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Default Extension="jpg" ContentType="image/jpeg"/>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60" r:id="rId3"/>
    <p:sldId id="295" r:id="rId4"/>
    <p:sldId id="297" r:id="rId5"/>
    <p:sldId id="257" r:id="rId6"/>
    <p:sldId id="298" r:id="rId7"/>
    <p:sldId id="299" r:id="rId8"/>
    <p:sldId id="300" r:id="rId9"/>
    <p:sldId id="301" r:id="rId10"/>
    <p:sldId id="288" r:id="rId11"/>
    <p:sldId id="302" r:id="rId12"/>
    <p:sldId id="303" r:id="rId13"/>
    <p:sldId id="304" r:id="rId14"/>
    <p:sldId id="305" r:id="rId15"/>
    <p:sldId id="316" r:id="rId16"/>
    <p:sldId id="317" r:id="rId17"/>
    <p:sldId id="318" r:id="rId18"/>
    <p:sldId id="319" r:id="rId19"/>
    <p:sldId id="320" r:id="rId20"/>
    <p:sldId id="289" r:id="rId21"/>
    <p:sldId id="296" r:id="rId22"/>
    <p:sldId id="306" r:id="rId23"/>
    <p:sldId id="313" r:id="rId24"/>
    <p:sldId id="307" r:id="rId25"/>
    <p:sldId id="308" r:id="rId26"/>
    <p:sldId id="309" r:id="rId27"/>
    <p:sldId id="314" r:id="rId28"/>
    <p:sldId id="310" r:id="rId29"/>
    <p:sldId id="311" r:id="rId30"/>
    <p:sldId id="312" r:id="rId31"/>
    <p:sldId id="315" r:id="rId32"/>
    <p:sldId id="258" r:id="rId33"/>
    <p:sldId id="263" r:id="rId34"/>
    <p:sldId id="265" r:id="rId35"/>
    <p:sldId id="294" r:id="rId36"/>
    <p:sldId id="266" r:id="rId37"/>
    <p:sldId id="267" r:id="rId38"/>
    <p:sldId id="268" r:id="rId39"/>
    <p:sldId id="264" r:id="rId40"/>
    <p:sldId id="272" r:id="rId41"/>
    <p:sldId id="273" r:id="rId42"/>
    <p:sldId id="274" r:id="rId43"/>
    <p:sldId id="277" r:id="rId44"/>
    <p:sldId id="275" r:id="rId45"/>
    <p:sldId id="276" r:id="rId46"/>
    <p:sldId id="269" r:id="rId47"/>
    <p:sldId id="278" r:id="rId48"/>
    <p:sldId id="279" r:id="rId49"/>
    <p:sldId id="280" r:id="rId50"/>
    <p:sldId id="285" r:id="rId51"/>
    <p:sldId id="281" r:id="rId52"/>
    <p:sldId id="282" r:id="rId53"/>
    <p:sldId id="283" r:id="rId54"/>
    <p:sldId id="271" r:id="rId55"/>
    <p:sldId id="293" r:id="rId56"/>
    <p:sldId id="290" r:id="rId57"/>
    <p:sldId id="291" r:id="rId58"/>
    <p:sldId id="292" r:id="rId5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156" userDrawn="1">
          <p15:clr>
            <a:srgbClr val="A4A3A4"/>
          </p15:clr>
        </p15:guide>
        <p15:guide id="2" pos="438" userDrawn="1">
          <p15:clr>
            <a:srgbClr val="A4A3A4"/>
          </p15:clr>
        </p15:guide>
        <p15:guide id="3" pos="3840" userDrawn="1">
          <p15:clr>
            <a:srgbClr val="A4A3A4"/>
          </p15:clr>
        </p15:guide>
        <p15:guide id="4" pos="7242" userDrawn="1">
          <p15:clr>
            <a:srgbClr val="A4A3A4"/>
          </p15:clr>
        </p15:guide>
        <p15:guide id="5" orient="horz" pos="1752" userDrawn="1">
          <p15:clr>
            <a:srgbClr val="A4A3A4"/>
          </p15:clr>
        </p15:guide>
        <p15:guide id="6" orient="horz" pos="30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F4D39"/>
    <a:srgbClr val="CB7D40"/>
    <a:srgbClr val="6F8683"/>
    <a:srgbClr val="7D755D"/>
    <a:srgbClr val="E6B875"/>
    <a:srgbClr val="A29266"/>
    <a:srgbClr val="A5A5A5"/>
    <a:srgbClr val="CABB8F"/>
    <a:srgbClr val="D7DBDC"/>
    <a:srgbClr val="FDFD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615" autoAdjust="0"/>
    <p:restoredTop sz="94660"/>
  </p:normalViewPr>
  <p:slideViewPr>
    <p:cSldViewPr snapToGrid="0">
      <p:cViewPr varScale="1">
        <p:scale>
          <a:sx n="72" d="100"/>
          <a:sy n="72" d="100"/>
        </p:scale>
        <p:origin x="216" y="1072"/>
      </p:cViewPr>
      <p:guideLst>
        <p:guide orient="horz" pos="4156"/>
        <p:guide pos="438"/>
        <p:guide pos="3840"/>
        <p:guide pos="7242"/>
        <p:guide orient="horz" pos="1752"/>
        <p:guide orient="horz" pos="300"/>
      </p:guideLst>
    </p:cSldViewPr>
  </p:slideViewPr>
  <p:notesTextViewPr>
    <p:cViewPr>
      <p:scale>
        <a:sx n="1" d="1"/>
        <a:sy n="1" d="1"/>
      </p:scale>
      <p:origin x="0" y="0"/>
    </p:cViewPr>
  </p:notesTextViewPr>
  <p:sorterViewPr>
    <p:cViewPr>
      <p:scale>
        <a:sx n="100" d="100"/>
        <a:sy n="100" d="100"/>
      </p:scale>
      <p:origin x="0" y="-416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___.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view3D>
      <c:rotX val="0"/>
      <c:rotY val="0"/>
      <c:depthPercent val="160"/>
      <c:rAngAx val="0"/>
      <c:perspective val="0"/>
    </c:view3D>
    <c:floor>
      <c:thickness val="0"/>
      <c:spPr>
        <a:noFill/>
        <a:ln w="9525">
          <a:noFill/>
        </a:ln>
      </c:spPr>
    </c:floor>
    <c:sideWall>
      <c:thickness val="0"/>
      <c:spPr>
        <a:noFill/>
        <a:ln w="25400">
          <a:noFill/>
        </a:ln>
      </c:spPr>
    </c:sideWall>
    <c:backWall>
      <c:thickness val="0"/>
      <c:spPr>
        <a:noFill/>
        <a:ln w="25400">
          <a:noFill/>
        </a:ln>
      </c:spPr>
    </c:backWall>
    <c:plotArea>
      <c:layout/>
      <c:bar3DChart>
        <c:barDir val="bar"/>
        <c:grouping val="stacked"/>
        <c:varyColors val="0"/>
        <c:ser>
          <c:idx val="0"/>
          <c:order val="0"/>
          <c:tx>
            <c:strRef>
              <c:f>Sheet1!$B$1</c:f>
              <c:strCache>
                <c:ptCount val="1"/>
                <c:pt idx="0">
                  <c:v>系列 1</c:v>
                </c:pt>
              </c:strCache>
            </c:strRef>
          </c:tx>
          <c:spPr>
            <a:solidFill>
              <a:srgbClr val="CB7D40"/>
            </a:solidFill>
            <a:effectLst>
              <a:innerShdw blurRad="63500" dist="50800" dir="13500000">
                <a:prstClr val="black">
                  <a:alpha val="50000"/>
                </a:prstClr>
              </a:innerShdw>
            </a:effectLst>
          </c:spPr>
          <c:invertIfNegative val="0"/>
          <c:dLbls>
            <c:delete val="1"/>
          </c:dLbls>
          <c:cat>
            <c:strRef>
              <c:f>Sheet1!$A$2</c:f>
              <c:strCache>
                <c:ptCount val="1"/>
                <c:pt idx="0">
                  <c:v>类别 1</c:v>
                </c:pt>
              </c:strCache>
            </c:strRef>
          </c:cat>
          <c:val>
            <c:numRef>
              <c:f>Sheet1!$B$2</c:f>
              <c:numCache>
                <c:formatCode>0_ </c:formatCode>
                <c:ptCount val="1"/>
                <c:pt idx="0">
                  <c:v>20</c:v>
                </c:pt>
              </c:numCache>
            </c:numRef>
          </c:val>
          <c:extLst>
            <c:ext xmlns:c16="http://schemas.microsoft.com/office/drawing/2014/chart" uri="{C3380CC4-5D6E-409C-BE32-E72D297353CC}">
              <c16:uniqueId val="{00000000-4F33-414E-AEC5-B2AAD366DBCA}"/>
            </c:ext>
          </c:extLst>
        </c:ser>
        <c:ser>
          <c:idx val="1"/>
          <c:order val="1"/>
          <c:tx>
            <c:strRef>
              <c:f>Sheet1!$C$1</c:f>
              <c:strCache>
                <c:ptCount val="1"/>
                <c:pt idx="0">
                  <c:v>系列 2</c:v>
                </c:pt>
              </c:strCache>
            </c:strRef>
          </c:tx>
          <c:spPr>
            <a:solidFill>
              <a:srgbClr val="A29266"/>
            </a:solidFill>
          </c:spPr>
          <c:invertIfNegative val="0"/>
          <c:dLbls>
            <c:delete val="1"/>
          </c:dLbls>
          <c:cat>
            <c:strRef>
              <c:f>Sheet1!$A$2</c:f>
              <c:strCache>
                <c:ptCount val="1"/>
                <c:pt idx="0">
                  <c:v>类别 1</c:v>
                </c:pt>
              </c:strCache>
            </c:strRef>
          </c:cat>
          <c:val>
            <c:numRef>
              <c:f>Sheet1!$C$2</c:f>
              <c:numCache>
                <c:formatCode>0_ </c:formatCode>
                <c:ptCount val="1"/>
                <c:pt idx="0">
                  <c:v>18</c:v>
                </c:pt>
              </c:numCache>
            </c:numRef>
          </c:val>
          <c:extLst>
            <c:ext xmlns:c16="http://schemas.microsoft.com/office/drawing/2014/chart" uri="{C3380CC4-5D6E-409C-BE32-E72D297353CC}">
              <c16:uniqueId val="{00000001-4F33-414E-AEC5-B2AAD366DBCA}"/>
            </c:ext>
          </c:extLst>
        </c:ser>
        <c:ser>
          <c:idx val="2"/>
          <c:order val="2"/>
          <c:tx>
            <c:strRef>
              <c:f>Sheet1!$D$1</c:f>
              <c:strCache>
                <c:ptCount val="1"/>
                <c:pt idx="0">
                  <c:v>系列 3</c:v>
                </c:pt>
              </c:strCache>
            </c:strRef>
          </c:tx>
          <c:spPr>
            <a:solidFill>
              <a:srgbClr val="CABB8F"/>
            </a:solidFill>
            <a:ln>
              <a:noFill/>
            </a:ln>
          </c:spPr>
          <c:invertIfNegative val="0"/>
          <c:dLbls>
            <c:delete val="1"/>
          </c:dLbls>
          <c:cat>
            <c:strRef>
              <c:f>Sheet1!$A$2</c:f>
              <c:strCache>
                <c:ptCount val="1"/>
                <c:pt idx="0">
                  <c:v>类别 1</c:v>
                </c:pt>
              </c:strCache>
            </c:strRef>
          </c:cat>
          <c:val>
            <c:numRef>
              <c:f>Sheet1!$D$2</c:f>
              <c:numCache>
                <c:formatCode>0_ </c:formatCode>
                <c:ptCount val="1"/>
                <c:pt idx="0">
                  <c:v>9</c:v>
                </c:pt>
              </c:numCache>
            </c:numRef>
          </c:val>
          <c:extLst>
            <c:ext xmlns:c16="http://schemas.microsoft.com/office/drawing/2014/chart" uri="{C3380CC4-5D6E-409C-BE32-E72D297353CC}">
              <c16:uniqueId val="{00000002-4F33-414E-AEC5-B2AAD366DBCA}"/>
            </c:ext>
          </c:extLst>
        </c:ser>
        <c:ser>
          <c:idx val="3"/>
          <c:order val="3"/>
          <c:tx>
            <c:strRef>
              <c:f>Sheet1!$E$1</c:f>
              <c:strCache>
                <c:ptCount val="1"/>
                <c:pt idx="0">
                  <c:v>系列 4</c:v>
                </c:pt>
              </c:strCache>
            </c:strRef>
          </c:tx>
          <c:spPr>
            <a:solidFill>
              <a:srgbClr val="6F4D39"/>
            </a:solidFill>
            <a:ln>
              <a:noFill/>
            </a:ln>
          </c:spPr>
          <c:invertIfNegative val="0"/>
          <c:dLbls>
            <c:delete val="1"/>
          </c:dLbls>
          <c:cat>
            <c:strRef>
              <c:f>Sheet1!$A$2</c:f>
              <c:strCache>
                <c:ptCount val="1"/>
                <c:pt idx="0">
                  <c:v>类别 1</c:v>
                </c:pt>
              </c:strCache>
            </c:strRef>
          </c:cat>
          <c:val>
            <c:numRef>
              <c:f>Sheet1!$E$2</c:f>
              <c:numCache>
                <c:formatCode>0_ </c:formatCode>
                <c:ptCount val="1"/>
                <c:pt idx="0">
                  <c:v>58</c:v>
                </c:pt>
              </c:numCache>
            </c:numRef>
          </c:val>
          <c:extLst>
            <c:ext xmlns:c16="http://schemas.microsoft.com/office/drawing/2014/chart" uri="{C3380CC4-5D6E-409C-BE32-E72D297353CC}">
              <c16:uniqueId val="{00000003-4F33-414E-AEC5-B2AAD366DBCA}"/>
            </c:ext>
          </c:extLst>
        </c:ser>
        <c:ser>
          <c:idx val="4"/>
          <c:order val="4"/>
          <c:tx>
            <c:strRef>
              <c:f>Sheet1!$F$1</c:f>
              <c:strCache>
                <c:ptCount val="1"/>
                <c:pt idx="0">
                  <c:v>系列 5</c:v>
                </c:pt>
              </c:strCache>
            </c:strRef>
          </c:tx>
          <c:spPr>
            <a:solidFill>
              <a:srgbClr val="CABB8F"/>
            </a:solidFill>
          </c:spPr>
          <c:invertIfNegative val="0"/>
          <c:dLbls>
            <c:delete val="1"/>
          </c:dLbls>
          <c:cat>
            <c:strRef>
              <c:f>Sheet1!$A$2</c:f>
              <c:strCache>
                <c:ptCount val="1"/>
                <c:pt idx="0">
                  <c:v>类别 1</c:v>
                </c:pt>
              </c:strCache>
            </c:strRef>
          </c:cat>
          <c:val>
            <c:numRef>
              <c:f>Sheet1!$F$2</c:f>
              <c:numCache>
                <c:formatCode>0_ </c:formatCode>
                <c:ptCount val="1"/>
                <c:pt idx="0">
                  <c:v>33</c:v>
                </c:pt>
              </c:numCache>
            </c:numRef>
          </c:val>
          <c:extLst>
            <c:ext xmlns:c16="http://schemas.microsoft.com/office/drawing/2014/chart" uri="{C3380CC4-5D6E-409C-BE32-E72D297353CC}">
              <c16:uniqueId val="{00000004-4F33-414E-AEC5-B2AAD366DBCA}"/>
            </c:ext>
          </c:extLst>
        </c:ser>
        <c:ser>
          <c:idx val="5"/>
          <c:order val="5"/>
          <c:tx>
            <c:strRef>
              <c:f>Sheet1!$G$1</c:f>
              <c:strCache>
                <c:ptCount val="1"/>
                <c:pt idx="0">
                  <c:v>系列 6</c:v>
                </c:pt>
              </c:strCache>
            </c:strRef>
          </c:tx>
          <c:spPr>
            <a:solidFill>
              <a:srgbClr val="CB7D40"/>
            </a:solidFill>
          </c:spPr>
          <c:invertIfNegative val="0"/>
          <c:dLbls>
            <c:delete val="1"/>
          </c:dLbls>
          <c:cat>
            <c:strRef>
              <c:f>Sheet1!$A$2</c:f>
              <c:strCache>
                <c:ptCount val="1"/>
                <c:pt idx="0">
                  <c:v>类别 1</c:v>
                </c:pt>
              </c:strCache>
            </c:strRef>
          </c:cat>
          <c:val>
            <c:numRef>
              <c:f>Sheet1!$G$2</c:f>
              <c:numCache>
                <c:formatCode>0_ </c:formatCode>
                <c:ptCount val="1"/>
                <c:pt idx="0">
                  <c:v>17</c:v>
                </c:pt>
              </c:numCache>
            </c:numRef>
          </c:val>
          <c:extLst>
            <c:ext xmlns:c16="http://schemas.microsoft.com/office/drawing/2014/chart" uri="{C3380CC4-5D6E-409C-BE32-E72D297353CC}">
              <c16:uniqueId val="{00000005-4F33-414E-AEC5-B2AAD366DBCA}"/>
            </c:ext>
          </c:extLst>
        </c:ser>
        <c:ser>
          <c:idx val="6"/>
          <c:order val="6"/>
          <c:tx>
            <c:strRef>
              <c:f>Sheet1!$H$1</c:f>
              <c:strCache>
                <c:ptCount val="1"/>
                <c:pt idx="0">
                  <c:v>系列 7</c:v>
                </c:pt>
              </c:strCache>
            </c:strRef>
          </c:tx>
          <c:spPr>
            <a:solidFill>
              <a:srgbClr val="7D755D"/>
            </a:solidFill>
          </c:spPr>
          <c:invertIfNegative val="0"/>
          <c:dLbls>
            <c:delete val="1"/>
          </c:dLbls>
          <c:cat>
            <c:strRef>
              <c:f>Sheet1!$A$2</c:f>
              <c:strCache>
                <c:ptCount val="1"/>
                <c:pt idx="0">
                  <c:v>类别 1</c:v>
                </c:pt>
              </c:strCache>
            </c:strRef>
          </c:cat>
          <c:val>
            <c:numRef>
              <c:f>Sheet1!$H$2</c:f>
              <c:numCache>
                <c:formatCode>0_ </c:formatCode>
                <c:ptCount val="1"/>
                <c:pt idx="0">
                  <c:v>21</c:v>
                </c:pt>
              </c:numCache>
            </c:numRef>
          </c:val>
          <c:extLst>
            <c:ext xmlns:c16="http://schemas.microsoft.com/office/drawing/2014/chart" uri="{C3380CC4-5D6E-409C-BE32-E72D297353CC}">
              <c16:uniqueId val="{00000006-4F33-414E-AEC5-B2AAD366DBCA}"/>
            </c:ext>
          </c:extLst>
        </c:ser>
        <c:dLbls>
          <c:showLegendKey val="0"/>
          <c:showVal val="1"/>
          <c:showCatName val="0"/>
          <c:showSerName val="0"/>
          <c:showPercent val="0"/>
          <c:showBubbleSize val="0"/>
        </c:dLbls>
        <c:gapWidth val="150"/>
        <c:gapDepth val="304"/>
        <c:shape val="box"/>
        <c:axId val="-2130132224"/>
        <c:axId val="-2128363744"/>
        <c:axId val="0"/>
      </c:bar3DChart>
      <c:catAx>
        <c:axId val="-2130132224"/>
        <c:scaling>
          <c:orientation val="minMax"/>
        </c:scaling>
        <c:delete val="1"/>
        <c:axPos val="l"/>
        <c:numFmt formatCode="General" sourceLinked="0"/>
        <c:majorTickMark val="out"/>
        <c:minorTickMark val="none"/>
        <c:tickLblPos val="nextTo"/>
        <c:crossAx val="-2128363744"/>
        <c:crosses val="autoZero"/>
        <c:auto val="1"/>
        <c:lblAlgn val="ctr"/>
        <c:lblOffset val="100"/>
        <c:noMultiLvlLbl val="0"/>
      </c:catAx>
      <c:valAx>
        <c:axId val="-2128363744"/>
        <c:scaling>
          <c:orientation val="minMax"/>
        </c:scaling>
        <c:delete val="1"/>
        <c:axPos val="b"/>
        <c:numFmt formatCode="0_ " sourceLinked="1"/>
        <c:majorTickMark val="out"/>
        <c:minorTickMark val="none"/>
        <c:tickLblPos val="nextTo"/>
        <c:crossAx val="-2130132224"/>
        <c:crosses val="autoZero"/>
        <c:crossBetween val="between"/>
      </c:valAx>
      <c:spPr>
        <a:ln w="25400">
          <a:noFill/>
        </a:ln>
      </c:spPr>
    </c:plotArea>
    <c:plotVisOnly val="1"/>
    <c:dispBlanksAs val="gap"/>
    <c:showDLblsOverMax val="0"/>
  </c:chart>
  <c:txPr>
    <a:bodyPr/>
    <a:lstStyle/>
    <a:p>
      <a:pPr>
        <a:defRPr sz="1800"/>
      </a:pPr>
      <a:endParaRPr lang="zh-CN"/>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系列 1</c:v>
                </c:pt>
              </c:strCache>
            </c:strRef>
          </c:tx>
          <c:spPr>
            <a:ln w="28575" cap="rnd">
              <a:solidFill>
                <a:srgbClr val="7D755D"/>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5B98-554A-8489-CC63E1C52C68}"/>
            </c:ext>
          </c:extLst>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5B98-554A-8489-CC63E1C52C68}"/>
            </c:ext>
          </c:extLst>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5B98-554A-8489-CC63E1C52C68}"/>
            </c:ext>
          </c:extLst>
        </c:ser>
        <c:dLbls>
          <c:showLegendKey val="0"/>
          <c:showVal val="0"/>
          <c:showCatName val="0"/>
          <c:showSerName val="0"/>
          <c:showPercent val="0"/>
          <c:showBubbleSize val="0"/>
        </c:dLbls>
        <c:smooth val="0"/>
        <c:axId val="-2128503696"/>
        <c:axId val="-2128538960"/>
      </c:lineChart>
      <c:catAx>
        <c:axId val="-212850369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28538960"/>
        <c:crosses val="autoZero"/>
        <c:auto val="1"/>
        <c:lblAlgn val="ctr"/>
        <c:lblOffset val="100"/>
        <c:noMultiLvlLbl val="0"/>
      </c:catAx>
      <c:valAx>
        <c:axId val="-21285389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285036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part 1</c:v>
                </c:pt>
              </c:strCache>
            </c:strRef>
          </c:tx>
          <c:spPr>
            <a:solidFill>
              <a:srgbClr val="6F868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73D7-9F41-8121-8561397BCAD9}"/>
            </c:ext>
          </c:extLst>
        </c:ser>
        <c:ser>
          <c:idx val="1"/>
          <c:order val="1"/>
          <c:tx>
            <c:strRef>
              <c:f>Sheet1!$C$1</c:f>
              <c:strCache>
                <c:ptCount val="1"/>
                <c:pt idx="0">
                  <c:v>系列 2</c:v>
                </c:pt>
              </c:strCache>
            </c:strRef>
          </c:tx>
          <c:spPr>
            <a:solidFill>
              <a:srgbClr val="CB7D40"/>
            </a:solidFill>
            <a:ln>
              <a:noFill/>
            </a:ln>
            <a:effectLst/>
          </c:spPr>
          <c:invertIfNegative val="0"/>
          <c:dPt>
            <c:idx val="0"/>
            <c:invertIfNegative val="0"/>
            <c:bubble3D val="0"/>
            <c:spPr>
              <a:solidFill>
                <a:srgbClr val="CB7D40"/>
              </a:solidFill>
              <a:ln>
                <a:solidFill>
                  <a:schemeClr val="accent1">
                    <a:shade val="50000"/>
                  </a:schemeClr>
                </a:solidFill>
              </a:ln>
              <a:effectLst>
                <a:outerShdw dist="50800" sx="1000" sy="1000" algn="ctr" rotWithShape="0">
                  <a:srgbClr val="000000"/>
                </a:outerShdw>
              </a:effectLst>
            </c:spPr>
            <c:extLst>
              <c:ext xmlns:c16="http://schemas.microsoft.com/office/drawing/2014/chart" uri="{C3380CC4-5D6E-409C-BE32-E72D297353CC}">
                <c16:uniqueId val="{00000002-73D7-9F41-8121-8561397BCAD9}"/>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3-73D7-9F41-8121-8561397BCAD9}"/>
            </c:ext>
          </c:extLst>
        </c:ser>
        <c:dLbls>
          <c:dLblPos val="outEnd"/>
          <c:showLegendKey val="0"/>
          <c:showVal val="1"/>
          <c:showCatName val="0"/>
          <c:showSerName val="0"/>
          <c:showPercent val="0"/>
          <c:showBubbleSize val="0"/>
        </c:dLbls>
        <c:gapWidth val="358"/>
        <c:axId val="-2129016400"/>
        <c:axId val="-2133148080"/>
        <c:extLst>
          <c:ext xmlns:c15="http://schemas.microsoft.com/office/drawing/2012/chart" uri="{02D57815-91ED-43cb-92C2-25804820EDAC}">
            <c15:filteredBarSeries>
              <c15:ser>
                <c:idx val="2"/>
                <c:order val="2"/>
                <c:tx>
                  <c:strRef>
                    <c:extLst>
                      <c:ext uri="{02D57815-91ED-43cb-92C2-25804820EDAC}">
                        <c15:formulaRef>
                          <c15:sqref>Sheet1!$D$1</c15:sqref>
                        </c15:formulaRef>
                      </c:ext>
                    </c:extLst>
                    <c:strCache>
                      <c:ptCount val="1"/>
                      <c:pt idx="0">
                        <c:v>系列 3</c:v>
                      </c:pt>
                    </c:strCache>
                  </c:strRef>
                </c:tx>
                <c:spPr>
                  <a:solidFill>
                    <a:srgbClr val="E6B87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uri="{02D57815-91ED-43cb-92C2-25804820EDAC}">
                        <c15:formulaRef>
                          <c15:sqref>Sheet1!$A$2:$A$5</c15:sqref>
                        </c15:formulaRef>
                      </c:ext>
                    </c:extLst>
                    <c:strCache>
                      <c:ptCount val="4"/>
                      <c:pt idx="0">
                        <c:v>类别 1</c:v>
                      </c:pt>
                      <c:pt idx="1">
                        <c:v>类别 2</c:v>
                      </c:pt>
                      <c:pt idx="2">
                        <c:v>类别 3</c:v>
                      </c:pt>
                      <c:pt idx="3">
                        <c:v>类别 4</c:v>
                      </c:pt>
                    </c:strCache>
                  </c:strRef>
                </c:cat>
                <c:val>
                  <c:numRef>
                    <c:extLst>
                      <c:ext uri="{02D57815-91ED-43cb-92C2-25804820EDAC}">
                        <c15:formulaRef>
                          <c15:sqref>Sheet1!$D$2:$D$5</c15:sqref>
                        </c15:formulaRef>
                      </c:ext>
                    </c:extLst>
                    <c:numCache>
                      <c:formatCode>General</c:formatCode>
                      <c:ptCount val="4"/>
                      <c:pt idx="0">
                        <c:v>2</c:v>
                      </c:pt>
                      <c:pt idx="1">
                        <c:v>2</c:v>
                      </c:pt>
                      <c:pt idx="2">
                        <c:v>3</c:v>
                      </c:pt>
                      <c:pt idx="3">
                        <c:v>5</c:v>
                      </c:pt>
                    </c:numCache>
                  </c:numRef>
                </c:val>
                <c:extLst>
                  <c:ext xmlns:c16="http://schemas.microsoft.com/office/drawing/2014/chart" uri="{C3380CC4-5D6E-409C-BE32-E72D297353CC}">
                    <c16:uniqueId val="{00000004-73D7-9F41-8121-8561397BCAD9}"/>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Sheet1!$E$1</c15:sqref>
                        </c15:formulaRef>
                      </c:ext>
                    </c:extLst>
                    <c:strCache>
                      <c:ptCount val="1"/>
                      <c:pt idx="0">
                        <c:v>系列 4</c:v>
                      </c:pt>
                    </c:strCache>
                  </c:strRef>
                </c:tx>
                <c:spPr>
                  <a:solidFill>
                    <a:srgbClr val="7D755D"/>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Sheet1!$A$2:$A$5</c15:sqref>
                        </c15:formulaRef>
                      </c:ext>
                    </c:extLst>
                    <c:strCache>
                      <c:ptCount val="4"/>
                      <c:pt idx="0">
                        <c:v>类别 1</c:v>
                      </c:pt>
                      <c:pt idx="1">
                        <c:v>类别 2</c:v>
                      </c:pt>
                      <c:pt idx="2">
                        <c:v>类别 3</c:v>
                      </c:pt>
                      <c:pt idx="3">
                        <c:v>类别 4</c:v>
                      </c:pt>
                    </c:strCache>
                  </c:strRef>
                </c:cat>
                <c:val>
                  <c:numRef>
                    <c:extLst xmlns:c15="http://schemas.microsoft.com/office/drawing/2012/chart">
                      <c:ext xmlns:c15="http://schemas.microsoft.com/office/drawing/2012/chart" uri="{02D57815-91ED-43cb-92C2-25804820EDAC}">
                        <c15:formulaRef>
                          <c15:sqref>Sheet1!$E$2:$E$5</c15:sqref>
                        </c15:formulaRef>
                      </c:ext>
                    </c:extLst>
                    <c:numCache>
                      <c:formatCode>General</c:formatCode>
                      <c:ptCount val="4"/>
                      <c:pt idx="0">
                        <c:v>2</c:v>
                      </c:pt>
                      <c:pt idx="1">
                        <c:v>2</c:v>
                      </c:pt>
                      <c:pt idx="2">
                        <c:v>3</c:v>
                      </c:pt>
                      <c:pt idx="3">
                        <c:v>5</c:v>
                      </c:pt>
                    </c:numCache>
                  </c:numRef>
                </c:val>
                <c:extLst xmlns:c15="http://schemas.microsoft.com/office/drawing/2012/chart">
                  <c:ext xmlns:c16="http://schemas.microsoft.com/office/drawing/2014/chart" uri="{C3380CC4-5D6E-409C-BE32-E72D297353CC}">
                    <c16:uniqueId val="{00000005-73D7-9F41-8121-8561397BCAD9}"/>
                  </c:ext>
                </c:extLst>
              </c15:ser>
            </c15:filteredBarSeries>
          </c:ext>
        </c:extLst>
      </c:barChart>
      <c:catAx>
        <c:axId val="-212901640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3148080"/>
        <c:crosses val="autoZero"/>
        <c:auto val="1"/>
        <c:lblAlgn val="ctr"/>
        <c:lblOffset val="100"/>
        <c:noMultiLvlLbl val="0"/>
      </c:catAx>
      <c:valAx>
        <c:axId val="-2133148080"/>
        <c:scaling>
          <c:orientation val="minMax"/>
        </c:scaling>
        <c:delete val="1"/>
        <c:axPos val="l"/>
        <c:numFmt formatCode="General" sourceLinked="1"/>
        <c:majorTickMark val="none"/>
        <c:minorTickMark val="none"/>
        <c:tickLblPos val="nextTo"/>
        <c:crossAx val="-2129016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explosion val="9"/>
          <c:dPt>
            <c:idx val="0"/>
            <c:bubble3D val="0"/>
            <c:spPr>
              <a:solidFill>
                <a:srgbClr val="6F8683"/>
              </a:solidFill>
              <a:ln w="19050">
                <a:noFill/>
              </a:ln>
              <a:effectLst/>
            </c:spPr>
            <c:extLst>
              <c:ext xmlns:c16="http://schemas.microsoft.com/office/drawing/2014/chart" uri="{C3380CC4-5D6E-409C-BE32-E72D297353CC}">
                <c16:uniqueId val="{00000001-1465-DB46-BBD9-B607129D901F}"/>
              </c:ext>
            </c:extLst>
          </c:dPt>
          <c:dPt>
            <c:idx val="1"/>
            <c:bubble3D val="0"/>
            <c:spPr>
              <a:solidFill>
                <a:srgbClr val="CB7D40"/>
              </a:solidFill>
              <a:ln w="19050">
                <a:noFill/>
              </a:ln>
              <a:effectLst/>
            </c:spPr>
            <c:extLst>
              <c:ext xmlns:c16="http://schemas.microsoft.com/office/drawing/2014/chart" uri="{C3380CC4-5D6E-409C-BE32-E72D297353CC}">
                <c16:uniqueId val="{00000003-1465-DB46-BBD9-B607129D901F}"/>
              </c:ext>
            </c:extLst>
          </c:dPt>
          <c:cat>
            <c:strRef>
              <c:f>Sheet1!$A$2:$A$3</c:f>
              <c:strCache>
                <c:ptCount val="2"/>
                <c:pt idx="0">
                  <c:v>第一季度</c:v>
                </c:pt>
                <c:pt idx="1">
                  <c:v>第二季度</c:v>
                </c:pt>
              </c:strCache>
            </c:strRef>
          </c:cat>
          <c:val>
            <c:numRef>
              <c:f>Sheet1!$B$2:$B$3</c:f>
              <c:numCache>
                <c:formatCode>0%</c:formatCode>
                <c:ptCount val="2"/>
                <c:pt idx="0" formatCode="0.00%">
                  <c:v>0.82</c:v>
                </c:pt>
                <c:pt idx="1">
                  <c:v>0.18</c:v>
                </c:pt>
              </c:numCache>
            </c:numRef>
          </c:val>
          <c:extLst>
            <c:ext xmlns:c16="http://schemas.microsoft.com/office/drawing/2014/chart" uri="{C3380CC4-5D6E-409C-BE32-E72D297353CC}">
              <c16:uniqueId val="{00000004-1465-DB46-BBD9-B607129D901F}"/>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explosion val="9"/>
          <c:dPt>
            <c:idx val="0"/>
            <c:bubble3D val="0"/>
            <c:spPr>
              <a:solidFill>
                <a:srgbClr val="6F8683"/>
              </a:solidFill>
              <a:ln w="19050">
                <a:noFill/>
              </a:ln>
              <a:effectLst/>
            </c:spPr>
            <c:extLst>
              <c:ext xmlns:c16="http://schemas.microsoft.com/office/drawing/2014/chart" uri="{C3380CC4-5D6E-409C-BE32-E72D297353CC}">
                <c16:uniqueId val="{00000001-47FA-6440-BB13-CE712A84563A}"/>
              </c:ext>
            </c:extLst>
          </c:dPt>
          <c:dPt>
            <c:idx val="1"/>
            <c:bubble3D val="0"/>
            <c:spPr>
              <a:solidFill>
                <a:srgbClr val="CB7D40"/>
              </a:solidFill>
              <a:ln w="19050">
                <a:noFill/>
              </a:ln>
              <a:effectLst/>
            </c:spPr>
            <c:extLst>
              <c:ext xmlns:c16="http://schemas.microsoft.com/office/drawing/2014/chart" uri="{C3380CC4-5D6E-409C-BE32-E72D297353CC}">
                <c16:uniqueId val="{00000003-47FA-6440-BB13-CE712A84563A}"/>
              </c:ext>
            </c:extLst>
          </c:dPt>
          <c:cat>
            <c:strRef>
              <c:f>Sheet1!$A$2:$A$3</c:f>
              <c:strCache>
                <c:ptCount val="2"/>
                <c:pt idx="0">
                  <c:v>第一季度</c:v>
                </c:pt>
                <c:pt idx="1">
                  <c:v>第二季度</c:v>
                </c:pt>
              </c:strCache>
            </c:strRef>
          </c:cat>
          <c:val>
            <c:numRef>
              <c:f>Sheet1!$B$2:$B$3</c:f>
              <c:numCache>
                <c:formatCode>0%</c:formatCode>
                <c:ptCount val="2"/>
                <c:pt idx="0" formatCode="0.00%">
                  <c:v>0.68</c:v>
                </c:pt>
                <c:pt idx="1">
                  <c:v>0.32</c:v>
                </c:pt>
              </c:numCache>
            </c:numRef>
          </c:val>
          <c:extLst>
            <c:ext xmlns:c16="http://schemas.microsoft.com/office/drawing/2014/chart" uri="{C3380CC4-5D6E-409C-BE32-E72D297353CC}">
              <c16:uniqueId val="{00000004-47FA-6440-BB13-CE712A84563A}"/>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a:solidFill>
              <a:srgbClr val="6F8683"/>
            </a:solidFill>
          </c:spPr>
          <c:explosion val="9"/>
          <c:dPt>
            <c:idx val="0"/>
            <c:bubble3D val="0"/>
            <c:spPr>
              <a:solidFill>
                <a:srgbClr val="6F8683"/>
              </a:solidFill>
              <a:ln w="19050">
                <a:noFill/>
              </a:ln>
              <a:effectLst/>
            </c:spPr>
            <c:extLst>
              <c:ext xmlns:c16="http://schemas.microsoft.com/office/drawing/2014/chart" uri="{C3380CC4-5D6E-409C-BE32-E72D297353CC}">
                <c16:uniqueId val="{00000001-44D9-5141-AB1E-100B43F00379}"/>
              </c:ext>
            </c:extLst>
          </c:dPt>
          <c:dPt>
            <c:idx val="1"/>
            <c:bubble3D val="0"/>
            <c:spPr>
              <a:solidFill>
                <a:srgbClr val="CB7D40"/>
              </a:solidFill>
              <a:ln w="19050">
                <a:noFill/>
              </a:ln>
              <a:effectLst/>
            </c:spPr>
            <c:extLst>
              <c:ext xmlns:c16="http://schemas.microsoft.com/office/drawing/2014/chart" uri="{C3380CC4-5D6E-409C-BE32-E72D297353CC}">
                <c16:uniqueId val="{00000003-44D9-5141-AB1E-100B43F00379}"/>
              </c:ext>
            </c:extLst>
          </c:dPt>
          <c:cat>
            <c:strRef>
              <c:f>Sheet1!$A$2:$A$3</c:f>
              <c:strCache>
                <c:ptCount val="2"/>
                <c:pt idx="0">
                  <c:v>第一季度</c:v>
                </c:pt>
                <c:pt idx="1">
                  <c:v>第二季度</c:v>
                </c:pt>
              </c:strCache>
            </c:strRef>
          </c:cat>
          <c:val>
            <c:numRef>
              <c:f>Sheet1!$B$2:$B$3</c:f>
              <c:numCache>
                <c:formatCode>0%</c:formatCode>
                <c:ptCount val="2"/>
                <c:pt idx="0" formatCode="0.00%">
                  <c:v>0.8</c:v>
                </c:pt>
                <c:pt idx="1">
                  <c:v>0.2</c:v>
                </c:pt>
              </c:numCache>
            </c:numRef>
          </c:val>
          <c:extLst>
            <c:ext xmlns:c16="http://schemas.microsoft.com/office/drawing/2014/chart" uri="{C3380CC4-5D6E-409C-BE32-E72D297353CC}">
              <c16:uniqueId val="{00000004-44D9-5141-AB1E-100B43F00379}"/>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 Id="rId5" Type="http://schemas.openxmlformats.org/officeDocument/2006/relationships/image" Target="../media/image34.png"/><Relationship Id="rId4" Type="http://schemas.openxmlformats.org/officeDocument/2006/relationships/image" Target="../media/image33.png"/></Relationships>
</file>

<file path=ppt/diagrams/_rels/drawing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844E33-A4B7-954F-92A9-499A96A4F4AA}" type="doc">
      <dgm:prSet loTypeId="urn:microsoft.com/office/officeart/2005/8/layout/process1" loCatId="" qsTypeId="urn:microsoft.com/office/officeart/2005/8/quickstyle/simple5" qsCatId="simple" csTypeId="urn:microsoft.com/office/officeart/2005/8/colors/colorful3" csCatId="colorful" phldr="1"/>
      <dgm:spPr/>
    </dgm:pt>
    <dgm:pt modelId="{B068202A-74C9-F444-8B59-A16D4A32459D}">
      <dgm:prSet phldrT="[文本]"/>
      <dgm:spPr/>
      <dgm:t>
        <a:bodyPr/>
        <a:lstStyle/>
        <a:p>
          <a:r>
            <a:rPr lang="zh-CN" altLang="en-US" b="0" i="0" dirty="0">
              <a:latin typeface="PingFang SC Light" panose="020B0300000000000000" pitchFamily="34" charset="-122"/>
              <a:ea typeface="PingFang SC Light" panose="020B0300000000000000" pitchFamily="34" charset="-122"/>
            </a:rPr>
            <a:t>起始符号</a:t>
          </a:r>
        </a:p>
      </dgm:t>
    </dgm:pt>
    <dgm:pt modelId="{B107FE92-A934-D640-81AA-A87D6C1D500D}" type="parTrans" cxnId="{D624AE55-0B52-E441-AC0F-11F3169AF99C}">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D27E6A1F-84DE-A04E-8308-BC67398D030A}" type="sibTrans" cxnId="{D624AE55-0B52-E441-AC0F-11F3169AF99C}">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8DD6B001-450C-D04C-BD12-352E62FA9838}">
      <dgm:prSet phldrT="[文本]"/>
      <dgm:spPr/>
      <dgm:t>
        <a:bodyPr/>
        <a:lstStyle/>
        <a:p>
          <a:r>
            <a:rPr lang="zh-CN" altLang="en-US" b="0" i="0" dirty="0">
              <a:latin typeface="PingFang SC Light" panose="020B0300000000000000" pitchFamily="34" charset="-122"/>
              <a:ea typeface="PingFang SC Light" panose="020B0300000000000000" pitchFamily="34" charset="-122"/>
            </a:rPr>
            <a:t>终结符</a:t>
          </a:r>
        </a:p>
      </dgm:t>
    </dgm:pt>
    <dgm:pt modelId="{0E91B6D1-F7BC-8D4B-91B1-21504501E1E0}" type="parTrans" cxnId="{5C82A16E-E8ED-2F45-8361-55F973B4C7B6}">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F1A72AEC-77B3-3A44-9279-34D349B5A743}" type="sibTrans" cxnId="{5C82A16E-E8ED-2F45-8361-55F973B4C7B6}">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A37AC5F8-4A04-0B4B-A465-4029AFCF96A0}">
      <dgm:prSet phldrT="[文本]"/>
      <dgm:spPr/>
      <dgm:t>
        <a:bodyPr/>
        <a:lstStyle/>
        <a:p>
          <a:r>
            <a:rPr lang="zh-CN" altLang="en-US" b="0" i="0" dirty="0">
              <a:latin typeface="PingFang SC Light" panose="020B0300000000000000" pitchFamily="34" charset="-122"/>
              <a:ea typeface="PingFang SC Light" panose="020B0300000000000000" pitchFamily="34" charset="-122"/>
            </a:rPr>
            <a:t>分析树</a:t>
          </a:r>
        </a:p>
      </dgm:t>
    </dgm:pt>
    <dgm:pt modelId="{72B0055B-797F-434C-B613-ED36B55E602B}" type="parTrans" cxnId="{46026F1A-CB20-5A4B-BB40-6BD4CC262FED}">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69E4B9AC-002E-6545-A6DC-99DA85367129}" type="sibTrans" cxnId="{46026F1A-CB20-5A4B-BB40-6BD4CC262FED}">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07AA5ACF-F33D-E848-9F3F-64FDEF0BE428}">
      <dgm:prSet phldrT="[文本]"/>
      <dgm:spPr/>
      <dgm:t>
        <a:bodyPr/>
        <a:lstStyle/>
        <a:p>
          <a:r>
            <a:rPr lang="zh-CN" altLang="en-US" b="0" i="0" dirty="0">
              <a:latin typeface="PingFang SC Light" panose="020B0300000000000000" pitchFamily="34" charset="-122"/>
              <a:ea typeface="PingFang SC Light" panose="020B0300000000000000" pitchFamily="34" charset="-122"/>
            </a:rPr>
            <a:t>非叶节点</a:t>
          </a:r>
        </a:p>
      </dgm:t>
    </dgm:pt>
    <dgm:pt modelId="{812A93B7-AD1C-7043-AD42-6C622C56E601}" type="parTrans" cxnId="{D5AC0C00-15DC-5A4A-93BB-970FCC0114F8}">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6512036A-9374-6E47-A1D5-F567452D677E}" type="sibTrans" cxnId="{D5AC0C00-15DC-5A4A-93BB-970FCC0114F8}">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6B17BEA2-A04C-9C40-8C26-1CE5598CD24A}">
      <dgm:prSet phldrT="[文本]"/>
      <dgm:spPr/>
      <dgm:t>
        <a:bodyPr/>
        <a:lstStyle/>
        <a:p>
          <a:r>
            <a:rPr lang="zh-CN" altLang="en-US" b="0" i="0" dirty="0">
              <a:latin typeface="PingFang SC Light" panose="020B0300000000000000" pitchFamily="34" charset="-122"/>
              <a:ea typeface="PingFang SC Light" panose="020B0300000000000000" pitchFamily="34" charset="-122"/>
            </a:rPr>
            <a:t>叶节点</a:t>
          </a:r>
        </a:p>
      </dgm:t>
    </dgm:pt>
    <dgm:pt modelId="{BACFC9D6-10C0-0D46-83E6-4CDC255C6908}" type="parTrans" cxnId="{C00473B7-973D-9F49-9464-D87DF84D992B}">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740D1492-639E-CC47-B965-BEBF4C4A9712}" type="sibTrans" cxnId="{C00473B7-973D-9F49-9464-D87DF84D992B}">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65CF4DF4-AC42-9F40-BF9B-11C0DA87F89B}">
      <dgm:prSet phldrT="[文本]"/>
      <dgm:spPr/>
      <dgm:t>
        <a:bodyPr/>
        <a:lstStyle/>
        <a:p>
          <a:r>
            <a:rPr lang="en-US" altLang="zh-CN" b="0" i="0" dirty="0" err="1">
              <a:latin typeface="PingFang SC Light" panose="020B0300000000000000" pitchFamily="34" charset="-122"/>
              <a:ea typeface="PingFang SC Light" panose="020B0300000000000000" pitchFamily="34" charset="-122"/>
            </a:rPr>
            <a:t>Json</a:t>
          </a:r>
          <a:r>
            <a:rPr lang="zh-CN" altLang="en-US" b="0" i="0" dirty="0">
              <a:latin typeface="PingFang SC Light" panose="020B0300000000000000" pitchFamily="34" charset="-122"/>
              <a:ea typeface="PingFang SC Light" panose="020B0300000000000000" pitchFamily="34" charset="-122"/>
            </a:rPr>
            <a:t>文件</a:t>
          </a:r>
        </a:p>
      </dgm:t>
    </dgm:pt>
    <dgm:pt modelId="{9465F717-DF85-4F48-BD58-0CAAA0610E28}" type="parTrans" cxnId="{4CA9AA6A-15A0-0948-8BBB-62C0EA98DAA7}">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5210DCE8-77BB-514C-9150-2FF906E323D3}" type="sibTrans" cxnId="{4CA9AA6A-15A0-0948-8BBB-62C0EA98DAA7}">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FD446195-3B77-9E46-9C8E-5F81DD4EA574}" type="pres">
      <dgm:prSet presAssocID="{93844E33-A4B7-954F-92A9-499A96A4F4AA}" presName="Name0" presStyleCnt="0">
        <dgm:presLayoutVars>
          <dgm:dir/>
          <dgm:resizeHandles val="exact"/>
        </dgm:presLayoutVars>
      </dgm:prSet>
      <dgm:spPr/>
    </dgm:pt>
    <dgm:pt modelId="{3FB6E135-8000-E24F-85BF-0E012B7696A5}" type="pres">
      <dgm:prSet presAssocID="{07AA5ACF-F33D-E848-9F3F-64FDEF0BE428}" presName="node" presStyleLbl="node1" presStyleIdx="0" presStyleCnt="3">
        <dgm:presLayoutVars>
          <dgm:bulletEnabled val="1"/>
        </dgm:presLayoutVars>
      </dgm:prSet>
      <dgm:spPr/>
    </dgm:pt>
    <dgm:pt modelId="{E7119608-DABB-4242-B50C-643855F2203C}" type="pres">
      <dgm:prSet presAssocID="{6512036A-9374-6E47-A1D5-F567452D677E}" presName="sibTrans" presStyleLbl="sibTrans2D1" presStyleIdx="0" presStyleCnt="2"/>
      <dgm:spPr/>
    </dgm:pt>
    <dgm:pt modelId="{34CECCBF-BBE4-6043-BBC4-E4C3BDB9BB9F}" type="pres">
      <dgm:prSet presAssocID="{6512036A-9374-6E47-A1D5-F567452D677E}" presName="connectorText" presStyleLbl="sibTrans2D1" presStyleIdx="0" presStyleCnt="2"/>
      <dgm:spPr/>
    </dgm:pt>
    <dgm:pt modelId="{47ACAAD6-2745-B247-9267-540B6A56E4FE}" type="pres">
      <dgm:prSet presAssocID="{6B17BEA2-A04C-9C40-8C26-1CE5598CD24A}" presName="node" presStyleLbl="node1" presStyleIdx="1" presStyleCnt="3">
        <dgm:presLayoutVars>
          <dgm:bulletEnabled val="1"/>
        </dgm:presLayoutVars>
      </dgm:prSet>
      <dgm:spPr/>
    </dgm:pt>
    <dgm:pt modelId="{43EDA230-A75E-5949-B5D3-28205539FA02}" type="pres">
      <dgm:prSet presAssocID="{740D1492-639E-CC47-B965-BEBF4C4A9712}" presName="sibTrans" presStyleLbl="sibTrans2D1" presStyleIdx="1" presStyleCnt="2"/>
      <dgm:spPr/>
    </dgm:pt>
    <dgm:pt modelId="{091479CC-08EC-904A-B61D-A30097B9C637}" type="pres">
      <dgm:prSet presAssocID="{740D1492-639E-CC47-B965-BEBF4C4A9712}" presName="connectorText" presStyleLbl="sibTrans2D1" presStyleIdx="1" presStyleCnt="2"/>
      <dgm:spPr/>
    </dgm:pt>
    <dgm:pt modelId="{01131DD1-9453-144C-BDF0-00BBD1D04EE3}" type="pres">
      <dgm:prSet presAssocID="{A37AC5F8-4A04-0B4B-A465-4029AFCF96A0}" presName="node" presStyleLbl="node1" presStyleIdx="2" presStyleCnt="3">
        <dgm:presLayoutVars>
          <dgm:bulletEnabled val="1"/>
        </dgm:presLayoutVars>
      </dgm:prSet>
      <dgm:spPr/>
    </dgm:pt>
  </dgm:ptLst>
  <dgm:cxnLst>
    <dgm:cxn modelId="{D5AC0C00-15DC-5A4A-93BB-970FCC0114F8}" srcId="{93844E33-A4B7-954F-92A9-499A96A4F4AA}" destId="{07AA5ACF-F33D-E848-9F3F-64FDEF0BE428}" srcOrd="0" destOrd="0" parTransId="{812A93B7-AD1C-7043-AD42-6C622C56E601}" sibTransId="{6512036A-9374-6E47-A1D5-F567452D677E}"/>
    <dgm:cxn modelId="{47133302-0670-6B4C-BE32-13F61E10A296}" type="presOf" srcId="{6512036A-9374-6E47-A1D5-F567452D677E}" destId="{E7119608-DABB-4242-B50C-643855F2203C}" srcOrd="0" destOrd="0" presId="urn:microsoft.com/office/officeart/2005/8/layout/process1"/>
    <dgm:cxn modelId="{46026F1A-CB20-5A4B-BB40-6BD4CC262FED}" srcId="{93844E33-A4B7-954F-92A9-499A96A4F4AA}" destId="{A37AC5F8-4A04-0B4B-A465-4029AFCF96A0}" srcOrd="2" destOrd="0" parTransId="{72B0055B-797F-434C-B613-ED36B55E602B}" sibTransId="{69E4B9AC-002E-6545-A6DC-99DA85367129}"/>
    <dgm:cxn modelId="{FFBA4A1C-DFBB-274C-9778-782B41DC07E2}" type="presOf" srcId="{07AA5ACF-F33D-E848-9F3F-64FDEF0BE428}" destId="{3FB6E135-8000-E24F-85BF-0E012B7696A5}" srcOrd="0" destOrd="0" presId="urn:microsoft.com/office/officeart/2005/8/layout/process1"/>
    <dgm:cxn modelId="{5E456C34-6297-BF4C-BA98-F02C6E8B620D}" type="presOf" srcId="{6B17BEA2-A04C-9C40-8C26-1CE5598CD24A}" destId="{47ACAAD6-2745-B247-9267-540B6A56E4FE}" srcOrd="0" destOrd="0" presId="urn:microsoft.com/office/officeart/2005/8/layout/process1"/>
    <dgm:cxn modelId="{F2DA1A51-EC36-6B43-A862-28DDF08AD202}" type="presOf" srcId="{8DD6B001-450C-D04C-BD12-352E62FA9838}" destId="{47ACAAD6-2745-B247-9267-540B6A56E4FE}" srcOrd="0" destOrd="1" presId="urn:microsoft.com/office/officeart/2005/8/layout/process1"/>
    <dgm:cxn modelId="{D624AE55-0B52-E441-AC0F-11F3169AF99C}" srcId="{07AA5ACF-F33D-E848-9F3F-64FDEF0BE428}" destId="{B068202A-74C9-F444-8B59-A16D4A32459D}" srcOrd="0" destOrd="0" parTransId="{B107FE92-A934-D640-81AA-A87D6C1D500D}" sibTransId="{D27E6A1F-84DE-A04E-8308-BC67398D030A}"/>
    <dgm:cxn modelId="{4CA9AA6A-15A0-0948-8BBB-62C0EA98DAA7}" srcId="{A37AC5F8-4A04-0B4B-A465-4029AFCF96A0}" destId="{65CF4DF4-AC42-9F40-BF9B-11C0DA87F89B}" srcOrd="0" destOrd="0" parTransId="{9465F717-DF85-4F48-BD58-0CAAA0610E28}" sibTransId="{5210DCE8-77BB-514C-9150-2FF906E323D3}"/>
    <dgm:cxn modelId="{5C82A16E-E8ED-2F45-8361-55F973B4C7B6}" srcId="{6B17BEA2-A04C-9C40-8C26-1CE5598CD24A}" destId="{8DD6B001-450C-D04C-BD12-352E62FA9838}" srcOrd="0" destOrd="0" parTransId="{0E91B6D1-F7BC-8D4B-91B1-21504501E1E0}" sibTransId="{F1A72AEC-77B3-3A44-9279-34D349B5A743}"/>
    <dgm:cxn modelId="{91A4F081-A621-D141-8BDC-4EBA1F22396C}" type="presOf" srcId="{6512036A-9374-6E47-A1D5-F567452D677E}" destId="{34CECCBF-BBE4-6043-BBC4-E4C3BDB9BB9F}" srcOrd="1" destOrd="0" presId="urn:microsoft.com/office/officeart/2005/8/layout/process1"/>
    <dgm:cxn modelId="{DD6F548F-9605-1441-B6B3-667681DD0A03}" type="presOf" srcId="{93844E33-A4B7-954F-92A9-499A96A4F4AA}" destId="{FD446195-3B77-9E46-9C8E-5F81DD4EA574}" srcOrd="0" destOrd="0" presId="urn:microsoft.com/office/officeart/2005/8/layout/process1"/>
    <dgm:cxn modelId="{B6EEF3AC-5060-454F-90BD-D8A7C8C1AC7E}" type="presOf" srcId="{A37AC5F8-4A04-0B4B-A465-4029AFCF96A0}" destId="{01131DD1-9453-144C-BDF0-00BBD1D04EE3}" srcOrd="0" destOrd="0" presId="urn:microsoft.com/office/officeart/2005/8/layout/process1"/>
    <dgm:cxn modelId="{C00473B7-973D-9F49-9464-D87DF84D992B}" srcId="{93844E33-A4B7-954F-92A9-499A96A4F4AA}" destId="{6B17BEA2-A04C-9C40-8C26-1CE5598CD24A}" srcOrd="1" destOrd="0" parTransId="{BACFC9D6-10C0-0D46-83E6-4CDC255C6908}" sibTransId="{740D1492-639E-CC47-B965-BEBF4C4A9712}"/>
    <dgm:cxn modelId="{B1079EC7-2A3D-A94F-A1CA-8C7182F4464D}" type="presOf" srcId="{740D1492-639E-CC47-B965-BEBF4C4A9712}" destId="{43EDA230-A75E-5949-B5D3-28205539FA02}" srcOrd="0" destOrd="0" presId="urn:microsoft.com/office/officeart/2005/8/layout/process1"/>
    <dgm:cxn modelId="{87FBFCCE-3F35-5944-92E2-E27273B983E3}" type="presOf" srcId="{65CF4DF4-AC42-9F40-BF9B-11C0DA87F89B}" destId="{01131DD1-9453-144C-BDF0-00BBD1D04EE3}" srcOrd="0" destOrd="1" presId="urn:microsoft.com/office/officeart/2005/8/layout/process1"/>
    <dgm:cxn modelId="{4D70DED8-1CAE-CF4F-A241-5C491F29FAA7}" type="presOf" srcId="{740D1492-639E-CC47-B965-BEBF4C4A9712}" destId="{091479CC-08EC-904A-B61D-A30097B9C637}" srcOrd="1" destOrd="0" presId="urn:microsoft.com/office/officeart/2005/8/layout/process1"/>
    <dgm:cxn modelId="{7E1DA0DF-05E6-8E4C-BF4A-07F802016125}" type="presOf" srcId="{B068202A-74C9-F444-8B59-A16D4A32459D}" destId="{3FB6E135-8000-E24F-85BF-0E012B7696A5}" srcOrd="0" destOrd="1" presId="urn:microsoft.com/office/officeart/2005/8/layout/process1"/>
    <dgm:cxn modelId="{AF17DD4D-AAB7-AE46-AF50-EBE857B6D642}" type="presParOf" srcId="{FD446195-3B77-9E46-9C8E-5F81DD4EA574}" destId="{3FB6E135-8000-E24F-85BF-0E012B7696A5}" srcOrd="0" destOrd="0" presId="urn:microsoft.com/office/officeart/2005/8/layout/process1"/>
    <dgm:cxn modelId="{E3CC2051-CB08-2541-B711-5D7B1022CDE4}" type="presParOf" srcId="{FD446195-3B77-9E46-9C8E-5F81DD4EA574}" destId="{E7119608-DABB-4242-B50C-643855F2203C}" srcOrd="1" destOrd="0" presId="urn:microsoft.com/office/officeart/2005/8/layout/process1"/>
    <dgm:cxn modelId="{595E2050-8F2A-464E-B882-848B90F9AC25}" type="presParOf" srcId="{E7119608-DABB-4242-B50C-643855F2203C}" destId="{34CECCBF-BBE4-6043-BBC4-E4C3BDB9BB9F}" srcOrd="0" destOrd="0" presId="urn:microsoft.com/office/officeart/2005/8/layout/process1"/>
    <dgm:cxn modelId="{C97CA021-8709-C245-8473-2D16899B88F0}" type="presParOf" srcId="{FD446195-3B77-9E46-9C8E-5F81DD4EA574}" destId="{47ACAAD6-2745-B247-9267-540B6A56E4FE}" srcOrd="2" destOrd="0" presId="urn:microsoft.com/office/officeart/2005/8/layout/process1"/>
    <dgm:cxn modelId="{CAF00954-4D2B-8240-97DD-89BB33581CF2}" type="presParOf" srcId="{FD446195-3B77-9E46-9C8E-5F81DD4EA574}" destId="{43EDA230-A75E-5949-B5D3-28205539FA02}" srcOrd="3" destOrd="0" presId="urn:microsoft.com/office/officeart/2005/8/layout/process1"/>
    <dgm:cxn modelId="{3F44D82B-62C2-B34C-90A6-D38142DE5DA1}" type="presParOf" srcId="{43EDA230-A75E-5949-B5D3-28205539FA02}" destId="{091479CC-08EC-904A-B61D-A30097B9C637}" srcOrd="0" destOrd="0" presId="urn:microsoft.com/office/officeart/2005/8/layout/process1"/>
    <dgm:cxn modelId="{FB6EC70B-25D7-B04E-870F-286006FF8B07}" type="presParOf" srcId="{FD446195-3B77-9E46-9C8E-5F81DD4EA574}" destId="{01131DD1-9453-144C-BDF0-00BBD1D04EE3}"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8CCF51F-B7B8-3A44-AB1B-72712C8F9D65}" type="doc">
      <dgm:prSet loTypeId="urn:microsoft.com/office/officeart/2005/8/layout/process1" loCatId="" qsTypeId="urn:microsoft.com/office/officeart/2005/8/quickstyle/simple5" qsCatId="simple" csTypeId="urn:microsoft.com/office/officeart/2005/8/colors/accent2_3" csCatId="accent2" phldr="1"/>
      <dgm:spPr/>
    </dgm:pt>
    <dgm:pt modelId="{01AC8E38-7F4A-C34A-977B-D14A499B09C7}">
      <dgm:prSet phldrT="[文本]"/>
      <dgm:spPr/>
      <dgm:t>
        <a:bodyPr/>
        <a:lstStyle/>
        <a:p>
          <a:r>
            <a:rPr lang="zh-CN" altLang="en-US" b="0" i="0" dirty="0">
              <a:latin typeface="PingFang SC Light" panose="020B0300000000000000" pitchFamily="34" charset="-122"/>
              <a:ea typeface="PingFang SC Light" panose="020B0300000000000000" pitchFamily="34" charset="-122"/>
            </a:rPr>
            <a:t>解析语法分析树</a:t>
          </a:r>
        </a:p>
      </dgm:t>
    </dgm:pt>
    <dgm:pt modelId="{1B76A5E9-6888-4045-9D64-F0F96B9FCFF5}" type="parTrans" cxnId="{65FEA0F9-3DFB-2A48-AAD8-DDA1AD0A8264}">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FAC818ED-503F-A44E-973D-E4BF1F17670E}" type="sibTrans" cxnId="{65FEA0F9-3DFB-2A48-AAD8-DDA1AD0A8264}">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656E8078-208C-064B-83E9-ECA469B22037}">
      <dgm:prSet phldrT="[文本]"/>
      <dgm:spPr/>
      <dgm:t>
        <a:bodyPr/>
        <a:lstStyle/>
        <a:p>
          <a:r>
            <a:rPr lang="zh-CN" altLang="en-US" b="0" i="0" dirty="0">
              <a:latin typeface="PingFang SC Light" panose="020B0300000000000000" pitchFamily="34" charset="-122"/>
              <a:ea typeface="PingFang SC Light" panose="020B0300000000000000" pitchFamily="34" charset="-122"/>
            </a:rPr>
            <a:t>产生中间代码</a:t>
          </a:r>
        </a:p>
      </dgm:t>
    </dgm:pt>
    <dgm:pt modelId="{56BE4D06-7D38-B94B-AFF2-DD054E21E4DF}" type="parTrans" cxnId="{BC03E3BA-9F3D-1340-9189-F82DFD342D1F}">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EAF71714-6CA4-764C-881F-EEB1689D77BB}" type="sibTrans" cxnId="{BC03E3BA-9F3D-1340-9189-F82DFD342D1F}">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AAD2E8FE-DA71-084B-B574-C1DAA1745C04}">
      <dgm:prSet phldrT="[文本]"/>
      <dgm:spPr/>
      <dgm:t>
        <a:bodyPr/>
        <a:lstStyle/>
        <a:p>
          <a:r>
            <a:rPr lang="zh-CN" altLang="en-US" b="0" i="0" dirty="0">
              <a:latin typeface="PingFang SC Light" panose="020B0300000000000000" pitchFamily="34" charset="-122"/>
              <a:ea typeface="PingFang SC Light" panose="020B0300000000000000" pitchFamily="34" charset="-122"/>
            </a:rPr>
            <a:t>根据文法逻辑递归解析</a:t>
          </a:r>
        </a:p>
      </dgm:t>
    </dgm:pt>
    <dgm:pt modelId="{51AE6DC7-2483-2A48-8386-03548D5F7E19}" type="parTrans" cxnId="{0FE3D5C9-B4DE-D841-9AF6-EAF2A9EAE3BF}">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E4ED629A-CCBB-FE40-A0CF-182667459291}" type="sibTrans" cxnId="{0FE3D5C9-B4DE-D841-9AF6-EAF2A9EAE3BF}">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25782CE0-9747-5948-A08D-12B07B8D96AB}" type="pres">
      <dgm:prSet presAssocID="{08CCF51F-B7B8-3A44-AB1B-72712C8F9D65}" presName="Name0" presStyleCnt="0">
        <dgm:presLayoutVars>
          <dgm:dir/>
          <dgm:resizeHandles val="exact"/>
        </dgm:presLayoutVars>
      </dgm:prSet>
      <dgm:spPr/>
    </dgm:pt>
    <dgm:pt modelId="{363F0817-7B07-7646-AABA-63E2E0A26E1B}" type="pres">
      <dgm:prSet presAssocID="{01AC8E38-7F4A-C34A-977B-D14A499B09C7}" presName="node" presStyleLbl="node1" presStyleIdx="0" presStyleCnt="2">
        <dgm:presLayoutVars>
          <dgm:bulletEnabled val="1"/>
        </dgm:presLayoutVars>
      </dgm:prSet>
      <dgm:spPr/>
    </dgm:pt>
    <dgm:pt modelId="{11DACE9A-CAD2-BD4E-B611-92DE7E49C911}" type="pres">
      <dgm:prSet presAssocID="{FAC818ED-503F-A44E-973D-E4BF1F17670E}" presName="sibTrans" presStyleLbl="sibTrans2D1" presStyleIdx="0" presStyleCnt="1"/>
      <dgm:spPr/>
    </dgm:pt>
    <dgm:pt modelId="{A344BEF2-B7DC-CD4B-8388-61FF993BEFB7}" type="pres">
      <dgm:prSet presAssocID="{FAC818ED-503F-A44E-973D-E4BF1F17670E}" presName="connectorText" presStyleLbl="sibTrans2D1" presStyleIdx="0" presStyleCnt="1"/>
      <dgm:spPr/>
    </dgm:pt>
    <dgm:pt modelId="{6BB488BA-45E8-144A-83E4-27513117C64D}" type="pres">
      <dgm:prSet presAssocID="{656E8078-208C-064B-83E9-ECA469B22037}" presName="node" presStyleLbl="node1" presStyleIdx="1" presStyleCnt="2">
        <dgm:presLayoutVars>
          <dgm:bulletEnabled val="1"/>
        </dgm:presLayoutVars>
      </dgm:prSet>
      <dgm:spPr/>
    </dgm:pt>
  </dgm:ptLst>
  <dgm:cxnLst>
    <dgm:cxn modelId="{D8899626-D94F-114D-99DD-4360521E3575}" type="presOf" srcId="{01AC8E38-7F4A-C34A-977B-D14A499B09C7}" destId="{363F0817-7B07-7646-AABA-63E2E0A26E1B}" srcOrd="0" destOrd="0" presId="urn:microsoft.com/office/officeart/2005/8/layout/process1"/>
    <dgm:cxn modelId="{6AC79765-545B-BB4A-A9D3-A6EBE6CD6554}" type="presOf" srcId="{08CCF51F-B7B8-3A44-AB1B-72712C8F9D65}" destId="{25782CE0-9747-5948-A08D-12B07B8D96AB}" srcOrd="0" destOrd="0" presId="urn:microsoft.com/office/officeart/2005/8/layout/process1"/>
    <dgm:cxn modelId="{E2AB8479-DC9A-B74C-878A-7251F16CEAF7}" type="presOf" srcId="{656E8078-208C-064B-83E9-ECA469B22037}" destId="{6BB488BA-45E8-144A-83E4-27513117C64D}" srcOrd="0" destOrd="0" presId="urn:microsoft.com/office/officeart/2005/8/layout/process1"/>
    <dgm:cxn modelId="{6CB8349D-15D8-9E43-9BC6-E0DAB0C4B755}" type="presOf" srcId="{AAD2E8FE-DA71-084B-B574-C1DAA1745C04}" destId="{363F0817-7B07-7646-AABA-63E2E0A26E1B}" srcOrd="0" destOrd="1" presId="urn:microsoft.com/office/officeart/2005/8/layout/process1"/>
    <dgm:cxn modelId="{915AB8AE-C77D-DD41-892C-EC1AE0EFA407}" type="presOf" srcId="{FAC818ED-503F-A44E-973D-E4BF1F17670E}" destId="{11DACE9A-CAD2-BD4E-B611-92DE7E49C911}" srcOrd="0" destOrd="0" presId="urn:microsoft.com/office/officeart/2005/8/layout/process1"/>
    <dgm:cxn modelId="{BC03E3BA-9F3D-1340-9189-F82DFD342D1F}" srcId="{08CCF51F-B7B8-3A44-AB1B-72712C8F9D65}" destId="{656E8078-208C-064B-83E9-ECA469B22037}" srcOrd="1" destOrd="0" parTransId="{56BE4D06-7D38-B94B-AFF2-DD054E21E4DF}" sibTransId="{EAF71714-6CA4-764C-881F-EEB1689D77BB}"/>
    <dgm:cxn modelId="{0FE3D5C9-B4DE-D841-9AF6-EAF2A9EAE3BF}" srcId="{01AC8E38-7F4A-C34A-977B-D14A499B09C7}" destId="{AAD2E8FE-DA71-084B-B574-C1DAA1745C04}" srcOrd="0" destOrd="0" parTransId="{51AE6DC7-2483-2A48-8386-03548D5F7E19}" sibTransId="{E4ED629A-CCBB-FE40-A0CF-182667459291}"/>
    <dgm:cxn modelId="{035940CE-A3DF-E940-9C06-ABD9D2B47A6D}" type="presOf" srcId="{FAC818ED-503F-A44E-973D-E4BF1F17670E}" destId="{A344BEF2-B7DC-CD4B-8388-61FF993BEFB7}" srcOrd="1" destOrd="0" presId="urn:microsoft.com/office/officeart/2005/8/layout/process1"/>
    <dgm:cxn modelId="{65FEA0F9-3DFB-2A48-AAD8-DDA1AD0A8264}" srcId="{08CCF51F-B7B8-3A44-AB1B-72712C8F9D65}" destId="{01AC8E38-7F4A-C34A-977B-D14A499B09C7}" srcOrd="0" destOrd="0" parTransId="{1B76A5E9-6888-4045-9D64-F0F96B9FCFF5}" sibTransId="{FAC818ED-503F-A44E-973D-E4BF1F17670E}"/>
    <dgm:cxn modelId="{D8A79768-C0FC-1441-B890-D1D250911DDC}" type="presParOf" srcId="{25782CE0-9747-5948-A08D-12B07B8D96AB}" destId="{363F0817-7B07-7646-AABA-63E2E0A26E1B}" srcOrd="0" destOrd="0" presId="urn:microsoft.com/office/officeart/2005/8/layout/process1"/>
    <dgm:cxn modelId="{4F96FC09-2911-A34B-8166-E21AB93F79CD}" type="presParOf" srcId="{25782CE0-9747-5948-A08D-12B07B8D96AB}" destId="{11DACE9A-CAD2-BD4E-B611-92DE7E49C911}" srcOrd="1" destOrd="0" presId="urn:microsoft.com/office/officeart/2005/8/layout/process1"/>
    <dgm:cxn modelId="{D630E624-C380-4D4E-88AC-8628EAF17883}" type="presParOf" srcId="{11DACE9A-CAD2-BD4E-B611-92DE7E49C911}" destId="{A344BEF2-B7DC-CD4B-8388-61FF993BEFB7}" srcOrd="0" destOrd="0" presId="urn:microsoft.com/office/officeart/2005/8/layout/process1"/>
    <dgm:cxn modelId="{BA19D10B-546A-0444-9CBD-CCBC52871E5D}" type="presParOf" srcId="{25782CE0-9747-5948-A08D-12B07B8D96AB}" destId="{6BB488BA-45E8-144A-83E4-27513117C64D}"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7E24EDF-D646-674D-9DBB-0F356DD83C6F}" type="doc">
      <dgm:prSet loTypeId="urn:microsoft.com/office/officeart/2005/8/layout/process5" loCatId="" qsTypeId="urn:microsoft.com/office/officeart/2005/8/quickstyle/simple5" qsCatId="simple" csTypeId="urn:microsoft.com/office/officeart/2005/8/colors/colorful2" csCatId="colorful" phldr="1"/>
      <dgm:spPr/>
    </dgm:pt>
    <dgm:pt modelId="{4FBB7599-7D81-EF48-A554-DB5D9AF06578}">
      <dgm:prSet phldrT="[文本]"/>
      <dgm:spPr/>
      <dgm:t>
        <a:bodyPr/>
        <a:lstStyle/>
        <a:p>
          <a:r>
            <a:rPr lang="en-US" altLang="zh-CN" b="1" dirty="0"/>
            <a:t>parse</a:t>
          </a:r>
          <a:endParaRPr lang="zh-CN" altLang="en-US" b="1" dirty="0"/>
        </a:p>
      </dgm:t>
    </dgm:pt>
    <dgm:pt modelId="{7E9307C9-478E-0C46-A77E-D35F75DF1B9F}" type="parTrans" cxnId="{786DA464-CE48-2549-8CF7-FB209325196D}">
      <dgm:prSet/>
      <dgm:spPr/>
      <dgm:t>
        <a:bodyPr/>
        <a:lstStyle/>
        <a:p>
          <a:endParaRPr lang="zh-CN" altLang="en-US"/>
        </a:p>
      </dgm:t>
    </dgm:pt>
    <dgm:pt modelId="{71455870-DBFF-DB45-BDFE-D67FB09CD589}" type="sibTrans" cxnId="{786DA464-CE48-2549-8CF7-FB209325196D}">
      <dgm:prSet/>
      <dgm:spPr/>
      <dgm:t>
        <a:bodyPr/>
        <a:lstStyle/>
        <a:p>
          <a:endParaRPr lang="zh-CN" altLang="en-US" b="1"/>
        </a:p>
      </dgm:t>
    </dgm:pt>
    <dgm:pt modelId="{F32BD3BD-F236-554A-AD17-9D986A286AEC}">
      <dgm:prSet phldrT="[文本]"/>
      <dgm:spPr/>
      <dgm:t>
        <a:bodyPr/>
        <a:lstStyle/>
        <a:p>
          <a:r>
            <a:rPr lang="en-US" altLang="zh-CN" b="1" dirty="0" err="1"/>
            <a:t>c_program</a:t>
          </a:r>
          <a:endParaRPr lang="zh-CN" altLang="en-US" b="1" dirty="0"/>
        </a:p>
      </dgm:t>
    </dgm:pt>
    <dgm:pt modelId="{C93C9E9B-E033-194E-82C2-612C20E871FA}" type="parTrans" cxnId="{1AC2FA59-43B6-0644-BD15-2C2F7F2E415B}">
      <dgm:prSet/>
      <dgm:spPr/>
      <dgm:t>
        <a:bodyPr/>
        <a:lstStyle/>
        <a:p>
          <a:endParaRPr lang="zh-CN" altLang="en-US"/>
        </a:p>
      </dgm:t>
    </dgm:pt>
    <dgm:pt modelId="{82CF6E99-5514-E748-A8D2-E9096580182E}" type="sibTrans" cxnId="{1AC2FA59-43B6-0644-BD15-2C2F7F2E415B}">
      <dgm:prSet/>
      <dgm:spPr/>
      <dgm:t>
        <a:bodyPr/>
        <a:lstStyle/>
        <a:p>
          <a:endParaRPr lang="zh-CN" altLang="en-US" b="1"/>
        </a:p>
      </dgm:t>
    </dgm:pt>
    <dgm:pt modelId="{137A85F0-26F2-4243-8886-2E064C7E5223}">
      <dgm:prSet phldrT="[文本]"/>
      <dgm:spPr/>
      <dgm:t>
        <a:bodyPr/>
        <a:lstStyle/>
        <a:p>
          <a:r>
            <a:rPr lang="en-US" altLang="zh-CN" b="1" dirty="0" err="1"/>
            <a:t>parse_c_program</a:t>
          </a:r>
          <a:endParaRPr lang="zh-CN" altLang="en-US" b="1" dirty="0"/>
        </a:p>
      </dgm:t>
    </dgm:pt>
    <dgm:pt modelId="{A67FC16C-2B38-B540-9BDC-D453890853CB}" type="parTrans" cxnId="{1C88404A-B73D-3845-A398-06955CE4BCDF}">
      <dgm:prSet/>
      <dgm:spPr/>
      <dgm:t>
        <a:bodyPr/>
        <a:lstStyle/>
        <a:p>
          <a:endParaRPr lang="zh-CN" altLang="en-US"/>
        </a:p>
      </dgm:t>
    </dgm:pt>
    <dgm:pt modelId="{5AB91B76-85C4-DF43-89CA-E2C26145BD5E}" type="sibTrans" cxnId="{1C88404A-B73D-3845-A398-06955CE4BCDF}">
      <dgm:prSet/>
      <dgm:spPr/>
      <dgm:t>
        <a:bodyPr/>
        <a:lstStyle/>
        <a:p>
          <a:endParaRPr lang="zh-CN" altLang="en-US" b="1"/>
        </a:p>
      </dgm:t>
    </dgm:pt>
    <dgm:pt modelId="{893D1615-31A3-2F4D-9FEC-2E81CB74A6DF}">
      <dgm:prSet phldrT="[文本]"/>
      <dgm:spPr/>
      <dgm:t>
        <a:bodyPr/>
        <a:lstStyle/>
        <a:p>
          <a:r>
            <a:rPr lang="en-US" altLang="zh-CN" b="1" dirty="0" err="1"/>
            <a:t>parse_translation_unit</a:t>
          </a:r>
          <a:endParaRPr lang="zh-CN" altLang="en-US" b="1" dirty="0"/>
        </a:p>
      </dgm:t>
    </dgm:pt>
    <dgm:pt modelId="{C1E29ADA-1432-0241-A3DB-818887C4CEEC}" type="parTrans" cxnId="{D32206B3-6E24-ED4E-A887-C7A90E7E2923}">
      <dgm:prSet/>
      <dgm:spPr/>
      <dgm:t>
        <a:bodyPr/>
        <a:lstStyle/>
        <a:p>
          <a:endParaRPr lang="zh-CN" altLang="en-US"/>
        </a:p>
      </dgm:t>
    </dgm:pt>
    <dgm:pt modelId="{C67E887E-6959-4949-A57F-4E04E90BD45F}" type="sibTrans" cxnId="{D32206B3-6E24-ED4E-A887-C7A90E7E2923}">
      <dgm:prSet/>
      <dgm:spPr/>
      <dgm:t>
        <a:bodyPr/>
        <a:lstStyle/>
        <a:p>
          <a:endParaRPr lang="zh-CN" altLang="en-US"/>
        </a:p>
      </dgm:t>
    </dgm:pt>
    <dgm:pt modelId="{A782D447-F5D1-D541-9DDB-A7417E3B3081}" type="pres">
      <dgm:prSet presAssocID="{57E24EDF-D646-674D-9DBB-0F356DD83C6F}" presName="diagram" presStyleCnt="0">
        <dgm:presLayoutVars>
          <dgm:dir/>
          <dgm:resizeHandles val="exact"/>
        </dgm:presLayoutVars>
      </dgm:prSet>
      <dgm:spPr/>
    </dgm:pt>
    <dgm:pt modelId="{EB3E3397-B921-4D42-9AA4-DE149D8D77E3}" type="pres">
      <dgm:prSet presAssocID="{4FBB7599-7D81-EF48-A554-DB5D9AF06578}" presName="node" presStyleLbl="node1" presStyleIdx="0" presStyleCnt="4">
        <dgm:presLayoutVars>
          <dgm:bulletEnabled val="1"/>
        </dgm:presLayoutVars>
      </dgm:prSet>
      <dgm:spPr/>
    </dgm:pt>
    <dgm:pt modelId="{E10851F2-1818-A441-BD48-D0814DB394DE}" type="pres">
      <dgm:prSet presAssocID="{71455870-DBFF-DB45-BDFE-D67FB09CD589}" presName="sibTrans" presStyleLbl="sibTrans2D1" presStyleIdx="0" presStyleCnt="3"/>
      <dgm:spPr/>
    </dgm:pt>
    <dgm:pt modelId="{ABDEE4EE-2F39-674C-BA55-87A70F587735}" type="pres">
      <dgm:prSet presAssocID="{71455870-DBFF-DB45-BDFE-D67FB09CD589}" presName="connectorText" presStyleLbl="sibTrans2D1" presStyleIdx="0" presStyleCnt="3"/>
      <dgm:spPr/>
    </dgm:pt>
    <dgm:pt modelId="{50B9E56A-5ED7-7C41-8F2C-FBFFBE510531}" type="pres">
      <dgm:prSet presAssocID="{F32BD3BD-F236-554A-AD17-9D986A286AEC}" presName="node" presStyleLbl="node1" presStyleIdx="1" presStyleCnt="4">
        <dgm:presLayoutVars>
          <dgm:bulletEnabled val="1"/>
        </dgm:presLayoutVars>
      </dgm:prSet>
      <dgm:spPr/>
    </dgm:pt>
    <dgm:pt modelId="{0850BC13-2B09-1041-BE30-24545F010BD7}" type="pres">
      <dgm:prSet presAssocID="{82CF6E99-5514-E748-A8D2-E9096580182E}" presName="sibTrans" presStyleLbl="sibTrans2D1" presStyleIdx="1" presStyleCnt="3"/>
      <dgm:spPr/>
    </dgm:pt>
    <dgm:pt modelId="{D859179B-000F-814E-814E-428C783D5AB4}" type="pres">
      <dgm:prSet presAssocID="{82CF6E99-5514-E748-A8D2-E9096580182E}" presName="connectorText" presStyleLbl="sibTrans2D1" presStyleIdx="1" presStyleCnt="3"/>
      <dgm:spPr/>
    </dgm:pt>
    <dgm:pt modelId="{E48B9895-7FA7-2B4F-8CDC-B42EAFA08D22}" type="pres">
      <dgm:prSet presAssocID="{137A85F0-26F2-4243-8886-2E064C7E5223}" presName="node" presStyleLbl="node1" presStyleIdx="2" presStyleCnt="4">
        <dgm:presLayoutVars>
          <dgm:bulletEnabled val="1"/>
        </dgm:presLayoutVars>
      </dgm:prSet>
      <dgm:spPr/>
    </dgm:pt>
    <dgm:pt modelId="{5F9A864D-8B72-D44C-8D81-1278E8D954D1}" type="pres">
      <dgm:prSet presAssocID="{5AB91B76-85C4-DF43-89CA-E2C26145BD5E}" presName="sibTrans" presStyleLbl="sibTrans2D1" presStyleIdx="2" presStyleCnt="3"/>
      <dgm:spPr/>
    </dgm:pt>
    <dgm:pt modelId="{FD1ACFCF-ED4D-8F4C-9E8B-F05E37E159E6}" type="pres">
      <dgm:prSet presAssocID="{5AB91B76-85C4-DF43-89CA-E2C26145BD5E}" presName="connectorText" presStyleLbl="sibTrans2D1" presStyleIdx="2" presStyleCnt="3"/>
      <dgm:spPr/>
    </dgm:pt>
    <dgm:pt modelId="{A3D590E6-AB12-4E4B-A503-0D8B8B7209A7}" type="pres">
      <dgm:prSet presAssocID="{893D1615-31A3-2F4D-9FEC-2E81CB74A6DF}" presName="node" presStyleLbl="node1" presStyleIdx="3" presStyleCnt="4">
        <dgm:presLayoutVars>
          <dgm:bulletEnabled val="1"/>
        </dgm:presLayoutVars>
      </dgm:prSet>
      <dgm:spPr/>
    </dgm:pt>
  </dgm:ptLst>
  <dgm:cxnLst>
    <dgm:cxn modelId="{DF7C9A11-7465-F84A-8E04-274F40F153ED}" type="presOf" srcId="{82CF6E99-5514-E748-A8D2-E9096580182E}" destId="{D859179B-000F-814E-814E-428C783D5AB4}" srcOrd="1" destOrd="0" presId="urn:microsoft.com/office/officeart/2005/8/layout/process5"/>
    <dgm:cxn modelId="{10C7E73E-1D32-4A4B-B1A7-E3FF45529B5E}" type="presOf" srcId="{F32BD3BD-F236-554A-AD17-9D986A286AEC}" destId="{50B9E56A-5ED7-7C41-8F2C-FBFFBE510531}" srcOrd="0" destOrd="0" presId="urn:microsoft.com/office/officeart/2005/8/layout/process5"/>
    <dgm:cxn modelId="{EDE3F142-DAA7-8340-88C1-408533CA9A5C}" type="presOf" srcId="{71455870-DBFF-DB45-BDFE-D67FB09CD589}" destId="{E10851F2-1818-A441-BD48-D0814DB394DE}" srcOrd="0" destOrd="0" presId="urn:microsoft.com/office/officeart/2005/8/layout/process5"/>
    <dgm:cxn modelId="{1C88404A-B73D-3845-A398-06955CE4BCDF}" srcId="{57E24EDF-D646-674D-9DBB-0F356DD83C6F}" destId="{137A85F0-26F2-4243-8886-2E064C7E5223}" srcOrd="2" destOrd="0" parTransId="{A67FC16C-2B38-B540-9BDC-D453890853CB}" sibTransId="{5AB91B76-85C4-DF43-89CA-E2C26145BD5E}"/>
    <dgm:cxn modelId="{B438DB4E-485F-8444-949E-7019769DED5F}" type="presOf" srcId="{4FBB7599-7D81-EF48-A554-DB5D9AF06578}" destId="{EB3E3397-B921-4D42-9AA4-DE149D8D77E3}" srcOrd="0" destOrd="0" presId="urn:microsoft.com/office/officeart/2005/8/layout/process5"/>
    <dgm:cxn modelId="{1AC2FA59-43B6-0644-BD15-2C2F7F2E415B}" srcId="{57E24EDF-D646-674D-9DBB-0F356DD83C6F}" destId="{F32BD3BD-F236-554A-AD17-9D986A286AEC}" srcOrd="1" destOrd="0" parTransId="{C93C9E9B-E033-194E-82C2-612C20E871FA}" sibTransId="{82CF6E99-5514-E748-A8D2-E9096580182E}"/>
    <dgm:cxn modelId="{786DA464-CE48-2549-8CF7-FB209325196D}" srcId="{57E24EDF-D646-674D-9DBB-0F356DD83C6F}" destId="{4FBB7599-7D81-EF48-A554-DB5D9AF06578}" srcOrd="0" destOrd="0" parTransId="{7E9307C9-478E-0C46-A77E-D35F75DF1B9F}" sibTransId="{71455870-DBFF-DB45-BDFE-D67FB09CD589}"/>
    <dgm:cxn modelId="{BF51076D-C91B-AB4A-BF49-C5116535DD3D}" type="presOf" srcId="{71455870-DBFF-DB45-BDFE-D67FB09CD589}" destId="{ABDEE4EE-2F39-674C-BA55-87A70F587735}" srcOrd="1" destOrd="0" presId="urn:microsoft.com/office/officeart/2005/8/layout/process5"/>
    <dgm:cxn modelId="{001BCE7C-89C5-2943-AE9E-76E10172A1E1}" type="presOf" srcId="{893D1615-31A3-2F4D-9FEC-2E81CB74A6DF}" destId="{A3D590E6-AB12-4E4B-A503-0D8B8B7209A7}" srcOrd="0" destOrd="0" presId="urn:microsoft.com/office/officeart/2005/8/layout/process5"/>
    <dgm:cxn modelId="{5D491C86-88DA-B041-AC78-2DF4EFB3BABB}" type="presOf" srcId="{137A85F0-26F2-4243-8886-2E064C7E5223}" destId="{E48B9895-7FA7-2B4F-8CDC-B42EAFA08D22}" srcOrd="0" destOrd="0" presId="urn:microsoft.com/office/officeart/2005/8/layout/process5"/>
    <dgm:cxn modelId="{C625829B-14A2-6B4A-A5A3-8DF473FA4A51}" type="presOf" srcId="{57E24EDF-D646-674D-9DBB-0F356DD83C6F}" destId="{A782D447-F5D1-D541-9DDB-A7417E3B3081}" srcOrd="0" destOrd="0" presId="urn:microsoft.com/office/officeart/2005/8/layout/process5"/>
    <dgm:cxn modelId="{B81CB1A1-4BBA-F845-95BE-56BEC8111FE9}" type="presOf" srcId="{5AB91B76-85C4-DF43-89CA-E2C26145BD5E}" destId="{FD1ACFCF-ED4D-8F4C-9E8B-F05E37E159E6}" srcOrd="1" destOrd="0" presId="urn:microsoft.com/office/officeart/2005/8/layout/process5"/>
    <dgm:cxn modelId="{082827A4-095F-4A45-AF13-54EBA83A8371}" type="presOf" srcId="{5AB91B76-85C4-DF43-89CA-E2C26145BD5E}" destId="{5F9A864D-8B72-D44C-8D81-1278E8D954D1}" srcOrd="0" destOrd="0" presId="urn:microsoft.com/office/officeart/2005/8/layout/process5"/>
    <dgm:cxn modelId="{D32206B3-6E24-ED4E-A887-C7A90E7E2923}" srcId="{57E24EDF-D646-674D-9DBB-0F356DD83C6F}" destId="{893D1615-31A3-2F4D-9FEC-2E81CB74A6DF}" srcOrd="3" destOrd="0" parTransId="{C1E29ADA-1432-0241-A3DB-818887C4CEEC}" sibTransId="{C67E887E-6959-4949-A57F-4E04E90BD45F}"/>
    <dgm:cxn modelId="{3AE2B2B5-FE50-AD47-8F04-F8237B3112F4}" type="presOf" srcId="{82CF6E99-5514-E748-A8D2-E9096580182E}" destId="{0850BC13-2B09-1041-BE30-24545F010BD7}" srcOrd="0" destOrd="0" presId="urn:microsoft.com/office/officeart/2005/8/layout/process5"/>
    <dgm:cxn modelId="{CA667767-65B8-CD4B-9133-D3C8D8147101}" type="presParOf" srcId="{A782D447-F5D1-D541-9DDB-A7417E3B3081}" destId="{EB3E3397-B921-4D42-9AA4-DE149D8D77E3}" srcOrd="0" destOrd="0" presId="urn:microsoft.com/office/officeart/2005/8/layout/process5"/>
    <dgm:cxn modelId="{6FACA65C-C7E4-C24D-9B49-348434DA4823}" type="presParOf" srcId="{A782D447-F5D1-D541-9DDB-A7417E3B3081}" destId="{E10851F2-1818-A441-BD48-D0814DB394DE}" srcOrd="1" destOrd="0" presId="urn:microsoft.com/office/officeart/2005/8/layout/process5"/>
    <dgm:cxn modelId="{22874851-BB5B-474D-B311-D010E9C54C10}" type="presParOf" srcId="{E10851F2-1818-A441-BD48-D0814DB394DE}" destId="{ABDEE4EE-2F39-674C-BA55-87A70F587735}" srcOrd="0" destOrd="0" presId="urn:microsoft.com/office/officeart/2005/8/layout/process5"/>
    <dgm:cxn modelId="{31AEDF1C-7FA1-1241-BDEB-889FBB06C952}" type="presParOf" srcId="{A782D447-F5D1-D541-9DDB-A7417E3B3081}" destId="{50B9E56A-5ED7-7C41-8F2C-FBFFBE510531}" srcOrd="2" destOrd="0" presId="urn:microsoft.com/office/officeart/2005/8/layout/process5"/>
    <dgm:cxn modelId="{338263C0-A630-1146-8317-8C05FE0207E5}" type="presParOf" srcId="{A782D447-F5D1-D541-9DDB-A7417E3B3081}" destId="{0850BC13-2B09-1041-BE30-24545F010BD7}" srcOrd="3" destOrd="0" presId="urn:microsoft.com/office/officeart/2005/8/layout/process5"/>
    <dgm:cxn modelId="{61EFD13E-9CF6-3549-993C-8146A098DD80}" type="presParOf" srcId="{0850BC13-2B09-1041-BE30-24545F010BD7}" destId="{D859179B-000F-814E-814E-428C783D5AB4}" srcOrd="0" destOrd="0" presId="urn:microsoft.com/office/officeart/2005/8/layout/process5"/>
    <dgm:cxn modelId="{7096641E-FC58-DD48-B422-C08DE4828C48}" type="presParOf" srcId="{A782D447-F5D1-D541-9DDB-A7417E3B3081}" destId="{E48B9895-7FA7-2B4F-8CDC-B42EAFA08D22}" srcOrd="4" destOrd="0" presId="urn:microsoft.com/office/officeart/2005/8/layout/process5"/>
    <dgm:cxn modelId="{D0BA3B70-71CC-E245-AE9A-17CE4FA9A549}" type="presParOf" srcId="{A782D447-F5D1-D541-9DDB-A7417E3B3081}" destId="{5F9A864D-8B72-D44C-8D81-1278E8D954D1}" srcOrd="5" destOrd="0" presId="urn:microsoft.com/office/officeart/2005/8/layout/process5"/>
    <dgm:cxn modelId="{BA8B09FA-BE5E-0D48-B135-88DB31EAC9B9}" type="presParOf" srcId="{5F9A864D-8B72-D44C-8D81-1278E8D954D1}" destId="{FD1ACFCF-ED4D-8F4C-9E8B-F05E37E159E6}" srcOrd="0" destOrd="0" presId="urn:microsoft.com/office/officeart/2005/8/layout/process5"/>
    <dgm:cxn modelId="{F968FD1C-BAA0-9E45-9322-D835CDFC11A1}" type="presParOf" srcId="{A782D447-F5D1-D541-9DDB-A7417E3B3081}" destId="{A3D590E6-AB12-4E4B-A503-0D8B8B7209A7}" srcOrd="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541B5C4-37A5-A040-BC3E-7C9CF1F28E0F}" type="doc">
      <dgm:prSet loTypeId="urn:microsoft.com/office/officeart/2005/8/layout/process1" loCatId="" qsTypeId="urn:microsoft.com/office/officeart/2005/8/quickstyle/simple5" qsCatId="simple" csTypeId="urn:microsoft.com/office/officeart/2005/8/colors/colorful2" csCatId="colorful" phldr="1"/>
      <dgm:spPr/>
    </dgm:pt>
    <dgm:pt modelId="{B42C3B38-F238-8F46-9D3E-7767753B8785}">
      <dgm:prSet phldrT="[文本]"/>
      <dgm:spPr/>
      <dgm:t>
        <a:bodyPr/>
        <a:lstStyle/>
        <a:p>
          <a:r>
            <a:rPr lang="zh-CN" altLang="en-US" b="0" i="0" dirty="0">
              <a:latin typeface="PingFang SC Light" panose="020B0300000000000000" pitchFamily="34" charset="-122"/>
              <a:ea typeface="PingFang SC Light" panose="020B0300000000000000" pitchFamily="34" charset="-122"/>
            </a:rPr>
            <a:t>扫描并分割中间代码</a:t>
          </a:r>
        </a:p>
      </dgm:t>
    </dgm:pt>
    <dgm:pt modelId="{39F73902-669B-3A41-B406-59D68FDBFF49}" type="parTrans" cxnId="{04011165-19E7-3C4E-850E-DFE2BDD274C6}">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B7302795-23EE-E247-BCDB-968C7B90D049}" type="sibTrans" cxnId="{04011165-19E7-3C4E-850E-DFE2BDD274C6}">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38BCE94A-143E-E44C-A8B0-0ECC40B15065}">
      <dgm:prSet phldrT="[文本]"/>
      <dgm:spPr/>
      <dgm:t>
        <a:bodyPr/>
        <a:lstStyle/>
        <a:p>
          <a:r>
            <a:rPr lang="zh-CN" altLang="en-US" b="0" i="0" dirty="0">
              <a:latin typeface="PingFang SC Light" panose="020B0300000000000000" pitchFamily="34" charset="-122"/>
              <a:ea typeface="PingFang SC Light" panose="020B0300000000000000" pitchFamily="34" charset="-122"/>
            </a:rPr>
            <a:t>构造活跃分析表</a:t>
          </a:r>
        </a:p>
      </dgm:t>
    </dgm:pt>
    <dgm:pt modelId="{E526924C-1B10-F14C-BDFE-4E4E31FED8C9}" type="parTrans" cxnId="{7AC7C6D4-C29E-8143-B11D-4D5D92166907}">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0F0A4E0A-E054-A04F-81DF-24196FD4895E}" type="sibTrans" cxnId="{7AC7C6D4-C29E-8143-B11D-4D5D92166907}">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1977D32A-3EFE-C940-B422-1FA8AA56B1AF}">
      <dgm:prSet phldrT="[文本]"/>
      <dgm:spPr/>
      <dgm:t>
        <a:bodyPr/>
        <a:lstStyle/>
        <a:p>
          <a:r>
            <a:rPr lang="zh-CN" altLang="en-US" b="0" i="0" dirty="0">
              <a:latin typeface="PingFang SC Light" panose="020B0300000000000000" pitchFamily="34" charset="-122"/>
              <a:ea typeface="PingFang SC Light" panose="020B0300000000000000" pitchFamily="34" charset="-122"/>
            </a:rPr>
            <a:t>构建变量符号表 </a:t>
          </a:r>
          <a:r>
            <a:rPr lang="en-US" altLang="zh-CN" b="0" i="0" dirty="0">
              <a:latin typeface="PingFang SC Light" panose="020B0300000000000000" pitchFamily="34" charset="-122"/>
              <a:ea typeface="PingFang SC Light" panose="020B0300000000000000" pitchFamily="34" charset="-122"/>
            </a:rPr>
            <a:t>label</a:t>
          </a:r>
          <a:r>
            <a:rPr lang="zh-CN" altLang="en-US" b="0" i="0" dirty="0">
              <a:latin typeface="PingFang SC Light" panose="020B0300000000000000" pitchFamily="34" charset="-122"/>
              <a:ea typeface="PingFang SC Light" panose="020B0300000000000000" pitchFamily="34" charset="-122"/>
            </a:rPr>
            <a:t>管理表</a:t>
          </a:r>
        </a:p>
      </dgm:t>
    </dgm:pt>
    <dgm:pt modelId="{F1F82E19-C05B-DF41-9AA2-B2162D75180E}" type="parTrans" cxnId="{1F19B07B-C171-9A40-AB17-A3D193B9E05A}">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8FA070D4-DF0C-6C41-ADA9-03BAD2BC5D98}" type="sibTrans" cxnId="{1F19B07B-C171-9A40-AB17-A3D193B9E05A}">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4E1E0AC6-F734-3443-8E8C-F03747079BF4}">
      <dgm:prSet/>
      <dgm:spPr/>
      <dgm:t>
        <a:bodyPr/>
        <a:lstStyle/>
        <a:p>
          <a:r>
            <a:rPr lang="zh-CN" altLang="en-US" b="0" i="0" dirty="0">
              <a:latin typeface="PingFang SC Light" panose="020B0300000000000000" pitchFamily="34" charset="-122"/>
              <a:ea typeface="PingFang SC Light" panose="020B0300000000000000" pitchFamily="34" charset="-122"/>
            </a:rPr>
            <a:t>翻译中间代码生成目标代码</a:t>
          </a:r>
        </a:p>
      </dgm:t>
    </dgm:pt>
    <dgm:pt modelId="{3BA66E59-AF48-B144-9BC7-958016264017}" type="parTrans" cxnId="{8B472B5F-2D6C-6E47-A0C0-E58A06CF383A}">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85CC00C2-1761-A14B-8EBD-B5B5AAA8EE23}" type="sibTrans" cxnId="{8B472B5F-2D6C-6E47-A0C0-E58A06CF383A}">
      <dgm:prSet/>
      <dgm:spPr/>
      <dgm:t>
        <a:bodyPr/>
        <a:lstStyle/>
        <a:p>
          <a:endParaRPr lang="zh-CN" altLang="en-US" b="0" i="0">
            <a:latin typeface="PingFang SC Light" panose="020B0300000000000000" pitchFamily="34" charset="-122"/>
            <a:ea typeface="PingFang SC Light" panose="020B0300000000000000" pitchFamily="34" charset="-122"/>
          </a:endParaRPr>
        </a:p>
      </dgm:t>
    </dgm:pt>
    <dgm:pt modelId="{E3DC8C4F-287B-264F-AFBB-189A705D48D0}" type="pres">
      <dgm:prSet presAssocID="{D541B5C4-37A5-A040-BC3E-7C9CF1F28E0F}" presName="Name0" presStyleCnt="0">
        <dgm:presLayoutVars>
          <dgm:dir/>
          <dgm:resizeHandles val="exact"/>
        </dgm:presLayoutVars>
      </dgm:prSet>
      <dgm:spPr/>
    </dgm:pt>
    <dgm:pt modelId="{42CCDAF9-370E-3E42-AD8C-5CAA6CD1FC64}" type="pres">
      <dgm:prSet presAssocID="{B42C3B38-F238-8F46-9D3E-7767753B8785}" presName="node" presStyleLbl="node1" presStyleIdx="0" presStyleCnt="4">
        <dgm:presLayoutVars>
          <dgm:bulletEnabled val="1"/>
        </dgm:presLayoutVars>
      </dgm:prSet>
      <dgm:spPr/>
    </dgm:pt>
    <dgm:pt modelId="{DEF4977F-5091-DD4E-B7EE-C03541D0CF54}" type="pres">
      <dgm:prSet presAssocID="{B7302795-23EE-E247-BCDB-968C7B90D049}" presName="sibTrans" presStyleLbl="sibTrans2D1" presStyleIdx="0" presStyleCnt="3"/>
      <dgm:spPr/>
    </dgm:pt>
    <dgm:pt modelId="{EDD49E69-9835-884F-998C-1AC882FF6178}" type="pres">
      <dgm:prSet presAssocID="{B7302795-23EE-E247-BCDB-968C7B90D049}" presName="connectorText" presStyleLbl="sibTrans2D1" presStyleIdx="0" presStyleCnt="3"/>
      <dgm:spPr/>
    </dgm:pt>
    <dgm:pt modelId="{F039B35E-7FF1-8942-84FF-74EDEB14BD4E}" type="pres">
      <dgm:prSet presAssocID="{38BCE94A-143E-E44C-A8B0-0ECC40B15065}" presName="node" presStyleLbl="node1" presStyleIdx="1" presStyleCnt="4">
        <dgm:presLayoutVars>
          <dgm:bulletEnabled val="1"/>
        </dgm:presLayoutVars>
      </dgm:prSet>
      <dgm:spPr/>
    </dgm:pt>
    <dgm:pt modelId="{D0A72121-6CF0-F244-BC40-D877EE088E6A}" type="pres">
      <dgm:prSet presAssocID="{0F0A4E0A-E054-A04F-81DF-24196FD4895E}" presName="sibTrans" presStyleLbl="sibTrans2D1" presStyleIdx="1" presStyleCnt="3"/>
      <dgm:spPr/>
    </dgm:pt>
    <dgm:pt modelId="{A8715EE0-7EB0-A340-BFFD-DFD841B9C2FE}" type="pres">
      <dgm:prSet presAssocID="{0F0A4E0A-E054-A04F-81DF-24196FD4895E}" presName="connectorText" presStyleLbl="sibTrans2D1" presStyleIdx="1" presStyleCnt="3"/>
      <dgm:spPr/>
    </dgm:pt>
    <dgm:pt modelId="{CFB65872-D8F0-704C-AA4F-3581286D00A1}" type="pres">
      <dgm:prSet presAssocID="{1977D32A-3EFE-C940-B422-1FA8AA56B1AF}" presName="node" presStyleLbl="node1" presStyleIdx="2" presStyleCnt="4">
        <dgm:presLayoutVars>
          <dgm:bulletEnabled val="1"/>
        </dgm:presLayoutVars>
      </dgm:prSet>
      <dgm:spPr/>
    </dgm:pt>
    <dgm:pt modelId="{AD82BB5F-17BA-604D-A01C-5DBF8C1E103E}" type="pres">
      <dgm:prSet presAssocID="{8FA070D4-DF0C-6C41-ADA9-03BAD2BC5D98}" presName="sibTrans" presStyleLbl="sibTrans2D1" presStyleIdx="2" presStyleCnt="3"/>
      <dgm:spPr/>
    </dgm:pt>
    <dgm:pt modelId="{869DEEE5-3D5F-8E49-9A6D-9FF353AADEA6}" type="pres">
      <dgm:prSet presAssocID="{8FA070D4-DF0C-6C41-ADA9-03BAD2BC5D98}" presName="connectorText" presStyleLbl="sibTrans2D1" presStyleIdx="2" presStyleCnt="3"/>
      <dgm:spPr/>
    </dgm:pt>
    <dgm:pt modelId="{2642FEC9-E3DD-8843-80C1-B8F92AE31097}" type="pres">
      <dgm:prSet presAssocID="{4E1E0AC6-F734-3443-8E8C-F03747079BF4}" presName="node" presStyleLbl="node1" presStyleIdx="3" presStyleCnt="4">
        <dgm:presLayoutVars>
          <dgm:bulletEnabled val="1"/>
        </dgm:presLayoutVars>
      </dgm:prSet>
      <dgm:spPr/>
    </dgm:pt>
  </dgm:ptLst>
  <dgm:cxnLst>
    <dgm:cxn modelId="{399C6C02-1D47-BA45-B0C0-98F029BE774B}" type="presOf" srcId="{8FA070D4-DF0C-6C41-ADA9-03BAD2BC5D98}" destId="{869DEEE5-3D5F-8E49-9A6D-9FF353AADEA6}" srcOrd="1" destOrd="0" presId="urn:microsoft.com/office/officeart/2005/8/layout/process1"/>
    <dgm:cxn modelId="{29DBDD05-1332-D549-A24C-7E47B861BBA7}" type="presOf" srcId="{B42C3B38-F238-8F46-9D3E-7767753B8785}" destId="{42CCDAF9-370E-3E42-AD8C-5CAA6CD1FC64}" srcOrd="0" destOrd="0" presId="urn:microsoft.com/office/officeart/2005/8/layout/process1"/>
    <dgm:cxn modelId="{96DC562D-B5A9-5F4A-BA87-95FB64BE43A1}" type="presOf" srcId="{B7302795-23EE-E247-BCDB-968C7B90D049}" destId="{DEF4977F-5091-DD4E-B7EE-C03541D0CF54}" srcOrd="0" destOrd="0" presId="urn:microsoft.com/office/officeart/2005/8/layout/process1"/>
    <dgm:cxn modelId="{F4C36F2E-AD5A-CF4E-A55C-31E977B844F4}" type="presOf" srcId="{0F0A4E0A-E054-A04F-81DF-24196FD4895E}" destId="{A8715EE0-7EB0-A340-BFFD-DFD841B9C2FE}" srcOrd="1" destOrd="0" presId="urn:microsoft.com/office/officeart/2005/8/layout/process1"/>
    <dgm:cxn modelId="{8A7A4947-26E0-0F4F-8B58-4564DFE6BAC8}" type="presOf" srcId="{38BCE94A-143E-E44C-A8B0-0ECC40B15065}" destId="{F039B35E-7FF1-8942-84FF-74EDEB14BD4E}" srcOrd="0" destOrd="0" presId="urn:microsoft.com/office/officeart/2005/8/layout/process1"/>
    <dgm:cxn modelId="{8B472B5F-2D6C-6E47-A0C0-E58A06CF383A}" srcId="{D541B5C4-37A5-A040-BC3E-7C9CF1F28E0F}" destId="{4E1E0AC6-F734-3443-8E8C-F03747079BF4}" srcOrd="3" destOrd="0" parTransId="{3BA66E59-AF48-B144-9BC7-958016264017}" sibTransId="{85CC00C2-1761-A14B-8EBD-B5B5AAA8EE23}"/>
    <dgm:cxn modelId="{04011165-19E7-3C4E-850E-DFE2BDD274C6}" srcId="{D541B5C4-37A5-A040-BC3E-7C9CF1F28E0F}" destId="{B42C3B38-F238-8F46-9D3E-7767753B8785}" srcOrd="0" destOrd="0" parTransId="{39F73902-669B-3A41-B406-59D68FDBFF49}" sibTransId="{B7302795-23EE-E247-BCDB-968C7B90D049}"/>
    <dgm:cxn modelId="{1F19B07B-C171-9A40-AB17-A3D193B9E05A}" srcId="{D541B5C4-37A5-A040-BC3E-7C9CF1F28E0F}" destId="{1977D32A-3EFE-C940-B422-1FA8AA56B1AF}" srcOrd="2" destOrd="0" parTransId="{F1F82E19-C05B-DF41-9AA2-B2162D75180E}" sibTransId="{8FA070D4-DF0C-6C41-ADA9-03BAD2BC5D98}"/>
    <dgm:cxn modelId="{D5732C7F-B9C7-2E42-B088-83D1E7851798}" type="presOf" srcId="{B7302795-23EE-E247-BCDB-968C7B90D049}" destId="{EDD49E69-9835-884F-998C-1AC882FF6178}" srcOrd="1" destOrd="0" presId="urn:microsoft.com/office/officeart/2005/8/layout/process1"/>
    <dgm:cxn modelId="{617C3283-9A7E-6C47-9932-FF72AFEDEB64}" type="presOf" srcId="{D541B5C4-37A5-A040-BC3E-7C9CF1F28E0F}" destId="{E3DC8C4F-287B-264F-AFBB-189A705D48D0}" srcOrd="0" destOrd="0" presId="urn:microsoft.com/office/officeart/2005/8/layout/process1"/>
    <dgm:cxn modelId="{9B0F4597-9922-1743-9538-6E723E132032}" type="presOf" srcId="{0F0A4E0A-E054-A04F-81DF-24196FD4895E}" destId="{D0A72121-6CF0-F244-BC40-D877EE088E6A}" srcOrd="0" destOrd="0" presId="urn:microsoft.com/office/officeart/2005/8/layout/process1"/>
    <dgm:cxn modelId="{243B71C6-9B7E-3042-80BD-7A85DCCAFF31}" type="presOf" srcId="{1977D32A-3EFE-C940-B422-1FA8AA56B1AF}" destId="{CFB65872-D8F0-704C-AA4F-3581286D00A1}" srcOrd="0" destOrd="0" presId="urn:microsoft.com/office/officeart/2005/8/layout/process1"/>
    <dgm:cxn modelId="{7AC7C6D4-C29E-8143-B11D-4D5D92166907}" srcId="{D541B5C4-37A5-A040-BC3E-7C9CF1F28E0F}" destId="{38BCE94A-143E-E44C-A8B0-0ECC40B15065}" srcOrd="1" destOrd="0" parTransId="{E526924C-1B10-F14C-BDFE-4E4E31FED8C9}" sibTransId="{0F0A4E0A-E054-A04F-81DF-24196FD4895E}"/>
    <dgm:cxn modelId="{266CE1E6-A671-B549-A6AE-276B48305555}" type="presOf" srcId="{4E1E0AC6-F734-3443-8E8C-F03747079BF4}" destId="{2642FEC9-E3DD-8843-80C1-B8F92AE31097}" srcOrd="0" destOrd="0" presId="urn:microsoft.com/office/officeart/2005/8/layout/process1"/>
    <dgm:cxn modelId="{9E1335FE-16C9-D643-A714-0F1EF1F88C1C}" type="presOf" srcId="{8FA070D4-DF0C-6C41-ADA9-03BAD2BC5D98}" destId="{AD82BB5F-17BA-604D-A01C-5DBF8C1E103E}" srcOrd="0" destOrd="0" presId="urn:microsoft.com/office/officeart/2005/8/layout/process1"/>
    <dgm:cxn modelId="{1B7EB2C2-650C-254F-8D77-39EDB3DE441C}" type="presParOf" srcId="{E3DC8C4F-287B-264F-AFBB-189A705D48D0}" destId="{42CCDAF9-370E-3E42-AD8C-5CAA6CD1FC64}" srcOrd="0" destOrd="0" presId="urn:microsoft.com/office/officeart/2005/8/layout/process1"/>
    <dgm:cxn modelId="{DDA98494-74CD-5D4A-8E8E-08FC88DD3821}" type="presParOf" srcId="{E3DC8C4F-287B-264F-AFBB-189A705D48D0}" destId="{DEF4977F-5091-DD4E-B7EE-C03541D0CF54}" srcOrd="1" destOrd="0" presId="urn:microsoft.com/office/officeart/2005/8/layout/process1"/>
    <dgm:cxn modelId="{3967EA27-BA2F-D840-A95A-F7B0E381C282}" type="presParOf" srcId="{DEF4977F-5091-DD4E-B7EE-C03541D0CF54}" destId="{EDD49E69-9835-884F-998C-1AC882FF6178}" srcOrd="0" destOrd="0" presId="urn:microsoft.com/office/officeart/2005/8/layout/process1"/>
    <dgm:cxn modelId="{1715933E-DCF3-CE4F-B2F9-0D5C024AA8F2}" type="presParOf" srcId="{E3DC8C4F-287B-264F-AFBB-189A705D48D0}" destId="{F039B35E-7FF1-8942-84FF-74EDEB14BD4E}" srcOrd="2" destOrd="0" presId="urn:microsoft.com/office/officeart/2005/8/layout/process1"/>
    <dgm:cxn modelId="{A20DF681-0275-A44C-A5F4-E105F50AEA82}" type="presParOf" srcId="{E3DC8C4F-287B-264F-AFBB-189A705D48D0}" destId="{D0A72121-6CF0-F244-BC40-D877EE088E6A}" srcOrd="3" destOrd="0" presId="urn:microsoft.com/office/officeart/2005/8/layout/process1"/>
    <dgm:cxn modelId="{04BD5995-9E3C-AC41-B380-22C442761F7C}" type="presParOf" srcId="{D0A72121-6CF0-F244-BC40-D877EE088E6A}" destId="{A8715EE0-7EB0-A340-BFFD-DFD841B9C2FE}" srcOrd="0" destOrd="0" presId="urn:microsoft.com/office/officeart/2005/8/layout/process1"/>
    <dgm:cxn modelId="{3AA114E1-3022-9045-B5E3-C80D4E139F62}" type="presParOf" srcId="{E3DC8C4F-287B-264F-AFBB-189A705D48D0}" destId="{CFB65872-D8F0-704C-AA4F-3581286D00A1}" srcOrd="4" destOrd="0" presId="urn:microsoft.com/office/officeart/2005/8/layout/process1"/>
    <dgm:cxn modelId="{A89B6111-2B88-C741-AEE9-71E2238F302A}" type="presParOf" srcId="{E3DC8C4F-287B-264F-AFBB-189A705D48D0}" destId="{AD82BB5F-17BA-604D-A01C-5DBF8C1E103E}" srcOrd="5" destOrd="0" presId="urn:microsoft.com/office/officeart/2005/8/layout/process1"/>
    <dgm:cxn modelId="{5B34EF94-0849-7748-B630-3C62EC4834F3}" type="presParOf" srcId="{AD82BB5F-17BA-604D-A01C-5DBF8C1E103E}" destId="{869DEEE5-3D5F-8E49-9A6D-9FF353AADEA6}" srcOrd="0" destOrd="0" presId="urn:microsoft.com/office/officeart/2005/8/layout/process1"/>
    <dgm:cxn modelId="{06AA216A-49D7-B141-8D62-82B185B56929}" type="presParOf" srcId="{E3DC8C4F-287B-264F-AFBB-189A705D48D0}" destId="{2642FEC9-E3DD-8843-80C1-B8F92AE31097}"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69FFA42-6EEF-4692-89D4-F8689CC53596}" type="doc">
      <dgm:prSet loTypeId="urn:microsoft.com/office/officeart/2008/layout/HexagonCluster" loCatId="picture" qsTypeId="urn:microsoft.com/office/officeart/2005/8/quickstyle/simple3" qsCatId="simple" csTypeId="urn:microsoft.com/office/officeart/2005/8/colors/accent1_2" csCatId="accent1" phldr="1"/>
      <dgm:spPr/>
      <dgm:t>
        <a:bodyPr/>
        <a:lstStyle/>
        <a:p>
          <a:endParaRPr lang="en-GB"/>
        </a:p>
      </dgm:t>
    </dgm:pt>
    <dgm:pt modelId="{D5F7E240-113B-4E88-AAA7-CCD0E01201EC}">
      <dgm:prSet custT="1"/>
      <dgm:spPr>
        <a:solidFill>
          <a:srgbClr val="A29266"/>
        </a:solidFill>
        <a:ln>
          <a:noFill/>
        </a:ln>
        <a:effectLst>
          <a:outerShdw blurRad="50800" dist="38100" dir="2700000" algn="tl" rotWithShape="0">
            <a:prstClr val="black">
              <a:alpha val="40000"/>
            </a:prstClr>
          </a:outerShdw>
        </a:effectLst>
      </dgm:spPr>
      <dgm:t>
        <a:bodyPr/>
        <a:lstStyle/>
        <a:p>
          <a:pPr rtl="0"/>
          <a:r>
            <a:rPr lang="zh-CN" altLang="en-US" sz="2000" baseline="0" dirty="0">
              <a:solidFill>
                <a:schemeClr val="bg1"/>
              </a:solidFill>
              <a:latin typeface="黑体" panose="02010609060101010101" pitchFamily="49" charset="-122"/>
              <a:ea typeface="黑体" panose="02010609060101010101" pitchFamily="49" charset="-122"/>
            </a:rPr>
            <a:t>输入内容</a:t>
          </a:r>
          <a:endParaRPr lang="en-GB" sz="2000" baseline="0" dirty="0">
            <a:solidFill>
              <a:schemeClr val="bg1"/>
            </a:solidFill>
            <a:latin typeface="黑体" panose="02010609060101010101" pitchFamily="49" charset="-122"/>
            <a:ea typeface="黑体" panose="02010609060101010101" pitchFamily="49" charset="-122"/>
          </a:endParaRPr>
        </a:p>
      </dgm:t>
    </dgm:pt>
    <dgm:pt modelId="{02732A21-E680-4DB0-A95B-9B8065B40E60}" type="parTrans" cxnId="{37C6B29B-3EA6-432D-98E0-ED3D0479CB2A}">
      <dgm:prSet/>
      <dgm:spPr/>
      <dgm:t>
        <a:bodyPr/>
        <a:lstStyle/>
        <a:p>
          <a:endParaRPr lang="en-GB"/>
        </a:p>
      </dgm:t>
    </dgm:pt>
    <dgm:pt modelId="{C85D9F7D-B850-4B05-A0D3-B7E59C793BB7}" type="sibTrans" cxnId="{37C6B29B-3EA6-432D-98E0-ED3D0479CB2A}">
      <dgm:prSet/>
      <dgm:spPr>
        <a:blipFill>
          <a:blip xmlns:r="http://schemas.openxmlformats.org/officeDocument/2006/relationships" r:embed="rId1"/>
          <a:stretch>
            <a:fillRect/>
          </a:stretch>
        </a:blipFill>
        <a:ln>
          <a:noFill/>
        </a:ln>
        <a:effectLst>
          <a:outerShdw blurRad="50800" dist="38100" dir="2700000" algn="tl" rotWithShape="0">
            <a:prstClr val="black">
              <a:alpha val="40000"/>
            </a:prstClr>
          </a:outerShdw>
        </a:effectLst>
      </dgm:spPr>
      <dgm:t>
        <a:bodyPr/>
        <a:lstStyle/>
        <a:p>
          <a:endParaRPr lang="en-GB"/>
        </a:p>
      </dgm:t>
    </dgm:pt>
    <dgm:pt modelId="{1A346DFE-0668-456F-9DD4-7E89BD37899B}">
      <dgm:prSet custT="1"/>
      <dgm:spPr>
        <a:solidFill>
          <a:srgbClr val="CB7D40"/>
        </a:solidFill>
        <a:ln>
          <a:noFill/>
        </a:ln>
        <a:effectLst>
          <a:outerShdw blurRad="50800" dist="38100" dir="2700000" algn="tl" rotWithShape="0">
            <a:prstClr val="black">
              <a:alpha val="40000"/>
            </a:prstClr>
          </a:outerShdw>
        </a:effectLst>
      </dgm:spPr>
      <dgm:t>
        <a:bodyPr/>
        <a:lstStyle/>
        <a:p>
          <a:pPr rtl="0"/>
          <a:r>
            <a:rPr lang="zh-CN" altLang="en-US" sz="2000" baseline="0" dirty="0">
              <a:solidFill>
                <a:schemeClr val="bg1"/>
              </a:solidFill>
              <a:latin typeface="黑体" panose="02010609060101010101" pitchFamily="49" charset="-122"/>
              <a:ea typeface="黑体" panose="02010609060101010101" pitchFamily="49" charset="-122"/>
            </a:rPr>
            <a:t>输入内容</a:t>
          </a:r>
        </a:p>
      </dgm:t>
    </dgm:pt>
    <dgm:pt modelId="{01B433C6-99A1-406D-A857-7F51932F1B2F}" type="parTrans" cxnId="{3EC20A4E-67E1-4565-8575-252D78FD513A}">
      <dgm:prSet/>
      <dgm:spPr/>
      <dgm:t>
        <a:bodyPr/>
        <a:lstStyle/>
        <a:p>
          <a:endParaRPr lang="en-GB"/>
        </a:p>
      </dgm:t>
    </dgm:pt>
    <dgm:pt modelId="{5111C272-AA66-45F7-AB21-31775D5E9DB5}" type="sibTrans" cxnId="{3EC20A4E-67E1-4565-8575-252D78FD513A}">
      <dgm:prSet/>
      <dgm:spPr>
        <a:blipFill>
          <a:blip xmlns:r="http://schemas.openxmlformats.org/officeDocument/2006/relationships" r:embed="rId2"/>
          <a:stretch>
            <a:fillRect/>
          </a:stretch>
        </a:blipFill>
        <a:ln>
          <a:noFill/>
        </a:ln>
        <a:effectLst>
          <a:outerShdw blurRad="50800" dist="38100" dir="2700000" algn="tl" rotWithShape="0">
            <a:prstClr val="black">
              <a:alpha val="40000"/>
            </a:prstClr>
          </a:outerShdw>
        </a:effectLst>
      </dgm:spPr>
      <dgm:t>
        <a:bodyPr/>
        <a:lstStyle/>
        <a:p>
          <a:endParaRPr lang="en-GB"/>
        </a:p>
      </dgm:t>
    </dgm:pt>
    <dgm:pt modelId="{BE00B1A6-16B9-45D3-A10A-F02560930904}">
      <dgm:prSet custT="1"/>
      <dgm:spPr>
        <a:solidFill>
          <a:srgbClr val="E6B875"/>
        </a:solidFill>
        <a:ln>
          <a:noFill/>
        </a:ln>
        <a:effectLst>
          <a:outerShdw blurRad="50800" dist="38100" dir="2700000" algn="tl" rotWithShape="0">
            <a:prstClr val="black">
              <a:alpha val="40000"/>
            </a:prstClr>
          </a:outerShdw>
        </a:effectLst>
      </dgm:spPr>
      <dgm:t>
        <a:bodyPr/>
        <a:lstStyle/>
        <a:p>
          <a:pPr rtl="0"/>
          <a:r>
            <a:rPr lang="zh-CN" altLang="en-US" sz="2000" baseline="0" dirty="0">
              <a:solidFill>
                <a:schemeClr val="bg1"/>
              </a:solidFill>
              <a:latin typeface="黑体" panose="02010609060101010101" pitchFamily="49" charset="-122"/>
              <a:ea typeface="黑体" panose="02010609060101010101" pitchFamily="49" charset="-122"/>
            </a:rPr>
            <a:t>输入内容</a:t>
          </a:r>
          <a:endParaRPr lang="en-GB" sz="2000" baseline="0" dirty="0">
            <a:solidFill>
              <a:schemeClr val="bg1"/>
            </a:solidFill>
            <a:latin typeface="黑体" panose="02010609060101010101" pitchFamily="49" charset="-122"/>
            <a:ea typeface="黑体" panose="02010609060101010101" pitchFamily="49" charset="-122"/>
          </a:endParaRPr>
        </a:p>
      </dgm:t>
    </dgm:pt>
    <dgm:pt modelId="{586AFA1F-C5E0-4964-AE94-EB691C331840}" type="parTrans" cxnId="{407D0758-D1EE-4A02-AC76-F649547DC6BD}">
      <dgm:prSet/>
      <dgm:spPr/>
      <dgm:t>
        <a:bodyPr/>
        <a:lstStyle/>
        <a:p>
          <a:endParaRPr lang="en-GB"/>
        </a:p>
      </dgm:t>
    </dgm:pt>
    <dgm:pt modelId="{412726C9-A436-4A84-9B08-4EB26D97838B}" type="sibTrans" cxnId="{407D0758-D1EE-4A02-AC76-F649547DC6BD}">
      <dgm:prSet/>
      <dgm:spPr>
        <a:blipFill>
          <a:blip xmlns:r="http://schemas.openxmlformats.org/officeDocument/2006/relationships" r:embed="rId3"/>
          <a:stretch>
            <a:fillRect/>
          </a:stretch>
        </a:blipFill>
        <a:ln>
          <a:noFill/>
        </a:ln>
        <a:effectLst>
          <a:outerShdw blurRad="50800" dist="38100" dir="2700000" algn="tl" rotWithShape="0">
            <a:prstClr val="black">
              <a:alpha val="40000"/>
            </a:prstClr>
          </a:outerShdw>
        </a:effectLst>
      </dgm:spPr>
      <dgm:t>
        <a:bodyPr/>
        <a:lstStyle/>
        <a:p>
          <a:endParaRPr lang="en-GB"/>
        </a:p>
      </dgm:t>
    </dgm:pt>
    <dgm:pt modelId="{70BC439C-BF7E-43F7-A710-0C914270E386}">
      <dgm:prSet custT="1"/>
      <dgm:spPr>
        <a:solidFill>
          <a:srgbClr val="6F4D39"/>
        </a:solidFill>
        <a:ln>
          <a:noFill/>
        </a:ln>
        <a:effectLst>
          <a:outerShdw blurRad="50800" dist="38100" dir="2700000" algn="tl" rotWithShape="0">
            <a:prstClr val="black">
              <a:alpha val="40000"/>
            </a:prstClr>
          </a:outerShdw>
        </a:effectLst>
      </dgm:spPr>
      <dgm:t>
        <a:bodyPr/>
        <a:lstStyle/>
        <a:p>
          <a:pPr rtl="0"/>
          <a:r>
            <a:rPr lang="zh-CN" altLang="en-US" sz="2000" baseline="0" dirty="0">
              <a:solidFill>
                <a:schemeClr val="bg1"/>
              </a:solidFill>
              <a:latin typeface="黑体" panose="02010609060101010101" pitchFamily="49" charset="-122"/>
              <a:ea typeface="黑体" panose="02010609060101010101" pitchFamily="49" charset="-122"/>
            </a:rPr>
            <a:t>输入内容</a:t>
          </a:r>
          <a:endParaRPr lang="en-GB" sz="2000" baseline="0" dirty="0">
            <a:solidFill>
              <a:schemeClr val="bg1"/>
            </a:solidFill>
            <a:latin typeface="黑体" panose="02010609060101010101" pitchFamily="49" charset="-122"/>
            <a:ea typeface="黑体" panose="02010609060101010101" pitchFamily="49" charset="-122"/>
          </a:endParaRPr>
        </a:p>
      </dgm:t>
    </dgm:pt>
    <dgm:pt modelId="{35F32E05-355E-4579-BCD5-E37C2AF16E57}" type="parTrans" cxnId="{658AA1EF-B8A3-4246-89CE-2922AE4E7DC9}">
      <dgm:prSet/>
      <dgm:spPr/>
      <dgm:t>
        <a:bodyPr/>
        <a:lstStyle/>
        <a:p>
          <a:endParaRPr lang="en-GB"/>
        </a:p>
      </dgm:t>
    </dgm:pt>
    <dgm:pt modelId="{0D11D46E-4A92-4639-B82A-8CB6308BE21E}" type="sibTrans" cxnId="{658AA1EF-B8A3-4246-89CE-2922AE4E7DC9}">
      <dgm:prSet/>
      <dgm:spPr>
        <a:blipFill>
          <a:blip xmlns:r="http://schemas.openxmlformats.org/officeDocument/2006/relationships" r:embed="rId4"/>
          <a:stretch>
            <a:fillRect/>
          </a:stretch>
        </a:blipFill>
        <a:ln>
          <a:noFill/>
        </a:ln>
        <a:effectLst>
          <a:outerShdw blurRad="50800" dist="38100" dir="2700000" algn="tl" rotWithShape="0">
            <a:prstClr val="black">
              <a:alpha val="40000"/>
            </a:prstClr>
          </a:outerShdw>
        </a:effectLst>
      </dgm:spPr>
      <dgm:t>
        <a:bodyPr/>
        <a:lstStyle/>
        <a:p>
          <a:endParaRPr lang="en-GB"/>
        </a:p>
      </dgm:t>
    </dgm:pt>
    <dgm:pt modelId="{EF6550A8-DB37-490D-8B72-EF3AD7D7CBD1}">
      <dgm:prSet custT="1"/>
      <dgm:spPr>
        <a:solidFill>
          <a:srgbClr val="6F8683"/>
        </a:solidFill>
        <a:ln>
          <a:noFill/>
        </a:ln>
        <a:effectLst>
          <a:outerShdw blurRad="50800" dist="38100" dir="2700000" algn="tl" rotWithShape="0">
            <a:prstClr val="black">
              <a:alpha val="40000"/>
            </a:prstClr>
          </a:outerShdw>
        </a:effectLst>
      </dgm:spPr>
      <dgm:t>
        <a:bodyPr/>
        <a:lstStyle/>
        <a:p>
          <a:pPr rtl="0"/>
          <a:r>
            <a:rPr lang="zh-CN" altLang="en-US" sz="2000" baseline="0" dirty="0">
              <a:solidFill>
                <a:schemeClr val="bg1"/>
              </a:solidFill>
              <a:latin typeface="黑体" panose="02010609060101010101" pitchFamily="49" charset="-122"/>
              <a:ea typeface="黑体" panose="02010609060101010101" pitchFamily="49" charset="-122"/>
            </a:rPr>
            <a:t>输入内容</a:t>
          </a:r>
          <a:endParaRPr lang="en-GB" sz="2000" baseline="0" dirty="0">
            <a:solidFill>
              <a:schemeClr val="bg1"/>
            </a:solidFill>
            <a:latin typeface="黑体" panose="02010609060101010101" pitchFamily="49" charset="-122"/>
            <a:ea typeface="黑体" panose="02010609060101010101" pitchFamily="49" charset="-122"/>
          </a:endParaRPr>
        </a:p>
      </dgm:t>
    </dgm:pt>
    <dgm:pt modelId="{3C2AC4D2-87CC-4C02-A701-047CE9102A93}" type="parTrans" cxnId="{D1EADA2F-1FD4-4B9E-A4AC-3E48A4589B52}">
      <dgm:prSet/>
      <dgm:spPr/>
      <dgm:t>
        <a:bodyPr/>
        <a:lstStyle/>
        <a:p>
          <a:endParaRPr lang="en-GB"/>
        </a:p>
      </dgm:t>
    </dgm:pt>
    <dgm:pt modelId="{1FC6DD03-B3C4-4EE1-B713-622FF2459A0C}" type="sibTrans" cxnId="{D1EADA2F-1FD4-4B9E-A4AC-3E48A4589B52}">
      <dgm:prSet/>
      <dgm:spPr>
        <a:blipFill>
          <a:blip xmlns:r="http://schemas.openxmlformats.org/officeDocument/2006/relationships" r:embed="rId5"/>
          <a:stretch>
            <a:fillRect/>
          </a:stretch>
        </a:blipFill>
        <a:ln>
          <a:noFill/>
        </a:ln>
        <a:effectLst>
          <a:outerShdw blurRad="50800" dist="38100" dir="2700000" algn="tl" rotWithShape="0">
            <a:prstClr val="black">
              <a:alpha val="40000"/>
            </a:prstClr>
          </a:outerShdw>
        </a:effectLst>
      </dgm:spPr>
      <dgm:t>
        <a:bodyPr/>
        <a:lstStyle/>
        <a:p>
          <a:endParaRPr lang="en-GB"/>
        </a:p>
      </dgm:t>
    </dgm:pt>
    <dgm:pt modelId="{A11FF9B2-E7B9-44C2-8FC2-1D5873716C78}" type="pres">
      <dgm:prSet presAssocID="{B69FFA42-6EEF-4692-89D4-F8689CC53596}" presName="Name0" presStyleCnt="0">
        <dgm:presLayoutVars>
          <dgm:chMax val="21"/>
          <dgm:chPref val="21"/>
        </dgm:presLayoutVars>
      </dgm:prSet>
      <dgm:spPr/>
    </dgm:pt>
    <dgm:pt modelId="{59E674A3-F52E-4A45-A85B-73242B68934C}" type="pres">
      <dgm:prSet presAssocID="{EF6550A8-DB37-490D-8B72-EF3AD7D7CBD1}" presName="text1" presStyleCnt="0"/>
      <dgm:spPr/>
    </dgm:pt>
    <dgm:pt modelId="{1164E506-6668-4E90-9C7C-C134DBBB929A}" type="pres">
      <dgm:prSet presAssocID="{EF6550A8-DB37-490D-8B72-EF3AD7D7CBD1}" presName="textRepeatNode" presStyleLbl="alignNode1" presStyleIdx="0" presStyleCnt="5">
        <dgm:presLayoutVars>
          <dgm:chMax val="0"/>
          <dgm:chPref val="0"/>
          <dgm:bulletEnabled val="1"/>
        </dgm:presLayoutVars>
      </dgm:prSet>
      <dgm:spPr/>
    </dgm:pt>
    <dgm:pt modelId="{894FDC51-1BDC-4B5C-9EB1-FAD9B7543299}" type="pres">
      <dgm:prSet presAssocID="{EF6550A8-DB37-490D-8B72-EF3AD7D7CBD1}" presName="textaccent1" presStyleCnt="0"/>
      <dgm:spPr/>
    </dgm:pt>
    <dgm:pt modelId="{2E03D9D5-B5AB-4B69-A9A0-35C0C4984CF5}" type="pres">
      <dgm:prSet presAssocID="{EF6550A8-DB37-490D-8B72-EF3AD7D7CBD1}" presName="accentRepeatNode" presStyleLbl="solidAlignAcc1" presStyleIdx="0" presStyleCnt="10"/>
      <dgm:spPr>
        <a:ln>
          <a:noFill/>
        </a:ln>
      </dgm:spPr>
    </dgm:pt>
    <dgm:pt modelId="{67E41690-F8E2-4931-8D65-C7AA91F842B8}" type="pres">
      <dgm:prSet presAssocID="{1FC6DD03-B3C4-4EE1-B713-622FF2459A0C}" presName="image1" presStyleCnt="0"/>
      <dgm:spPr/>
    </dgm:pt>
    <dgm:pt modelId="{6DCB685F-33CA-479A-AA1A-6EEA0ABA235F}" type="pres">
      <dgm:prSet presAssocID="{1FC6DD03-B3C4-4EE1-B713-622FF2459A0C}" presName="imageRepeatNode" presStyleLbl="alignAcc1" presStyleIdx="0" presStyleCnt="5"/>
      <dgm:spPr/>
    </dgm:pt>
    <dgm:pt modelId="{3ABA3CB1-9CAF-45BE-A6BD-F4674819D714}" type="pres">
      <dgm:prSet presAssocID="{1FC6DD03-B3C4-4EE1-B713-622FF2459A0C}" presName="imageaccent1" presStyleCnt="0"/>
      <dgm:spPr/>
    </dgm:pt>
    <dgm:pt modelId="{38101E6B-CBD4-41F8-80D6-31EE8F669973}" type="pres">
      <dgm:prSet presAssocID="{1FC6DD03-B3C4-4EE1-B713-622FF2459A0C}" presName="accentRepeatNode" presStyleLbl="solidAlignAcc1" presStyleIdx="1" presStyleCnt="10"/>
      <dgm:spPr>
        <a:ln>
          <a:noFill/>
        </a:ln>
      </dgm:spPr>
    </dgm:pt>
    <dgm:pt modelId="{ACA0A336-A394-4CB4-9791-7B00D488E22F}" type="pres">
      <dgm:prSet presAssocID="{D5F7E240-113B-4E88-AAA7-CCD0E01201EC}" presName="text2" presStyleCnt="0"/>
      <dgm:spPr/>
    </dgm:pt>
    <dgm:pt modelId="{CFDC1DBF-3A0E-4BA5-B1D2-DF8C5A84447C}" type="pres">
      <dgm:prSet presAssocID="{D5F7E240-113B-4E88-AAA7-CCD0E01201EC}" presName="textRepeatNode" presStyleLbl="alignNode1" presStyleIdx="1" presStyleCnt="5">
        <dgm:presLayoutVars>
          <dgm:chMax val="0"/>
          <dgm:chPref val="0"/>
          <dgm:bulletEnabled val="1"/>
        </dgm:presLayoutVars>
      </dgm:prSet>
      <dgm:spPr/>
    </dgm:pt>
    <dgm:pt modelId="{24966D9B-6127-4798-97D3-9D5471953E8A}" type="pres">
      <dgm:prSet presAssocID="{D5F7E240-113B-4E88-AAA7-CCD0E01201EC}" presName="textaccent2" presStyleCnt="0"/>
      <dgm:spPr/>
    </dgm:pt>
    <dgm:pt modelId="{9FE2E0A1-038B-4B86-BC9D-46E9BDAB1AA3}" type="pres">
      <dgm:prSet presAssocID="{D5F7E240-113B-4E88-AAA7-CCD0E01201EC}" presName="accentRepeatNode" presStyleLbl="solidAlignAcc1" presStyleIdx="2" presStyleCnt="10"/>
      <dgm:spPr>
        <a:ln>
          <a:noFill/>
        </a:ln>
      </dgm:spPr>
    </dgm:pt>
    <dgm:pt modelId="{E50061C6-2867-4C36-80A0-3814A4DC2C35}" type="pres">
      <dgm:prSet presAssocID="{C85D9F7D-B850-4B05-A0D3-B7E59C793BB7}" presName="image2" presStyleCnt="0"/>
      <dgm:spPr/>
    </dgm:pt>
    <dgm:pt modelId="{9BBABC56-B458-418E-B1B3-09C081104168}" type="pres">
      <dgm:prSet presAssocID="{C85D9F7D-B850-4B05-A0D3-B7E59C793BB7}" presName="imageRepeatNode" presStyleLbl="alignAcc1" presStyleIdx="1" presStyleCnt="5"/>
      <dgm:spPr/>
    </dgm:pt>
    <dgm:pt modelId="{FD46FF47-94A0-4AFB-ACFF-D09BC78B6EAB}" type="pres">
      <dgm:prSet presAssocID="{C85D9F7D-B850-4B05-A0D3-B7E59C793BB7}" presName="imageaccent2" presStyleCnt="0"/>
      <dgm:spPr/>
    </dgm:pt>
    <dgm:pt modelId="{D37149DB-9727-497E-85E6-C6C4EA11010D}" type="pres">
      <dgm:prSet presAssocID="{C85D9F7D-B850-4B05-A0D3-B7E59C793BB7}" presName="accentRepeatNode" presStyleLbl="solidAlignAcc1" presStyleIdx="3" presStyleCnt="10"/>
      <dgm:spPr>
        <a:ln>
          <a:noFill/>
        </a:ln>
      </dgm:spPr>
    </dgm:pt>
    <dgm:pt modelId="{28D79D4D-4FDE-403B-B2E4-05CAA76EF4FE}" type="pres">
      <dgm:prSet presAssocID="{1A346DFE-0668-456F-9DD4-7E89BD37899B}" presName="text3" presStyleCnt="0"/>
      <dgm:spPr/>
    </dgm:pt>
    <dgm:pt modelId="{95F9F7C7-091A-4BF3-A56C-F74335991E10}" type="pres">
      <dgm:prSet presAssocID="{1A346DFE-0668-456F-9DD4-7E89BD37899B}" presName="textRepeatNode" presStyleLbl="alignNode1" presStyleIdx="2" presStyleCnt="5">
        <dgm:presLayoutVars>
          <dgm:chMax val="0"/>
          <dgm:chPref val="0"/>
          <dgm:bulletEnabled val="1"/>
        </dgm:presLayoutVars>
      </dgm:prSet>
      <dgm:spPr/>
    </dgm:pt>
    <dgm:pt modelId="{F9D891B0-7719-4CB4-A55E-763694E59F5F}" type="pres">
      <dgm:prSet presAssocID="{1A346DFE-0668-456F-9DD4-7E89BD37899B}" presName="textaccent3" presStyleCnt="0"/>
      <dgm:spPr/>
    </dgm:pt>
    <dgm:pt modelId="{4AB21E9D-ABA7-4B4A-8209-1C8CA985D1BA}" type="pres">
      <dgm:prSet presAssocID="{1A346DFE-0668-456F-9DD4-7E89BD37899B}" presName="accentRepeatNode" presStyleLbl="solidAlignAcc1" presStyleIdx="4" presStyleCnt="10"/>
      <dgm:spPr>
        <a:ln>
          <a:noFill/>
        </a:ln>
      </dgm:spPr>
    </dgm:pt>
    <dgm:pt modelId="{D334C4D3-A868-4ED4-B4D2-C991098403B2}" type="pres">
      <dgm:prSet presAssocID="{5111C272-AA66-45F7-AB21-31775D5E9DB5}" presName="image3" presStyleCnt="0"/>
      <dgm:spPr/>
    </dgm:pt>
    <dgm:pt modelId="{719B8432-3BE2-4FD1-92E2-1B636F0D5312}" type="pres">
      <dgm:prSet presAssocID="{5111C272-AA66-45F7-AB21-31775D5E9DB5}" presName="imageRepeatNode" presStyleLbl="alignAcc1" presStyleIdx="2" presStyleCnt="5"/>
      <dgm:spPr/>
    </dgm:pt>
    <dgm:pt modelId="{66139E22-C540-44E1-BA72-F25D1DD7F198}" type="pres">
      <dgm:prSet presAssocID="{5111C272-AA66-45F7-AB21-31775D5E9DB5}" presName="imageaccent3" presStyleCnt="0"/>
      <dgm:spPr/>
    </dgm:pt>
    <dgm:pt modelId="{29DF74CA-10FA-4B57-9EC8-68AC9BFC6B70}" type="pres">
      <dgm:prSet presAssocID="{5111C272-AA66-45F7-AB21-31775D5E9DB5}" presName="accentRepeatNode" presStyleLbl="solidAlignAcc1" presStyleIdx="5" presStyleCnt="10"/>
      <dgm:spPr>
        <a:ln>
          <a:noFill/>
        </a:ln>
      </dgm:spPr>
    </dgm:pt>
    <dgm:pt modelId="{127521A8-7C42-4C3A-BF05-64EED4CBFFB7}" type="pres">
      <dgm:prSet presAssocID="{BE00B1A6-16B9-45D3-A10A-F02560930904}" presName="text4" presStyleCnt="0"/>
      <dgm:spPr/>
    </dgm:pt>
    <dgm:pt modelId="{4FBBBEB8-E3F0-4BD8-80B1-D964A32F2DC9}" type="pres">
      <dgm:prSet presAssocID="{BE00B1A6-16B9-45D3-A10A-F02560930904}" presName="textRepeatNode" presStyleLbl="alignNode1" presStyleIdx="3" presStyleCnt="5">
        <dgm:presLayoutVars>
          <dgm:chMax val="0"/>
          <dgm:chPref val="0"/>
          <dgm:bulletEnabled val="1"/>
        </dgm:presLayoutVars>
      </dgm:prSet>
      <dgm:spPr/>
    </dgm:pt>
    <dgm:pt modelId="{8341D958-4AB4-46D2-9EE7-A12C4189944C}" type="pres">
      <dgm:prSet presAssocID="{BE00B1A6-16B9-45D3-A10A-F02560930904}" presName="textaccent4" presStyleCnt="0"/>
      <dgm:spPr/>
    </dgm:pt>
    <dgm:pt modelId="{281328D7-1E15-43A8-BCF4-74E8A5D8F893}" type="pres">
      <dgm:prSet presAssocID="{BE00B1A6-16B9-45D3-A10A-F02560930904}" presName="accentRepeatNode" presStyleLbl="solidAlignAcc1" presStyleIdx="6" presStyleCnt="10"/>
      <dgm:spPr>
        <a:ln>
          <a:noFill/>
        </a:ln>
      </dgm:spPr>
    </dgm:pt>
    <dgm:pt modelId="{9598F2C7-95ED-4901-9496-F7A0B202E492}" type="pres">
      <dgm:prSet presAssocID="{412726C9-A436-4A84-9B08-4EB26D97838B}" presName="image4" presStyleCnt="0"/>
      <dgm:spPr/>
    </dgm:pt>
    <dgm:pt modelId="{5B43024E-1396-42F6-8683-1F6B4BAA0417}" type="pres">
      <dgm:prSet presAssocID="{412726C9-A436-4A84-9B08-4EB26D97838B}" presName="imageRepeatNode" presStyleLbl="alignAcc1" presStyleIdx="3" presStyleCnt="5" custLinFactNeighborX="-1971" custLinFactNeighborY="-1482"/>
      <dgm:spPr/>
    </dgm:pt>
    <dgm:pt modelId="{6A3D39B8-027F-4B6E-93E5-2AACB6EB6B67}" type="pres">
      <dgm:prSet presAssocID="{412726C9-A436-4A84-9B08-4EB26D97838B}" presName="imageaccent4" presStyleCnt="0"/>
      <dgm:spPr/>
    </dgm:pt>
    <dgm:pt modelId="{436EED2E-596F-42EF-8217-F98FE433937F}" type="pres">
      <dgm:prSet presAssocID="{412726C9-A436-4A84-9B08-4EB26D97838B}" presName="accentRepeatNode" presStyleLbl="solidAlignAcc1" presStyleIdx="7" presStyleCnt="10"/>
      <dgm:spPr>
        <a:ln>
          <a:noFill/>
        </a:ln>
      </dgm:spPr>
    </dgm:pt>
    <dgm:pt modelId="{0C852820-9B48-4353-A276-362A0F67BA3A}" type="pres">
      <dgm:prSet presAssocID="{70BC439C-BF7E-43F7-A710-0C914270E386}" presName="text5" presStyleCnt="0"/>
      <dgm:spPr/>
    </dgm:pt>
    <dgm:pt modelId="{80C8AE27-3E62-46D2-80BF-EE5ADC3AE4F1}" type="pres">
      <dgm:prSet presAssocID="{70BC439C-BF7E-43F7-A710-0C914270E386}" presName="textRepeatNode" presStyleLbl="alignNode1" presStyleIdx="4" presStyleCnt="5">
        <dgm:presLayoutVars>
          <dgm:chMax val="0"/>
          <dgm:chPref val="0"/>
          <dgm:bulletEnabled val="1"/>
        </dgm:presLayoutVars>
      </dgm:prSet>
      <dgm:spPr/>
    </dgm:pt>
    <dgm:pt modelId="{34989BB3-9B3D-4026-A162-D28B8569F051}" type="pres">
      <dgm:prSet presAssocID="{70BC439C-BF7E-43F7-A710-0C914270E386}" presName="textaccent5" presStyleCnt="0"/>
      <dgm:spPr/>
    </dgm:pt>
    <dgm:pt modelId="{B546E51D-67F2-4C93-B369-1D44439F586A}" type="pres">
      <dgm:prSet presAssocID="{70BC439C-BF7E-43F7-A710-0C914270E386}" presName="accentRepeatNode" presStyleLbl="solidAlignAcc1" presStyleIdx="8" presStyleCnt="10"/>
      <dgm:spPr>
        <a:ln>
          <a:noFill/>
        </a:ln>
      </dgm:spPr>
    </dgm:pt>
    <dgm:pt modelId="{A664ECDD-B242-4B1A-B8FB-7223390EAAFF}" type="pres">
      <dgm:prSet presAssocID="{0D11D46E-4A92-4639-B82A-8CB6308BE21E}" presName="image5" presStyleCnt="0"/>
      <dgm:spPr/>
    </dgm:pt>
    <dgm:pt modelId="{C009B674-664B-4218-87C4-D18C840B3D85}" type="pres">
      <dgm:prSet presAssocID="{0D11D46E-4A92-4639-B82A-8CB6308BE21E}" presName="imageRepeatNode" presStyleLbl="alignAcc1" presStyleIdx="4" presStyleCnt="5"/>
      <dgm:spPr/>
    </dgm:pt>
    <dgm:pt modelId="{43904B1B-CD72-446D-A451-432DC410F08C}" type="pres">
      <dgm:prSet presAssocID="{0D11D46E-4A92-4639-B82A-8CB6308BE21E}" presName="imageaccent5" presStyleCnt="0"/>
      <dgm:spPr/>
    </dgm:pt>
    <dgm:pt modelId="{8374DD7B-3991-4793-B91C-A99346249F91}" type="pres">
      <dgm:prSet presAssocID="{0D11D46E-4A92-4639-B82A-8CB6308BE21E}" presName="accentRepeatNode" presStyleLbl="solidAlignAcc1" presStyleIdx="9" presStyleCnt="10"/>
      <dgm:spPr>
        <a:ln>
          <a:noFill/>
        </a:ln>
      </dgm:spPr>
    </dgm:pt>
  </dgm:ptLst>
  <dgm:cxnLst>
    <dgm:cxn modelId="{D1EADA2F-1FD4-4B9E-A4AC-3E48A4589B52}" srcId="{B69FFA42-6EEF-4692-89D4-F8689CC53596}" destId="{EF6550A8-DB37-490D-8B72-EF3AD7D7CBD1}" srcOrd="0" destOrd="0" parTransId="{3C2AC4D2-87CC-4C02-A701-047CE9102A93}" sibTransId="{1FC6DD03-B3C4-4EE1-B713-622FF2459A0C}"/>
    <dgm:cxn modelId="{8FF43E38-6E5A-4B59-80C5-F5567DB31F84}" type="presOf" srcId="{0D11D46E-4A92-4639-B82A-8CB6308BE21E}" destId="{C009B674-664B-4218-87C4-D18C840B3D85}" srcOrd="0" destOrd="0" presId="urn:microsoft.com/office/officeart/2008/layout/HexagonCluster"/>
    <dgm:cxn modelId="{42A8F13F-5F68-4824-9280-93CC7D9A82E4}" type="presOf" srcId="{1FC6DD03-B3C4-4EE1-B713-622FF2459A0C}" destId="{6DCB685F-33CA-479A-AA1A-6EEA0ABA235F}" srcOrd="0" destOrd="0" presId="urn:microsoft.com/office/officeart/2008/layout/HexagonCluster"/>
    <dgm:cxn modelId="{B2310443-9AFC-4717-B0E2-98CC97EEEB21}" type="presOf" srcId="{BE00B1A6-16B9-45D3-A10A-F02560930904}" destId="{4FBBBEB8-E3F0-4BD8-80B1-D964A32F2DC9}" srcOrd="0" destOrd="0" presId="urn:microsoft.com/office/officeart/2008/layout/HexagonCluster"/>
    <dgm:cxn modelId="{65A32E43-E261-47EB-A08E-42341C5014A0}" type="presOf" srcId="{EF6550A8-DB37-490D-8B72-EF3AD7D7CBD1}" destId="{1164E506-6668-4E90-9C7C-C134DBBB929A}" srcOrd="0" destOrd="0" presId="urn:microsoft.com/office/officeart/2008/layout/HexagonCluster"/>
    <dgm:cxn modelId="{3EC20A4E-67E1-4565-8575-252D78FD513A}" srcId="{B69FFA42-6EEF-4692-89D4-F8689CC53596}" destId="{1A346DFE-0668-456F-9DD4-7E89BD37899B}" srcOrd="2" destOrd="0" parTransId="{01B433C6-99A1-406D-A857-7F51932F1B2F}" sibTransId="{5111C272-AA66-45F7-AB21-31775D5E9DB5}"/>
    <dgm:cxn modelId="{3B3C994F-B017-48CC-9AE2-1EA288DE709E}" type="presOf" srcId="{412726C9-A436-4A84-9B08-4EB26D97838B}" destId="{5B43024E-1396-42F6-8683-1F6B4BAA0417}" srcOrd="0" destOrd="0" presId="urn:microsoft.com/office/officeart/2008/layout/HexagonCluster"/>
    <dgm:cxn modelId="{7350FD57-CB83-4A89-A776-EECDC0576D67}" type="presOf" srcId="{1A346DFE-0668-456F-9DD4-7E89BD37899B}" destId="{95F9F7C7-091A-4BF3-A56C-F74335991E10}" srcOrd="0" destOrd="0" presId="urn:microsoft.com/office/officeart/2008/layout/HexagonCluster"/>
    <dgm:cxn modelId="{407D0758-D1EE-4A02-AC76-F649547DC6BD}" srcId="{B69FFA42-6EEF-4692-89D4-F8689CC53596}" destId="{BE00B1A6-16B9-45D3-A10A-F02560930904}" srcOrd="3" destOrd="0" parTransId="{586AFA1F-C5E0-4964-AE94-EB691C331840}" sibTransId="{412726C9-A436-4A84-9B08-4EB26D97838B}"/>
    <dgm:cxn modelId="{4886637C-919A-412A-8EB2-9D055D359F06}" type="presOf" srcId="{B69FFA42-6EEF-4692-89D4-F8689CC53596}" destId="{A11FF9B2-E7B9-44C2-8FC2-1D5873716C78}" srcOrd="0" destOrd="0" presId="urn:microsoft.com/office/officeart/2008/layout/HexagonCluster"/>
    <dgm:cxn modelId="{DC12A699-8700-4887-84AD-E1795EC36E8E}" type="presOf" srcId="{D5F7E240-113B-4E88-AAA7-CCD0E01201EC}" destId="{CFDC1DBF-3A0E-4BA5-B1D2-DF8C5A84447C}" srcOrd="0" destOrd="0" presId="urn:microsoft.com/office/officeart/2008/layout/HexagonCluster"/>
    <dgm:cxn modelId="{37C6B29B-3EA6-432D-98E0-ED3D0479CB2A}" srcId="{B69FFA42-6EEF-4692-89D4-F8689CC53596}" destId="{D5F7E240-113B-4E88-AAA7-CCD0E01201EC}" srcOrd="1" destOrd="0" parTransId="{02732A21-E680-4DB0-A95B-9B8065B40E60}" sibTransId="{C85D9F7D-B850-4B05-A0D3-B7E59C793BB7}"/>
    <dgm:cxn modelId="{235FE0A0-BE01-41E1-B37D-88B3A4044C95}" type="presOf" srcId="{C85D9F7D-B850-4B05-A0D3-B7E59C793BB7}" destId="{9BBABC56-B458-418E-B1B3-09C081104168}" srcOrd="0" destOrd="0" presId="urn:microsoft.com/office/officeart/2008/layout/HexagonCluster"/>
    <dgm:cxn modelId="{9D5EE4C3-62FD-4A8D-BBCC-79386FEF33C2}" type="presOf" srcId="{5111C272-AA66-45F7-AB21-31775D5E9DB5}" destId="{719B8432-3BE2-4FD1-92E2-1B636F0D5312}" srcOrd="0" destOrd="0" presId="urn:microsoft.com/office/officeart/2008/layout/HexagonCluster"/>
    <dgm:cxn modelId="{0A948EE9-12EE-4162-B0A3-973FF739AA29}" type="presOf" srcId="{70BC439C-BF7E-43F7-A710-0C914270E386}" destId="{80C8AE27-3E62-46D2-80BF-EE5ADC3AE4F1}" srcOrd="0" destOrd="0" presId="urn:microsoft.com/office/officeart/2008/layout/HexagonCluster"/>
    <dgm:cxn modelId="{658AA1EF-B8A3-4246-89CE-2922AE4E7DC9}" srcId="{B69FFA42-6EEF-4692-89D4-F8689CC53596}" destId="{70BC439C-BF7E-43F7-A710-0C914270E386}" srcOrd="4" destOrd="0" parTransId="{35F32E05-355E-4579-BCD5-E37C2AF16E57}" sibTransId="{0D11D46E-4A92-4639-B82A-8CB6308BE21E}"/>
    <dgm:cxn modelId="{29F0237A-EA62-48FF-A3FF-B81B2C2697DD}" type="presParOf" srcId="{A11FF9B2-E7B9-44C2-8FC2-1D5873716C78}" destId="{59E674A3-F52E-4A45-A85B-73242B68934C}" srcOrd="0" destOrd="0" presId="urn:microsoft.com/office/officeart/2008/layout/HexagonCluster"/>
    <dgm:cxn modelId="{5EB6BA3B-5B74-48B0-869D-C95F8AEA4206}" type="presParOf" srcId="{59E674A3-F52E-4A45-A85B-73242B68934C}" destId="{1164E506-6668-4E90-9C7C-C134DBBB929A}" srcOrd="0" destOrd="0" presId="urn:microsoft.com/office/officeart/2008/layout/HexagonCluster"/>
    <dgm:cxn modelId="{754223F9-CC24-48E2-A4F3-1AEB9C1651F4}" type="presParOf" srcId="{A11FF9B2-E7B9-44C2-8FC2-1D5873716C78}" destId="{894FDC51-1BDC-4B5C-9EB1-FAD9B7543299}" srcOrd="1" destOrd="0" presId="urn:microsoft.com/office/officeart/2008/layout/HexagonCluster"/>
    <dgm:cxn modelId="{7E3E5A67-9660-404C-93C4-09D3C13EFB46}" type="presParOf" srcId="{894FDC51-1BDC-4B5C-9EB1-FAD9B7543299}" destId="{2E03D9D5-B5AB-4B69-A9A0-35C0C4984CF5}" srcOrd="0" destOrd="0" presId="urn:microsoft.com/office/officeart/2008/layout/HexagonCluster"/>
    <dgm:cxn modelId="{15D96B65-DD95-480A-8E46-6E5DFC38E496}" type="presParOf" srcId="{A11FF9B2-E7B9-44C2-8FC2-1D5873716C78}" destId="{67E41690-F8E2-4931-8D65-C7AA91F842B8}" srcOrd="2" destOrd="0" presId="urn:microsoft.com/office/officeart/2008/layout/HexagonCluster"/>
    <dgm:cxn modelId="{D056DF14-9D33-4E70-A36C-772DFA98ADE7}" type="presParOf" srcId="{67E41690-F8E2-4931-8D65-C7AA91F842B8}" destId="{6DCB685F-33CA-479A-AA1A-6EEA0ABA235F}" srcOrd="0" destOrd="0" presId="urn:microsoft.com/office/officeart/2008/layout/HexagonCluster"/>
    <dgm:cxn modelId="{20FF400B-3085-4C79-9ED5-4156B660660D}" type="presParOf" srcId="{A11FF9B2-E7B9-44C2-8FC2-1D5873716C78}" destId="{3ABA3CB1-9CAF-45BE-A6BD-F4674819D714}" srcOrd="3" destOrd="0" presId="urn:microsoft.com/office/officeart/2008/layout/HexagonCluster"/>
    <dgm:cxn modelId="{DD9DA9B6-9CE2-4910-80E4-2D8EE91AD4D0}" type="presParOf" srcId="{3ABA3CB1-9CAF-45BE-A6BD-F4674819D714}" destId="{38101E6B-CBD4-41F8-80D6-31EE8F669973}" srcOrd="0" destOrd="0" presId="urn:microsoft.com/office/officeart/2008/layout/HexagonCluster"/>
    <dgm:cxn modelId="{B7AB8FD8-830D-47C7-A7B6-E7EB6B65A8C6}" type="presParOf" srcId="{A11FF9B2-E7B9-44C2-8FC2-1D5873716C78}" destId="{ACA0A336-A394-4CB4-9791-7B00D488E22F}" srcOrd="4" destOrd="0" presId="urn:microsoft.com/office/officeart/2008/layout/HexagonCluster"/>
    <dgm:cxn modelId="{1A675BF2-2569-4C14-BCFE-D6EEFA082682}" type="presParOf" srcId="{ACA0A336-A394-4CB4-9791-7B00D488E22F}" destId="{CFDC1DBF-3A0E-4BA5-B1D2-DF8C5A84447C}" srcOrd="0" destOrd="0" presId="urn:microsoft.com/office/officeart/2008/layout/HexagonCluster"/>
    <dgm:cxn modelId="{6BDDBC47-F820-46E0-BD42-181985D1FC0B}" type="presParOf" srcId="{A11FF9B2-E7B9-44C2-8FC2-1D5873716C78}" destId="{24966D9B-6127-4798-97D3-9D5471953E8A}" srcOrd="5" destOrd="0" presId="urn:microsoft.com/office/officeart/2008/layout/HexagonCluster"/>
    <dgm:cxn modelId="{DDBA3AFD-3CCE-4B0A-8A5C-65B173203D4B}" type="presParOf" srcId="{24966D9B-6127-4798-97D3-9D5471953E8A}" destId="{9FE2E0A1-038B-4B86-BC9D-46E9BDAB1AA3}" srcOrd="0" destOrd="0" presId="urn:microsoft.com/office/officeart/2008/layout/HexagonCluster"/>
    <dgm:cxn modelId="{EF4B2B02-AEC6-4FC6-9C66-9A9D9DB88668}" type="presParOf" srcId="{A11FF9B2-E7B9-44C2-8FC2-1D5873716C78}" destId="{E50061C6-2867-4C36-80A0-3814A4DC2C35}" srcOrd="6" destOrd="0" presId="urn:microsoft.com/office/officeart/2008/layout/HexagonCluster"/>
    <dgm:cxn modelId="{E88A31B1-D39A-40E1-82E8-D513EA69931D}" type="presParOf" srcId="{E50061C6-2867-4C36-80A0-3814A4DC2C35}" destId="{9BBABC56-B458-418E-B1B3-09C081104168}" srcOrd="0" destOrd="0" presId="urn:microsoft.com/office/officeart/2008/layout/HexagonCluster"/>
    <dgm:cxn modelId="{F6C60CA2-F76E-49D8-8D7C-6D3051060F1A}" type="presParOf" srcId="{A11FF9B2-E7B9-44C2-8FC2-1D5873716C78}" destId="{FD46FF47-94A0-4AFB-ACFF-D09BC78B6EAB}" srcOrd="7" destOrd="0" presId="urn:microsoft.com/office/officeart/2008/layout/HexagonCluster"/>
    <dgm:cxn modelId="{552DED5C-3FDC-4119-B7A7-5CA76D6B7F7F}" type="presParOf" srcId="{FD46FF47-94A0-4AFB-ACFF-D09BC78B6EAB}" destId="{D37149DB-9727-497E-85E6-C6C4EA11010D}" srcOrd="0" destOrd="0" presId="urn:microsoft.com/office/officeart/2008/layout/HexagonCluster"/>
    <dgm:cxn modelId="{0E3AE8FB-C5E2-477A-9E7F-5344932405EA}" type="presParOf" srcId="{A11FF9B2-E7B9-44C2-8FC2-1D5873716C78}" destId="{28D79D4D-4FDE-403B-B2E4-05CAA76EF4FE}" srcOrd="8" destOrd="0" presId="urn:microsoft.com/office/officeart/2008/layout/HexagonCluster"/>
    <dgm:cxn modelId="{77763662-46C0-42A7-AAF2-E31FD0910BA2}" type="presParOf" srcId="{28D79D4D-4FDE-403B-B2E4-05CAA76EF4FE}" destId="{95F9F7C7-091A-4BF3-A56C-F74335991E10}" srcOrd="0" destOrd="0" presId="urn:microsoft.com/office/officeart/2008/layout/HexagonCluster"/>
    <dgm:cxn modelId="{7209AC48-3CAE-4871-A870-CC53DCB21AE0}" type="presParOf" srcId="{A11FF9B2-E7B9-44C2-8FC2-1D5873716C78}" destId="{F9D891B0-7719-4CB4-A55E-763694E59F5F}" srcOrd="9" destOrd="0" presId="urn:microsoft.com/office/officeart/2008/layout/HexagonCluster"/>
    <dgm:cxn modelId="{0A5A57D8-1F02-49F7-8916-8734FA9BDE5C}" type="presParOf" srcId="{F9D891B0-7719-4CB4-A55E-763694E59F5F}" destId="{4AB21E9D-ABA7-4B4A-8209-1C8CA985D1BA}" srcOrd="0" destOrd="0" presId="urn:microsoft.com/office/officeart/2008/layout/HexagonCluster"/>
    <dgm:cxn modelId="{9526E45C-3964-4DE8-B743-0B307E0F8E2E}" type="presParOf" srcId="{A11FF9B2-E7B9-44C2-8FC2-1D5873716C78}" destId="{D334C4D3-A868-4ED4-B4D2-C991098403B2}" srcOrd="10" destOrd="0" presId="urn:microsoft.com/office/officeart/2008/layout/HexagonCluster"/>
    <dgm:cxn modelId="{13D929FD-634A-4D1F-84AF-1A8418E45ACB}" type="presParOf" srcId="{D334C4D3-A868-4ED4-B4D2-C991098403B2}" destId="{719B8432-3BE2-4FD1-92E2-1B636F0D5312}" srcOrd="0" destOrd="0" presId="urn:microsoft.com/office/officeart/2008/layout/HexagonCluster"/>
    <dgm:cxn modelId="{57DF4418-2E0E-44E2-8C1A-C50541330D59}" type="presParOf" srcId="{A11FF9B2-E7B9-44C2-8FC2-1D5873716C78}" destId="{66139E22-C540-44E1-BA72-F25D1DD7F198}" srcOrd="11" destOrd="0" presId="urn:microsoft.com/office/officeart/2008/layout/HexagonCluster"/>
    <dgm:cxn modelId="{79BA5808-03FC-4A7E-A636-8ED87BBBEC94}" type="presParOf" srcId="{66139E22-C540-44E1-BA72-F25D1DD7F198}" destId="{29DF74CA-10FA-4B57-9EC8-68AC9BFC6B70}" srcOrd="0" destOrd="0" presId="urn:microsoft.com/office/officeart/2008/layout/HexagonCluster"/>
    <dgm:cxn modelId="{A6991510-D7FA-4132-ACAD-50734BB3713B}" type="presParOf" srcId="{A11FF9B2-E7B9-44C2-8FC2-1D5873716C78}" destId="{127521A8-7C42-4C3A-BF05-64EED4CBFFB7}" srcOrd="12" destOrd="0" presId="urn:microsoft.com/office/officeart/2008/layout/HexagonCluster"/>
    <dgm:cxn modelId="{2BA33C2B-48C2-4826-9F8B-5B5B9F200931}" type="presParOf" srcId="{127521A8-7C42-4C3A-BF05-64EED4CBFFB7}" destId="{4FBBBEB8-E3F0-4BD8-80B1-D964A32F2DC9}" srcOrd="0" destOrd="0" presId="urn:microsoft.com/office/officeart/2008/layout/HexagonCluster"/>
    <dgm:cxn modelId="{F1A75FC2-5CA7-4845-BC29-A2F447EC7426}" type="presParOf" srcId="{A11FF9B2-E7B9-44C2-8FC2-1D5873716C78}" destId="{8341D958-4AB4-46D2-9EE7-A12C4189944C}" srcOrd="13" destOrd="0" presId="urn:microsoft.com/office/officeart/2008/layout/HexagonCluster"/>
    <dgm:cxn modelId="{0BBBDDF9-E0EF-491F-B221-9853EA4418D9}" type="presParOf" srcId="{8341D958-4AB4-46D2-9EE7-A12C4189944C}" destId="{281328D7-1E15-43A8-BCF4-74E8A5D8F893}" srcOrd="0" destOrd="0" presId="urn:microsoft.com/office/officeart/2008/layout/HexagonCluster"/>
    <dgm:cxn modelId="{D8FA80FA-12B9-4E79-B39C-98AEE08E47B1}" type="presParOf" srcId="{A11FF9B2-E7B9-44C2-8FC2-1D5873716C78}" destId="{9598F2C7-95ED-4901-9496-F7A0B202E492}" srcOrd="14" destOrd="0" presId="urn:microsoft.com/office/officeart/2008/layout/HexagonCluster"/>
    <dgm:cxn modelId="{E60F3373-6E10-430F-87C2-63F1CF85546B}" type="presParOf" srcId="{9598F2C7-95ED-4901-9496-F7A0B202E492}" destId="{5B43024E-1396-42F6-8683-1F6B4BAA0417}" srcOrd="0" destOrd="0" presId="urn:microsoft.com/office/officeart/2008/layout/HexagonCluster"/>
    <dgm:cxn modelId="{B20A8E8B-BF19-45F4-9C84-35E5FE6BBA8D}" type="presParOf" srcId="{A11FF9B2-E7B9-44C2-8FC2-1D5873716C78}" destId="{6A3D39B8-027F-4B6E-93E5-2AACB6EB6B67}" srcOrd="15" destOrd="0" presId="urn:microsoft.com/office/officeart/2008/layout/HexagonCluster"/>
    <dgm:cxn modelId="{7C3921BF-16BE-4895-B469-905D8C0CD4FC}" type="presParOf" srcId="{6A3D39B8-027F-4B6E-93E5-2AACB6EB6B67}" destId="{436EED2E-596F-42EF-8217-F98FE433937F}" srcOrd="0" destOrd="0" presId="urn:microsoft.com/office/officeart/2008/layout/HexagonCluster"/>
    <dgm:cxn modelId="{A08A35B2-5B2A-4AF3-BB03-5D2D2792EA09}" type="presParOf" srcId="{A11FF9B2-E7B9-44C2-8FC2-1D5873716C78}" destId="{0C852820-9B48-4353-A276-362A0F67BA3A}" srcOrd="16" destOrd="0" presId="urn:microsoft.com/office/officeart/2008/layout/HexagonCluster"/>
    <dgm:cxn modelId="{2A902CDF-1077-4F5D-AD4A-7B5A1486B96D}" type="presParOf" srcId="{0C852820-9B48-4353-A276-362A0F67BA3A}" destId="{80C8AE27-3E62-46D2-80BF-EE5ADC3AE4F1}" srcOrd="0" destOrd="0" presId="urn:microsoft.com/office/officeart/2008/layout/HexagonCluster"/>
    <dgm:cxn modelId="{BB0852FC-DADD-471E-A0BD-597F4DA0FFA6}" type="presParOf" srcId="{A11FF9B2-E7B9-44C2-8FC2-1D5873716C78}" destId="{34989BB3-9B3D-4026-A162-D28B8569F051}" srcOrd="17" destOrd="0" presId="urn:microsoft.com/office/officeart/2008/layout/HexagonCluster"/>
    <dgm:cxn modelId="{2A03A927-8BB5-417D-B8D8-0C929F48C4EF}" type="presParOf" srcId="{34989BB3-9B3D-4026-A162-D28B8569F051}" destId="{B546E51D-67F2-4C93-B369-1D44439F586A}" srcOrd="0" destOrd="0" presId="urn:microsoft.com/office/officeart/2008/layout/HexagonCluster"/>
    <dgm:cxn modelId="{6DEC0802-D767-4E72-A351-C4118CE6855E}" type="presParOf" srcId="{A11FF9B2-E7B9-44C2-8FC2-1D5873716C78}" destId="{A664ECDD-B242-4B1A-B8FB-7223390EAAFF}" srcOrd="18" destOrd="0" presId="urn:microsoft.com/office/officeart/2008/layout/HexagonCluster"/>
    <dgm:cxn modelId="{D68EFF75-5161-4790-9F2F-EBD2013816BF}" type="presParOf" srcId="{A664ECDD-B242-4B1A-B8FB-7223390EAAFF}" destId="{C009B674-664B-4218-87C4-D18C840B3D85}" srcOrd="0" destOrd="0" presId="urn:microsoft.com/office/officeart/2008/layout/HexagonCluster"/>
    <dgm:cxn modelId="{784624C3-657B-4281-9233-DB6710C94B54}" type="presParOf" srcId="{A11FF9B2-E7B9-44C2-8FC2-1D5873716C78}" destId="{43904B1B-CD72-446D-A451-432DC410F08C}" srcOrd="19" destOrd="0" presId="urn:microsoft.com/office/officeart/2008/layout/HexagonCluster"/>
    <dgm:cxn modelId="{4DD9C5D9-8452-4A45-86D1-BFF928C5329A}" type="presParOf" srcId="{43904B1B-CD72-446D-A451-432DC410F08C}" destId="{8374DD7B-3991-4793-B91C-A99346249F91}" srcOrd="0" destOrd="0" presId="urn:microsoft.com/office/officeart/2008/layout/HexagonCluster"/>
  </dgm:cxnLst>
  <dgm:bg>
    <a:effectLst>
      <a:outerShdw blurRad="50800" dist="38100" dir="2700000" algn="tl" rotWithShape="0">
        <a:prstClr val="black">
          <a:alpha val="40000"/>
        </a:prstClr>
      </a:outerShdw>
    </a:effect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B6E135-8000-E24F-85BF-0E012B7696A5}">
      <dsp:nvSpPr>
        <dsp:cNvPr id="0" name=""/>
        <dsp:cNvSpPr/>
      </dsp:nvSpPr>
      <dsp:spPr>
        <a:xfrm>
          <a:off x="10320" y="1738668"/>
          <a:ext cx="3084784" cy="1850870"/>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zh-CN" altLang="en-US" sz="3200" b="0" i="0" kern="1200" dirty="0">
              <a:latin typeface="PingFang SC Light" panose="020B0300000000000000" pitchFamily="34" charset="-122"/>
              <a:ea typeface="PingFang SC Light" panose="020B0300000000000000" pitchFamily="34" charset="-122"/>
            </a:rPr>
            <a:t>非叶节点</a:t>
          </a:r>
        </a:p>
        <a:p>
          <a:pPr marL="228600" lvl="1" indent="-228600" algn="l" defTabSz="1111250">
            <a:lnSpc>
              <a:spcPct val="90000"/>
            </a:lnSpc>
            <a:spcBef>
              <a:spcPct val="0"/>
            </a:spcBef>
            <a:spcAft>
              <a:spcPct val="15000"/>
            </a:spcAft>
            <a:buChar char="•"/>
          </a:pPr>
          <a:r>
            <a:rPr lang="zh-CN" altLang="en-US" sz="2500" b="0" i="0" kern="1200" dirty="0">
              <a:latin typeface="PingFang SC Light" panose="020B0300000000000000" pitchFamily="34" charset="-122"/>
              <a:ea typeface="PingFang SC Light" panose="020B0300000000000000" pitchFamily="34" charset="-122"/>
            </a:rPr>
            <a:t>起始符号</a:t>
          </a:r>
        </a:p>
      </dsp:txBody>
      <dsp:txXfrm>
        <a:off x="64530" y="1792878"/>
        <a:ext cx="2976364" cy="1742450"/>
      </dsp:txXfrm>
    </dsp:sp>
    <dsp:sp modelId="{E7119608-DABB-4242-B50C-643855F2203C}">
      <dsp:nvSpPr>
        <dsp:cNvPr id="0" name=""/>
        <dsp:cNvSpPr/>
      </dsp:nvSpPr>
      <dsp:spPr>
        <a:xfrm>
          <a:off x="3403583" y="2281590"/>
          <a:ext cx="653974" cy="765026"/>
        </a:xfrm>
        <a:prstGeom prst="rightArrow">
          <a:avLst>
            <a:gd name="adj1" fmla="val 60000"/>
            <a:gd name="adj2" fmla="val 5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zh-CN" altLang="en-US" sz="2100" b="0" i="0" kern="1200">
            <a:latin typeface="PingFang SC Light" panose="020B0300000000000000" pitchFamily="34" charset="-122"/>
            <a:ea typeface="PingFang SC Light" panose="020B0300000000000000" pitchFamily="34" charset="-122"/>
          </a:endParaRPr>
        </a:p>
      </dsp:txBody>
      <dsp:txXfrm>
        <a:off x="3403583" y="2434595"/>
        <a:ext cx="457782" cy="459016"/>
      </dsp:txXfrm>
    </dsp:sp>
    <dsp:sp modelId="{47ACAAD6-2745-B247-9267-540B6A56E4FE}">
      <dsp:nvSpPr>
        <dsp:cNvPr id="0" name=""/>
        <dsp:cNvSpPr/>
      </dsp:nvSpPr>
      <dsp:spPr>
        <a:xfrm>
          <a:off x="4329018" y="1738668"/>
          <a:ext cx="3084784" cy="1850870"/>
        </a:xfrm>
        <a:prstGeom prst="roundRect">
          <a:avLst>
            <a:gd name="adj" fmla="val 10000"/>
          </a:avLst>
        </a:prstGeom>
        <a:gradFill rotWithShape="0">
          <a:gsLst>
            <a:gs pos="0">
              <a:schemeClr val="accent3">
                <a:hueOff val="1355300"/>
                <a:satOff val="50000"/>
                <a:lumOff val="-7353"/>
                <a:alphaOff val="0"/>
                <a:satMod val="103000"/>
                <a:lumMod val="102000"/>
                <a:tint val="94000"/>
              </a:schemeClr>
            </a:gs>
            <a:gs pos="50000">
              <a:schemeClr val="accent3">
                <a:hueOff val="1355300"/>
                <a:satOff val="50000"/>
                <a:lumOff val="-7353"/>
                <a:alphaOff val="0"/>
                <a:satMod val="110000"/>
                <a:lumMod val="100000"/>
                <a:shade val="100000"/>
              </a:schemeClr>
            </a:gs>
            <a:gs pos="100000">
              <a:schemeClr val="accent3">
                <a:hueOff val="1355300"/>
                <a:satOff val="50000"/>
                <a:lumOff val="-735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zh-CN" altLang="en-US" sz="3200" b="0" i="0" kern="1200" dirty="0">
              <a:latin typeface="PingFang SC Light" panose="020B0300000000000000" pitchFamily="34" charset="-122"/>
              <a:ea typeface="PingFang SC Light" panose="020B0300000000000000" pitchFamily="34" charset="-122"/>
            </a:rPr>
            <a:t>叶节点</a:t>
          </a:r>
        </a:p>
        <a:p>
          <a:pPr marL="228600" lvl="1" indent="-228600" algn="l" defTabSz="1111250">
            <a:lnSpc>
              <a:spcPct val="90000"/>
            </a:lnSpc>
            <a:spcBef>
              <a:spcPct val="0"/>
            </a:spcBef>
            <a:spcAft>
              <a:spcPct val="15000"/>
            </a:spcAft>
            <a:buChar char="•"/>
          </a:pPr>
          <a:r>
            <a:rPr lang="zh-CN" altLang="en-US" sz="2500" b="0" i="0" kern="1200" dirty="0">
              <a:latin typeface="PingFang SC Light" panose="020B0300000000000000" pitchFamily="34" charset="-122"/>
              <a:ea typeface="PingFang SC Light" panose="020B0300000000000000" pitchFamily="34" charset="-122"/>
            </a:rPr>
            <a:t>终结符</a:t>
          </a:r>
        </a:p>
      </dsp:txBody>
      <dsp:txXfrm>
        <a:off x="4383228" y="1792878"/>
        <a:ext cx="2976364" cy="1742450"/>
      </dsp:txXfrm>
    </dsp:sp>
    <dsp:sp modelId="{43EDA230-A75E-5949-B5D3-28205539FA02}">
      <dsp:nvSpPr>
        <dsp:cNvPr id="0" name=""/>
        <dsp:cNvSpPr/>
      </dsp:nvSpPr>
      <dsp:spPr>
        <a:xfrm>
          <a:off x="7722280" y="2281590"/>
          <a:ext cx="653974" cy="765026"/>
        </a:xfrm>
        <a:prstGeom prst="rightArrow">
          <a:avLst>
            <a:gd name="adj1" fmla="val 60000"/>
            <a:gd name="adj2" fmla="val 50000"/>
          </a:avLst>
        </a:prstGeom>
        <a:gradFill rotWithShape="0">
          <a:gsLst>
            <a:gs pos="0">
              <a:schemeClr val="accent3">
                <a:hueOff val="2710599"/>
                <a:satOff val="100000"/>
                <a:lumOff val="-14706"/>
                <a:alphaOff val="0"/>
                <a:satMod val="103000"/>
                <a:lumMod val="102000"/>
                <a:tint val="94000"/>
              </a:schemeClr>
            </a:gs>
            <a:gs pos="50000">
              <a:schemeClr val="accent3">
                <a:hueOff val="2710599"/>
                <a:satOff val="100000"/>
                <a:lumOff val="-14706"/>
                <a:alphaOff val="0"/>
                <a:satMod val="110000"/>
                <a:lumMod val="100000"/>
                <a:shade val="100000"/>
              </a:schemeClr>
            </a:gs>
            <a:gs pos="100000">
              <a:schemeClr val="accent3">
                <a:hueOff val="2710599"/>
                <a:satOff val="100000"/>
                <a:lumOff val="-1470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zh-CN" altLang="en-US" sz="2100" b="0" i="0" kern="1200">
            <a:latin typeface="PingFang SC Light" panose="020B0300000000000000" pitchFamily="34" charset="-122"/>
            <a:ea typeface="PingFang SC Light" panose="020B0300000000000000" pitchFamily="34" charset="-122"/>
          </a:endParaRPr>
        </a:p>
      </dsp:txBody>
      <dsp:txXfrm>
        <a:off x="7722280" y="2434595"/>
        <a:ext cx="457782" cy="459016"/>
      </dsp:txXfrm>
    </dsp:sp>
    <dsp:sp modelId="{01131DD1-9453-144C-BDF0-00BBD1D04EE3}">
      <dsp:nvSpPr>
        <dsp:cNvPr id="0" name=""/>
        <dsp:cNvSpPr/>
      </dsp:nvSpPr>
      <dsp:spPr>
        <a:xfrm>
          <a:off x="8647716" y="1738668"/>
          <a:ext cx="3084784" cy="1850870"/>
        </a:xfrm>
        <a:prstGeom prst="roundRect">
          <a:avLst>
            <a:gd name="adj" fmla="val 10000"/>
          </a:avLst>
        </a:prstGeom>
        <a:gradFill rotWithShape="0">
          <a:gsLst>
            <a:gs pos="0">
              <a:schemeClr val="accent3">
                <a:hueOff val="2710599"/>
                <a:satOff val="100000"/>
                <a:lumOff val="-14706"/>
                <a:alphaOff val="0"/>
                <a:satMod val="103000"/>
                <a:lumMod val="102000"/>
                <a:tint val="94000"/>
              </a:schemeClr>
            </a:gs>
            <a:gs pos="50000">
              <a:schemeClr val="accent3">
                <a:hueOff val="2710599"/>
                <a:satOff val="100000"/>
                <a:lumOff val="-14706"/>
                <a:alphaOff val="0"/>
                <a:satMod val="110000"/>
                <a:lumMod val="100000"/>
                <a:shade val="100000"/>
              </a:schemeClr>
            </a:gs>
            <a:gs pos="100000">
              <a:schemeClr val="accent3">
                <a:hueOff val="2710599"/>
                <a:satOff val="100000"/>
                <a:lumOff val="-1470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zh-CN" altLang="en-US" sz="3200" b="0" i="0" kern="1200" dirty="0">
              <a:latin typeface="PingFang SC Light" panose="020B0300000000000000" pitchFamily="34" charset="-122"/>
              <a:ea typeface="PingFang SC Light" panose="020B0300000000000000" pitchFamily="34" charset="-122"/>
            </a:rPr>
            <a:t>分析树</a:t>
          </a:r>
        </a:p>
        <a:p>
          <a:pPr marL="228600" lvl="1" indent="-228600" algn="l" defTabSz="1111250">
            <a:lnSpc>
              <a:spcPct val="90000"/>
            </a:lnSpc>
            <a:spcBef>
              <a:spcPct val="0"/>
            </a:spcBef>
            <a:spcAft>
              <a:spcPct val="15000"/>
            </a:spcAft>
            <a:buChar char="•"/>
          </a:pPr>
          <a:r>
            <a:rPr lang="en-US" altLang="zh-CN" sz="2500" b="0" i="0" kern="1200" dirty="0" err="1">
              <a:latin typeface="PingFang SC Light" panose="020B0300000000000000" pitchFamily="34" charset="-122"/>
              <a:ea typeface="PingFang SC Light" panose="020B0300000000000000" pitchFamily="34" charset="-122"/>
            </a:rPr>
            <a:t>Json</a:t>
          </a:r>
          <a:r>
            <a:rPr lang="zh-CN" altLang="en-US" sz="2500" b="0" i="0" kern="1200" dirty="0">
              <a:latin typeface="PingFang SC Light" panose="020B0300000000000000" pitchFamily="34" charset="-122"/>
              <a:ea typeface="PingFang SC Light" panose="020B0300000000000000" pitchFamily="34" charset="-122"/>
            </a:rPr>
            <a:t>文件</a:t>
          </a:r>
        </a:p>
      </dsp:txBody>
      <dsp:txXfrm>
        <a:off x="8701926" y="1792878"/>
        <a:ext cx="2976364" cy="17424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3F0817-7B07-7646-AABA-63E2E0A26E1B}">
      <dsp:nvSpPr>
        <dsp:cNvPr id="0" name=""/>
        <dsp:cNvSpPr/>
      </dsp:nvSpPr>
      <dsp:spPr>
        <a:xfrm>
          <a:off x="2245" y="1272980"/>
          <a:ext cx="4787843" cy="2872705"/>
        </a:xfrm>
        <a:prstGeom prst="roundRect">
          <a:avLst>
            <a:gd name="adj" fmla="val 10000"/>
          </a:avLst>
        </a:prstGeom>
        <a:gradFill rotWithShape="0">
          <a:gsLst>
            <a:gs pos="0">
              <a:schemeClr val="accent2">
                <a:shade val="80000"/>
                <a:hueOff val="0"/>
                <a:satOff val="0"/>
                <a:lumOff val="0"/>
                <a:alphaOff val="0"/>
                <a:satMod val="103000"/>
                <a:lumMod val="102000"/>
                <a:tint val="94000"/>
              </a:schemeClr>
            </a:gs>
            <a:gs pos="50000">
              <a:schemeClr val="accent2">
                <a:shade val="80000"/>
                <a:hueOff val="0"/>
                <a:satOff val="0"/>
                <a:lumOff val="0"/>
                <a:alphaOff val="0"/>
                <a:satMod val="110000"/>
                <a:lumMod val="100000"/>
                <a:shade val="100000"/>
              </a:schemeClr>
            </a:gs>
            <a:gs pos="100000">
              <a:schemeClr val="accent2">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zh-CN" altLang="en-US" sz="4000" b="0" i="0" kern="1200" dirty="0">
              <a:latin typeface="PingFang SC Light" panose="020B0300000000000000" pitchFamily="34" charset="-122"/>
              <a:ea typeface="PingFang SC Light" panose="020B0300000000000000" pitchFamily="34" charset="-122"/>
            </a:rPr>
            <a:t>解析语法分析树</a:t>
          </a:r>
        </a:p>
        <a:p>
          <a:pPr marL="285750" lvl="1" indent="-285750" algn="l" defTabSz="1377950">
            <a:lnSpc>
              <a:spcPct val="90000"/>
            </a:lnSpc>
            <a:spcBef>
              <a:spcPct val="0"/>
            </a:spcBef>
            <a:spcAft>
              <a:spcPct val="15000"/>
            </a:spcAft>
            <a:buChar char="•"/>
          </a:pPr>
          <a:r>
            <a:rPr lang="zh-CN" altLang="en-US" sz="3100" b="0" i="0" kern="1200" dirty="0">
              <a:latin typeface="PingFang SC Light" panose="020B0300000000000000" pitchFamily="34" charset="-122"/>
              <a:ea typeface="PingFang SC Light" panose="020B0300000000000000" pitchFamily="34" charset="-122"/>
            </a:rPr>
            <a:t>根据文法逻辑递归解析</a:t>
          </a:r>
        </a:p>
      </dsp:txBody>
      <dsp:txXfrm>
        <a:off x="86384" y="1357119"/>
        <a:ext cx="4619565" cy="2704427"/>
      </dsp:txXfrm>
    </dsp:sp>
    <dsp:sp modelId="{11DACE9A-CAD2-BD4E-B611-92DE7E49C911}">
      <dsp:nvSpPr>
        <dsp:cNvPr id="0" name=""/>
        <dsp:cNvSpPr/>
      </dsp:nvSpPr>
      <dsp:spPr>
        <a:xfrm>
          <a:off x="5268872" y="2115640"/>
          <a:ext cx="1015022" cy="1187385"/>
        </a:xfrm>
        <a:prstGeom prst="rightArrow">
          <a:avLst>
            <a:gd name="adj1" fmla="val 60000"/>
            <a:gd name="adj2" fmla="val 50000"/>
          </a:avLst>
        </a:prstGeom>
        <a:gradFill rotWithShape="0">
          <a:gsLst>
            <a:gs pos="0">
              <a:schemeClr val="accent2">
                <a:shade val="90000"/>
                <a:hueOff val="0"/>
                <a:satOff val="0"/>
                <a:lumOff val="0"/>
                <a:alphaOff val="0"/>
                <a:satMod val="103000"/>
                <a:lumMod val="102000"/>
                <a:tint val="94000"/>
              </a:schemeClr>
            </a:gs>
            <a:gs pos="50000">
              <a:schemeClr val="accent2">
                <a:shade val="90000"/>
                <a:hueOff val="0"/>
                <a:satOff val="0"/>
                <a:lumOff val="0"/>
                <a:alphaOff val="0"/>
                <a:satMod val="110000"/>
                <a:lumMod val="100000"/>
                <a:shade val="100000"/>
              </a:schemeClr>
            </a:gs>
            <a:gs pos="100000">
              <a:schemeClr val="accent2">
                <a:shade val="9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b="0" i="0" kern="1200">
            <a:latin typeface="PingFang SC Light" panose="020B0300000000000000" pitchFamily="34" charset="-122"/>
            <a:ea typeface="PingFang SC Light" panose="020B0300000000000000" pitchFamily="34" charset="-122"/>
          </a:endParaRPr>
        </a:p>
      </dsp:txBody>
      <dsp:txXfrm>
        <a:off x="5268872" y="2353117"/>
        <a:ext cx="710515" cy="712431"/>
      </dsp:txXfrm>
    </dsp:sp>
    <dsp:sp modelId="{6BB488BA-45E8-144A-83E4-27513117C64D}">
      <dsp:nvSpPr>
        <dsp:cNvPr id="0" name=""/>
        <dsp:cNvSpPr/>
      </dsp:nvSpPr>
      <dsp:spPr>
        <a:xfrm>
          <a:off x="6705225" y="1272980"/>
          <a:ext cx="4787843" cy="2872705"/>
        </a:xfrm>
        <a:prstGeom prst="roundRect">
          <a:avLst>
            <a:gd name="adj" fmla="val 10000"/>
          </a:avLst>
        </a:prstGeom>
        <a:gradFill rotWithShape="0">
          <a:gsLst>
            <a:gs pos="0">
              <a:schemeClr val="accent2">
                <a:shade val="80000"/>
                <a:hueOff val="-481415"/>
                <a:satOff val="10166"/>
                <a:lumOff val="27081"/>
                <a:alphaOff val="0"/>
                <a:satMod val="103000"/>
                <a:lumMod val="102000"/>
                <a:tint val="94000"/>
              </a:schemeClr>
            </a:gs>
            <a:gs pos="50000">
              <a:schemeClr val="accent2">
                <a:shade val="80000"/>
                <a:hueOff val="-481415"/>
                <a:satOff val="10166"/>
                <a:lumOff val="27081"/>
                <a:alphaOff val="0"/>
                <a:satMod val="110000"/>
                <a:lumMod val="100000"/>
                <a:shade val="100000"/>
              </a:schemeClr>
            </a:gs>
            <a:gs pos="100000">
              <a:schemeClr val="accent2">
                <a:shade val="80000"/>
                <a:hueOff val="-481415"/>
                <a:satOff val="10166"/>
                <a:lumOff val="27081"/>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zh-CN" altLang="en-US" sz="4000" b="0" i="0" kern="1200" dirty="0">
              <a:latin typeface="PingFang SC Light" panose="020B0300000000000000" pitchFamily="34" charset="-122"/>
              <a:ea typeface="PingFang SC Light" panose="020B0300000000000000" pitchFamily="34" charset="-122"/>
            </a:rPr>
            <a:t>产生中间代码</a:t>
          </a:r>
        </a:p>
      </dsp:txBody>
      <dsp:txXfrm>
        <a:off x="6789364" y="1357119"/>
        <a:ext cx="4619565" cy="27044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3E3397-B921-4D42-9AA4-DE149D8D77E3}">
      <dsp:nvSpPr>
        <dsp:cNvPr id="0" name=""/>
        <dsp:cNvSpPr/>
      </dsp:nvSpPr>
      <dsp:spPr>
        <a:xfrm>
          <a:off x="701754" y="1920"/>
          <a:ext cx="2971204" cy="1782722"/>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altLang="zh-CN" sz="2200" b="1" kern="1200" dirty="0"/>
            <a:t>parse</a:t>
          </a:r>
          <a:endParaRPr lang="zh-CN" altLang="en-US" sz="2200" b="1" kern="1200" dirty="0"/>
        </a:p>
      </dsp:txBody>
      <dsp:txXfrm>
        <a:off x="753968" y="54134"/>
        <a:ext cx="2866776" cy="1678294"/>
      </dsp:txXfrm>
    </dsp:sp>
    <dsp:sp modelId="{E10851F2-1818-A441-BD48-D0814DB394DE}">
      <dsp:nvSpPr>
        <dsp:cNvPr id="0" name=""/>
        <dsp:cNvSpPr/>
      </dsp:nvSpPr>
      <dsp:spPr>
        <a:xfrm>
          <a:off x="3934424" y="524852"/>
          <a:ext cx="629895" cy="736858"/>
        </a:xfrm>
        <a:prstGeom prst="rightArrow">
          <a:avLst>
            <a:gd name="adj1" fmla="val 60000"/>
            <a:gd name="adj2" fmla="val 5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b="1" kern="1200"/>
        </a:p>
      </dsp:txBody>
      <dsp:txXfrm>
        <a:off x="3934424" y="672224"/>
        <a:ext cx="440927" cy="442114"/>
      </dsp:txXfrm>
    </dsp:sp>
    <dsp:sp modelId="{50B9E56A-5ED7-7C41-8F2C-FBFFBE510531}">
      <dsp:nvSpPr>
        <dsp:cNvPr id="0" name=""/>
        <dsp:cNvSpPr/>
      </dsp:nvSpPr>
      <dsp:spPr>
        <a:xfrm>
          <a:off x="4861440" y="1920"/>
          <a:ext cx="2971204" cy="1782722"/>
        </a:xfrm>
        <a:prstGeom prst="roundRect">
          <a:avLst>
            <a:gd name="adj" fmla="val 10000"/>
          </a:avLst>
        </a:prstGeom>
        <a:gradFill rotWithShape="0">
          <a:gsLst>
            <a:gs pos="0">
              <a:schemeClr val="accent2">
                <a:hueOff val="-485121"/>
                <a:satOff val="-27976"/>
                <a:lumOff val="2876"/>
                <a:alphaOff val="0"/>
                <a:satMod val="103000"/>
                <a:lumMod val="102000"/>
                <a:tint val="94000"/>
              </a:schemeClr>
            </a:gs>
            <a:gs pos="50000">
              <a:schemeClr val="accent2">
                <a:hueOff val="-485121"/>
                <a:satOff val="-27976"/>
                <a:lumOff val="2876"/>
                <a:alphaOff val="0"/>
                <a:satMod val="110000"/>
                <a:lumMod val="100000"/>
                <a:shade val="100000"/>
              </a:schemeClr>
            </a:gs>
            <a:gs pos="100000">
              <a:schemeClr val="accent2">
                <a:hueOff val="-485121"/>
                <a:satOff val="-27976"/>
                <a:lumOff val="287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altLang="zh-CN" sz="2200" b="1" kern="1200" dirty="0" err="1"/>
            <a:t>c_program</a:t>
          </a:r>
          <a:endParaRPr lang="zh-CN" altLang="en-US" sz="2200" b="1" kern="1200" dirty="0"/>
        </a:p>
      </dsp:txBody>
      <dsp:txXfrm>
        <a:off x="4913654" y="54134"/>
        <a:ext cx="2866776" cy="1678294"/>
      </dsp:txXfrm>
    </dsp:sp>
    <dsp:sp modelId="{0850BC13-2B09-1041-BE30-24545F010BD7}">
      <dsp:nvSpPr>
        <dsp:cNvPr id="0" name=""/>
        <dsp:cNvSpPr/>
      </dsp:nvSpPr>
      <dsp:spPr>
        <a:xfrm rot="5400000">
          <a:off x="6032094" y="1992627"/>
          <a:ext cx="629895" cy="736858"/>
        </a:xfrm>
        <a:prstGeom prst="rightArrow">
          <a:avLst>
            <a:gd name="adj1" fmla="val 60000"/>
            <a:gd name="adj2" fmla="val 50000"/>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b="1" kern="1200"/>
        </a:p>
      </dsp:txBody>
      <dsp:txXfrm rot="-5400000">
        <a:off x="6125985" y="2046108"/>
        <a:ext cx="442114" cy="440927"/>
      </dsp:txXfrm>
    </dsp:sp>
    <dsp:sp modelId="{E48B9895-7FA7-2B4F-8CDC-B42EAFA08D22}">
      <dsp:nvSpPr>
        <dsp:cNvPr id="0" name=""/>
        <dsp:cNvSpPr/>
      </dsp:nvSpPr>
      <dsp:spPr>
        <a:xfrm>
          <a:off x="4861440" y="2973124"/>
          <a:ext cx="2971204" cy="1782722"/>
        </a:xfrm>
        <a:prstGeom prst="roundRect">
          <a:avLst>
            <a:gd name="adj" fmla="val 10000"/>
          </a:avLst>
        </a:prstGeom>
        <a:gradFill rotWithShape="0">
          <a:gsLst>
            <a:gs pos="0">
              <a:schemeClr val="accent2">
                <a:hueOff val="-970242"/>
                <a:satOff val="-55952"/>
                <a:lumOff val="5752"/>
                <a:alphaOff val="0"/>
                <a:satMod val="103000"/>
                <a:lumMod val="102000"/>
                <a:tint val="94000"/>
              </a:schemeClr>
            </a:gs>
            <a:gs pos="50000">
              <a:schemeClr val="accent2">
                <a:hueOff val="-970242"/>
                <a:satOff val="-55952"/>
                <a:lumOff val="5752"/>
                <a:alphaOff val="0"/>
                <a:satMod val="110000"/>
                <a:lumMod val="100000"/>
                <a:shade val="100000"/>
              </a:schemeClr>
            </a:gs>
            <a:gs pos="100000">
              <a:schemeClr val="accent2">
                <a:hueOff val="-970242"/>
                <a:satOff val="-55952"/>
                <a:lumOff val="575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altLang="zh-CN" sz="2200" b="1" kern="1200" dirty="0" err="1"/>
            <a:t>parse_c_program</a:t>
          </a:r>
          <a:endParaRPr lang="zh-CN" altLang="en-US" sz="2200" b="1" kern="1200" dirty="0"/>
        </a:p>
      </dsp:txBody>
      <dsp:txXfrm>
        <a:off x="4913654" y="3025338"/>
        <a:ext cx="2866776" cy="1678294"/>
      </dsp:txXfrm>
    </dsp:sp>
    <dsp:sp modelId="{5F9A864D-8B72-D44C-8D81-1278E8D954D1}">
      <dsp:nvSpPr>
        <dsp:cNvPr id="0" name=""/>
        <dsp:cNvSpPr/>
      </dsp:nvSpPr>
      <dsp:spPr>
        <a:xfrm rot="10800000">
          <a:off x="3970079" y="3496056"/>
          <a:ext cx="629895" cy="736858"/>
        </a:xfrm>
        <a:prstGeom prst="rightArrow">
          <a:avLst>
            <a:gd name="adj1" fmla="val 60000"/>
            <a:gd name="adj2" fmla="val 50000"/>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b="1" kern="1200"/>
        </a:p>
      </dsp:txBody>
      <dsp:txXfrm rot="10800000">
        <a:off x="4159047" y="3643428"/>
        <a:ext cx="440927" cy="442114"/>
      </dsp:txXfrm>
    </dsp:sp>
    <dsp:sp modelId="{A3D590E6-AB12-4E4B-A503-0D8B8B7209A7}">
      <dsp:nvSpPr>
        <dsp:cNvPr id="0" name=""/>
        <dsp:cNvSpPr/>
      </dsp:nvSpPr>
      <dsp:spPr>
        <a:xfrm>
          <a:off x="701754" y="2973124"/>
          <a:ext cx="2971204" cy="1782722"/>
        </a:xfrm>
        <a:prstGeom prst="roundRect">
          <a:avLst>
            <a:gd name="adj" fmla="val 10000"/>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altLang="zh-CN" sz="2200" b="1" kern="1200" dirty="0" err="1"/>
            <a:t>parse_translation_unit</a:t>
          </a:r>
          <a:endParaRPr lang="zh-CN" altLang="en-US" sz="2200" b="1" kern="1200" dirty="0"/>
        </a:p>
      </dsp:txBody>
      <dsp:txXfrm>
        <a:off x="753968" y="3025338"/>
        <a:ext cx="2866776" cy="167829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CCDAF9-370E-3E42-AD8C-5CAA6CD1FC64}">
      <dsp:nvSpPr>
        <dsp:cNvPr id="0" name=""/>
        <dsp:cNvSpPr/>
      </dsp:nvSpPr>
      <dsp:spPr>
        <a:xfrm>
          <a:off x="5162" y="2032245"/>
          <a:ext cx="2256961" cy="1354176"/>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b="0" i="0" kern="1200" dirty="0">
              <a:latin typeface="PingFang SC Light" panose="020B0300000000000000" pitchFamily="34" charset="-122"/>
              <a:ea typeface="PingFang SC Light" panose="020B0300000000000000" pitchFamily="34" charset="-122"/>
            </a:rPr>
            <a:t>扫描并分割中间代码</a:t>
          </a:r>
        </a:p>
      </dsp:txBody>
      <dsp:txXfrm>
        <a:off x="44824" y="2071907"/>
        <a:ext cx="2177637" cy="1274852"/>
      </dsp:txXfrm>
    </dsp:sp>
    <dsp:sp modelId="{DEF4977F-5091-DD4E-B7EE-C03541D0CF54}">
      <dsp:nvSpPr>
        <dsp:cNvPr id="0" name=""/>
        <dsp:cNvSpPr/>
      </dsp:nvSpPr>
      <dsp:spPr>
        <a:xfrm>
          <a:off x="2487819" y="2429470"/>
          <a:ext cx="478475" cy="559726"/>
        </a:xfrm>
        <a:prstGeom prst="rightArrow">
          <a:avLst>
            <a:gd name="adj1" fmla="val 60000"/>
            <a:gd name="adj2" fmla="val 5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b="0" i="0" kern="1200">
            <a:latin typeface="PingFang SC Light" panose="020B0300000000000000" pitchFamily="34" charset="-122"/>
            <a:ea typeface="PingFang SC Light" panose="020B0300000000000000" pitchFamily="34" charset="-122"/>
          </a:endParaRPr>
        </a:p>
      </dsp:txBody>
      <dsp:txXfrm>
        <a:off x="2487819" y="2541415"/>
        <a:ext cx="334933" cy="335836"/>
      </dsp:txXfrm>
    </dsp:sp>
    <dsp:sp modelId="{F039B35E-7FF1-8942-84FF-74EDEB14BD4E}">
      <dsp:nvSpPr>
        <dsp:cNvPr id="0" name=""/>
        <dsp:cNvSpPr/>
      </dsp:nvSpPr>
      <dsp:spPr>
        <a:xfrm>
          <a:off x="3164907" y="2032245"/>
          <a:ext cx="2256961" cy="1354176"/>
        </a:xfrm>
        <a:prstGeom prst="roundRect">
          <a:avLst>
            <a:gd name="adj" fmla="val 10000"/>
          </a:avLst>
        </a:prstGeom>
        <a:gradFill rotWithShape="0">
          <a:gsLst>
            <a:gs pos="0">
              <a:schemeClr val="accent2">
                <a:hueOff val="-485121"/>
                <a:satOff val="-27976"/>
                <a:lumOff val="2876"/>
                <a:alphaOff val="0"/>
                <a:satMod val="103000"/>
                <a:lumMod val="102000"/>
                <a:tint val="94000"/>
              </a:schemeClr>
            </a:gs>
            <a:gs pos="50000">
              <a:schemeClr val="accent2">
                <a:hueOff val="-485121"/>
                <a:satOff val="-27976"/>
                <a:lumOff val="2876"/>
                <a:alphaOff val="0"/>
                <a:satMod val="110000"/>
                <a:lumMod val="100000"/>
                <a:shade val="100000"/>
              </a:schemeClr>
            </a:gs>
            <a:gs pos="100000">
              <a:schemeClr val="accent2">
                <a:hueOff val="-485121"/>
                <a:satOff val="-27976"/>
                <a:lumOff val="287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b="0" i="0" kern="1200" dirty="0">
              <a:latin typeface="PingFang SC Light" panose="020B0300000000000000" pitchFamily="34" charset="-122"/>
              <a:ea typeface="PingFang SC Light" panose="020B0300000000000000" pitchFamily="34" charset="-122"/>
            </a:rPr>
            <a:t>构造活跃分析表</a:t>
          </a:r>
        </a:p>
      </dsp:txBody>
      <dsp:txXfrm>
        <a:off x="3204569" y="2071907"/>
        <a:ext cx="2177637" cy="1274852"/>
      </dsp:txXfrm>
    </dsp:sp>
    <dsp:sp modelId="{D0A72121-6CF0-F244-BC40-D877EE088E6A}">
      <dsp:nvSpPr>
        <dsp:cNvPr id="0" name=""/>
        <dsp:cNvSpPr/>
      </dsp:nvSpPr>
      <dsp:spPr>
        <a:xfrm>
          <a:off x="5647565" y="2429470"/>
          <a:ext cx="478475" cy="559726"/>
        </a:xfrm>
        <a:prstGeom prst="rightArrow">
          <a:avLst>
            <a:gd name="adj1" fmla="val 60000"/>
            <a:gd name="adj2" fmla="val 50000"/>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b="0" i="0" kern="1200">
            <a:latin typeface="PingFang SC Light" panose="020B0300000000000000" pitchFamily="34" charset="-122"/>
            <a:ea typeface="PingFang SC Light" panose="020B0300000000000000" pitchFamily="34" charset="-122"/>
          </a:endParaRPr>
        </a:p>
      </dsp:txBody>
      <dsp:txXfrm>
        <a:off x="5647565" y="2541415"/>
        <a:ext cx="334933" cy="335836"/>
      </dsp:txXfrm>
    </dsp:sp>
    <dsp:sp modelId="{CFB65872-D8F0-704C-AA4F-3581286D00A1}">
      <dsp:nvSpPr>
        <dsp:cNvPr id="0" name=""/>
        <dsp:cNvSpPr/>
      </dsp:nvSpPr>
      <dsp:spPr>
        <a:xfrm>
          <a:off x="6324653" y="2032245"/>
          <a:ext cx="2256961" cy="1354176"/>
        </a:xfrm>
        <a:prstGeom prst="roundRect">
          <a:avLst>
            <a:gd name="adj" fmla="val 10000"/>
          </a:avLst>
        </a:prstGeom>
        <a:gradFill rotWithShape="0">
          <a:gsLst>
            <a:gs pos="0">
              <a:schemeClr val="accent2">
                <a:hueOff val="-970242"/>
                <a:satOff val="-55952"/>
                <a:lumOff val="5752"/>
                <a:alphaOff val="0"/>
                <a:satMod val="103000"/>
                <a:lumMod val="102000"/>
                <a:tint val="94000"/>
              </a:schemeClr>
            </a:gs>
            <a:gs pos="50000">
              <a:schemeClr val="accent2">
                <a:hueOff val="-970242"/>
                <a:satOff val="-55952"/>
                <a:lumOff val="5752"/>
                <a:alphaOff val="0"/>
                <a:satMod val="110000"/>
                <a:lumMod val="100000"/>
                <a:shade val="100000"/>
              </a:schemeClr>
            </a:gs>
            <a:gs pos="100000">
              <a:schemeClr val="accent2">
                <a:hueOff val="-970242"/>
                <a:satOff val="-55952"/>
                <a:lumOff val="575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b="0" i="0" kern="1200" dirty="0">
              <a:latin typeface="PingFang SC Light" panose="020B0300000000000000" pitchFamily="34" charset="-122"/>
              <a:ea typeface="PingFang SC Light" panose="020B0300000000000000" pitchFamily="34" charset="-122"/>
            </a:rPr>
            <a:t>构建变量符号表 </a:t>
          </a:r>
          <a:r>
            <a:rPr lang="en-US" altLang="zh-CN" sz="2400" b="0" i="0" kern="1200" dirty="0">
              <a:latin typeface="PingFang SC Light" panose="020B0300000000000000" pitchFamily="34" charset="-122"/>
              <a:ea typeface="PingFang SC Light" panose="020B0300000000000000" pitchFamily="34" charset="-122"/>
            </a:rPr>
            <a:t>label</a:t>
          </a:r>
          <a:r>
            <a:rPr lang="zh-CN" altLang="en-US" sz="2400" b="0" i="0" kern="1200" dirty="0">
              <a:latin typeface="PingFang SC Light" panose="020B0300000000000000" pitchFamily="34" charset="-122"/>
              <a:ea typeface="PingFang SC Light" panose="020B0300000000000000" pitchFamily="34" charset="-122"/>
            </a:rPr>
            <a:t>管理表</a:t>
          </a:r>
        </a:p>
      </dsp:txBody>
      <dsp:txXfrm>
        <a:off x="6364315" y="2071907"/>
        <a:ext cx="2177637" cy="1274852"/>
      </dsp:txXfrm>
    </dsp:sp>
    <dsp:sp modelId="{AD82BB5F-17BA-604D-A01C-5DBF8C1E103E}">
      <dsp:nvSpPr>
        <dsp:cNvPr id="0" name=""/>
        <dsp:cNvSpPr/>
      </dsp:nvSpPr>
      <dsp:spPr>
        <a:xfrm>
          <a:off x="8807311" y="2429470"/>
          <a:ext cx="478475" cy="559726"/>
        </a:xfrm>
        <a:prstGeom prst="rightArrow">
          <a:avLst>
            <a:gd name="adj1" fmla="val 60000"/>
            <a:gd name="adj2" fmla="val 50000"/>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b="0" i="0" kern="1200">
            <a:latin typeface="PingFang SC Light" panose="020B0300000000000000" pitchFamily="34" charset="-122"/>
            <a:ea typeface="PingFang SC Light" panose="020B0300000000000000" pitchFamily="34" charset="-122"/>
          </a:endParaRPr>
        </a:p>
      </dsp:txBody>
      <dsp:txXfrm>
        <a:off x="8807311" y="2541415"/>
        <a:ext cx="334933" cy="335836"/>
      </dsp:txXfrm>
    </dsp:sp>
    <dsp:sp modelId="{2642FEC9-E3DD-8843-80C1-B8F92AE31097}">
      <dsp:nvSpPr>
        <dsp:cNvPr id="0" name=""/>
        <dsp:cNvSpPr/>
      </dsp:nvSpPr>
      <dsp:spPr>
        <a:xfrm>
          <a:off x="9484399" y="2032245"/>
          <a:ext cx="2256961" cy="1354176"/>
        </a:xfrm>
        <a:prstGeom prst="roundRect">
          <a:avLst>
            <a:gd name="adj" fmla="val 10000"/>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b="0" i="0" kern="1200" dirty="0">
              <a:latin typeface="PingFang SC Light" panose="020B0300000000000000" pitchFamily="34" charset="-122"/>
              <a:ea typeface="PingFang SC Light" panose="020B0300000000000000" pitchFamily="34" charset="-122"/>
            </a:rPr>
            <a:t>翻译中间代码生成目标代码</a:t>
          </a:r>
        </a:p>
      </dsp:txBody>
      <dsp:txXfrm>
        <a:off x="9524061" y="2071907"/>
        <a:ext cx="2177637" cy="127485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64E506-6668-4E90-9C7C-C134DBBB929A}">
      <dsp:nvSpPr>
        <dsp:cNvPr id="0" name=""/>
        <dsp:cNvSpPr/>
      </dsp:nvSpPr>
      <dsp:spPr>
        <a:xfrm>
          <a:off x="1468815" y="2935710"/>
          <a:ext cx="1706830" cy="1465364"/>
        </a:xfrm>
        <a:prstGeom prst="hexagon">
          <a:avLst>
            <a:gd name="adj" fmla="val 25000"/>
            <a:gd name="vf" fmla="val 115470"/>
          </a:avLst>
        </a:prstGeom>
        <a:solidFill>
          <a:srgbClr val="6F8683"/>
        </a:solidFill>
        <a:ln w="6350" cap="flat" cmpd="sng" algn="ctr">
          <a:noFill/>
          <a:prstDash val="solid"/>
          <a:miter lim="800000"/>
        </a:ln>
        <a:effectLst>
          <a:outerShdw blurRad="50800" dist="38100" dir="2700000" algn="tl" rotWithShape="0">
            <a:prstClr val="black">
              <a:alpha val="40000"/>
            </a:prstClr>
          </a:outerShdw>
        </a:effectLst>
      </dsp:spPr>
      <dsp:style>
        <a:lnRef idx="1">
          <a:scrgbClr r="0" g="0" b="0"/>
        </a:lnRef>
        <a:fillRef idx="2">
          <a:scrgbClr r="0" g="0" b="0"/>
        </a:fillRef>
        <a:effectRef idx="1">
          <a:scrgbClr r="0" g="0" b="0"/>
        </a:effectRef>
        <a:fontRef idx="minor">
          <a:schemeClr val="dk1"/>
        </a:fontRef>
      </dsp:style>
      <dsp:txBody>
        <a:bodyPr spcFirstLastPara="0" vert="horz" wrap="square" lIns="0" tIns="25400" rIns="0" bIns="25400" numCol="1" spcCol="1270" anchor="ctr" anchorCtr="0">
          <a:noAutofit/>
        </a:bodyPr>
        <a:lstStyle/>
        <a:p>
          <a:pPr marL="0" lvl="0" indent="0" algn="ctr" defTabSz="889000" rtl="0">
            <a:lnSpc>
              <a:spcPct val="90000"/>
            </a:lnSpc>
            <a:spcBef>
              <a:spcPct val="0"/>
            </a:spcBef>
            <a:spcAft>
              <a:spcPct val="35000"/>
            </a:spcAft>
            <a:buNone/>
          </a:pPr>
          <a:r>
            <a:rPr lang="zh-CN" altLang="en-US" sz="2000" kern="1200" baseline="0" dirty="0">
              <a:solidFill>
                <a:schemeClr val="bg1"/>
              </a:solidFill>
              <a:latin typeface="黑体" panose="02010609060101010101" pitchFamily="49" charset="-122"/>
              <a:ea typeface="黑体" panose="02010609060101010101" pitchFamily="49" charset="-122"/>
            </a:rPr>
            <a:t>输入内容</a:t>
          </a:r>
          <a:endParaRPr lang="en-GB" sz="2000" kern="1200" baseline="0" dirty="0">
            <a:solidFill>
              <a:schemeClr val="bg1"/>
            </a:solidFill>
            <a:latin typeface="黑体" panose="02010609060101010101" pitchFamily="49" charset="-122"/>
            <a:ea typeface="黑体" panose="02010609060101010101" pitchFamily="49" charset="-122"/>
          </a:endParaRPr>
        </a:p>
      </dsp:txBody>
      <dsp:txXfrm>
        <a:off x="1733165" y="3162662"/>
        <a:ext cx="1178131" cy="1011460"/>
      </dsp:txXfrm>
    </dsp:sp>
    <dsp:sp modelId="{2E03D9D5-B5AB-4B69-A9A0-35C0C4984CF5}">
      <dsp:nvSpPr>
        <dsp:cNvPr id="0" name=""/>
        <dsp:cNvSpPr/>
      </dsp:nvSpPr>
      <dsp:spPr>
        <a:xfrm>
          <a:off x="1509540" y="3590970"/>
          <a:ext cx="199100" cy="171615"/>
        </a:xfrm>
        <a:prstGeom prst="hexagon">
          <a:avLst>
            <a:gd name="adj" fmla="val 25000"/>
            <a:gd name="vf" fmla="val 115470"/>
          </a:avLst>
        </a:prstGeom>
        <a:solidFill>
          <a:schemeClr val="lt1">
            <a:hueOff val="0"/>
            <a:satOff val="0"/>
            <a:lumOff val="0"/>
            <a:alphaOff val="0"/>
          </a:schemeClr>
        </a:solidFill>
        <a:ln w="6350" cap="flat" cmpd="sng" algn="ctr">
          <a:noFill/>
          <a:prstDash val="solid"/>
          <a:miter lim="800000"/>
        </a:ln>
        <a:effectLst/>
      </dsp:spPr>
      <dsp:style>
        <a:lnRef idx="1">
          <a:scrgbClr r="0" g="0" b="0"/>
        </a:lnRef>
        <a:fillRef idx="1">
          <a:scrgbClr r="0" g="0" b="0"/>
        </a:fillRef>
        <a:effectRef idx="0">
          <a:scrgbClr r="0" g="0" b="0"/>
        </a:effectRef>
        <a:fontRef idx="minor"/>
      </dsp:style>
    </dsp:sp>
    <dsp:sp modelId="{6DCB685F-33CA-479A-AA1A-6EEA0ABA235F}">
      <dsp:nvSpPr>
        <dsp:cNvPr id="0" name=""/>
        <dsp:cNvSpPr/>
      </dsp:nvSpPr>
      <dsp:spPr>
        <a:xfrm>
          <a:off x="0" y="2125605"/>
          <a:ext cx="1706830" cy="1465364"/>
        </a:xfrm>
        <a:prstGeom prst="hexagon">
          <a:avLst>
            <a:gd name="adj" fmla="val 25000"/>
            <a:gd name="vf" fmla="val 115470"/>
          </a:avLst>
        </a:prstGeom>
        <a:blipFill>
          <a:blip xmlns:r="http://schemas.openxmlformats.org/officeDocument/2006/relationships" r:embed="rId1"/>
          <a:stretch>
            <a:fillRect/>
          </a:stretch>
        </a:blipFill>
        <a:ln w="6350" cap="flat" cmpd="sng" algn="ctr">
          <a:noFill/>
          <a:prstDash val="solid"/>
          <a:miter lim="800000"/>
        </a:ln>
        <a:effectLst>
          <a:outerShdw blurRad="50800" dist="38100" dir="2700000" algn="tl" rotWithShape="0">
            <a:prstClr val="black">
              <a:alpha val="40000"/>
            </a:prstClr>
          </a:outerShdw>
        </a:effectLst>
      </dsp:spPr>
      <dsp:style>
        <a:lnRef idx="1">
          <a:scrgbClr r="0" g="0" b="0"/>
        </a:lnRef>
        <a:fillRef idx="1">
          <a:scrgbClr r="0" g="0" b="0"/>
        </a:fillRef>
        <a:effectRef idx="0">
          <a:scrgbClr r="0" g="0" b="0"/>
        </a:effectRef>
        <a:fontRef idx="minor"/>
      </dsp:style>
    </dsp:sp>
    <dsp:sp modelId="{38101E6B-CBD4-41F8-80D6-31EE8F669973}">
      <dsp:nvSpPr>
        <dsp:cNvPr id="0" name=""/>
        <dsp:cNvSpPr/>
      </dsp:nvSpPr>
      <dsp:spPr>
        <a:xfrm>
          <a:off x="1169260" y="3396342"/>
          <a:ext cx="199100" cy="171615"/>
        </a:xfrm>
        <a:prstGeom prst="hexagon">
          <a:avLst>
            <a:gd name="adj" fmla="val 25000"/>
            <a:gd name="vf" fmla="val 115470"/>
          </a:avLst>
        </a:prstGeom>
        <a:solidFill>
          <a:schemeClr val="lt1">
            <a:hueOff val="0"/>
            <a:satOff val="0"/>
            <a:lumOff val="0"/>
            <a:alphaOff val="0"/>
          </a:schemeClr>
        </a:solidFill>
        <a:ln w="6350" cap="flat" cmpd="sng" algn="ctr">
          <a:noFill/>
          <a:prstDash val="solid"/>
          <a:miter lim="800000"/>
        </a:ln>
        <a:effectLst/>
      </dsp:spPr>
      <dsp:style>
        <a:lnRef idx="1">
          <a:scrgbClr r="0" g="0" b="0"/>
        </a:lnRef>
        <a:fillRef idx="1">
          <a:scrgbClr r="0" g="0" b="0"/>
        </a:fillRef>
        <a:effectRef idx="0">
          <a:scrgbClr r="0" g="0" b="0"/>
        </a:effectRef>
        <a:fontRef idx="minor"/>
      </dsp:style>
    </dsp:sp>
    <dsp:sp modelId="{CFDC1DBF-3A0E-4BA5-B1D2-DF8C5A84447C}">
      <dsp:nvSpPr>
        <dsp:cNvPr id="0" name=""/>
        <dsp:cNvSpPr/>
      </dsp:nvSpPr>
      <dsp:spPr>
        <a:xfrm>
          <a:off x="2937630" y="2120925"/>
          <a:ext cx="1706830" cy="1465364"/>
        </a:xfrm>
        <a:prstGeom prst="hexagon">
          <a:avLst>
            <a:gd name="adj" fmla="val 25000"/>
            <a:gd name="vf" fmla="val 115470"/>
          </a:avLst>
        </a:prstGeom>
        <a:solidFill>
          <a:srgbClr val="A29266"/>
        </a:solidFill>
        <a:ln w="6350" cap="flat" cmpd="sng" algn="ctr">
          <a:noFill/>
          <a:prstDash val="solid"/>
          <a:miter lim="800000"/>
        </a:ln>
        <a:effectLst>
          <a:outerShdw blurRad="50800" dist="38100" dir="2700000" algn="tl" rotWithShape="0">
            <a:prstClr val="black">
              <a:alpha val="40000"/>
            </a:prstClr>
          </a:outerShdw>
        </a:effectLst>
      </dsp:spPr>
      <dsp:style>
        <a:lnRef idx="1">
          <a:scrgbClr r="0" g="0" b="0"/>
        </a:lnRef>
        <a:fillRef idx="2">
          <a:scrgbClr r="0" g="0" b="0"/>
        </a:fillRef>
        <a:effectRef idx="1">
          <a:scrgbClr r="0" g="0" b="0"/>
        </a:effectRef>
        <a:fontRef idx="minor">
          <a:schemeClr val="dk1"/>
        </a:fontRef>
      </dsp:style>
      <dsp:txBody>
        <a:bodyPr spcFirstLastPara="0" vert="horz" wrap="square" lIns="0" tIns="25400" rIns="0" bIns="25400" numCol="1" spcCol="1270" anchor="ctr" anchorCtr="0">
          <a:noAutofit/>
        </a:bodyPr>
        <a:lstStyle/>
        <a:p>
          <a:pPr marL="0" lvl="0" indent="0" algn="ctr" defTabSz="889000" rtl="0">
            <a:lnSpc>
              <a:spcPct val="90000"/>
            </a:lnSpc>
            <a:spcBef>
              <a:spcPct val="0"/>
            </a:spcBef>
            <a:spcAft>
              <a:spcPct val="35000"/>
            </a:spcAft>
            <a:buNone/>
          </a:pPr>
          <a:r>
            <a:rPr lang="zh-CN" altLang="en-US" sz="2000" kern="1200" baseline="0" dirty="0">
              <a:solidFill>
                <a:schemeClr val="bg1"/>
              </a:solidFill>
              <a:latin typeface="黑体" panose="02010609060101010101" pitchFamily="49" charset="-122"/>
              <a:ea typeface="黑体" panose="02010609060101010101" pitchFamily="49" charset="-122"/>
            </a:rPr>
            <a:t>输入内容</a:t>
          </a:r>
          <a:endParaRPr lang="en-GB" sz="2000" kern="1200" baseline="0" dirty="0">
            <a:solidFill>
              <a:schemeClr val="bg1"/>
            </a:solidFill>
            <a:latin typeface="黑体" panose="02010609060101010101" pitchFamily="49" charset="-122"/>
            <a:ea typeface="黑体" panose="02010609060101010101" pitchFamily="49" charset="-122"/>
          </a:endParaRPr>
        </a:p>
      </dsp:txBody>
      <dsp:txXfrm>
        <a:off x="3201980" y="2347877"/>
        <a:ext cx="1178131" cy="1011460"/>
      </dsp:txXfrm>
    </dsp:sp>
    <dsp:sp modelId="{9FE2E0A1-038B-4B86-BC9D-46E9BDAB1AA3}">
      <dsp:nvSpPr>
        <dsp:cNvPr id="0" name=""/>
        <dsp:cNvSpPr/>
      </dsp:nvSpPr>
      <dsp:spPr>
        <a:xfrm>
          <a:off x="4112321" y="3388541"/>
          <a:ext cx="199100" cy="171615"/>
        </a:xfrm>
        <a:prstGeom prst="hexagon">
          <a:avLst>
            <a:gd name="adj" fmla="val 25000"/>
            <a:gd name="vf" fmla="val 115470"/>
          </a:avLst>
        </a:prstGeom>
        <a:solidFill>
          <a:schemeClr val="lt1">
            <a:hueOff val="0"/>
            <a:satOff val="0"/>
            <a:lumOff val="0"/>
            <a:alphaOff val="0"/>
          </a:schemeClr>
        </a:solidFill>
        <a:ln w="6350" cap="flat" cmpd="sng" algn="ctr">
          <a:noFill/>
          <a:prstDash val="solid"/>
          <a:miter lim="800000"/>
        </a:ln>
        <a:effectLst/>
      </dsp:spPr>
      <dsp:style>
        <a:lnRef idx="1">
          <a:scrgbClr r="0" g="0" b="0"/>
        </a:lnRef>
        <a:fillRef idx="1">
          <a:scrgbClr r="0" g="0" b="0"/>
        </a:fillRef>
        <a:effectRef idx="0">
          <a:scrgbClr r="0" g="0" b="0"/>
        </a:effectRef>
        <a:fontRef idx="minor"/>
      </dsp:style>
    </dsp:sp>
    <dsp:sp modelId="{9BBABC56-B458-418E-B1B3-09C081104168}">
      <dsp:nvSpPr>
        <dsp:cNvPr id="0" name=""/>
        <dsp:cNvSpPr/>
      </dsp:nvSpPr>
      <dsp:spPr>
        <a:xfrm>
          <a:off x="4405541" y="2932589"/>
          <a:ext cx="1706830" cy="1465364"/>
        </a:xfrm>
        <a:prstGeom prst="hexagon">
          <a:avLst>
            <a:gd name="adj" fmla="val 25000"/>
            <a:gd name="vf" fmla="val 115470"/>
          </a:avLst>
        </a:prstGeom>
        <a:blipFill>
          <a:blip xmlns:r="http://schemas.openxmlformats.org/officeDocument/2006/relationships" r:embed="rId2"/>
          <a:stretch>
            <a:fillRect/>
          </a:stretch>
        </a:blipFill>
        <a:ln w="6350" cap="flat" cmpd="sng" algn="ctr">
          <a:noFill/>
          <a:prstDash val="solid"/>
          <a:miter lim="800000"/>
        </a:ln>
        <a:effectLst>
          <a:outerShdw blurRad="50800" dist="38100" dir="2700000" algn="tl" rotWithShape="0">
            <a:prstClr val="black">
              <a:alpha val="40000"/>
            </a:prstClr>
          </a:outerShdw>
        </a:effectLst>
      </dsp:spPr>
      <dsp:style>
        <a:lnRef idx="1">
          <a:scrgbClr r="0" g="0" b="0"/>
        </a:lnRef>
        <a:fillRef idx="1">
          <a:scrgbClr r="0" g="0" b="0"/>
        </a:fillRef>
        <a:effectRef idx="0">
          <a:scrgbClr r="0" g="0" b="0"/>
        </a:effectRef>
        <a:fontRef idx="minor"/>
      </dsp:style>
    </dsp:sp>
    <dsp:sp modelId="{D37149DB-9727-497E-85E6-C6C4EA11010D}">
      <dsp:nvSpPr>
        <dsp:cNvPr id="0" name=""/>
        <dsp:cNvSpPr/>
      </dsp:nvSpPr>
      <dsp:spPr>
        <a:xfrm>
          <a:off x="4447171" y="3584729"/>
          <a:ext cx="199100" cy="171615"/>
        </a:xfrm>
        <a:prstGeom prst="hexagon">
          <a:avLst>
            <a:gd name="adj" fmla="val 25000"/>
            <a:gd name="vf" fmla="val 115470"/>
          </a:avLst>
        </a:prstGeom>
        <a:solidFill>
          <a:schemeClr val="lt1">
            <a:hueOff val="0"/>
            <a:satOff val="0"/>
            <a:lumOff val="0"/>
            <a:alphaOff val="0"/>
          </a:schemeClr>
        </a:solidFill>
        <a:ln w="6350" cap="flat" cmpd="sng" algn="ctr">
          <a:noFill/>
          <a:prstDash val="solid"/>
          <a:miter lim="800000"/>
        </a:ln>
        <a:effectLst/>
      </dsp:spPr>
      <dsp:style>
        <a:lnRef idx="1">
          <a:scrgbClr r="0" g="0" b="0"/>
        </a:lnRef>
        <a:fillRef idx="1">
          <a:scrgbClr r="0" g="0" b="0"/>
        </a:fillRef>
        <a:effectRef idx="0">
          <a:scrgbClr r="0" g="0" b="0"/>
        </a:effectRef>
        <a:fontRef idx="minor"/>
      </dsp:style>
    </dsp:sp>
    <dsp:sp modelId="{95F9F7C7-091A-4BF3-A56C-F74335991E10}">
      <dsp:nvSpPr>
        <dsp:cNvPr id="0" name=""/>
        <dsp:cNvSpPr/>
      </dsp:nvSpPr>
      <dsp:spPr>
        <a:xfrm>
          <a:off x="1468815" y="1315500"/>
          <a:ext cx="1706830" cy="1465364"/>
        </a:xfrm>
        <a:prstGeom prst="hexagon">
          <a:avLst>
            <a:gd name="adj" fmla="val 25000"/>
            <a:gd name="vf" fmla="val 115470"/>
          </a:avLst>
        </a:prstGeom>
        <a:solidFill>
          <a:srgbClr val="CB7D40"/>
        </a:solidFill>
        <a:ln w="6350" cap="flat" cmpd="sng" algn="ctr">
          <a:noFill/>
          <a:prstDash val="solid"/>
          <a:miter lim="800000"/>
        </a:ln>
        <a:effectLst>
          <a:outerShdw blurRad="50800" dist="38100" dir="2700000" algn="tl" rotWithShape="0">
            <a:prstClr val="black">
              <a:alpha val="40000"/>
            </a:prstClr>
          </a:outerShdw>
        </a:effectLst>
      </dsp:spPr>
      <dsp:style>
        <a:lnRef idx="1">
          <a:scrgbClr r="0" g="0" b="0"/>
        </a:lnRef>
        <a:fillRef idx="2">
          <a:scrgbClr r="0" g="0" b="0"/>
        </a:fillRef>
        <a:effectRef idx="1">
          <a:scrgbClr r="0" g="0" b="0"/>
        </a:effectRef>
        <a:fontRef idx="minor">
          <a:schemeClr val="dk1"/>
        </a:fontRef>
      </dsp:style>
      <dsp:txBody>
        <a:bodyPr spcFirstLastPara="0" vert="horz" wrap="square" lIns="0" tIns="25400" rIns="0" bIns="25400" numCol="1" spcCol="1270" anchor="ctr" anchorCtr="0">
          <a:noAutofit/>
        </a:bodyPr>
        <a:lstStyle/>
        <a:p>
          <a:pPr marL="0" lvl="0" indent="0" algn="ctr" defTabSz="889000" rtl="0">
            <a:lnSpc>
              <a:spcPct val="90000"/>
            </a:lnSpc>
            <a:spcBef>
              <a:spcPct val="0"/>
            </a:spcBef>
            <a:spcAft>
              <a:spcPct val="35000"/>
            </a:spcAft>
            <a:buNone/>
          </a:pPr>
          <a:r>
            <a:rPr lang="zh-CN" altLang="en-US" sz="2000" kern="1200" baseline="0" dirty="0">
              <a:solidFill>
                <a:schemeClr val="bg1"/>
              </a:solidFill>
              <a:latin typeface="黑体" panose="02010609060101010101" pitchFamily="49" charset="-122"/>
              <a:ea typeface="黑体" panose="02010609060101010101" pitchFamily="49" charset="-122"/>
            </a:rPr>
            <a:t>输入内容</a:t>
          </a:r>
        </a:p>
      </dsp:txBody>
      <dsp:txXfrm>
        <a:off x="1733165" y="1542452"/>
        <a:ext cx="1178131" cy="1011460"/>
      </dsp:txXfrm>
    </dsp:sp>
    <dsp:sp modelId="{4AB21E9D-ABA7-4B4A-8209-1C8CA985D1BA}">
      <dsp:nvSpPr>
        <dsp:cNvPr id="0" name=""/>
        <dsp:cNvSpPr/>
      </dsp:nvSpPr>
      <dsp:spPr>
        <a:xfrm>
          <a:off x="2638075" y="1343193"/>
          <a:ext cx="199100" cy="171615"/>
        </a:xfrm>
        <a:prstGeom prst="hexagon">
          <a:avLst>
            <a:gd name="adj" fmla="val 25000"/>
            <a:gd name="vf" fmla="val 115470"/>
          </a:avLst>
        </a:prstGeom>
        <a:solidFill>
          <a:schemeClr val="lt1">
            <a:hueOff val="0"/>
            <a:satOff val="0"/>
            <a:lumOff val="0"/>
            <a:alphaOff val="0"/>
          </a:schemeClr>
        </a:solidFill>
        <a:ln w="6350" cap="flat" cmpd="sng" algn="ctr">
          <a:noFill/>
          <a:prstDash val="solid"/>
          <a:miter lim="800000"/>
        </a:ln>
        <a:effectLst/>
      </dsp:spPr>
      <dsp:style>
        <a:lnRef idx="1">
          <a:scrgbClr r="0" g="0" b="0"/>
        </a:lnRef>
        <a:fillRef idx="1">
          <a:scrgbClr r="0" g="0" b="0"/>
        </a:fillRef>
        <a:effectRef idx="0">
          <a:scrgbClr r="0" g="0" b="0"/>
        </a:effectRef>
        <a:fontRef idx="minor"/>
      </dsp:style>
    </dsp:sp>
    <dsp:sp modelId="{719B8432-3BE2-4FD1-92E2-1B636F0D5312}">
      <dsp:nvSpPr>
        <dsp:cNvPr id="0" name=""/>
        <dsp:cNvSpPr/>
      </dsp:nvSpPr>
      <dsp:spPr>
        <a:xfrm>
          <a:off x="2937630" y="500715"/>
          <a:ext cx="1706830" cy="1465364"/>
        </a:xfrm>
        <a:prstGeom prst="hexagon">
          <a:avLst>
            <a:gd name="adj" fmla="val 25000"/>
            <a:gd name="vf" fmla="val 115470"/>
          </a:avLst>
        </a:prstGeom>
        <a:blipFill>
          <a:blip xmlns:r="http://schemas.openxmlformats.org/officeDocument/2006/relationships" r:embed="rId3"/>
          <a:stretch>
            <a:fillRect/>
          </a:stretch>
        </a:blipFill>
        <a:ln w="6350" cap="flat" cmpd="sng" algn="ctr">
          <a:noFill/>
          <a:prstDash val="solid"/>
          <a:miter lim="800000"/>
        </a:ln>
        <a:effectLst>
          <a:outerShdw blurRad="50800" dist="38100" dir="2700000" algn="tl" rotWithShape="0">
            <a:prstClr val="black">
              <a:alpha val="40000"/>
            </a:prstClr>
          </a:outerShdw>
        </a:effectLst>
      </dsp:spPr>
      <dsp:style>
        <a:lnRef idx="1">
          <a:scrgbClr r="0" g="0" b="0"/>
        </a:lnRef>
        <a:fillRef idx="1">
          <a:scrgbClr r="0" g="0" b="0"/>
        </a:fillRef>
        <a:effectRef idx="0">
          <a:scrgbClr r="0" g="0" b="0"/>
        </a:effectRef>
        <a:fontRef idx="minor"/>
      </dsp:style>
    </dsp:sp>
    <dsp:sp modelId="{29DF74CA-10FA-4B57-9EC8-68AC9BFC6B70}">
      <dsp:nvSpPr>
        <dsp:cNvPr id="0" name=""/>
        <dsp:cNvSpPr/>
      </dsp:nvSpPr>
      <dsp:spPr>
        <a:xfrm>
          <a:off x="2985595" y="1150125"/>
          <a:ext cx="199100" cy="171615"/>
        </a:xfrm>
        <a:prstGeom prst="hexagon">
          <a:avLst>
            <a:gd name="adj" fmla="val 25000"/>
            <a:gd name="vf" fmla="val 115470"/>
          </a:avLst>
        </a:prstGeom>
        <a:solidFill>
          <a:schemeClr val="lt1">
            <a:hueOff val="0"/>
            <a:satOff val="0"/>
            <a:lumOff val="0"/>
            <a:alphaOff val="0"/>
          </a:schemeClr>
        </a:solidFill>
        <a:ln w="6350" cap="flat" cmpd="sng" algn="ctr">
          <a:noFill/>
          <a:prstDash val="solid"/>
          <a:miter lim="800000"/>
        </a:ln>
        <a:effectLst/>
      </dsp:spPr>
      <dsp:style>
        <a:lnRef idx="1">
          <a:scrgbClr r="0" g="0" b="0"/>
        </a:lnRef>
        <a:fillRef idx="1">
          <a:scrgbClr r="0" g="0" b="0"/>
        </a:fillRef>
        <a:effectRef idx="0">
          <a:scrgbClr r="0" g="0" b="0"/>
        </a:effectRef>
        <a:fontRef idx="minor"/>
      </dsp:style>
    </dsp:sp>
    <dsp:sp modelId="{4FBBBEB8-E3F0-4BD8-80B1-D964A32F2DC9}">
      <dsp:nvSpPr>
        <dsp:cNvPr id="0" name=""/>
        <dsp:cNvSpPr/>
      </dsp:nvSpPr>
      <dsp:spPr>
        <a:xfrm>
          <a:off x="4405541" y="1312380"/>
          <a:ext cx="1706830" cy="1465364"/>
        </a:xfrm>
        <a:prstGeom prst="hexagon">
          <a:avLst>
            <a:gd name="adj" fmla="val 25000"/>
            <a:gd name="vf" fmla="val 115470"/>
          </a:avLst>
        </a:prstGeom>
        <a:solidFill>
          <a:srgbClr val="E6B875"/>
        </a:solidFill>
        <a:ln w="6350" cap="flat" cmpd="sng" algn="ctr">
          <a:noFill/>
          <a:prstDash val="solid"/>
          <a:miter lim="800000"/>
        </a:ln>
        <a:effectLst>
          <a:outerShdw blurRad="50800" dist="38100" dir="2700000" algn="tl" rotWithShape="0">
            <a:prstClr val="black">
              <a:alpha val="40000"/>
            </a:prstClr>
          </a:outerShdw>
        </a:effectLst>
      </dsp:spPr>
      <dsp:style>
        <a:lnRef idx="1">
          <a:scrgbClr r="0" g="0" b="0"/>
        </a:lnRef>
        <a:fillRef idx="2">
          <a:scrgbClr r="0" g="0" b="0"/>
        </a:fillRef>
        <a:effectRef idx="1">
          <a:scrgbClr r="0" g="0" b="0"/>
        </a:effectRef>
        <a:fontRef idx="minor">
          <a:schemeClr val="dk1"/>
        </a:fontRef>
      </dsp:style>
      <dsp:txBody>
        <a:bodyPr spcFirstLastPara="0" vert="horz" wrap="square" lIns="0" tIns="25400" rIns="0" bIns="25400" numCol="1" spcCol="1270" anchor="ctr" anchorCtr="0">
          <a:noAutofit/>
        </a:bodyPr>
        <a:lstStyle/>
        <a:p>
          <a:pPr marL="0" lvl="0" indent="0" algn="ctr" defTabSz="889000" rtl="0">
            <a:lnSpc>
              <a:spcPct val="90000"/>
            </a:lnSpc>
            <a:spcBef>
              <a:spcPct val="0"/>
            </a:spcBef>
            <a:spcAft>
              <a:spcPct val="35000"/>
            </a:spcAft>
            <a:buNone/>
          </a:pPr>
          <a:r>
            <a:rPr lang="zh-CN" altLang="en-US" sz="2000" kern="1200" baseline="0" dirty="0">
              <a:solidFill>
                <a:schemeClr val="bg1"/>
              </a:solidFill>
              <a:latin typeface="黑体" panose="02010609060101010101" pitchFamily="49" charset="-122"/>
              <a:ea typeface="黑体" panose="02010609060101010101" pitchFamily="49" charset="-122"/>
            </a:rPr>
            <a:t>输入内容</a:t>
          </a:r>
          <a:endParaRPr lang="en-GB" sz="2000" kern="1200" baseline="0" dirty="0">
            <a:solidFill>
              <a:schemeClr val="bg1"/>
            </a:solidFill>
            <a:latin typeface="黑体" panose="02010609060101010101" pitchFamily="49" charset="-122"/>
            <a:ea typeface="黑体" panose="02010609060101010101" pitchFamily="49" charset="-122"/>
          </a:endParaRPr>
        </a:p>
      </dsp:txBody>
      <dsp:txXfrm>
        <a:off x="4669891" y="1539332"/>
        <a:ext cx="1178131" cy="1011460"/>
      </dsp:txXfrm>
    </dsp:sp>
    <dsp:sp modelId="{281328D7-1E15-43A8-BCF4-74E8A5D8F893}">
      <dsp:nvSpPr>
        <dsp:cNvPr id="0" name=""/>
        <dsp:cNvSpPr/>
      </dsp:nvSpPr>
      <dsp:spPr>
        <a:xfrm>
          <a:off x="5882501" y="1961790"/>
          <a:ext cx="199100" cy="171615"/>
        </a:xfrm>
        <a:prstGeom prst="hexagon">
          <a:avLst>
            <a:gd name="adj" fmla="val 25000"/>
            <a:gd name="vf" fmla="val 115470"/>
          </a:avLst>
        </a:prstGeom>
        <a:solidFill>
          <a:schemeClr val="lt1">
            <a:hueOff val="0"/>
            <a:satOff val="0"/>
            <a:lumOff val="0"/>
            <a:alphaOff val="0"/>
          </a:schemeClr>
        </a:solidFill>
        <a:ln w="6350" cap="flat" cmpd="sng" algn="ctr">
          <a:noFill/>
          <a:prstDash val="solid"/>
          <a:miter lim="800000"/>
        </a:ln>
        <a:effectLst/>
      </dsp:spPr>
      <dsp:style>
        <a:lnRef idx="1">
          <a:scrgbClr r="0" g="0" b="0"/>
        </a:lnRef>
        <a:fillRef idx="1">
          <a:scrgbClr r="0" g="0" b="0"/>
        </a:fillRef>
        <a:effectRef idx="0">
          <a:scrgbClr r="0" g="0" b="0"/>
        </a:effectRef>
        <a:fontRef idx="minor"/>
      </dsp:style>
    </dsp:sp>
    <dsp:sp modelId="{5B43024E-1396-42F6-8683-1F6B4BAA0417}">
      <dsp:nvSpPr>
        <dsp:cNvPr id="0" name=""/>
        <dsp:cNvSpPr/>
      </dsp:nvSpPr>
      <dsp:spPr>
        <a:xfrm>
          <a:off x="5840715" y="2114419"/>
          <a:ext cx="1706830" cy="1465364"/>
        </a:xfrm>
        <a:prstGeom prst="hexagon">
          <a:avLst>
            <a:gd name="adj" fmla="val 25000"/>
            <a:gd name="vf" fmla="val 115470"/>
          </a:avLst>
        </a:prstGeom>
        <a:blipFill>
          <a:blip xmlns:r="http://schemas.openxmlformats.org/officeDocument/2006/relationships" r:embed="rId4"/>
          <a:stretch>
            <a:fillRect/>
          </a:stretch>
        </a:blipFill>
        <a:ln w="6350" cap="flat" cmpd="sng" algn="ctr">
          <a:noFill/>
          <a:prstDash val="solid"/>
          <a:miter lim="800000"/>
        </a:ln>
        <a:effectLst>
          <a:outerShdw blurRad="50800" dist="38100" dir="2700000" algn="tl" rotWithShape="0">
            <a:prstClr val="black">
              <a:alpha val="40000"/>
            </a:prstClr>
          </a:outerShdw>
        </a:effectLst>
      </dsp:spPr>
      <dsp:style>
        <a:lnRef idx="1">
          <a:scrgbClr r="0" g="0" b="0"/>
        </a:lnRef>
        <a:fillRef idx="1">
          <a:scrgbClr r="0" g="0" b="0"/>
        </a:fillRef>
        <a:effectRef idx="0">
          <a:scrgbClr r="0" g="0" b="0"/>
        </a:effectRef>
        <a:fontRef idx="minor"/>
      </dsp:style>
    </dsp:sp>
    <dsp:sp modelId="{436EED2E-596F-42EF-8217-F98FE433937F}">
      <dsp:nvSpPr>
        <dsp:cNvPr id="0" name=""/>
        <dsp:cNvSpPr/>
      </dsp:nvSpPr>
      <dsp:spPr>
        <a:xfrm>
          <a:off x="6207397" y="2162658"/>
          <a:ext cx="199100" cy="171615"/>
        </a:xfrm>
        <a:prstGeom prst="hexagon">
          <a:avLst>
            <a:gd name="adj" fmla="val 25000"/>
            <a:gd name="vf" fmla="val 115470"/>
          </a:avLst>
        </a:prstGeom>
        <a:solidFill>
          <a:schemeClr val="lt1">
            <a:hueOff val="0"/>
            <a:satOff val="0"/>
            <a:lumOff val="0"/>
            <a:alphaOff val="0"/>
          </a:schemeClr>
        </a:solidFill>
        <a:ln w="6350" cap="flat" cmpd="sng" algn="ctr">
          <a:noFill/>
          <a:prstDash val="solid"/>
          <a:miter lim="800000"/>
        </a:ln>
        <a:effectLst/>
      </dsp:spPr>
      <dsp:style>
        <a:lnRef idx="1">
          <a:scrgbClr r="0" g="0" b="0"/>
        </a:lnRef>
        <a:fillRef idx="1">
          <a:scrgbClr r="0" g="0" b="0"/>
        </a:fillRef>
        <a:effectRef idx="0">
          <a:scrgbClr r="0" g="0" b="0"/>
        </a:effectRef>
        <a:fontRef idx="minor"/>
      </dsp:style>
    </dsp:sp>
    <dsp:sp modelId="{80C8AE27-3E62-46D2-80BF-EE5ADC3AE4F1}">
      <dsp:nvSpPr>
        <dsp:cNvPr id="0" name=""/>
        <dsp:cNvSpPr/>
      </dsp:nvSpPr>
      <dsp:spPr>
        <a:xfrm>
          <a:off x="5874356" y="516317"/>
          <a:ext cx="1706830" cy="1465364"/>
        </a:xfrm>
        <a:prstGeom prst="hexagon">
          <a:avLst>
            <a:gd name="adj" fmla="val 25000"/>
            <a:gd name="vf" fmla="val 115470"/>
          </a:avLst>
        </a:prstGeom>
        <a:solidFill>
          <a:srgbClr val="6F4D39"/>
        </a:solidFill>
        <a:ln w="6350" cap="flat" cmpd="sng" algn="ctr">
          <a:noFill/>
          <a:prstDash val="solid"/>
          <a:miter lim="800000"/>
        </a:ln>
        <a:effectLst>
          <a:outerShdw blurRad="50800" dist="38100" dir="2700000" algn="tl" rotWithShape="0">
            <a:prstClr val="black">
              <a:alpha val="40000"/>
            </a:prstClr>
          </a:outerShdw>
        </a:effectLst>
      </dsp:spPr>
      <dsp:style>
        <a:lnRef idx="1">
          <a:scrgbClr r="0" g="0" b="0"/>
        </a:lnRef>
        <a:fillRef idx="2">
          <a:scrgbClr r="0" g="0" b="0"/>
        </a:fillRef>
        <a:effectRef idx="1">
          <a:scrgbClr r="0" g="0" b="0"/>
        </a:effectRef>
        <a:fontRef idx="minor">
          <a:schemeClr val="dk1"/>
        </a:fontRef>
      </dsp:style>
      <dsp:txBody>
        <a:bodyPr spcFirstLastPara="0" vert="horz" wrap="square" lIns="0" tIns="25400" rIns="0" bIns="25400" numCol="1" spcCol="1270" anchor="ctr" anchorCtr="0">
          <a:noAutofit/>
        </a:bodyPr>
        <a:lstStyle/>
        <a:p>
          <a:pPr marL="0" lvl="0" indent="0" algn="ctr" defTabSz="889000" rtl="0">
            <a:lnSpc>
              <a:spcPct val="90000"/>
            </a:lnSpc>
            <a:spcBef>
              <a:spcPct val="0"/>
            </a:spcBef>
            <a:spcAft>
              <a:spcPct val="35000"/>
            </a:spcAft>
            <a:buNone/>
          </a:pPr>
          <a:r>
            <a:rPr lang="zh-CN" altLang="en-US" sz="2000" kern="1200" baseline="0" dirty="0">
              <a:solidFill>
                <a:schemeClr val="bg1"/>
              </a:solidFill>
              <a:latin typeface="黑体" panose="02010609060101010101" pitchFamily="49" charset="-122"/>
              <a:ea typeface="黑体" panose="02010609060101010101" pitchFamily="49" charset="-122"/>
            </a:rPr>
            <a:t>输入内容</a:t>
          </a:r>
          <a:endParaRPr lang="en-GB" sz="2000" kern="1200" baseline="0" dirty="0">
            <a:solidFill>
              <a:schemeClr val="bg1"/>
            </a:solidFill>
            <a:latin typeface="黑体" panose="02010609060101010101" pitchFamily="49" charset="-122"/>
            <a:ea typeface="黑体" panose="02010609060101010101" pitchFamily="49" charset="-122"/>
          </a:endParaRPr>
        </a:p>
      </dsp:txBody>
      <dsp:txXfrm>
        <a:off x="6138706" y="743269"/>
        <a:ext cx="1178131" cy="1011460"/>
      </dsp:txXfrm>
    </dsp:sp>
    <dsp:sp modelId="{B546E51D-67F2-4C93-B369-1D44439F586A}">
      <dsp:nvSpPr>
        <dsp:cNvPr id="0" name=""/>
        <dsp:cNvSpPr/>
      </dsp:nvSpPr>
      <dsp:spPr>
        <a:xfrm>
          <a:off x="7351317" y="1173137"/>
          <a:ext cx="199100" cy="171615"/>
        </a:xfrm>
        <a:prstGeom prst="hexagon">
          <a:avLst>
            <a:gd name="adj" fmla="val 25000"/>
            <a:gd name="vf" fmla="val 115470"/>
          </a:avLst>
        </a:prstGeom>
        <a:solidFill>
          <a:schemeClr val="lt1">
            <a:hueOff val="0"/>
            <a:satOff val="0"/>
            <a:lumOff val="0"/>
            <a:alphaOff val="0"/>
          </a:schemeClr>
        </a:solidFill>
        <a:ln w="6350" cap="flat" cmpd="sng" algn="ctr">
          <a:noFill/>
          <a:prstDash val="solid"/>
          <a:miter lim="800000"/>
        </a:ln>
        <a:effectLst/>
      </dsp:spPr>
      <dsp:style>
        <a:lnRef idx="1">
          <a:scrgbClr r="0" g="0" b="0"/>
        </a:lnRef>
        <a:fillRef idx="1">
          <a:scrgbClr r="0" g="0" b="0"/>
        </a:fillRef>
        <a:effectRef idx="0">
          <a:scrgbClr r="0" g="0" b="0"/>
        </a:effectRef>
        <a:fontRef idx="minor"/>
      </dsp:style>
    </dsp:sp>
    <dsp:sp modelId="{C009B674-664B-4218-87C4-D18C840B3D85}">
      <dsp:nvSpPr>
        <dsp:cNvPr id="0" name=""/>
        <dsp:cNvSpPr/>
      </dsp:nvSpPr>
      <dsp:spPr>
        <a:xfrm>
          <a:off x="7343172" y="1333832"/>
          <a:ext cx="1706830" cy="1465364"/>
        </a:xfrm>
        <a:prstGeom prst="hexagon">
          <a:avLst>
            <a:gd name="adj" fmla="val 25000"/>
            <a:gd name="vf" fmla="val 115470"/>
          </a:avLst>
        </a:prstGeom>
        <a:blipFill>
          <a:blip xmlns:r="http://schemas.openxmlformats.org/officeDocument/2006/relationships" r:embed="rId5"/>
          <a:stretch>
            <a:fillRect/>
          </a:stretch>
        </a:blipFill>
        <a:ln w="6350" cap="flat" cmpd="sng" algn="ctr">
          <a:noFill/>
          <a:prstDash val="solid"/>
          <a:miter lim="800000"/>
        </a:ln>
        <a:effectLst>
          <a:outerShdw blurRad="50800" dist="38100" dir="2700000" algn="tl" rotWithShape="0">
            <a:prstClr val="black">
              <a:alpha val="40000"/>
            </a:prstClr>
          </a:outerShdw>
        </a:effectLst>
      </dsp:spPr>
      <dsp:style>
        <a:lnRef idx="1">
          <a:scrgbClr r="0" g="0" b="0"/>
        </a:lnRef>
        <a:fillRef idx="1">
          <a:scrgbClr r="0" g="0" b="0"/>
        </a:fillRef>
        <a:effectRef idx="0">
          <a:scrgbClr r="0" g="0" b="0"/>
        </a:effectRef>
        <a:fontRef idx="minor"/>
      </dsp:style>
    </dsp:sp>
    <dsp:sp modelId="{8374DD7B-3991-4793-B91C-A99346249F91}">
      <dsp:nvSpPr>
        <dsp:cNvPr id="0" name=""/>
        <dsp:cNvSpPr/>
      </dsp:nvSpPr>
      <dsp:spPr>
        <a:xfrm>
          <a:off x="7683452" y="1366595"/>
          <a:ext cx="199100" cy="171615"/>
        </a:xfrm>
        <a:prstGeom prst="hexagon">
          <a:avLst>
            <a:gd name="adj" fmla="val 25000"/>
            <a:gd name="vf" fmla="val 115470"/>
          </a:avLst>
        </a:prstGeom>
        <a:solidFill>
          <a:schemeClr val="lt1">
            <a:hueOff val="0"/>
            <a:satOff val="0"/>
            <a:lumOff val="0"/>
            <a:alphaOff val="0"/>
          </a:schemeClr>
        </a:solidFill>
        <a:ln w="6350" cap="flat" cmpd="sng" algn="ctr">
          <a:no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tiff>
</file>

<file path=ppt/media/image21.jpg>
</file>

<file path=ppt/media/image22.png>
</file>

<file path=ppt/media/image23.png>
</file>

<file path=ppt/media/image24.png>
</file>

<file path=ppt/media/image25.png>
</file>

<file path=ppt/media/image27.png>
</file>

<file path=ppt/media/image28.png>
</file>

<file path=ppt/media/image29.png>
</file>

<file path=ppt/media/image3.tiff>
</file>

<file path=ppt/media/image30.png>
</file>

<file path=ppt/media/image31.png>
</file>

<file path=ppt/media/image32.png>
</file>

<file path=ppt/media/image33.png>
</file>

<file path=ppt/media/image34.png>
</file>

<file path=ppt/media/image35.jpeg>
</file>

<file path=ppt/media/image36.jpeg>
</file>

<file path=ppt/media/image37.jpeg>
</file>

<file path=ppt/media/image38.jpeg>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B0085FD-9353-4447-AAD8-430C140DCD65}" type="datetimeFigureOut">
              <a:rPr lang="zh-CN" altLang="en-US" smtClean="0"/>
              <a:t>2018/6/11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3412165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B0085FD-9353-4447-AAD8-430C140DCD65}" type="datetimeFigureOut">
              <a:rPr lang="zh-CN" altLang="en-US" smtClean="0"/>
              <a:t>2018/6/11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25747407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B0085FD-9353-4447-AAD8-430C140DCD65}" type="datetimeFigureOut">
              <a:rPr lang="zh-CN" altLang="en-US" smtClean="0"/>
              <a:t>2018/6/11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773224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B0085FD-9353-4447-AAD8-430C140DCD65}" type="datetimeFigureOut">
              <a:rPr lang="zh-CN" altLang="en-US" smtClean="0"/>
              <a:t>2018/6/11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3688833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B0085FD-9353-4447-AAD8-430C140DCD65}" type="datetimeFigureOut">
              <a:rPr lang="zh-CN" altLang="en-US" smtClean="0"/>
              <a:t>2018/6/11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37057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B0085FD-9353-4447-AAD8-430C140DCD65}" type="datetimeFigureOut">
              <a:rPr lang="zh-CN" altLang="en-US" smtClean="0"/>
              <a:t>2018/6/11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321146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B0085FD-9353-4447-AAD8-430C140DCD65}" type="datetimeFigureOut">
              <a:rPr lang="zh-CN" altLang="en-US" smtClean="0"/>
              <a:t>2018/6/11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579463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B0085FD-9353-4447-AAD8-430C140DCD65}" type="datetimeFigureOut">
              <a:rPr lang="zh-CN" altLang="en-US" smtClean="0"/>
              <a:t>2018/6/11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4096928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B0085FD-9353-4447-AAD8-430C140DCD65}" type="datetimeFigureOut">
              <a:rPr lang="zh-CN" altLang="en-US" smtClean="0"/>
              <a:t>2018/6/11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84988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B0085FD-9353-4447-AAD8-430C140DCD65}" type="datetimeFigureOut">
              <a:rPr lang="zh-CN" altLang="en-US" smtClean="0"/>
              <a:t>2018/6/11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2693101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B0085FD-9353-4447-AAD8-430C140DCD65}" type="datetimeFigureOut">
              <a:rPr lang="zh-CN" altLang="en-US" smtClean="0"/>
              <a:t>2018/6/11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3951217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DFDFD"/>
            </a:gs>
            <a:gs pos="100000">
              <a:schemeClr val="bg1">
                <a:lumMod val="95000"/>
              </a:schemeClr>
            </a:gs>
          </a:gsLst>
          <a:path path="circle">
            <a:fillToRect l="100000" t="10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0085FD-9353-4447-AAD8-430C140DCD65}" type="datetimeFigureOut">
              <a:rPr lang="zh-CN" altLang="en-US" smtClean="0"/>
              <a:t>2018/6/11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3FC908-8B1D-4711-8EB1-141F4F0378CF}" type="slidenum">
              <a:rPr lang="zh-CN" altLang="en-US" smtClean="0"/>
              <a:t>‹#›</a:t>
            </a:fld>
            <a:endParaRPr lang="zh-CN" altLang="en-US"/>
          </a:p>
        </p:txBody>
      </p:sp>
    </p:spTree>
    <p:extLst>
      <p:ext uri="{BB962C8B-B14F-4D97-AF65-F5344CB8AC3E}">
        <p14:creationId xmlns:p14="http://schemas.microsoft.com/office/powerpoint/2010/main" val="34987411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2.xml"/><Relationship Id="rId4" Type="http://schemas.openxmlformats.org/officeDocument/2006/relationships/image" Target="../media/image15.tiff"/></Relationships>
</file>

<file path=ppt/slides/_rels/slide23.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emf"/><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Layout" Target="../slideLayouts/slideLayout2.xml"/><Relationship Id="rId5" Type="http://schemas.openxmlformats.org/officeDocument/2006/relationships/image" Target="../media/image38.jpeg"/><Relationship Id="rId4" Type="http://schemas.openxmlformats.org/officeDocument/2006/relationships/image" Target="../media/image37.jpe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www.51pptmoban.com/" TargetMode="External"/><Relationship Id="rId2" Type="http://schemas.openxmlformats.org/officeDocument/2006/relationships/hyperlink" Target="http://jayjiang.yanj.cn/"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 Id="rId4"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1579616" y="913758"/>
            <a:ext cx="3119085" cy="2006486"/>
            <a:chOff x="1968283" y="808132"/>
            <a:chExt cx="3119085" cy="2006486"/>
          </a:xfrm>
        </p:grpSpPr>
        <p:sp>
          <p:nvSpPr>
            <p:cNvPr id="44" name="矩形 43"/>
            <p:cNvSpPr/>
            <p:nvPr/>
          </p:nvSpPr>
          <p:spPr>
            <a:xfrm rot="2656728">
              <a:off x="2916744" y="1773523"/>
              <a:ext cx="2170624" cy="1041095"/>
            </a:xfrm>
            <a:prstGeom prst="rect">
              <a:avLst/>
            </a:prstGeom>
            <a:gradFill flip="none" rotWithShape="1">
              <a:gsLst>
                <a:gs pos="0">
                  <a:srgbClr val="FDFDFD">
                    <a:alpha val="6000"/>
                  </a:srgbClr>
                </a:gs>
                <a:gs pos="100000">
                  <a:srgbClr val="D7DBDC"/>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p:cNvGrpSpPr/>
            <p:nvPr/>
          </p:nvGrpSpPr>
          <p:grpSpPr>
            <a:xfrm>
              <a:off x="1968283" y="808132"/>
              <a:ext cx="1499223" cy="1348030"/>
              <a:chOff x="2525103" y="467671"/>
              <a:chExt cx="2203995" cy="1981727"/>
            </a:xfrm>
          </p:grpSpPr>
          <p:grpSp>
            <p:nvGrpSpPr>
              <p:cNvPr id="27" name="组合 26"/>
              <p:cNvGrpSpPr/>
              <p:nvPr/>
            </p:nvGrpSpPr>
            <p:grpSpPr>
              <a:xfrm>
                <a:off x="2525103" y="467671"/>
                <a:ext cx="730654" cy="730654"/>
                <a:chOff x="2544981" y="467671"/>
                <a:chExt cx="730654" cy="730654"/>
              </a:xfrm>
            </p:grpSpPr>
            <p:sp>
              <p:nvSpPr>
                <p:cNvPr id="25" name="任意多边形 24"/>
                <p:cNvSpPr/>
                <p:nvPr/>
              </p:nvSpPr>
              <p:spPr>
                <a:xfrm flipH="1">
                  <a:off x="2910308" y="467671"/>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25"/>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rot="18900000">
                <a:off x="2920247" y="618994"/>
                <a:ext cx="730654" cy="730654"/>
                <a:chOff x="2544981" y="467671"/>
                <a:chExt cx="730654" cy="730654"/>
              </a:xfrm>
            </p:grpSpPr>
            <p:sp>
              <p:nvSpPr>
                <p:cNvPr id="29" name="任意多边形 28"/>
                <p:cNvSpPr/>
                <p:nvPr/>
              </p:nvSpPr>
              <p:spPr>
                <a:xfrm flipH="1">
                  <a:off x="2910308" y="467671"/>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29"/>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rot="13500000">
                <a:off x="3457473" y="1149242"/>
                <a:ext cx="730654" cy="730654"/>
                <a:chOff x="2544981" y="467671"/>
                <a:chExt cx="730654" cy="730654"/>
              </a:xfrm>
            </p:grpSpPr>
            <p:sp>
              <p:nvSpPr>
                <p:cNvPr id="32" name="任意多边形 31"/>
                <p:cNvSpPr/>
                <p:nvPr/>
              </p:nvSpPr>
              <p:spPr>
                <a:xfrm flipH="1">
                  <a:off x="2910308" y="467671"/>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32"/>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rot="2700000">
                <a:off x="3458171" y="1172778"/>
                <a:ext cx="730654" cy="730654"/>
                <a:chOff x="2544981" y="467671"/>
                <a:chExt cx="730654" cy="730654"/>
              </a:xfrm>
            </p:grpSpPr>
            <p:sp>
              <p:nvSpPr>
                <p:cNvPr id="35" name="任意多边形 34"/>
                <p:cNvSpPr/>
                <p:nvPr/>
              </p:nvSpPr>
              <p:spPr>
                <a:xfrm flipH="1">
                  <a:off x="2910308" y="467671"/>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rot="2700000">
                <a:off x="3992510" y="624829"/>
                <a:ext cx="730654" cy="730654"/>
                <a:chOff x="2544981" y="467671"/>
                <a:chExt cx="730654" cy="730654"/>
              </a:xfrm>
            </p:grpSpPr>
            <p:sp>
              <p:nvSpPr>
                <p:cNvPr id="38" name="任意多边形 37"/>
                <p:cNvSpPr/>
                <p:nvPr/>
              </p:nvSpPr>
              <p:spPr>
                <a:xfrm flipH="1">
                  <a:off x="2910308" y="467671"/>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rot="8100000">
                <a:off x="3984389" y="1704690"/>
                <a:ext cx="744709" cy="744708"/>
                <a:chOff x="2544981" y="453616"/>
                <a:chExt cx="744709" cy="744708"/>
              </a:xfrm>
            </p:grpSpPr>
            <p:sp>
              <p:nvSpPr>
                <p:cNvPr id="41" name="任意多边形 40"/>
                <p:cNvSpPr/>
                <p:nvPr/>
              </p:nvSpPr>
              <p:spPr>
                <a:xfrm flipH="1">
                  <a:off x="2924363" y="453616"/>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41"/>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20" name="组合 19"/>
          <p:cNvGrpSpPr/>
          <p:nvPr/>
        </p:nvGrpSpPr>
        <p:grpSpPr>
          <a:xfrm>
            <a:off x="1244159" y="2701583"/>
            <a:ext cx="3327841" cy="3002757"/>
            <a:chOff x="896918" y="1509391"/>
            <a:chExt cx="4502551" cy="4062714"/>
          </a:xfrm>
          <a:effectLst>
            <a:outerShdw blurRad="50800" dist="38100" dir="2700000" algn="tl" rotWithShape="0">
              <a:prstClr val="black">
                <a:alpha val="40000"/>
              </a:prstClr>
            </a:outerShdw>
          </a:effectLst>
        </p:grpSpPr>
        <p:sp>
          <p:nvSpPr>
            <p:cNvPr id="4" name="矩形 3"/>
            <p:cNvSpPr/>
            <p:nvPr/>
          </p:nvSpPr>
          <p:spPr>
            <a:xfrm>
              <a:off x="896918" y="150939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065961" y="150939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235004" y="150939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4404047" y="150939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96918" y="2562687"/>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065961" y="2562687"/>
              <a:ext cx="995422" cy="902826"/>
            </a:xfrm>
            <a:prstGeom prst="rect">
              <a:avLst/>
            </a:pr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235004" y="2562687"/>
              <a:ext cx="995422" cy="902826"/>
            </a:xfrm>
            <a:prstGeom prst="rect">
              <a:avLst/>
            </a:prstGeom>
            <a:solidFill>
              <a:srgbClr val="6F8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404047" y="2562687"/>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96918" y="3615983"/>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065961" y="3615983"/>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3235004" y="3615983"/>
              <a:ext cx="995422" cy="902826"/>
            </a:xfrm>
            <a:prstGeom prst="rect">
              <a:avLst/>
            </a:prstGeom>
            <a:solidFill>
              <a:srgbClr val="7D7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404047" y="3615983"/>
              <a:ext cx="995422" cy="902826"/>
            </a:xfrm>
            <a:prstGeom prst="rect">
              <a:avLst/>
            </a:pr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896918" y="4669279"/>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2065961" y="4669279"/>
              <a:ext cx="995422" cy="902826"/>
            </a:xfrm>
            <a:prstGeom prst="rect">
              <a:avLst/>
            </a:pr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3235004" y="4669279"/>
              <a:ext cx="995422" cy="902826"/>
            </a:xfrm>
            <a:prstGeom prst="rect">
              <a:avLst/>
            </a:prstGeom>
            <a:solidFill>
              <a:srgbClr val="6F8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4404047" y="4669279"/>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文本框 20"/>
          <p:cNvSpPr txBox="1"/>
          <p:nvPr/>
        </p:nvSpPr>
        <p:spPr>
          <a:xfrm>
            <a:off x="6076406" y="2527391"/>
            <a:ext cx="4031873" cy="1015663"/>
          </a:xfrm>
          <a:prstGeom prst="rect">
            <a:avLst/>
          </a:prstGeom>
          <a:noFill/>
        </p:spPr>
        <p:txBody>
          <a:bodyPr wrap="none" rtlCol="0">
            <a:spAutoFit/>
          </a:bodyPr>
          <a:lstStyle/>
          <a:p>
            <a:r>
              <a:rPr lang="en-US" altLang="zh-CN" sz="6000" dirty="0">
                <a:latin typeface="黑体" panose="02010609060101010101" pitchFamily="49" charset="-122"/>
                <a:ea typeface="黑体" panose="02010609060101010101" pitchFamily="49" charset="-122"/>
              </a:rPr>
              <a:t>C</a:t>
            </a:r>
            <a:r>
              <a:rPr lang="zh-CN" altLang="en-US" sz="6000" dirty="0">
                <a:latin typeface="黑体" panose="02010609060101010101" pitchFamily="49" charset="-122"/>
                <a:ea typeface="黑体" panose="02010609060101010101" pitchFamily="49" charset="-122"/>
              </a:rPr>
              <a:t> </a:t>
            </a:r>
            <a:r>
              <a:rPr lang="en-US" altLang="zh-CN" sz="6000" dirty="0">
                <a:latin typeface="黑体" panose="02010609060101010101" pitchFamily="49" charset="-122"/>
                <a:ea typeface="黑体" panose="02010609060101010101" pitchFamily="49" charset="-122"/>
              </a:rPr>
              <a:t>compiler</a:t>
            </a:r>
            <a:endParaRPr lang="zh-CN" altLang="en-US" sz="6000" dirty="0">
              <a:latin typeface="黑体" panose="02010609060101010101" pitchFamily="49" charset="-122"/>
              <a:ea typeface="黑体" panose="02010609060101010101" pitchFamily="49" charset="-122"/>
            </a:endParaRPr>
          </a:p>
        </p:txBody>
      </p:sp>
      <p:sp>
        <p:nvSpPr>
          <p:cNvPr id="46" name="文本框 45"/>
          <p:cNvSpPr txBox="1"/>
          <p:nvPr/>
        </p:nvSpPr>
        <p:spPr>
          <a:xfrm>
            <a:off x="6076406" y="3543054"/>
            <a:ext cx="3877985" cy="584775"/>
          </a:xfrm>
          <a:prstGeom prst="rect">
            <a:avLst/>
          </a:prstGeom>
          <a:noFill/>
        </p:spPr>
        <p:txBody>
          <a:bodyPr wrap="none" rtlCol="0">
            <a:spAutoFit/>
          </a:bodyPr>
          <a:lstStyle/>
          <a:p>
            <a:r>
              <a:rPr lang="zh-CN" altLang="en-US" sz="3200" dirty="0">
                <a:solidFill>
                  <a:schemeClr val="bg1">
                    <a:lumMod val="50000"/>
                  </a:schemeClr>
                </a:solidFill>
                <a:latin typeface="黑体" panose="02010609060101010101" pitchFamily="49" charset="-122"/>
                <a:ea typeface="黑体" panose="02010609060101010101" pitchFamily="49" charset="-122"/>
              </a:rPr>
              <a:t>张清 郝广博 桂晓琬</a:t>
            </a:r>
          </a:p>
        </p:txBody>
      </p:sp>
    </p:spTree>
    <p:extLst>
      <p:ext uri="{BB962C8B-B14F-4D97-AF65-F5344CB8AC3E}">
        <p14:creationId xmlns:p14="http://schemas.microsoft.com/office/powerpoint/2010/main" val="23353006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任意多边形 6"/>
          <p:cNvSpPr/>
          <p:nvPr/>
        </p:nvSpPr>
        <p:spPr>
          <a:xfrm rot="10800000">
            <a:off x="11266026" y="2539539"/>
            <a:ext cx="925974" cy="1851948"/>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6F86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4658204" y="1999887"/>
            <a:ext cx="2945154" cy="2945154"/>
            <a:chOff x="4658204" y="1999887"/>
            <a:chExt cx="2945154" cy="2945154"/>
          </a:xfrm>
        </p:grpSpPr>
        <p:sp>
          <p:nvSpPr>
            <p:cNvPr id="13" name="菱形 12"/>
            <p:cNvSpPr/>
            <p:nvPr/>
          </p:nvSpPr>
          <p:spPr>
            <a:xfrm>
              <a:off x="4658204" y="1999887"/>
              <a:ext cx="2945154" cy="2945154"/>
            </a:xfrm>
            <a:prstGeom prst="diamond">
              <a:avLst/>
            </a:pr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文本框 25"/>
            <p:cNvSpPr txBox="1"/>
            <p:nvPr/>
          </p:nvSpPr>
          <p:spPr>
            <a:xfrm>
              <a:off x="5818794" y="2438795"/>
              <a:ext cx="599843" cy="1107996"/>
            </a:xfrm>
            <a:prstGeom prst="rect">
              <a:avLst/>
            </a:prstGeom>
            <a:noFill/>
          </p:spPr>
          <p:txBody>
            <a:bodyPr wrap="none" rtlCol="0">
              <a:spAutoFit/>
            </a:bodyPr>
            <a:lstStyle/>
            <a:p>
              <a:pPr algn="ctr"/>
              <a:r>
                <a:rPr lang="en-US" altLang="zh-CN" sz="6600" dirty="0">
                  <a:solidFill>
                    <a:schemeClr val="bg1"/>
                  </a:solidFill>
                  <a:latin typeface="Broadway" panose="04040905080B02020502" pitchFamily="82" charset="0"/>
                </a:rPr>
                <a:t>2</a:t>
              </a:r>
              <a:endParaRPr lang="zh-CN" altLang="en-US" sz="6600" dirty="0">
                <a:solidFill>
                  <a:schemeClr val="bg1"/>
                </a:solidFill>
                <a:latin typeface="Broadway" panose="04040905080B02020502" pitchFamily="82" charset="0"/>
              </a:endParaRPr>
            </a:p>
          </p:txBody>
        </p:sp>
        <p:cxnSp>
          <p:nvCxnSpPr>
            <p:cNvPr id="3" name="直接连接符 2"/>
            <p:cNvCxnSpPr/>
            <p:nvPr/>
          </p:nvCxnSpPr>
          <p:spPr>
            <a:xfrm>
              <a:off x="5211667" y="3472464"/>
              <a:ext cx="183822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807615" y="3654755"/>
              <a:ext cx="646331" cy="369332"/>
            </a:xfrm>
            <a:prstGeom prst="rect">
              <a:avLst/>
            </a:prstGeom>
            <a:noFill/>
          </p:spPr>
          <p:txBody>
            <a:bodyPr wrap="none" rtlCol="0">
              <a:spAutoFit/>
            </a:bodyPr>
            <a:lstStyle/>
            <a:p>
              <a:pPr algn="ctr"/>
              <a:r>
                <a:rPr lang="zh-CN" altLang="en-US" dirty="0">
                  <a:solidFill>
                    <a:schemeClr val="bg1"/>
                  </a:solidFill>
                  <a:latin typeface="黑体" panose="02010609060101010101" pitchFamily="49" charset="-122"/>
                  <a:ea typeface="黑体" panose="02010609060101010101" pitchFamily="49" charset="-122"/>
                </a:rPr>
                <a:t>中端</a:t>
              </a:r>
            </a:p>
          </p:txBody>
        </p:sp>
      </p:grpSp>
      <p:sp>
        <p:nvSpPr>
          <p:cNvPr id="9" name="任意多边形 8"/>
          <p:cNvSpPr/>
          <p:nvPr/>
        </p:nvSpPr>
        <p:spPr>
          <a:xfrm>
            <a:off x="0" y="2539539"/>
            <a:ext cx="925974" cy="1851948"/>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6F86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87475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总体思路</a:t>
            </a:r>
          </a:p>
        </p:txBody>
      </p:sp>
      <p:graphicFrame>
        <p:nvGraphicFramePr>
          <p:cNvPr id="5" name="图示 4">
            <a:extLst>
              <a:ext uri="{FF2B5EF4-FFF2-40B4-BE49-F238E27FC236}">
                <a16:creationId xmlns:a16="http://schemas.microsoft.com/office/drawing/2014/main" id="{D8F599FB-E32B-094A-B622-781761E942A8}"/>
              </a:ext>
            </a:extLst>
          </p:cNvPr>
          <p:cNvGraphicFramePr/>
          <p:nvPr>
            <p:extLst>
              <p:ext uri="{D42A27DB-BD31-4B8C-83A1-F6EECF244321}">
                <p14:modId xmlns:p14="http://schemas.microsoft.com/office/powerpoint/2010/main" val="3199366773"/>
              </p:ext>
            </p:extLst>
          </p:nvPr>
        </p:nvGraphicFramePr>
        <p:xfrm>
          <a:off x="313509" y="824168"/>
          <a:ext cx="11495314"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185820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中间代码</a:t>
            </a:r>
          </a:p>
        </p:txBody>
      </p:sp>
      <p:pic>
        <p:nvPicPr>
          <p:cNvPr id="2" name="图片 1">
            <a:extLst>
              <a:ext uri="{FF2B5EF4-FFF2-40B4-BE49-F238E27FC236}">
                <a16:creationId xmlns:a16="http://schemas.microsoft.com/office/drawing/2014/main" id="{57CB1A1F-C835-084F-B411-7A446A1C7556}"/>
              </a:ext>
            </a:extLst>
          </p:cNvPr>
          <p:cNvPicPr>
            <a:picLocks noChangeAspect="1"/>
          </p:cNvPicPr>
          <p:nvPr/>
        </p:nvPicPr>
        <p:blipFill>
          <a:blip r:embed="rId2"/>
          <a:stretch>
            <a:fillRect/>
          </a:stretch>
        </p:blipFill>
        <p:spPr>
          <a:xfrm>
            <a:off x="670138" y="1338943"/>
            <a:ext cx="5695675" cy="4846320"/>
          </a:xfrm>
          <a:prstGeom prst="rect">
            <a:avLst/>
          </a:prstGeom>
        </p:spPr>
      </p:pic>
      <p:pic>
        <p:nvPicPr>
          <p:cNvPr id="3" name="图片 2">
            <a:extLst>
              <a:ext uri="{FF2B5EF4-FFF2-40B4-BE49-F238E27FC236}">
                <a16:creationId xmlns:a16="http://schemas.microsoft.com/office/drawing/2014/main" id="{CC2B1912-1A73-0C47-8BCE-E66D68D82B92}"/>
              </a:ext>
            </a:extLst>
          </p:cNvPr>
          <p:cNvPicPr>
            <a:picLocks noChangeAspect="1"/>
          </p:cNvPicPr>
          <p:nvPr/>
        </p:nvPicPr>
        <p:blipFill rotWithShape="1">
          <a:blip r:embed="rId3"/>
          <a:srcRect r="31760"/>
          <a:stretch/>
        </p:blipFill>
        <p:spPr>
          <a:xfrm>
            <a:off x="6365813" y="3677397"/>
            <a:ext cx="4996178" cy="2507866"/>
          </a:xfrm>
          <a:prstGeom prst="rect">
            <a:avLst/>
          </a:prstGeom>
        </p:spPr>
      </p:pic>
      <p:grpSp>
        <p:nvGrpSpPr>
          <p:cNvPr id="4" name="组合 3">
            <a:extLst>
              <a:ext uri="{FF2B5EF4-FFF2-40B4-BE49-F238E27FC236}">
                <a16:creationId xmlns:a16="http://schemas.microsoft.com/office/drawing/2014/main" id="{E838895C-7405-1A4B-9C01-A3633AEC5771}"/>
              </a:ext>
            </a:extLst>
          </p:cNvPr>
          <p:cNvGrpSpPr/>
          <p:nvPr/>
        </p:nvGrpSpPr>
        <p:grpSpPr>
          <a:xfrm rot="11307335">
            <a:off x="8492674" y="1007732"/>
            <a:ext cx="2495916" cy="2312287"/>
            <a:chOff x="6220636" y="-1915021"/>
            <a:chExt cx="4962998" cy="4597861"/>
          </a:xfrm>
        </p:grpSpPr>
        <p:sp>
          <p:nvSpPr>
            <p:cNvPr id="19" name="Ellipse 15">
              <a:extLst>
                <a:ext uri="{FF2B5EF4-FFF2-40B4-BE49-F238E27FC236}">
                  <a16:creationId xmlns:a16="http://schemas.microsoft.com/office/drawing/2014/main" id="{8EE2BC08-8BB9-0D47-950D-2087840510C9}"/>
                </a:ext>
              </a:extLst>
            </p:cNvPr>
            <p:cNvSpPr/>
            <p:nvPr/>
          </p:nvSpPr>
          <p:spPr bwMode="auto">
            <a:xfrm rot="20221785">
              <a:off x="6220636" y="-1794773"/>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6F8683"/>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endPar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0" name="Ellipse 15">
              <a:extLst>
                <a:ext uri="{FF2B5EF4-FFF2-40B4-BE49-F238E27FC236}">
                  <a16:creationId xmlns:a16="http://schemas.microsoft.com/office/drawing/2014/main" id="{86454CDD-402F-EA43-AB32-6D00A878D4C5}"/>
                </a:ext>
              </a:extLst>
            </p:cNvPr>
            <p:cNvSpPr/>
            <p:nvPr/>
          </p:nvSpPr>
          <p:spPr bwMode="auto">
            <a:xfrm rot="21369775">
              <a:off x="6757234" y="-1915021"/>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CB7D40"/>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endPar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1" name="Ellipse 15">
              <a:extLst>
                <a:ext uri="{FF2B5EF4-FFF2-40B4-BE49-F238E27FC236}">
                  <a16:creationId xmlns:a16="http://schemas.microsoft.com/office/drawing/2014/main" id="{F8C3A34A-38A0-BE4E-8836-D74F6865E0FB}"/>
                </a:ext>
              </a:extLst>
            </p:cNvPr>
            <p:cNvSpPr/>
            <p:nvPr/>
          </p:nvSpPr>
          <p:spPr bwMode="auto">
            <a:xfrm rot="900000">
              <a:off x="7294950" y="-1872697"/>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A29266"/>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endPar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2" name="Ellipse 15">
              <a:extLst>
                <a:ext uri="{FF2B5EF4-FFF2-40B4-BE49-F238E27FC236}">
                  <a16:creationId xmlns:a16="http://schemas.microsoft.com/office/drawing/2014/main" id="{1836F47F-E536-864D-95BF-0F140B51A75A}"/>
                </a:ext>
              </a:extLst>
            </p:cNvPr>
            <p:cNvSpPr/>
            <p:nvPr/>
          </p:nvSpPr>
          <p:spPr bwMode="auto">
            <a:xfrm rot="2049663">
              <a:off x="7823157" y="-1637160"/>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6F4D39"/>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endPar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3" name="Ellipse 15">
              <a:extLst>
                <a:ext uri="{FF2B5EF4-FFF2-40B4-BE49-F238E27FC236}">
                  <a16:creationId xmlns:a16="http://schemas.microsoft.com/office/drawing/2014/main" id="{7357FAB8-42B3-0E47-913D-8441F47DA622}"/>
                </a:ext>
              </a:extLst>
            </p:cNvPr>
            <p:cNvSpPr/>
            <p:nvPr/>
          </p:nvSpPr>
          <p:spPr bwMode="auto">
            <a:xfrm rot="3205374">
              <a:off x="8197234" y="-1238221"/>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E6B875"/>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endPar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4" name="Ellipse 15">
              <a:extLst>
                <a:ext uri="{FF2B5EF4-FFF2-40B4-BE49-F238E27FC236}">
                  <a16:creationId xmlns:a16="http://schemas.microsoft.com/office/drawing/2014/main" id="{F79CA578-9525-E645-A99F-4F1C286D28D6}"/>
                </a:ext>
              </a:extLst>
            </p:cNvPr>
            <p:cNvSpPr/>
            <p:nvPr/>
          </p:nvSpPr>
          <p:spPr bwMode="auto">
            <a:xfrm rot="4324466">
              <a:off x="8474073" y="-748931"/>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A29266"/>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endPar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5" name="Ellipse 15">
              <a:extLst>
                <a:ext uri="{FF2B5EF4-FFF2-40B4-BE49-F238E27FC236}">
                  <a16:creationId xmlns:a16="http://schemas.microsoft.com/office/drawing/2014/main" id="{BC1F03B1-D524-464C-A58F-3D345248E7DE}"/>
                </a:ext>
              </a:extLst>
            </p:cNvPr>
            <p:cNvSpPr/>
            <p:nvPr/>
          </p:nvSpPr>
          <p:spPr bwMode="auto">
            <a:xfrm rot="5400000">
              <a:off x="8552754" y="-232052"/>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CB7D40"/>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endPar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6" name="Ellipse 12">
              <a:extLst>
                <a:ext uri="{FF2B5EF4-FFF2-40B4-BE49-F238E27FC236}">
                  <a16:creationId xmlns:a16="http://schemas.microsoft.com/office/drawing/2014/main" id="{0F07A8B2-9C27-7C4C-8892-8AAFDA17459A}"/>
                </a:ext>
              </a:extLst>
            </p:cNvPr>
            <p:cNvSpPr/>
            <p:nvPr/>
          </p:nvSpPr>
          <p:spPr bwMode="auto">
            <a:xfrm>
              <a:off x="7102693" y="1690348"/>
              <a:ext cx="475200" cy="475200"/>
            </a:xfrm>
            <a:prstGeom prst="ellipse">
              <a:avLst/>
            </a:prstGeom>
            <a:gradFill>
              <a:gsLst>
                <a:gs pos="0">
                  <a:schemeClr val="bg1">
                    <a:lumMod val="85000"/>
                  </a:schemeClr>
                </a:gs>
                <a:gs pos="80000">
                  <a:schemeClr val="bg1">
                    <a:lumMod val="95000"/>
                  </a:schemeClr>
                </a:gs>
                <a:gs pos="100000">
                  <a:schemeClr val="bg1"/>
                </a:gs>
              </a:gsLst>
            </a:gradFill>
            <a:ln>
              <a:noFill/>
              <a:headEnd type="none" w="med" len="med"/>
              <a:tailEnd type="none" w="med" len="med"/>
            </a:ln>
            <a:effectLst>
              <a:outerShdw blurRad="63500" sx="102000" sy="102000" algn="ctr" rotWithShape="0">
                <a:prstClr val="black">
                  <a:alpha val="40000"/>
                </a:prstClr>
              </a:outerShdw>
            </a:effectLst>
          </p:spPr>
          <p:style>
            <a:lnRef idx="1">
              <a:schemeClr val="accent3"/>
            </a:lnRef>
            <a:fillRef idx="3">
              <a:schemeClr val="accent3"/>
            </a:fillRef>
            <a:effectRef idx="2">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pPr>
              <a:endParaRPr lang="fr-FR" sz="1400" b="1">
                <a:solidFill>
                  <a:schemeClr val="tx1"/>
                </a:solidFill>
                <a:latin typeface="Lucida Sans Unicode" pitchFamily="34" charset="0"/>
              </a:endParaRPr>
            </a:p>
          </p:txBody>
        </p:sp>
      </p:grpSp>
    </p:spTree>
    <p:extLst>
      <p:ext uri="{BB962C8B-B14F-4D97-AF65-F5344CB8AC3E}">
        <p14:creationId xmlns:p14="http://schemas.microsoft.com/office/powerpoint/2010/main" val="710521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数据结构</a:t>
            </a:r>
          </a:p>
        </p:txBody>
      </p:sp>
      <p:sp>
        <p:nvSpPr>
          <p:cNvPr id="27" name="矩形 26">
            <a:extLst>
              <a:ext uri="{FF2B5EF4-FFF2-40B4-BE49-F238E27FC236}">
                <a16:creationId xmlns:a16="http://schemas.microsoft.com/office/drawing/2014/main" id="{BE41CD9B-C11D-EA43-8B80-43A26147DAB7}"/>
              </a:ext>
            </a:extLst>
          </p:cNvPr>
          <p:cNvSpPr/>
          <p:nvPr/>
        </p:nvSpPr>
        <p:spPr>
          <a:xfrm>
            <a:off x="1130741" y="1797343"/>
            <a:ext cx="735718" cy="667280"/>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B2C4630B-EA27-F34A-99FC-E09E63CBF8B5}"/>
              </a:ext>
            </a:extLst>
          </p:cNvPr>
          <p:cNvSpPr/>
          <p:nvPr/>
        </p:nvSpPr>
        <p:spPr>
          <a:xfrm>
            <a:off x="6858000" y="1797343"/>
            <a:ext cx="735718" cy="667280"/>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73B34555-56C7-A041-B171-BF86C37B7AD7}"/>
              </a:ext>
            </a:extLst>
          </p:cNvPr>
          <p:cNvSpPr/>
          <p:nvPr/>
        </p:nvSpPr>
        <p:spPr>
          <a:xfrm>
            <a:off x="1130741" y="2777509"/>
            <a:ext cx="735718" cy="667280"/>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a:extLst>
              <a:ext uri="{FF2B5EF4-FFF2-40B4-BE49-F238E27FC236}">
                <a16:creationId xmlns:a16="http://schemas.microsoft.com/office/drawing/2014/main" id="{EADB04AF-4BEF-C643-943E-FA4827046418}"/>
              </a:ext>
            </a:extLst>
          </p:cNvPr>
          <p:cNvSpPr/>
          <p:nvPr/>
        </p:nvSpPr>
        <p:spPr>
          <a:xfrm>
            <a:off x="6858000" y="2777509"/>
            <a:ext cx="735718" cy="667280"/>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a:extLst>
              <a:ext uri="{FF2B5EF4-FFF2-40B4-BE49-F238E27FC236}">
                <a16:creationId xmlns:a16="http://schemas.microsoft.com/office/drawing/2014/main" id="{3A772892-B5F0-4D46-A699-49C8E8F2D054}"/>
              </a:ext>
            </a:extLst>
          </p:cNvPr>
          <p:cNvSpPr/>
          <p:nvPr/>
        </p:nvSpPr>
        <p:spPr>
          <a:xfrm>
            <a:off x="6858000" y="3757675"/>
            <a:ext cx="735718" cy="667280"/>
          </a:xfrm>
          <a:prstGeom prst="rect">
            <a:avLst/>
          </a:pr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6EFA1FC0-431C-934B-A2A8-F33B52DA0B0D}"/>
              </a:ext>
            </a:extLst>
          </p:cNvPr>
          <p:cNvSpPr/>
          <p:nvPr/>
        </p:nvSpPr>
        <p:spPr>
          <a:xfrm>
            <a:off x="1131623" y="3761883"/>
            <a:ext cx="735718" cy="667280"/>
          </a:xfrm>
          <a:prstGeom prst="rect">
            <a:avLst/>
          </a:prstGeom>
          <a:solidFill>
            <a:srgbClr val="6F8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extLst>
              <a:ext uri="{FF2B5EF4-FFF2-40B4-BE49-F238E27FC236}">
                <a16:creationId xmlns:a16="http://schemas.microsoft.com/office/drawing/2014/main" id="{772C5780-589E-1A43-8ACE-71DAEFE7C66F}"/>
              </a:ext>
            </a:extLst>
          </p:cNvPr>
          <p:cNvSpPr/>
          <p:nvPr/>
        </p:nvSpPr>
        <p:spPr>
          <a:xfrm>
            <a:off x="1130741" y="4742049"/>
            <a:ext cx="735718" cy="667280"/>
          </a:xfrm>
          <a:prstGeom prst="rect">
            <a:avLst/>
          </a:prstGeom>
          <a:solidFill>
            <a:srgbClr val="7D7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a:extLst>
              <a:ext uri="{FF2B5EF4-FFF2-40B4-BE49-F238E27FC236}">
                <a16:creationId xmlns:a16="http://schemas.microsoft.com/office/drawing/2014/main" id="{EA1BADB6-9B43-334E-975E-F8E7AE113C03}"/>
              </a:ext>
            </a:extLst>
          </p:cNvPr>
          <p:cNvSpPr txBox="1"/>
          <p:nvPr/>
        </p:nvSpPr>
        <p:spPr>
          <a:xfrm>
            <a:off x="2113280" y="2130983"/>
            <a:ext cx="966931" cy="369332"/>
          </a:xfrm>
          <a:prstGeom prst="rect">
            <a:avLst/>
          </a:prstGeom>
          <a:noFill/>
        </p:spPr>
        <p:txBody>
          <a:bodyPr wrap="none" rtlCol="0">
            <a:spAutoFit/>
          </a:bodyPr>
          <a:lstStyle/>
          <a:p>
            <a:r>
              <a:rPr lang="en-US" altLang="zh-CN" dirty="0"/>
              <a:t>1.</a:t>
            </a:r>
            <a:r>
              <a:rPr lang="zh-CN" altLang="en-US" dirty="0"/>
              <a:t> </a:t>
            </a:r>
            <a:r>
              <a:rPr lang="en" altLang="zh-CN" dirty="0"/>
              <a:t>Block </a:t>
            </a:r>
            <a:endParaRPr lang="zh-CN" altLang="en-US" dirty="0"/>
          </a:p>
        </p:txBody>
      </p:sp>
      <p:sp>
        <p:nvSpPr>
          <p:cNvPr id="49" name="文本框 48">
            <a:extLst>
              <a:ext uri="{FF2B5EF4-FFF2-40B4-BE49-F238E27FC236}">
                <a16:creationId xmlns:a16="http://schemas.microsoft.com/office/drawing/2014/main" id="{3FC6317C-F6FA-8841-B52D-F58D8C7CED79}"/>
              </a:ext>
            </a:extLst>
          </p:cNvPr>
          <p:cNvSpPr txBox="1"/>
          <p:nvPr/>
        </p:nvSpPr>
        <p:spPr>
          <a:xfrm>
            <a:off x="2113280" y="3111149"/>
            <a:ext cx="1702517" cy="369332"/>
          </a:xfrm>
          <a:prstGeom prst="rect">
            <a:avLst/>
          </a:prstGeom>
          <a:noFill/>
        </p:spPr>
        <p:txBody>
          <a:bodyPr wrap="none" rtlCol="0">
            <a:spAutoFit/>
          </a:bodyPr>
          <a:lstStyle/>
          <a:p>
            <a:r>
              <a:rPr lang="en-US" altLang="zh-CN" dirty="0"/>
              <a:t>2.</a:t>
            </a:r>
            <a:r>
              <a:rPr lang="zh-CN" altLang="en-US" dirty="0"/>
              <a:t> </a:t>
            </a:r>
            <a:r>
              <a:rPr lang="en" altLang="zh-CN" dirty="0" err="1"/>
              <a:t>TempElement</a:t>
            </a:r>
            <a:endParaRPr lang="zh-CN" altLang="en-US" dirty="0"/>
          </a:p>
        </p:txBody>
      </p:sp>
      <p:sp>
        <p:nvSpPr>
          <p:cNvPr id="50" name="文本框 49">
            <a:extLst>
              <a:ext uri="{FF2B5EF4-FFF2-40B4-BE49-F238E27FC236}">
                <a16:creationId xmlns:a16="http://schemas.microsoft.com/office/drawing/2014/main" id="{A3E9BB4A-1BC5-3641-916C-35F9F40504B9}"/>
              </a:ext>
            </a:extLst>
          </p:cNvPr>
          <p:cNvSpPr txBox="1"/>
          <p:nvPr/>
        </p:nvSpPr>
        <p:spPr>
          <a:xfrm>
            <a:off x="2113280" y="4057812"/>
            <a:ext cx="2024913" cy="369332"/>
          </a:xfrm>
          <a:prstGeom prst="rect">
            <a:avLst/>
          </a:prstGeom>
          <a:noFill/>
        </p:spPr>
        <p:txBody>
          <a:bodyPr wrap="none" rtlCol="0">
            <a:spAutoFit/>
          </a:bodyPr>
          <a:lstStyle/>
          <a:p>
            <a:r>
              <a:rPr lang="en-US" altLang="zh-CN" dirty="0"/>
              <a:t>3.</a:t>
            </a:r>
            <a:r>
              <a:rPr lang="zh-CN" altLang="en-US" dirty="0"/>
              <a:t> </a:t>
            </a:r>
            <a:r>
              <a:rPr lang="en" altLang="zh-CN" dirty="0" err="1"/>
              <a:t>ConstantElement</a:t>
            </a:r>
            <a:endParaRPr lang="zh-CN" altLang="en-US" dirty="0"/>
          </a:p>
        </p:txBody>
      </p:sp>
      <p:sp>
        <p:nvSpPr>
          <p:cNvPr id="51" name="文本框 50">
            <a:extLst>
              <a:ext uri="{FF2B5EF4-FFF2-40B4-BE49-F238E27FC236}">
                <a16:creationId xmlns:a16="http://schemas.microsoft.com/office/drawing/2014/main" id="{7A2EE7E4-949F-F047-AAFD-CCC6A35ACC34}"/>
              </a:ext>
            </a:extLst>
          </p:cNvPr>
          <p:cNvSpPr txBox="1"/>
          <p:nvPr/>
        </p:nvSpPr>
        <p:spPr>
          <a:xfrm>
            <a:off x="2113280" y="5039997"/>
            <a:ext cx="2120260" cy="369332"/>
          </a:xfrm>
          <a:prstGeom prst="rect">
            <a:avLst/>
          </a:prstGeom>
          <a:noFill/>
        </p:spPr>
        <p:txBody>
          <a:bodyPr wrap="none" rtlCol="0">
            <a:spAutoFit/>
          </a:bodyPr>
          <a:lstStyle/>
          <a:p>
            <a:r>
              <a:rPr lang="en-US" altLang="zh-CN" dirty="0"/>
              <a:t>4.</a:t>
            </a:r>
            <a:r>
              <a:rPr lang="zh-CN" altLang="en-US" dirty="0"/>
              <a:t> </a:t>
            </a:r>
            <a:r>
              <a:rPr lang="en" altLang="zh-CN" dirty="0" err="1"/>
              <a:t>ArrayItemElement</a:t>
            </a:r>
            <a:endParaRPr lang="zh-CN" altLang="en-US" dirty="0"/>
          </a:p>
        </p:txBody>
      </p:sp>
      <p:sp>
        <p:nvSpPr>
          <p:cNvPr id="52" name="文本框 51">
            <a:extLst>
              <a:ext uri="{FF2B5EF4-FFF2-40B4-BE49-F238E27FC236}">
                <a16:creationId xmlns:a16="http://schemas.microsoft.com/office/drawing/2014/main" id="{D058BAE1-69B5-8C43-8669-D4279F610CEC}"/>
              </a:ext>
            </a:extLst>
          </p:cNvPr>
          <p:cNvSpPr txBox="1"/>
          <p:nvPr/>
        </p:nvSpPr>
        <p:spPr>
          <a:xfrm>
            <a:off x="7914640" y="2130983"/>
            <a:ext cx="2052741" cy="369332"/>
          </a:xfrm>
          <a:prstGeom prst="rect">
            <a:avLst/>
          </a:prstGeom>
          <a:noFill/>
        </p:spPr>
        <p:txBody>
          <a:bodyPr wrap="none" rtlCol="0">
            <a:spAutoFit/>
          </a:bodyPr>
          <a:lstStyle/>
          <a:p>
            <a:r>
              <a:rPr lang="en-US" altLang="zh-CN" dirty="0"/>
              <a:t>5.</a:t>
            </a:r>
            <a:r>
              <a:rPr lang="zh-CN" altLang="en-US" dirty="0"/>
              <a:t> </a:t>
            </a:r>
            <a:r>
              <a:rPr lang="en" altLang="zh-CN" dirty="0" err="1"/>
              <a:t>IdentifierElement</a:t>
            </a:r>
            <a:endParaRPr lang="zh-CN" altLang="en-US" dirty="0"/>
          </a:p>
        </p:txBody>
      </p:sp>
      <p:sp>
        <p:nvSpPr>
          <p:cNvPr id="53" name="文本框 52">
            <a:extLst>
              <a:ext uri="{FF2B5EF4-FFF2-40B4-BE49-F238E27FC236}">
                <a16:creationId xmlns:a16="http://schemas.microsoft.com/office/drawing/2014/main" id="{D08234C0-C83B-C84F-88E4-954630956633}"/>
              </a:ext>
            </a:extLst>
          </p:cNvPr>
          <p:cNvSpPr txBox="1"/>
          <p:nvPr/>
        </p:nvSpPr>
        <p:spPr>
          <a:xfrm>
            <a:off x="7914640" y="3074154"/>
            <a:ext cx="2009974" cy="369332"/>
          </a:xfrm>
          <a:prstGeom prst="rect">
            <a:avLst/>
          </a:prstGeom>
          <a:noFill/>
        </p:spPr>
        <p:txBody>
          <a:bodyPr wrap="none" rtlCol="0">
            <a:spAutoFit/>
          </a:bodyPr>
          <a:lstStyle/>
          <a:p>
            <a:r>
              <a:rPr lang="en-US" altLang="zh-CN" dirty="0"/>
              <a:t>6.</a:t>
            </a:r>
            <a:r>
              <a:rPr lang="zh-CN" altLang="en-US" dirty="0"/>
              <a:t> </a:t>
            </a:r>
            <a:r>
              <a:rPr lang="en" altLang="zh-CN" dirty="0" err="1"/>
              <a:t>FunctionElement</a:t>
            </a:r>
            <a:endParaRPr lang="zh-CN" altLang="en-US" dirty="0"/>
          </a:p>
        </p:txBody>
      </p:sp>
      <p:sp>
        <p:nvSpPr>
          <p:cNvPr id="54" name="文本框 53">
            <a:extLst>
              <a:ext uri="{FF2B5EF4-FFF2-40B4-BE49-F238E27FC236}">
                <a16:creationId xmlns:a16="http://schemas.microsoft.com/office/drawing/2014/main" id="{91EFED67-7A06-BF4E-8FEE-B94D61D93AF9}"/>
              </a:ext>
            </a:extLst>
          </p:cNvPr>
          <p:cNvSpPr txBox="1"/>
          <p:nvPr/>
        </p:nvSpPr>
        <p:spPr>
          <a:xfrm>
            <a:off x="7914640" y="4017325"/>
            <a:ext cx="1194494" cy="369332"/>
          </a:xfrm>
          <a:prstGeom prst="rect">
            <a:avLst/>
          </a:prstGeom>
          <a:noFill/>
        </p:spPr>
        <p:txBody>
          <a:bodyPr wrap="none" rtlCol="0">
            <a:spAutoFit/>
          </a:bodyPr>
          <a:lstStyle/>
          <a:p>
            <a:r>
              <a:rPr lang="en-US" altLang="zh-CN" dirty="0"/>
              <a:t>7.</a:t>
            </a:r>
            <a:r>
              <a:rPr lang="zh-CN" altLang="en-US" dirty="0"/>
              <a:t> </a:t>
            </a:r>
            <a:r>
              <a:rPr lang="en" altLang="zh-CN" dirty="0" err="1"/>
              <a:t>IRWriter</a:t>
            </a:r>
            <a:endParaRPr lang="zh-CN" altLang="en-US" dirty="0"/>
          </a:p>
        </p:txBody>
      </p:sp>
      <p:sp>
        <p:nvSpPr>
          <p:cNvPr id="56" name="文本框 55">
            <a:extLst>
              <a:ext uri="{FF2B5EF4-FFF2-40B4-BE49-F238E27FC236}">
                <a16:creationId xmlns:a16="http://schemas.microsoft.com/office/drawing/2014/main" id="{66E5DB56-AA47-504A-AED2-822A91181F6D}"/>
              </a:ext>
            </a:extLst>
          </p:cNvPr>
          <p:cNvSpPr txBox="1"/>
          <p:nvPr/>
        </p:nvSpPr>
        <p:spPr>
          <a:xfrm>
            <a:off x="7914640" y="5001699"/>
            <a:ext cx="2455737" cy="369332"/>
          </a:xfrm>
          <a:prstGeom prst="rect">
            <a:avLst/>
          </a:prstGeom>
          <a:noFill/>
        </p:spPr>
        <p:txBody>
          <a:bodyPr wrap="none" rtlCol="0">
            <a:spAutoFit/>
          </a:bodyPr>
          <a:lstStyle/>
          <a:p>
            <a:r>
              <a:rPr lang="en-US" altLang="zh-CN" dirty="0"/>
              <a:t>8.</a:t>
            </a:r>
            <a:r>
              <a:rPr lang="zh-CN" altLang="en-US" dirty="0"/>
              <a:t> </a:t>
            </a:r>
            <a:r>
              <a:rPr lang="en" altLang="zh-CN" dirty="0" err="1"/>
              <a:t>Loggable</a:t>
            </a:r>
            <a:r>
              <a:rPr lang="zh-CN" altLang="en-US" dirty="0"/>
              <a:t>和</a:t>
            </a:r>
            <a:r>
              <a:rPr lang="en" altLang="zh-CN" dirty="0" err="1"/>
              <a:t>ParseError</a:t>
            </a:r>
            <a:endParaRPr lang="zh-CN" altLang="en-US" dirty="0"/>
          </a:p>
        </p:txBody>
      </p:sp>
      <p:sp>
        <p:nvSpPr>
          <p:cNvPr id="57" name="矩形 56">
            <a:extLst>
              <a:ext uri="{FF2B5EF4-FFF2-40B4-BE49-F238E27FC236}">
                <a16:creationId xmlns:a16="http://schemas.microsoft.com/office/drawing/2014/main" id="{C4D70829-779D-C242-9B60-BF26358F29F4}"/>
              </a:ext>
            </a:extLst>
          </p:cNvPr>
          <p:cNvSpPr/>
          <p:nvPr/>
        </p:nvSpPr>
        <p:spPr>
          <a:xfrm>
            <a:off x="6858000" y="4742049"/>
            <a:ext cx="735718" cy="667280"/>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88064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723549"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解析语法树</a:t>
            </a:r>
          </a:p>
        </p:txBody>
      </p:sp>
      <p:graphicFrame>
        <p:nvGraphicFramePr>
          <p:cNvPr id="3" name="图示 2">
            <a:extLst>
              <a:ext uri="{FF2B5EF4-FFF2-40B4-BE49-F238E27FC236}">
                <a16:creationId xmlns:a16="http://schemas.microsoft.com/office/drawing/2014/main" id="{FD41F494-B603-A346-AACE-80E899665F05}"/>
              </a:ext>
            </a:extLst>
          </p:cNvPr>
          <p:cNvGraphicFramePr/>
          <p:nvPr>
            <p:extLst>
              <p:ext uri="{D42A27DB-BD31-4B8C-83A1-F6EECF244321}">
                <p14:modId xmlns:p14="http://schemas.microsoft.com/office/powerpoint/2010/main" val="1443383358"/>
              </p:ext>
            </p:extLst>
          </p:nvPr>
        </p:nvGraphicFramePr>
        <p:xfrm>
          <a:off x="1623313" y="1416424"/>
          <a:ext cx="8534399" cy="47577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141547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723549"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解析语法树</a:t>
            </a:r>
          </a:p>
        </p:txBody>
      </p:sp>
      <p:sp>
        <p:nvSpPr>
          <p:cNvPr id="2" name="文本框 1">
            <a:extLst>
              <a:ext uri="{FF2B5EF4-FFF2-40B4-BE49-F238E27FC236}">
                <a16:creationId xmlns:a16="http://schemas.microsoft.com/office/drawing/2014/main" id="{53FDBEE8-56CA-1944-88C0-568A0489F444}"/>
              </a:ext>
            </a:extLst>
          </p:cNvPr>
          <p:cNvSpPr txBox="1"/>
          <p:nvPr/>
        </p:nvSpPr>
        <p:spPr>
          <a:xfrm>
            <a:off x="675383" y="1488140"/>
            <a:ext cx="4811574" cy="4524315"/>
          </a:xfrm>
          <a:prstGeom prst="rect">
            <a:avLst/>
          </a:prstGeom>
          <a:noFill/>
        </p:spPr>
        <p:txBody>
          <a:bodyPr wrap="none" rtlCol="0">
            <a:spAutoFit/>
          </a:bodyPr>
          <a:lstStyle/>
          <a:p>
            <a:pPr marL="342900" indent="-342900">
              <a:buFont typeface="+mj-lt"/>
              <a:buAutoNum type="arabicPeriod"/>
            </a:pPr>
            <a:r>
              <a:rPr kumimoji="1" lang="en-US" altLang="zh-CN" sz="3200" dirty="0"/>
              <a:t>expression</a:t>
            </a:r>
          </a:p>
          <a:p>
            <a:pPr marL="914400" lvl="1" indent="-457200">
              <a:buFont typeface="Arial" panose="020B0604020202020204" pitchFamily="34" charset="0"/>
              <a:buChar char="•"/>
            </a:pPr>
            <a:r>
              <a:rPr lang="en" altLang="zh-CN" sz="3200" dirty="0"/>
              <a:t>constant &amp; identifier</a:t>
            </a:r>
          </a:p>
          <a:p>
            <a:pPr marL="914400" lvl="1" indent="-457200">
              <a:buFont typeface="Arial" panose="020B0604020202020204" pitchFamily="34" charset="0"/>
              <a:buChar char="•"/>
            </a:pPr>
            <a:r>
              <a:rPr lang="en" altLang="zh-CN" sz="3200" dirty="0"/>
              <a:t>labeled statement</a:t>
            </a:r>
          </a:p>
          <a:p>
            <a:pPr marL="914400" lvl="1" indent="-457200">
              <a:buFont typeface="Arial" panose="020B0604020202020204" pitchFamily="34" charset="0"/>
              <a:buChar char="•"/>
            </a:pPr>
            <a:r>
              <a:rPr lang="en" altLang="zh-CN" sz="3200" dirty="0"/>
              <a:t>selection statement</a:t>
            </a:r>
          </a:p>
          <a:p>
            <a:pPr marL="914400" lvl="1" indent="-457200">
              <a:buFont typeface="Arial" panose="020B0604020202020204" pitchFamily="34" charset="0"/>
              <a:buChar char="•"/>
            </a:pPr>
            <a:r>
              <a:rPr lang="en" altLang="zh-CN" sz="3200" dirty="0"/>
              <a:t>iteration statement</a:t>
            </a:r>
          </a:p>
          <a:p>
            <a:pPr marL="914400" lvl="1" indent="-457200">
              <a:buFont typeface="Arial" panose="020B0604020202020204" pitchFamily="34" charset="0"/>
              <a:buChar char="•"/>
            </a:pPr>
            <a:r>
              <a:rPr lang="en" altLang="zh-CN" sz="3200" dirty="0" err="1"/>
              <a:t>jump_statement</a:t>
            </a:r>
            <a:endParaRPr lang="en" altLang="zh-CN" sz="3200" dirty="0"/>
          </a:p>
          <a:p>
            <a:pPr marL="914400" lvl="1" indent="-457200">
              <a:buFont typeface="Arial" panose="020B0604020202020204" pitchFamily="34" charset="0"/>
              <a:buChar char="•"/>
            </a:pPr>
            <a:r>
              <a:rPr lang="en" altLang="zh-CN" sz="3200" dirty="0" err="1"/>
              <a:t>compound_statement</a:t>
            </a:r>
            <a:endParaRPr lang="en" altLang="zh-CN" sz="3200" dirty="0"/>
          </a:p>
          <a:p>
            <a:pPr marL="342900" indent="-342900">
              <a:buFont typeface="+mj-lt"/>
              <a:buAutoNum type="arabicPeriod"/>
            </a:pPr>
            <a:r>
              <a:rPr lang="en" altLang="zh-CN" sz="3200" dirty="0" err="1"/>
              <a:t>function_definition</a:t>
            </a:r>
            <a:endParaRPr lang="en" altLang="zh-CN" sz="3200" dirty="0"/>
          </a:p>
          <a:p>
            <a:pPr marL="342900" indent="-342900">
              <a:buFont typeface="+mj-lt"/>
              <a:buAutoNum type="arabicPeriod"/>
            </a:pPr>
            <a:r>
              <a:rPr lang="en" altLang="zh-CN" sz="3200" dirty="0"/>
              <a:t>declaration</a:t>
            </a:r>
          </a:p>
        </p:txBody>
      </p:sp>
    </p:spTree>
    <p:extLst>
      <p:ext uri="{BB962C8B-B14F-4D97-AF65-F5344CB8AC3E}">
        <p14:creationId xmlns:p14="http://schemas.microsoft.com/office/powerpoint/2010/main" val="51996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3570208" cy="830997"/>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解析语法树</a:t>
            </a:r>
            <a:r>
              <a:rPr lang="en-US" altLang="zh-CN" sz="2400" dirty="0">
                <a:latin typeface="黑体" panose="02010609060101010101" pitchFamily="49" charset="-122"/>
                <a:ea typeface="黑体" panose="02010609060101010101" pitchFamily="49" charset="-122"/>
              </a:rPr>
              <a:t>-</a:t>
            </a:r>
            <a:r>
              <a:rPr lang="en" altLang="zh-CN" sz="2400" dirty="0">
                <a:latin typeface="黑体" panose="02010609060101010101" pitchFamily="49" charset="-122"/>
                <a:ea typeface="黑体" panose="02010609060101010101" pitchFamily="49" charset="-122"/>
              </a:rPr>
              <a:t> </a:t>
            </a:r>
            <a:r>
              <a:rPr lang="en-US" altLang="zh-CN" sz="2400" dirty="0">
                <a:latin typeface="黑体" panose="02010609060101010101" pitchFamily="49" charset="-122"/>
                <a:ea typeface="黑体" panose="02010609060101010101" pitchFamily="49" charset="-122"/>
              </a:rPr>
              <a:t>expression</a:t>
            </a:r>
            <a:endParaRPr lang="en" altLang="zh-CN" sz="2400" dirty="0">
              <a:latin typeface="黑体" panose="02010609060101010101" pitchFamily="49" charset="-122"/>
              <a:ea typeface="黑体" panose="02010609060101010101" pitchFamily="49" charset="-122"/>
            </a:endParaRPr>
          </a:p>
          <a:p>
            <a:endParaRPr lang="zh-CN" altLang="en-US" sz="2400" dirty="0">
              <a:latin typeface="黑体" panose="02010609060101010101" pitchFamily="49" charset="-122"/>
              <a:ea typeface="黑体" panose="02010609060101010101" pitchFamily="49" charset="-122"/>
            </a:endParaRPr>
          </a:p>
        </p:txBody>
      </p:sp>
      <p:pic>
        <p:nvPicPr>
          <p:cNvPr id="2" name="图片 1">
            <a:extLst>
              <a:ext uri="{FF2B5EF4-FFF2-40B4-BE49-F238E27FC236}">
                <a16:creationId xmlns:a16="http://schemas.microsoft.com/office/drawing/2014/main" id="{665F125B-C5DB-5B47-8563-4EF093C7C6D6}"/>
              </a:ext>
            </a:extLst>
          </p:cNvPr>
          <p:cNvPicPr>
            <a:picLocks noChangeAspect="1"/>
          </p:cNvPicPr>
          <p:nvPr/>
        </p:nvPicPr>
        <p:blipFill>
          <a:blip r:embed="rId2"/>
          <a:stretch>
            <a:fillRect/>
          </a:stretch>
        </p:blipFill>
        <p:spPr>
          <a:xfrm>
            <a:off x="670138" y="1206128"/>
            <a:ext cx="6684059" cy="5491127"/>
          </a:xfrm>
          <a:prstGeom prst="rect">
            <a:avLst/>
          </a:prstGeom>
        </p:spPr>
      </p:pic>
    </p:spTree>
    <p:extLst>
      <p:ext uri="{BB962C8B-B14F-4D97-AF65-F5344CB8AC3E}">
        <p14:creationId xmlns:p14="http://schemas.microsoft.com/office/powerpoint/2010/main" val="41068789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4801314" cy="830997"/>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解析语法树</a:t>
            </a:r>
            <a:r>
              <a:rPr lang="en-US" altLang="zh-CN" sz="2400" dirty="0">
                <a:latin typeface="黑体" panose="02010609060101010101" pitchFamily="49" charset="-122"/>
                <a:ea typeface="黑体" panose="02010609060101010101" pitchFamily="49" charset="-122"/>
              </a:rPr>
              <a:t>-</a:t>
            </a:r>
            <a:r>
              <a:rPr lang="en-US" altLang="zh-CN" sz="2400" dirty="0" err="1">
                <a:latin typeface="黑体" panose="02010609060101010101" pitchFamily="49" charset="-122"/>
                <a:ea typeface="黑体" panose="02010609060101010101" pitchFamily="49" charset="-122"/>
              </a:rPr>
              <a:t>constant&amp;identifier</a:t>
            </a:r>
            <a:endParaRPr lang="en" altLang="zh-CN" b="1" dirty="0"/>
          </a:p>
          <a:p>
            <a:endParaRPr lang="zh-CN" altLang="en-US" sz="2400" dirty="0">
              <a:latin typeface="黑体" panose="02010609060101010101" pitchFamily="49" charset="-122"/>
              <a:ea typeface="黑体" panose="02010609060101010101" pitchFamily="49" charset="-122"/>
            </a:endParaRPr>
          </a:p>
        </p:txBody>
      </p:sp>
      <p:pic>
        <p:nvPicPr>
          <p:cNvPr id="2" name="图片 1">
            <a:extLst>
              <a:ext uri="{FF2B5EF4-FFF2-40B4-BE49-F238E27FC236}">
                <a16:creationId xmlns:a16="http://schemas.microsoft.com/office/drawing/2014/main" id="{C4BFB1E5-3884-DC4A-9893-A053F49A443B}"/>
              </a:ext>
            </a:extLst>
          </p:cNvPr>
          <p:cNvPicPr>
            <a:picLocks noChangeAspect="1"/>
          </p:cNvPicPr>
          <p:nvPr/>
        </p:nvPicPr>
        <p:blipFill>
          <a:blip r:embed="rId2"/>
          <a:stretch>
            <a:fillRect/>
          </a:stretch>
        </p:blipFill>
        <p:spPr>
          <a:xfrm>
            <a:off x="670138" y="1688983"/>
            <a:ext cx="9093200" cy="4229100"/>
          </a:xfrm>
          <a:prstGeom prst="rect">
            <a:avLst/>
          </a:prstGeom>
        </p:spPr>
      </p:pic>
    </p:spTree>
    <p:extLst>
      <p:ext uri="{BB962C8B-B14F-4D97-AF65-F5344CB8AC3E}">
        <p14:creationId xmlns:p14="http://schemas.microsoft.com/office/powerpoint/2010/main" val="38265830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4493538" cy="830997"/>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解析语法树</a:t>
            </a:r>
            <a:r>
              <a:rPr lang="en-US" altLang="zh-CN" sz="2400" dirty="0">
                <a:latin typeface="黑体" panose="02010609060101010101" pitchFamily="49" charset="-122"/>
                <a:ea typeface="黑体" panose="02010609060101010101" pitchFamily="49" charset="-122"/>
              </a:rPr>
              <a:t>-labeled</a:t>
            </a:r>
            <a:r>
              <a:rPr lang="zh-CN" altLang="en-US" sz="2400" dirty="0">
                <a:latin typeface="黑体" panose="02010609060101010101" pitchFamily="49" charset="-122"/>
                <a:ea typeface="黑体" panose="02010609060101010101" pitchFamily="49" charset="-122"/>
              </a:rPr>
              <a:t> </a:t>
            </a:r>
            <a:r>
              <a:rPr lang="en-US" altLang="zh-CN" sz="2400" dirty="0">
                <a:latin typeface="黑体" panose="02010609060101010101" pitchFamily="49" charset="-122"/>
                <a:ea typeface="黑体" panose="02010609060101010101" pitchFamily="49" charset="-122"/>
              </a:rPr>
              <a:t>statement</a:t>
            </a:r>
            <a:endParaRPr lang="en" altLang="zh-CN" b="1" dirty="0"/>
          </a:p>
          <a:p>
            <a:endParaRPr lang="zh-CN" altLang="en-US" sz="2400" dirty="0">
              <a:latin typeface="黑体" panose="02010609060101010101" pitchFamily="49" charset="-122"/>
              <a:ea typeface="黑体" panose="02010609060101010101" pitchFamily="49" charset="-122"/>
            </a:endParaRPr>
          </a:p>
        </p:txBody>
      </p:sp>
      <p:pic>
        <p:nvPicPr>
          <p:cNvPr id="3" name="图片 2">
            <a:extLst>
              <a:ext uri="{FF2B5EF4-FFF2-40B4-BE49-F238E27FC236}">
                <a16:creationId xmlns:a16="http://schemas.microsoft.com/office/drawing/2014/main" id="{6F65EE08-2CC4-1845-8A3B-843981F7F1EF}"/>
              </a:ext>
            </a:extLst>
          </p:cNvPr>
          <p:cNvPicPr>
            <a:picLocks noChangeAspect="1"/>
          </p:cNvPicPr>
          <p:nvPr/>
        </p:nvPicPr>
        <p:blipFill>
          <a:blip r:embed="rId2"/>
          <a:stretch>
            <a:fillRect/>
          </a:stretch>
        </p:blipFill>
        <p:spPr>
          <a:xfrm>
            <a:off x="670138" y="1506214"/>
            <a:ext cx="6451600" cy="3987800"/>
          </a:xfrm>
          <a:prstGeom prst="rect">
            <a:avLst/>
          </a:prstGeom>
        </p:spPr>
      </p:pic>
    </p:spTree>
    <p:extLst>
      <p:ext uri="{BB962C8B-B14F-4D97-AF65-F5344CB8AC3E}">
        <p14:creationId xmlns:p14="http://schemas.microsoft.com/office/powerpoint/2010/main" val="23396277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3570208" cy="830997"/>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解析语法树</a:t>
            </a:r>
            <a:r>
              <a:rPr lang="en-US" altLang="zh-CN" sz="2400" dirty="0">
                <a:latin typeface="黑体" panose="02010609060101010101" pitchFamily="49" charset="-122"/>
                <a:ea typeface="黑体" panose="02010609060101010101" pitchFamily="49" charset="-122"/>
              </a:rPr>
              <a:t>-declaration</a:t>
            </a:r>
            <a:endParaRPr lang="en" altLang="zh-CN" b="1" dirty="0"/>
          </a:p>
          <a:p>
            <a:endParaRPr lang="zh-CN" altLang="en-US" sz="2400" dirty="0">
              <a:latin typeface="黑体" panose="02010609060101010101" pitchFamily="49" charset="-122"/>
              <a:ea typeface="黑体" panose="02010609060101010101" pitchFamily="49" charset="-122"/>
            </a:endParaRPr>
          </a:p>
        </p:txBody>
      </p:sp>
      <p:pic>
        <p:nvPicPr>
          <p:cNvPr id="2" name="图片 1">
            <a:extLst>
              <a:ext uri="{FF2B5EF4-FFF2-40B4-BE49-F238E27FC236}">
                <a16:creationId xmlns:a16="http://schemas.microsoft.com/office/drawing/2014/main" id="{52E4CAB1-F1EB-D247-B848-727394644C72}"/>
              </a:ext>
            </a:extLst>
          </p:cNvPr>
          <p:cNvPicPr>
            <a:picLocks noChangeAspect="1"/>
          </p:cNvPicPr>
          <p:nvPr/>
        </p:nvPicPr>
        <p:blipFill>
          <a:blip r:embed="rId2"/>
          <a:stretch>
            <a:fillRect/>
          </a:stretch>
        </p:blipFill>
        <p:spPr>
          <a:xfrm>
            <a:off x="670138" y="1688983"/>
            <a:ext cx="7937500" cy="3644900"/>
          </a:xfrm>
          <a:prstGeom prst="rect">
            <a:avLst/>
          </a:prstGeom>
        </p:spPr>
      </p:pic>
    </p:spTree>
    <p:extLst>
      <p:ext uri="{BB962C8B-B14F-4D97-AF65-F5344CB8AC3E}">
        <p14:creationId xmlns:p14="http://schemas.microsoft.com/office/powerpoint/2010/main" val="35487708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rgbClr val="FDFDFD"/>
            </a:gs>
            <a:gs pos="100000">
              <a:schemeClr val="bg1">
                <a:lumMod val="95000"/>
              </a:schemeClr>
            </a:gs>
          </a:gsLst>
          <a:path path="shape">
            <a:fillToRect l="50000" t="50000" r="50000" b="50000"/>
          </a:path>
          <a:tileRect/>
        </a:gradFill>
        <a:effectLst/>
      </p:bgPr>
    </p:bg>
    <p:spTree>
      <p:nvGrpSpPr>
        <p:cNvPr id="1" name=""/>
        <p:cNvGrpSpPr/>
        <p:nvPr/>
      </p:nvGrpSpPr>
      <p:grpSpPr>
        <a:xfrm>
          <a:off x="0" y="0"/>
          <a:ext cx="0" cy="0"/>
          <a:chOff x="0" y="0"/>
          <a:chExt cx="0" cy="0"/>
        </a:xfrm>
      </p:grpSpPr>
      <p:grpSp>
        <p:nvGrpSpPr>
          <p:cNvPr id="4" name="组合 3"/>
          <p:cNvGrpSpPr/>
          <p:nvPr/>
        </p:nvGrpSpPr>
        <p:grpSpPr>
          <a:xfrm>
            <a:off x="766763" y="1808278"/>
            <a:ext cx="5995750" cy="3857025"/>
            <a:chOff x="1968283" y="808132"/>
            <a:chExt cx="3119085" cy="2006486"/>
          </a:xfrm>
        </p:grpSpPr>
        <p:sp>
          <p:nvSpPr>
            <p:cNvPr id="5" name="矩形 4"/>
            <p:cNvSpPr/>
            <p:nvPr/>
          </p:nvSpPr>
          <p:spPr>
            <a:xfrm rot="2656728">
              <a:off x="2916744" y="1773523"/>
              <a:ext cx="2170624" cy="1041095"/>
            </a:xfrm>
            <a:prstGeom prst="rect">
              <a:avLst/>
            </a:prstGeom>
            <a:gradFill flip="none" rotWithShape="1">
              <a:gsLst>
                <a:gs pos="0">
                  <a:srgbClr val="FDFDFD">
                    <a:alpha val="6000"/>
                  </a:srgbClr>
                </a:gs>
                <a:gs pos="100000">
                  <a:srgbClr val="D7DBDC"/>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1968283" y="808132"/>
              <a:ext cx="1499223" cy="1348030"/>
              <a:chOff x="2525103" y="467671"/>
              <a:chExt cx="2203995" cy="1981727"/>
            </a:xfrm>
          </p:grpSpPr>
          <p:grpSp>
            <p:nvGrpSpPr>
              <p:cNvPr id="7" name="组合 6"/>
              <p:cNvGrpSpPr/>
              <p:nvPr/>
            </p:nvGrpSpPr>
            <p:grpSpPr>
              <a:xfrm>
                <a:off x="2525103" y="467671"/>
                <a:ext cx="730654" cy="730654"/>
                <a:chOff x="2544981" y="467671"/>
                <a:chExt cx="730654" cy="730654"/>
              </a:xfrm>
            </p:grpSpPr>
            <p:sp>
              <p:nvSpPr>
                <p:cNvPr id="23" name="任意多边形 22"/>
                <p:cNvSpPr/>
                <p:nvPr/>
              </p:nvSpPr>
              <p:spPr>
                <a:xfrm flipH="1">
                  <a:off x="2910308" y="467671"/>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23"/>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rot="18900000">
                <a:off x="2920247" y="618994"/>
                <a:ext cx="730654" cy="730654"/>
                <a:chOff x="2544981" y="467671"/>
                <a:chExt cx="730654" cy="730654"/>
              </a:xfrm>
            </p:grpSpPr>
            <p:sp>
              <p:nvSpPr>
                <p:cNvPr id="21" name="任意多边形 20"/>
                <p:cNvSpPr/>
                <p:nvPr/>
              </p:nvSpPr>
              <p:spPr>
                <a:xfrm flipH="1">
                  <a:off x="2910308" y="467671"/>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rot="13500000">
                <a:off x="3457473" y="1149242"/>
                <a:ext cx="730654" cy="730654"/>
                <a:chOff x="2544981" y="467671"/>
                <a:chExt cx="730654" cy="730654"/>
              </a:xfrm>
            </p:grpSpPr>
            <p:sp>
              <p:nvSpPr>
                <p:cNvPr id="19" name="任意多边形 18"/>
                <p:cNvSpPr/>
                <p:nvPr/>
              </p:nvSpPr>
              <p:spPr>
                <a:xfrm flipH="1">
                  <a:off x="2910308" y="467671"/>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rot="2700000">
                <a:off x="3458171" y="1172778"/>
                <a:ext cx="730654" cy="730654"/>
                <a:chOff x="2544981" y="467671"/>
                <a:chExt cx="730654" cy="730654"/>
              </a:xfrm>
            </p:grpSpPr>
            <p:sp>
              <p:nvSpPr>
                <p:cNvPr id="17" name="任意多边形 16"/>
                <p:cNvSpPr/>
                <p:nvPr/>
              </p:nvSpPr>
              <p:spPr>
                <a:xfrm flipH="1">
                  <a:off x="2910308" y="467671"/>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rot="2700000">
                <a:off x="3992510" y="624829"/>
                <a:ext cx="730654" cy="730654"/>
                <a:chOff x="2544981" y="467671"/>
                <a:chExt cx="730654" cy="730654"/>
              </a:xfrm>
            </p:grpSpPr>
            <p:sp>
              <p:nvSpPr>
                <p:cNvPr id="15" name="任意多边形 14"/>
                <p:cNvSpPr/>
                <p:nvPr/>
              </p:nvSpPr>
              <p:spPr>
                <a:xfrm flipH="1">
                  <a:off x="2910308" y="467671"/>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rot="8100000">
                <a:off x="3984389" y="1704690"/>
                <a:ext cx="744709" cy="744708"/>
                <a:chOff x="2544981" y="453616"/>
                <a:chExt cx="744709" cy="744708"/>
              </a:xfrm>
            </p:grpSpPr>
            <p:sp>
              <p:nvSpPr>
                <p:cNvPr id="13" name="任意多边形 12"/>
                <p:cNvSpPr/>
                <p:nvPr/>
              </p:nvSpPr>
              <p:spPr>
                <a:xfrm flipH="1">
                  <a:off x="2924363" y="453616"/>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rot="5400000" flipH="1">
                  <a:off x="2727644" y="650334"/>
                  <a:ext cx="365327" cy="730654"/>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43" name="组合 42"/>
          <p:cNvGrpSpPr/>
          <p:nvPr/>
        </p:nvGrpSpPr>
        <p:grpSpPr>
          <a:xfrm>
            <a:off x="5480430" y="1562107"/>
            <a:ext cx="1037979" cy="3739597"/>
            <a:chOff x="5480430" y="1562107"/>
            <a:chExt cx="1037979" cy="3739597"/>
          </a:xfrm>
        </p:grpSpPr>
        <p:sp>
          <p:nvSpPr>
            <p:cNvPr id="25" name="菱形 24"/>
            <p:cNvSpPr/>
            <p:nvPr/>
          </p:nvSpPr>
          <p:spPr>
            <a:xfrm>
              <a:off x="5480430" y="1562107"/>
              <a:ext cx="1037979" cy="1037979"/>
            </a:xfrm>
            <a:prstGeom prst="diamond">
              <a:avLst/>
            </a:prstGeom>
            <a:solidFill>
              <a:srgbClr val="7D755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菱形 25"/>
            <p:cNvSpPr/>
            <p:nvPr/>
          </p:nvSpPr>
          <p:spPr>
            <a:xfrm>
              <a:off x="5480430" y="2912916"/>
              <a:ext cx="1037979" cy="1037979"/>
            </a:xfrm>
            <a:prstGeom prst="diamond">
              <a:avLst/>
            </a:pr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菱形 26"/>
            <p:cNvSpPr/>
            <p:nvPr/>
          </p:nvSpPr>
          <p:spPr>
            <a:xfrm>
              <a:off x="5480430" y="4263725"/>
              <a:ext cx="1037979" cy="1037979"/>
            </a:xfrm>
            <a:prstGeom prst="diamond">
              <a:avLst/>
            </a:prstGeom>
            <a:solidFill>
              <a:srgbClr val="6F868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5708313" y="1606137"/>
              <a:ext cx="582211" cy="830997"/>
            </a:xfrm>
            <a:prstGeom prst="rect">
              <a:avLst/>
            </a:prstGeom>
            <a:noFill/>
          </p:spPr>
          <p:txBody>
            <a:bodyPr wrap="none" rtlCol="0">
              <a:spAutoFit/>
            </a:bodyPr>
            <a:lstStyle/>
            <a:p>
              <a:r>
                <a:rPr lang="en-US" altLang="zh-CN" sz="4800" dirty="0">
                  <a:solidFill>
                    <a:schemeClr val="bg1"/>
                  </a:solidFill>
                  <a:latin typeface="Broadway" panose="04040905080B02020502" pitchFamily="82" charset="0"/>
                </a:rPr>
                <a:t>1</a:t>
              </a:r>
              <a:endParaRPr lang="zh-CN" altLang="en-US" sz="4800" dirty="0">
                <a:solidFill>
                  <a:schemeClr val="bg1"/>
                </a:solidFill>
                <a:latin typeface="Broadway" panose="04040905080B02020502" pitchFamily="82" charset="0"/>
              </a:endParaRPr>
            </a:p>
          </p:txBody>
        </p:sp>
        <p:sp>
          <p:nvSpPr>
            <p:cNvPr id="32" name="文本框 31"/>
            <p:cNvSpPr txBox="1"/>
            <p:nvPr/>
          </p:nvSpPr>
          <p:spPr>
            <a:xfrm>
              <a:off x="5708313" y="2987598"/>
              <a:ext cx="582211" cy="830997"/>
            </a:xfrm>
            <a:prstGeom prst="rect">
              <a:avLst/>
            </a:prstGeom>
            <a:noFill/>
          </p:spPr>
          <p:txBody>
            <a:bodyPr wrap="none" rtlCol="0">
              <a:spAutoFit/>
            </a:bodyPr>
            <a:lstStyle/>
            <a:p>
              <a:r>
                <a:rPr lang="en-US" altLang="zh-CN" sz="4800" dirty="0">
                  <a:solidFill>
                    <a:schemeClr val="bg1"/>
                  </a:solidFill>
                  <a:latin typeface="Broadway" panose="04040905080B02020502" pitchFamily="82" charset="0"/>
                </a:rPr>
                <a:t>2</a:t>
              </a:r>
              <a:endParaRPr lang="zh-CN" altLang="en-US" sz="4800" dirty="0">
                <a:solidFill>
                  <a:schemeClr val="bg1"/>
                </a:solidFill>
                <a:latin typeface="Broadway" panose="04040905080B02020502" pitchFamily="82" charset="0"/>
              </a:endParaRPr>
            </a:p>
          </p:txBody>
        </p:sp>
        <p:sp>
          <p:nvSpPr>
            <p:cNvPr id="33" name="文本框 32"/>
            <p:cNvSpPr txBox="1"/>
            <p:nvPr/>
          </p:nvSpPr>
          <p:spPr>
            <a:xfrm>
              <a:off x="5708313" y="4295140"/>
              <a:ext cx="582211" cy="830997"/>
            </a:xfrm>
            <a:prstGeom prst="rect">
              <a:avLst/>
            </a:prstGeom>
            <a:noFill/>
          </p:spPr>
          <p:txBody>
            <a:bodyPr wrap="none" rtlCol="0">
              <a:spAutoFit/>
            </a:bodyPr>
            <a:lstStyle/>
            <a:p>
              <a:r>
                <a:rPr lang="en-US" altLang="zh-CN" sz="4800" dirty="0">
                  <a:solidFill>
                    <a:schemeClr val="bg1"/>
                  </a:solidFill>
                  <a:latin typeface="Broadway" panose="04040905080B02020502" pitchFamily="82" charset="0"/>
                </a:rPr>
                <a:t>3</a:t>
              </a:r>
              <a:endParaRPr lang="zh-CN" altLang="en-US" sz="4800" dirty="0">
                <a:solidFill>
                  <a:schemeClr val="bg1"/>
                </a:solidFill>
                <a:latin typeface="Broadway" panose="04040905080B02020502" pitchFamily="82" charset="0"/>
              </a:endParaRPr>
            </a:p>
          </p:txBody>
        </p:sp>
      </p:grpSp>
      <p:grpSp>
        <p:nvGrpSpPr>
          <p:cNvPr id="36" name="组合 35"/>
          <p:cNvGrpSpPr/>
          <p:nvPr/>
        </p:nvGrpSpPr>
        <p:grpSpPr>
          <a:xfrm>
            <a:off x="6738730" y="1729409"/>
            <a:ext cx="3935896" cy="795416"/>
            <a:chOff x="6738730" y="1729409"/>
            <a:chExt cx="3935896" cy="795416"/>
          </a:xfrm>
        </p:grpSpPr>
        <p:sp>
          <p:nvSpPr>
            <p:cNvPr id="29" name="矩形 28"/>
            <p:cNvSpPr/>
            <p:nvPr/>
          </p:nvSpPr>
          <p:spPr>
            <a:xfrm>
              <a:off x="6738730" y="1729409"/>
              <a:ext cx="3935896" cy="795416"/>
            </a:xfrm>
            <a:prstGeom prst="rect">
              <a:avLst/>
            </a:prstGeom>
            <a:solidFill>
              <a:srgbClr val="7D755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35" name="文本框 34"/>
            <p:cNvSpPr txBox="1"/>
            <p:nvPr/>
          </p:nvSpPr>
          <p:spPr>
            <a:xfrm>
              <a:off x="6971048" y="1887937"/>
              <a:ext cx="800219" cy="461665"/>
            </a:xfrm>
            <a:prstGeom prst="rect">
              <a:avLst/>
            </a:prstGeom>
            <a:noFill/>
          </p:spPr>
          <p:txBody>
            <a:bodyPr wrap="none" rtlCol="0">
              <a:spAutoFit/>
            </a:bodyPr>
            <a:lstStyle/>
            <a:p>
              <a:r>
                <a:rPr lang="zh-CN" altLang="en-US" sz="2400" dirty="0">
                  <a:solidFill>
                    <a:schemeClr val="bg1"/>
                  </a:solidFill>
                  <a:latin typeface="华文细黑" panose="02010600040101010101" pitchFamily="2" charset="-122"/>
                  <a:ea typeface="华文细黑" panose="02010600040101010101" pitchFamily="2" charset="-122"/>
                </a:rPr>
                <a:t>前端</a:t>
              </a:r>
            </a:p>
          </p:txBody>
        </p:sp>
      </p:grpSp>
      <p:grpSp>
        <p:nvGrpSpPr>
          <p:cNvPr id="37" name="组合 36"/>
          <p:cNvGrpSpPr/>
          <p:nvPr/>
        </p:nvGrpSpPr>
        <p:grpSpPr>
          <a:xfrm>
            <a:off x="6738730" y="3088120"/>
            <a:ext cx="3935896" cy="795416"/>
            <a:chOff x="6738730" y="1729409"/>
            <a:chExt cx="3935896" cy="795416"/>
          </a:xfrm>
          <a:solidFill>
            <a:srgbClr val="CB7D40"/>
          </a:solidFill>
        </p:grpSpPr>
        <p:sp>
          <p:nvSpPr>
            <p:cNvPr id="38" name="矩形 37"/>
            <p:cNvSpPr/>
            <p:nvPr/>
          </p:nvSpPr>
          <p:spPr>
            <a:xfrm>
              <a:off x="6738730" y="1729409"/>
              <a:ext cx="3935896" cy="795416"/>
            </a:xfrm>
            <a:prstGeom prst="rect">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39" name="文本框 38"/>
            <p:cNvSpPr txBox="1"/>
            <p:nvPr/>
          </p:nvSpPr>
          <p:spPr>
            <a:xfrm>
              <a:off x="6971048" y="1887937"/>
              <a:ext cx="800219" cy="461665"/>
            </a:xfrm>
            <a:prstGeom prst="rect">
              <a:avLst/>
            </a:prstGeom>
            <a:noFill/>
          </p:spPr>
          <p:txBody>
            <a:bodyPr wrap="none" rtlCol="0">
              <a:spAutoFit/>
            </a:bodyPr>
            <a:lstStyle>
              <a:defPPr>
                <a:defRPr lang="zh-CN"/>
              </a:defPPr>
              <a:lvl1pPr>
                <a:defRPr sz="2400">
                  <a:solidFill>
                    <a:schemeClr val="bg1"/>
                  </a:solidFill>
                  <a:latin typeface="华文细黑" panose="02010600040101010101" pitchFamily="2" charset="-122"/>
                  <a:ea typeface="华文细黑" panose="02010600040101010101" pitchFamily="2" charset="-122"/>
                </a:defRPr>
              </a:lvl1pPr>
            </a:lstStyle>
            <a:p>
              <a:r>
                <a:rPr lang="zh-CN" altLang="en-US" dirty="0"/>
                <a:t>中端</a:t>
              </a:r>
            </a:p>
          </p:txBody>
        </p:sp>
      </p:grpSp>
      <p:grpSp>
        <p:nvGrpSpPr>
          <p:cNvPr id="40" name="组合 39"/>
          <p:cNvGrpSpPr/>
          <p:nvPr/>
        </p:nvGrpSpPr>
        <p:grpSpPr>
          <a:xfrm>
            <a:off x="6738730" y="4385006"/>
            <a:ext cx="3935896" cy="795416"/>
            <a:chOff x="6738730" y="1729409"/>
            <a:chExt cx="3935896" cy="795416"/>
          </a:xfrm>
          <a:solidFill>
            <a:srgbClr val="6F8683"/>
          </a:solidFill>
        </p:grpSpPr>
        <p:sp>
          <p:nvSpPr>
            <p:cNvPr id="41" name="矩形 40"/>
            <p:cNvSpPr/>
            <p:nvPr/>
          </p:nvSpPr>
          <p:spPr>
            <a:xfrm>
              <a:off x="6738730" y="1729409"/>
              <a:ext cx="3935896" cy="795416"/>
            </a:xfrm>
            <a:prstGeom prst="rect">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2" name="文本框 41"/>
            <p:cNvSpPr txBox="1"/>
            <p:nvPr/>
          </p:nvSpPr>
          <p:spPr>
            <a:xfrm>
              <a:off x="6971048" y="1887937"/>
              <a:ext cx="800219" cy="461665"/>
            </a:xfrm>
            <a:prstGeom prst="rect">
              <a:avLst/>
            </a:prstGeom>
            <a:noFill/>
          </p:spPr>
          <p:txBody>
            <a:bodyPr wrap="none" rtlCol="0">
              <a:spAutoFit/>
            </a:bodyPr>
            <a:lstStyle>
              <a:defPPr>
                <a:defRPr lang="zh-CN"/>
              </a:defPPr>
              <a:lvl1pPr>
                <a:defRPr sz="2400">
                  <a:solidFill>
                    <a:schemeClr val="bg1"/>
                  </a:solidFill>
                  <a:latin typeface="华文细黑" panose="02010600040101010101" pitchFamily="2" charset="-122"/>
                  <a:ea typeface="华文细黑" panose="02010600040101010101" pitchFamily="2" charset="-122"/>
                </a:defRPr>
              </a:lvl1pPr>
            </a:lstStyle>
            <a:p>
              <a:r>
                <a:rPr lang="zh-CN" altLang="en-US" dirty="0"/>
                <a:t>后端</a:t>
              </a:r>
            </a:p>
          </p:txBody>
        </p:sp>
      </p:grpSp>
    </p:spTree>
    <p:extLst>
      <p:ext uri="{BB962C8B-B14F-4D97-AF65-F5344CB8AC3E}">
        <p14:creationId xmlns:p14="http://schemas.microsoft.com/office/powerpoint/2010/main" val="34059256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任意多边形 6"/>
          <p:cNvSpPr/>
          <p:nvPr/>
        </p:nvSpPr>
        <p:spPr>
          <a:xfrm rot="10800000">
            <a:off x="11266026" y="2539539"/>
            <a:ext cx="925974" cy="1851948"/>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6F86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4658204" y="1999887"/>
            <a:ext cx="2945154" cy="2945154"/>
            <a:chOff x="4658204" y="1999887"/>
            <a:chExt cx="2945154" cy="2945154"/>
          </a:xfrm>
        </p:grpSpPr>
        <p:sp>
          <p:nvSpPr>
            <p:cNvPr id="13" name="菱形 12"/>
            <p:cNvSpPr/>
            <p:nvPr/>
          </p:nvSpPr>
          <p:spPr>
            <a:xfrm>
              <a:off x="4658204" y="1999887"/>
              <a:ext cx="2945154" cy="2945154"/>
            </a:xfrm>
            <a:prstGeom prst="diamond">
              <a:avLst/>
            </a:pr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文本框 25"/>
            <p:cNvSpPr txBox="1"/>
            <p:nvPr/>
          </p:nvSpPr>
          <p:spPr>
            <a:xfrm>
              <a:off x="5818794" y="2438795"/>
              <a:ext cx="599843" cy="1107996"/>
            </a:xfrm>
            <a:prstGeom prst="rect">
              <a:avLst/>
            </a:prstGeom>
            <a:noFill/>
          </p:spPr>
          <p:txBody>
            <a:bodyPr wrap="none" rtlCol="0">
              <a:spAutoFit/>
            </a:bodyPr>
            <a:lstStyle/>
            <a:p>
              <a:pPr algn="ctr"/>
              <a:r>
                <a:rPr lang="en-US" altLang="zh-CN" sz="6600" dirty="0">
                  <a:solidFill>
                    <a:schemeClr val="bg1"/>
                  </a:solidFill>
                  <a:latin typeface="Broadway" panose="04040905080B02020502" pitchFamily="82" charset="0"/>
                </a:rPr>
                <a:t>3</a:t>
              </a:r>
              <a:endParaRPr lang="zh-CN" altLang="en-US" sz="6600" dirty="0">
                <a:solidFill>
                  <a:schemeClr val="bg1"/>
                </a:solidFill>
                <a:latin typeface="Broadway" panose="04040905080B02020502" pitchFamily="82" charset="0"/>
              </a:endParaRPr>
            </a:p>
          </p:txBody>
        </p:sp>
        <p:cxnSp>
          <p:nvCxnSpPr>
            <p:cNvPr id="3" name="直接连接符 2"/>
            <p:cNvCxnSpPr/>
            <p:nvPr/>
          </p:nvCxnSpPr>
          <p:spPr>
            <a:xfrm>
              <a:off x="5211667" y="3472464"/>
              <a:ext cx="183822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807616" y="3654755"/>
              <a:ext cx="646331" cy="369332"/>
            </a:xfrm>
            <a:prstGeom prst="rect">
              <a:avLst/>
            </a:prstGeom>
            <a:noFill/>
          </p:spPr>
          <p:txBody>
            <a:bodyPr wrap="none" rtlCol="0">
              <a:spAutoFit/>
            </a:bodyPr>
            <a:lstStyle/>
            <a:p>
              <a:pPr algn="ctr"/>
              <a:r>
                <a:rPr lang="zh-CN" altLang="en-US" dirty="0">
                  <a:solidFill>
                    <a:schemeClr val="bg1"/>
                  </a:solidFill>
                  <a:latin typeface="黑体" panose="02010609060101010101" pitchFamily="49" charset="-122"/>
                  <a:ea typeface="黑体" panose="02010609060101010101" pitchFamily="49" charset="-122"/>
                </a:rPr>
                <a:t>后端</a:t>
              </a:r>
            </a:p>
          </p:txBody>
        </p:sp>
      </p:grpSp>
      <p:sp>
        <p:nvSpPr>
          <p:cNvPr id="9" name="任意多边形 8"/>
          <p:cNvSpPr/>
          <p:nvPr/>
        </p:nvSpPr>
        <p:spPr>
          <a:xfrm>
            <a:off x="0" y="2539539"/>
            <a:ext cx="925974" cy="1851948"/>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6F86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743291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总体思路</a:t>
            </a:r>
          </a:p>
        </p:txBody>
      </p:sp>
      <p:graphicFrame>
        <p:nvGraphicFramePr>
          <p:cNvPr id="2" name="图示 1">
            <a:extLst>
              <a:ext uri="{FF2B5EF4-FFF2-40B4-BE49-F238E27FC236}">
                <a16:creationId xmlns:a16="http://schemas.microsoft.com/office/drawing/2014/main" id="{D95C2066-9280-4042-8102-7EFD80B23D2D}"/>
              </a:ext>
            </a:extLst>
          </p:cNvPr>
          <p:cNvGraphicFramePr/>
          <p:nvPr>
            <p:extLst>
              <p:ext uri="{D42A27DB-BD31-4B8C-83A1-F6EECF244321}">
                <p14:modId xmlns:p14="http://schemas.microsoft.com/office/powerpoint/2010/main" val="2714987935"/>
              </p:ext>
            </p:extLst>
          </p:nvPr>
        </p:nvGraphicFramePr>
        <p:xfrm>
          <a:off x="246184" y="719666"/>
          <a:ext cx="11746523"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275566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数据结构</a:t>
            </a:r>
          </a:p>
        </p:txBody>
      </p:sp>
      <p:sp>
        <p:nvSpPr>
          <p:cNvPr id="3" name="文本框 2">
            <a:extLst>
              <a:ext uri="{FF2B5EF4-FFF2-40B4-BE49-F238E27FC236}">
                <a16:creationId xmlns:a16="http://schemas.microsoft.com/office/drawing/2014/main" id="{8D8E2008-A6A1-8D4D-B52F-3A42BF8B8FC4}"/>
              </a:ext>
            </a:extLst>
          </p:cNvPr>
          <p:cNvSpPr txBox="1"/>
          <p:nvPr/>
        </p:nvSpPr>
        <p:spPr>
          <a:xfrm>
            <a:off x="846667" y="1202269"/>
            <a:ext cx="9973733" cy="5262979"/>
          </a:xfrm>
          <a:prstGeom prst="rect">
            <a:avLst/>
          </a:prstGeom>
          <a:noFill/>
        </p:spPr>
        <p:txBody>
          <a:bodyPr wrap="square" rtlCol="0">
            <a:spAutoFit/>
          </a:bodyPr>
          <a:lstStyle/>
          <a:p>
            <a:pPr marL="342900" indent="-342900">
              <a:buFont typeface="+mj-lt"/>
              <a:buAutoNum type="arabicPeriod"/>
            </a:pPr>
            <a:r>
              <a:rPr kumimoji="1" lang="en-US" altLang="zh-CN" sz="2400" dirty="0"/>
              <a:t>Reg</a:t>
            </a:r>
          </a:p>
          <a:p>
            <a:pPr marL="342900" indent="-342900">
              <a:buFont typeface="+mj-lt"/>
              <a:buAutoNum type="arabicPeriod"/>
            </a:pPr>
            <a:endParaRPr kumimoji="1" lang="en-US" altLang="zh-CN" sz="2400" dirty="0"/>
          </a:p>
          <a:p>
            <a:pPr marL="342900" indent="-342900">
              <a:buFont typeface="+mj-lt"/>
              <a:buAutoNum type="arabicPeriod"/>
            </a:pPr>
            <a:endParaRPr kumimoji="1" lang="en-US" altLang="zh-CN" sz="2400" dirty="0"/>
          </a:p>
          <a:p>
            <a:pPr marL="342900" indent="-342900">
              <a:buFont typeface="+mj-lt"/>
              <a:buAutoNum type="arabicPeriod"/>
            </a:pPr>
            <a:endParaRPr kumimoji="1" lang="en-US" altLang="zh-CN" sz="2400" dirty="0"/>
          </a:p>
          <a:p>
            <a:pPr marL="342900" indent="-342900">
              <a:buFont typeface="+mj-lt"/>
              <a:buAutoNum type="arabicPeriod"/>
            </a:pPr>
            <a:endParaRPr kumimoji="1" lang="en-US" altLang="zh-CN" sz="2400" dirty="0"/>
          </a:p>
          <a:p>
            <a:pPr marL="342900" indent="-342900">
              <a:buFont typeface="+mj-lt"/>
              <a:buAutoNum type="arabicPeriod"/>
            </a:pPr>
            <a:r>
              <a:rPr lang="en" altLang="zh-CN" sz="2400" dirty="0" err="1"/>
              <a:t>Liveness_analysis</a:t>
            </a:r>
            <a:endParaRPr lang="en" altLang="zh-CN" sz="2400" dirty="0"/>
          </a:p>
          <a:p>
            <a:pPr marL="342900" indent="-342900">
              <a:buFont typeface="+mj-lt"/>
              <a:buAutoNum type="arabicPeriod"/>
            </a:pPr>
            <a:endParaRPr lang="en" altLang="zh-CN" sz="2400" dirty="0"/>
          </a:p>
          <a:p>
            <a:pPr marL="342900" indent="-342900">
              <a:buFont typeface="+mj-lt"/>
              <a:buAutoNum type="arabicPeriod"/>
            </a:pPr>
            <a:endParaRPr lang="en" altLang="zh-CN" sz="2400" dirty="0"/>
          </a:p>
          <a:p>
            <a:pPr marL="342900" indent="-342900">
              <a:buFont typeface="+mj-lt"/>
              <a:buAutoNum type="arabicPeriod"/>
            </a:pPr>
            <a:endParaRPr lang="en" altLang="zh-CN" sz="2400" dirty="0"/>
          </a:p>
          <a:p>
            <a:pPr marL="342900" indent="-342900">
              <a:buFont typeface="+mj-lt"/>
              <a:buAutoNum type="arabicPeriod"/>
            </a:pPr>
            <a:endParaRPr lang="en" altLang="zh-CN" sz="2400" dirty="0"/>
          </a:p>
          <a:p>
            <a:pPr marL="342900" indent="-342900">
              <a:buFont typeface="+mj-lt"/>
              <a:buAutoNum type="arabicPeriod"/>
            </a:pPr>
            <a:r>
              <a:rPr lang="en" altLang="zh-CN" sz="2400" dirty="0"/>
              <a:t>Code</a:t>
            </a:r>
          </a:p>
          <a:p>
            <a:pPr marL="342900" indent="-342900">
              <a:buFont typeface="+mj-lt"/>
              <a:buAutoNum type="arabicPeriod"/>
            </a:pPr>
            <a:endParaRPr lang="en" altLang="zh-CN" sz="2400" dirty="0"/>
          </a:p>
          <a:p>
            <a:pPr marL="342900" indent="-342900">
              <a:buFont typeface="+mj-lt"/>
              <a:buAutoNum type="arabicPeriod"/>
            </a:pPr>
            <a:endParaRPr lang="en" altLang="zh-CN" sz="2400" dirty="0"/>
          </a:p>
          <a:p>
            <a:endParaRPr kumimoji="1" lang="zh-CN" altLang="en-US" sz="2400" dirty="0"/>
          </a:p>
        </p:txBody>
      </p:sp>
      <p:pic>
        <p:nvPicPr>
          <p:cNvPr id="4" name="图片 3">
            <a:extLst>
              <a:ext uri="{FF2B5EF4-FFF2-40B4-BE49-F238E27FC236}">
                <a16:creationId xmlns:a16="http://schemas.microsoft.com/office/drawing/2014/main" id="{C97E06C6-7ADB-A047-93DA-E17B1221C66A}"/>
              </a:ext>
            </a:extLst>
          </p:cNvPr>
          <p:cNvPicPr>
            <a:picLocks noChangeAspect="1"/>
          </p:cNvPicPr>
          <p:nvPr/>
        </p:nvPicPr>
        <p:blipFill>
          <a:blip r:embed="rId2"/>
          <a:stretch>
            <a:fillRect/>
          </a:stretch>
        </p:blipFill>
        <p:spPr>
          <a:xfrm>
            <a:off x="4069799" y="1023359"/>
            <a:ext cx="3950160" cy="1749514"/>
          </a:xfrm>
          <a:prstGeom prst="rect">
            <a:avLst/>
          </a:prstGeom>
        </p:spPr>
      </p:pic>
      <p:pic>
        <p:nvPicPr>
          <p:cNvPr id="5" name="图片 4">
            <a:extLst>
              <a:ext uri="{FF2B5EF4-FFF2-40B4-BE49-F238E27FC236}">
                <a16:creationId xmlns:a16="http://schemas.microsoft.com/office/drawing/2014/main" id="{748425DD-102C-3948-B9F8-2D3E6A3957AF}"/>
              </a:ext>
            </a:extLst>
          </p:cNvPr>
          <p:cNvPicPr>
            <a:picLocks noChangeAspect="1"/>
          </p:cNvPicPr>
          <p:nvPr/>
        </p:nvPicPr>
        <p:blipFill>
          <a:blip r:embed="rId3"/>
          <a:stretch>
            <a:fillRect/>
          </a:stretch>
        </p:blipFill>
        <p:spPr>
          <a:xfrm>
            <a:off x="4069798" y="2951785"/>
            <a:ext cx="5659745" cy="1329009"/>
          </a:xfrm>
          <a:prstGeom prst="rect">
            <a:avLst/>
          </a:prstGeom>
        </p:spPr>
      </p:pic>
      <p:pic>
        <p:nvPicPr>
          <p:cNvPr id="6" name="图片 5">
            <a:extLst>
              <a:ext uri="{FF2B5EF4-FFF2-40B4-BE49-F238E27FC236}">
                <a16:creationId xmlns:a16="http://schemas.microsoft.com/office/drawing/2014/main" id="{033CBC35-E319-1841-92E5-BA17560A96DA}"/>
              </a:ext>
            </a:extLst>
          </p:cNvPr>
          <p:cNvPicPr>
            <a:picLocks noChangeAspect="1"/>
          </p:cNvPicPr>
          <p:nvPr/>
        </p:nvPicPr>
        <p:blipFill>
          <a:blip r:embed="rId4"/>
          <a:stretch>
            <a:fillRect/>
          </a:stretch>
        </p:blipFill>
        <p:spPr>
          <a:xfrm>
            <a:off x="4069798" y="4459705"/>
            <a:ext cx="6240595" cy="2371016"/>
          </a:xfrm>
          <a:prstGeom prst="rect">
            <a:avLst/>
          </a:prstGeom>
        </p:spPr>
      </p:pic>
    </p:spTree>
    <p:extLst>
      <p:ext uri="{BB962C8B-B14F-4D97-AF65-F5344CB8AC3E}">
        <p14:creationId xmlns:p14="http://schemas.microsoft.com/office/powerpoint/2010/main" val="13501906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数据结构</a:t>
            </a:r>
          </a:p>
        </p:txBody>
      </p:sp>
      <p:sp>
        <p:nvSpPr>
          <p:cNvPr id="3" name="文本框 2">
            <a:extLst>
              <a:ext uri="{FF2B5EF4-FFF2-40B4-BE49-F238E27FC236}">
                <a16:creationId xmlns:a16="http://schemas.microsoft.com/office/drawing/2014/main" id="{8D8E2008-A6A1-8D4D-B52F-3A42BF8B8FC4}"/>
              </a:ext>
            </a:extLst>
          </p:cNvPr>
          <p:cNvSpPr txBox="1"/>
          <p:nvPr/>
        </p:nvSpPr>
        <p:spPr>
          <a:xfrm>
            <a:off x="846667" y="1625599"/>
            <a:ext cx="9973733" cy="4154984"/>
          </a:xfrm>
          <a:prstGeom prst="rect">
            <a:avLst/>
          </a:prstGeom>
          <a:noFill/>
        </p:spPr>
        <p:txBody>
          <a:bodyPr wrap="square" rtlCol="0">
            <a:spAutoFit/>
          </a:bodyPr>
          <a:lstStyle/>
          <a:p>
            <a:r>
              <a:rPr lang="en-US" altLang="zh-CN" sz="2400" dirty="0"/>
              <a:t>4.</a:t>
            </a:r>
            <a:r>
              <a:rPr lang="zh-CN" altLang="en-US" sz="2400" dirty="0"/>
              <a:t> </a:t>
            </a:r>
            <a:r>
              <a:rPr lang="en" altLang="zh-CN" sz="2400" dirty="0" err="1"/>
              <a:t>MIPSWriter</a:t>
            </a:r>
            <a:endParaRPr kumimoji="1" lang="en-US" altLang="zh-CN" sz="2400" dirty="0"/>
          </a:p>
          <a:p>
            <a:pPr marL="342900" indent="-342900">
              <a:buFont typeface="+mj-lt"/>
              <a:buAutoNum type="arabicPeriod"/>
            </a:pPr>
            <a:endParaRPr kumimoji="1" lang="en-US" altLang="zh-CN" sz="2400" dirty="0"/>
          </a:p>
          <a:p>
            <a:endParaRPr kumimoji="1" lang="en-US" altLang="zh-CN" sz="2400" dirty="0"/>
          </a:p>
          <a:p>
            <a:endParaRPr kumimoji="1" lang="en-US" altLang="zh-CN" sz="2400" dirty="0"/>
          </a:p>
          <a:p>
            <a:endParaRPr kumimoji="1" lang="en-US" altLang="zh-CN" sz="2400" dirty="0"/>
          </a:p>
          <a:p>
            <a:r>
              <a:rPr kumimoji="1" lang="en-US" altLang="zh-CN" sz="2400" dirty="0"/>
              <a:t>5.</a:t>
            </a:r>
            <a:r>
              <a:rPr kumimoji="1" lang="zh-CN" altLang="en-US" sz="2400" dirty="0"/>
              <a:t> </a:t>
            </a:r>
            <a:r>
              <a:rPr kumimoji="1" lang="en-US" altLang="zh-CN" sz="2400" dirty="0" err="1"/>
              <a:t>StackFrame</a:t>
            </a:r>
            <a:endParaRPr lang="en" altLang="zh-CN" sz="2400" dirty="0"/>
          </a:p>
          <a:p>
            <a:pPr marL="342900" indent="-342900">
              <a:buFont typeface="+mj-lt"/>
              <a:buAutoNum type="arabicPeriod"/>
            </a:pPr>
            <a:endParaRPr lang="en" altLang="zh-CN" sz="2400" dirty="0"/>
          </a:p>
          <a:p>
            <a:pPr marL="342900" indent="-342900">
              <a:buFont typeface="+mj-lt"/>
              <a:buAutoNum type="arabicPeriod"/>
            </a:pPr>
            <a:endParaRPr lang="en" altLang="zh-CN" sz="2400" dirty="0"/>
          </a:p>
          <a:p>
            <a:pPr marL="342900" indent="-342900">
              <a:buFont typeface="+mj-lt"/>
              <a:buAutoNum type="arabicPeriod"/>
            </a:pPr>
            <a:endParaRPr lang="en" altLang="zh-CN" sz="2400" dirty="0"/>
          </a:p>
          <a:p>
            <a:pPr marL="342900" indent="-342900">
              <a:buFont typeface="+mj-lt"/>
              <a:buAutoNum type="arabicPeriod"/>
            </a:pPr>
            <a:endParaRPr lang="en" altLang="zh-CN" sz="2400" dirty="0"/>
          </a:p>
          <a:p>
            <a:endParaRPr kumimoji="1" lang="zh-CN" altLang="en-US" sz="2400" dirty="0"/>
          </a:p>
        </p:txBody>
      </p:sp>
      <p:pic>
        <p:nvPicPr>
          <p:cNvPr id="2" name="图片 1">
            <a:extLst>
              <a:ext uri="{FF2B5EF4-FFF2-40B4-BE49-F238E27FC236}">
                <a16:creationId xmlns:a16="http://schemas.microsoft.com/office/drawing/2014/main" id="{76ED8CD2-760F-7247-93E3-313A88C338E1}"/>
              </a:ext>
            </a:extLst>
          </p:cNvPr>
          <p:cNvPicPr>
            <a:picLocks noChangeAspect="1"/>
          </p:cNvPicPr>
          <p:nvPr/>
        </p:nvPicPr>
        <p:blipFill>
          <a:blip r:embed="rId2"/>
          <a:stretch>
            <a:fillRect/>
          </a:stretch>
        </p:blipFill>
        <p:spPr>
          <a:xfrm>
            <a:off x="3272366" y="1625599"/>
            <a:ext cx="6527800" cy="4254500"/>
          </a:xfrm>
          <a:prstGeom prst="rect">
            <a:avLst/>
          </a:prstGeom>
        </p:spPr>
      </p:pic>
    </p:spTree>
    <p:extLst>
      <p:ext uri="{BB962C8B-B14F-4D97-AF65-F5344CB8AC3E}">
        <p14:creationId xmlns:p14="http://schemas.microsoft.com/office/powerpoint/2010/main" val="13259966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2339102"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寄存器分配策略</a:t>
            </a:r>
          </a:p>
        </p:txBody>
      </p:sp>
      <p:sp>
        <p:nvSpPr>
          <p:cNvPr id="2" name="文本框 1">
            <a:extLst>
              <a:ext uri="{FF2B5EF4-FFF2-40B4-BE49-F238E27FC236}">
                <a16:creationId xmlns:a16="http://schemas.microsoft.com/office/drawing/2014/main" id="{97B23AC9-D98F-C84C-969B-F51F07496D45}"/>
              </a:ext>
            </a:extLst>
          </p:cNvPr>
          <p:cNvSpPr txBox="1"/>
          <p:nvPr/>
        </p:nvSpPr>
        <p:spPr>
          <a:xfrm>
            <a:off x="678770" y="1505471"/>
            <a:ext cx="2646878" cy="584775"/>
          </a:xfrm>
          <a:prstGeom prst="rect">
            <a:avLst/>
          </a:prstGeom>
          <a:noFill/>
        </p:spPr>
        <p:txBody>
          <a:bodyPr wrap="none" rtlCol="0">
            <a:spAutoFit/>
          </a:bodyPr>
          <a:lstStyle/>
          <a:p>
            <a:r>
              <a:rPr lang="zh-CN" altLang="en-US" sz="3200" b="1" dirty="0">
                <a:solidFill>
                  <a:srgbClr val="CB7D40"/>
                </a:solidFill>
                <a:latin typeface="华文细黑" panose="02010600040101010101" pitchFamily="2" charset="-122"/>
                <a:ea typeface="华文细黑" panose="02010600040101010101" pitchFamily="2" charset="-122"/>
              </a:rPr>
              <a:t>活跃分析计算</a:t>
            </a:r>
          </a:p>
        </p:txBody>
      </p:sp>
      <p:sp>
        <p:nvSpPr>
          <p:cNvPr id="3" name="文本框 2">
            <a:extLst>
              <a:ext uri="{FF2B5EF4-FFF2-40B4-BE49-F238E27FC236}">
                <a16:creationId xmlns:a16="http://schemas.microsoft.com/office/drawing/2014/main" id="{263B57A4-282E-E54D-9D62-67A7649447C1}"/>
              </a:ext>
            </a:extLst>
          </p:cNvPr>
          <p:cNvSpPr txBox="1"/>
          <p:nvPr/>
        </p:nvSpPr>
        <p:spPr>
          <a:xfrm>
            <a:off x="6272977" y="1505471"/>
            <a:ext cx="3057247" cy="584775"/>
          </a:xfrm>
          <a:prstGeom prst="rect">
            <a:avLst/>
          </a:prstGeom>
          <a:noFill/>
        </p:spPr>
        <p:txBody>
          <a:bodyPr wrap="none" rtlCol="0">
            <a:spAutoFit/>
          </a:bodyPr>
          <a:lstStyle/>
          <a:p>
            <a:r>
              <a:rPr lang="zh-CN" altLang="en-US" sz="3200" b="1" dirty="0">
                <a:solidFill>
                  <a:srgbClr val="CB7D40"/>
                </a:solidFill>
                <a:latin typeface="华文细黑" panose="02010600040101010101" pitchFamily="2" charset="-122"/>
                <a:ea typeface="华文细黑" panose="02010600040101010101" pitchFamily="2" charset="-122"/>
              </a:rPr>
              <a:t>寄存器分配策略</a:t>
            </a:r>
          </a:p>
        </p:txBody>
      </p:sp>
      <p:pic>
        <p:nvPicPr>
          <p:cNvPr id="4" name="图片 3">
            <a:extLst>
              <a:ext uri="{FF2B5EF4-FFF2-40B4-BE49-F238E27FC236}">
                <a16:creationId xmlns:a16="http://schemas.microsoft.com/office/drawing/2014/main" id="{91CC1AF7-3029-FC41-A92A-6E143DB657A9}"/>
              </a:ext>
            </a:extLst>
          </p:cNvPr>
          <p:cNvPicPr>
            <a:picLocks noChangeAspect="1"/>
          </p:cNvPicPr>
          <p:nvPr/>
        </p:nvPicPr>
        <p:blipFill>
          <a:blip r:embed="rId2"/>
          <a:stretch>
            <a:fillRect/>
          </a:stretch>
        </p:blipFill>
        <p:spPr>
          <a:xfrm>
            <a:off x="122766" y="2478644"/>
            <a:ext cx="6463235" cy="3143080"/>
          </a:xfrm>
          <a:prstGeom prst="rect">
            <a:avLst/>
          </a:prstGeom>
        </p:spPr>
      </p:pic>
      <p:pic>
        <p:nvPicPr>
          <p:cNvPr id="5" name="图片 4">
            <a:extLst>
              <a:ext uri="{FF2B5EF4-FFF2-40B4-BE49-F238E27FC236}">
                <a16:creationId xmlns:a16="http://schemas.microsoft.com/office/drawing/2014/main" id="{3DA10832-290D-B64E-BF04-2F64774D1CF6}"/>
              </a:ext>
            </a:extLst>
          </p:cNvPr>
          <p:cNvPicPr>
            <a:picLocks noChangeAspect="1"/>
          </p:cNvPicPr>
          <p:nvPr/>
        </p:nvPicPr>
        <p:blipFill>
          <a:blip r:embed="rId3"/>
          <a:stretch>
            <a:fillRect/>
          </a:stretch>
        </p:blipFill>
        <p:spPr>
          <a:xfrm>
            <a:off x="6272977" y="2478644"/>
            <a:ext cx="5919023" cy="3312561"/>
          </a:xfrm>
          <a:prstGeom prst="rect">
            <a:avLst/>
          </a:prstGeom>
        </p:spPr>
      </p:pic>
    </p:spTree>
    <p:extLst>
      <p:ext uri="{BB962C8B-B14F-4D97-AF65-F5344CB8AC3E}">
        <p14:creationId xmlns:p14="http://schemas.microsoft.com/office/powerpoint/2010/main" val="32437403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生成目标代码</a:t>
            </a:r>
          </a:p>
        </p:txBody>
      </p:sp>
      <p:sp>
        <p:nvSpPr>
          <p:cNvPr id="2" name="文本框 1">
            <a:extLst>
              <a:ext uri="{FF2B5EF4-FFF2-40B4-BE49-F238E27FC236}">
                <a16:creationId xmlns:a16="http://schemas.microsoft.com/office/drawing/2014/main" id="{2571FAF9-4280-C44D-9DAF-805359293BB9}"/>
              </a:ext>
            </a:extLst>
          </p:cNvPr>
          <p:cNvSpPr txBox="1"/>
          <p:nvPr/>
        </p:nvSpPr>
        <p:spPr>
          <a:xfrm>
            <a:off x="670138" y="1371600"/>
            <a:ext cx="2484976" cy="1938992"/>
          </a:xfrm>
          <a:prstGeom prst="rect">
            <a:avLst/>
          </a:prstGeom>
          <a:noFill/>
        </p:spPr>
        <p:txBody>
          <a:bodyPr wrap="none" rtlCol="0">
            <a:spAutoFit/>
          </a:bodyPr>
          <a:lstStyle/>
          <a:p>
            <a:pPr marL="342900" indent="-342900">
              <a:buFont typeface="+mj-lt"/>
              <a:buAutoNum type="arabicPeriod"/>
            </a:pPr>
            <a:r>
              <a:rPr lang="en" altLang="zh-CN" sz="2400" dirty="0">
                <a:latin typeface="PingFang SC Light" panose="020B0300000000000000" pitchFamily="34" charset="-122"/>
                <a:ea typeface="PingFang SC Light" panose="020B0300000000000000" pitchFamily="34" charset="-122"/>
              </a:rPr>
              <a:t>Label</a:t>
            </a:r>
            <a:r>
              <a:rPr lang="zh-CN" altLang="en-US" sz="2400" dirty="0">
                <a:latin typeface="PingFang SC Light" panose="020B0300000000000000" pitchFamily="34" charset="-122"/>
                <a:ea typeface="PingFang SC Light" panose="020B0300000000000000" pitchFamily="34" charset="-122"/>
              </a:rPr>
              <a:t>型语句</a:t>
            </a:r>
          </a:p>
          <a:p>
            <a:pPr marL="342900" indent="-342900">
              <a:buFont typeface="+mj-lt"/>
              <a:buAutoNum type="arabicPeriod"/>
            </a:pPr>
            <a:r>
              <a:rPr lang="en" altLang="zh-CN" sz="2400" dirty="0">
                <a:latin typeface="PingFang SC Light" panose="020B0300000000000000" pitchFamily="34" charset="-122"/>
                <a:ea typeface="PingFang SC Light" panose="020B0300000000000000" pitchFamily="34" charset="-122"/>
              </a:rPr>
              <a:t>Return</a:t>
            </a:r>
            <a:r>
              <a:rPr lang="zh-CN" altLang="en-US" sz="2400" dirty="0">
                <a:latin typeface="PingFang SC Light" panose="020B0300000000000000" pitchFamily="34" charset="-122"/>
                <a:ea typeface="PingFang SC Light" panose="020B0300000000000000" pitchFamily="34" charset="-122"/>
              </a:rPr>
              <a:t>型语句 </a:t>
            </a:r>
          </a:p>
          <a:p>
            <a:pPr marL="342900" indent="-342900">
              <a:buFont typeface="+mj-lt"/>
              <a:buAutoNum type="arabicPeriod"/>
            </a:pPr>
            <a:r>
              <a:rPr lang="en" altLang="zh-CN" sz="2400" dirty="0">
                <a:latin typeface="PingFang SC Light" panose="020B0300000000000000" pitchFamily="34" charset="-122"/>
                <a:ea typeface="PingFang SC Light" panose="020B0300000000000000" pitchFamily="34" charset="-122"/>
              </a:rPr>
              <a:t>CALL</a:t>
            </a:r>
            <a:r>
              <a:rPr lang="zh-CN" altLang="en-US" sz="2400" dirty="0">
                <a:latin typeface="PingFang SC Light" panose="020B0300000000000000" pitchFamily="34" charset="-122"/>
                <a:ea typeface="PingFang SC Light" panose="020B0300000000000000" pitchFamily="34" charset="-122"/>
              </a:rPr>
              <a:t>型语句</a:t>
            </a:r>
          </a:p>
          <a:p>
            <a:pPr marL="342900" indent="-342900">
              <a:buFont typeface="+mj-lt"/>
              <a:buAutoNum type="arabicPeriod"/>
            </a:pPr>
            <a:r>
              <a:rPr lang="en" altLang="zh-CN" sz="2400" dirty="0">
                <a:latin typeface="PingFang SC Light" panose="020B0300000000000000" pitchFamily="34" charset="-122"/>
                <a:ea typeface="PingFang SC Light" panose="020B0300000000000000" pitchFamily="34" charset="-122"/>
              </a:rPr>
              <a:t>IF</a:t>
            </a:r>
            <a:r>
              <a:rPr lang="zh-CN" altLang="en-US" sz="2400" dirty="0">
                <a:latin typeface="PingFang SC Light" panose="020B0300000000000000" pitchFamily="34" charset="-122"/>
                <a:ea typeface="PingFang SC Light" panose="020B0300000000000000" pitchFamily="34" charset="-122"/>
              </a:rPr>
              <a:t>型语句</a:t>
            </a:r>
          </a:p>
          <a:p>
            <a:pPr marL="342900" indent="-342900">
              <a:buFont typeface="+mj-lt"/>
              <a:buAutoNum type="arabicPeriod"/>
            </a:pPr>
            <a:r>
              <a:rPr lang="en" altLang="zh-CN" sz="2400" dirty="0">
                <a:latin typeface="PingFang SC Light" panose="020B0300000000000000" pitchFamily="34" charset="-122"/>
                <a:ea typeface="PingFang SC Light" panose="020B0300000000000000" pitchFamily="34" charset="-122"/>
              </a:rPr>
              <a:t>Assign</a:t>
            </a:r>
            <a:r>
              <a:rPr lang="zh-CN" altLang="en-US" sz="2400" dirty="0">
                <a:latin typeface="PingFang SC Light" panose="020B0300000000000000" pitchFamily="34" charset="-122"/>
                <a:ea typeface="PingFang SC Light" panose="020B0300000000000000" pitchFamily="34" charset="-122"/>
              </a:rPr>
              <a:t>型语句</a:t>
            </a:r>
            <a:endParaRPr kumimoji="1" lang="zh-CN" altLang="en-US" sz="2400" dirty="0">
              <a:latin typeface="PingFang SC Light" panose="020B0300000000000000" pitchFamily="34" charset="-122"/>
              <a:ea typeface="PingFang SC Light" panose="020B0300000000000000" pitchFamily="34" charset="-122"/>
            </a:endParaRPr>
          </a:p>
        </p:txBody>
      </p:sp>
      <p:pic>
        <p:nvPicPr>
          <p:cNvPr id="4" name="图片 3">
            <a:extLst>
              <a:ext uri="{FF2B5EF4-FFF2-40B4-BE49-F238E27FC236}">
                <a16:creationId xmlns:a16="http://schemas.microsoft.com/office/drawing/2014/main" id="{2638B1B4-D195-EC4D-8DC8-8FF327D332A1}"/>
              </a:ext>
            </a:extLst>
          </p:cNvPr>
          <p:cNvPicPr>
            <a:picLocks noChangeAspect="1"/>
          </p:cNvPicPr>
          <p:nvPr/>
        </p:nvPicPr>
        <p:blipFill>
          <a:blip r:embed="rId2"/>
          <a:stretch>
            <a:fillRect/>
          </a:stretch>
        </p:blipFill>
        <p:spPr>
          <a:xfrm>
            <a:off x="670137" y="4417483"/>
            <a:ext cx="10576777" cy="1678517"/>
          </a:xfrm>
          <a:prstGeom prst="rect">
            <a:avLst/>
          </a:prstGeom>
        </p:spPr>
      </p:pic>
      <p:pic>
        <p:nvPicPr>
          <p:cNvPr id="5" name="图片 4">
            <a:extLst>
              <a:ext uri="{FF2B5EF4-FFF2-40B4-BE49-F238E27FC236}">
                <a16:creationId xmlns:a16="http://schemas.microsoft.com/office/drawing/2014/main" id="{840AD767-BF6E-2F44-A1E5-7854B1A73C70}"/>
              </a:ext>
            </a:extLst>
          </p:cNvPr>
          <p:cNvPicPr>
            <a:picLocks noChangeAspect="1"/>
          </p:cNvPicPr>
          <p:nvPr/>
        </p:nvPicPr>
        <p:blipFill>
          <a:blip r:embed="rId3"/>
          <a:stretch>
            <a:fillRect/>
          </a:stretch>
        </p:blipFill>
        <p:spPr>
          <a:xfrm>
            <a:off x="3644107" y="1371600"/>
            <a:ext cx="7602808" cy="2483971"/>
          </a:xfrm>
          <a:prstGeom prst="rect">
            <a:avLst/>
          </a:prstGeom>
        </p:spPr>
      </p:pic>
      <p:cxnSp>
        <p:nvCxnSpPr>
          <p:cNvPr id="7" name="直线箭头连接符 6">
            <a:extLst>
              <a:ext uri="{FF2B5EF4-FFF2-40B4-BE49-F238E27FC236}">
                <a16:creationId xmlns:a16="http://schemas.microsoft.com/office/drawing/2014/main" id="{B92FD0E1-7A1C-9745-9890-BE0CBCB59414}"/>
              </a:ext>
            </a:extLst>
          </p:cNvPr>
          <p:cNvCxnSpPr/>
          <p:nvPr/>
        </p:nvCxnSpPr>
        <p:spPr>
          <a:xfrm>
            <a:off x="2669661" y="2319867"/>
            <a:ext cx="974446" cy="0"/>
          </a:xfrm>
          <a:prstGeom prst="straightConnector1">
            <a:avLst/>
          </a:prstGeom>
          <a:ln w="38100">
            <a:tailEnd type="triangle"/>
          </a:ln>
        </p:spPr>
        <p:style>
          <a:lnRef idx="2">
            <a:schemeClr val="accent2"/>
          </a:lnRef>
          <a:fillRef idx="0">
            <a:schemeClr val="accent2"/>
          </a:fillRef>
          <a:effectRef idx="1">
            <a:schemeClr val="accent2"/>
          </a:effectRef>
          <a:fontRef idx="minor">
            <a:schemeClr val="tx1"/>
          </a:fontRef>
        </p:style>
      </p:cxnSp>
      <p:cxnSp>
        <p:nvCxnSpPr>
          <p:cNvPr id="22" name="直线箭头连接符 21">
            <a:extLst>
              <a:ext uri="{FF2B5EF4-FFF2-40B4-BE49-F238E27FC236}">
                <a16:creationId xmlns:a16="http://schemas.microsoft.com/office/drawing/2014/main" id="{6FC1AA2E-0E3C-074A-9726-7E5D45B652D7}"/>
              </a:ext>
            </a:extLst>
          </p:cNvPr>
          <p:cNvCxnSpPr>
            <a:cxnSpLocks/>
          </p:cNvCxnSpPr>
          <p:nvPr/>
        </p:nvCxnSpPr>
        <p:spPr>
          <a:xfrm>
            <a:off x="1481077" y="3276726"/>
            <a:ext cx="0" cy="1140757"/>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749141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任意多边形 6"/>
          <p:cNvSpPr/>
          <p:nvPr/>
        </p:nvSpPr>
        <p:spPr>
          <a:xfrm rot="10800000">
            <a:off x="11266026" y="2539539"/>
            <a:ext cx="925974" cy="1851948"/>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6F86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4658204" y="1999887"/>
            <a:ext cx="2945154" cy="2945154"/>
            <a:chOff x="4658204" y="1999887"/>
            <a:chExt cx="2945154" cy="2945154"/>
          </a:xfrm>
        </p:grpSpPr>
        <p:sp>
          <p:nvSpPr>
            <p:cNvPr id="13" name="菱形 12"/>
            <p:cNvSpPr/>
            <p:nvPr/>
          </p:nvSpPr>
          <p:spPr>
            <a:xfrm>
              <a:off x="4658204" y="1999887"/>
              <a:ext cx="2945154" cy="2945154"/>
            </a:xfrm>
            <a:prstGeom prst="diamond">
              <a:avLst/>
            </a:pr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文本框 25"/>
            <p:cNvSpPr txBox="1"/>
            <p:nvPr/>
          </p:nvSpPr>
          <p:spPr>
            <a:xfrm>
              <a:off x="5818793" y="2438795"/>
              <a:ext cx="599844" cy="1107996"/>
            </a:xfrm>
            <a:prstGeom prst="rect">
              <a:avLst/>
            </a:prstGeom>
            <a:noFill/>
          </p:spPr>
          <p:txBody>
            <a:bodyPr wrap="none" rtlCol="0">
              <a:spAutoFit/>
            </a:bodyPr>
            <a:lstStyle/>
            <a:p>
              <a:pPr algn="ctr"/>
              <a:r>
                <a:rPr lang="en-US" altLang="zh-CN" sz="6600" dirty="0">
                  <a:solidFill>
                    <a:schemeClr val="bg1"/>
                  </a:solidFill>
                  <a:latin typeface="Broadway" panose="04040905080B02020502" pitchFamily="82" charset="0"/>
                </a:rPr>
                <a:t>4</a:t>
              </a:r>
              <a:endParaRPr lang="zh-CN" altLang="en-US" sz="6600" dirty="0">
                <a:solidFill>
                  <a:schemeClr val="bg1"/>
                </a:solidFill>
                <a:latin typeface="Broadway" panose="04040905080B02020502" pitchFamily="82" charset="0"/>
              </a:endParaRPr>
            </a:p>
          </p:txBody>
        </p:sp>
        <p:cxnSp>
          <p:nvCxnSpPr>
            <p:cNvPr id="3" name="直接连接符 2"/>
            <p:cNvCxnSpPr/>
            <p:nvPr/>
          </p:nvCxnSpPr>
          <p:spPr>
            <a:xfrm>
              <a:off x="5211667" y="3472464"/>
              <a:ext cx="183822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807618" y="3654755"/>
              <a:ext cx="646331" cy="369332"/>
            </a:xfrm>
            <a:prstGeom prst="rect">
              <a:avLst/>
            </a:prstGeom>
            <a:noFill/>
          </p:spPr>
          <p:txBody>
            <a:bodyPr wrap="none" rtlCol="0">
              <a:spAutoFit/>
            </a:bodyPr>
            <a:lstStyle/>
            <a:p>
              <a:pPr algn="ctr"/>
              <a:r>
                <a:rPr lang="zh-CN" altLang="en-US" dirty="0">
                  <a:solidFill>
                    <a:schemeClr val="bg1"/>
                  </a:solidFill>
                  <a:latin typeface="黑体" panose="02010609060101010101" pitchFamily="49" charset="-122"/>
                  <a:ea typeface="黑体" panose="02010609060101010101" pitchFamily="49" charset="-122"/>
                </a:rPr>
                <a:t>展示</a:t>
              </a:r>
            </a:p>
          </p:txBody>
        </p:sp>
      </p:grpSp>
      <p:sp>
        <p:nvSpPr>
          <p:cNvPr id="9" name="任意多边形 8"/>
          <p:cNvSpPr/>
          <p:nvPr/>
        </p:nvSpPr>
        <p:spPr>
          <a:xfrm>
            <a:off x="0" y="2539539"/>
            <a:ext cx="925974" cy="1851948"/>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6F86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389920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语法树可视化</a:t>
            </a:r>
          </a:p>
        </p:txBody>
      </p:sp>
      <p:pic>
        <p:nvPicPr>
          <p:cNvPr id="3" name="图片 2">
            <a:extLst>
              <a:ext uri="{FF2B5EF4-FFF2-40B4-BE49-F238E27FC236}">
                <a16:creationId xmlns:a16="http://schemas.microsoft.com/office/drawing/2014/main" id="{9600A6CB-4362-7B44-9408-0FE6627F9A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763" y="1262238"/>
            <a:ext cx="4053593" cy="5052583"/>
          </a:xfrm>
          <a:prstGeom prst="rect">
            <a:avLst/>
          </a:prstGeom>
        </p:spPr>
      </p:pic>
      <p:sp>
        <p:nvSpPr>
          <p:cNvPr id="2" name="矩形 1"/>
          <p:cNvSpPr/>
          <p:nvPr/>
        </p:nvSpPr>
        <p:spPr>
          <a:xfrm>
            <a:off x="5587741" y="2928649"/>
            <a:ext cx="5752922" cy="707886"/>
          </a:xfrm>
          <a:prstGeom prst="rect">
            <a:avLst/>
          </a:prstGeom>
        </p:spPr>
        <p:txBody>
          <a:bodyPr wrap="none">
            <a:spAutoFit/>
          </a:bodyPr>
          <a:lstStyle/>
          <a:p>
            <a:r>
              <a:rPr lang="zh-CN" altLang="en-US" sz="4000"/>
              <a:t>http://120.27.121.63:8000</a:t>
            </a:r>
          </a:p>
        </p:txBody>
      </p:sp>
    </p:spTree>
    <p:extLst>
      <p:ext uri="{BB962C8B-B14F-4D97-AF65-F5344CB8AC3E}">
        <p14:creationId xmlns:p14="http://schemas.microsoft.com/office/powerpoint/2010/main" val="4332201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执行目标代码</a:t>
            </a:r>
          </a:p>
        </p:txBody>
      </p:sp>
      <p:pic>
        <p:nvPicPr>
          <p:cNvPr id="3" name="图片 2">
            <a:extLst>
              <a:ext uri="{FF2B5EF4-FFF2-40B4-BE49-F238E27FC236}">
                <a16:creationId xmlns:a16="http://schemas.microsoft.com/office/drawing/2014/main" id="{338C7A9C-53F1-F34B-8AB0-5A0A5FFDC7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763" y="1211088"/>
            <a:ext cx="10698406" cy="5260050"/>
          </a:xfrm>
          <a:prstGeom prst="rect">
            <a:avLst/>
          </a:prstGeom>
        </p:spPr>
      </p:pic>
    </p:spTree>
    <p:extLst>
      <p:ext uri="{BB962C8B-B14F-4D97-AF65-F5344CB8AC3E}">
        <p14:creationId xmlns:p14="http://schemas.microsoft.com/office/powerpoint/2010/main" val="42002097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执行目标代码</a:t>
            </a:r>
          </a:p>
        </p:txBody>
      </p:sp>
      <p:pic>
        <p:nvPicPr>
          <p:cNvPr id="4" name="图片 3">
            <a:extLst>
              <a:ext uri="{FF2B5EF4-FFF2-40B4-BE49-F238E27FC236}">
                <a16:creationId xmlns:a16="http://schemas.microsoft.com/office/drawing/2014/main" id="{250447EE-FE14-A047-BD4E-8232AE0135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762" y="1172944"/>
            <a:ext cx="10997345" cy="5310406"/>
          </a:xfrm>
          <a:prstGeom prst="rect">
            <a:avLst/>
          </a:prstGeom>
        </p:spPr>
      </p:pic>
    </p:spTree>
    <p:extLst>
      <p:ext uri="{BB962C8B-B14F-4D97-AF65-F5344CB8AC3E}">
        <p14:creationId xmlns:p14="http://schemas.microsoft.com/office/powerpoint/2010/main" val="1389295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1361525" y="1786821"/>
            <a:ext cx="12328778" cy="3613517"/>
            <a:chOff x="1302771" y="859516"/>
            <a:chExt cx="4141222" cy="588295"/>
          </a:xfrm>
        </p:grpSpPr>
        <p:sp>
          <p:nvSpPr>
            <p:cNvPr id="5" name="文本框 4"/>
            <p:cNvSpPr txBox="1"/>
            <p:nvPr/>
          </p:nvSpPr>
          <p:spPr>
            <a:xfrm>
              <a:off x="1302771" y="1069176"/>
              <a:ext cx="84170" cy="378635"/>
            </a:xfrm>
            <a:prstGeom prst="rect">
              <a:avLst/>
            </a:prstGeom>
            <a:noFill/>
          </p:spPr>
          <p:txBody>
            <a:bodyPr wrap="none" rtlCol="0">
              <a:spAutoFit/>
            </a:bodyPr>
            <a:lstStyle/>
            <a:p>
              <a:pPr algn="ctr"/>
              <a:endParaRPr lang="zh-CN" altLang="en-US" sz="4800" dirty="0">
                <a:solidFill>
                  <a:schemeClr val="bg1"/>
                </a:solidFill>
                <a:latin typeface="Broadway" panose="04040905080B02020502" pitchFamily="82" charset="0"/>
              </a:endParaRPr>
            </a:p>
          </p:txBody>
        </p:sp>
        <p:sp>
          <p:nvSpPr>
            <p:cNvPr id="8" name="矩形 7"/>
            <p:cNvSpPr/>
            <p:nvPr/>
          </p:nvSpPr>
          <p:spPr>
            <a:xfrm>
              <a:off x="2205128" y="1139143"/>
              <a:ext cx="3073023" cy="195418"/>
            </a:xfrm>
            <a:prstGeom prst="rect">
              <a:avLst/>
            </a:prstGeom>
          </p:spPr>
          <p:txBody>
            <a:bodyPr wrap="none">
              <a:spAutoFit/>
            </a:bodyPr>
            <a:lstStyle/>
            <a:p>
              <a:pPr marL="342900" indent="-342900">
                <a:buFont typeface="+mj-lt"/>
                <a:buAutoNum type="arabicPeriod"/>
              </a:pPr>
              <a:r>
                <a:rPr lang="zh-CN" altLang="en-US" sz="2400" dirty="0">
                  <a:latin typeface="PingFang SC Light" panose="020B0300000000000000" pitchFamily="34" charset="-122"/>
                  <a:ea typeface="PingFang SC Light" panose="020B0300000000000000" pitchFamily="34" charset="-122"/>
                </a:rPr>
                <a:t>前端部分：对源程序进行词法分析和语法分析，生成语法分析树</a:t>
              </a:r>
            </a:p>
            <a:p>
              <a:pPr marL="342900" indent="-342900">
                <a:buFont typeface="+mj-lt"/>
                <a:buAutoNum type="arabicPeriod"/>
              </a:pPr>
              <a:r>
                <a:rPr lang="zh-CN" altLang="en-US" sz="2400" dirty="0">
                  <a:latin typeface="PingFang SC Light" panose="020B0300000000000000" pitchFamily="34" charset="-122"/>
                  <a:ea typeface="PingFang SC Light" panose="020B0300000000000000" pitchFamily="34" charset="-122"/>
                </a:rPr>
                <a:t>中端部分：解析语法分析树，生成中间代码</a:t>
              </a:r>
            </a:p>
            <a:p>
              <a:pPr marL="342900" indent="-342900">
                <a:buFont typeface="+mj-lt"/>
                <a:buAutoNum type="arabicPeriod"/>
              </a:pPr>
              <a:r>
                <a:rPr lang="zh-CN" altLang="en-US" sz="2400" dirty="0">
                  <a:latin typeface="PingFang SC Light" panose="020B0300000000000000" pitchFamily="34" charset="-122"/>
                  <a:ea typeface="PingFang SC Light" panose="020B0300000000000000" pitchFamily="34" charset="-122"/>
                </a:rPr>
                <a:t>后端部分：翻译中间代码，生成目标代码</a:t>
              </a:r>
            </a:p>
          </p:txBody>
        </p:sp>
        <p:sp>
          <p:nvSpPr>
            <p:cNvPr id="9" name="矩形 8"/>
            <p:cNvSpPr/>
            <p:nvPr/>
          </p:nvSpPr>
          <p:spPr>
            <a:xfrm>
              <a:off x="2205128" y="859516"/>
              <a:ext cx="3238865" cy="155332"/>
            </a:xfrm>
            <a:prstGeom prst="rect">
              <a:avLst/>
            </a:prstGeom>
          </p:spPr>
          <p:txBody>
            <a:bodyPr wrap="none">
              <a:spAutoFit/>
            </a:bodyPr>
            <a:lstStyle/>
            <a:p>
              <a:r>
                <a:rPr lang="zh-CN" altLang="en-US" sz="2800" b="1" dirty="0">
                  <a:solidFill>
                    <a:srgbClr val="CB7D40"/>
                  </a:solidFill>
                  <a:latin typeface="华文细黑" panose="02010600040101010101" pitchFamily="2" charset="-122"/>
                  <a:ea typeface="华文细黑" panose="02010600040101010101" pitchFamily="2" charset="-122"/>
                </a:rPr>
                <a:t>根据编译器的通常设计方法（源程序</a:t>
              </a:r>
              <a:r>
                <a:rPr lang="en-US" altLang="zh-CN" sz="2800" b="1" dirty="0">
                  <a:solidFill>
                    <a:srgbClr val="CB7D40"/>
                  </a:solidFill>
                  <a:latin typeface="华文细黑" panose="02010600040101010101" pitchFamily="2" charset="-122"/>
                  <a:ea typeface="华文细黑" panose="02010600040101010101" pitchFamily="2" charset="-122"/>
                </a:rPr>
                <a:t>--</a:t>
              </a:r>
              <a:r>
                <a:rPr lang="zh-CN" altLang="en-US" sz="2800" b="1" dirty="0">
                  <a:solidFill>
                    <a:srgbClr val="CB7D40"/>
                  </a:solidFill>
                  <a:latin typeface="华文细黑" panose="02010600040101010101" pitchFamily="2" charset="-122"/>
                  <a:ea typeface="华文细黑" panose="02010600040101010101" pitchFamily="2" charset="-122"/>
                </a:rPr>
                <a:t>中间代码</a:t>
              </a:r>
              <a:r>
                <a:rPr lang="en-US" altLang="zh-CN" sz="2800" b="1" dirty="0">
                  <a:solidFill>
                    <a:srgbClr val="CB7D40"/>
                  </a:solidFill>
                  <a:latin typeface="华文细黑" panose="02010600040101010101" pitchFamily="2" charset="-122"/>
                  <a:ea typeface="华文细黑" panose="02010600040101010101" pitchFamily="2" charset="-122"/>
                </a:rPr>
                <a:t>--</a:t>
              </a:r>
              <a:r>
                <a:rPr lang="zh-CN" altLang="en-US" sz="2800" b="1" dirty="0">
                  <a:solidFill>
                    <a:srgbClr val="CB7D40"/>
                  </a:solidFill>
                  <a:latin typeface="华文细黑" panose="02010600040101010101" pitchFamily="2" charset="-122"/>
                  <a:ea typeface="华文细黑" panose="02010600040101010101" pitchFamily="2" charset="-122"/>
                </a:rPr>
                <a:t>目标代码）</a:t>
              </a:r>
              <a:endParaRPr lang="en-US" altLang="zh-CN" sz="2800" b="1" dirty="0">
                <a:solidFill>
                  <a:srgbClr val="CB7D40"/>
                </a:solidFill>
                <a:latin typeface="华文细黑" panose="02010600040101010101" pitchFamily="2" charset="-122"/>
                <a:ea typeface="华文细黑" panose="02010600040101010101" pitchFamily="2" charset="-122"/>
              </a:endParaRPr>
            </a:p>
            <a:p>
              <a:r>
                <a:rPr lang="zh-CN" altLang="en-US" sz="2800" b="1" dirty="0">
                  <a:solidFill>
                    <a:srgbClr val="CB7D40"/>
                  </a:solidFill>
                  <a:latin typeface="华文细黑" panose="02010600040101010101" pitchFamily="2" charset="-122"/>
                  <a:ea typeface="华文细黑" panose="02010600040101010101" pitchFamily="2" charset="-122"/>
                </a:rPr>
                <a:t>我们将编译器的设计分为了三个部分：</a:t>
              </a:r>
            </a:p>
          </p:txBody>
        </p:sp>
      </p:grpSp>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总体设计</a:t>
            </a:r>
          </a:p>
        </p:txBody>
      </p:sp>
    </p:spTree>
    <p:extLst>
      <p:ext uri="{BB962C8B-B14F-4D97-AF65-F5344CB8AC3E}">
        <p14:creationId xmlns:p14="http://schemas.microsoft.com/office/powerpoint/2010/main" val="39032365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执行目标代码</a:t>
            </a:r>
          </a:p>
        </p:txBody>
      </p:sp>
      <p:pic>
        <p:nvPicPr>
          <p:cNvPr id="3" name="图片 2">
            <a:extLst>
              <a:ext uri="{FF2B5EF4-FFF2-40B4-BE49-F238E27FC236}">
                <a16:creationId xmlns:a16="http://schemas.microsoft.com/office/drawing/2014/main" id="{BDFFB1D8-EBCF-8249-8022-0403198315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762" y="1880575"/>
            <a:ext cx="9570275" cy="3799255"/>
          </a:xfrm>
          <a:prstGeom prst="rect">
            <a:avLst/>
          </a:prstGeom>
        </p:spPr>
      </p:pic>
    </p:spTree>
    <p:extLst>
      <p:ext uri="{BB962C8B-B14F-4D97-AF65-F5344CB8AC3E}">
        <p14:creationId xmlns:p14="http://schemas.microsoft.com/office/powerpoint/2010/main" val="41316424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6171728" y="1110216"/>
            <a:ext cx="2709675" cy="2709675"/>
          </a:xfrm>
          <a:prstGeom prst="diamond">
            <a:avLst/>
          </a:pr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菱形 2"/>
          <p:cNvSpPr/>
          <p:nvPr/>
        </p:nvSpPr>
        <p:spPr>
          <a:xfrm>
            <a:off x="8001404" y="2546333"/>
            <a:ext cx="1992388" cy="1992388"/>
          </a:xfrm>
          <a:prstGeom prst="diamond">
            <a:avLst/>
          </a:prstGeom>
          <a:solidFill>
            <a:srgbClr val="6F868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菱形 3"/>
          <p:cNvSpPr/>
          <p:nvPr/>
        </p:nvSpPr>
        <p:spPr>
          <a:xfrm>
            <a:off x="7279341" y="3636879"/>
            <a:ext cx="1247753" cy="1247753"/>
          </a:xfrm>
          <a:prstGeom prst="diamond">
            <a:avLst/>
          </a:prstGeom>
          <a:solidFill>
            <a:srgbClr val="A2926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3528864" y="3188584"/>
            <a:ext cx="3360151" cy="707886"/>
          </a:xfrm>
          <a:prstGeom prst="rect">
            <a:avLst/>
          </a:prstGeom>
          <a:noFill/>
        </p:spPr>
        <p:txBody>
          <a:bodyPr wrap="none" rtlCol="0">
            <a:spAutoFit/>
          </a:bodyPr>
          <a:lstStyle/>
          <a:p>
            <a:r>
              <a:rPr lang="en-US" altLang="zh-CN" sz="4000" dirty="0">
                <a:solidFill>
                  <a:srgbClr val="6F4D39"/>
                </a:solidFill>
                <a:effectLst>
                  <a:outerShdw blurRad="38100" dist="38100" dir="2700000" algn="tl">
                    <a:srgbClr val="000000">
                      <a:alpha val="43137"/>
                    </a:srgbClr>
                  </a:outerShdw>
                </a:effectLst>
                <a:latin typeface="Broadway" panose="04040905080B02020502" pitchFamily="82" charset="0"/>
              </a:rPr>
              <a:t>Thank you!</a:t>
            </a:r>
            <a:endParaRPr lang="zh-CN" altLang="en-US" sz="4000" dirty="0">
              <a:solidFill>
                <a:srgbClr val="6F4D39"/>
              </a:solidFill>
              <a:effectLst>
                <a:outerShdw blurRad="38100" dist="38100" dir="2700000" algn="tl">
                  <a:srgbClr val="000000">
                    <a:alpha val="43137"/>
                  </a:srgbClr>
                </a:outerShdw>
              </a:effectLst>
              <a:latin typeface="Broadway" panose="04040905080B02020502" pitchFamily="82" charset="0"/>
            </a:endParaRPr>
          </a:p>
        </p:txBody>
      </p:sp>
      <p:grpSp>
        <p:nvGrpSpPr>
          <p:cNvPr id="6" name="组合 5"/>
          <p:cNvGrpSpPr/>
          <p:nvPr/>
        </p:nvGrpSpPr>
        <p:grpSpPr>
          <a:xfrm>
            <a:off x="3070008" y="6071439"/>
            <a:ext cx="6051983" cy="472753"/>
            <a:chOff x="2218037" y="6272597"/>
            <a:chExt cx="2734179" cy="213582"/>
          </a:xfrm>
          <a:effectLst>
            <a:outerShdw blurRad="50800" dist="38100" dir="2700000" algn="tl" rotWithShape="0">
              <a:prstClr val="black">
                <a:alpha val="40000"/>
              </a:prstClr>
            </a:outerShdw>
          </a:effectLst>
        </p:grpSpPr>
        <p:grpSp>
          <p:nvGrpSpPr>
            <p:cNvPr id="7" name="组合 6"/>
            <p:cNvGrpSpPr/>
            <p:nvPr/>
          </p:nvGrpSpPr>
          <p:grpSpPr>
            <a:xfrm flipV="1">
              <a:off x="2218037" y="6272597"/>
              <a:ext cx="1341734" cy="213582"/>
              <a:chOff x="2218037" y="5369771"/>
              <a:chExt cx="5671594" cy="902826"/>
            </a:xfrm>
          </p:grpSpPr>
          <p:sp>
            <p:nvSpPr>
              <p:cNvPr id="14" name="矩形 13"/>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flipV="1">
              <a:off x="3610482" y="6272597"/>
              <a:ext cx="1341734" cy="213582"/>
              <a:chOff x="2218037" y="5369771"/>
              <a:chExt cx="5671594" cy="902826"/>
            </a:xfrm>
          </p:grpSpPr>
          <p:sp>
            <p:nvSpPr>
              <p:cNvPr id="9" name="矩形 8"/>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p14="http://schemas.microsoft.com/office/powerpoint/2010/main" val="21224086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 name="组合 2"/>
          <p:cNvGrpSpPr/>
          <p:nvPr/>
        </p:nvGrpSpPr>
        <p:grpSpPr>
          <a:xfrm>
            <a:off x="7594976" y="3111823"/>
            <a:ext cx="3577234" cy="281324"/>
            <a:chOff x="8243978" y="3111823"/>
            <a:chExt cx="3577234" cy="281324"/>
          </a:xfrm>
        </p:grpSpPr>
        <p:grpSp>
          <p:nvGrpSpPr>
            <p:cNvPr id="2" name="组合 1"/>
            <p:cNvGrpSpPr/>
            <p:nvPr/>
          </p:nvGrpSpPr>
          <p:grpSpPr>
            <a:xfrm>
              <a:off x="10053924" y="3111823"/>
              <a:ext cx="1767288" cy="281324"/>
              <a:chOff x="306609" y="643766"/>
              <a:chExt cx="5671594" cy="902826"/>
            </a:xfrm>
          </p:grpSpPr>
          <p:sp>
            <p:nvSpPr>
              <p:cNvPr id="17" name="矩形 16"/>
              <p:cNvSpPr/>
              <p:nvPr/>
            </p:nvSpPr>
            <p:spPr>
              <a:xfrm>
                <a:off x="306609" y="643766"/>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475652" y="643766"/>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2644695" y="643766"/>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3813738" y="643766"/>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4982781" y="643766"/>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8243978" y="3111823"/>
              <a:ext cx="1767288" cy="281324"/>
              <a:chOff x="306609" y="643766"/>
              <a:chExt cx="5671594" cy="902826"/>
            </a:xfrm>
          </p:grpSpPr>
          <p:sp>
            <p:nvSpPr>
              <p:cNvPr id="24" name="矩形 23"/>
              <p:cNvSpPr/>
              <p:nvPr/>
            </p:nvSpPr>
            <p:spPr>
              <a:xfrm>
                <a:off x="306609" y="643766"/>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1475652" y="643766"/>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2644695" y="643766"/>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813738" y="643766"/>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4982781" y="643766"/>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 name="文本框 3"/>
          <p:cNvSpPr txBox="1"/>
          <p:nvPr/>
        </p:nvSpPr>
        <p:spPr>
          <a:xfrm>
            <a:off x="8963927" y="2419973"/>
            <a:ext cx="2339102" cy="523220"/>
          </a:xfrm>
          <a:prstGeom prst="rect">
            <a:avLst/>
          </a:prstGeom>
          <a:noFill/>
        </p:spPr>
        <p:txBody>
          <a:bodyPr wrap="none" rtlCol="0">
            <a:spAutoFit/>
          </a:bodyPr>
          <a:lstStyle/>
          <a:p>
            <a:pPr algn="r"/>
            <a:r>
              <a:rPr lang="zh-CN" altLang="en-US" sz="2800" dirty="0">
                <a:latin typeface="黑体" panose="02010609060101010101" pitchFamily="49" charset="-122"/>
                <a:ea typeface="黑体" panose="02010609060101010101" pitchFamily="49" charset="-122"/>
              </a:rPr>
              <a:t>点击输入内容</a:t>
            </a:r>
          </a:p>
        </p:txBody>
      </p:sp>
      <p:sp>
        <p:nvSpPr>
          <p:cNvPr id="31" name="文本框 30"/>
          <p:cNvSpPr txBox="1"/>
          <p:nvPr/>
        </p:nvSpPr>
        <p:spPr>
          <a:xfrm>
            <a:off x="7628631" y="3561777"/>
            <a:ext cx="3634032" cy="2308324"/>
          </a:xfrm>
          <a:prstGeom prst="rect">
            <a:avLst/>
          </a:prstGeom>
          <a:noFill/>
        </p:spPr>
        <p:txBody>
          <a:bodyPr wrap="square" rtlCol="0">
            <a:spAutoFit/>
          </a:bodyPr>
          <a:lstStyle/>
          <a:p>
            <a:pPr algn="r"/>
            <a:r>
              <a:rPr lang="zh-CN" altLang="en-US" dirty="0">
                <a:latin typeface="华文细黑" panose="02010600040101010101" pitchFamily="2" charset="-122"/>
                <a:ea typeface="华文细黑" panose="02010600040101010101" pitchFamily="2" charset="-122"/>
              </a:rPr>
              <a:t>点击输入内容点击输入内容点击输入内容点击输入内容点击输入内容点击输入内容点击输入内容点击输入内容点击输入内容点击输入内容点击输入内容点击输入内容点击输入内容点击输入内容点击输入内容点击输入内容点击输入内容点击输入内容点击输入内容点击输入内容</a:t>
            </a:r>
          </a:p>
        </p:txBody>
      </p:sp>
      <p:grpSp>
        <p:nvGrpSpPr>
          <p:cNvPr id="15" name="组合 14"/>
          <p:cNvGrpSpPr/>
          <p:nvPr/>
        </p:nvGrpSpPr>
        <p:grpSpPr>
          <a:xfrm>
            <a:off x="1706874" y="1209775"/>
            <a:ext cx="2491233" cy="4660326"/>
            <a:chOff x="4886954" y="1231614"/>
            <a:chExt cx="2491233" cy="4660326"/>
          </a:xfrm>
        </p:grpSpPr>
        <p:pic>
          <p:nvPicPr>
            <p:cNvPr id="100" name="图片 99"/>
            <p:cNvPicPr>
              <a:picLocks noChangeAspect="1"/>
            </p:cNvPicPr>
            <p:nvPr/>
          </p:nvPicPr>
          <p:blipFill rotWithShape="1">
            <a:blip r:embed="rId2">
              <a:extLst>
                <a:ext uri="{28A0092B-C50C-407E-A947-70E740481C1C}">
                  <a14:useLocalDpi xmlns:a14="http://schemas.microsoft.com/office/drawing/2010/main" val="0"/>
                </a:ext>
              </a:extLst>
            </a:blip>
            <a:srcRect l="31652" t="9951" r="31061" b="20298"/>
            <a:stretch/>
          </p:blipFill>
          <p:spPr>
            <a:xfrm>
              <a:off x="4886954" y="1231614"/>
              <a:ext cx="2491233" cy="4660326"/>
            </a:xfrm>
            <a:prstGeom prst="rect">
              <a:avLst/>
            </a:prstGeom>
            <a:ln>
              <a:noFill/>
            </a:ln>
            <a:effectLst>
              <a:outerShdw blurRad="292100" dist="139700" dir="2700000" algn="tl" rotWithShape="0">
                <a:srgbClr val="333333">
                  <a:alpha val="65000"/>
                </a:srgbClr>
              </a:outerShdw>
            </a:effectLst>
          </p:spPr>
        </p:pic>
        <p:grpSp>
          <p:nvGrpSpPr>
            <p:cNvPr id="14" name="组合 13"/>
            <p:cNvGrpSpPr/>
            <p:nvPr/>
          </p:nvGrpSpPr>
          <p:grpSpPr>
            <a:xfrm rot="2700000">
              <a:off x="5668726" y="3135916"/>
              <a:ext cx="854549" cy="851720"/>
              <a:chOff x="683066" y="4363269"/>
              <a:chExt cx="1533749" cy="1528671"/>
            </a:xfrm>
          </p:grpSpPr>
          <p:sp>
            <p:nvSpPr>
              <p:cNvPr id="92" name="矩形 91"/>
              <p:cNvSpPr/>
              <p:nvPr/>
            </p:nvSpPr>
            <p:spPr>
              <a:xfrm>
                <a:off x="683066" y="4363269"/>
                <a:ext cx="720000" cy="720000"/>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1496815" y="4363269"/>
                <a:ext cx="720000" cy="720000"/>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683066" y="5171940"/>
                <a:ext cx="720000" cy="720000"/>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1496815" y="5171940"/>
                <a:ext cx="720000" cy="720000"/>
              </a:xfrm>
              <a:prstGeom prst="rect">
                <a:avLst/>
              </a:pr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p14="http://schemas.microsoft.com/office/powerpoint/2010/main" val="30642752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1631642778"/>
              </p:ext>
            </p:extLst>
          </p:nvPr>
        </p:nvGraphicFramePr>
        <p:xfrm>
          <a:off x="1684889" y="2167744"/>
          <a:ext cx="9144000" cy="1584176"/>
        </p:xfrm>
        <a:graphic>
          <a:graphicData uri="http://schemas.openxmlformats.org/drawingml/2006/chart">
            <c:chart xmlns:c="http://schemas.openxmlformats.org/drawingml/2006/chart" xmlns:r="http://schemas.openxmlformats.org/officeDocument/2006/relationships" r:id="rId2"/>
          </a:graphicData>
        </a:graphic>
      </p:graphicFrame>
      <p:grpSp>
        <p:nvGrpSpPr>
          <p:cNvPr id="73" name="组合 72"/>
          <p:cNvGrpSpPr/>
          <p:nvPr/>
        </p:nvGrpSpPr>
        <p:grpSpPr>
          <a:xfrm>
            <a:off x="2624243" y="1711936"/>
            <a:ext cx="418704" cy="937972"/>
            <a:chOff x="2265491" y="539118"/>
            <a:chExt cx="418704" cy="937972"/>
          </a:xfrm>
          <a:effectLst>
            <a:outerShdw blurRad="50800" dist="38100" dir="2700000" algn="tl" rotWithShape="0">
              <a:prstClr val="black">
                <a:alpha val="40000"/>
              </a:prstClr>
            </a:outerShdw>
          </a:effectLst>
        </p:grpSpPr>
        <p:sp>
          <p:nvSpPr>
            <p:cNvPr id="71" name="等腰三角形 70"/>
            <p:cNvSpPr/>
            <p:nvPr/>
          </p:nvSpPr>
          <p:spPr>
            <a:xfrm rot="10800000">
              <a:off x="2375452" y="884684"/>
              <a:ext cx="198783" cy="592406"/>
            </a:xfrm>
            <a:prstGeom prst="triangle">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p:cNvSpPr txBox="1"/>
            <p:nvPr/>
          </p:nvSpPr>
          <p:spPr>
            <a:xfrm>
              <a:off x="2265491" y="539118"/>
              <a:ext cx="418704" cy="369332"/>
            </a:xfrm>
            <a:prstGeom prst="rect">
              <a:avLst/>
            </a:prstGeom>
            <a:noFill/>
          </p:spPr>
          <p:txBody>
            <a:bodyPr wrap="none" rtlCol="0">
              <a:spAutoFit/>
            </a:bodyPr>
            <a:lstStyle/>
            <a:p>
              <a:r>
                <a:rPr lang="en-US" altLang="zh-CN" dirty="0">
                  <a:solidFill>
                    <a:schemeClr val="bg1">
                      <a:lumMod val="50000"/>
                    </a:schemeClr>
                  </a:solidFill>
                </a:rPr>
                <a:t>20</a:t>
              </a:r>
              <a:endParaRPr lang="zh-CN" altLang="en-US" dirty="0">
                <a:solidFill>
                  <a:schemeClr val="bg1">
                    <a:lumMod val="50000"/>
                  </a:schemeClr>
                </a:solidFill>
              </a:endParaRPr>
            </a:p>
          </p:txBody>
        </p:sp>
      </p:grpSp>
      <p:grpSp>
        <p:nvGrpSpPr>
          <p:cNvPr id="74" name="组合 73"/>
          <p:cNvGrpSpPr/>
          <p:nvPr/>
        </p:nvGrpSpPr>
        <p:grpSpPr>
          <a:xfrm>
            <a:off x="3369360" y="1711936"/>
            <a:ext cx="418704" cy="937972"/>
            <a:chOff x="2265491" y="539118"/>
            <a:chExt cx="418704" cy="937972"/>
          </a:xfrm>
          <a:effectLst>
            <a:outerShdw blurRad="50800" dist="38100" dir="2700000" algn="tl" rotWithShape="0">
              <a:prstClr val="black">
                <a:alpha val="40000"/>
              </a:prstClr>
            </a:outerShdw>
          </a:effectLst>
        </p:grpSpPr>
        <p:sp>
          <p:nvSpPr>
            <p:cNvPr id="75" name="等腰三角形 74"/>
            <p:cNvSpPr/>
            <p:nvPr/>
          </p:nvSpPr>
          <p:spPr>
            <a:xfrm rot="10800000">
              <a:off x="2375452" y="884684"/>
              <a:ext cx="198783" cy="592406"/>
            </a:xfrm>
            <a:prstGeom prst="triangle">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文本框 75"/>
            <p:cNvSpPr txBox="1"/>
            <p:nvPr/>
          </p:nvSpPr>
          <p:spPr>
            <a:xfrm>
              <a:off x="2265491" y="539118"/>
              <a:ext cx="418704" cy="369332"/>
            </a:xfrm>
            <a:prstGeom prst="rect">
              <a:avLst/>
            </a:prstGeom>
            <a:noFill/>
          </p:spPr>
          <p:txBody>
            <a:bodyPr wrap="none" rtlCol="0">
              <a:spAutoFit/>
            </a:bodyPr>
            <a:lstStyle/>
            <a:p>
              <a:r>
                <a:rPr lang="en-US" altLang="zh-CN" dirty="0">
                  <a:solidFill>
                    <a:schemeClr val="bg1">
                      <a:lumMod val="50000"/>
                    </a:schemeClr>
                  </a:solidFill>
                </a:rPr>
                <a:t>18</a:t>
              </a:r>
              <a:endParaRPr lang="zh-CN" altLang="en-US" dirty="0">
                <a:solidFill>
                  <a:schemeClr val="bg1">
                    <a:lumMod val="50000"/>
                  </a:schemeClr>
                </a:solidFill>
              </a:endParaRPr>
            </a:p>
          </p:txBody>
        </p:sp>
      </p:grpSp>
      <p:grpSp>
        <p:nvGrpSpPr>
          <p:cNvPr id="77" name="组合 76"/>
          <p:cNvGrpSpPr/>
          <p:nvPr/>
        </p:nvGrpSpPr>
        <p:grpSpPr>
          <a:xfrm>
            <a:off x="3874599" y="1724280"/>
            <a:ext cx="301686" cy="925628"/>
            <a:chOff x="2334785" y="551462"/>
            <a:chExt cx="301686" cy="925628"/>
          </a:xfrm>
          <a:effectLst>
            <a:outerShdw blurRad="50800" dist="38100" dir="2700000" algn="tl" rotWithShape="0">
              <a:prstClr val="black">
                <a:alpha val="40000"/>
              </a:prstClr>
            </a:outerShdw>
          </a:effectLst>
        </p:grpSpPr>
        <p:sp>
          <p:nvSpPr>
            <p:cNvPr id="78" name="等腰三角形 77"/>
            <p:cNvSpPr/>
            <p:nvPr/>
          </p:nvSpPr>
          <p:spPr>
            <a:xfrm rot="10800000">
              <a:off x="2375452" y="884684"/>
              <a:ext cx="198783" cy="592406"/>
            </a:xfrm>
            <a:prstGeom prst="triangle">
              <a:avLst/>
            </a:pr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文本框 78"/>
            <p:cNvSpPr txBox="1"/>
            <p:nvPr/>
          </p:nvSpPr>
          <p:spPr>
            <a:xfrm>
              <a:off x="2334785" y="551462"/>
              <a:ext cx="301686" cy="369332"/>
            </a:xfrm>
            <a:prstGeom prst="rect">
              <a:avLst/>
            </a:prstGeom>
            <a:noFill/>
          </p:spPr>
          <p:txBody>
            <a:bodyPr wrap="none" rtlCol="0">
              <a:spAutoFit/>
            </a:bodyPr>
            <a:lstStyle/>
            <a:p>
              <a:r>
                <a:rPr lang="en-US" altLang="zh-CN" dirty="0">
                  <a:solidFill>
                    <a:schemeClr val="bg1">
                      <a:lumMod val="50000"/>
                    </a:schemeClr>
                  </a:solidFill>
                </a:rPr>
                <a:t>9</a:t>
              </a:r>
              <a:endParaRPr lang="zh-CN" altLang="en-US" dirty="0">
                <a:solidFill>
                  <a:schemeClr val="bg1">
                    <a:lumMod val="50000"/>
                  </a:schemeClr>
                </a:solidFill>
              </a:endParaRPr>
            </a:p>
          </p:txBody>
        </p:sp>
      </p:grpSp>
      <p:grpSp>
        <p:nvGrpSpPr>
          <p:cNvPr id="80" name="组合 79"/>
          <p:cNvGrpSpPr/>
          <p:nvPr/>
        </p:nvGrpSpPr>
        <p:grpSpPr>
          <a:xfrm>
            <a:off x="6248869" y="1711936"/>
            <a:ext cx="418704" cy="937972"/>
            <a:chOff x="2265491" y="539118"/>
            <a:chExt cx="418704" cy="937972"/>
          </a:xfrm>
          <a:effectLst>
            <a:outerShdw blurRad="50800" dist="38100" dir="2700000" algn="tl" rotWithShape="0">
              <a:prstClr val="black">
                <a:alpha val="40000"/>
              </a:prstClr>
            </a:outerShdw>
          </a:effectLst>
        </p:grpSpPr>
        <p:sp>
          <p:nvSpPr>
            <p:cNvPr id="81" name="等腰三角形 80"/>
            <p:cNvSpPr/>
            <p:nvPr/>
          </p:nvSpPr>
          <p:spPr>
            <a:xfrm rot="10800000">
              <a:off x="2375452" y="884684"/>
              <a:ext cx="198783" cy="592406"/>
            </a:xfrm>
            <a:prstGeom prst="triangle">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文本框 81"/>
            <p:cNvSpPr txBox="1"/>
            <p:nvPr/>
          </p:nvSpPr>
          <p:spPr>
            <a:xfrm>
              <a:off x="2265491" y="539118"/>
              <a:ext cx="418704" cy="369332"/>
            </a:xfrm>
            <a:prstGeom prst="rect">
              <a:avLst/>
            </a:prstGeom>
            <a:noFill/>
          </p:spPr>
          <p:txBody>
            <a:bodyPr wrap="none" rtlCol="0">
              <a:spAutoFit/>
            </a:bodyPr>
            <a:lstStyle/>
            <a:p>
              <a:r>
                <a:rPr lang="en-US" altLang="zh-CN" dirty="0">
                  <a:solidFill>
                    <a:schemeClr val="bg1">
                      <a:lumMod val="50000"/>
                    </a:schemeClr>
                  </a:solidFill>
                </a:rPr>
                <a:t>58</a:t>
              </a:r>
              <a:endParaRPr lang="zh-CN" altLang="en-US" dirty="0">
                <a:solidFill>
                  <a:schemeClr val="bg1">
                    <a:lumMod val="50000"/>
                  </a:schemeClr>
                </a:solidFill>
              </a:endParaRPr>
            </a:p>
          </p:txBody>
        </p:sp>
      </p:grpSp>
      <p:grpSp>
        <p:nvGrpSpPr>
          <p:cNvPr id="83" name="组合 82"/>
          <p:cNvGrpSpPr/>
          <p:nvPr/>
        </p:nvGrpSpPr>
        <p:grpSpPr>
          <a:xfrm>
            <a:off x="7684475" y="1711936"/>
            <a:ext cx="418704" cy="937972"/>
            <a:chOff x="2265491" y="539118"/>
            <a:chExt cx="418704" cy="937972"/>
          </a:xfrm>
          <a:effectLst>
            <a:outerShdw blurRad="50800" dist="38100" dir="2700000" algn="tl" rotWithShape="0">
              <a:prstClr val="black">
                <a:alpha val="40000"/>
              </a:prstClr>
            </a:outerShdw>
          </a:effectLst>
        </p:grpSpPr>
        <p:sp>
          <p:nvSpPr>
            <p:cNvPr id="84" name="等腰三角形 83"/>
            <p:cNvSpPr/>
            <p:nvPr/>
          </p:nvSpPr>
          <p:spPr>
            <a:xfrm rot="10800000">
              <a:off x="2375452" y="884684"/>
              <a:ext cx="198783" cy="592406"/>
            </a:xfrm>
            <a:prstGeom prst="triangle">
              <a:avLst/>
            </a:pr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文本框 84"/>
            <p:cNvSpPr txBox="1"/>
            <p:nvPr/>
          </p:nvSpPr>
          <p:spPr>
            <a:xfrm>
              <a:off x="2265491" y="539118"/>
              <a:ext cx="418704" cy="369332"/>
            </a:xfrm>
            <a:prstGeom prst="rect">
              <a:avLst/>
            </a:prstGeom>
            <a:noFill/>
          </p:spPr>
          <p:txBody>
            <a:bodyPr wrap="none" rtlCol="0">
              <a:spAutoFit/>
            </a:bodyPr>
            <a:lstStyle/>
            <a:p>
              <a:r>
                <a:rPr lang="en-US" altLang="zh-CN" dirty="0">
                  <a:solidFill>
                    <a:schemeClr val="bg1">
                      <a:lumMod val="50000"/>
                    </a:schemeClr>
                  </a:solidFill>
                </a:rPr>
                <a:t>33</a:t>
              </a:r>
              <a:endParaRPr lang="zh-CN" altLang="en-US" dirty="0">
                <a:solidFill>
                  <a:schemeClr val="bg1">
                    <a:lumMod val="50000"/>
                  </a:schemeClr>
                </a:solidFill>
              </a:endParaRPr>
            </a:p>
          </p:txBody>
        </p:sp>
      </p:grpSp>
      <p:grpSp>
        <p:nvGrpSpPr>
          <p:cNvPr id="86" name="组合 85"/>
          <p:cNvGrpSpPr/>
          <p:nvPr/>
        </p:nvGrpSpPr>
        <p:grpSpPr>
          <a:xfrm>
            <a:off x="8420814" y="1711936"/>
            <a:ext cx="418704" cy="937972"/>
            <a:chOff x="2265491" y="539118"/>
            <a:chExt cx="418704" cy="937972"/>
          </a:xfrm>
          <a:effectLst>
            <a:outerShdw blurRad="50800" dist="38100" dir="2700000" algn="tl" rotWithShape="0">
              <a:prstClr val="black">
                <a:alpha val="40000"/>
              </a:prstClr>
            </a:outerShdw>
          </a:effectLst>
        </p:grpSpPr>
        <p:sp>
          <p:nvSpPr>
            <p:cNvPr id="87" name="等腰三角形 86"/>
            <p:cNvSpPr/>
            <p:nvPr/>
          </p:nvSpPr>
          <p:spPr>
            <a:xfrm rot="10800000">
              <a:off x="2375452" y="884684"/>
              <a:ext cx="198783" cy="592406"/>
            </a:xfrm>
            <a:prstGeom prst="triangle">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文本框 87"/>
            <p:cNvSpPr txBox="1"/>
            <p:nvPr/>
          </p:nvSpPr>
          <p:spPr>
            <a:xfrm>
              <a:off x="2265491" y="539118"/>
              <a:ext cx="418704" cy="369332"/>
            </a:xfrm>
            <a:prstGeom prst="rect">
              <a:avLst/>
            </a:prstGeom>
            <a:noFill/>
          </p:spPr>
          <p:txBody>
            <a:bodyPr wrap="none" rtlCol="0">
              <a:spAutoFit/>
            </a:bodyPr>
            <a:lstStyle/>
            <a:p>
              <a:r>
                <a:rPr lang="en-US" altLang="zh-CN" dirty="0">
                  <a:solidFill>
                    <a:schemeClr val="bg1">
                      <a:lumMod val="50000"/>
                    </a:schemeClr>
                  </a:solidFill>
                </a:rPr>
                <a:t>17</a:t>
              </a:r>
              <a:endParaRPr lang="zh-CN" altLang="en-US" dirty="0">
                <a:solidFill>
                  <a:schemeClr val="bg1">
                    <a:lumMod val="50000"/>
                  </a:schemeClr>
                </a:solidFill>
              </a:endParaRPr>
            </a:p>
          </p:txBody>
        </p:sp>
      </p:grpSp>
      <p:grpSp>
        <p:nvGrpSpPr>
          <p:cNvPr id="89" name="组合 88"/>
          <p:cNvGrpSpPr/>
          <p:nvPr/>
        </p:nvGrpSpPr>
        <p:grpSpPr>
          <a:xfrm>
            <a:off x="9267114" y="1711936"/>
            <a:ext cx="418704" cy="937972"/>
            <a:chOff x="2265491" y="539118"/>
            <a:chExt cx="418704" cy="937972"/>
          </a:xfrm>
          <a:effectLst>
            <a:outerShdw blurRad="50800" dist="38100" dir="2700000" algn="tl" rotWithShape="0">
              <a:prstClr val="black">
                <a:alpha val="40000"/>
              </a:prstClr>
            </a:outerShdw>
          </a:effectLst>
        </p:grpSpPr>
        <p:sp>
          <p:nvSpPr>
            <p:cNvPr id="90" name="等腰三角形 89"/>
            <p:cNvSpPr/>
            <p:nvPr/>
          </p:nvSpPr>
          <p:spPr>
            <a:xfrm rot="10800000">
              <a:off x="2375452" y="884684"/>
              <a:ext cx="198783" cy="592406"/>
            </a:xfrm>
            <a:prstGeom prst="triangle">
              <a:avLst/>
            </a:prstGeom>
            <a:solidFill>
              <a:srgbClr val="7D7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文本框 90"/>
            <p:cNvSpPr txBox="1"/>
            <p:nvPr/>
          </p:nvSpPr>
          <p:spPr>
            <a:xfrm>
              <a:off x="2265491" y="539118"/>
              <a:ext cx="418704" cy="369332"/>
            </a:xfrm>
            <a:prstGeom prst="rect">
              <a:avLst/>
            </a:prstGeom>
            <a:noFill/>
          </p:spPr>
          <p:txBody>
            <a:bodyPr wrap="none" rtlCol="0">
              <a:spAutoFit/>
            </a:bodyPr>
            <a:lstStyle/>
            <a:p>
              <a:r>
                <a:rPr lang="en-US" altLang="zh-CN" dirty="0">
                  <a:solidFill>
                    <a:schemeClr val="bg1">
                      <a:lumMod val="50000"/>
                    </a:schemeClr>
                  </a:solidFill>
                </a:rPr>
                <a:t>21</a:t>
              </a:r>
              <a:endParaRPr lang="zh-CN" altLang="en-US" dirty="0">
                <a:solidFill>
                  <a:schemeClr val="bg1">
                    <a:lumMod val="50000"/>
                  </a:schemeClr>
                </a:solidFill>
              </a:endParaRPr>
            </a:p>
          </p:txBody>
        </p:sp>
      </p:grpSp>
      <p:grpSp>
        <p:nvGrpSpPr>
          <p:cNvPr id="111" name="组合 110"/>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92" name="组合 91"/>
            <p:cNvGrpSpPr/>
            <p:nvPr/>
          </p:nvGrpSpPr>
          <p:grpSpPr>
            <a:xfrm flipV="1">
              <a:off x="2218037" y="6272597"/>
              <a:ext cx="1341734" cy="213582"/>
              <a:chOff x="2218037" y="5369771"/>
              <a:chExt cx="5671594" cy="902826"/>
            </a:xfrm>
          </p:grpSpPr>
          <p:sp>
            <p:nvSpPr>
              <p:cNvPr id="66" name="矩形 65"/>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69"/>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3" name="组合 92"/>
            <p:cNvGrpSpPr/>
            <p:nvPr/>
          </p:nvGrpSpPr>
          <p:grpSpPr>
            <a:xfrm flipV="1">
              <a:off x="3610482" y="6272597"/>
              <a:ext cx="1341734" cy="213582"/>
              <a:chOff x="2218037" y="5369771"/>
              <a:chExt cx="5671594" cy="902826"/>
            </a:xfrm>
          </p:grpSpPr>
          <p:sp>
            <p:nvSpPr>
              <p:cNvPr id="94" name="矩形 93"/>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23" name="组合 122"/>
          <p:cNvGrpSpPr/>
          <p:nvPr/>
        </p:nvGrpSpPr>
        <p:grpSpPr>
          <a:xfrm>
            <a:off x="1956778" y="2693505"/>
            <a:ext cx="9181792" cy="2077277"/>
            <a:chOff x="1976656" y="3051313"/>
            <a:chExt cx="9181792" cy="2077277"/>
          </a:xfrm>
        </p:grpSpPr>
        <p:sp>
          <p:nvSpPr>
            <p:cNvPr id="119" name="平行四边形 118"/>
            <p:cNvSpPr/>
            <p:nvPr/>
          </p:nvSpPr>
          <p:spPr>
            <a:xfrm>
              <a:off x="1976656" y="3558208"/>
              <a:ext cx="9181792" cy="1570382"/>
            </a:xfrm>
            <a:custGeom>
              <a:avLst/>
              <a:gdLst>
                <a:gd name="connsiteX0" fmla="*/ 0 w 7949339"/>
                <a:gd name="connsiteY0" fmla="*/ 1590261 h 1590261"/>
                <a:gd name="connsiteX1" fmla="*/ 397565 w 7949339"/>
                <a:gd name="connsiteY1" fmla="*/ 0 h 1590261"/>
                <a:gd name="connsiteX2" fmla="*/ 7949339 w 7949339"/>
                <a:gd name="connsiteY2" fmla="*/ 0 h 1590261"/>
                <a:gd name="connsiteX3" fmla="*/ 7551774 w 7949339"/>
                <a:gd name="connsiteY3" fmla="*/ 1590261 h 1590261"/>
                <a:gd name="connsiteX4" fmla="*/ 0 w 7949339"/>
                <a:gd name="connsiteY4" fmla="*/ 1590261 h 1590261"/>
                <a:gd name="connsiteX0" fmla="*/ 1162879 w 7551774"/>
                <a:gd name="connsiteY0" fmla="*/ 1550505 h 1590261"/>
                <a:gd name="connsiteX1" fmla="*/ 0 w 7551774"/>
                <a:gd name="connsiteY1" fmla="*/ 0 h 1590261"/>
                <a:gd name="connsiteX2" fmla="*/ 7551774 w 7551774"/>
                <a:gd name="connsiteY2" fmla="*/ 0 h 1590261"/>
                <a:gd name="connsiteX3" fmla="*/ 7154209 w 7551774"/>
                <a:gd name="connsiteY3" fmla="*/ 1590261 h 1590261"/>
                <a:gd name="connsiteX4" fmla="*/ 1162879 w 7551774"/>
                <a:gd name="connsiteY4" fmla="*/ 1550505 h 1590261"/>
                <a:gd name="connsiteX0" fmla="*/ 1162879 w 9181792"/>
                <a:gd name="connsiteY0" fmla="*/ 1550505 h 1570382"/>
                <a:gd name="connsiteX1" fmla="*/ 0 w 9181792"/>
                <a:gd name="connsiteY1" fmla="*/ 0 h 1570382"/>
                <a:gd name="connsiteX2" fmla="*/ 7551774 w 9181792"/>
                <a:gd name="connsiteY2" fmla="*/ 0 h 1570382"/>
                <a:gd name="connsiteX3" fmla="*/ 9181792 w 9181792"/>
                <a:gd name="connsiteY3" fmla="*/ 1570382 h 1570382"/>
                <a:gd name="connsiteX4" fmla="*/ 1162879 w 9181792"/>
                <a:gd name="connsiteY4" fmla="*/ 1550505 h 1570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1792" h="1570382">
                  <a:moveTo>
                    <a:pt x="1162879" y="1550505"/>
                  </a:moveTo>
                  <a:lnTo>
                    <a:pt x="0" y="0"/>
                  </a:lnTo>
                  <a:lnTo>
                    <a:pt x="7551774" y="0"/>
                  </a:lnTo>
                  <a:lnTo>
                    <a:pt x="9181792" y="1570382"/>
                  </a:lnTo>
                  <a:lnTo>
                    <a:pt x="1162879" y="1550505"/>
                  </a:lnTo>
                  <a:close/>
                </a:path>
              </a:pathLst>
            </a:custGeom>
            <a:gradFill flip="none" rotWithShape="1">
              <a:gsLst>
                <a:gs pos="57000">
                  <a:schemeClr val="bg1">
                    <a:lumMod val="95000"/>
                    <a:alpha val="40000"/>
                  </a:schemeClr>
                </a:gs>
                <a:gs pos="0">
                  <a:srgbClr val="FDFDFD">
                    <a:alpha val="0"/>
                  </a:srgbClr>
                </a:gs>
                <a:gs pos="100000">
                  <a:schemeClr val="bg1">
                    <a:lumMod val="50000"/>
                    <a:alpha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9526164" y="3051313"/>
              <a:ext cx="1078890" cy="1570382"/>
            </a:xfrm>
            <a:custGeom>
              <a:avLst/>
              <a:gdLst>
                <a:gd name="connsiteX0" fmla="*/ 0 w 1068951"/>
                <a:gd name="connsiteY0" fmla="*/ 0 h 1570382"/>
                <a:gd name="connsiteX1" fmla="*/ 1068951 w 1068951"/>
                <a:gd name="connsiteY1" fmla="*/ 0 h 1570382"/>
                <a:gd name="connsiteX2" fmla="*/ 1068951 w 1068951"/>
                <a:gd name="connsiteY2" fmla="*/ 1570382 h 1570382"/>
                <a:gd name="connsiteX3" fmla="*/ 0 w 1068951"/>
                <a:gd name="connsiteY3" fmla="*/ 1570382 h 1570382"/>
                <a:gd name="connsiteX4" fmla="*/ 0 w 1068951"/>
                <a:gd name="connsiteY4" fmla="*/ 0 h 1570382"/>
                <a:gd name="connsiteX0" fmla="*/ 0 w 1068951"/>
                <a:gd name="connsiteY0" fmla="*/ 0 h 1570382"/>
                <a:gd name="connsiteX1" fmla="*/ 1068951 w 1068951"/>
                <a:gd name="connsiteY1" fmla="*/ 0 h 1570382"/>
                <a:gd name="connsiteX2" fmla="*/ 1068951 w 1068951"/>
                <a:gd name="connsiteY2" fmla="*/ 1570382 h 1570382"/>
                <a:gd name="connsiteX3" fmla="*/ 9939 w 1068951"/>
                <a:gd name="connsiteY3" fmla="*/ 496956 h 1570382"/>
                <a:gd name="connsiteX4" fmla="*/ 0 w 1068951"/>
                <a:gd name="connsiteY4" fmla="*/ 0 h 1570382"/>
                <a:gd name="connsiteX0" fmla="*/ 0 w 1078890"/>
                <a:gd name="connsiteY0" fmla="*/ 0 h 1570382"/>
                <a:gd name="connsiteX1" fmla="*/ 1078890 w 1078890"/>
                <a:gd name="connsiteY1" fmla="*/ 1043609 h 1570382"/>
                <a:gd name="connsiteX2" fmla="*/ 1068951 w 1078890"/>
                <a:gd name="connsiteY2" fmla="*/ 1570382 h 1570382"/>
                <a:gd name="connsiteX3" fmla="*/ 9939 w 1078890"/>
                <a:gd name="connsiteY3" fmla="*/ 496956 h 1570382"/>
                <a:gd name="connsiteX4" fmla="*/ 0 w 1078890"/>
                <a:gd name="connsiteY4" fmla="*/ 0 h 1570382"/>
                <a:gd name="connsiteX0" fmla="*/ 0 w 1078890"/>
                <a:gd name="connsiteY0" fmla="*/ 0 h 1570382"/>
                <a:gd name="connsiteX1" fmla="*/ 1078890 w 1078890"/>
                <a:gd name="connsiteY1" fmla="*/ 1043609 h 1570382"/>
                <a:gd name="connsiteX2" fmla="*/ 1068951 w 1078890"/>
                <a:gd name="connsiteY2" fmla="*/ 1570382 h 1570382"/>
                <a:gd name="connsiteX3" fmla="*/ 9939 w 1078890"/>
                <a:gd name="connsiteY3" fmla="*/ 526453 h 1570382"/>
                <a:gd name="connsiteX4" fmla="*/ 0 w 1078890"/>
                <a:gd name="connsiteY4" fmla="*/ 0 h 1570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8890" h="1570382">
                  <a:moveTo>
                    <a:pt x="0" y="0"/>
                  </a:moveTo>
                  <a:lnTo>
                    <a:pt x="1078890" y="1043609"/>
                  </a:lnTo>
                  <a:lnTo>
                    <a:pt x="1068951" y="1570382"/>
                  </a:lnTo>
                  <a:lnTo>
                    <a:pt x="9939" y="526453"/>
                  </a:lnTo>
                  <a:lnTo>
                    <a:pt x="0" y="0"/>
                  </a:lnTo>
                  <a:close/>
                </a:path>
              </a:pathLst>
            </a:custGeom>
            <a:gradFill flip="none" rotWithShape="1">
              <a:gsLst>
                <a:gs pos="29000">
                  <a:schemeClr val="bg1">
                    <a:lumMod val="95000"/>
                    <a:alpha val="40000"/>
                  </a:schemeClr>
                </a:gs>
                <a:gs pos="0">
                  <a:srgbClr val="FDFDFD">
                    <a:alpha val="0"/>
                  </a:srgbClr>
                </a:gs>
                <a:gs pos="100000">
                  <a:schemeClr val="bg1">
                    <a:lumMod val="50000"/>
                    <a:alpha val="4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文本框 123"/>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
        <p:nvSpPr>
          <p:cNvPr id="127" name="任意多边形 126"/>
          <p:cNvSpPr/>
          <p:nvPr/>
        </p:nvSpPr>
        <p:spPr>
          <a:xfrm>
            <a:off x="1449324" y="4422804"/>
            <a:ext cx="347978" cy="347978"/>
          </a:xfrm>
          <a:custGeom>
            <a:avLst/>
            <a:gdLst>
              <a:gd name="connsiteX0" fmla="*/ 547602 w 1095204"/>
              <a:gd name="connsiteY0" fmla="*/ 190258 h 1095204"/>
              <a:gd name="connsiteX1" fmla="*/ 190258 w 1095204"/>
              <a:gd name="connsiteY1" fmla="*/ 547602 h 1095204"/>
              <a:gd name="connsiteX2" fmla="*/ 547602 w 1095204"/>
              <a:gd name="connsiteY2" fmla="*/ 904946 h 1095204"/>
              <a:gd name="connsiteX3" fmla="*/ 904946 w 1095204"/>
              <a:gd name="connsiteY3" fmla="*/ 547602 h 1095204"/>
              <a:gd name="connsiteX4" fmla="*/ 547602 w 1095204"/>
              <a:gd name="connsiteY4" fmla="*/ 190258 h 1095204"/>
              <a:gd name="connsiteX5" fmla="*/ 547602 w 1095204"/>
              <a:gd name="connsiteY5" fmla="*/ 0 h 1095204"/>
              <a:gd name="connsiteX6" fmla="*/ 1095204 w 1095204"/>
              <a:gd name="connsiteY6" fmla="*/ 547602 h 1095204"/>
              <a:gd name="connsiteX7" fmla="*/ 547602 w 1095204"/>
              <a:gd name="connsiteY7" fmla="*/ 1095204 h 1095204"/>
              <a:gd name="connsiteX8" fmla="*/ 0 w 1095204"/>
              <a:gd name="connsiteY8" fmla="*/ 547602 h 1095204"/>
              <a:gd name="connsiteX9" fmla="*/ 547602 w 1095204"/>
              <a:gd name="connsiteY9" fmla="*/ 0 h 109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5204" h="1095204">
                <a:moveTo>
                  <a:pt x="547602" y="190258"/>
                </a:moveTo>
                <a:cubicBezTo>
                  <a:pt x="350246" y="190258"/>
                  <a:pt x="190258" y="350246"/>
                  <a:pt x="190258" y="547602"/>
                </a:cubicBezTo>
                <a:cubicBezTo>
                  <a:pt x="190258" y="744958"/>
                  <a:pt x="350246" y="904946"/>
                  <a:pt x="547602" y="904946"/>
                </a:cubicBezTo>
                <a:cubicBezTo>
                  <a:pt x="744958" y="904946"/>
                  <a:pt x="904946" y="744958"/>
                  <a:pt x="904946" y="547602"/>
                </a:cubicBezTo>
                <a:cubicBezTo>
                  <a:pt x="904946" y="350246"/>
                  <a:pt x="744958" y="190258"/>
                  <a:pt x="547602" y="190258"/>
                </a:cubicBezTo>
                <a:close/>
                <a:moveTo>
                  <a:pt x="547602" y="0"/>
                </a:moveTo>
                <a:cubicBezTo>
                  <a:pt x="850034" y="0"/>
                  <a:pt x="1095204" y="245170"/>
                  <a:pt x="1095204" y="547602"/>
                </a:cubicBezTo>
                <a:cubicBezTo>
                  <a:pt x="1095204" y="850034"/>
                  <a:pt x="850034" y="1095204"/>
                  <a:pt x="547602" y="1095204"/>
                </a:cubicBezTo>
                <a:cubicBezTo>
                  <a:pt x="245170" y="1095204"/>
                  <a:pt x="0" y="850034"/>
                  <a:pt x="0" y="547602"/>
                </a:cubicBezTo>
                <a:cubicBezTo>
                  <a:pt x="0" y="245170"/>
                  <a:pt x="245170" y="0"/>
                  <a:pt x="547602" y="0"/>
                </a:cubicBezTo>
                <a:close/>
              </a:path>
            </a:pathLst>
          </a:custGeom>
          <a:solidFill>
            <a:srgbClr val="6F868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文本框 127"/>
          <p:cNvSpPr txBox="1"/>
          <p:nvPr/>
        </p:nvSpPr>
        <p:spPr>
          <a:xfrm>
            <a:off x="1375860" y="4849024"/>
            <a:ext cx="9209316" cy="1200329"/>
          </a:xfrm>
          <a:prstGeom prst="rect">
            <a:avLst/>
          </a:prstGeom>
          <a:noFill/>
        </p:spPr>
        <p:txBody>
          <a:bodyPr wrap="square" rtlCol="0">
            <a:spAutoFit/>
          </a:bodyPr>
          <a:lstStyle/>
          <a:p>
            <a:r>
              <a:rPr lang="zh-CN" altLang="en-US" dirty="0">
                <a:latin typeface="华文细黑" panose="02010600040101010101" pitchFamily="2" charset="-122"/>
                <a:ea typeface="华文细黑" panose="02010600040101010101" pitchFamily="2" charset="-122"/>
              </a:rPr>
              <a:t>点击输入内容点击输入内容点击输入内容点击输入内容点击输入内容点击输入内容点击输入内容点击输入内容点击输入内容点击输入内容点击输入内容点击输入内容点击输入内容点击输入内容点击输入内容点击输入内容点击输入内容点击输入内容点击输入内容点击输入内容</a:t>
            </a:r>
          </a:p>
        </p:txBody>
      </p:sp>
      <p:sp>
        <p:nvSpPr>
          <p:cNvPr id="129" name="文本框 128"/>
          <p:cNvSpPr txBox="1"/>
          <p:nvPr/>
        </p:nvSpPr>
        <p:spPr>
          <a:xfrm>
            <a:off x="1896182" y="4396349"/>
            <a:ext cx="1569660" cy="369332"/>
          </a:xfrm>
          <a:prstGeom prst="rect">
            <a:avLst/>
          </a:prstGeom>
          <a:noFill/>
        </p:spPr>
        <p:txBody>
          <a:bodyPr wrap="none" rtlCol="0">
            <a:spAutoFit/>
          </a:bodyPr>
          <a:lstStyle/>
          <a:p>
            <a:r>
              <a:rPr lang="zh-CN" altLang="en-US"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7120877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5" name="图表 4"/>
          <p:cNvGraphicFramePr/>
          <p:nvPr>
            <p:extLst>
              <p:ext uri="{D42A27DB-BD31-4B8C-83A1-F6EECF244321}">
                <p14:modId xmlns:p14="http://schemas.microsoft.com/office/powerpoint/2010/main" val="3691223723"/>
              </p:ext>
            </p:extLst>
          </p:nvPr>
        </p:nvGraphicFramePr>
        <p:xfrm>
          <a:off x="766763" y="1732605"/>
          <a:ext cx="5607878" cy="3261950"/>
        </p:xfrm>
        <a:graphic>
          <a:graphicData uri="http://schemas.openxmlformats.org/drawingml/2006/chart">
            <c:chart xmlns:c="http://schemas.openxmlformats.org/drawingml/2006/chart" xmlns:r="http://schemas.openxmlformats.org/officeDocument/2006/relationships" r:id="rId2"/>
          </a:graphicData>
        </a:graphic>
      </p:graphicFrame>
      <p:sp>
        <p:nvSpPr>
          <p:cNvPr id="10" name="菱形 9"/>
          <p:cNvSpPr/>
          <p:nvPr/>
        </p:nvSpPr>
        <p:spPr>
          <a:xfrm>
            <a:off x="6997479" y="4159991"/>
            <a:ext cx="899689" cy="899689"/>
          </a:xfrm>
          <a:prstGeom prst="diamond">
            <a:avLst/>
          </a:pr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0"/>
          <p:cNvSpPr txBox="1"/>
          <p:nvPr/>
        </p:nvSpPr>
        <p:spPr>
          <a:xfrm>
            <a:off x="7172247" y="4225114"/>
            <a:ext cx="550151" cy="769441"/>
          </a:xfrm>
          <a:prstGeom prst="rect">
            <a:avLst/>
          </a:prstGeom>
          <a:noFill/>
        </p:spPr>
        <p:txBody>
          <a:bodyPr wrap="none" rtlCol="0">
            <a:spAutoFit/>
          </a:bodyPr>
          <a:lstStyle>
            <a:defPPr>
              <a:defRPr lang="zh-CN"/>
            </a:defPPr>
            <a:lvl1pPr>
              <a:defRPr sz="4800">
                <a:solidFill>
                  <a:schemeClr val="bg1"/>
                </a:solidFill>
                <a:latin typeface="Broadway" panose="04040905080B02020502" pitchFamily="82" charset="0"/>
              </a:defRPr>
            </a:lvl1pPr>
          </a:lstStyle>
          <a:p>
            <a:r>
              <a:rPr lang="en-US" altLang="zh-CN" sz="4400" dirty="0"/>
              <a:t>3</a:t>
            </a:r>
            <a:endParaRPr lang="zh-CN" altLang="en-US" sz="4400" dirty="0"/>
          </a:p>
        </p:txBody>
      </p:sp>
      <p:sp>
        <p:nvSpPr>
          <p:cNvPr id="8" name="矩形 7"/>
          <p:cNvSpPr/>
          <p:nvPr/>
        </p:nvSpPr>
        <p:spPr>
          <a:xfrm>
            <a:off x="8435844" y="4485181"/>
            <a:ext cx="3467616" cy="584775"/>
          </a:xfrm>
          <a:prstGeom prst="rect">
            <a:avLst/>
          </a:prstGeom>
        </p:spPr>
        <p:txBody>
          <a:bodyPr wrap="non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9" name="矩形 8"/>
          <p:cNvSpPr/>
          <p:nvPr/>
        </p:nvSpPr>
        <p:spPr>
          <a:xfrm>
            <a:off x="8435844" y="4112925"/>
            <a:ext cx="1569660" cy="369332"/>
          </a:xfrm>
          <a:prstGeom prst="rect">
            <a:avLst/>
          </a:prstGeom>
        </p:spPr>
        <p:txBody>
          <a:bodyPr wrap="none">
            <a:spAutoFit/>
          </a:bodyPr>
          <a:lstStyle/>
          <a:p>
            <a:r>
              <a:rPr lang="zh-CN" altLang="en-US" b="1" dirty="0">
                <a:solidFill>
                  <a:srgbClr val="CB7D40"/>
                </a:solidFill>
                <a:latin typeface="华文细黑" panose="02010600040101010101" pitchFamily="2" charset="-122"/>
                <a:ea typeface="华文细黑" panose="02010600040101010101" pitchFamily="2" charset="-122"/>
              </a:rPr>
              <a:t>点击输入内容</a:t>
            </a:r>
            <a:endParaRPr lang="zh-CN" altLang="en-US" b="1" dirty="0">
              <a:solidFill>
                <a:srgbClr val="CB7D40"/>
              </a:solidFill>
            </a:endParaRPr>
          </a:p>
        </p:txBody>
      </p:sp>
      <p:sp>
        <p:nvSpPr>
          <p:cNvPr id="12" name="菱形 11"/>
          <p:cNvSpPr/>
          <p:nvPr/>
        </p:nvSpPr>
        <p:spPr>
          <a:xfrm>
            <a:off x="6997479" y="2891613"/>
            <a:ext cx="899689" cy="899689"/>
          </a:xfrm>
          <a:prstGeom prst="diamond">
            <a:avLst/>
          </a:prstGeom>
          <a:solidFill>
            <a:srgbClr val="A5A5A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文本框 12"/>
          <p:cNvSpPr txBox="1"/>
          <p:nvPr/>
        </p:nvSpPr>
        <p:spPr>
          <a:xfrm>
            <a:off x="7172247" y="2956736"/>
            <a:ext cx="550151" cy="769441"/>
          </a:xfrm>
          <a:prstGeom prst="rect">
            <a:avLst/>
          </a:prstGeom>
          <a:noFill/>
        </p:spPr>
        <p:txBody>
          <a:bodyPr wrap="none" rtlCol="0">
            <a:spAutoFit/>
          </a:bodyPr>
          <a:lstStyle>
            <a:defPPr>
              <a:defRPr lang="zh-CN"/>
            </a:defPPr>
            <a:lvl1pPr>
              <a:defRPr sz="4800">
                <a:solidFill>
                  <a:schemeClr val="bg1"/>
                </a:solidFill>
                <a:latin typeface="Broadway" panose="04040905080B02020502" pitchFamily="82" charset="0"/>
              </a:defRPr>
            </a:lvl1pPr>
          </a:lstStyle>
          <a:p>
            <a:r>
              <a:rPr lang="en-US" altLang="zh-CN" sz="4400" dirty="0"/>
              <a:t>2</a:t>
            </a:r>
            <a:endParaRPr lang="zh-CN" altLang="en-US" sz="4400" dirty="0"/>
          </a:p>
        </p:txBody>
      </p:sp>
      <p:sp>
        <p:nvSpPr>
          <p:cNvPr id="14" name="矩形 13"/>
          <p:cNvSpPr/>
          <p:nvPr/>
        </p:nvSpPr>
        <p:spPr>
          <a:xfrm>
            <a:off x="8435844" y="3216803"/>
            <a:ext cx="3467616" cy="584775"/>
          </a:xfrm>
          <a:prstGeom prst="rect">
            <a:avLst/>
          </a:prstGeom>
        </p:spPr>
        <p:txBody>
          <a:bodyPr wrap="non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15" name="矩形 14"/>
          <p:cNvSpPr/>
          <p:nvPr/>
        </p:nvSpPr>
        <p:spPr>
          <a:xfrm>
            <a:off x="8435844" y="2844547"/>
            <a:ext cx="1569660" cy="369332"/>
          </a:xfrm>
          <a:prstGeom prst="rect">
            <a:avLst/>
          </a:prstGeom>
          <a:noFill/>
        </p:spPr>
        <p:txBody>
          <a:bodyPr wrap="none">
            <a:spAutoFit/>
          </a:bodyPr>
          <a:lstStyle/>
          <a:p>
            <a:r>
              <a:rPr lang="zh-CN" altLang="en-US" b="1" dirty="0">
                <a:solidFill>
                  <a:srgbClr val="A5A5A5"/>
                </a:solidFill>
                <a:latin typeface="华文细黑" panose="02010600040101010101" pitchFamily="2" charset="-122"/>
                <a:ea typeface="华文细黑" panose="02010600040101010101" pitchFamily="2" charset="-122"/>
              </a:rPr>
              <a:t>点击输入内容</a:t>
            </a:r>
            <a:endParaRPr lang="zh-CN" altLang="en-US" b="1" dirty="0">
              <a:solidFill>
                <a:srgbClr val="A5A5A5"/>
              </a:solidFill>
            </a:endParaRPr>
          </a:p>
        </p:txBody>
      </p:sp>
      <p:sp>
        <p:nvSpPr>
          <p:cNvPr id="16" name="菱形 15"/>
          <p:cNvSpPr/>
          <p:nvPr/>
        </p:nvSpPr>
        <p:spPr>
          <a:xfrm>
            <a:off x="6997479" y="1648382"/>
            <a:ext cx="899689" cy="899689"/>
          </a:xfrm>
          <a:prstGeom prst="diamond">
            <a:avLst/>
          </a:prstGeom>
          <a:solidFill>
            <a:srgbClr val="7D755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文本框 16"/>
          <p:cNvSpPr txBox="1"/>
          <p:nvPr/>
        </p:nvSpPr>
        <p:spPr>
          <a:xfrm>
            <a:off x="7172247" y="1713505"/>
            <a:ext cx="550151" cy="769441"/>
          </a:xfrm>
          <a:prstGeom prst="rect">
            <a:avLst/>
          </a:prstGeom>
          <a:noFill/>
        </p:spPr>
        <p:txBody>
          <a:bodyPr wrap="none" rtlCol="0">
            <a:spAutoFit/>
          </a:bodyPr>
          <a:lstStyle>
            <a:defPPr>
              <a:defRPr lang="zh-CN"/>
            </a:defPPr>
            <a:lvl1pPr>
              <a:defRPr sz="4800">
                <a:solidFill>
                  <a:schemeClr val="bg1"/>
                </a:solidFill>
                <a:latin typeface="Broadway" panose="04040905080B02020502" pitchFamily="82" charset="0"/>
              </a:defRPr>
            </a:lvl1pPr>
          </a:lstStyle>
          <a:p>
            <a:r>
              <a:rPr lang="en-US" altLang="zh-CN" sz="4400" dirty="0"/>
              <a:t>1</a:t>
            </a:r>
            <a:endParaRPr lang="zh-CN" altLang="en-US" sz="4400" dirty="0"/>
          </a:p>
        </p:txBody>
      </p:sp>
      <p:sp>
        <p:nvSpPr>
          <p:cNvPr id="18" name="矩形 17"/>
          <p:cNvSpPr/>
          <p:nvPr/>
        </p:nvSpPr>
        <p:spPr>
          <a:xfrm>
            <a:off x="8435844" y="1973572"/>
            <a:ext cx="3467616" cy="584775"/>
          </a:xfrm>
          <a:prstGeom prst="rect">
            <a:avLst/>
          </a:prstGeom>
        </p:spPr>
        <p:txBody>
          <a:bodyPr wrap="non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19" name="矩形 18"/>
          <p:cNvSpPr/>
          <p:nvPr/>
        </p:nvSpPr>
        <p:spPr>
          <a:xfrm>
            <a:off x="8435844" y="1601316"/>
            <a:ext cx="1569660" cy="369332"/>
          </a:xfrm>
          <a:prstGeom prst="rect">
            <a:avLst/>
          </a:prstGeom>
        </p:spPr>
        <p:txBody>
          <a:bodyPr wrap="none">
            <a:spAutoFit/>
          </a:bodyPr>
          <a:lstStyle/>
          <a:p>
            <a:r>
              <a:rPr lang="zh-CN" altLang="en-US" b="1" dirty="0">
                <a:solidFill>
                  <a:srgbClr val="7D755D"/>
                </a:solidFill>
                <a:latin typeface="华文细黑" panose="02010600040101010101" pitchFamily="2" charset="-122"/>
                <a:ea typeface="华文细黑" panose="02010600040101010101" pitchFamily="2" charset="-122"/>
              </a:rPr>
              <a:t>点击输入内容</a:t>
            </a:r>
            <a:endParaRPr lang="zh-CN" altLang="en-US" b="1" dirty="0">
              <a:solidFill>
                <a:srgbClr val="7D755D"/>
              </a:solidFill>
            </a:endParaRPr>
          </a:p>
        </p:txBody>
      </p:sp>
    </p:spTree>
    <p:extLst>
      <p:ext uri="{BB962C8B-B14F-4D97-AF65-F5344CB8AC3E}">
        <p14:creationId xmlns:p14="http://schemas.microsoft.com/office/powerpoint/2010/main" val="39336134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0" name="组合 9"/>
          <p:cNvGrpSpPr/>
          <p:nvPr/>
        </p:nvGrpSpPr>
        <p:grpSpPr>
          <a:xfrm>
            <a:off x="766763" y="1674525"/>
            <a:ext cx="5194521" cy="1203253"/>
            <a:chOff x="766763" y="859516"/>
            <a:chExt cx="5194521" cy="1203253"/>
          </a:xfrm>
        </p:grpSpPr>
        <p:grpSp>
          <p:nvGrpSpPr>
            <p:cNvPr id="6" name="组合 5"/>
            <p:cNvGrpSpPr/>
            <p:nvPr/>
          </p:nvGrpSpPr>
          <p:grpSpPr>
            <a:xfrm>
              <a:off x="766763" y="906582"/>
              <a:ext cx="1156187" cy="1156187"/>
              <a:chOff x="766763" y="906582"/>
              <a:chExt cx="1156187" cy="1156187"/>
            </a:xfrm>
          </p:grpSpPr>
          <p:sp>
            <p:nvSpPr>
              <p:cNvPr id="4" name="菱形 3"/>
              <p:cNvSpPr/>
              <p:nvPr/>
            </p:nvSpPr>
            <p:spPr>
              <a:xfrm>
                <a:off x="766763" y="906582"/>
                <a:ext cx="1156187" cy="1156187"/>
              </a:xfrm>
              <a:prstGeom prst="diamond">
                <a:avLst/>
              </a:prstGeom>
              <a:solidFill>
                <a:srgbClr val="A2926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1068979" y="1069176"/>
                <a:ext cx="551754" cy="830997"/>
              </a:xfrm>
              <a:prstGeom prst="rect">
                <a:avLst/>
              </a:prstGeom>
              <a:noFill/>
            </p:spPr>
            <p:txBody>
              <a:bodyPr wrap="none" rtlCol="0">
                <a:spAutoFit/>
              </a:bodyPr>
              <a:lstStyle/>
              <a:p>
                <a:r>
                  <a:rPr lang="en-US" altLang="zh-CN" sz="4800" dirty="0">
                    <a:solidFill>
                      <a:schemeClr val="bg1"/>
                    </a:solidFill>
                    <a:latin typeface="Broadway" panose="04040905080B02020502" pitchFamily="82" charset="0"/>
                  </a:rPr>
                  <a:t>S</a:t>
                </a:r>
                <a:endParaRPr lang="zh-CN" altLang="en-US" sz="4800" dirty="0">
                  <a:solidFill>
                    <a:schemeClr val="bg1"/>
                  </a:solidFill>
                  <a:latin typeface="Broadway" panose="04040905080B02020502" pitchFamily="82" charset="0"/>
                </a:endParaRPr>
              </a:p>
            </p:txBody>
          </p:sp>
        </p:grpSp>
        <p:sp>
          <p:nvSpPr>
            <p:cNvPr id="8" name="矩形 7"/>
            <p:cNvSpPr/>
            <p:nvPr/>
          </p:nvSpPr>
          <p:spPr>
            <a:xfrm>
              <a:off x="2205128" y="1231772"/>
              <a:ext cx="3756156" cy="830997"/>
            </a:xfrm>
            <a:prstGeom prst="rect">
              <a:avLst/>
            </a:prstGeom>
          </p:spPr>
          <p:txBody>
            <a:bodyPr wrap="none">
              <a:spAutoFit/>
            </a:bodyPr>
            <a:lstStyle/>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9" name="矩形 8"/>
            <p:cNvSpPr/>
            <p:nvPr/>
          </p:nvSpPr>
          <p:spPr>
            <a:xfrm>
              <a:off x="2205128" y="859516"/>
              <a:ext cx="1569660" cy="369332"/>
            </a:xfrm>
            <a:prstGeom prst="rect">
              <a:avLst/>
            </a:prstGeom>
          </p:spPr>
          <p:txBody>
            <a:bodyPr wrap="none">
              <a:spAutoFit/>
            </a:bodyPr>
            <a:lstStyle/>
            <a:p>
              <a:r>
                <a:rPr lang="zh-CN" altLang="en-US" b="1" dirty="0">
                  <a:solidFill>
                    <a:srgbClr val="CB7D40"/>
                  </a:solidFill>
                  <a:latin typeface="华文细黑" panose="02010600040101010101" pitchFamily="2" charset="-122"/>
                  <a:ea typeface="华文细黑" panose="02010600040101010101" pitchFamily="2" charset="-122"/>
                </a:rPr>
                <a:t>点击输入内容</a:t>
              </a:r>
              <a:endParaRPr lang="zh-CN" altLang="en-US" b="1" dirty="0">
                <a:solidFill>
                  <a:srgbClr val="CB7D40"/>
                </a:solidFill>
              </a:endParaRPr>
            </a:p>
          </p:txBody>
        </p:sp>
      </p:grpSp>
      <p:grpSp>
        <p:nvGrpSpPr>
          <p:cNvPr id="11" name="组合 10"/>
          <p:cNvGrpSpPr/>
          <p:nvPr/>
        </p:nvGrpSpPr>
        <p:grpSpPr>
          <a:xfrm>
            <a:off x="6193528" y="1674525"/>
            <a:ext cx="5194521" cy="1203253"/>
            <a:chOff x="766763" y="859516"/>
            <a:chExt cx="5194521" cy="1203253"/>
          </a:xfrm>
        </p:grpSpPr>
        <p:grpSp>
          <p:nvGrpSpPr>
            <p:cNvPr id="12" name="组合 11"/>
            <p:cNvGrpSpPr/>
            <p:nvPr/>
          </p:nvGrpSpPr>
          <p:grpSpPr>
            <a:xfrm>
              <a:off x="766763" y="906582"/>
              <a:ext cx="1156187" cy="1156187"/>
              <a:chOff x="766763" y="906582"/>
              <a:chExt cx="1156187" cy="1156187"/>
            </a:xfrm>
          </p:grpSpPr>
          <p:sp>
            <p:nvSpPr>
              <p:cNvPr id="15" name="菱形 14"/>
              <p:cNvSpPr/>
              <p:nvPr/>
            </p:nvSpPr>
            <p:spPr>
              <a:xfrm>
                <a:off x="766763" y="906582"/>
                <a:ext cx="1156187" cy="1156187"/>
              </a:xfrm>
              <a:prstGeom prst="diamond">
                <a:avLst/>
              </a:prstGeom>
              <a:solidFill>
                <a:srgbClr val="6F868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949554" y="1069175"/>
                <a:ext cx="808235" cy="830997"/>
              </a:xfrm>
              <a:prstGeom prst="rect">
                <a:avLst/>
              </a:prstGeom>
              <a:noFill/>
            </p:spPr>
            <p:txBody>
              <a:bodyPr wrap="none" rtlCol="0">
                <a:spAutoFit/>
              </a:bodyPr>
              <a:lstStyle>
                <a:defPPr>
                  <a:defRPr lang="zh-CN"/>
                </a:defPPr>
                <a:lvl1pPr>
                  <a:defRPr sz="4800">
                    <a:solidFill>
                      <a:schemeClr val="bg1"/>
                    </a:solidFill>
                    <a:latin typeface="Broadway" panose="04040905080B02020502" pitchFamily="82" charset="0"/>
                  </a:defRPr>
                </a:lvl1pPr>
              </a:lstStyle>
              <a:p>
                <a:r>
                  <a:rPr lang="en-US" altLang="zh-CN" dirty="0"/>
                  <a:t>W</a:t>
                </a:r>
                <a:endParaRPr lang="zh-CN" altLang="en-US" dirty="0"/>
              </a:p>
            </p:txBody>
          </p:sp>
        </p:grpSp>
        <p:sp>
          <p:nvSpPr>
            <p:cNvPr id="13" name="矩形 12"/>
            <p:cNvSpPr/>
            <p:nvPr/>
          </p:nvSpPr>
          <p:spPr>
            <a:xfrm>
              <a:off x="2205128" y="1231772"/>
              <a:ext cx="3756156" cy="830997"/>
            </a:xfrm>
            <a:prstGeom prst="rect">
              <a:avLst/>
            </a:prstGeom>
          </p:spPr>
          <p:txBody>
            <a:bodyPr wrap="none">
              <a:spAutoFit/>
            </a:bodyPr>
            <a:lstStyle/>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14" name="矩形 13"/>
            <p:cNvSpPr/>
            <p:nvPr/>
          </p:nvSpPr>
          <p:spPr>
            <a:xfrm>
              <a:off x="2205128" y="859516"/>
              <a:ext cx="1569660" cy="369332"/>
            </a:xfrm>
            <a:prstGeom prst="rect">
              <a:avLst/>
            </a:prstGeom>
          </p:spPr>
          <p:txBody>
            <a:bodyPr wrap="none">
              <a:spAutoFit/>
            </a:bodyPr>
            <a:lstStyle/>
            <a:p>
              <a:r>
                <a:rPr lang="zh-CN" altLang="en-US" b="1" dirty="0">
                  <a:solidFill>
                    <a:srgbClr val="CB7D40"/>
                  </a:solidFill>
                  <a:latin typeface="华文细黑" panose="02010600040101010101" pitchFamily="2" charset="-122"/>
                  <a:ea typeface="华文细黑" panose="02010600040101010101" pitchFamily="2" charset="-122"/>
                </a:rPr>
                <a:t>点击输入内容</a:t>
              </a:r>
              <a:endParaRPr lang="zh-CN" altLang="en-US" b="1" dirty="0">
                <a:solidFill>
                  <a:srgbClr val="CB7D40"/>
                </a:solidFill>
              </a:endParaRPr>
            </a:p>
          </p:txBody>
        </p:sp>
      </p:grpSp>
      <p:grpSp>
        <p:nvGrpSpPr>
          <p:cNvPr id="17" name="组合 16"/>
          <p:cNvGrpSpPr/>
          <p:nvPr/>
        </p:nvGrpSpPr>
        <p:grpSpPr>
          <a:xfrm>
            <a:off x="766763" y="4079795"/>
            <a:ext cx="5194521" cy="1203253"/>
            <a:chOff x="766763" y="859516"/>
            <a:chExt cx="5194521" cy="1203253"/>
          </a:xfrm>
        </p:grpSpPr>
        <p:grpSp>
          <p:nvGrpSpPr>
            <p:cNvPr id="18" name="组合 17"/>
            <p:cNvGrpSpPr/>
            <p:nvPr/>
          </p:nvGrpSpPr>
          <p:grpSpPr>
            <a:xfrm>
              <a:off x="766763" y="906582"/>
              <a:ext cx="1156187" cy="1156187"/>
              <a:chOff x="766763" y="906582"/>
              <a:chExt cx="1156187" cy="1156187"/>
            </a:xfrm>
          </p:grpSpPr>
          <p:sp>
            <p:nvSpPr>
              <p:cNvPr id="21" name="菱形 20"/>
              <p:cNvSpPr/>
              <p:nvPr/>
            </p:nvSpPr>
            <p:spPr>
              <a:xfrm>
                <a:off x="766763" y="906582"/>
                <a:ext cx="1156187" cy="1156187"/>
              </a:xfrm>
              <a:prstGeom prst="diamond">
                <a:avLst/>
              </a:prstGeom>
              <a:solidFill>
                <a:srgbClr val="7D755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文本框 21"/>
              <p:cNvSpPr txBox="1"/>
              <p:nvPr/>
            </p:nvSpPr>
            <p:spPr>
              <a:xfrm>
                <a:off x="1025285" y="1069176"/>
                <a:ext cx="651140" cy="830997"/>
              </a:xfrm>
              <a:prstGeom prst="rect">
                <a:avLst/>
              </a:prstGeom>
              <a:noFill/>
            </p:spPr>
            <p:txBody>
              <a:bodyPr wrap="none" rtlCol="0">
                <a:spAutoFit/>
              </a:bodyPr>
              <a:lstStyle>
                <a:defPPr>
                  <a:defRPr lang="zh-CN"/>
                </a:defPPr>
                <a:lvl1pPr>
                  <a:defRPr sz="4800">
                    <a:solidFill>
                      <a:schemeClr val="bg1"/>
                    </a:solidFill>
                    <a:latin typeface="Broadway" panose="04040905080B02020502" pitchFamily="82" charset="0"/>
                  </a:defRPr>
                </a:lvl1pPr>
              </a:lstStyle>
              <a:p>
                <a:r>
                  <a:rPr lang="en-US" altLang="zh-CN" dirty="0"/>
                  <a:t>O</a:t>
                </a:r>
                <a:endParaRPr lang="zh-CN" altLang="en-US" dirty="0"/>
              </a:p>
            </p:txBody>
          </p:sp>
        </p:grpSp>
        <p:sp>
          <p:nvSpPr>
            <p:cNvPr id="19" name="矩形 18"/>
            <p:cNvSpPr/>
            <p:nvPr/>
          </p:nvSpPr>
          <p:spPr>
            <a:xfrm>
              <a:off x="2205128" y="1231772"/>
              <a:ext cx="3756156" cy="830997"/>
            </a:xfrm>
            <a:prstGeom prst="rect">
              <a:avLst/>
            </a:prstGeom>
          </p:spPr>
          <p:txBody>
            <a:bodyPr wrap="none">
              <a:spAutoFit/>
            </a:bodyPr>
            <a:lstStyle/>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20" name="矩形 19"/>
            <p:cNvSpPr/>
            <p:nvPr/>
          </p:nvSpPr>
          <p:spPr>
            <a:xfrm>
              <a:off x="2205128" y="859516"/>
              <a:ext cx="1569660" cy="369332"/>
            </a:xfrm>
            <a:prstGeom prst="rect">
              <a:avLst/>
            </a:prstGeom>
          </p:spPr>
          <p:txBody>
            <a:bodyPr wrap="none">
              <a:spAutoFit/>
            </a:bodyPr>
            <a:lstStyle/>
            <a:p>
              <a:r>
                <a:rPr lang="zh-CN" altLang="en-US" b="1" dirty="0">
                  <a:solidFill>
                    <a:srgbClr val="CB7D40"/>
                  </a:solidFill>
                  <a:latin typeface="华文细黑" panose="02010600040101010101" pitchFamily="2" charset="-122"/>
                  <a:ea typeface="华文细黑" panose="02010600040101010101" pitchFamily="2" charset="-122"/>
                </a:rPr>
                <a:t>点击输入内容</a:t>
              </a:r>
              <a:endParaRPr lang="zh-CN" altLang="en-US" b="1" dirty="0">
                <a:solidFill>
                  <a:srgbClr val="CB7D40"/>
                </a:solidFill>
              </a:endParaRPr>
            </a:p>
          </p:txBody>
        </p:sp>
      </p:grpSp>
      <p:grpSp>
        <p:nvGrpSpPr>
          <p:cNvPr id="23" name="组合 22"/>
          <p:cNvGrpSpPr/>
          <p:nvPr/>
        </p:nvGrpSpPr>
        <p:grpSpPr>
          <a:xfrm>
            <a:off x="6193528" y="4079795"/>
            <a:ext cx="5194521" cy="1203253"/>
            <a:chOff x="766763" y="859516"/>
            <a:chExt cx="5194521" cy="1203253"/>
          </a:xfrm>
        </p:grpSpPr>
        <p:grpSp>
          <p:nvGrpSpPr>
            <p:cNvPr id="24" name="组合 23"/>
            <p:cNvGrpSpPr/>
            <p:nvPr/>
          </p:nvGrpSpPr>
          <p:grpSpPr>
            <a:xfrm>
              <a:off x="766763" y="906582"/>
              <a:ext cx="1156187" cy="1156187"/>
              <a:chOff x="766763" y="906582"/>
              <a:chExt cx="1156187" cy="1156187"/>
            </a:xfrm>
          </p:grpSpPr>
          <p:sp>
            <p:nvSpPr>
              <p:cNvPr id="27" name="菱形 26"/>
              <p:cNvSpPr/>
              <p:nvPr/>
            </p:nvSpPr>
            <p:spPr>
              <a:xfrm>
                <a:off x="766763" y="906582"/>
                <a:ext cx="1156187" cy="1156187"/>
              </a:xfrm>
              <a:prstGeom prst="diamond">
                <a:avLst/>
              </a:prstGeom>
              <a:solidFill>
                <a:srgbClr val="6F4D39"/>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1048940" y="1069176"/>
                <a:ext cx="609462" cy="830997"/>
              </a:xfrm>
              <a:prstGeom prst="rect">
                <a:avLst/>
              </a:prstGeom>
              <a:noFill/>
            </p:spPr>
            <p:txBody>
              <a:bodyPr wrap="none" rtlCol="0">
                <a:spAutoFit/>
              </a:bodyPr>
              <a:lstStyle>
                <a:defPPr>
                  <a:defRPr lang="zh-CN"/>
                </a:defPPr>
                <a:lvl1pPr>
                  <a:defRPr sz="4800">
                    <a:solidFill>
                      <a:schemeClr val="bg1"/>
                    </a:solidFill>
                    <a:latin typeface="Broadway" panose="04040905080B02020502" pitchFamily="82" charset="0"/>
                  </a:defRPr>
                </a:lvl1pPr>
              </a:lstStyle>
              <a:p>
                <a:r>
                  <a:rPr lang="en-US" altLang="zh-CN" dirty="0"/>
                  <a:t>T</a:t>
                </a:r>
                <a:endParaRPr lang="zh-CN" altLang="en-US" dirty="0"/>
              </a:p>
            </p:txBody>
          </p:sp>
        </p:grpSp>
        <p:sp>
          <p:nvSpPr>
            <p:cNvPr id="25" name="矩形 24"/>
            <p:cNvSpPr/>
            <p:nvPr/>
          </p:nvSpPr>
          <p:spPr>
            <a:xfrm>
              <a:off x="2205128" y="1231772"/>
              <a:ext cx="3756156" cy="830997"/>
            </a:xfrm>
            <a:prstGeom prst="rect">
              <a:avLst/>
            </a:prstGeom>
          </p:spPr>
          <p:txBody>
            <a:bodyPr wrap="none">
              <a:spAutoFit/>
            </a:bodyPr>
            <a:lstStyle/>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26" name="矩形 25"/>
            <p:cNvSpPr/>
            <p:nvPr/>
          </p:nvSpPr>
          <p:spPr>
            <a:xfrm>
              <a:off x="2205128" y="859516"/>
              <a:ext cx="1569660" cy="369332"/>
            </a:xfrm>
            <a:prstGeom prst="rect">
              <a:avLst/>
            </a:prstGeom>
          </p:spPr>
          <p:txBody>
            <a:bodyPr wrap="none">
              <a:spAutoFit/>
            </a:bodyPr>
            <a:lstStyle/>
            <a:p>
              <a:r>
                <a:rPr lang="zh-CN" altLang="en-US" b="1" dirty="0">
                  <a:solidFill>
                    <a:srgbClr val="CB7D40"/>
                  </a:solidFill>
                  <a:latin typeface="华文细黑" panose="02010600040101010101" pitchFamily="2" charset="-122"/>
                  <a:ea typeface="华文细黑" panose="02010600040101010101" pitchFamily="2" charset="-122"/>
                </a:rPr>
                <a:t>点击输入内容</a:t>
              </a:r>
              <a:endParaRPr lang="zh-CN" altLang="en-US" b="1" dirty="0">
                <a:solidFill>
                  <a:srgbClr val="CB7D40"/>
                </a:solidFill>
              </a:endParaRPr>
            </a:p>
          </p:txBody>
        </p:sp>
      </p:grpSp>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29834807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4" name="组合 3"/>
          <p:cNvGrpSpPr/>
          <p:nvPr/>
        </p:nvGrpSpPr>
        <p:grpSpPr>
          <a:xfrm>
            <a:off x="1726637" y="1125066"/>
            <a:ext cx="8803828" cy="4699264"/>
            <a:chOff x="831668" y="1221066"/>
            <a:chExt cx="5468524" cy="2918962"/>
          </a:xfrm>
          <a:solidFill>
            <a:srgbClr val="CABB8F"/>
          </a:solidFill>
        </p:grpSpPr>
        <p:sp useBgFill="1">
          <p:nvSpPr>
            <p:cNvPr id="5" name="AutoShape 5"/>
            <p:cNvSpPr>
              <a:spLocks noChangeAspect="1" noChangeArrowheads="1" noTextEdit="1"/>
            </p:cNvSpPr>
            <p:nvPr/>
          </p:nvSpPr>
          <p:spPr bwMode="auto">
            <a:xfrm>
              <a:off x="831668" y="1221066"/>
              <a:ext cx="5468523" cy="2918962"/>
            </a:xfrm>
            <a:prstGeom prst="rect">
              <a:avLst/>
            </a:prstGeom>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grpSp>
          <p:nvGrpSpPr>
            <p:cNvPr id="6" name="Group 207"/>
            <p:cNvGrpSpPr>
              <a:grpSpLocks/>
            </p:cNvGrpSpPr>
            <p:nvPr/>
          </p:nvGrpSpPr>
          <p:grpSpPr bwMode="auto">
            <a:xfrm>
              <a:off x="1019534" y="1511947"/>
              <a:ext cx="4482229" cy="2272934"/>
              <a:chOff x="704" y="793"/>
              <a:chExt cx="2195" cy="1344"/>
            </a:xfrm>
            <a:grpFill/>
            <a:effectLst>
              <a:outerShdw blurRad="50800" dist="38100" dir="5400000" algn="t" rotWithShape="0">
                <a:prstClr val="black">
                  <a:alpha val="40000"/>
                </a:prstClr>
              </a:outerShdw>
            </a:effectLst>
          </p:grpSpPr>
          <p:sp>
            <p:nvSpPr>
              <p:cNvPr id="379" name="Freeform 7"/>
              <p:cNvSpPr>
                <a:spLocks/>
              </p:cNvSpPr>
              <p:nvPr/>
            </p:nvSpPr>
            <p:spPr bwMode="auto">
              <a:xfrm>
                <a:off x="1373" y="2114"/>
                <a:ext cx="43" cy="23"/>
              </a:xfrm>
              <a:custGeom>
                <a:avLst/>
                <a:gdLst>
                  <a:gd name="T0" fmla="*/ 38 w 43"/>
                  <a:gd name="T1" fmla="*/ 20 h 23"/>
                  <a:gd name="T2" fmla="*/ 32 w 43"/>
                  <a:gd name="T3" fmla="*/ 18 h 23"/>
                  <a:gd name="T4" fmla="*/ 28 w 43"/>
                  <a:gd name="T5" fmla="*/ 16 h 23"/>
                  <a:gd name="T6" fmla="*/ 27 w 43"/>
                  <a:gd name="T7" fmla="*/ 16 h 23"/>
                  <a:gd name="T8" fmla="*/ 25 w 43"/>
                  <a:gd name="T9" fmla="*/ 14 h 23"/>
                  <a:gd name="T10" fmla="*/ 19 w 43"/>
                  <a:gd name="T11" fmla="*/ 12 h 23"/>
                  <a:gd name="T12" fmla="*/ 18 w 43"/>
                  <a:gd name="T13" fmla="*/ 9 h 23"/>
                  <a:gd name="T14" fmla="*/ 16 w 43"/>
                  <a:gd name="T15" fmla="*/ 7 h 23"/>
                  <a:gd name="T16" fmla="*/ 14 w 43"/>
                  <a:gd name="T17" fmla="*/ 7 h 23"/>
                  <a:gd name="T18" fmla="*/ 14 w 43"/>
                  <a:gd name="T19" fmla="*/ 5 h 23"/>
                  <a:gd name="T20" fmla="*/ 16 w 43"/>
                  <a:gd name="T21" fmla="*/ 7 h 23"/>
                  <a:gd name="T22" fmla="*/ 12 w 43"/>
                  <a:gd name="T23" fmla="*/ 3 h 23"/>
                  <a:gd name="T24" fmla="*/ 10 w 43"/>
                  <a:gd name="T25" fmla="*/ 1 h 23"/>
                  <a:gd name="T26" fmla="*/ 9 w 43"/>
                  <a:gd name="T27" fmla="*/ 1 h 23"/>
                  <a:gd name="T28" fmla="*/ 7 w 43"/>
                  <a:gd name="T29" fmla="*/ 1 h 23"/>
                  <a:gd name="T30" fmla="*/ 3 w 43"/>
                  <a:gd name="T31" fmla="*/ 0 h 23"/>
                  <a:gd name="T32" fmla="*/ 3 w 43"/>
                  <a:gd name="T33" fmla="*/ 3 h 23"/>
                  <a:gd name="T34" fmla="*/ 1 w 43"/>
                  <a:gd name="T35" fmla="*/ 3 h 23"/>
                  <a:gd name="T36" fmla="*/ 1 w 43"/>
                  <a:gd name="T37" fmla="*/ 3 h 23"/>
                  <a:gd name="T38" fmla="*/ 1 w 43"/>
                  <a:gd name="T39" fmla="*/ 5 h 23"/>
                  <a:gd name="T40" fmla="*/ 1 w 43"/>
                  <a:gd name="T41" fmla="*/ 5 h 23"/>
                  <a:gd name="T42" fmla="*/ 0 w 43"/>
                  <a:gd name="T43" fmla="*/ 5 h 23"/>
                  <a:gd name="T44" fmla="*/ 1 w 43"/>
                  <a:gd name="T45" fmla="*/ 7 h 23"/>
                  <a:gd name="T46" fmla="*/ 5 w 43"/>
                  <a:gd name="T47" fmla="*/ 9 h 23"/>
                  <a:gd name="T48" fmla="*/ 7 w 43"/>
                  <a:gd name="T49" fmla="*/ 9 h 23"/>
                  <a:gd name="T50" fmla="*/ 10 w 43"/>
                  <a:gd name="T51" fmla="*/ 9 h 23"/>
                  <a:gd name="T52" fmla="*/ 7 w 43"/>
                  <a:gd name="T53" fmla="*/ 10 h 23"/>
                  <a:gd name="T54" fmla="*/ 5 w 43"/>
                  <a:gd name="T55" fmla="*/ 12 h 23"/>
                  <a:gd name="T56" fmla="*/ 7 w 43"/>
                  <a:gd name="T57" fmla="*/ 16 h 23"/>
                  <a:gd name="T58" fmla="*/ 12 w 43"/>
                  <a:gd name="T59" fmla="*/ 18 h 23"/>
                  <a:gd name="T60" fmla="*/ 12 w 43"/>
                  <a:gd name="T61" fmla="*/ 18 h 23"/>
                  <a:gd name="T62" fmla="*/ 10 w 43"/>
                  <a:gd name="T63" fmla="*/ 18 h 23"/>
                  <a:gd name="T64" fmla="*/ 10 w 43"/>
                  <a:gd name="T65" fmla="*/ 18 h 23"/>
                  <a:gd name="T66" fmla="*/ 7 w 43"/>
                  <a:gd name="T67" fmla="*/ 18 h 23"/>
                  <a:gd name="T68" fmla="*/ 9 w 43"/>
                  <a:gd name="T69" fmla="*/ 18 h 23"/>
                  <a:gd name="T70" fmla="*/ 7 w 43"/>
                  <a:gd name="T71" fmla="*/ 18 h 23"/>
                  <a:gd name="T72" fmla="*/ 1 w 43"/>
                  <a:gd name="T73" fmla="*/ 16 h 23"/>
                  <a:gd name="T74" fmla="*/ 3 w 43"/>
                  <a:gd name="T75" fmla="*/ 18 h 23"/>
                  <a:gd name="T76" fmla="*/ 3 w 43"/>
                  <a:gd name="T77" fmla="*/ 18 h 23"/>
                  <a:gd name="T78" fmla="*/ 1 w 43"/>
                  <a:gd name="T79" fmla="*/ 20 h 23"/>
                  <a:gd name="T80" fmla="*/ 1 w 43"/>
                  <a:gd name="T81" fmla="*/ 20 h 23"/>
                  <a:gd name="T82" fmla="*/ 1 w 43"/>
                  <a:gd name="T83" fmla="*/ 21 h 23"/>
                  <a:gd name="T84" fmla="*/ 3 w 43"/>
                  <a:gd name="T85" fmla="*/ 21 h 23"/>
                  <a:gd name="T86" fmla="*/ 5 w 43"/>
                  <a:gd name="T87" fmla="*/ 21 h 23"/>
                  <a:gd name="T88" fmla="*/ 5 w 43"/>
                  <a:gd name="T89" fmla="*/ 23 h 23"/>
                  <a:gd name="T90" fmla="*/ 5 w 43"/>
                  <a:gd name="T91" fmla="*/ 23 h 23"/>
                  <a:gd name="T92" fmla="*/ 7 w 43"/>
                  <a:gd name="T93" fmla="*/ 23 h 23"/>
                  <a:gd name="T94" fmla="*/ 10 w 43"/>
                  <a:gd name="T95" fmla="*/ 23 h 23"/>
                  <a:gd name="T96" fmla="*/ 14 w 43"/>
                  <a:gd name="T97" fmla="*/ 23 h 23"/>
                  <a:gd name="T98" fmla="*/ 18 w 43"/>
                  <a:gd name="T99" fmla="*/ 23 h 23"/>
                  <a:gd name="T100" fmla="*/ 19 w 43"/>
                  <a:gd name="T101" fmla="*/ 23 h 23"/>
                  <a:gd name="T102" fmla="*/ 19 w 43"/>
                  <a:gd name="T103" fmla="*/ 23 h 23"/>
                  <a:gd name="T104" fmla="*/ 23 w 43"/>
                  <a:gd name="T105" fmla="*/ 21 h 23"/>
                  <a:gd name="T106" fmla="*/ 25 w 43"/>
                  <a:gd name="T107" fmla="*/ 21 h 23"/>
                  <a:gd name="T108" fmla="*/ 28 w 43"/>
                  <a:gd name="T109" fmla="*/ 21 h 23"/>
                  <a:gd name="T110" fmla="*/ 34 w 43"/>
                  <a:gd name="T111" fmla="*/ 23 h 23"/>
                  <a:gd name="T112" fmla="*/ 36 w 43"/>
                  <a:gd name="T113" fmla="*/ 23 h 23"/>
                  <a:gd name="T114" fmla="*/ 41 w 43"/>
                  <a:gd name="T115" fmla="*/ 23 h 23"/>
                  <a:gd name="T116" fmla="*/ 43 w 43"/>
                  <a:gd name="T117" fmla="*/ 21 h 23"/>
                  <a:gd name="T118" fmla="*/ 41 w 43"/>
                  <a:gd name="T119"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 h="23">
                    <a:moveTo>
                      <a:pt x="41" y="20"/>
                    </a:moveTo>
                    <a:lnTo>
                      <a:pt x="38" y="20"/>
                    </a:lnTo>
                    <a:lnTo>
                      <a:pt x="36" y="20"/>
                    </a:lnTo>
                    <a:lnTo>
                      <a:pt x="32" y="18"/>
                    </a:lnTo>
                    <a:lnTo>
                      <a:pt x="30" y="16"/>
                    </a:lnTo>
                    <a:lnTo>
                      <a:pt x="28" y="16"/>
                    </a:lnTo>
                    <a:lnTo>
                      <a:pt x="28" y="16"/>
                    </a:lnTo>
                    <a:lnTo>
                      <a:pt x="27" y="16"/>
                    </a:lnTo>
                    <a:lnTo>
                      <a:pt x="27" y="14"/>
                    </a:lnTo>
                    <a:lnTo>
                      <a:pt x="25" y="14"/>
                    </a:lnTo>
                    <a:lnTo>
                      <a:pt x="23" y="12"/>
                    </a:lnTo>
                    <a:lnTo>
                      <a:pt x="19" y="12"/>
                    </a:lnTo>
                    <a:lnTo>
                      <a:pt x="19" y="10"/>
                    </a:lnTo>
                    <a:lnTo>
                      <a:pt x="18" y="9"/>
                    </a:lnTo>
                    <a:lnTo>
                      <a:pt x="18" y="9"/>
                    </a:lnTo>
                    <a:lnTo>
                      <a:pt x="16" y="7"/>
                    </a:lnTo>
                    <a:lnTo>
                      <a:pt x="14" y="7"/>
                    </a:lnTo>
                    <a:lnTo>
                      <a:pt x="14" y="7"/>
                    </a:lnTo>
                    <a:lnTo>
                      <a:pt x="14" y="5"/>
                    </a:lnTo>
                    <a:lnTo>
                      <a:pt x="14" y="5"/>
                    </a:lnTo>
                    <a:lnTo>
                      <a:pt x="16" y="5"/>
                    </a:lnTo>
                    <a:lnTo>
                      <a:pt x="16" y="7"/>
                    </a:lnTo>
                    <a:lnTo>
                      <a:pt x="16" y="5"/>
                    </a:lnTo>
                    <a:lnTo>
                      <a:pt x="12" y="3"/>
                    </a:lnTo>
                    <a:lnTo>
                      <a:pt x="12" y="1"/>
                    </a:lnTo>
                    <a:lnTo>
                      <a:pt x="10" y="1"/>
                    </a:lnTo>
                    <a:lnTo>
                      <a:pt x="10" y="0"/>
                    </a:lnTo>
                    <a:lnTo>
                      <a:pt x="9" y="1"/>
                    </a:lnTo>
                    <a:lnTo>
                      <a:pt x="7" y="1"/>
                    </a:lnTo>
                    <a:lnTo>
                      <a:pt x="7" y="1"/>
                    </a:lnTo>
                    <a:lnTo>
                      <a:pt x="5" y="0"/>
                    </a:lnTo>
                    <a:lnTo>
                      <a:pt x="3" y="0"/>
                    </a:lnTo>
                    <a:lnTo>
                      <a:pt x="3" y="3"/>
                    </a:lnTo>
                    <a:lnTo>
                      <a:pt x="3" y="3"/>
                    </a:lnTo>
                    <a:lnTo>
                      <a:pt x="1" y="3"/>
                    </a:lnTo>
                    <a:lnTo>
                      <a:pt x="1" y="3"/>
                    </a:lnTo>
                    <a:lnTo>
                      <a:pt x="0" y="3"/>
                    </a:lnTo>
                    <a:lnTo>
                      <a:pt x="1" y="3"/>
                    </a:lnTo>
                    <a:lnTo>
                      <a:pt x="1" y="3"/>
                    </a:lnTo>
                    <a:lnTo>
                      <a:pt x="1" y="5"/>
                    </a:lnTo>
                    <a:lnTo>
                      <a:pt x="1" y="5"/>
                    </a:lnTo>
                    <a:lnTo>
                      <a:pt x="1" y="5"/>
                    </a:lnTo>
                    <a:lnTo>
                      <a:pt x="1" y="5"/>
                    </a:lnTo>
                    <a:lnTo>
                      <a:pt x="0" y="5"/>
                    </a:lnTo>
                    <a:lnTo>
                      <a:pt x="1" y="7"/>
                    </a:lnTo>
                    <a:lnTo>
                      <a:pt x="1" y="7"/>
                    </a:lnTo>
                    <a:lnTo>
                      <a:pt x="1" y="9"/>
                    </a:lnTo>
                    <a:lnTo>
                      <a:pt x="5" y="9"/>
                    </a:lnTo>
                    <a:lnTo>
                      <a:pt x="5" y="9"/>
                    </a:lnTo>
                    <a:lnTo>
                      <a:pt x="7" y="9"/>
                    </a:lnTo>
                    <a:lnTo>
                      <a:pt x="9" y="9"/>
                    </a:lnTo>
                    <a:lnTo>
                      <a:pt x="10" y="9"/>
                    </a:lnTo>
                    <a:lnTo>
                      <a:pt x="10" y="10"/>
                    </a:lnTo>
                    <a:lnTo>
                      <a:pt x="7" y="10"/>
                    </a:lnTo>
                    <a:lnTo>
                      <a:pt x="7" y="12"/>
                    </a:lnTo>
                    <a:lnTo>
                      <a:pt x="5" y="12"/>
                    </a:lnTo>
                    <a:lnTo>
                      <a:pt x="5" y="12"/>
                    </a:lnTo>
                    <a:lnTo>
                      <a:pt x="7" y="16"/>
                    </a:lnTo>
                    <a:lnTo>
                      <a:pt x="9" y="16"/>
                    </a:lnTo>
                    <a:lnTo>
                      <a:pt x="12" y="18"/>
                    </a:lnTo>
                    <a:lnTo>
                      <a:pt x="14" y="18"/>
                    </a:lnTo>
                    <a:lnTo>
                      <a:pt x="12" y="18"/>
                    </a:lnTo>
                    <a:lnTo>
                      <a:pt x="12" y="18"/>
                    </a:lnTo>
                    <a:lnTo>
                      <a:pt x="10" y="18"/>
                    </a:lnTo>
                    <a:lnTo>
                      <a:pt x="10" y="18"/>
                    </a:lnTo>
                    <a:lnTo>
                      <a:pt x="10" y="18"/>
                    </a:lnTo>
                    <a:lnTo>
                      <a:pt x="9" y="18"/>
                    </a:lnTo>
                    <a:lnTo>
                      <a:pt x="7" y="18"/>
                    </a:lnTo>
                    <a:lnTo>
                      <a:pt x="7" y="18"/>
                    </a:lnTo>
                    <a:lnTo>
                      <a:pt x="9" y="18"/>
                    </a:lnTo>
                    <a:lnTo>
                      <a:pt x="9" y="20"/>
                    </a:lnTo>
                    <a:lnTo>
                      <a:pt x="7" y="18"/>
                    </a:lnTo>
                    <a:lnTo>
                      <a:pt x="5" y="18"/>
                    </a:lnTo>
                    <a:lnTo>
                      <a:pt x="1" y="16"/>
                    </a:lnTo>
                    <a:lnTo>
                      <a:pt x="1" y="18"/>
                    </a:lnTo>
                    <a:lnTo>
                      <a:pt x="3" y="18"/>
                    </a:lnTo>
                    <a:lnTo>
                      <a:pt x="5" y="18"/>
                    </a:lnTo>
                    <a:lnTo>
                      <a:pt x="3" y="18"/>
                    </a:lnTo>
                    <a:lnTo>
                      <a:pt x="3" y="20"/>
                    </a:lnTo>
                    <a:lnTo>
                      <a:pt x="1" y="20"/>
                    </a:lnTo>
                    <a:lnTo>
                      <a:pt x="3" y="20"/>
                    </a:lnTo>
                    <a:lnTo>
                      <a:pt x="1" y="20"/>
                    </a:lnTo>
                    <a:lnTo>
                      <a:pt x="1" y="21"/>
                    </a:lnTo>
                    <a:lnTo>
                      <a:pt x="1" y="21"/>
                    </a:lnTo>
                    <a:lnTo>
                      <a:pt x="1" y="21"/>
                    </a:lnTo>
                    <a:lnTo>
                      <a:pt x="3" y="21"/>
                    </a:lnTo>
                    <a:lnTo>
                      <a:pt x="3" y="21"/>
                    </a:lnTo>
                    <a:lnTo>
                      <a:pt x="5" y="21"/>
                    </a:lnTo>
                    <a:lnTo>
                      <a:pt x="5" y="21"/>
                    </a:lnTo>
                    <a:lnTo>
                      <a:pt x="5" y="23"/>
                    </a:lnTo>
                    <a:lnTo>
                      <a:pt x="5" y="23"/>
                    </a:lnTo>
                    <a:lnTo>
                      <a:pt x="5" y="23"/>
                    </a:lnTo>
                    <a:lnTo>
                      <a:pt x="7" y="23"/>
                    </a:lnTo>
                    <a:lnTo>
                      <a:pt x="7" y="23"/>
                    </a:lnTo>
                    <a:lnTo>
                      <a:pt x="10" y="23"/>
                    </a:lnTo>
                    <a:lnTo>
                      <a:pt x="10" y="23"/>
                    </a:lnTo>
                    <a:lnTo>
                      <a:pt x="12" y="23"/>
                    </a:lnTo>
                    <a:lnTo>
                      <a:pt x="14" y="23"/>
                    </a:lnTo>
                    <a:lnTo>
                      <a:pt x="16" y="23"/>
                    </a:lnTo>
                    <a:lnTo>
                      <a:pt x="18" y="23"/>
                    </a:lnTo>
                    <a:lnTo>
                      <a:pt x="19" y="23"/>
                    </a:lnTo>
                    <a:lnTo>
                      <a:pt x="19" y="23"/>
                    </a:lnTo>
                    <a:lnTo>
                      <a:pt x="19" y="23"/>
                    </a:lnTo>
                    <a:lnTo>
                      <a:pt x="19" y="23"/>
                    </a:lnTo>
                    <a:lnTo>
                      <a:pt x="21" y="23"/>
                    </a:lnTo>
                    <a:lnTo>
                      <a:pt x="23" y="21"/>
                    </a:lnTo>
                    <a:lnTo>
                      <a:pt x="23" y="21"/>
                    </a:lnTo>
                    <a:lnTo>
                      <a:pt x="25" y="21"/>
                    </a:lnTo>
                    <a:lnTo>
                      <a:pt x="25" y="23"/>
                    </a:lnTo>
                    <a:lnTo>
                      <a:pt x="28" y="21"/>
                    </a:lnTo>
                    <a:lnTo>
                      <a:pt x="32" y="23"/>
                    </a:lnTo>
                    <a:lnTo>
                      <a:pt x="34" y="23"/>
                    </a:lnTo>
                    <a:lnTo>
                      <a:pt x="36" y="23"/>
                    </a:lnTo>
                    <a:lnTo>
                      <a:pt x="36" y="23"/>
                    </a:lnTo>
                    <a:lnTo>
                      <a:pt x="38" y="21"/>
                    </a:lnTo>
                    <a:lnTo>
                      <a:pt x="41" y="23"/>
                    </a:lnTo>
                    <a:lnTo>
                      <a:pt x="43" y="21"/>
                    </a:lnTo>
                    <a:lnTo>
                      <a:pt x="43" y="21"/>
                    </a:lnTo>
                    <a:lnTo>
                      <a:pt x="43" y="20"/>
                    </a:lnTo>
                    <a:lnTo>
                      <a:pt x="41" y="20"/>
                    </a:lnTo>
                    <a:lnTo>
                      <a:pt x="41" y="2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80" name="Freeform 8"/>
              <p:cNvSpPr>
                <a:spLocks/>
              </p:cNvSpPr>
              <p:nvPr/>
            </p:nvSpPr>
            <p:spPr bwMode="auto">
              <a:xfrm>
                <a:off x="1420" y="2134"/>
                <a:ext cx="5" cy="1"/>
              </a:xfrm>
              <a:custGeom>
                <a:avLst/>
                <a:gdLst>
                  <a:gd name="T0" fmla="*/ 1 w 5"/>
                  <a:gd name="T1" fmla="*/ 0 h 1"/>
                  <a:gd name="T2" fmla="*/ 0 w 5"/>
                  <a:gd name="T3" fmla="*/ 1 h 1"/>
                  <a:gd name="T4" fmla="*/ 0 w 5"/>
                  <a:gd name="T5" fmla="*/ 1 h 1"/>
                  <a:gd name="T6" fmla="*/ 0 w 5"/>
                  <a:gd name="T7" fmla="*/ 1 h 1"/>
                  <a:gd name="T8" fmla="*/ 0 w 5"/>
                  <a:gd name="T9" fmla="*/ 1 h 1"/>
                  <a:gd name="T10" fmla="*/ 1 w 5"/>
                  <a:gd name="T11" fmla="*/ 1 h 1"/>
                  <a:gd name="T12" fmla="*/ 3 w 5"/>
                  <a:gd name="T13" fmla="*/ 1 h 1"/>
                  <a:gd name="T14" fmla="*/ 3 w 5"/>
                  <a:gd name="T15" fmla="*/ 1 h 1"/>
                  <a:gd name="T16" fmla="*/ 3 w 5"/>
                  <a:gd name="T17" fmla="*/ 1 h 1"/>
                  <a:gd name="T18" fmla="*/ 5 w 5"/>
                  <a:gd name="T19" fmla="*/ 1 h 1"/>
                  <a:gd name="T20" fmla="*/ 5 w 5"/>
                  <a:gd name="T21" fmla="*/ 0 h 1"/>
                  <a:gd name="T22" fmla="*/ 3 w 5"/>
                  <a:gd name="T23" fmla="*/ 0 h 1"/>
                  <a:gd name="T24" fmla="*/ 1 w 5"/>
                  <a:gd name="T25"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1">
                    <a:moveTo>
                      <a:pt x="1" y="0"/>
                    </a:moveTo>
                    <a:lnTo>
                      <a:pt x="0" y="1"/>
                    </a:lnTo>
                    <a:lnTo>
                      <a:pt x="0" y="1"/>
                    </a:lnTo>
                    <a:lnTo>
                      <a:pt x="0" y="1"/>
                    </a:lnTo>
                    <a:lnTo>
                      <a:pt x="0" y="1"/>
                    </a:lnTo>
                    <a:lnTo>
                      <a:pt x="1" y="1"/>
                    </a:lnTo>
                    <a:lnTo>
                      <a:pt x="3" y="1"/>
                    </a:lnTo>
                    <a:lnTo>
                      <a:pt x="3" y="1"/>
                    </a:lnTo>
                    <a:lnTo>
                      <a:pt x="3" y="1"/>
                    </a:lnTo>
                    <a:lnTo>
                      <a:pt x="5" y="1"/>
                    </a:lnTo>
                    <a:lnTo>
                      <a:pt x="5" y="0"/>
                    </a:lnTo>
                    <a:lnTo>
                      <a:pt x="3" y="0"/>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81" name="Freeform 9"/>
              <p:cNvSpPr>
                <a:spLocks/>
              </p:cNvSpPr>
              <p:nvPr/>
            </p:nvSpPr>
            <p:spPr bwMode="auto">
              <a:xfrm>
                <a:off x="2149" y="927"/>
                <a:ext cx="2" cy="2"/>
              </a:xfrm>
              <a:custGeom>
                <a:avLst/>
                <a:gdLst>
                  <a:gd name="T0" fmla="*/ 0 w 2"/>
                  <a:gd name="T1" fmla="*/ 2 h 2"/>
                  <a:gd name="T2" fmla="*/ 0 w 2"/>
                  <a:gd name="T3" fmla="*/ 2 h 2"/>
                  <a:gd name="T4" fmla="*/ 2 w 2"/>
                  <a:gd name="T5" fmla="*/ 0 h 2"/>
                  <a:gd name="T6" fmla="*/ 0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0" y="2"/>
                    </a:lnTo>
                    <a:lnTo>
                      <a:pt x="2"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82" name="Rectangle 10"/>
              <p:cNvSpPr>
                <a:spLocks noChangeArrowheads="1"/>
              </p:cNvSpPr>
              <p:nvPr/>
            </p:nvSpPr>
            <p:spPr bwMode="auto">
              <a:xfrm>
                <a:off x="2508" y="871"/>
                <a:ext cx="2"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83" name="Freeform 11"/>
              <p:cNvSpPr>
                <a:spLocks/>
              </p:cNvSpPr>
              <p:nvPr/>
            </p:nvSpPr>
            <p:spPr bwMode="auto">
              <a:xfrm>
                <a:off x="2845" y="914"/>
                <a:ext cx="1" cy="0"/>
              </a:xfrm>
              <a:custGeom>
                <a:avLst/>
                <a:gdLst>
                  <a:gd name="T0" fmla="*/ 1 w 1"/>
                  <a:gd name="T1" fmla="*/ 1 w 1"/>
                  <a:gd name="T2" fmla="*/ 1 w 1"/>
                  <a:gd name="T3" fmla="*/ 0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lnTo>
                      <a:pt x="1" y="0"/>
                    </a:lnTo>
                    <a:lnTo>
                      <a:pt x="1" y="0"/>
                    </a:lnTo>
                    <a:lnTo>
                      <a:pt x="0" y="0"/>
                    </a:lnTo>
                    <a:lnTo>
                      <a:pt x="1" y="0"/>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84" name="Freeform 12"/>
              <p:cNvSpPr>
                <a:spLocks/>
              </p:cNvSpPr>
              <p:nvPr/>
            </p:nvSpPr>
            <p:spPr bwMode="auto">
              <a:xfrm>
                <a:off x="949" y="843"/>
                <a:ext cx="14" cy="6"/>
              </a:xfrm>
              <a:custGeom>
                <a:avLst/>
                <a:gdLst>
                  <a:gd name="T0" fmla="*/ 2 w 14"/>
                  <a:gd name="T1" fmla="*/ 4 h 6"/>
                  <a:gd name="T2" fmla="*/ 3 w 14"/>
                  <a:gd name="T3" fmla="*/ 6 h 6"/>
                  <a:gd name="T4" fmla="*/ 5 w 14"/>
                  <a:gd name="T5" fmla="*/ 6 h 6"/>
                  <a:gd name="T6" fmla="*/ 9 w 14"/>
                  <a:gd name="T7" fmla="*/ 6 h 6"/>
                  <a:gd name="T8" fmla="*/ 13 w 14"/>
                  <a:gd name="T9" fmla="*/ 4 h 6"/>
                  <a:gd name="T10" fmla="*/ 13 w 14"/>
                  <a:gd name="T11" fmla="*/ 4 h 6"/>
                  <a:gd name="T12" fmla="*/ 14 w 14"/>
                  <a:gd name="T13" fmla="*/ 4 h 6"/>
                  <a:gd name="T14" fmla="*/ 14 w 14"/>
                  <a:gd name="T15" fmla="*/ 2 h 6"/>
                  <a:gd name="T16" fmla="*/ 14 w 14"/>
                  <a:gd name="T17" fmla="*/ 2 h 6"/>
                  <a:gd name="T18" fmla="*/ 14 w 14"/>
                  <a:gd name="T19" fmla="*/ 2 h 6"/>
                  <a:gd name="T20" fmla="*/ 13 w 14"/>
                  <a:gd name="T21" fmla="*/ 0 h 6"/>
                  <a:gd name="T22" fmla="*/ 13 w 14"/>
                  <a:gd name="T23" fmla="*/ 0 h 6"/>
                  <a:gd name="T24" fmla="*/ 13 w 14"/>
                  <a:gd name="T25" fmla="*/ 0 h 6"/>
                  <a:gd name="T26" fmla="*/ 13 w 14"/>
                  <a:gd name="T27" fmla="*/ 0 h 6"/>
                  <a:gd name="T28" fmla="*/ 11 w 14"/>
                  <a:gd name="T29" fmla="*/ 0 h 6"/>
                  <a:gd name="T30" fmla="*/ 11 w 14"/>
                  <a:gd name="T31" fmla="*/ 0 h 6"/>
                  <a:gd name="T32" fmla="*/ 9 w 14"/>
                  <a:gd name="T33" fmla="*/ 0 h 6"/>
                  <a:gd name="T34" fmla="*/ 9 w 14"/>
                  <a:gd name="T35" fmla="*/ 0 h 6"/>
                  <a:gd name="T36" fmla="*/ 0 w 14"/>
                  <a:gd name="T37" fmla="*/ 4 h 6"/>
                  <a:gd name="T38" fmla="*/ 2 w 14"/>
                  <a:gd name="T39" fmla="*/ 4 h 6"/>
                  <a:gd name="T40" fmla="*/ 2 w 14"/>
                  <a:gd name="T41"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6">
                    <a:moveTo>
                      <a:pt x="2" y="4"/>
                    </a:moveTo>
                    <a:lnTo>
                      <a:pt x="3" y="6"/>
                    </a:lnTo>
                    <a:lnTo>
                      <a:pt x="5" y="6"/>
                    </a:lnTo>
                    <a:lnTo>
                      <a:pt x="9" y="6"/>
                    </a:lnTo>
                    <a:lnTo>
                      <a:pt x="13" y="4"/>
                    </a:lnTo>
                    <a:lnTo>
                      <a:pt x="13" y="4"/>
                    </a:lnTo>
                    <a:lnTo>
                      <a:pt x="14" y="4"/>
                    </a:lnTo>
                    <a:lnTo>
                      <a:pt x="14" y="2"/>
                    </a:lnTo>
                    <a:lnTo>
                      <a:pt x="14" y="2"/>
                    </a:lnTo>
                    <a:lnTo>
                      <a:pt x="14" y="2"/>
                    </a:lnTo>
                    <a:lnTo>
                      <a:pt x="13" y="0"/>
                    </a:lnTo>
                    <a:lnTo>
                      <a:pt x="13" y="0"/>
                    </a:lnTo>
                    <a:lnTo>
                      <a:pt x="13" y="0"/>
                    </a:lnTo>
                    <a:lnTo>
                      <a:pt x="13" y="0"/>
                    </a:lnTo>
                    <a:lnTo>
                      <a:pt x="11" y="0"/>
                    </a:lnTo>
                    <a:lnTo>
                      <a:pt x="11" y="0"/>
                    </a:lnTo>
                    <a:lnTo>
                      <a:pt x="9" y="0"/>
                    </a:lnTo>
                    <a:lnTo>
                      <a:pt x="9" y="0"/>
                    </a:lnTo>
                    <a:lnTo>
                      <a:pt x="0" y="4"/>
                    </a:lnTo>
                    <a:lnTo>
                      <a:pt x="2" y="4"/>
                    </a:lnTo>
                    <a:lnTo>
                      <a:pt x="2"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85" name="Freeform 13"/>
              <p:cNvSpPr>
                <a:spLocks/>
              </p:cNvSpPr>
              <p:nvPr/>
            </p:nvSpPr>
            <p:spPr bwMode="auto">
              <a:xfrm>
                <a:off x="916" y="881"/>
                <a:ext cx="2" cy="0"/>
              </a:xfrm>
              <a:custGeom>
                <a:avLst/>
                <a:gdLst>
                  <a:gd name="T0" fmla="*/ 0 w 2"/>
                  <a:gd name="T1" fmla="*/ 2 w 2"/>
                  <a:gd name="T2" fmla="*/ 0 w 2"/>
                  <a:gd name="T3" fmla="*/ 0 w 2"/>
                </a:gdLst>
                <a:ahLst/>
                <a:cxnLst>
                  <a:cxn ang="0">
                    <a:pos x="T0" y="0"/>
                  </a:cxn>
                  <a:cxn ang="0">
                    <a:pos x="T1" y="0"/>
                  </a:cxn>
                  <a:cxn ang="0">
                    <a:pos x="T2" y="0"/>
                  </a:cxn>
                  <a:cxn ang="0">
                    <a:pos x="T3" y="0"/>
                  </a:cxn>
                </a:cxnLst>
                <a:rect l="0" t="0" r="r" b="b"/>
                <a:pathLst>
                  <a:path w="2">
                    <a:moveTo>
                      <a:pt x="0" y="0"/>
                    </a:moveTo>
                    <a:lnTo>
                      <a:pt x="2"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86" name="Freeform 14"/>
              <p:cNvSpPr>
                <a:spLocks noEditPoints="1"/>
              </p:cNvSpPr>
              <p:nvPr/>
            </p:nvSpPr>
            <p:spPr bwMode="auto">
              <a:xfrm>
                <a:off x="867" y="862"/>
                <a:ext cx="60" cy="43"/>
              </a:xfrm>
              <a:custGeom>
                <a:avLst/>
                <a:gdLst>
                  <a:gd name="T0" fmla="*/ 11 w 60"/>
                  <a:gd name="T1" fmla="*/ 27 h 43"/>
                  <a:gd name="T2" fmla="*/ 15 w 60"/>
                  <a:gd name="T3" fmla="*/ 21 h 43"/>
                  <a:gd name="T4" fmla="*/ 18 w 60"/>
                  <a:gd name="T5" fmla="*/ 21 h 43"/>
                  <a:gd name="T6" fmla="*/ 20 w 60"/>
                  <a:gd name="T7" fmla="*/ 21 h 43"/>
                  <a:gd name="T8" fmla="*/ 24 w 60"/>
                  <a:gd name="T9" fmla="*/ 21 h 43"/>
                  <a:gd name="T10" fmla="*/ 18 w 60"/>
                  <a:gd name="T11" fmla="*/ 23 h 43"/>
                  <a:gd name="T12" fmla="*/ 17 w 60"/>
                  <a:gd name="T13" fmla="*/ 25 h 43"/>
                  <a:gd name="T14" fmla="*/ 15 w 60"/>
                  <a:gd name="T15" fmla="*/ 29 h 43"/>
                  <a:gd name="T16" fmla="*/ 20 w 60"/>
                  <a:gd name="T17" fmla="*/ 29 h 43"/>
                  <a:gd name="T18" fmla="*/ 22 w 60"/>
                  <a:gd name="T19" fmla="*/ 30 h 43"/>
                  <a:gd name="T20" fmla="*/ 18 w 60"/>
                  <a:gd name="T21" fmla="*/ 32 h 43"/>
                  <a:gd name="T22" fmla="*/ 17 w 60"/>
                  <a:gd name="T23" fmla="*/ 38 h 43"/>
                  <a:gd name="T24" fmla="*/ 18 w 60"/>
                  <a:gd name="T25" fmla="*/ 38 h 43"/>
                  <a:gd name="T26" fmla="*/ 18 w 60"/>
                  <a:gd name="T27" fmla="*/ 38 h 43"/>
                  <a:gd name="T28" fmla="*/ 18 w 60"/>
                  <a:gd name="T29" fmla="*/ 39 h 43"/>
                  <a:gd name="T30" fmla="*/ 18 w 60"/>
                  <a:gd name="T31" fmla="*/ 41 h 43"/>
                  <a:gd name="T32" fmla="*/ 20 w 60"/>
                  <a:gd name="T33" fmla="*/ 41 h 43"/>
                  <a:gd name="T34" fmla="*/ 18 w 60"/>
                  <a:gd name="T35" fmla="*/ 41 h 43"/>
                  <a:gd name="T36" fmla="*/ 20 w 60"/>
                  <a:gd name="T37" fmla="*/ 43 h 43"/>
                  <a:gd name="T38" fmla="*/ 24 w 60"/>
                  <a:gd name="T39" fmla="*/ 41 h 43"/>
                  <a:gd name="T40" fmla="*/ 26 w 60"/>
                  <a:gd name="T41" fmla="*/ 41 h 43"/>
                  <a:gd name="T42" fmla="*/ 28 w 60"/>
                  <a:gd name="T43" fmla="*/ 39 h 43"/>
                  <a:gd name="T44" fmla="*/ 28 w 60"/>
                  <a:gd name="T45" fmla="*/ 38 h 43"/>
                  <a:gd name="T46" fmla="*/ 35 w 60"/>
                  <a:gd name="T47" fmla="*/ 38 h 43"/>
                  <a:gd name="T48" fmla="*/ 35 w 60"/>
                  <a:gd name="T49" fmla="*/ 36 h 43"/>
                  <a:gd name="T50" fmla="*/ 40 w 60"/>
                  <a:gd name="T51" fmla="*/ 34 h 43"/>
                  <a:gd name="T52" fmla="*/ 46 w 60"/>
                  <a:gd name="T53" fmla="*/ 34 h 43"/>
                  <a:gd name="T54" fmla="*/ 47 w 60"/>
                  <a:gd name="T55" fmla="*/ 32 h 43"/>
                  <a:gd name="T56" fmla="*/ 47 w 60"/>
                  <a:gd name="T57" fmla="*/ 34 h 43"/>
                  <a:gd name="T58" fmla="*/ 55 w 60"/>
                  <a:gd name="T59" fmla="*/ 32 h 43"/>
                  <a:gd name="T60" fmla="*/ 58 w 60"/>
                  <a:gd name="T61" fmla="*/ 30 h 43"/>
                  <a:gd name="T62" fmla="*/ 56 w 60"/>
                  <a:gd name="T63" fmla="*/ 30 h 43"/>
                  <a:gd name="T64" fmla="*/ 56 w 60"/>
                  <a:gd name="T65" fmla="*/ 29 h 43"/>
                  <a:gd name="T66" fmla="*/ 58 w 60"/>
                  <a:gd name="T67" fmla="*/ 27 h 43"/>
                  <a:gd name="T68" fmla="*/ 60 w 60"/>
                  <a:gd name="T69" fmla="*/ 23 h 43"/>
                  <a:gd name="T70" fmla="*/ 58 w 60"/>
                  <a:gd name="T71" fmla="*/ 21 h 43"/>
                  <a:gd name="T72" fmla="*/ 56 w 60"/>
                  <a:gd name="T73" fmla="*/ 21 h 43"/>
                  <a:gd name="T74" fmla="*/ 53 w 60"/>
                  <a:gd name="T75" fmla="*/ 21 h 43"/>
                  <a:gd name="T76" fmla="*/ 55 w 60"/>
                  <a:gd name="T77" fmla="*/ 19 h 43"/>
                  <a:gd name="T78" fmla="*/ 55 w 60"/>
                  <a:gd name="T79" fmla="*/ 19 h 43"/>
                  <a:gd name="T80" fmla="*/ 53 w 60"/>
                  <a:gd name="T81" fmla="*/ 19 h 43"/>
                  <a:gd name="T82" fmla="*/ 49 w 60"/>
                  <a:gd name="T83" fmla="*/ 21 h 43"/>
                  <a:gd name="T84" fmla="*/ 46 w 60"/>
                  <a:gd name="T85" fmla="*/ 23 h 43"/>
                  <a:gd name="T86" fmla="*/ 44 w 60"/>
                  <a:gd name="T87" fmla="*/ 25 h 43"/>
                  <a:gd name="T88" fmla="*/ 46 w 60"/>
                  <a:gd name="T89" fmla="*/ 23 h 43"/>
                  <a:gd name="T90" fmla="*/ 47 w 60"/>
                  <a:gd name="T91" fmla="*/ 21 h 43"/>
                  <a:gd name="T92" fmla="*/ 53 w 60"/>
                  <a:gd name="T93" fmla="*/ 16 h 43"/>
                  <a:gd name="T94" fmla="*/ 55 w 60"/>
                  <a:gd name="T95" fmla="*/ 14 h 43"/>
                  <a:gd name="T96" fmla="*/ 53 w 60"/>
                  <a:gd name="T97" fmla="*/ 14 h 43"/>
                  <a:gd name="T98" fmla="*/ 53 w 60"/>
                  <a:gd name="T99" fmla="*/ 14 h 43"/>
                  <a:gd name="T100" fmla="*/ 51 w 60"/>
                  <a:gd name="T101" fmla="*/ 14 h 43"/>
                  <a:gd name="T102" fmla="*/ 53 w 60"/>
                  <a:gd name="T103" fmla="*/ 12 h 43"/>
                  <a:gd name="T104" fmla="*/ 51 w 60"/>
                  <a:gd name="T105" fmla="*/ 10 h 43"/>
                  <a:gd name="T106" fmla="*/ 55 w 60"/>
                  <a:gd name="T107" fmla="*/ 9 h 43"/>
                  <a:gd name="T108" fmla="*/ 53 w 60"/>
                  <a:gd name="T109" fmla="*/ 9 h 43"/>
                  <a:gd name="T110" fmla="*/ 53 w 60"/>
                  <a:gd name="T111" fmla="*/ 7 h 43"/>
                  <a:gd name="T112" fmla="*/ 55 w 60"/>
                  <a:gd name="T113" fmla="*/ 5 h 43"/>
                  <a:gd name="T114" fmla="*/ 53 w 60"/>
                  <a:gd name="T115" fmla="*/ 5 h 43"/>
                  <a:gd name="T116" fmla="*/ 55 w 60"/>
                  <a:gd name="T117" fmla="*/ 1 h 43"/>
                  <a:gd name="T118" fmla="*/ 13 w 60"/>
                  <a:gd name="T119" fmla="*/ 23 h 43"/>
                  <a:gd name="T120" fmla="*/ 20 w 60"/>
                  <a:gd name="T121" fmla="*/ 38 h 43"/>
                  <a:gd name="T122" fmla="*/ 20 w 60"/>
                  <a:gd name="T123"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 h="43">
                    <a:moveTo>
                      <a:pt x="6" y="29"/>
                    </a:moveTo>
                    <a:lnTo>
                      <a:pt x="8" y="29"/>
                    </a:lnTo>
                    <a:lnTo>
                      <a:pt x="9" y="27"/>
                    </a:lnTo>
                    <a:lnTo>
                      <a:pt x="11" y="27"/>
                    </a:lnTo>
                    <a:lnTo>
                      <a:pt x="11" y="25"/>
                    </a:lnTo>
                    <a:lnTo>
                      <a:pt x="11" y="23"/>
                    </a:lnTo>
                    <a:lnTo>
                      <a:pt x="13" y="23"/>
                    </a:lnTo>
                    <a:lnTo>
                      <a:pt x="15" y="21"/>
                    </a:lnTo>
                    <a:lnTo>
                      <a:pt x="15" y="21"/>
                    </a:lnTo>
                    <a:lnTo>
                      <a:pt x="17" y="21"/>
                    </a:lnTo>
                    <a:lnTo>
                      <a:pt x="17" y="23"/>
                    </a:lnTo>
                    <a:lnTo>
                      <a:pt x="18" y="21"/>
                    </a:lnTo>
                    <a:lnTo>
                      <a:pt x="20" y="21"/>
                    </a:lnTo>
                    <a:lnTo>
                      <a:pt x="20" y="21"/>
                    </a:lnTo>
                    <a:lnTo>
                      <a:pt x="20" y="21"/>
                    </a:lnTo>
                    <a:lnTo>
                      <a:pt x="20" y="21"/>
                    </a:lnTo>
                    <a:lnTo>
                      <a:pt x="18" y="23"/>
                    </a:lnTo>
                    <a:lnTo>
                      <a:pt x="20" y="23"/>
                    </a:lnTo>
                    <a:lnTo>
                      <a:pt x="22" y="21"/>
                    </a:lnTo>
                    <a:lnTo>
                      <a:pt x="24" y="21"/>
                    </a:lnTo>
                    <a:lnTo>
                      <a:pt x="22" y="23"/>
                    </a:lnTo>
                    <a:lnTo>
                      <a:pt x="20" y="23"/>
                    </a:lnTo>
                    <a:lnTo>
                      <a:pt x="18" y="23"/>
                    </a:lnTo>
                    <a:lnTo>
                      <a:pt x="18" y="23"/>
                    </a:lnTo>
                    <a:lnTo>
                      <a:pt x="17" y="23"/>
                    </a:lnTo>
                    <a:lnTo>
                      <a:pt x="17" y="25"/>
                    </a:lnTo>
                    <a:lnTo>
                      <a:pt x="15" y="25"/>
                    </a:lnTo>
                    <a:lnTo>
                      <a:pt x="17" y="25"/>
                    </a:lnTo>
                    <a:lnTo>
                      <a:pt x="15" y="27"/>
                    </a:lnTo>
                    <a:lnTo>
                      <a:pt x="13" y="27"/>
                    </a:lnTo>
                    <a:lnTo>
                      <a:pt x="13" y="29"/>
                    </a:lnTo>
                    <a:lnTo>
                      <a:pt x="15" y="29"/>
                    </a:lnTo>
                    <a:lnTo>
                      <a:pt x="15" y="29"/>
                    </a:lnTo>
                    <a:lnTo>
                      <a:pt x="18" y="29"/>
                    </a:lnTo>
                    <a:lnTo>
                      <a:pt x="18" y="29"/>
                    </a:lnTo>
                    <a:lnTo>
                      <a:pt x="20" y="29"/>
                    </a:lnTo>
                    <a:lnTo>
                      <a:pt x="20" y="29"/>
                    </a:lnTo>
                    <a:lnTo>
                      <a:pt x="22" y="29"/>
                    </a:lnTo>
                    <a:lnTo>
                      <a:pt x="22" y="30"/>
                    </a:lnTo>
                    <a:lnTo>
                      <a:pt x="22" y="30"/>
                    </a:lnTo>
                    <a:lnTo>
                      <a:pt x="22" y="30"/>
                    </a:lnTo>
                    <a:lnTo>
                      <a:pt x="20" y="32"/>
                    </a:lnTo>
                    <a:lnTo>
                      <a:pt x="20" y="32"/>
                    </a:lnTo>
                    <a:lnTo>
                      <a:pt x="18" y="32"/>
                    </a:lnTo>
                    <a:lnTo>
                      <a:pt x="17" y="34"/>
                    </a:lnTo>
                    <a:lnTo>
                      <a:pt x="17" y="36"/>
                    </a:lnTo>
                    <a:lnTo>
                      <a:pt x="17" y="36"/>
                    </a:lnTo>
                    <a:lnTo>
                      <a:pt x="17" y="38"/>
                    </a:lnTo>
                    <a:lnTo>
                      <a:pt x="17" y="38"/>
                    </a:lnTo>
                    <a:lnTo>
                      <a:pt x="17" y="38"/>
                    </a:lnTo>
                    <a:lnTo>
                      <a:pt x="18" y="38"/>
                    </a:lnTo>
                    <a:lnTo>
                      <a:pt x="18" y="38"/>
                    </a:lnTo>
                    <a:lnTo>
                      <a:pt x="18" y="36"/>
                    </a:lnTo>
                    <a:lnTo>
                      <a:pt x="18" y="38"/>
                    </a:lnTo>
                    <a:lnTo>
                      <a:pt x="18" y="38"/>
                    </a:lnTo>
                    <a:lnTo>
                      <a:pt x="18" y="38"/>
                    </a:lnTo>
                    <a:lnTo>
                      <a:pt x="18" y="39"/>
                    </a:lnTo>
                    <a:lnTo>
                      <a:pt x="18" y="39"/>
                    </a:lnTo>
                    <a:lnTo>
                      <a:pt x="18" y="39"/>
                    </a:lnTo>
                    <a:lnTo>
                      <a:pt x="18" y="39"/>
                    </a:lnTo>
                    <a:lnTo>
                      <a:pt x="18" y="39"/>
                    </a:lnTo>
                    <a:lnTo>
                      <a:pt x="17" y="41"/>
                    </a:lnTo>
                    <a:lnTo>
                      <a:pt x="18" y="41"/>
                    </a:lnTo>
                    <a:lnTo>
                      <a:pt x="18" y="41"/>
                    </a:lnTo>
                    <a:lnTo>
                      <a:pt x="18" y="41"/>
                    </a:lnTo>
                    <a:lnTo>
                      <a:pt x="18" y="41"/>
                    </a:lnTo>
                    <a:lnTo>
                      <a:pt x="18" y="41"/>
                    </a:lnTo>
                    <a:lnTo>
                      <a:pt x="20" y="41"/>
                    </a:lnTo>
                    <a:lnTo>
                      <a:pt x="22" y="39"/>
                    </a:lnTo>
                    <a:lnTo>
                      <a:pt x="22" y="41"/>
                    </a:lnTo>
                    <a:lnTo>
                      <a:pt x="22" y="41"/>
                    </a:lnTo>
                    <a:lnTo>
                      <a:pt x="18" y="41"/>
                    </a:lnTo>
                    <a:lnTo>
                      <a:pt x="18" y="43"/>
                    </a:lnTo>
                    <a:lnTo>
                      <a:pt x="18" y="43"/>
                    </a:lnTo>
                    <a:lnTo>
                      <a:pt x="18" y="43"/>
                    </a:lnTo>
                    <a:lnTo>
                      <a:pt x="20" y="43"/>
                    </a:lnTo>
                    <a:lnTo>
                      <a:pt x="22" y="41"/>
                    </a:lnTo>
                    <a:lnTo>
                      <a:pt x="22" y="41"/>
                    </a:lnTo>
                    <a:lnTo>
                      <a:pt x="22" y="41"/>
                    </a:lnTo>
                    <a:lnTo>
                      <a:pt x="24" y="41"/>
                    </a:lnTo>
                    <a:lnTo>
                      <a:pt x="24" y="41"/>
                    </a:lnTo>
                    <a:lnTo>
                      <a:pt x="24" y="41"/>
                    </a:lnTo>
                    <a:lnTo>
                      <a:pt x="24" y="41"/>
                    </a:lnTo>
                    <a:lnTo>
                      <a:pt x="26" y="41"/>
                    </a:lnTo>
                    <a:lnTo>
                      <a:pt x="28" y="39"/>
                    </a:lnTo>
                    <a:lnTo>
                      <a:pt x="26" y="39"/>
                    </a:lnTo>
                    <a:lnTo>
                      <a:pt x="26" y="39"/>
                    </a:lnTo>
                    <a:lnTo>
                      <a:pt x="28" y="39"/>
                    </a:lnTo>
                    <a:lnTo>
                      <a:pt x="28" y="39"/>
                    </a:lnTo>
                    <a:lnTo>
                      <a:pt x="28" y="39"/>
                    </a:lnTo>
                    <a:lnTo>
                      <a:pt x="26" y="39"/>
                    </a:lnTo>
                    <a:lnTo>
                      <a:pt x="28" y="38"/>
                    </a:lnTo>
                    <a:lnTo>
                      <a:pt x="29" y="38"/>
                    </a:lnTo>
                    <a:lnTo>
                      <a:pt x="29" y="38"/>
                    </a:lnTo>
                    <a:lnTo>
                      <a:pt x="31" y="38"/>
                    </a:lnTo>
                    <a:lnTo>
                      <a:pt x="35" y="38"/>
                    </a:lnTo>
                    <a:lnTo>
                      <a:pt x="35" y="38"/>
                    </a:lnTo>
                    <a:lnTo>
                      <a:pt x="37" y="36"/>
                    </a:lnTo>
                    <a:lnTo>
                      <a:pt x="35" y="36"/>
                    </a:lnTo>
                    <a:lnTo>
                      <a:pt x="35" y="36"/>
                    </a:lnTo>
                    <a:lnTo>
                      <a:pt x="37" y="36"/>
                    </a:lnTo>
                    <a:lnTo>
                      <a:pt x="37" y="36"/>
                    </a:lnTo>
                    <a:lnTo>
                      <a:pt x="38" y="34"/>
                    </a:lnTo>
                    <a:lnTo>
                      <a:pt x="40" y="34"/>
                    </a:lnTo>
                    <a:lnTo>
                      <a:pt x="42" y="34"/>
                    </a:lnTo>
                    <a:lnTo>
                      <a:pt x="44" y="34"/>
                    </a:lnTo>
                    <a:lnTo>
                      <a:pt x="44" y="34"/>
                    </a:lnTo>
                    <a:lnTo>
                      <a:pt x="46" y="34"/>
                    </a:lnTo>
                    <a:lnTo>
                      <a:pt x="46" y="34"/>
                    </a:lnTo>
                    <a:lnTo>
                      <a:pt x="46" y="32"/>
                    </a:lnTo>
                    <a:lnTo>
                      <a:pt x="47" y="32"/>
                    </a:lnTo>
                    <a:lnTo>
                      <a:pt x="47" y="32"/>
                    </a:lnTo>
                    <a:lnTo>
                      <a:pt x="47" y="32"/>
                    </a:lnTo>
                    <a:lnTo>
                      <a:pt x="47" y="32"/>
                    </a:lnTo>
                    <a:lnTo>
                      <a:pt x="47" y="34"/>
                    </a:lnTo>
                    <a:lnTo>
                      <a:pt x="47" y="34"/>
                    </a:lnTo>
                    <a:lnTo>
                      <a:pt x="49" y="34"/>
                    </a:lnTo>
                    <a:lnTo>
                      <a:pt x="49" y="32"/>
                    </a:lnTo>
                    <a:lnTo>
                      <a:pt x="53" y="32"/>
                    </a:lnTo>
                    <a:lnTo>
                      <a:pt x="55" y="32"/>
                    </a:lnTo>
                    <a:lnTo>
                      <a:pt x="55" y="30"/>
                    </a:lnTo>
                    <a:lnTo>
                      <a:pt x="56" y="30"/>
                    </a:lnTo>
                    <a:lnTo>
                      <a:pt x="56" y="32"/>
                    </a:lnTo>
                    <a:lnTo>
                      <a:pt x="58" y="30"/>
                    </a:lnTo>
                    <a:lnTo>
                      <a:pt x="58" y="30"/>
                    </a:lnTo>
                    <a:lnTo>
                      <a:pt x="58" y="30"/>
                    </a:lnTo>
                    <a:lnTo>
                      <a:pt x="58" y="30"/>
                    </a:lnTo>
                    <a:lnTo>
                      <a:pt x="56" y="30"/>
                    </a:lnTo>
                    <a:lnTo>
                      <a:pt x="58" y="29"/>
                    </a:lnTo>
                    <a:lnTo>
                      <a:pt x="58" y="29"/>
                    </a:lnTo>
                    <a:lnTo>
                      <a:pt x="56" y="29"/>
                    </a:lnTo>
                    <a:lnTo>
                      <a:pt x="56" y="29"/>
                    </a:lnTo>
                    <a:lnTo>
                      <a:pt x="56" y="29"/>
                    </a:lnTo>
                    <a:lnTo>
                      <a:pt x="58" y="29"/>
                    </a:lnTo>
                    <a:lnTo>
                      <a:pt x="58" y="29"/>
                    </a:lnTo>
                    <a:lnTo>
                      <a:pt x="58" y="27"/>
                    </a:lnTo>
                    <a:lnTo>
                      <a:pt x="58" y="27"/>
                    </a:lnTo>
                    <a:lnTo>
                      <a:pt x="58" y="25"/>
                    </a:lnTo>
                    <a:lnTo>
                      <a:pt x="58" y="25"/>
                    </a:lnTo>
                    <a:lnTo>
                      <a:pt x="60" y="23"/>
                    </a:lnTo>
                    <a:lnTo>
                      <a:pt x="60" y="23"/>
                    </a:lnTo>
                    <a:lnTo>
                      <a:pt x="60" y="23"/>
                    </a:lnTo>
                    <a:lnTo>
                      <a:pt x="60" y="23"/>
                    </a:lnTo>
                    <a:lnTo>
                      <a:pt x="58" y="21"/>
                    </a:lnTo>
                    <a:lnTo>
                      <a:pt x="56" y="21"/>
                    </a:lnTo>
                    <a:lnTo>
                      <a:pt x="58" y="21"/>
                    </a:lnTo>
                    <a:lnTo>
                      <a:pt x="56" y="21"/>
                    </a:lnTo>
                    <a:lnTo>
                      <a:pt x="56" y="21"/>
                    </a:lnTo>
                    <a:lnTo>
                      <a:pt x="55" y="21"/>
                    </a:lnTo>
                    <a:lnTo>
                      <a:pt x="55" y="21"/>
                    </a:lnTo>
                    <a:lnTo>
                      <a:pt x="55" y="21"/>
                    </a:lnTo>
                    <a:lnTo>
                      <a:pt x="53" y="21"/>
                    </a:lnTo>
                    <a:lnTo>
                      <a:pt x="53" y="21"/>
                    </a:lnTo>
                    <a:lnTo>
                      <a:pt x="53" y="21"/>
                    </a:lnTo>
                    <a:lnTo>
                      <a:pt x="53" y="21"/>
                    </a:lnTo>
                    <a:lnTo>
                      <a:pt x="55" y="19"/>
                    </a:lnTo>
                    <a:lnTo>
                      <a:pt x="55" y="19"/>
                    </a:lnTo>
                    <a:lnTo>
                      <a:pt x="55" y="19"/>
                    </a:lnTo>
                    <a:lnTo>
                      <a:pt x="55" y="19"/>
                    </a:lnTo>
                    <a:lnTo>
                      <a:pt x="55" y="19"/>
                    </a:lnTo>
                    <a:lnTo>
                      <a:pt x="55" y="19"/>
                    </a:lnTo>
                    <a:lnTo>
                      <a:pt x="53" y="19"/>
                    </a:lnTo>
                    <a:lnTo>
                      <a:pt x="53" y="19"/>
                    </a:lnTo>
                    <a:lnTo>
                      <a:pt x="53" y="19"/>
                    </a:lnTo>
                    <a:lnTo>
                      <a:pt x="51" y="19"/>
                    </a:lnTo>
                    <a:lnTo>
                      <a:pt x="51" y="19"/>
                    </a:lnTo>
                    <a:lnTo>
                      <a:pt x="51" y="19"/>
                    </a:lnTo>
                    <a:lnTo>
                      <a:pt x="49" y="21"/>
                    </a:lnTo>
                    <a:lnTo>
                      <a:pt x="46" y="23"/>
                    </a:lnTo>
                    <a:lnTo>
                      <a:pt x="47" y="23"/>
                    </a:lnTo>
                    <a:lnTo>
                      <a:pt x="47" y="23"/>
                    </a:lnTo>
                    <a:lnTo>
                      <a:pt x="46" y="23"/>
                    </a:lnTo>
                    <a:lnTo>
                      <a:pt x="46" y="25"/>
                    </a:lnTo>
                    <a:lnTo>
                      <a:pt x="44" y="25"/>
                    </a:lnTo>
                    <a:lnTo>
                      <a:pt x="44" y="25"/>
                    </a:lnTo>
                    <a:lnTo>
                      <a:pt x="44" y="25"/>
                    </a:lnTo>
                    <a:lnTo>
                      <a:pt x="46" y="23"/>
                    </a:lnTo>
                    <a:lnTo>
                      <a:pt x="46" y="23"/>
                    </a:lnTo>
                    <a:lnTo>
                      <a:pt x="44" y="23"/>
                    </a:lnTo>
                    <a:lnTo>
                      <a:pt x="46" y="23"/>
                    </a:lnTo>
                    <a:lnTo>
                      <a:pt x="46" y="23"/>
                    </a:lnTo>
                    <a:lnTo>
                      <a:pt x="46" y="21"/>
                    </a:lnTo>
                    <a:lnTo>
                      <a:pt x="46" y="21"/>
                    </a:lnTo>
                    <a:lnTo>
                      <a:pt x="47" y="21"/>
                    </a:lnTo>
                    <a:lnTo>
                      <a:pt x="47" y="19"/>
                    </a:lnTo>
                    <a:lnTo>
                      <a:pt x="49" y="19"/>
                    </a:lnTo>
                    <a:lnTo>
                      <a:pt x="49" y="18"/>
                    </a:lnTo>
                    <a:lnTo>
                      <a:pt x="53" y="16"/>
                    </a:lnTo>
                    <a:lnTo>
                      <a:pt x="53" y="16"/>
                    </a:lnTo>
                    <a:lnTo>
                      <a:pt x="53" y="16"/>
                    </a:lnTo>
                    <a:lnTo>
                      <a:pt x="53" y="14"/>
                    </a:lnTo>
                    <a:lnTo>
                      <a:pt x="55" y="14"/>
                    </a:lnTo>
                    <a:lnTo>
                      <a:pt x="55" y="14"/>
                    </a:lnTo>
                    <a:lnTo>
                      <a:pt x="55" y="12"/>
                    </a:lnTo>
                    <a:lnTo>
                      <a:pt x="55" y="12"/>
                    </a:lnTo>
                    <a:lnTo>
                      <a:pt x="53" y="14"/>
                    </a:lnTo>
                    <a:lnTo>
                      <a:pt x="53" y="14"/>
                    </a:lnTo>
                    <a:lnTo>
                      <a:pt x="53" y="14"/>
                    </a:lnTo>
                    <a:lnTo>
                      <a:pt x="53" y="14"/>
                    </a:lnTo>
                    <a:lnTo>
                      <a:pt x="53" y="14"/>
                    </a:lnTo>
                    <a:lnTo>
                      <a:pt x="51" y="16"/>
                    </a:lnTo>
                    <a:lnTo>
                      <a:pt x="51" y="14"/>
                    </a:lnTo>
                    <a:lnTo>
                      <a:pt x="51" y="14"/>
                    </a:lnTo>
                    <a:lnTo>
                      <a:pt x="51" y="14"/>
                    </a:lnTo>
                    <a:lnTo>
                      <a:pt x="51" y="12"/>
                    </a:lnTo>
                    <a:lnTo>
                      <a:pt x="51" y="12"/>
                    </a:lnTo>
                    <a:lnTo>
                      <a:pt x="53" y="12"/>
                    </a:lnTo>
                    <a:lnTo>
                      <a:pt x="53" y="12"/>
                    </a:lnTo>
                    <a:lnTo>
                      <a:pt x="55" y="12"/>
                    </a:lnTo>
                    <a:lnTo>
                      <a:pt x="53" y="10"/>
                    </a:lnTo>
                    <a:lnTo>
                      <a:pt x="53" y="10"/>
                    </a:lnTo>
                    <a:lnTo>
                      <a:pt x="51" y="10"/>
                    </a:lnTo>
                    <a:lnTo>
                      <a:pt x="53" y="10"/>
                    </a:lnTo>
                    <a:lnTo>
                      <a:pt x="53" y="10"/>
                    </a:lnTo>
                    <a:lnTo>
                      <a:pt x="53" y="9"/>
                    </a:lnTo>
                    <a:lnTo>
                      <a:pt x="55" y="9"/>
                    </a:lnTo>
                    <a:lnTo>
                      <a:pt x="53" y="9"/>
                    </a:lnTo>
                    <a:lnTo>
                      <a:pt x="55" y="9"/>
                    </a:lnTo>
                    <a:lnTo>
                      <a:pt x="55" y="7"/>
                    </a:lnTo>
                    <a:lnTo>
                      <a:pt x="53" y="9"/>
                    </a:lnTo>
                    <a:lnTo>
                      <a:pt x="55" y="7"/>
                    </a:lnTo>
                    <a:lnTo>
                      <a:pt x="55" y="7"/>
                    </a:lnTo>
                    <a:lnTo>
                      <a:pt x="51" y="7"/>
                    </a:lnTo>
                    <a:lnTo>
                      <a:pt x="53" y="7"/>
                    </a:lnTo>
                    <a:lnTo>
                      <a:pt x="53" y="7"/>
                    </a:lnTo>
                    <a:lnTo>
                      <a:pt x="53" y="5"/>
                    </a:lnTo>
                    <a:lnTo>
                      <a:pt x="55" y="5"/>
                    </a:lnTo>
                    <a:lnTo>
                      <a:pt x="55" y="5"/>
                    </a:lnTo>
                    <a:lnTo>
                      <a:pt x="53" y="5"/>
                    </a:lnTo>
                    <a:lnTo>
                      <a:pt x="53" y="5"/>
                    </a:lnTo>
                    <a:lnTo>
                      <a:pt x="53" y="5"/>
                    </a:lnTo>
                    <a:lnTo>
                      <a:pt x="53" y="5"/>
                    </a:lnTo>
                    <a:lnTo>
                      <a:pt x="55" y="3"/>
                    </a:lnTo>
                    <a:lnTo>
                      <a:pt x="55" y="3"/>
                    </a:lnTo>
                    <a:lnTo>
                      <a:pt x="55" y="3"/>
                    </a:lnTo>
                    <a:lnTo>
                      <a:pt x="55" y="1"/>
                    </a:lnTo>
                    <a:lnTo>
                      <a:pt x="55" y="1"/>
                    </a:lnTo>
                    <a:lnTo>
                      <a:pt x="53" y="0"/>
                    </a:lnTo>
                    <a:lnTo>
                      <a:pt x="40" y="7"/>
                    </a:lnTo>
                    <a:lnTo>
                      <a:pt x="13" y="23"/>
                    </a:lnTo>
                    <a:lnTo>
                      <a:pt x="0" y="30"/>
                    </a:lnTo>
                    <a:lnTo>
                      <a:pt x="2" y="29"/>
                    </a:lnTo>
                    <a:lnTo>
                      <a:pt x="6" y="29"/>
                    </a:lnTo>
                    <a:close/>
                    <a:moveTo>
                      <a:pt x="20" y="38"/>
                    </a:moveTo>
                    <a:lnTo>
                      <a:pt x="20" y="38"/>
                    </a:lnTo>
                    <a:lnTo>
                      <a:pt x="20" y="36"/>
                    </a:lnTo>
                    <a:lnTo>
                      <a:pt x="22" y="36"/>
                    </a:lnTo>
                    <a:lnTo>
                      <a:pt x="20" y="38"/>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87" name="Freeform 15"/>
              <p:cNvSpPr>
                <a:spLocks/>
              </p:cNvSpPr>
              <p:nvPr/>
            </p:nvSpPr>
            <p:spPr bwMode="auto">
              <a:xfrm>
                <a:off x="920" y="878"/>
                <a:ext cx="0" cy="2"/>
              </a:xfrm>
              <a:custGeom>
                <a:avLst/>
                <a:gdLst>
                  <a:gd name="T0" fmla="*/ 2 h 2"/>
                  <a:gd name="T1" fmla="*/ 0 h 2"/>
                  <a:gd name="T2" fmla="*/ 0 h 2"/>
                  <a:gd name="T3" fmla="*/ 0 h 2"/>
                  <a:gd name="T4" fmla="*/ 2 h 2"/>
                </a:gdLst>
                <a:ahLst/>
                <a:cxnLst>
                  <a:cxn ang="0">
                    <a:pos x="0" y="T0"/>
                  </a:cxn>
                  <a:cxn ang="0">
                    <a:pos x="0" y="T1"/>
                  </a:cxn>
                  <a:cxn ang="0">
                    <a:pos x="0" y="T2"/>
                  </a:cxn>
                  <a:cxn ang="0">
                    <a:pos x="0" y="T3"/>
                  </a:cxn>
                  <a:cxn ang="0">
                    <a:pos x="0" y="T4"/>
                  </a:cxn>
                </a:cxnLst>
                <a:rect l="0" t="0" r="r" b="b"/>
                <a:pathLst>
                  <a:path h="2">
                    <a:moveTo>
                      <a:pt x="0" y="2"/>
                    </a:moveTo>
                    <a:lnTo>
                      <a:pt x="0" y="0"/>
                    </a:lnTo>
                    <a:lnTo>
                      <a:pt x="0"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88" name="Freeform 16"/>
              <p:cNvSpPr>
                <a:spLocks/>
              </p:cNvSpPr>
              <p:nvPr/>
            </p:nvSpPr>
            <p:spPr bwMode="auto">
              <a:xfrm>
                <a:off x="2732" y="843"/>
                <a:ext cx="9" cy="6"/>
              </a:xfrm>
              <a:custGeom>
                <a:avLst/>
                <a:gdLst>
                  <a:gd name="T0" fmla="*/ 0 w 9"/>
                  <a:gd name="T1" fmla="*/ 2 h 6"/>
                  <a:gd name="T2" fmla="*/ 2 w 9"/>
                  <a:gd name="T3" fmla="*/ 4 h 6"/>
                  <a:gd name="T4" fmla="*/ 2 w 9"/>
                  <a:gd name="T5" fmla="*/ 4 h 6"/>
                  <a:gd name="T6" fmla="*/ 2 w 9"/>
                  <a:gd name="T7" fmla="*/ 4 h 6"/>
                  <a:gd name="T8" fmla="*/ 4 w 9"/>
                  <a:gd name="T9" fmla="*/ 6 h 6"/>
                  <a:gd name="T10" fmla="*/ 6 w 9"/>
                  <a:gd name="T11" fmla="*/ 6 h 6"/>
                  <a:gd name="T12" fmla="*/ 8 w 9"/>
                  <a:gd name="T13" fmla="*/ 6 h 6"/>
                  <a:gd name="T14" fmla="*/ 8 w 9"/>
                  <a:gd name="T15" fmla="*/ 6 h 6"/>
                  <a:gd name="T16" fmla="*/ 8 w 9"/>
                  <a:gd name="T17" fmla="*/ 6 h 6"/>
                  <a:gd name="T18" fmla="*/ 9 w 9"/>
                  <a:gd name="T19" fmla="*/ 6 h 6"/>
                  <a:gd name="T20" fmla="*/ 8 w 9"/>
                  <a:gd name="T21" fmla="*/ 4 h 6"/>
                  <a:gd name="T22" fmla="*/ 8 w 9"/>
                  <a:gd name="T23" fmla="*/ 4 h 6"/>
                  <a:gd name="T24" fmla="*/ 9 w 9"/>
                  <a:gd name="T25" fmla="*/ 4 h 6"/>
                  <a:gd name="T26" fmla="*/ 0 w 9"/>
                  <a:gd name="T27" fmla="*/ 0 h 6"/>
                  <a:gd name="T28" fmla="*/ 0 w 9"/>
                  <a:gd name="T29" fmla="*/ 0 h 6"/>
                  <a:gd name="T30" fmla="*/ 0 w 9"/>
                  <a:gd name="T31" fmla="*/ 0 h 6"/>
                  <a:gd name="T32" fmla="*/ 0 w 9"/>
                  <a:gd name="T33" fmla="*/ 0 h 6"/>
                  <a:gd name="T34" fmla="*/ 0 w 9"/>
                  <a:gd name="T35" fmla="*/ 0 h 6"/>
                  <a:gd name="T36" fmla="*/ 0 w 9"/>
                  <a:gd name="T37" fmla="*/ 2 h 6"/>
                  <a:gd name="T38" fmla="*/ 0 w 9"/>
                  <a:gd name="T3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6">
                    <a:moveTo>
                      <a:pt x="0" y="2"/>
                    </a:moveTo>
                    <a:lnTo>
                      <a:pt x="2" y="4"/>
                    </a:lnTo>
                    <a:lnTo>
                      <a:pt x="2" y="4"/>
                    </a:lnTo>
                    <a:lnTo>
                      <a:pt x="2" y="4"/>
                    </a:lnTo>
                    <a:lnTo>
                      <a:pt x="4" y="6"/>
                    </a:lnTo>
                    <a:lnTo>
                      <a:pt x="6" y="6"/>
                    </a:lnTo>
                    <a:lnTo>
                      <a:pt x="8" y="6"/>
                    </a:lnTo>
                    <a:lnTo>
                      <a:pt x="8" y="6"/>
                    </a:lnTo>
                    <a:lnTo>
                      <a:pt x="8" y="6"/>
                    </a:lnTo>
                    <a:lnTo>
                      <a:pt x="9" y="6"/>
                    </a:lnTo>
                    <a:lnTo>
                      <a:pt x="8" y="4"/>
                    </a:lnTo>
                    <a:lnTo>
                      <a:pt x="8" y="4"/>
                    </a:lnTo>
                    <a:lnTo>
                      <a:pt x="9" y="4"/>
                    </a:lnTo>
                    <a:lnTo>
                      <a:pt x="0" y="0"/>
                    </a:lnTo>
                    <a:lnTo>
                      <a:pt x="0" y="0"/>
                    </a:lnTo>
                    <a:lnTo>
                      <a:pt x="0" y="0"/>
                    </a:lnTo>
                    <a:lnTo>
                      <a:pt x="0" y="0"/>
                    </a:lnTo>
                    <a:lnTo>
                      <a:pt x="0" y="0"/>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89" name="Freeform 17"/>
              <p:cNvSpPr>
                <a:spLocks/>
              </p:cNvSpPr>
              <p:nvPr/>
            </p:nvSpPr>
            <p:spPr bwMode="auto">
              <a:xfrm>
                <a:off x="2759" y="1021"/>
                <a:ext cx="78" cy="81"/>
              </a:xfrm>
              <a:custGeom>
                <a:avLst/>
                <a:gdLst>
                  <a:gd name="T0" fmla="*/ 8 w 78"/>
                  <a:gd name="T1" fmla="*/ 9 h 81"/>
                  <a:gd name="T2" fmla="*/ 6 w 78"/>
                  <a:gd name="T3" fmla="*/ 9 h 81"/>
                  <a:gd name="T4" fmla="*/ 8 w 78"/>
                  <a:gd name="T5" fmla="*/ 12 h 81"/>
                  <a:gd name="T6" fmla="*/ 13 w 78"/>
                  <a:gd name="T7" fmla="*/ 16 h 81"/>
                  <a:gd name="T8" fmla="*/ 17 w 78"/>
                  <a:gd name="T9" fmla="*/ 21 h 81"/>
                  <a:gd name="T10" fmla="*/ 20 w 78"/>
                  <a:gd name="T11" fmla="*/ 25 h 81"/>
                  <a:gd name="T12" fmla="*/ 22 w 78"/>
                  <a:gd name="T13" fmla="*/ 27 h 81"/>
                  <a:gd name="T14" fmla="*/ 28 w 78"/>
                  <a:gd name="T15" fmla="*/ 31 h 81"/>
                  <a:gd name="T16" fmla="*/ 31 w 78"/>
                  <a:gd name="T17" fmla="*/ 36 h 81"/>
                  <a:gd name="T18" fmla="*/ 35 w 78"/>
                  <a:gd name="T19" fmla="*/ 40 h 81"/>
                  <a:gd name="T20" fmla="*/ 37 w 78"/>
                  <a:gd name="T21" fmla="*/ 41 h 81"/>
                  <a:gd name="T22" fmla="*/ 40 w 78"/>
                  <a:gd name="T23" fmla="*/ 47 h 81"/>
                  <a:gd name="T24" fmla="*/ 46 w 78"/>
                  <a:gd name="T25" fmla="*/ 52 h 81"/>
                  <a:gd name="T26" fmla="*/ 51 w 78"/>
                  <a:gd name="T27" fmla="*/ 58 h 81"/>
                  <a:gd name="T28" fmla="*/ 55 w 78"/>
                  <a:gd name="T29" fmla="*/ 61 h 81"/>
                  <a:gd name="T30" fmla="*/ 60 w 78"/>
                  <a:gd name="T31" fmla="*/ 70 h 81"/>
                  <a:gd name="T32" fmla="*/ 67 w 78"/>
                  <a:gd name="T33" fmla="*/ 79 h 81"/>
                  <a:gd name="T34" fmla="*/ 73 w 78"/>
                  <a:gd name="T35" fmla="*/ 81 h 81"/>
                  <a:gd name="T36" fmla="*/ 69 w 78"/>
                  <a:gd name="T37" fmla="*/ 76 h 81"/>
                  <a:gd name="T38" fmla="*/ 69 w 78"/>
                  <a:gd name="T39" fmla="*/ 74 h 81"/>
                  <a:gd name="T40" fmla="*/ 78 w 78"/>
                  <a:gd name="T41" fmla="*/ 79 h 81"/>
                  <a:gd name="T42" fmla="*/ 78 w 78"/>
                  <a:gd name="T43" fmla="*/ 76 h 81"/>
                  <a:gd name="T44" fmla="*/ 73 w 78"/>
                  <a:gd name="T45" fmla="*/ 72 h 81"/>
                  <a:gd name="T46" fmla="*/ 71 w 78"/>
                  <a:gd name="T47" fmla="*/ 72 h 81"/>
                  <a:gd name="T48" fmla="*/ 69 w 78"/>
                  <a:gd name="T49" fmla="*/ 70 h 81"/>
                  <a:gd name="T50" fmla="*/ 64 w 78"/>
                  <a:gd name="T51" fmla="*/ 67 h 81"/>
                  <a:gd name="T52" fmla="*/ 58 w 78"/>
                  <a:gd name="T53" fmla="*/ 63 h 81"/>
                  <a:gd name="T54" fmla="*/ 55 w 78"/>
                  <a:gd name="T55" fmla="*/ 56 h 81"/>
                  <a:gd name="T56" fmla="*/ 51 w 78"/>
                  <a:gd name="T57" fmla="*/ 52 h 81"/>
                  <a:gd name="T58" fmla="*/ 51 w 78"/>
                  <a:gd name="T59" fmla="*/ 49 h 81"/>
                  <a:gd name="T60" fmla="*/ 55 w 78"/>
                  <a:gd name="T61" fmla="*/ 49 h 81"/>
                  <a:gd name="T62" fmla="*/ 60 w 78"/>
                  <a:gd name="T63" fmla="*/ 49 h 81"/>
                  <a:gd name="T64" fmla="*/ 64 w 78"/>
                  <a:gd name="T65" fmla="*/ 50 h 81"/>
                  <a:gd name="T66" fmla="*/ 58 w 78"/>
                  <a:gd name="T67" fmla="*/ 49 h 81"/>
                  <a:gd name="T68" fmla="*/ 55 w 78"/>
                  <a:gd name="T69" fmla="*/ 45 h 81"/>
                  <a:gd name="T70" fmla="*/ 42 w 78"/>
                  <a:gd name="T71" fmla="*/ 36 h 81"/>
                  <a:gd name="T72" fmla="*/ 37 w 78"/>
                  <a:gd name="T73" fmla="*/ 31 h 81"/>
                  <a:gd name="T74" fmla="*/ 31 w 78"/>
                  <a:gd name="T75" fmla="*/ 27 h 81"/>
                  <a:gd name="T76" fmla="*/ 29 w 78"/>
                  <a:gd name="T77" fmla="*/ 25 h 81"/>
                  <a:gd name="T78" fmla="*/ 26 w 78"/>
                  <a:gd name="T79" fmla="*/ 21 h 81"/>
                  <a:gd name="T80" fmla="*/ 24 w 78"/>
                  <a:gd name="T81" fmla="*/ 18 h 81"/>
                  <a:gd name="T82" fmla="*/ 20 w 78"/>
                  <a:gd name="T83" fmla="*/ 14 h 81"/>
                  <a:gd name="T84" fmla="*/ 11 w 78"/>
                  <a:gd name="T85" fmla="*/ 7 h 81"/>
                  <a:gd name="T86" fmla="*/ 4 w 78"/>
                  <a:gd name="T87" fmla="*/ 2 h 81"/>
                  <a:gd name="T88" fmla="*/ 2 w 78"/>
                  <a:gd name="T89" fmla="*/ 0 h 81"/>
                  <a:gd name="T90" fmla="*/ 0 w 78"/>
                  <a:gd name="T91" fmla="*/ 0 h 81"/>
                  <a:gd name="T92" fmla="*/ 0 w 78"/>
                  <a:gd name="T93" fmla="*/ 2 h 81"/>
                  <a:gd name="T94" fmla="*/ 4 w 78"/>
                  <a:gd name="T95" fmla="*/ 3 h 81"/>
                  <a:gd name="T96" fmla="*/ 9 w 78"/>
                  <a:gd name="T97" fmla="*/ 7 h 81"/>
                  <a:gd name="T98" fmla="*/ 8 w 78"/>
                  <a:gd name="T99" fmla="*/ 7 h 81"/>
                  <a:gd name="T100" fmla="*/ 9 w 78"/>
                  <a:gd name="T101" fmla="*/ 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 h="81">
                    <a:moveTo>
                      <a:pt x="9" y="9"/>
                    </a:moveTo>
                    <a:lnTo>
                      <a:pt x="8" y="9"/>
                    </a:lnTo>
                    <a:lnTo>
                      <a:pt x="6" y="9"/>
                    </a:lnTo>
                    <a:lnTo>
                      <a:pt x="6" y="9"/>
                    </a:lnTo>
                    <a:lnTo>
                      <a:pt x="6" y="11"/>
                    </a:lnTo>
                    <a:lnTo>
                      <a:pt x="8" y="12"/>
                    </a:lnTo>
                    <a:lnTo>
                      <a:pt x="9" y="12"/>
                    </a:lnTo>
                    <a:lnTo>
                      <a:pt x="13" y="16"/>
                    </a:lnTo>
                    <a:lnTo>
                      <a:pt x="15" y="20"/>
                    </a:lnTo>
                    <a:lnTo>
                      <a:pt x="17" y="21"/>
                    </a:lnTo>
                    <a:lnTo>
                      <a:pt x="19" y="25"/>
                    </a:lnTo>
                    <a:lnTo>
                      <a:pt x="20" y="25"/>
                    </a:lnTo>
                    <a:lnTo>
                      <a:pt x="20" y="27"/>
                    </a:lnTo>
                    <a:lnTo>
                      <a:pt x="22" y="27"/>
                    </a:lnTo>
                    <a:lnTo>
                      <a:pt x="24" y="27"/>
                    </a:lnTo>
                    <a:lnTo>
                      <a:pt x="28" y="31"/>
                    </a:lnTo>
                    <a:lnTo>
                      <a:pt x="28" y="32"/>
                    </a:lnTo>
                    <a:lnTo>
                      <a:pt x="31" y="36"/>
                    </a:lnTo>
                    <a:lnTo>
                      <a:pt x="33" y="38"/>
                    </a:lnTo>
                    <a:lnTo>
                      <a:pt x="35" y="40"/>
                    </a:lnTo>
                    <a:lnTo>
                      <a:pt x="37" y="40"/>
                    </a:lnTo>
                    <a:lnTo>
                      <a:pt x="37" y="41"/>
                    </a:lnTo>
                    <a:lnTo>
                      <a:pt x="38" y="43"/>
                    </a:lnTo>
                    <a:lnTo>
                      <a:pt x="40" y="47"/>
                    </a:lnTo>
                    <a:lnTo>
                      <a:pt x="44" y="50"/>
                    </a:lnTo>
                    <a:lnTo>
                      <a:pt x="46" y="52"/>
                    </a:lnTo>
                    <a:lnTo>
                      <a:pt x="48" y="56"/>
                    </a:lnTo>
                    <a:lnTo>
                      <a:pt x="51" y="58"/>
                    </a:lnTo>
                    <a:lnTo>
                      <a:pt x="53" y="59"/>
                    </a:lnTo>
                    <a:lnTo>
                      <a:pt x="55" y="61"/>
                    </a:lnTo>
                    <a:lnTo>
                      <a:pt x="55" y="63"/>
                    </a:lnTo>
                    <a:lnTo>
                      <a:pt x="60" y="70"/>
                    </a:lnTo>
                    <a:lnTo>
                      <a:pt x="64" y="76"/>
                    </a:lnTo>
                    <a:lnTo>
                      <a:pt x="67" y="79"/>
                    </a:lnTo>
                    <a:lnTo>
                      <a:pt x="69" y="81"/>
                    </a:lnTo>
                    <a:lnTo>
                      <a:pt x="73" y="81"/>
                    </a:lnTo>
                    <a:lnTo>
                      <a:pt x="71" y="81"/>
                    </a:lnTo>
                    <a:lnTo>
                      <a:pt x="69" y="76"/>
                    </a:lnTo>
                    <a:lnTo>
                      <a:pt x="69" y="74"/>
                    </a:lnTo>
                    <a:lnTo>
                      <a:pt x="69" y="74"/>
                    </a:lnTo>
                    <a:lnTo>
                      <a:pt x="75" y="76"/>
                    </a:lnTo>
                    <a:lnTo>
                      <a:pt x="78" y="79"/>
                    </a:lnTo>
                    <a:lnTo>
                      <a:pt x="78" y="79"/>
                    </a:lnTo>
                    <a:lnTo>
                      <a:pt x="78" y="76"/>
                    </a:lnTo>
                    <a:lnTo>
                      <a:pt x="73" y="72"/>
                    </a:lnTo>
                    <a:lnTo>
                      <a:pt x="73" y="72"/>
                    </a:lnTo>
                    <a:lnTo>
                      <a:pt x="73" y="72"/>
                    </a:lnTo>
                    <a:lnTo>
                      <a:pt x="71" y="72"/>
                    </a:lnTo>
                    <a:lnTo>
                      <a:pt x="69" y="72"/>
                    </a:lnTo>
                    <a:lnTo>
                      <a:pt x="69" y="70"/>
                    </a:lnTo>
                    <a:lnTo>
                      <a:pt x="67" y="69"/>
                    </a:lnTo>
                    <a:lnTo>
                      <a:pt x="64" y="67"/>
                    </a:lnTo>
                    <a:lnTo>
                      <a:pt x="60" y="65"/>
                    </a:lnTo>
                    <a:lnTo>
                      <a:pt x="58" y="63"/>
                    </a:lnTo>
                    <a:lnTo>
                      <a:pt x="57" y="61"/>
                    </a:lnTo>
                    <a:lnTo>
                      <a:pt x="55" y="56"/>
                    </a:lnTo>
                    <a:lnTo>
                      <a:pt x="53" y="54"/>
                    </a:lnTo>
                    <a:lnTo>
                      <a:pt x="51" y="52"/>
                    </a:lnTo>
                    <a:lnTo>
                      <a:pt x="51" y="49"/>
                    </a:lnTo>
                    <a:lnTo>
                      <a:pt x="51" y="49"/>
                    </a:lnTo>
                    <a:lnTo>
                      <a:pt x="51" y="47"/>
                    </a:lnTo>
                    <a:lnTo>
                      <a:pt x="55" y="49"/>
                    </a:lnTo>
                    <a:lnTo>
                      <a:pt x="57" y="49"/>
                    </a:lnTo>
                    <a:lnTo>
                      <a:pt x="60" y="49"/>
                    </a:lnTo>
                    <a:lnTo>
                      <a:pt x="64" y="52"/>
                    </a:lnTo>
                    <a:lnTo>
                      <a:pt x="64" y="50"/>
                    </a:lnTo>
                    <a:lnTo>
                      <a:pt x="60" y="50"/>
                    </a:lnTo>
                    <a:lnTo>
                      <a:pt x="58" y="49"/>
                    </a:lnTo>
                    <a:lnTo>
                      <a:pt x="57" y="47"/>
                    </a:lnTo>
                    <a:lnTo>
                      <a:pt x="55" y="45"/>
                    </a:lnTo>
                    <a:lnTo>
                      <a:pt x="51" y="43"/>
                    </a:lnTo>
                    <a:lnTo>
                      <a:pt x="42" y="36"/>
                    </a:lnTo>
                    <a:lnTo>
                      <a:pt x="37" y="31"/>
                    </a:lnTo>
                    <a:lnTo>
                      <a:pt x="37" y="31"/>
                    </a:lnTo>
                    <a:lnTo>
                      <a:pt x="33" y="27"/>
                    </a:lnTo>
                    <a:lnTo>
                      <a:pt x="31" y="27"/>
                    </a:lnTo>
                    <a:lnTo>
                      <a:pt x="31" y="27"/>
                    </a:lnTo>
                    <a:lnTo>
                      <a:pt x="29" y="25"/>
                    </a:lnTo>
                    <a:lnTo>
                      <a:pt x="28" y="23"/>
                    </a:lnTo>
                    <a:lnTo>
                      <a:pt x="26" y="21"/>
                    </a:lnTo>
                    <a:lnTo>
                      <a:pt x="24" y="20"/>
                    </a:lnTo>
                    <a:lnTo>
                      <a:pt x="24" y="18"/>
                    </a:lnTo>
                    <a:lnTo>
                      <a:pt x="22" y="16"/>
                    </a:lnTo>
                    <a:lnTo>
                      <a:pt x="20" y="14"/>
                    </a:lnTo>
                    <a:lnTo>
                      <a:pt x="17" y="11"/>
                    </a:lnTo>
                    <a:lnTo>
                      <a:pt x="11" y="7"/>
                    </a:lnTo>
                    <a:lnTo>
                      <a:pt x="9" y="5"/>
                    </a:lnTo>
                    <a:lnTo>
                      <a:pt x="4" y="2"/>
                    </a:lnTo>
                    <a:lnTo>
                      <a:pt x="2" y="0"/>
                    </a:lnTo>
                    <a:lnTo>
                      <a:pt x="2" y="0"/>
                    </a:lnTo>
                    <a:lnTo>
                      <a:pt x="2" y="0"/>
                    </a:lnTo>
                    <a:lnTo>
                      <a:pt x="0" y="0"/>
                    </a:lnTo>
                    <a:lnTo>
                      <a:pt x="0" y="0"/>
                    </a:lnTo>
                    <a:lnTo>
                      <a:pt x="0" y="2"/>
                    </a:lnTo>
                    <a:lnTo>
                      <a:pt x="0" y="2"/>
                    </a:lnTo>
                    <a:lnTo>
                      <a:pt x="4" y="3"/>
                    </a:lnTo>
                    <a:lnTo>
                      <a:pt x="6" y="5"/>
                    </a:lnTo>
                    <a:lnTo>
                      <a:pt x="9" y="7"/>
                    </a:lnTo>
                    <a:lnTo>
                      <a:pt x="8" y="7"/>
                    </a:lnTo>
                    <a:lnTo>
                      <a:pt x="8" y="7"/>
                    </a:lnTo>
                    <a:lnTo>
                      <a:pt x="9" y="7"/>
                    </a:lnTo>
                    <a:lnTo>
                      <a:pt x="9" y="9"/>
                    </a:lnTo>
                    <a:lnTo>
                      <a:pt x="9" y="9"/>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90" name="Freeform 18"/>
              <p:cNvSpPr>
                <a:spLocks/>
              </p:cNvSpPr>
              <p:nvPr/>
            </p:nvSpPr>
            <p:spPr bwMode="auto">
              <a:xfrm>
                <a:off x="2723" y="1017"/>
                <a:ext cx="7" cy="6"/>
              </a:xfrm>
              <a:custGeom>
                <a:avLst/>
                <a:gdLst>
                  <a:gd name="T0" fmla="*/ 6 w 7"/>
                  <a:gd name="T1" fmla="*/ 6 h 6"/>
                  <a:gd name="T2" fmla="*/ 6 w 7"/>
                  <a:gd name="T3" fmla="*/ 6 h 6"/>
                  <a:gd name="T4" fmla="*/ 7 w 7"/>
                  <a:gd name="T5" fmla="*/ 4 h 6"/>
                  <a:gd name="T6" fmla="*/ 6 w 7"/>
                  <a:gd name="T7" fmla="*/ 4 h 6"/>
                  <a:gd name="T8" fmla="*/ 6 w 7"/>
                  <a:gd name="T9" fmla="*/ 2 h 6"/>
                  <a:gd name="T10" fmla="*/ 6 w 7"/>
                  <a:gd name="T11" fmla="*/ 2 h 6"/>
                  <a:gd name="T12" fmla="*/ 4 w 7"/>
                  <a:gd name="T13" fmla="*/ 0 h 6"/>
                  <a:gd name="T14" fmla="*/ 0 w 7"/>
                  <a:gd name="T15" fmla="*/ 0 h 6"/>
                  <a:gd name="T16" fmla="*/ 2 w 7"/>
                  <a:gd name="T17" fmla="*/ 2 h 6"/>
                  <a:gd name="T18" fmla="*/ 2 w 7"/>
                  <a:gd name="T19" fmla="*/ 4 h 6"/>
                  <a:gd name="T20" fmla="*/ 4 w 7"/>
                  <a:gd name="T21" fmla="*/ 6 h 6"/>
                  <a:gd name="T22" fmla="*/ 2 w 7"/>
                  <a:gd name="T23" fmla="*/ 4 h 6"/>
                  <a:gd name="T24" fmla="*/ 4 w 7"/>
                  <a:gd name="T25" fmla="*/ 4 h 6"/>
                  <a:gd name="T26" fmla="*/ 6 w 7"/>
                  <a:gd name="T2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6"/>
                    </a:moveTo>
                    <a:lnTo>
                      <a:pt x="6" y="6"/>
                    </a:lnTo>
                    <a:lnTo>
                      <a:pt x="7" y="4"/>
                    </a:lnTo>
                    <a:lnTo>
                      <a:pt x="6" y="4"/>
                    </a:lnTo>
                    <a:lnTo>
                      <a:pt x="6" y="2"/>
                    </a:lnTo>
                    <a:lnTo>
                      <a:pt x="6" y="2"/>
                    </a:lnTo>
                    <a:lnTo>
                      <a:pt x="4" y="0"/>
                    </a:lnTo>
                    <a:lnTo>
                      <a:pt x="0" y="0"/>
                    </a:lnTo>
                    <a:lnTo>
                      <a:pt x="2" y="2"/>
                    </a:lnTo>
                    <a:lnTo>
                      <a:pt x="2" y="4"/>
                    </a:lnTo>
                    <a:lnTo>
                      <a:pt x="4" y="6"/>
                    </a:lnTo>
                    <a:lnTo>
                      <a:pt x="2" y="4"/>
                    </a:lnTo>
                    <a:lnTo>
                      <a:pt x="4" y="4"/>
                    </a:lnTo>
                    <a:lnTo>
                      <a:pt x="6" y="6"/>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91" name="Freeform 19"/>
              <p:cNvSpPr>
                <a:spLocks/>
              </p:cNvSpPr>
              <p:nvPr/>
            </p:nvSpPr>
            <p:spPr bwMode="auto">
              <a:xfrm>
                <a:off x="2826" y="957"/>
                <a:ext cx="6" cy="8"/>
              </a:xfrm>
              <a:custGeom>
                <a:avLst/>
                <a:gdLst>
                  <a:gd name="T0" fmla="*/ 6 w 6"/>
                  <a:gd name="T1" fmla="*/ 2 h 8"/>
                  <a:gd name="T2" fmla="*/ 4 w 6"/>
                  <a:gd name="T3" fmla="*/ 2 h 8"/>
                  <a:gd name="T4" fmla="*/ 2 w 6"/>
                  <a:gd name="T5" fmla="*/ 0 h 8"/>
                  <a:gd name="T6" fmla="*/ 2 w 6"/>
                  <a:gd name="T7" fmla="*/ 0 h 8"/>
                  <a:gd name="T8" fmla="*/ 0 w 6"/>
                  <a:gd name="T9" fmla="*/ 0 h 8"/>
                  <a:gd name="T10" fmla="*/ 2 w 6"/>
                  <a:gd name="T11" fmla="*/ 0 h 8"/>
                  <a:gd name="T12" fmla="*/ 0 w 6"/>
                  <a:gd name="T13" fmla="*/ 2 h 8"/>
                  <a:gd name="T14" fmla="*/ 0 w 6"/>
                  <a:gd name="T15" fmla="*/ 2 h 8"/>
                  <a:gd name="T16" fmla="*/ 0 w 6"/>
                  <a:gd name="T17" fmla="*/ 2 h 8"/>
                  <a:gd name="T18" fmla="*/ 2 w 6"/>
                  <a:gd name="T19" fmla="*/ 4 h 8"/>
                  <a:gd name="T20" fmla="*/ 4 w 6"/>
                  <a:gd name="T21" fmla="*/ 8 h 8"/>
                  <a:gd name="T22" fmla="*/ 4 w 6"/>
                  <a:gd name="T23" fmla="*/ 6 h 8"/>
                  <a:gd name="T24" fmla="*/ 4 w 6"/>
                  <a:gd name="T25" fmla="*/ 4 h 8"/>
                  <a:gd name="T26" fmla="*/ 6 w 6"/>
                  <a:gd name="T2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8">
                    <a:moveTo>
                      <a:pt x="6" y="2"/>
                    </a:moveTo>
                    <a:lnTo>
                      <a:pt x="4" y="2"/>
                    </a:lnTo>
                    <a:lnTo>
                      <a:pt x="2" y="0"/>
                    </a:lnTo>
                    <a:lnTo>
                      <a:pt x="2" y="0"/>
                    </a:lnTo>
                    <a:lnTo>
                      <a:pt x="0" y="0"/>
                    </a:lnTo>
                    <a:lnTo>
                      <a:pt x="2" y="0"/>
                    </a:lnTo>
                    <a:lnTo>
                      <a:pt x="0" y="2"/>
                    </a:lnTo>
                    <a:lnTo>
                      <a:pt x="0" y="2"/>
                    </a:lnTo>
                    <a:lnTo>
                      <a:pt x="0" y="2"/>
                    </a:lnTo>
                    <a:lnTo>
                      <a:pt x="2" y="4"/>
                    </a:lnTo>
                    <a:lnTo>
                      <a:pt x="4" y="8"/>
                    </a:lnTo>
                    <a:lnTo>
                      <a:pt x="4" y="6"/>
                    </a:lnTo>
                    <a:lnTo>
                      <a:pt x="4" y="4"/>
                    </a:lnTo>
                    <a:lnTo>
                      <a:pt x="6"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92" name="Freeform 20"/>
              <p:cNvSpPr>
                <a:spLocks/>
              </p:cNvSpPr>
              <p:nvPr/>
            </p:nvSpPr>
            <p:spPr bwMode="auto">
              <a:xfrm>
                <a:off x="2874" y="1042"/>
                <a:ext cx="1" cy="2"/>
              </a:xfrm>
              <a:custGeom>
                <a:avLst/>
                <a:gdLst>
                  <a:gd name="T0" fmla="*/ 1 w 1"/>
                  <a:gd name="T1" fmla="*/ 2 h 2"/>
                  <a:gd name="T2" fmla="*/ 1 w 1"/>
                  <a:gd name="T3" fmla="*/ 0 h 2"/>
                  <a:gd name="T4" fmla="*/ 1 w 1"/>
                  <a:gd name="T5" fmla="*/ 0 h 2"/>
                  <a:gd name="T6" fmla="*/ 0 w 1"/>
                  <a:gd name="T7" fmla="*/ 0 h 2"/>
                  <a:gd name="T8" fmla="*/ 0 w 1"/>
                  <a:gd name="T9" fmla="*/ 0 h 2"/>
                  <a:gd name="T10" fmla="*/ 0 w 1"/>
                  <a:gd name="T11" fmla="*/ 2 h 2"/>
                  <a:gd name="T12" fmla="*/ 1 w 1"/>
                  <a:gd name="T13" fmla="*/ 2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lnTo>
                      <a:pt x="1" y="0"/>
                    </a:lnTo>
                    <a:lnTo>
                      <a:pt x="1" y="0"/>
                    </a:lnTo>
                    <a:lnTo>
                      <a:pt x="0" y="0"/>
                    </a:lnTo>
                    <a:lnTo>
                      <a:pt x="0" y="0"/>
                    </a:lnTo>
                    <a:lnTo>
                      <a:pt x="0" y="2"/>
                    </a:lnTo>
                    <a:lnTo>
                      <a:pt x="1" y="2"/>
                    </a:lnTo>
                    <a:lnTo>
                      <a:pt x="1"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93" name="Freeform 21"/>
              <p:cNvSpPr>
                <a:spLocks/>
              </p:cNvSpPr>
              <p:nvPr/>
            </p:nvSpPr>
            <p:spPr bwMode="auto">
              <a:xfrm>
                <a:off x="2874" y="1044"/>
                <a:ext cx="3" cy="8"/>
              </a:xfrm>
              <a:custGeom>
                <a:avLst/>
                <a:gdLst>
                  <a:gd name="T0" fmla="*/ 1 w 3"/>
                  <a:gd name="T1" fmla="*/ 2 h 8"/>
                  <a:gd name="T2" fmla="*/ 1 w 3"/>
                  <a:gd name="T3" fmla="*/ 0 h 8"/>
                  <a:gd name="T4" fmla="*/ 0 w 3"/>
                  <a:gd name="T5" fmla="*/ 0 h 8"/>
                  <a:gd name="T6" fmla="*/ 0 w 3"/>
                  <a:gd name="T7" fmla="*/ 0 h 8"/>
                  <a:gd name="T8" fmla="*/ 0 w 3"/>
                  <a:gd name="T9" fmla="*/ 0 h 8"/>
                  <a:gd name="T10" fmla="*/ 0 w 3"/>
                  <a:gd name="T11" fmla="*/ 2 h 8"/>
                  <a:gd name="T12" fmla="*/ 0 w 3"/>
                  <a:gd name="T13" fmla="*/ 4 h 8"/>
                  <a:gd name="T14" fmla="*/ 0 w 3"/>
                  <a:gd name="T15" fmla="*/ 4 h 8"/>
                  <a:gd name="T16" fmla="*/ 0 w 3"/>
                  <a:gd name="T17" fmla="*/ 4 h 8"/>
                  <a:gd name="T18" fmla="*/ 0 w 3"/>
                  <a:gd name="T19" fmla="*/ 4 h 8"/>
                  <a:gd name="T20" fmla="*/ 0 w 3"/>
                  <a:gd name="T21" fmla="*/ 6 h 8"/>
                  <a:gd name="T22" fmla="*/ 1 w 3"/>
                  <a:gd name="T23" fmla="*/ 8 h 8"/>
                  <a:gd name="T24" fmla="*/ 1 w 3"/>
                  <a:gd name="T25" fmla="*/ 8 h 8"/>
                  <a:gd name="T26" fmla="*/ 3 w 3"/>
                  <a:gd name="T27" fmla="*/ 6 h 8"/>
                  <a:gd name="T28" fmla="*/ 3 w 3"/>
                  <a:gd name="T29" fmla="*/ 6 h 8"/>
                  <a:gd name="T30" fmla="*/ 3 w 3"/>
                  <a:gd name="T31" fmla="*/ 4 h 8"/>
                  <a:gd name="T32" fmla="*/ 3 w 3"/>
                  <a:gd name="T33" fmla="*/ 2 h 8"/>
                  <a:gd name="T34" fmla="*/ 1 w 3"/>
                  <a:gd name="T35"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 h="8">
                    <a:moveTo>
                      <a:pt x="1" y="2"/>
                    </a:moveTo>
                    <a:lnTo>
                      <a:pt x="1" y="0"/>
                    </a:lnTo>
                    <a:lnTo>
                      <a:pt x="0" y="0"/>
                    </a:lnTo>
                    <a:lnTo>
                      <a:pt x="0" y="0"/>
                    </a:lnTo>
                    <a:lnTo>
                      <a:pt x="0" y="0"/>
                    </a:lnTo>
                    <a:lnTo>
                      <a:pt x="0" y="2"/>
                    </a:lnTo>
                    <a:lnTo>
                      <a:pt x="0" y="4"/>
                    </a:lnTo>
                    <a:lnTo>
                      <a:pt x="0" y="4"/>
                    </a:lnTo>
                    <a:lnTo>
                      <a:pt x="0" y="4"/>
                    </a:lnTo>
                    <a:lnTo>
                      <a:pt x="0" y="4"/>
                    </a:lnTo>
                    <a:lnTo>
                      <a:pt x="0" y="6"/>
                    </a:lnTo>
                    <a:lnTo>
                      <a:pt x="1" y="8"/>
                    </a:lnTo>
                    <a:lnTo>
                      <a:pt x="1" y="8"/>
                    </a:lnTo>
                    <a:lnTo>
                      <a:pt x="3" y="6"/>
                    </a:lnTo>
                    <a:lnTo>
                      <a:pt x="3" y="6"/>
                    </a:lnTo>
                    <a:lnTo>
                      <a:pt x="3" y="4"/>
                    </a:lnTo>
                    <a:lnTo>
                      <a:pt x="3" y="2"/>
                    </a:lnTo>
                    <a:lnTo>
                      <a:pt x="1"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94" name="Freeform 22"/>
              <p:cNvSpPr>
                <a:spLocks/>
              </p:cNvSpPr>
              <p:nvPr/>
            </p:nvSpPr>
            <p:spPr bwMode="auto">
              <a:xfrm>
                <a:off x="2877" y="1055"/>
                <a:ext cx="2" cy="4"/>
              </a:xfrm>
              <a:custGeom>
                <a:avLst/>
                <a:gdLst>
                  <a:gd name="T0" fmla="*/ 0 w 2"/>
                  <a:gd name="T1" fmla="*/ 4 h 4"/>
                  <a:gd name="T2" fmla="*/ 2 w 2"/>
                  <a:gd name="T3" fmla="*/ 4 h 4"/>
                  <a:gd name="T4" fmla="*/ 2 w 2"/>
                  <a:gd name="T5" fmla="*/ 4 h 4"/>
                  <a:gd name="T6" fmla="*/ 2 w 2"/>
                  <a:gd name="T7" fmla="*/ 2 h 4"/>
                  <a:gd name="T8" fmla="*/ 0 w 2"/>
                  <a:gd name="T9" fmla="*/ 0 h 4"/>
                  <a:gd name="T10" fmla="*/ 0 w 2"/>
                  <a:gd name="T11" fmla="*/ 4 h 4"/>
                </a:gdLst>
                <a:ahLst/>
                <a:cxnLst>
                  <a:cxn ang="0">
                    <a:pos x="T0" y="T1"/>
                  </a:cxn>
                  <a:cxn ang="0">
                    <a:pos x="T2" y="T3"/>
                  </a:cxn>
                  <a:cxn ang="0">
                    <a:pos x="T4" y="T5"/>
                  </a:cxn>
                  <a:cxn ang="0">
                    <a:pos x="T6" y="T7"/>
                  </a:cxn>
                  <a:cxn ang="0">
                    <a:pos x="T8" y="T9"/>
                  </a:cxn>
                  <a:cxn ang="0">
                    <a:pos x="T10" y="T11"/>
                  </a:cxn>
                </a:cxnLst>
                <a:rect l="0" t="0" r="r" b="b"/>
                <a:pathLst>
                  <a:path w="2" h="4">
                    <a:moveTo>
                      <a:pt x="0" y="4"/>
                    </a:moveTo>
                    <a:lnTo>
                      <a:pt x="2" y="4"/>
                    </a:lnTo>
                    <a:lnTo>
                      <a:pt x="2" y="4"/>
                    </a:lnTo>
                    <a:lnTo>
                      <a:pt x="2" y="2"/>
                    </a:lnTo>
                    <a:lnTo>
                      <a:pt x="0" y="0"/>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95" name="Freeform 23"/>
              <p:cNvSpPr>
                <a:spLocks/>
              </p:cNvSpPr>
              <p:nvPr/>
            </p:nvSpPr>
            <p:spPr bwMode="auto">
              <a:xfrm>
                <a:off x="2883" y="1082"/>
                <a:ext cx="1" cy="4"/>
              </a:xfrm>
              <a:custGeom>
                <a:avLst/>
                <a:gdLst>
                  <a:gd name="T0" fmla="*/ 1 w 1"/>
                  <a:gd name="T1" fmla="*/ 4 h 4"/>
                  <a:gd name="T2" fmla="*/ 1 w 1"/>
                  <a:gd name="T3" fmla="*/ 4 h 4"/>
                  <a:gd name="T4" fmla="*/ 1 w 1"/>
                  <a:gd name="T5" fmla="*/ 4 h 4"/>
                  <a:gd name="T6" fmla="*/ 1 w 1"/>
                  <a:gd name="T7" fmla="*/ 2 h 4"/>
                  <a:gd name="T8" fmla="*/ 1 w 1"/>
                  <a:gd name="T9" fmla="*/ 0 h 4"/>
                  <a:gd name="T10" fmla="*/ 0 w 1"/>
                  <a:gd name="T11" fmla="*/ 0 h 4"/>
                  <a:gd name="T12" fmla="*/ 1 w 1"/>
                  <a:gd name="T13" fmla="*/ 2 h 4"/>
                  <a:gd name="T14" fmla="*/ 1 w 1"/>
                  <a:gd name="T15" fmla="*/ 2 h 4"/>
                  <a:gd name="T16" fmla="*/ 1 w 1"/>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1" y="4"/>
                    </a:moveTo>
                    <a:lnTo>
                      <a:pt x="1" y="4"/>
                    </a:lnTo>
                    <a:lnTo>
                      <a:pt x="1" y="4"/>
                    </a:lnTo>
                    <a:lnTo>
                      <a:pt x="1" y="2"/>
                    </a:lnTo>
                    <a:lnTo>
                      <a:pt x="1" y="0"/>
                    </a:lnTo>
                    <a:lnTo>
                      <a:pt x="0" y="0"/>
                    </a:lnTo>
                    <a:lnTo>
                      <a:pt x="1" y="2"/>
                    </a:lnTo>
                    <a:lnTo>
                      <a:pt x="1" y="2"/>
                    </a:lnTo>
                    <a:lnTo>
                      <a:pt x="1"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96" name="Freeform 24"/>
              <p:cNvSpPr>
                <a:spLocks/>
              </p:cNvSpPr>
              <p:nvPr/>
            </p:nvSpPr>
            <p:spPr bwMode="auto">
              <a:xfrm>
                <a:off x="2881" y="1093"/>
                <a:ext cx="2" cy="7"/>
              </a:xfrm>
              <a:custGeom>
                <a:avLst/>
                <a:gdLst>
                  <a:gd name="T0" fmla="*/ 0 w 2"/>
                  <a:gd name="T1" fmla="*/ 2 h 7"/>
                  <a:gd name="T2" fmla="*/ 0 w 2"/>
                  <a:gd name="T3" fmla="*/ 6 h 7"/>
                  <a:gd name="T4" fmla="*/ 0 w 2"/>
                  <a:gd name="T5" fmla="*/ 7 h 7"/>
                  <a:gd name="T6" fmla="*/ 2 w 2"/>
                  <a:gd name="T7" fmla="*/ 7 h 7"/>
                  <a:gd name="T8" fmla="*/ 2 w 2"/>
                  <a:gd name="T9" fmla="*/ 6 h 7"/>
                  <a:gd name="T10" fmla="*/ 2 w 2"/>
                  <a:gd name="T11" fmla="*/ 2 h 7"/>
                  <a:gd name="T12" fmla="*/ 2 w 2"/>
                  <a:gd name="T13" fmla="*/ 0 h 7"/>
                  <a:gd name="T14" fmla="*/ 0 w 2"/>
                  <a:gd name="T15" fmla="*/ 0 h 7"/>
                  <a:gd name="T16" fmla="*/ 0 w 2"/>
                  <a:gd name="T17" fmla="*/ 0 h 7"/>
                  <a:gd name="T18" fmla="*/ 0 w 2"/>
                  <a:gd name="T19"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2"/>
                    </a:moveTo>
                    <a:lnTo>
                      <a:pt x="0" y="6"/>
                    </a:lnTo>
                    <a:lnTo>
                      <a:pt x="0" y="7"/>
                    </a:lnTo>
                    <a:lnTo>
                      <a:pt x="2" y="7"/>
                    </a:lnTo>
                    <a:lnTo>
                      <a:pt x="2" y="6"/>
                    </a:lnTo>
                    <a:lnTo>
                      <a:pt x="2" y="2"/>
                    </a:lnTo>
                    <a:lnTo>
                      <a:pt x="2" y="0"/>
                    </a:lnTo>
                    <a:lnTo>
                      <a:pt x="0"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97" name="Freeform 25"/>
              <p:cNvSpPr>
                <a:spLocks/>
              </p:cNvSpPr>
              <p:nvPr/>
            </p:nvSpPr>
            <p:spPr bwMode="auto">
              <a:xfrm>
                <a:off x="2874" y="1102"/>
                <a:ext cx="5" cy="13"/>
              </a:xfrm>
              <a:custGeom>
                <a:avLst/>
                <a:gdLst>
                  <a:gd name="T0" fmla="*/ 0 w 5"/>
                  <a:gd name="T1" fmla="*/ 9 h 13"/>
                  <a:gd name="T2" fmla="*/ 0 w 5"/>
                  <a:gd name="T3" fmla="*/ 11 h 13"/>
                  <a:gd name="T4" fmla="*/ 0 w 5"/>
                  <a:gd name="T5" fmla="*/ 13 h 13"/>
                  <a:gd name="T6" fmla="*/ 1 w 5"/>
                  <a:gd name="T7" fmla="*/ 13 h 13"/>
                  <a:gd name="T8" fmla="*/ 1 w 5"/>
                  <a:gd name="T9" fmla="*/ 9 h 13"/>
                  <a:gd name="T10" fmla="*/ 1 w 5"/>
                  <a:gd name="T11" fmla="*/ 9 h 13"/>
                  <a:gd name="T12" fmla="*/ 1 w 5"/>
                  <a:gd name="T13" fmla="*/ 7 h 13"/>
                  <a:gd name="T14" fmla="*/ 1 w 5"/>
                  <a:gd name="T15" fmla="*/ 6 h 13"/>
                  <a:gd name="T16" fmla="*/ 1 w 5"/>
                  <a:gd name="T17" fmla="*/ 6 h 13"/>
                  <a:gd name="T18" fmla="*/ 3 w 5"/>
                  <a:gd name="T19" fmla="*/ 2 h 13"/>
                  <a:gd name="T20" fmla="*/ 5 w 5"/>
                  <a:gd name="T21" fmla="*/ 2 h 13"/>
                  <a:gd name="T22" fmla="*/ 5 w 5"/>
                  <a:gd name="T23" fmla="*/ 0 h 13"/>
                  <a:gd name="T24" fmla="*/ 3 w 5"/>
                  <a:gd name="T25" fmla="*/ 0 h 13"/>
                  <a:gd name="T26" fmla="*/ 3 w 5"/>
                  <a:gd name="T27" fmla="*/ 0 h 13"/>
                  <a:gd name="T28" fmla="*/ 1 w 5"/>
                  <a:gd name="T29" fmla="*/ 0 h 13"/>
                  <a:gd name="T30" fmla="*/ 1 w 5"/>
                  <a:gd name="T31" fmla="*/ 2 h 13"/>
                  <a:gd name="T32" fmla="*/ 1 w 5"/>
                  <a:gd name="T33" fmla="*/ 4 h 13"/>
                  <a:gd name="T34" fmla="*/ 0 w 5"/>
                  <a:gd name="T35" fmla="*/ 4 h 13"/>
                  <a:gd name="T36" fmla="*/ 0 w 5"/>
                  <a:gd name="T37" fmla="*/ 4 h 13"/>
                  <a:gd name="T38" fmla="*/ 0 w 5"/>
                  <a:gd name="T39" fmla="*/ 2 h 13"/>
                  <a:gd name="T40" fmla="*/ 0 w 5"/>
                  <a:gd name="T41" fmla="*/ 4 h 13"/>
                  <a:gd name="T42" fmla="*/ 0 w 5"/>
                  <a:gd name="T43" fmla="*/ 4 h 13"/>
                  <a:gd name="T44" fmla="*/ 0 w 5"/>
                  <a:gd name="T45" fmla="*/ 4 h 13"/>
                  <a:gd name="T46" fmla="*/ 0 w 5"/>
                  <a:gd name="T47" fmla="*/ 6 h 13"/>
                  <a:gd name="T48" fmla="*/ 0 w 5"/>
                  <a:gd name="T49" fmla="*/ 9 h 13"/>
                  <a:gd name="T50" fmla="*/ 0 w 5"/>
                  <a:gd name="T51" fmla="*/ 9 h 13"/>
                  <a:gd name="T52" fmla="*/ 0 w 5"/>
                  <a:gd name="T5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 h="13">
                    <a:moveTo>
                      <a:pt x="0" y="9"/>
                    </a:moveTo>
                    <a:lnTo>
                      <a:pt x="0" y="11"/>
                    </a:lnTo>
                    <a:lnTo>
                      <a:pt x="0" y="13"/>
                    </a:lnTo>
                    <a:lnTo>
                      <a:pt x="1" y="13"/>
                    </a:lnTo>
                    <a:lnTo>
                      <a:pt x="1" y="9"/>
                    </a:lnTo>
                    <a:lnTo>
                      <a:pt x="1" y="9"/>
                    </a:lnTo>
                    <a:lnTo>
                      <a:pt x="1" y="7"/>
                    </a:lnTo>
                    <a:lnTo>
                      <a:pt x="1" y="6"/>
                    </a:lnTo>
                    <a:lnTo>
                      <a:pt x="1" y="6"/>
                    </a:lnTo>
                    <a:lnTo>
                      <a:pt x="3" y="2"/>
                    </a:lnTo>
                    <a:lnTo>
                      <a:pt x="5" y="2"/>
                    </a:lnTo>
                    <a:lnTo>
                      <a:pt x="5" y="0"/>
                    </a:lnTo>
                    <a:lnTo>
                      <a:pt x="3" y="0"/>
                    </a:lnTo>
                    <a:lnTo>
                      <a:pt x="3" y="0"/>
                    </a:lnTo>
                    <a:lnTo>
                      <a:pt x="1" y="0"/>
                    </a:lnTo>
                    <a:lnTo>
                      <a:pt x="1" y="2"/>
                    </a:lnTo>
                    <a:lnTo>
                      <a:pt x="1" y="4"/>
                    </a:lnTo>
                    <a:lnTo>
                      <a:pt x="0" y="4"/>
                    </a:lnTo>
                    <a:lnTo>
                      <a:pt x="0" y="4"/>
                    </a:lnTo>
                    <a:lnTo>
                      <a:pt x="0" y="2"/>
                    </a:lnTo>
                    <a:lnTo>
                      <a:pt x="0" y="4"/>
                    </a:lnTo>
                    <a:lnTo>
                      <a:pt x="0" y="4"/>
                    </a:lnTo>
                    <a:lnTo>
                      <a:pt x="0" y="4"/>
                    </a:lnTo>
                    <a:lnTo>
                      <a:pt x="0" y="6"/>
                    </a:lnTo>
                    <a:lnTo>
                      <a:pt x="0" y="9"/>
                    </a:lnTo>
                    <a:lnTo>
                      <a:pt x="0" y="9"/>
                    </a:lnTo>
                    <a:lnTo>
                      <a:pt x="0" y="9"/>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98" name="Freeform 26"/>
              <p:cNvSpPr>
                <a:spLocks/>
              </p:cNvSpPr>
              <p:nvPr/>
            </p:nvSpPr>
            <p:spPr bwMode="auto">
              <a:xfrm>
                <a:off x="2868" y="1115"/>
                <a:ext cx="2" cy="9"/>
              </a:xfrm>
              <a:custGeom>
                <a:avLst/>
                <a:gdLst>
                  <a:gd name="T0" fmla="*/ 0 w 2"/>
                  <a:gd name="T1" fmla="*/ 2 h 9"/>
                  <a:gd name="T2" fmla="*/ 2 w 2"/>
                  <a:gd name="T3" fmla="*/ 7 h 9"/>
                  <a:gd name="T4" fmla="*/ 2 w 2"/>
                  <a:gd name="T5" fmla="*/ 9 h 9"/>
                  <a:gd name="T6" fmla="*/ 2 w 2"/>
                  <a:gd name="T7" fmla="*/ 7 h 9"/>
                  <a:gd name="T8" fmla="*/ 2 w 2"/>
                  <a:gd name="T9" fmla="*/ 2 h 9"/>
                  <a:gd name="T10" fmla="*/ 2 w 2"/>
                  <a:gd name="T11" fmla="*/ 2 h 9"/>
                  <a:gd name="T12" fmla="*/ 2 w 2"/>
                  <a:gd name="T13" fmla="*/ 0 h 9"/>
                  <a:gd name="T14" fmla="*/ 0 w 2"/>
                  <a:gd name="T15" fmla="*/ 0 h 9"/>
                  <a:gd name="T16" fmla="*/ 0 w 2"/>
                  <a:gd name="T17" fmla="*/ 0 h 9"/>
                  <a:gd name="T18" fmla="*/ 0 w 2"/>
                  <a:gd name="T19"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9">
                    <a:moveTo>
                      <a:pt x="0" y="2"/>
                    </a:moveTo>
                    <a:lnTo>
                      <a:pt x="2" y="7"/>
                    </a:lnTo>
                    <a:lnTo>
                      <a:pt x="2" y="9"/>
                    </a:lnTo>
                    <a:lnTo>
                      <a:pt x="2" y="7"/>
                    </a:lnTo>
                    <a:lnTo>
                      <a:pt x="2" y="2"/>
                    </a:lnTo>
                    <a:lnTo>
                      <a:pt x="2" y="2"/>
                    </a:lnTo>
                    <a:lnTo>
                      <a:pt x="2" y="0"/>
                    </a:lnTo>
                    <a:lnTo>
                      <a:pt x="0"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99" name="Rectangle 27"/>
              <p:cNvSpPr>
                <a:spLocks noChangeArrowheads="1"/>
              </p:cNvSpPr>
              <p:nvPr/>
            </p:nvSpPr>
            <p:spPr bwMode="auto">
              <a:xfrm>
                <a:off x="2868" y="1115"/>
                <a:ext cx="1"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00" name="Freeform 28"/>
              <p:cNvSpPr>
                <a:spLocks/>
              </p:cNvSpPr>
              <p:nvPr/>
            </p:nvSpPr>
            <p:spPr bwMode="auto">
              <a:xfrm>
                <a:off x="2879" y="990"/>
                <a:ext cx="11" cy="5"/>
              </a:xfrm>
              <a:custGeom>
                <a:avLst/>
                <a:gdLst>
                  <a:gd name="T0" fmla="*/ 4 w 11"/>
                  <a:gd name="T1" fmla="*/ 2 h 5"/>
                  <a:gd name="T2" fmla="*/ 7 w 11"/>
                  <a:gd name="T3" fmla="*/ 4 h 5"/>
                  <a:gd name="T4" fmla="*/ 9 w 11"/>
                  <a:gd name="T5" fmla="*/ 5 h 5"/>
                  <a:gd name="T6" fmla="*/ 11 w 11"/>
                  <a:gd name="T7" fmla="*/ 5 h 5"/>
                  <a:gd name="T8" fmla="*/ 11 w 11"/>
                  <a:gd name="T9" fmla="*/ 5 h 5"/>
                  <a:gd name="T10" fmla="*/ 9 w 11"/>
                  <a:gd name="T11" fmla="*/ 4 h 5"/>
                  <a:gd name="T12" fmla="*/ 7 w 11"/>
                  <a:gd name="T13" fmla="*/ 4 h 5"/>
                  <a:gd name="T14" fmla="*/ 5 w 11"/>
                  <a:gd name="T15" fmla="*/ 2 h 5"/>
                  <a:gd name="T16" fmla="*/ 5 w 11"/>
                  <a:gd name="T17" fmla="*/ 2 h 5"/>
                  <a:gd name="T18" fmla="*/ 4 w 11"/>
                  <a:gd name="T19" fmla="*/ 2 h 5"/>
                  <a:gd name="T20" fmla="*/ 4 w 11"/>
                  <a:gd name="T21" fmla="*/ 2 h 5"/>
                  <a:gd name="T22" fmla="*/ 2 w 11"/>
                  <a:gd name="T23" fmla="*/ 0 h 5"/>
                  <a:gd name="T24" fmla="*/ 2 w 11"/>
                  <a:gd name="T25" fmla="*/ 0 h 5"/>
                  <a:gd name="T26" fmla="*/ 0 w 11"/>
                  <a:gd name="T27" fmla="*/ 0 h 5"/>
                  <a:gd name="T28" fmla="*/ 0 w 11"/>
                  <a:gd name="T29" fmla="*/ 2 h 5"/>
                  <a:gd name="T30" fmla="*/ 4 w 11"/>
                  <a:gd name="T3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 h="5">
                    <a:moveTo>
                      <a:pt x="4" y="2"/>
                    </a:moveTo>
                    <a:lnTo>
                      <a:pt x="7" y="4"/>
                    </a:lnTo>
                    <a:lnTo>
                      <a:pt x="9" y="5"/>
                    </a:lnTo>
                    <a:lnTo>
                      <a:pt x="11" y="5"/>
                    </a:lnTo>
                    <a:lnTo>
                      <a:pt x="11" y="5"/>
                    </a:lnTo>
                    <a:lnTo>
                      <a:pt x="9" y="4"/>
                    </a:lnTo>
                    <a:lnTo>
                      <a:pt x="7" y="4"/>
                    </a:lnTo>
                    <a:lnTo>
                      <a:pt x="5" y="2"/>
                    </a:lnTo>
                    <a:lnTo>
                      <a:pt x="5" y="2"/>
                    </a:lnTo>
                    <a:lnTo>
                      <a:pt x="4" y="2"/>
                    </a:lnTo>
                    <a:lnTo>
                      <a:pt x="4" y="2"/>
                    </a:lnTo>
                    <a:lnTo>
                      <a:pt x="2" y="0"/>
                    </a:lnTo>
                    <a:lnTo>
                      <a:pt x="2" y="0"/>
                    </a:lnTo>
                    <a:lnTo>
                      <a:pt x="0" y="0"/>
                    </a:lnTo>
                    <a:lnTo>
                      <a:pt x="0" y="2"/>
                    </a:lnTo>
                    <a:lnTo>
                      <a:pt x="4"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01" name="Freeform 29"/>
              <p:cNvSpPr>
                <a:spLocks/>
              </p:cNvSpPr>
              <p:nvPr/>
            </p:nvSpPr>
            <p:spPr bwMode="auto">
              <a:xfrm>
                <a:off x="2895" y="994"/>
                <a:ext cx="4" cy="1"/>
              </a:xfrm>
              <a:custGeom>
                <a:avLst/>
                <a:gdLst>
                  <a:gd name="T0" fmla="*/ 4 w 4"/>
                  <a:gd name="T1" fmla="*/ 1 h 1"/>
                  <a:gd name="T2" fmla="*/ 2 w 4"/>
                  <a:gd name="T3" fmla="*/ 1 h 1"/>
                  <a:gd name="T4" fmla="*/ 0 w 4"/>
                  <a:gd name="T5" fmla="*/ 0 h 1"/>
                  <a:gd name="T6" fmla="*/ 0 w 4"/>
                  <a:gd name="T7" fmla="*/ 1 h 1"/>
                  <a:gd name="T8" fmla="*/ 2 w 4"/>
                  <a:gd name="T9" fmla="*/ 1 h 1"/>
                  <a:gd name="T10" fmla="*/ 4 w 4"/>
                  <a:gd name="T11" fmla="*/ 1 h 1"/>
                </a:gdLst>
                <a:ahLst/>
                <a:cxnLst>
                  <a:cxn ang="0">
                    <a:pos x="T0" y="T1"/>
                  </a:cxn>
                  <a:cxn ang="0">
                    <a:pos x="T2" y="T3"/>
                  </a:cxn>
                  <a:cxn ang="0">
                    <a:pos x="T4" y="T5"/>
                  </a:cxn>
                  <a:cxn ang="0">
                    <a:pos x="T6" y="T7"/>
                  </a:cxn>
                  <a:cxn ang="0">
                    <a:pos x="T8" y="T9"/>
                  </a:cxn>
                  <a:cxn ang="0">
                    <a:pos x="T10" y="T11"/>
                  </a:cxn>
                </a:cxnLst>
                <a:rect l="0" t="0" r="r" b="b"/>
                <a:pathLst>
                  <a:path w="4" h="1">
                    <a:moveTo>
                      <a:pt x="4" y="1"/>
                    </a:moveTo>
                    <a:lnTo>
                      <a:pt x="2" y="1"/>
                    </a:lnTo>
                    <a:lnTo>
                      <a:pt x="0" y="0"/>
                    </a:lnTo>
                    <a:lnTo>
                      <a:pt x="0" y="1"/>
                    </a:lnTo>
                    <a:lnTo>
                      <a:pt x="2" y="1"/>
                    </a:lnTo>
                    <a:lnTo>
                      <a:pt x="4"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02" name="Freeform 30"/>
              <p:cNvSpPr>
                <a:spLocks/>
              </p:cNvSpPr>
              <p:nvPr/>
            </p:nvSpPr>
            <p:spPr bwMode="auto">
              <a:xfrm>
                <a:off x="2892" y="994"/>
                <a:ext cx="3" cy="1"/>
              </a:xfrm>
              <a:custGeom>
                <a:avLst/>
                <a:gdLst>
                  <a:gd name="T0" fmla="*/ 3 w 3"/>
                  <a:gd name="T1" fmla="*/ 1 h 1"/>
                  <a:gd name="T2" fmla="*/ 1 w 3"/>
                  <a:gd name="T3" fmla="*/ 0 h 1"/>
                  <a:gd name="T4" fmla="*/ 0 w 3"/>
                  <a:gd name="T5" fmla="*/ 0 h 1"/>
                  <a:gd name="T6" fmla="*/ 3 w 3"/>
                  <a:gd name="T7" fmla="*/ 1 h 1"/>
                  <a:gd name="T8" fmla="*/ 3 w 3"/>
                  <a:gd name="T9" fmla="*/ 1 h 1"/>
                </a:gdLst>
                <a:ahLst/>
                <a:cxnLst>
                  <a:cxn ang="0">
                    <a:pos x="T0" y="T1"/>
                  </a:cxn>
                  <a:cxn ang="0">
                    <a:pos x="T2" y="T3"/>
                  </a:cxn>
                  <a:cxn ang="0">
                    <a:pos x="T4" y="T5"/>
                  </a:cxn>
                  <a:cxn ang="0">
                    <a:pos x="T6" y="T7"/>
                  </a:cxn>
                  <a:cxn ang="0">
                    <a:pos x="T8" y="T9"/>
                  </a:cxn>
                </a:cxnLst>
                <a:rect l="0" t="0" r="r" b="b"/>
                <a:pathLst>
                  <a:path w="3" h="1">
                    <a:moveTo>
                      <a:pt x="3" y="1"/>
                    </a:moveTo>
                    <a:lnTo>
                      <a:pt x="1" y="0"/>
                    </a:lnTo>
                    <a:lnTo>
                      <a:pt x="0" y="0"/>
                    </a:lnTo>
                    <a:lnTo>
                      <a:pt x="3" y="1"/>
                    </a:lnTo>
                    <a:lnTo>
                      <a:pt x="3"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03" name="Freeform 31"/>
              <p:cNvSpPr>
                <a:spLocks/>
              </p:cNvSpPr>
              <p:nvPr/>
            </p:nvSpPr>
            <p:spPr bwMode="auto">
              <a:xfrm>
                <a:off x="2200" y="811"/>
                <a:ext cx="5" cy="2"/>
              </a:xfrm>
              <a:custGeom>
                <a:avLst/>
                <a:gdLst>
                  <a:gd name="T0" fmla="*/ 4 w 5"/>
                  <a:gd name="T1" fmla="*/ 2 h 2"/>
                  <a:gd name="T2" fmla="*/ 5 w 5"/>
                  <a:gd name="T3" fmla="*/ 2 h 2"/>
                  <a:gd name="T4" fmla="*/ 5 w 5"/>
                  <a:gd name="T5" fmla="*/ 2 h 2"/>
                  <a:gd name="T6" fmla="*/ 5 w 5"/>
                  <a:gd name="T7" fmla="*/ 0 h 2"/>
                  <a:gd name="T8" fmla="*/ 0 w 5"/>
                  <a:gd name="T9" fmla="*/ 0 h 2"/>
                  <a:gd name="T10" fmla="*/ 0 w 5"/>
                  <a:gd name="T11" fmla="*/ 0 h 2"/>
                  <a:gd name="T12" fmla="*/ 0 w 5"/>
                  <a:gd name="T13" fmla="*/ 2 h 2"/>
                  <a:gd name="T14" fmla="*/ 0 w 5"/>
                  <a:gd name="T15" fmla="*/ 2 h 2"/>
                  <a:gd name="T16" fmla="*/ 4 w 5"/>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2">
                    <a:moveTo>
                      <a:pt x="4" y="2"/>
                    </a:moveTo>
                    <a:lnTo>
                      <a:pt x="5" y="2"/>
                    </a:lnTo>
                    <a:lnTo>
                      <a:pt x="5" y="2"/>
                    </a:lnTo>
                    <a:lnTo>
                      <a:pt x="5" y="0"/>
                    </a:lnTo>
                    <a:lnTo>
                      <a:pt x="0" y="0"/>
                    </a:lnTo>
                    <a:lnTo>
                      <a:pt x="0" y="0"/>
                    </a:lnTo>
                    <a:lnTo>
                      <a:pt x="0" y="2"/>
                    </a:lnTo>
                    <a:lnTo>
                      <a:pt x="0" y="2"/>
                    </a:lnTo>
                    <a:lnTo>
                      <a:pt x="4"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04" name="Freeform 32"/>
              <p:cNvSpPr>
                <a:spLocks/>
              </p:cNvSpPr>
              <p:nvPr/>
            </p:nvSpPr>
            <p:spPr bwMode="auto">
              <a:xfrm>
                <a:off x="2254" y="816"/>
                <a:ext cx="13" cy="4"/>
              </a:xfrm>
              <a:custGeom>
                <a:avLst/>
                <a:gdLst>
                  <a:gd name="T0" fmla="*/ 9 w 13"/>
                  <a:gd name="T1" fmla="*/ 4 h 4"/>
                  <a:gd name="T2" fmla="*/ 9 w 13"/>
                  <a:gd name="T3" fmla="*/ 2 h 4"/>
                  <a:gd name="T4" fmla="*/ 11 w 13"/>
                  <a:gd name="T5" fmla="*/ 4 h 4"/>
                  <a:gd name="T6" fmla="*/ 11 w 13"/>
                  <a:gd name="T7" fmla="*/ 2 h 4"/>
                  <a:gd name="T8" fmla="*/ 13 w 13"/>
                  <a:gd name="T9" fmla="*/ 2 h 4"/>
                  <a:gd name="T10" fmla="*/ 13 w 13"/>
                  <a:gd name="T11" fmla="*/ 0 h 4"/>
                  <a:gd name="T12" fmla="*/ 11 w 13"/>
                  <a:gd name="T13" fmla="*/ 0 h 4"/>
                  <a:gd name="T14" fmla="*/ 6 w 13"/>
                  <a:gd name="T15" fmla="*/ 0 h 4"/>
                  <a:gd name="T16" fmla="*/ 4 w 13"/>
                  <a:gd name="T17" fmla="*/ 0 h 4"/>
                  <a:gd name="T18" fmla="*/ 4 w 13"/>
                  <a:gd name="T19" fmla="*/ 0 h 4"/>
                  <a:gd name="T20" fmla="*/ 2 w 13"/>
                  <a:gd name="T21" fmla="*/ 0 h 4"/>
                  <a:gd name="T22" fmla="*/ 0 w 13"/>
                  <a:gd name="T23" fmla="*/ 0 h 4"/>
                  <a:gd name="T24" fmla="*/ 2 w 13"/>
                  <a:gd name="T25" fmla="*/ 0 h 4"/>
                  <a:gd name="T26" fmla="*/ 2 w 13"/>
                  <a:gd name="T27" fmla="*/ 0 h 4"/>
                  <a:gd name="T28" fmla="*/ 2 w 13"/>
                  <a:gd name="T29" fmla="*/ 0 h 4"/>
                  <a:gd name="T30" fmla="*/ 4 w 13"/>
                  <a:gd name="T31" fmla="*/ 2 h 4"/>
                  <a:gd name="T32" fmla="*/ 4 w 13"/>
                  <a:gd name="T33" fmla="*/ 2 h 4"/>
                  <a:gd name="T34" fmla="*/ 4 w 13"/>
                  <a:gd name="T35" fmla="*/ 2 h 4"/>
                  <a:gd name="T36" fmla="*/ 8 w 13"/>
                  <a:gd name="T37" fmla="*/ 2 h 4"/>
                  <a:gd name="T38" fmla="*/ 9 w 13"/>
                  <a:gd name="T39" fmla="*/ 2 h 4"/>
                  <a:gd name="T40" fmla="*/ 8 w 13"/>
                  <a:gd name="T41" fmla="*/ 2 h 4"/>
                  <a:gd name="T42" fmla="*/ 8 w 13"/>
                  <a:gd name="T43" fmla="*/ 4 h 4"/>
                  <a:gd name="T44" fmla="*/ 6 w 13"/>
                  <a:gd name="T45" fmla="*/ 2 h 4"/>
                  <a:gd name="T46" fmla="*/ 6 w 13"/>
                  <a:gd name="T47" fmla="*/ 2 h 4"/>
                  <a:gd name="T48" fmla="*/ 8 w 13"/>
                  <a:gd name="T49" fmla="*/ 4 h 4"/>
                  <a:gd name="T50" fmla="*/ 9 w 13"/>
                  <a:gd name="T5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 h="4">
                    <a:moveTo>
                      <a:pt x="9" y="4"/>
                    </a:moveTo>
                    <a:lnTo>
                      <a:pt x="9" y="2"/>
                    </a:lnTo>
                    <a:lnTo>
                      <a:pt x="11" y="4"/>
                    </a:lnTo>
                    <a:lnTo>
                      <a:pt x="11" y="2"/>
                    </a:lnTo>
                    <a:lnTo>
                      <a:pt x="13" y="2"/>
                    </a:lnTo>
                    <a:lnTo>
                      <a:pt x="13" y="0"/>
                    </a:lnTo>
                    <a:lnTo>
                      <a:pt x="11" y="0"/>
                    </a:lnTo>
                    <a:lnTo>
                      <a:pt x="6" y="0"/>
                    </a:lnTo>
                    <a:lnTo>
                      <a:pt x="4" y="0"/>
                    </a:lnTo>
                    <a:lnTo>
                      <a:pt x="4" y="0"/>
                    </a:lnTo>
                    <a:lnTo>
                      <a:pt x="2" y="0"/>
                    </a:lnTo>
                    <a:lnTo>
                      <a:pt x="0" y="0"/>
                    </a:lnTo>
                    <a:lnTo>
                      <a:pt x="2" y="0"/>
                    </a:lnTo>
                    <a:lnTo>
                      <a:pt x="2" y="0"/>
                    </a:lnTo>
                    <a:lnTo>
                      <a:pt x="2" y="0"/>
                    </a:lnTo>
                    <a:lnTo>
                      <a:pt x="4" y="2"/>
                    </a:lnTo>
                    <a:lnTo>
                      <a:pt x="4" y="2"/>
                    </a:lnTo>
                    <a:lnTo>
                      <a:pt x="4" y="2"/>
                    </a:lnTo>
                    <a:lnTo>
                      <a:pt x="8" y="2"/>
                    </a:lnTo>
                    <a:lnTo>
                      <a:pt x="9" y="2"/>
                    </a:lnTo>
                    <a:lnTo>
                      <a:pt x="8" y="2"/>
                    </a:lnTo>
                    <a:lnTo>
                      <a:pt x="8" y="4"/>
                    </a:lnTo>
                    <a:lnTo>
                      <a:pt x="6" y="2"/>
                    </a:lnTo>
                    <a:lnTo>
                      <a:pt x="6" y="2"/>
                    </a:lnTo>
                    <a:lnTo>
                      <a:pt x="8" y="4"/>
                    </a:lnTo>
                    <a:lnTo>
                      <a:pt x="9"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05" name="Freeform 33"/>
              <p:cNvSpPr>
                <a:spLocks/>
              </p:cNvSpPr>
              <p:nvPr/>
            </p:nvSpPr>
            <p:spPr bwMode="auto">
              <a:xfrm>
                <a:off x="2240" y="805"/>
                <a:ext cx="7" cy="2"/>
              </a:xfrm>
              <a:custGeom>
                <a:avLst/>
                <a:gdLst>
                  <a:gd name="T0" fmla="*/ 2 w 7"/>
                  <a:gd name="T1" fmla="*/ 2 h 2"/>
                  <a:gd name="T2" fmla="*/ 3 w 7"/>
                  <a:gd name="T3" fmla="*/ 2 h 2"/>
                  <a:gd name="T4" fmla="*/ 5 w 7"/>
                  <a:gd name="T5" fmla="*/ 2 h 2"/>
                  <a:gd name="T6" fmla="*/ 7 w 7"/>
                  <a:gd name="T7" fmla="*/ 2 h 2"/>
                  <a:gd name="T8" fmla="*/ 7 w 7"/>
                  <a:gd name="T9" fmla="*/ 2 h 2"/>
                  <a:gd name="T10" fmla="*/ 7 w 7"/>
                  <a:gd name="T11" fmla="*/ 0 h 2"/>
                  <a:gd name="T12" fmla="*/ 5 w 7"/>
                  <a:gd name="T13" fmla="*/ 0 h 2"/>
                  <a:gd name="T14" fmla="*/ 3 w 7"/>
                  <a:gd name="T15" fmla="*/ 0 h 2"/>
                  <a:gd name="T16" fmla="*/ 0 w 7"/>
                  <a:gd name="T17" fmla="*/ 2 h 2"/>
                  <a:gd name="T18" fmla="*/ 0 w 7"/>
                  <a:gd name="T19" fmla="*/ 2 h 2"/>
                  <a:gd name="T20" fmla="*/ 0 w 7"/>
                  <a:gd name="T21" fmla="*/ 2 h 2"/>
                  <a:gd name="T22" fmla="*/ 2 w 7"/>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2">
                    <a:moveTo>
                      <a:pt x="2" y="2"/>
                    </a:moveTo>
                    <a:lnTo>
                      <a:pt x="3" y="2"/>
                    </a:lnTo>
                    <a:lnTo>
                      <a:pt x="5" y="2"/>
                    </a:lnTo>
                    <a:lnTo>
                      <a:pt x="7" y="2"/>
                    </a:lnTo>
                    <a:lnTo>
                      <a:pt x="7" y="2"/>
                    </a:lnTo>
                    <a:lnTo>
                      <a:pt x="7" y="0"/>
                    </a:lnTo>
                    <a:lnTo>
                      <a:pt x="5" y="0"/>
                    </a:lnTo>
                    <a:lnTo>
                      <a:pt x="3" y="0"/>
                    </a:lnTo>
                    <a:lnTo>
                      <a:pt x="0" y="2"/>
                    </a:lnTo>
                    <a:lnTo>
                      <a:pt x="0" y="2"/>
                    </a:lnTo>
                    <a:lnTo>
                      <a:pt x="0"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06" name="Freeform 34"/>
              <p:cNvSpPr>
                <a:spLocks/>
              </p:cNvSpPr>
              <p:nvPr/>
            </p:nvSpPr>
            <p:spPr bwMode="auto">
              <a:xfrm>
                <a:off x="2254" y="805"/>
                <a:ext cx="26" cy="11"/>
              </a:xfrm>
              <a:custGeom>
                <a:avLst/>
                <a:gdLst>
                  <a:gd name="T0" fmla="*/ 2 w 26"/>
                  <a:gd name="T1" fmla="*/ 10 h 11"/>
                  <a:gd name="T2" fmla="*/ 4 w 26"/>
                  <a:gd name="T3" fmla="*/ 10 h 11"/>
                  <a:gd name="T4" fmla="*/ 4 w 26"/>
                  <a:gd name="T5" fmla="*/ 10 h 11"/>
                  <a:gd name="T6" fmla="*/ 6 w 26"/>
                  <a:gd name="T7" fmla="*/ 10 h 11"/>
                  <a:gd name="T8" fmla="*/ 9 w 26"/>
                  <a:gd name="T9" fmla="*/ 11 h 11"/>
                  <a:gd name="T10" fmla="*/ 13 w 26"/>
                  <a:gd name="T11" fmla="*/ 11 h 11"/>
                  <a:gd name="T12" fmla="*/ 15 w 26"/>
                  <a:gd name="T13" fmla="*/ 11 h 11"/>
                  <a:gd name="T14" fmla="*/ 17 w 26"/>
                  <a:gd name="T15" fmla="*/ 10 h 11"/>
                  <a:gd name="T16" fmla="*/ 20 w 26"/>
                  <a:gd name="T17" fmla="*/ 8 h 11"/>
                  <a:gd name="T18" fmla="*/ 24 w 26"/>
                  <a:gd name="T19" fmla="*/ 8 h 11"/>
                  <a:gd name="T20" fmla="*/ 26 w 26"/>
                  <a:gd name="T21" fmla="*/ 8 h 11"/>
                  <a:gd name="T22" fmla="*/ 24 w 26"/>
                  <a:gd name="T23" fmla="*/ 6 h 11"/>
                  <a:gd name="T24" fmla="*/ 22 w 26"/>
                  <a:gd name="T25" fmla="*/ 6 h 11"/>
                  <a:gd name="T26" fmla="*/ 22 w 26"/>
                  <a:gd name="T27" fmla="*/ 6 h 11"/>
                  <a:gd name="T28" fmla="*/ 22 w 26"/>
                  <a:gd name="T29" fmla="*/ 4 h 11"/>
                  <a:gd name="T30" fmla="*/ 24 w 26"/>
                  <a:gd name="T31" fmla="*/ 4 h 11"/>
                  <a:gd name="T32" fmla="*/ 22 w 26"/>
                  <a:gd name="T33" fmla="*/ 4 h 11"/>
                  <a:gd name="T34" fmla="*/ 20 w 26"/>
                  <a:gd name="T35" fmla="*/ 2 h 11"/>
                  <a:gd name="T36" fmla="*/ 17 w 26"/>
                  <a:gd name="T37" fmla="*/ 2 h 11"/>
                  <a:gd name="T38" fmla="*/ 13 w 26"/>
                  <a:gd name="T39" fmla="*/ 0 h 11"/>
                  <a:gd name="T40" fmla="*/ 11 w 26"/>
                  <a:gd name="T41" fmla="*/ 0 h 11"/>
                  <a:gd name="T42" fmla="*/ 8 w 26"/>
                  <a:gd name="T43" fmla="*/ 0 h 11"/>
                  <a:gd name="T44" fmla="*/ 8 w 26"/>
                  <a:gd name="T45" fmla="*/ 0 h 11"/>
                  <a:gd name="T46" fmla="*/ 8 w 26"/>
                  <a:gd name="T47" fmla="*/ 2 h 11"/>
                  <a:gd name="T48" fmla="*/ 8 w 26"/>
                  <a:gd name="T49" fmla="*/ 2 h 11"/>
                  <a:gd name="T50" fmla="*/ 4 w 26"/>
                  <a:gd name="T51" fmla="*/ 2 h 11"/>
                  <a:gd name="T52" fmla="*/ 2 w 26"/>
                  <a:gd name="T53" fmla="*/ 4 h 11"/>
                  <a:gd name="T54" fmla="*/ 0 w 26"/>
                  <a:gd name="T55" fmla="*/ 6 h 11"/>
                  <a:gd name="T56" fmla="*/ 2 w 26"/>
                  <a:gd name="T57" fmla="*/ 6 h 11"/>
                  <a:gd name="T58" fmla="*/ 4 w 26"/>
                  <a:gd name="T59" fmla="*/ 6 h 11"/>
                  <a:gd name="T60" fmla="*/ 4 w 26"/>
                  <a:gd name="T61" fmla="*/ 6 h 11"/>
                  <a:gd name="T62" fmla="*/ 0 w 26"/>
                  <a:gd name="T63" fmla="*/ 8 h 11"/>
                  <a:gd name="T64" fmla="*/ 2 w 26"/>
                  <a:gd name="T65" fmla="*/ 8 h 11"/>
                  <a:gd name="T66" fmla="*/ 0 w 26"/>
                  <a:gd name="T67" fmla="*/ 10 h 11"/>
                  <a:gd name="T68" fmla="*/ 2 w 26"/>
                  <a:gd name="T69"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6" h="11">
                    <a:moveTo>
                      <a:pt x="2" y="10"/>
                    </a:moveTo>
                    <a:lnTo>
                      <a:pt x="2" y="10"/>
                    </a:lnTo>
                    <a:lnTo>
                      <a:pt x="2" y="10"/>
                    </a:lnTo>
                    <a:lnTo>
                      <a:pt x="4" y="10"/>
                    </a:lnTo>
                    <a:lnTo>
                      <a:pt x="4" y="10"/>
                    </a:lnTo>
                    <a:lnTo>
                      <a:pt x="4" y="10"/>
                    </a:lnTo>
                    <a:lnTo>
                      <a:pt x="4" y="10"/>
                    </a:lnTo>
                    <a:lnTo>
                      <a:pt x="6" y="10"/>
                    </a:lnTo>
                    <a:lnTo>
                      <a:pt x="8" y="10"/>
                    </a:lnTo>
                    <a:lnTo>
                      <a:pt x="9" y="11"/>
                    </a:lnTo>
                    <a:lnTo>
                      <a:pt x="11" y="11"/>
                    </a:lnTo>
                    <a:lnTo>
                      <a:pt x="13" y="11"/>
                    </a:lnTo>
                    <a:lnTo>
                      <a:pt x="13" y="11"/>
                    </a:lnTo>
                    <a:lnTo>
                      <a:pt x="15" y="11"/>
                    </a:lnTo>
                    <a:lnTo>
                      <a:pt x="15" y="11"/>
                    </a:lnTo>
                    <a:lnTo>
                      <a:pt x="17" y="10"/>
                    </a:lnTo>
                    <a:lnTo>
                      <a:pt x="17" y="10"/>
                    </a:lnTo>
                    <a:lnTo>
                      <a:pt x="20" y="8"/>
                    </a:lnTo>
                    <a:lnTo>
                      <a:pt x="24" y="8"/>
                    </a:lnTo>
                    <a:lnTo>
                      <a:pt x="24" y="8"/>
                    </a:lnTo>
                    <a:lnTo>
                      <a:pt x="26" y="8"/>
                    </a:lnTo>
                    <a:lnTo>
                      <a:pt x="26" y="8"/>
                    </a:lnTo>
                    <a:lnTo>
                      <a:pt x="24" y="8"/>
                    </a:lnTo>
                    <a:lnTo>
                      <a:pt x="24" y="6"/>
                    </a:lnTo>
                    <a:lnTo>
                      <a:pt x="24" y="6"/>
                    </a:lnTo>
                    <a:lnTo>
                      <a:pt x="22" y="6"/>
                    </a:lnTo>
                    <a:lnTo>
                      <a:pt x="22" y="6"/>
                    </a:lnTo>
                    <a:lnTo>
                      <a:pt x="22" y="6"/>
                    </a:lnTo>
                    <a:lnTo>
                      <a:pt x="22" y="4"/>
                    </a:lnTo>
                    <a:lnTo>
                      <a:pt x="22" y="4"/>
                    </a:lnTo>
                    <a:lnTo>
                      <a:pt x="22" y="4"/>
                    </a:lnTo>
                    <a:lnTo>
                      <a:pt x="24" y="4"/>
                    </a:lnTo>
                    <a:lnTo>
                      <a:pt x="24" y="4"/>
                    </a:lnTo>
                    <a:lnTo>
                      <a:pt x="22" y="4"/>
                    </a:lnTo>
                    <a:lnTo>
                      <a:pt x="22" y="4"/>
                    </a:lnTo>
                    <a:lnTo>
                      <a:pt x="20" y="2"/>
                    </a:lnTo>
                    <a:lnTo>
                      <a:pt x="20" y="2"/>
                    </a:lnTo>
                    <a:lnTo>
                      <a:pt x="17" y="2"/>
                    </a:lnTo>
                    <a:lnTo>
                      <a:pt x="15" y="2"/>
                    </a:lnTo>
                    <a:lnTo>
                      <a:pt x="13" y="0"/>
                    </a:lnTo>
                    <a:lnTo>
                      <a:pt x="13" y="0"/>
                    </a:lnTo>
                    <a:lnTo>
                      <a:pt x="11" y="0"/>
                    </a:lnTo>
                    <a:lnTo>
                      <a:pt x="9" y="0"/>
                    </a:lnTo>
                    <a:lnTo>
                      <a:pt x="8" y="0"/>
                    </a:lnTo>
                    <a:lnTo>
                      <a:pt x="6" y="0"/>
                    </a:lnTo>
                    <a:lnTo>
                      <a:pt x="8" y="0"/>
                    </a:lnTo>
                    <a:lnTo>
                      <a:pt x="8" y="0"/>
                    </a:lnTo>
                    <a:lnTo>
                      <a:pt x="8" y="2"/>
                    </a:lnTo>
                    <a:lnTo>
                      <a:pt x="8" y="2"/>
                    </a:lnTo>
                    <a:lnTo>
                      <a:pt x="8" y="2"/>
                    </a:lnTo>
                    <a:lnTo>
                      <a:pt x="4" y="2"/>
                    </a:lnTo>
                    <a:lnTo>
                      <a:pt x="4" y="2"/>
                    </a:lnTo>
                    <a:lnTo>
                      <a:pt x="2" y="2"/>
                    </a:lnTo>
                    <a:lnTo>
                      <a:pt x="2" y="4"/>
                    </a:lnTo>
                    <a:lnTo>
                      <a:pt x="0" y="4"/>
                    </a:lnTo>
                    <a:lnTo>
                      <a:pt x="0" y="6"/>
                    </a:lnTo>
                    <a:lnTo>
                      <a:pt x="2" y="6"/>
                    </a:lnTo>
                    <a:lnTo>
                      <a:pt x="2" y="6"/>
                    </a:lnTo>
                    <a:lnTo>
                      <a:pt x="2" y="6"/>
                    </a:lnTo>
                    <a:lnTo>
                      <a:pt x="4" y="6"/>
                    </a:lnTo>
                    <a:lnTo>
                      <a:pt x="4" y="6"/>
                    </a:lnTo>
                    <a:lnTo>
                      <a:pt x="4" y="6"/>
                    </a:lnTo>
                    <a:lnTo>
                      <a:pt x="2" y="8"/>
                    </a:lnTo>
                    <a:lnTo>
                      <a:pt x="0" y="8"/>
                    </a:lnTo>
                    <a:lnTo>
                      <a:pt x="2" y="8"/>
                    </a:lnTo>
                    <a:lnTo>
                      <a:pt x="2" y="8"/>
                    </a:lnTo>
                    <a:lnTo>
                      <a:pt x="0" y="8"/>
                    </a:lnTo>
                    <a:lnTo>
                      <a:pt x="0" y="10"/>
                    </a:lnTo>
                    <a:lnTo>
                      <a:pt x="0" y="10"/>
                    </a:lnTo>
                    <a:lnTo>
                      <a:pt x="2" y="1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07" name="Freeform 35"/>
              <p:cNvSpPr>
                <a:spLocks noEditPoints="1"/>
              </p:cNvSpPr>
              <p:nvPr/>
            </p:nvSpPr>
            <p:spPr bwMode="auto">
              <a:xfrm>
                <a:off x="2269" y="813"/>
                <a:ext cx="34" cy="12"/>
              </a:xfrm>
              <a:custGeom>
                <a:avLst/>
                <a:gdLst>
                  <a:gd name="T0" fmla="*/ 3 w 34"/>
                  <a:gd name="T1" fmla="*/ 2 h 12"/>
                  <a:gd name="T2" fmla="*/ 3 w 34"/>
                  <a:gd name="T3" fmla="*/ 3 h 12"/>
                  <a:gd name="T4" fmla="*/ 3 w 34"/>
                  <a:gd name="T5" fmla="*/ 3 h 12"/>
                  <a:gd name="T6" fmla="*/ 2 w 34"/>
                  <a:gd name="T7" fmla="*/ 3 h 12"/>
                  <a:gd name="T8" fmla="*/ 2 w 34"/>
                  <a:gd name="T9" fmla="*/ 3 h 12"/>
                  <a:gd name="T10" fmla="*/ 3 w 34"/>
                  <a:gd name="T11" fmla="*/ 5 h 12"/>
                  <a:gd name="T12" fmla="*/ 0 w 34"/>
                  <a:gd name="T13" fmla="*/ 5 h 12"/>
                  <a:gd name="T14" fmla="*/ 0 w 34"/>
                  <a:gd name="T15" fmla="*/ 7 h 12"/>
                  <a:gd name="T16" fmla="*/ 0 w 34"/>
                  <a:gd name="T17" fmla="*/ 7 h 12"/>
                  <a:gd name="T18" fmla="*/ 0 w 34"/>
                  <a:gd name="T19" fmla="*/ 7 h 12"/>
                  <a:gd name="T20" fmla="*/ 2 w 34"/>
                  <a:gd name="T21" fmla="*/ 7 h 12"/>
                  <a:gd name="T22" fmla="*/ 3 w 34"/>
                  <a:gd name="T23" fmla="*/ 7 h 12"/>
                  <a:gd name="T24" fmla="*/ 5 w 34"/>
                  <a:gd name="T25" fmla="*/ 7 h 12"/>
                  <a:gd name="T26" fmla="*/ 5 w 34"/>
                  <a:gd name="T27" fmla="*/ 7 h 12"/>
                  <a:gd name="T28" fmla="*/ 7 w 34"/>
                  <a:gd name="T29" fmla="*/ 9 h 12"/>
                  <a:gd name="T30" fmla="*/ 9 w 34"/>
                  <a:gd name="T31" fmla="*/ 11 h 12"/>
                  <a:gd name="T32" fmla="*/ 11 w 34"/>
                  <a:gd name="T33" fmla="*/ 11 h 12"/>
                  <a:gd name="T34" fmla="*/ 12 w 34"/>
                  <a:gd name="T35" fmla="*/ 11 h 12"/>
                  <a:gd name="T36" fmla="*/ 14 w 34"/>
                  <a:gd name="T37" fmla="*/ 11 h 12"/>
                  <a:gd name="T38" fmla="*/ 16 w 34"/>
                  <a:gd name="T39" fmla="*/ 11 h 12"/>
                  <a:gd name="T40" fmla="*/ 18 w 34"/>
                  <a:gd name="T41" fmla="*/ 11 h 12"/>
                  <a:gd name="T42" fmla="*/ 23 w 34"/>
                  <a:gd name="T43" fmla="*/ 12 h 12"/>
                  <a:gd name="T44" fmla="*/ 25 w 34"/>
                  <a:gd name="T45" fmla="*/ 12 h 12"/>
                  <a:gd name="T46" fmla="*/ 27 w 34"/>
                  <a:gd name="T47" fmla="*/ 12 h 12"/>
                  <a:gd name="T48" fmla="*/ 32 w 34"/>
                  <a:gd name="T49" fmla="*/ 12 h 12"/>
                  <a:gd name="T50" fmla="*/ 32 w 34"/>
                  <a:gd name="T51" fmla="*/ 12 h 12"/>
                  <a:gd name="T52" fmla="*/ 34 w 34"/>
                  <a:gd name="T53" fmla="*/ 11 h 12"/>
                  <a:gd name="T54" fmla="*/ 32 w 34"/>
                  <a:gd name="T55" fmla="*/ 11 h 12"/>
                  <a:gd name="T56" fmla="*/ 31 w 34"/>
                  <a:gd name="T57" fmla="*/ 9 h 12"/>
                  <a:gd name="T58" fmla="*/ 29 w 34"/>
                  <a:gd name="T59" fmla="*/ 9 h 12"/>
                  <a:gd name="T60" fmla="*/ 31 w 34"/>
                  <a:gd name="T61" fmla="*/ 7 h 12"/>
                  <a:gd name="T62" fmla="*/ 29 w 34"/>
                  <a:gd name="T63" fmla="*/ 7 h 12"/>
                  <a:gd name="T64" fmla="*/ 29 w 34"/>
                  <a:gd name="T65" fmla="*/ 5 h 12"/>
                  <a:gd name="T66" fmla="*/ 29 w 34"/>
                  <a:gd name="T67" fmla="*/ 3 h 12"/>
                  <a:gd name="T68" fmla="*/ 27 w 34"/>
                  <a:gd name="T69" fmla="*/ 3 h 12"/>
                  <a:gd name="T70" fmla="*/ 27 w 34"/>
                  <a:gd name="T71" fmla="*/ 3 h 12"/>
                  <a:gd name="T72" fmla="*/ 23 w 34"/>
                  <a:gd name="T73" fmla="*/ 2 h 12"/>
                  <a:gd name="T74" fmla="*/ 21 w 34"/>
                  <a:gd name="T75" fmla="*/ 2 h 12"/>
                  <a:gd name="T76" fmla="*/ 20 w 34"/>
                  <a:gd name="T77" fmla="*/ 2 h 12"/>
                  <a:gd name="T78" fmla="*/ 18 w 34"/>
                  <a:gd name="T79" fmla="*/ 2 h 12"/>
                  <a:gd name="T80" fmla="*/ 18 w 34"/>
                  <a:gd name="T81" fmla="*/ 2 h 12"/>
                  <a:gd name="T82" fmla="*/ 18 w 34"/>
                  <a:gd name="T83" fmla="*/ 3 h 12"/>
                  <a:gd name="T84" fmla="*/ 16 w 34"/>
                  <a:gd name="T85" fmla="*/ 3 h 12"/>
                  <a:gd name="T86" fmla="*/ 18 w 34"/>
                  <a:gd name="T87" fmla="*/ 3 h 12"/>
                  <a:gd name="T88" fmla="*/ 16 w 34"/>
                  <a:gd name="T89" fmla="*/ 2 h 12"/>
                  <a:gd name="T90" fmla="*/ 14 w 34"/>
                  <a:gd name="T91" fmla="*/ 2 h 12"/>
                  <a:gd name="T92" fmla="*/ 11 w 34"/>
                  <a:gd name="T93" fmla="*/ 0 h 12"/>
                  <a:gd name="T94" fmla="*/ 9 w 34"/>
                  <a:gd name="T95" fmla="*/ 2 h 12"/>
                  <a:gd name="T96" fmla="*/ 16 w 34"/>
                  <a:gd name="T97" fmla="*/ 3 h 12"/>
                  <a:gd name="T98" fmla="*/ 14 w 34"/>
                  <a:gd name="T99"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 h="12">
                    <a:moveTo>
                      <a:pt x="5" y="2"/>
                    </a:moveTo>
                    <a:lnTo>
                      <a:pt x="3" y="2"/>
                    </a:lnTo>
                    <a:lnTo>
                      <a:pt x="5" y="2"/>
                    </a:lnTo>
                    <a:lnTo>
                      <a:pt x="3" y="3"/>
                    </a:lnTo>
                    <a:lnTo>
                      <a:pt x="2" y="2"/>
                    </a:lnTo>
                    <a:lnTo>
                      <a:pt x="3" y="3"/>
                    </a:lnTo>
                    <a:lnTo>
                      <a:pt x="2" y="3"/>
                    </a:lnTo>
                    <a:lnTo>
                      <a:pt x="2" y="3"/>
                    </a:lnTo>
                    <a:lnTo>
                      <a:pt x="2" y="3"/>
                    </a:lnTo>
                    <a:lnTo>
                      <a:pt x="2" y="3"/>
                    </a:lnTo>
                    <a:lnTo>
                      <a:pt x="3" y="3"/>
                    </a:lnTo>
                    <a:lnTo>
                      <a:pt x="3" y="5"/>
                    </a:lnTo>
                    <a:lnTo>
                      <a:pt x="2" y="5"/>
                    </a:lnTo>
                    <a:lnTo>
                      <a:pt x="0" y="5"/>
                    </a:lnTo>
                    <a:lnTo>
                      <a:pt x="2" y="5"/>
                    </a:lnTo>
                    <a:lnTo>
                      <a:pt x="0" y="7"/>
                    </a:lnTo>
                    <a:lnTo>
                      <a:pt x="0" y="7"/>
                    </a:lnTo>
                    <a:lnTo>
                      <a:pt x="0" y="7"/>
                    </a:lnTo>
                    <a:lnTo>
                      <a:pt x="0" y="7"/>
                    </a:lnTo>
                    <a:lnTo>
                      <a:pt x="0" y="7"/>
                    </a:lnTo>
                    <a:lnTo>
                      <a:pt x="2" y="7"/>
                    </a:lnTo>
                    <a:lnTo>
                      <a:pt x="2" y="7"/>
                    </a:lnTo>
                    <a:lnTo>
                      <a:pt x="3" y="7"/>
                    </a:lnTo>
                    <a:lnTo>
                      <a:pt x="3" y="7"/>
                    </a:lnTo>
                    <a:lnTo>
                      <a:pt x="3" y="7"/>
                    </a:lnTo>
                    <a:lnTo>
                      <a:pt x="5" y="7"/>
                    </a:lnTo>
                    <a:lnTo>
                      <a:pt x="5" y="7"/>
                    </a:lnTo>
                    <a:lnTo>
                      <a:pt x="5" y="7"/>
                    </a:lnTo>
                    <a:lnTo>
                      <a:pt x="5" y="9"/>
                    </a:lnTo>
                    <a:lnTo>
                      <a:pt x="7" y="9"/>
                    </a:lnTo>
                    <a:lnTo>
                      <a:pt x="7" y="9"/>
                    </a:lnTo>
                    <a:lnTo>
                      <a:pt x="9" y="11"/>
                    </a:lnTo>
                    <a:lnTo>
                      <a:pt x="9" y="11"/>
                    </a:lnTo>
                    <a:lnTo>
                      <a:pt x="11" y="11"/>
                    </a:lnTo>
                    <a:lnTo>
                      <a:pt x="12" y="11"/>
                    </a:lnTo>
                    <a:lnTo>
                      <a:pt x="12" y="11"/>
                    </a:lnTo>
                    <a:lnTo>
                      <a:pt x="14" y="11"/>
                    </a:lnTo>
                    <a:lnTo>
                      <a:pt x="14" y="11"/>
                    </a:lnTo>
                    <a:lnTo>
                      <a:pt x="14" y="11"/>
                    </a:lnTo>
                    <a:lnTo>
                      <a:pt x="16" y="11"/>
                    </a:lnTo>
                    <a:lnTo>
                      <a:pt x="16" y="11"/>
                    </a:lnTo>
                    <a:lnTo>
                      <a:pt x="18" y="11"/>
                    </a:lnTo>
                    <a:lnTo>
                      <a:pt x="18" y="11"/>
                    </a:lnTo>
                    <a:lnTo>
                      <a:pt x="23" y="12"/>
                    </a:lnTo>
                    <a:lnTo>
                      <a:pt x="23" y="12"/>
                    </a:lnTo>
                    <a:lnTo>
                      <a:pt x="25" y="12"/>
                    </a:lnTo>
                    <a:lnTo>
                      <a:pt x="25" y="12"/>
                    </a:lnTo>
                    <a:lnTo>
                      <a:pt x="27" y="12"/>
                    </a:lnTo>
                    <a:lnTo>
                      <a:pt x="32" y="12"/>
                    </a:lnTo>
                    <a:lnTo>
                      <a:pt x="32" y="12"/>
                    </a:lnTo>
                    <a:lnTo>
                      <a:pt x="32" y="12"/>
                    </a:lnTo>
                    <a:lnTo>
                      <a:pt x="32" y="12"/>
                    </a:lnTo>
                    <a:lnTo>
                      <a:pt x="34" y="12"/>
                    </a:lnTo>
                    <a:lnTo>
                      <a:pt x="34" y="11"/>
                    </a:lnTo>
                    <a:lnTo>
                      <a:pt x="34" y="11"/>
                    </a:lnTo>
                    <a:lnTo>
                      <a:pt x="32" y="11"/>
                    </a:lnTo>
                    <a:lnTo>
                      <a:pt x="32" y="9"/>
                    </a:lnTo>
                    <a:lnTo>
                      <a:pt x="31" y="9"/>
                    </a:lnTo>
                    <a:lnTo>
                      <a:pt x="31" y="9"/>
                    </a:lnTo>
                    <a:lnTo>
                      <a:pt x="29" y="9"/>
                    </a:lnTo>
                    <a:lnTo>
                      <a:pt x="27" y="7"/>
                    </a:lnTo>
                    <a:lnTo>
                      <a:pt x="31" y="7"/>
                    </a:lnTo>
                    <a:lnTo>
                      <a:pt x="31" y="7"/>
                    </a:lnTo>
                    <a:lnTo>
                      <a:pt x="29" y="7"/>
                    </a:lnTo>
                    <a:lnTo>
                      <a:pt x="29" y="5"/>
                    </a:lnTo>
                    <a:lnTo>
                      <a:pt x="29" y="5"/>
                    </a:lnTo>
                    <a:lnTo>
                      <a:pt x="29" y="5"/>
                    </a:lnTo>
                    <a:lnTo>
                      <a:pt x="29" y="3"/>
                    </a:lnTo>
                    <a:lnTo>
                      <a:pt x="29" y="3"/>
                    </a:lnTo>
                    <a:lnTo>
                      <a:pt x="27" y="3"/>
                    </a:lnTo>
                    <a:lnTo>
                      <a:pt x="27" y="3"/>
                    </a:lnTo>
                    <a:lnTo>
                      <a:pt x="27" y="3"/>
                    </a:lnTo>
                    <a:lnTo>
                      <a:pt x="25" y="3"/>
                    </a:lnTo>
                    <a:lnTo>
                      <a:pt x="23" y="2"/>
                    </a:lnTo>
                    <a:lnTo>
                      <a:pt x="23" y="2"/>
                    </a:lnTo>
                    <a:lnTo>
                      <a:pt x="21" y="2"/>
                    </a:lnTo>
                    <a:lnTo>
                      <a:pt x="20" y="2"/>
                    </a:lnTo>
                    <a:lnTo>
                      <a:pt x="20" y="2"/>
                    </a:lnTo>
                    <a:lnTo>
                      <a:pt x="18" y="2"/>
                    </a:lnTo>
                    <a:lnTo>
                      <a:pt x="18" y="2"/>
                    </a:lnTo>
                    <a:lnTo>
                      <a:pt x="18" y="2"/>
                    </a:lnTo>
                    <a:lnTo>
                      <a:pt x="18" y="2"/>
                    </a:lnTo>
                    <a:lnTo>
                      <a:pt x="20" y="3"/>
                    </a:lnTo>
                    <a:lnTo>
                      <a:pt x="18" y="3"/>
                    </a:lnTo>
                    <a:lnTo>
                      <a:pt x="18" y="3"/>
                    </a:lnTo>
                    <a:lnTo>
                      <a:pt x="16" y="3"/>
                    </a:lnTo>
                    <a:lnTo>
                      <a:pt x="16" y="3"/>
                    </a:lnTo>
                    <a:lnTo>
                      <a:pt x="18" y="3"/>
                    </a:lnTo>
                    <a:lnTo>
                      <a:pt x="16" y="2"/>
                    </a:lnTo>
                    <a:lnTo>
                      <a:pt x="16" y="2"/>
                    </a:lnTo>
                    <a:lnTo>
                      <a:pt x="14" y="2"/>
                    </a:lnTo>
                    <a:lnTo>
                      <a:pt x="14" y="2"/>
                    </a:lnTo>
                    <a:lnTo>
                      <a:pt x="12" y="0"/>
                    </a:lnTo>
                    <a:lnTo>
                      <a:pt x="11" y="0"/>
                    </a:lnTo>
                    <a:lnTo>
                      <a:pt x="11" y="2"/>
                    </a:lnTo>
                    <a:lnTo>
                      <a:pt x="9" y="2"/>
                    </a:lnTo>
                    <a:lnTo>
                      <a:pt x="5" y="2"/>
                    </a:lnTo>
                    <a:close/>
                    <a:moveTo>
                      <a:pt x="16" y="3"/>
                    </a:moveTo>
                    <a:lnTo>
                      <a:pt x="16" y="5"/>
                    </a:lnTo>
                    <a:lnTo>
                      <a:pt x="14" y="5"/>
                    </a:lnTo>
                    <a:lnTo>
                      <a:pt x="16"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08" name="Freeform 36"/>
              <p:cNvSpPr>
                <a:spLocks/>
              </p:cNvSpPr>
              <p:nvPr/>
            </p:nvSpPr>
            <p:spPr bwMode="auto">
              <a:xfrm>
                <a:off x="2307" y="818"/>
                <a:ext cx="25" cy="15"/>
              </a:xfrm>
              <a:custGeom>
                <a:avLst/>
                <a:gdLst>
                  <a:gd name="T0" fmla="*/ 0 w 25"/>
                  <a:gd name="T1" fmla="*/ 4 h 15"/>
                  <a:gd name="T2" fmla="*/ 0 w 25"/>
                  <a:gd name="T3" fmla="*/ 6 h 15"/>
                  <a:gd name="T4" fmla="*/ 2 w 25"/>
                  <a:gd name="T5" fmla="*/ 7 h 15"/>
                  <a:gd name="T6" fmla="*/ 3 w 25"/>
                  <a:gd name="T7" fmla="*/ 7 h 15"/>
                  <a:gd name="T8" fmla="*/ 2 w 25"/>
                  <a:gd name="T9" fmla="*/ 7 h 15"/>
                  <a:gd name="T10" fmla="*/ 2 w 25"/>
                  <a:gd name="T11" fmla="*/ 9 h 15"/>
                  <a:gd name="T12" fmla="*/ 2 w 25"/>
                  <a:gd name="T13" fmla="*/ 9 h 15"/>
                  <a:gd name="T14" fmla="*/ 3 w 25"/>
                  <a:gd name="T15" fmla="*/ 11 h 15"/>
                  <a:gd name="T16" fmla="*/ 3 w 25"/>
                  <a:gd name="T17" fmla="*/ 13 h 15"/>
                  <a:gd name="T18" fmla="*/ 3 w 25"/>
                  <a:gd name="T19" fmla="*/ 13 h 15"/>
                  <a:gd name="T20" fmla="*/ 5 w 25"/>
                  <a:gd name="T21" fmla="*/ 15 h 15"/>
                  <a:gd name="T22" fmla="*/ 7 w 25"/>
                  <a:gd name="T23" fmla="*/ 13 h 15"/>
                  <a:gd name="T24" fmla="*/ 9 w 25"/>
                  <a:gd name="T25" fmla="*/ 13 h 15"/>
                  <a:gd name="T26" fmla="*/ 9 w 25"/>
                  <a:gd name="T27" fmla="*/ 13 h 15"/>
                  <a:gd name="T28" fmla="*/ 12 w 25"/>
                  <a:gd name="T29" fmla="*/ 11 h 15"/>
                  <a:gd name="T30" fmla="*/ 14 w 25"/>
                  <a:gd name="T31" fmla="*/ 11 h 15"/>
                  <a:gd name="T32" fmla="*/ 18 w 25"/>
                  <a:gd name="T33" fmla="*/ 11 h 15"/>
                  <a:gd name="T34" fmla="*/ 18 w 25"/>
                  <a:gd name="T35" fmla="*/ 11 h 15"/>
                  <a:gd name="T36" fmla="*/ 20 w 25"/>
                  <a:gd name="T37" fmla="*/ 11 h 15"/>
                  <a:gd name="T38" fmla="*/ 23 w 25"/>
                  <a:gd name="T39" fmla="*/ 9 h 15"/>
                  <a:gd name="T40" fmla="*/ 25 w 25"/>
                  <a:gd name="T41" fmla="*/ 9 h 15"/>
                  <a:gd name="T42" fmla="*/ 25 w 25"/>
                  <a:gd name="T43" fmla="*/ 7 h 15"/>
                  <a:gd name="T44" fmla="*/ 25 w 25"/>
                  <a:gd name="T45" fmla="*/ 7 h 15"/>
                  <a:gd name="T46" fmla="*/ 23 w 25"/>
                  <a:gd name="T47" fmla="*/ 6 h 15"/>
                  <a:gd name="T48" fmla="*/ 22 w 25"/>
                  <a:gd name="T49" fmla="*/ 6 h 15"/>
                  <a:gd name="T50" fmla="*/ 16 w 25"/>
                  <a:gd name="T51" fmla="*/ 4 h 15"/>
                  <a:gd name="T52" fmla="*/ 14 w 25"/>
                  <a:gd name="T53" fmla="*/ 4 h 15"/>
                  <a:gd name="T54" fmla="*/ 14 w 25"/>
                  <a:gd name="T55" fmla="*/ 4 h 15"/>
                  <a:gd name="T56" fmla="*/ 12 w 25"/>
                  <a:gd name="T57" fmla="*/ 2 h 15"/>
                  <a:gd name="T58" fmla="*/ 12 w 25"/>
                  <a:gd name="T59" fmla="*/ 2 h 15"/>
                  <a:gd name="T60" fmla="*/ 11 w 25"/>
                  <a:gd name="T61" fmla="*/ 2 h 15"/>
                  <a:gd name="T62" fmla="*/ 9 w 25"/>
                  <a:gd name="T63" fmla="*/ 2 h 15"/>
                  <a:gd name="T64" fmla="*/ 9 w 25"/>
                  <a:gd name="T65" fmla="*/ 4 h 15"/>
                  <a:gd name="T66" fmla="*/ 9 w 25"/>
                  <a:gd name="T67" fmla="*/ 4 h 15"/>
                  <a:gd name="T68" fmla="*/ 7 w 25"/>
                  <a:gd name="T69" fmla="*/ 2 h 15"/>
                  <a:gd name="T70" fmla="*/ 7 w 25"/>
                  <a:gd name="T71" fmla="*/ 2 h 15"/>
                  <a:gd name="T72" fmla="*/ 5 w 25"/>
                  <a:gd name="T73" fmla="*/ 2 h 15"/>
                  <a:gd name="T74" fmla="*/ 5 w 25"/>
                  <a:gd name="T75" fmla="*/ 0 h 15"/>
                  <a:gd name="T76" fmla="*/ 2 w 25"/>
                  <a:gd name="T77" fmla="*/ 0 h 15"/>
                  <a:gd name="T78" fmla="*/ 3 w 25"/>
                  <a:gd name="T79" fmla="*/ 2 h 15"/>
                  <a:gd name="T80" fmla="*/ 0 w 25"/>
                  <a:gd name="T81" fmla="*/ 2 h 15"/>
                  <a:gd name="T82" fmla="*/ 2 w 25"/>
                  <a:gd name="T83" fmla="*/ 2 h 15"/>
                  <a:gd name="T84" fmla="*/ 0 w 25"/>
                  <a:gd name="T85"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 h="15">
                    <a:moveTo>
                      <a:pt x="0" y="4"/>
                    </a:moveTo>
                    <a:lnTo>
                      <a:pt x="0" y="4"/>
                    </a:lnTo>
                    <a:lnTo>
                      <a:pt x="0" y="4"/>
                    </a:lnTo>
                    <a:lnTo>
                      <a:pt x="0" y="6"/>
                    </a:lnTo>
                    <a:lnTo>
                      <a:pt x="2" y="6"/>
                    </a:lnTo>
                    <a:lnTo>
                      <a:pt x="2" y="7"/>
                    </a:lnTo>
                    <a:lnTo>
                      <a:pt x="3" y="7"/>
                    </a:lnTo>
                    <a:lnTo>
                      <a:pt x="3" y="7"/>
                    </a:lnTo>
                    <a:lnTo>
                      <a:pt x="2" y="7"/>
                    </a:lnTo>
                    <a:lnTo>
                      <a:pt x="2" y="7"/>
                    </a:lnTo>
                    <a:lnTo>
                      <a:pt x="2" y="7"/>
                    </a:lnTo>
                    <a:lnTo>
                      <a:pt x="2" y="9"/>
                    </a:lnTo>
                    <a:lnTo>
                      <a:pt x="2" y="9"/>
                    </a:lnTo>
                    <a:lnTo>
                      <a:pt x="2" y="9"/>
                    </a:lnTo>
                    <a:lnTo>
                      <a:pt x="3" y="11"/>
                    </a:lnTo>
                    <a:lnTo>
                      <a:pt x="3" y="11"/>
                    </a:lnTo>
                    <a:lnTo>
                      <a:pt x="3" y="13"/>
                    </a:lnTo>
                    <a:lnTo>
                      <a:pt x="3" y="13"/>
                    </a:lnTo>
                    <a:lnTo>
                      <a:pt x="3" y="13"/>
                    </a:lnTo>
                    <a:lnTo>
                      <a:pt x="3" y="13"/>
                    </a:lnTo>
                    <a:lnTo>
                      <a:pt x="3" y="15"/>
                    </a:lnTo>
                    <a:lnTo>
                      <a:pt x="5" y="15"/>
                    </a:lnTo>
                    <a:lnTo>
                      <a:pt x="7" y="15"/>
                    </a:lnTo>
                    <a:lnTo>
                      <a:pt x="7" y="13"/>
                    </a:lnTo>
                    <a:lnTo>
                      <a:pt x="7" y="13"/>
                    </a:lnTo>
                    <a:lnTo>
                      <a:pt x="9" y="13"/>
                    </a:lnTo>
                    <a:lnTo>
                      <a:pt x="9" y="13"/>
                    </a:lnTo>
                    <a:lnTo>
                      <a:pt x="9" y="13"/>
                    </a:lnTo>
                    <a:lnTo>
                      <a:pt x="9" y="11"/>
                    </a:lnTo>
                    <a:lnTo>
                      <a:pt x="12" y="11"/>
                    </a:lnTo>
                    <a:lnTo>
                      <a:pt x="12" y="11"/>
                    </a:lnTo>
                    <a:lnTo>
                      <a:pt x="14" y="11"/>
                    </a:lnTo>
                    <a:lnTo>
                      <a:pt x="16" y="11"/>
                    </a:lnTo>
                    <a:lnTo>
                      <a:pt x="18" y="11"/>
                    </a:lnTo>
                    <a:lnTo>
                      <a:pt x="18" y="11"/>
                    </a:lnTo>
                    <a:lnTo>
                      <a:pt x="18" y="11"/>
                    </a:lnTo>
                    <a:lnTo>
                      <a:pt x="18" y="11"/>
                    </a:lnTo>
                    <a:lnTo>
                      <a:pt x="20" y="11"/>
                    </a:lnTo>
                    <a:lnTo>
                      <a:pt x="22" y="11"/>
                    </a:lnTo>
                    <a:lnTo>
                      <a:pt x="23" y="9"/>
                    </a:lnTo>
                    <a:lnTo>
                      <a:pt x="25" y="9"/>
                    </a:lnTo>
                    <a:lnTo>
                      <a:pt x="25" y="9"/>
                    </a:lnTo>
                    <a:lnTo>
                      <a:pt x="25" y="9"/>
                    </a:lnTo>
                    <a:lnTo>
                      <a:pt x="25" y="7"/>
                    </a:lnTo>
                    <a:lnTo>
                      <a:pt x="25" y="7"/>
                    </a:lnTo>
                    <a:lnTo>
                      <a:pt x="25" y="7"/>
                    </a:lnTo>
                    <a:lnTo>
                      <a:pt x="23" y="7"/>
                    </a:lnTo>
                    <a:lnTo>
                      <a:pt x="23" y="6"/>
                    </a:lnTo>
                    <a:lnTo>
                      <a:pt x="22" y="6"/>
                    </a:lnTo>
                    <a:lnTo>
                      <a:pt x="22" y="6"/>
                    </a:lnTo>
                    <a:lnTo>
                      <a:pt x="18" y="6"/>
                    </a:lnTo>
                    <a:lnTo>
                      <a:pt x="16" y="4"/>
                    </a:lnTo>
                    <a:lnTo>
                      <a:pt x="16" y="4"/>
                    </a:lnTo>
                    <a:lnTo>
                      <a:pt x="14" y="4"/>
                    </a:lnTo>
                    <a:lnTo>
                      <a:pt x="16" y="4"/>
                    </a:lnTo>
                    <a:lnTo>
                      <a:pt x="14" y="4"/>
                    </a:lnTo>
                    <a:lnTo>
                      <a:pt x="14" y="4"/>
                    </a:lnTo>
                    <a:lnTo>
                      <a:pt x="12" y="2"/>
                    </a:lnTo>
                    <a:lnTo>
                      <a:pt x="12" y="2"/>
                    </a:lnTo>
                    <a:lnTo>
                      <a:pt x="12" y="2"/>
                    </a:lnTo>
                    <a:lnTo>
                      <a:pt x="12" y="2"/>
                    </a:lnTo>
                    <a:lnTo>
                      <a:pt x="11" y="2"/>
                    </a:lnTo>
                    <a:lnTo>
                      <a:pt x="11" y="2"/>
                    </a:lnTo>
                    <a:lnTo>
                      <a:pt x="9" y="2"/>
                    </a:lnTo>
                    <a:lnTo>
                      <a:pt x="9" y="2"/>
                    </a:lnTo>
                    <a:lnTo>
                      <a:pt x="9" y="4"/>
                    </a:lnTo>
                    <a:lnTo>
                      <a:pt x="9" y="4"/>
                    </a:lnTo>
                    <a:lnTo>
                      <a:pt x="9" y="4"/>
                    </a:lnTo>
                    <a:lnTo>
                      <a:pt x="9" y="2"/>
                    </a:lnTo>
                    <a:lnTo>
                      <a:pt x="7" y="2"/>
                    </a:lnTo>
                    <a:lnTo>
                      <a:pt x="7" y="2"/>
                    </a:lnTo>
                    <a:lnTo>
                      <a:pt x="7" y="2"/>
                    </a:lnTo>
                    <a:lnTo>
                      <a:pt x="5" y="0"/>
                    </a:lnTo>
                    <a:lnTo>
                      <a:pt x="5" y="2"/>
                    </a:lnTo>
                    <a:lnTo>
                      <a:pt x="5" y="2"/>
                    </a:lnTo>
                    <a:lnTo>
                      <a:pt x="5" y="0"/>
                    </a:lnTo>
                    <a:lnTo>
                      <a:pt x="3" y="0"/>
                    </a:lnTo>
                    <a:lnTo>
                      <a:pt x="2" y="0"/>
                    </a:lnTo>
                    <a:lnTo>
                      <a:pt x="3" y="2"/>
                    </a:lnTo>
                    <a:lnTo>
                      <a:pt x="3" y="2"/>
                    </a:lnTo>
                    <a:lnTo>
                      <a:pt x="2" y="2"/>
                    </a:lnTo>
                    <a:lnTo>
                      <a:pt x="0" y="2"/>
                    </a:lnTo>
                    <a:lnTo>
                      <a:pt x="0" y="2"/>
                    </a:lnTo>
                    <a:lnTo>
                      <a:pt x="2" y="2"/>
                    </a:lnTo>
                    <a:lnTo>
                      <a:pt x="0" y="2"/>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09" name="Freeform 37"/>
              <p:cNvSpPr>
                <a:spLocks/>
              </p:cNvSpPr>
              <p:nvPr/>
            </p:nvSpPr>
            <p:spPr bwMode="auto">
              <a:xfrm>
                <a:off x="2511" y="849"/>
                <a:ext cx="8" cy="4"/>
              </a:xfrm>
              <a:custGeom>
                <a:avLst/>
                <a:gdLst>
                  <a:gd name="T0" fmla="*/ 6 w 8"/>
                  <a:gd name="T1" fmla="*/ 2 h 4"/>
                  <a:gd name="T2" fmla="*/ 6 w 8"/>
                  <a:gd name="T3" fmla="*/ 2 h 4"/>
                  <a:gd name="T4" fmla="*/ 2 w 8"/>
                  <a:gd name="T5" fmla="*/ 0 h 4"/>
                  <a:gd name="T6" fmla="*/ 0 w 8"/>
                  <a:gd name="T7" fmla="*/ 0 h 4"/>
                  <a:gd name="T8" fmla="*/ 0 w 8"/>
                  <a:gd name="T9" fmla="*/ 0 h 4"/>
                  <a:gd name="T10" fmla="*/ 0 w 8"/>
                  <a:gd name="T11" fmla="*/ 0 h 4"/>
                  <a:gd name="T12" fmla="*/ 2 w 8"/>
                  <a:gd name="T13" fmla="*/ 2 h 4"/>
                  <a:gd name="T14" fmla="*/ 4 w 8"/>
                  <a:gd name="T15" fmla="*/ 2 h 4"/>
                  <a:gd name="T16" fmla="*/ 6 w 8"/>
                  <a:gd name="T17" fmla="*/ 2 h 4"/>
                  <a:gd name="T18" fmla="*/ 8 w 8"/>
                  <a:gd name="T19" fmla="*/ 4 h 4"/>
                  <a:gd name="T20" fmla="*/ 8 w 8"/>
                  <a:gd name="T21" fmla="*/ 4 h 4"/>
                  <a:gd name="T22" fmla="*/ 8 w 8"/>
                  <a:gd name="T23" fmla="*/ 2 h 4"/>
                  <a:gd name="T24" fmla="*/ 6 w 8"/>
                  <a:gd name="T25" fmla="*/ 2 h 4"/>
                  <a:gd name="T26" fmla="*/ 6 w 8"/>
                  <a:gd name="T2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4">
                    <a:moveTo>
                      <a:pt x="6" y="2"/>
                    </a:moveTo>
                    <a:lnTo>
                      <a:pt x="6" y="2"/>
                    </a:lnTo>
                    <a:lnTo>
                      <a:pt x="2" y="0"/>
                    </a:lnTo>
                    <a:lnTo>
                      <a:pt x="0" y="0"/>
                    </a:lnTo>
                    <a:lnTo>
                      <a:pt x="0" y="0"/>
                    </a:lnTo>
                    <a:lnTo>
                      <a:pt x="0" y="0"/>
                    </a:lnTo>
                    <a:lnTo>
                      <a:pt x="2" y="2"/>
                    </a:lnTo>
                    <a:lnTo>
                      <a:pt x="4" y="2"/>
                    </a:lnTo>
                    <a:lnTo>
                      <a:pt x="6" y="2"/>
                    </a:lnTo>
                    <a:lnTo>
                      <a:pt x="8" y="4"/>
                    </a:lnTo>
                    <a:lnTo>
                      <a:pt x="8" y="4"/>
                    </a:lnTo>
                    <a:lnTo>
                      <a:pt x="8" y="2"/>
                    </a:lnTo>
                    <a:lnTo>
                      <a:pt x="6" y="2"/>
                    </a:lnTo>
                    <a:lnTo>
                      <a:pt x="6"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10" name="Freeform 38"/>
              <p:cNvSpPr>
                <a:spLocks/>
              </p:cNvSpPr>
              <p:nvPr/>
            </p:nvSpPr>
            <p:spPr bwMode="auto">
              <a:xfrm>
                <a:off x="2491" y="836"/>
                <a:ext cx="8" cy="4"/>
              </a:xfrm>
              <a:custGeom>
                <a:avLst/>
                <a:gdLst>
                  <a:gd name="T0" fmla="*/ 2 w 8"/>
                  <a:gd name="T1" fmla="*/ 2 h 4"/>
                  <a:gd name="T2" fmla="*/ 4 w 8"/>
                  <a:gd name="T3" fmla="*/ 2 h 4"/>
                  <a:gd name="T4" fmla="*/ 4 w 8"/>
                  <a:gd name="T5" fmla="*/ 2 h 4"/>
                  <a:gd name="T6" fmla="*/ 4 w 8"/>
                  <a:gd name="T7" fmla="*/ 4 h 4"/>
                  <a:gd name="T8" fmla="*/ 6 w 8"/>
                  <a:gd name="T9" fmla="*/ 4 h 4"/>
                  <a:gd name="T10" fmla="*/ 6 w 8"/>
                  <a:gd name="T11" fmla="*/ 4 h 4"/>
                  <a:gd name="T12" fmla="*/ 8 w 8"/>
                  <a:gd name="T13" fmla="*/ 4 h 4"/>
                  <a:gd name="T14" fmla="*/ 8 w 8"/>
                  <a:gd name="T15" fmla="*/ 4 h 4"/>
                  <a:gd name="T16" fmla="*/ 8 w 8"/>
                  <a:gd name="T17" fmla="*/ 4 h 4"/>
                  <a:gd name="T18" fmla="*/ 8 w 8"/>
                  <a:gd name="T19" fmla="*/ 4 h 4"/>
                  <a:gd name="T20" fmla="*/ 6 w 8"/>
                  <a:gd name="T21" fmla="*/ 2 h 4"/>
                  <a:gd name="T22" fmla="*/ 6 w 8"/>
                  <a:gd name="T23" fmla="*/ 2 h 4"/>
                  <a:gd name="T24" fmla="*/ 6 w 8"/>
                  <a:gd name="T25" fmla="*/ 2 h 4"/>
                  <a:gd name="T26" fmla="*/ 4 w 8"/>
                  <a:gd name="T27" fmla="*/ 2 h 4"/>
                  <a:gd name="T28" fmla="*/ 2 w 8"/>
                  <a:gd name="T29" fmla="*/ 0 h 4"/>
                  <a:gd name="T30" fmla="*/ 2 w 8"/>
                  <a:gd name="T31" fmla="*/ 0 h 4"/>
                  <a:gd name="T32" fmla="*/ 0 w 8"/>
                  <a:gd name="T33" fmla="*/ 0 h 4"/>
                  <a:gd name="T34" fmla="*/ 2 w 8"/>
                  <a:gd name="T35" fmla="*/ 0 h 4"/>
                  <a:gd name="T36" fmla="*/ 2 w 8"/>
                  <a:gd name="T3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4">
                    <a:moveTo>
                      <a:pt x="2" y="2"/>
                    </a:moveTo>
                    <a:lnTo>
                      <a:pt x="4" y="2"/>
                    </a:lnTo>
                    <a:lnTo>
                      <a:pt x="4" y="2"/>
                    </a:lnTo>
                    <a:lnTo>
                      <a:pt x="4" y="4"/>
                    </a:lnTo>
                    <a:lnTo>
                      <a:pt x="6" y="4"/>
                    </a:lnTo>
                    <a:lnTo>
                      <a:pt x="6" y="4"/>
                    </a:lnTo>
                    <a:lnTo>
                      <a:pt x="8" y="4"/>
                    </a:lnTo>
                    <a:lnTo>
                      <a:pt x="8" y="4"/>
                    </a:lnTo>
                    <a:lnTo>
                      <a:pt x="8" y="4"/>
                    </a:lnTo>
                    <a:lnTo>
                      <a:pt x="8" y="4"/>
                    </a:lnTo>
                    <a:lnTo>
                      <a:pt x="6" y="2"/>
                    </a:lnTo>
                    <a:lnTo>
                      <a:pt x="6" y="2"/>
                    </a:lnTo>
                    <a:lnTo>
                      <a:pt x="6" y="2"/>
                    </a:lnTo>
                    <a:lnTo>
                      <a:pt x="4" y="2"/>
                    </a:lnTo>
                    <a:lnTo>
                      <a:pt x="2" y="0"/>
                    </a:lnTo>
                    <a:lnTo>
                      <a:pt x="2" y="0"/>
                    </a:lnTo>
                    <a:lnTo>
                      <a:pt x="0" y="0"/>
                    </a:lnTo>
                    <a:lnTo>
                      <a:pt x="2" y="0"/>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11" name="Freeform 39"/>
              <p:cNvSpPr>
                <a:spLocks/>
              </p:cNvSpPr>
              <p:nvPr/>
            </p:nvSpPr>
            <p:spPr bwMode="auto">
              <a:xfrm>
                <a:off x="2499" y="831"/>
                <a:ext cx="38" cy="12"/>
              </a:xfrm>
              <a:custGeom>
                <a:avLst/>
                <a:gdLst>
                  <a:gd name="T0" fmla="*/ 2 w 38"/>
                  <a:gd name="T1" fmla="*/ 3 h 12"/>
                  <a:gd name="T2" fmla="*/ 2 w 38"/>
                  <a:gd name="T3" fmla="*/ 5 h 12"/>
                  <a:gd name="T4" fmla="*/ 2 w 38"/>
                  <a:gd name="T5" fmla="*/ 5 h 12"/>
                  <a:gd name="T6" fmla="*/ 3 w 38"/>
                  <a:gd name="T7" fmla="*/ 7 h 12"/>
                  <a:gd name="T8" fmla="*/ 2 w 38"/>
                  <a:gd name="T9" fmla="*/ 7 h 12"/>
                  <a:gd name="T10" fmla="*/ 5 w 38"/>
                  <a:gd name="T11" fmla="*/ 7 h 12"/>
                  <a:gd name="T12" fmla="*/ 5 w 38"/>
                  <a:gd name="T13" fmla="*/ 7 h 12"/>
                  <a:gd name="T14" fmla="*/ 5 w 38"/>
                  <a:gd name="T15" fmla="*/ 9 h 12"/>
                  <a:gd name="T16" fmla="*/ 7 w 38"/>
                  <a:gd name="T17" fmla="*/ 9 h 12"/>
                  <a:gd name="T18" fmla="*/ 5 w 38"/>
                  <a:gd name="T19" fmla="*/ 9 h 12"/>
                  <a:gd name="T20" fmla="*/ 7 w 38"/>
                  <a:gd name="T21" fmla="*/ 9 h 12"/>
                  <a:gd name="T22" fmla="*/ 12 w 38"/>
                  <a:gd name="T23" fmla="*/ 11 h 12"/>
                  <a:gd name="T24" fmla="*/ 14 w 38"/>
                  <a:gd name="T25" fmla="*/ 12 h 12"/>
                  <a:gd name="T26" fmla="*/ 20 w 38"/>
                  <a:gd name="T27" fmla="*/ 12 h 12"/>
                  <a:gd name="T28" fmla="*/ 23 w 38"/>
                  <a:gd name="T29" fmla="*/ 12 h 12"/>
                  <a:gd name="T30" fmla="*/ 23 w 38"/>
                  <a:gd name="T31" fmla="*/ 12 h 12"/>
                  <a:gd name="T32" fmla="*/ 21 w 38"/>
                  <a:gd name="T33" fmla="*/ 11 h 12"/>
                  <a:gd name="T34" fmla="*/ 20 w 38"/>
                  <a:gd name="T35" fmla="*/ 11 h 12"/>
                  <a:gd name="T36" fmla="*/ 21 w 38"/>
                  <a:gd name="T37" fmla="*/ 11 h 12"/>
                  <a:gd name="T38" fmla="*/ 25 w 38"/>
                  <a:gd name="T39" fmla="*/ 11 h 12"/>
                  <a:gd name="T40" fmla="*/ 25 w 38"/>
                  <a:gd name="T41" fmla="*/ 11 h 12"/>
                  <a:gd name="T42" fmla="*/ 27 w 38"/>
                  <a:gd name="T43" fmla="*/ 11 h 12"/>
                  <a:gd name="T44" fmla="*/ 29 w 38"/>
                  <a:gd name="T45" fmla="*/ 9 h 12"/>
                  <a:gd name="T46" fmla="*/ 29 w 38"/>
                  <a:gd name="T47" fmla="*/ 9 h 12"/>
                  <a:gd name="T48" fmla="*/ 30 w 38"/>
                  <a:gd name="T49" fmla="*/ 9 h 12"/>
                  <a:gd name="T50" fmla="*/ 34 w 38"/>
                  <a:gd name="T51" fmla="*/ 9 h 12"/>
                  <a:gd name="T52" fmla="*/ 34 w 38"/>
                  <a:gd name="T53" fmla="*/ 9 h 12"/>
                  <a:gd name="T54" fmla="*/ 38 w 38"/>
                  <a:gd name="T55" fmla="*/ 9 h 12"/>
                  <a:gd name="T56" fmla="*/ 38 w 38"/>
                  <a:gd name="T57" fmla="*/ 9 h 12"/>
                  <a:gd name="T58" fmla="*/ 34 w 38"/>
                  <a:gd name="T59" fmla="*/ 9 h 12"/>
                  <a:gd name="T60" fmla="*/ 29 w 38"/>
                  <a:gd name="T61" fmla="*/ 5 h 12"/>
                  <a:gd name="T62" fmla="*/ 27 w 38"/>
                  <a:gd name="T63" fmla="*/ 5 h 12"/>
                  <a:gd name="T64" fmla="*/ 25 w 38"/>
                  <a:gd name="T65" fmla="*/ 3 h 12"/>
                  <a:gd name="T66" fmla="*/ 25 w 38"/>
                  <a:gd name="T67" fmla="*/ 3 h 12"/>
                  <a:gd name="T68" fmla="*/ 23 w 38"/>
                  <a:gd name="T69" fmla="*/ 3 h 12"/>
                  <a:gd name="T70" fmla="*/ 21 w 38"/>
                  <a:gd name="T71" fmla="*/ 2 h 12"/>
                  <a:gd name="T72" fmla="*/ 18 w 38"/>
                  <a:gd name="T73" fmla="*/ 2 h 12"/>
                  <a:gd name="T74" fmla="*/ 14 w 38"/>
                  <a:gd name="T75" fmla="*/ 0 h 12"/>
                  <a:gd name="T76" fmla="*/ 14 w 38"/>
                  <a:gd name="T77" fmla="*/ 2 h 12"/>
                  <a:gd name="T78" fmla="*/ 18 w 38"/>
                  <a:gd name="T79" fmla="*/ 3 h 12"/>
                  <a:gd name="T80" fmla="*/ 20 w 38"/>
                  <a:gd name="T81" fmla="*/ 5 h 12"/>
                  <a:gd name="T82" fmla="*/ 18 w 38"/>
                  <a:gd name="T83" fmla="*/ 5 h 12"/>
                  <a:gd name="T84" fmla="*/ 16 w 38"/>
                  <a:gd name="T85" fmla="*/ 3 h 12"/>
                  <a:gd name="T86" fmla="*/ 14 w 38"/>
                  <a:gd name="T87" fmla="*/ 3 h 12"/>
                  <a:gd name="T88" fmla="*/ 14 w 38"/>
                  <a:gd name="T89" fmla="*/ 3 h 12"/>
                  <a:gd name="T90" fmla="*/ 12 w 38"/>
                  <a:gd name="T91" fmla="*/ 3 h 12"/>
                  <a:gd name="T92" fmla="*/ 11 w 38"/>
                  <a:gd name="T93" fmla="*/ 3 h 12"/>
                  <a:gd name="T94" fmla="*/ 9 w 38"/>
                  <a:gd name="T95" fmla="*/ 2 h 12"/>
                  <a:gd name="T96" fmla="*/ 5 w 38"/>
                  <a:gd name="T97" fmla="*/ 2 h 12"/>
                  <a:gd name="T98" fmla="*/ 3 w 38"/>
                  <a:gd name="T99" fmla="*/ 0 h 12"/>
                  <a:gd name="T100" fmla="*/ 2 w 38"/>
                  <a:gd name="T101" fmla="*/ 0 h 12"/>
                  <a:gd name="T102" fmla="*/ 2 w 38"/>
                  <a:gd name="T103" fmla="*/ 2 h 12"/>
                  <a:gd name="T104" fmla="*/ 0 w 38"/>
                  <a:gd name="T105" fmla="*/ 3 h 12"/>
                  <a:gd name="T106" fmla="*/ 0 w 38"/>
                  <a:gd name="T107" fmla="*/ 3 h 12"/>
                  <a:gd name="T108" fmla="*/ 2 w 38"/>
                  <a:gd name="T109"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8" h="12">
                    <a:moveTo>
                      <a:pt x="2" y="3"/>
                    </a:moveTo>
                    <a:lnTo>
                      <a:pt x="2" y="3"/>
                    </a:lnTo>
                    <a:lnTo>
                      <a:pt x="2" y="5"/>
                    </a:lnTo>
                    <a:lnTo>
                      <a:pt x="2" y="5"/>
                    </a:lnTo>
                    <a:lnTo>
                      <a:pt x="2" y="5"/>
                    </a:lnTo>
                    <a:lnTo>
                      <a:pt x="2" y="5"/>
                    </a:lnTo>
                    <a:lnTo>
                      <a:pt x="3" y="5"/>
                    </a:lnTo>
                    <a:lnTo>
                      <a:pt x="3" y="7"/>
                    </a:lnTo>
                    <a:lnTo>
                      <a:pt x="2" y="7"/>
                    </a:lnTo>
                    <a:lnTo>
                      <a:pt x="2" y="7"/>
                    </a:lnTo>
                    <a:lnTo>
                      <a:pt x="3" y="7"/>
                    </a:lnTo>
                    <a:lnTo>
                      <a:pt x="5" y="7"/>
                    </a:lnTo>
                    <a:lnTo>
                      <a:pt x="5" y="7"/>
                    </a:lnTo>
                    <a:lnTo>
                      <a:pt x="5" y="7"/>
                    </a:lnTo>
                    <a:lnTo>
                      <a:pt x="5" y="9"/>
                    </a:lnTo>
                    <a:lnTo>
                      <a:pt x="5" y="9"/>
                    </a:lnTo>
                    <a:lnTo>
                      <a:pt x="5" y="9"/>
                    </a:lnTo>
                    <a:lnTo>
                      <a:pt x="7" y="9"/>
                    </a:lnTo>
                    <a:lnTo>
                      <a:pt x="5" y="9"/>
                    </a:lnTo>
                    <a:lnTo>
                      <a:pt x="5" y="9"/>
                    </a:lnTo>
                    <a:lnTo>
                      <a:pt x="5" y="9"/>
                    </a:lnTo>
                    <a:lnTo>
                      <a:pt x="7" y="9"/>
                    </a:lnTo>
                    <a:lnTo>
                      <a:pt x="9" y="11"/>
                    </a:lnTo>
                    <a:lnTo>
                      <a:pt x="12" y="11"/>
                    </a:lnTo>
                    <a:lnTo>
                      <a:pt x="12" y="11"/>
                    </a:lnTo>
                    <a:lnTo>
                      <a:pt x="14" y="12"/>
                    </a:lnTo>
                    <a:lnTo>
                      <a:pt x="16" y="12"/>
                    </a:lnTo>
                    <a:lnTo>
                      <a:pt x="20" y="12"/>
                    </a:lnTo>
                    <a:lnTo>
                      <a:pt x="21" y="12"/>
                    </a:lnTo>
                    <a:lnTo>
                      <a:pt x="23" y="12"/>
                    </a:lnTo>
                    <a:lnTo>
                      <a:pt x="23" y="12"/>
                    </a:lnTo>
                    <a:lnTo>
                      <a:pt x="23" y="12"/>
                    </a:lnTo>
                    <a:lnTo>
                      <a:pt x="21" y="11"/>
                    </a:lnTo>
                    <a:lnTo>
                      <a:pt x="21" y="11"/>
                    </a:lnTo>
                    <a:lnTo>
                      <a:pt x="21" y="11"/>
                    </a:lnTo>
                    <a:lnTo>
                      <a:pt x="20" y="11"/>
                    </a:lnTo>
                    <a:lnTo>
                      <a:pt x="20" y="9"/>
                    </a:lnTo>
                    <a:lnTo>
                      <a:pt x="21" y="11"/>
                    </a:lnTo>
                    <a:lnTo>
                      <a:pt x="23" y="11"/>
                    </a:lnTo>
                    <a:lnTo>
                      <a:pt x="25" y="11"/>
                    </a:lnTo>
                    <a:lnTo>
                      <a:pt x="25" y="11"/>
                    </a:lnTo>
                    <a:lnTo>
                      <a:pt x="25" y="11"/>
                    </a:lnTo>
                    <a:lnTo>
                      <a:pt x="25" y="11"/>
                    </a:lnTo>
                    <a:lnTo>
                      <a:pt x="27" y="11"/>
                    </a:lnTo>
                    <a:lnTo>
                      <a:pt x="27" y="11"/>
                    </a:lnTo>
                    <a:lnTo>
                      <a:pt x="29" y="9"/>
                    </a:lnTo>
                    <a:lnTo>
                      <a:pt x="29" y="9"/>
                    </a:lnTo>
                    <a:lnTo>
                      <a:pt x="29" y="9"/>
                    </a:lnTo>
                    <a:lnTo>
                      <a:pt x="30" y="9"/>
                    </a:lnTo>
                    <a:lnTo>
                      <a:pt x="30" y="9"/>
                    </a:lnTo>
                    <a:lnTo>
                      <a:pt x="34" y="11"/>
                    </a:lnTo>
                    <a:lnTo>
                      <a:pt x="34" y="9"/>
                    </a:lnTo>
                    <a:lnTo>
                      <a:pt x="34" y="9"/>
                    </a:lnTo>
                    <a:lnTo>
                      <a:pt x="34" y="9"/>
                    </a:lnTo>
                    <a:lnTo>
                      <a:pt x="36" y="9"/>
                    </a:lnTo>
                    <a:lnTo>
                      <a:pt x="38" y="9"/>
                    </a:lnTo>
                    <a:lnTo>
                      <a:pt x="38" y="9"/>
                    </a:lnTo>
                    <a:lnTo>
                      <a:pt x="38" y="9"/>
                    </a:lnTo>
                    <a:lnTo>
                      <a:pt x="34" y="9"/>
                    </a:lnTo>
                    <a:lnTo>
                      <a:pt x="34" y="9"/>
                    </a:lnTo>
                    <a:lnTo>
                      <a:pt x="30" y="7"/>
                    </a:lnTo>
                    <a:lnTo>
                      <a:pt x="29" y="5"/>
                    </a:lnTo>
                    <a:lnTo>
                      <a:pt x="27" y="5"/>
                    </a:lnTo>
                    <a:lnTo>
                      <a:pt x="27" y="5"/>
                    </a:lnTo>
                    <a:lnTo>
                      <a:pt x="27" y="5"/>
                    </a:lnTo>
                    <a:lnTo>
                      <a:pt x="25" y="3"/>
                    </a:lnTo>
                    <a:lnTo>
                      <a:pt x="25" y="3"/>
                    </a:lnTo>
                    <a:lnTo>
                      <a:pt x="25" y="3"/>
                    </a:lnTo>
                    <a:lnTo>
                      <a:pt x="25" y="3"/>
                    </a:lnTo>
                    <a:lnTo>
                      <a:pt x="23" y="3"/>
                    </a:lnTo>
                    <a:lnTo>
                      <a:pt x="23" y="3"/>
                    </a:lnTo>
                    <a:lnTo>
                      <a:pt x="21" y="2"/>
                    </a:lnTo>
                    <a:lnTo>
                      <a:pt x="20" y="2"/>
                    </a:lnTo>
                    <a:lnTo>
                      <a:pt x="18" y="2"/>
                    </a:lnTo>
                    <a:lnTo>
                      <a:pt x="14" y="0"/>
                    </a:lnTo>
                    <a:lnTo>
                      <a:pt x="14" y="0"/>
                    </a:lnTo>
                    <a:lnTo>
                      <a:pt x="14" y="2"/>
                    </a:lnTo>
                    <a:lnTo>
                      <a:pt x="14" y="2"/>
                    </a:lnTo>
                    <a:lnTo>
                      <a:pt x="16" y="3"/>
                    </a:lnTo>
                    <a:lnTo>
                      <a:pt x="18" y="3"/>
                    </a:lnTo>
                    <a:lnTo>
                      <a:pt x="20" y="3"/>
                    </a:lnTo>
                    <a:lnTo>
                      <a:pt x="20" y="5"/>
                    </a:lnTo>
                    <a:lnTo>
                      <a:pt x="18" y="5"/>
                    </a:lnTo>
                    <a:lnTo>
                      <a:pt x="18" y="5"/>
                    </a:lnTo>
                    <a:lnTo>
                      <a:pt x="16" y="5"/>
                    </a:lnTo>
                    <a:lnTo>
                      <a:pt x="16" y="3"/>
                    </a:lnTo>
                    <a:lnTo>
                      <a:pt x="14" y="3"/>
                    </a:lnTo>
                    <a:lnTo>
                      <a:pt x="14" y="3"/>
                    </a:lnTo>
                    <a:lnTo>
                      <a:pt x="14" y="3"/>
                    </a:lnTo>
                    <a:lnTo>
                      <a:pt x="14" y="3"/>
                    </a:lnTo>
                    <a:lnTo>
                      <a:pt x="12" y="3"/>
                    </a:lnTo>
                    <a:lnTo>
                      <a:pt x="12" y="3"/>
                    </a:lnTo>
                    <a:lnTo>
                      <a:pt x="12" y="3"/>
                    </a:lnTo>
                    <a:lnTo>
                      <a:pt x="11" y="3"/>
                    </a:lnTo>
                    <a:lnTo>
                      <a:pt x="11" y="3"/>
                    </a:lnTo>
                    <a:lnTo>
                      <a:pt x="9" y="2"/>
                    </a:lnTo>
                    <a:lnTo>
                      <a:pt x="9" y="2"/>
                    </a:lnTo>
                    <a:lnTo>
                      <a:pt x="5" y="2"/>
                    </a:lnTo>
                    <a:lnTo>
                      <a:pt x="3" y="2"/>
                    </a:lnTo>
                    <a:lnTo>
                      <a:pt x="3" y="0"/>
                    </a:lnTo>
                    <a:lnTo>
                      <a:pt x="3" y="0"/>
                    </a:lnTo>
                    <a:lnTo>
                      <a:pt x="2" y="0"/>
                    </a:lnTo>
                    <a:lnTo>
                      <a:pt x="2" y="2"/>
                    </a:lnTo>
                    <a:lnTo>
                      <a:pt x="2" y="2"/>
                    </a:lnTo>
                    <a:lnTo>
                      <a:pt x="2" y="3"/>
                    </a:lnTo>
                    <a:lnTo>
                      <a:pt x="0" y="3"/>
                    </a:lnTo>
                    <a:lnTo>
                      <a:pt x="0" y="3"/>
                    </a:lnTo>
                    <a:lnTo>
                      <a:pt x="0" y="3"/>
                    </a:lnTo>
                    <a:lnTo>
                      <a:pt x="0" y="3"/>
                    </a:lnTo>
                    <a:lnTo>
                      <a:pt x="2"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12" name="Freeform 40"/>
              <p:cNvSpPr>
                <a:spLocks/>
              </p:cNvSpPr>
              <p:nvPr/>
            </p:nvSpPr>
            <p:spPr bwMode="auto">
              <a:xfrm>
                <a:off x="2513" y="831"/>
                <a:ext cx="27" cy="7"/>
              </a:xfrm>
              <a:custGeom>
                <a:avLst/>
                <a:gdLst>
                  <a:gd name="T0" fmla="*/ 11 w 27"/>
                  <a:gd name="T1" fmla="*/ 3 h 7"/>
                  <a:gd name="T2" fmla="*/ 13 w 27"/>
                  <a:gd name="T3" fmla="*/ 5 h 7"/>
                  <a:gd name="T4" fmla="*/ 15 w 27"/>
                  <a:gd name="T5" fmla="*/ 5 h 7"/>
                  <a:gd name="T6" fmla="*/ 18 w 27"/>
                  <a:gd name="T7" fmla="*/ 7 h 7"/>
                  <a:gd name="T8" fmla="*/ 20 w 27"/>
                  <a:gd name="T9" fmla="*/ 7 h 7"/>
                  <a:gd name="T10" fmla="*/ 24 w 27"/>
                  <a:gd name="T11" fmla="*/ 7 h 7"/>
                  <a:gd name="T12" fmla="*/ 26 w 27"/>
                  <a:gd name="T13" fmla="*/ 7 h 7"/>
                  <a:gd name="T14" fmla="*/ 26 w 27"/>
                  <a:gd name="T15" fmla="*/ 7 h 7"/>
                  <a:gd name="T16" fmla="*/ 26 w 27"/>
                  <a:gd name="T17" fmla="*/ 7 h 7"/>
                  <a:gd name="T18" fmla="*/ 27 w 27"/>
                  <a:gd name="T19" fmla="*/ 5 h 7"/>
                  <a:gd name="T20" fmla="*/ 26 w 27"/>
                  <a:gd name="T21" fmla="*/ 5 h 7"/>
                  <a:gd name="T22" fmla="*/ 24 w 27"/>
                  <a:gd name="T23" fmla="*/ 5 h 7"/>
                  <a:gd name="T24" fmla="*/ 24 w 27"/>
                  <a:gd name="T25" fmla="*/ 3 h 7"/>
                  <a:gd name="T26" fmla="*/ 24 w 27"/>
                  <a:gd name="T27" fmla="*/ 3 h 7"/>
                  <a:gd name="T28" fmla="*/ 24 w 27"/>
                  <a:gd name="T29" fmla="*/ 3 h 7"/>
                  <a:gd name="T30" fmla="*/ 24 w 27"/>
                  <a:gd name="T31" fmla="*/ 3 h 7"/>
                  <a:gd name="T32" fmla="*/ 26 w 27"/>
                  <a:gd name="T33" fmla="*/ 3 h 7"/>
                  <a:gd name="T34" fmla="*/ 26 w 27"/>
                  <a:gd name="T35" fmla="*/ 3 h 7"/>
                  <a:gd name="T36" fmla="*/ 24 w 27"/>
                  <a:gd name="T37" fmla="*/ 3 h 7"/>
                  <a:gd name="T38" fmla="*/ 22 w 27"/>
                  <a:gd name="T39" fmla="*/ 3 h 7"/>
                  <a:gd name="T40" fmla="*/ 20 w 27"/>
                  <a:gd name="T41" fmla="*/ 2 h 7"/>
                  <a:gd name="T42" fmla="*/ 18 w 27"/>
                  <a:gd name="T43" fmla="*/ 2 h 7"/>
                  <a:gd name="T44" fmla="*/ 16 w 27"/>
                  <a:gd name="T45" fmla="*/ 2 h 7"/>
                  <a:gd name="T46" fmla="*/ 15 w 27"/>
                  <a:gd name="T47" fmla="*/ 2 h 7"/>
                  <a:gd name="T48" fmla="*/ 13 w 27"/>
                  <a:gd name="T49" fmla="*/ 2 h 7"/>
                  <a:gd name="T50" fmla="*/ 11 w 27"/>
                  <a:gd name="T51" fmla="*/ 2 h 7"/>
                  <a:gd name="T52" fmla="*/ 11 w 27"/>
                  <a:gd name="T53" fmla="*/ 2 h 7"/>
                  <a:gd name="T54" fmla="*/ 9 w 27"/>
                  <a:gd name="T55" fmla="*/ 2 h 7"/>
                  <a:gd name="T56" fmla="*/ 7 w 27"/>
                  <a:gd name="T57" fmla="*/ 2 h 7"/>
                  <a:gd name="T58" fmla="*/ 6 w 27"/>
                  <a:gd name="T59" fmla="*/ 2 h 7"/>
                  <a:gd name="T60" fmla="*/ 4 w 27"/>
                  <a:gd name="T61" fmla="*/ 0 h 7"/>
                  <a:gd name="T62" fmla="*/ 2 w 27"/>
                  <a:gd name="T63" fmla="*/ 0 h 7"/>
                  <a:gd name="T64" fmla="*/ 0 w 27"/>
                  <a:gd name="T65" fmla="*/ 0 h 7"/>
                  <a:gd name="T66" fmla="*/ 2 w 27"/>
                  <a:gd name="T67" fmla="*/ 0 h 7"/>
                  <a:gd name="T68" fmla="*/ 2 w 27"/>
                  <a:gd name="T69" fmla="*/ 0 h 7"/>
                  <a:gd name="T70" fmla="*/ 9 w 27"/>
                  <a:gd name="T71" fmla="*/ 2 h 7"/>
                  <a:gd name="T72" fmla="*/ 9 w 27"/>
                  <a:gd name="T73" fmla="*/ 3 h 7"/>
                  <a:gd name="T74" fmla="*/ 11 w 27"/>
                  <a:gd name="T75" fmla="*/ 2 h 7"/>
                  <a:gd name="T76" fmla="*/ 11 w 27"/>
                  <a:gd name="T7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 h="7">
                    <a:moveTo>
                      <a:pt x="11" y="3"/>
                    </a:moveTo>
                    <a:lnTo>
                      <a:pt x="13" y="5"/>
                    </a:lnTo>
                    <a:lnTo>
                      <a:pt x="15" y="5"/>
                    </a:lnTo>
                    <a:lnTo>
                      <a:pt x="18" y="7"/>
                    </a:lnTo>
                    <a:lnTo>
                      <a:pt x="20" y="7"/>
                    </a:lnTo>
                    <a:lnTo>
                      <a:pt x="24" y="7"/>
                    </a:lnTo>
                    <a:lnTo>
                      <a:pt x="26" y="7"/>
                    </a:lnTo>
                    <a:lnTo>
                      <a:pt x="26" y="7"/>
                    </a:lnTo>
                    <a:lnTo>
                      <a:pt x="26" y="7"/>
                    </a:lnTo>
                    <a:lnTo>
                      <a:pt x="27" y="5"/>
                    </a:lnTo>
                    <a:lnTo>
                      <a:pt x="26" y="5"/>
                    </a:lnTo>
                    <a:lnTo>
                      <a:pt x="24" y="5"/>
                    </a:lnTo>
                    <a:lnTo>
                      <a:pt x="24" y="3"/>
                    </a:lnTo>
                    <a:lnTo>
                      <a:pt x="24" y="3"/>
                    </a:lnTo>
                    <a:lnTo>
                      <a:pt x="24" y="3"/>
                    </a:lnTo>
                    <a:lnTo>
                      <a:pt x="24" y="3"/>
                    </a:lnTo>
                    <a:lnTo>
                      <a:pt x="26" y="3"/>
                    </a:lnTo>
                    <a:lnTo>
                      <a:pt x="26" y="3"/>
                    </a:lnTo>
                    <a:lnTo>
                      <a:pt x="24" y="3"/>
                    </a:lnTo>
                    <a:lnTo>
                      <a:pt x="22" y="3"/>
                    </a:lnTo>
                    <a:lnTo>
                      <a:pt x="20" y="2"/>
                    </a:lnTo>
                    <a:lnTo>
                      <a:pt x="18" y="2"/>
                    </a:lnTo>
                    <a:lnTo>
                      <a:pt x="16" y="2"/>
                    </a:lnTo>
                    <a:lnTo>
                      <a:pt x="15" y="2"/>
                    </a:lnTo>
                    <a:lnTo>
                      <a:pt x="13" y="2"/>
                    </a:lnTo>
                    <a:lnTo>
                      <a:pt x="11" y="2"/>
                    </a:lnTo>
                    <a:lnTo>
                      <a:pt x="11" y="2"/>
                    </a:lnTo>
                    <a:lnTo>
                      <a:pt x="9" y="2"/>
                    </a:lnTo>
                    <a:lnTo>
                      <a:pt x="7" y="2"/>
                    </a:lnTo>
                    <a:lnTo>
                      <a:pt x="6" y="2"/>
                    </a:lnTo>
                    <a:lnTo>
                      <a:pt x="4" y="0"/>
                    </a:lnTo>
                    <a:lnTo>
                      <a:pt x="2" y="0"/>
                    </a:lnTo>
                    <a:lnTo>
                      <a:pt x="0" y="0"/>
                    </a:lnTo>
                    <a:lnTo>
                      <a:pt x="2" y="0"/>
                    </a:lnTo>
                    <a:lnTo>
                      <a:pt x="2" y="0"/>
                    </a:lnTo>
                    <a:lnTo>
                      <a:pt x="9" y="2"/>
                    </a:lnTo>
                    <a:lnTo>
                      <a:pt x="9" y="3"/>
                    </a:lnTo>
                    <a:lnTo>
                      <a:pt x="11" y="2"/>
                    </a:lnTo>
                    <a:lnTo>
                      <a:pt x="11"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13" name="Freeform 41"/>
              <p:cNvSpPr>
                <a:spLocks/>
              </p:cNvSpPr>
              <p:nvPr/>
            </p:nvSpPr>
            <p:spPr bwMode="auto">
              <a:xfrm>
                <a:off x="2542" y="834"/>
                <a:ext cx="27" cy="4"/>
              </a:xfrm>
              <a:custGeom>
                <a:avLst/>
                <a:gdLst>
                  <a:gd name="T0" fmla="*/ 6 w 27"/>
                  <a:gd name="T1" fmla="*/ 0 h 4"/>
                  <a:gd name="T2" fmla="*/ 7 w 27"/>
                  <a:gd name="T3" fmla="*/ 2 h 4"/>
                  <a:gd name="T4" fmla="*/ 9 w 27"/>
                  <a:gd name="T5" fmla="*/ 2 h 4"/>
                  <a:gd name="T6" fmla="*/ 11 w 27"/>
                  <a:gd name="T7" fmla="*/ 2 h 4"/>
                  <a:gd name="T8" fmla="*/ 13 w 27"/>
                  <a:gd name="T9" fmla="*/ 2 h 4"/>
                  <a:gd name="T10" fmla="*/ 13 w 27"/>
                  <a:gd name="T11" fmla="*/ 4 h 4"/>
                  <a:gd name="T12" fmla="*/ 15 w 27"/>
                  <a:gd name="T13" fmla="*/ 4 h 4"/>
                  <a:gd name="T14" fmla="*/ 16 w 27"/>
                  <a:gd name="T15" fmla="*/ 4 h 4"/>
                  <a:gd name="T16" fmla="*/ 18 w 27"/>
                  <a:gd name="T17" fmla="*/ 4 h 4"/>
                  <a:gd name="T18" fmla="*/ 18 w 27"/>
                  <a:gd name="T19" fmla="*/ 4 h 4"/>
                  <a:gd name="T20" fmla="*/ 20 w 27"/>
                  <a:gd name="T21" fmla="*/ 4 h 4"/>
                  <a:gd name="T22" fmla="*/ 22 w 27"/>
                  <a:gd name="T23" fmla="*/ 4 h 4"/>
                  <a:gd name="T24" fmla="*/ 24 w 27"/>
                  <a:gd name="T25" fmla="*/ 4 h 4"/>
                  <a:gd name="T26" fmla="*/ 22 w 27"/>
                  <a:gd name="T27" fmla="*/ 4 h 4"/>
                  <a:gd name="T28" fmla="*/ 24 w 27"/>
                  <a:gd name="T29" fmla="*/ 4 h 4"/>
                  <a:gd name="T30" fmla="*/ 24 w 27"/>
                  <a:gd name="T31" fmla="*/ 4 h 4"/>
                  <a:gd name="T32" fmla="*/ 24 w 27"/>
                  <a:gd name="T33" fmla="*/ 4 h 4"/>
                  <a:gd name="T34" fmla="*/ 26 w 27"/>
                  <a:gd name="T35" fmla="*/ 4 h 4"/>
                  <a:gd name="T36" fmla="*/ 26 w 27"/>
                  <a:gd name="T37" fmla="*/ 4 h 4"/>
                  <a:gd name="T38" fmla="*/ 27 w 27"/>
                  <a:gd name="T39" fmla="*/ 2 h 4"/>
                  <a:gd name="T40" fmla="*/ 27 w 27"/>
                  <a:gd name="T41" fmla="*/ 2 h 4"/>
                  <a:gd name="T42" fmla="*/ 26 w 27"/>
                  <a:gd name="T43" fmla="*/ 0 h 4"/>
                  <a:gd name="T44" fmla="*/ 26 w 27"/>
                  <a:gd name="T45" fmla="*/ 0 h 4"/>
                  <a:gd name="T46" fmla="*/ 22 w 27"/>
                  <a:gd name="T47" fmla="*/ 0 h 4"/>
                  <a:gd name="T48" fmla="*/ 20 w 27"/>
                  <a:gd name="T49" fmla="*/ 0 h 4"/>
                  <a:gd name="T50" fmla="*/ 20 w 27"/>
                  <a:gd name="T51" fmla="*/ 0 h 4"/>
                  <a:gd name="T52" fmla="*/ 18 w 27"/>
                  <a:gd name="T53" fmla="*/ 0 h 4"/>
                  <a:gd name="T54" fmla="*/ 16 w 27"/>
                  <a:gd name="T55" fmla="*/ 0 h 4"/>
                  <a:gd name="T56" fmla="*/ 16 w 27"/>
                  <a:gd name="T57" fmla="*/ 0 h 4"/>
                  <a:gd name="T58" fmla="*/ 15 w 27"/>
                  <a:gd name="T59" fmla="*/ 0 h 4"/>
                  <a:gd name="T60" fmla="*/ 15 w 27"/>
                  <a:gd name="T61" fmla="*/ 0 h 4"/>
                  <a:gd name="T62" fmla="*/ 13 w 27"/>
                  <a:gd name="T63" fmla="*/ 0 h 4"/>
                  <a:gd name="T64" fmla="*/ 11 w 27"/>
                  <a:gd name="T65" fmla="*/ 0 h 4"/>
                  <a:gd name="T66" fmla="*/ 11 w 27"/>
                  <a:gd name="T67" fmla="*/ 0 h 4"/>
                  <a:gd name="T68" fmla="*/ 11 w 27"/>
                  <a:gd name="T69" fmla="*/ 0 h 4"/>
                  <a:gd name="T70" fmla="*/ 7 w 27"/>
                  <a:gd name="T71" fmla="*/ 0 h 4"/>
                  <a:gd name="T72" fmla="*/ 6 w 27"/>
                  <a:gd name="T73" fmla="*/ 0 h 4"/>
                  <a:gd name="T74" fmla="*/ 6 w 27"/>
                  <a:gd name="T75" fmla="*/ 0 h 4"/>
                  <a:gd name="T76" fmla="*/ 4 w 27"/>
                  <a:gd name="T77" fmla="*/ 0 h 4"/>
                  <a:gd name="T78" fmla="*/ 4 w 27"/>
                  <a:gd name="T79" fmla="*/ 0 h 4"/>
                  <a:gd name="T80" fmla="*/ 2 w 27"/>
                  <a:gd name="T81" fmla="*/ 0 h 4"/>
                  <a:gd name="T82" fmla="*/ 2 w 27"/>
                  <a:gd name="T83" fmla="*/ 0 h 4"/>
                  <a:gd name="T84" fmla="*/ 0 w 27"/>
                  <a:gd name="T85" fmla="*/ 0 h 4"/>
                  <a:gd name="T86" fmla="*/ 4 w 27"/>
                  <a:gd name="T87" fmla="*/ 0 h 4"/>
                  <a:gd name="T88" fmla="*/ 6 w 27"/>
                  <a:gd name="T8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 h="4">
                    <a:moveTo>
                      <a:pt x="6" y="0"/>
                    </a:moveTo>
                    <a:lnTo>
                      <a:pt x="7" y="2"/>
                    </a:lnTo>
                    <a:lnTo>
                      <a:pt x="9" y="2"/>
                    </a:lnTo>
                    <a:lnTo>
                      <a:pt x="11" y="2"/>
                    </a:lnTo>
                    <a:lnTo>
                      <a:pt x="13" y="2"/>
                    </a:lnTo>
                    <a:lnTo>
                      <a:pt x="13" y="4"/>
                    </a:lnTo>
                    <a:lnTo>
                      <a:pt x="15" y="4"/>
                    </a:lnTo>
                    <a:lnTo>
                      <a:pt x="16" y="4"/>
                    </a:lnTo>
                    <a:lnTo>
                      <a:pt x="18" y="4"/>
                    </a:lnTo>
                    <a:lnTo>
                      <a:pt x="18" y="4"/>
                    </a:lnTo>
                    <a:lnTo>
                      <a:pt x="20" y="4"/>
                    </a:lnTo>
                    <a:lnTo>
                      <a:pt x="22" y="4"/>
                    </a:lnTo>
                    <a:lnTo>
                      <a:pt x="24" y="4"/>
                    </a:lnTo>
                    <a:lnTo>
                      <a:pt x="22" y="4"/>
                    </a:lnTo>
                    <a:lnTo>
                      <a:pt x="24" y="4"/>
                    </a:lnTo>
                    <a:lnTo>
                      <a:pt x="24" y="4"/>
                    </a:lnTo>
                    <a:lnTo>
                      <a:pt x="24" y="4"/>
                    </a:lnTo>
                    <a:lnTo>
                      <a:pt x="26" y="4"/>
                    </a:lnTo>
                    <a:lnTo>
                      <a:pt x="26" y="4"/>
                    </a:lnTo>
                    <a:lnTo>
                      <a:pt x="27" y="2"/>
                    </a:lnTo>
                    <a:lnTo>
                      <a:pt x="27" y="2"/>
                    </a:lnTo>
                    <a:lnTo>
                      <a:pt x="26" y="0"/>
                    </a:lnTo>
                    <a:lnTo>
                      <a:pt x="26" y="0"/>
                    </a:lnTo>
                    <a:lnTo>
                      <a:pt x="22" y="0"/>
                    </a:lnTo>
                    <a:lnTo>
                      <a:pt x="20" y="0"/>
                    </a:lnTo>
                    <a:lnTo>
                      <a:pt x="20" y="0"/>
                    </a:lnTo>
                    <a:lnTo>
                      <a:pt x="18" y="0"/>
                    </a:lnTo>
                    <a:lnTo>
                      <a:pt x="16" y="0"/>
                    </a:lnTo>
                    <a:lnTo>
                      <a:pt x="16" y="0"/>
                    </a:lnTo>
                    <a:lnTo>
                      <a:pt x="15" y="0"/>
                    </a:lnTo>
                    <a:lnTo>
                      <a:pt x="15" y="0"/>
                    </a:lnTo>
                    <a:lnTo>
                      <a:pt x="13" y="0"/>
                    </a:lnTo>
                    <a:lnTo>
                      <a:pt x="11" y="0"/>
                    </a:lnTo>
                    <a:lnTo>
                      <a:pt x="11" y="0"/>
                    </a:lnTo>
                    <a:lnTo>
                      <a:pt x="11" y="0"/>
                    </a:lnTo>
                    <a:lnTo>
                      <a:pt x="7" y="0"/>
                    </a:lnTo>
                    <a:lnTo>
                      <a:pt x="6" y="0"/>
                    </a:lnTo>
                    <a:lnTo>
                      <a:pt x="6" y="0"/>
                    </a:lnTo>
                    <a:lnTo>
                      <a:pt x="4" y="0"/>
                    </a:lnTo>
                    <a:lnTo>
                      <a:pt x="4" y="0"/>
                    </a:lnTo>
                    <a:lnTo>
                      <a:pt x="2" y="0"/>
                    </a:lnTo>
                    <a:lnTo>
                      <a:pt x="2" y="0"/>
                    </a:lnTo>
                    <a:lnTo>
                      <a:pt x="0" y="0"/>
                    </a:lnTo>
                    <a:lnTo>
                      <a:pt x="4" y="0"/>
                    </a:lnTo>
                    <a:lnTo>
                      <a:pt x="6"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14" name="Freeform 42"/>
              <p:cNvSpPr>
                <a:spLocks/>
              </p:cNvSpPr>
              <p:nvPr/>
            </p:nvSpPr>
            <p:spPr bwMode="auto">
              <a:xfrm>
                <a:off x="2542" y="833"/>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15" name="Freeform 43"/>
              <p:cNvSpPr>
                <a:spLocks/>
              </p:cNvSpPr>
              <p:nvPr/>
            </p:nvSpPr>
            <p:spPr bwMode="auto">
              <a:xfrm>
                <a:off x="2533" y="845"/>
                <a:ext cx="4" cy="4"/>
              </a:xfrm>
              <a:custGeom>
                <a:avLst/>
                <a:gdLst>
                  <a:gd name="T0" fmla="*/ 2 w 4"/>
                  <a:gd name="T1" fmla="*/ 2 h 4"/>
                  <a:gd name="T2" fmla="*/ 2 w 4"/>
                  <a:gd name="T3" fmla="*/ 2 h 4"/>
                  <a:gd name="T4" fmla="*/ 0 w 4"/>
                  <a:gd name="T5" fmla="*/ 0 h 4"/>
                  <a:gd name="T6" fmla="*/ 0 w 4"/>
                  <a:gd name="T7" fmla="*/ 2 h 4"/>
                  <a:gd name="T8" fmla="*/ 0 w 4"/>
                  <a:gd name="T9" fmla="*/ 2 h 4"/>
                  <a:gd name="T10" fmla="*/ 0 w 4"/>
                  <a:gd name="T11" fmla="*/ 2 h 4"/>
                  <a:gd name="T12" fmla="*/ 2 w 4"/>
                  <a:gd name="T13" fmla="*/ 4 h 4"/>
                  <a:gd name="T14" fmla="*/ 2 w 4"/>
                  <a:gd name="T15" fmla="*/ 4 h 4"/>
                  <a:gd name="T16" fmla="*/ 4 w 4"/>
                  <a:gd name="T17" fmla="*/ 4 h 4"/>
                  <a:gd name="T18" fmla="*/ 4 w 4"/>
                  <a:gd name="T19" fmla="*/ 4 h 4"/>
                  <a:gd name="T20" fmla="*/ 4 w 4"/>
                  <a:gd name="T21" fmla="*/ 4 h 4"/>
                  <a:gd name="T22" fmla="*/ 4 w 4"/>
                  <a:gd name="T23" fmla="*/ 4 h 4"/>
                  <a:gd name="T24" fmla="*/ 4 w 4"/>
                  <a:gd name="T25" fmla="*/ 4 h 4"/>
                  <a:gd name="T26" fmla="*/ 4 w 4"/>
                  <a:gd name="T27" fmla="*/ 2 h 4"/>
                  <a:gd name="T28" fmla="*/ 4 w 4"/>
                  <a:gd name="T29" fmla="*/ 2 h 4"/>
                  <a:gd name="T30" fmla="*/ 4 w 4"/>
                  <a:gd name="T31" fmla="*/ 2 h 4"/>
                  <a:gd name="T32" fmla="*/ 2 w 4"/>
                  <a:gd name="T3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4">
                    <a:moveTo>
                      <a:pt x="2" y="2"/>
                    </a:moveTo>
                    <a:lnTo>
                      <a:pt x="2" y="2"/>
                    </a:lnTo>
                    <a:lnTo>
                      <a:pt x="0" y="0"/>
                    </a:lnTo>
                    <a:lnTo>
                      <a:pt x="0" y="2"/>
                    </a:lnTo>
                    <a:lnTo>
                      <a:pt x="0" y="2"/>
                    </a:lnTo>
                    <a:lnTo>
                      <a:pt x="0" y="2"/>
                    </a:lnTo>
                    <a:lnTo>
                      <a:pt x="2" y="4"/>
                    </a:lnTo>
                    <a:lnTo>
                      <a:pt x="2" y="4"/>
                    </a:lnTo>
                    <a:lnTo>
                      <a:pt x="4" y="4"/>
                    </a:lnTo>
                    <a:lnTo>
                      <a:pt x="4" y="4"/>
                    </a:lnTo>
                    <a:lnTo>
                      <a:pt x="4" y="4"/>
                    </a:lnTo>
                    <a:lnTo>
                      <a:pt x="4" y="4"/>
                    </a:lnTo>
                    <a:lnTo>
                      <a:pt x="4" y="4"/>
                    </a:lnTo>
                    <a:lnTo>
                      <a:pt x="4" y="2"/>
                    </a:lnTo>
                    <a:lnTo>
                      <a:pt x="4" y="2"/>
                    </a:lnTo>
                    <a:lnTo>
                      <a:pt x="4"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16" name="Freeform 44"/>
              <p:cNvSpPr>
                <a:spLocks/>
              </p:cNvSpPr>
              <p:nvPr/>
            </p:nvSpPr>
            <p:spPr bwMode="auto">
              <a:xfrm>
                <a:off x="2540" y="849"/>
                <a:ext cx="18" cy="5"/>
              </a:xfrm>
              <a:custGeom>
                <a:avLst/>
                <a:gdLst>
                  <a:gd name="T0" fmla="*/ 0 w 18"/>
                  <a:gd name="T1" fmla="*/ 0 h 5"/>
                  <a:gd name="T2" fmla="*/ 0 w 18"/>
                  <a:gd name="T3" fmla="*/ 2 h 5"/>
                  <a:gd name="T4" fmla="*/ 2 w 18"/>
                  <a:gd name="T5" fmla="*/ 4 h 5"/>
                  <a:gd name="T6" fmla="*/ 2 w 18"/>
                  <a:gd name="T7" fmla="*/ 4 h 5"/>
                  <a:gd name="T8" fmla="*/ 2 w 18"/>
                  <a:gd name="T9" fmla="*/ 4 h 5"/>
                  <a:gd name="T10" fmla="*/ 0 w 18"/>
                  <a:gd name="T11" fmla="*/ 4 h 5"/>
                  <a:gd name="T12" fmla="*/ 0 w 18"/>
                  <a:gd name="T13" fmla="*/ 4 h 5"/>
                  <a:gd name="T14" fmla="*/ 2 w 18"/>
                  <a:gd name="T15" fmla="*/ 5 h 5"/>
                  <a:gd name="T16" fmla="*/ 2 w 18"/>
                  <a:gd name="T17" fmla="*/ 5 h 5"/>
                  <a:gd name="T18" fmla="*/ 4 w 18"/>
                  <a:gd name="T19" fmla="*/ 4 h 5"/>
                  <a:gd name="T20" fmla="*/ 6 w 18"/>
                  <a:gd name="T21" fmla="*/ 4 h 5"/>
                  <a:gd name="T22" fmla="*/ 8 w 18"/>
                  <a:gd name="T23" fmla="*/ 4 h 5"/>
                  <a:gd name="T24" fmla="*/ 9 w 18"/>
                  <a:gd name="T25" fmla="*/ 4 h 5"/>
                  <a:gd name="T26" fmla="*/ 9 w 18"/>
                  <a:gd name="T27" fmla="*/ 4 h 5"/>
                  <a:gd name="T28" fmla="*/ 11 w 18"/>
                  <a:gd name="T29" fmla="*/ 4 h 5"/>
                  <a:gd name="T30" fmla="*/ 13 w 18"/>
                  <a:gd name="T31" fmla="*/ 4 h 5"/>
                  <a:gd name="T32" fmla="*/ 15 w 18"/>
                  <a:gd name="T33" fmla="*/ 4 h 5"/>
                  <a:gd name="T34" fmla="*/ 17 w 18"/>
                  <a:gd name="T35" fmla="*/ 4 h 5"/>
                  <a:gd name="T36" fmla="*/ 17 w 18"/>
                  <a:gd name="T37" fmla="*/ 4 h 5"/>
                  <a:gd name="T38" fmla="*/ 18 w 18"/>
                  <a:gd name="T39" fmla="*/ 4 h 5"/>
                  <a:gd name="T40" fmla="*/ 18 w 18"/>
                  <a:gd name="T41" fmla="*/ 4 h 5"/>
                  <a:gd name="T42" fmla="*/ 17 w 18"/>
                  <a:gd name="T43" fmla="*/ 4 h 5"/>
                  <a:gd name="T44" fmla="*/ 15 w 18"/>
                  <a:gd name="T45" fmla="*/ 2 h 5"/>
                  <a:gd name="T46" fmla="*/ 15 w 18"/>
                  <a:gd name="T47" fmla="*/ 2 h 5"/>
                  <a:gd name="T48" fmla="*/ 11 w 18"/>
                  <a:gd name="T49" fmla="*/ 0 h 5"/>
                  <a:gd name="T50" fmla="*/ 9 w 18"/>
                  <a:gd name="T51" fmla="*/ 0 h 5"/>
                  <a:gd name="T52" fmla="*/ 8 w 18"/>
                  <a:gd name="T53" fmla="*/ 0 h 5"/>
                  <a:gd name="T54" fmla="*/ 6 w 18"/>
                  <a:gd name="T55" fmla="*/ 0 h 5"/>
                  <a:gd name="T56" fmla="*/ 6 w 18"/>
                  <a:gd name="T57" fmla="*/ 0 h 5"/>
                  <a:gd name="T58" fmla="*/ 4 w 18"/>
                  <a:gd name="T59" fmla="*/ 0 h 5"/>
                  <a:gd name="T60" fmla="*/ 2 w 18"/>
                  <a:gd name="T61" fmla="*/ 0 h 5"/>
                  <a:gd name="T62" fmla="*/ 2 w 18"/>
                  <a:gd name="T63" fmla="*/ 0 h 5"/>
                  <a:gd name="T64" fmla="*/ 0 w 18"/>
                  <a:gd name="T65" fmla="*/ 0 h 5"/>
                  <a:gd name="T66" fmla="*/ 0 w 18"/>
                  <a:gd name="T6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5">
                    <a:moveTo>
                      <a:pt x="0" y="0"/>
                    </a:moveTo>
                    <a:lnTo>
                      <a:pt x="0" y="2"/>
                    </a:lnTo>
                    <a:lnTo>
                      <a:pt x="2" y="4"/>
                    </a:lnTo>
                    <a:lnTo>
                      <a:pt x="2" y="4"/>
                    </a:lnTo>
                    <a:lnTo>
                      <a:pt x="2" y="4"/>
                    </a:lnTo>
                    <a:lnTo>
                      <a:pt x="0" y="4"/>
                    </a:lnTo>
                    <a:lnTo>
                      <a:pt x="0" y="4"/>
                    </a:lnTo>
                    <a:lnTo>
                      <a:pt x="2" y="5"/>
                    </a:lnTo>
                    <a:lnTo>
                      <a:pt x="2" y="5"/>
                    </a:lnTo>
                    <a:lnTo>
                      <a:pt x="4" y="4"/>
                    </a:lnTo>
                    <a:lnTo>
                      <a:pt x="6" y="4"/>
                    </a:lnTo>
                    <a:lnTo>
                      <a:pt x="8" y="4"/>
                    </a:lnTo>
                    <a:lnTo>
                      <a:pt x="9" y="4"/>
                    </a:lnTo>
                    <a:lnTo>
                      <a:pt x="9" y="4"/>
                    </a:lnTo>
                    <a:lnTo>
                      <a:pt x="11" y="4"/>
                    </a:lnTo>
                    <a:lnTo>
                      <a:pt x="13" y="4"/>
                    </a:lnTo>
                    <a:lnTo>
                      <a:pt x="15" y="4"/>
                    </a:lnTo>
                    <a:lnTo>
                      <a:pt x="17" y="4"/>
                    </a:lnTo>
                    <a:lnTo>
                      <a:pt x="17" y="4"/>
                    </a:lnTo>
                    <a:lnTo>
                      <a:pt x="18" y="4"/>
                    </a:lnTo>
                    <a:lnTo>
                      <a:pt x="18" y="4"/>
                    </a:lnTo>
                    <a:lnTo>
                      <a:pt x="17" y="4"/>
                    </a:lnTo>
                    <a:lnTo>
                      <a:pt x="15" y="2"/>
                    </a:lnTo>
                    <a:lnTo>
                      <a:pt x="15" y="2"/>
                    </a:lnTo>
                    <a:lnTo>
                      <a:pt x="11" y="0"/>
                    </a:lnTo>
                    <a:lnTo>
                      <a:pt x="9" y="0"/>
                    </a:lnTo>
                    <a:lnTo>
                      <a:pt x="8" y="0"/>
                    </a:lnTo>
                    <a:lnTo>
                      <a:pt x="6" y="0"/>
                    </a:lnTo>
                    <a:lnTo>
                      <a:pt x="6" y="0"/>
                    </a:lnTo>
                    <a:lnTo>
                      <a:pt x="4" y="0"/>
                    </a:lnTo>
                    <a:lnTo>
                      <a:pt x="2" y="0"/>
                    </a:lnTo>
                    <a:lnTo>
                      <a:pt x="2"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17" name="Freeform 45"/>
              <p:cNvSpPr>
                <a:spLocks/>
              </p:cNvSpPr>
              <p:nvPr/>
            </p:nvSpPr>
            <p:spPr bwMode="auto">
              <a:xfrm>
                <a:off x="2044" y="816"/>
                <a:ext cx="33" cy="9"/>
              </a:xfrm>
              <a:custGeom>
                <a:avLst/>
                <a:gdLst>
                  <a:gd name="T0" fmla="*/ 2 w 33"/>
                  <a:gd name="T1" fmla="*/ 4 h 9"/>
                  <a:gd name="T2" fmla="*/ 6 w 33"/>
                  <a:gd name="T3" fmla="*/ 4 h 9"/>
                  <a:gd name="T4" fmla="*/ 7 w 33"/>
                  <a:gd name="T5" fmla="*/ 4 h 9"/>
                  <a:gd name="T6" fmla="*/ 9 w 33"/>
                  <a:gd name="T7" fmla="*/ 4 h 9"/>
                  <a:gd name="T8" fmla="*/ 9 w 33"/>
                  <a:gd name="T9" fmla="*/ 4 h 9"/>
                  <a:gd name="T10" fmla="*/ 7 w 33"/>
                  <a:gd name="T11" fmla="*/ 4 h 9"/>
                  <a:gd name="T12" fmla="*/ 9 w 33"/>
                  <a:gd name="T13" fmla="*/ 2 h 9"/>
                  <a:gd name="T14" fmla="*/ 15 w 33"/>
                  <a:gd name="T15" fmla="*/ 2 h 9"/>
                  <a:gd name="T16" fmla="*/ 17 w 33"/>
                  <a:gd name="T17" fmla="*/ 4 h 9"/>
                  <a:gd name="T18" fmla="*/ 13 w 33"/>
                  <a:gd name="T19" fmla="*/ 2 h 9"/>
                  <a:gd name="T20" fmla="*/ 11 w 33"/>
                  <a:gd name="T21" fmla="*/ 4 h 9"/>
                  <a:gd name="T22" fmla="*/ 13 w 33"/>
                  <a:gd name="T23" fmla="*/ 4 h 9"/>
                  <a:gd name="T24" fmla="*/ 15 w 33"/>
                  <a:gd name="T25" fmla="*/ 4 h 9"/>
                  <a:gd name="T26" fmla="*/ 17 w 33"/>
                  <a:gd name="T27" fmla="*/ 6 h 9"/>
                  <a:gd name="T28" fmla="*/ 15 w 33"/>
                  <a:gd name="T29" fmla="*/ 6 h 9"/>
                  <a:gd name="T30" fmla="*/ 13 w 33"/>
                  <a:gd name="T31" fmla="*/ 6 h 9"/>
                  <a:gd name="T32" fmla="*/ 15 w 33"/>
                  <a:gd name="T33" fmla="*/ 8 h 9"/>
                  <a:gd name="T34" fmla="*/ 15 w 33"/>
                  <a:gd name="T35" fmla="*/ 8 h 9"/>
                  <a:gd name="T36" fmla="*/ 17 w 33"/>
                  <a:gd name="T37" fmla="*/ 8 h 9"/>
                  <a:gd name="T38" fmla="*/ 18 w 33"/>
                  <a:gd name="T39" fmla="*/ 8 h 9"/>
                  <a:gd name="T40" fmla="*/ 20 w 33"/>
                  <a:gd name="T41" fmla="*/ 8 h 9"/>
                  <a:gd name="T42" fmla="*/ 20 w 33"/>
                  <a:gd name="T43" fmla="*/ 9 h 9"/>
                  <a:gd name="T44" fmla="*/ 20 w 33"/>
                  <a:gd name="T45" fmla="*/ 8 h 9"/>
                  <a:gd name="T46" fmla="*/ 22 w 33"/>
                  <a:gd name="T47" fmla="*/ 8 h 9"/>
                  <a:gd name="T48" fmla="*/ 22 w 33"/>
                  <a:gd name="T49" fmla="*/ 8 h 9"/>
                  <a:gd name="T50" fmla="*/ 24 w 33"/>
                  <a:gd name="T51" fmla="*/ 8 h 9"/>
                  <a:gd name="T52" fmla="*/ 24 w 33"/>
                  <a:gd name="T53" fmla="*/ 8 h 9"/>
                  <a:gd name="T54" fmla="*/ 22 w 33"/>
                  <a:gd name="T55" fmla="*/ 6 h 9"/>
                  <a:gd name="T56" fmla="*/ 24 w 33"/>
                  <a:gd name="T57" fmla="*/ 6 h 9"/>
                  <a:gd name="T58" fmla="*/ 26 w 33"/>
                  <a:gd name="T59" fmla="*/ 6 h 9"/>
                  <a:gd name="T60" fmla="*/ 27 w 33"/>
                  <a:gd name="T61" fmla="*/ 6 h 9"/>
                  <a:gd name="T62" fmla="*/ 29 w 33"/>
                  <a:gd name="T63" fmla="*/ 4 h 9"/>
                  <a:gd name="T64" fmla="*/ 27 w 33"/>
                  <a:gd name="T65" fmla="*/ 4 h 9"/>
                  <a:gd name="T66" fmla="*/ 33 w 33"/>
                  <a:gd name="T67" fmla="*/ 4 h 9"/>
                  <a:gd name="T68" fmla="*/ 33 w 33"/>
                  <a:gd name="T69" fmla="*/ 2 h 9"/>
                  <a:gd name="T70" fmla="*/ 27 w 33"/>
                  <a:gd name="T71" fmla="*/ 2 h 9"/>
                  <a:gd name="T72" fmla="*/ 29 w 33"/>
                  <a:gd name="T73" fmla="*/ 0 h 9"/>
                  <a:gd name="T74" fmla="*/ 29 w 33"/>
                  <a:gd name="T75" fmla="*/ 0 h 9"/>
                  <a:gd name="T76" fmla="*/ 27 w 33"/>
                  <a:gd name="T77" fmla="*/ 0 h 9"/>
                  <a:gd name="T78" fmla="*/ 26 w 33"/>
                  <a:gd name="T79" fmla="*/ 0 h 9"/>
                  <a:gd name="T80" fmla="*/ 24 w 33"/>
                  <a:gd name="T81" fmla="*/ 0 h 9"/>
                  <a:gd name="T82" fmla="*/ 26 w 33"/>
                  <a:gd name="T83" fmla="*/ 2 h 9"/>
                  <a:gd name="T84" fmla="*/ 24 w 33"/>
                  <a:gd name="T85" fmla="*/ 2 h 9"/>
                  <a:gd name="T86" fmla="*/ 22 w 33"/>
                  <a:gd name="T87" fmla="*/ 2 h 9"/>
                  <a:gd name="T88" fmla="*/ 22 w 33"/>
                  <a:gd name="T89" fmla="*/ 2 h 9"/>
                  <a:gd name="T90" fmla="*/ 18 w 33"/>
                  <a:gd name="T91" fmla="*/ 4 h 9"/>
                  <a:gd name="T92" fmla="*/ 22 w 33"/>
                  <a:gd name="T93" fmla="*/ 2 h 9"/>
                  <a:gd name="T94" fmla="*/ 17 w 33"/>
                  <a:gd name="T95" fmla="*/ 0 h 9"/>
                  <a:gd name="T96" fmla="*/ 11 w 33"/>
                  <a:gd name="T97" fmla="*/ 0 h 9"/>
                  <a:gd name="T98" fmla="*/ 6 w 33"/>
                  <a:gd name="T99" fmla="*/ 2 h 9"/>
                  <a:gd name="T100" fmla="*/ 4 w 33"/>
                  <a:gd name="T101" fmla="*/ 2 h 9"/>
                  <a:gd name="T102" fmla="*/ 2 w 33"/>
                  <a:gd name="T103" fmla="*/ 2 h 9"/>
                  <a:gd name="T104" fmla="*/ 0 w 33"/>
                  <a:gd name="T105"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 h="9">
                    <a:moveTo>
                      <a:pt x="0" y="4"/>
                    </a:moveTo>
                    <a:lnTo>
                      <a:pt x="2" y="4"/>
                    </a:lnTo>
                    <a:lnTo>
                      <a:pt x="2" y="4"/>
                    </a:lnTo>
                    <a:lnTo>
                      <a:pt x="4" y="4"/>
                    </a:lnTo>
                    <a:lnTo>
                      <a:pt x="6" y="4"/>
                    </a:lnTo>
                    <a:lnTo>
                      <a:pt x="6" y="4"/>
                    </a:lnTo>
                    <a:lnTo>
                      <a:pt x="6" y="4"/>
                    </a:lnTo>
                    <a:lnTo>
                      <a:pt x="6" y="4"/>
                    </a:lnTo>
                    <a:lnTo>
                      <a:pt x="7" y="4"/>
                    </a:lnTo>
                    <a:lnTo>
                      <a:pt x="7" y="4"/>
                    </a:lnTo>
                    <a:lnTo>
                      <a:pt x="9" y="4"/>
                    </a:lnTo>
                    <a:lnTo>
                      <a:pt x="9" y="4"/>
                    </a:lnTo>
                    <a:lnTo>
                      <a:pt x="9" y="4"/>
                    </a:lnTo>
                    <a:lnTo>
                      <a:pt x="11" y="4"/>
                    </a:lnTo>
                    <a:lnTo>
                      <a:pt x="9" y="4"/>
                    </a:lnTo>
                    <a:lnTo>
                      <a:pt x="9" y="4"/>
                    </a:lnTo>
                    <a:lnTo>
                      <a:pt x="9" y="4"/>
                    </a:lnTo>
                    <a:lnTo>
                      <a:pt x="7" y="4"/>
                    </a:lnTo>
                    <a:lnTo>
                      <a:pt x="9" y="4"/>
                    </a:lnTo>
                    <a:lnTo>
                      <a:pt x="7" y="2"/>
                    </a:lnTo>
                    <a:lnTo>
                      <a:pt x="9" y="2"/>
                    </a:lnTo>
                    <a:lnTo>
                      <a:pt x="9" y="2"/>
                    </a:lnTo>
                    <a:lnTo>
                      <a:pt x="9" y="2"/>
                    </a:lnTo>
                    <a:lnTo>
                      <a:pt x="15" y="2"/>
                    </a:lnTo>
                    <a:lnTo>
                      <a:pt x="17" y="2"/>
                    </a:lnTo>
                    <a:lnTo>
                      <a:pt x="17" y="2"/>
                    </a:lnTo>
                    <a:lnTo>
                      <a:pt x="17" y="4"/>
                    </a:lnTo>
                    <a:lnTo>
                      <a:pt x="15" y="4"/>
                    </a:lnTo>
                    <a:lnTo>
                      <a:pt x="13" y="2"/>
                    </a:lnTo>
                    <a:lnTo>
                      <a:pt x="13" y="2"/>
                    </a:lnTo>
                    <a:lnTo>
                      <a:pt x="13" y="2"/>
                    </a:lnTo>
                    <a:lnTo>
                      <a:pt x="11" y="4"/>
                    </a:lnTo>
                    <a:lnTo>
                      <a:pt x="11" y="4"/>
                    </a:lnTo>
                    <a:lnTo>
                      <a:pt x="11" y="4"/>
                    </a:lnTo>
                    <a:lnTo>
                      <a:pt x="13" y="4"/>
                    </a:lnTo>
                    <a:lnTo>
                      <a:pt x="13" y="4"/>
                    </a:lnTo>
                    <a:lnTo>
                      <a:pt x="15" y="4"/>
                    </a:lnTo>
                    <a:lnTo>
                      <a:pt x="15" y="4"/>
                    </a:lnTo>
                    <a:lnTo>
                      <a:pt x="15" y="4"/>
                    </a:lnTo>
                    <a:lnTo>
                      <a:pt x="17" y="4"/>
                    </a:lnTo>
                    <a:lnTo>
                      <a:pt x="17" y="4"/>
                    </a:lnTo>
                    <a:lnTo>
                      <a:pt x="17" y="6"/>
                    </a:lnTo>
                    <a:lnTo>
                      <a:pt x="17" y="6"/>
                    </a:lnTo>
                    <a:lnTo>
                      <a:pt x="15" y="4"/>
                    </a:lnTo>
                    <a:lnTo>
                      <a:pt x="15" y="6"/>
                    </a:lnTo>
                    <a:lnTo>
                      <a:pt x="15" y="6"/>
                    </a:lnTo>
                    <a:lnTo>
                      <a:pt x="13" y="6"/>
                    </a:lnTo>
                    <a:lnTo>
                      <a:pt x="13" y="6"/>
                    </a:lnTo>
                    <a:lnTo>
                      <a:pt x="13" y="6"/>
                    </a:lnTo>
                    <a:lnTo>
                      <a:pt x="13" y="8"/>
                    </a:lnTo>
                    <a:lnTo>
                      <a:pt x="15" y="8"/>
                    </a:lnTo>
                    <a:lnTo>
                      <a:pt x="15" y="8"/>
                    </a:lnTo>
                    <a:lnTo>
                      <a:pt x="15" y="8"/>
                    </a:lnTo>
                    <a:lnTo>
                      <a:pt x="15" y="8"/>
                    </a:lnTo>
                    <a:lnTo>
                      <a:pt x="15" y="8"/>
                    </a:lnTo>
                    <a:lnTo>
                      <a:pt x="15" y="8"/>
                    </a:lnTo>
                    <a:lnTo>
                      <a:pt x="17" y="8"/>
                    </a:lnTo>
                    <a:lnTo>
                      <a:pt x="18" y="8"/>
                    </a:lnTo>
                    <a:lnTo>
                      <a:pt x="18" y="8"/>
                    </a:lnTo>
                    <a:lnTo>
                      <a:pt x="18" y="8"/>
                    </a:lnTo>
                    <a:lnTo>
                      <a:pt x="18" y="8"/>
                    </a:lnTo>
                    <a:lnTo>
                      <a:pt x="18" y="8"/>
                    </a:lnTo>
                    <a:lnTo>
                      <a:pt x="20" y="8"/>
                    </a:lnTo>
                    <a:lnTo>
                      <a:pt x="18" y="8"/>
                    </a:lnTo>
                    <a:lnTo>
                      <a:pt x="18" y="9"/>
                    </a:lnTo>
                    <a:lnTo>
                      <a:pt x="20" y="9"/>
                    </a:lnTo>
                    <a:lnTo>
                      <a:pt x="20" y="9"/>
                    </a:lnTo>
                    <a:lnTo>
                      <a:pt x="20" y="8"/>
                    </a:lnTo>
                    <a:lnTo>
                      <a:pt x="20" y="8"/>
                    </a:lnTo>
                    <a:lnTo>
                      <a:pt x="22" y="9"/>
                    </a:lnTo>
                    <a:lnTo>
                      <a:pt x="22" y="9"/>
                    </a:lnTo>
                    <a:lnTo>
                      <a:pt x="22" y="8"/>
                    </a:lnTo>
                    <a:lnTo>
                      <a:pt x="22" y="8"/>
                    </a:lnTo>
                    <a:lnTo>
                      <a:pt x="22" y="8"/>
                    </a:lnTo>
                    <a:lnTo>
                      <a:pt x="22" y="8"/>
                    </a:lnTo>
                    <a:lnTo>
                      <a:pt x="22" y="8"/>
                    </a:lnTo>
                    <a:lnTo>
                      <a:pt x="22" y="8"/>
                    </a:lnTo>
                    <a:lnTo>
                      <a:pt x="24" y="8"/>
                    </a:lnTo>
                    <a:lnTo>
                      <a:pt x="24" y="8"/>
                    </a:lnTo>
                    <a:lnTo>
                      <a:pt x="24" y="8"/>
                    </a:lnTo>
                    <a:lnTo>
                      <a:pt x="24" y="8"/>
                    </a:lnTo>
                    <a:lnTo>
                      <a:pt x="24" y="6"/>
                    </a:lnTo>
                    <a:lnTo>
                      <a:pt x="24" y="6"/>
                    </a:lnTo>
                    <a:lnTo>
                      <a:pt x="22" y="6"/>
                    </a:lnTo>
                    <a:lnTo>
                      <a:pt x="22" y="6"/>
                    </a:lnTo>
                    <a:lnTo>
                      <a:pt x="22" y="6"/>
                    </a:lnTo>
                    <a:lnTo>
                      <a:pt x="24" y="6"/>
                    </a:lnTo>
                    <a:lnTo>
                      <a:pt x="24" y="6"/>
                    </a:lnTo>
                    <a:lnTo>
                      <a:pt x="26" y="6"/>
                    </a:lnTo>
                    <a:lnTo>
                      <a:pt x="26" y="6"/>
                    </a:lnTo>
                    <a:lnTo>
                      <a:pt x="27" y="6"/>
                    </a:lnTo>
                    <a:lnTo>
                      <a:pt x="27" y="6"/>
                    </a:lnTo>
                    <a:lnTo>
                      <a:pt x="27" y="6"/>
                    </a:lnTo>
                    <a:lnTo>
                      <a:pt x="29" y="6"/>
                    </a:lnTo>
                    <a:lnTo>
                      <a:pt x="29" y="4"/>
                    </a:lnTo>
                    <a:lnTo>
                      <a:pt x="29" y="4"/>
                    </a:lnTo>
                    <a:lnTo>
                      <a:pt x="27" y="4"/>
                    </a:lnTo>
                    <a:lnTo>
                      <a:pt x="27" y="4"/>
                    </a:lnTo>
                    <a:lnTo>
                      <a:pt x="27" y="4"/>
                    </a:lnTo>
                    <a:lnTo>
                      <a:pt x="31" y="4"/>
                    </a:lnTo>
                    <a:lnTo>
                      <a:pt x="33" y="4"/>
                    </a:lnTo>
                    <a:lnTo>
                      <a:pt x="33" y="4"/>
                    </a:lnTo>
                    <a:lnTo>
                      <a:pt x="33" y="2"/>
                    </a:lnTo>
                    <a:lnTo>
                      <a:pt x="33" y="2"/>
                    </a:lnTo>
                    <a:lnTo>
                      <a:pt x="33" y="2"/>
                    </a:lnTo>
                    <a:lnTo>
                      <a:pt x="31" y="2"/>
                    </a:lnTo>
                    <a:lnTo>
                      <a:pt x="31" y="2"/>
                    </a:lnTo>
                    <a:lnTo>
                      <a:pt x="27" y="2"/>
                    </a:lnTo>
                    <a:lnTo>
                      <a:pt x="27" y="2"/>
                    </a:lnTo>
                    <a:lnTo>
                      <a:pt x="27" y="2"/>
                    </a:lnTo>
                    <a:lnTo>
                      <a:pt x="29" y="0"/>
                    </a:lnTo>
                    <a:lnTo>
                      <a:pt x="29" y="0"/>
                    </a:lnTo>
                    <a:lnTo>
                      <a:pt x="29" y="0"/>
                    </a:lnTo>
                    <a:lnTo>
                      <a:pt x="29" y="0"/>
                    </a:lnTo>
                    <a:lnTo>
                      <a:pt x="27" y="0"/>
                    </a:lnTo>
                    <a:lnTo>
                      <a:pt x="26" y="0"/>
                    </a:lnTo>
                    <a:lnTo>
                      <a:pt x="27" y="0"/>
                    </a:lnTo>
                    <a:lnTo>
                      <a:pt x="27" y="0"/>
                    </a:lnTo>
                    <a:lnTo>
                      <a:pt x="26" y="0"/>
                    </a:lnTo>
                    <a:lnTo>
                      <a:pt x="26" y="0"/>
                    </a:lnTo>
                    <a:lnTo>
                      <a:pt x="26" y="0"/>
                    </a:lnTo>
                    <a:lnTo>
                      <a:pt x="24" y="0"/>
                    </a:lnTo>
                    <a:lnTo>
                      <a:pt x="24" y="0"/>
                    </a:lnTo>
                    <a:lnTo>
                      <a:pt x="24" y="0"/>
                    </a:lnTo>
                    <a:lnTo>
                      <a:pt x="26" y="0"/>
                    </a:lnTo>
                    <a:lnTo>
                      <a:pt x="26" y="2"/>
                    </a:lnTo>
                    <a:lnTo>
                      <a:pt x="26" y="2"/>
                    </a:lnTo>
                    <a:lnTo>
                      <a:pt x="24" y="2"/>
                    </a:lnTo>
                    <a:lnTo>
                      <a:pt x="24" y="2"/>
                    </a:lnTo>
                    <a:lnTo>
                      <a:pt x="24" y="2"/>
                    </a:lnTo>
                    <a:lnTo>
                      <a:pt x="22" y="2"/>
                    </a:lnTo>
                    <a:lnTo>
                      <a:pt x="22" y="2"/>
                    </a:lnTo>
                    <a:lnTo>
                      <a:pt x="22" y="2"/>
                    </a:lnTo>
                    <a:lnTo>
                      <a:pt x="22" y="2"/>
                    </a:lnTo>
                    <a:lnTo>
                      <a:pt x="22" y="2"/>
                    </a:lnTo>
                    <a:lnTo>
                      <a:pt x="22" y="2"/>
                    </a:lnTo>
                    <a:lnTo>
                      <a:pt x="20" y="2"/>
                    </a:lnTo>
                    <a:lnTo>
                      <a:pt x="18" y="4"/>
                    </a:lnTo>
                    <a:lnTo>
                      <a:pt x="18" y="2"/>
                    </a:lnTo>
                    <a:lnTo>
                      <a:pt x="18" y="2"/>
                    </a:lnTo>
                    <a:lnTo>
                      <a:pt x="22" y="2"/>
                    </a:lnTo>
                    <a:lnTo>
                      <a:pt x="20" y="2"/>
                    </a:lnTo>
                    <a:lnTo>
                      <a:pt x="17" y="2"/>
                    </a:lnTo>
                    <a:lnTo>
                      <a:pt x="17" y="0"/>
                    </a:lnTo>
                    <a:lnTo>
                      <a:pt x="15" y="0"/>
                    </a:lnTo>
                    <a:lnTo>
                      <a:pt x="13" y="0"/>
                    </a:lnTo>
                    <a:lnTo>
                      <a:pt x="11" y="0"/>
                    </a:lnTo>
                    <a:lnTo>
                      <a:pt x="9" y="0"/>
                    </a:lnTo>
                    <a:lnTo>
                      <a:pt x="7" y="0"/>
                    </a:lnTo>
                    <a:lnTo>
                      <a:pt x="6" y="2"/>
                    </a:lnTo>
                    <a:lnTo>
                      <a:pt x="4" y="2"/>
                    </a:lnTo>
                    <a:lnTo>
                      <a:pt x="4" y="2"/>
                    </a:lnTo>
                    <a:lnTo>
                      <a:pt x="4" y="2"/>
                    </a:lnTo>
                    <a:lnTo>
                      <a:pt x="2" y="2"/>
                    </a:lnTo>
                    <a:lnTo>
                      <a:pt x="2" y="2"/>
                    </a:lnTo>
                    <a:lnTo>
                      <a:pt x="2" y="2"/>
                    </a:lnTo>
                    <a:lnTo>
                      <a:pt x="0" y="2"/>
                    </a:lnTo>
                    <a:lnTo>
                      <a:pt x="0" y="4"/>
                    </a:lnTo>
                    <a:lnTo>
                      <a:pt x="0" y="4"/>
                    </a:lnTo>
                    <a:lnTo>
                      <a:pt x="0" y="4"/>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18" name="Freeform 46"/>
              <p:cNvSpPr>
                <a:spLocks/>
              </p:cNvSpPr>
              <p:nvPr/>
            </p:nvSpPr>
            <p:spPr bwMode="auto">
              <a:xfrm>
                <a:off x="2082" y="820"/>
                <a:ext cx="8" cy="4"/>
              </a:xfrm>
              <a:custGeom>
                <a:avLst/>
                <a:gdLst>
                  <a:gd name="T0" fmla="*/ 0 w 8"/>
                  <a:gd name="T1" fmla="*/ 2 h 4"/>
                  <a:gd name="T2" fmla="*/ 2 w 8"/>
                  <a:gd name="T3" fmla="*/ 4 h 4"/>
                  <a:gd name="T4" fmla="*/ 2 w 8"/>
                  <a:gd name="T5" fmla="*/ 4 h 4"/>
                  <a:gd name="T6" fmla="*/ 4 w 8"/>
                  <a:gd name="T7" fmla="*/ 4 h 4"/>
                  <a:gd name="T8" fmla="*/ 4 w 8"/>
                  <a:gd name="T9" fmla="*/ 4 h 4"/>
                  <a:gd name="T10" fmla="*/ 6 w 8"/>
                  <a:gd name="T11" fmla="*/ 4 h 4"/>
                  <a:gd name="T12" fmla="*/ 6 w 8"/>
                  <a:gd name="T13" fmla="*/ 4 h 4"/>
                  <a:gd name="T14" fmla="*/ 6 w 8"/>
                  <a:gd name="T15" fmla="*/ 2 h 4"/>
                  <a:gd name="T16" fmla="*/ 8 w 8"/>
                  <a:gd name="T17" fmla="*/ 2 h 4"/>
                  <a:gd name="T18" fmla="*/ 8 w 8"/>
                  <a:gd name="T19" fmla="*/ 2 h 4"/>
                  <a:gd name="T20" fmla="*/ 6 w 8"/>
                  <a:gd name="T21" fmla="*/ 2 h 4"/>
                  <a:gd name="T22" fmla="*/ 6 w 8"/>
                  <a:gd name="T23" fmla="*/ 0 h 4"/>
                  <a:gd name="T24" fmla="*/ 4 w 8"/>
                  <a:gd name="T25" fmla="*/ 0 h 4"/>
                  <a:gd name="T26" fmla="*/ 2 w 8"/>
                  <a:gd name="T27" fmla="*/ 0 h 4"/>
                  <a:gd name="T28" fmla="*/ 2 w 8"/>
                  <a:gd name="T29" fmla="*/ 0 h 4"/>
                  <a:gd name="T30" fmla="*/ 2 w 8"/>
                  <a:gd name="T31" fmla="*/ 2 h 4"/>
                  <a:gd name="T32" fmla="*/ 2 w 8"/>
                  <a:gd name="T33" fmla="*/ 2 h 4"/>
                  <a:gd name="T34" fmla="*/ 2 w 8"/>
                  <a:gd name="T35" fmla="*/ 2 h 4"/>
                  <a:gd name="T36" fmla="*/ 0 w 8"/>
                  <a:gd name="T3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4">
                    <a:moveTo>
                      <a:pt x="0" y="2"/>
                    </a:moveTo>
                    <a:lnTo>
                      <a:pt x="2" y="4"/>
                    </a:lnTo>
                    <a:lnTo>
                      <a:pt x="2" y="4"/>
                    </a:lnTo>
                    <a:lnTo>
                      <a:pt x="4" y="4"/>
                    </a:lnTo>
                    <a:lnTo>
                      <a:pt x="4" y="4"/>
                    </a:lnTo>
                    <a:lnTo>
                      <a:pt x="6" y="4"/>
                    </a:lnTo>
                    <a:lnTo>
                      <a:pt x="6" y="4"/>
                    </a:lnTo>
                    <a:lnTo>
                      <a:pt x="6" y="2"/>
                    </a:lnTo>
                    <a:lnTo>
                      <a:pt x="8" y="2"/>
                    </a:lnTo>
                    <a:lnTo>
                      <a:pt x="8" y="2"/>
                    </a:lnTo>
                    <a:lnTo>
                      <a:pt x="6" y="2"/>
                    </a:lnTo>
                    <a:lnTo>
                      <a:pt x="6" y="0"/>
                    </a:lnTo>
                    <a:lnTo>
                      <a:pt x="4" y="0"/>
                    </a:lnTo>
                    <a:lnTo>
                      <a:pt x="2" y="0"/>
                    </a:lnTo>
                    <a:lnTo>
                      <a:pt x="2" y="0"/>
                    </a:lnTo>
                    <a:lnTo>
                      <a:pt x="2" y="2"/>
                    </a:lnTo>
                    <a:lnTo>
                      <a:pt x="2" y="2"/>
                    </a:lnTo>
                    <a:lnTo>
                      <a:pt x="2"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19" name="Freeform 47"/>
              <p:cNvSpPr>
                <a:spLocks/>
              </p:cNvSpPr>
              <p:nvPr/>
            </p:nvSpPr>
            <p:spPr bwMode="auto">
              <a:xfrm>
                <a:off x="2099" y="820"/>
                <a:ext cx="5" cy="4"/>
              </a:xfrm>
              <a:custGeom>
                <a:avLst/>
                <a:gdLst>
                  <a:gd name="T0" fmla="*/ 5 w 5"/>
                  <a:gd name="T1" fmla="*/ 0 h 4"/>
                  <a:gd name="T2" fmla="*/ 3 w 5"/>
                  <a:gd name="T3" fmla="*/ 0 h 4"/>
                  <a:gd name="T4" fmla="*/ 3 w 5"/>
                  <a:gd name="T5" fmla="*/ 0 h 4"/>
                  <a:gd name="T6" fmla="*/ 1 w 5"/>
                  <a:gd name="T7" fmla="*/ 0 h 4"/>
                  <a:gd name="T8" fmla="*/ 3 w 5"/>
                  <a:gd name="T9" fmla="*/ 0 h 4"/>
                  <a:gd name="T10" fmla="*/ 1 w 5"/>
                  <a:gd name="T11" fmla="*/ 0 h 4"/>
                  <a:gd name="T12" fmla="*/ 1 w 5"/>
                  <a:gd name="T13" fmla="*/ 0 h 4"/>
                  <a:gd name="T14" fmla="*/ 0 w 5"/>
                  <a:gd name="T15" fmla="*/ 0 h 4"/>
                  <a:gd name="T16" fmla="*/ 0 w 5"/>
                  <a:gd name="T17" fmla="*/ 2 h 4"/>
                  <a:gd name="T18" fmla="*/ 0 w 5"/>
                  <a:gd name="T19" fmla="*/ 2 h 4"/>
                  <a:gd name="T20" fmla="*/ 0 w 5"/>
                  <a:gd name="T21" fmla="*/ 2 h 4"/>
                  <a:gd name="T22" fmla="*/ 0 w 5"/>
                  <a:gd name="T23" fmla="*/ 2 h 4"/>
                  <a:gd name="T24" fmla="*/ 0 w 5"/>
                  <a:gd name="T25" fmla="*/ 2 h 4"/>
                  <a:gd name="T26" fmla="*/ 0 w 5"/>
                  <a:gd name="T27" fmla="*/ 4 h 4"/>
                  <a:gd name="T28" fmla="*/ 0 w 5"/>
                  <a:gd name="T29" fmla="*/ 4 h 4"/>
                  <a:gd name="T30" fmla="*/ 1 w 5"/>
                  <a:gd name="T31" fmla="*/ 4 h 4"/>
                  <a:gd name="T32" fmla="*/ 1 w 5"/>
                  <a:gd name="T33" fmla="*/ 4 h 4"/>
                  <a:gd name="T34" fmla="*/ 3 w 5"/>
                  <a:gd name="T35" fmla="*/ 4 h 4"/>
                  <a:gd name="T36" fmla="*/ 3 w 5"/>
                  <a:gd name="T37" fmla="*/ 4 h 4"/>
                  <a:gd name="T38" fmla="*/ 5 w 5"/>
                  <a:gd name="T39" fmla="*/ 4 h 4"/>
                  <a:gd name="T40" fmla="*/ 5 w 5"/>
                  <a:gd name="T41" fmla="*/ 4 h 4"/>
                  <a:gd name="T42" fmla="*/ 5 w 5"/>
                  <a:gd name="T43" fmla="*/ 2 h 4"/>
                  <a:gd name="T44" fmla="*/ 5 w 5"/>
                  <a:gd name="T45" fmla="*/ 2 h 4"/>
                  <a:gd name="T46" fmla="*/ 5 w 5"/>
                  <a:gd name="T4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 h="4">
                    <a:moveTo>
                      <a:pt x="5" y="0"/>
                    </a:moveTo>
                    <a:lnTo>
                      <a:pt x="3" y="0"/>
                    </a:lnTo>
                    <a:lnTo>
                      <a:pt x="3" y="0"/>
                    </a:lnTo>
                    <a:lnTo>
                      <a:pt x="1" y="0"/>
                    </a:lnTo>
                    <a:lnTo>
                      <a:pt x="3" y="0"/>
                    </a:lnTo>
                    <a:lnTo>
                      <a:pt x="1" y="0"/>
                    </a:lnTo>
                    <a:lnTo>
                      <a:pt x="1" y="0"/>
                    </a:lnTo>
                    <a:lnTo>
                      <a:pt x="0" y="0"/>
                    </a:lnTo>
                    <a:lnTo>
                      <a:pt x="0" y="2"/>
                    </a:lnTo>
                    <a:lnTo>
                      <a:pt x="0" y="2"/>
                    </a:lnTo>
                    <a:lnTo>
                      <a:pt x="0" y="2"/>
                    </a:lnTo>
                    <a:lnTo>
                      <a:pt x="0" y="2"/>
                    </a:lnTo>
                    <a:lnTo>
                      <a:pt x="0" y="2"/>
                    </a:lnTo>
                    <a:lnTo>
                      <a:pt x="0" y="4"/>
                    </a:lnTo>
                    <a:lnTo>
                      <a:pt x="0" y="4"/>
                    </a:lnTo>
                    <a:lnTo>
                      <a:pt x="1" y="4"/>
                    </a:lnTo>
                    <a:lnTo>
                      <a:pt x="1" y="4"/>
                    </a:lnTo>
                    <a:lnTo>
                      <a:pt x="3" y="4"/>
                    </a:lnTo>
                    <a:lnTo>
                      <a:pt x="3" y="4"/>
                    </a:lnTo>
                    <a:lnTo>
                      <a:pt x="5" y="4"/>
                    </a:lnTo>
                    <a:lnTo>
                      <a:pt x="5" y="4"/>
                    </a:lnTo>
                    <a:lnTo>
                      <a:pt x="5" y="2"/>
                    </a:lnTo>
                    <a:lnTo>
                      <a:pt x="5" y="2"/>
                    </a:lnTo>
                    <a:lnTo>
                      <a:pt x="5"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20" name="Freeform 48"/>
              <p:cNvSpPr>
                <a:spLocks/>
              </p:cNvSpPr>
              <p:nvPr/>
            </p:nvSpPr>
            <p:spPr bwMode="auto">
              <a:xfrm>
                <a:off x="2104" y="818"/>
                <a:ext cx="9" cy="6"/>
              </a:xfrm>
              <a:custGeom>
                <a:avLst/>
                <a:gdLst>
                  <a:gd name="T0" fmla="*/ 5 w 9"/>
                  <a:gd name="T1" fmla="*/ 2 h 6"/>
                  <a:gd name="T2" fmla="*/ 7 w 9"/>
                  <a:gd name="T3" fmla="*/ 2 h 6"/>
                  <a:gd name="T4" fmla="*/ 9 w 9"/>
                  <a:gd name="T5" fmla="*/ 2 h 6"/>
                  <a:gd name="T6" fmla="*/ 9 w 9"/>
                  <a:gd name="T7" fmla="*/ 2 h 6"/>
                  <a:gd name="T8" fmla="*/ 9 w 9"/>
                  <a:gd name="T9" fmla="*/ 2 h 6"/>
                  <a:gd name="T10" fmla="*/ 4 w 9"/>
                  <a:gd name="T11" fmla="*/ 2 h 6"/>
                  <a:gd name="T12" fmla="*/ 4 w 9"/>
                  <a:gd name="T13" fmla="*/ 0 h 6"/>
                  <a:gd name="T14" fmla="*/ 4 w 9"/>
                  <a:gd name="T15" fmla="*/ 2 h 6"/>
                  <a:gd name="T16" fmla="*/ 2 w 9"/>
                  <a:gd name="T17" fmla="*/ 2 h 6"/>
                  <a:gd name="T18" fmla="*/ 2 w 9"/>
                  <a:gd name="T19" fmla="*/ 2 h 6"/>
                  <a:gd name="T20" fmla="*/ 0 w 9"/>
                  <a:gd name="T21" fmla="*/ 2 h 6"/>
                  <a:gd name="T22" fmla="*/ 0 w 9"/>
                  <a:gd name="T23" fmla="*/ 2 h 6"/>
                  <a:gd name="T24" fmla="*/ 0 w 9"/>
                  <a:gd name="T25" fmla="*/ 2 h 6"/>
                  <a:gd name="T26" fmla="*/ 0 w 9"/>
                  <a:gd name="T27" fmla="*/ 2 h 6"/>
                  <a:gd name="T28" fmla="*/ 0 w 9"/>
                  <a:gd name="T29" fmla="*/ 2 h 6"/>
                  <a:gd name="T30" fmla="*/ 0 w 9"/>
                  <a:gd name="T31" fmla="*/ 2 h 6"/>
                  <a:gd name="T32" fmla="*/ 0 w 9"/>
                  <a:gd name="T33" fmla="*/ 2 h 6"/>
                  <a:gd name="T34" fmla="*/ 0 w 9"/>
                  <a:gd name="T35" fmla="*/ 2 h 6"/>
                  <a:gd name="T36" fmla="*/ 0 w 9"/>
                  <a:gd name="T37" fmla="*/ 4 h 6"/>
                  <a:gd name="T38" fmla="*/ 2 w 9"/>
                  <a:gd name="T39" fmla="*/ 4 h 6"/>
                  <a:gd name="T40" fmla="*/ 0 w 9"/>
                  <a:gd name="T41" fmla="*/ 4 h 6"/>
                  <a:gd name="T42" fmla="*/ 0 w 9"/>
                  <a:gd name="T43" fmla="*/ 4 h 6"/>
                  <a:gd name="T44" fmla="*/ 2 w 9"/>
                  <a:gd name="T45" fmla="*/ 4 h 6"/>
                  <a:gd name="T46" fmla="*/ 2 w 9"/>
                  <a:gd name="T47" fmla="*/ 6 h 6"/>
                  <a:gd name="T48" fmla="*/ 4 w 9"/>
                  <a:gd name="T49" fmla="*/ 6 h 6"/>
                  <a:gd name="T50" fmla="*/ 4 w 9"/>
                  <a:gd name="T51" fmla="*/ 6 h 6"/>
                  <a:gd name="T52" fmla="*/ 4 w 9"/>
                  <a:gd name="T53" fmla="*/ 4 h 6"/>
                  <a:gd name="T54" fmla="*/ 4 w 9"/>
                  <a:gd name="T55" fmla="*/ 4 h 6"/>
                  <a:gd name="T56" fmla="*/ 4 w 9"/>
                  <a:gd name="T57" fmla="*/ 4 h 6"/>
                  <a:gd name="T58" fmla="*/ 5 w 9"/>
                  <a:gd name="T5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 h="6">
                    <a:moveTo>
                      <a:pt x="5" y="2"/>
                    </a:moveTo>
                    <a:lnTo>
                      <a:pt x="7" y="2"/>
                    </a:lnTo>
                    <a:lnTo>
                      <a:pt x="9" y="2"/>
                    </a:lnTo>
                    <a:lnTo>
                      <a:pt x="9" y="2"/>
                    </a:lnTo>
                    <a:lnTo>
                      <a:pt x="9" y="2"/>
                    </a:lnTo>
                    <a:lnTo>
                      <a:pt x="4" y="2"/>
                    </a:lnTo>
                    <a:lnTo>
                      <a:pt x="4" y="0"/>
                    </a:lnTo>
                    <a:lnTo>
                      <a:pt x="4" y="2"/>
                    </a:lnTo>
                    <a:lnTo>
                      <a:pt x="2" y="2"/>
                    </a:lnTo>
                    <a:lnTo>
                      <a:pt x="2" y="2"/>
                    </a:lnTo>
                    <a:lnTo>
                      <a:pt x="0" y="2"/>
                    </a:lnTo>
                    <a:lnTo>
                      <a:pt x="0" y="2"/>
                    </a:lnTo>
                    <a:lnTo>
                      <a:pt x="0" y="2"/>
                    </a:lnTo>
                    <a:lnTo>
                      <a:pt x="0" y="2"/>
                    </a:lnTo>
                    <a:lnTo>
                      <a:pt x="0" y="2"/>
                    </a:lnTo>
                    <a:lnTo>
                      <a:pt x="0" y="2"/>
                    </a:lnTo>
                    <a:lnTo>
                      <a:pt x="0" y="2"/>
                    </a:lnTo>
                    <a:lnTo>
                      <a:pt x="0" y="2"/>
                    </a:lnTo>
                    <a:lnTo>
                      <a:pt x="0" y="4"/>
                    </a:lnTo>
                    <a:lnTo>
                      <a:pt x="2" y="4"/>
                    </a:lnTo>
                    <a:lnTo>
                      <a:pt x="0" y="4"/>
                    </a:lnTo>
                    <a:lnTo>
                      <a:pt x="0" y="4"/>
                    </a:lnTo>
                    <a:lnTo>
                      <a:pt x="2" y="4"/>
                    </a:lnTo>
                    <a:lnTo>
                      <a:pt x="2" y="6"/>
                    </a:lnTo>
                    <a:lnTo>
                      <a:pt x="4" y="6"/>
                    </a:lnTo>
                    <a:lnTo>
                      <a:pt x="4" y="6"/>
                    </a:lnTo>
                    <a:lnTo>
                      <a:pt x="4" y="4"/>
                    </a:lnTo>
                    <a:lnTo>
                      <a:pt x="4" y="4"/>
                    </a:lnTo>
                    <a:lnTo>
                      <a:pt x="4" y="4"/>
                    </a:lnTo>
                    <a:lnTo>
                      <a:pt x="5"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21" name="Freeform 49"/>
              <p:cNvSpPr>
                <a:spLocks/>
              </p:cNvSpPr>
              <p:nvPr/>
            </p:nvSpPr>
            <p:spPr bwMode="auto">
              <a:xfrm>
                <a:off x="2113" y="824"/>
                <a:ext cx="5" cy="1"/>
              </a:xfrm>
              <a:custGeom>
                <a:avLst/>
                <a:gdLst>
                  <a:gd name="T0" fmla="*/ 0 w 5"/>
                  <a:gd name="T1" fmla="*/ 0 h 1"/>
                  <a:gd name="T2" fmla="*/ 2 w 5"/>
                  <a:gd name="T3" fmla="*/ 0 h 1"/>
                  <a:gd name="T4" fmla="*/ 2 w 5"/>
                  <a:gd name="T5" fmla="*/ 0 h 1"/>
                  <a:gd name="T6" fmla="*/ 2 w 5"/>
                  <a:gd name="T7" fmla="*/ 0 h 1"/>
                  <a:gd name="T8" fmla="*/ 2 w 5"/>
                  <a:gd name="T9" fmla="*/ 1 h 1"/>
                  <a:gd name="T10" fmla="*/ 4 w 5"/>
                  <a:gd name="T11" fmla="*/ 0 h 1"/>
                  <a:gd name="T12" fmla="*/ 5 w 5"/>
                  <a:gd name="T13" fmla="*/ 0 h 1"/>
                  <a:gd name="T14" fmla="*/ 5 w 5"/>
                  <a:gd name="T15" fmla="*/ 0 h 1"/>
                  <a:gd name="T16" fmla="*/ 4 w 5"/>
                  <a:gd name="T17" fmla="*/ 0 h 1"/>
                  <a:gd name="T18" fmla="*/ 4 w 5"/>
                  <a:gd name="T19" fmla="*/ 0 h 1"/>
                  <a:gd name="T20" fmla="*/ 2 w 5"/>
                  <a:gd name="T21" fmla="*/ 0 h 1"/>
                  <a:gd name="T22" fmla="*/ 2 w 5"/>
                  <a:gd name="T23" fmla="*/ 0 h 1"/>
                  <a:gd name="T24" fmla="*/ 0 w 5"/>
                  <a:gd name="T25" fmla="*/ 0 h 1"/>
                  <a:gd name="T26" fmla="*/ 0 w 5"/>
                  <a:gd name="T27" fmla="*/ 0 h 1"/>
                  <a:gd name="T28" fmla="*/ 0 w 5"/>
                  <a:gd name="T2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1">
                    <a:moveTo>
                      <a:pt x="0" y="0"/>
                    </a:moveTo>
                    <a:lnTo>
                      <a:pt x="2" y="0"/>
                    </a:lnTo>
                    <a:lnTo>
                      <a:pt x="2" y="0"/>
                    </a:lnTo>
                    <a:lnTo>
                      <a:pt x="2" y="0"/>
                    </a:lnTo>
                    <a:lnTo>
                      <a:pt x="2" y="1"/>
                    </a:lnTo>
                    <a:lnTo>
                      <a:pt x="4" y="0"/>
                    </a:lnTo>
                    <a:lnTo>
                      <a:pt x="5" y="0"/>
                    </a:lnTo>
                    <a:lnTo>
                      <a:pt x="5" y="0"/>
                    </a:lnTo>
                    <a:lnTo>
                      <a:pt x="4" y="0"/>
                    </a:lnTo>
                    <a:lnTo>
                      <a:pt x="4" y="0"/>
                    </a:lnTo>
                    <a:lnTo>
                      <a:pt x="2" y="0"/>
                    </a:lnTo>
                    <a:lnTo>
                      <a:pt x="2" y="0"/>
                    </a:lnTo>
                    <a:lnTo>
                      <a:pt x="0"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22" name="Freeform 50"/>
              <p:cNvSpPr>
                <a:spLocks/>
              </p:cNvSpPr>
              <p:nvPr/>
            </p:nvSpPr>
            <p:spPr bwMode="auto">
              <a:xfrm>
                <a:off x="2111" y="815"/>
                <a:ext cx="13" cy="5"/>
              </a:xfrm>
              <a:custGeom>
                <a:avLst/>
                <a:gdLst>
                  <a:gd name="T0" fmla="*/ 2 w 13"/>
                  <a:gd name="T1" fmla="*/ 5 h 5"/>
                  <a:gd name="T2" fmla="*/ 2 w 13"/>
                  <a:gd name="T3" fmla="*/ 5 h 5"/>
                  <a:gd name="T4" fmla="*/ 2 w 13"/>
                  <a:gd name="T5" fmla="*/ 5 h 5"/>
                  <a:gd name="T6" fmla="*/ 4 w 13"/>
                  <a:gd name="T7" fmla="*/ 5 h 5"/>
                  <a:gd name="T8" fmla="*/ 6 w 13"/>
                  <a:gd name="T9" fmla="*/ 5 h 5"/>
                  <a:gd name="T10" fmla="*/ 6 w 13"/>
                  <a:gd name="T11" fmla="*/ 5 h 5"/>
                  <a:gd name="T12" fmla="*/ 7 w 13"/>
                  <a:gd name="T13" fmla="*/ 5 h 5"/>
                  <a:gd name="T14" fmla="*/ 7 w 13"/>
                  <a:gd name="T15" fmla="*/ 5 h 5"/>
                  <a:gd name="T16" fmla="*/ 9 w 13"/>
                  <a:gd name="T17" fmla="*/ 5 h 5"/>
                  <a:gd name="T18" fmla="*/ 11 w 13"/>
                  <a:gd name="T19" fmla="*/ 5 h 5"/>
                  <a:gd name="T20" fmla="*/ 11 w 13"/>
                  <a:gd name="T21" fmla="*/ 5 h 5"/>
                  <a:gd name="T22" fmla="*/ 11 w 13"/>
                  <a:gd name="T23" fmla="*/ 3 h 5"/>
                  <a:gd name="T24" fmla="*/ 11 w 13"/>
                  <a:gd name="T25" fmla="*/ 3 h 5"/>
                  <a:gd name="T26" fmla="*/ 11 w 13"/>
                  <a:gd name="T27" fmla="*/ 3 h 5"/>
                  <a:gd name="T28" fmla="*/ 11 w 13"/>
                  <a:gd name="T29" fmla="*/ 3 h 5"/>
                  <a:gd name="T30" fmla="*/ 9 w 13"/>
                  <a:gd name="T31" fmla="*/ 3 h 5"/>
                  <a:gd name="T32" fmla="*/ 9 w 13"/>
                  <a:gd name="T33" fmla="*/ 1 h 5"/>
                  <a:gd name="T34" fmla="*/ 9 w 13"/>
                  <a:gd name="T35" fmla="*/ 1 h 5"/>
                  <a:gd name="T36" fmla="*/ 11 w 13"/>
                  <a:gd name="T37" fmla="*/ 1 h 5"/>
                  <a:gd name="T38" fmla="*/ 11 w 13"/>
                  <a:gd name="T39" fmla="*/ 1 h 5"/>
                  <a:gd name="T40" fmla="*/ 13 w 13"/>
                  <a:gd name="T41" fmla="*/ 1 h 5"/>
                  <a:gd name="T42" fmla="*/ 13 w 13"/>
                  <a:gd name="T43" fmla="*/ 1 h 5"/>
                  <a:gd name="T44" fmla="*/ 13 w 13"/>
                  <a:gd name="T45" fmla="*/ 1 h 5"/>
                  <a:gd name="T46" fmla="*/ 11 w 13"/>
                  <a:gd name="T47" fmla="*/ 0 h 5"/>
                  <a:gd name="T48" fmla="*/ 11 w 13"/>
                  <a:gd name="T49" fmla="*/ 0 h 5"/>
                  <a:gd name="T50" fmla="*/ 11 w 13"/>
                  <a:gd name="T51" fmla="*/ 0 h 5"/>
                  <a:gd name="T52" fmla="*/ 9 w 13"/>
                  <a:gd name="T53" fmla="*/ 0 h 5"/>
                  <a:gd name="T54" fmla="*/ 9 w 13"/>
                  <a:gd name="T55" fmla="*/ 0 h 5"/>
                  <a:gd name="T56" fmla="*/ 7 w 13"/>
                  <a:gd name="T57" fmla="*/ 1 h 5"/>
                  <a:gd name="T58" fmla="*/ 6 w 13"/>
                  <a:gd name="T59" fmla="*/ 1 h 5"/>
                  <a:gd name="T60" fmla="*/ 6 w 13"/>
                  <a:gd name="T61" fmla="*/ 1 h 5"/>
                  <a:gd name="T62" fmla="*/ 6 w 13"/>
                  <a:gd name="T63" fmla="*/ 1 h 5"/>
                  <a:gd name="T64" fmla="*/ 2 w 13"/>
                  <a:gd name="T65" fmla="*/ 1 h 5"/>
                  <a:gd name="T66" fmla="*/ 2 w 13"/>
                  <a:gd name="T67" fmla="*/ 1 h 5"/>
                  <a:gd name="T68" fmla="*/ 2 w 13"/>
                  <a:gd name="T69" fmla="*/ 1 h 5"/>
                  <a:gd name="T70" fmla="*/ 0 w 13"/>
                  <a:gd name="T71" fmla="*/ 3 h 5"/>
                  <a:gd name="T72" fmla="*/ 0 w 13"/>
                  <a:gd name="T73" fmla="*/ 3 h 5"/>
                  <a:gd name="T74" fmla="*/ 2 w 13"/>
                  <a:gd name="T75" fmla="*/ 3 h 5"/>
                  <a:gd name="T76" fmla="*/ 2 w 13"/>
                  <a:gd name="T7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 h="5">
                    <a:moveTo>
                      <a:pt x="2" y="5"/>
                    </a:moveTo>
                    <a:lnTo>
                      <a:pt x="2" y="5"/>
                    </a:lnTo>
                    <a:lnTo>
                      <a:pt x="2" y="5"/>
                    </a:lnTo>
                    <a:lnTo>
                      <a:pt x="4" y="5"/>
                    </a:lnTo>
                    <a:lnTo>
                      <a:pt x="6" y="5"/>
                    </a:lnTo>
                    <a:lnTo>
                      <a:pt x="6" y="5"/>
                    </a:lnTo>
                    <a:lnTo>
                      <a:pt x="7" y="5"/>
                    </a:lnTo>
                    <a:lnTo>
                      <a:pt x="7" y="5"/>
                    </a:lnTo>
                    <a:lnTo>
                      <a:pt x="9" y="5"/>
                    </a:lnTo>
                    <a:lnTo>
                      <a:pt x="11" y="5"/>
                    </a:lnTo>
                    <a:lnTo>
                      <a:pt x="11" y="5"/>
                    </a:lnTo>
                    <a:lnTo>
                      <a:pt x="11" y="3"/>
                    </a:lnTo>
                    <a:lnTo>
                      <a:pt x="11" y="3"/>
                    </a:lnTo>
                    <a:lnTo>
                      <a:pt x="11" y="3"/>
                    </a:lnTo>
                    <a:lnTo>
                      <a:pt x="11" y="3"/>
                    </a:lnTo>
                    <a:lnTo>
                      <a:pt x="9" y="3"/>
                    </a:lnTo>
                    <a:lnTo>
                      <a:pt x="9" y="1"/>
                    </a:lnTo>
                    <a:lnTo>
                      <a:pt x="9" y="1"/>
                    </a:lnTo>
                    <a:lnTo>
                      <a:pt x="11" y="1"/>
                    </a:lnTo>
                    <a:lnTo>
                      <a:pt x="11" y="1"/>
                    </a:lnTo>
                    <a:lnTo>
                      <a:pt x="13" y="1"/>
                    </a:lnTo>
                    <a:lnTo>
                      <a:pt x="13" y="1"/>
                    </a:lnTo>
                    <a:lnTo>
                      <a:pt x="13" y="1"/>
                    </a:lnTo>
                    <a:lnTo>
                      <a:pt x="11" y="0"/>
                    </a:lnTo>
                    <a:lnTo>
                      <a:pt x="11" y="0"/>
                    </a:lnTo>
                    <a:lnTo>
                      <a:pt x="11" y="0"/>
                    </a:lnTo>
                    <a:lnTo>
                      <a:pt x="9" y="0"/>
                    </a:lnTo>
                    <a:lnTo>
                      <a:pt x="9" y="0"/>
                    </a:lnTo>
                    <a:lnTo>
                      <a:pt x="7" y="1"/>
                    </a:lnTo>
                    <a:lnTo>
                      <a:pt x="6" y="1"/>
                    </a:lnTo>
                    <a:lnTo>
                      <a:pt x="6" y="1"/>
                    </a:lnTo>
                    <a:lnTo>
                      <a:pt x="6" y="1"/>
                    </a:lnTo>
                    <a:lnTo>
                      <a:pt x="2" y="1"/>
                    </a:lnTo>
                    <a:lnTo>
                      <a:pt x="2" y="1"/>
                    </a:lnTo>
                    <a:lnTo>
                      <a:pt x="2" y="1"/>
                    </a:lnTo>
                    <a:lnTo>
                      <a:pt x="0" y="3"/>
                    </a:lnTo>
                    <a:lnTo>
                      <a:pt x="0" y="3"/>
                    </a:lnTo>
                    <a:lnTo>
                      <a:pt x="2" y="3"/>
                    </a:lnTo>
                    <a:lnTo>
                      <a:pt x="2"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23" name="Freeform 51"/>
              <p:cNvSpPr>
                <a:spLocks/>
              </p:cNvSpPr>
              <p:nvPr/>
            </p:nvSpPr>
            <p:spPr bwMode="auto">
              <a:xfrm>
                <a:off x="2113" y="813"/>
                <a:ext cx="5" cy="2"/>
              </a:xfrm>
              <a:custGeom>
                <a:avLst/>
                <a:gdLst>
                  <a:gd name="T0" fmla="*/ 4 w 5"/>
                  <a:gd name="T1" fmla="*/ 2 h 2"/>
                  <a:gd name="T2" fmla="*/ 4 w 5"/>
                  <a:gd name="T3" fmla="*/ 2 h 2"/>
                  <a:gd name="T4" fmla="*/ 5 w 5"/>
                  <a:gd name="T5" fmla="*/ 2 h 2"/>
                  <a:gd name="T6" fmla="*/ 5 w 5"/>
                  <a:gd name="T7" fmla="*/ 2 h 2"/>
                  <a:gd name="T8" fmla="*/ 5 w 5"/>
                  <a:gd name="T9" fmla="*/ 2 h 2"/>
                  <a:gd name="T10" fmla="*/ 5 w 5"/>
                  <a:gd name="T11" fmla="*/ 0 h 2"/>
                  <a:gd name="T12" fmla="*/ 5 w 5"/>
                  <a:gd name="T13" fmla="*/ 0 h 2"/>
                  <a:gd name="T14" fmla="*/ 4 w 5"/>
                  <a:gd name="T15" fmla="*/ 0 h 2"/>
                  <a:gd name="T16" fmla="*/ 4 w 5"/>
                  <a:gd name="T17" fmla="*/ 0 h 2"/>
                  <a:gd name="T18" fmla="*/ 2 w 5"/>
                  <a:gd name="T19" fmla="*/ 0 h 2"/>
                  <a:gd name="T20" fmla="*/ 0 w 5"/>
                  <a:gd name="T21" fmla="*/ 2 h 2"/>
                  <a:gd name="T22" fmla="*/ 0 w 5"/>
                  <a:gd name="T23" fmla="*/ 2 h 2"/>
                  <a:gd name="T24" fmla="*/ 2 w 5"/>
                  <a:gd name="T25" fmla="*/ 2 h 2"/>
                  <a:gd name="T26" fmla="*/ 4 w 5"/>
                  <a:gd name="T2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2">
                    <a:moveTo>
                      <a:pt x="4" y="2"/>
                    </a:moveTo>
                    <a:lnTo>
                      <a:pt x="4" y="2"/>
                    </a:lnTo>
                    <a:lnTo>
                      <a:pt x="5" y="2"/>
                    </a:lnTo>
                    <a:lnTo>
                      <a:pt x="5" y="2"/>
                    </a:lnTo>
                    <a:lnTo>
                      <a:pt x="5" y="2"/>
                    </a:lnTo>
                    <a:lnTo>
                      <a:pt x="5" y="0"/>
                    </a:lnTo>
                    <a:lnTo>
                      <a:pt x="5" y="0"/>
                    </a:lnTo>
                    <a:lnTo>
                      <a:pt x="4" y="0"/>
                    </a:lnTo>
                    <a:lnTo>
                      <a:pt x="4" y="0"/>
                    </a:lnTo>
                    <a:lnTo>
                      <a:pt x="2" y="0"/>
                    </a:lnTo>
                    <a:lnTo>
                      <a:pt x="0" y="2"/>
                    </a:lnTo>
                    <a:lnTo>
                      <a:pt x="0" y="2"/>
                    </a:lnTo>
                    <a:lnTo>
                      <a:pt x="2" y="2"/>
                    </a:lnTo>
                    <a:lnTo>
                      <a:pt x="4"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24" name="Freeform 52"/>
              <p:cNvSpPr>
                <a:spLocks/>
              </p:cNvSpPr>
              <p:nvPr/>
            </p:nvSpPr>
            <p:spPr bwMode="auto">
              <a:xfrm>
                <a:off x="2124" y="809"/>
                <a:ext cx="13" cy="7"/>
              </a:xfrm>
              <a:custGeom>
                <a:avLst/>
                <a:gdLst>
                  <a:gd name="T0" fmla="*/ 0 w 13"/>
                  <a:gd name="T1" fmla="*/ 4 h 7"/>
                  <a:gd name="T2" fmla="*/ 0 w 13"/>
                  <a:gd name="T3" fmla="*/ 4 h 7"/>
                  <a:gd name="T4" fmla="*/ 0 w 13"/>
                  <a:gd name="T5" fmla="*/ 4 h 7"/>
                  <a:gd name="T6" fmla="*/ 0 w 13"/>
                  <a:gd name="T7" fmla="*/ 4 h 7"/>
                  <a:gd name="T8" fmla="*/ 0 w 13"/>
                  <a:gd name="T9" fmla="*/ 6 h 7"/>
                  <a:gd name="T10" fmla="*/ 2 w 13"/>
                  <a:gd name="T11" fmla="*/ 6 h 7"/>
                  <a:gd name="T12" fmla="*/ 4 w 13"/>
                  <a:gd name="T13" fmla="*/ 6 h 7"/>
                  <a:gd name="T14" fmla="*/ 4 w 13"/>
                  <a:gd name="T15" fmla="*/ 7 h 7"/>
                  <a:gd name="T16" fmla="*/ 5 w 13"/>
                  <a:gd name="T17" fmla="*/ 7 h 7"/>
                  <a:gd name="T18" fmla="*/ 5 w 13"/>
                  <a:gd name="T19" fmla="*/ 6 h 7"/>
                  <a:gd name="T20" fmla="*/ 5 w 13"/>
                  <a:gd name="T21" fmla="*/ 6 h 7"/>
                  <a:gd name="T22" fmla="*/ 5 w 13"/>
                  <a:gd name="T23" fmla="*/ 6 h 7"/>
                  <a:gd name="T24" fmla="*/ 7 w 13"/>
                  <a:gd name="T25" fmla="*/ 4 h 7"/>
                  <a:gd name="T26" fmla="*/ 9 w 13"/>
                  <a:gd name="T27" fmla="*/ 4 h 7"/>
                  <a:gd name="T28" fmla="*/ 11 w 13"/>
                  <a:gd name="T29" fmla="*/ 4 h 7"/>
                  <a:gd name="T30" fmla="*/ 11 w 13"/>
                  <a:gd name="T31" fmla="*/ 4 h 7"/>
                  <a:gd name="T32" fmla="*/ 13 w 13"/>
                  <a:gd name="T33" fmla="*/ 4 h 7"/>
                  <a:gd name="T34" fmla="*/ 11 w 13"/>
                  <a:gd name="T35" fmla="*/ 4 h 7"/>
                  <a:gd name="T36" fmla="*/ 11 w 13"/>
                  <a:gd name="T37" fmla="*/ 4 h 7"/>
                  <a:gd name="T38" fmla="*/ 9 w 13"/>
                  <a:gd name="T39" fmla="*/ 4 h 7"/>
                  <a:gd name="T40" fmla="*/ 9 w 13"/>
                  <a:gd name="T41" fmla="*/ 2 h 7"/>
                  <a:gd name="T42" fmla="*/ 7 w 13"/>
                  <a:gd name="T43" fmla="*/ 2 h 7"/>
                  <a:gd name="T44" fmla="*/ 7 w 13"/>
                  <a:gd name="T45" fmla="*/ 2 h 7"/>
                  <a:gd name="T46" fmla="*/ 7 w 13"/>
                  <a:gd name="T47" fmla="*/ 2 h 7"/>
                  <a:gd name="T48" fmla="*/ 7 w 13"/>
                  <a:gd name="T49" fmla="*/ 0 h 7"/>
                  <a:gd name="T50" fmla="*/ 7 w 13"/>
                  <a:gd name="T51" fmla="*/ 0 h 7"/>
                  <a:gd name="T52" fmla="*/ 7 w 13"/>
                  <a:gd name="T53" fmla="*/ 0 h 7"/>
                  <a:gd name="T54" fmla="*/ 5 w 13"/>
                  <a:gd name="T55" fmla="*/ 0 h 7"/>
                  <a:gd name="T56" fmla="*/ 4 w 13"/>
                  <a:gd name="T57" fmla="*/ 0 h 7"/>
                  <a:gd name="T58" fmla="*/ 2 w 13"/>
                  <a:gd name="T59" fmla="*/ 2 h 7"/>
                  <a:gd name="T60" fmla="*/ 2 w 13"/>
                  <a:gd name="T61" fmla="*/ 2 h 7"/>
                  <a:gd name="T62" fmla="*/ 0 w 13"/>
                  <a:gd name="T63" fmla="*/ 2 h 7"/>
                  <a:gd name="T64" fmla="*/ 0 w 13"/>
                  <a:gd name="T65" fmla="*/ 4 h 7"/>
                  <a:gd name="T66" fmla="*/ 0 w 13"/>
                  <a:gd name="T6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 h="7">
                    <a:moveTo>
                      <a:pt x="0" y="4"/>
                    </a:moveTo>
                    <a:lnTo>
                      <a:pt x="0" y="4"/>
                    </a:lnTo>
                    <a:lnTo>
                      <a:pt x="0" y="4"/>
                    </a:lnTo>
                    <a:lnTo>
                      <a:pt x="0" y="4"/>
                    </a:lnTo>
                    <a:lnTo>
                      <a:pt x="0" y="6"/>
                    </a:lnTo>
                    <a:lnTo>
                      <a:pt x="2" y="6"/>
                    </a:lnTo>
                    <a:lnTo>
                      <a:pt x="4" y="6"/>
                    </a:lnTo>
                    <a:lnTo>
                      <a:pt x="4" y="7"/>
                    </a:lnTo>
                    <a:lnTo>
                      <a:pt x="5" y="7"/>
                    </a:lnTo>
                    <a:lnTo>
                      <a:pt x="5" y="6"/>
                    </a:lnTo>
                    <a:lnTo>
                      <a:pt x="5" y="6"/>
                    </a:lnTo>
                    <a:lnTo>
                      <a:pt x="5" y="6"/>
                    </a:lnTo>
                    <a:lnTo>
                      <a:pt x="7" y="4"/>
                    </a:lnTo>
                    <a:lnTo>
                      <a:pt x="9" y="4"/>
                    </a:lnTo>
                    <a:lnTo>
                      <a:pt x="11" y="4"/>
                    </a:lnTo>
                    <a:lnTo>
                      <a:pt x="11" y="4"/>
                    </a:lnTo>
                    <a:lnTo>
                      <a:pt x="13" y="4"/>
                    </a:lnTo>
                    <a:lnTo>
                      <a:pt x="11" y="4"/>
                    </a:lnTo>
                    <a:lnTo>
                      <a:pt x="11" y="4"/>
                    </a:lnTo>
                    <a:lnTo>
                      <a:pt x="9" y="4"/>
                    </a:lnTo>
                    <a:lnTo>
                      <a:pt x="9" y="2"/>
                    </a:lnTo>
                    <a:lnTo>
                      <a:pt x="7" y="2"/>
                    </a:lnTo>
                    <a:lnTo>
                      <a:pt x="7" y="2"/>
                    </a:lnTo>
                    <a:lnTo>
                      <a:pt x="7" y="2"/>
                    </a:lnTo>
                    <a:lnTo>
                      <a:pt x="7" y="0"/>
                    </a:lnTo>
                    <a:lnTo>
                      <a:pt x="7" y="0"/>
                    </a:lnTo>
                    <a:lnTo>
                      <a:pt x="7" y="0"/>
                    </a:lnTo>
                    <a:lnTo>
                      <a:pt x="5" y="0"/>
                    </a:lnTo>
                    <a:lnTo>
                      <a:pt x="4" y="0"/>
                    </a:lnTo>
                    <a:lnTo>
                      <a:pt x="2" y="2"/>
                    </a:lnTo>
                    <a:lnTo>
                      <a:pt x="2" y="2"/>
                    </a:lnTo>
                    <a:lnTo>
                      <a:pt x="0" y="2"/>
                    </a:lnTo>
                    <a:lnTo>
                      <a:pt x="0" y="4"/>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25" name="Freeform 53"/>
              <p:cNvSpPr>
                <a:spLocks/>
              </p:cNvSpPr>
              <p:nvPr/>
            </p:nvSpPr>
            <p:spPr bwMode="auto">
              <a:xfrm>
                <a:off x="2118" y="807"/>
                <a:ext cx="6" cy="0"/>
              </a:xfrm>
              <a:custGeom>
                <a:avLst/>
                <a:gdLst>
                  <a:gd name="T0" fmla="*/ 2 w 6"/>
                  <a:gd name="T1" fmla="*/ 2 w 6"/>
                  <a:gd name="T2" fmla="*/ 4 w 6"/>
                  <a:gd name="T3" fmla="*/ 6 w 6"/>
                  <a:gd name="T4" fmla="*/ 6 w 6"/>
                  <a:gd name="T5" fmla="*/ 6 w 6"/>
                  <a:gd name="T6" fmla="*/ 6 w 6"/>
                  <a:gd name="T7" fmla="*/ 4 w 6"/>
                  <a:gd name="T8" fmla="*/ 4 w 6"/>
                  <a:gd name="T9" fmla="*/ 4 w 6"/>
                  <a:gd name="T10" fmla="*/ 2 w 6"/>
                  <a:gd name="T11" fmla="*/ 2 w 6"/>
                  <a:gd name="T12" fmla="*/ 2 w 6"/>
                  <a:gd name="T13" fmla="*/ 0 w 6"/>
                  <a:gd name="T14" fmla="*/ 0 w 6"/>
                  <a:gd name="T15" fmla="*/ 0 w 6"/>
                  <a:gd name="T16" fmla="*/ 2 w 6"/>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 ang="0">
                    <a:pos x="T13" y="0"/>
                  </a:cxn>
                  <a:cxn ang="0">
                    <a:pos x="T14" y="0"/>
                  </a:cxn>
                  <a:cxn ang="0">
                    <a:pos x="T15" y="0"/>
                  </a:cxn>
                  <a:cxn ang="0">
                    <a:pos x="T16" y="0"/>
                  </a:cxn>
                </a:cxnLst>
                <a:rect l="0" t="0" r="r" b="b"/>
                <a:pathLst>
                  <a:path w="6">
                    <a:moveTo>
                      <a:pt x="2" y="0"/>
                    </a:moveTo>
                    <a:lnTo>
                      <a:pt x="2" y="0"/>
                    </a:lnTo>
                    <a:lnTo>
                      <a:pt x="4" y="0"/>
                    </a:lnTo>
                    <a:lnTo>
                      <a:pt x="6" y="0"/>
                    </a:lnTo>
                    <a:lnTo>
                      <a:pt x="6" y="0"/>
                    </a:lnTo>
                    <a:lnTo>
                      <a:pt x="6" y="0"/>
                    </a:lnTo>
                    <a:lnTo>
                      <a:pt x="6" y="0"/>
                    </a:lnTo>
                    <a:lnTo>
                      <a:pt x="4" y="0"/>
                    </a:lnTo>
                    <a:lnTo>
                      <a:pt x="4" y="0"/>
                    </a:lnTo>
                    <a:lnTo>
                      <a:pt x="4" y="0"/>
                    </a:lnTo>
                    <a:lnTo>
                      <a:pt x="2" y="0"/>
                    </a:lnTo>
                    <a:lnTo>
                      <a:pt x="2" y="0"/>
                    </a:lnTo>
                    <a:lnTo>
                      <a:pt x="2" y="0"/>
                    </a:lnTo>
                    <a:lnTo>
                      <a:pt x="0" y="0"/>
                    </a:lnTo>
                    <a:lnTo>
                      <a:pt x="0" y="0"/>
                    </a:lnTo>
                    <a:lnTo>
                      <a:pt x="0"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26" name="Freeform 54"/>
              <p:cNvSpPr>
                <a:spLocks/>
              </p:cNvSpPr>
              <p:nvPr/>
            </p:nvSpPr>
            <p:spPr bwMode="auto">
              <a:xfrm>
                <a:off x="2099" y="807"/>
                <a:ext cx="5" cy="0"/>
              </a:xfrm>
              <a:custGeom>
                <a:avLst/>
                <a:gdLst>
                  <a:gd name="T0" fmla="*/ 1 w 5"/>
                  <a:gd name="T1" fmla="*/ 5 w 5"/>
                  <a:gd name="T2" fmla="*/ 5 w 5"/>
                  <a:gd name="T3" fmla="*/ 5 w 5"/>
                  <a:gd name="T4" fmla="*/ 3 w 5"/>
                  <a:gd name="T5" fmla="*/ 1 w 5"/>
                  <a:gd name="T6" fmla="*/ 0 w 5"/>
                  <a:gd name="T7" fmla="*/ 0 w 5"/>
                  <a:gd name="T8" fmla="*/ 0 w 5"/>
                  <a:gd name="T9" fmla="*/ 0 w 5"/>
                  <a:gd name="T10" fmla="*/ 1 w 5"/>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
                    <a:moveTo>
                      <a:pt x="1" y="0"/>
                    </a:moveTo>
                    <a:lnTo>
                      <a:pt x="5" y="0"/>
                    </a:lnTo>
                    <a:lnTo>
                      <a:pt x="5" y="0"/>
                    </a:lnTo>
                    <a:lnTo>
                      <a:pt x="5" y="0"/>
                    </a:lnTo>
                    <a:lnTo>
                      <a:pt x="3" y="0"/>
                    </a:lnTo>
                    <a:lnTo>
                      <a:pt x="1" y="0"/>
                    </a:lnTo>
                    <a:lnTo>
                      <a:pt x="0" y="0"/>
                    </a:lnTo>
                    <a:lnTo>
                      <a:pt x="0" y="0"/>
                    </a:lnTo>
                    <a:lnTo>
                      <a:pt x="0" y="0"/>
                    </a:lnTo>
                    <a:lnTo>
                      <a:pt x="0" y="0"/>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27" name="Freeform 55"/>
              <p:cNvSpPr>
                <a:spLocks/>
              </p:cNvSpPr>
              <p:nvPr/>
            </p:nvSpPr>
            <p:spPr bwMode="auto">
              <a:xfrm>
                <a:off x="2095" y="809"/>
                <a:ext cx="7" cy="2"/>
              </a:xfrm>
              <a:custGeom>
                <a:avLst/>
                <a:gdLst>
                  <a:gd name="T0" fmla="*/ 5 w 7"/>
                  <a:gd name="T1" fmla="*/ 2 h 2"/>
                  <a:gd name="T2" fmla="*/ 5 w 7"/>
                  <a:gd name="T3" fmla="*/ 2 h 2"/>
                  <a:gd name="T4" fmla="*/ 7 w 7"/>
                  <a:gd name="T5" fmla="*/ 2 h 2"/>
                  <a:gd name="T6" fmla="*/ 7 w 7"/>
                  <a:gd name="T7" fmla="*/ 2 h 2"/>
                  <a:gd name="T8" fmla="*/ 7 w 7"/>
                  <a:gd name="T9" fmla="*/ 2 h 2"/>
                  <a:gd name="T10" fmla="*/ 4 w 7"/>
                  <a:gd name="T11" fmla="*/ 0 h 2"/>
                  <a:gd name="T12" fmla="*/ 4 w 7"/>
                  <a:gd name="T13" fmla="*/ 0 h 2"/>
                  <a:gd name="T14" fmla="*/ 0 w 7"/>
                  <a:gd name="T15" fmla="*/ 0 h 2"/>
                  <a:gd name="T16" fmla="*/ 0 w 7"/>
                  <a:gd name="T17" fmla="*/ 2 h 2"/>
                  <a:gd name="T18" fmla="*/ 4 w 7"/>
                  <a:gd name="T19" fmla="*/ 2 h 2"/>
                  <a:gd name="T20" fmla="*/ 5 w 7"/>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2">
                    <a:moveTo>
                      <a:pt x="5" y="2"/>
                    </a:moveTo>
                    <a:lnTo>
                      <a:pt x="5" y="2"/>
                    </a:lnTo>
                    <a:lnTo>
                      <a:pt x="7" y="2"/>
                    </a:lnTo>
                    <a:lnTo>
                      <a:pt x="7" y="2"/>
                    </a:lnTo>
                    <a:lnTo>
                      <a:pt x="7" y="2"/>
                    </a:lnTo>
                    <a:lnTo>
                      <a:pt x="4" y="0"/>
                    </a:lnTo>
                    <a:lnTo>
                      <a:pt x="4" y="0"/>
                    </a:lnTo>
                    <a:lnTo>
                      <a:pt x="0" y="0"/>
                    </a:lnTo>
                    <a:lnTo>
                      <a:pt x="0" y="2"/>
                    </a:lnTo>
                    <a:lnTo>
                      <a:pt x="4" y="2"/>
                    </a:lnTo>
                    <a:lnTo>
                      <a:pt x="5"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28" name="Freeform 56"/>
              <p:cNvSpPr>
                <a:spLocks/>
              </p:cNvSpPr>
              <p:nvPr/>
            </p:nvSpPr>
            <p:spPr bwMode="auto">
              <a:xfrm>
                <a:off x="2090" y="811"/>
                <a:ext cx="10" cy="2"/>
              </a:xfrm>
              <a:custGeom>
                <a:avLst/>
                <a:gdLst>
                  <a:gd name="T0" fmla="*/ 3 w 10"/>
                  <a:gd name="T1" fmla="*/ 2 h 2"/>
                  <a:gd name="T2" fmla="*/ 5 w 10"/>
                  <a:gd name="T3" fmla="*/ 2 h 2"/>
                  <a:gd name="T4" fmla="*/ 5 w 10"/>
                  <a:gd name="T5" fmla="*/ 2 h 2"/>
                  <a:gd name="T6" fmla="*/ 5 w 10"/>
                  <a:gd name="T7" fmla="*/ 2 h 2"/>
                  <a:gd name="T8" fmla="*/ 5 w 10"/>
                  <a:gd name="T9" fmla="*/ 2 h 2"/>
                  <a:gd name="T10" fmla="*/ 9 w 10"/>
                  <a:gd name="T11" fmla="*/ 2 h 2"/>
                  <a:gd name="T12" fmla="*/ 9 w 10"/>
                  <a:gd name="T13" fmla="*/ 2 h 2"/>
                  <a:gd name="T14" fmla="*/ 10 w 10"/>
                  <a:gd name="T15" fmla="*/ 0 h 2"/>
                  <a:gd name="T16" fmla="*/ 10 w 10"/>
                  <a:gd name="T17" fmla="*/ 0 h 2"/>
                  <a:gd name="T18" fmla="*/ 9 w 10"/>
                  <a:gd name="T19" fmla="*/ 0 h 2"/>
                  <a:gd name="T20" fmla="*/ 9 w 10"/>
                  <a:gd name="T21" fmla="*/ 0 h 2"/>
                  <a:gd name="T22" fmla="*/ 9 w 10"/>
                  <a:gd name="T23" fmla="*/ 0 h 2"/>
                  <a:gd name="T24" fmla="*/ 7 w 10"/>
                  <a:gd name="T25" fmla="*/ 0 h 2"/>
                  <a:gd name="T26" fmla="*/ 5 w 10"/>
                  <a:gd name="T27" fmla="*/ 0 h 2"/>
                  <a:gd name="T28" fmla="*/ 5 w 10"/>
                  <a:gd name="T29" fmla="*/ 0 h 2"/>
                  <a:gd name="T30" fmla="*/ 3 w 10"/>
                  <a:gd name="T31" fmla="*/ 0 h 2"/>
                  <a:gd name="T32" fmla="*/ 5 w 10"/>
                  <a:gd name="T33" fmla="*/ 0 h 2"/>
                  <a:gd name="T34" fmla="*/ 5 w 10"/>
                  <a:gd name="T35" fmla="*/ 0 h 2"/>
                  <a:gd name="T36" fmla="*/ 5 w 10"/>
                  <a:gd name="T37" fmla="*/ 2 h 2"/>
                  <a:gd name="T38" fmla="*/ 5 w 10"/>
                  <a:gd name="T39" fmla="*/ 2 h 2"/>
                  <a:gd name="T40" fmla="*/ 3 w 10"/>
                  <a:gd name="T41" fmla="*/ 2 h 2"/>
                  <a:gd name="T42" fmla="*/ 3 w 10"/>
                  <a:gd name="T43" fmla="*/ 2 h 2"/>
                  <a:gd name="T44" fmla="*/ 1 w 10"/>
                  <a:gd name="T45" fmla="*/ 0 h 2"/>
                  <a:gd name="T46" fmla="*/ 0 w 10"/>
                  <a:gd name="T47" fmla="*/ 0 h 2"/>
                  <a:gd name="T48" fmla="*/ 0 w 10"/>
                  <a:gd name="T49" fmla="*/ 2 h 2"/>
                  <a:gd name="T50" fmla="*/ 1 w 10"/>
                  <a:gd name="T51" fmla="*/ 2 h 2"/>
                  <a:gd name="T52" fmla="*/ 3 w 10"/>
                  <a:gd name="T5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 h="2">
                    <a:moveTo>
                      <a:pt x="3" y="2"/>
                    </a:moveTo>
                    <a:lnTo>
                      <a:pt x="5" y="2"/>
                    </a:lnTo>
                    <a:lnTo>
                      <a:pt x="5" y="2"/>
                    </a:lnTo>
                    <a:lnTo>
                      <a:pt x="5" y="2"/>
                    </a:lnTo>
                    <a:lnTo>
                      <a:pt x="5" y="2"/>
                    </a:lnTo>
                    <a:lnTo>
                      <a:pt x="9" y="2"/>
                    </a:lnTo>
                    <a:lnTo>
                      <a:pt x="9" y="2"/>
                    </a:lnTo>
                    <a:lnTo>
                      <a:pt x="10" y="0"/>
                    </a:lnTo>
                    <a:lnTo>
                      <a:pt x="10" y="0"/>
                    </a:lnTo>
                    <a:lnTo>
                      <a:pt x="9" y="0"/>
                    </a:lnTo>
                    <a:lnTo>
                      <a:pt x="9" y="0"/>
                    </a:lnTo>
                    <a:lnTo>
                      <a:pt x="9" y="0"/>
                    </a:lnTo>
                    <a:lnTo>
                      <a:pt x="7" y="0"/>
                    </a:lnTo>
                    <a:lnTo>
                      <a:pt x="5" y="0"/>
                    </a:lnTo>
                    <a:lnTo>
                      <a:pt x="5" y="0"/>
                    </a:lnTo>
                    <a:lnTo>
                      <a:pt x="3" y="0"/>
                    </a:lnTo>
                    <a:lnTo>
                      <a:pt x="5" y="0"/>
                    </a:lnTo>
                    <a:lnTo>
                      <a:pt x="5" y="0"/>
                    </a:lnTo>
                    <a:lnTo>
                      <a:pt x="5" y="2"/>
                    </a:lnTo>
                    <a:lnTo>
                      <a:pt x="5" y="2"/>
                    </a:lnTo>
                    <a:lnTo>
                      <a:pt x="3" y="2"/>
                    </a:lnTo>
                    <a:lnTo>
                      <a:pt x="3" y="2"/>
                    </a:lnTo>
                    <a:lnTo>
                      <a:pt x="1" y="0"/>
                    </a:lnTo>
                    <a:lnTo>
                      <a:pt x="0" y="0"/>
                    </a:lnTo>
                    <a:lnTo>
                      <a:pt x="0" y="2"/>
                    </a:lnTo>
                    <a:lnTo>
                      <a:pt x="1" y="2"/>
                    </a:lnTo>
                    <a:lnTo>
                      <a:pt x="3"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29" name="Freeform 57"/>
              <p:cNvSpPr>
                <a:spLocks/>
              </p:cNvSpPr>
              <p:nvPr/>
            </p:nvSpPr>
            <p:spPr bwMode="auto">
              <a:xfrm>
                <a:off x="2104" y="815"/>
                <a:ext cx="4" cy="1"/>
              </a:xfrm>
              <a:custGeom>
                <a:avLst/>
                <a:gdLst>
                  <a:gd name="T0" fmla="*/ 4 w 4"/>
                  <a:gd name="T1" fmla="*/ 1 h 1"/>
                  <a:gd name="T2" fmla="*/ 4 w 4"/>
                  <a:gd name="T3" fmla="*/ 1 h 1"/>
                  <a:gd name="T4" fmla="*/ 4 w 4"/>
                  <a:gd name="T5" fmla="*/ 1 h 1"/>
                  <a:gd name="T6" fmla="*/ 4 w 4"/>
                  <a:gd name="T7" fmla="*/ 0 h 1"/>
                  <a:gd name="T8" fmla="*/ 4 w 4"/>
                  <a:gd name="T9" fmla="*/ 1 h 1"/>
                  <a:gd name="T10" fmla="*/ 2 w 4"/>
                  <a:gd name="T11" fmla="*/ 1 h 1"/>
                  <a:gd name="T12" fmla="*/ 2 w 4"/>
                  <a:gd name="T13" fmla="*/ 1 h 1"/>
                  <a:gd name="T14" fmla="*/ 0 w 4"/>
                  <a:gd name="T15" fmla="*/ 1 h 1"/>
                  <a:gd name="T16" fmla="*/ 2 w 4"/>
                  <a:gd name="T17" fmla="*/ 1 h 1"/>
                  <a:gd name="T18" fmla="*/ 4 w 4"/>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4" y="1"/>
                    </a:moveTo>
                    <a:lnTo>
                      <a:pt x="4" y="1"/>
                    </a:lnTo>
                    <a:lnTo>
                      <a:pt x="4" y="1"/>
                    </a:lnTo>
                    <a:lnTo>
                      <a:pt x="4" y="0"/>
                    </a:lnTo>
                    <a:lnTo>
                      <a:pt x="4" y="1"/>
                    </a:lnTo>
                    <a:lnTo>
                      <a:pt x="2" y="1"/>
                    </a:lnTo>
                    <a:lnTo>
                      <a:pt x="2" y="1"/>
                    </a:lnTo>
                    <a:lnTo>
                      <a:pt x="0" y="1"/>
                    </a:lnTo>
                    <a:lnTo>
                      <a:pt x="2" y="1"/>
                    </a:lnTo>
                    <a:lnTo>
                      <a:pt x="4"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30" name="Freeform 58"/>
              <p:cNvSpPr>
                <a:spLocks/>
              </p:cNvSpPr>
              <p:nvPr/>
            </p:nvSpPr>
            <p:spPr bwMode="auto">
              <a:xfrm>
                <a:off x="2088" y="813"/>
                <a:ext cx="16" cy="5"/>
              </a:xfrm>
              <a:custGeom>
                <a:avLst/>
                <a:gdLst>
                  <a:gd name="T0" fmla="*/ 7 w 16"/>
                  <a:gd name="T1" fmla="*/ 5 h 5"/>
                  <a:gd name="T2" fmla="*/ 7 w 16"/>
                  <a:gd name="T3" fmla="*/ 5 h 5"/>
                  <a:gd name="T4" fmla="*/ 7 w 16"/>
                  <a:gd name="T5" fmla="*/ 5 h 5"/>
                  <a:gd name="T6" fmla="*/ 7 w 16"/>
                  <a:gd name="T7" fmla="*/ 5 h 5"/>
                  <a:gd name="T8" fmla="*/ 11 w 16"/>
                  <a:gd name="T9" fmla="*/ 5 h 5"/>
                  <a:gd name="T10" fmla="*/ 11 w 16"/>
                  <a:gd name="T11" fmla="*/ 5 h 5"/>
                  <a:gd name="T12" fmla="*/ 11 w 16"/>
                  <a:gd name="T13" fmla="*/ 5 h 5"/>
                  <a:gd name="T14" fmla="*/ 12 w 16"/>
                  <a:gd name="T15" fmla="*/ 5 h 5"/>
                  <a:gd name="T16" fmla="*/ 12 w 16"/>
                  <a:gd name="T17" fmla="*/ 3 h 5"/>
                  <a:gd name="T18" fmla="*/ 12 w 16"/>
                  <a:gd name="T19" fmla="*/ 3 h 5"/>
                  <a:gd name="T20" fmla="*/ 16 w 16"/>
                  <a:gd name="T21" fmla="*/ 3 h 5"/>
                  <a:gd name="T22" fmla="*/ 16 w 16"/>
                  <a:gd name="T23" fmla="*/ 3 h 5"/>
                  <a:gd name="T24" fmla="*/ 16 w 16"/>
                  <a:gd name="T25" fmla="*/ 3 h 5"/>
                  <a:gd name="T26" fmla="*/ 16 w 16"/>
                  <a:gd name="T27" fmla="*/ 3 h 5"/>
                  <a:gd name="T28" fmla="*/ 16 w 16"/>
                  <a:gd name="T29" fmla="*/ 3 h 5"/>
                  <a:gd name="T30" fmla="*/ 16 w 16"/>
                  <a:gd name="T31" fmla="*/ 2 h 5"/>
                  <a:gd name="T32" fmla="*/ 16 w 16"/>
                  <a:gd name="T33" fmla="*/ 2 h 5"/>
                  <a:gd name="T34" fmla="*/ 14 w 16"/>
                  <a:gd name="T35" fmla="*/ 2 h 5"/>
                  <a:gd name="T36" fmla="*/ 11 w 16"/>
                  <a:gd name="T37" fmla="*/ 2 h 5"/>
                  <a:gd name="T38" fmla="*/ 9 w 16"/>
                  <a:gd name="T39" fmla="*/ 2 h 5"/>
                  <a:gd name="T40" fmla="*/ 9 w 16"/>
                  <a:gd name="T41" fmla="*/ 0 h 5"/>
                  <a:gd name="T42" fmla="*/ 7 w 16"/>
                  <a:gd name="T43" fmla="*/ 0 h 5"/>
                  <a:gd name="T44" fmla="*/ 7 w 16"/>
                  <a:gd name="T45" fmla="*/ 0 h 5"/>
                  <a:gd name="T46" fmla="*/ 7 w 16"/>
                  <a:gd name="T47" fmla="*/ 0 h 5"/>
                  <a:gd name="T48" fmla="*/ 7 w 16"/>
                  <a:gd name="T49" fmla="*/ 2 h 5"/>
                  <a:gd name="T50" fmla="*/ 11 w 16"/>
                  <a:gd name="T51" fmla="*/ 2 h 5"/>
                  <a:gd name="T52" fmla="*/ 14 w 16"/>
                  <a:gd name="T53" fmla="*/ 3 h 5"/>
                  <a:gd name="T54" fmla="*/ 14 w 16"/>
                  <a:gd name="T55" fmla="*/ 3 h 5"/>
                  <a:gd name="T56" fmla="*/ 14 w 16"/>
                  <a:gd name="T57" fmla="*/ 3 h 5"/>
                  <a:gd name="T58" fmla="*/ 14 w 16"/>
                  <a:gd name="T59" fmla="*/ 3 h 5"/>
                  <a:gd name="T60" fmla="*/ 12 w 16"/>
                  <a:gd name="T61" fmla="*/ 3 h 5"/>
                  <a:gd name="T62" fmla="*/ 11 w 16"/>
                  <a:gd name="T63" fmla="*/ 2 h 5"/>
                  <a:gd name="T64" fmla="*/ 9 w 16"/>
                  <a:gd name="T65" fmla="*/ 2 h 5"/>
                  <a:gd name="T66" fmla="*/ 7 w 16"/>
                  <a:gd name="T67" fmla="*/ 2 h 5"/>
                  <a:gd name="T68" fmla="*/ 7 w 16"/>
                  <a:gd name="T69" fmla="*/ 2 h 5"/>
                  <a:gd name="T70" fmla="*/ 5 w 16"/>
                  <a:gd name="T71" fmla="*/ 2 h 5"/>
                  <a:gd name="T72" fmla="*/ 3 w 16"/>
                  <a:gd name="T73" fmla="*/ 2 h 5"/>
                  <a:gd name="T74" fmla="*/ 2 w 16"/>
                  <a:gd name="T75" fmla="*/ 2 h 5"/>
                  <a:gd name="T76" fmla="*/ 0 w 16"/>
                  <a:gd name="T77" fmla="*/ 2 h 5"/>
                  <a:gd name="T78" fmla="*/ 0 w 16"/>
                  <a:gd name="T79" fmla="*/ 2 h 5"/>
                  <a:gd name="T80" fmla="*/ 2 w 16"/>
                  <a:gd name="T81" fmla="*/ 2 h 5"/>
                  <a:gd name="T82" fmla="*/ 2 w 16"/>
                  <a:gd name="T83" fmla="*/ 3 h 5"/>
                  <a:gd name="T84" fmla="*/ 5 w 16"/>
                  <a:gd name="T85" fmla="*/ 2 h 5"/>
                  <a:gd name="T86" fmla="*/ 5 w 16"/>
                  <a:gd name="T87" fmla="*/ 3 h 5"/>
                  <a:gd name="T88" fmla="*/ 5 w 16"/>
                  <a:gd name="T89" fmla="*/ 3 h 5"/>
                  <a:gd name="T90" fmla="*/ 5 w 16"/>
                  <a:gd name="T91" fmla="*/ 3 h 5"/>
                  <a:gd name="T92" fmla="*/ 7 w 16"/>
                  <a:gd name="T93" fmla="*/ 3 h 5"/>
                  <a:gd name="T94" fmla="*/ 7 w 16"/>
                  <a:gd name="T95" fmla="*/ 3 h 5"/>
                  <a:gd name="T96" fmla="*/ 11 w 16"/>
                  <a:gd name="T97" fmla="*/ 3 h 5"/>
                  <a:gd name="T98" fmla="*/ 11 w 16"/>
                  <a:gd name="T99" fmla="*/ 3 h 5"/>
                  <a:gd name="T100" fmla="*/ 11 w 16"/>
                  <a:gd name="T101" fmla="*/ 3 h 5"/>
                  <a:gd name="T102" fmla="*/ 11 w 16"/>
                  <a:gd name="T103" fmla="*/ 3 h 5"/>
                  <a:gd name="T104" fmla="*/ 11 w 16"/>
                  <a:gd name="T105" fmla="*/ 3 h 5"/>
                  <a:gd name="T106" fmla="*/ 11 w 16"/>
                  <a:gd name="T107" fmla="*/ 3 h 5"/>
                  <a:gd name="T108" fmla="*/ 9 w 16"/>
                  <a:gd name="T109" fmla="*/ 3 h 5"/>
                  <a:gd name="T110" fmla="*/ 9 w 16"/>
                  <a:gd name="T111" fmla="*/ 3 h 5"/>
                  <a:gd name="T112" fmla="*/ 7 w 16"/>
                  <a:gd name="T113" fmla="*/ 3 h 5"/>
                  <a:gd name="T114" fmla="*/ 7 w 16"/>
                  <a:gd name="T115" fmla="*/ 3 h 5"/>
                  <a:gd name="T116" fmla="*/ 5 w 16"/>
                  <a:gd name="T117" fmla="*/ 5 h 5"/>
                  <a:gd name="T118" fmla="*/ 7 w 16"/>
                  <a:gd name="T1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 h="5">
                    <a:moveTo>
                      <a:pt x="7" y="5"/>
                    </a:moveTo>
                    <a:lnTo>
                      <a:pt x="7" y="5"/>
                    </a:lnTo>
                    <a:lnTo>
                      <a:pt x="7" y="5"/>
                    </a:lnTo>
                    <a:lnTo>
                      <a:pt x="7" y="5"/>
                    </a:lnTo>
                    <a:lnTo>
                      <a:pt x="11" y="5"/>
                    </a:lnTo>
                    <a:lnTo>
                      <a:pt x="11" y="5"/>
                    </a:lnTo>
                    <a:lnTo>
                      <a:pt x="11" y="5"/>
                    </a:lnTo>
                    <a:lnTo>
                      <a:pt x="12" y="5"/>
                    </a:lnTo>
                    <a:lnTo>
                      <a:pt x="12" y="3"/>
                    </a:lnTo>
                    <a:lnTo>
                      <a:pt x="12" y="3"/>
                    </a:lnTo>
                    <a:lnTo>
                      <a:pt x="16" y="3"/>
                    </a:lnTo>
                    <a:lnTo>
                      <a:pt x="16" y="3"/>
                    </a:lnTo>
                    <a:lnTo>
                      <a:pt x="16" y="3"/>
                    </a:lnTo>
                    <a:lnTo>
                      <a:pt x="16" y="3"/>
                    </a:lnTo>
                    <a:lnTo>
                      <a:pt x="16" y="3"/>
                    </a:lnTo>
                    <a:lnTo>
                      <a:pt x="16" y="2"/>
                    </a:lnTo>
                    <a:lnTo>
                      <a:pt x="16" y="2"/>
                    </a:lnTo>
                    <a:lnTo>
                      <a:pt x="14" y="2"/>
                    </a:lnTo>
                    <a:lnTo>
                      <a:pt x="11" y="2"/>
                    </a:lnTo>
                    <a:lnTo>
                      <a:pt x="9" y="2"/>
                    </a:lnTo>
                    <a:lnTo>
                      <a:pt x="9" y="0"/>
                    </a:lnTo>
                    <a:lnTo>
                      <a:pt x="7" y="0"/>
                    </a:lnTo>
                    <a:lnTo>
                      <a:pt x="7" y="0"/>
                    </a:lnTo>
                    <a:lnTo>
                      <a:pt x="7" y="0"/>
                    </a:lnTo>
                    <a:lnTo>
                      <a:pt x="7" y="2"/>
                    </a:lnTo>
                    <a:lnTo>
                      <a:pt x="11" y="2"/>
                    </a:lnTo>
                    <a:lnTo>
                      <a:pt x="14" y="3"/>
                    </a:lnTo>
                    <a:lnTo>
                      <a:pt x="14" y="3"/>
                    </a:lnTo>
                    <a:lnTo>
                      <a:pt x="14" y="3"/>
                    </a:lnTo>
                    <a:lnTo>
                      <a:pt x="14" y="3"/>
                    </a:lnTo>
                    <a:lnTo>
                      <a:pt x="12" y="3"/>
                    </a:lnTo>
                    <a:lnTo>
                      <a:pt x="11" y="2"/>
                    </a:lnTo>
                    <a:lnTo>
                      <a:pt x="9" y="2"/>
                    </a:lnTo>
                    <a:lnTo>
                      <a:pt x="7" y="2"/>
                    </a:lnTo>
                    <a:lnTo>
                      <a:pt x="7" y="2"/>
                    </a:lnTo>
                    <a:lnTo>
                      <a:pt x="5" y="2"/>
                    </a:lnTo>
                    <a:lnTo>
                      <a:pt x="3" y="2"/>
                    </a:lnTo>
                    <a:lnTo>
                      <a:pt x="2" y="2"/>
                    </a:lnTo>
                    <a:lnTo>
                      <a:pt x="0" y="2"/>
                    </a:lnTo>
                    <a:lnTo>
                      <a:pt x="0" y="2"/>
                    </a:lnTo>
                    <a:lnTo>
                      <a:pt x="2" y="2"/>
                    </a:lnTo>
                    <a:lnTo>
                      <a:pt x="2" y="3"/>
                    </a:lnTo>
                    <a:lnTo>
                      <a:pt x="5" y="2"/>
                    </a:lnTo>
                    <a:lnTo>
                      <a:pt x="5" y="3"/>
                    </a:lnTo>
                    <a:lnTo>
                      <a:pt x="5" y="3"/>
                    </a:lnTo>
                    <a:lnTo>
                      <a:pt x="5" y="3"/>
                    </a:lnTo>
                    <a:lnTo>
                      <a:pt x="7" y="3"/>
                    </a:lnTo>
                    <a:lnTo>
                      <a:pt x="7" y="3"/>
                    </a:lnTo>
                    <a:lnTo>
                      <a:pt x="11" y="3"/>
                    </a:lnTo>
                    <a:lnTo>
                      <a:pt x="11" y="3"/>
                    </a:lnTo>
                    <a:lnTo>
                      <a:pt x="11" y="3"/>
                    </a:lnTo>
                    <a:lnTo>
                      <a:pt x="11" y="3"/>
                    </a:lnTo>
                    <a:lnTo>
                      <a:pt x="11" y="3"/>
                    </a:lnTo>
                    <a:lnTo>
                      <a:pt x="11" y="3"/>
                    </a:lnTo>
                    <a:lnTo>
                      <a:pt x="9" y="3"/>
                    </a:lnTo>
                    <a:lnTo>
                      <a:pt x="9" y="3"/>
                    </a:lnTo>
                    <a:lnTo>
                      <a:pt x="7" y="3"/>
                    </a:lnTo>
                    <a:lnTo>
                      <a:pt x="7" y="3"/>
                    </a:lnTo>
                    <a:lnTo>
                      <a:pt x="5" y="5"/>
                    </a:lnTo>
                    <a:lnTo>
                      <a:pt x="7"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31" name="Freeform 59"/>
              <p:cNvSpPr>
                <a:spLocks/>
              </p:cNvSpPr>
              <p:nvPr/>
            </p:nvSpPr>
            <p:spPr bwMode="auto">
              <a:xfrm>
                <a:off x="2088" y="816"/>
                <a:ext cx="7" cy="2"/>
              </a:xfrm>
              <a:custGeom>
                <a:avLst/>
                <a:gdLst>
                  <a:gd name="T0" fmla="*/ 2 w 7"/>
                  <a:gd name="T1" fmla="*/ 0 h 2"/>
                  <a:gd name="T2" fmla="*/ 2 w 7"/>
                  <a:gd name="T3" fmla="*/ 0 h 2"/>
                  <a:gd name="T4" fmla="*/ 3 w 7"/>
                  <a:gd name="T5" fmla="*/ 2 h 2"/>
                  <a:gd name="T6" fmla="*/ 3 w 7"/>
                  <a:gd name="T7" fmla="*/ 0 h 2"/>
                  <a:gd name="T8" fmla="*/ 5 w 7"/>
                  <a:gd name="T9" fmla="*/ 0 h 2"/>
                  <a:gd name="T10" fmla="*/ 5 w 7"/>
                  <a:gd name="T11" fmla="*/ 0 h 2"/>
                  <a:gd name="T12" fmla="*/ 7 w 7"/>
                  <a:gd name="T13" fmla="*/ 0 h 2"/>
                  <a:gd name="T14" fmla="*/ 7 w 7"/>
                  <a:gd name="T15" fmla="*/ 0 h 2"/>
                  <a:gd name="T16" fmla="*/ 7 w 7"/>
                  <a:gd name="T17" fmla="*/ 0 h 2"/>
                  <a:gd name="T18" fmla="*/ 7 w 7"/>
                  <a:gd name="T19" fmla="*/ 0 h 2"/>
                  <a:gd name="T20" fmla="*/ 5 w 7"/>
                  <a:gd name="T21" fmla="*/ 0 h 2"/>
                  <a:gd name="T22" fmla="*/ 5 w 7"/>
                  <a:gd name="T23" fmla="*/ 0 h 2"/>
                  <a:gd name="T24" fmla="*/ 5 w 7"/>
                  <a:gd name="T25" fmla="*/ 0 h 2"/>
                  <a:gd name="T26" fmla="*/ 5 w 7"/>
                  <a:gd name="T27" fmla="*/ 0 h 2"/>
                  <a:gd name="T28" fmla="*/ 3 w 7"/>
                  <a:gd name="T29" fmla="*/ 0 h 2"/>
                  <a:gd name="T30" fmla="*/ 3 w 7"/>
                  <a:gd name="T31" fmla="*/ 0 h 2"/>
                  <a:gd name="T32" fmla="*/ 3 w 7"/>
                  <a:gd name="T33" fmla="*/ 0 h 2"/>
                  <a:gd name="T34" fmla="*/ 2 w 7"/>
                  <a:gd name="T35" fmla="*/ 0 h 2"/>
                  <a:gd name="T36" fmla="*/ 0 w 7"/>
                  <a:gd name="T37" fmla="*/ 0 h 2"/>
                  <a:gd name="T38" fmla="*/ 0 w 7"/>
                  <a:gd name="T39" fmla="*/ 0 h 2"/>
                  <a:gd name="T40" fmla="*/ 2 w 7"/>
                  <a:gd name="T4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2">
                    <a:moveTo>
                      <a:pt x="2" y="0"/>
                    </a:moveTo>
                    <a:lnTo>
                      <a:pt x="2" y="0"/>
                    </a:lnTo>
                    <a:lnTo>
                      <a:pt x="3" y="2"/>
                    </a:lnTo>
                    <a:lnTo>
                      <a:pt x="3" y="0"/>
                    </a:lnTo>
                    <a:lnTo>
                      <a:pt x="5" y="0"/>
                    </a:lnTo>
                    <a:lnTo>
                      <a:pt x="5" y="0"/>
                    </a:lnTo>
                    <a:lnTo>
                      <a:pt x="7" y="0"/>
                    </a:lnTo>
                    <a:lnTo>
                      <a:pt x="7" y="0"/>
                    </a:lnTo>
                    <a:lnTo>
                      <a:pt x="7" y="0"/>
                    </a:lnTo>
                    <a:lnTo>
                      <a:pt x="7" y="0"/>
                    </a:lnTo>
                    <a:lnTo>
                      <a:pt x="5" y="0"/>
                    </a:lnTo>
                    <a:lnTo>
                      <a:pt x="5" y="0"/>
                    </a:lnTo>
                    <a:lnTo>
                      <a:pt x="5" y="0"/>
                    </a:lnTo>
                    <a:lnTo>
                      <a:pt x="5" y="0"/>
                    </a:lnTo>
                    <a:lnTo>
                      <a:pt x="3" y="0"/>
                    </a:lnTo>
                    <a:lnTo>
                      <a:pt x="3" y="0"/>
                    </a:lnTo>
                    <a:lnTo>
                      <a:pt x="3" y="0"/>
                    </a:lnTo>
                    <a:lnTo>
                      <a:pt x="2" y="0"/>
                    </a:lnTo>
                    <a:lnTo>
                      <a:pt x="0" y="0"/>
                    </a:lnTo>
                    <a:lnTo>
                      <a:pt x="0"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32" name="Freeform 60"/>
              <p:cNvSpPr>
                <a:spLocks/>
              </p:cNvSpPr>
              <p:nvPr/>
            </p:nvSpPr>
            <p:spPr bwMode="auto">
              <a:xfrm>
                <a:off x="2120" y="885"/>
                <a:ext cx="38" cy="27"/>
              </a:xfrm>
              <a:custGeom>
                <a:avLst/>
                <a:gdLst>
                  <a:gd name="T0" fmla="*/ 35 w 38"/>
                  <a:gd name="T1" fmla="*/ 24 h 27"/>
                  <a:gd name="T2" fmla="*/ 31 w 38"/>
                  <a:gd name="T3" fmla="*/ 24 h 27"/>
                  <a:gd name="T4" fmla="*/ 27 w 38"/>
                  <a:gd name="T5" fmla="*/ 20 h 27"/>
                  <a:gd name="T6" fmla="*/ 24 w 38"/>
                  <a:gd name="T7" fmla="*/ 18 h 27"/>
                  <a:gd name="T8" fmla="*/ 20 w 38"/>
                  <a:gd name="T9" fmla="*/ 15 h 27"/>
                  <a:gd name="T10" fmla="*/ 20 w 38"/>
                  <a:gd name="T11" fmla="*/ 13 h 27"/>
                  <a:gd name="T12" fmla="*/ 20 w 38"/>
                  <a:gd name="T13" fmla="*/ 9 h 27"/>
                  <a:gd name="T14" fmla="*/ 20 w 38"/>
                  <a:gd name="T15" fmla="*/ 9 h 27"/>
                  <a:gd name="T16" fmla="*/ 20 w 38"/>
                  <a:gd name="T17" fmla="*/ 9 h 27"/>
                  <a:gd name="T18" fmla="*/ 20 w 38"/>
                  <a:gd name="T19" fmla="*/ 7 h 27"/>
                  <a:gd name="T20" fmla="*/ 20 w 38"/>
                  <a:gd name="T21" fmla="*/ 6 h 27"/>
                  <a:gd name="T22" fmla="*/ 20 w 38"/>
                  <a:gd name="T23" fmla="*/ 6 h 27"/>
                  <a:gd name="T24" fmla="*/ 18 w 38"/>
                  <a:gd name="T25" fmla="*/ 6 h 27"/>
                  <a:gd name="T26" fmla="*/ 20 w 38"/>
                  <a:gd name="T27" fmla="*/ 4 h 27"/>
                  <a:gd name="T28" fmla="*/ 18 w 38"/>
                  <a:gd name="T29" fmla="*/ 2 h 27"/>
                  <a:gd name="T30" fmla="*/ 13 w 38"/>
                  <a:gd name="T31" fmla="*/ 2 h 27"/>
                  <a:gd name="T32" fmla="*/ 9 w 38"/>
                  <a:gd name="T33" fmla="*/ 2 h 27"/>
                  <a:gd name="T34" fmla="*/ 4 w 38"/>
                  <a:gd name="T35" fmla="*/ 4 h 27"/>
                  <a:gd name="T36" fmla="*/ 4 w 38"/>
                  <a:gd name="T37" fmla="*/ 6 h 27"/>
                  <a:gd name="T38" fmla="*/ 6 w 38"/>
                  <a:gd name="T39" fmla="*/ 6 h 27"/>
                  <a:gd name="T40" fmla="*/ 2 w 38"/>
                  <a:gd name="T41" fmla="*/ 6 h 27"/>
                  <a:gd name="T42" fmla="*/ 4 w 38"/>
                  <a:gd name="T43" fmla="*/ 9 h 27"/>
                  <a:gd name="T44" fmla="*/ 4 w 38"/>
                  <a:gd name="T45" fmla="*/ 9 h 27"/>
                  <a:gd name="T46" fmla="*/ 6 w 38"/>
                  <a:gd name="T47" fmla="*/ 9 h 27"/>
                  <a:gd name="T48" fmla="*/ 4 w 38"/>
                  <a:gd name="T49" fmla="*/ 11 h 27"/>
                  <a:gd name="T50" fmla="*/ 6 w 38"/>
                  <a:gd name="T51" fmla="*/ 13 h 27"/>
                  <a:gd name="T52" fmla="*/ 4 w 38"/>
                  <a:gd name="T53" fmla="*/ 15 h 27"/>
                  <a:gd name="T54" fmla="*/ 2 w 38"/>
                  <a:gd name="T55" fmla="*/ 15 h 27"/>
                  <a:gd name="T56" fmla="*/ 0 w 38"/>
                  <a:gd name="T57" fmla="*/ 15 h 27"/>
                  <a:gd name="T58" fmla="*/ 0 w 38"/>
                  <a:gd name="T59" fmla="*/ 16 h 27"/>
                  <a:gd name="T60" fmla="*/ 4 w 38"/>
                  <a:gd name="T61" fmla="*/ 18 h 27"/>
                  <a:gd name="T62" fmla="*/ 6 w 38"/>
                  <a:gd name="T63" fmla="*/ 20 h 27"/>
                  <a:gd name="T64" fmla="*/ 6 w 38"/>
                  <a:gd name="T65" fmla="*/ 18 h 27"/>
                  <a:gd name="T66" fmla="*/ 8 w 38"/>
                  <a:gd name="T67" fmla="*/ 18 h 27"/>
                  <a:gd name="T68" fmla="*/ 9 w 38"/>
                  <a:gd name="T69" fmla="*/ 18 h 27"/>
                  <a:gd name="T70" fmla="*/ 11 w 38"/>
                  <a:gd name="T71" fmla="*/ 20 h 27"/>
                  <a:gd name="T72" fmla="*/ 13 w 38"/>
                  <a:gd name="T73" fmla="*/ 18 h 27"/>
                  <a:gd name="T74" fmla="*/ 13 w 38"/>
                  <a:gd name="T75" fmla="*/ 20 h 27"/>
                  <a:gd name="T76" fmla="*/ 15 w 38"/>
                  <a:gd name="T77" fmla="*/ 20 h 27"/>
                  <a:gd name="T78" fmla="*/ 15 w 38"/>
                  <a:gd name="T79" fmla="*/ 22 h 27"/>
                  <a:gd name="T80" fmla="*/ 15 w 38"/>
                  <a:gd name="T81" fmla="*/ 22 h 27"/>
                  <a:gd name="T82" fmla="*/ 18 w 38"/>
                  <a:gd name="T83" fmla="*/ 24 h 27"/>
                  <a:gd name="T84" fmla="*/ 18 w 38"/>
                  <a:gd name="T85" fmla="*/ 24 h 27"/>
                  <a:gd name="T86" fmla="*/ 17 w 38"/>
                  <a:gd name="T87" fmla="*/ 24 h 27"/>
                  <a:gd name="T88" fmla="*/ 18 w 38"/>
                  <a:gd name="T89" fmla="*/ 25 h 27"/>
                  <a:gd name="T90" fmla="*/ 20 w 38"/>
                  <a:gd name="T91" fmla="*/ 25 h 27"/>
                  <a:gd name="T92" fmla="*/ 24 w 38"/>
                  <a:gd name="T93" fmla="*/ 25 h 27"/>
                  <a:gd name="T94" fmla="*/ 24 w 38"/>
                  <a:gd name="T95" fmla="*/ 27 h 27"/>
                  <a:gd name="T96" fmla="*/ 27 w 38"/>
                  <a:gd name="T97" fmla="*/ 27 h 27"/>
                  <a:gd name="T98" fmla="*/ 27 w 38"/>
                  <a:gd name="T99" fmla="*/ 25 h 27"/>
                  <a:gd name="T100" fmla="*/ 29 w 38"/>
                  <a:gd name="T101" fmla="*/ 27 h 27"/>
                  <a:gd name="T102" fmla="*/ 33 w 38"/>
                  <a:gd name="T103" fmla="*/ 27 h 27"/>
                  <a:gd name="T104" fmla="*/ 33 w 38"/>
                  <a:gd name="T105" fmla="*/ 27 h 27"/>
                  <a:gd name="T106" fmla="*/ 33 w 38"/>
                  <a:gd name="T107" fmla="*/ 25 h 27"/>
                  <a:gd name="T108" fmla="*/ 35 w 38"/>
                  <a:gd name="T109" fmla="*/ 27 h 27"/>
                  <a:gd name="T110" fmla="*/ 37 w 38"/>
                  <a:gd name="T111" fmla="*/ 27 h 27"/>
                  <a:gd name="T112" fmla="*/ 37 w 38"/>
                  <a:gd name="T113" fmla="*/ 27 h 27"/>
                  <a:gd name="T114" fmla="*/ 38 w 38"/>
                  <a:gd name="T115"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 h="27">
                    <a:moveTo>
                      <a:pt x="38" y="25"/>
                    </a:moveTo>
                    <a:lnTo>
                      <a:pt x="37" y="25"/>
                    </a:lnTo>
                    <a:lnTo>
                      <a:pt x="35" y="24"/>
                    </a:lnTo>
                    <a:lnTo>
                      <a:pt x="35" y="24"/>
                    </a:lnTo>
                    <a:lnTo>
                      <a:pt x="33" y="24"/>
                    </a:lnTo>
                    <a:lnTo>
                      <a:pt x="31" y="24"/>
                    </a:lnTo>
                    <a:lnTo>
                      <a:pt x="29" y="22"/>
                    </a:lnTo>
                    <a:lnTo>
                      <a:pt x="27" y="20"/>
                    </a:lnTo>
                    <a:lnTo>
                      <a:pt x="27" y="20"/>
                    </a:lnTo>
                    <a:lnTo>
                      <a:pt x="26" y="18"/>
                    </a:lnTo>
                    <a:lnTo>
                      <a:pt x="26" y="18"/>
                    </a:lnTo>
                    <a:lnTo>
                      <a:pt x="24" y="18"/>
                    </a:lnTo>
                    <a:lnTo>
                      <a:pt x="24" y="16"/>
                    </a:lnTo>
                    <a:lnTo>
                      <a:pt x="22" y="15"/>
                    </a:lnTo>
                    <a:lnTo>
                      <a:pt x="20" y="15"/>
                    </a:lnTo>
                    <a:lnTo>
                      <a:pt x="20" y="15"/>
                    </a:lnTo>
                    <a:lnTo>
                      <a:pt x="20" y="13"/>
                    </a:lnTo>
                    <a:lnTo>
                      <a:pt x="20" y="13"/>
                    </a:lnTo>
                    <a:lnTo>
                      <a:pt x="20" y="11"/>
                    </a:lnTo>
                    <a:lnTo>
                      <a:pt x="20" y="11"/>
                    </a:lnTo>
                    <a:lnTo>
                      <a:pt x="20" y="9"/>
                    </a:lnTo>
                    <a:lnTo>
                      <a:pt x="18" y="9"/>
                    </a:lnTo>
                    <a:lnTo>
                      <a:pt x="20" y="9"/>
                    </a:lnTo>
                    <a:lnTo>
                      <a:pt x="20" y="9"/>
                    </a:lnTo>
                    <a:lnTo>
                      <a:pt x="18" y="9"/>
                    </a:lnTo>
                    <a:lnTo>
                      <a:pt x="18" y="9"/>
                    </a:lnTo>
                    <a:lnTo>
                      <a:pt x="20" y="9"/>
                    </a:lnTo>
                    <a:lnTo>
                      <a:pt x="20" y="7"/>
                    </a:lnTo>
                    <a:lnTo>
                      <a:pt x="20" y="7"/>
                    </a:lnTo>
                    <a:lnTo>
                      <a:pt x="20" y="7"/>
                    </a:lnTo>
                    <a:lnTo>
                      <a:pt x="18" y="7"/>
                    </a:lnTo>
                    <a:lnTo>
                      <a:pt x="18" y="6"/>
                    </a:lnTo>
                    <a:lnTo>
                      <a:pt x="20" y="6"/>
                    </a:lnTo>
                    <a:lnTo>
                      <a:pt x="20" y="6"/>
                    </a:lnTo>
                    <a:lnTo>
                      <a:pt x="20" y="6"/>
                    </a:lnTo>
                    <a:lnTo>
                      <a:pt x="20" y="6"/>
                    </a:lnTo>
                    <a:lnTo>
                      <a:pt x="20" y="6"/>
                    </a:lnTo>
                    <a:lnTo>
                      <a:pt x="18" y="6"/>
                    </a:lnTo>
                    <a:lnTo>
                      <a:pt x="18" y="6"/>
                    </a:lnTo>
                    <a:lnTo>
                      <a:pt x="20" y="4"/>
                    </a:lnTo>
                    <a:lnTo>
                      <a:pt x="18" y="4"/>
                    </a:lnTo>
                    <a:lnTo>
                      <a:pt x="20" y="4"/>
                    </a:lnTo>
                    <a:lnTo>
                      <a:pt x="20" y="4"/>
                    </a:lnTo>
                    <a:lnTo>
                      <a:pt x="20" y="2"/>
                    </a:lnTo>
                    <a:lnTo>
                      <a:pt x="18" y="2"/>
                    </a:lnTo>
                    <a:lnTo>
                      <a:pt x="15" y="2"/>
                    </a:lnTo>
                    <a:lnTo>
                      <a:pt x="15" y="2"/>
                    </a:lnTo>
                    <a:lnTo>
                      <a:pt x="13" y="2"/>
                    </a:lnTo>
                    <a:lnTo>
                      <a:pt x="13" y="0"/>
                    </a:lnTo>
                    <a:lnTo>
                      <a:pt x="11" y="0"/>
                    </a:lnTo>
                    <a:lnTo>
                      <a:pt x="9" y="2"/>
                    </a:lnTo>
                    <a:lnTo>
                      <a:pt x="9" y="2"/>
                    </a:lnTo>
                    <a:lnTo>
                      <a:pt x="6" y="2"/>
                    </a:lnTo>
                    <a:lnTo>
                      <a:pt x="4" y="4"/>
                    </a:lnTo>
                    <a:lnTo>
                      <a:pt x="4" y="4"/>
                    </a:lnTo>
                    <a:lnTo>
                      <a:pt x="4" y="4"/>
                    </a:lnTo>
                    <a:lnTo>
                      <a:pt x="4" y="6"/>
                    </a:lnTo>
                    <a:lnTo>
                      <a:pt x="4" y="6"/>
                    </a:lnTo>
                    <a:lnTo>
                      <a:pt x="4" y="6"/>
                    </a:lnTo>
                    <a:lnTo>
                      <a:pt x="6" y="6"/>
                    </a:lnTo>
                    <a:lnTo>
                      <a:pt x="4" y="6"/>
                    </a:lnTo>
                    <a:lnTo>
                      <a:pt x="4" y="6"/>
                    </a:lnTo>
                    <a:lnTo>
                      <a:pt x="2" y="6"/>
                    </a:lnTo>
                    <a:lnTo>
                      <a:pt x="2" y="7"/>
                    </a:lnTo>
                    <a:lnTo>
                      <a:pt x="2" y="7"/>
                    </a:lnTo>
                    <a:lnTo>
                      <a:pt x="4" y="9"/>
                    </a:lnTo>
                    <a:lnTo>
                      <a:pt x="4" y="9"/>
                    </a:lnTo>
                    <a:lnTo>
                      <a:pt x="4" y="9"/>
                    </a:lnTo>
                    <a:lnTo>
                      <a:pt x="4" y="9"/>
                    </a:lnTo>
                    <a:lnTo>
                      <a:pt x="6" y="9"/>
                    </a:lnTo>
                    <a:lnTo>
                      <a:pt x="6" y="9"/>
                    </a:lnTo>
                    <a:lnTo>
                      <a:pt x="6" y="9"/>
                    </a:lnTo>
                    <a:lnTo>
                      <a:pt x="4" y="9"/>
                    </a:lnTo>
                    <a:lnTo>
                      <a:pt x="6" y="11"/>
                    </a:lnTo>
                    <a:lnTo>
                      <a:pt x="4" y="11"/>
                    </a:lnTo>
                    <a:lnTo>
                      <a:pt x="6" y="11"/>
                    </a:lnTo>
                    <a:lnTo>
                      <a:pt x="4" y="13"/>
                    </a:lnTo>
                    <a:lnTo>
                      <a:pt x="6" y="13"/>
                    </a:lnTo>
                    <a:lnTo>
                      <a:pt x="4" y="13"/>
                    </a:lnTo>
                    <a:lnTo>
                      <a:pt x="4" y="15"/>
                    </a:lnTo>
                    <a:lnTo>
                      <a:pt x="4" y="15"/>
                    </a:lnTo>
                    <a:lnTo>
                      <a:pt x="4" y="15"/>
                    </a:lnTo>
                    <a:lnTo>
                      <a:pt x="4" y="15"/>
                    </a:lnTo>
                    <a:lnTo>
                      <a:pt x="2" y="15"/>
                    </a:lnTo>
                    <a:lnTo>
                      <a:pt x="2" y="15"/>
                    </a:lnTo>
                    <a:lnTo>
                      <a:pt x="2" y="15"/>
                    </a:lnTo>
                    <a:lnTo>
                      <a:pt x="0" y="15"/>
                    </a:lnTo>
                    <a:lnTo>
                      <a:pt x="0" y="15"/>
                    </a:lnTo>
                    <a:lnTo>
                      <a:pt x="0" y="15"/>
                    </a:lnTo>
                    <a:lnTo>
                      <a:pt x="0" y="16"/>
                    </a:lnTo>
                    <a:lnTo>
                      <a:pt x="2" y="16"/>
                    </a:lnTo>
                    <a:lnTo>
                      <a:pt x="2" y="18"/>
                    </a:lnTo>
                    <a:lnTo>
                      <a:pt x="4" y="18"/>
                    </a:lnTo>
                    <a:lnTo>
                      <a:pt x="4" y="18"/>
                    </a:lnTo>
                    <a:lnTo>
                      <a:pt x="4" y="18"/>
                    </a:lnTo>
                    <a:lnTo>
                      <a:pt x="6" y="20"/>
                    </a:lnTo>
                    <a:lnTo>
                      <a:pt x="6" y="20"/>
                    </a:lnTo>
                    <a:lnTo>
                      <a:pt x="6" y="20"/>
                    </a:lnTo>
                    <a:lnTo>
                      <a:pt x="6" y="18"/>
                    </a:lnTo>
                    <a:lnTo>
                      <a:pt x="8" y="18"/>
                    </a:lnTo>
                    <a:lnTo>
                      <a:pt x="8" y="20"/>
                    </a:lnTo>
                    <a:lnTo>
                      <a:pt x="8" y="18"/>
                    </a:lnTo>
                    <a:lnTo>
                      <a:pt x="8" y="18"/>
                    </a:lnTo>
                    <a:lnTo>
                      <a:pt x="9" y="18"/>
                    </a:lnTo>
                    <a:lnTo>
                      <a:pt x="9" y="18"/>
                    </a:lnTo>
                    <a:lnTo>
                      <a:pt x="9" y="20"/>
                    </a:lnTo>
                    <a:lnTo>
                      <a:pt x="11" y="20"/>
                    </a:lnTo>
                    <a:lnTo>
                      <a:pt x="11" y="20"/>
                    </a:lnTo>
                    <a:lnTo>
                      <a:pt x="11" y="18"/>
                    </a:lnTo>
                    <a:lnTo>
                      <a:pt x="11" y="20"/>
                    </a:lnTo>
                    <a:lnTo>
                      <a:pt x="13" y="18"/>
                    </a:lnTo>
                    <a:lnTo>
                      <a:pt x="13" y="18"/>
                    </a:lnTo>
                    <a:lnTo>
                      <a:pt x="13" y="20"/>
                    </a:lnTo>
                    <a:lnTo>
                      <a:pt x="13" y="20"/>
                    </a:lnTo>
                    <a:lnTo>
                      <a:pt x="15" y="22"/>
                    </a:lnTo>
                    <a:lnTo>
                      <a:pt x="15" y="20"/>
                    </a:lnTo>
                    <a:lnTo>
                      <a:pt x="15" y="20"/>
                    </a:lnTo>
                    <a:lnTo>
                      <a:pt x="15" y="18"/>
                    </a:lnTo>
                    <a:lnTo>
                      <a:pt x="15" y="20"/>
                    </a:lnTo>
                    <a:lnTo>
                      <a:pt x="15" y="22"/>
                    </a:lnTo>
                    <a:lnTo>
                      <a:pt x="15" y="22"/>
                    </a:lnTo>
                    <a:lnTo>
                      <a:pt x="15" y="22"/>
                    </a:lnTo>
                    <a:lnTo>
                      <a:pt x="15" y="22"/>
                    </a:lnTo>
                    <a:lnTo>
                      <a:pt x="18" y="22"/>
                    </a:lnTo>
                    <a:lnTo>
                      <a:pt x="18" y="22"/>
                    </a:lnTo>
                    <a:lnTo>
                      <a:pt x="18" y="24"/>
                    </a:lnTo>
                    <a:lnTo>
                      <a:pt x="17" y="24"/>
                    </a:lnTo>
                    <a:lnTo>
                      <a:pt x="18" y="24"/>
                    </a:lnTo>
                    <a:lnTo>
                      <a:pt x="18" y="24"/>
                    </a:lnTo>
                    <a:lnTo>
                      <a:pt x="17" y="24"/>
                    </a:lnTo>
                    <a:lnTo>
                      <a:pt x="17" y="24"/>
                    </a:lnTo>
                    <a:lnTo>
                      <a:pt x="17" y="24"/>
                    </a:lnTo>
                    <a:lnTo>
                      <a:pt x="17" y="24"/>
                    </a:lnTo>
                    <a:lnTo>
                      <a:pt x="17" y="25"/>
                    </a:lnTo>
                    <a:lnTo>
                      <a:pt x="18" y="25"/>
                    </a:lnTo>
                    <a:lnTo>
                      <a:pt x="18" y="25"/>
                    </a:lnTo>
                    <a:lnTo>
                      <a:pt x="20" y="25"/>
                    </a:lnTo>
                    <a:lnTo>
                      <a:pt x="20" y="25"/>
                    </a:lnTo>
                    <a:lnTo>
                      <a:pt x="20" y="25"/>
                    </a:lnTo>
                    <a:lnTo>
                      <a:pt x="22" y="25"/>
                    </a:lnTo>
                    <a:lnTo>
                      <a:pt x="24" y="25"/>
                    </a:lnTo>
                    <a:lnTo>
                      <a:pt x="24" y="25"/>
                    </a:lnTo>
                    <a:lnTo>
                      <a:pt x="24" y="25"/>
                    </a:lnTo>
                    <a:lnTo>
                      <a:pt x="24" y="27"/>
                    </a:lnTo>
                    <a:lnTo>
                      <a:pt x="27" y="27"/>
                    </a:lnTo>
                    <a:lnTo>
                      <a:pt x="27" y="27"/>
                    </a:lnTo>
                    <a:lnTo>
                      <a:pt x="27" y="27"/>
                    </a:lnTo>
                    <a:lnTo>
                      <a:pt x="27" y="27"/>
                    </a:lnTo>
                    <a:lnTo>
                      <a:pt x="27" y="27"/>
                    </a:lnTo>
                    <a:lnTo>
                      <a:pt x="27" y="25"/>
                    </a:lnTo>
                    <a:lnTo>
                      <a:pt x="29" y="27"/>
                    </a:lnTo>
                    <a:lnTo>
                      <a:pt x="29" y="27"/>
                    </a:lnTo>
                    <a:lnTo>
                      <a:pt x="29" y="27"/>
                    </a:lnTo>
                    <a:lnTo>
                      <a:pt x="31" y="27"/>
                    </a:lnTo>
                    <a:lnTo>
                      <a:pt x="31" y="27"/>
                    </a:lnTo>
                    <a:lnTo>
                      <a:pt x="33" y="27"/>
                    </a:lnTo>
                    <a:lnTo>
                      <a:pt x="33" y="27"/>
                    </a:lnTo>
                    <a:lnTo>
                      <a:pt x="33" y="27"/>
                    </a:lnTo>
                    <a:lnTo>
                      <a:pt x="33" y="27"/>
                    </a:lnTo>
                    <a:lnTo>
                      <a:pt x="31" y="27"/>
                    </a:lnTo>
                    <a:lnTo>
                      <a:pt x="33" y="25"/>
                    </a:lnTo>
                    <a:lnTo>
                      <a:pt x="33" y="25"/>
                    </a:lnTo>
                    <a:lnTo>
                      <a:pt x="33" y="25"/>
                    </a:lnTo>
                    <a:lnTo>
                      <a:pt x="35" y="25"/>
                    </a:lnTo>
                    <a:lnTo>
                      <a:pt x="35" y="27"/>
                    </a:lnTo>
                    <a:lnTo>
                      <a:pt x="37" y="27"/>
                    </a:lnTo>
                    <a:lnTo>
                      <a:pt x="37" y="27"/>
                    </a:lnTo>
                    <a:lnTo>
                      <a:pt x="37" y="27"/>
                    </a:lnTo>
                    <a:lnTo>
                      <a:pt x="38" y="27"/>
                    </a:lnTo>
                    <a:lnTo>
                      <a:pt x="35" y="27"/>
                    </a:lnTo>
                    <a:lnTo>
                      <a:pt x="37" y="27"/>
                    </a:lnTo>
                    <a:lnTo>
                      <a:pt x="38" y="27"/>
                    </a:lnTo>
                    <a:lnTo>
                      <a:pt x="38" y="25"/>
                    </a:lnTo>
                    <a:lnTo>
                      <a:pt x="38" y="25"/>
                    </a:lnTo>
                    <a:lnTo>
                      <a:pt x="38" y="25"/>
                    </a:lnTo>
                    <a:lnTo>
                      <a:pt x="38" y="2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33" name="Freeform 61"/>
              <p:cNvSpPr>
                <a:spLocks/>
              </p:cNvSpPr>
              <p:nvPr/>
            </p:nvSpPr>
            <p:spPr bwMode="auto">
              <a:xfrm>
                <a:off x="2122" y="849"/>
                <a:ext cx="62" cy="38"/>
              </a:xfrm>
              <a:custGeom>
                <a:avLst/>
                <a:gdLst>
                  <a:gd name="T0" fmla="*/ 13 w 62"/>
                  <a:gd name="T1" fmla="*/ 16 h 38"/>
                  <a:gd name="T2" fmla="*/ 9 w 62"/>
                  <a:gd name="T3" fmla="*/ 18 h 38"/>
                  <a:gd name="T4" fmla="*/ 6 w 62"/>
                  <a:gd name="T5" fmla="*/ 20 h 38"/>
                  <a:gd name="T6" fmla="*/ 4 w 62"/>
                  <a:gd name="T7" fmla="*/ 22 h 38"/>
                  <a:gd name="T8" fmla="*/ 6 w 62"/>
                  <a:gd name="T9" fmla="*/ 23 h 38"/>
                  <a:gd name="T10" fmla="*/ 9 w 62"/>
                  <a:gd name="T11" fmla="*/ 23 h 38"/>
                  <a:gd name="T12" fmla="*/ 6 w 62"/>
                  <a:gd name="T13" fmla="*/ 25 h 38"/>
                  <a:gd name="T14" fmla="*/ 9 w 62"/>
                  <a:gd name="T15" fmla="*/ 27 h 38"/>
                  <a:gd name="T16" fmla="*/ 9 w 62"/>
                  <a:gd name="T17" fmla="*/ 29 h 38"/>
                  <a:gd name="T18" fmla="*/ 13 w 62"/>
                  <a:gd name="T19" fmla="*/ 31 h 38"/>
                  <a:gd name="T20" fmla="*/ 6 w 62"/>
                  <a:gd name="T21" fmla="*/ 31 h 38"/>
                  <a:gd name="T22" fmla="*/ 2 w 62"/>
                  <a:gd name="T23" fmla="*/ 34 h 38"/>
                  <a:gd name="T24" fmla="*/ 4 w 62"/>
                  <a:gd name="T25" fmla="*/ 34 h 38"/>
                  <a:gd name="T26" fmla="*/ 9 w 62"/>
                  <a:gd name="T27" fmla="*/ 34 h 38"/>
                  <a:gd name="T28" fmla="*/ 6 w 62"/>
                  <a:gd name="T29" fmla="*/ 36 h 38"/>
                  <a:gd name="T30" fmla="*/ 7 w 62"/>
                  <a:gd name="T31" fmla="*/ 38 h 38"/>
                  <a:gd name="T32" fmla="*/ 16 w 62"/>
                  <a:gd name="T33" fmla="*/ 38 h 38"/>
                  <a:gd name="T34" fmla="*/ 20 w 62"/>
                  <a:gd name="T35" fmla="*/ 36 h 38"/>
                  <a:gd name="T36" fmla="*/ 18 w 62"/>
                  <a:gd name="T37" fmla="*/ 34 h 38"/>
                  <a:gd name="T38" fmla="*/ 22 w 62"/>
                  <a:gd name="T39" fmla="*/ 34 h 38"/>
                  <a:gd name="T40" fmla="*/ 18 w 62"/>
                  <a:gd name="T41" fmla="*/ 32 h 38"/>
                  <a:gd name="T42" fmla="*/ 22 w 62"/>
                  <a:gd name="T43" fmla="*/ 32 h 38"/>
                  <a:gd name="T44" fmla="*/ 20 w 62"/>
                  <a:gd name="T45" fmla="*/ 31 h 38"/>
                  <a:gd name="T46" fmla="*/ 18 w 62"/>
                  <a:gd name="T47" fmla="*/ 29 h 38"/>
                  <a:gd name="T48" fmla="*/ 24 w 62"/>
                  <a:gd name="T49" fmla="*/ 31 h 38"/>
                  <a:gd name="T50" fmla="*/ 24 w 62"/>
                  <a:gd name="T51" fmla="*/ 29 h 38"/>
                  <a:gd name="T52" fmla="*/ 22 w 62"/>
                  <a:gd name="T53" fmla="*/ 27 h 38"/>
                  <a:gd name="T54" fmla="*/ 25 w 62"/>
                  <a:gd name="T55" fmla="*/ 27 h 38"/>
                  <a:gd name="T56" fmla="*/ 25 w 62"/>
                  <a:gd name="T57" fmla="*/ 25 h 38"/>
                  <a:gd name="T58" fmla="*/ 27 w 62"/>
                  <a:gd name="T59" fmla="*/ 23 h 38"/>
                  <a:gd name="T60" fmla="*/ 29 w 62"/>
                  <a:gd name="T61" fmla="*/ 23 h 38"/>
                  <a:gd name="T62" fmla="*/ 29 w 62"/>
                  <a:gd name="T63" fmla="*/ 22 h 38"/>
                  <a:gd name="T64" fmla="*/ 31 w 62"/>
                  <a:gd name="T65" fmla="*/ 20 h 38"/>
                  <a:gd name="T66" fmla="*/ 36 w 62"/>
                  <a:gd name="T67" fmla="*/ 16 h 38"/>
                  <a:gd name="T68" fmla="*/ 40 w 62"/>
                  <a:gd name="T69" fmla="*/ 13 h 38"/>
                  <a:gd name="T70" fmla="*/ 47 w 62"/>
                  <a:gd name="T71" fmla="*/ 13 h 38"/>
                  <a:gd name="T72" fmla="*/ 53 w 62"/>
                  <a:gd name="T73" fmla="*/ 11 h 38"/>
                  <a:gd name="T74" fmla="*/ 58 w 62"/>
                  <a:gd name="T75" fmla="*/ 7 h 38"/>
                  <a:gd name="T76" fmla="*/ 62 w 62"/>
                  <a:gd name="T77" fmla="*/ 5 h 38"/>
                  <a:gd name="T78" fmla="*/ 58 w 62"/>
                  <a:gd name="T79" fmla="*/ 2 h 38"/>
                  <a:gd name="T80" fmla="*/ 53 w 62"/>
                  <a:gd name="T81" fmla="*/ 0 h 38"/>
                  <a:gd name="T82" fmla="*/ 47 w 62"/>
                  <a:gd name="T83" fmla="*/ 4 h 38"/>
                  <a:gd name="T84" fmla="*/ 45 w 62"/>
                  <a:gd name="T85" fmla="*/ 5 h 38"/>
                  <a:gd name="T86" fmla="*/ 42 w 62"/>
                  <a:gd name="T87" fmla="*/ 5 h 38"/>
                  <a:gd name="T88" fmla="*/ 38 w 62"/>
                  <a:gd name="T89" fmla="*/ 9 h 38"/>
                  <a:gd name="T90" fmla="*/ 33 w 62"/>
                  <a:gd name="T91" fmla="*/ 9 h 38"/>
                  <a:gd name="T92" fmla="*/ 25 w 62"/>
                  <a:gd name="T93" fmla="*/ 9 h 38"/>
                  <a:gd name="T94" fmla="*/ 25 w 62"/>
                  <a:gd name="T95" fmla="*/ 9 h 38"/>
                  <a:gd name="T96" fmla="*/ 24 w 62"/>
                  <a:gd name="T97" fmla="*/ 11 h 38"/>
                  <a:gd name="T98" fmla="*/ 20 w 62"/>
                  <a:gd name="T99" fmla="*/ 11 h 38"/>
                  <a:gd name="T100" fmla="*/ 15 w 62"/>
                  <a:gd name="T101" fmla="*/ 1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 h="38">
                    <a:moveTo>
                      <a:pt x="15" y="14"/>
                    </a:moveTo>
                    <a:lnTo>
                      <a:pt x="13" y="14"/>
                    </a:lnTo>
                    <a:lnTo>
                      <a:pt x="13" y="16"/>
                    </a:lnTo>
                    <a:lnTo>
                      <a:pt x="13" y="16"/>
                    </a:lnTo>
                    <a:lnTo>
                      <a:pt x="13" y="16"/>
                    </a:lnTo>
                    <a:lnTo>
                      <a:pt x="13" y="18"/>
                    </a:lnTo>
                    <a:lnTo>
                      <a:pt x="13" y="18"/>
                    </a:lnTo>
                    <a:lnTo>
                      <a:pt x="13" y="18"/>
                    </a:lnTo>
                    <a:lnTo>
                      <a:pt x="9" y="18"/>
                    </a:lnTo>
                    <a:lnTo>
                      <a:pt x="9" y="18"/>
                    </a:lnTo>
                    <a:lnTo>
                      <a:pt x="9" y="20"/>
                    </a:lnTo>
                    <a:lnTo>
                      <a:pt x="9" y="20"/>
                    </a:lnTo>
                    <a:lnTo>
                      <a:pt x="7" y="22"/>
                    </a:lnTo>
                    <a:lnTo>
                      <a:pt x="6" y="22"/>
                    </a:lnTo>
                    <a:lnTo>
                      <a:pt x="6" y="20"/>
                    </a:lnTo>
                    <a:lnTo>
                      <a:pt x="4" y="20"/>
                    </a:lnTo>
                    <a:lnTo>
                      <a:pt x="4" y="20"/>
                    </a:lnTo>
                    <a:lnTo>
                      <a:pt x="4" y="22"/>
                    </a:lnTo>
                    <a:lnTo>
                      <a:pt x="4" y="22"/>
                    </a:lnTo>
                    <a:lnTo>
                      <a:pt x="4" y="22"/>
                    </a:lnTo>
                    <a:lnTo>
                      <a:pt x="4" y="22"/>
                    </a:lnTo>
                    <a:lnTo>
                      <a:pt x="6" y="22"/>
                    </a:lnTo>
                    <a:lnTo>
                      <a:pt x="6" y="22"/>
                    </a:lnTo>
                    <a:lnTo>
                      <a:pt x="6" y="22"/>
                    </a:lnTo>
                    <a:lnTo>
                      <a:pt x="6" y="23"/>
                    </a:lnTo>
                    <a:lnTo>
                      <a:pt x="6" y="23"/>
                    </a:lnTo>
                    <a:lnTo>
                      <a:pt x="6" y="23"/>
                    </a:lnTo>
                    <a:lnTo>
                      <a:pt x="7" y="23"/>
                    </a:lnTo>
                    <a:lnTo>
                      <a:pt x="9" y="23"/>
                    </a:lnTo>
                    <a:lnTo>
                      <a:pt x="9" y="23"/>
                    </a:lnTo>
                    <a:lnTo>
                      <a:pt x="11" y="25"/>
                    </a:lnTo>
                    <a:lnTo>
                      <a:pt x="9" y="25"/>
                    </a:lnTo>
                    <a:lnTo>
                      <a:pt x="7" y="25"/>
                    </a:lnTo>
                    <a:lnTo>
                      <a:pt x="6" y="25"/>
                    </a:lnTo>
                    <a:lnTo>
                      <a:pt x="6" y="25"/>
                    </a:lnTo>
                    <a:lnTo>
                      <a:pt x="6" y="25"/>
                    </a:lnTo>
                    <a:lnTo>
                      <a:pt x="7" y="27"/>
                    </a:lnTo>
                    <a:lnTo>
                      <a:pt x="7" y="27"/>
                    </a:lnTo>
                    <a:lnTo>
                      <a:pt x="9" y="27"/>
                    </a:lnTo>
                    <a:lnTo>
                      <a:pt x="9" y="27"/>
                    </a:lnTo>
                    <a:lnTo>
                      <a:pt x="9" y="27"/>
                    </a:lnTo>
                    <a:lnTo>
                      <a:pt x="6" y="27"/>
                    </a:lnTo>
                    <a:lnTo>
                      <a:pt x="6" y="27"/>
                    </a:lnTo>
                    <a:lnTo>
                      <a:pt x="9" y="29"/>
                    </a:lnTo>
                    <a:lnTo>
                      <a:pt x="9" y="29"/>
                    </a:lnTo>
                    <a:lnTo>
                      <a:pt x="7" y="29"/>
                    </a:lnTo>
                    <a:lnTo>
                      <a:pt x="6" y="29"/>
                    </a:lnTo>
                    <a:lnTo>
                      <a:pt x="7" y="29"/>
                    </a:lnTo>
                    <a:lnTo>
                      <a:pt x="11" y="31"/>
                    </a:lnTo>
                    <a:lnTo>
                      <a:pt x="13" y="31"/>
                    </a:lnTo>
                    <a:lnTo>
                      <a:pt x="11" y="31"/>
                    </a:lnTo>
                    <a:lnTo>
                      <a:pt x="9" y="31"/>
                    </a:lnTo>
                    <a:lnTo>
                      <a:pt x="7" y="31"/>
                    </a:lnTo>
                    <a:lnTo>
                      <a:pt x="6" y="29"/>
                    </a:lnTo>
                    <a:lnTo>
                      <a:pt x="6" y="31"/>
                    </a:lnTo>
                    <a:lnTo>
                      <a:pt x="6" y="32"/>
                    </a:lnTo>
                    <a:lnTo>
                      <a:pt x="6" y="32"/>
                    </a:lnTo>
                    <a:lnTo>
                      <a:pt x="4" y="32"/>
                    </a:lnTo>
                    <a:lnTo>
                      <a:pt x="2" y="32"/>
                    </a:lnTo>
                    <a:lnTo>
                      <a:pt x="2" y="34"/>
                    </a:lnTo>
                    <a:lnTo>
                      <a:pt x="0" y="32"/>
                    </a:lnTo>
                    <a:lnTo>
                      <a:pt x="0" y="34"/>
                    </a:lnTo>
                    <a:lnTo>
                      <a:pt x="2" y="34"/>
                    </a:lnTo>
                    <a:lnTo>
                      <a:pt x="4" y="34"/>
                    </a:lnTo>
                    <a:lnTo>
                      <a:pt x="4" y="34"/>
                    </a:lnTo>
                    <a:lnTo>
                      <a:pt x="6" y="34"/>
                    </a:lnTo>
                    <a:lnTo>
                      <a:pt x="7" y="34"/>
                    </a:lnTo>
                    <a:lnTo>
                      <a:pt x="7" y="34"/>
                    </a:lnTo>
                    <a:lnTo>
                      <a:pt x="7" y="34"/>
                    </a:lnTo>
                    <a:lnTo>
                      <a:pt x="9" y="34"/>
                    </a:lnTo>
                    <a:lnTo>
                      <a:pt x="9" y="34"/>
                    </a:lnTo>
                    <a:lnTo>
                      <a:pt x="7" y="34"/>
                    </a:lnTo>
                    <a:lnTo>
                      <a:pt x="7" y="34"/>
                    </a:lnTo>
                    <a:lnTo>
                      <a:pt x="6" y="36"/>
                    </a:lnTo>
                    <a:lnTo>
                      <a:pt x="6" y="36"/>
                    </a:lnTo>
                    <a:lnTo>
                      <a:pt x="6" y="36"/>
                    </a:lnTo>
                    <a:lnTo>
                      <a:pt x="7" y="36"/>
                    </a:lnTo>
                    <a:lnTo>
                      <a:pt x="6" y="36"/>
                    </a:lnTo>
                    <a:lnTo>
                      <a:pt x="6" y="38"/>
                    </a:lnTo>
                    <a:lnTo>
                      <a:pt x="7" y="38"/>
                    </a:lnTo>
                    <a:lnTo>
                      <a:pt x="9" y="36"/>
                    </a:lnTo>
                    <a:lnTo>
                      <a:pt x="11" y="36"/>
                    </a:lnTo>
                    <a:lnTo>
                      <a:pt x="13" y="36"/>
                    </a:lnTo>
                    <a:lnTo>
                      <a:pt x="13" y="36"/>
                    </a:lnTo>
                    <a:lnTo>
                      <a:pt x="16" y="38"/>
                    </a:lnTo>
                    <a:lnTo>
                      <a:pt x="18" y="38"/>
                    </a:lnTo>
                    <a:lnTo>
                      <a:pt x="18" y="38"/>
                    </a:lnTo>
                    <a:lnTo>
                      <a:pt x="18" y="38"/>
                    </a:lnTo>
                    <a:lnTo>
                      <a:pt x="20" y="36"/>
                    </a:lnTo>
                    <a:lnTo>
                      <a:pt x="20" y="36"/>
                    </a:lnTo>
                    <a:lnTo>
                      <a:pt x="20" y="36"/>
                    </a:lnTo>
                    <a:lnTo>
                      <a:pt x="20" y="36"/>
                    </a:lnTo>
                    <a:lnTo>
                      <a:pt x="20" y="36"/>
                    </a:lnTo>
                    <a:lnTo>
                      <a:pt x="18" y="36"/>
                    </a:lnTo>
                    <a:lnTo>
                      <a:pt x="18" y="34"/>
                    </a:lnTo>
                    <a:lnTo>
                      <a:pt x="18" y="34"/>
                    </a:lnTo>
                    <a:lnTo>
                      <a:pt x="18" y="34"/>
                    </a:lnTo>
                    <a:lnTo>
                      <a:pt x="20" y="34"/>
                    </a:lnTo>
                    <a:lnTo>
                      <a:pt x="20" y="34"/>
                    </a:lnTo>
                    <a:lnTo>
                      <a:pt x="22" y="34"/>
                    </a:lnTo>
                    <a:lnTo>
                      <a:pt x="20" y="34"/>
                    </a:lnTo>
                    <a:lnTo>
                      <a:pt x="18" y="32"/>
                    </a:lnTo>
                    <a:lnTo>
                      <a:pt x="18" y="32"/>
                    </a:lnTo>
                    <a:lnTo>
                      <a:pt x="16" y="32"/>
                    </a:lnTo>
                    <a:lnTo>
                      <a:pt x="18" y="32"/>
                    </a:lnTo>
                    <a:lnTo>
                      <a:pt x="20" y="32"/>
                    </a:lnTo>
                    <a:lnTo>
                      <a:pt x="20" y="32"/>
                    </a:lnTo>
                    <a:lnTo>
                      <a:pt x="22" y="32"/>
                    </a:lnTo>
                    <a:lnTo>
                      <a:pt x="22" y="32"/>
                    </a:lnTo>
                    <a:lnTo>
                      <a:pt x="22" y="32"/>
                    </a:lnTo>
                    <a:lnTo>
                      <a:pt x="22" y="32"/>
                    </a:lnTo>
                    <a:lnTo>
                      <a:pt x="22" y="32"/>
                    </a:lnTo>
                    <a:lnTo>
                      <a:pt x="22" y="32"/>
                    </a:lnTo>
                    <a:lnTo>
                      <a:pt x="20" y="31"/>
                    </a:lnTo>
                    <a:lnTo>
                      <a:pt x="20" y="31"/>
                    </a:lnTo>
                    <a:lnTo>
                      <a:pt x="20" y="31"/>
                    </a:lnTo>
                    <a:lnTo>
                      <a:pt x="18" y="31"/>
                    </a:lnTo>
                    <a:lnTo>
                      <a:pt x="18" y="31"/>
                    </a:lnTo>
                    <a:lnTo>
                      <a:pt x="18" y="29"/>
                    </a:lnTo>
                    <a:lnTo>
                      <a:pt x="18" y="29"/>
                    </a:lnTo>
                    <a:lnTo>
                      <a:pt x="20" y="29"/>
                    </a:lnTo>
                    <a:lnTo>
                      <a:pt x="22" y="31"/>
                    </a:lnTo>
                    <a:lnTo>
                      <a:pt x="22" y="31"/>
                    </a:lnTo>
                    <a:lnTo>
                      <a:pt x="24" y="31"/>
                    </a:lnTo>
                    <a:lnTo>
                      <a:pt x="24" y="31"/>
                    </a:lnTo>
                    <a:lnTo>
                      <a:pt x="24" y="31"/>
                    </a:lnTo>
                    <a:lnTo>
                      <a:pt x="24" y="29"/>
                    </a:lnTo>
                    <a:lnTo>
                      <a:pt x="24" y="29"/>
                    </a:lnTo>
                    <a:lnTo>
                      <a:pt x="24" y="29"/>
                    </a:lnTo>
                    <a:lnTo>
                      <a:pt x="24" y="29"/>
                    </a:lnTo>
                    <a:lnTo>
                      <a:pt x="24" y="29"/>
                    </a:lnTo>
                    <a:lnTo>
                      <a:pt x="24" y="29"/>
                    </a:lnTo>
                    <a:lnTo>
                      <a:pt x="24" y="27"/>
                    </a:lnTo>
                    <a:lnTo>
                      <a:pt x="24" y="27"/>
                    </a:lnTo>
                    <a:lnTo>
                      <a:pt x="22" y="27"/>
                    </a:lnTo>
                    <a:lnTo>
                      <a:pt x="20" y="25"/>
                    </a:lnTo>
                    <a:lnTo>
                      <a:pt x="20" y="25"/>
                    </a:lnTo>
                    <a:lnTo>
                      <a:pt x="24" y="27"/>
                    </a:lnTo>
                    <a:lnTo>
                      <a:pt x="24" y="27"/>
                    </a:lnTo>
                    <a:lnTo>
                      <a:pt x="25" y="27"/>
                    </a:lnTo>
                    <a:lnTo>
                      <a:pt x="25" y="27"/>
                    </a:lnTo>
                    <a:lnTo>
                      <a:pt x="24" y="25"/>
                    </a:lnTo>
                    <a:lnTo>
                      <a:pt x="24" y="25"/>
                    </a:lnTo>
                    <a:lnTo>
                      <a:pt x="25" y="25"/>
                    </a:lnTo>
                    <a:lnTo>
                      <a:pt x="25" y="25"/>
                    </a:lnTo>
                    <a:lnTo>
                      <a:pt x="24" y="25"/>
                    </a:lnTo>
                    <a:lnTo>
                      <a:pt x="24" y="23"/>
                    </a:lnTo>
                    <a:lnTo>
                      <a:pt x="24" y="23"/>
                    </a:lnTo>
                    <a:lnTo>
                      <a:pt x="29" y="25"/>
                    </a:lnTo>
                    <a:lnTo>
                      <a:pt x="27" y="23"/>
                    </a:lnTo>
                    <a:lnTo>
                      <a:pt x="25" y="23"/>
                    </a:lnTo>
                    <a:lnTo>
                      <a:pt x="25" y="23"/>
                    </a:lnTo>
                    <a:lnTo>
                      <a:pt x="27" y="23"/>
                    </a:lnTo>
                    <a:lnTo>
                      <a:pt x="27" y="23"/>
                    </a:lnTo>
                    <a:lnTo>
                      <a:pt x="29" y="23"/>
                    </a:lnTo>
                    <a:lnTo>
                      <a:pt x="29" y="23"/>
                    </a:lnTo>
                    <a:lnTo>
                      <a:pt x="29" y="23"/>
                    </a:lnTo>
                    <a:lnTo>
                      <a:pt x="31" y="22"/>
                    </a:lnTo>
                    <a:lnTo>
                      <a:pt x="29" y="22"/>
                    </a:lnTo>
                    <a:lnTo>
                      <a:pt x="29" y="22"/>
                    </a:lnTo>
                    <a:lnTo>
                      <a:pt x="27" y="22"/>
                    </a:lnTo>
                    <a:lnTo>
                      <a:pt x="29" y="20"/>
                    </a:lnTo>
                    <a:lnTo>
                      <a:pt x="31" y="20"/>
                    </a:lnTo>
                    <a:lnTo>
                      <a:pt x="31" y="20"/>
                    </a:lnTo>
                    <a:lnTo>
                      <a:pt x="31" y="20"/>
                    </a:lnTo>
                    <a:lnTo>
                      <a:pt x="33" y="20"/>
                    </a:lnTo>
                    <a:lnTo>
                      <a:pt x="35" y="18"/>
                    </a:lnTo>
                    <a:lnTo>
                      <a:pt x="35" y="16"/>
                    </a:lnTo>
                    <a:lnTo>
                      <a:pt x="36" y="16"/>
                    </a:lnTo>
                    <a:lnTo>
                      <a:pt x="36" y="16"/>
                    </a:lnTo>
                    <a:lnTo>
                      <a:pt x="38" y="16"/>
                    </a:lnTo>
                    <a:lnTo>
                      <a:pt x="40" y="14"/>
                    </a:lnTo>
                    <a:lnTo>
                      <a:pt x="40" y="14"/>
                    </a:lnTo>
                    <a:lnTo>
                      <a:pt x="40" y="13"/>
                    </a:lnTo>
                    <a:lnTo>
                      <a:pt x="40" y="13"/>
                    </a:lnTo>
                    <a:lnTo>
                      <a:pt x="42" y="14"/>
                    </a:lnTo>
                    <a:lnTo>
                      <a:pt x="42" y="14"/>
                    </a:lnTo>
                    <a:lnTo>
                      <a:pt x="45" y="13"/>
                    </a:lnTo>
                    <a:lnTo>
                      <a:pt x="45" y="11"/>
                    </a:lnTo>
                    <a:lnTo>
                      <a:pt x="47" y="13"/>
                    </a:lnTo>
                    <a:lnTo>
                      <a:pt x="47" y="11"/>
                    </a:lnTo>
                    <a:lnTo>
                      <a:pt x="47" y="11"/>
                    </a:lnTo>
                    <a:lnTo>
                      <a:pt x="49" y="11"/>
                    </a:lnTo>
                    <a:lnTo>
                      <a:pt x="51" y="11"/>
                    </a:lnTo>
                    <a:lnTo>
                      <a:pt x="53" y="11"/>
                    </a:lnTo>
                    <a:lnTo>
                      <a:pt x="53" y="11"/>
                    </a:lnTo>
                    <a:lnTo>
                      <a:pt x="54" y="9"/>
                    </a:lnTo>
                    <a:lnTo>
                      <a:pt x="56" y="9"/>
                    </a:lnTo>
                    <a:lnTo>
                      <a:pt x="58" y="7"/>
                    </a:lnTo>
                    <a:lnTo>
                      <a:pt x="58" y="7"/>
                    </a:lnTo>
                    <a:lnTo>
                      <a:pt x="60" y="9"/>
                    </a:lnTo>
                    <a:lnTo>
                      <a:pt x="60" y="7"/>
                    </a:lnTo>
                    <a:lnTo>
                      <a:pt x="60" y="5"/>
                    </a:lnTo>
                    <a:lnTo>
                      <a:pt x="60" y="5"/>
                    </a:lnTo>
                    <a:lnTo>
                      <a:pt x="62" y="5"/>
                    </a:lnTo>
                    <a:lnTo>
                      <a:pt x="60" y="5"/>
                    </a:lnTo>
                    <a:lnTo>
                      <a:pt x="60" y="4"/>
                    </a:lnTo>
                    <a:lnTo>
                      <a:pt x="60" y="4"/>
                    </a:lnTo>
                    <a:lnTo>
                      <a:pt x="60" y="4"/>
                    </a:lnTo>
                    <a:lnTo>
                      <a:pt x="58" y="2"/>
                    </a:lnTo>
                    <a:lnTo>
                      <a:pt x="58" y="2"/>
                    </a:lnTo>
                    <a:lnTo>
                      <a:pt x="58" y="2"/>
                    </a:lnTo>
                    <a:lnTo>
                      <a:pt x="56" y="2"/>
                    </a:lnTo>
                    <a:lnTo>
                      <a:pt x="54" y="0"/>
                    </a:lnTo>
                    <a:lnTo>
                      <a:pt x="53" y="0"/>
                    </a:lnTo>
                    <a:lnTo>
                      <a:pt x="51" y="0"/>
                    </a:lnTo>
                    <a:lnTo>
                      <a:pt x="49" y="2"/>
                    </a:lnTo>
                    <a:lnTo>
                      <a:pt x="47" y="2"/>
                    </a:lnTo>
                    <a:lnTo>
                      <a:pt x="47" y="2"/>
                    </a:lnTo>
                    <a:lnTo>
                      <a:pt x="47" y="4"/>
                    </a:lnTo>
                    <a:lnTo>
                      <a:pt x="45" y="4"/>
                    </a:lnTo>
                    <a:lnTo>
                      <a:pt x="45" y="4"/>
                    </a:lnTo>
                    <a:lnTo>
                      <a:pt x="45" y="4"/>
                    </a:lnTo>
                    <a:lnTo>
                      <a:pt x="44" y="4"/>
                    </a:lnTo>
                    <a:lnTo>
                      <a:pt x="45" y="5"/>
                    </a:lnTo>
                    <a:lnTo>
                      <a:pt x="45" y="5"/>
                    </a:lnTo>
                    <a:lnTo>
                      <a:pt x="45" y="5"/>
                    </a:lnTo>
                    <a:lnTo>
                      <a:pt x="44" y="5"/>
                    </a:lnTo>
                    <a:lnTo>
                      <a:pt x="44" y="5"/>
                    </a:lnTo>
                    <a:lnTo>
                      <a:pt x="42" y="5"/>
                    </a:lnTo>
                    <a:lnTo>
                      <a:pt x="40" y="7"/>
                    </a:lnTo>
                    <a:lnTo>
                      <a:pt x="40" y="7"/>
                    </a:lnTo>
                    <a:lnTo>
                      <a:pt x="40" y="7"/>
                    </a:lnTo>
                    <a:lnTo>
                      <a:pt x="38" y="7"/>
                    </a:lnTo>
                    <a:lnTo>
                      <a:pt x="38" y="9"/>
                    </a:lnTo>
                    <a:lnTo>
                      <a:pt x="38" y="9"/>
                    </a:lnTo>
                    <a:lnTo>
                      <a:pt x="36" y="7"/>
                    </a:lnTo>
                    <a:lnTo>
                      <a:pt x="36" y="7"/>
                    </a:lnTo>
                    <a:lnTo>
                      <a:pt x="33" y="9"/>
                    </a:lnTo>
                    <a:lnTo>
                      <a:pt x="33" y="9"/>
                    </a:lnTo>
                    <a:lnTo>
                      <a:pt x="31" y="9"/>
                    </a:lnTo>
                    <a:lnTo>
                      <a:pt x="31" y="9"/>
                    </a:lnTo>
                    <a:lnTo>
                      <a:pt x="31" y="9"/>
                    </a:lnTo>
                    <a:lnTo>
                      <a:pt x="25" y="9"/>
                    </a:lnTo>
                    <a:lnTo>
                      <a:pt x="25" y="9"/>
                    </a:lnTo>
                    <a:lnTo>
                      <a:pt x="24" y="9"/>
                    </a:lnTo>
                    <a:lnTo>
                      <a:pt x="24" y="9"/>
                    </a:lnTo>
                    <a:lnTo>
                      <a:pt x="24" y="9"/>
                    </a:lnTo>
                    <a:lnTo>
                      <a:pt x="24" y="9"/>
                    </a:lnTo>
                    <a:lnTo>
                      <a:pt x="25" y="9"/>
                    </a:lnTo>
                    <a:lnTo>
                      <a:pt x="25" y="11"/>
                    </a:lnTo>
                    <a:lnTo>
                      <a:pt x="25" y="11"/>
                    </a:lnTo>
                    <a:lnTo>
                      <a:pt x="24" y="11"/>
                    </a:lnTo>
                    <a:lnTo>
                      <a:pt x="24" y="11"/>
                    </a:lnTo>
                    <a:lnTo>
                      <a:pt x="24" y="11"/>
                    </a:lnTo>
                    <a:lnTo>
                      <a:pt x="24" y="11"/>
                    </a:lnTo>
                    <a:lnTo>
                      <a:pt x="24" y="11"/>
                    </a:lnTo>
                    <a:lnTo>
                      <a:pt x="22" y="11"/>
                    </a:lnTo>
                    <a:lnTo>
                      <a:pt x="20" y="11"/>
                    </a:lnTo>
                    <a:lnTo>
                      <a:pt x="20" y="11"/>
                    </a:lnTo>
                    <a:lnTo>
                      <a:pt x="20" y="13"/>
                    </a:lnTo>
                    <a:lnTo>
                      <a:pt x="18" y="13"/>
                    </a:lnTo>
                    <a:lnTo>
                      <a:pt x="16" y="13"/>
                    </a:lnTo>
                    <a:lnTo>
                      <a:pt x="15" y="14"/>
                    </a:lnTo>
                    <a:lnTo>
                      <a:pt x="15" y="14"/>
                    </a:lnTo>
                    <a:lnTo>
                      <a:pt x="16" y="14"/>
                    </a:lnTo>
                    <a:lnTo>
                      <a:pt x="15" y="1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34" name="Freeform 62"/>
              <p:cNvSpPr>
                <a:spLocks/>
              </p:cNvSpPr>
              <p:nvPr/>
            </p:nvSpPr>
            <p:spPr bwMode="auto">
              <a:xfrm>
                <a:off x="2128" y="905"/>
                <a:ext cx="7" cy="5"/>
              </a:xfrm>
              <a:custGeom>
                <a:avLst/>
                <a:gdLst>
                  <a:gd name="T0" fmla="*/ 3 w 7"/>
                  <a:gd name="T1" fmla="*/ 2 h 5"/>
                  <a:gd name="T2" fmla="*/ 1 w 7"/>
                  <a:gd name="T3" fmla="*/ 0 h 5"/>
                  <a:gd name="T4" fmla="*/ 1 w 7"/>
                  <a:gd name="T5" fmla="*/ 0 h 5"/>
                  <a:gd name="T6" fmla="*/ 0 w 7"/>
                  <a:gd name="T7" fmla="*/ 2 h 5"/>
                  <a:gd name="T8" fmla="*/ 0 w 7"/>
                  <a:gd name="T9" fmla="*/ 2 h 5"/>
                  <a:gd name="T10" fmla="*/ 3 w 7"/>
                  <a:gd name="T11" fmla="*/ 2 h 5"/>
                  <a:gd name="T12" fmla="*/ 3 w 7"/>
                  <a:gd name="T13" fmla="*/ 4 h 5"/>
                  <a:gd name="T14" fmla="*/ 5 w 7"/>
                  <a:gd name="T15" fmla="*/ 4 h 5"/>
                  <a:gd name="T16" fmla="*/ 7 w 7"/>
                  <a:gd name="T17" fmla="*/ 5 h 5"/>
                  <a:gd name="T18" fmla="*/ 7 w 7"/>
                  <a:gd name="T19" fmla="*/ 4 h 5"/>
                  <a:gd name="T20" fmla="*/ 7 w 7"/>
                  <a:gd name="T21" fmla="*/ 4 h 5"/>
                  <a:gd name="T22" fmla="*/ 5 w 7"/>
                  <a:gd name="T23" fmla="*/ 4 h 5"/>
                  <a:gd name="T24" fmla="*/ 5 w 7"/>
                  <a:gd name="T25" fmla="*/ 4 h 5"/>
                  <a:gd name="T26" fmla="*/ 5 w 7"/>
                  <a:gd name="T27" fmla="*/ 2 h 5"/>
                  <a:gd name="T28" fmla="*/ 5 w 7"/>
                  <a:gd name="T29" fmla="*/ 2 h 5"/>
                  <a:gd name="T30" fmla="*/ 3 w 7"/>
                  <a:gd name="T3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5">
                    <a:moveTo>
                      <a:pt x="3" y="2"/>
                    </a:moveTo>
                    <a:lnTo>
                      <a:pt x="1" y="0"/>
                    </a:lnTo>
                    <a:lnTo>
                      <a:pt x="1" y="0"/>
                    </a:lnTo>
                    <a:lnTo>
                      <a:pt x="0" y="2"/>
                    </a:lnTo>
                    <a:lnTo>
                      <a:pt x="0" y="2"/>
                    </a:lnTo>
                    <a:lnTo>
                      <a:pt x="3" y="2"/>
                    </a:lnTo>
                    <a:lnTo>
                      <a:pt x="3" y="4"/>
                    </a:lnTo>
                    <a:lnTo>
                      <a:pt x="5" y="4"/>
                    </a:lnTo>
                    <a:lnTo>
                      <a:pt x="7" y="5"/>
                    </a:lnTo>
                    <a:lnTo>
                      <a:pt x="7" y="4"/>
                    </a:lnTo>
                    <a:lnTo>
                      <a:pt x="7" y="4"/>
                    </a:lnTo>
                    <a:lnTo>
                      <a:pt x="5" y="4"/>
                    </a:lnTo>
                    <a:lnTo>
                      <a:pt x="5" y="4"/>
                    </a:lnTo>
                    <a:lnTo>
                      <a:pt x="5" y="2"/>
                    </a:lnTo>
                    <a:lnTo>
                      <a:pt x="5" y="2"/>
                    </a:lnTo>
                    <a:lnTo>
                      <a:pt x="3"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35" name="Freeform 63"/>
              <p:cNvSpPr>
                <a:spLocks/>
              </p:cNvSpPr>
              <p:nvPr/>
            </p:nvSpPr>
            <p:spPr bwMode="auto">
              <a:xfrm>
                <a:off x="2341" y="827"/>
                <a:ext cx="6" cy="2"/>
              </a:xfrm>
              <a:custGeom>
                <a:avLst/>
                <a:gdLst>
                  <a:gd name="T0" fmla="*/ 6 w 6"/>
                  <a:gd name="T1" fmla="*/ 2 h 2"/>
                  <a:gd name="T2" fmla="*/ 6 w 6"/>
                  <a:gd name="T3" fmla="*/ 2 h 2"/>
                  <a:gd name="T4" fmla="*/ 6 w 6"/>
                  <a:gd name="T5" fmla="*/ 0 h 2"/>
                  <a:gd name="T6" fmla="*/ 4 w 6"/>
                  <a:gd name="T7" fmla="*/ 0 h 2"/>
                  <a:gd name="T8" fmla="*/ 4 w 6"/>
                  <a:gd name="T9" fmla="*/ 0 h 2"/>
                  <a:gd name="T10" fmla="*/ 4 w 6"/>
                  <a:gd name="T11" fmla="*/ 0 h 2"/>
                  <a:gd name="T12" fmla="*/ 2 w 6"/>
                  <a:gd name="T13" fmla="*/ 2 h 2"/>
                  <a:gd name="T14" fmla="*/ 2 w 6"/>
                  <a:gd name="T15" fmla="*/ 0 h 2"/>
                  <a:gd name="T16" fmla="*/ 0 w 6"/>
                  <a:gd name="T17" fmla="*/ 2 h 2"/>
                  <a:gd name="T18" fmla="*/ 0 w 6"/>
                  <a:gd name="T19" fmla="*/ 2 h 2"/>
                  <a:gd name="T20" fmla="*/ 6 w 6"/>
                  <a:gd name="T21" fmla="*/ 2 h 2"/>
                  <a:gd name="T22" fmla="*/ 6 w 6"/>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2">
                    <a:moveTo>
                      <a:pt x="6" y="2"/>
                    </a:moveTo>
                    <a:lnTo>
                      <a:pt x="6" y="2"/>
                    </a:lnTo>
                    <a:lnTo>
                      <a:pt x="6" y="0"/>
                    </a:lnTo>
                    <a:lnTo>
                      <a:pt x="4" y="0"/>
                    </a:lnTo>
                    <a:lnTo>
                      <a:pt x="4" y="0"/>
                    </a:lnTo>
                    <a:lnTo>
                      <a:pt x="4" y="0"/>
                    </a:lnTo>
                    <a:lnTo>
                      <a:pt x="2" y="2"/>
                    </a:lnTo>
                    <a:lnTo>
                      <a:pt x="2" y="0"/>
                    </a:lnTo>
                    <a:lnTo>
                      <a:pt x="0" y="2"/>
                    </a:lnTo>
                    <a:lnTo>
                      <a:pt x="0" y="2"/>
                    </a:lnTo>
                    <a:lnTo>
                      <a:pt x="6" y="2"/>
                    </a:lnTo>
                    <a:lnTo>
                      <a:pt x="6"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36" name="Freeform 64"/>
              <p:cNvSpPr>
                <a:spLocks/>
              </p:cNvSpPr>
              <p:nvPr/>
            </p:nvSpPr>
            <p:spPr bwMode="auto">
              <a:xfrm>
                <a:off x="2271" y="842"/>
                <a:ext cx="3" cy="0"/>
              </a:xfrm>
              <a:custGeom>
                <a:avLst/>
                <a:gdLst>
                  <a:gd name="T0" fmla="*/ 1 w 3"/>
                  <a:gd name="T1" fmla="*/ 1 w 3"/>
                  <a:gd name="T2" fmla="*/ 0 w 3"/>
                  <a:gd name="T3" fmla="*/ 1 w 3"/>
                  <a:gd name="T4" fmla="*/ 1 w 3"/>
                  <a:gd name="T5" fmla="*/ 3 w 3"/>
                  <a:gd name="T6" fmla="*/ 3 w 3"/>
                  <a:gd name="T7" fmla="*/ 3 w 3"/>
                  <a:gd name="T8" fmla="*/ 1 w 3"/>
                  <a:gd name="T9" fmla="*/ 1 w 3"/>
                  <a:gd name="T10" fmla="*/ 1 w 3"/>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3">
                    <a:moveTo>
                      <a:pt x="1" y="0"/>
                    </a:moveTo>
                    <a:lnTo>
                      <a:pt x="1" y="0"/>
                    </a:lnTo>
                    <a:lnTo>
                      <a:pt x="0" y="0"/>
                    </a:lnTo>
                    <a:lnTo>
                      <a:pt x="1" y="0"/>
                    </a:lnTo>
                    <a:lnTo>
                      <a:pt x="1" y="0"/>
                    </a:lnTo>
                    <a:lnTo>
                      <a:pt x="3" y="0"/>
                    </a:lnTo>
                    <a:lnTo>
                      <a:pt x="3" y="0"/>
                    </a:lnTo>
                    <a:lnTo>
                      <a:pt x="3" y="0"/>
                    </a:lnTo>
                    <a:lnTo>
                      <a:pt x="1" y="0"/>
                    </a:lnTo>
                    <a:lnTo>
                      <a:pt x="1" y="0"/>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37" name="Freeform 65"/>
              <p:cNvSpPr>
                <a:spLocks/>
              </p:cNvSpPr>
              <p:nvPr/>
            </p:nvSpPr>
            <p:spPr bwMode="auto">
              <a:xfrm>
                <a:off x="2309" y="847"/>
                <a:ext cx="5" cy="2"/>
              </a:xfrm>
              <a:custGeom>
                <a:avLst/>
                <a:gdLst>
                  <a:gd name="T0" fmla="*/ 5 w 5"/>
                  <a:gd name="T1" fmla="*/ 2 h 2"/>
                  <a:gd name="T2" fmla="*/ 3 w 5"/>
                  <a:gd name="T3" fmla="*/ 2 h 2"/>
                  <a:gd name="T4" fmla="*/ 3 w 5"/>
                  <a:gd name="T5" fmla="*/ 0 h 2"/>
                  <a:gd name="T6" fmla="*/ 3 w 5"/>
                  <a:gd name="T7" fmla="*/ 0 h 2"/>
                  <a:gd name="T8" fmla="*/ 3 w 5"/>
                  <a:gd name="T9" fmla="*/ 2 h 2"/>
                  <a:gd name="T10" fmla="*/ 1 w 5"/>
                  <a:gd name="T11" fmla="*/ 0 h 2"/>
                  <a:gd name="T12" fmla="*/ 1 w 5"/>
                  <a:gd name="T13" fmla="*/ 2 h 2"/>
                  <a:gd name="T14" fmla="*/ 0 w 5"/>
                  <a:gd name="T15" fmla="*/ 2 h 2"/>
                  <a:gd name="T16" fmla="*/ 0 w 5"/>
                  <a:gd name="T17" fmla="*/ 2 h 2"/>
                  <a:gd name="T18" fmla="*/ 1 w 5"/>
                  <a:gd name="T19" fmla="*/ 2 h 2"/>
                  <a:gd name="T20" fmla="*/ 3 w 5"/>
                  <a:gd name="T21" fmla="*/ 2 h 2"/>
                  <a:gd name="T22" fmla="*/ 5 w 5"/>
                  <a:gd name="T23" fmla="*/ 2 h 2"/>
                  <a:gd name="T24" fmla="*/ 5 w 5"/>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2">
                    <a:moveTo>
                      <a:pt x="5" y="2"/>
                    </a:moveTo>
                    <a:lnTo>
                      <a:pt x="3" y="2"/>
                    </a:lnTo>
                    <a:lnTo>
                      <a:pt x="3" y="0"/>
                    </a:lnTo>
                    <a:lnTo>
                      <a:pt x="3" y="0"/>
                    </a:lnTo>
                    <a:lnTo>
                      <a:pt x="3" y="2"/>
                    </a:lnTo>
                    <a:lnTo>
                      <a:pt x="1" y="0"/>
                    </a:lnTo>
                    <a:lnTo>
                      <a:pt x="1" y="2"/>
                    </a:lnTo>
                    <a:lnTo>
                      <a:pt x="0" y="2"/>
                    </a:lnTo>
                    <a:lnTo>
                      <a:pt x="0" y="2"/>
                    </a:lnTo>
                    <a:lnTo>
                      <a:pt x="1" y="2"/>
                    </a:lnTo>
                    <a:lnTo>
                      <a:pt x="3" y="2"/>
                    </a:lnTo>
                    <a:lnTo>
                      <a:pt x="5" y="2"/>
                    </a:lnTo>
                    <a:lnTo>
                      <a:pt x="5"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38" name="Freeform 66"/>
              <p:cNvSpPr>
                <a:spLocks/>
              </p:cNvSpPr>
              <p:nvPr/>
            </p:nvSpPr>
            <p:spPr bwMode="auto">
              <a:xfrm>
                <a:off x="2312" y="847"/>
                <a:ext cx="2" cy="2"/>
              </a:xfrm>
              <a:custGeom>
                <a:avLst/>
                <a:gdLst>
                  <a:gd name="T0" fmla="*/ 2 w 2"/>
                  <a:gd name="T1" fmla="*/ 2 h 2"/>
                  <a:gd name="T2" fmla="*/ 2 w 2"/>
                  <a:gd name="T3" fmla="*/ 2 h 2"/>
                  <a:gd name="T4" fmla="*/ 2 w 2"/>
                  <a:gd name="T5" fmla="*/ 0 h 2"/>
                  <a:gd name="T6" fmla="*/ 0 w 2"/>
                  <a:gd name="T7" fmla="*/ 0 h 2"/>
                  <a:gd name="T8" fmla="*/ 2 w 2"/>
                  <a:gd name="T9" fmla="*/ 2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2" y="2"/>
                    </a:lnTo>
                    <a:lnTo>
                      <a:pt x="2" y="0"/>
                    </a:lnTo>
                    <a:lnTo>
                      <a:pt x="0" y="0"/>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39" name="Freeform 67"/>
              <p:cNvSpPr>
                <a:spLocks/>
              </p:cNvSpPr>
              <p:nvPr/>
            </p:nvSpPr>
            <p:spPr bwMode="auto">
              <a:xfrm>
                <a:off x="2301" y="840"/>
                <a:ext cx="6" cy="3"/>
              </a:xfrm>
              <a:custGeom>
                <a:avLst/>
                <a:gdLst>
                  <a:gd name="T0" fmla="*/ 2 w 6"/>
                  <a:gd name="T1" fmla="*/ 2 h 3"/>
                  <a:gd name="T2" fmla="*/ 0 w 6"/>
                  <a:gd name="T3" fmla="*/ 3 h 3"/>
                  <a:gd name="T4" fmla="*/ 0 w 6"/>
                  <a:gd name="T5" fmla="*/ 3 h 3"/>
                  <a:gd name="T6" fmla="*/ 2 w 6"/>
                  <a:gd name="T7" fmla="*/ 2 h 3"/>
                  <a:gd name="T8" fmla="*/ 4 w 6"/>
                  <a:gd name="T9" fmla="*/ 2 h 3"/>
                  <a:gd name="T10" fmla="*/ 4 w 6"/>
                  <a:gd name="T11" fmla="*/ 3 h 3"/>
                  <a:gd name="T12" fmla="*/ 4 w 6"/>
                  <a:gd name="T13" fmla="*/ 3 h 3"/>
                  <a:gd name="T14" fmla="*/ 4 w 6"/>
                  <a:gd name="T15" fmla="*/ 2 h 3"/>
                  <a:gd name="T16" fmla="*/ 6 w 6"/>
                  <a:gd name="T17" fmla="*/ 2 h 3"/>
                  <a:gd name="T18" fmla="*/ 6 w 6"/>
                  <a:gd name="T19" fmla="*/ 2 h 3"/>
                  <a:gd name="T20" fmla="*/ 6 w 6"/>
                  <a:gd name="T21" fmla="*/ 2 h 3"/>
                  <a:gd name="T22" fmla="*/ 6 w 6"/>
                  <a:gd name="T23" fmla="*/ 0 h 3"/>
                  <a:gd name="T24" fmla="*/ 4 w 6"/>
                  <a:gd name="T25" fmla="*/ 0 h 3"/>
                  <a:gd name="T26" fmla="*/ 4 w 6"/>
                  <a:gd name="T27" fmla="*/ 2 h 3"/>
                  <a:gd name="T28" fmla="*/ 2 w 6"/>
                  <a:gd name="T29" fmla="*/ 2 h 3"/>
                  <a:gd name="T30" fmla="*/ 2 w 6"/>
                  <a:gd name="T3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3">
                    <a:moveTo>
                      <a:pt x="2" y="2"/>
                    </a:moveTo>
                    <a:lnTo>
                      <a:pt x="0" y="3"/>
                    </a:lnTo>
                    <a:lnTo>
                      <a:pt x="0" y="3"/>
                    </a:lnTo>
                    <a:lnTo>
                      <a:pt x="2" y="2"/>
                    </a:lnTo>
                    <a:lnTo>
                      <a:pt x="4" y="2"/>
                    </a:lnTo>
                    <a:lnTo>
                      <a:pt x="4" y="3"/>
                    </a:lnTo>
                    <a:lnTo>
                      <a:pt x="4" y="3"/>
                    </a:lnTo>
                    <a:lnTo>
                      <a:pt x="4" y="2"/>
                    </a:lnTo>
                    <a:lnTo>
                      <a:pt x="6" y="2"/>
                    </a:lnTo>
                    <a:lnTo>
                      <a:pt x="6" y="2"/>
                    </a:lnTo>
                    <a:lnTo>
                      <a:pt x="6" y="2"/>
                    </a:lnTo>
                    <a:lnTo>
                      <a:pt x="6" y="0"/>
                    </a:lnTo>
                    <a:lnTo>
                      <a:pt x="4" y="0"/>
                    </a:lnTo>
                    <a:lnTo>
                      <a:pt x="4" y="2"/>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40" name="Freeform 68"/>
              <p:cNvSpPr>
                <a:spLocks/>
              </p:cNvSpPr>
              <p:nvPr/>
            </p:nvSpPr>
            <p:spPr bwMode="auto">
              <a:xfrm>
                <a:off x="2403" y="858"/>
                <a:ext cx="9" cy="4"/>
              </a:xfrm>
              <a:custGeom>
                <a:avLst/>
                <a:gdLst>
                  <a:gd name="T0" fmla="*/ 0 w 9"/>
                  <a:gd name="T1" fmla="*/ 0 h 4"/>
                  <a:gd name="T2" fmla="*/ 0 w 9"/>
                  <a:gd name="T3" fmla="*/ 0 h 4"/>
                  <a:gd name="T4" fmla="*/ 0 w 9"/>
                  <a:gd name="T5" fmla="*/ 0 h 4"/>
                  <a:gd name="T6" fmla="*/ 0 w 9"/>
                  <a:gd name="T7" fmla="*/ 0 h 4"/>
                  <a:gd name="T8" fmla="*/ 0 w 9"/>
                  <a:gd name="T9" fmla="*/ 2 h 4"/>
                  <a:gd name="T10" fmla="*/ 0 w 9"/>
                  <a:gd name="T11" fmla="*/ 2 h 4"/>
                  <a:gd name="T12" fmla="*/ 0 w 9"/>
                  <a:gd name="T13" fmla="*/ 2 h 4"/>
                  <a:gd name="T14" fmla="*/ 0 w 9"/>
                  <a:gd name="T15" fmla="*/ 2 h 4"/>
                  <a:gd name="T16" fmla="*/ 2 w 9"/>
                  <a:gd name="T17" fmla="*/ 2 h 4"/>
                  <a:gd name="T18" fmla="*/ 5 w 9"/>
                  <a:gd name="T19" fmla="*/ 2 h 4"/>
                  <a:gd name="T20" fmla="*/ 5 w 9"/>
                  <a:gd name="T21" fmla="*/ 2 h 4"/>
                  <a:gd name="T22" fmla="*/ 7 w 9"/>
                  <a:gd name="T23" fmla="*/ 4 h 4"/>
                  <a:gd name="T24" fmla="*/ 7 w 9"/>
                  <a:gd name="T25" fmla="*/ 2 h 4"/>
                  <a:gd name="T26" fmla="*/ 9 w 9"/>
                  <a:gd name="T27" fmla="*/ 2 h 4"/>
                  <a:gd name="T28" fmla="*/ 7 w 9"/>
                  <a:gd name="T29" fmla="*/ 0 h 4"/>
                  <a:gd name="T30" fmla="*/ 7 w 9"/>
                  <a:gd name="T31" fmla="*/ 0 h 4"/>
                  <a:gd name="T32" fmla="*/ 5 w 9"/>
                  <a:gd name="T33" fmla="*/ 0 h 4"/>
                  <a:gd name="T34" fmla="*/ 5 w 9"/>
                  <a:gd name="T35" fmla="*/ 0 h 4"/>
                  <a:gd name="T36" fmla="*/ 5 w 9"/>
                  <a:gd name="T37" fmla="*/ 0 h 4"/>
                  <a:gd name="T38" fmla="*/ 3 w 9"/>
                  <a:gd name="T39" fmla="*/ 0 h 4"/>
                  <a:gd name="T40" fmla="*/ 2 w 9"/>
                  <a:gd name="T41" fmla="*/ 0 h 4"/>
                  <a:gd name="T42" fmla="*/ 0 w 9"/>
                  <a:gd name="T43" fmla="*/ 0 h 4"/>
                  <a:gd name="T44" fmla="*/ 0 w 9"/>
                  <a:gd name="T4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 h="4">
                    <a:moveTo>
                      <a:pt x="0" y="0"/>
                    </a:moveTo>
                    <a:lnTo>
                      <a:pt x="0" y="0"/>
                    </a:lnTo>
                    <a:lnTo>
                      <a:pt x="0" y="0"/>
                    </a:lnTo>
                    <a:lnTo>
                      <a:pt x="0" y="0"/>
                    </a:lnTo>
                    <a:lnTo>
                      <a:pt x="0" y="2"/>
                    </a:lnTo>
                    <a:lnTo>
                      <a:pt x="0" y="2"/>
                    </a:lnTo>
                    <a:lnTo>
                      <a:pt x="0" y="2"/>
                    </a:lnTo>
                    <a:lnTo>
                      <a:pt x="0" y="2"/>
                    </a:lnTo>
                    <a:lnTo>
                      <a:pt x="2" y="2"/>
                    </a:lnTo>
                    <a:lnTo>
                      <a:pt x="5" y="2"/>
                    </a:lnTo>
                    <a:lnTo>
                      <a:pt x="5" y="2"/>
                    </a:lnTo>
                    <a:lnTo>
                      <a:pt x="7" y="4"/>
                    </a:lnTo>
                    <a:lnTo>
                      <a:pt x="7" y="2"/>
                    </a:lnTo>
                    <a:lnTo>
                      <a:pt x="9" y="2"/>
                    </a:lnTo>
                    <a:lnTo>
                      <a:pt x="7" y="0"/>
                    </a:lnTo>
                    <a:lnTo>
                      <a:pt x="7" y="0"/>
                    </a:lnTo>
                    <a:lnTo>
                      <a:pt x="5" y="0"/>
                    </a:lnTo>
                    <a:lnTo>
                      <a:pt x="5" y="0"/>
                    </a:lnTo>
                    <a:lnTo>
                      <a:pt x="5" y="0"/>
                    </a:lnTo>
                    <a:lnTo>
                      <a:pt x="3" y="0"/>
                    </a:lnTo>
                    <a:lnTo>
                      <a:pt x="2"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41" name="Freeform 69"/>
              <p:cNvSpPr>
                <a:spLocks/>
              </p:cNvSpPr>
              <p:nvPr/>
            </p:nvSpPr>
            <p:spPr bwMode="auto">
              <a:xfrm>
                <a:off x="2549" y="871"/>
                <a:ext cx="6" cy="0"/>
              </a:xfrm>
              <a:custGeom>
                <a:avLst/>
                <a:gdLst>
                  <a:gd name="T0" fmla="*/ 6 w 6"/>
                  <a:gd name="T1" fmla="*/ 2 w 6"/>
                  <a:gd name="T2" fmla="*/ 2 w 6"/>
                  <a:gd name="T3" fmla="*/ 2 w 6"/>
                  <a:gd name="T4" fmla="*/ 0 w 6"/>
                  <a:gd name="T5" fmla="*/ 0 w 6"/>
                  <a:gd name="T6" fmla="*/ 0 w 6"/>
                  <a:gd name="T7" fmla="*/ 0 w 6"/>
                  <a:gd name="T8" fmla="*/ 4 w 6"/>
                  <a:gd name="T9" fmla="*/ 6 w 6"/>
                  <a:gd name="T10" fmla="*/ 6 w 6"/>
                  <a:gd name="T11" fmla="*/ 6 w 6"/>
                  <a:gd name="T12" fmla="*/ 6 w 6"/>
                  <a:gd name="T13" fmla="*/ 6 w 6"/>
                  <a:gd name="T14" fmla="*/ 6 w 6"/>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 ang="0">
                    <a:pos x="T13" y="0"/>
                  </a:cxn>
                  <a:cxn ang="0">
                    <a:pos x="T14" y="0"/>
                  </a:cxn>
                </a:cxnLst>
                <a:rect l="0" t="0" r="r" b="b"/>
                <a:pathLst>
                  <a:path w="6">
                    <a:moveTo>
                      <a:pt x="6" y="0"/>
                    </a:moveTo>
                    <a:lnTo>
                      <a:pt x="2" y="0"/>
                    </a:lnTo>
                    <a:lnTo>
                      <a:pt x="2" y="0"/>
                    </a:lnTo>
                    <a:lnTo>
                      <a:pt x="2" y="0"/>
                    </a:lnTo>
                    <a:lnTo>
                      <a:pt x="0" y="0"/>
                    </a:lnTo>
                    <a:lnTo>
                      <a:pt x="0" y="0"/>
                    </a:lnTo>
                    <a:lnTo>
                      <a:pt x="0" y="0"/>
                    </a:lnTo>
                    <a:lnTo>
                      <a:pt x="0" y="0"/>
                    </a:lnTo>
                    <a:lnTo>
                      <a:pt x="4" y="0"/>
                    </a:lnTo>
                    <a:lnTo>
                      <a:pt x="6" y="0"/>
                    </a:lnTo>
                    <a:lnTo>
                      <a:pt x="6" y="0"/>
                    </a:lnTo>
                    <a:lnTo>
                      <a:pt x="6" y="0"/>
                    </a:lnTo>
                    <a:lnTo>
                      <a:pt x="6" y="0"/>
                    </a:lnTo>
                    <a:lnTo>
                      <a:pt x="6" y="0"/>
                    </a:lnTo>
                    <a:lnTo>
                      <a:pt x="6"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42" name="Freeform 70"/>
              <p:cNvSpPr>
                <a:spLocks/>
              </p:cNvSpPr>
              <p:nvPr/>
            </p:nvSpPr>
            <p:spPr bwMode="auto">
              <a:xfrm>
                <a:off x="2551" y="862"/>
                <a:ext cx="6" cy="1"/>
              </a:xfrm>
              <a:custGeom>
                <a:avLst/>
                <a:gdLst>
                  <a:gd name="T0" fmla="*/ 2 w 6"/>
                  <a:gd name="T1" fmla="*/ 0 h 1"/>
                  <a:gd name="T2" fmla="*/ 2 w 6"/>
                  <a:gd name="T3" fmla="*/ 0 h 1"/>
                  <a:gd name="T4" fmla="*/ 0 w 6"/>
                  <a:gd name="T5" fmla="*/ 0 h 1"/>
                  <a:gd name="T6" fmla="*/ 0 w 6"/>
                  <a:gd name="T7" fmla="*/ 0 h 1"/>
                  <a:gd name="T8" fmla="*/ 0 w 6"/>
                  <a:gd name="T9" fmla="*/ 0 h 1"/>
                  <a:gd name="T10" fmla="*/ 0 w 6"/>
                  <a:gd name="T11" fmla="*/ 0 h 1"/>
                  <a:gd name="T12" fmla="*/ 0 w 6"/>
                  <a:gd name="T13" fmla="*/ 0 h 1"/>
                  <a:gd name="T14" fmla="*/ 0 w 6"/>
                  <a:gd name="T15" fmla="*/ 0 h 1"/>
                  <a:gd name="T16" fmla="*/ 0 w 6"/>
                  <a:gd name="T17" fmla="*/ 1 h 1"/>
                  <a:gd name="T18" fmla="*/ 0 w 6"/>
                  <a:gd name="T19" fmla="*/ 1 h 1"/>
                  <a:gd name="T20" fmla="*/ 0 w 6"/>
                  <a:gd name="T21" fmla="*/ 1 h 1"/>
                  <a:gd name="T22" fmla="*/ 2 w 6"/>
                  <a:gd name="T23" fmla="*/ 1 h 1"/>
                  <a:gd name="T24" fmla="*/ 2 w 6"/>
                  <a:gd name="T25" fmla="*/ 1 h 1"/>
                  <a:gd name="T26" fmla="*/ 4 w 6"/>
                  <a:gd name="T27" fmla="*/ 1 h 1"/>
                  <a:gd name="T28" fmla="*/ 4 w 6"/>
                  <a:gd name="T29" fmla="*/ 1 h 1"/>
                  <a:gd name="T30" fmla="*/ 6 w 6"/>
                  <a:gd name="T31" fmla="*/ 1 h 1"/>
                  <a:gd name="T32" fmla="*/ 6 w 6"/>
                  <a:gd name="T33" fmla="*/ 1 h 1"/>
                  <a:gd name="T34" fmla="*/ 4 w 6"/>
                  <a:gd name="T35" fmla="*/ 0 h 1"/>
                  <a:gd name="T36" fmla="*/ 6 w 6"/>
                  <a:gd name="T37" fmla="*/ 0 h 1"/>
                  <a:gd name="T38" fmla="*/ 6 w 6"/>
                  <a:gd name="T39" fmla="*/ 0 h 1"/>
                  <a:gd name="T40" fmla="*/ 6 w 6"/>
                  <a:gd name="T41" fmla="*/ 0 h 1"/>
                  <a:gd name="T42" fmla="*/ 4 w 6"/>
                  <a:gd name="T43" fmla="*/ 0 h 1"/>
                  <a:gd name="T44" fmla="*/ 2 w 6"/>
                  <a:gd name="T45"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1">
                    <a:moveTo>
                      <a:pt x="2" y="0"/>
                    </a:moveTo>
                    <a:lnTo>
                      <a:pt x="2" y="0"/>
                    </a:lnTo>
                    <a:lnTo>
                      <a:pt x="0" y="0"/>
                    </a:lnTo>
                    <a:lnTo>
                      <a:pt x="0" y="0"/>
                    </a:lnTo>
                    <a:lnTo>
                      <a:pt x="0" y="0"/>
                    </a:lnTo>
                    <a:lnTo>
                      <a:pt x="0" y="0"/>
                    </a:lnTo>
                    <a:lnTo>
                      <a:pt x="0" y="0"/>
                    </a:lnTo>
                    <a:lnTo>
                      <a:pt x="0" y="0"/>
                    </a:lnTo>
                    <a:lnTo>
                      <a:pt x="0" y="1"/>
                    </a:lnTo>
                    <a:lnTo>
                      <a:pt x="0" y="1"/>
                    </a:lnTo>
                    <a:lnTo>
                      <a:pt x="0" y="1"/>
                    </a:lnTo>
                    <a:lnTo>
                      <a:pt x="2" y="1"/>
                    </a:lnTo>
                    <a:lnTo>
                      <a:pt x="2" y="1"/>
                    </a:lnTo>
                    <a:lnTo>
                      <a:pt x="4" y="1"/>
                    </a:lnTo>
                    <a:lnTo>
                      <a:pt x="4" y="1"/>
                    </a:lnTo>
                    <a:lnTo>
                      <a:pt x="6" y="1"/>
                    </a:lnTo>
                    <a:lnTo>
                      <a:pt x="6" y="1"/>
                    </a:lnTo>
                    <a:lnTo>
                      <a:pt x="4" y="0"/>
                    </a:lnTo>
                    <a:lnTo>
                      <a:pt x="6" y="0"/>
                    </a:lnTo>
                    <a:lnTo>
                      <a:pt x="6" y="0"/>
                    </a:lnTo>
                    <a:lnTo>
                      <a:pt x="6" y="0"/>
                    </a:lnTo>
                    <a:lnTo>
                      <a:pt x="4"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43" name="Freeform 71"/>
              <p:cNvSpPr>
                <a:spLocks/>
              </p:cNvSpPr>
              <p:nvPr/>
            </p:nvSpPr>
            <p:spPr bwMode="auto">
              <a:xfrm>
                <a:off x="2707" y="862"/>
                <a:ext cx="11" cy="3"/>
              </a:xfrm>
              <a:custGeom>
                <a:avLst/>
                <a:gdLst>
                  <a:gd name="T0" fmla="*/ 2 w 11"/>
                  <a:gd name="T1" fmla="*/ 3 h 3"/>
                  <a:gd name="T2" fmla="*/ 2 w 11"/>
                  <a:gd name="T3" fmla="*/ 3 h 3"/>
                  <a:gd name="T4" fmla="*/ 4 w 11"/>
                  <a:gd name="T5" fmla="*/ 3 h 3"/>
                  <a:gd name="T6" fmla="*/ 5 w 11"/>
                  <a:gd name="T7" fmla="*/ 3 h 3"/>
                  <a:gd name="T8" fmla="*/ 7 w 11"/>
                  <a:gd name="T9" fmla="*/ 3 h 3"/>
                  <a:gd name="T10" fmla="*/ 9 w 11"/>
                  <a:gd name="T11" fmla="*/ 3 h 3"/>
                  <a:gd name="T12" fmla="*/ 11 w 11"/>
                  <a:gd name="T13" fmla="*/ 3 h 3"/>
                  <a:gd name="T14" fmla="*/ 9 w 11"/>
                  <a:gd name="T15" fmla="*/ 3 h 3"/>
                  <a:gd name="T16" fmla="*/ 9 w 11"/>
                  <a:gd name="T17" fmla="*/ 3 h 3"/>
                  <a:gd name="T18" fmla="*/ 9 w 11"/>
                  <a:gd name="T19" fmla="*/ 1 h 3"/>
                  <a:gd name="T20" fmla="*/ 7 w 11"/>
                  <a:gd name="T21" fmla="*/ 1 h 3"/>
                  <a:gd name="T22" fmla="*/ 7 w 11"/>
                  <a:gd name="T23" fmla="*/ 1 h 3"/>
                  <a:gd name="T24" fmla="*/ 2 w 11"/>
                  <a:gd name="T25" fmla="*/ 1 h 3"/>
                  <a:gd name="T26" fmla="*/ 2 w 11"/>
                  <a:gd name="T27" fmla="*/ 0 h 3"/>
                  <a:gd name="T28" fmla="*/ 0 w 11"/>
                  <a:gd name="T29" fmla="*/ 0 h 3"/>
                  <a:gd name="T30" fmla="*/ 0 w 11"/>
                  <a:gd name="T31" fmla="*/ 1 h 3"/>
                  <a:gd name="T32" fmla="*/ 0 w 11"/>
                  <a:gd name="T33" fmla="*/ 1 h 3"/>
                  <a:gd name="T34" fmla="*/ 0 w 11"/>
                  <a:gd name="T35" fmla="*/ 1 h 3"/>
                  <a:gd name="T36" fmla="*/ 2 w 11"/>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 h="3">
                    <a:moveTo>
                      <a:pt x="2" y="3"/>
                    </a:moveTo>
                    <a:lnTo>
                      <a:pt x="2" y="3"/>
                    </a:lnTo>
                    <a:lnTo>
                      <a:pt x="4" y="3"/>
                    </a:lnTo>
                    <a:lnTo>
                      <a:pt x="5" y="3"/>
                    </a:lnTo>
                    <a:lnTo>
                      <a:pt x="7" y="3"/>
                    </a:lnTo>
                    <a:lnTo>
                      <a:pt x="9" y="3"/>
                    </a:lnTo>
                    <a:lnTo>
                      <a:pt x="11" y="3"/>
                    </a:lnTo>
                    <a:lnTo>
                      <a:pt x="9" y="3"/>
                    </a:lnTo>
                    <a:lnTo>
                      <a:pt x="9" y="3"/>
                    </a:lnTo>
                    <a:lnTo>
                      <a:pt x="9" y="1"/>
                    </a:lnTo>
                    <a:lnTo>
                      <a:pt x="7" y="1"/>
                    </a:lnTo>
                    <a:lnTo>
                      <a:pt x="7" y="1"/>
                    </a:lnTo>
                    <a:lnTo>
                      <a:pt x="2" y="1"/>
                    </a:lnTo>
                    <a:lnTo>
                      <a:pt x="2" y="0"/>
                    </a:lnTo>
                    <a:lnTo>
                      <a:pt x="0" y="0"/>
                    </a:lnTo>
                    <a:lnTo>
                      <a:pt x="0" y="1"/>
                    </a:lnTo>
                    <a:lnTo>
                      <a:pt x="0" y="1"/>
                    </a:lnTo>
                    <a:lnTo>
                      <a:pt x="0" y="1"/>
                    </a:lnTo>
                    <a:lnTo>
                      <a:pt x="2"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44" name="Freeform 72"/>
              <p:cNvSpPr>
                <a:spLocks/>
              </p:cNvSpPr>
              <p:nvPr/>
            </p:nvSpPr>
            <p:spPr bwMode="auto">
              <a:xfrm>
                <a:off x="2115" y="923"/>
                <a:ext cx="11" cy="9"/>
              </a:xfrm>
              <a:custGeom>
                <a:avLst/>
                <a:gdLst>
                  <a:gd name="T0" fmla="*/ 3 w 11"/>
                  <a:gd name="T1" fmla="*/ 9 h 9"/>
                  <a:gd name="T2" fmla="*/ 3 w 11"/>
                  <a:gd name="T3" fmla="*/ 9 h 9"/>
                  <a:gd name="T4" fmla="*/ 3 w 11"/>
                  <a:gd name="T5" fmla="*/ 9 h 9"/>
                  <a:gd name="T6" fmla="*/ 5 w 11"/>
                  <a:gd name="T7" fmla="*/ 9 h 9"/>
                  <a:gd name="T8" fmla="*/ 7 w 11"/>
                  <a:gd name="T9" fmla="*/ 9 h 9"/>
                  <a:gd name="T10" fmla="*/ 7 w 11"/>
                  <a:gd name="T11" fmla="*/ 7 h 9"/>
                  <a:gd name="T12" fmla="*/ 7 w 11"/>
                  <a:gd name="T13" fmla="*/ 7 h 9"/>
                  <a:gd name="T14" fmla="*/ 9 w 11"/>
                  <a:gd name="T15" fmla="*/ 7 h 9"/>
                  <a:gd name="T16" fmla="*/ 11 w 11"/>
                  <a:gd name="T17" fmla="*/ 6 h 9"/>
                  <a:gd name="T18" fmla="*/ 11 w 11"/>
                  <a:gd name="T19" fmla="*/ 4 h 9"/>
                  <a:gd name="T20" fmla="*/ 11 w 11"/>
                  <a:gd name="T21" fmla="*/ 6 h 9"/>
                  <a:gd name="T22" fmla="*/ 11 w 11"/>
                  <a:gd name="T23" fmla="*/ 4 h 9"/>
                  <a:gd name="T24" fmla="*/ 11 w 11"/>
                  <a:gd name="T25" fmla="*/ 4 h 9"/>
                  <a:gd name="T26" fmla="*/ 9 w 11"/>
                  <a:gd name="T27" fmla="*/ 2 h 9"/>
                  <a:gd name="T28" fmla="*/ 11 w 11"/>
                  <a:gd name="T29" fmla="*/ 4 h 9"/>
                  <a:gd name="T30" fmla="*/ 9 w 11"/>
                  <a:gd name="T31" fmla="*/ 4 h 9"/>
                  <a:gd name="T32" fmla="*/ 9 w 11"/>
                  <a:gd name="T33" fmla="*/ 4 h 9"/>
                  <a:gd name="T34" fmla="*/ 3 w 11"/>
                  <a:gd name="T35" fmla="*/ 0 h 9"/>
                  <a:gd name="T36" fmla="*/ 3 w 11"/>
                  <a:gd name="T37" fmla="*/ 0 h 9"/>
                  <a:gd name="T38" fmla="*/ 2 w 11"/>
                  <a:gd name="T39" fmla="*/ 2 h 9"/>
                  <a:gd name="T40" fmla="*/ 2 w 11"/>
                  <a:gd name="T41" fmla="*/ 0 h 9"/>
                  <a:gd name="T42" fmla="*/ 2 w 11"/>
                  <a:gd name="T43" fmla="*/ 2 h 9"/>
                  <a:gd name="T44" fmla="*/ 0 w 11"/>
                  <a:gd name="T45" fmla="*/ 2 h 9"/>
                  <a:gd name="T46" fmla="*/ 0 w 11"/>
                  <a:gd name="T47" fmla="*/ 4 h 9"/>
                  <a:gd name="T48" fmla="*/ 0 w 11"/>
                  <a:gd name="T49" fmla="*/ 4 h 9"/>
                  <a:gd name="T50" fmla="*/ 2 w 11"/>
                  <a:gd name="T51" fmla="*/ 7 h 9"/>
                  <a:gd name="T52" fmla="*/ 2 w 11"/>
                  <a:gd name="T53" fmla="*/ 7 h 9"/>
                  <a:gd name="T54" fmla="*/ 2 w 11"/>
                  <a:gd name="T55" fmla="*/ 9 h 9"/>
                  <a:gd name="T56" fmla="*/ 2 w 11"/>
                  <a:gd name="T57" fmla="*/ 9 h 9"/>
                  <a:gd name="T58" fmla="*/ 2 w 11"/>
                  <a:gd name="T59" fmla="*/ 9 h 9"/>
                  <a:gd name="T60" fmla="*/ 2 w 11"/>
                  <a:gd name="T61" fmla="*/ 7 h 9"/>
                  <a:gd name="T62" fmla="*/ 2 w 11"/>
                  <a:gd name="T63" fmla="*/ 7 h 9"/>
                  <a:gd name="T64" fmla="*/ 3 w 11"/>
                  <a:gd name="T6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 h="9">
                    <a:moveTo>
                      <a:pt x="3" y="9"/>
                    </a:moveTo>
                    <a:lnTo>
                      <a:pt x="3" y="9"/>
                    </a:lnTo>
                    <a:lnTo>
                      <a:pt x="3" y="9"/>
                    </a:lnTo>
                    <a:lnTo>
                      <a:pt x="5" y="9"/>
                    </a:lnTo>
                    <a:lnTo>
                      <a:pt x="7" y="9"/>
                    </a:lnTo>
                    <a:lnTo>
                      <a:pt x="7" y="7"/>
                    </a:lnTo>
                    <a:lnTo>
                      <a:pt x="7" y="7"/>
                    </a:lnTo>
                    <a:lnTo>
                      <a:pt x="9" y="7"/>
                    </a:lnTo>
                    <a:lnTo>
                      <a:pt x="11" y="6"/>
                    </a:lnTo>
                    <a:lnTo>
                      <a:pt x="11" y="4"/>
                    </a:lnTo>
                    <a:lnTo>
                      <a:pt x="11" y="6"/>
                    </a:lnTo>
                    <a:lnTo>
                      <a:pt x="11" y="4"/>
                    </a:lnTo>
                    <a:lnTo>
                      <a:pt x="11" y="4"/>
                    </a:lnTo>
                    <a:lnTo>
                      <a:pt x="9" y="2"/>
                    </a:lnTo>
                    <a:lnTo>
                      <a:pt x="11" y="4"/>
                    </a:lnTo>
                    <a:lnTo>
                      <a:pt x="9" y="4"/>
                    </a:lnTo>
                    <a:lnTo>
                      <a:pt x="9" y="4"/>
                    </a:lnTo>
                    <a:lnTo>
                      <a:pt x="3" y="0"/>
                    </a:lnTo>
                    <a:lnTo>
                      <a:pt x="3" y="0"/>
                    </a:lnTo>
                    <a:lnTo>
                      <a:pt x="2" y="2"/>
                    </a:lnTo>
                    <a:lnTo>
                      <a:pt x="2" y="0"/>
                    </a:lnTo>
                    <a:lnTo>
                      <a:pt x="2" y="2"/>
                    </a:lnTo>
                    <a:lnTo>
                      <a:pt x="0" y="2"/>
                    </a:lnTo>
                    <a:lnTo>
                      <a:pt x="0" y="4"/>
                    </a:lnTo>
                    <a:lnTo>
                      <a:pt x="0" y="4"/>
                    </a:lnTo>
                    <a:lnTo>
                      <a:pt x="2" y="7"/>
                    </a:lnTo>
                    <a:lnTo>
                      <a:pt x="2" y="7"/>
                    </a:lnTo>
                    <a:lnTo>
                      <a:pt x="2" y="9"/>
                    </a:lnTo>
                    <a:lnTo>
                      <a:pt x="2" y="9"/>
                    </a:lnTo>
                    <a:lnTo>
                      <a:pt x="2" y="9"/>
                    </a:lnTo>
                    <a:lnTo>
                      <a:pt x="2" y="7"/>
                    </a:lnTo>
                    <a:lnTo>
                      <a:pt x="2" y="7"/>
                    </a:lnTo>
                    <a:lnTo>
                      <a:pt x="3" y="9"/>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45" name="Freeform 73"/>
              <p:cNvSpPr>
                <a:spLocks/>
              </p:cNvSpPr>
              <p:nvPr/>
            </p:nvSpPr>
            <p:spPr bwMode="auto">
              <a:xfrm>
                <a:off x="2171" y="918"/>
                <a:ext cx="2" cy="1"/>
              </a:xfrm>
              <a:custGeom>
                <a:avLst/>
                <a:gdLst>
                  <a:gd name="T0" fmla="*/ 2 w 2"/>
                  <a:gd name="T1" fmla="*/ 0 h 1"/>
                  <a:gd name="T2" fmla="*/ 0 w 2"/>
                  <a:gd name="T3" fmla="*/ 0 h 1"/>
                  <a:gd name="T4" fmla="*/ 2 w 2"/>
                  <a:gd name="T5" fmla="*/ 1 h 1"/>
                  <a:gd name="T6" fmla="*/ 2 w 2"/>
                  <a:gd name="T7" fmla="*/ 0 h 1"/>
                </a:gdLst>
                <a:ahLst/>
                <a:cxnLst>
                  <a:cxn ang="0">
                    <a:pos x="T0" y="T1"/>
                  </a:cxn>
                  <a:cxn ang="0">
                    <a:pos x="T2" y="T3"/>
                  </a:cxn>
                  <a:cxn ang="0">
                    <a:pos x="T4" y="T5"/>
                  </a:cxn>
                  <a:cxn ang="0">
                    <a:pos x="T6" y="T7"/>
                  </a:cxn>
                </a:cxnLst>
                <a:rect l="0" t="0" r="r" b="b"/>
                <a:pathLst>
                  <a:path w="2" h="1">
                    <a:moveTo>
                      <a:pt x="2" y="0"/>
                    </a:moveTo>
                    <a:lnTo>
                      <a:pt x="0" y="0"/>
                    </a:lnTo>
                    <a:lnTo>
                      <a:pt x="2" y="1"/>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46" name="Freeform 74"/>
              <p:cNvSpPr>
                <a:spLocks/>
              </p:cNvSpPr>
              <p:nvPr/>
            </p:nvSpPr>
            <p:spPr bwMode="auto">
              <a:xfrm>
                <a:off x="2166" y="912"/>
                <a:ext cx="14" cy="7"/>
              </a:xfrm>
              <a:custGeom>
                <a:avLst/>
                <a:gdLst>
                  <a:gd name="T0" fmla="*/ 10 w 14"/>
                  <a:gd name="T1" fmla="*/ 7 h 7"/>
                  <a:gd name="T2" fmla="*/ 10 w 14"/>
                  <a:gd name="T3" fmla="*/ 7 h 7"/>
                  <a:gd name="T4" fmla="*/ 12 w 14"/>
                  <a:gd name="T5" fmla="*/ 7 h 7"/>
                  <a:gd name="T6" fmla="*/ 14 w 14"/>
                  <a:gd name="T7" fmla="*/ 7 h 7"/>
                  <a:gd name="T8" fmla="*/ 14 w 14"/>
                  <a:gd name="T9" fmla="*/ 6 h 7"/>
                  <a:gd name="T10" fmla="*/ 12 w 14"/>
                  <a:gd name="T11" fmla="*/ 6 h 7"/>
                  <a:gd name="T12" fmla="*/ 9 w 14"/>
                  <a:gd name="T13" fmla="*/ 4 h 7"/>
                  <a:gd name="T14" fmla="*/ 7 w 14"/>
                  <a:gd name="T15" fmla="*/ 4 h 7"/>
                  <a:gd name="T16" fmla="*/ 5 w 14"/>
                  <a:gd name="T17" fmla="*/ 2 h 7"/>
                  <a:gd name="T18" fmla="*/ 5 w 14"/>
                  <a:gd name="T19" fmla="*/ 2 h 7"/>
                  <a:gd name="T20" fmla="*/ 3 w 14"/>
                  <a:gd name="T21" fmla="*/ 2 h 7"/>
                  <a:gd name="T22" fmla="*/ 1 w 14"/>
                  <a:gd name="T23" fmla="*/ 0 h 7"/>
                  <a:gd name="T24" fmla="*/ 1 w 14"/>
                  <a:gd name="T25" fmla="*/ 0 h 7"/>
                  <a:gd name="T26" fmla="*/ 1 w 14"/>
                  <a:gd name="T27" fmla="*/ 2 h 7"/>
                  <a:gd name="T28" fmla="*/ 1 w 14"/>
                  <a:gd name="T29" fmla="*/ 2 h 7"/>
                  <a:gd name="T30" fmla="*/ 1 w 14"/>
                  <a:gd name="T31" fmla="*/ 2 h 7"/>
                  <a:gd name="T32" fmla="*/ 1 w 14"/>
                  <a:gd name="T33" fmla="*/ 4 h 7"/>
                  <a:gd name="T34" fmla="*/ 0 w 14"/>
                  <a:gd name="T35" fmla="*/ 2 h 7"/>
                  <a:gd name="T36" fmla="*/ 1 w 14"/>
                  <a:gd name="T37" fmla="*/ 4 h 7"/>
                  <a:gd name="T38" fmla="*/ 1 w 14"/>
                  <a:gd name="T39" fmla="*/ 4 h 7"/>
                  <a:gd name="T40" fmla="*/ 3 w 14"/>
                  <a:gd name="T41" fmla="*/ 6 h 7"/>
                  <a:gd name="T42" fmla="*/ 3 w 14"/>
                  <a:gd name="T43" fmla="*/ 6 h 7"/>
                  <a:gd name="T44" fmla="*/ 5 w 14"/>
                  <a:gd name="T45" fmla="*/ 6 h 7"/>
                  <a:gd name="T46" fmla="*/ 5 w 14"/>
                  <a:gd name="T47" fmla="*/ 6 h 7"/>
                  <a:gd name="T48" fmla="*/ 7 w 14"/>
                  <a:gd name="T49" fmla="*/ 6 h 7"/>
                  <a:gd name="T50" fmla="*/ 7 w 14"/>
                  <a:gd name="T51" fmla="*/ 6 h 7"/>
                  <a:gd name="T52" fmla="*/ 9 w 14"/>
                  <a:gd name="T53" fmla="*/ 6 h 7"/>
                  <a:gd name="T54" fmla="*/ 9 w 14"/>
                  <a:gd name="T55" fmla="*/ 7 h 7"/>
                  <a:gd name="T56" fmla="*/ 10 w 14"/>
                  <a:gd name="T5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 h="7">
                    <a:moveTo>
                      <a:pt x="10" y="7"/>
                    </a:moveTo>
                    <a:lnTo>
                      <a:pt x="10" y="7"/>
                    </a:lnTo>
                    <a:lnTo>
                      <a:pt x="12" y="7"/>
                    </a:lnTo>
                    <a:lnTo>
                      <a:pt x="14" y="7"/>
                    </a:lnTo>
                    <a:lnTo>
                      <a:pt x="14" y="6"/>
                    </a:lnTo>
                    <a:lnTo>
                      <a:pt x="12" y="6"/>
                    </a:lnTo>
                    <a:lnTo>
                      <a:pt x="9" y="4"/>
                    </a:lnTo>
                    <a:lnTo>
                      <a:pt x="7" y="4"/>
                    </a:lnTo>
                    <a:lnTo>
                      <a:pt x="5" y="2"/>
                    </a:lnTo>
                    <a:lnTo>
                      <a:pt x="5" y="2"/>
                    </a:lnTo>
                    <a:lnTo>
                      <a:pt x="3" y="2"/>
                    </a:lnTo>
                    <a:lnTo>
                      <a:pt x="1" y="0"/>
                    </a:lnTo>
                    <a:lnTo>
                      <a:pt x="1" y="0"/>
                    </a:lnTo>
                    <a:lnTo>
                      <a:pt x="1" y="2"/>
                    </a:lnTo>
                    <a:lnTo>
                      <a:pt x="1" y="2"/>
                    </a:lnTo>
                    <a:lnTo>
                      <a:pt x="1" y="2"/>
                    </a:lnTo>
                    <a:lnTo>
                      <a:pt x="1" y="4"/>
                    </a:lnTo>
                    <a:lnTo>
                      <a:pt x="0" y="2"/>
                    </a:lnTo>
                    <a:lnTo>
                      <a:pt x="1" y="4"/>
                    </a:lnTo>
                    <a:lnTo>
                      <a:pt x="1" y="4"/>
                    </a:lnTo>
                    <a:lnTo>
                      <a:pt x="3" y="6"/>
                    </a:lnTo>
                    <a:lnTo>
                      <a:pt x="3" y="6"/>
                    </a:lnTo>
                    <a:lnTo>
                      <a:pt x="5" y="6"/>
                    </a:lnTo>
                    <a:lnTo>
                      <a:pt x="5" y="6"/>
                    </a:lnTo>
                    <a:lnTo>
                      <a:pt x="7" y="6"/>
                    </a:lnTo>
                    <a:lnTo>
                      <a:pt x="7" y="6"/>
                    </a:lnTo>
                    <a:lnTo>
                      <a:pt x="9" y="6"/>
                    </a:lnTo>
                    <a:lnTo>
                      <a:pt x="9" y="7"/>
                    </a:lnTo>
                    <a:lnTo>
                      <a:pt x="10"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47" name="Freeform 75"/>
              <p:cNvSpPr>
                <a:spLocks/>
              </p:cNvSpPr>
              <p:nvPr/>
            </p:nvSpPr>
            <p:spPr bwMode="auto">
              <a:xfrm>
                <a:off x="2209" y="881"/>
                <a:ext cx="9" cy="4"/>
              </a:xfrm>
              <a:custGeom>
                <a:avLst/>
                <a:gdLst>
                  <a:gd name="T0" fmla="*/ 2 w 9"/>
                  <a:gd name="T1" fmla="*/ 4 h 4"/>
                  <a:gd name="T2" fmla="*/ 2 w 9"/>
                  <a:gd name="T3" fmla="*/ 4 h 4"/>
                  <a:gd name="T4" fmla="*/ 2 w 9"/>
                  <a:gd name="T5" fmla="*/ 4 h 4"/>
                  <a:gd name="T6" fmla="*/ 4 w 9"/>
                  <a:gd name="T7" fmla="*/ 4 h 4"/>
                  <a:gd name="T8" fmla="*/ 4 w 9"/>
                  <a:gd name="T9" fmla="*/ 4 h 4"/>
                  <a:gd name="T10" fmla="*/ 4 w 9"/>
                  <a:gd name="T11" fmla="*/ 4 h 4"/>
                  <a:gd name="T12" fmla="*/ 5 w 9"/>
                  <a:gd name="T13" fmla="*/ 4 h 4"/>
                  <a:gd name="T14" fmla="*/ 7 w 9"/>
                  <a:gd name="T15" fmla="*/ 4 h 4"/>
                  <a:gd name="T16" fmla="*/ 7 w 9"/>
                  <a:gd name="T17" fmla="*/ 2 h 4"/>
                  <a:gd name="T18" fmla="*/ 9 w 9"/>
                  <a:gd name="T19" fmla="*/ 2 h 4"/>
                  <a:gd name="T20" fmla="*/ 7 w 9"/>
                  <a:gd name="T21" fmla="*/ 2 h 4"/>
                  <a:gd name="T22" fmla="*/ 5 w 9"/>
                  <a:gd name="T23" fmla="*/ 2 h 4"/>
                  <a:gd name="T24" fmla="*/ 5 w 9"/>
                  <a:gd name="T25" fmla="*/ 0 h 4"/>
                  <a:gd name="T26" fmla="*/ 4 w 9"/>
                  <a:gd name="T27" fmla="*/ 0 h 4"/>
                  <a:gd name="T28" fmla="*/ 2 w 9"/>
                  <a:gd name="T29" fmla="*/ 0 h 4"/>
                  <a:gd name="T30" fmla="*/ 0 w 9"/>
                  <a:gd name="T31" fmla="*/ 0 h 4"/>
                  <a:gd name="T32" fmla="*/ 0 w 9"/>
                  <a:gd name="T33" fmla="*/ 2 h 4"/>
                  <a:gd name="T34" fmla="*/ 2 w 9"/>
                  <a:gd name="T35" fmla="*/ 2 h 4"/>
                  <a:gd name="T36" fmla="*/ 2 w 9"/>
                  <a:gd name="T3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4">
                    <a:moveTo>
                      <a:pt x="2" y="4"/>
                    </a:moveTo>
                    <a:lnTo>
                      <a:pt x="2" y="4"/>
                    </a:lnTo>
                    <a:lnTo>
                      <a:pt x="2" y="4"/>
                    </a:lnTo>
                    <a:lnTo>
                      <a:pt x="4" y="4"/>
                    </a:lnTo>
                    <a:lnTo>
                      <a:pt x="4" y="4"/>
                    </a:lnTo>
                    <a:lnTo>
                      <a:pt x="4" y="4"/>
                    </a:lnTo>
                    <a:lnTo>
                      <a:pt x="5" y="4"/>
                    </a:lnTo>
                    <a:lnTo>
                      <a:pt x="7" y="4"/>
                    </a:lnTo>
                    <a:lnTo>
                      <a:pt x="7" y="2"/>
                    </a:lnTo>
                    <a:lnTo>
                      <a:pt x="9" y="2"/>
                    </a:lnTo>
                    <a:lnTo>
                      <a:pt x="7" y="2"/>
                    </a:lnTo>
                    <a:lnTo>
                      <a:pt x="5" y="2"/>
                    </a:lnTo>
                    <a:lnTo>
                      <a:pt x="5" y="0"/>
                    </a:lnTo>
                    <a:lnTo>
                      <a:pt x="4" y="0"/>
                    </a:lnTo>
                    <a:lnTo>
                      <a:pt x="2" y="0"/>
                    </a:lnTo>
                    <a:lnTo>
                      <a:pt x="0" y="0"/>
                    </a:lnTo>
                    <a:lnTo>
                      <a:pt x="0" y="2"/>
                    </a:lnTo>
                    <a:lnTo>
                      <a:pt x="2" y="2"/>
                    </a:lnTo>
                    <a:lnTo>
                      <a:pt x="2"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48" name="Freeform 76"/>
              <p:cNvSpPr>
                <a:spLocks/>
              </p:cNvSpPr>
              <p:nvPr/>
            </p:nvSpPr>
            <p:spPr bwMode="auto">
              <a:xfrm>
                <a:off x="2233" y="883"/>
                <a:ext cx="1" cy="2"/>
              </a:xfrm>
              <a:custGeom>
                <a:avLst/>
                <a:gdLst>
                  <a:gd name="T0" fmla="*/ 1 w 1"/>
                  <a:gd name="T1" fmla="*/ 2 h 2"/>
                  <a:gd name="T2" fmla="*/ 1 w 1"/>
                  <a:gd name="T3" fmla="*/ 2 h 2"/>
                  <a:gd name="T4" fmla="*/ 1 w 1"/>
                  <a:gd name="T5" fmla="*/ 2 h 2"/>
                  <a:gd name="T6" fmla="*/ 1 w 1"/>
                  <a:gd name="T7" fmla="*/ 0 h 2"/>
                  <a:gd name="T8" fmla="*/ 0 w 1"/>
                  <a:gd name="T9" fmla="*/ 0 h 2"/>
                  <a:gd name="T10" fmla="*/ 0 w 1"/>
                  <a:gd name="T11" fmla="*/ 0 h 2"/>
                  <a:gd name="T12" fmla="*/ 0 w 1"/>
                  <a:gd name="T13" fmla="*/ 2 h 2"/>
                  <a:gd name="T14" fmla="*/ 0 w 1"/>
                  <a:gd name="T15" fmla="*/ 2 h 2"/>
                  <a:gd name="T16" fmla="*/ 1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2"/>
                    </a:moveTo>
                    <a:lnTo>
                      <a:pt x="1" y="2"/>
                    </a:lnTo>
                    <a:lnTo>
                      <a:pt x="1" y="2"/>
                    </a:lnTo>
                    <a:lnTo>
                      <a:pt x="1" y="0"/>
                    </a:lnTo>
                    <a:lnTo>
                      <a:pt x="0" y="0"/>
                    </a:lnTo>
                    <a:lnTo>
                      <a:pt x="0" y="0"/>
                    </a:lnTo>
                    <a:lnTo>
                      <a:pt x="0" y="2"/>
                    </a:lnTo>
                    <a:lnTo>
                      <a:pt x="0" y="2"/>
                    </a:lnTo>
                    <a:lnTo>
                      <a:pt x="1"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49" name="Freeform 77"/>
              <p:cNvSpPr>
                <a:spLocks/>
              </p:cNvSpPr>
              <p:nvPr/>
            </p:nvSpPr>
            <p:spPr bwMode="auto">
              <a:xfrm>
                <a:off x="2256" y="883"/>
                <a:ext cx="4" cy="2"/>
              </a:xfrm>
              <a:custGeom>
                <a:avLst/>
                <a:gdLst>
                  <a:gd name="T0" fmla="*/ 0 w 4"/>
                  <a:gd name="T1" fmla="*/ 0 h 2"/>
                  <a:gd name="T2" fmla="*/ 0 w 4"/>
                  <a:gd name="T3" fmla="*/ 2 h 2"/>
                  <a:gd name="T4" fmla="*/ 0 w 4"/>
                  <a:gd name="T5" fmla="*/ 2 h 2"/>
                  <a:gd name="T6" fmla="*/ 0 w 4"/>
                  <a:gd name="T7" fmla="*/ 2 h 2"/>
                  <a:gd name="T8" fmla="*/ 2 w 4"/>
                  <a:gd name="T9" fmla="*/ 2 h 2"/>
                  <a:gd name="T10" fmla="*/ 4 w 4"/>
                  <a:gd name="T11" fmla="*/ 2 h 2"/>
                  <a:gd name="T12" fmla="*/ 4 w 4"/>
                  <a:gd name="T13" fmla="*/ 2 h 2"/>
                  <a:gd name="T14" fmla="*/ 4 w 4"/>
                  <a:gd name="T15" fmla="*/ 2 h 2"/>
                  <a:gd name="T16" fmla="*/ 4 w 4"/>
                  <a:gd name="T17" fmla="*/ 0 h 2"/>
                  <a:gd name="T18" fmla="*/ 2 w 4"/>
                  <a:gd name="T19" fmla="*/ 0 h 2"/>
                  <a:gd name="T20" fmla="*/ 2 w 4"/>
                  <a:gd name="T21" fmla="*/ 0 h 2"/>
                  <a:gd name="T22" fmla="*/ 0 w 4"/>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0" y="0"/>
                    </a:moveTo>
                    <a:lnTo>
                      <a:pt x="0" y="2"/>
                    </a:lnTo>
                    <a:lnTo>
                      <a:pt x="0" y="2"/>
                    </a:lnTo>
                    <a:lnTo>
                      <a:pt x="0" y="2"/>
                    </a:lnTo>
                    <a:lnTo>
                      <a:pt x="2" y="2"/>
                    </a:lnTo>
                    <a:lnTo>
                      <a:pt x="4" y="2"/>
                    </a:lnTo>
                    <a:lnTo>
                      <a:pt x="4" y="2"/>
                    </a:lnTo>
                    <a:lnTo>
                      <a:pt x="4" y="2"/>
                    </a:lnTo>
                    <a:lnTo>
                      <a:pt x="4" y="0"/>
                    </a:lnTo>
                    <a:lnTo>
                      <a:pt x="2"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50" name="Freeform 78"/>
              <p:cNvSpPr>
                <a:spLocks/>
              </p:cNvSpPr>
              <p:nvPr/>
            </p:nvSpPr>
            <p:spPr bwMode="auto">
              <a:xfrm>
                <a:off x="2251" y="887"/>
                <a:ext cx="5" cy="4"/>
              </a:xfrm>
              <a:custGeom>
                <a:avLst/>
                <a:gdLst>
                  <a:gd name="T0" fmla="*/ 5 w 5"/>
                  <a:gd name="T1" fmla="*/ 4 h 4"/>
                  <a:gd name="T2" fmla="*/ 5 w 5"/>
                  <a:gd name="T3" fmla="*/ 2 h 4"/>
                  <a:gd name="T4" fmla="*/ 5 w 5"/>
                  <a:gd name="T5" fmla="*/ 2 h 4"/>
                  <a:gd name="T6" fmla="*/ 5 w 5"/>
                  <a:gd name="T7" fmla="*/ 2 h 4"/>
                  <a:gd name="T8" fmla="*/ 5 w 5"/>
                  <a:gd name="T9" fmla="*/ 0 h 4"/>
                  <a:gd name="T10" fmla="*/ 1 w 5"/>
                  <a:gd name="T11" fmla="*/ 0 h 4"/>
                  <a:gd name="T12" fmla="*/ 0 w 5"/>
                  <a:gd name="T13" fmla="*/ 2 h 4"/>
                  <a:gd name="T14" fmla="*/ 0 w 5"/>
                  <a:gd name="T15" fmla="*/ 2 h 4"/>
                  <a:gd name="T16" fmla="*/ 0 w 5"/>
                  <a:gd name="T17" fmla="*/ 2 h 4"/>
                  <a:gd name="T18" fmla="*/ 0 w 5"/>
                  <a:gd name="T19" fmla="*/ 4 h 4"/>
                  <a:gd name="T20" fmla="*/ 0 w 5"/>
                  <a:gd name="T21" fmla="*/ 4 h 4"/>
                  <a:gd name="T22" fmla="*/ 5 w 5"/>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5" y="4"/>
                    </a:moveTo>
                    <a:lnTo>
                      <a:pt x="5" y="2"/>
                    </a:lnTo>
                    <a:lnTo>
                      <a:pt x="5" y="2"/>
                    </a:lnTo>
                    <a:lnTo>
                      <a:pt x="5" y="2"/>
                    </a:lnTo>
                    <a:lnTo>
                      <a:pt x="5" y="0"/>
                    </a:lnTo>
                    <a:lnTo>
                      <a:pt x="1" y="0"/>
                    </a:lnTo>
                    <a:lnTo>
                      <a:pt x="0" y="2"/>
                    </a:lnTo>
                    <a:lnTo>
                      <a:pt x="0" y="2"/>
                    </a:lnTo>
                    <a:lnTo>
                      <a:pt x="0" y="2"/>
                    </a:lnTo>
                    <a:lnTo>
                      <a:pt x="0" y="4"/>
                    </a:lnTo>
                    <a:lnTo>
                      <a:pt x="0" y="4"/>
                    </a:lnTo>
                    <a:lnTo>
                      <a:pt x="5"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51" name="Freeform 79"/>
              <p:cNvSpPr>
                <a:spLocks/>
              </p:cNvSpPr>
              <p:nvPr/>
            </p:nvSpPr>
            <p:spPr bwMode="auto">
              <a:xfrm>
                <a:off x="2251" y="860"/>
                <a:ext cx="1" cy="2"/>
              </a:xfrm>
              <a:custGeom>
                <a:avLst/>
                <a:gdLst>
                  <a:gd name="T0" fmla="*/ 0 w 1"/>
                  <a:gd name="T1" fmla="*/ 2 h 2"/>
                  <a:gd name="T2" fmla="*/ 0 w 1"/>
                  <a:gd name="T3" fmla="*/ 0 h 2"/>
                  <a:gd name="T4" fmla="*/ 1 w 1"/>
                  <a:gd name="T5" fmla="*/ 0 h 2"/>
                  <a:gd name="T6" fmla="*/ 0 w 1"/>
                  <a:gd name="T7" fmla="*/ 0 h 2"/>
                  <a:gd name="T8" fmla="*/ 0 w 1"/>
                  <a:gd name="T9" fmla="*/ 0 h 2"/>
                  <a:gd name="T10" fmla="*/ 0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lnTo>
                      <a:pt x="0" y="0"/>
                    </a:lnTo>
                    <a:lnTo>
                      <a:pt x="1" y="0"/>
                    </a:lnTo>
                    <a:lnTo>
                      <a:pt x="0" y="0"/>
                    </a:lnTo>
                    <a:lnTo>
                      <a:pt x="0" y="0"/>
                    </a:lnTo>
                    <a:lnTo>
                      <a:pt x="0" y="0"/>
                    </a:lnTo>
                    <a:lnTo>
                      <a:pt x="1"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52" name="Freeform 80"/>
              <p:cNvSpPr>
                <a:spLocks/>
              </p:cNvSpPr>
              <p:nvPr/>
            </p:nvSpPr>
            <p:spPr bwMode="auto">
              <a:xfrm>
                <a:off x="2252" y="860"/>
                <a:ext cx="2" cy="2"/>
              </a:xfrm>
              <a:custGeom>
                <a:avLst/>
                <a:gdLst>
                  <a:gd name="T0" fmla="*/ 0 w 2"/>
                  <a:gd name="T1" fmla="*/ 0 h 2"/>
                  <a:gd name="T2" fmla="*/ 2 w 2"/>
                  <a:gd name="T3" fmla="*/ 2 h 2"/>
                  <a:gd name="T4" fmla="*/ 2 w 2"/>
                  <a:gd name="T5" fmla="*/ 2 h 2"/>
                  <a:gd name="T6" fmla="*/ 2 w 2"/>
                  <a:gd name="T7" fmla="*/ 2 h 2"/>
                  <a:gd name="T8" fmla="*/ 2 w 2"/>
                  <a:gd name="T9" fmla="*/ 0 h 2"/>
                  <a:gd name="T10" fmla="*/ 2 w 2"/>
                  <a:gd name="T11" fmla="*/ 0 h 2"/>
                  <a:gd name="T12" fmla="*/ 2 w 2"/>
                  <a:gd name="T13" fmla="*/ 0 h 2"/>
                  <a:gd name="T14" fmla="*/ 2 w 2"/>
                  <a:gd name="T15" fmla="*/ 0 h 2"/>
                  <a:gd name="T16" fmla="*/ 0 w 2"/>
                  <a:gd name="T17" fmla="*/ 0 h 2"/>
                  <a:gd name="T18" fmla="*/ 0 w 2"/>
                  <a:gd name="T19" fmla="*/ 0 h 2"/>
                  <a:gd name="T20" fmla="*/ 0 w 2"/>
                  <a:gd name="T21" fmla="*/ 0 h 2"/>
                  <a:gd name="T22" fmla="*/ 0 w 2"/>
                  <a:gd name="T23" fmla="*/ 0 h 2"/>
                  <a:gd name="T24" fmla="*/ 0 w 2"/>
                  <a:gd name="T25" fmla="*/ 0 h 2"/>
                  <a:gd name="T26" fmla="*/ 0 w 2"/>
                  <a:gd name="T27" fmla="*/ 0 h 2"/>
                  <a:gd name="T28" fmla="*/ 0 w 2"/>
                  <a:gd name="T29" fmla="*/ 2 h 2"/>
                  <a:gd name="T30" fmla="*/ 0 w 2"/>
                  <a:gd name="T3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 h="2">
                    <a:moveTo>
                      <a:pt x="0" y="0"/>
                    </a:moveTo>
                    <a:lnTo>
                      <a:pt x="2" y="2"/>
                    </a:lnTo>
                    <a:lnTo>
                      <a:pt x="2" y="2"/>
                    </a:lnTo>
                    <a:lnTo>
                      <a:pt x="2" y="2"/>
                    </a:lnTo>
                    <a:lnTo>
                      <a:pt x="2" y="0"/>
                    </a:lnTo>
                    <a:lnTo>
                      <a:pt x="2" y="0"/>
                    </a:lnTo>
                    <a:lnTo>
                      <a:pt x="2" y="0"/>
                    </a:lnTo>
                    <a:lnTo>
                      <a:pt x="2" y="0"/>
                    </a:lnTo>
                    <a:lnTo>
                      <a:pt x="0" y="0"/>
                    </a:lnTo>
                    <a:lnTo>
                      <a:pt x="0" y="0"/>
                    </a:lnTo>
                    <a:lnTo>
                      <a:pt x="0" y="0"/>
                    </a:lnTo>
                    <a:lnTo>
                      <a:pt x="0" y="0"/>
                    </a:lnTo>
                    <a:lnTo>
                      <a:pt x="0" y="0"/>
                    </a:lnTo>
                    <a:lnTo>
                      <a:pt x="0" y="0"/>
                    </a:lnTo>
                    <a:lnTo>
                      <a:pt x="0" y="2"/>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53" name="Freeform 81"/>
              <p:cNvSpPr>
                <a:spLocks/>
              </p:cNvSpPr>
              <p:nvPr/>
            </p:nvSpPr>
            <p:spPr bwMode="auto">
              <a:xfrm>
                <a:off x="2251" y="943"/>
                <a:ext cx="7" cy="4"/>
              </a:xfrm>
              <a:custGeom>
                <a:avLst/>
                <a:gdLst>
                  <a:gd name="T0" fmla="*/ 5 w 7"/>
                  <a:gd name="T1" fmla="*/ 0 h 4"/>
                  <a:gd name="T2" fmla="*/ 1 w 7"/>
                  <a:gd name="T3" fmla="*/ 0 h 4"/>
                  <a:gd name="T4" fmla="*/ 1 w 7"/>
                  <a:gd name="T5" fmla="*/ 2 h 4"/>
                  <a:gd name="T6" fmla="*/ 0 w 7"/>
                  <a:gd name="T7" fmla="*/ 2 h 4"/>
                  <a:gd name="T8" fmla="*/ 0 w 7"/>
                  <a:gd name="T9" fmla="*/ 4 h 4"/>
                  <a:gd name="T10" fmla="*/ 1 w 7"/>
                  <a:gd name="T11" fmla="*/ 4 h 4"/>
                  <a:gd name="T12" fmla="*/ 3 w 7"/>
                  <a:gd name="T13" fmla="*/ 4 h 4"/>
                  <a:gd name="T14" fmla="*/ 5 w 7"/>
                  <a:gd name="T15" fmla="*/ 2 h 4"/>
                  <a:gd name="T16" fmla="*/ 5 w 7"/>
                  <a:gd name="T17" fmla="*/ 2 h 4"/>
                  <a:gd name="T18" fmla="*/ 7 w 7"/>
                  <a:gd name="T19" fmla="*/ 2 h 4"/>
                  <a:gd name="T20" fmla="*/ 5 w 7"/>
                  <a:gd name="T21" fmla="*/ 0 h 4"/>
                  <a:gd name="T22" fmla="*/ 5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5" y="0"/>
                    </a:moveTo>
                    <a:lnTo>
                      <a:pt x="1" y="0"/>
                    </a:lnTo>
                    <a:lnTo>
                      <a:pt x="1" y="2"/>
                    </a:lnTo>
                    <a:lnTo>
                      <a:pt x="0" y="2"/>
                    </a:lnTo>
                    <a:lnTo>
                      <a:pt x="0" y="4"/>
                    </a:lnTo>
                    <a:lnTo>
                      <a:pt x="1" y="4"/>
                    </a:lnTo>
                    <a:lnTo>
                      <a:pt x="3" y="4"/>
                    </a:lnTo>
                    <a:lnTo>
                      <a:pt x="5" y="2"/>
                    </a:lnTo>
                    <a:lnTo>
                      <a:pt x="5" y="2"/>
                    </a:lnTo>
                    <a:lnTo>
                      <a:pt x="7" y="2"/>
                    </a:lnTo>
                    <a:lnTo>
                      <a:pt x="5" y="0"/>
                    </a:lnTo>
                    <a:lnTo>
                      <a:pt x="5"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54" name="Freeform 82"/>
              <p:cNvSpPr>
                <a:spLocks/>
              </p:cNvSpPr>
              <p:nvPr/>
            </p:nvSpPr>
            <p:spPr bwMode="auto">
              <a:xfrm>
                <a:off x="2290" y="905"/>
                <a:ext cx="6" cy="4"/>
              </a:xfrm>
              <a:custGeom>
                <a:avLst/>
                <a:gdLst>
                  <a:gd name="T0" fmla="*/ 2 w 6"/>
                  <a:gd name="T1" fmla="*/ 2 h 4"/>
                  <a:gd name="T2" fmla="*/ 4 w 6"/>
                  <a:gd name="T3" fmla="*/ 4 h 4"/>
                  <a:gd name="T4" fmla="*/ 4 w 6"/>
                  <a:gd name="T5" fmla="*/ 4 h 4"/>
                  <a:gd name="T6" fmla="*/ 6 w 6"/>
                  <a:gd name="T7" fmla="*/ 2 h 4"/>
                  <a:gd name="T8" fmla="*/ 4 w 6"/>
                  <a:gd name="T9" fmla="*/ 2 h 4"/>
                  <a:gd name="T10" fmla="*/ 2 w 6"/>
                  <a:gd name="T11" fmla="*/ 0 h 4"/>
                  <a:gd name="T12" fmla="*/ 2 w 6"/>
                  <a:gd name="T13" fmla="*/ 0 h 4"/>
                  <a:gd name="T14" fmla="*/ 0 w 6"/>
                  <a:gd name="T15" fmla="*/ 0 h 4"/>
                  <a:gd name="T16" fmla="*/ 2 w 6"/>
                  <a:gd name="T17" fmla="*/ 2 h 4"/>
                  <a:gd name="T18" fmla="*/ 2 w 6"/>
                  <a:gd name="T19" fmla="*/ 2 h 4"/>
                  <a:gd name="T20" fmla="*/ 2 w 6"/>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4">
                    <a:moveTo>
                      <a:pt x="2" y="2"/>
                    </a:moveTo>
                    <a:lnTo>
                      <a:pt x="4" y="4"/>
                    </a:lnTo>
                    <a:lnTo>
                      <a:pt x="4" y="4"/>
                    </a:lnTo>
                    <a:lnTo>
                      <a:pt x="6" y="2"/>
                    </a:lnTo>
                    <a:lnTo>
                      <a:pt x="4" y="2"/>
                    </a:lnTo>
                    <a:lnTo>
                      <a:pt x="2" y="0"/>
                    </a:lnTo>
                    <a:lnTo>
                      <a:pt x="2" y="0"/>
                    </a:lnTo>
                    <a:lnTo>
                      <a:pt x="0" y="0"/>
                    </a:lnTo>
                    <a:lnTo>
                      <a:pt x="2" y="2"/>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55" name="Freeform 83"/>
              <p:cNvSpPr>
                <a:spLocks/>
              </p:cNvSpPr>
              <p:nvPr/>
            </p:nvSpPr>
            <p:spPr bwMode="auto">
              <a:xfrm>
                <a:off x="1983" y="1064"/>
                <a:ext cx="2" cy="2"/>
              </a:xfrm>
              <a:custGeom>
                <a:avLst/>
                <a:gdLst>
                  <a:gd name="T0" fmla="*/ 0 w 2"/>
                  <a:gd name="T1" fmla="*/ 2 h 2"/>
                  <a:gd name="T2" fmla="*/ 2 w 2"/>
                  <a:gd name="T3" fmla="*/ 0 h 2"/>
                  <a:gd name="T4" fmla="*/ 0 w 2"/>
                  <a:gd name="T5" fmla="*/ 2 h 2"/>
                  <a:gd name="T6" fmla="*/ 0 w 2"/>
                  <a:gd name="T7" fmla="*/ 2 h 2"/>
                  <a:gd name="T8" fmla="*/ 0 w 2"/>
                  <a:gd name="T9" fmla="*/ 2 h 2"/>
                  <a:gd name="T10" fmla="*/ 0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0" y="2"/>
                    </a:moveTo>
                    <a:lnTo>
                      <a:pt x="2" y="0"/>
                    </a:lnTo>
                    <a:lnTo>
                      <a:pt x="0" y="2"/>
                    </a:lnTo>
                    <a:lnTo>
                      <a:pt x="0" y="2"/>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56" name="Freeform 84"/>
              <p:cNvSpPr>
                <a:spLocks/>
              </p:cNvSpPr>
              <p:nvPr/>
            </p:nvSpPr>
            <p:spPr bwMode="auto">
              <a:xfrm>
                <a:off x="1985" y="1061"/>
                <a:ext cx="0" cy="3"/>
              </a:xfrm>
              <a:custGeom>
                <a:avLst/>
                <a:gdLst>
                  <a:gd name="T0" fmla="*/ 1 h 3"/>
                  <a:gd name="T1" fmla="*/ 0 h 3"/>
                  <a:gd name="T2" fmla="*/ 1 h 3"/>
                  <a:gd name="T3" fmla="*/ 3 h 3"/>
                  <a:gd name="T4" fmla="*/ 3 h 3"/>
                  <a:gd name="T5" fmla="*/ 1 h 3"/>
                </a:gdLst>
                <a:ahLst/>
                <a:cxnLst>
                  <a:cxn ang="0">
                    <a:pos x="0" y="T0"/>
                  </a:cxn>
                  <a:cxn ang="0">
                    <a:pos x="0" y="T1"/>
                  </a:cxn>
                  <a:cxn ang="0">
                    <a:pos x="0" y="T2"/>
                  </a:cxn>
                  <a:cxn ang="0">
                    <a:pos x="0" y="T3"/>
                  </a:cxn>
                  <a:cxn ang="0">
                    <a:pos x="0" y="T4"/>
                  </a:cxn>
                  <a:cxn ang="0">
                    <a:pos x="0" y="T5"/>
                  </a:cxn>
                </a:cxnLst>
                <a:rect l="0" t="0" r="r" b="b"/>
                <a:pathLst>
                  <a:path h="3">
                    <a:moveTo>
                      <a:pt x="0" y="1"/>
                    </a:moveTo>
                    <a:lnTo>
                      <a:pt x="0" y="0"/>
                    </a:lnTo>
                    <a:lnTo>
                      <a:pt x="0" y="1"/>
                    </a:lnTo>
                    <a:lnTo>
                      <a:pt x="0" y="3"/>
                    </a:lnTo>
                    <a:lnTo>
                      <a:pt x="0" y="3"/>
                    </a:lnTo>
                    <a:lnTo>
                      <a:pt x="0"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57" name="Freeform 85"/>
              <p:cNvSpPr>
                <a:spLocks/>
              </p:cNvSpPr>
              <p:nvPr/>
            </p:nvSpPr>
            <p:spPr bwMode="auto">
              <a:xfrm>
                <a:off x="1210" y="1345"/>
                <a:ext cx="1" cy="3"/>
              </a:xfrm>
              <a:custGeom>
                <a:avLst/>
                <a:gdLst>
                  <a:gd name="T0" fmla="*/ 1 w 1"/>
                  <a:gd name="T1" fmla="*/ 0 h 3"/>
                  <a:gd name="T2" fmla="*/ 0 w 1"/>
                  <a:gd name="T3" fmla="*/ 1 h 3"/>
                  <a:gd name="T4" fmla="*/ 0 w 1"/>
                  <a:gd name="T5" fmla="*/ 3 h 3"/>
                  <a:gd name="T6" fmla="*/ 1 w 1"/>
                  <a:gd name="T7" fmla="*/ 0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lnTo>
                      <a:pt x="0" y="1"/>
                    </a:lnTo>
                    <a:lnTo>
                      <a:pt x="0" y="3"/>
                    </a:lnTo>
                    <a:lnTo>
                      <a:pt x="1" y="0"/>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58" name="Freeform 86"/>
              <p:cNvSpPr>
                <a:spLocks/>
              </p:cNvSpPr>
              <p:nvPr/>
            </p:nvSpPr>
            <p:spPr bwMode="auto">
              <a:xfrm>
                <a:off x="1206" y="1348"/>
                <a:ext cx="2" cy="2"/>
              </a:xfrm>
              <a:custGeom>
                <a:avLst/>
                <a:gdLst>
                  <a:gd name="T0" fmla="*/ 0 w 2"/>
                  <a:gd name="T1" fmla="*/ 0 h 2"/>
                  <a:gd name="T2" fmla="*/ 0 w 2"/>
                  <a:gd name="T3" fmla="*/ 2 h 2"/>
                  <a:gd name="T4" fmla="*/ 2 w 2"/>
                  <a:gd name="T5" fmla="*/ 0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lnTo>
                      <a:pt x="0" y="2"/>
                    </a:lnTo>
                    <a:lnTo>
                      <a:pt x="2"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59" name="Freeform 87"/>
              <p:cNvSpPr>
                <a:spLocks/>
              </p:cNvSpPr>
              <p:nvPr/>
            </p:nvSpPr>
            <p:spPr bwMode="auto">
              <a:xfrm>
                <a:off x="1199" y="1350"/>
                <a:ext cx="3" cy="2"/>
              </a:xfrm>
              <a:custGeom>
                <a:avLst/>
                <a:gdLst>
                  <a:gd name="T0" fmla="*/ 3 w 3"/>
                  <a:gd name="T1" fmla="*/ 0 h 2"/>
                  <a:gd name="T2" fmla="*/ 3 w 3"/>
                  <a:gd name="T3" fmla="*/ 0 h 2"/>
                  <a:gd name="T4" fmla="*/ 3 w 3"/>
                  <a:gd name="T5" fmla="*/ 0 h 2"/>
                  <a:gd name="T6" fmla="*/ 3 w 3"/>
                  <a:gd name="T7" fmla="*/ 0 h 2"/>
                  <a:gd name="T8" fmla="*/ 2 w 3"/>
                  <a:gd name="T9" fmla="*/ 0 h 2"/>
                  <a:gd name="T10" fmla="*/ 0 w 3"/>
                  <a:gd name="T11" fmla="*/ 0 h 2"/>
                  <a:gd name="T12" fmla="*/ 0 w 3"/>
                  <a:gd name="T13" fmla="*/ 2 h 2"/>
                  <a:gd name="T14" fmla="*/ 2 w 3"/>
                  <a:gd name="T15" fmla="*/ 2 h 2"/>
                  <a:gd name="T16" fmla="*/ 3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3" y="0"/>
                    </a:moveTo>
                    <a:lnTo>
                      <a:pt x="3" y="0"/>
                    </a:lnTo>
                    <a:lnTo>
                      <a:pt x="3" y="0"/>
                    </a:lnTo>
                    <a:lnTo>
                      <a:pt x="3" y="0"/>
                    </a:lnTo>
                    <a:lnTo>
                      <a:pt x="2" y="0"/>
                    </a:lnTo>
                    <a:lnTo>
                      <a:pt x="0" y="0"/>
                    </a:lnTo>
                    <a:lnTo>
                      <a:pt x="0" y="2"/>
                    </a:lnTo>
                    <a:lnTo>
                      <a:pt x="2" y="2"/>
                    </a:lnTo>
                    <a:lnTo>
                      <a:pt x="3"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60" name="Freeform 88"/>
              <p:cNvSpPr>
                <a:spLocks/>
              </p:cNvSpPr>
              <p:nvPr/>
            </p:nvSpPr>
            <p:spPr bwMode="auto">
              <a:xfrm>
                <a:off x="1304" y="1415"/>
                <a:ext cx="12" cy="6"/>
              </a:xfrm>
              <a:custGeom>
                <a:avLst/>
                <a:gdLst>
                  <a:gd name="T0" fmla="*/ 2 w 12"/>
                  <a:gd name="T1" fmla="*/ 6 h 6"/>
                  <a:gd name="T2" fmla="*/ 3 w 12"/>
                  <a:gd name="T3" fmla="*/ 6 h 6"/>
                  <a:gd name="T4" fmla="*/ 5 w 12"/>
                  <a:gd name="T5" fmla="*/ 6 h 6"/>
                  <a:gd name="T6" fmla="*/ 7 w 12"/>
                  <a:gd name="T7" fmla="*/ 6 h 6"/>
                  <a:gd name="T8" fmla="*/ 11 w 12"/>
                  <a:gd name="T9" fmla="*/ 4 h 6"/>
                  <a:gd name="T10" fmla="*/ 11 w 12"/>
                  <a:gd name="T11" fmla="*/ 4 h 6"/>
                  <a:gd name="T12" fmla="*/ 12 w 12"/>
                  <a:gd name="T13" fmla="*/ 2 h 6"/>
                  <a:gd name="T14" fmla="*/ 12 w 12"/>
                  <a:gd name="T15" fmla="*/ 0 h 6"/>
                  <a:gd name="T16" fmla="*/ 11 w 12"/>
                  <a:gd name="T17" fmla="*/ 0 h 6"/>
                  <a:gd name="T18" fmla="*/ 11 w 12"/>
                  <a:gd name="T19" fmla="*/ 0 h 6"/>
                  <a:gd name="T20" fmla="*/ 11 w 12"/>
                  <a:gd name="T21" fmla="*/ 0 h 6"/>
                  <a:gd name="T22" fmla="*/ 2 w 12"/>
                  <a:gd name="T23" fmla="*/ 0 h 6"/>
                  <a:gd name="T24" fmla="*/ 0 w 12"/>
                  <a:gd name="T25" fmla="*/ 0 h 6"/>
                  <a:gd name="T26" fmla="*/ 0 w 12"/>
                  <a:gd name="T27" fmla="*/ 2 h 6"/>
                  <a:gd name="T28" fmla="*/ 2 w 12"/>
                  <a:gd name="T29" fmla="*/ 2 h 6"/>
                  <a:gd name="T30" fmla="*/ 2 w 12"/>
                  <a:gd name="T31" fmla="*/ 6 h 6"/>
                  <a:gd name="T32" fmla="*/ 2 w 12"/>
                  <a:gd name="T33"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 h="6">
                    <a:moveTo>
                      <a:pt x="2" y="6"/>
                    </a:moveTo>
                    <a:lnTo>
                      <a:pt x="3" y="6"/>
                    </a:lnTo>
                    <a:lnTo>
                      <a:pt x="5" y="6"/>
                    </a:lnTo>
                    <a:lnTo>
                      <a:pt x="7" y="6"/>
                    </a:lnTo>
                    <a:lnTo>
                      <a:pt x="11" y="4"/>
                    </a:lnTo>
                    <a:lnTo>
                      <a:pt x="11" y="4"/>
                    </a:lnTo>
                    <a:lnTo>
                      <a:pt x="12" y="2"/>
                    </a:lnTo>
                    <a:lnTo>
                      <a:pt x="12" y="0"/>
                    </a:lnTo>
                    <a:lnTo>
                      <a:pt x="11" y="0"/>
                    </a:lnTo>
                    <a:lnTo>
                      <a:pt x="11" y="0"/>
                    </a:lnTo>
                    <a:lnTo>
                      <a:pt x="11" y="0"/>
                    </a:lnTo>
                    <a:lnTo>
                      <a:pt x="2" y="0"/>
                    </a:lnTo>
                    <a:lnTo>
                      <a:pt x="0" y="0"/>
                    </a:lnTo>
                    <a:lnTo>
                      <a:pt x="0" y="2"/>
                    </a:lnTo>
                    <a:lnTo>
                      <a:pt x="2" y="2"/>
                    </a:lnTo>
                    <a:lnTo>
                      <a:pt x="2" y="6"/>
                    </a:lnTo>
                    <a:lnTo>
                      <a:pt x="2" y="6"/>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61" name="Freeform 89"/>
              <p:cNvSpPr>
                <a:spLocks/>
              </p:cNvSpPr>
              <p:nvPr/>
            </p:nvSpPr>
            <p:spPr bwMode="auto">
              <a:xfrm>
                <a:off x="967" y="892"/>
                <a:ext cx="2" cy="2"/>
              </a:xfrm>
              <a:custGeom>
                <a:avLst/>
                <a:gdLst>
                  <a:gd name="T0" fmla="*/ 0 w 2"/>
                  <a:gd name="T1" fmla="*/ 0 h 2"/>
                  <a:gd name="T2" fmla="*/ 0 w 2"/>
                  <a:gd name="T3" fmla="*/ 0 h 2"/>
                  <a:gd name="T4" fmla="*/ 0 w 2"/>
                  <a:gd name="T5" fmla="*/ 2 h 2"/>
                  <a:gd name="T6" fmla="*/ 0 w 2"/>
                  <a:gd name="T7" fmla="*/ 2 h 2"/>
                  <a:gd name="T8" fmla="*/ 2 w 2"/>
                  <a:gd name="T9" fmla="*/ 2 h 2"/>
                  <a:gd name="T10" fmla="*/ 2 w 2"/>
                  <a:gd name="T11" fmla="*/ 0 h 2"/>
                  <a:gd name="T12" fmla="*/ 2 w 2"/>
                  <a:gd name="T13" fmla="*/ 0 h 2"/>
                  <a:gd name="T14" fmla="*/ 2 w 2"/>
                  <a:gd name="T15" fmla="*/ 0 h 2"/>
                  <a:gd name="T16" fmla="*/ 2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lnTo>
                      <a:pt x="0" y="0"/>
                    </a:lnTo>
                    <a:lnTo>
                      <a:pt x="0" y="2"/>
                    </a:lnTo>
                    <a:lnTo>
                      <a:pt x="0" y="2"/>
                    </a:lnTo>
                    <a:lnTo>
                      <a:pt x="2" y="2"/>
                    </a:lnTo>
                    <a:lnTo>
                      <a:pt x="2" y="0"/>
                    </a:lnTo>
                    <a:lnTo>
                      <a:pt x="2" y="0"/>
                    </a:lnTo>
                    <a:lnTo>
                      <a:pt x="2"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62" name="Freeform 90"/>
              <p:cNvSpPr>
                <a:spLocks/>
              </p:cNvSpPr>
              <p:nvPr/>
            </p:nvSpPr>
            <p:spPr bwMode="auto">
              <a:xfrm>
                <a:off x="880" y="910"/>
                <a:ext cx="13" cy="8"/>
              </a:xfrm>
              <a:custGeom>
                <a:avLst/>
                <a:gdLst>
                  <a:gd name="T0" fmla="*/ 5 w 13"/>
                  <a:gd name="T1" fmla="*/ 8 h 8"/>
                  <a:gd name="T2" fmla="*/ 5 w 13"/>
                  <a:gd name="T3" fmla="*/ 8 h 8"/>
                  <a:gd name="T4" fmla="*/ 7 w 13"/>
                  <a:gd name="T5" fmla="*/ 8 h 8"/>
                  <a:gd name="T6" fmla="*/ 9 w 13"/>
                  <a:gd name="T7" fmla="*/ 8 h 8"/>
                  <a:gd name="T8" fmla="*/ 9 w 13"/>
                  <a:gd name="T9" fmla="*/ 8 h 8"/>
                  <a:gd name="T10" fmla="*/ 11 w 13"/>
                  <a:gd name="T11" fmla="*/ 8 h 8"/>
                  <a:gd name="T12" fmla="*/ 11 w 13"/>
                  <a:gd name="T13" fmla="*/ 8 h 8"/>
                  <a:gd name="T14" fmla="*/ 13 w 13"/>
                  <a:gd name="T15" fmla="*/ 8 h 8"/>
                  <a:gd name="T16" fmla="*/ 13 w 13"/>
                  <a:gd name="T17" fmla="*/ 8 h 8"/>
                  <a:gd name="T18" fmla="*/ 13 w 13"/>
                  <a:gd name="T19" fmla="*/ 8 h 8"/>
                  <a:gd name="T20" fmla="*/ 13 w 13"/>
                  <a:gd name="T21" fmla="*/ 6 h 8"/>
                  <a:gd name="T22" fmla="*/ 13 w 13"/>
                  <a:gd name="T23" fmla="*/ 6 h 8"/>
                  <a:gd name="T24" fmla="*/ 11 w 13"/>
                  <a:gd name="T25" fmla="*/ 6 h 8"/>
                  <a:gd name="T26" fmla="*/ 11 w 13"/>
                  <a:gd name="T27" fmla="*/ 6 h 8"/>
                  <a:gd name="T28" fmla="*/ 11 w 13"/>
                  <a:gd name="T29" fmla="*/ 6 h 8"/>
                  <a:gd name="T30" fmla="*/ 9 w 13"/>
                  <a:gd name="T31" fmla="*/ 4 h 8"/>
                  <a:gd name="T32" fmla="*/ 11 w 13"/>
                  <a:gd name="T33" fmla="*/ 2 h 8"/>
                  <a:gd name="T34" fmla="*/ 11 w 13"/>
                  <a:gd name="T35" fmla="*/ 2 h 8"/>
                  <a:gd name="T36" fmla="*/ 11 w 13"/>
                  <a:gd name="T37" fmla="*/ 2 h 8"/>
                  <a:gd name="T38" fmla="*/ 9 w 13"/>
                  <a:gd name="T39" fmla="*/ 2 h 8"/>
                  <a:gd name="T40" fmla="*/ 9 w 13"/>
                  <a:gd name="T41" fmla="*/ 2 h 8"/>
                  <a:gd name="T42" fmla="*/ 9 w 13"/>
                  <a:gd name="T43" fmla="*/ 2 h 8"/>
                  <a:gd name="T44" fmla="*/ 7 w 13"/>
                  <a:gd name="T45" fmla="*/ 2 h 8"/>
                  <a:gd name="T46" fmla="*/ 7 w 13"/>
                  <a:gd name="T47" fmla="*/ 2 h 8"/>
                  <a:gd name="T48" fmla="*/ 7 w 13"/>
                  <a:gd name="T49" fmla="*/ 2 h 8"/>
                  <a:gd name="T50" fmla="*/ 5 w 13"/>
                  <a:gd name="T51" fmla="*/ 2 h 8"/>
                  <a:gd name="T52" fmla="*/ 5 w 13"/>
                  <a:gd name="T53" fmla="*/ 0 h 8"/>
                  <a:gd name="T54" fmla="*/ 5 w 13"/>
                  <a:gd name="T55" fmla="*/ 0 h 8"/>
                  <a:gd name="T56" fmla="*/ 5 w 13"/>
                  <a:gd name="T57" fmla="*/ 0 h 8"/>
                  <a:gd name="T58" fmla="*/ 4 w 13"/>
                  <a:gd name="T59" fmla="*/ 2 h 8"/>
                  <a:gd name="T60" fmla="*/ 2 w 13"/>
                  <a:gd name="T61" fmla="*/ 2 h 8"/>
                  <a:gd name="T62" fmla="*/ 0 w 13"/>
                  <a:gd name="T63" fmla="*/ 2 h 8"/>
                  <a:gd name="T64" fmla="*/ 0 w 13"/>
                  <a:gd name="T65" fmla="*/ 2 h 8"/>
                  <a:gd name="T66" fmla="*/ 0 w 13"/>
                  <a:gd name="T67" fmla="*/ 4 h 8"/>
                  <a:gd name="T68" fmla="*/ 0 w 13"/>
                  <a:gd name="T69" fmla="*/ 4 h 8"/>
                  <a:gd name="T70" fmla="*/ 2 w 13"/>
                  <a:gd name="T71" fmla="*/ 4 h 8"/>
                  <a:gd name="T72" fmla="*/ 4 w 13"/>
                  <a:gd name="T73" fmla="*/ 4 h 8"/>
                  <a:gd name="T74" fmla="*/ 5 w 13"/>
                  <a:gd name="T75" fmla="*/ 4 h 8"/>
                  <a:gd name="T76" fmla="*/ 5 w 13"/>
                  <a:gd name="T77" fmla="*/ 4 h 8"/>
                  <a:gd name="T78" fmla="*/ 5 w 13"/>
                  <a:gd name="T79" fmla="*/ 4 h 8"/>
                  <a:gd name="T80" fmla="*/ 5 w 13"/>
                  <a:gd name="T81" fmla="*/ 6 h 8"/>
                  <a:gd name="T82" fmla="*/ 5 w 13"/>
                  <a:gd name="T83" fmla="*/ 8 h 8"/>
                  <a:gd name="T84" fmla="*/ 5 w 13"/>
                  <a:gd name="T85" fmla="*/ 8 h 8"/>
                  <a:gd name="T86" fmla="*/ 5 w 13"/>
                  <a:gd name="T8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 h="8">
                    <a:moveTo>
                      <a:pt x="5" y="8"/>
                    </a:moveTo>
                    <a:lnTo>
                      <a:pt x="5" y="8"/>
                    </a:lnTo>
                    <a:lnTo>
                      <a:pt x="7" y="8"/>
                    </a:lnTo>
                    <a:lnTo>
                      <a:pt x="9" y="8"/>
                    </a:lnTo>
                    <a:lnTo>
                      <a:pt x="9" y="8"/>
                    </a:lnTo>
                    <a:lnTo>
                      <a:pt x="11" y="8"/>
                    </a:lnTo>
                    <a:lnTo>
                      <a:pt x="11" y="8"/>
                    </a:lnTo>
                    <a:lnTo>
                      <a:pt x="13" y="8"/>
                    </a:lnTo>
                    <a:lnTo>
                      <a:pt x="13" y="8"/>
                    </a:lnTo>
                    <a:lnTo>
                      <a:pt x="13" y="8"/>
                    </a:lnTo>
                    <a:lnTo>
                      <a:pt x="13" y="6"/>
                    </a:lnTo>
                    <a:lnTo>
                      <a:pt x="13" y="6"/>
                    </a:lnTo>
                    <a:lnTo>
                      <a:pt x="11" y="6"/>
                    </a:lnTo>
                    <a:lnTo>
                      <a:pt x="11" y="6"/>
                    </a:lnTo>
                    <a:lnTo>
                      <a:pt x="11" y="6"/>
                    </a:lnTo>
                    <a:lnTo>
                      <a:pt x="9" y="4"/>
                    </a:lnTo>
                    <a:lnTo>
                      <a:pt x="11" y="2"/>
                    </a:lnTo>
                    <a:lnTo>
                      <a:pt x="11" y="2"/>
                    </a:lnTo>
                    <a:lnTo>
                      <a:pt x="11" y="2"/>
                    </a:lnTo>
                    <a:lnTo>
                      <a:pt x="9" y="2"/>
                    </a:lnTo>
                    <a:lnTo>
                      <a:pt x="9" y="2"/>
                    </a:lnTo>
                    <a:lnTo>
                      <a:pt x="9" y="2"/>
                    </a:lnTo>
                    <a:lnTo>
                      <a:pt x="7" y="2"/>
                    </a:lnTo>
                    <a:lnTo>
                      <a:pt x="7" y="2"/>
                    </a:lnTo>
                    <a:lnTo>
                      <a:pt x="7" y="2"/>
                    </a:lnTo>
                    <a:lnTo>
                      <a:pt x="5" y="2"/>
                    </a:lnTo>
                    <a:lnTo>
                      <a:pt x="5" y="0"/>
                    </a:lnTo>
                    <a:lnTo>
                      <a:pt x="5" y="0"/>
                    </a:lnTo>
                    <a:lnTo>
                      <a:pt x="5" y="0"/>
                    </a:lnTo>
                    <a:lnTo>
                      <a:pt x="4" y="2"/>
                    </a:lnTo>
                    <a:lnTo>
                      <a:pt x="2" y="2"/>
                    </a:lnTo>
                    <a:lnTo>
                      <a:pt x="0" y="2"/>
                    </a:lnTo>
                    <a:lnTo>
                      <a:pt x="0" y="2"/>
                    </a:lnTo>
                    <a:lnTo>
                      <a:pt x="0" y="4"/>
                    </a:lnTo>
                    <a:lnTo>
                      <a:pt x="0" y="4"/>
                    </a:lnTo>
                    <a:lnTo>
                      <a:pt x="2" y="4"/>
                    </a:lnTo>
                    <a:lnTo>
                      <a:pt x="4" y="4"/>
                    </a:lnTo>
                    <a:lnTo>
                      <a:pt x="5" y="4"/>
                    </a:lnTo>
                    <a:lnTo>
                      <a:pt x="5" y="4"/>
                    </a:lnTo>
                    <a:lnTo>
                      <a:pt x="5" y="4"/>
                    </a:lnTo>
                    <a:lnTo>
                      <a:pt x="5" y="6"/>
                    </a:lnTo>
                    <a:lnTo>
                      <a:pt x="5" y="8"/>
                    </a:lnTo>
                    <a:lnTo>
                      <a:pt x="5" y="8"/>
                    </a:lnTo>
                    <a:lnTo>
                      <a:pt x="5" y="8"/>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63" name="Freeform 91"/>
              <p:cNvSpPr>
                <a:spLocks/>
              </p:cNvSpPr>
              <p:nvPr/>
            </p:nvSpPr>
            <p:spPr bwMode="auto">
              <a:xfrm>
                <a:off x="992" y="995"/>
                <a:ext cx="11" cy="15"/>
              </a:xfrm>
              <a:custGeom>
                <a:avLst/>
                <a:gdLst>
                  <a:gd name="T0" fmla="*/ 4 w 11"/>
                  <a:gd name="T1" fmla="*/ 11 h 15"/>
                  <a:gd name="T2" fmla="*/ 2 w 11"/>
                  <a:gd name="T3" fmla="*/ 11 h 15"/>
                  <a:gd name="T4" fmla="*/ 2 w 11"/>
                  <a:gd name="T5" fmla="*/ 13 h 15"/>
                  <a:gd name="T6" fmla="*/ 0 w 11"/>
                  <a:gd name="T7" fmla="*/ 15 h 15"/>
                  <a:gd name="T8" fmla="*/ 2 w 11"/>
                  <a:gd name="T9" fmla="*/ 15 h 15"/>
                  <a:gd name="T10" fmla="*/ 2 w 11"/>
                  <a:gd name="T11" fmla="*/ 13 h 15"/>
                  <a:gd name="T12" fmla="*/ 4 w 11"/>
                  <a:gd name="T13" fmla="*/ 11 h 15"/>
                  <a:gd name="T14" fmla="*/ 6 w 11"/>
                  <a:gd name="T15" fmla="*/ 11 h 15"/>
                  <a:gd name="T16" fmla="*/ 6 w 11"/>
                  <a:gd name="T17" fmla="*/ 9 h 15"/>
                  <a:gd name="T18" fmla="*/ 6 w 11"/>
                  <a:gd name="T19" fmla="*/ 9 h 15"/>
                  <a:gd name="T20" fmla="*/ 8 w 11"/>
                  <a:gd name="T21" fmla="*/ 8 h 15"/>
                  <a:gd name="T22" fmla="*/ 8 w 11"/>
                  <a:gd name="T23" fmla="*/ 8 h 15"/>
                  <a:gd name="T24" fmla="*/ 8 w 11"/>
                  <a:gd name="T25" fmla="*/ 8 h 15"/>
                  <a:gd name="T26" fmla="*/ 8 w 11"/>
                  <a:gd name="T27" fmla="*/ 6 h 15"/>
                  <a:gd name="T28" fmla="*/ 9 w 11"/>
                  <a:gd name="T29" fmla="*/ 6 h 15"/>
                  <a:gd name="T30" fmla="*/ 8 w 11"/>
                  <a:gd name="T31" fmla="*/ 6 h 15"/>
                  <a:gd name="T32" fmla="*/ 9 w 11"/>
                  <a:gd name="T33" fmla="*/ 6 h 15"/>
                  <a:gd name="T34" fmla="*/ 11 w 11"/>
                  <a:gd name="T35" fmla="*/ 4 h 15"/>
                  <a:gd name="T36" fmla="*/ 9 w 11"/>
                  <a:gd name="T37" fmla="*/ 4 h 15"/>
                  <a:gd name="T38" fmla="*/ 9 w 11"/>
                  <a:gd name="T39" fmla="*/ 4 h 15"/>
                  <a:gd name="T40" fmla="*/ 9 w 11"/>
                  <a:gd name="T41" fmla="*/ 2 h 15"/>
                  <a:gd name="T42" fmla="*/ 9 w 11"/>
                  <a:gd name="T43" fmla="*/ 2 h 15"/>
                  <a:gd name="T44" fmla="*/ 9 w 11"/>
                  <a:gd name="T45" fmla="*/ 2 h 15"/>
                  <a:gd name="T46" fmla="*/ 9 w 11"/>
                  <a:gd name="T47" fmla="*/ 0 h 15"/>
                  <a:gd name="T48" fmla="*/ 8 w 11"/>
                  <a:gd name="T49" fmla="*/ 0 h 15"/>
                  <a:gd name="T50" fmla="*/ 8 w 11"/>
                  <a:gd name="T51" fmla="*/ 2 h 15"/>
                  <a:gd name="T52" fmla="*/ 8 w 11"/>
                  <a:gd name="T53" fmla="*/ 2 h 15"/>
                  <a:gd name="T54" fmla="*/ 8 w 11"/>
                  <a:gd name="T55" fmla="*/ 2 h 15"/>
                  <a:gd name="T56" fmla="*/ 8 w 11"/>
                  <a:gd name="T57" fmla="*/ 4 h 15"/>
                  <a:gd name="T58" fmla="*/ 8 w 11"/>
                  <a:gd name="T59" fmla="*/ 4 h 15"/>
                  <a:gd name="T60" fmla="*/ 6 w 11"/>
                  <a:gd name="T61" fmla="*/ 6 h 15"/>
                  <a:gd name="T62" fmla="*/ 6 w 11"/>
                  <a:gd name="T63" fmla="*/ 6 h 15"/>
                  <a:gd name="T64" fmla="*/ 6 w 11"/>
                  <a:gd name="T65" fmla="*/ 6 h 15"/>
                  <a:gd name="T66" fmla="*/ 6 w 11"/>
                  <a:gd name="T67" fmla="*/ 8 h 15"/>
                  <a:gd name="T68" fmla="*/ 4 w 11"/>
                  <a:gd name="T69" fmla="*/ 8 h 15"/>
                  <a:gd name="T70" fmla="*/ 4 w 11"/>
                  <a:gd name="T71" fmla="*/ 8 h 15"/>
                  <a:gd name="T72" fmla="*/ 4 w 11"/>
                  <a:gd name="T73" fmla="*/ 9 h 15"/>
                  <a:gd name="T74" fmla="*/ 4 w 11"/>
                  <a:gd name="T75" fmla="*/ 9 h 15"/>
                  <a:gd name="T76" fmla="*/ 4 w 11"/>
                  <a:gd name="T77" fmla="*/ 9 h 15"/>
                  <a:gd name="T78" fmla="*/ 4 w 11"/>
                  <a:gd name="T79" fmla="*/ 9 h 15"/>
                  <a:gd name="T80" fmla="*/ 4 w 11"/>
                  <a:gd name="T81"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 h="15">
                    <a:moveTo>
                      <a:pt x="4" y="11"/>
                    </a:moveTo>
                    <a:lnTo>
                      <a:pt x="2" y="11"/>
                    </a:lnTo>
                    <a:lnTo>
                      <a:pt x="2" y="13"/>
                    </a:lnTo>
                    <a:lnTo>
                      <a:pt x="0" y="15"/>
                    </a:lnTo>
                    <a:lnTo>
                      <a:pt x="2" y="15"/>
                    </a:lnTo>
                    <a:lnTo>
                      <a:pt x="2" y="13"/>
                    </a:lnTo>
                    <a:lnTo>
                      <a:pt x="4" y="11"/>
                    </a:lnTo>
                    <a:lnTo>
                      <a:pt x="6" y="11"/>
                    </a:lnTo>
                    <a:lnTo>
                      <a:pt x="6" y="9"/>
                    </a:lnTo>
                    <a:lnTo>
                      <a:pt x="6" y="9"/>
                    </a:lnTo>
                    <a:lnTo>
                      <a:pt x="8" y="8"/>
                    </a:lnTo>
                    <a:lnTo>
                      <a:pt x="8" y="8"/>
                    </a:lnTo>
                    <a:lnTo>
                      <a:pt x="8" y="8"/>
                    </a:lnTo>
                    <a:lnTo>
                      <a:pt x="8" y="6"/>
                    </a:lnTo>
                    <a:lnTo>
                      <a:pt x="9" y="6"/>
                    </a:lnTo>
                    <a:lnTo>
                      <a:pt x="8" y="6"/>
                    </a:lnTo>
                    <a:lnTo>
                      <a:pt x="9" y="6"/>
                    </a:lnTo>
                    <a:lnTo>
                      <a:pt x="11" y="4"/>
                    </a:lnTo>
                    <a:lnTo>
                      <a:pt x="9" y="4"/>
                    </a:lnTo>
                    <a:lnTo>
                      <a:pt x="9" y="4"/>
                    </a:lnTo>
                    <a:lnTo>
                      <a:pt x="9" y="2"/>
                    </a:lnTo>
                    <a:lnTo>
                      <a:pt x="9" y="2"/>
                    </a:lnTo>
                    <a:lnTo>
                      <a:pt x="9" y="2"/>
                    </a:lnTo>
                    <a:lnTo>
                      <a:pt x="9" y="0"/>
                    </a:lnTo>
                    <a:lnTo>
                      <a:pt x="8" y="0"/>
                    </a:lnTo>
                    <a:lnTo>
                      <a:pt x="8" y="2"/>
                    </a:lnTo>
                    <a:lnTo>
                      <a:pt x="8" y="2"/>
                    </a:lnTo>
                    <a:lnTo>
                      <a:pt x="8" y="2"/>
                    </a:lnTo>
                    <a:lnTo>
                      <a:pt x="8" y="4"/>
                    </a:lnTo>
                    <a:lnTo>
                      <a:pt x="8" y="4"/>
                    </a:lnTo>
                    <a:lnTo>
                      <a:pt x="6" y="6"/>
                    </a:lnTo>
                    <a:lnTo>
                      <a:pt x="6" y="6"/>
                    </a:lnTo>
                    <a:lnTo>
                      <a:pt x="6" y="6"/>
                    </a:lnTo>
                    <a:lnTo>
                      <a:pt x="6" y="8"/>
                    </a:lnTo>
                    <a:lnTo>
                      <a:pt x="4" y="8"/>
                    </a:lnTo>
                    <a:lnTo>
                      <a:pt x="4" y="8"/>
                    </a:lnTo>
                    <a:lnTo>
                      <a:pt x="4" y="9"/>
                    </a:lnTo>
                    <a:lnTo>
                      <a:pt x="4" y="9"/>
                    </a:lnTo>
                    <a:lnTo>
                      <a:pt x="4" y="9"/>
                    </a:lnTo>
                    <a:lnTo>
                      <a:pt x="4" y="9"/>
                    </a:lnTo>
                    <a:lnTo>
                      <a:pt x="4" y="1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64" name="Freeform 92"/>
              <p:cNvSpPr>
                <a:spLocks/>
              </p:cNvSpPr>
              <p:nvPr/>
            </p:nvSpPr>
            <p:spPr bwMode="auto">
              <a:xfrm>
                <a:off x="1003" y="992"/>
                <a:ext cx="11" cy="9"/>
              </a:xfrm>
              <a:custGeom>
                <a:avLst/>
                <a:gdLst>
                  <a:gd name="T0" fmla="*/ 7 w 11"/>
                  <a:gd name="T1" fmla="*/ 5 h 9"/>
                  <a:gd name="T2" fmla="*/ 9 w 11"/>
                  <a:gd name="T3" fmla="*/ 3 h 9"/>
                  <a:gd name="T4" fmla="*/ 9 w 11"/>
                  <a:gd name="T5" fmla="*/ 3 h 9"/>
                  <a:gd name="T6" fmla="*/ 11 w 11"/>
                  <a:gd name="T7" fmla="*/ 2 h 9"/>
                  <a:gd name="T8" fmla="*/ 11 w 11"/>
                  <a:gd name="T9" fmla="*/ 0 h 9"/>
                  <a:gd name="T10" fmla="*/ 11 w 11"/>
                  <a:gd name="T11" fmla="*/ 0 h 9"/>
                  <a:gd name="T12" fmla="*/ 11 w 11"/>
                  <a:gd name="T13" fmla="*/ 0 h 9"/>
                  <a:gd name="T14" fmla="*/ 9 w 11"/>
                  <a:gd name="T15" fmla="*/ 0 h 9"/>
                  <a:gd name="T16" fmla="*/ 7 w 11"/>
                  <a:gd name="T17" fmla="*/ 0 h 9"/>
                  <a:gd name="T18" fmla="*/ 7 w 11"/>
                  <a:gd name="T19" fmla="*/ 0 h 9"/>
                  <a:gd name="T20" fmla="*/ 6 w 11"/>
                  <a:gd name="T21" fmla="*/ 2 h 9"/>
                  <a:gd name="T22" fmla="*/ 6 w 11"/>
                  <a:gd name="T23" fmla="*/ 2 h 9"/>
                  <a:gd name="T24" fmla="*/ 6 w 11"/>
                  <a:gd name="T25" fmla="*/ 3 h 9"/>
                  <a:gd name="T26" fmla="*/ 4 w 11"/>
                  <a:gd name="T27" fmla="*/ 3 h 9"/>
                  <a:gd name="T28" fmla="*/ 4 w 11"/>
                  <a:gd name="T29" fmla="*/ 5 h 9"/>
                  <a:gd name="T30" fmla="*/ 4 w 11"/>
                  <a:gd name="T31" fmla="*/ 5 h 9"/>
                  <a:gd name="T32" fmla="*/ 4 w 11"/>
                  <a:gd name="T33" fmla="*/ 5 h 9"/>
                  <a:gd name="T34" fmla="*/ 4 w 11"/>
                  <a:gd name="T35" fmla="*/ 5 h 9"/>
                  <a:gd name="T36" fmla="*/ 4 w 11"/>
                  <a:gd name="T37" fmla="*/ 7 h 9"/>
                  <a:gd name="T38" fmla="*/ 2 w 11"/>
                  <a:gd name="T39" fmla="*/ 7 h 9"/>
                  <a:gd name="T40" fmla="*/ 2 w 11"/>
                  <a:gd name="T41" fmla="*/ 7 h 9"/>
                  <a:gd name="T42" fmla="*/ 0 w 11"/>
                  <a:gd name="T43" fmla="*/ 9 h 9"/>
                  <a:gd name="T44" fmla="*/ 0 w 11"/>
                  <a:gd name="T45" fmla="*/ 9 h 9"/>
                  <a:gd name="T46" fmla="*/ 0 w 11"/>
                  <a:gd name="T47" fmla="*/ 9 h 9"/>
                  <a:gd name="T48" fmla="*/ 0 w 11"/>
                  <a:gd name="T49" fmla="*/ 9 h 9"/>
                  <a:gd name="T50" fmla="*/ 2 w 11"/>
                  <a:gd name="T51" fmla="*/ 7 h 9"/>
                  <a:gd name="T52" fmla="*/ 2 w 11"/>
                  <a:gd name="T53" fmla="*/ 9 h 9"/>
                  <a:gd name="T54" fmla="*/ 4 w 11"/>
                  <a:gd name="T55" fmla="*/ 9 h 9"/>
                  <a:gd name="T56" fmla="*/ 4 w 11"/>
                  <a:gd name="T57" fmla="*/ 7 h 9"/>
                  <a:gd name="T58" fmla="*/ 6 w 11"/>
                  <a:gd name="T59" fmla="*/ 7 h 9"/>
                  <a:gd name="T60" fmla="*/ 6 w 11"/>
                  <a:gd name="T61" fmla="*/ 7 h 9"/>
                  <a:gd name="T62" fmla="*/ 6 w 11"/>
                  <a:gd name="T63" fmla="*/ 7 h 9"/>
                  <a:gd name="T64" fmla="*/ 6 w 11"/>
                  <a:gd name="T65" fmla="*/ 5 h 9"/>
                  <a:gd name="T66" fmla="*/ 6 w 11"/>
                  <a:gd name="T67" fmla="*/ 5 h 9"/>
                  <a:gd name="T68" fmla="*/ 7 w 11"/>
                  <a:gd name="T69" fmla="*/ 5 h 9"/>
                  <a:gd name="T70" fmla="*/ 7 w 11"/>
                  <a:gd name="T71" fmla="*/ 3 h 9"/>
                  <a:gd name="T72" fmla="*/ 7 w 11"/>
                  <a:gd name="T73" fmla="*/ 3 h 9"/>
                  <a:gd name="T74" fmla="*/ 7 w 11"/>
                  <a:gd name="T75" fmla="*/ 3 h 9"/>
                  <a:gd name="T76" fmla="*/ 7 w 11"/>
                  <a:gd name="T77" fmla="*/ 3 h 9"/>
                  <a:gd name="T78" fmla="*/ 7 w 11"/>
                  <a:gd name="T79" fmla="*/ 2 h 9"/>
                  <a:gd name="T80" fmla="*/ 9 w 11"/>
                  <a:gd name="T81" fmla="*/ 2 h 9"/>
                  <a:gd name="T82" fmla="*/ 9 w 11"/>
                  <a:gd name="T83" fmla="*/ 0 h 9"/>
                  <a:gd name="T84" fmla="*/ 11 w 11"/>
                  <a:gd name="T85" fmla="*/ 0 h 9"/>
                  <a:gd name="T86" fmla="*/ 9 w 11"/>
                  <a:gd name="T87" fmla="*/ 2 h 9"/>
                  <a:gd name="T88" fmla="*/ 7 w 11"/>
                  <a:gd name="T89"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 h="9">
                    <a:moveTo>
                      <a:pt x="7" y="5"/>
                    </a:moveTo>
                    <a:lnTo>
                      <a:pt x="9" y="3"/>
                    </a:lnTo>
                    <a:lnTo>
                      <a:pt x="9" y="3"/>
                    </a:lnTo>
                    <a:lnTo>
                      <a:pt x="11" y="2"/>
                    </a:lnTo>
                    <a:lnTo>
                      <a:pt x="11" y="0"/>
                    </a:lnTo>
                    <a:lnTo>
                      <a:pt x="11" y="0"/>
                    </a:lnTo>
                    <a:lnTo>
                      <a:pt x="11" y="0"/>
                    </a:lnTo>
                    <a:lnTo>
                      <a:pt x="9" y="0"/>
                    </a:lnTo>
                    <a:lnTo>
                      <a:pt x="7" y="0"/>
                    </a:lnTo>
                    <a:lnTo>
                      <a:pt x="7" y="0"/>
                    </a:lnTo>
                    <a:lnTo>
                      <a:pt x="6" y="2"/>
                    </a:lnTo>
                    <a:lnTo>
                      <a:pt x="6" y="2"/>
                    </a:lnTo>
                    <a:lnTo>
                      <a:pt x="6" y="3"/>
                    </a:lnTo>
                    <a:lnTo>
                      <a:pt x="4" y="3"/>
                    </a:lnTo>
                    <a:lnTo>
                      <a:pt x="4" y="5"/>
                    </a:lnTo>
                    <a:lnTo>
                      <a:pt x="4" y="5"/>
                    </a:lnTo>
                    <a:lnTo>
                      <a:pt x="4" y="5"/>
                    </a:lnTo>
                    <a:lnTo>
                      <a:pt x="4" y="5"/>
                    </a:lnTo>
                    <a:lnTo>
                      <a:pt x="4" y="7"/>
                    </a:lnTo>
                    <a:lnTo>
                      <a:pt x="2" y="7"/>
                    </a:lnTo>
                    <a:lnTo>
                      <a:pt x="2" y="7"/>
                    </a:lnTo>
                    <a:lnTo>
                      <a:pt x="0" y="9"/>
                    </a:lnTo>
                    <a:lnTo>
                      <a:pt x="0" y="9"/>
                    </a:lnTo>
                    <a:lnTo>
                      <a:pt x="0" y="9"/>
                    </a:lnTo>
                    <a:lnTo>
                      <a:pt x="0" y="9"/>
                    </a:lnTo>
                    <a:lnTo>
                      <a:pt x="2" y="7"/>
                    </a:lnTo>
                    <a:lnTo>
                      <a:pt x="2" y="9"/>
                    </a:lnTo>
                    <a:lnTo>
                      <a:pt x="4" y="9"/>
                    </a:lnTo>
                    <a:lnTo>
                      <a:pt x="4" y="7"/>
                    </a:lnTo>
                    <a:lnTo>
                      <a:pt x="6" y="7"/>
                    </a:lnTo>
                    <a:lnTo>
                      <a:pt x="6" y="7"/>
                    </a:lnTo>
                    <a:lnTo>
                      <a:pt x="6" y="7"/>
                    </a:lnTo>
                    <a:lnTo>
                      <a:pt x="6" y="5"/>
                    </a:lnTo>
                    <a:lnTo>
                      <a:pt x="6" y="5"/>
                    </a:lnTo>
                    <a:lnTo>
                      <a:pt x="7" y="5"/>
                    </a:lnTo>
                    <a:lnTo>
                      <a:pt x="7" y="3"/>
                    </a:lnTo>
                    <a:lnTo>
                      <a:pt x="7" y="3"/>
                    </a:lnTo>
                    <a:lnTo>
                      <a:pt x="7" y="3"/>
                    </a:lnTo>
                    <a:lnTo>
                      <a:pt x="7" y="3"/>
                    </a:lnTo>
                    <a:lnTo>
                      <a:pt x="7" y="2"/>
                    </a:lnTo>
                    <a:lnTo>
                      <a:pt x="9" y="2"/>
                    </a:lnTo>
                    <a:lnTo>
                      <a:pt x="9" y="0"/>
                    </a:lnTo>
                    <a:lnTo>
                      <a:pt x="11" y="0"/>
                    </a:lnTo>
                    <a:lnTo>
                      <a:pt x="9" y="2"/>
                    </a:lnTo>
                    <a:lnTo>
                      <a:pt x="7"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65" name="Freeform 93"/>
              <p:cNvSpPr>
                <a:spLocks/>
              </p:cNvSpPr>
              <p:nvPr/>
            </p:nvSpPr>
            <p:spPr bwMode="auto">
              <a:xfrm>
                <a:off x="998" y="1003"/>
                <a:ext cx="7" cy="7"/>
              </a:xfrm>
              <a:custGeom>
                <a:avLst/>
                <a:gdLst>
                  <a:gd name="T0" fmla="*/ 0 w 7"/>
                  <a:gd name="T1" fmla="*/ 7 h 7"/>
                  <a:gd name="T2" fmla="*/ 2 w 7"/>
                  <a:gd name="T3" fmla="*/ 5 h 7"/>
                  <a:gd name="T4" fmla="*/ 3 w 7"/>
                  <a:gd name="T5" fmla="*/ 3 h 7"/>
                  <a:gd name="T6" fmla="*/ 3 w 7"/>
                  <a:gd name="T7" fmla="*/ 3 h 7"/>
                  <a:gd name="T8" fmla="*/ 5 w 7"/>
                  <a:gd name="T9" fmla="*/ 3 h 7"/>
                  <a:gd name="T10" fmla="*/ 7 w 7"/>
                  <a:gd name="T11" fmla="*/ 1 h 7"/>
                  <a:gd name="T12" fmla="*/ 5 w 7"/>
                  <a:gd name="T13" fmla="*/ 1 h 7"/>
                  <a:gd name="T14" fmla="*/ 5 w 7"/>
                  <a:gd name="T15" fmla="*/ 1 h 7"/>
                  <a:gd name="T16" fmla="*/ 5 w 7"/>
                  <a:gd name="T17" fmla="*/ 0 h 7"/>
                  <a:gd name="T18" fmla="*/ 5 w 7"/>
                  <a:gd name="T19" fmla="*/ 0 h 7"/>
                  <a:gd name="T20" fmla="*/ 3 w 7"/>
                  <a:gd name="T21" fmla="*/ 0 h 7"/>
                  <a:gd name="T22" fmla="*/ 3 w 7"/>
                  <a:gd name="T23" fmla="*/ 1 h 7"/>
                  <a:gd name="T24" fmla="*/ 2 w 7"/>
                  <a:gd name="T25" fmla="*/ 1 h 7"/>
                  <a:gd name="T26" fmla="*/ 2 w 7"/>
                  <a:gd name="T27" fmla="*/ 1 h 7"/>
                  <a:gd name="T28" fmla="*/ 2 w 7"/>
                  <a:gd name="T29" fmla="*/ 1 h 7"/>
                  <a:gd name="T30" fmla="*/ 2 w 7"/>
                  <a:gd name="T31" fmla="*/ 3 h 7"/>
                  <a:gd name="T32" fmla="*/ 2 w 7"/>
                  <a:gd name="T33" fmla="*/ 3 h 7"/>
                  <a:gd name="T34" fmla="*/ 2 w 7"/>
                  <a:gd name="T35" fmla="*/ 3 h 7"/>
                  <a:gd name="T36" fmla="*/ 2 w 7"/>
                  <a:gd name="T37" fmla="*/ 3 h 7"/>
                  <a:gd name="T38" fmla="*/ 2 w 7"/>
                  <a:gd name="T39" fmla="*/ 5 h 7"/>
                  <a:gd name="T40" fmla="*/ 0 w 7"/>
                  <a:gd name="T41" fmla="*/ 5 h 7"/>
                  <a:gd name="T42" fmla="*/ 0 w 7"/>
                  <a:gd name="T43" fmla="*/ 7 h 7"/>
                  <a:gd name="T44" fmla="*/ 0 w 7"/>
                  <a:gd name="T45" fmla="*/ 7 h 7"/>
                  <a:gd name="T46" fmla="*/ 0 w 7"/>
                  <a:gd name="T47" fmla="*/ 7 h 7"/>
                  <a:gd name="T48" fmla="*/ 0 w 7"/>
                  <a:gd name="T49" fmla="*/ 7 h 7"/>
                  <a:gd name="T50" fmla="*/ 0 w 7"/>
                  <a:gd name="T51"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 h="7">
                    <a:moveTo>
                      <a:pt x="0" y="7"/>
                    </a:moveTo>
                    <a:lnTo>
                      <a:pt x="2" y="5"/>
                    </a:lnTo>
                    <a:lnTo>
                      <a:pt x="3" y="3"/>
                    </a:lnTo>
                    <a:lnTo>
                      <a:pt x="3" y="3"/>
                    </a:lnTo>
                    <a:lnTo>
                      <a:pt x="5" y="3"/>
                    </a:lnTo>
                    <a:lnTo>
                      <a:pt x="7" y="1"/>
                    </a:lnTo>
                    <a:lnTo>
                      <a:pt x="5" y="1"/>
                    </a:lnTo>
                    <a:lnTo>
                      <a:pt x="5" y="1"/>
                    </a:lnTo>
                    <a:lnTo>
                      <a:pt x="5" y="0"/>
                    </a:lnTo>
                    <a:lnTo>
                      <a:pt x="5" y="0"/>
                    </a:lnTo>
                    <a:lnTo>
                      <a:pt x="3" y="0"/>
                    </a:lnTo>
                    <a:lnTo>
                      <a:pt x="3" y="1"/>
                    </a:lnTo>
                    <a:lnTo>
                      <a:pt x="2" y="1"/>
                    </a:lnTo>
                    <a:lnTo>
                      <a:pt x="2" y="1"/>
                    </a:lnTo>
                    <a:lnTo>
                      <a:pt x="2" y="1"/>
                    </a:lnTo>
                    <a:lnTo>
                      <a:pt x="2" y="3"/>
                    </a:lnTo>
                    <a:lnTo>
                      <a:pt x="2" y="3"/>
                    </a:lnTo>
                    <a:lnTo>
                      <a:pt x="2" y="3"/>
                    </a:lnTo>
                    <a:lnTo>
                      <a:pt x="2" y="3"/>
                    </a:lnTo>
                    <a:lnTo>
                      <a:pt x="2" y="5"/>
                    </a:lnTo>
                    <a:lnTo>
                      <a:pt x="0" y="5"/>
                    </a:lnTo>
                    <a:lnTo>
                      <a:pt x="0" y="7"/>
                    </a:lnTo>
                    <a:lnTo>
                      <a:pt x="0" y="7"/>
                    </a:lnTo>
                    <a:lnTo>
                      <a:pt x="0" y="7"/>
                    </a:lnTo>
                    <a:lnTo>
                      <a:pt x="0" y="7"/>
                    </a:lnTo>
                    <a:lnTo>
                      <a:pt x="0"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66" name="Freeform 94"/>
              <p:cNvSpPr>
                <a:spLocks/>
              </p:cNvSpPr>
              <p:nvPr/>
            </p:nvSpPr>
            <p:spPr bwMode="auto">
              <a:xfrm>
                <a:off x="1003" y="1001"/>
                <a:ext cx="6" cy="7"/>
              </a:xfrm>
              <a:custGeom>
                <a:avLst/>
                <a:gdLst>
                  <a:gd name="T0" fmla="*/ 6 w 6"/>
                  <a:gd name="T1" fmla="*/ 3 h 7"/>
                  <a:gd name="T2" fmla="*/ 6 w 6"/>
                  <a:gd name="T3" fmla="*/ 2 h 7"/>
                  <a:gd name="T4" fmla="*/ 6 w 6"/>
                  <a:gd name="T5" fmla="*/ 2 h 7"/>
                  <a:gd name="T6" fmla="*/ 6 w 6"/>
                  <a:gd name="T7" fmla="*/ 2 h 7"/>
                  <a:gd name="T8" fmla="*/ 4 w 6"/>
                  <a:gd name="T9" fmla="*/ 0 h 7"/>
                  <a:gd name="T10" fmla="*/ 2 w 6"/>
                  <a:gd name="T11" fmla="*/ 0 h 7"/>
                  <a:gd name="T12" fmla="*/ 2 w 6"/>
                  <a:gd name="T13" fmla="*/ 0 h 7"/>
                  <a:gd name="T14" fmla="*/ 2 w 6"/>
                  <a:gd name="T15" fmla="*/ 2 h 7"/>
                  <a:gd name="T16" fmla="*/ 2 w 6"/>
                  <a:gd name="T17" fmla="*/ 2 h 7"/>
                  <a:gd name="T18" fmla="*/ 2 w 6"/>
                  <a:gd name="T19" fmla="*/ 2 h 7"/>
                  <a:gd name="T20" fmla="*/ 2 w 6"/>
                  <a:gd name="T21" fmla="*/ 3 h 7"/>
                  <a:gd name="T22" fmla="*/ 2 w 6"/>
                  <a:gd name="T23" fmla="*/ 3 h 7"/>
                  <a:gd name="T24" fmla="*/ 2 w 6"/>
                  <a:gd name="T25" fmla="*/ 3 h 7"/>
                  <a:gd name="T26" fmla="*/ 2 w 6"/>
                  <a:gd name="T27" fmla="*/ 5 h 7"/>
                  <a:gd name="T28" fmla="*/ 0 w 6"/>
                  <a:gd name="T29" fmla="*/ 7 h 7"/>
                  <a:gd name="T30" fmla="*/ 0 w 6"/>
                  <a:gd name="T31" fmla="*/ 7 h 7"/>
                  <a:gd name="T32" fmla="*/ 2 w 6"/>
                  <a:gd name="T33" fmla="*/ 7 h 7"/>
                  <a:gd name="T34" fmla="*/ 2 w 6"/>
                  <a:gd name="T35" fmla="*/ 7 h 7"/>
                  <a:gd name="T36" fmla="*/ 2 w 6"/>
                  <a:gd name="T37" fmla="*/ 7 h 7"/>
                  <a:gd name="T38" fmla="*/ 4 w 6"/>
                  <a:gd name="T39" fmla="*/ 5 h 7"/>
                  <a:gd name="T40" fmla="*/ 4 w 6"/>
                  <a:gd name="T41" fmla="*/ 5 h 7"/>
                  <a:gd name="T42" fmla="*/ 4 w 6"/>
                  <a:gd name="T43" fmla="*/ 3 h 7"/>
                  <a:gd name="T44" fmla="*/ 4 w 6"/>
                  <a:gd name="T45" fmla="*/ 3 h 7"/>
                  <a:gd name="T46" fmla="*/ 4 w 6"/>
                  <a:gd name="T47" fmla="*/ 3 h 7"/>
                  <a:gd name="T48" fmla="*/ 4 w 6"/>
                  <a:gd name="T49" fmla="*/ 3 h 7"/>
                  <a:gd name="T50" fmla="*/ 4 w 6"/>
                  <a:gd name="T51" fmla="*/ 5 h 7"/>
                  <a:gd name="T52" fmla="*/ 4 w 6"/>
                  <a:gd name="T53" fmla="*/ 5 h 7"/>
                  <a:gd name="T54" fmla="*/ 6 w 6"/>
                  <a:gd name="T55" fmla="*/ 3 h 7"/>
                  <a:gd name="T56" fmla="*/ 6 w 6"/>
                  <a:gd name="T5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7">
                    <a:moveTo>
                      <a:pt x="6" y="3"/>
                    </a:moveTo>
                    <a:lnTo>
                      <a:pt x="6" y="2"/>
                    </a:lnTo>
                    <a:lnTo>
                      <a:pt x="6" y="2"/>
                    </a:lnTo>
                    <a:lnTo>
                      <a:pt x="6" y="2"/>
                    </a:lnTo>
                    <a:lnTo>
                      <a:pt x="4" y="0"/>
                    </a:lnTo>
                    <a:lnTo>
                      <a:pt x="2" y="0"/>
                    </a:lnTo>
                    <a:lnTo>
                      <a:pt x="2" y="0"/>
                    </a:lnTo>
                    <a:lnTo>
                      <a:pt x="2" y="2"/>
                    </a:lnTo>
                    <a:lnTo>
                      <a:pt x="2" y="2"/>
                    </a:lnTo>
                    <a:lnTo>
                      <a:pt x="2" y="2"/>
                    </a:lnTo>
                    <a:lnTo>
                      <a:pt x="2" y="3"/>
                    </a:lnTo>
                    <a:lnTo>
                      <a:pt x="2" y="3"/>
                    </a:lnTo>
                    <a:lnTo>
                      <a:pt x="2" y="3"/>
                    </a:lnTo>
                    <a:lnTo>
                      <a:pt x="2" y="5"/>
                    </a:lnTo>
                    <a:lnTo>
                      <a:pt x="0" y="7"/>
                    </a:lnTo>
                    <a:lnTo>
                      <a:pt x="0" y="7"/>
                    </a:lnTo>
                    <a:lnTo>
                      <a:pt x="2" y="7"/>
                    </a:lnTo>
                    <a:lnTo>
                      <a:pt x="2" y="7"/>
                    </a:lnTo>
                    <a:lnTo>
                      <a:pt x="2" y="7"/>
                    </a:lnTo>
                    <a:lnTo>
                      <a:pt x="4" y="5"/>
                    </a:lnTo>
                    <a:lnTo>
                      <a:pt x="4" y="5"/>
                    </a:lnTo>
                    <a:lnTo>
                      <a:pt x="4" y="3"/>
                    </a:lnTo>
                    <a:lnTo>
                      <a:pt x="4" y="3"/>
                    </a:lnTo>
                    <a:lnTo>
                      <a:pt x="4" y="3"/>
                    </a:lnTo>
                    <a:lnTo>
                      <a:pt x="4" y="3"/>
                    </a:lnTo>
                    <a:lnTo>
                      <a:pt x="4" y="5"/>
                    </a:lnTo>
                    <a:lnTo>
                      <a:pt x="4" y="5"/>
                    </a:lnTo>
                    <a:lnTo>
                      <a:pt x="6" y="3"/>
                    </a:lnTo>
                    <a:lnTo>
                      <a:pt x="6"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67" name="Freeform 95"/>
              <p:cNvSpPr>
                <a:spLocks/>
              </p:cNvSpPr>
              <p:nvPr/>
            </p:nvSpPr>
            <p:spPr bwMode="auto">
              <a:xfrm>
                <a:off x="1007" y="1004"/>
                <a:ext cx="2" cy="4"/>
              </a:xfrm>
              <a:custGeom>
                <a:avLst/>
                <a:gdLst>
                  <a:gd name="T0" fmla="*/ 2 w 2"/>
                  <a:gd name="T1" fmla="*/ 2 h 4"/>
                  <a:gd name="T2" fmla="*/ 2 w 2"/>
                  <a:gd name="T3" fmla="*/ 2 h 4"/>
                  <a:gd name="T4" fmla="*/ 0 w 2"/>
                  <a:gd name="T5" fmla="*/ 4 h 4"/>
                  <a:gd name="T6" fmla="*/ 2 w 2"/>
                  <a:gd name="T7" fmla="*/ 4 h 4"/>
                  <a:gd name="T8" fmla="*/ 2 w 2"/>
                  <a:gd name="T9" fmla="*/ 2 h 4"/>
                  <a:gd name="T10" fmla="*/ 2 w 2"/>
                  <a:gd name="T11" fmla="*/ 4 h 4"/>
                  <a:gd name="T12" fmla="*/ 2 w 2"/>
                  <a:gd name="T13" fmla="*/ 4 h 4"/>
                  <a:gd name="T14" fmla="*/ 2 w 2"/>
                  <a:gd name="T15" fmla="*/ 2 h 4"/>
                  <a:gd name="T16" fmla="*/ 2 w 2"/>
                  <a:gd name="T17" fmla="*/ 0 h 4"/>
                  <a:gd name="T18" fmla="*/ 2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2" y="2"/>
                    </a:moveTo>
                    <a:lnTo>
                      <a:pt x="2" y="2"/>
                    </a:lnTo>
                    <a:lnTo>
                      <a:pt x="0" y="4"/>
                    </a:lnTo>
                    <a:lnTo>
                      <a:pt x="2" y="4"/>
                    </a:lnTo>
                    <a:lnTo>
                      <a:pt x="2" y="2"/>
                    </a:lnTo>
                    <a:lnTo>
                      <a:pt x="2" y="4"/>
                    </a:lnTo>
                    <a:lnTo>
                      <a:pt x="2" y="4"/>
                    </a:lnTo>
                    <a:lnTo>
                      <a:pt x="2" y="2"/>
                    </a:lnTo>
                    <a:lnTo>
                      <a:pt x="2" y="0"/>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68" name="Freeform 96"/>
              <p:cNvSpPr>
                <a:spLocks/>
              </p:cNvSpPr>
              <p:nvPr/>
            </p:nvSpPr>
            <p:spPr bwMode="auto">
              <a:xfrm>
                <a:off x="1005" y="1008"/>
                <a:ext cx="2" cy="2"/>
              </a:xfrm>
              <a:custGeom>
                <a:avLst/>
                <a:gdLst>
                  <a:gd name="T0" fmla="*/ 2 w 2"/>
                  <a:gd name="T1" fmla="*/ 0 h 2"/>
                  <a:gd name="T2" fmla="*/ 0 w 2"/>
                  <a:gd name="T3" fmla="*/ 0 h 2"/>
                  <a:gd name="T4" fmla="*/ 0 w 2"/>
                  <a:gd name="T5" fmla="*/ 2 h 2"/>
                  <a:gd name="T6" fmla="*/ 0 w 2"/>
                  <a:gd name="T7" fmla="*/ 2 h 2"/>
                  <a:gd name="T8" fmla="*/ 0 w 2"/>
                  <a:gd name="T9" fmla="*/ 2 h 2"/>
                  <a:gd name="T10" fmla="*/ 0 w 2"/>
                  <a:gd name="T11" fmla="*/ 2 h 2"/>
                  <a:gd name="T12" fmla="*/ 2 w 2"/>
                  <a:gd name="T13" fmla="*/ 2 h 2"/>
                  <a:gd name="T14" fmla="*/ 2 w 2"/>
                  <a:gd name="T15" fmla="*/ 2 h 2"/>
                  <a:gd name="T16" fmla="*/ 2 w 2"/>
                  <a:gd name="T17" fmla="*/ 0 h 2"/>
                  <a:gd name="T18" fmla="*/ 2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2" y="0"/>
                    </a:moveTo>
                    <a:lnTo>
                      <a:pt x="0" y="0"/>
                    </a:lnTo>
                    <a:lnTo>
                      <a:pt x="0" y="2"/>
                    </a:lnTo>
                    <a:lnTo>
                      <a:pt x="0" y="2"/>
                    </a:lnTo>
                    <a:lnTo>
                      <a:pt x="0" y="2"/>
                    </a:lnTo>
                    <a:lnTo>
                      <a:pt x="0" y="2"/>
                    </a:lnTo>
                    <a:lnTo>
                      <a:pt x="2" y="2"/>
                    </a:lnTo>
                    <a:lnTo>
                      <a:pt x="2" y="2"/>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69" name="Freeform 97"/>
              <p:cNvSpPr>
                <a:spLocks/>
              </p:cNvSpPr>
              <p:nvPr/>
            </p:nvSpPr>
            <p:spPr bwMode="auto">
              <a:xfrm>
                <a:off x="1009" y="1010"/>
                <a:ext cx="0" cy="2"/>
              </a:xfrm>
              <a:custGeom>
                <a:avLst/>
                <a:gdLst>
                  <a:gd name="T0" fmla="*/ 0 h 2"/>
                  <a:gd name="T1" fmla="*/ 2 h 2"/>
                  <a:gd name="T2" fmla="*/ 2 h 2"/>
                  <a:gd name="T3" fmla="*/ 0 h 2"/>
                  <a:gd name="T4" fmla="*/ 0 h 2"/>
                  <a:gd name="T5" fmla="*/ 0 h 2"/>
                  <a:gd name="T6" fmla="*/ 0 h 2"/>
                  <a:gd name="T7" fmla="*/ 0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0"/>
                    </a:moveTo>
                    <a:lnTo>
                      <a:pt x="0" y="2"/>
                    </a:lnTo>
                    <a:lnTo>
                      <a:pt x="0" y="2"/>
                    </a:lnTo>
                    <a:lnTo>
                      <a:pt x="0" y="0"/>
                    </a:lnTo>
                    <a:lnTo>
                      <a:pt x="0" y="0"/>
                    </a:lnTo>
                    <a:lnTo>
                      <a:pt x="0"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70" name="Freeform 98"/>
              <p:cNvSpPr>
                <a:spLocks/>
              </p:cNvSpPr>
              <p:nvPr/>
            </p:nvSpPr>
            <p:spPr bwMode="auto">
              <a:xfrm>
                <a:off x="998" y="988"/>
                <a:ext cx="11" cy="9"/>
              </a:xfrm>
              <a:custGeom>
                <a:avLst/>
                <a:gdLst>
                  <a:gd name="T0" fmla="*/ 2 w 11"/>
                  <a:gd name="T1" fmla="*/ 7 h 9"/>
                  <a:gd name="T2" fmla="*/ 2 w 11"/>
                  <a:gd name="T3" fmla="*/ 7 h 9"/>
                  <a:gd name="T4" fmla="*/ 0 w 11"/>
                  <a:gd name="T5" fmla="*/ 7 h 9"/>
                  <a:gd name="T6" fmla="*/ 0 w 11"/>
                  <a:gd name="T7" fmla="*/ 7 h 9"/>
                  <a:gd name="T8" fmla="*/ 0 w 11"/>
                  <a:gd name="T9" fmla="*/ 9 h 9"/>
                  <a:gd name="T10" fmla="*/ 0 w 11"/>
                  <a:gd name="T11" fmla="*/ 9 h 9"/>
                  <a:gd name="T12" fmla="*/ 2 w 11"/>
                  <a:gd name="T13" fmla="*/ 9 h 9"/>
                  <a:gd name="T14" fmla="*/ 2 w 11"/>
                  <a:gd name="T15" fmla="*/ 7 h 9"/>
                  <a:gd name="T16" fmla="*/ 3 w 11"/>
                  <a:gd name="T17" fmla="*/ 7 h 9"/>
                  <a:gd name="T18" fmla="*/ 3 w 11"/>
                  <a:gd name="T19" fmla="*/ 7 h 9"/>
                  <a:gd name="T20" fmla="*/ 3 w 11"/>
                  <a:gd name="T21" fmla="*/ 6 h 9"/>
                  <a:gd name="T22" fmla="*/ 5 w 11"/>
                  <a:gd name="T23" fmla="*/ 6 h 9"/>
                  <a:gd name="T24" fmla="*/ 3 w 11"/>
                  <a:gd name="T25" fmla="*/ 7 h 9"/>
                  <a:gd name="T26" fmla="*/ 5 w 11"/>
                  <a:gd name="T27" fmla="*/ 7 h 9"/>
                  <a:gd name="T28" fmla="*/ 5 w 11"/>
                  <a:gd name="T29" fmla="*/ 9 h 9"/>
                  <a:gd name="T30" fmla="*/ 7 w 11"/>
                  <a:gd name="T31" fmla="*/ 9 h 9"/>
                  <a:gd name="T32" fmla="*/ 7 w 11"/>
                  <a:gd name="T33" fmla="*/ 7 h 9"/>
                  <a:gd name="T34" fmla="*/ 7 w 11"/>
                  <a:gd name="T35" fmla="*/ 7 h 9"/>
                  <a:gd name="T36" fmla="*/ 7 w 11"/>
                  <a:gd name="T37" fmla="*/ 6 h 9"/>
                  <a:gd name="T38" fmla="*/ 7 w 11"/>
                  <a:gd name="T39" fmla="*/ 6 h 9"/>
                  <a:gd name="T40" fmla="*/ 7 w 11"/>
                  <a:gd name="T41" fmla="*/ 6 h 9"/>
                  <a:gd name="T42" fmla="*/ 5 w 11"/>
                  <a:gd name="T43" fmla="*/ 6 h 9"/>
                  <a:gd name="T44" fmla="*/ 7 w 11"/>
                  <a:gd name="T45" fmla="*/ 4 h 9"/>
                  <a:gd name="T46" fmla="*/ 7 w 11"/>
                  <a:gd name="T47" fmla="*/ 6 h 9"/>
                  <a:gd name="T48" fmla="*/ 7 w 11"/>
                  <a:gd name="T49" fmla="*/ 6 h 9"/>
                  <a:gd name="T50" fmla="*/ 9 w 11"/>
                  <a:gd name="T51" fmla="*/ 6 h 9"/>
                  <a:gd name="T52" fmla="*/ 9 w 11"/>
                  <a:gd name="T53" fmla="*/ 6 h 9"/>
                  <a:gd name="T54" fmla="*/ 9 w 11"/>
                  <a:gd name="T55" fmla="*/ 4 h 9"/>
                  <a:gd name="T56" fmla="*/ 11 w 11"/>
                  <a:gd name="T57" fmla="*/ 6 h 9"/>
                  <a:gd name="T58" fmla="*/ 11 w 11"/>
                  <a:gd name="T59" fmla="*/ 4 h 9"/>
                  <a:gd name="T60" fmla="*/ 11 w 11"/>
                  <a:gd name="T61" fmla="*/ 4 h 9"/>
                  <a:gd name="T62" fmla="*/ 11 w 11"/>
                  <a:gd name="T63" fmla="*/ 4 h 9"/>
                  <a:gd name="T64" fmla="*/ 11 w 11"/>
                  <a:gd name="T65" fmla="*/ 4 h 9"/>
                  <a:gd name="T66" fmla="*/ 9 w 11"/>
                  <a:gd name="T67" fmla="*/ 4 h 9"/>
                  <a:gd name="T68" fmla="*/ 9 w 11"/>
                  <a:gd name="T69" fmla="*/ 2 h 9"/>
                  <a:gd name="T70" fmla="*/ 9 w 11"/>
                  <a:gd name="T71" fmla="*/ 2 h 9"/>
                  <a:gd name="T72" fmla="*/ 9 w 11"/>
                  <a:gd name="T73" fmla="*/ 0 h 9"/>
                  <a:gd name="T74" fmla="*/ 7 w 11"/>
                  <a:gd name="T75" fmla="*/ 2 h 9"/>
                  <a:gd name="T76" fmla="*/ 5 w 11"/>
                  <a:gd name="T77" fmla="*/ 2 h 9"/>
                  <a:gd name="T78" fmla="*/ 5 w 11"/>
                  <a:gd name="T79" fmla="*/ 2 h 9"/>
                  <a:gd name="T80" fmla="*/ 5 w 11"/>
                  <a:gd name="T81" fmla="*/ 2 h 9"/>
                  <a:gd name="T82" fmla="*/ 5 w 11"/>
                  <a:gd name="T83" fmla="*/ 2 h 9"/>
                  <a:gd name="T84" fmla="*/ 3 w 11"/>
                  <a:gd name="T85" fmla="*/ 2 h 9"/>
                  <a:gd name="T86" fmla="*/ 3 w 11"/>
                  <a:gd name="T87" fmla="*/ 2 h 9"/>
                  <a:gd name="T88" fmla="*/ 3 w 11"/>
                  <a:gd name="T89" fmla="*/ 4 h 9"/>
                  <a:gd name="T90" fmla="*/ 2 w 11"/>
                  <a:gd name="T91" fmla="*/ 4 h 9"/>
                  <a:gd name="T92" fmla="*/ 2 w 11"/>
                  <a:gd name="T93" fmla="*/ 4 h 9"/>
                  <a:gd name="T94" fmla="*/ 2 w 11"/>
                  <a:gd name="T95" fmla="*/ 4 h 9"/>
                  <a:gd name="T96" fmla="*/ 2 w 11"/>
                  <a:gd name="T97" fmla="*/ 6 h 9"/>
                  <a:gd name="T98" fmla="*/ 2 w 11"/>
                  <a:gd name="T99" fmla="*/ 6 h 9"/>
                  <a:gd name="T100" fmla="*/ 2 w 11"/>
                  <a:gd name="T101" fmla="*/ 6 h 9"/>
                  <a:gd name="T102" fmla="*/ 2 w 11"/>
                  <a:gd name="T103" fmla="*/ 6 h 9"/>
                  <a:gd name="T104" fmla="*/ 2 w 11"/>
                  <a:gd name="T105"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 h="9">
                    <a:moveTo>
                      <a:pt x="2" y="7"/>
                    </a:moveTo>
                    <a:lnTo>
                      <a:pt x="2" y="7"/>
                    </a:lnTo>
                    <a:lnTo>
                      <a:pt x="0" y="7"/>
                    </a:lnTo>
                    <a:lnTo>
                      <a:pt x="0" y="7"/>
                    </a:lnTo>
                    <a:lnTo>
                      <a:pt x="0" y="9"/>
                    </a:lnTo>
                    <a:lnTo>
                      <a:pt x="0" y="9"/>
                    </a:lnTo>
                    <a:lnTo>
                      <a:pt x="2" y="9"/>
                    </a:lnTo>
                    <a:lnTo>
                      <a:pt x="2" y="7"/>
                    </a:lnTo>
                    <a:lnTo>
                      <a:pt x="3" y="7"/>
                    </a:lnTo>
                    <a:lnTo>
                      <a:pt x="3" y="7"/>
                    </a:lnTo>
                    <a:lnTo>
                      <a:pt x="3" y="6"/>
                    </a:lnTo>
                    <a:lnTo>
                      <a:pt x="5" y="6"/>
                    </a:lnTo>
                    <a:lnTo>
                      <a:pt x="3" y="7"/>
                    </a:lnTo>
                    <a:lnTo>
                      <a:pt x="5" y="7"/>
                    </a:lnTo>
                    <a:lnTo>
                      <a:pt x="5" y="9"/>
                    </a:lnTo>
                    <a:lnTo>
                      <a:pt x="7" y="9"/>
                    </a:lnTo>
                    <a:lnTo>
                      <a:pt x="7" y="7"/>
                    </a:lnTo>
                    <a:lnTo>
                      <a:pt x="7" y="7"/>
                    </a:lnTo>
                    <a:lnTo>
                      <a:pt x="7" y="6"/>
                    </a:lnTo>
                    <a:lnTo>
                      <a:pt x="7" y="6"/>
                    </a:lnTo>
                    <a:lnTo>
                      <a:pt x="7" y="6"/>
                    </a:lnTo>
                    <a:lnTo>
                      <a:pt x="5" y="6"/>
                    </a:lnTo>
                    <a:lnTo>
                      <a:pt x="7" y="4"/>
                    </a:lnTo>
                    <a:lnTo>
                      <a:pt x="7" y="6"/>
                    </a:lnTo>
                    <a:lnTo>
                      <a:pt x="7" y="6"/>
                    </a:lnTo>
                    <a:lnTo>
                      <a:pt x="9" y="6"/>
                    </a:lnTo>
                    <a:lnTo>
                      <a:pt x="9" y="6"/>
                    </a:lnTo>
                    <a:lnTo>
                      <a:pt x="9" y="4"/>
                    </a:lnTo>
                    <a:lnTo>
                      <a:pt x="11" y="6"/>
                    </a:lnTo>
                    <a:lnTo>
                      <a:pt x="11" y="4"/>
                    </a:lnTo>
                    <a:lnTo>
                      <a:pt x="11" y="4"/>
                    </a:lnTo>
                    <a:lnTo>
                      <a:pt x="11" y="4"/>
                    </a:lnTo>
                    <a:lnTo>
                      <a:pt x="11" y="4"/>
                    </a:lnTo>
                    <a:lnTo>
                      <a:pt x="9" y="4"/>
                    </a:lnTo>
                    <a:lnTo>
                      <a:pt x="9" y="2"/>
                    </a:lnTo>
                    <a:lnTo>
                      <a:pt x="9" y="2"/>
                    </a:lnTo>
                    <a:lnTo>
                      <a:pt x="9" y="0"/>
                    </a:lnTo>
                    <a:lnTo>
                      <a:pt x="7" y="2"/>
                    </a:lnTo>
                    <a:lnTo>
                      <a:pt x="5" y="2"/>
                    </a:lnTo>
                    <a:lnTo>
                      <a:pt x="5" y="2"/>
                    </a:lnTo>
                    <a:lnTo>
                      <a:pt x="5" y="2"/>
                    </a:lnTo>
                    <a:lnTo>
                      <a:pt x="5" y="2"/>
                    </a:lnTo>
                    <a:lnTo>
                      <a:pt x="3" y="2"/>
                    </a:lnTo>
                    <a:lnTo>
                      <a:pt x="3" y="2"/>
                    </a:lnTo>
                    <a:lnTo>
                      <a:pt x="3" y="4"/>
                    </a:lnTo>
                    <a:lnTo>
                      <a:pt x="2" y="4"/>
                    </a:lnTo>
                    <a:lnTo>
                      <a:pt x="2" y="4"/>
                    </a:lnTo>
                    <a:lnTo>
                      <a:pt x="2" y="4"/>
                    </a:lnTo>
                    <a:lnTo>
                      <a:pt x="2" y="6"/>
                    </a:lnTo>
                    <a:lnTo>
                      <a:pt x="2" y="6"/>
                    </a:lnTo>
                    <a:lnTo>
                      <a:pt x="2" y="6"/>
                    </a:lnTo>
                    <a:lnTo>
                      <a:pt x="2" y="6"/>
                    </a:lnTo>
                    <a:lnTo>
                      <a:pt x="2"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71" name="Freeform 99"/>
              <p:cNvSpPr>
                <a:spLocks/>
              </p:cNvSpPr>
              <p:nvPr/>
            </p:nvSpPr>
            <p:spPr bwMode="auto">
              <a:xfrm>
                <a:off x="994" y="1008"/>
                <a:ext cx="9" cy="16"/>
              </a:xfrm>
              <a:custGeom>
                <a:avLst/>
                <a:gdLst>
                  <a:gd name="T0" fmla="*/ 9 w 9"/>
                  <a:gd name="T1" fmla="*/ 2 h 16"/>
                  <a:gd name="T2" fmla="*/ 7 w 9"/>
                  <a:gd name="T3" fmla="*/ 2 h 16"/>
                  <a:gd name="T4" fmla="*/ 7 w 9"/>
                  <a:gd name="T5" fmla="*/ 0 h 16"/>
                  <a:gd name="T6" fmla="*/ 6 w 9"/>
                  <a:gd name="T7" fmla="*/ 2 h 16"/>
                  <a:gd name="T8" fmla="*/ 6 w 9"/>
                  <a:gd name="T9" fmla="*/ 4 h 16"/>
                  <a:gd name="T10" fmla="*/ 2 w 9"/>
                  <a:gd name="T11" fmla="*/ 4 h 16"/>
                  <a:gd name="T12" fmla="*/ 6 w 9"/>
                  <a:gd name="T13" fmla="*/ 4 h 16"/>
                  <a:gd name="T14" fmla="*/ 7 w 9"/>
                  <a:gd name="T15" fmla="*/ 2 h 16"/>
                  <a:gd name="T16" fmla="*/ 6 w 9"/>
                  <a:gd name="T17" fmla="*/ 4 h 16"/>
                  <a:gd name="T18" fmla="*/ 6 w 9"/>
                  <a:gd name="T19" fmla="*/ 6 h 16"/>
                  <a:gd name="T20" fmla="*/ 2 w 9"/>
                  <a:gd name="T21" fmla="*/ 7 h 16"/>
                  <a:gd name="T22" fmla="*/ 4 w 9"/>
                  <a:gd name="T23" fmla="*/ 7 h 16"/>
                  <a:gd name="T24" fmla="*/ 4 w 9"/>
                  <a:gd name="T25" fmla="*/ 9 h 16"/>
                  <a:gd name="T26" fmla="*/ 2 w 9"/>
                  <a:gd name="T27" fmla="*/ 11 h 16"/>
                  <a:gd name="T28" fmla="*/ 2 w 9"/>
                  <a:gd name="T29" fmla="*/ 11 h 16"/>
                  <a:gd name="T30" fmla="*/ 2 w 9"/>
                  <a:gd name="T31" fmla="*/ 11 h 16"/>
                  <a:gd name="T32" fmla="*/ 2 w 9"/>
                  <a:gd name="T33" fmla="*/ 13 h 16"/>
                  <a:gd name="T34" fmla="*/ 2 w 9"/>
                  <a:gd name="T35" fmla="*/ 15 h 16"/>
                  <a:gd name="T36" fmla="*/ 2 w 9"/>
                  <a:gd name="T37" fmla="*/ 15 h 16"/>
                  <a:gd name="T38" fmla="*/ 2 w 9"/>
                  <a:gd name="T39" fmla="*/ 16 h 16"/>
                  <a:gd name="T40" fmla="*/ 4 w 9"/>
                  <a:gd name="T41" fmla="*/ 16 h 16"/>
                  <a:gd name="T42" fmla="*/ 4 w 9"/>
                  <a:gd name="T43" fmla="*/ 16 h 16"/>
                  <a:gd name="T44" fmla="*/ 4 w 9"/>
                  <a:gd name="T45" fmla="*/ 15 h 16"/>
                  <a:gd name="T46" fmla="*/ 6 w 9"/>
                  <a:gd name="T47" fmla="*/ 15 h 16"/>
                  <a:gd name="T48" fmla="*/ 6 w 9"/>
                  <a:gd name="T49" fmla="*/ 13 h 16"/>
                  <a:gd name="T50" fmla="*/ 6 w 9"/>
                  <a:gd name="T51" fmla="*/ 13 h 16"/>
                  <a:gd name="T52" fmla="*/ 6 w 9"/>
                  <a:gd name="T53" fmla="*/ 11 h 16"/>
                  <a:gd name="T54" fmla="*/ 6 w 9"/>
                  <a:gd name="T55" fmla="*/ 11 h 16"/>
                  <a:gd name="T56" fmla="*/ 6 w 9"/>
                  <a:gd name="T57" fmla="*/ 11 h 16"/>
                  <a:gd name="T58" fmla="*/ 6 w 9"/>
                  <a:gd name="T59" fmla="*/ 9 h 16"/>
                  <a:gd name="T60" fmla="*/ 7 w 9"/>
                  <a:gd name="T61" fmla="*/ 11 h 16"/>
                  <a:gd name="T62" fmla="*/ 7 w 9"/>
                  <a:gd name="T63" fmla="*/ 7 h 16"/>
                  <a:gd name="T64" fmla="*/ 9 w 9"/>
                  <a:gd name="T65" fmla="*/ 6 h 16"/>
                  <a:gd name="T66" fmla="*/ 9 w 9"/>
                  <a:gd name="T67" fmla="*/ 4 h 16"/>
                  <a:gd name="T68" fmla="*/ 7 w 9"/>
                  <a:gd name="T69" fmla="*/ 4 h 16"/>
                  <a:gd name="T70" fmla="*/ 9 w 9"/>
                  <a:gd name="T71"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 h="16">
                    <a:moveTo>
                      <a:pt x="9" y="2"/>
                    </a:moveTo>
                    <a:lnTo>
                      <a:pt x="9" y="2"/>
                    </a:lnTo>
                    <a:lnTo>
                      <a:pt x="9" y="2"/>
                    </a:lnTo>
                    <a:lnTo>
                      <a:pt x="7" y="2"/>
                    </a:lnTo>
                    <a:lnTo>
                      <a:pt x="9" y="2"/>
                    </a:lnTo>
                    <a:lnTo>
                      <a:pt x="7" y="0"/>
                    </a:lnTo>
                    <a:lnTo>
                      <a:pt x="6" y="2"/>
                    </a:lnTo>
                    <a:lnTo>
                      <a:pt x="6" y="2"/>
                    </a:lnTo>
                    <a:lnTo>
                      <a:pt x="6" y="2"/>
                    </a:lnTo>
                    <a:lnTo>
                      <a:pt x="6" y="4"/>
                    </a:lnTo>
                    <a:lnTo>
                      <a:pt x="4" y="4"/>
                    </a:lnTo>
                    <a:lnTo>
                      <a:pt x="2" y="4"/>
                    </a:lnTo>
                    <a:lnTo>
                      <a:pt x="4" y="6"/>
                    </a:lnTo>
                    <a:lnTo>
                      <a:pt x="6" y="4"/>
                    </a:lnTo>
                    <a:lnTo>
                      <a:pt x="6" y="4"/>
                    </a:lnTo>
                    <a:lnTo>
                      <a:pt x="7" y="2"/>
                    </a:lnTo>
                    <a:lnTo>
                      <a:pt x="7" y="4"/>
                    </a:lnTo>
                    <a:lnTo>
                      <a:pt x="6" y="4"/>
                    </a:lnTo>
                    <a:lnTo>
                      <a:pt x="6" y="6"/>
                    </a:lnTo>
                    <a:lnTo>
                      <a:pt x="6" y="6"/>
                    </a:lnTo>
                    <a:lnTo>
                      <a:pt x="4" y="6"/>
                    </a:lnTo>
                    <a:lnTo>
                      <a:pt x="2" y="7"/>
                    </a:lnTo>
                    <a:lnTo>
                      <a:pt x="2" y="7"/>
                    </a:lnTo>
                    <a:lnTo>
                      <a:pt x="4" y="7"/>
                    </a:lnTo>
                    <a:lnTo>
                      <a:pt x="4" y="7"/>
                    </a:lnTo>
                    <a:lnTo>
                      <a:pt x="4" y="9"/>
                    </a:lnTo>
                    <a:lnTo>
                      <a:pt x="4" y="9"/>
                    </a:lnTo>
                    <a:lnTo>
                      <a:pt x="2" y="11"/>
                    </a:lnTo>
                    <a:lnTo>
                      <a:pt x="0" y="11"/>
                    </a:lnTo>
                    <a:lnTo>
                      <a:pt x="2" y="11"/>
                    </a:lnTo>
                    <a:lnTo>
                      <a:pt x="2" y="11"/>
                    </a:lnTo>
                    <a:lnTo>
                      <a:pt x="2" y="11"/>
                    </a:lnTo>
                    <a:lnTo>
                      <a:pt x="2" y="13"/>
                    </a:lnTo>
                    <a:lnTo>
                      <a:pt x="2" y="13"/>
                    </a:lnTo>
                    <a:lnTo>
                      <a:pt x="2" y="15"/>
                    </a:lnTo>
                    <a:lnTo>
                      <a:pt x="2" y="15"/>
                    </a:lnTo>
                    <a:lnTo>
                      <a:pt x="2" y="15"/>
                    </a:lnTo>
                    <a:lnTo>
                      <a:pt x="2" y="15"/>
                    </a:lnTo>
                    <a:lnTo>
                      <a:pt x="2" y="15"/>
                    </a:lnTo>
                    <a:lnTo>
                      <a:pt x="2" y="16"/>
                    </a:lnTo>
                    <a:lnTo>
                      <a:pt x="2" y="16"/>
                    </a:lnTo>
                    <a:lnTo>
                      <a:pt x="4" y="16"/>
                    </a:lnTo>
                    <a:lnTo>
                      <a:pt x="4" y="16"/>
                    </a:lnTo>
                    <a:lnTo>
                      <a:pt x="4" y="16"/>
                    </a:lnTo>
                    <a:lnTo>
                      <a:pt x="4" y="15"/>
                    </a:lnTo>
                    <a:lnTo>
                      <a:pt x="4" y="15"/>
                    </a:lnTo>
                    <a:lnTo>
                      <a:pt x="4" y="15"/>
                    </a:lnTo>
                    <a:lnTo>
                      <a:pt x="6" y="15"/>
                    </a:lnTo>
                    <a:lnTo>
                      <a:pt x="6" y="15"/>
                    </a:lnTo>
                    <a:lnTo>
                      <a:pt x="6" y="13"/>
                    </a:lnTo>
                    <a:lnTo>
                      <a:pt x="6" y="13"/>
                    </a:lnTo>
                    <a:lnTo>
                      <a:pt x="6" y="13"/>
                    </a:lnTo>
                    <a:lnTo>
                      <a:pt x="6" y="13"/>
                    </a:lnTo>
                    <a:lnTo>
                      <a:pt x="6" y="11"/>
                    </a:lnTo>
                    <a:lnTo>
                      <a:pt x="7" y="11"/>
                    </a:lnTo>
                    <a:lnTo>
                      <a:pt x="6" y="11"/>
                    </a:lnTo>
                    <a:lnTo>
                      <a:pt x="6" y="11"/>
                    </a:lnTo>
                    <a:lnTo>
                      <a:pt x="6" y="11"/>
                    </a:lnTo>
                    <a:lnTo>
                      <a:pt x="6" y="11"/>
                    </a:lnTo>
                    <a:lnTo>
                      <a:pt x="6" y="9"/>
                    </a:lnTo>
                    <a:lnTo>
                      <a:pt x="7" y="9"/>
                    </a:lnTo>
                    <a:lnTo>
                      <a:pt x="7" y="11"/>
                    </a:lnTo>
                    <a:lnTo>
                      <a:pt x="7" y="9"/>
                    </a:lnTo>
                    <a:lnTo>
                      <a:pt x="7" y="7"/>
                    </a:lnTo>
                    <a:lnTo>
                      <a:pt x="9" y="7"/>
                    </a:lnTo>
                    <a:lnTo>
                      <a:pt x="9" y="6"/>
                    </a:lnTo>
                    <a:lnTo>
                      <a:pt x="9" y="6"/>
                    </a:lnTo>
                    <a:lnTo>
                      <a:pt x="9" y="4"/>
                    </a:lnTo>
                    <a:lnTo>
                      <a:pt x="9" y="4"/>
                    </a:lnTo>
                    <a:lnTo>
                      <a:pt x="7" y="4"/>
                    </a:lnTo>
                    <a:lnTo>
                      <a:pt x="7" y="4"/>
                    </a:lnTo>
                    <a:lnTo>
                      <a:pt x="9"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72" name="Freeform 100"/>
              <p:cNvSpPr>
                <a:spLocks/>
              </p:cNvSpPr>
              <p:nvPr/>
            </p:nvSpPr>
            <p:spPr bwMode="auto">
              <a:xfrm>
                <a:off x="1005" y="1019"/>
                <a:ext cx="2" cy="2"/>
              </a:xfrm>
              <a:custGeom>
                <a:avLst/>
                <a:gdLst>
                  <a:gd name="T0" fmla="*/ 0 w 2"/>
                  <a:gd name="T1" fmla="*/ 2 h 2"/>
                  <a:gd name="T2" fmla="*/ 2 w 2"/>
                  <a:gd name="T3" fmla="*/ 0 h 2"/>
                  <a:gd name="T4" fmla="*/ 0 w 2"/>
                  <a:gd name="T5" fmla="*/ 2 h 2"/>
                  <a:gd name="T6" fmla="*/ 0 w 2"/>
                  <a:gd name="T7" fmla="*/ 2 h 2"/>
                </a:gdLst>
                <a:ahLst/>
                <a:cxnLst>
                  <a:cxn ang="0">
                    <a:pos x="T0" y="T1"/>
                  </a:cxn>
                  <a:cxn ang="0">
                    <a:pos x="T2" y="T3"/>
                  </a:cxn>
                  <a:cxn ang="0">
                    <a:pos x="T4" y="T5"/>
                  </a:cxn>
                  <a:cxn ang="0">
                    <a:pos x="T6" y="T7"/>
                  </a:cxn>
                </a:cxnLst>
                <a:rect l="0" t="0" r="r" b="b"/>
                <a:pathLst>
                  <a:path w="2" h="2">
                    <a:moveTo>
                      <a:pt x="0" y="2"/>
                    </a:moveTo>
                    <a:lnTo>
                      <a:pt x="2" y="0"/>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73" name="Freeform 101"/>
              <p:cNvSpPr>
                <a:spLocks/>
              </p:cNvSpPr>
              <p:nvPr/>
            </p:nvSpPr>
            <p:spPr bwMode="auto">
              <a:xfrm>
                <a:off x="1003" y="1014"/>
                <a:ext cx="9" cy="9"/>
              </a:xfrm>
              <a:custGeom>
                <a:avLst/>
                <a:gdLst>
                  <a:gd name="T0" fmla="*/ 7 w 9"/>
                  <a:gd name="T1" fmla="*/ 0 h 9"/>
                  <a:gd name="T2" fmla="*/ 7 w 9"/>
                  <a:gd name="T3" fmla="*/ 0 h 9"/>
                  <a:gd name="T4" fmla="*/ 6 w 9"/>
                  <a:gd name="T5" fmla="*/ 0 h 9"/>
                  <a:gd name="T6" fmla="*/ 6 w 9"/>
                  <a:gd name="T7" fmla="*/ 1 h 9"/>
                  <a:gd name="T8" fmla="*/ 6 w 9"/>
                  <a:gd name="T9" fmla="*/ 1 h 9"/>
                  <a:gd name="T10" fmla="*/ 6 w 9"/>
                  <a:gd name="T11" fmla="*/ 1 h 9"/>
                  <a:gd name="T12" fmla="*/ 4 w 9"/>
                  <a:gd name="T13" fmla="*/ 1 h 9"/>
                  <a:gd name="T14" fmla="*/ 4 w 9"/>
                  <a:gd name="T15" fmla="*/ 3 h 9"/>
                  <a:gd name="T16" fmla="*/ 2 w 9"/>
                  <a:gd name="T17" fmla="*/ 3 h 9"/>
                  <a:gd name="T18" fmla="*/ 2 w 9"/>
                  <a:gd name="T19" fmla="*/ 5 h 9"/>
                  <a:gd name="T20" fmla="*/ 0 w 9"/>
                  <a:gd name="T21" fmla="*/ 5 h 9"/>
                  <a:gd name="T22" fmla="*/ 0 w 9"/>
                  <a:gd name="T23" fmla="*/ 5 h 9"/>
                  <a:gd name="T24" fmla="*/ 2 w 9"/>
                  <a:gd name="T25" fmla="*/ 5 h 9"/>
                  <a:gd name="T26" fmla="*/ 2 w 9"/>
                  <a:gd name="T27" fmla="*/ 5 h 9"/>
                  <a:gd name="T28" fmla="*/ 2 w 9"/>
                  <a:gd name="T29" fmla="*/ 5 h 9"/>
                  <a:gd name="T30" fmla="*/ 2 w 9"/>
                  <a:gd name="T31" fmla="*/ 5 h 9"/>
                  <a:gd name="T32" fmla="*/ 4 w 9"/>
                  <a:gd name="T33" fmla="*/ 5 h 9"/>
                  <a:gd name="T34" fmla="*/ 4 w 9"/>
                  <a:gd name="T35" fmla="*/ 5 h 9"/>
                  <a:gd name="T36" fmla="*/ 6 w 9"/>
                  <a:gd name="T37" fmla="*/ 3 h 9"/>
                  <a:gd name="T38" fmla="*/ 4 w 9"/>
                  <a:gd name="T39" fmla="*/ 5 h 9"/>
                  <a:gd name="T40" fmla="*/ 4 w 9"/>
                  <a:gd name="T41" fmla="*/ 5 h 9"/>
                  <a:gd name="T42" fmla="*/ 4 w 9"/>
                  <a:gd name="T43" fmla="*/ 5 h 9"/>
                  <a:gd name="T44" fmla="*/ 4 w 9"/>
                  <a:gd name="T45" fmla="*/ 7 h 9"/>
                  <a:gd name="T46" fmla="*/ 2 w 9"/>
                  <a:gd name="T47" fmla="*/ 7 h 9"/>
                  <a:gd name="T48" fmla="*/ 2 w 9"/>
                  <a:gd name="T49" fmla="*/ 7 h 9"/>
                  <a:gd name="T50" fmla="*/ 2 w 9"/>
                  <a:gd name="T51" fmla="*/ 9 h 9"/>
                  <a:gd name="T52" fmla="*/ 4 w 9"/>
                  <a:gd name="T53" fmla="*/ 9 h 9"/>
                  <a:gd name="T54" fmla="*/ 4 w 9"/>
                  <a:gd name="T55" fmla="*/ 9 h 9"/>
                  <a:gd name="T56" fmla="*/ 4 w 9"/>
                  <a:gd name="T57" fmla="*/ 7 h 9"/>
                  <a:gd name="T58" fmla="*/ 4 w 9"/>
                  <a:gd name="T59" fmla="*/ 7 h 9"/>
                  <a:gd name="T60" fmla="*/ 6 w 9"/>
                  <a:gd name="T61" fmla="*/ 5 h 9"/>
                  <a:gd name="T62" fmla="*/ 7 w 9"/>
                  <a:gd name="T63" fmla="*/ 3 h 9"/>
                  <a:gd name="T64" fmla="*/ 7 w 9"/>
                  <a:gd name="T65" fmla="*/ 1 h 9"/>
                  <a:gd name="T66" fmla="*/ 9 w 9"/>
                  <a:gd name="T67" fmla="*/ 0 h 9"/>
                  <a:gd name="T68" fmla="*/ 7 w 9"/>
                  <a:gd name="T69" fmla="*/ 0 h 9"/>
                  <a:gd name="T70" fmla="*/ 7 w 9"/>
                  <a:gd name="T7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 h="9">
                    <a:moveTo>
                      <a:pt x="7" y="0"/>
                    </a:moveTo>
                    <a:lnTo>
                      <a:pt x="7" y="0"/>
                    </a:lnTo>
                    <a:lnTo>
                      <a:pt x="6" y="0"/>
                    </a:lnTo>
                    <a:lnTo>
                      <a:pt x="6" y="1"/>
                    </a:lnTo>
                    <a:lnTo>
                      <a:pt x="6" y="1"/>
                    </a:lnTo>
                    <a:lnTo>
                      <a:pt x="6" y="1"/>
                    </a:lnTo>
                    <a:lnTo>
                      <a:pt x="4" y="1"/>
                    </a:lnTo>
                    <a:lnTo>
                      <a:pt x="4" y="3"/>
                    </a:lnTo>
                    <a:lnTo>
                      <a:pt x="2" y="3"/>
                    </a:lnTo>
                    <a:lnTo>
                      <a:pt x="2" y="5"/>
                    </a:lnTo>
                    <a:lnTo>
                      <a:pt x="0" y="5"/>
                    </a:lnTo>
                    <a:lnTo>
                      <a:pt x="0" y="5"/>
                    </a:lnTo>
                    <a:lnTo>
                      <a:pt x="2" y="5"/>
                    </a:lnTo>
                    <a:lnTo>
                      <a:pt x="2" y="5"/>
                    </a:lnTo>
                    <a:lnTo>
                      <a:pt x="2" y="5"/>
                    </a:lnTo>
                    <a:lnTo>
                      <a:pt x="2" y="5"/>
                    </a:lnTo>
                    <a:lnTo>
                      <a:pt x="4" y="5"/>
                    </a:lnTo>
                    <a:lnTo>
                      <a:pt x="4" y="5"/>
                    </a:lnTo>
                    <a:lnTo>
                      <a:pt x="6" y="3"/>
                    </a:lnTo>
                    <a:lnTo>
                      <a:pt x="4" y="5"/>
                    </a:lnTo>
                    <a:lnTo>
                      <a:pt x="4" y="5"/>
                    </a:lnTo>
                    <a:lnTo>
                      <a:pt x="4" y="5"/>
                    </a:lnTo>
                    <a:lnTo>
                      <a:pt x="4" y="7"/>
                    </a:lnTo>
                    <a:lnTo>
                      <a:pt x="2" y="7"/>
                    </a:lnTo>
                    <a:lnTo>
                      <a:pt x="2" y="7"/>
                    </a:lnTo>
                    <a:lnTo>
                      <a:pt x="2" y="9"/>
                    </a:lnTo>
                    <a:lnTo>
                      <a:pt x="4" y="9"/>
                    </a:lnTo>
                    <a:lnTo>
                      <a:pt x="4" y="9"/>
                    </a:lnTo>
                    <a:lnTo>
                      <a:pt x="4" y="7"/>
                    </a:lnTo>
                    <a:lnTo>
                      <a:pt x="4" y="7"/>
                    </a:lnTo>
                    <a:lnTo>
                      <a:pt x="6" y="5"/>
                    </a:lnTo>
                    <a:lnTo>
                      <a:pt x="7" y="3"/>
                    </a:lnTo>
                    <a:lnTo>
                      <a:pt x="7" y="1"/>
                    </a:lnTo>
                    <a:lnTo>
                      <a:pt x="9" y="0"/>
                    </a:lnTo>
                    <a:lnTo>
                      <a:pt x="7" y="0"/>
                    </a:lnTo>
                    <a:lnTo>
                      <a:pt x="7"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74" name="Freeform 102"/>
              <p:cNvSpPr>
                <a:spLocks/>
              </p:cNvSpPr>
              <p:nvPr/>
            </p:nvSpPr>
            <p:spPr bwMode="auto">
              <a:xfrm>
                <a:off x="990" y="1019"/>
                <a:ext cx="4" cy="5"/>
              </a:xfrm>
              <a:custGeom>
                <a:avLst/>
                <a:gdLst>
                  <a:gd name="T0" fmla="*/ 2 w 4"/>
                  <a:gd name="T1" fmla="*/ 2 h 5"/>
                  <a:gd name="T2" fmla="*/ 2 w 4"/>
                  <a:gd name="T3" fmla="*/ 2 h 5"/>
                  <a:gd name="T4" fmla="*/ 2 w 4"/>
                  <a:gd name="T5" fmla="*/ 4 h 5"/>
                  <a:gd name="T6" fmla="*/ 2 w 4"/>
                  <a:gd name="T7" fmla="*/ 4 h 5"/>
                  <a:gd name="T8" fmla="*/ 0 w 4"/>
                  <a:gd name="T9" fmla="*/ 5 h 5"/>
                  <a:gd name="T10" fmla="*/ 0 w 4"/>
                  <a:gd name="T11" fmla="*/ 5 h 5"/>
                  <a:gd name="T12" fmla="*/ 2 w 4"/>
                  <a:gd name="T13" fmla="*/ 5 h 5"/>
                  <a:gd name="T14" fmla="*/ 2 w 4"/>
                  <a:gd name="T15" fmla="*/ 4 h 5"/>
                  <a:gd name="T16" fmla="*/ 4 w 4"/>
                  <a:gd name="T17" fmla="*/ 2 h 5"/>
                  <a:gd name="T18" fmla="*/ 4 w 4"/>
                  <a:gd name="T19" fmla="*/ 2 h 5"/>
                  <a:gd name="T20" fmla="*/ 4 w 4"/>
                  <a:gd name="T21" fmla="*/ 0 h 5"/>
                  <a:gd name="T22" fmla="*/ 2 w 4"/>
                  <a:gd name="T23" fmla="*/ 0 h 5"/>
                  <a:gd name="T24" fmla="*/ 2 w 4"/>
                  <a:gd name="T25"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5">
                    <a:moveTo>
                      <a:pt x="2" y="2"/>
                    </a:moveTo>
                    <a:lnTo>
                      <a:pt x="2" y="2"/>
                    </a:lnTo>
                    <a:lnTo>
                      <a:pt x="2" y="4"/>
                    </a:lnTo>
                    <a:lnTo>
                      <a:pt x="2" y="4"/>
                    </a:lnTo>
                    <a:lnTo>
                      <a:pt x="0" y="5"/>
                    </a:lnTo>
                    <a:lnTo>
                      <a:pt x="0" y="5"/>
                    </a:lnTo>
                    <a:lnTo>
                      <a:pt x="2" y="5"/>
                    </a:lnTo>
                    <a:lnTo>
                      <a:pt x="2" y="4"/>
                    </a:lnTo>
                    <a:lnTo>
                      <a:pt x="4" y="2"/>
                    </a:lnTo>
                    <a:lnTo>
                      <a:pt x="4" y="2"/>
                    </a:lnTo>
                    <a:lnTo>
                      <a:pt x="4" y="0"/>
                    </a:lnTo>
                    <a:lnTo>
                      <a:pt x="2" y="0"/>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75" name="Freeform 103"/>
              <p:cNvSpPr>
                <a:spLocks/>
              </p:cNvSpPr>
              <p:nvPr/>
            </p:nvSpPr>
            <p:spPr bwMode="auto">
              <a:xfrm>
                <a:off x="1001" y="1021"/>
                <a:ext cx="2" cy="2"/>
              </a:xfrm>
              <a:custGeom>
                <a:avLst/>
                <a:gdLst>
                  <a:gd name="T0" fmla="*/ 0 w 2"/>
                  <a:gd name="T1" fmla="*/ 2 h 2"/>
                  <a:gd name="T2" fmla="*/ 2 w 2"/>
                  <a:gd name="T3" fmla="*/ 2 h 2"/>
                  <a:gd name="T4" fmla="*/ 2 w 2"/>
                  <a:gd name="T5" fmla="*/ 0 h 2"/>
                  <a:gd name="T6" fmla="*/ 2 w 2"/>
                  <a:gd name="T7" fmla="*/ 0 h 2"/>
                  <a:gd name="T8" fmla="*/ 2 w 2"/>
                  <a:gd name="T9" fmla="*/ 0 h 2"/>
                  <a:gd name="T10" fmla="*/ 2 w 2"/>
                  <a:gd name="T11" fmla="*/ 2 h 2"/>
                  <a:gd name="T12" fmla="*/ 2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lnTo>
                      <a:pt x="2" y="2"/>
                    </a:lnTo>
                    <a:lnTo>
                      <a:pt x="2" y="0"/>
                    </a:lnTo>
                    <a:lnTo>
                      <a:pt x="2" y="0"/>
                    </a:lnTo>
                    <a:lnTo>
                      <a:pt x="2" y="0"/>
                    </a:lnTo>
                    <a:lnTo>
                      <a:pt x="2" y="2"/>
                    </a:lnTo>
                    <a:lnTo>
                      <a:pt x="2"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76" name="Freeform 104"/>
              <p:cNvSpPr>
                <a:spLocks/>
              </p:cNvSpPr>
              <p:nvPr/>
            </p:nvSpPr>
            <p:spPr bwMode="auto">
              <a:xfrm>
                <a:off x="704" y="1008"/>
                <a:ext cx="4" cy="4"/>
              </a:xfrm>
              <a:custGeom>
                <a:avLst/>
                <a:gdLst>
                  <a:gd name="T0" fmla="*/ 4 w 4"/>
                  <a:gd name="T1" fmla="*/ 2 h 4"/>
                  <a:gd name="T2" fmla="*/ 4 w 4"/>
                  <a:gd name="T3" fmla="*/ 2 h 4"/>
                  <a:gd name="T4" fmla="*/ 4 w 4"/>
                  <a:gd name="T5" fmla="*/ 2 h 4"/>
                  <a:gd name="T6" fmla="*/ 4 w 4"/>
                  <a:gd name="T7" fmla="*/ 2 h 4"/>
                  <a:gd name="T8" fmla="*/ 2 w 4"/>
                  <a:gd name="T9" fmla="*/ 0 h 4"/>
                  <a:gd name="T10" fmla="*/ 2 w 4"/>
                  <a:gd name="T11" fmla="*/ 2 h 4"/>
                  <a:gd name="T12" fmla="*/ 0 w 4"/>
                  <a:gd name="T13" fmla="*/ 2 h 4"/>
                  <a:gd name="T14" fmla="*/ 2 w 4"/>
                  <a:gd name="T15" fmla="*/ 2 h 4"/>
                  <a:gd name="T16" fmla="*/ 0 w 4"/>
                  <a:gd name="T17" fmla="*/ 2 h 4"/>
                  <a:gd name="T18" fmla="*/ 0 w 4"/>
                  <a:gd name="T19" fmla="*/ 4 h 4"/>
                  <a:gd name="T20" fmla="*/ 0 w 4"/>
                  <a:gd name="T21" fmla="*/ 4 h 4"/>
                  <a:gd name="T22" fmla="*/ 0 w 4"/>
                  <a:gd name="T23" fmla="*/ 4 h 4"/>
                  <a:gd name="T24" fmla="*/ 2 w 4"/>
                  <a:gd name="T25" fmla="*/ 2 h 4"/>
                  <a:gd name="T26" fmla="*/ 4 w 4"/>
                  <a:gd name="T2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4">
                    <a:moveTo>
                      <a:pt x="4" y="2"/>
                    </a:moveTo>
                    <a:lnTo>
                      <a:pt x="4" y="2"/>
                    </a:lnTo>
                    <a:lnTo>
                      <a:pt x="4" y="2"/>
                    </a:lnTo>
                    <a:lnTo>
                      <a:pt x="4" y="2"/>
                    </a:lnTo>
                    <a:lnTo>
                      <a:pt x="2" y="0"/>
                    </a:lnTo>
                    <a:lnTo>
                      <a:pt x="2" y="2"/>
                    </a:lnTo>
                    <a:lnTo>
                      <a:pt x="0" y="2"/>
                    </a:lnTo>
                    <a:lnTo>
                      <a:pt x="2" y="2"/>
                    </a:lnTo>
                    <a:lnTo>
                      <a:pt x="0" y="2"/>
                    </a:lnTo>
                    <a:lnTo>
                      <a:pt x="0" y="4"/>
                    </a:lnTo>
                    <a:lnTo>
                      <a:pt x="0" y="4"/>
                    </a:lnTo>
                    <a:lnTo>
                      <a:pt x="0" y="4"/>
                    </a:lnTo>
                    <a:lnTo>
                      <a:pt x="2" y="2"/>
                    </a:lnTo>
                    <a:lnTo>
                      <a:pt x="4"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77" name="Freeform 105"/>
              <p:cNvSpPr>
                <a:spLocks/>
              </p:cNvSpPr>
              <p:nvPr/>
            </p:nvSpPr>
            <p:spPr bwMode="auto">
              <a:xfrm>
                <a:off x="706" y="1010"/>
                <a:ext cx="6" cy="2"/>
              </a:xfrm>
              <a:custGeom>
                <a:avLst/>
                <a:gdLst>
                  <a:gd name="T0" fmla="*/ 6 w 6"/>
                  <a:gd name="T1" fmla="*/ 0 h 2"/>
                  <a:gd name="T2" fmla="*/ 6 w 6"/>
                  <a:gd name="T3" fmla="*/ 0 h 2"/>
                  <a:gd name="T4" fmla="*/ 4 w 6"/>
                  <a:gd name="T5" fmla="*/ 2 h 2"/>
                  <a:gd name="T6" fmla="*/ 2 w 6"/>
                  <a:gd name="T7" fmla="*/ 2 h 2"/>
                  <a:gd name="T8" fmla="*/ 0 w 6"/>
                  <a:gd name="T9" fmla="*/ 2 h 2"/>
                  <a:gd name="T10" fmla="*/ 4 w 6"/>
                  <a:gd name="T11" fmla="*/ 2 h 2"/>
                  <a:gd name="T12" fmla="*/ 6 w 6"/>
                  <a:gd name="T13" fmla="*/ 0 h 2"/>
                  <a:gd name="T14" fmla="*/ 6 w 6"/>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2">
                    <a:moveTo>
                      <a:pt x="6" y="0"/>
                    </a:moveTo>
                    <a:lnTo>
                      <a:pt x="6" y="0"/>
                    </a:lnTo>
                    <a:lnTo>
                      <a:pt x="4" y="2"/>
                    </a:lnTo>
                    <a:lnTo>
                      <a:pt x="2" y="2"/>
                    </a:lnTo>
                    <a:lnTo>
                      <a:pt x="0" y="2"/>
                    </a:lnTo>
                    <a:lnTo>
                      <a:pt x="4" y="2"/>
                    </a:lnTo>
                    <a:lnTo>
                      <a:pt x="6" y="0"/>
                    </a:lnTo>
                    <a:lnTo>
                      <a:pt x="6"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78" name="Freeform 106"/>
              <p:cNvSpPr>
                <a:spLocks/>
              </p:cNvSpPr>
              <p:nvPr/>
            </p:nvSpPr>
            <p:spPr bwMode="auto">
              <a:xfrm>
                <a:off x="710" y="1010"/>
                <a:ext cx="5" cy="4"/>
              </a:xfrm>
              <a:custGeom>
                <a:avLst/>
                <a:gdLst>
                  <a:gd name="T0" fmla="*/ 3 w 5"/>
                  <a:gd name="T1" fmla="*/ 2 h 4"/>
                  <a:gd name="T2" fmla="*/ 3 w 5"/>
                  <a:gd name="T3" fmla="*/ 2 h 4"/>
                  <a:gd name="T4" fmla="*/ 2 w 5"/>
                  <a:gd name="T5" fmla="*/ 2 h 4"/>
                  <a:gd name="T6" fmla="*/ 0 w 5"/>
                  <a:gd name="T7" fmla="*/ 2 h 4"/>
                  <a:gd name="T8" fmla="*/ 2 w 5"/>
                  <a:gd name="T9" fmla="*/ 2 h 4"/>
                  <a:gd name="T10" fmla="*/ 0 w 5"/>
                  <a:gd name="T11" fmla="*/ 4 h 4"/>
                  <a:gd name="T12" fmla="*/ 2 w 5"/>
                  <a:gd name="T13" fmla="*/ 4 h 4"/>
                  <a:gd name="T14" fmla="*/ 2 w 5"/>
                  <a:gd name="T15" fmla="*/ 4 h 4"/>
                  <a:gd name="T16" fmla="*/ 3 w 5"/>
                  <a:gd name="T17" fmla="*/ 4 h 4"/>
                  <a:gd name="T18" fmla="*/ 3 w 5"/>
                  <a:gd name="T19" fmla="*/ 2 h 4"/>
                  <a:gd name="T20" fmla="*/ 5 w 5"/>
                  <a:gd name="T21" fmla="*/ 2 h 4"/>
                  <a:gd name="T22" fmla="*/ 3 w 5"/>
                  <a:gd name="T23" fmla="*/ 2 h 4"/>
                  <a:gd name="T24" fmla="*/ 3 w 5"/>
                  <a:gd name="T25" fmla="*/ 2 h 4"/>
                  <a:gd name="T26" fmla="*/ 5 w 5"/>
                  <a:gd name="T27" fmla="*/ 2 h 4"/>
                  <a:gd name="T28" fmla="*/ 5 w 5"/>
                  <a:gd name="T29" fmla="*/ 0 h 4"/>
                  <a:gd name="T30" fmla="*/ 5 w 5"/>
                  <a:gd name="T31" fmla="*/ 0 h 4"/>
                  <a:gd name="T32" fmla="*/ 3 w 5"/>
                  <a:gd name="T33" fmla="*/ 0 h 4"/>
                  <a:gd name="T34" fmla="*/ 3 w 5"/>
                  <a:gd name="T3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4">
                    <a:moveTo>
                      <a:pt x="3" y="2"/>
                    </a:moveTo>
                    <a:lnTo>
                      <a:pt x="3" y="2"/>
                    </a:lnTo>
                    <a:lnTo>
                      <a:pt x="2" y="2"/>
                    </a:lnTo>
                    <a:lnTo>
                      <a:pt x="0" y="2"/>
                    </a:lnTo>
                    <a:lnTo>
                      <a:pt x="2" y="2"/>
                    </a:lnTo>
                    <a:lnTo>
                      <a:pt x="0" y="4"/>
                    </a:lnTo>
                    <a:lnTo>
                      <a:pt x="2" y="4"/>
                    </a:lnTo>
                    <a:lnTo>
                      <a:pt x="2" y="4"/>
                    </a:lnTo>
                    <a:lnTo>
                      <a:pt x="3" y="4"/>
                    </a:lnTo>
                    <a:lnTo>
                      <a:pt x="3" y="2"/>
                    </a:lnTo>
                    <a:lnTo>
                      <a:pt x="5" y="2"/>
                    </a:lnTo>
                    <a:lnTo>
                      <a:pt x="3" y="2"/>
                    </a:lnTo>
                    <a:lnTo>
                      <a:pt x="3" y="2"/>
                    </a:lnTo>
                    <a:lnTo>
                      <a:pt x="5" y="2"/>
                    </a:lnTo>
                    <a:lnTo>
                      <a:pt x="5" y="0"/>
                    </a:lnTo>
                    <a:lnTo>
                      <a:pt x="5" y="0"/>
                    </a:lnTo>
                    <a:lnTo>
                      <a:pt x="3" y="0"/>
                    </a:lnTo>
                    <a:lnTo>
                      <a:pt x="3"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79" name="Freeform 107"/>
              <p:cNvSpPr>
                <a:spLocks/>
              </p:cNvSpPr>
              <p:nvPr/>
            </p:nvSpPr>
            <p:spPr bwMode="auto">
              <a:xfrm>
                <a:off x="728" y="1008"/>
                <a:ext cx="5" cy="4"/>
              </a:xfrm>
              <a:custGeom>
                <a:avLst/>
                <a:gdLst>
                  <a:gd name="T0" fmla="*/ 4 w 5"/>
                  <a:gd name="T1" fmla="*/ 2 h 4"/>
                  <a:gd name="T2" fmla="*/ 5 w 5"/>
                  <a:gd name="T3" fmla="*/ 2 h 4"/>
                  <a:gd name="T4" fmla="*/ 5 w 5"/>
                  <a:gd name="T5" fmla="*/ 2 h 4"/>
                  <a:gd name="T6" fmla="*/ 5 w 5"/>
                  <a:gd name="T7" fmla="*/ 0 h 4"/>
                  <a:gd name="T8" fmla="*/ 4 w 5"/>
                  <a:gd name="T9" fmla="*/ 2 h 4"/>
                  <a:gd name="T10" fmla="*/ 4 w 5"/>
                  <a:gd name="T11" fmla="*/ 2 h 4"/>
                  <a:gd name="T12" fmla="*/ 4 w 5"/>
                  <a:gd name="T13" fmla="*/ 2 h 4"/>
                  <a:gd name="T14" fmla="*/ 0 w 5"/>
                  <a:gd name="T15" fmla="*/ 2 h 4"/>
                  <a:gd name="T16" fmla="*/ 0 w 5"/>
                  <a:gd name="T17" fmla="*/ 4 h 4"/>
                  <a:gd name="T18" fmla="*/ 0 w 5"/>
                  <a:gd name="T19" fmla="*/ 4 h 4"/>
                  <a:gd name="T20" fmla="*/ 0 w 5"/>
                  <a:gd name="T21" fmla="*/ 4 h 4"/>
                  <a:gd name="T22" fmla="*/ 0 w 5"/>
                  <a:gd name="T23" fmla="*/ 4 h 4"/>
                  <a:gd name="T24" fmla="*/ 0 w 5"/>
                  <a:gd name="T25" fmla="*/ 4 h 4"/>
                  <a:gd name="T26" fmla="*/ 2 w 5"/>
                  <a:gd name="T27" fmla="*/ 4 h 4"/>
                  <a:gd name="T28" fmla="*/ 2 w 5"/>
                  <a:gd name="T29" fmla="*/ 4 h 4"/>
                  <a:gd name="T30" fmla="*/ 4 w 5"/>
                  <a:gd name="T31" fmla="*/ 2 h 4"/>
                  <a:gd name="T32" fmla="*/ 4 w 5"/>
                  <a:gd name="T3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4">
                    <a:moveTo>
                      <a:pt x="4" y="2"/>
                    </a:moveTo>
                    <a:lnTo>
                      <a:pt x="5" y="2"/>
                    </a:lnTo>
                    <a:lnTo>
                      <a:pt x="5" y="2"/>
                    </a:lnTo>
                    <a:lnTo>
                      <a:pt x="5" y="0"/>
                    </a:lnTo>
                    <a:lnTo>
                      <a:pt x="4" y="2"/>
                    </a:lnTo>
                    <a:lnTo>
                      <a:pt x="4" y="2"/>
                    </a:lnTo>
                    <a:lnTo>
                      <a:pt x="4" y="2"/>
                    </a:lnTo>
                    <a:lnTo>
                      <a:pt x="0" y="2"/>
                    </a:lnTo>
                    <a:lnTo>
                      <a:pt x="0" y="4"/>
                    </a:lnTo>
                    <a:lnTo>
                      <a:pt x="0" y="4"/>
                    </a:lnTo>
                    <a:lnTo>
                      <a:pt x="0" y="4"/>
                    </a:lnTo>
                    <a:lnTo>
                      <a:pt x="0" y="4"/>
                    </a:lnTo>
                    <a:lnTo>
                      <a:pt x="0" y="4"/>
                    </a:lnTo>
                    <a:lnTo>
                      <a:pt x="2" y="4"/>
                    </a:lnTo>
                    <a:lnTo>
                      <a:pt x="2" y="4"/>
                    </a:lnTo>
                    <a:lnTo>
                      <a:pt x="4" y="2"/>
                    </a:lnTo>
                    <a:lnTo>
                      <a:pt x="4"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80" name="Freeform 108"/>
              <p:cNvSpPr>
                <a:spLocks/>
              </p:cNvSpPr>
              <p:nvPr/>
            </p:nvSpPr>
            <p:spPr bwMode="auto">
              <a:xfrm>
                <a:off x="732" y="1012"/>
                <a:ext cx="3" cy="2"/>
              </a:xfrm>
              <a:custGeom>
                <a:avLst/>
                <a:gdLst>
                  <a:gd name="T0" fmla="*/ 1 w 3"/>
                  <a:gd name="T1" fmla="*/ 0 h 2"/>
                  <a:gd name="T2" fmla="*/ 0 w 3"/>
                  <a:gd name="T3" fmla="*/ 0 h 2"/>
                  <a:gd name="T4" fmla="*/ 0 w 3"/>
                  <a:gd name="T5" fmla="*/ 0 h 2"/>
                  <a:gd name="T6" fmla="*/ 0 w 3"/>
                  <a:gd name="T7" fmla="*/ 2 h 2"/>
                  <a:gd name="T8" fmla="*/ 3 w 3"/>
                  <a:gd name="T9" fmla="*/ 2 h 2"/>
                  <a:gd name="T10" fmla="*/ 3 w 3"/>
                  <a:gd name="T11" fmla="*/ 2 h 2"/>
                  <a:gd name="T12" fmla="*/ 3 w 3"/>
                  <a:gd name="T13" fmla="*/ 2 h 2"/>
                  <a:gd name="T14" fmla="*/ 3 w 3"/>
                  <a:gd name="T15" fmla="*/ 0 h 2"/>
                  <a:gd name="T16" fmla="*/ 1 w 3"/>
                  <a:gd name="T17" fmla="*/ 0 h 2"/>
                  <a:gd name="T18" fmla="*/ 1 w 3"/>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1" y="0"/>
                    </a:moveTo>
                    <a:lnTo>
                      <a:pt x="0" y="0"/>
                    </a:lnTo>
                    <a:lnTo>
                      <a:pt x="0" y="0"/>
                    </a:lnTo>
                    <a:lnTo>
                      <a:pt x="0" y="2"/>
                    </a:lnTo>
                    <a:lnTo>
                      <a:pt x="3" y="2"/>
                    </a:lnTo>
                    <a:lnTo>
                      <a:pt x="3" y="2"/>
                    </a:lnTo>
                    <a:lnTo>
                      <a:pt x="3" y="2"/>
                    </a:lnTo>
                    <a:lnTo>
                      <a:pt x="3" y="0"/>
                    </a:lnTo>
                    <a:lnTo>
                      <a:pt x="1" y="0"/>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81" name="Freeform 109"/>
              <p:cNvSpPr>
                <a:spLocks/>
              </p:cNvSpPr>
              <p:nvPr/>
            </p:nvSpPr>
            <p:spPr bwMode="auto">
              <a:xfrm>
                <a:off x="741" y="1010"/>
                <a:ext cx="1" cy="2"/>
              </a:xfrm>
              <a:custGeom>
                <a:avLst/>
                <a:gdLst>
                  <a:gd name="T0" fmla="*/ 1 w 1"/>
                  <a:gd name="T1" fmla="*/ 0 h 2"/>
                  <a:gd name="T2" fmla="*/ 1 w 1"/>
                  <a:gd name="T3" fmla="*/ 2 h 2"/>
                  <a:gd name="T4" fmla="*/ 0 w 1"/>
                  <a:gd name="T5" fmla="*/ 2 h 2"/>
                  <a:gd name="T6" fmla="*/ 0 w 1"/>
                  <a:gd name="T7" fmla="*/ 2 h 2"/>
                  <a:gd name="T8" fmla="*/ 1 w 1"/>
                  <a:gd name="T9" fmla="*/ 2 h 2"/>
                  <a:gd name="T10" fmla="*/ 1 w 1"/>
                  <a:gd name="T11" fmla="*/ 2 h 2"/>
                  <a:gd name="T12" fmla="*/ 1 w 1"/>
                  <a:gd name="T13" fmla="*/ 2 h 2"/>
                  <a:gd name="T14" fmla="*/ 1 w 1"/>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0"/>
                    </a:moveTo>
                    <a:lnTo>
                      <a:pt x="1" y="2"/>
                    </a:lnTo>
                    <a:lnTo>
                      <a:pt x="0" y="2"/>
                    </a:lnTo>
                    <a:lnTo>
                      <a:pt x="0" y="2"/>
                    </a:lnTo>
                    <a:lnTo>
                      <a:pt x="1" y="2"/>
                    </a:lnTo>
                    <a:lnTo>
                      <a:pt x="1" y="2"/>
                    </a:lnTo>
                    <a:lnTo>
                      <a:pt x="1" y="2"/>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82" name="Freeform 110"/>
              <p:cNvSpPr>
                <a:spLocks/>
              </p:cNvSpPr>
              <p:nvPr/>
            </p:nvSpPr>
            <p:spPr bwMode="auto">
              <a:xfrm>
                <a:off x="764" y="1004"/>
                <a:ext cx="15" cy="6"/>
              </a:xfrm>
              <a:custGeom>
                <a:avLst/>
                <a:gdLst>
                  <a:gd name="T0" fmla="*/ 15 w 15"/>
                  <a:gd name="T1" fmla="*/ 0 h 6"/>
                  <a:gd name="T2" fmla="*/ 15 w 15"/>
                  <a:gd name="T3" fmla="*/ 0 h 6"/>
                  <a:gd name="T4" fmla="*/ 13 w 15"/>
                  <a:gd name="T5" fmla="*/ 0 h 6"/>
                  <a:gd name="T6" fmla="*/ 11 w 15"/>
                  <a:gd name="T7" fmla="*/ 2 h 6"/>
                  <a:gd name="T8" fmla="*/ 9 w 15"/>
                  <a:gd name="T9" fmla="*/ 2 h 6"/>
                  <a:gd name="T10" fmla="*/ 9 w 15"/>
                  <a:gd name="T11" fmla="*/ 2 h 6"/>
                  <a:gd name="T12" fmla="*/ 6 w 15"/>
                  <a:gd name="T13" fmla="*/ 4 h 6"/>
                  <a:gd name="T14" fmla="*/ 4 w 15"/>
                  <a:gd name="T15" fmla="*/ 6 h 6"/>
                  <a:gd name="T16" fmla="*/ 2 w 15"/>
                  <a:gd name="T17" fmla="*/ 6 h 6"/>
                  <a:gd name="T18" fmla="*/ 0 w 15"/>
                  <a:gd name="T19" fmla="*/ 6 h 6"/>
                  <a:gd name="T20" fmla="*/ 2 w 15"/>
                  <a:gd name="T21" fmla="*/ 6 h 6"/>
                  <a:gd name="T22" fmla="*/ 2 w 15"/>
                  <a:gd name="T23" fmla="*/ 6 h 6"/>
                  <a:gd name="T24" fmla="*/ 11 w 15"/>
                  <a:gd name="T25" fmla="*/ 2 h 6"/>
                  <a:gd name="T26" fmla="*/ 15 w 15"/>
                  <a:gd name="T27" fmla="*/ 2 h 6"/>
                  <a:gd name="T28" fmla="*/ 15 w 15"/>
                  <a:gd name="T29" fmla="*/ 2 h 6"/>
                  <a:gd name="T30" fmla="*/ 15 w 15"/>
                  <a:gd name="T3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6">
                    <a:moveTo>
                      <a:pt x="15" y="0"/>
                    </a:moveTo>
                    <a:lnTo>
                      <a:pt x="15" y="0"/>
                    </a:lnTo>
                    <a:lnTo>
                      <a:pt x="13" y="0"/>
                    </a:lnTo>
                    <a:lnTo>
                      <a:pt x="11" y="2"/>
                    </a:lnTo>
                    <a:lnTo>
                      <a:pt x="9" y="2"/>
                    </a:lnTo>
                    <a:lnTo>
                      <a:pt x="9" y="2"/>
                    </a:lnTo>
                    <a:lnTo>
                      <a:pt x="6" y="4"/>
                    </a:lnTo>
                    <a:lnTo>
                      <a:pt x="4" y="6"/>
                    </a:lnTo>
                    <a:lnTo>
                      <a:pt x="2" y="6"/>
                    </a:lnTo>
                    <a:lnTo>
                      <a:pt x="0" y="6"/>
                    </a:lnTo>
                    <a:lnTo>
                      <a:pt x="2" y="6"/>
                    </a:lnTo>
                    <a:lnTo>
                      <a:pt x="2" y="6"/>
                    </a:lnTo>
                    <a:lnTo>
                      <a:pt x="11" y="2"/>
                    </a:lnTo>
                    <a:lnTo>
                      <a:pt x="15" y="2"/>
                    </a:lnTo>
                    <a:lnTo>
                      <a:pt x="15" y="2"/>
                    </a:lnTo>
                    <a:lnTo>
                      <a:pt x="15"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83" name="Freeform 111"/>
              <p:cNvSpPr>
                <a:spLocks/>
              </p:cNvSpPr>
              <p:nvPr/>
            </p:nvSpPr>
            <p:spPr bwMode="auto">
              <a:xfrm>
                <a:off x="779" y="1001"/>
                <a:ext cx="14" cy="7"/>
              </a:xfrm>
              <a:custGeom>
                <a:avLst/>
                <a:gdLst>
                  <a:gd name="T0" fmla="*/ 12 w 14"/>
                  <a:gd name="T1" fmla="*/ 2 h 7"/>
                  <a:gd name="T2" fmla="*/ 12 w 14"/>
                  <a:gd name="T3" fmla="*/ 0 h 7"/>
                  <a:gd name="T4" fmla="*/ 11 w 14"/>
                  <a:gd name="T5" fmla="*/ 0 h 7"/>
                  <a:gd name="T6" fmla="*/ 9 w 14"/>
                  <a:gd name="T7" fmla="*/ 0 h 7"/>
                  <a:gd name="T8" fmla="*/ 9 w 14"/>
                  <a:gd name="T9" fmla="*/ 2 h 7"/>
                  <a:gd name="T10" fmla="*/ 9 w 14"/>
                  <a:gd name="T11" fmla="*/ 3 h 7"/>
                  <a:gd name="T12" fmla="*/ 9 w 14"/>
                  <a:gd name="T13" fmla="*/ 3 h 7"/>
                  <a:gd name="T14" fmla="*/ 9 w 14"/>
                  <a:gd name="T15" fmla="*/ 3 h 7"/>
                  <a:gd name="T16" fmla="*/ 7 w 14"/>
                  <a:gd name="T17" fmla="*/ 3 h 7"/>
                  <a:gd name="T18" fmla="*/ 7 w 14"/>
                  <a:gd name="T19" fmla="*/ 3 h 7"/>
                  <a:gd name="T20" fmla="*/ 5 w 14"/>
                  <a:gd name="T21" fmla="*/ 3 h 7"/>
                  <a:gd name="T22" fmla="*/ 5 w 14"/>
                  <a:gd name="T23" fmla="*/ 5 h 7"/>
                  <a:gd name="T24" fmla="*/ 3 w 14"/>
                  <a:gd name="T25" fmla="*/ 5 h 7"/>
                  <a:gd name="T26" fmla="*/ 0 w 14"/>
                  <a:gd name="T27" fmla="*/ 5 h 7"/>
                  <a:gd name="T28" fmla="*/ 0 w 14"/>
                  <a:gd name="T29" fmla="*/ 5 h 7"/>
                  <a:gd name="T30" fmla="*/ 1 w 14"/>
                  <a:gd name="T31" fmla="*/ 7 h 7"/>
                  <a:gd name="T32" fmla="*/ 3 w 14"/>
                  <a:gd name="T33" fmla="*/ 5 h 7"/>
                  <a:gd name="T34" fmla="*/ 5 w 14"/>
                  <a:gd name="T35" fmla="*/ 5 h 7"/>
                  <a:gd name="T36" fmla="*/ 7 w 14"/>
                  <a:gd name="T37" fmla="*/ 5 h 7"/>
                  <a:gd name="T38" fmla="*/ 7 w 14"/>
                  <a:gd name="T39" fmla="*/ 5 h 7"/>
                  <a:gd name="T40" fmla="*/ 9 w 14"/>
                  <a:gd name="T41" fmla="*/ 3 h 7"/>
                  <a:gd name="T42" fmla="*/ 11 w 14"/>
                  <a:gd name="T43" fmla="*/ 3 h 7"/>
                  <a:gd name="T44" fmla="*/ 11 w 14"/>
                  <a:gd name="T45" fmla="*/ 3 h 7"/>
                  <a:gd name="T46" fmla="*/ 11 w 14"/>
                  <a:gd name="T47" fmla="*/ 3 h 7"/>
                  <a:gd name="T48" fmla="*/ 11 w 14"/>
                  <a:gd name="T49" fmla="*/ 3 h 7"/>
                  <a:gd name="T50" fmla="*/ 12 w 14"/>
                  <a:gd name="T51" fmla="*/ 2 h 7"/>
                  <a:gd name="T52" fmla="*/ 14 w 14"/>
                  <a:gd name="T53" fmla="*/ 2 h 7"/>
                  <a:gd name="T54" fmla="*/ 14 w 14"/>
                  <a:gd name="T55" fmla="*/ 2 h 7"/>
                  <a:gd name="T56" fmla="*/ 14 w 14"/>
                  <a:gd name="T57" fmla="*/ 0 h 7"/>
                  <a:gd name="T58" fmla="*/ 12 w 14"/>
                  <a:gd name="T59" fmla="*/ 2 h 7"/>
                  <a:gd name="T60" fmla="*/ 12 w 14"/>
                  <a:gd name="T6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 h="7">
                    <a:moveTo>
                      <a:pt x="12" y="2"/>
                    </a:moveTo>
                    <a:lnTo>
                      <a:pt x="12" y="0"/>
                    </a:lnTo>
                    <a:lnTo>
                      <a:pt x="11" y="0"/>
                    </a:lnTo>
                    <a:lnTo>
                      <a:pt x="9" y="0"/>
                    </a:lnTo>
                    <a:lnTo>
                      <a:pt x="9" y="2"/>
                    </a:lnTo>
                    <a:lnTo>
                      <a:pt x="9" y="3"/>
                    </a:lnTo>
                    <a:lnTo>
                      <a:pt x="9" y="3"/>
                    </a:lnTo>
                    <a:lnTo>
                      <a:pt x="9" y="3"/>
                    </a:lnTo>
                    <a:lnTo>
                      <a:pt x="7" y="3"/>
                    </a:lnTo>
                    <a:lnTo>
                      <a:pt x="7" y="3"/>
                    </a:lnTo>
                    <a:lnTo>
                      <a:pt x="5" y="3"/>
                    </a:lnTo>
                    <a:lnTo>
                      <a:pt x="5" y="5"/>
                    </a:lnTo>
                    <a:lnTo>
                      <a:pt x="3" y="5"/>
                    </a:lnTo>
                    <a:lnTo>
                      <a:pt x="0" y="5"/>
                    </a:lnTo>
                    <a:lnTo>
                      <a:pt x="0" y="5"/>
                    </a:lnTo>
                    <a:lnTo>
                      <a:pt x="1" y="7"/>
                    </a:lnTo>
                    <a:lnTo>
                      <a:pt x="3" y="5"/>
                    </a:lnTo>
                    <a:lnTo>
                      <a:pt x="5" y="5"/>
                    </a:lnTo>
                    <a:lnTo>
                      <a:pt x="7" y="5"/>
                    </a:lnTo>
                    <a:lnTo>
                      <a:pt x="7" y="5"/>
                    </a:lnTo>
                    <a:lnTo>
                      <a:pt x="9" y="3"/>
                    </a:lnTo>
                    <a:lnTo>
                      <a:pt x="11" y="3"/>
                    </a:lnTo>
                    <a:lnTo>
                      <a:pt x="11" y="3"/>
                    </a:lnTo>
                    <a:lnTo>
                      <a:pt x="11" y="3"/>
                    </a:lnTo>
                    <a:lnTo>
                      <a:pt x="11" y="3"/>
                    </a:lnTo>
                    <a:lnTo>
                      <a:pt x="12" y="2"/>
                    </a:lnTo>
                    <a:lnTo>
                      <a:pt x="14" y="2"/>
                    </a:lnTo>
                    <a:lnTo>
                      <a:pt x="14" y="2"/>
                    </a:lnTo>
                    <a:lnTo>
                      <a:pt x="14" y="0"/>
                    </a:lnTo>
                    <a:lnTo>
                      <a:pt x="12" y="2"/>
                    </a:lnTo>
                    <a:lnTo>
                      <a:pt x="1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84" name="Freeform 112"/>
              <p:cNvSpPr>
                <a:spLocks/>
              </p:cNvSpPr>
              <p:nvPr/>
            </p:nvSpPr>
            <p:spPr bwMode="auto">
              <a:xfrm>
                <a:off x="797" y="1001"/>
                <a:ext cx="2" cy="2"/>
              </a:xfrm>
              <a:custGeom>
                <a:avLst/>
                <a:gdLst>
                  <a:gd name="T0" fmla="*/ 0 w 2"/>
                  <a:gd name="T1" fmla="*/ 0 h 2"/>
                  <a:gd name="T2" fmla="*/ 0 w 2"/>
                  <a:gd name="T3" fmla="*/ 0 h 2"/>
                  <a:gd name="T4" fmla="*/ 0 w 2"/>
                  <a:gd name="T5" fmla="*/ 2 h 2"/>
                  <a:gd name="T6" fmla="*/ 2 w 2"/>
                  <a:gd name="T7" fmla="*/ 0 h 2"/>
                  <a:gd name="T8" fmla="*/ 2 w 2"/>
                  <a:gd name="T9" fmla="*/ 0 h 2"/>
                  <a:gd name="T10" fmla="*/ 2 w 2"/>
                  <a:gd name="T11" fmla="*/ 0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0" y="0"/>
                    </a:lnTo>
                    <a:lnTo>
                      <a:pt x="0" y="2"/>
                    </a:lnTo>
                    <a:lnTo>
                      <a:pt x="2" y="0"/>
                    </a:lnTo>
                    <a:lnTo>
                      <a:pt x="2" y="0"/>
                    </a:lnTo>
                    <a:lnTo>
                      <a:pt x="2"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85" name="Freeform 113"/>
              <p:cNvSpPr>
                <a:spLocks/>
              </p:cNvSpPr>
              <p:nvPr/>
            </p:nvSpPr>
            <p:spPr bwMode="auto">
              <a:xfrm>
                <a:off x="808" y="994"/>
                <a:ext cx="12" cy="7"/>
              </a:xfrm>
              <a:custGeom>
                <a:avLst/>
                <a:gdLst>
                  <a:gd name="T0" fmla="*/ 10 w 12"/>
                  <a:gd name="T1" fmla="*/ 3 h 7"/>
                  <a:gd name="T2" fmla="*/ 12 w 12"/>
                  <a:gd name="T3" fmla="*/ 1 h 7"/>
                  <a:gd name="T4" fmla="*/ 12 w 12"/>
                  <a:gd name="T5" fmla="*/ 0 h 7"/>
                  <a:gd name="T6" fmla="*/ 9 w 12"/>
                  <a:gd name="T7" fmla="*/ 1 h 7"/>
                  <a:gd name="T8" fmla="*/ 9 w 12"/>
                  <a:gd name="T9" fmla="*/ 1 h 7"/>
                  <a:gd name="T10" fmla="*/ 7 w 12"/>
                  <a:gd name="T11" fmla="*/ 1 h 7"/>
                  <a:gd name="T12" fmla="*/ 5 w 12"/>
                  <a:gd name="T13" fmla="*/ 1 h 7"/>
                  <a:gd name="T14" fmla="*/ 1 w 12"/>
                  <a:gd name="T15" fmla="*/ 3 h 7"/>
                  <a:gd name="T16" fmla="*/ 0 w 12"/>
                  <a:gd name="T17" fmla="*/ 3 h 7"/>
                  <a:gd name="T18" fmla="*/ 0 w 12"/>
                  <a:gd name="T19" fmla="*/ 5 h 7"/>
                  <a:gd name="T20" fmla="*/ 0 w 12"/>
                  <a:gd name="T21" fmla="*/ 7 h 7"/>
                  <a:gd name="T22" fmla="*/ 5 w 12"/>
                  <a:gd name="T23" fmla="*/ 5 h 7"/>
                  <a:gd name="T24" fmla="*/ 7 w 12"/>
                  <a:gd name="T25" fmla="*/ 5 h 7"/>
                  <a:gd name="T26" fmla="*/ 9 w 12"/>
                  <a:gd name="T27" fmla="*/ 5 h 7"/>
                  <a:gd name="T28" fmla="*/ 10 w 12"/>
                  <a:gd name="T29" fmla="*/ 5 h 7"/>
                  <a:gd name="T30" fmla="*/ 10 w 12"/>
                  <a:gd name="T31" fmla="*/ 5 h 7"/>
                  <a:gd name="T32" fmla="*/ 10 w 12"/>
                  <a:gd name="T33" fmla="*/ 5 h 7"/>
                  <a:gd name="T34" fmla="*/ 12 w 12"/>
                  <a:gd name="T35" fmla="*/ 3 h 7"/>
                  <a:gd name="T36" fmla="*/ 10 w 12"/>
                  <a:gd name="T37" fmla="*/ 3 h 7"/>
                  <a:gd name="T38" fmla="*/ 10 w 12"/>
                  <a:gd name="T3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 h="7">
                    <a:moveTo>
                      <a:pt x="10" y="3"/>
                    </a:moveTo>
                    <a:lnTo>
                      <a:pt x="12" y="1"/>
                    </a:lnTo>
                    <a:lnTo>
                      <a:pt x="12" y="0"/>
                    </a:lnTo>
                    <a:lnTo>
                      <a:pt x="9" y="1"/>
                    </a:lnTo>
                    <a:lnTo>
                      <a:pt x="9" y="1"/>
                    </a:lnTo>
                    <a:lnTo>
                      <a:pt x="7" y="1"/>
                    </a:lnTo>
                    <a:lnTo>
                      <a:pt x="5" y="1"/>
                    </a:lnTo>
                    <a:lnTo>
                      <a:pt x="1" y="3"/>
                    </a:lnTo>
                    <a:lnTo>
                      <a:pt x="0" y="3"/>
                    </a:lnTo>
                    <a:lnTo>
                      <a:pt x="0" y="5"/>
                    </a:lnTo>
                    <a:lnTo>
                      <a:pt x="0" y="7"/>
                    </a:lnTo>
                    <a:lnTo>
                      <a:pt x="5" y="5"/>
                    </a:lnTo>
                    <a:lnTo>
                      <a:pt x="7" y="5"/>
                    </a:lnTo>
                    <a:lnTo>
                      <a:pt x="9" y="5"/>
                    </a:lnTo>
                    <a:lnTo>
                      <a:pt x="10" y="5"/>
                    </a:lnTo>
                    <a:lnTo>
                      <a:pt x="10" y="5"/>
                    </a:lnTo>
                    <a:lnTo>
                      <a:pt x="10" y="5"/>
                    </a:lnTo>
                    <a:lnTo>
                      <a:pt x="12" y="3"/>
                    </a:lnTo>
                    <a:lnTo>
                      <a:pt x="10" y="3"/>
                    </a:lnTo>
                    <a:lnTo>
                      <a:pt x="10"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86" name="Freeform 114"/>
              <p:cNvSpPr>
                <a:spLocks/>
              </p:cNvSpPr>
              <p:nvPr/>
            </p:nvSpPr>
            <p:spPr bwMode="auto">
              <a:xfrm>
                <a:off x="818" y="1001"/>
                <a:ext cx="2" cy="0"/>
              </a:xfrm>
              <a:custGeom>
                <a:avLst/>
                <a:gdLst>
                  <a:gd name="T0" fmla="*/ 0 w 2"/>
                  <a:gd name="T1" fmla="*/ 0 w 2"/>
                  <a:gd name="T2" fmla="*/ 2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0" y="0"/>
                    </a:lnTo>
                    <a:lnTo>
                      <a:pt x="2"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87" name="Freeform 115"/>
              <p:cNvSpPr>
                <a:spLocks/>
              </p:cNvSpPr>
              <p:nvPr/>
            </p:nvSpPr>
            <p:spPr bwMode="auto">
              <a:xfrm>
                <a:off x="837" y="994"/>
                <a:ext cx="3" cy="3"/>
              </a:xfrm>
              <a:custGeom>
                <a:avLst/>
                <a:gdLst>
                  <a:gd name="T0" fmla="*/ 3 w 3"/>
                  <a:gd name="T1" fmla="*/ 1 h 3"/>
                  <a:gd name="T2" fmla="*/ 3 w 3"/>
                  <a:gd name="T3" fmla="*/ 1 h 3"/>
                  <a:gd name="T4" fmla="*/ 1 w 3"/>
                  <a:gd name="T5" fmla="*/ 1 h 3"/>
                  <a:gd name="T6" fmla="*/ 1 w 3"/>
                  <a:gd name="T7" fmla="*/ 0 h 3"/>
                  <a:gd name="T8" fmla="*/ 0 w 3"/>
                  <a:gd name="T9" fmla="*/ 1 h 3"/>
                  <a:gd name="T10" fmla="*/ 1 w 3"/>
                  <a:gd name="T11" fmla="*/ 1 h 3"/>
                  <a:gd name="T12" fmla="*/ 1 w 3"/>
                  <a:gd name="T13" fmla="*/ 3 h 3"/>
                  <a:gd name="T14" fmla="*/ 1 w 3"/>
                  <a:gd name="T15" fmla="*/ 1 h 3"/>
                  <a:gd name="T16" fmla="*/ 1 w 3"/>
                  <a:gd name="T17" fmla="*/ 1 h 3"/>
                  <a:gd name="T18" fmla="*/ 3 w 3"/>
                  <a:gd name="T19" fmla="*/ 1 h 3"/>
                  <a:gd name="T20" fmla="*/ 3 w 3"/>
                  <a:gd name="T21" fmla="*/ 0 h 3"/>
                  <a:gd name="T22" fmla="*/ 3 w 3"/>
                  <a:gd name="T23" fmla="*/ 1 h 3"/>
                  <a:gd name="T24" fmla="*/ 3 w 3"/>
                  <a:gd name="T2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3">
                    <a:moveTo>
                      <a:pt x="3" y="1"/>
                    </a:moveTo>
                    <a:lnTo>
                      <a:pt x="3" y="1"/>
                    </a:lnTo>
                    <a:lnTo>
                      <a:pt x="1" y="1"/>
                    </a:lnTo>
                    <a:lnTo>
                      <a:pt x="1" y="0"/>
                    </a:lnTo>
                    <a:lnTo>
                      <a:pt x="0" y="1"/>
                    </a:lnTo>
                    <a:lnTo>
                      <a:pt x="1" y="1"/>
                    </a:lnTo>
                    <a:lnTo>
                      <a:pt x="1" y="3"/>
                    </a:lnTo>
                    <a:lnTo>
                      <a:pt x="1" y="1"/>
                    </a:lnTo>
                    <a:lnTo>
                      <a:pt x="1" y="1"/>
                    </a:lnTo>
                    <a:lnTo>
                      <a:pt x="3" y="1"/>
                    </a:lnTo>
                    <a:lnTo>
                      <a:pt x="3" y="0"/>
                    </a:lnTo>
                    <a:lnTo>
                      <a:pt x="3" y="1"/>
                    </a:lnTo>
                    <a:lnTo>
                      <a:pt x="3"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88" name="Freeform 116"/>
              <p:cNvSpPr>
                <a:spLocks/>
              </p:cNvSpPr>
              <p:nvPr/>
            </p:nvSpPr>
            <p:spPr bwMode="auto">
              <a:xfrm>
                <a:off x="838" y="994"/>
                <a:ext cx="2" cy="1"/>
              </a:xfrm>
              <a:custGeom>
                <a:avLst/>
                <a:gdLst>
                  <a:gd name="T0" fmla="*/ 2 w 2"/>
                  <a:gd name="T1" fmla="*/ 0 h 1"/>
                  <a:gd name="T2" fmla="*/ 0 w 2"/>
                  <a:gd name="T3" fmla="*/ 1 h 1"/>
                  <a:gd name="T4" fmla="*/ 2 w 2"/>
                  <a:gd name="T5" fmla="*/ 1 h 1"/>
                  <a:gd name="T6" fmla="*/ 2 w 2"/>
                  <a:gd name="T7" fmla="*/ 0 h 1"/>
                </a:gdLst>
                <a:ahLst/>
                <a:cxnLst>
                  <a:cxn ang="0">
                    <a:pos x="T0" y="T1"/>
                  </a:cxn>
                  <a:cxn ang="0">
                    <a:pos x="T2" y="T3"/>
                  </a:cxn>
                  <a:cxn ang="0">
                    <a:pos x="T4" y="T5"/>
                  </a:cxn>
                  <a:cxn ang="0">
                    <a:pos x="T6" y="T7"/>
                  </a:cxn>
                </a:cxnLst>
                <a:rect l="0" t="0" r="r" b="b"/>
                <a:pathLst>
                  <a:path w="2" h="1">
                    <a:moveTo>
                      <a:pt x="2" y="0"/>
                    </a:moveTo>
                    <a:lnTo>
                      <a:pt x="0" y="1"/>
                    </a:lnTo>
                    <a:lnTo>
                      <a:pt x="2" y="1"/>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89" name="Freeform 117"/>
              <p:cNvSpPr>
                <a:spLocks/>
              </p:cNvSpPr>
              <p:nvPr/>
            </p:nvSpPr>
            <p:spPr bwMode="auto">
              <a:xfrm>
                <a:off x="858" y="988"/>
                <a:ext cx="4" cy="4"/>
              </a:xfrm>
              <a:custGeom>
                <a:avLst/>
                <a:gdLst>
                  <a:gd name="T0" fmla="*/ 4 w 4"/>
                  <a:gd name="T1" fmla="*/ 0 h 4"/>
                  <a:gd name="T2" fmla="*/ 0 w 4"/>
                  <a:gd name="T3" fmla="*/ 2 h 4"/>
                  <a:gd name="T4" fmla="*/ 0 w 4"/>
                  <a:gd name="T5" fmla="*/ 4 h 4"/>
                  <a:gd name="T6" fmla="*/ 4 w 4"/>
                  <a:gd name="T7" fmla="*/ 0 h 4"/>
                  <a:gd name="T8" fmla="*/ 4 w 4"/>
                  <a:gd name="T9" fmla="*/ 0 h 4"/>
                  <a:gd name="T10" fmla="*/ 4 w 4"/>
                  <a:gd name="T11" fmla="*/ 0 h 4"/>
                  <a:gd name="T12" fmla="*/ 4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4" y="0"/>
                    </a:moveTo>
                    <a:lnTo>
                      <a:pt x="0" y="2"/>
                    </a:lnTo>
                    <a:lnTo>
                      <a:pt x="0" y="4"/>
                    </a:lnTo>
                    <a:lnTo>
                      <a:pt x="4" y="0"/>
                    </a:lnTo>
                    <a:lnTo>
                      <a:pt x="4" y="0"/>
                    </a:lnTo>
                    <a:lnTo>
                      <a:pt x="4" y="0"/>
                    </a:lnTo>
                    <a:lnTo>
                      <a:pt x="4"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90" name="Freeform 118"/>
              <p:cNvSpPr>
                <a:spLocks/>
              </p:cNvSpPr>
              <p:nvPr/>
            </p:nvSpPr>
            <p:spPr bwMode="auto">
              <a:xfrm>
                <a:off x="884" y="990"/>
                <a:ext cx="1" cy="2"/>
              </a:xfrm>
              <a:custGeom>
                <a:avLst/>
                <a:gdLst>
                  <a:gd name="T0" fmla="*/ 0 w 1"/>
                  <a:gd name="T1" fmla="*/ 0 h 2"/>
                  <a:gd name="T2" fmla="*/ 0 w 1"/>
                  <a:gd name="T3" fmla="*/ 2 h 2"/>
                  <a:gd name="T4" fmla="*/ 0 w 1"/>
                  <a:gd name="T5" fmla="*/ 2 h 2"/>
                  <a:gd name="T6" fmla="*/ 1 w 1"/>
                  <a:gd name="T7" fmla="*/ 0 h 2"/>
                  <a:gd name="T8" fmla="*/ 1 w 1"/>
                  <a:gd name="T9" fmla="*/ 0 h 2"/>
                  <a:gd name="T10" fmla="*/ 1 w 1"/>
                  <a:gd name="T11" fmla="*/ 0 h 2"/>
                  <a:gd name="T12" fmla="*/ 1 w 1"/>
                  <a:gd name="T13" fmla="*/ 0 h 2"/>
                  <a:gd name="T14" fmla="*/ 0 w 1"/>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0"/>
                    </a:moveTo>
                    <a:lnTo>
                      <a:pt x="0" y="2"/>
                    </a:lnTo>
                    <a:lnTo>
                      <a:pt x="0" y="2"/>
                    </a:lnTo>
                    <a:lnTo>
                      <a:pt x="1" y="0"/>
                    </a:lnTo>
                    <a:lnTo>
                      <a:pt x="1" y="0"/>
                    </a:lnTo>
                    <a:lnTo>
                      <a:pt x="1" y="0"/>
                    </a:lnTo>
                    <a:lnTo>
                      <a:pt x="1"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91" name="Freeform 119"/>
              <p:cNvSpPr>
                <a:spLocks/>
              </p:cNvSpPr>
              <p:nvPr/>
            </p:nvSpPr>
            <p:spPr bwMode="auto">
              <a:xfrm>
                <a:off x="887" y="990"/>
                <a:ext cx="2" cy="0"/>
              </a:xfrm>
              <a:custGeom>
                <a:avLst/>
                <a:gdLst>
                  <a:gd name="T0" fmla="*/ 0 w 2"/>
                  <a:gd name="T1" fmla="*/ 0 w 2"/>
                  <a:gd name="T2" fmla="*/ 0 w 2"/>
                  <a:gd name="T3" fmla="*/ 2 w 2"/>
                  <a:gd name="T4" fmla="*/ 2 w 2"/>
                  <a:gd name="T5" fmla="*/ 0 w 2"/>
                  <a:gd name="T6" fmla="*/ 0 w 2"/>
                </a:gdLst>
                <a:ahLst/>
                <a:cxnLst>
                  <a:cxn ang="0">
                    <a:pos x="T0" y="0"/>
                  </a:cxn>
                  <a:cxn ang="0">
                    <a:pos x="T1" y="0"/>
                  </a:cxn>
                  <a:cxn ang="0">
                    <a:pos x="T2" y="0"/>
                  </a:cxn>
                  <a:cxn ang="0">
                    <a:pos x="T3" y="0"/>
                  </a:cxn>
                  <a:cxn ang="0">
                    <a:pos x="T4" y="0"/>
                  </a:cxn>
                  <a:cxn ang="0">
                    <a:pos x="T5" y="0"/>
                  </a:cxn>
                  <a:cxn ang="0">
                    <a:pos x="T6" y="0"/>
                  </a:cxn>
                </a:cxnLst>
                <a:rect l="0" t="0" r="r" b="b"/>
                <a:pathLst>
                  <a:path w="2">
                    <a:moveTo>
                      <a:pt x="0" y="0"/>
                    </a:moveTo>
                    <a:lnTo>
                      <a:pt x="0" y="0"/>
                    </a:lnTo>
                    <a:lnTo>
                      <a:pt x="0" y="0"/>
                    </a:lnTo>
                    <a:lnTo>
                      <a:pt x="2" y="0"/>
                    </a:lnTo>
                    <a:lnTo>
                      <a:pt x="2"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92" name="Freeform 120"/>
              <p:cNvSpPr>
                <a:spLocks/>
              </p:cNvSpPr>
              <p:nvPr/>
            </p:nvSpPr>
            <p:spPr bwMode="auto">
              <a:xfrm>
                <a:off x="898" y="985"/>
                <a:ext cx="4" cy="1"/>
              </a:xfrm>
              <a:custGeom>
                <a:avLst/>
                <a:gdLst>
                  <a:gd name="T0" fmla="*/ 0 w 4"/>
                  <a:gd name="T1" fmla="*/ 1 h 1"/>
                  <a:gd name="T2" fmla="*/ 0 w 4"/>
                  <a:gd name="T3" fmla="*/ 1 h 1"/>
                  <a:gd name="T4" fmla="*/ 0 w 4"/>
                  <a:gd name="T5" fmla="*/ 1 h 1"/>
                  <a:gd name="T6" fmla="*/ 4 w 4"/>
                  <a:gd name="T7" fmla="*/ 1 h 1"/>
                  <a:gd name="T8" fmla="*/ 4 w 4"/>
                  <a:gd name="T9" fmla="*/ 0 h 1"/>
                  <a:gd name="T10" fmla="*/ 2 w 4"/>
                  <a:gd name="T11" fmla="*/ 0 h 1"/>
                  <a:gd name="T12" fmla="*/ 2 w 4"/>
                  <a:gd name="T13" fmla="*/ 0 h 1"/>
                  <a:gd name="T14" fmla="*/ 0 w 4"/>
                  <a:gd name="T15" fmla="*/ 0 h 1"/>
                  <a:gd name="T16" fmla="*/ 0 w 4"/>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
                    <a:moveTo>
                      <a:pt x="0" y="1"/>
                    </a:moveTo>
                    <a:lnTo>
                      <a:pt x="0" y="1"/>
                    </a:lnTo>
                    <a:lnTo>
                      <a:pt x="0" y="1"/>
                    </a:lnTo>
                    <a:lnTo>
                      <a:pt x="4" y="1"/>
                    </a:lnTo>
                    <a:lnTo>
                      <a:pt x="4" y="0"/>
                    </a:lnTo>
                    <a:lnTo>
                      <a:pt x="2" y="0"/>
                    </a:lnTo>
                    <a:lnTo>
                      <a:pt x="2" y="0"/>
                    </a:lnTo>
                    <a:lnTo>
                      <a:pt x="0" y="0"/>
                    </a:lnTo>
                    <a:lnTo>
                      <a:pt x="0"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93" name="Freeform 121"/>
              <p:cNvSpPr>
                <a:spLocks/>
              </p:cNvSpPr>
              <p:nvPr/>
            </p:nvSpPr>
            <p:spPr bwMode="auto">
              <a:xfrm>
                <a:off x="891" y="977"/>
                <a:ext cx="20" cy="11"/>
              </a:xfrm>
              <a:custGeom>
                <a:avLst/>
                <a:gdLst>
                  <a:gd name="T0" fmla="*/ 18 w 20"/>
                  <a:gd name="T1" fmla="*/ 0 h 11"/>
                  <a:gd name="T2" fmla="*/ 16 w 20"/>
                  <a:gd name="T3" fmla="*/ 0 h 11"/>
                  <a:gd name="T4" fmla="*/ 16 w 20"/>
                  <a:gd name="T5" fmla="*/ 2 h 11"/>
                  <a:gd name="T6" fmla="*/ 14 w 20"/>
                  <a:gd name="T7" fmla="*/ 2 h 11"/>
                  <a:gd name="T8" fmla="*/ 13 w 20"/>
                  <a:gd name="T9" fmla="*/ 4 h 11"/>
                  <a:gd name="T10" fmla="*/ 13 w 20"/>
                  <a:gd name="T11" fmla="*/ 2 h 11"/>
                  <a:gd name="T12" fmla="*/ 13 w 20"/>
                  <a:gd name="T13" fmla="*/ 0 h 11"/>
                  <a:gd name="T14" fmla="*/ 11 w 20"/>
                  <a:gd name="T15" fmla="*/ 2 h 11"/>
                  <a:gd name="T16" fmla="*/ 11 w 20"/>
                  <a:gd name="T17" fmla="*/ 4 h 11"/>
                  <a:gd name="T18" fmla="*/ 9 w 20"/>
                  <a:gd name="T19" fmla="*/ 4 h 11"/>
                  <a:gd name="T20" fmla="*/ 7 w 20"/>
                  <a:gd name="T21" fmla="*/ 6 h 11"/>
                  <a:gd name="T22" fmla="*/ 7 w 20"/>
                  <a:gd name="T23" fmla="*/ 4 h 11"/>
                  <a:gd name="T24" fmla="*/ 9 w 20"/>
                  <a:gd name="T25" fmla="*/ 2 h 11"/>
                  <a:gd name="T26" fmla="*/ 7 w 20"/>
                  <a:gd name="T27" fmla="*/ 4 h 11"/>
                  <a:gd name="T28" fmla="*/ 4 w 20"/>
                  <a:gd name="T29" fmla="*/ 4 h 11"/>
                  <a:gd name="T30" fmla="*/ 2 w 20"/>
                  <a:gd name="T31" fmla="*/ 4 h 11"/>
                  <a:gd name="T32" fmla="*/ 2 w 20"/>
                  <a:gd name="T33" fmla="*/ 6 h 11"/>
                  <a:gd name="T34" fmla="*/ 2 w 20"/>
                  <a:gd name="T35" fmla="*/ 6 h 11"/>
                  <a:gd name="T36" fmla="*/ 0 w 20"/>
                  <a:gd name="T37" fmla="*/ 8 h 11"/>
                  <a:gd name="T38" fmla="*/ 0 w 20"/>
                  <a:gd name="T39" fmla="*/ 9 h 11"/>
                  <a:gd name="T40" fmla="*/ 4 w 20"/>
                  <a:gd name="T41" fmla="*/ 8 h 11"/>
                  <a:gd name="T42" fmla="*/ 4 w 20"/>
                  <a:gd name="T43" fmla="*/ 8 h 11"/>
                  <a:gd name="T44" fmla="*/ 4 w 20"/>
                  <a:gd name="T45" fmla="*/ 8 h 11"/>
                  <a:gd name="T46" fmla="*/ 4 w 20"/>
                  <a:gd name="T47" fmla="*/ 9 h 11"/>
                  <a:gd name="T48" fmla="*/ 4 w 20"/>
                  <a:gd name="T49" fmla="*/ 9 h 11"/>
                  <a:gd name="T50" fmla="*/ 0 w 20"/>
                  <a:gd name="T51" fmla="*/ 11 h 11"/>
                  <a:gd name="T52" fmla="*/ 4 w 20"/>
                  <a:gd name="T53" fmla="*/ 9 h 11"/>
                  <a:gd name="T54" fmla="*/ 5 w 20"/>
                  <a:gd name="T55" fmla="*/ 9 h 11"/>
                  <a:gd name="T56" fmla="*/ 5 w 20"/>
                  <a:gd name="T57" fmla="*/ 9 h 11"/>
                  <a:gd name="T58" fmla="*/ 9 w 20"/>
                  <a:gd name="T59" fmla="*/ 8 h 11"/>
                  <a:gd name="T60" fmla="*/ 11 w 20"/>
                  <a:gd name="T61" fmla="*/ 8 h 11"/>
                  <a:gd name="T62" fmla="*/ 11 w 20"/>
                  <a:gd name="T63" fmla="*/ 8 h 11"/>
                  <a:gd name="T64" fmla="*/ 13 w 20"/>
                  <a:gd name="T65" fmla="*/ 6 h 11"/>
                  <a:gd name="T66" fmla="*/ 13 w 20"/>
                  <a:gd name="T67" fmla="*/ 8 h 11"/>
                  <a:gd name="T68" fmla="*/ 14 w 20"/>
                  <a:gd name="T69" fmla="*/ 6 h 11"/>
                  <a:gd name="T70" fmla="*/ 14 w 20"/>
                  <a:gd name="T71" fmla="*/ 6 h 11"/>
                  <a:gd name="T72" fmla="*/ 16 w 20"/>
                  <a:gd name="T73" fmla="*/ 6 h 11"/>
                  <a:gd name="T74" fmla="*/ 18 w 20"/>
                  <a:gd name="T75" fmla="*/ 6 h 11"/>
                  <a:gd name="T76" fmla="*/ 18 w 20"/>
                  <a:gd name="T77" fmla="*/ 4 h 11"/>
                  <a:gd name="T78" fmla="*/ 18 w 20"/>
                  <a:gd name="T79" fmla="*/ 4 h 11"/>
                  <a:gd name="T80" fmla="*/ 20 w 20"/>
                  <a:gd name="T81" fmla="*/ 2 h 11"/>
                  <a:gd name="T82" fmla="*/ 18 w 20"/>
                  <a:gd name="T8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 h="11">
                    <a:moveTo>
                      <a:pt x="16" y="2"/>
                    </a:moveTo>
                    <a:lnTo>
                      <a:pt x="18" y="0"/>
                    </a:lnTo>
                    <a:lnTo>
                      <a:pt x="18" y="0"/>
                    </a:lnTo>
                    <a:lnTo>
                      <a:pt x="16" y="0"/>
                    </a:lnTo>
                    <a:lnTo>
                      <a:pt x="16" y="2"/>
                    </a:lnTo>
                    <a:lnTo>
                      <a:pt x="16" y="2"/>
                    </a:lnTo>
                    <a:lnTo>
                      <a:pt x="16" y="2"/>
                    </a:lnTo>
                    <a:lnTo>
                      <a:pt x="14" y="2"/>
                    </a:lnTo>
                    <a:lnTo>
                      <a:pt x="13" y="2"/>
                    </a:lnTo>
                    <a:lnTo>
                      <a:pt x="13" y="4"/>
                    </a:lnTo>
                    <a:lnTo>
                      <a:pt x="13" y="2"/>
                    </a:lnTo>
                    <a:lnTo>
                      <a:pt x="13" y="2"/>
                    </a:lnTo>
                    <a:lnTo>
                      <a:pt x="13" y="0"/>
                    </a:lnTo>
                    <a:lnTo>
                      <a:pt x="13" y="0"/>
                    </a:lnTo>
                    <a:lnTo>
                      <a:pt x="13" y="0"/>
                    </a:lnTo>
                    <a:lnTo>
                      <a:pt x="11" y="2"/>
                    </a:lnTo>
                    <a:lnTo>
                      <a:pt x="11" y="4"/>
                    </a:lnTo>
                    <a:lnTo>
                      <a:pt x="11" y="4"/>
                    </a:lnTo>
                    <a:lnTo>
                      <a:pt x="9" y="4"/>
                    </a:lnTo>
                    <a:lnTo>
                      <a:pt x="9" y="4"/>
                    </a:lnTo>
                    <a:lnTo>
                      <a:pt x="7" y="6"/>
                    </a:lnTo>
                    <a:lnTo>
                      <a:pt x="7" y="6"/>
                    </a:lnTo>
                    <a:lnTo>
                      <a:pt x="7" y="4"/>
                    </a:lnTo>
                    <a:lnTo>
                      <a:pt x="7" y="4"/>
                    </a:lnTo>
                    <a:lnTo>
                      <a:pt x="9" y="2"/>
                    </a:lnTo>
                    <a:lnTo>
                      <a:pt x="9" y="2"/>
                    </a:lnTo>
                    <a:lnTo>
                      <a:pt x="7" y="2"/>
                    </a:lnTo>
                    <a:lnTo>
                      <a:pt x="7" y="4"/>
                    </a:lnTo>
                    <a:lnTo>
                      <a:pt x="7" y="2"/>
                    </a:lnTo>
                    <a:lnTo>
                      <a:pt x="4" y="4"/>
                    </a:lnTo>
                    <a:lnTo>
                      <a:pt x="4" y="4"/>
                    </a:lnTo>
                    <a:lnTo>
                      <a:pt x="2" y="4"/>
                    </a:lnTo>
                    <a:lnTo>
                      <a:pt x="2" y="6"/>
                    </a:lnTo>
                    <a:lnTo>
                      <a:pt x="2" y="6"/>
                    </a:lnTo>
                    <a:lnTo>
                      <a:pt x="2" y="6"/>
                    </a:lnTo>
                    <a:lnTo>
                      <a:pt x="2" y="6"/>
                    </a:lnTo>
                    <a:lnTo>
                      <a:pt x="2" y="8"/>
                    </a:lnTo>
                    <a:lnTo>
                      <a:pt x="0" y="8"/>
                    </a:lnTo>
                    <a:lnTo>
                      <a:pt x="0" y="9"/>
                    </a:lnTo>
                    <a:lnTo>
                      <a:pt x="0" y="9"/>
                    </a:lnTo>
                    <a:lnTo>
                      <a:pt x="0" y="9"/>
                    </a:lnTo>
                    <a:lnTo>
                      <a:pt x="4" y="8"/>
                    </a:lnTo>
                    <a:lnTo>
                      <a:pt x="2" y="8"/>
                    </a:lnTo>
                    <a:lnTo>
                      <a:pt x="4" y="8"/>
                    </a:lnTo>
                    <a:lnTo>
                      <a:pt x="4" y="8"/>
                    </a:lnTo>
                    <a:lnTo>
                      <a:pt x="4" y="8"/>
                    </a:lnTo>
                    <a:lnTo>
                      <a:pt x="4" y="8"/>
                    </a:lnTo>
                    <a:lnTo>
                      <a:pt x="4" y="9"/>
                    </a:lnTo>
                    <a:lnTo>
                      <a:pt x="4" y="9"/>
                    </a:lnTo>
                    <a:lnTo>
                      <a:pt x="4" y="9"/>
                    </a:lnTo>
                    <a:lnTo>
                      <a:pt x="2" y="9"/>
                    </a:lnTo>
                    <a:lnTo>
                      <a:pt x="0" y="11"/>
                    </a:lnTo>
                    <a:lnTo>
                      <a:pt x="4" y="11"/>
                    </a:lnTo>
                    <a:lnTo>
                      <a:pt x="4" y="9"/>
                    </a:lnTo>
                    <a:lnTo>
                      <a:pt x="5" y="9"/>
                    </a:lnTo>
                    <a:lnTo>
                      <a:pt x="5" y="9"/>
                    </a:lnTo>
                    <a:lnTo>
                      <a:pt x="5" y="9"/>
                    </a:lnTo>
                    <a:lnTo>
                      <a:pt x="5" y="9"/>
                    </a:lnTo>
                    <a:lnTo>
                      <a:pt x="9" y="8"/>
                    </a:lnTo>
                    <a:lnTo>
                      <a:pt x="9" y="8"/>
                    </a:lnTo>
                    <a:lnTo>
                      <a:pt x="11" y="8"/>
                    </a:lnTo>
                    <a:lnTo>
                      <a:pt x="11" y="8"/>
                    </a:lnTo>
                    <a:lnTo>
                      <a:pt x="11" y="8"/>
                    </a:lnTo>
                    <a:lnTo>
                      <a:pt x="11" y="8"/>
                    </a:lnTo>
                    <a:lnTo>
                      <a:pt x="13" y="6"/>
                    </a:lnTo>
                    <a:lnTo>
                      <a:pt x="13" y="6"/>
                    </a:lnTo>
                    <a:lnTo>
                      <a:pt x="13" y="8"/>
                    </a:lnTo>
                    <a:lnTo>
                      <a:pt x="13" y="8"/>
                    </a:lnTo>
                    <a:lnTo>
                      <a:pt x="14" y="6"/>
                    </a:lnTo>
                    <a:lnTo>
                      <a:pt x="14" y="6"/>
                    </a:lnTo>
                    <a:lnTo>
                      <a:pt x="13" y="6"/>
                    </a:lnTo>
                    <a:lnTo>
                      <a:pt x="14" y="6"/>
                    </a:lnTo>
                    <a:lnTo>
                      <a:pt x="14" y="6"/>
                    </a:lnTo>
                    <a:lnTo>
                      <a:pt x="16" y="6"/>
                    </a:lnTo>
                    <a:lnTo>
                      <a:pt x="16" y="6"/>
                    </a:lnTo>
                    <a:lnTo>
                      <a:pt x="18" y="6"/>
                    </a:lnTo>
                    <a:lnTo>
                      <a:pt x="16" y="4"/>
                    </a:lnTo>
                    <a:lnTo>
                      <a:pt x="18" y="4"/>
                    </a:lnTo>
                    <a:lnTo>
                      <a:pt x="16" y="4"/>
                    </a:lnTo>
                    <a:lnTo>
                      <a:pt x="18" y="4"/>
                    </a:lnTo>
                    <a:lnTo>
                      <a:pt x="18" y="4"/>
                    </a:lnTo>
                    <a:lnTo>
                      <a:pt x="20" y="2"/>
                    </a:lnTo>
                    <a:lnTo>
                      <a:pt x="20" y="2"/>
                    </a:lnTo>
                    <a:lnTo>
                      <a:pt x="18" y="2"/>
                    </a:lnTo>
                    <a:lnTo>
                      <a:pt x="16"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94" name="Freeform 122"/>
              <p:cNvSpPr>
                <a:spLocks/>
              </p:cNvSpPr>
              <p:nvPr/>
            </p:nvSpPr>
            <p:spPr bwMode="auto">
              <a:xfrm>
                <a:off x="907" y="976"/>
                <a:ext cx="2" cy="1"/>
              </a:xfrm>
              <a:custGeom>
                <a:avLst/>
                <a:gdLst>
                  <a:gd name="T0" fmla="*/ 2 w 2"/>
                  <a:gd name="T1" fmla="*/ 1 h 1"/>
                  <a:gd name="T2" fmla="*/ 2 w 2"/>
                  <a:gd name="T3" fmla="*/ 1 h 1"/>
                  <a:gd name="T4" fmla="*/ 2 w 2"/>
                  <a:gd name="T5" fmla="*/ 1 h 1"/>
                  <a:gd name="T6" fmla="*/ 2 w 2"/>
                  <a:gd name="T7" fmla="*/ 0 h 1"/>
                  <a:gd name="T8" fmla="*/ 2 w 2"/>
                  <a:gd name="T9" fmla="*/ 0 h 1"/>
                  <a:gd name="T10" fmla="*/ 2 w 2"/>
                  <a:gd name="T11" fmla="*/ 0 h 1"/>
                  <a:gd name="T12" fmla="*/ 0 w 2"/>
                  <a:gd name="T13" fmla="*/ 1 h 1"/>
                  <a:gd name="T14" fmla="*/ 2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2" y="1"/>
                    </a:moveTo>
                    <a:lnTo>
                      <a:pt x="2" y="1"/>
                    </a:lnTo>
                    <a:lnTo>
                      <a:pt x="2" y="1"/>
                    </a:lnTo>
                    <a:lnTo>
                      <a:pt x="2" y="0"/>
                    </a:lnTo>
                    <a:lnTo>
                      <a:pt x="2" y="0"/>
                    </a:lnTo>
                    <a:lnTo>
                      <a:pt x="2" y="0"/>
                    </a:lnTo>
                    <a:lnTo>
                      <a:pt x="0" y="1"/>
                    </a:lnTo>
                    <a:lnTo>
                      <a:pt x="2"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95" name="Freeform 123"/>
              <p:cNvSpPr>
                <a:spLocks/>
              </p:cNvSpPr>
              <p:nvPr/>
            </p:nvSpPr>
            <p:spPr bwMode="auto">
              <a:xfrm>
                <a:off x="911" y="974"/>
                <a:ext cx="7" cy="3"/>
              </a:xfrm>
              <a:custGeom>
                <a:avLst/>
                <a:gdLst>
                  <a:gd name="T0" fmla="*/ 5 w 7"/>
                  <a:gd name="T1" fmla="*/ 2 h 3"/>
                  <a:gd name="T2" fmla="*/ 5 w 7"/>
                  <a:gd name="T3" fmla="*/ 2 h 3"/>
                  <a:gd name="T4" fmla="*/ 5 w 7"/>
                  <a:gd name="T5" fmla="*/ 0 h 3"/>
                  <a:gd name="T6" fmla="*/ 7 w 7"/>
                  <a:gd name="T7" fmla="*/ 0 h 3"/>
                  <a:gd name="T8" fmla="*/ 7 w 7"/>
                  <a:gd name="T9" fmla="*/ 0 h 3"/>
                  <a:gd name="T10" fmla="*/ 5 w 7"/>
                  <a:gd name="T11" fmla="*/ 0 h 3"/>
                  <a:gd name="T12" fmla="*/ 3 w 7"/>
                  <a:gd name="T13" fmla="*/ 0 h 3"/>
                  <a:gd name="T14" fmla="*/ 3 w 7"/>
                  <a:gd name="T15" fmla="*/ 0 h 3"/>
                  <a:gd name="T16" fmla="*/ 3 w 7"/>
                  <a:gd name="T17" fmla="*/ 0 h 3"/>
                  <a:gd name="T18" fmla="*/ 2 w 7"/>
                  <a:gd name="T19" fmla="*/ 0 h 3"/>
                  <a:gd name="T20" fmla="*/ 3 w 7"/>
                  <a:gd name="T21" fmla="*/ 2 h 3"/>
                  <a:gd name="T22" fmla="*/ 3 w 7"/>
                  <a:gd name="T23" fmla="*/ 2 h 3"/>
                  <a:gd name="T24" fmla="*/ 3 w 7"/>
                  <a:gd name="T25" fmla="*/ 2 h 3"/>
                  <a:gd name="T26" fmla="*/ 2 w 7"/>
                  <a:gd name="T27" fmla="*/ 2 h 3"/>
                  <a:gd name="T28" fmla="*/ 2 w 7"/>
                  <a:gd name="T29" fmla="*/ 2 h 3"/>
                  <a:gd name="T30" fmla="*/ 2 w 7"/>
                  <a:gd name="T31" fmla="*/ 2 h 3"/>
                  <a:gd name="T32" fmla="*/ 0 w 7"/>
                  <a:gd name="T33" fmla="*/ 2 h 3"/>
                  <a:gd name="T34" fmla="*/ 0 w 7"/>
                  <a:gd name="T35" fmla="*/ 2 h 3"/>
                  <a:gd name="T36" fmla="*/ 0 w 7"/>
                  <a:gd name="T37" fmla="*/ 2 h 3"/>
                  <a:gd name="T38" fmla="*/ 0 w 7"/>
                  <a:gd name="T39" fmla="*/ 3 h 3"/>
                  <a:gd name="T40" fmla="*/ 0 w 7"/>
                  <a:gd name="T41" fmla="*/ 3 h 3"/>
                  <a:gd name="T42" fmla="*/ 2 w 7"/>
                  <a:gd name="T43" fmla="*/ 3 h 3"/>
                  <a:gd name="T44" fmla="*/ 2 w 7"/>
                  <a:gd name="T45" fmla="*/ 3 h 3"/>
                  <a:gd name="T46" fmla="*/ 2 w 7"/>
                  <a:gd name="T47" fmla="*/ 3 h 3"/>
                  <a:gd name="T48" fmla="*/ 3 w 7"/>
                  <a:gd name="T49" fmla="*/ 3 h 3"/>
                  <a:gd name="T50" fmla="*/ 3 w 7"/>
                  <a:gd name="T51" fmla="*/ 3 h 3"/>
                  <a:gd name="T52" fmla="*/ 5 w 7"/>
                  <a:gd name="T53" fmla="*/ 2 h 3"/>
                  <a:gd name="T54" fmla="*/ 5 w 7"/>
                  <a:gd name="T55" fmla="*/ 3 h 3"/>
                  <a:gd name="T56" fmla="*/ 5 w 7"/>
                  <a:gd name="T57" fmla="*/ 2 h 3"/>
                  <a:gd name="T58" fmla="*/ 7 w 7"/>
                  <a:gd name="T59" fmla="*/ 2 h 3"/>
                  <a:gd name="T60" fmla="*/ 5 w 7"/>
                  <a:gd name="T6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 h="3">
                    <a:moveTo>
                      <a:pt x="5" y="2"/>
                    </a:moveTo>
                    <a:lnTo>
                      <a:pt x="5" y="2"/>
                    </a:lnTo>
                    <a:lnTo>
                      <a:pt x="5" y="0"/>
                    </a:lnTo>
                    <a:lnTo>
                      <a:pt x="7" y="0"/>
                    </a:lnTo>
                    <a:lnTo>
                      <a:pt x="7" y="0"/>
                    </a:lnTo>
                    <a:lnTo>
                      <a:pt x="5" y="0"/>
                    </a:lnTo>
                    <a:lnTo>
                      <a:pt x="3" y="0"/>
                    </a:lnTo>
                    <a:lnTo>
                      <a:pt x="3" y="0"/>
                    </a:lnTo>
                    <a:lnTo>
                      <a:pt x="3" y="0"/>
                    </a:lnTo>
                    <a:lnTo>
                      <a:pt x="2" y="0"/>
                    </a:lnTo>
                    <a:lnTo>
                      <a:pt x="3" y="2"/>
                    </a:lnTo>
                    <a:lnTo>
                      <a:pt x="3" y="2"/>
                    </a:lnTo>
                    <a:lnTo>
                      <a:pt x="3" y="2"/>
                    </a:lnTo>
                    <a:lnTo>
                      <a:pt x="2" y="2"/>
                    </a:lnTo>
                    <a:lnTo>
                      <a:pt x="2" y="2"/>
                    </a:lnTo>
                    <a:lnTo>
                      <a:pt x="2" y="2"/>
                    </a:lnTo>
                    <a:lnTo>
                      <a:pt x="0" y="2"/>
                    </a:lnTo>
                    <a:lnTo>
                      <a:pt x="0" y="2"/>
                    </a:lnTo>
                    <a:lnTo>
                      <a:pt x="0" y="2"/>
                    </a:lnTo>
                    <a:lnTo>
                      <a:pt x="0" y="3"/>
                    </a:lnTo>
                    <a:lnTo>
                      <a:pt x="0" y="3"/>
                    </a:lnTo>
                    <a:lnTo>
                      <a:pt x="2" y="3"/>
                    </a:lnTo>
                    <a:lnTo>
                      <a:pt x="2" y="3"/>
                    </a:lnTo>
                    <a:lnTo>
                      <a:pt x="2" y="3"/>
                    </a:lnTo>
                    <a:lnTo>
                      <a:pt x="3" y="3"/>
                    </a:lnTo>
                    <a:lnTo>
                      <a:pt x="3" y="3"/>
                    </a:lnTo>
                    <a:lnTo>
                      <a:pt x="5" y="2"/>
                    </a:lnTo>
                    <a:lnTo>
                      <a:pt x="5" y="3"/>
                    </a:lnTo>
                    <a:lnTo>
                      <a:pt x="5" y="2"/>
                    </a:lnTo>
                    <a:lnTo>
                      <a:pt x="7" y="2"/>
                    </a:lnTo>
                    <a:lnTo>
                      <a:pt x="5"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96" name="Freeform 124"/>
              <p:cNvSpPr>
                <a:spLocks/>
              </p:cNvSpPr>
              <p:nvPr/>
            </p:nvSpPr>
            <p:spPr bwMode="auto">
              <a:xfrm>
                <a:off x="918" y="972"/>
                <a:ext cx="2" cy="2"/>
              </a:xfrm>
              <a:custGeom>
                <a:avLst/>
                <a:gdLst>
                  <a:gd name="T0" fmla="*/ 0 w 2"/>
                  <a:gd name="T1" fmla="*/ 2 h 2"/>
                  <a:gd name="T2" fmla="*/ 0 w 2"/>
                  <a:gd name="T3" fmla="*/ 0 h 2"/>
                  <a:gd name="T4" fmla="*/ 0 w 2"/>
                  <a:gd name="T5" fmla="*/ 2 h 2"/>
                  <a:gd name="T6" fmla="*/ 0 w 2"/>
                  <a:gd name="T7" fmla="*/ 2 h 2"/>
                  <a:gd name="T8" fmla="*/ 0 w 2"/>
                  <a:gd name="T9" fmla="*/ 2 h 2"/>
                  <a:gd name="T10" fmla="*/ 0 w 2"/>
                  <a:gd name="T11" fmla="*/ 2 h 2"/>
                  <a:gd name="T12" fmla="*/ 2 w 2"/>
                  <a:gd name="T13" fmla="*/ 2 h 2"/>
                  <a:gd name="T14" fmla="*/ 0 w 2"/>
                  <a:gd name="T15" fmla="*/ 0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lnTo>
                      <a:pt x="0" y="0"/>
                    </a:lnTo>
                    <a:lnTo>
                      <a:pt x="0" y="2"/>
                    </a:lnTo>
                    <a:lnTo>
                      <a:pt x="0" y="2"/>
                    </a:lnTo>
                    <a:lnTo>
                      <a:pt x="0" y="2"/>
                    </a:lnTo>
                    <a:lnTo>
                      <a:pt x="0" y="2"/>
                    </a:lnTo>
                    <a:lnTo>
                      <a:pt x="2" y="2"/>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97" name="Freeform 125"/>
              <p:cNvSpPr>
                <a:spLocks/>
              </p:cNvSpPr>
              <p:nvPr/>
            </p:nvSpPr>
            <p:spPr bwMode="auto">
              <a:xfrm>
                <a:off x="956" y="961"/>
                <a:ext cx="9" cy="4"/>
              </a:xfrm>
              <a:custGeom>
                <a:avLst/>
                <a:gdLst>
                  <a:gd name="T0" fmla="*/ 7 w 9"/>
                  <a:gd name="T1" fmla="*/ 0 h 4"/>
                  <a:gd name="T2" fmla="*/ 7 w 9"/>
                  <a:gd name="T3" fmla="*/ 2 h 4"/>
                  <a:gd name="T4" fmla="*/ 6 w 9"/>
                  <a:gd name="T5" fmla="*/ 2 h 4"/>
                  <a:gd name="T6" fmla="*/ 4 w 9"/>
                  <a:gd name="T7" fmla="*/ 2 h 4"/>
                  <a:gd name="T8" fmla="*/ 2 w 9"/>
                  <a:gd name="T9" fmla="*/ 2 h 4"/>
                  <a:gd name="T10" fmla="*/ 2 w 9"/>
                  <a:gd name="T11" fmla="*/ 4 h 4"/>
                  <a:gd name="T12" fmla="*/ 2 w 9"/>
                  <a:gd name="T13" fmla="*/ 4 h 4"/>
                  <a:gd name="T14" fmla="*/ 0 w 9"/>
                  <a:gd name="T15" fmla="*/ 4 h 4"/>
                  <a:gd name="T16" fmla="*/ 0 w 9"/>
                  <a:gd name="T17" fmla="*/ 4 h 4"/>
                  <a:gd name="T18" fmla="*/ 0 w 9"/>
                  <a:gd name="T19" fmla="*/ 4 h 4"/>
                  <a:gd name="T20" fmla="*/ 2 w 9"/>
                  <a:gd name="T21" fmla="*/ 4 h 4"/>
                  <a:gd name="T22" fmla="*/ 4 w 9"/>
                  <a:gd name="T23" fmla="*/ 4 h 4"/>
                  <a:gd name="T24" fmla="*/ 4 w 9"/>
                  <a:gd name="T25" fmla="*/ 4 h 4"/>
                  <a:gd name="T26" fmla="*/ 6 w 9"/>
                  <a:gd name="T27" fmla="*/ 2 h 4"/>
                  <a:gd name="T28" fmla="*/ 9 w 9"/>
                  <a:gd name="T29" fmla="*/ 0 h 4"/>
                  <a:gd name="T30" fmla="*/ 9 w 9"/>
                  <a:gd name="T31" fmla="*/ 0 h 4"/>
                  <a:gd name="T32" fmla="*/ 9 w 9"/>
                  <a:gd name="T33" fmla="*/ 0 h 4"/>
                  <a:gd name="T34" fmla="*/ 7 w 9"/>
                  <a:gd name="T3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 h="4">
                    <a:moveTo>
                      <a:pt x="7" y="0"/>
                    </a:moveTo>
                    <a:lnTo>
                      <a:pt x="7" y="2"/>
                    </a:lnTo>
                    <a:lnTo>
                      <a:pt x="6" y="2"/>
                    </a:lnTo>
                    <a:lnTo>
                      <a:pt x="4" y="2"/>
                    </a:lnTo>
                    <a:lnTo>
                      <a:pt x="2" y="2"/>
                    </a:lnTo>
                    <a:lnTo>
                      <a:pt x="2" y="4"/>
                    </a:lnTo>
                    <a:lnTo>
                      <a:pt x="2" y="4"/>
                    </a:lnTo>
                    <a:lnTo>
                      <a:pt x="0" y="4"/>
                    </a:lnTo>
                    <a:lnTo>
                      <a:pt x="0" y="4"/>
                    </a:lnTo>
                    <a:lnTo>
                      <a:pt x="0" y="4"/>
                    </a:lnTo>
                    <a:lnTo>
                      <a:pt x="2" y="4"/>
                    </a:lnTo>
                    <a:lnTo>
                      <a:pt x="4" y="4"/>
                    </a:lnTo>
                    <a:lnTo>
                      <a:pt x="4" y="4"/>
                    </a:lnTo>
                    <a:lnTo>
                      <a:pt x="6" y="2"/>
                    </a:lnTo>
                    <a:lnTo>
                      <a:pt x="9" y="0"/>
                    </a:lnTo>
                    <a:lnTo>
                      <a:pt x="9" y="0"/>
                    </a:lnTo>
                    <a:lnTo>
                      <a:pt x="9" y="0"/>
                    </a:lnTo>
                    <a:lnTo>
                      <a:pt x="7"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98" name="Freeform 126"/>
              <p:cNvSpPr>
                <a:spLocks/>
              </p:cNvSpPr>
              <p:nvPr/>
            </p:nvSpPr>
            <p:spPr bwMode="auto">
              <a:xfrm>
                <a:off x="967" y="959"/>
                <a:ext cx="5" cy="4"/>
              </a:xfrm>
              <a:custGeom>
                <a:avLst/>
                <a:gdLst>
                  <a:gd name="T0" fmla="*/ 2 w 5"/>
                  <a:gd name="T1" fmla="*/ 0 h 4"/>
                  <a:gd name="T2" fmla="*/ 2 w 5"/>
                  <a:gd name="T3" fmla="*/ 2 h 4"/>
                  <a:gd name="T4" fmla="*/ 0 w 5"/>
                  <a:gd name="T5" fmla="*/ 2 h 4"/>
                  <a:gd name="T6" fmla="*/ 0 w 5"/>
                  <a:gd name="T7" fmla="*/ 2 h 4"/>
                  <a:gd name="T8" fmla="*/ 2 w 5"/>
                  <a:gd name="T9" fmla="*/ 2 h 4"/>
                  <a:gd name="T10" fmla="*/ 0 w 5"/>
                  <a:gd name="T11" fmla="*/ 2 h 4"/>
                  <a:gd name="T12" fmla="*/ 2 w 5"/>
                  <a:gd name="T13" fmla="*/ 2 h 4"/>
                  <a:gd name="T14" fmla="*/ 2 w 5"/>
                  <a:gd name="T15" fmla="*/ 4 h 4"/>
                  <a:gd name="T16" fmla="*/ 4 w 5"/>
                  <a:gd name="T17" fmla="*/ 2 h 4"/>
                  <a:gd name="T18" fmla="*/ 5 w 5"/>
                  <a:gd name="T19" fmla="*/ 2 h 4"/>
                  <a:gd name="T20" fmla="*/ 5 w 5"/>
                  <a:gd name="T21" fmla="*/ 2 h 4"/>
                  <a:gd name="T22" fmla="*/ 4 w 5"/>
                  <a:gd name="T23" fmla="*/ 2 h 4"/>
                  <a:gd name="T24" fmla="*/ 4 w 5"/>
                  <a:gd name="T25" fmla="*/ 0 h 4"/>
                  <a:gd name="T26" fmla="*/ 4 w 5"/>
                  <a:gd name="T27" fmla="*/ 2 h 4"/>
                  <a:gd name="T28" fmla="*/ 4 w 5"/>
                  <a:gd name="T29" fmla="*/ 0 h 4"/>
                  <a:gd name="T30" fmla="*/ 2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2" y="0"/>
                    </a:moveTo>
                    <a:lnTo>
                      <a:pt x="2" y="2"/>
                    </a:lnTo>
                    <a:lnTo>
                      <a:pt x="0" y="2"/>
                    </a:lnTo>
                    <a:lnTo>
                      <a:pt x="0" y="2"/>
                    </a:lnTo>
                    <a:lnTo>
                      <a:pt x="2" y="2"/>
                    </a:lnTo>
                    <a:lnTo>
                      <a:pt x="0" y="2"/>
                    </a:lnTo>
                    <a:lnTo>
                      <a:pt x="2" y="2"/>
                    </a:lnTo>
                    <a:lnTo>
                      <a:pt x="2" y="4"/>
                    </a:lnTo>
                    <a:lnTo>
                      <a:pt x="4" y="2"/>
                    </a:lnTo>
                    <a:lnTo>
                      <a:pt x="5" y="2"/>
                    </a:lnTo>
                    <a:lnTo>
                      <a:pt x="5" y="2"/>
                    </a:lnTo>
                    <a:lnTo>
                      <a:pt x="4" y="2"/>
                    </a:lnTo>
                    <a:lnTo>
                      <a:pt x="4" y="0"/>
                    </a:lnTo>
                    <a:lnTo>
                      <a:pt x="4" y="2"/>
                    </a:lnTo>
                    <a:lnTo>
                      <a:pt x="4"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499" name="Freeform 127"/>
              <p:cNvSpPr>
                <a:spLocks/>
              </p:cNvSpPr>
              <p:nvPr/>
            </p:nvSpPr>
            <p:spPr bwMode="auto">
              <a:xfrm>
                <a:off x="875" y="963"/>
                <a:ext cx="3" cy="2"/>
              </a:xfrm>
              <a:custGeom>
                <a:avLst/>
                <a:gdLst>
                  <a:gd name="T0" fmla="*/ 1 w 3"/>
                  <a:gd name="T1" fmla="*/ 0 h 2"/>
                  <a:gd name="T2" fmla="*/ 3 w 3"/>
                  <a:gd name="T3" fmla="*/ 0 h 2"/>
                  <a:gd name="T4" fmla="*/ 1 w 3"/>
                  <a:gd name="T5" fmla="*/ 0 h 2"/>
                  <a:gd name="T6" fmla="*/ 0 w 3"/>
                  <a:gd name="T7" fmla="*/ 0 h 2"/>
                  <a:gd name="T8" fmla="*/ 0 w 3"/>
                  <a:gd name="T9" fmla="*/ 2 h 2"/>
                  <a:gd name="T10" fmla="*/ 0 w 3"/>
                  <a:gd name="T11" fmla="*/ 2 h 2"/>
                  <a:gd name="T12" fmla="*/ 0 w 3"/>
                  <a:gd name="T13" fmla="*/ 2 h 2"/>
                  <a:gd name="T14" fmla="*/ 1 w 3"/>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1" y="0"/>
                    </a:moveTo>
                    <a:lnTo>
                      <a:pt x="3" y="0"/>
                    </a:lnTo>
                    <a:lnTo>
                      <a:pt x="1" y="0"/>
                    </a:lnTo>
                    <a:lnTo>
                      <a:pt x="0" y="0"/>
                    </a:lnTo>
                    <a:lnTo>
                      <a:pt x="0" y="2"/>
                    </a:lnTo>
                    <a:lnTo>
                      <a:pt x="0" y="2"/>
                    </a:lnTo>
                    <a:lnTo>
                      <a:pt x="0" y="2"/>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00" name="Freeform 128"/>
              <p:cNvSpPr>
                <a:spLocks/>
              </p:cNvSpPr>
              <p:nvPr/>
            </p:nvSpPr>
            <p:spPr bwMode="auto">
              <a:xfrm>
                <a:off x="860" y="945"/>
                <a:ext cx="11" cy="5"/>
              </a:xfrm>
              <a:custGeom>
                <a:avLst/>
                <a:gdLst>
                  <a:gd name="T0" fmla="*/ 0 w 11"/>
                  <a:gd name="T1" fmla="*/ 2 h 5"/>
                  <a:gd name="T2" fmla="*/ 2 w 11"/>
                  <a:gd name="T3" fmla="*/ 3 h 5"/>
                  <a:gd name="T4" fmla="*/ 2 w 11"/>
                  <a:gd name="T5" fmla="*/ 5 h 5"/>
                  <a:gd name="T6" fmla="*/ 4 w 11"/>
                  <a:gd name="T7" fmla="*/ 3 h 5"/>
                  <a:gd name="T8" fmla="*/ 6 w 11"/>
                  <a:gd name="T9" fmla="*/ 3 h 5"/>
                  <a:gd name="T10" fmla="*/ 6 w 11"/>
                  <a:gd name="T11" fmla="*/ 3 h 5"/>
                  <a:gd name="T12" fmla="*/ 6 w 11"/>
                  <a:gd name="T13" fmla="*/ 3 h 5"/>
                  <a:gd name="T14" fmla="*/ 7 w 11"/>
                  <a:gd name="T15" fmla="*/ 3 h 5"/>
                  <a:gd name="T16" fmla="*/ 7 w 11"/>
                  <a:gd name="T17" fmla="*/ 3 h 5"/>
                  <a:gd name="T18" fmla="*/ 9 w 11"/>
                  <a:gd name="T19" fmla="*/ 2 h 5"/>
                  <a:gd name="T20" fmla="*/ 7 w 11"/>
                  <a:gd name="T21" fmla="*/ 2 h 5"/>
                  <a:gd name="T22" fmla="*/ 11 w 11"/>
                  <a:gd name="T23" fmla="*/ 0 h 5"/>
                  <a:gd name="T24" fmla="*/ 11 w 11"/>
                  <a:gd name="T25" fmla="*/ 0 h 5"/>
                  <a:gd name="T26" fmla="*/ 9 w 11"/>
                  <a:gd name="T27" fmla="*/ 0 h 5"/>
                  <a:gd name="T28" fmla="*/ 9 w 11"/>
                  <a:gd name="T29" fmla="*/ 0 h 5"/>
                  <a:gd name="T30" fmla="*/ 7 w 11"/>
                  <a:gd name="T31" fmla="*/ 0 h 5"/>
                  <a:gd name="T32" fmla="*/ 6 w 11"/>
                  <a:gd name="T33" fmla="*/ 0 h 5"/>
                  <a:gd name="T34" fmla="*/ 2 w 11"/>
                  <a:gd name="T35" fmla="*/ 0 h 5"/>
                  <a:gd name="T36" fmla="*/ 2 w 11"/>
                  <a:gd name="T37" fmla="*/ 0 h 5"/>
                  <a:gd name="T38" fmla="*/ 2 w 11"/>
                  <a:gd name="T39" fmla="*/ 0 h 5"/>
                  <a:gd name="T40" fmla="*/ 0 w 11"/>
                  <a:gd name="T41" fmla="*/ 0 h 5"/>
                  <a:gd name="T42" fmla="*/ 0 w 11"/>
                  <a:gd name="T43" fmla="*/ 0 h 5"/>
                  <a:gd name="T44" fmla="*/ 0 w 11"/>
                  <a:gd name="T45" fmla="*/ 2 h 5"/>
                  <a:gd name="T46" fmla="*/ 0 w 11"/>
                  <a:gd name="T47" fmla="*/ 2 h 5"/>
                  <a:gd name="T48" fmla="*/ 0 w 11"/>
                  <a:gd name="T4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 h="5">
                    <a:moveTo>
                      <a:pt x="0" y="2"/>
                    </a:moveTo>
                    <a:lnTo>
                      <a:pt x="2" y="3"/>
                    </a:lnTo>
                    <a:lnTo>
                      <a:pt x="2" y="5"/>
                    </a:lnTo>
                    <a:lnTo>
                      <a:pt x="4" y="3"/>
                    </a:lnTo>
                    <a:lnTo>
                      <a:pt x="6" y="3"/>
                    </a:lnTo>
                    <a:lnTo>
                      <a:pt x="6" y="3"/>
                    </a:lnTo>
                    <a:lnTo>
                      <a:pt x="6" y="3"/>
                    </a:lnTo>
                    <a:lnTo>
                      <a:pt x="7" y="3"/>
                    </a:lnTo>
                    <a:lnTo>
                      <a:pt x="7" y="3"/>
                    </a:lnTo>
                    <a:lnTo>
                      <a:pt x="9" y="2"/>
                    </a:lnTo>
                    <a:lnTo>
                      <a:pt x="7" y="2"/>
                    </a:lnTo>
                    <a:lnTo>
                      <a:pt x="11" y="0"/>
                    </a:lnTo>
                    <a:lnTo>
                      <a:pt x="11" y="0"/>
                    </a:lnTo>
                    <a:lnTo>
                      <a:pt x="9" y="0"/>
                    </a:lnTo>
                    <a:lnTo>
                      <a:pt x="9" y="0"/>
                    </a:lnTo>
                    <a:lnTo>
                      <a:pt x="7" y="0"/>
                    </a:lnTo>
                    <a:lnTo>
                      <a:pt x="6" y="0"/>
                    </a:lnTo>
                    <a:lnTo>
                      <a:pt x="2" y="0"/>
                    </a:lnTo>
                    <a:lnTo>
                      <a:pt x="2" y="0"/>
                    </a:lnTo>
                    <a:lnTo>
                      <a:pt x="2" y="0"/>
                    </a:lnTo>
                    <a:lnTo>
                      <a:pt x="0" y="0"/>
                    </a:lnTo>
                    <a:lnTo>
                      <a:pt x="0" y="0"/>
                    </a:lnTo>
                    <a:lnTo>
                      <a:pt x="0" y="2"/>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01" name="Freeform 129"/>
              <p:cNvSpPr>
                <a:spLocks/>
              </p:cNvSpPr>
              <p:nvPr/>
            </p:nvSpPr>
            <p:spPr bwMode="auto">
              <a:xfrm>
                <a:off x="876" y="941"/>
                <a:ext cx="8" cy="4"/>
              </a:xfrm>
              <a:custGeom>
                <a:avLst/>
                <a:gdLst>
                  <a:gd name="T0" fmla="*/ 0 w 8"/>
                  <a:gd name="T1" fmla="*/ 4 h 4"/>
                  <a:gd name="T2" fmla="*/ 6 w 8"/>
                  <a:gd name="T3" fmla="*/ 4 h 4"/>
                  <a:gd name="T4" fmla="*/ 6 w 8"/>
                  <a:gd name="T5" fmla="*/ 2 h 4"/>
                  <a:gd name="T6" fmla="*/ 8 w 8"/>
                  <a:gd name="T7" fmla="*/ 2 h 4"/>
                  <a:gd name="T8" fmla="*/ 4 w 8"/>
                  <a:gd name="T9" fmla="*/ 0 h 4"/>
                  <a:gd name="T10" fmla="*/ 4 w 8"/>
                  <a:gd name="T11" fmla="*/ 0 h 4"/>
                  <a:gd name="T12" fmla="*/ 0 w 8"/>
                  <a:gd name="T13" fmla="*/ 2 h 4"/>
                  <a:gd name="T14" fmla="*/ 0 w 8"/>
                  <a:gd name="T15" fmla="*/ 2 h 4"/>
                  <a:gd name="T16" fmla="*/ 2 w 8"/>
                  <a:gd name="T17" fmla="*/ 2 h 4"/>
                  <a:gd name="T18" fmla="*/ 2 w 8"/>
                  <a:gd name="T19" fmla="*/ 2 h 4"/>
                  <a:gd name="T20" fmla="*/ 0 w 8"/>
                  <a:gd name="T21" fmla="*/ 4 h 4"/>
                  <a:gd name="T22" fmla="*/ 0 w 8"/>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4">
                    <a:moveTo>
                      <a:pt x="0" y="4"/>
                    </a:moveTo>
                    <a:lnTo>
                      <a:pt x="6" y="4"/>
                    </a:lnTo>
                    <a:lnTo>
                      <a:pt x="6" y="2"/>
                    </a:lnTo>
                    <a:lnTo>
                      <a:pt x="8" y="2"/>
                    </a:lnTo>
                    <a:lnTo>
                      <a:pt x="4" y="0"/>
                    </a:lnTo>
                    <a:lnTo>
                      <a:pt x="4" y="0"/>
                    </a:lnTo>
                    <a:lnTo>
                      <a:pt x="0" y="2"/>
                    </a:lnTo>
                    <a:lnTo>
                      <a:pt x="0" y="2"/>
                    </a:lnTo>
                    <a:lnTo>
                      <a:pt x="2" y="2"/>
                    </a:lnTo>
                    <a:lnTo>
                      <a:pt x="2" y="2"/>
                    </a:lnTo>
                    <a:lnTo>
                      <a:pt x="0" y="4"/>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02" name="Freeform 130"/>
              <p:cNvSpPr>
                <a:spLocks/>
              </p:cNvSpPr>
              <p:nvPr/>
            </p:nvSpPr>
            <p:spPr bwMode="auto">
              <a:xfrm>
                <a:off x="838" y="936"/>
                <a:ext cx="0" cy="2"/>
              </a:xfrm>
              <a:custGeom>
                <a:avLst/>
                <a:gdLst>
                  <a:gd name="T0" fmla="*/ 2 h 2"/>
                  <a:gd name="T1" fmla="*/ 0 h 2"/>
                  <a:gd name="T2" fmla="*/ 2 h 2"/>
                  <a:gd name="T3" fmla="*/ 2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2"/>
                    </a:lnTo>
                    <a:lnTo>
                      <a:pt x="0" y="2"/>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03" name="Freeform 131"/>
              <p:cNvSpPr>
                <a:spLocks/>
              </p:cNvSpPr>
              <p:nvPr/>
            </p:nvSpPr>
            <p:spPr bwMode="auto">
              <a:xfrm>
                <a:off x="809" y="968"/>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04" name="Freeform 132"/>
              <p:cNvSpPr>
                <a:spLocks/>
              </p:cNvSpPr>
              <p:nvPr/>
            </p:nvSpPr>
            <p:spPr bwMode="auto">
              <a:xfrm>
                <a:off x="806" y="974"/>
                <a:ext cx="0" cy="2"/>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lnTo>
                      <a:pt x="0" y="2"/>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05" name="Rectangle 133"/>
              <p:cNvSpPr>
                <a:spLocks noChangeArrowheads="1"/>
              </p:cNvSpPr>
              <p:nvPr/>
            </p:nvSpPr>
            <p:spPr bwMode="auto">
              <a:xfrm>
                <a:off x="806" y="976"/>
                <a:ext cx="1"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06" name="Freeform 134"/>
              <p:cNvSpPr>
                <a:spLocks/>
              </p:cNvSpPr>
              <p:nvPr/>
            </p:nvSpPr>
            <p:spPr bwMode="auto">
              <a:xfrm>
                <a:off x="904" y="923"/>
                <a:ext cx="7" cy="2"/>
              </a:xfrm>
              <a:custGeom>
                <a:avLst/>
                <a:gdLst>
                  <a:gd name="T0" fmla="*/ 1 w 7"/>
                  <a:gd name="T1" fmla="*/ 0 h 2"/>
                  <a:gd name="T2" fmla="*/ 0 w 7"/>
                  <a:gd name="T3" fmla="*/ 2 h 2"/>
                  <a:gd name="T4" fmla="*/ 0 w 7"/>
                  <a:gd name="T5" fmla="*/ 2 h 2"/>
                  <a:gd name="T6" fmla="*/ 1 w 7"/>
                  <a:gd name="T7" fmla="*/ 2 h 2"/>
                  <a:gd name="T8" fmla="*/ 3 w 7"/>
                  <a:gd name="T9" fmla="*/ 2 h 2"/>
                  <a:gd name="T10" fmla="*/ 5 w 7"/>
                  <a:gd name="T11" fmla="*/ 2 h 2"/>
                  <a:gd name="T12" fmla="*/ 5 w 7"/>
                  <a:gd name="T13" fmla="*/ 2 h 2"/>
                  <a:gd name="T14" fmla="*/ 7 w 7"/>
                  <a:gd name="T15" fmla="*/ 0 h 2"/>
                  <a:gd name="T16" fmla="*/ 7 w 7"/>
                  <a:gd name="T17" fmla="*/ 0 h 2"/>
                  <a:gd name="T18" fmla="*/ 5 w 7"/>
                  <a:gd name="T19" fmla="*/ 0 h 2"/>
                  <a:gd name="T20" fmla="*/ 1 w 7"/>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2">
                    <a:moveTo>
                      <a:pt x="1" y="0"/>
                    </a:moveTo>
                    <a:lnTo>
                      <a:pt x="0" y="2"/>
                    </a:lnTo>
                    <a:lnTo>
                      <a:pt x="0" y="2"/>
                    </a:lnTo>
                    <a:lnTo>
                      <a:pt x="1" y="2"/>
                    </a:lnTo>
                    <a:lnTo>
                      <a:pt x="3" y="2"/>
                    </a:lnTo>
                    <a:lnTo>
                      <a:pt x="5" y="2"/>
                    </a:lnTo>
                    <a:lnTo>
                      <a:pt x="5" y="2"/>
                    </a:lnTo>
                    <a:lnTo>
                      <a:pt x="7" y="0"/>
                    </a:lnTo>
                    <a:lnTo>
                      <a:pt x="7" y="0"/>
                    </a:lnTo>
                    <a:lnTo>
                      <a:pt x="5" y="0"/>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07" name="Freeform 135"/>
              <p:cNvSpPr>
                <a:spLocks/>
              </p:cNvSpPr>
              <p:nvPr/>
            </p:nvSpPr>
            <p:spPr bwMode="auto">
              <a:xfrm>
                <a:off x="974" y="896"/>
                <a:ext cx="4" cy="2"/>
              </a:xfrm>
              <a:custGeom>
                <a:avLst/>
                <a:gdLst>
                  <a:gd name="T0" fmla="*/ 0 w 4"/>
                  <a:gd name="T1" fmla="*/ 2 h 2"/>
                  <a:gd name="T2" fmla="*/ 0 w 4"/>
                  <a:gd name="T3" fmla="*/ 2 h 2"/>
                  <a:gd name="T4" fmla="*/ 4 w 4"/>
                  <a:gd name="T5" fmla="*/ 0 h 2"/>
                  <a:gd name="T6" fmla="*/ 0 w 4"/>
                  <a:gd name="T7" fmla="*/ 0 h 2"/>
                  <a:gd name="T8" fmla="*/ 0 w 4"/>
                  <a:gd name="T9" fmla="*/ 2 h 2"/>
                </a:gdLst>
                <a:ahLst/>
                <a:cxnLst>
                  <a:cxn ang="0">
                    <a:pos x="T0" y="T1"/>
                  </a:cxn>
                  <a:cxn ang="0">
                    <a:pos x="T2" y="T3"/>
                  </a:cxn>
                  <a:cxn ang="0">
                    <a:pos x="T4" y="T5"/>
                  </a:cxn>
                  <a:cxn ang="0">
                    <a:pos x="T6" y="T7"/>
                  </a:cxn>
                  <a:cxn ang="0">
                    <a:pos x="T8" y="T9"/>
                  </a:cxn>
                </a:cxnLst>
                <a:rect l="0" t="0" r="r" b="b"/>
                <a:pathLst>
                  <a:path w="4" h="2">
                    <a:moveTo>
                      <a:pt x="0" y="2"/>
                    </a:moveTo>
                    <a:lnTo>
                      <a:pt x="0" y="2"/>
                    </a:lnTo>
                    <a:lnTo>
                      <a:pt x="4"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08" name="Rectangle 136"/>
              <p:cNvSpPr>
                <a:spLocks noChangeArrowheads="1"/>
              </p:cNvSpPr>
              <p:nvPr/>
            </p:nvSpPr>
            <p:spPr bwMode="auto">
              <a:xfrm>
                <a:off x="1177" y="892"/>
                <a:ext cx="1"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09" name="Freeform 137"/>
              <p:cNvSpPr>
                <a:spLocks/>
              </p:cNvSpPr>
              <p:nvPr/>
            </p:nvSpPr>
            <p:spPr bwMode="auto">
              <a:xfrm>
                <a:off x="1239" y="919"/>
                <a:ext cx="1" cy="2"/>
              </a:xfrm>
              <a:custGeom>
                <a:avLst/>
                <a:gdLst>
                  <a:gd name="T0" fmla="*/ 1 w 1"/>
                  <a:gd name="T1" fmla="*/ 0 h 2"/>
                  <a:gd name="T2" fmla="*/ 0 w 1"/>
                  <a:gd name="T3" fmla="*/ 2 h 2"/>
                  <a:gd name="T4" fmla="*/ 1 w 1"/>
                  <a:gd name="T5" fmla="*/ 0 h 2"/>
                  <a:gd name="T6" fmla="*/ 1 w 1"/>
                  <a:gd name="T7" fmla="*/ 0 h 2"/>
                </a:gdLst>
                <a:ahLst/>
                <a:cxnLst>
                  <a:cxn ang="0">
                    <a:pos x="T0" y="T1"/>
                  </a:cxn>
                  <a:cxn ang="0">
                    <a:pos x="T2" y="T3"/>
                  </a:cxn>
                  <a:cxn ang="0">
                    <a:pos x="T4" y="T5"/>
                  </a:cxn>
                  <a:cxn ang="0">
                    <a:pos x="T6" y="T7"/>
                  </a:cxn>
                </a:cxnLst>
                <a:rect l="0" t="0" r="r" b="b"/>
                <a:pathLst>
                  <a:path w="1" h="2">
                    <a:moveTo>
                      <a:pt x="1" y="0"/>
                    </a:moveTo>
                    <a:lnTo>
                      <a:pt x="0" y="2"/>
                    </a:lnTo>
                    <a:lnTo>
                      <a:pt x="1" y="0"/>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10" name="Rectangle 138"/>
              <p:cNvSpPr>
                <a:spLocks noChangeArrowheads="1"/>
              </p:cNvSpPr>
              <p:nvPr/>
            </p:nvSpPr>
            <p:spPr bwMode="auto">
              <a:xfrm>
                <a:off x="1239" y="921"/>
                <a:ext cx="1"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11" name="Freeform 139"/>
              <p:cNvSpPr>
                <a:spLocks/>
              </p:cNvSpPr>
              <p:nvPr/>
            </p:nvSpPr>
            <p:spPr bwMode="auto">
              <a:xfrm>
                <a:off x="1458" y="1068"/>
                <a:ext cx="1"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lnTo>
                      <a:pt x="1"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12" name="Rectangle 140"/>
              <p:cNvSpPr>
                <a:spLocks noChangeArrowheads="1"/>
              </p:cNvSpPr>
              <p:nvPr/>
            </p:nvSpPr>
            <p:spPr bwMode="auto">
              <a:xfrm>
                <a:off x="1257" y="914"/>
                <a:ext cx="1"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13" name="Freeform 141"/>
              <p:cNvSpPr>
                <a:spLocks/>
              </p:cNvSpPr>
              <p:nvPr/>
            </p:nvSpPr>
            <p:spPr bwMode="auto">
              <a:xfrm>
                <a:off x="1401" y="1106"/>
                <a:ext cx="17" cy="11"/>
              </a:xfrm>
              <a:custGeom>
                <a:avLst/>
                <a:gdLst>
                  <a:gd name="T0" fmla="*/ 6 w 17"/>
                  <a:gd name="T1" fmla="*/ 7 h 11"/>
                  <a:gd name="T2" fmla="*/ 8 w 17"/>
                  <a:gd name="T3" fmla="*/ 9 h 11"/>
                  <a:gd name="T4" fmla="*/ 10 w 17"/>
                  <a:gd name="T5" fmla="*/ 9 h 11"/>
                  <a:gd name="T6" fmla="*/ 11 w 17"/>
                  <a:gd name="T7" fmla="*/ 9 h 11"/>
                  <a:gd name="T8" fmla="*/ 13 w 17"/>
                  <a:gd name="T9" fmla="*/ 11 h 11"/>
                  <a:gd name="T10" fmla="*/ 15 w 17"/>
                  <a:gd name="T11" fmla="*/ 11 h 11"/>
                  <a:gd name="T12" fmla="*/ 17 w 17"/>
                  <a:gd name="T13" fmla="*/ 11 h 11"/>
                  <a:gd name="T14" fmla="*/ 17 w 17"/>
                  <a:gd name="T15" fmla="*/ 9 h 11"/>
                  <a:gd name="T16" fmla="*/ 17 w 17"/>
                  <a:gd name="T17" fmla="*/ 9 h 11"/>
                  <a:gd name="T18" fmla="*/ 17 w 17"/>
                  <a:gd name="T19" fmla="*/ 7 h 11"/>
                  <a:gd name="T20" fmla="*/ 17 w 17"/>
                  <a:gd name="T21" fmla="*/ 7 h 11"/>
                  <a:gd name="T22" fmla="*/ 15 w 17"/>
                  <a:gd name="T23" fmla="*/ 7 h 11"/>
                  <a:gd name="T24" fmla="*/ 13 w 17"/>
                  <a:gd name="T25" fmla="*/ 7 h 11"/>
                  <a:gd name="T26" fmla="*/ 13 w 17"/>
                  <a:gd name="T27" fmla="*/ 5 h 11"/>
                  <a:gd name="T28" fmla="*/ 8 w 17"/>
                  <a:gd name="T29" fmla="*/ 2 h 11"/>
                  <a:gd name="T30" fmla="*/ 6 w 17"/>
                  <a:gd name="T31" fmla="*/ 2 h 11"/>
                  <a:gd name="T32" fmla="*/ 4 w 17"/>
                  <a:gd name="T33" fmla="*/ 2 h 11"/>
                  <a:gd name="T34" fmla="*/ 4 w 17"/>
                  <a:gd name="T35" fmla="*/ 0 h 11"/>
                  <a:gd name="T36" fmla="*/ 2 w 17"/>
                  <a:gd name="T37" fmla="*/ 0 h 11"/>
                  <a:gd name="T38" fmla="*/ 0 w 17"/>
                  <a:gd name="T39" fmla="*/ 0 h 11"/>
                  <a:gd name="T40" fmla="*/ 0 w 17"/>
                  <a:gd name="T41" fmla="*/ 2 h 11"/>
                  <a:gd name="T42" fmla="*/ 0 w 17"/>
                  <a:gd name="T43" fmla="*/ 2 h 11"/>
                  <a:gd name="T44" fmla="*/ 6 w 17"/>
                  <a:gd name="T45" fmla="*/ 5 h 11"/>
                  <a:gd name="T46" fmla="*/ 6 w 17"/>
                  <a:gd name="T47" fmla="*/ 5 h 11"/>
                  <a:gd name="T48" fmla="*/ 6 w 17"/>
                  <a:gd name="T49" fmla="*/ 7 h 11"/>
                  <a:gd name="T50" fmla="*/ 6 w 17"/>
                  <a:gd name="T51"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 h="11">
                    <a:moveTo>
                      <a:pt x="6" y="7"/>
                    </a:moveTo>
                    <a:lnTo>
                      <a:pt x="8" y="9"/>
                    </a:lnTo>
                    <a:lnTo>
                      <a:pt x="10" y="9"/>
                    </a:lnTo>
                    <a:lnTo>
                      <a:pt x="11" y="9"/>
                    </a:lnTo>
                    <a:lnTo>
                      <a:pt x="13" y="11"/>
                    </a:lnTo>
                    <a:lnTo>
                      <a:pt x="15" y="11"/>
                    </a:lnTo>
                    <a:lnTo>
                      <a:pt x="17" y="11"/>
                    </a:lnTo>
                    <a:lnTo>
                      <a:pt x="17" y="9"/>
                    </a:lnTo>
                    <a:lnTo>
                      <a:pt x="17" y="9"/>
                    </a:lnTo>
                    <a:lnTo>
                      <a:pt x="17" y="7"/>
                    </a:lnTo>
                    <a:lnTo>
                      <a:pt x="17" y="7"/>
                    </a:lnTo>
                    <a:lnTo>
                      <a:pt x="15" y="7"/>
                    </a:lnTo>
                    <a:lnTo>
                      <a:pt x="13" y="7"/>
                    </a:lnTo>
                    <a:lnTo>
                      <a:pt x="13" y="5"/>
                    </a:lnTo>
                    <a:lnTo>
                      <a:pt x="8" y="2"/>
                    </a:lnTo>
                    <a:lnTo>
                      <a:pt x="6" y="2"/>
                    </a:lnTo>
                    <a:lnTo>
                      <a:pt x="4" y="2"/>
                    </a:lnTo>
                    <a:lnTo>
                      <a:pt x="4" y="0"/>
                    </a:lnTo>
                    <a:lnTo>
                      <a:pt x="2" y="0"/>
                    </a:lnTo>
                    <a:lnTo>
                      <a:pt x="0" y="0"/>
                    </a:lnTo>
                    <a:lnTo>
                      <a:pt x="0" y="2"/>
                    </a:lnTo>
                    <a:lnTo>
                      <a:pt x="0" y="2"/>
                    </a:lnTo>
                    <a:lnTo>
                      <a:pt x="6" y="5"/>
                    </a:lnTo>
                    <a:lnTo>
                      <a:pt x="6" y="5"/>
                    </a:lnTo>
                    <a:lnTo>
                      <a:pt x="6" y="7"/>
                    </a:lnTo>
                    <a:lnTo>
                      <a:pt x="6"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14" name="Freeform 142"/>
              <p:cNvSpPr>
                <a:spLocks/>
              </p:cNvSpPr>
              <p:nvPr/>
            </p:nvSpPr>
            <p:spPr bwMode="auto">
              <a:xfrm>
                <a:off x="1449" y="1137"/>
                <a:ext cx="0" cy="3"/>
              </a:xfrm>
              <a:custGeom>
                <a:avLst/>
                <a:gdLst>
                  <a:gd name="T0" fmla="*/ 3 h 3"/>
                  <a:gd name="T1" fmla="*/ 1 h 3"/>
                  <a:gd name="T2" fmla="*/ 0 h 3"/>
                  <a:gd name="T3" fmla="*/ 0 h 3"/>
                  <a:gd name="T4" fmla="*/ 0 h 3"/>
                  <a:gd name="T5" fmla="*/ 0 h 3"/>
                  <a:gd name="T6" fmla="*/ 3 h 3"/>
                </a:gdLst>
                <a:ahLst/>
                <a:cxnLst>
                  <a:cxn ang="0">
                    <a:pos x="0" y="T0"/>
                  </a:cxn>
                  <a:cxn ang="0">
                    <a:pos x="0" y="T1"/>
                  </a:cxn>
                  <a:cxn ang="0">
                    <a:pos x="0" y="T2"/>
                  </a:cxn>
                  <a:cxn ang="0">
                    <a:pos x="0" y="T3"/>
                  </a:cxn>
                  <a:cxn ang="0">
                    <a:pos x="0" y="T4"/>
                  </a:cxn>
                  <a:cxn ang="0">
                    <a:pos x="0" y="T5"/>
                  </a:cxn>
                  <a:cxn ang="0">
                    <a:pos x="0" y="T6"/>
                  </a:cxn>
                </a:cxnLst>
                <a:rect l="0" t="0" r="r" b="b"/>
                <a:pathLst>
                  <a:path h="3">
                    <a:moveTo>
                      <a:pt x="0" y="3"/>
                    </a:moveTo>
                    <a:lnTo>
                      <a:pt x="0" y="1"/>
                    </a:lnTo>
                    <a:lnTo>
                      <a:pt x="0" y="0"/>
                    </a:lnTo>
                    <a:lnTo>
                      <a:pt x="0" y="0"/>
                    </a:lnTo>
                    <a:lnTo>
                      <a:pt x="0" y="0"/>
                    </a:lnTo>
                    <a:lnTo>
                      <a:pt x="0" y="0"/>
                    </a:lnTo>
                    <a:lnTo>
                      <a:pt x="0"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15" name="Freeform 143"/>
              <p:cNvSpPr>
                <a:spLocks/>
              </p:cNvSpPr>
              <p:nvPr/>
            </p:nvSpPr>
            <p:spPr bwMode="auto">
              <a:xfrm>
                <a:off x="1429" y="1093"/>
                <a:ext cx="47" cy="49"/>
              </a:xfrm>
              <a:custGeom>
                <a:avLst/>
                <a:gdLst>
                  <a:gd name="T0" fmla="*/ 47 w 47"/>
                  <a:gd name="T1" fmla="*/ 36 h 49"/>
                  <a:gd name="T2" fmla="*/ 41 w 47"/>
                  <a:gd name="T3" fmla="*/ 38 h 49"/>
                  <a:gd name="T4" fmla="*/ 39 w 47"/>
                  <a:gd name="T5" fmla="*/ 38 h 49"/>
                  <a:gd name="T6" fmla="*/ 41 w 47"/>
                  <a:gd name="T7" fmla="*/ 36 h 49"/>
                  <a:gd name="T8" fmla="*/ 43 w 47"/>
                  <a:gd name="T9" fmla="*/ 33 h 49"/>
                  <a:gd name="T10" fmla="*/ 47 w 47"/>
                  <a:gd name="T11" fmla="*/ 31 h 49"/>
                  <a:gd name="T12" fmla="*/ 41 w 47"/>
                  <a:gd name="T13" fmla="*/ 31 h 49"/>
                  <a:gd name="T14" fmla="*/ 41 w 47"/>
                  <a:gd name="T15" fmla="*/ 29 h 49"/>
                  <a:gd name="T16" fmla="*/ 41 w 47"/>
                  <a:gd name="T17" fmla="*/ 27 h 49"/>
                  <a:gd name="T18" fmla="*/ 45 w 47"/>
                  <a:gd name="T19" fmla="*/ 24 h 49"/>
                  <a:gd name="T20" fmla="*/ 43 w 47"/>
                  <a:gd name="T21" fmla="*/ 22 h 49"/>
                  <a:gd name="T22" fmla="*/ 34 w 47"/>
                  <a:gd name="T23" fmla="*/ 24 h 49"/>
                  <a:gd name="T24" fmla="*/ 34 w 47"/>
                  <a:gd name="T25" fmla="*/ 20 h 49"/>
                  <a:gd name="T26" fmla="*/ 32 w 47"/>
                  <a:gd name="T27" fmla="*/ 22 h 49"/>
                  <a:gd name="T28" fmla="*/ 29 w 47"/>
                  <a:gd name="T29" fmla="*/ 18 h 49"/>
                  <a:gd name="T30" fmla="*/ 32 w 47"/>
                  <a:gd name="T31" fmla="*/ 16 h 49"/>
                  <a:gd name="T32" fmla="*/ 29 w 47"/>
                  <a:gd name="T33" fmla="*/ 15 h 49"/>
                  <a:gd name="T34" fmla="*/ 23 w 47"/>
                  <a:gd name="T35" fmla="*/ 18 h 49"/>
                  <a:gd name="T36" fmla="*/ 25 w 47"/>
                  <a:gd name="T37" fmla="*/ 15 h 49"/>
                  <a:gd name="T38" fmla="*/ 30 w 47"/>
                  <a:gd name="T39" fmla="*/ 9 h 49"/>
                  <a:gd name="T40" fmla="*/ 32 w 47"/>
                  <a:gd name="T41" fmla="*/ 7 h 49"/>
                  <a:gd name="T42" fmla="*/ 36 w 47"/>
                  <a:gd name="T43" fmla="*/ 4 h 49"/>
                  <a:gd name="T44" fmla="*/ 38 w 47"/>
                  <a:gd name="T45" fmla="*/ 4 h 49"/>
                  <a:gd name="T46" fmla="*/ 38 w 47"/>
                  <a:gd name="T47" fmla="*/ 0 h 49"/>
                  <a:gd name="T48" fmla="*/ 34 w 47"/>
                  <a:gd name="T49" fmla="*/ 2 h 49"/>
                  <a:gd name="T50" fmla="*/ 30 w 47"/>
                  <a:gd name="T51" fmla="*/ 4 h 49"/>
                  <a:gd name="T52" fmla="*/ 29 w 47"/>
                  <a:gd name="T53" fmla="*/ 6 h 49"/>
                  <a:gd name="T54" fmla="*/ 25 w 47"/>
                  <a:gd name="T55" fmla="*/ 7 h 49"/>
                  <a:gd name="T56" fmla="*/ 23 w 47"/>
                  <a:gd name="T57" fmla="*/ 9 h 49"/>
                  <a:gd name="T58" fmla="*/ 21 w 47"/>
                  <a:gd name="T59" fmla="*/ 13 h 49"/>
                  <a:gd name="T60" fmla="*/ 20 w 47"/>
                  <a:gd name="T61" fmla="*/ 15 h 49"/>
                  <a:gd name="T62" fmla="*/ 16 w 47"/>
                  <a:gd name="T63" fmla="*/ 20 h 49"/>
                  <a:gd name="T64" fmla="*/ 14 w 47"/>
                  <a:gd name="T65" fmla="*/ 22 h 49"/>
                  <a:gd name="T66" fmla="*/ 14 w 47"/>
                  <a:gd name="T67" fmla="*/ 24 h 49"/>
                  <a:gd name="T68" fmla="*/ 14 w 47"/>
                  <a:gd name="T69" fmla="*/ 24 h 49"/>
                  <a:gd name="T70" fmla="*/ 7 w 47"/>
                  <a:gd name="T71" fmla="*/ 29 h 49"/>
                  <a:gd name="T72" fmla="*/ 5 w 47"/>
                  <a:gd name="T73" fmla="*/ 29 h 49"/>
                  <a:gd name="T74" fmla="*/ 9 w 47"/>
                  <a:gd name="T75" fmla="*/ 29 h 49"/>
                  <a:gd name="T76" fmla="*/ 1 w 47"/>
                  <a:gd name="T77" fmla="*/ 36 h 49"/>
                  <a:gd name="T78" fmla="*/ 1 w 47"/>
                  <a:gd name="T79" fmla="*/ 38 h 49"/>
                  <a:gd name="T80" fmla="*/ 12 w 47"/>
                  <a:gd name="T81" fmla="*/ 38 h 49"/>
                  <a:gd name="T82" fmla="*/ 18 w 47"/>
                  <a:gd name="T83" fmla="*/ 40 h 49"/>
                  <a:gd name="T84" fmla="*/ 23 w 47"/>
                  <a:gd name="T85" fmla="*/ 38 h 49"/>
                  <a:gd name="T86" fmla="*/ 25 w 47"/>
                  <a:gd name="T87" fmla="*/ 38 h 49"/>
                  <a:gd name="T88" fmla="*/ 23 w 47"/>
                  <a:gd name="T89" fmla="*/ 40 h 49"/>
                  <a:gd name="T90" fmla="*/ 29 w 47"/>
                  <a:gd name="T91" fmla="*/ 38 h 49"/>
                  <a:gd name="T92" fmla="*/ 32 w 47"/>
                  <a:gd name="T93" fmla="*/ 40 h 49"/>
                  <a:gd name="T94" fmla="*/ 25 w 47"/>
                  <a:gd name="T95" fmla="*/ 44 h 49"/>
                  <a:gd name="T96" fmla="*/ 21 w 47"/>
                  <a:gd name="T97" fmla="*/ 45 h 49"/>
                  <a:gd name="T98" fmla="*/ 27 w 47"/>
                  <a:gd name="T99" fmla="*/ 45 h 49"/>
                  <a:gd name="T100" fmla="*/ 32 w 47"/>
                  <a:gd name="T101" fmla="*/ 42 h 49"/>
                  <a:gd name="T102" fmla="*/ 38 w 47"/>
                  <a:gd name="T103" fmla="*/ 36 h 49"/>
                  <a:gd name="T104" fmla="*/ 38 w 47"/>
                  <a:gd name="T105" fmla="*/ 42 h 49"/>
                  <a:gd name="T106" fmla="*/ 36 w 47"/>
                  <a:gd name="T107" fmla="*/ 47 h 49"/>
                  <a:gd name="T108" fmla="*/ 38 w 47"/>
                  <a:gd name="T109" fmla="*/ 45 h 49"/>
                  <a:gd name="T110" fmla="*/ 38 w 47"/>
                  <a:gd name="T111" fmla="*/ 49 h 49"/>
                  <a:gd name="T112" fmla="*/ 43 w 47"/>
                  <a:gd name="T113" fmla="*/ 47 h 49"/>
                  <a:gd name="T114" fmla="*/ 47 w 47"/>
                  <a:gd name="T115" fmla="*/ 38 h 49"/>
                  <a:gd name="T116" fmla="*/ 43 w 47"/>
                  <a:gd name="T117" fmla="*/ 4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 h="49">
                    <a:moveTo>
                      <a:pt x="45" y="36"/>
                    </a:moveTo>
                    <a:lnTo>
                      <a:pt x="45" y="36"/>
                    </a:lnTo>
                    <a:lnTo>
                      <a:pt x="47" y="36"/>
                    </a:lnTo>
                    <a:lnTo>
                      <a:pt x="47" y="35"/>
                    </a:lnTo>
                    <a:lnTo>
                      <a:pt x="43" y="36"/>
                    </a:lnTo>
                    <a:lnTo>
                      <a:pt x="41" y="38"/>
                    </a:lnTo>
                    <a:lnTo>
                      <a:pt x="41" y="40"/>
                    </a:lnTo>
                    <a:lnTo>
                      <a:pt x="39" y="40"/>
                    </a:lnTo>
                    <a:lnTo>
                      <a:pt x="39" y="38"/>
                    </a:lnTo>
                    <a:lnTo>
                      <a:pt x="39" y="38"/>
                    </a:lnTo>
                    <a:lnTo>
                      <a:pt x="39" y="36"/>
                    </a:lnTo>
                    <a:lnTo>
                      <a:pt x="41" y="36"/>
                    </a:lnTo>
                    <a:lnTo>
                      <a:pt x="39" y="35"/>
                    </a:lnTo>
                    <a:lnTo>
                      <a:pt x="39" y="35"/>
                    </a:lnTo>
                    <a:lnTo>
                      <a:pt x="43" y="33"/>
                    </a:lnTo>
                    <a:lnTo>
                      <a:pt x="43" y="33"/>
                    </a:lnTo>
                    <a:lnTo>
                      <a:pt x="45" y="31"/>
                    </a:lnTo>
                    <a:lnTo>
                      <a:pt x="47" y="31"/>
                    </a:lnTo>
                    <a:lnTo>
                      <a:pt x="47" y="29"/>
                    </a:lnTo>
                    <a:lnTo>
                      <a:pt x="41" y="31"/>
                    </a:lnTo>
                    <a:lnTo>
                      <a:pt x="41" y="31"/>
                    </a:lnTo>
                    <a:lnTo>
                      <a:pt x="39" y="31"/>
                    </a:lnTo>
                    <a:lnTo>
                      <a:pt x="39" y="31"/>
                    </a:lnTo>
                    <a:lnTo>
                      <a:pt x="41" y="29"/>
                    </a:lnTo>
                    <a:lnTo>
                      <a:pt x="41" y="29"/>
                    </a:lnTo>
                    <a:lnTo>
                      <a:pt x="41" y="27"/>
                    </a:lnTo>
                    <a:lnTo>
                      <a:pt x="41" y="27"/>
                    </a:lnTo>
                    <a:lnTo>
                      <a:pt x="41" y="25"/>
                    </a:lnTo>
                    <a:lnTo>
                      <a:pt x="43" y="25"/>
                    </a:lnTo>
                    <a:lnTo>
                      <a:pt x="45" y="24"/>
                    </a:lnTo>
                    <a:lnTo>
                      <a:pt x="45" y="24"/>
                    </a:lnTo>
                    <a:lnTo>
                      <a:pt x="45" y="24"/>
                    </a:lnTo>
                    <a:lnTo>
                      <a:pt x="43" y="22"/>
                    </a:lnTo>
                    <a:lnTo>
                      <a:pt x="39" y="22"/>
                    </a:lnTo>
                    <a:lnTo>
                      <a:pt x="39" y="22"/>
                    </a:lnTo>
                    <a:lnTo>
                      <a:pt x="34" y="24"/>
                    </a:lnTo>
                    <a:lnTo>
                      <a:pt x="32" y="24"/>
                    </a:lnTo>
                    <a:lnTo>
                      <a:pt x="34" y="22"/>
                    </a:lnTo>
                    <a:lnTo>
                      <a:pt x="34" y="20"/>
                    </a:lnTo>
                    <a:lnTo>
                      <a:pt x="32" y="22"/>
                    </a:lnTo>
                    <a:lnTo>
                      <a:pt x="32" y="22"/>
                    </a:lnTo>
                    <a:lnTo>
                      <a:pt x="32" y="22"/>
                    </a:lnTo>
                    <a:lnTo>
                      <a:pt x="29" y="20"/>
                    </a:lnTo>
                    <a:lnTo>
                      <a:pt x="30" y="18"/>
                    </a:lnTo>
                    <a:lnTo>
                      <a:pt x="29" y="18"/>
                    </a:lnTo>
                    <a:lnTo>
                      <a:pt x="30" y="18"/>
                    </a:lnTo>
                    <a:lnTo>
                      <a:pt x="32" y="16"/>
                    </a:lnTo>
                    <a:lnTo>
                      <a:pt x="32" y="16"/>
                    </a:lnTo>
                    <a:lnTo>
                      <a:pt x="29" y="16"/>
                    </a:lnTo>
                    <a:lnTo>
                      <a:pt x="30" y="15"/>
                    </a:lnTo>
                    <a:lnTo>
                      <a:pt x="29" y="15"/>
                    </a:lnTo>
                    <a:lnTo>
                      <a:pt x="27" y="16"/>
                    </a:lnTo>
                    <a:lnTo>
                      <a:pt x="25" y="18"/>
                    </a:lnTo>
                    <a:lnTo>
                      <a:pt x="23" y="18"/>
                    </a:lnTo>
                    <a:lnTo>
                      <a:pt x="23" y="18"/>
                    </a:lnTo>
                    <a:lnTo>
                      <a:pt x="25" y="16"/>
                    </a:lnTo>
                    <a:lnTo>
                      <a:pt x="25" y="15"/>
                    </a:lnTo>
                    <a:lnTo>
                      <a:pt x="27" y="13"/>
                    </a:lnTo>
                    <a:lnTo>
                      <a:pt x="29" y="11"/>
                    </a:lnTo>
                    <a:lnTo>
                      <a:pt x="30" y="9"/>
                    </a:lnTo>
                    <a:lnTo>
                      <a:pt x="30" y="9"/>
                    </a:lnTo>
                    <a:lnTo>
                      <a:pt x="30" y="9"/>
                    </a:lnTo>
                    <a:lnTo>
                      <a:pt x="32" y="7"/>
                    </a:lnTo>
                    <a:lnTo>
                      <a:pt x="32" y="7"/>
                    </a:lnTo>
                    <a:lnTo>
                      <a:pt x="34" y="7"/>
                    </a:lnTo>
                    <a:lnTo>
                      <a:pt x="36" y="4"/>
                    </a:lnTo>
                    <a:lnTo>
                      <a:pt x="34" y="4"/>
                    </a:lnTo>
                    <a:lnTo>
                      <a:pt x="36" y="4"/>
                    </a:lnTo>
                    <a:lnTo>
                      <a:pt x="38" y="4"/>
                    </a:lnTo>
                    <a:lnTo>
                      <a:pt x="38" y="0"/>
                    </a:lnTo>
                    <a:lnTo>
                      <a:pt x="38" y="0"/>
                    </a:lnTo>
                    <a:lnTo>
                      <a:pt x="38" y="0"/>
                    </a:lnTo>
                    <a:lnTo>
                      <a:pt x="38" y="0"/>
                    </a:lnTo>
                    <a:lnTo>
                      <a:pt x="36" y="0"/>
                    </a:lnTo>
                    <a:lnTo>
                      <a:pt x="34" y="2"/>
                    </a:lnTo>
                    <a:lnTo>
                      <a:pt x="32" y="2"/>
                    </a:lnTo>
                    <a:lnTo>
                      <a:pt x="30" y="2"/>
                    </a:lnTo>
                    <a:lnTo>
                      <a:pt x="30" y="4"/>
                    </a:lnTo>
                    <a:lnTo>
                      <a:pt x="29" y="4"/>
                    </a:lnTo>
                    <a:lnTo>
                      <a:pt x="29" y="4"/>
                    </a:lnTo>
                    <a:lnTo>
                      <a:pt x="29" y="6"/>
                    </a:lnTo>
                    <a:lnTo>
                      <a:pt x="27" y="6"/>
                    </a:lnTo>
                    <a:lnTo>
                      <a:pt x="27" y="7"/>
                    </a:lnTo>
                    <a:lnTo>
                      <a:pt x="25" y="7"/>
                    </a:lnTo>
                    <a:lnTo>
                      <a:pt x="25" y="7"/>
                    </a:lnTo>
                    <a:lnTo>
                      <a:pt x="23" y="9"/>
                    </a:lnTo>
                    <a:lnTo>
                      <a:pt x="23" y="9"/>
                    </a:lnTo>
                    <a:lnTo>
                      <a:pt x="23" y="9"/>
                    </a:lnTo>
                    <a:lnTo>
                      <a:pt x="23" y="11"/>
                    </a:lnTo>
                    <a:lnTo>
                      <a:pt x="21" y="13"/>
                    </a:lnTo>
                    <a:lnTo>
                      <a:pt x="21" y="13"/>
                    </a:lnTo>
                    <a:lnTo>
                      <a:pt x="20" y="15"/>
                    </a:lnTo>
                    <a:lnTo>
                      <a:pt x="20" y="15"/>
                    </a:lnTo>
                    <a:lnTo>
                      <a:pt x="16" y="18"/>
                    </a:lnTo>
                    <a:lnTo>
                      <a:pt x="16" y="18"/>
                    </a:lnTo>
                    <a:lnTo>
                      <a:pt x="16" y="20"/>
                    </a:lnTo>
                    <a:lnTo>
                      <a:pt x="16" y="20"/>
                    </a:lnTo>
                    <a:lnTo>
                      <a:pt x="14" y="20"/>
                    </a:lnTo>
                    <a:lnTo>
                      <a:pt x="14" y="22"/>
                    </a:lnTo>
                    <a:lnTo>
                      <a:pt x="12" y="22"/>
                    </a:lnTo>
                    <a:lnTo>
                      <a:pt x="14" y="24"/>
                    </a:lnTo>
                    <a:lnTo>
                      <a:pt x="14" y="24"/>
                    </a:lnTo>
                    <a:lnTo>
                      <a:pt x="14" y="24"/>
                    </a:lnTo>
                    <a:lnTo>
                      <a:pt x="14" y="24"/>
                    </a:lnTo>
                    <a:lnTo>
                      <a:pt x="14" y="24"/>
                    </a:lnTo>
                    <a:lnTo>
                      <a:pt x="11" y="24"/>
                    </a:lnTo>
                    <a:lnTo>
                      <a:pt x="9" y="27"/>
                    </a:lnTo>
                    <a:lnTo>
                      <a:pt x="7" y="29"/>
                    </a:lnTo>
                    <a:lnTo>
                      <a:pt x="7" y="27"/>
                    </a:lnTo>
                    <a:lnTo>
                      <a:pt x="5" y="29"/>
                    </a:lnTo>
                    <a:lnTo>
                      <a:pt x="5" y="29"/>
                    </a:lnTo>
                    <a:lnTo>
                      <a:pt x="3" y="29"/>
                    </a:lnTo>
                    <a:lnTo>
                      <a:pt x="7" y="29"/>
                    </a:lnTo>
                    <a:lnTo>
                      <a:pt x="9" y="29"/>
                    </a:lnTo>
                    <a:lnTo>
                      <a:pt x="9" y="31"/>
                    </a:lnTo>
                    <a:lnTo>
                      <a:pt x="3" y="33"/>
                    </a:lnTo>
                    <a:lnTo>
                      <a:pt x="1" y="36"/>
                    </a:lnTo>
                    <a:lnTo>
                      <a:pt x="0" y="36"/>
                    </a:lnTo>
                    <a:lnTo>
                      <a:pt x="0" y="38"/>
                    </a:lnTo>
                    <a:lnTo>
                      <a:pt x="1" y="38"/>
                    </a:lnTo>
                    <a:lnTo>
                      <a:pt x="5" y="38"/>
                    </a:lnTo>
                    <a:lnTo>
                      <a:pt x="9" y="38"/>
                    </a:lnTo>
                    <a:lnTo>
                      <a:pt x="12" y="38"/>
                    </a:lnTo>
                    <a:lnTo>
                      <a:pt x="14" y="38"/>
                    </a:lnTo>
                    <a:lnTo>
                      <a:pt x="14" y="38"/>
                    </a:lnTo>
                    <a:lnTo>
                      <a:pt x="18" y="40"/>
                    </a:lnTo>
                    <a:lnTo>
                      <a:pt x="20" y="38"/>
                    </a:lnTo>
                    <a:lnTo>
                      <a:pt x="21" y="38"/>
                    </a:lnTo>
                    <a:lnTo>
                      <a:pt x="23" y="38"/>
                    </a:lnTo>
                    <a:lnTo>
                      <a:pt x="25" y="36"/>
                    </a:lnTo>
                    <a:lnTo>
                      <a:pt x="25" y="38"/>
                    </a:lnTo>
                    <a:lnTo>
                      <a:pt x="25" y="38"/>
                    </a:lnTo>
                    <a:lnTo>
                      <a:pt x="23" y="40"/>
                    </a:lnTo>
                    <a:lnTo>
                      <a:pt x="21" y="40"/>
                    </a:lnTo>
                    <a:lnTo>
                      <a:pt x="23" y="40"/>
                    </a:lnTo>
                    <a:lnTo>
                      <a:pt x="23" y="42"/>
                    </a:lnTo>
                    <a:lnTo>
                      <a:pt x="27" y="40"/>
                    </a:lnTo>
                    <a:lnTo>
                      <a:pt x="29" y="38"/>
                    </a:lnTo>
                    <a:lnTo>
                      <a:pt x="29" y="40"/>
                    </a:lnTo>
                    <a:lnTo>
                      <a:pt x="30" y="40"/>
                    </a:lnTo>
                    <a:lnTo>
                      <a:pt x="32" y="40"/>
                    </a:lnTo>
                    <a:lnTo>
                      <a:pt x="29" y="42"/>
                    </a:lnTo>
                    <a:lnTo>
                      <a:pt x="29" y="42"/>
                    </a:lnTo>
                    <a:lnTo>
                      <a:pt x="25" y="44"/>
                    </a:lnTo>
                    <a:lnTo>
                      <a:pt x="23" y="44"/>
                    </a:lnTo>
                    <a:lnTo>
                      <a:pt x="23" y="45"/>
                    </a:lnTo>
                    <a:lnTo>
                      <a:pt x="21" y="45"/>
                    </a:lnTo>
                    <a:lnTo>
                      <a:pt x="23" y="45"/>
                    </a:lnTo>
                    <a:lnTo>
                      <a:pt x="25" y="45"/>
                    </a:lnTo>
                    <a:lnTo>
                      <a:pt x="27" y="45"/>
                    </a:lnTo>
                    <a:lnTo>
                      <a:pt x="29" y="44"/>
                    </a:lnTo>
                    <a:lnTo>
                      <a:pt x="30" y="42"/>
                    </a:lnTo>
                    <a:lnTo>
                      <a:pt x="32" y="42"/>
                    </a:lnTo>
                    <a:lnTo>
                      <a:pt x="32" y="42"/>
                    </a:lnTo>
                    <a:lnTo>
                      <a:pt x="38" y="36"/>
                    </a:lnTo>
                    <a:lnTo>
                      <a:pt x="38" y="36"/>
                    </a:lnTo>
                    <a:lnTo>
                      <a:pt x="38" y="38"/>
                    </a:lnTo>
                    <a:lnTo>
                      <a:pt x="38" y="40"/>
                    </a:lnTo>
                    <a:lnTo>
                      <a:pt x="38" y="42"/>
                    </a:lnTo>
                    <a:lnTo>
                      <a:pt x="36" y="45"/>
                    </a:lnTo>
                    <a:lnTo>
                      <a:pt x="34" y="47"/>
                    </a:lnTo>
                    <a:lnTo>
                      <a:pt x="36" y="47"/>
                    </a:lnTo>
                    <a:lnTo>
                      <a:pt x="38" y="44"/>
                    </a:lnTo>
                    <a:lnTo>
                      <a:pt x="39" y="45"/>
                    </a:lnTo>
                    <a:lnTo>
                      <a:pt x="38" y="45"/>
                    </a:lnTo>
                    <a:lnTo>
                      <a:pt x="38" y="47"/>
                    </a:lnTo>
                    <a:lnTo>
                      <a:pt x="38" y="49"/>
                    </a:lnTo>
                    <a:lnTo>
                      <a:pt x="38" y="49"/>
                    </a:lnTo>
                    <a:lnTo>
                      <a:pt x="39" y="49"/>
                    </a:lnTo>
                    <a:lnTo>
                      <a:pt x="41" y="49"/>
                    </a:lnTo>
                    <a:lnTo>
                      <a:pt x="43" y="47"/>
                    </a:lnTo>
                    <a:lnTo>
                      <a:pt x="43" y="44"/>
                    </a:lnTo>
                    <a:lnTo>
                      <a:pt x="45" y="42"/>
                    </a:lnTo>
                    <a:lnTo>
                      <a:pt x="47" y="38"/>
                    </a:lnTo>
                    <a:lnTo>
                      <a:pt x="47" y="38"/>
                    </a:lnTo>
                    <a:lnTo>
                      <a:pt x="43" y="42"/>
                    </a:lnTo>
                    <a:lnTo>
                      <a:pt x="43" y="42"/>
                    </a:lnTo>
                    <a:lnTo>
                      <a:pt x="43" y="38"/>
                    </a:lnTo>
                    <a:lnTo>
                      <a:pt x="45" y="36"/>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16" name="Freeform 144"/>
              <p:cNvSpPr>
                <a:spLocks/>
              </p:cNvSpPr>
              <p:nvPr/>
            </p:nvSpPr>
            <p:spPr bwMode="auto">
              <a:xfrm>
                <a:off x="1391" y="1135"/>
                <a:ext cx="16" cy="11"/>
              </a:xfrm>
              <a:custGeom>
                <a:avLst/>
                <a:gdLst>
                  <a:gd name="T0" fmla="*/ 9 w 16"/>
                  <a:gd name="T1" fmla="*/ 11 h 11"/>
                  <a:gd name="T2" fmla="*/ 10 w 16"/>
                  <a:gd name="T3" fmla="*/ 11 h 11"/>
                  <a:gd name="T4" fmla="*/ 10 w 16"/>
                  <a:gd name="T5" fmla="*/ 11 h 11"/>
                  <a:gd name="T6" fmla="*/ 10 w 16"/>
                  <a:gd name="T7" fmla="*/ 11 h 11"/>
                  <a:gd name="T8" fmla="*/ 12 w 16"/>
                  <a:gd name="T9" fmla="*/ 9 h 11"/>
                  <a:gd name="T10" fmla="*/ 12 w 16"/>
                  <a:gd name="T11" fmla="*/ 9 h 11"/>
                  <a:gd name="T12" fmla="*/ 14 w 16"/>
                  <a:gd name="T13" fmla="*/ 7 h 11"/>
                  <a:gd name="T14" fmla="*/ 16 w 16"/>
                  <a:gd name="T15" fmla="*/ 7 h 11"/>
                  <a:gd name="T16" fmla="*/ 16 w 16"/>
                  <a:gd name="T17" fmla="*/ 7 h 11"/>
                  <a:gd name="T18" fmla="*/ 12 w 16"/>
                  <a:gd name="T19" fmla="*/ 5 h 11"/>
                  <a:gd name="T20" fmla="*/ 9 w 16"/>
                  <a:gd name="T21" fmla="*/ 7 h 11"/>
                  <a:gd name="T22" fmla="*/ 9 w 16"/>
                  <a:gd name="T23" fmla="*/ 5 h 11"/>
                  <a:gd name="T24" fmla="*/ 7 w 16"/>
                  <a:gd name="T25" fmla="*/ 5 h 11"/>
                  <a:gd name="T26" fmla="*/ 5 w 16"/>
                  <a:gd name="T27" fmla="*/ 5 h 11"/>
                  <a:gd name="T28" fmla="*/ 3 w 16"/>
                  <a:gd name="T29" fmla="*/ 5 h 11"/>
                  <a:gd name="T30" fmla="*/ 3 w 16"/>
                  <a:gd name="T31" fmla="*/ 5 h 11"/>
                  <a:gd name="T32" fmla="*/ 3 w 16"/>
                  <a:gd name="T33" fmla="*/ 3 h 11"/>
                  <a:gd name="T34" fmla="*/ 1 w 16"/>
                  <a:gd name="T35" fmla="*/ 3 h 11"/>
                  <a:gd name="T36" fmla="*/ 3 w 16"/>
                  <a:gd name="T37" fmla="*/ 2 h 11"/>
                  <a:gd name="T38" fmla="*/ 5 w 16"/>
                  <a:gd name="T39" fmla="*/ 0 h 11"/>
                  <a:gd name="T40" fmla="*/ 3 w 16"/>
                  <a:gd name="T41" fmla="*/ 0 h 11"/>
                  <a:gd name="T42" fmla="*/ 1 w 16"/>
                  <a:gd name="T43" fmla="*/ 2 h 11"/>
                  <a:gd name="T44" fmla="*/ 0 w 16"/>
                  <a:gd name="T45" fmla="*/ 3 h 11"/>
                  <a:gd name="T46" fmla="*/ 1 w 16"/>
                  <a:gd name="T47" fmla="*/ 3 h 11"/>
                  <a:gd name="T48" fmla="*/ 1 w 16"/>
                  <a:gd name="T49" fmla="*/ 5 h 11"/>
                  <a:gd name="T50" fmla="*/ 1 w 16"/>
                  <a:gd name="T51" fmla="*/ 7 h 11"/>
                  <a:gd name="T52" fmla="*/ 3 w 16"/>
                  <a:gd name="T53" fmla="*/ 7 h 11"/>
                  <a:gd name="T54" fmla="*/ 3 w 16"/>
                  <a:gd name="T55" fmla="*/ 7 h 11"/>
                  <a:gd name="T56" fmla="*/ 5 w 16"/>
                  <a:gd name="T57" fmla="*/ 9 h 11"/>
                  <a:gd name="T58" fmla="*/ 7 w 16"/>
                  <a:gd name="T59" fmla="*/ 9 h 11"/>
                  <a:gd name="T60" fmla="*/ 7 w 16"/>
                  <a:gd name="T61" fmla="*/ 9 h 11"/>
                  <a:gd name="T62" fmla="*/ 7 w 16"/>
                  <a:gd name="T63" fmla="*/ 9 h 11"/>
                  <a:gd name="T64" fmla="*/ 9 w 16"/>
                  <a:gd name="T65" fmla="*/ 9 h 11"/>
                  <a:gd name="T66" fmla="*/ 9 w 16"/>
                  <a:gd name="T67" fmla="*/ 9 h 11"/>
                  <a:gd name="T68" fmla="*/ 9 w 16"/>
                  <a:gd name="T69"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 h="11">
                    <a:moveTo>
                      <a:pt x="9" y="11"/>
                    </a:moveTo>
                    <a:lnTo>
                      <a:pt x="10" y="11"/>
                    </a:lnTo>
                    <a:lnTo>
                      <a:pt x="10" y="11"/>
                    </a:lnTo>
                    <a:lnTo>
                      <a:pt x="10" y="11"/>
                    </a:lnTo>
                    <a:lnTo>
                      <a:pt x="12" y="9"/>
                    </a:lnTo>
                    <a:lnTo>
                      <a:pt x="12" y="9"/>
                    </a:lnTo>
                    <a:lnTo>
                      <a:pt x="14" y="7"/>
                    </a:lnTo>
                    <a:lnTo>
                      <a:pt x="16" y="7"/>
                    </a:lnTo>
                    <a:lnTo>
                      <a:pt x="16" y="7"/>
                    </a:lnTo>
                    <a:lnTo>
                      <a:pt x="12" y="5"/>
                    </a:lnTo>
                    <a:lnTo>
                      <a:pt x="9" y="7"/>
                    </a:lnTo>
                    <a:lnTo>
                      <a:pt x="9" y="5"/>
                    </a:lnTo>
                    <a:lnTo>
                      <a:pt x="7" y="5"/>
                    </a:lnTo>
                    <a:lnTo>
                      <a:pt x="5" y="5"/>
                    </a:lnTo>
                    <a:lnTo>
                      <a:pt x="3" y="5"/>
                    </a:lnTo>
                    <a:lnTo>
                      <a:pt x="3" y="5"/>
                    </a:lnTo>
                    <a:lnTo>
                      <a:pt x="3" y="3"/>
                    </a:lnTo>
                    <a:lnTo>
                      <a:pt x="1" y="3"/>
                    </a:lnTo>
                    <a:lnTo>
                      <a:pt x="3" y="2"/>
                    </a:lnTo>
                    <a:lnTo>
                      <a:pt x="5" y="0"/>
                    </a:lnTo>
                    <a:lnTo>
                      <a:pt x="3" y="0"/>
                    </a:lnTo>
                    <a:lnTo>
                      <a:pt x="1" y="2"/>
                    </a:lnTo>
                    <a:lnTo>
                      <a:pt x="0" y="3"/>
                    </a:lnTo>
                    <a:lnTo>
                      <a:pt x="1" y="3"/>
                    </a:lnTo>
                    <a:lnTo>
                      <a:pt x="1" y="5"/>
                    </a:lnTo>
                    <a:lnTo>
                      <a:pt x="1" y="7"/>
                    </a:lnTo>
                    <a:lnTo>
                      <a:pt x="3" y="7"/>
                    </a:lnTo>
                    <a:lnTo>
                      <a:pt x="3" y="7"/>
                    </a:lnTo>
                    <a:lnTo>
                      <a:pt x="5" y="9"/>
                    </a:lnTo>
                    <a:lnTo>
                      <a:pt x="7" y="9"/>
                    </a:lnTo>
                    <a:lnTo>
                      <a:pt x="7" y="9"/>
                    </a:lnTo>
                    <a:lnTo>
                      <a:pt x="7" y="9"/>
                    </a:lnTo>
                    <a:lnTo>
                      <a:pt x="9" y="9"/>
                    </a:lnTo>
                    <a:lnTo>
                      <a:pt x="9" y="9"/>
                    </a:lnTo>
                    <a:lnTo>
                      <a:pt x="9" y="1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17" name="Freeform 145"/>
              <p:cNvSpPr>
                <a:spLocks/>
              </p:cNvSpPr>
              <p:nvPr/>
            </p:nvSpPr>
            <p:spPr bwMode="auto">
              <a:xfrm>
                <a:off x="1409" y="1137"/>
                <a:ext cx="12" cy="14"/>
              </a:xfrm>
              <a:custGeom>
                <a:avLst/>
                <a:gdLst>
                  <a:gd name="T0" fmla="*/ 11 w 12"/>
                  <a:gd name="T1" fmla="*/ 7 h 14"/>
                  <a:gd name="T2" fmla="*/ 11 w 12"/>
                  <a:gd name="T3" fmla="*/ 9 h 14"/>
                  <a:gd name="T4" fmla="*/ 11 w 12"/>
                  <a:gd name="T5" fmla="*/ 7 h 14"/>
                  <a:gd name="T6" fmla="*/ 7 w 12"/>
                  <a:gd name="T7" fmla="*/ 9 h 14"/>
                  <a:gd name="T8" fmla="*/ 7 w 12"/>
                  <a:gd name="T9" fmla="*/ 9 h 14"/>
                  <a:gd name="T10" fmla="*/ 9 w 12"/>
                  <a:gd name="T11" fmla="*/ 7 h 14"/>
                  <a:gd name="T12" fmla="*/ 7 w 12"/>
                  <a:gd name="T13" fmla="*/ 7 h 14"/>
                  <a:gd name="T14" fmla="*/ 9 w 12"/>
                  <a:gd name="T15" fmla="*/ 3 h 14"/>
                  <a:gd name="T16" fmla="*/ 11 w 12"/>
                  <a:gd name="T17" fmla="*/ 1 h 14"/>
                  <a:gd name="T18" fmla="*/ 11 w 12"/>
                  <a:gd name="T19" fmla="*/ 0 h 14"/>
                  <a:gd name="T20" fmla="*/ 11 w 12"/>
                  <a:gd name="T21" fmla="*/ 0 h 14"/>
                  <a:gd name="T22" fmla="*/ 11 w 12"/>
                  <a:gd name="T23" fmla="*/ 0 h 14"/>
                  <a:gd name="T24" fmla="*/ 9 w 12"/>
                  <a:gd name="T25" fmla="*/ 0 h 14"/>
                  <a:gd name="T26" fmla="*/ 9 w 12"/>
                  <a:gd name="T27" fmla="*/ 0 h 14"/>
                  <a:gd name="T28" fmla="*/ 9 w 12"/>
                  <a:gd name="T29" fmla="*/ 1 h 14"/>
                  <a:gd name="T30" fmla="*/ 7 w 12"/>
                  <a:gd name="T31" fmla="*/ 3 h 14"/>
                  <a:gd name="T32" fmla="*/ 5 w 12"/>
                  <a:gd name="T33" fmla="*/ 5 h 14"/>
                  <a:gd name="T34" fmla="*/ 3 w 12"/>
                  <a:gd name="T35" fmla="*/ 5 h 14"/>
                  <a:gd name="T36" fmla="*/ 2 w 12"/>
                  <a:gd name="T37" fmla="*/ 7 h 14"/>
                  <a:gd name="T38" fmla="*/ 2 w 12"/>
                  <a:gd name="T39" fmla="*/ 9 h 14"/>
                  <a:gd name="T40" fmla="*/ 0 w 12"/>
                  <a:gd name="T41" fmla="*/ 10 h 14"/>
                  <a:gd name="T42" fmla="*/ 0 w 12"/>
                  <a:gd name="T43" fmla="*/ 10 h 14"/>
                  <a:gd name="T44" fmla="*/ 0 w 12"/>
                  <a:gd name="T45" fmla="*/ 12 h 14"/>
                  <a:gd name="T46" fmla="*/ 0 w 12"/>
                  <a:gd name="T47" fmla="*/ 12 h 14"/>
                  <a:gd name="T48" fmla="*/ 2 w 12"/>
                  <a:gd name="T49" fmla="*/ 14 h 14"/>
                  <a:gd name="T50" fmla="*/ 3 w 12"/>
                  <a:gd name="T51" fmla="*/ 12 h 14"/>
                  <a:gd name="T52" fmla="*/ 5 w 12"/>
                  <a:gd name="T53" fmla="*/ 12 h 14"/>
                  <a:gd name="T54" fmla="*/ 9 w 12"/>
                  <a:gd name="T55" fmla="*/ 12 h 14"/>
                  <a:gd name="T56" fmla="*/ 9 w 12"/>
                  <a:gd name="T57" fmla="*/ 10 h 14"/>
                  <a:gd name="T58" fmla="*/ 11 w 12"/>
                  <a:gd name="T59" fmla="*/ 10 h 14"/>
                  <a:gd name="T60" fmla="*/ 11 w 12"/>
                  <a:gd name="T61" fmla="*/ 10 h 14"/>
                  <a:gd name="T62" fmla="*/ 12 w 12"/>
                  <a:gd name="T63" fmla="*/ 9 h 14"/>
                  <a:gd name="T64" fmla="*/ 11 w 12"/>
                  <a:gd name="T65" fmla="*/ 9 h 14"/>
                  <a:gd name="T66" fmla="*/ 12 w 12"/>
                  <a:gd name="T67" fmla="*/ 7 h 14"/>
                  <a:gd name="T68" fmla="*/ 11 w 12"/>
                  <a:gd name="T69"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14">
                    <a:moveTo>
                      <a:pt x="11" y="7"/>
                    </a:moveTo>
                    <a:lnTo>
                      <a:pt x="11" y="9"/>
                    </a:lnTo>
                    <a:lnTo>
                      <a:pt x="11" y="7"/>
                    </a:lnTo>
                    <a:lnTo>
                      <a:pt x="7" y="9"/>
                    </a:lnTo>
                    <a:lnTo>
                      <a:pt x="7" y="9"/>
                    </a:lnTo>
                    <a:lnTo>
                      <a:pt x="9" y="7"/>
                    </a:lnTo>
                    <a:lnTo>
                      <a:pt x="7" y="7"/>
                    </a:lnTo>
                    <a:lnTo>
                      <a:pt x="9" y="3"/>
                    </a:lnTo>
                    <a:lnTo>
                      <a:pt x="11" y="1"/>
                    </a:lnTo>
                    <a:lnTo>
                      <a:pt x="11" y="0"/>
                    </a:lnTo>
                    <a:lnTo>
                      <a:pt x="11" y="0"/>
                    </a:lnTo>
                    <a:lnTo>
                      <a:pt x="11" y="0"/>
                    </a:lnTo>
                    <a:lnTo>
                      <a:pt x="9" y="0"/>
                    </a:lnTo>
                    <a:lnTo>
                      <a:pt x="9" y="0"/>
                    </a:lnTo>
                    <a:lnTo>
                      <a:pt x="9" y="1"/>
                    </a:lnTo>
                    <a:lnTo>
                      <a:pt x="7" y="3"/>
                    </a:lnTo>
                    <a:lnTo>
                      <a:pt x="5" y="5"/>
                    </a:lnTo>
                    <a:lnTo>
                      <a:pt x="3" y="5"/>
                    </a:lnTo>
                    <a:lnTo>
                      <a:pt x="2" y="7"/>
                    </a:lnTo>
                    <a:lnTo>
                      <a:pt x="2" y="9"/>
                    </a:lnTo>
                    <a:lnTo>
                      <a:pt x="0" y="10"/>
                    </a:lnTo>
                    <a:lnTo>
                      <a:pt x="0" y="10"/>
                    </a:lnTo>
                    <a:lnTo>
                      <a:pt x="0" y="12"/>
                    </a:lnTo>
                    <a:lnTo>
                      <a:pt x="0" y="12"/>
                    </a:lnTo>
                    <a:lnTo>
                      <a:pt x="2" y="14"/>
                    </a:lnTo>
                    <a:lnTo>
                      <a:pt x="3" y="12"/>
                    </a:lnTo>
                    <a:lnTo>
                      <a:pt x="5" y="12"/>
                    </a:lnTo>
                    <a:lnTo>
                      <a:pt x="9" y="12"/>
                    </a:lnTo>
                    <a:lnTo>
                      <a:pt x="9" y="10"/>
                    </a:lnTo>
                    <a:lnTo>
                      <a:pt x="11" y="10"/>
                    </a:lnTo>
                    <a:lnTo>
                      <a:pt x="11" y="10"/>
                    </a:lnTo>
                    <a:lnTo>
                      <a:pt x="12" y="9"/>
                    </a:lnTo>
                    <a:lnTo>
                      <a:pt x="11" y="9"/>
                    </a:lnTo>
                    <a:lnTo>
                      <a:pt x="12" y="7"/>
                    </a:lnTo>
                    <a:lnTo>
                      <a:pt x="11"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18" name="Freeform 146"/>
              <p:cNvSpPr>
                <a:spLocks/>
              </p:cNvSpPr>
              <p:nvPr/>
            </p:nvSpPr>
            <p:spPr bwMode="auto">
              <a:xfrm>
                <a:off x="1416" y="981"/>
                <a:ext cx="4" cy="2"/>
              </a:xfrm>
              <a:custGeom>
                <a:avLst/>
                <a:gdLst>
                  <a:gd name="T0" fmla="*/ 0 w 4"/>
                  <a:gd name="T1" fmla="*/ 2 h 2"/>
                  <a:gd name="T2" fmla="*/ 0 w 4"/>
                  <a:gd name="T3" fmla="*/ 0 h 2"/>
                  <a:gd name="T4" fmla="*/ 0 w 4"/>
                  <a:gd name="T5" fmla="*/ 0 h 2"/>
                  <a:gd name="T6" fmla="*/ 0 w 4"/>
                  <a:gd name="T7" fmla="*/ 0 h 2"/>
                  <a:gd name="T8" fmla="*/ 0 w 4"/>
                  <a:gd name="T9" fmla="*/ 2 h 2"/>
                  <a:gd name="T10" fmla="*/ 0 w 4"/>
                  <a:gd name="T11" fmla="*/ 2 h 2"/>
                  <a:gd name="T12" fmla="*/ 0 w 4"/>
                  <a:gd name="T13" fmla="*/ 2 h 2"/>
                  <a:gd name="T14" fmla="*/ 2 w 4"/>
                  <a:gd name="T15" fmla="*/ 2 h 2"/>
                  <a:gd name="T16" fmla="*/ 4 w 4"/>
                  <a:gd name="T17" fmla="*/ 2 h 2"/>
                  <a:gd name="T18" fmla="*/ 2 w 4"/>
                  <a:gd name="T19" fmla="*/ 2 h 2"/>
                  <a:gd name="T20" fmla="*/ 0 w 4"/>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0" y="2"/>
                    </a:moveTo>
                    <a:lnTo>
                      <a:pt x="0" y="0"/>
                    </a:lnTo>
                    <a:lnTo>
                      <a:pt x="0" y="0"/>
                    </a:lnTo>
                    <a:lnTo>
                      <a:pt x="0" y="0"/>
                    </a:lnTo>
                    <a:lnTo>
                      <a:pt x="0" y="2"/>
                    </a:lnTo>
                    <a:lnTo>
                      <a:pt x="0" y="2"/>
                    </a:lnTo>
                    <a:lnTo>
                      <a:pt x="0" y="2"/>
                    </a:lnTo>
                    <a:lnTo>
                      <a:pt x="2" y="2"/>
                    </a:lnTo>
                    <a:lnTo>
                      <a:pt x="4" y="2"/>
                    </a:lnTo>
                    <a:lnTo>
                      <a:pt x="2"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19" name="Freeform 147"/>
              <p:cNvSpPr>
                <a:spLocks/>
              </p:cNvSpPr>
              <p:nvPr/>
            </p:nvSpPr>
            <p:spPr bwMode="auto">
              <a:xfrm>
                <a:off x="1298" y="905"/>
                <a:ext cx="22" cy="13"/>
              </a:xfrm>
              <a:custGeom>
                <a:avLst/>
                <a:gdLst>
                  <a:gd name="T0" fmla="*/ 22 w 22"/>
                  <a:gd name="T1" fmla="*/ 11 h 13"/>
                  <a:gd name="T2" fmla="*/ 22 w 22"/>
                  <a:gd name="T3" fmla="*/ 11 h 13"/>
                  <a:gd name="T4" fmla="*/ 20 w 22"/>
                  <a:gd name="T5" fmla="*/ 9 h 13"/>
                  <a:gd name="T6" fmla="*/ 20 w 22"/>
                  <a:gd name="T7" fmla="*/ 7 h 13"/>
                  <a:gd name="T8" fmla="*/ 20 w 22"/>
                  <a:gd name="T9" fmla="*/ 7 h 13"/>
                  <a:gd name="T10" fmla="*/ 18 w 22"/>
                  <a:gd name="T11" fmla="*/ 4 h 13"/>
                  <a:gd name="T12" fmla="*/ 18 w 22"/>
                  <a:gd name="T13" fmla="*/ 2 h 13"/>
                  <a:gd name="T14" fmla="*/ 18 w 22"/>
                  <a:gd name="T15" fmla="*/ 2 h 13"/>
                  <a:gd name="T16" fmla="*/ 18 w 22"/>
                  <a:gd name="T17" fmla="*/ 2 h 13"/>
                  <a:gd name="T18" fmla="*/ 18 w 22"/>
                  <a:gd name="T19" fmla="*/ 0 h 13"/>
                  <a:gd name="T20" fmla="*/ 17 w 22"/>
                  <a:gd name="T21" fmla="*/ 0 h 13"/>
                  <a:gd name="T22" fmla="*/ 15 w 22"/>
                  <a:gd name="T23" fmla="*/ 0 h 13"/>
                  <a:gd name="T24" fmla="*/ 13 w 22"/>
                  <a:gd name="T25" fmla="*/ 4 h 13"/>
                  <a:gd name="T26" fmla="*/ 11 w 22"/>
                  <a:gd name="T27" fmla="*/ 2 h 13"/>
                  <a:gd name="T28" fmla="*/ 11 w 22"/>
                  <a:gd name="T29" fmla="*/ 4 h 13"/>
                  <a:gd name="T30" fmla="*/ 9 w 22"/>
                  <a:gd name="T31" fmla="*/ 4 h 13"/>
                  <a:gd name="T32" fmla="*/ 8 w 22"/>
                  <a:gd name="T33" fmla="*/ 5 h 13"/>
                  <a:gd name="T34" fmla="*/ 8 w 22"/>
                  <a:gd name="T35" fmla="*/ 5 h 13"/>
                  <a:gd name="T36" fmla="*/ 4 w 22"/>
                  <a:gd name="T37" fmla="*/ 5 h 13"/>
                  <a:gd name="T38" fmla="*/ 2 w 22"/>
                  <a:gd name="T39" fmla="*/ 7 h 13"/>
                  <a:gd name="T40" fmla="*/ 0 w 22"/>
                  <a:gd name="T41" fmla="*/ 9 h 13"/>
                  <a:gd name="T42" fmla="*/ 2 w 22"/>
                  <a:gd name="T43" fmla="*/ 7 h 13"/>
                  <a:gd name="T44" fmla="*/ 4 w 22"/>
                  <a:gd name="T45" fmla="*/ 7 h 13"/>
                  <a:gd name="T46" fmla="*/ 4 w 22"/>
                  <a:gd name="T47" fmla="*/ 9 h 13"/>
                  <a:gd name="T48" fmla="*/ 6 w 22"/>
                  <a:gd name="T49" fmla="*/ 9 h 13"/>
                  <a:gd name="T50" fmla="*/ 6 w 22"/>
                  <a:gd name="T51" fmla="*/ 9 h 13"/>
                  <a:gd name="T52" fmla="*/ 6 w 22"/>
                  <a:gd name="T53" fmla="*/ 11 h 13"/>
                  <a:gd name="T54" fmla="*/ 8 w 22"/>
                  <a:gd name="T55" fmla="*/ 11 h 13"/>
                  <a:gd name="T56" fmla="*/ 9 w 22"/>
                  <a:gd name="T57" fmla="*/ 13 h 13"/>
                  <a:gd name="T58" fmla="*/ 11 w 22"/>
                  <a:gd name="T59" fmla="*/ 13 h 13"/>
                  <a:gd name="T60" fmla="*/ 11 w 22"/>
                  <a:gd name="T61" fmla="*/ 13 h 13"/>
                  <a:gd name="T62" fmla="*/ 13 w 22"/>
                  <a:gd name="T63" fmla="*/ 13 h 13"/>
                  <a:gd name="T64" fmla="*/ 17 w 22"/>
                  <a:gd name="T65" fmla="*/ 13 h 13"/>
                  <a:gd name="T66" fmla="*/ 20 w 22"/>
                  <a:gd name="T67" fmla="*/ 11 h 13"/>
                  <a:gd name="T68" fmla="*/ 20 w 22"/>
                  <a:gd name="T6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 h="13">
                    <a:moveTo>
                      <a:pt x="20" y="13"/>
                    </a:moveTo>
                    <a:lnTo>
                      <a:pt x="22" y="11"/>
                    </a:lnTo>
                    <a:lnTo>
                      <a:pt x="22" y="11"/>
                    </a:lnTo>
                    <a:lnTo>
                      <a:pt x="22" y="11"/>
                    </a:lnTo>
                    <a:lnTo>
                      <a:pt x="20" y="11"/>
                    </a:lnTo>
                    <a:lnTo>
                      <a:pt x="20" y="9"/>
                    </a:lnTo>
                    <a:lnTo>
                      <a:pt x="20" y="9"/>
                    </a:lnTo>
                    <a:lnTo>
                      <a:pt x="20" y="7"/>
                    </a:lnTo>
                    <a:lnTo>
                      <a:pt x="20" y="7"/>
                    </a:lnTo>
                    <a:lnTo>
                      <a:pt x="20" y="7"/>
                    </a:lnTo>
                    <a:lnTo>
                      <a:pt x="20" y="5"/>
                    </a:lnTo>
                    <a:lnTo>
                      <a:pt x="18" y="4"/>
                    </a:lnTo>
                    <a:lnTo>
                      <a:pt x="18" y="4"/>
                    </a:lnTo>
                    <a:lnTo>
                      <a:pt x="18" y="2"/>
                    </a:lnTo>
                    <a:lnTo>
                      <a:pt x="18" y="2"/>
                    </a:lnTo>
                    <a:lnTo>
                      <a:pt x="18" y="2"/>
                    </a:lnTo>
                    <a:lnTo>
                      <a:pt x="18" y="2"/>
                    </a:lnTo>
                    <a:lnTo>
                      <a:pt x="18" y="2"/>
                    </a:lnTo>
                    <a:lnTo>
                      <a:pt x="18" y="0"/>
                    </a:lnTo>
                    <a:lnTo>
                      <a:pt x="18" y="0"/>
                    </a:lnTo>
                    <a:lnTo>
                      <a:pt x="17" y="0"/>
                    </a:lnTo>
                    <a:lnTo>
                      <a:pt x="17" y="0"/>
                    </a:lnTo>
                    <a:lnTo>
                      <a:pt x="17" y="0"/>
                    </a:lnTo>
                    <a:lnTo>
                      <a:pt x="15" y="0"/>
                    </a:lnTo>
                    <a:lnTo>
                      <a:pt x="11" y="2"/>
                    </a:lnTo>
                    <a:lnTo>
                      <a:pt x="13" y="4"/>
                    </a:lnTo>
                    <a:lnTo>
                      <a:pt x="11" y="4"/>
                    </a:lnTo>
                    <a:lnTo>
                      <a:pt x="11" y="2"/>
                    </a:lnTo>
                    <a:lnTo>
                      <a:pt x="11" y="2"/>
                    </a:lnTo>
                    <a:lnTo>
                      <a:pt x="11" y="4"/>
                    </a:lnTo>
                    <a:lnTo>
                      <a:pt x="9" y="4"/>
                    </a:lnTo>
                    <a:lnTo>
                      <a:pt x="9" y="4"/>
                    </a:lnTo>
                    <a:lnTo>
                      <a:pt x="9" y="5"/>
                    </a:lnTo>
                    <a:lnTo>
                      <a:pt x="8" y="5"/>
                    </a:lnTo>
                    <a:lnTo>
                      <a:pt x="8" y="5"/>
                    </a:lnTo>
                    <a:lnTo>
                      <a:pt x="8" y="5"/>
                    </a:lnTo>
                    <a:lnTo>
                      <a:pt x="4" y="5"/>
                    </a:lnTo>
                    <a:lnTo>
                      <a:pt x="4" y="5"/>
                    </a:lnTo>
                    <a:lnTo>
                      <a:pt x="2" y="7"/>
                    </a:lnTo>
                    <a:lnTo>
                      <a:pt x="2" y="7"/>
                    </a:lnTo>
                    <a:lnTo>
                      <a:pt x="0" y="7"/>
                    </a:lnTo>
                    <a:lnTo>
                      <a:pt x="0" y="9"/>
                    </a:lnTo>
                    <a:lnTo>
                      <a:pt x="2" y="9"/>
                    </a:lnTo>
                    <a:lnTo>
                      <a:pt x="2" y="7"/>
                    </a:lnTo>
                    <a:lnTo>
                      <a:pt x="2" y="7"/>
                    </a:lnTo>
                    <a:lnTo>
                      <a:pt x="4" y="7"/>
                    </a:lnTo>
                    <a:lnTo>
                      <a:pt x="4" y="9"/>
                    </a:lnTo>
                    <a:lnTo>
                      <a:pt x="4" y="9"/>
                    </a:lnTo>
                    <a:lnTo>
                      <a:pt x="4" y="9"/>
                    </a:lnTo>
                    <a:lnTo>
                      <a:pt x="6" y="9"/>
                    </a:lnTo>
                    <a:lnTo>
                      <a:pt x="6" y="9"/>
                    </a:lnTo>
                    <a:lnTo>
                      <a:pt x="6" y="9"/>
                    </a:lnTo>
                    <a:lnTo>
                      <a:pt x="6" y="11"/>
                    </a:lnTo>
                    <a:lnTo>
                      <a:pt x="6" y="11"/>
                    </a:lnTo>
                    <a:lnTo>
                      <a:pt x="8" y="11"/>
                    </a:lnTo>
                    <a:lnTo>
                      <a:pt x="8" y="11"/>
                    </a:lnTo>
                    <a:lnTo>
                      <a:pt x="8" y="13"/>
                    </a:lnTo>
                    <a:lnTo>
                      <a:pt x="9" y="13"/>
                    </a:lnTo>
                    <a:lnTo>
                      <a:pt x="9" y="13"/>
                    </a:lnTo>
                    <a:lnTo>
                      <a:pt x="11" y="13"/>
                    </a:lnTo>
                    <a:lnTo>
                      <a:pt x="11" y="13"/>
                    </a:lnTo>
                    <a:lnTo>
                      <a:pt x="11" y="13"/>
                    </a:lnTo>
                    <a:lnTo>
                      <a:pt x="13" y="13"/>
                    </a:lnTo>
                    <a:lnTo>
                      <a:pt x="13" y="13"/>
                    </a:lnTo>
                    <a:lnTo>
                      <a:pt x="17" y="13"/>
                    </a:lnTo>
                    <a:lnTo>
                      <a:pt x="17" y="13"/>
                    </a:lnTo>
                    <a:lnTo>
                      <a:pt x="18" y="11"/>
                    </a:lnTo>
                    <a:lnTo>
                      <a:pt x="20" y="11"/>
                    </a:lnTo>
                    <a:lnTo>
                      <a:pt x="20" y="13"/>
                    </a:lnTo>
                    <a:lnTo>
                      <a:pt x="20" y="1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20" name="Freeform 148"/>
              <p:cNvSpPr>
                <a:spLocks/>
              </p:cNvSpPr>
              <p:nvPr/>
            </p:nvSpPr>
            <p:spPr bwMode="auto">
              <a:xfrm>
                <a:off x="1197" y="853"/>
                <a:ext cx="67" cy="28"/>
              </a:xfrm>
              <a:custGeom>
                <a:avLst/>
                <a:gdLst>
                  <a:gd name="T0" fmla="*/ 2 w 67"/>
                  <a:gd name="T1" fmla="*/ 21 h 28"/>
                  <a:gd name="T2" fmla="*/ 5 w 67"/>
                  <a:gd name="T3" fmla="*/ 21 h 28"/>
                  <a:gd name="T4" fmla="*/ 5 w 67"/>
                  <a:gd name="T5" fmla="*/ 23 h 28"/>
                  <a:gd name="T6" fmla="*/ 4 w 67"/>
                  <a:gd name="T7" fmla="*/ 28 h 28"/>
                  <a:gd name="T8" fmla="*/ 7 w 67"/>
                  <a:gd name="T9" fmla="*/ 28 h 28"/>
                  <a:gd name="T10" fmla="*/ 13 w 67"/>
                  <a:gd name="T11" fmla="*/ 27 h 28"/>
                  <a:gd name="T12" fmla="*/ 14 w 67"/>
                  <a:gd name="T13" fmla="*/ 27 h 28"/>
                  <a:gd name="T14" fmla="*/ 16 w 67"/>
                  <a:gd name="T15" fmla="*/ 27 h 28"/>
                  <a:gd name="T16" fmla="*/ 18 w 67"/>
                  <a:gd name="T17" fmla="*/ 27 h 28"/>
                  <a:gd name="T18" fmla="*/ 22 w 67"/>
                  <a:gd name="T19" fmla="*/ 25 h 28"/>
                  <a:gd name="T20" fmla="*/ 23 w 67"/>
                  <a:gd name="T21" fmla="*/ 25 h 28"/>
                  <a:gd name="T22" fmla="*/ 29 w 67"/>
                  <a:gd name="T23" fmla="*/ 21 h 28"/>
                  <a:gd name="T24" fmla="*/ 31 w 67"/>
                  <a:gd name="T25" fmla="*/ 21 h 28"/>
                  <a:gd name="T26" fmla="*/ 34 w 67"/>
                  <a:gd name="T27" fmla="*/ 19 h 28"/>
                  <a:gd name="T28" fmla="*/ 38 w 67"/>
                  <a:gd name="T29" fmla="*/ 18 h 28"/>
                  <a:gd name="T30" fmla="*/ 43 w 67"/>
                  <a:gd name="T31" fmla="*/ 18 h 28"/>
                  <a:gd name="T32" fmla="*/ 51 w 67"/>
                  <a:gd name="T33" fmla="*/ 14 h 28"/>
                  <a:gd name="T34" fmla="*/ 56 w 67"/>
                  <a:gd name="T35" fmla="*/ 14 h 28"/>
                  <a:gd name="T36" fmla="*/ 67 w 67"/>
                  <a:gd name="T37" fmla="*/ 10 h 28"/>
                  <a:gd name="T38" fmla="*/ 65 w 67"/>
                  <a:gd name="T39" fmla="*/ 9 h 28"/>
                  <a:gd name="T40" fmla="*/ 63 w 67"/>
                  <a:gd name="T41" fmla="*/ 7 h 28"/>
                  <a:gd name="T42" fmla="*/ 63 w 67"/>
                  <a:gd name="T43" fmla="*/ 5 h 28"/>
                  <a:gd name="T44" fmla="*/ 56 w 67"/>
                  <a:gd name="T45" fmla="*/ 5 h 28"/>
                  <a:gd name="T46" fmla="*/ 54 w 67"/>
                  <a:gd name="T47" fmla="*/ 5 h 28"/>
                  <a:gd name="T48" fmla="*/ 54 w 67"/>
                  <a:gd name="T49" fmla="*/ 5 h 28"/>
                  <a:gd name="T50" fmla="*/ 54 w 67"/>
                  <a:gd name="T51" fmla="*/ 3 h 28"/>
                  <a:gd name="T52" fmla="*/ 51 w 67"/>
                  <a:gd name="T53" fmla="*/ 5 h 28"/>
                  <a:gd name="T54" fmla="*/ 52 w 67"/>
                  <a:gd name="T55" fmla="*/ 3 h 28"/>
                  <a:gd name="T56" fmla="*/ 51 w 67"/>
                  <a:gd name="T57" fmla="*/ 1 h 28"/>
                  <a:gd name="T58" fmla="*/ 47 w 67"/>
                  <a:gd name="T59" fmla="*/ 0 h 28"/>
                  <a:gd name="T60" fmla="*/ 43 w 67"/>
                  <a:gd name="T61" fmla="*/ 0 h 28"/>
                  <a:gd name="T62" fmla="*/ 40 w 67"/>
                  <a:gd name="T63" fmla="*/ 0 h 28"/>
                  <a:gd name="T64" fmla="*/ 40 w 67"/>
                  <a:gd name="T65" fmla="*/ 0 h 28"/>
                  <a:gd name="T66" fmla="*/ 38 w 67"/>
                  <a:gd name="T67" fmla="*/ 0 h 28"/>
                  <a:gd name="T68" fmla="*/ 34 w 67"/>
                  <a:gd name="T69" fmla="*/ 0 h 28"/>
                  <a:gd name="T70" fmla="*/ 32 w 67"/>
                  <a:gd name="T71" fmla="*/ 1 h 28"/>
                  <a:gd name="T72" fmla="*/ 31 w 67"/>
                  <a:gd name="T73" fmla="*/ 1 h 28"/>
                  <a:gd name="T74" fmla="*/ 29 w 67"/>
                  <a:gd name="T75" fmla="*/ 5 h 28"/>
                  <a:gd name="T76" fmla="*/ 25 w 67"/>
                  <a:gd name="T77" fmla="*/ 7 h 28"/>
                  <a:gd name="T78" fmla="*/ 22 w 67"/>
                  <a:gd name="T79" fmla="*/ 9 h 28"/>
                  <a:gd name="T80" fmla="*/ 20 w 67"/>
                  <a:gd name="T81" fmla="*/ 9 h 28"/>
                  <a:gd name="T82" fmla="*/ 18 w 67"/>
                  <a:gd name="T83" fmla="*/ 10 h 28"/>
                  <a:gd name="T84" fmla="*/ 18 w 67"/>
                  <a:gd name="T85" fmla="*/ 10 h 28"/>
                  <a:gd name="T86" fmla="*/ 16 w 67"/>
                  <a:gd name="T87" fmla="*/ 12 h 28"/>
                  <a:gd name="T88" fmla="*/ 14 w 67"/>
                  <a:gd name="T89" fmla="*/ 12 h 28"/>
                  <a:gd name="T90" fmla="*/ 13 w 67"/>
                  <a:gd name="T91" fmla="*/ 14 h 28"/>
                  <a:gd name="T92" fmla="*/ 11 w 67"/>
                  <a:gd name="T93" fmla="*/ 14 h 28"/>
                  <a:gd name="T94" fmla="*/ 9 w 67"/>
                  <a:gd name="T95" fmla="*/ 16 h 28"/>
                  <a:gd name="T96" fmla="*/ 7 w 67"/>
                  <a:gd name="T97" fmla="*/ 16 h 28"/>
                  <a:gd name="T98" fmla="*/ 5 w 67"/>
                  <a:gd name="T99" fmla="*/ 18 h 28"/>
                  <a:gd name="T100" fmla="*/ 4 w 67"/>
                  <a:gd name="T101" fmla="*/ 18 h 28"/>
                  <a:gd name="T102" fmla="*/ 0 w 67"/>
                  <a:gd name="T103"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28">
                    <a:moveTo>
                      <a:pt x="4" y="21"/>
                    </a:moveTo>
                    <a:lnTo>
                      <a:pt x="4" y="21"/>
                    </a:lnTo>
                    <a:lnTo>
                      <a:pt x="2" y="21"/>
                    </a:lnTo>
                    <a:lnTo>
                      <a:pt x="4" y="21"/>
                    </a:lnTo>
                    <a:lnTo>
                      <a:pt x="4" y="23"/>
                    </a:lnTo>
                    <a:lnTo>
                      <a:pt x="5" y="21"/>
                    </a:lnTo>
                    <a:lnTo>
                      <a:pt x="4" y="23"/>
                    </a:lnTo>
                    <a:lnTo>
                      <a:pt x="5" y="23"/>
                    </a:lnTo>
                    <a:lnTo>
                      <a:pt x="5" y="23"/>
                    </a:lnTo>
                    <a:lnTo>
                      <a:pt x="5" y="25"/>
                    </a:lnTo>
                    <a:lnTo>
                      <a:pt x="5" y="25"/>
                    </a:lnTo>
                    <a:lnTo>
                      <a:pt x="4" y="28"/>
                    </a:lnTo>
                    <a:lnTo>
                      <a:pt x="4" y="28"/>
                    </a:lnTo>
                    <a:lnTo>
                      <a:pt x="5" y="28"/>
                    </a:lnTo>
                    <a:lnTo>
                      <a:pt x="7" y="28"/>
                    </a:lnTo>
                    <a:lnTo>
                      <a:pt x="9" y="28"/>
                    </a:lnTo>
                    <a:lnTo>
                      <a:pt x="11" y="27"/>
                    </a:lnTo>
                    <a:lnTo>
                      <a:pt x="13" y="27"/>
                    </a:lnTo>
                    <a:lnTo>
                      <a:pt x="14" y="27"/>
                    </a:lnTo>
                    <a:lnTo>
                      <a:pt x="14" y="27"/>
                    </a:lnTo>
                    <a:lnTo>
                      <a:pt x="14" y="27"/>
                    </a:lnTo>
                    <a:lnTo>
                      <a:pt x="16" y="27"/>
                    </a:lnTo>
                    <a:lnTo>
                      <a:pt x="16" y="27"/>
                    </a:lnTo>
                    <a:lnTo>
                      <a:pt x="16" y="27"/>
                    </a:lnTo>
                    <a:lnTo>
                      <a:pt x="18" y="27"/>
                    </a:lnTo>
                    <a:lnTo>
                      <a:pt x="18" y="27"/>
                    </a:lnTo>
                    <a:lnTo>
                      <a:pt x="18" y="27"/>
                    </a:lnTo>
                    <a:lnTo>
                      <a:pt x="18" y="27"/>
                    </a:lnTo>
                    <a:lnTo>
                      <a:pt x="20" y="27"/>
                    </a:lnTo>
                    <a:lnTo>
                      <a:pt x="22" y="25"/>
                    </a:lnTo>
                    <a:lnTo>
                      <a:pt x="23" y="25"/>
                    </a:lnTo>
                    <a:lnTo>
                      <a:pt x="23" y="25"/>
                    </a:lnTo>
                    <a:lnTo>
                      <a:pt x="23" y="25"/>
                    </a:lnTo>
                    <a:lnTo>
                      <a:pt x="25" y="23"/>
                    </a:lnTo>
                    <a:lnTo>
                      <a:pt x="25" y="23"/>
                    </a:lnTo>
                    <a:lnTo>
                      <a:pt x="29" y="21"/>
                    </a:lnTo>
                    <a:lnTo>
                      <a:pt x="29" y="21"/>
                    </a:lnTo>
                    <a:lnTo>
                      <a:pt x="29" y="19"/>
                    </a:lnTo>
                    <a:lnTo>
                      <a:pt x="31" y="21"/>
                    </a:lnTo>
                    <a:lnTo>
                      <a:pt x="32" y="19"/>
                    </a:lnTo>
                    <a:lnTo>
                      <a:pt x="32" y="19"/>
                    </a:lnTo>
                    <a:lnTo>
                      <a:pt x="34" y="19"/>
                    </a:lnTo>
                    <a:lnTo>
                      <a:pt x="36" y="19"/>
                    </a:lnTo>
                    <a:lnTo>
                      <a:pt x="38" y="18"/>
                    </a:lnTo>
                    <a:lnTo>
                      <a:pt x="38" y="18"/>
                    </a:lnTo>
                    <a:lnTo>
                      <a:pt x="40" y="18"/>
                    </a:lnTo>
                    <a:lnTo>
                      <a:pt x="42" y="18"/>
                    </a:lnTo>
                    <a:lnTo>
                      <a:pt x="43" y="18"/>
                    </a:lnTo>
                    <a:lnTo>
                      <a:pt x="45" y="16"/>
                    </a:lnTo>
                    <a:lnTo>
                      <a:pt x="47" y="16"/>
                    </a:lnTo>
                    <a:lnTo>
                      <a:pt x="51" y="14"/>
                    </a:lnTo>
                    <a:lnTo>
                      <a:pt x="52" y="14"/>
                    </a:lnTo>
                    <a:lnTo>
                      <a:pt x="52" y="14"/>
                    </a:lnTo>
                    <a:lnTo>
                      <a:pt x="56" y="14"/>
                    </a:lnTo>
                    <a:lnTo>
                      <a:pt x="61" y="14"/>
                    </a:lnTo>
                    <a:lnTo>
                      <a:pt x="65" y="12"/>
                    </a:lnTo>
                    <a:lnTo>
                      <a:pt x="67" y="10"/>
                    </a:lnTo>
                    <a:lnTo>
                      <a:pt x="67" y="10"/>
                    </a:lnTo>
                    <a:lnTo>
                      <a:pt x="65" y="10"/>
                    </a:lnTo>
                    <a:lnTo>
                      <a:pt x="65" y="9"/>
                    </a:lnTo>
                    <a:lnTo>
                      <a:pt x="65" y="9"/>
                    </a:lnTo>
                    <a:lnTo>
                      <a:pt x="63" y="7"/>
                    </a:lnTo>
                    <a:lnTo>
                      <a:pt x="63" y="7"/>
                    </a:lnTo>
                    <a:lnTo>
                      <a:pt x="63" y="5"/>
                    </a:lnTo>
                    <a:lnTo>
                      <a:pt x="63" y="5"/>
                    </a:lnTo>
                    <a:lnTo>
                      <a:pt x="63" y="5"/>
                    </a:lnTo>
                    <a:lnTo>
                      <a:pt x="60" y="3"/>
                    </a:lnTo>
                    <a:lnTo>
                      <a:pt x="56" y="5"/>
                    </a:lnTo>
                    <a:lnTo>
                      <a:pt x="56" y="5"/>
                    </a:lnTo>
                    <a:lnTo>
                      <a:pt x="56" y="5"/>
                    </a:lnTo>
                    <a:lnTo>
                      <a:pt x="54" y="5"/>
                    </a:lnTo>
                    <a:lnTo>
                      <a:pt x="54" y="5"/>
                    </a:lnTo>
                    <a:lnTo>
                      <a:pt x="52" y="5"/>
                    </a:lnTo>
                    <a:lnTo>
                      <a:pt x="52" y="5"/>
                    </a:lnTo>
                    <a:lnTo>
                      <a:pt x="54" y="5"/>
                    </a:lnTo>
                    <a:lnTo>
                      <a:pt x="54" y="5"/>
                    </a:lnTo>
                    <a:lnTo>
                      <a:pt x="56" y="5"/>
                    </a:lnTo>
                    <a:lnTo>
                      <a:pt x="54" y="3"/>
                    </a:lnTo>
                    <a:lnTo>
                      <a:pt x="52" y="5"/>
                    </a:lnTo>
                    <a:lnTo>
                      <a:pt x="52" y="5"/>
                    </a:lnTo>
                    <a:lnTo>
                      <a:pt x="51" y="5"/>
                    </a:lnTo>
                    <a:lnTo>
                      <a:pt x="51" y="5"/>
                    </a:lnTo>
                    <a:lnTo>
                      <a:pt x="52" y="5"/>
                    </a:lnTo>
                    <a:lnTo>
                      <a:pt x="52" y="3"/>
                    </a:lnTo>
                    <a:lnTo>
                      <a:pt x="51" y="3"/>
                    </a:lnTo>
                    <a:lnTo>
                      <a:pt x="51" y="1"/>
                    </a:lnTo>
                    <a:lnTo>
                      <a:pt x="51" y="1"/>
                    </a:lnTo>
                    <a:lnTo>
                      <a:pt x="51" y="0"/>
                    </a:lnTo>
                    <a:lnTo>
                      <a:pt x="49" y="0"/>
                    </a:lnTo>
                    <a:lnTo>
                      <a:pt x="47" y="0"/>
                    </a:lnTo>
                    <a:lnTo>
                      <a:pt x="47" y="0"/>
                    </a:lnTo>
                    <a:lnTo>
                      <a:pt x="45" y="0"/>
                    </a:lnTo>
                    <a:lnTo>
                      <a:pt x="43" y="0"/>
                    </a:lnTo>
                    <a:lnTo>
                      <a:pt x="40" y="0"/>
                    </a:lnTo>
                    <a:lnTo>
                      <a:pt x="40" y="0"/>
                    </a:lnTo>
                    <a:lnTo>
                      <a:pt x="40" y="0"/>
                    </a:lnTo>
                    <a:lnTo>
                      <a:pt x="40" y="1"/>
                    </a:lnTo>
                    <a:lnTo>
                      <a:pt x="40" y="0"/>
                    </a:lnTo>
                    <a:lnTo>
                      <a:pt x="40" y="0"/>
                    </a:lnTo>
                    <a:lnTo>
                      <a:pt x="40" y="0"/>
                    </a:lnTo>
                    <a:lnTo>
                      <a:pt x="38" y="0"/>
                    </a:lnTo>
                    <a:lnTo>
                      <a:pt x="38" y="0"/>
                    </a:lnTo>
                    <a:lnTo>
                      <a:pt x="36" y="0"/>
                    </a:lnTo>
                    <a:lnTo>
                      <a:pt x="34" y="0"/>
                    </a:lnTo>
                    <a:lnTo>
                      <a:pt x="34" y="0"/>
                    </a:lnTo>
                    <a:lnTo>
                      <a:pt x="34" y="0"/>
                    </a:lnTo>
                    <a:lnTo>
                      <a:pt x="32" y="0"/>
                    </a:lnTo>
                    <a:lnTo>
                      <a:pt x="32" y="1"/>
                    </a:lnTo>
                    <a:lnTo>
                      <a:pt x="32" y="1"/>
                    </a:lnTo>
                    <a:lnTo>
                      <a:pt x="31" y="1"/>
                    </a:lnTo>
                    <a:lnTo>
                      <a:pt x="31" y="1"/>
                    </a:lnTo>
                    <a:lnTo>
                      <a:pt x="29" y="3"/>
                    </a:lnTo>
                    <a:lnTo>
                      <a:pt x="29" y="5"/>
                    </a:lnTo>
                    <a:lnTo>
                      <a:pt x="29" y="5"/>
                    </a:lnTo>
                    <a:lnTo>
                      <a:pt x="29" y="5"/>
                    </a:lnTo>
                    <a:lnTo>
                      <a:pt x="25" y="7"/>
                    </a:lnTo>
                    <a:lnTo>
                      <a:pt x="25" y="7"/>
                    </a:lnTo>
                    <a:lnTo>
                      <a:pt x="23" y="7"/>
                    </a:lnTo>
                    <a:lnTo>
                      <a:pt x="23" y="9"/>
                    </a:lnTo>
                    <a:lnTo>
                      <a:pt x="22" y="9"/>
                    </a:lnTo>
                    <a:lnTo>
                      <a:pt x="22" y="9"/>
                    </a:lnTo>
                    <a:lnTo>
                      <a:pt x="20" y="9"/>
                    </a:lnTo>
                    <a:lnTo>
                      <a:pt x="20" y="9"/>
                    </a:lnTo>
                    <a:lnTo>
                      <a:pt x="20" y="10"/>
                    </a:lnTo>
                    <a:lnTo>
                      <a:pt x="18" y="10"/>
                    </a:lnTo>
                    <a:lnTo>
                      <a:pt x="18" y="10"/>
                    </a:lnTo>
                    <a:lnTo>
                      <a:pt x="16" y="10"/>
                    </a:lnTo>
                    <a:lnTo>
                      <a:pt x="16" y="10"/>
                    </a:lnTo>
                    <a:lnTo>
                      <a:pt x="18" y="10"/>
                    </a:lnTo>
                    <a:lnTo>
                      <a:pt x="16" y="12"/>
                    </a:lnTo>
                    <a:lnTo>
                      <a:pt x="18" y="12"/>
                    </a:lnTo>
                    <a:lnTo>
                      <a:pt x="16" y="12"/>
                    </a:lnTo>
                    <a:lnTo>
                      <a:pt x="16" y="12"/>
                    </a:lnTo>
                    <a:lnTo>
                      <a:pt x="14" y="12"/>
                    </a:lnTo>
                    <a:lnTo>
                      <a:pt x="14" y="12"/>
                    </a:lnTo>
                    <a:lnTo>
                      <a:pt x="13" y="12"/>
                    </a:lnTo>
                    <a:lnTo>
                      <a:pt x="13" y="12"/>
                    </a:lnTo>
                    <a:lnTo>
                      <a:pt x="13" y="14"/>
                    </a:lnTo>
                    <a:lnTo>
                      <a:pt x="13" y="14"/>
                    </a:lnTo>
                    <a:lnTo>
                      <a:pt x="13" y="14"/>
                    </a:lnTo>
                    <a:lnTo>
                      <a:pt x="11" y="14"/>
                    </a:lnTo>
                    <a:lnTo>
                      <a:pt x="11" y="14"/>
                    </a:lnTo>
                    <a:lnTo>
                      <a:pt x="11" y="16"/>
                    </a:lnTo>
                    <a:lnTo>
                      <a:pt x="9" y="16"/>
                    </a:lnTo>
                    <a:lnTo>
                      <a:pt x="9" y="16"/>
                    </a:lnTo>
                    <a:lnTo>
                      <a:pt x="9" y="16"/>
                    </a:lnTo>
                    <a:lnTo>
                      <a:pt x="7" y="16"/>
                    </a:lnTo>
                    <a:lnTo>
                      <a:pt x="5" y="18"/>
                    </a:lnTo>
                    <a:lnTo>
                      <a:pt x="5" y="18"/>
                    </a:lnTo>
                    <a:lnTo>
                      <a:pt x="5" y="18"/>
                    </a:lnTo>
                    <a:lnTo>
                      <a:pt x="4" y="18"/>
                    </a:lnTo>
                    <a:lnTo>
                      <a:pt x="4" y="18"/>
                    </a:lnTo>
                    <a:lnTo>
                      <a:pt x="4" y="18"/>
                    </a:lnTo>
                    <a:lnTo>
                      <a:pt x="2" y="18"/>
                    </a:lnTo>
                    <a:lnTo>
                      <a:pt x="2" y="19"/>
                    </a:lnTo>
                    <a:lnTo>
                      <a:pt x="0" y="19"/>
                    </a:lnTo>
                    <a:lnTo>
                      <a:pt x="2" y="19"/>
                    </a:lnTo>
                    <a:lnTo>
                      <a:pt x="4" y="2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21" name="Freeform 149"/>
              <p:cNvSpPr>
                <a:spLocks/>
              </p:cNvSpPr>
              <p:nvPr/>
            </p:nvSpPr>
            <p:spPr bwMode="auto">
              <a:xfrm>
                <a:off x="1217" y="867"/>
                <a:ext cx="87" cy="45"/>
              </a:xfrm>
              <a:custGeom>
                <a:avLst/>
                <a:gdLst>
                  <a:gd name="T0" fmla="*/ 85 w 87"/>
                  <a:gd name="T1" fmla="*/ 34 h 45"/>
                  <a:gd name="T2" fmla="*/ 81 w 87"/>
                  <a:gd name="T3" fmla="*/ 33 h 45"/>
                  <a:gd name="T4" fmla="*/ 78 w 87"/>
                  <a:gd name="T5" fmla="*/ 29 h 45"/>
                  <a:gd name="T6" fmla="*/ 74 w 87"/>
                  <a:gd name="T7" fmla="*/ 25 h 45"/>
                  <a:gd name="T8" fmla="*/ 78 w 87"/>
                  <a:gd name="T9" fmla="*/ 22 h 45"/>
                  <a:gd name="T10" fmla="*/ 83 w 87"/>
                  <a:gd name="T11" fmla="*/ 13 h 45"/>
                  <a:gd name="T12" fmla="*/ 85 w 87"/>
                  <a:gd name="T13" fmla="*/ 9 h 45"/>
                  <a:gd name="T14" fmla="*/ 85 w 87"/>
                  <a:gd name="T15" fmla="*/ 5 h 45"/>
                  <a:gd name="T16" fmla="*/ 83 w 87"/>
                  <a:gd name="T17" fmla="*/ 4 h 45"/>
                  <a:gd name="T18" fmla="*/ 79 w 87"/>
                  <a:gd name="T19" fmla="*/ 2 h 45"/>
                  <a:gd name="T20" fmla="*/ 76 w 87"/>
                  <a:gd name="T21" fmla="*/ 4 h 45"/>
                  <a:gd name="T22" fmla="*/ 72 w 87"/>
                  <a:gd name="T23" fmla="*/ 9 h 45"/>
                  <a:gd name="T24" fmla="*/ 69 w 87"/>
                  <a:gd name="T25" fmla="*/ 13 h 45"/>
                  <a:gd name="T26" fmla="*/ 67 w 87"/>
                  <a:gd name="T27" fmla="*/ 16 h 45"/>
                  <a:gd name="T28" fmla="*/ 61 w 87"/>
                  <a:gd name="T29" fmla="*/ 16 h 45"/>
                  <a:gd name="T30" fmla="*/ 65 w 87"/>
                  <a:gd name="T31" fmla="*/ 11 h 45"/>
                  <a:gd name="T32" fmla="*/ 67 w 87"/>
                  <a:gd name="T33" fmla="*/ 7 h 45"/>
                  <a:gd name="T34" fmla="*/ 65 w 87"/>
                  <a:gd name="T35" fmla="*/ 5 h 45"/>
                  <a:gd name="T36" fmla="*/ 63 w 87"/>
                  <a:gd name="T37" fmla="*/ 7 h 45"/>
                  <a:gd name="T38" fmla="*/ 61 w 87"/>
                  <a:gd name="T39" fmla="*/ 9 h 45"/>
                  <a:gd name="T40" fmla="*/ 58 w 87"/>
                  <a:gd name="T41" fmla="*/ 9 h 45"/>
                  <a:gd name="T42" fmla="*/ 52 w 87"/>
                  <a:gd name="T43" fmla="*/ 9 h 45"/>
                  <a:gd name="T44" fmla="*/ 56 w 87"/>
                  <a:gd name="T45" fmla="*/ 5 h 45"/>
                  <a:gd name="T46" fmla="*/ 49 w 87"/>
                  <a:gd name="T47" fmla="*/ 4 h 45"/>
                  <a:gd name="T48" fmla="*/ 43 w 87"/>
                  <a:gd name="T49" fmla="*/ 5 h 45"/>
                  <a:gd name="T50" fmla="*/ 43 w 87"/>
                  <a:gd name="T51" fmla="*/ 4 h 45"/>
                  <a:gd name="T52" fmla="*/ 49 w 87"/>
                  <a:gd name="T53" fmla="*/ 0 h 45"/>
                  <a:gd name="T54" fmla="*/ 32 w 87"/>
                  <a:gd name="T55" fmla="*/ 2 h 45"/>
                  <a:gd name="T56" fmla="*/ 20 w 87"/>
                  <a:gd name="T57" fmla="*/ 7 h 45"/>
                  <a:gd name="T58" fmla="*/ 11 w 87"/>
                  <a:gd name="T59" fmla="*/ 11 h 45"/>
                  <a:gd name="T60" fmla="*/ 14 w 87"/>
                  <a:gd name="T61" fmla="*/ 13 h 45"/>
                  <a:gd name="T62" fmla="*/ 11 w 87"/>
                  <a:gd name="T63" fmla="*/ 14 h 45"/>
                  <a:gd name="T64" fmla="*/ 16 w 87"/>
                  <a:gd name="T65" fmla="*/ 14 h 45"/>
                  <a:gd name="T66" fmla="*/ 23 w 87"/>
                  <a:gd name="T67" fmla="*/ 14 h 45"/>
                  <a:gd name="T68" fmla="*/ 16 w 87"/>
                  <a:gd name="T69" fmla="*/ 16 h 45"/>
                  <a:gd name="T70" fmla="*/ 5 w 87"/>
                  <a:gd name="T71" fmla="*/ 22 h 45"/>
                  <a:gd name="T72" fmla="*/ 14 w 87"/>
                  <a:gd name="T73" fmla="*/ 24 h 45"/>
                  <a:gd name="T74" fmla="*/ 27 w 87"/>
                  <a:gd name="T75" fmla="*/ 24 h 45"/>
                  <a:gd name="T76" fmla="*/ 31 w 87"/>
                  <a:gd name="T77" fmla="*/ 27 h 45"/>
                  <a:gd name="T78" fmla="*/ 23 w 87"/>
                  <a:gd name="T79" fmla="*/ 27 h 45"/>
                  <a:gd name="T80" fmla="*/ 3 w 87"/>
                  <a:gd name="T81" fmla="*/ 27 h 45"/>
                  <a:gd name="T82" fmla="*/ 0 w 87"/>
                  <a:gd name="T83" fmla="*/ 33 h 45"/>
                  <a:gd name="T84" fmla="*/ 5 w 87"/>
                  <a:gd name="T85" fmla="*/ 34 h 45"/>
                  <a:gd name="T86" fmla="*/ 11 w 87"/>
                  <a:gd name="T87" fmla="*/ 38 h 45"/>
                  <a:gd name="T88" fmla="*/ 7 w 87"/>
                  <a:gd name="T89" fmla="*/ 43 h 45"/>
                  <a:gd name="T90" fmla="*/ 18 w 87"/>
                  <a:gd name="T91" fmla="*/ 43 h 45"/>
                  <a:gd name="T92" fmla="*/ 25 w 87"/>
                  <a:gd name="T93" fmla="*/ 43 h 45"/>
                  <a:gd name="T94" fmla="*/ 38 w 87"/>
                  <a:gd name="T95" fmla="*/ 42 h 45"/>
                  <a:gd name="T96" fmla="*/ 49 w 87"/>
                  <a:gd name="T97" fmla="*/ 38 h 45"/>
                  <a:gd name="T98" fmla="*/ 51 w 87"/>
                  <a:gd name="T99" fmla="*/ 40 h 45"/>
                  <a:gd name="T100" fmla="*/ 52 w 87"/>
                  <a:gd name="T101" fmla="*/ 43 h 45"/>
                  <a:gd name="T102" fmla="*/ 61 w 87"/>
                  <a:gd name="T103" fmla="*/ 45 h 45"/>
                  <a:gd name="T104" fmla="*/ 67 w 87"/>
                  <a:gd name="T105" fmla="*/ 45 h 45"/>
                  <a:gd name="T106" fmla="*/ 72 w 87"/>
                  <a:gd name="T107" fmla="*/ 43 h 45"/>
                  <a:gd name="T108" fmla="*/ 70 w 87"/>
                  <a:gd name="T109" fmla="*/ 42 h 45"/>
                  <a:gd name="T110" fmla="*/ 70 w 87"/>
                  <a:gd name="T111" fmla="*/ 40 h 45"/>
                  <a:gd name="T112" fmla="*/ 69 w 87"/>
                  <a:gd name="T113" fmla="*/ 38 h 45"/>
                  <a:gd name="T114" fmla="*/ 74 w 87"/>
                  <a:gd name="T115" fmla="*/ 36 h 45"/>
                  <a:gd name="T116" fmla="*/ 76 w 87"/>
                  <a:gd name="T117"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7" h="45">
                    <a:moveTo>
                      <a:pt x="79" y="38"/>
                    </a:moveTo>
                    <a:lnTo>
                      <a:pt x="79" y="38"/>
                    </a:lnTo>
                    <a:lnTo>
                      <a:pt x="79" y="38"/>
                    </a:lnTo>
                    <a:lnTo>
                      <a:pt x="81" y="38"/>
                    </a:lnTo>
                    <a:lnTo>
                      <a:pt x="83" y="36"/>
                    </a:lnTo>
                    <a:lnTo>
                      <a:pt x="83" y="34"/>
                    </a:lnTo>
                    <a:lnTo>
                      <a:pt x="85" y="34"/>
                    </a:lnTo>
                    <a:lnTo>
                      <a:pt x="83" y="34"/>
                    </a:lnTo>
                    <a:lnTo>
                      <a:pt x="83" y="34"/>
                    </a:lnTo>
                    <a:lnTo>
                      <a:pt x="81" y="34"/>
                    </a:lnTo>
                    <a:lnTo>
                      <a:pt x="81" y="33"/>
                    </a:lnTo>
                    <a:lnTo>
                      <a:pt x="83" y="33"/>
                    </a:lnTo>
                    <a:lnTo>
                      <a:pt x="83" y="33"/>
                    </a:lnTo>
                    <a:lnTo>
                      <a:pt x="81" y="33"/>
                    </a:lnTo>
                    <a:lnTo>
                      <a:pt x="81" y="33"/>
                    </a:lnTo>
                    <a:lnTo>
                      <a:pt x="79" y="29"/>
                    </a:lnTo>
                    <a:lnTo>
                      <a:pt x="79" y="29"/>
                    </a:lnTo>
                    <a:lnTo>
                      <a:pt x="79" y="29"/>
                    </a:lnTo>
                    <a:lnTo>
                      <a:pt x="79" y="27"/>
                    </a:lnTo>
                    <a:lnTo>
                      <a:pt x="78" y="29"/>
                    </a:lnTo>
                    <a:lnTo>
                      <a:pt x="78" y="29"/>
                    </a:lnTo>
                    <a:lnTo>
                      <a:pt x="78" y="29"/>
                    </a:lnTo>
                    <a:lnTo>
                      <a:pt x="78" y="29"/>
                    </a:lnTo>
                    <a:lnTo>
                      <a:pt x="76" y="29"/>
                    </a:lnTo>
                    <a:lnTo>
                      <a:pt x="76" y="27"/>
                    </a:lnTo>
                    <a:lnTo>
                      <a:pt x="76" y="27"/>
                    </a:lnTo>
                    <a:lnTo>
                      <a:pt x="74" y="27"/>
                    </a:lnTo>
                    <a:lnTo>
                      <a:pt x="74" y="25"/>
                    </a:lnTo>
                    <a:lnTo>
                      <a:pt x="76" y="25"/>
                    </a:lnTo>
                    <a:lnTo>
                      <a:pt x="74" y="24"/>
                    </a:lnTo>
                    <a:lnTo>
                      <a:pt x="74" y="24"/>
                    </a:lnTo>
                    <a:lnTo>
                      <a:pt x="76" y="24"/>
                    </a:lnTo>
                    <a:lnTo>
                      <a:pt x="78" y="22"/>
                    </a:lnTo>
                    <a:lnTo>
                      <a:pt x="78" y="22"/>
                    </a:lnTo>
                    <a:lnTo>
                      <a:pt x="78" y="22"/>
                    </a:lnTo>
                    <a:lnTo>
                      <a:pt x="79" y="20"/>
                    </a:lnTo>
                    <a:lnTo>
                      <a:pt x="79" y="20"/>
                    </a:lnTo>
                    <a:lnTo>
                      <a:pt x="79" y="18"/>
                    </a:lnTo>
                    <a:lnTo>
                      <a:pt x="79" y="18"/>
                    </a:lnTo>
                    <a:lnTo>
                      <a:pt x="79" y="16"/>
                    </a:lnTo>
                    <a:lnTo>
                      <a:pt x="79" y="16"/>
                    </a:lnTo>
                    <a:lnTo>
                      <a:pt x="83" y="13"/>
                    </a:lnTo>
                    <a:lnTo>
                      <a:pt x="83" y="13"/>
                    </a:lnTo>
                    <a:lnTo>
                      <a:pt x="83" y="11"/>
                    </a:lnTo>
                    <a:lnTo>
                      <a:pt x="83" y="11"/>
                    </a:lnTo>
                    <a:lnTo>
                      <a:pt x="85" y="11"/>
                    </a:lnTo>
                    <a:lnTo>
                      <a:pt x="85" y="11"/>
                    </a:lnTo>
                    <a:lnTo>
                      <a:pt x="85" y="9"/>
                    </a:lnTo>
                    <a:lnTo>
                      <a:pt x="85" y="9"/>
                    </a:lnTo>
                    <a:lnTo>
                      <a:pt x="87" y="9"/>
                    </a:lnTo>
                    <a:lnTo>
                      <a:pt x="87" y="9"/>
                    </a:lnTo>
                    <a:lnTo>
                      <a:pt x="85" y="7"/>
                    </a:lnTo>
                    <a:lnTo>
                      <a:pt x="87" y="7"/>
                    </a:lnTo>
                    <a:lnTo>
                      <a:pt x="85" y="7"/>
                    </a:lnTo>
                    <a:lnTo>
                      <a:pt x="85" y="7"/>
                    </a:lnTo>
                    <a:lnTo>
                      <a:pt x="85" y="5"/>
                    </a:lnTo>
                    <a:lnTo>
                      <a:pt x="83" y="5"/>
                    </a:lnTo>
                    <a:lnTo>
                      <a:pt x="83" y="5"/>
                    </a:lnTo>
                    <a:lnTo>
                      <a:pt x="85" y="4"/>
                    </a:lnTo>
                    <a:lnTo>
                      <a:pt x="83" y="4"/>
                    </a:lnTo>
                    <a:lnTo>
                      <a:pt x="83" y="4"/>
                    </a:lnTo>
                    <a:lnTo>
                      <a:pt x="83" y="4"/>
                    </a:lnTo>
                    <a:lnTo>
                      <a:pt x="83" y="4"/>
                    </a:lnTo>
                    <a:lnTo>
                      <a:pt x="83" y="4"/>
                    </a:lnTo>
                    <a:lnTo>
                      <a:pt x="83" y="4"/>
                    </a:lnTo>
                    <a:lnTo>
                      <a:pt x="81" y="4"/>
                    </a:lnTo>
                    <a:lnTo>
                      <a:pt x="81" y="4"/>
                    </a:lnTo>
                    <a:lnTo>
                      <a:pt x="79" y="4"/>
                    </a:lnTo>
                    <a:lnTo>
                      <a:pt x="79" y="4"/>
                    </a:lnTo>
                    <a:lnTo>
                      <a:pt x="79" y="2"/>
                    </a:lnTo>
                    <a:lnTo>
                      <a:pt x="78" y="2"/>
                    </a:lnTo>
                    <a:lnTo>
                      <a:pt x="78" y="4"/>
                    </a:lnTo>
                    <a:lnTo>
                      <a:pt x="78" y="4"/>
                    </a:lnTo>
                    <a:lnTo>
                      <a:pt x="78" y="4"/>
                    </a:lnTo>
                    <a:lnTo>
                      <a:pt x="78" y="4"/>
                    </a:lnTo>
                    <a:lnTo>
                      <a:pt x="78" y="4"/>
                    </a:lnTo>
                    <a:lnTo>
                      <a:pt x="76" y="4"/>
                    </a:lnTo>
                    <a:lnTo>
                      <a:pt x="76" y="4"/>
                    </a:lnTo>
                    <a:lnTo>
                      <a:pt x="76" y="4"/>
                    </a:lnTo>
                    <a:lnTo>
                      <a:pt x="74" y="5"/>
                    </a:lnTo>
                    <a:lnTo>
                      <a:pt x="74" y="5"/>
                    </a:lnTo>
                    <a:lnTo>
                      <a:pt x="74" y="5"/>
                    </a:lnTo>
                    <a:lnTo>
                      <a:pt x="74" y="7"/>
                    </a:lnTo>
                    <a:lnTo>
                      <a:pt x="72" y="9"/>
                    </a:lnTo>
                    <a:lnTo>
                      <a:pt x="72" y="9"/>
                    </a:lnTo>
                    <a:lnTo>
                      <a:pt x="70" y="9"/>
                    </a:lnTo>
                    <a:lnTo>
                      <a:pt x="70" y="11"/>
                    </a:lnTo>
                    <a:lnTo>
                      <a:pt x="70" y="11"/>
                    </a:lnTo>
                    <a:lnTo>
                      <a:pt x="70" y="11"/>
                    </a:lnTo>
                    <a:lnTo>
                      <a:pt x="69" y="11"/>
                    </a:lnTo>
                    <a:lnTo>
                      <a:pt x="69" y="13"/>
                    </a:lnTo>
                    <a:lnTo>
                      <a:pt x="69" y="13"/>
                    </a:lnTo>
                    <a:lnTo>
                      <a:pt x="69" y="13"/>
                    </a:lnTo>
                    <a:lnTo>
                      <a:pt x="69" y="14"/>
                    </a:lnTo>
                    <a:lnTo>
                      <a:pt x="67" y="14"/>
                    </a:lnTo>
                    <a:lnTo>
                      <a:pt x="69" y="14"/>
                    </a:lnTo>
                    <a:lnTo>
                      <a:pt x="67" y="16"/>
                    </a:lnTo>
                    <a:lnTo>
                      <a:pt x="67" y="16"/>
                    </a:lnTo>
                    <a:lnTo>
                      <a:pt x="65" y="16"/>
                    </a:lnTo>
                    <a:lnTo>
                      <a:pt x="65" y="16"/>
                    </a:lnTo>
                    <a:lnTo>
                      <a:pt x="65" y="16"/>
                    </a:lnTo>
                    <a:lnTo>
                      <a:pt x="63" y="16"/>
                    </a:lnTo>
                    <a:lnTo>
                      <a:pt x="63" y="18"/>
                    </a:lnTo>
                    <a:lnTo>
                      <a:pt x="61" y="18"/>
                    </a:lnTo>
                    <a:lnTo>
                      <a:pt x="61" y="16"/>
                    </a:lnTo>
                    <a:lnTo>
                      <a:pt x="61" y="16"/>
                    </a:lnTo>
                    <a:lnTo>
                      <a:pt x="63" y="14"/>
                    </a:lnTo>
                    <a:lnTo>
                      <a:pt x="65" y="14"/>
                    </a:lnTo>
                    <a:lnTo>
                      <a:pt x="63" y="14"/>
                    </a:lnTo>
                    <a:lnTo>
                      <a:pt x="65" y="13"/>
                    </a:lnTo>
                    <a:lnTo>
                      <a:pt x="65" y="11"/>
                    </a:lnTo>
                    <a:lnTo>
                      <a:pt x="65" y="11"/>
                    </a:lnTo>
                    <a:lnTo>
                      <a:pt x="67" y="9"/>
                    </a:lnTo>
                    <a:lnTo>
                      <a:pt x="67" y="9"/>
                    </a:lnTo>
                    <a:lnTo>
                      <a:pt x="67" y="9"/>
                    </a:lnTo>
                    <a:lnTo>
                      <a:pt x="67" y="9"/>
                    </a:lnTo>
                    <a:lnTo>
                      <a:pt x="67" y="7"/>
                    </a:lnTo>
                    <a:lnTo>
                      <a:pt x="67" y="7"/>
                    </a:lnTo>
                    <a:lnTo>
                      <a:pt x="67" y="7"/>
                    </a:lnTo>
                    <a:lnTo>
                      <a:pt x="67" y="7"/>
                    </a:lnTo>
                    <a:lnTo>
                      <a:pt x="67" y="7"/>
                    </a:lnTo>
                    <a:lnTo>
                      <a:pt x="67" y="5"/>
                    </a:lnTo>
                    <a:lnTo>
                      <a:pt x="67" y="5"/>
                    </a:lnTo>
                    <a:lnTo>
                      <a:pt x="65" y="5"/>
                    </a:lnTo>
                    <a:lnTo>
                      <a:pt x="65" y="5"/>
                    </a:lnTo>
                    <a:lnTo>
                      <a:pt x="65" y="5"/>
                    </a:lnTo>
                    <a:lnTo>
                      <a:pt x="65" y="4"/>
                    </a:lnTo>
                    <a:lnTo>
                      <a:pt x="63" y="4"/>
                    </a:lnTo>
                    <a:lnTo>
                      <a:pt x="63" y="5"/>
                    </a:lnTo>
                    <a:lnTo>
                      <a:pt x="63" y="5"/>
                    </a:lnTo>
                    <a:lnTo>
                      <a:pt x="63" y="5"/>
                    </a:lnTo>
                    <a:lnTo>
                      <a:pt x="63" y="5"/>
                    </a:lnTo>
                    <a:lnTo>
                      <a:pt x="63" y="7"/>
                    </a:lnTo>
                    <a:lnTo>
                      <a:pt x="63" y="7"/>
                    </a:lnTo>
                    <a:lnTo>
                      <a:pt x="61" y="7"/>
                    </a:lnTo>
                    <a:lnTo>
                      <a:pt x="61" y="7"/>
                    </a:lnTo>
                    <a:lnTo>
                      <a:pt x="61" y="7"/>
                    </a:lnTo>
                    <a:lnTo>
                      <a:pt x="61" y="7"/>
                    </a:lnTo>
                    <a:lnTo>
                      <a:pt x="61" y="9"/>
                    </a:lnTo>
                    <a:lnTo>
                      <a:pt x="61" y="9"/>
                    </a:lnTo>
                    <a:lnTo>
                      <a:pt x="61" y="9"/>
                    </a:lnTo>
                    <a:lnTo>
                      <a:pt x="60" y="9"/>
                    </a:lnTo>
                    <a:lnTo>
                      <a:pt x="60" y="9"/>
                    </a:lnTo>
                    <a:lnTo>
                      <a:pt x="60" y="9"/>
                    </a:lnTo>
                    <a:lnTo>
                      <a:pt x="60" y="9"/>
                    </a:lnTo>
                    <a:lnTo>
                      <a:pt x="60" y="9"/>
                    </a:lnTo>
                    <a:lnTo>
                      <a:pt x="58" y="9"/>
                    </a:lnTo>
                    <a:lnTo>
                      <a:pt x="56" y="9"/>
                    </a:lnTo>
                    <a:lnTo>
                      <a:pt x="56" y="9"/>
                    </a:lnTo>
                    <a:lnTo>
                      <a:pt x="54" y="9"/>
                    </a:lnTo>
                    <a:lnTo>
                      <a:pt x="54" y="9"/>
                    </a:lnTo>
                    <a:lnTo>
                      <a:pt x="52" y="9"/>
                    </a:lnTo>
                    <a:lnTo>
                      <a:pt x="54" y="9"/>
                    </a:lnTo>
                    <a:lnTo>
                      <a:pt x="52" y="9"/>
                    </a:lnTo>
                    <a:lnTo>
                      <a:pt x="51" y="9"/>
                    </a:lnTo>
                    <a:lnTo>
                      <a:pt x="51" y="9"/>
                    </a:lnTo>
                    <a:lnTo>
                      <a:pt x="52" y="9"/>
                    </a:lnTo>
                    <a:lnTo>
                      <a:pt x="56" y="7"/>
                    </a:lnTo>
                    <a:lnTo>
                      <a:pt x="56" y="7"/>
                    </a:lnTo>
                    <a:lnTo>
                      <a:pt x="56" y="5"/>
                    </a:lnTo>
                    <a:lnTo>
                      <a:pt x="56" y="5"/>
                    </a:lnTo>
                    <a:lnTo>
                      <a:pt x="56" y="5"/>
                    </a:lnTo>
                    <a:lnTo>
                      <a:pt x="56" y="5"/>
                    </a:lnTo>
                    <a:lnTo>
                      <a:pt x="52" y="4"/>
                    </a:lnTo>
                    <a:lnTo>
                      <a:pt x="51" y="4"/>
                    </a:lnTo>
                    <a:lnTo>
                      <a:pt x="51" y="4"/>
                    </a:lnTo>
                    <a:lnTo>
                      <a:pt x="51" y="4"/>
                    </a:lnTo>
                    <a:lnTo>
                      <a:pt x="49" y="4"/>
                    </a:lnTo>
                    <a:lnTo>
                      <a:pt x="49" y="4"/>
                    </a:lnTo>
                    <a:lnTo>
                      <a:pt x="47" y="4"/>
                    </a:lnTo>
                    <a:lnTo>
                      <a:pt x="47" y="5"/>
                    </a:lnTo>
                    <a:lnTo>
                      <a:pt x="45" y="5"/>
                    </a:lnTo>
                    <a:lnTo>
                      <a:pt x="43" y="5"/>
                    </a:lnTo>
                    <a:lnTo>
                      <a:pt x="43" y="5"/>
                    </a:lnTo>
                    <a:lnTo>
                      <a:pt x="43" y="5"/>
                    </a:lnTo>
                    <a:lnTo>
                      <a:pt x="40" y="5"/>
                    </a:lnTo>
                    <a:lnTo>
                      <a:pt x="40" y="5"/>
                    </a:lnTo>
                    <a:lnTo>
                      <a:pt x="41" y="5"/>
                    </a:lnTo>
                    <a:lnTo>
                      <a:pt x="41" y="5"/>
                    </a:lnTo>
                    <a:lnTo>
                      <a:pt x="41" y="5"/>
                    </a:lnTo>
                    <a:lnTo>
                      <a:pt x="41" y="4"/>
                    </a:lnTo>
                    <a:lnTo>
                      <a:pt x="43" y="4"/>
                    </a:lnTo>
                    <a:lnTo>
                      <a:pt x="45" y="4"/>
                    </a:lnTo>
                    <a:lnTo>
                      <a:pt x="47" y="4"/>
                    </a:lnTo>
                    <a:lnTo>
                      <a:pt x="47" y="2"/>
                    </a:lnTo>
                    <a:lnTo>
                      <a:pt x="49" y="0"/>
                    </a:lnTo>
                    <a:lnTo>
                      <a:pt x="49" y="0"/>
                    </a:lnTo>
                    <a:lnTo>
                      <a:pt x="47" y="0"/>
                    </a:lnTo>
                    <a:lnTo>
                      <a:pt x="49" y="0"/>
                    </a:lnTo>
                    <a:lnTo>
                      <a:pt x="47" y="0"/>
                    </a:lnTo>
                    <a:lnTo>
                      <a:pt x="41" y="0"/>
                    </a:lnTo>
                    <a:lnTo>
                      <a:pt x="38" y="0"/>
                    </a:lnTo>
                    <a:lnTo>
                      <a:pt x="36" y="0"/>
                    </a:lnTo>
                    <a:lnTo>
                      <a:pt x="36" y="2"/>
                    </a:lnTo>
                    <a:lnTo>
                      <a:pt x="34" y="2"/>
                    </a:lnTo>
                    <a:lnTo>
                      <a:pt x="32" y="2"/>
                    </a:lnTo>
                    <a:lnTo>
                      <a:pt x="29" y="2"/>
                    </a:lnTo>
                    <a:lnTo>
                      <a:pt x="23" y="4"/>
                    </a:lnTo>
                    <a:lnTo>
                      <a:pt x="22" y="5"/>
                    </a:lnTo>
                    <a:lnTo>
                      <a:pt x="20" y="5"/>
                    </a:lnTo>
                    <a:lnTo>
                      <a:pt x="20" y="5"/>
                    </a:lnTo>
                    <a:lnTo>
                      <a:pt x="20" y="7"/>
                    </a:lnTo>
                    <a:lnTo>
                      <a:pt x="20" y="7"/>
                    </a:lnTo>
                    <a:lnTo>
                      <a:pt x="20" y="7"/>
                    </a:lnTo>
                    <a:lnTo>
                      <a:pt x="20" y="7"/>
                    </a:lnTo>
                    <a:lnTo>
                      <a:pt x="18" y="7"/>
                    </a:lnTo>
                    <a:lnTo>
                      <a:pt x="14" y="9"/>
                    </a:lnTo>
                    <a:lnTo>
                      <a:pt x="12" y="9"/>
                    </a:lnTo>
                    <a:lnTo>
                      <a:pt x="11" y="11"/>
                    </a:lnTo>
                    <a:lnTo>
                      <a:pt x="11" y="11"/>
                    </a:lnTo>
                    <a:lnTo>
                      <a:pt x="9" y="13"/>
                    </a:lnTo>
                    <a:lnTo>
                      <a:pt x="9" y="13"/>
                    </a:lnTo>
                    <a:lnTo>
                      <a:pt x="11" y="13"/>
                    </a:lnTo>
                    <a:lnTo>
                      <a:pt x="12" y="13"/>
                    </a:lnTo>
                    <a:lnTo>
                      <a:pt x="11" y="13"/>
                    </a:lnTo>
                    <a:lnTo>
                      <a:pt x="12" y="13"/>
                    </a:lnTo>
                    <a:lnTo>
                      <a:pt x="14" y="13"/>
                    </a:lnTo>
                    <a:lnTo>
                      <a:pt x="14" y="13"/>
                    </a:lnTo>
                    <a:lnTo>
                      <a:pt x="14" y="14"/>
                    </a:lnTo>
                    <a:lnTo>
                      <a:pt x="12" y="14"/>
                    </a:lnTo>
                    <a:lnTo>
                      <a:pt x="11" y="14"/>
                    </a:lnTo>
                    <a:lnTo>
                      <a:pt x="11" y="14"/>
                    </a:lnTo>
                    <a:lnTo>
                      <a:pt x="11" y="14"/>
                    </a:lnTo>
                    <a:lnTo>
                      <a:pt x="11" y="14"/>
                    </a:lnTo>
                    <a:lnTo>
                      <a:pt x="12" y="14"/>
                    </a:lnTo>
                    <a:lnTo>
                      <a:pt x="12" y="14"/>
                    </a:lnTo>
                    <a:lnTo>
                      <a:pt x="14" y="14"/>
                    </a:lnTo>
                    <a:lnTo>
                      <a:pt x="14" y="14"/>
                    </a:lnTo>
                    <a:lnTo>
                      <a:pt x="14" y="14"/>
                    </a:lnTo>
                    <a:lnTo>
                      <a:pt x="14" y="14"/>
                    </a:lnTo>
                    <a:lnTo>
                      <a:pt x="16" y="14"/>
                    </a:lnTo>
                    <a:lnTo>
                      <a:pt x="16" y="14"/>
                    </a:lnTo>
                    <a:lnTo>
                      <a:pt x="18" y="14"/>
                    </a:lnTo>
                    <a:lnTo>
                      <a:pt x="18" y="14"/>
                    </a:lnTo>
                    <a:lnTo>
                      <a:pt x="25" y="14"/>
                    </a:lnTo>
                    <a:lnTo>
                      <a:pt x="25" y="14"/>
                    </a:lnTo>
                    <a:lnTo>
                      <a:pt x="23" y="14"/>
                    </a:lnTo>
                    <a:lnTo>
                      <a:pt x="23" y="14"/>
                    </a:lnTo>
                    <a:lnTo>
                      <a:pt x="22" y="16"/>
                    </a:lnTo>
                    <a:lnTo>
                      <a:pt x="23" y="16"/>
                    </a:lnTo>
                    <a:lnTo>
                      <a:pt x="22" y="16"/>
                    </a:lnTo>
                    <a:lnTo>
                      <a:pt x="20" y="16"/>
                    </a:lnTo>
                    <a:lnTo>
                      <a:pt x="20" y="16"/>
                    </a:lnTo>
                    <a:lnTo>
                      <a:pt x="18" y="16"/>
                    </a:lnTo>
                    <a:lnTo>
                      <a:pt x="16" y="16"/>
                    </a:lnTo>
                    <a:lnTo>
                      <a:pt x="14" y="16"/>
                    </a:lnTo>
                    <a:lnTo>
                      <a:pt x="12" y="16"/>
                    </a:lnTo>
                    <a:lnTo>
                      <a:pt x="9" y="16"/>
                    </a:lnTo>
                    <a:lnTo>
                      <a:pt x="5" y="18"/>
                    </a:lnTo>
                    <a:lnTo>
                      <a:pt x="5" y="18"/>
                    </a:lnTo>
                    <a:lnTo>
                      <a:pt x="5" y="20"/>
                    </a:lnTo>
                    <a:lnTo>
                      <a:pt x="5" y="22"/>
                    </a:lnTo>
                    <a:lnTo>
                      <a:pt x="7" y="22"/>
                    </a:lnTo>
                    <a:lnTo>
                      <a:pt x="5" y="22"/>
                    </a:lnTo>
                    <a:lnTo>
                      <a:pt x="9" y="22"/>
                    </a:lnTo>
                    <a:lnTo>
                      <a:pt x="9" y="24"/>
                    </a:lnTo>
                    <a:lnTo>
                      <a:pt x="12" y="22"/>
                    </a:lnTo>
                    <a:lnTo>
                      <a:pt x="12" y="24"/>
                    </a:lnTo>
                    <a:lnTo>
                      <a:pt x="14" y="24"/>
                    </a:lnTo>
                    <a:lnTo>
                      <a:pt x="14" y="24"/>
                    </a:lnTo>
                    <a:lnTo>
                      <a:pt x="14" y="24"/>
                    </a:lnTo>
                    <a:lnTo>
                      <a:pt x="22" y="24"/>
                    </a:lnTo>
                    <a:lnTo>
                      <a:pt x="23" y="24"/>
                    </a:lnTo>
                    <a:lnTo>
                      <a:pt x="25" y="24"/>
                    </a:lnTo>
                    <a:lnTo>
                      <a:pt x="25" y="24"/>
                    </a:lnTo>
                    <a:lnTo>
                      <a:pt x="27" y="24"/>
                    </a:lnTo>
                    <a:lnTo>
                      <a:pt x="27" y="24"/>
                    </a:lnTo>
                    <a:lnTo>
                      <a:pt x="27" y="25"/>
                    </a:lnTo>
                    <a:lnTo>
                      <a:pt x="29" y="25"/>
                    </a:lnTo>
                    <a:lnTo>
                      <a:pt x="29" y="25"/>
                    </a:lnTo>
                    <a:lnTo>
                      <a:pt x="31" y="25"/>
                    </a:lnTo>
                    <a:lnTo>
                      <a:pt x="31" y="25"/>
                    </a:lnTo>
                    <a:lnTo>
                      <a:pt x="31" y="27"/>
                    </a:lnTo>
                    <a:lnTo>
                      <a:pt x="31" y="27"/>
                    </a:lnTo>
                    <a:lnTo>
                      <a:pt x="29" y="27"/>
                    </a:lnTo>
                    <a:lnTo>
                      <a:pt x="29" y="27"/>
                    </a:lnTo>
                    <a:lnTo>
                      <a:pt x="29" y="27"/>
                    </a:lnTo>
                    <a:lnTo>
                      <a:pt x="27" y="27"/>
                    </a:lnTo>
                    <a:lnTo>
                      <a:pt x="25" y="27"/>
                    </a:lnTo>
                    <a:lnTo>
                      <a:pt x="23" y="27"/>
                    </a:lnTo>
                    <a:lnTo>
                      <a:pt x="20" y="27"/>
                    </a:lnTo>
                    <a:lnTo>
                      <a:pt x="20" y="25"/>
                    </a:lnTo>
                    <a:lnTo>
                      <a:pt x="18" y="25"/>
                    </a:lnTo>
                    <a:lnTo>
                      <a:pt x="16" y="27"/>
                    </a:lnTo>
                    <a:lnTo>
                      <a:pt x="14" y="27"/>
                    </a:lnTo>
                    <a:lnTo>
                      <a:pt x="9" y="27"/>
                    </a:lnTo>
                    <a:lnTo>
                      <a:pt x="3" y="27"/>
                    </a:lnTo>
                    <a:lnTo>
                      <a:pt x="0" y="27"/>
                    </a:lnTo>
                    <a:lnTo>
                      <a:pt x="0" y="27"/>
                    </a:lnTo>
                    <a:lnTo>
                      <a:pt x="0" y="29"/>
                    </a:lnTo>
                    <a:lnTo>
                      <a:pt x="0" y="29"/>
                    </a:lnTo>
                    <a:lnTo>
                      <a:pt x="0" y="31"/>
                    </a:lnTo>
                    <a:lnTo>
                      <a:pt x="0" y="31"/>
                    </a:lnTo>
                    <a:lnTo>
                      <a:pt x="0" y="33"/>
                    </a:lnTo>
                    <a:lnTo>
                      <a:pt x="0" y="33"/>
                    </a:lnTo>
                    <a:lnTo>
                      <a:pt x="0" y="33"/>
                    </a:lnTo>
                    <a:lnTo>
                      <a:pt x="2" y="34"/>
                    </a:lnTo>
                    <a:lnTo>
                      <a:pt x="3" y="34"/>
                    </a:lnTo>
                    <a:lnTo>
                      <a:pt x="3" y="34"/>
                    </a:lnTo>
                    <a:lnTo>
                      <a:pt x="5" y="36"/>
                    </a:lnTo>
                    <a:lnTo>
                      <a:pt x="5" y="34"/>
                    </a:lnTo>
                    <a:lnTo>
                      <a:pt x="9" y="36"/>
                    </a:lnTo>
                    <a:lnTo>
                      <a:pt x="11" y="36"/>
                    </a:lnTo>
                    <a:lnTo>
                      <a:pt x="9" y="36"/>
                    </a:lnTo>
                    <a:lnTo>
                      <a:pt x="11" y="36"/>
                    </a:lnTo>
                    <a:lnTo>
                      <a:pt x="11" y="36"/>
                    </a:lnTo>
                    <a:lnTo>
                      <a:pt x="11" y="38"/>
                    </a:lnTo>
                    <a:lnTo>
                      <a:pt x="11" y="38"/>
                    </a:lnTo>
                    <a:lnTo>
                      <a:pt x="9" y="38"/>
                    </a:lnTo>
                    <a:lnTo>
                      <a:pt x="9" y="40"/>
                    </a:lnTo>
                    <a:lnTo>
                      <a:pt x="9" y="40"/>
                    </a:lnTo>
                    <a:lnTo>
                      <a:pt x="9" y="42"/>
                    </a:lnTo>
                    <a:lnTo>
                      <a:pt x="7" y="42"/>
                    </a:lnTo>
                    <a:lnTo>
                      <a:pt x="9" y="42"/>
                    </a:lnTo>
                    <a:lnTo>
                      <a:pt x="7" y="43"/>
                    </a:lnTo>
                    <a:lnTo>
                      <a:pt x="7" y="43"/>
                    </a:lnTo>
                    <a:lnTo>
                      <a:pt x="12" y="43"/>
                    </a:lnTo>
                    <a:lnTo>
                      <a:pt x="14" y="43"/>
                    </a:lnTo>
                    <a:lnTo>
                      <a:pt x="14" y="43"/>
                    </a:lnTo>
                    <a:lnTo>
                      <a:pt x="16" y="43"/>
                    </a:lnTo>
                    <a:lnTo>
                      <a:pt x="18" y="43"/>
                    </a:lnTo>
                    <a:lnTo>
                      <a:pt x="18" y="43"/>
                    </a:lnTo>
                    <a:lnTo>
                      <a:pt x="20" y="43"/>
                    </a:lnTo>
                    <a:lnTo>
                      <a:pt x="22" y="43"/>
                    </a:lnTo>
                    <a:lnTo>
                      <a:pt x="22" y="43"/>
                    </a:lnTo>
                    <a:lnTo>
                      <a:pt x="22" y="43"/>
                    </a:lnTo>
                    <a:lnTo>
                      <a:pt x="23" y="43"/>
                    </a:lnTo>
                    <a:lnTo>
                      <a:pt x="25" y="43"/>
                    </a:lnTo>
                    <a:lnTo>
                      <a:pt x="25" y="43"/>
                    </a:lnTo>
                    <a:lnTo>
                      <a:pt x="27" y="43"/>
                    </a:lnTo>
                    <a:lnTo>
                      <a:pt x="29" y="43"/>
                    </a:lnTo>
                    <a:lnTo>
                      <a:pt x="31" y="43"/>
                    </a:lnTo>
                    <a:lnTo>
                      <a:pt x="32" y="42"/>
                    </a:lnTo>
                    <a:lnTo>
                      <a:pt x="34" y="42"/>
                    </a:lnTo>
                    <a:lnTo>
                      <a:pt x="34" y="42"/>
                    </a:lnTo>
                    <a:lnTo>
                      <a:pt x="38" y="42"/>
                    </a:lnTo>
                    <a:lnTo>
                      <a:pt x="41" y="42"/>
                    </a:lnTo>
                    <a:lnTo>
                      <a:pt x="43" y="40"/>
                    </a:lnTo>
                    <a:lnTo>
                      <a:pt x="45" y="40"/>
                    </a:lnTo>
                    <a:lnTo>
                      <a:pt x="47" y="40"/>
                    </a:lnTo>
                    <a:lnTo>
                      <a:pt x="47" y="38"/>
                    </a:lnTo>
                    <a:lnTo>
                      <a:pt x="49" y="38"/>
                    </a:lnTo>
                    <a:lnTo>
                      <a:pt x="49" y="38"/>
                    </a:lnTo>
                    <a:lnTo>
                      <a:pt x="51" y="36"/>
                    </a:lnTo>
                    <a:lnTo>
                      <a:pt x="51" y="38"/>
                    </a:lnTo>
                    <a:lnTo>
                      <a:pt x="51" y="38"/>
                    </a:lnTo>
                    <a:lnTo>
                      <a:pt x="51" y="40"/>
                    </a:lnTo>
                    <a:lnTo>
                      <a:pt x="49" y="40"/>
                    </a:lnTo>
                    <a:lnTo>
                      <a:pt x="51" y="40"/>
                    </a:lnTo>
                    <a:lnTo>
                      <a:pt x="51" y="40"/>
                    </a:lnTo>
                    <a:lnTo>
                      <a:pt x="52" y="42"/>
                    </a:lnTo>
                    <a:lnTo>
                      <a:pt x="54" y="42"/>
                    </a:lnTo>
                    <a:lnTo>
                      <a:pt x="54" y="42"/>
                    </a:lnTo>
                    <a:lnTo>
                      <a:pt x="56" y="42"/>
                    </a:lnTo>
                    <a:lnTo>
                      <a:pt x="52" y="42"/>
                    </a:lnTo>
                    <a:lnTo>
                      <a:pt x="52" y="43"/>
                    </a:lnTo>
                    <a:lnTo>
                      <a:pt x="52" y="43"/>
                    </a:lnTo>
                    <a:lnTo>
                      <a:pt x="56" y="43"/>
                    </a:lnTo>
                    <a:lnTo>
                      <a:pt x="56" y="43"/>
                    </a:lnTo>
                    <a:lnTo>
                      <a:pt x="56" y="43"/>
                    </a:lnTo>
                    <a:lnTo>
                      <a:pt x="58" y="43"/>
                    </a:lnTo>
                    <a:lnTo>
                      <a:pt x="58" y="45"/>
                    </a:lnTo>
                    <a:lnTo>
                      <a:pt x="60" y="45"/>
                    </a:lnTo>
                    <a:lnTo>
                      <a:pt x="61" y="45"/>
                    </a:lnTo>
                    <a:lnTo>
                      <a:pt x="63" y="45"/>
                    </a:lnTo>
                    <a:lnTo>
                      <a:pt x="63" y="45"/>
                    </a:lnTo>
                    <a:lnTo>
                      <a:pt x="63" y="45"/>
                    </a:lnTo>
                    <a:lnTo>
                      <a:pt x="65" y="45"/>
                    </a:lnTo>
                    <a:lnTo>
                      <a:pt x="65" y="45"/>
                    </a:lnTo>
                    <a:lnTo>
                      <a:pt x="67" y="45"/>
                    </a:lnTo>
                    <a:lnTo>
                      <a:pt x="67" y="45"/>
                    </a:lnTo>
                    <a:lnTo>
                      <a:pt x="69" y="43"/>
                    </a:lnTo>
                    <a:lnTo>
                      <a:pt x="69" y="43"/>
                    </a:lnTo>
                    <a:lnTo>
                      <a:pt x="70" y="43"/>
                    </a:lnTo>
                    <a:lnTo>
                      <a:pt x="70" y="43"/>
                    </a:lnTo>
                    <a:lnTo>
                      <a:pt x="72" y="43"/>
                    </a:lnTo>
                    <a:lnTo>
                      <a:pt x="72" y="43"/>
                    </a:lnTo>
                    <a:lnTo>
                      <a:pt x="72" y="43"/>
                    </a:lnTo>
                    <a:lnTo>
                      <a:pt x="74" y="42"/>
                    </a:lnTo>
                    <a:lnTo>
                      <a:pt x="72" y="42"/>
                    </a:lnTo>
                    <a:lnTo>
                      <a:pt x="72" y="42"/>
                    </a:lnTo>
                    <a:lnTo>
                      <a:pt x="70" y="42"/>
                    </a:lnTo>
                    <a:lnTo>
                      <a:pt x="70" y="42"/>
                    </a:lnTo>
                    <a:lnTo>
                      <a:pt x="70" y="42"/>
                    </a:lnTo>
                    <a:lnTo>
                      <a:pt x="70" y="42"/>
                    </a:lnTo>
                    <a:lnTo>
                      <a:pt x="72" y="42"/>
                    </a:lnTo>
                    <a:lnTo>
                      <a:pt x="72" y="40"/>
                    </a:lnTo>
                    <a:lnTo>
                      <a:pt x="72" y="40"/>
                    </a:lnTo>
                    <a:lnTo>
                      <a:pt x="74" y="40"/>
                    </a:lnTo>
                    <a:lnTo>
                      <a:pt x="72" y="40"/>
                    </a:lnTo>
                    <a:lnTo>
                      <a:pt x="72" y="40"/>
                    </a:lnTo>
                    <a:lnTo>
                      <a:pt x="70" y="40"/>
                    </a:lnTo>
                    <a:lnTo>
                      <a:pt x="69" y="40"/>
                    </a:lnTo>
                    <a:lnTo>
                      <a:pt x="69" y="40"/>
                    </a:lnTo>
                    <a:lnTo>
                      <a:pt x="67" y="42"/>
                    </a:lnTo>
                    <a:lnTo>
                      <a:pt x="67" y="40"/>
                    </a:lnTo>
                    <a:lnTo>
                      <a:pt x="67" y="40"/>
                    </a:lnTo>
                    <a:lnTo>
                      <a:pt x="67" y="40"/>
                    </a:lnTo>
                    <a:lnTo>
                      <a:pt x="69" y="38"/>
                    </a:lnTo>
                    <a:lnTo>
                      <a:pt x="69" y="38"/>
                    </a:lnTo>
                    <a:lnTo>
                      <a:pt x="69" y="38"/>
                    </a:lnTo>
                    <a:lnTo>
                      <a:pt x="70" y="38"/>
                    </a:lnTo>
                    <a:lnTo>
                      <a:pt x="70" y="38"/>
                    </a:lnTo>
                    <a:lnTo>
                      <a:pt x="70" y="38"/>
                    </a:lnTo>
                    <a:lnTo>
                      <a:pt x="72" y="36"/>
                    </a:lnTo>
                    <a:lnTo>
                      <a:pt x="74" y="36"/>
                    </a:lnTo>
                    <a:lnTo>
                      <a:pt x="76" y="36"/>
                    </a:lnTo>
                    <a:lnTo>
                      <a:pt x="76" y="36"/>
                    </a:lnTo>
                    <a:lnTo>
                      <a:pt x="76" y="36"/>
                    </a:lnTo>
                    <a:lnTo>
                      <a:pt x="78" y="36"/>
                    </a:lnTo>
                    <a:lnTo>
                      <a:pt x="76" y="36"/>
                    </a:lnTo>
                    <a:lnTo>
                      <a:pt x="76" y="36"/>
                    </a:lnTo>
                    <a:lnTo>
                      <a:pt x="76" y="38"/>
                    </a:lnTo>
                    <a:lnTo>
                      <a:pt x="76" y="36"/>
                    </a:lnTo>
                    <a:lnTo>
                      <a:pt x="78" y="38"/>
                    </a:lnTo>
                    <a:lnTo>
                      <a:pt x="78" y="36"/>
                    </a:lnTo>
                    <a:lnTo>
                      <a:pt x="79" y="36"/>
                    </a:lnTo>
                    <a:lnTo>
                      <a:pt x="79" y="36"/>
                    </a:lnTo>
                    <a:lnTo>
                      <a:pt x="79" y="38"/>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22" name="Freeform 150"/>
              <p:cNvSpPr>
                <a:spLocks/>
              </p:cNvSpPr>
              <p:nvPr/>
            </p:nvSpPr>
            <p:spPr bwMode="auto">
              <a:xfrm>
                <a:off x="1302" y="867"/>
                <a:ext cx="13" cy="7"/>
              </a:xfrm>
              <a:custGeom>
                <a:avLst/>
                <a:gdLst>
                  <a:gd name="T0" fmla="*/ 11 w 13"/>
                  <a:gd name="T1" fmla="*/ 0 h 7"/>
                  <a:gd name="T2" fmla="*/ 9 w 13"/>
                  <a:gd name="T3" fmla="*/ 0 h 7"/>
                  <a:gd name="T4" fmla="*/ 7 w 13"/>
                  <a:gd name="T5" fmla="*/ 0 h 7"/>
                  <a:gd name="T6" fmla="*/ 5 w 13"/>
                  <a:gd name="T7" fmla="*/ 0 h 7"/>
                  <a:gd name="T8" fmla="*/ 4 w 13"/>
                  <a:gd name="T9" fmla="*/ 0 h 7"/>
                  <a:gd name="T10" fmla="*/ 2 w 13"/>
                  <a:gd name="T11" fmla="*/ 0 h 7"/>
                  <a:gd name="T12" fmla="*/ 0 w 13"/>
                  <a:gd name="T13" fmla="*/ 2 h 7"/>
                  <a:gd name="T14" fmla="*/ 0 w 13"/>
                  <a:gd name="T15" fmla="*/ 2 h 7"/>
                  <a:gd name="T16" fmla="*/ 0 w 13"/>
                  <a:gd name="T17" fmla="*/ 2 h 7"/>
                  <a:gd name="T18" fmla="*/ 2 w 13"/>
                  <a:gd name="T19" fmla="*/ 4 h 7"/>
                  <a:gd name="T20" fmla="*/ 2 w 13"/>
                  <a:gd name="T21" fmla="*/ 4 h 7"/>
                  <a:gd name="T22" fmla="*/ 2 w 13"/>
                  <a:gd name="T23" fmla="*/ 4 h 7"/>
                  <a:gd name="T24" fmla="*/ 2 w 13"/>
                  <a:gd name="T25" fmla="*/ 5 h 7"/>
                  <a:gd name="T26" fmla="*/ 2 w 13"/>
                  <a:gd name="T27" fmla="*/ 5 h 7"/>
                  <a:gd name="T28" fmla="*/ 2 w 13"/>
                  <a:gd name="T29" fmla="*/ 5 h 7"/>
                  <a:gd name="T30" fmla="*/ 2 w 13"/>
                  <a:gd name="T31" fmla="*/ 7 h 7"/>
                  <a:gd name="T32" fmla="*/ 4 w 13"/>
                  <a:gd name="T33" fmla="*/ 7 h 7"/>
                  <a:gd name="T34" fmla="*/ 4 w 13"/>
                  <a:gd name="T35" fmla="*/ 7 h 7"/>
                  <a:gd name="T36" fmla="*/ 5 w 13"/>
                  <a:gd name="T37" fmla="*/ 7 h 7"/>
                  <a:gd name="T38" fmla="*/ 5 w 13"/>
                  <a:gd name="T39" fmla="*/ 5 h 7"/>
                  <a:gd name="T40" fmla="*/ 5 w 13"/>
                  <a:gd name="T41" fmla="*/ 5 h 7"/>
                  <a:gd name="T42" fmla="*/ 5 w 13"/>
                  <a:gd name="T43" fmla="*/ 5 h 7"/>
                  <a:gd name="T44" fmla="*/ 7 w 13"/>
                  <a:gd name="T45" fmla="*/ 5 h 7"/>
                  <a:gd name="T46" fmla="*/ 9 w 13"/>
                  <a:gd name="T47" fmla="*/ 4 h 7"/>
                  <a:gd name="T48" fmla="*/ 11 w 13"/>
                  <a:gd name="T49" fmla="*/ 4 h 7"/>
                  <a:gd name="T50" fmla="*/ 11 w 13"/>
                  <a:gd name="T51" fmla="*/ 4 h 7"/>
                  <a:gd name="T52" fmla="*/ 13 w 13"/>
                  <a:gd name="T53" fmla="*/ 2 h 7"/>
                  <a:gd name="T54" fmla="*/ 13 w 13"/>
                  <a:gd name="T55" fmla="*/ 2 h 7"/>
                  <a:gd name="T56" fmla="*/ 13 w 13"/>
                  <a:gd name="T57" fmla="*/ 2 h 7"/>
                  <a:gd name="T58" fmla="*/ 13 w 13"/>
                  <a:gd name="T59" fmla="*/ 2 h 7"/>
                  <a:gd name="T60" fmla="*/ 13 w 13"/>
                  <a:gd name="T61" fmla="*/ 0 h 7"/>
                  <a:gd name="T62" fmla="*/ 11 w 13"/>
                  <a:gd name="T6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 h="7">
                    <a:moveTo>
                      <a:pt x="11" y="0"/>
                    </a:moveTo>
                    <a:lnTo>
                      <a:pt x="9" y="0"/>
                    </a:lnTo>
                    <a:lnTo>
                      <a:pt x="7" y="0"/>
                    </a:lnTo>
                    <a:lnTo>
                      <a:pt x="5" y="0"/>
                    </a:lnTo>
                    <a:lnTo>
                      <a:pt x="4" y="0"/>
                    </a:lnTo>
                    <a:lnTo>
                      <a:pt x="2" y="0"/>
                    </a:lnTo>
                    <a:lnTo>
                      <a:pt x="0" y="2"/>
                    </a:lnTo>
                    <a:lnTo>
                      <a:pt x="0" y="2"/>
                    </a:lnTo>
                    <a:lnTo>
                      <a:pt x="0" y="2"/>
                    </a:lnTo>
                    <a:lnTo>
                      <a:pt x="2" y="4"/>
                    </a:lnTo>
                    <a:lnTo>
                      <a:pt x="2" y="4"/>
                    </a:lnTo>
                    <a:lnTo>
                      <a:pt x="2" y="4"/>
                    </a:lnTo>
                    <a:lnTo>
                      <a:pt x="2" y="5"/>
                    </a:lnTo>
                    <a:lnTo>
                      <a:pt x="2" y="5"/>
                    </a:lnTo>
                    <a:lnTo>
                      <a:pt x="2" y="5"/>
                    </a:lnTo>
                    <a:lnTo>
                      <a:pt x="2" y="7"/>
                    </a:lnTo>
                    <a:lnTo>
                      <a:pt x="4" y="7"/>
                    </a:lnTo>
                    <a:lnTo>
                      <a:pt x="4" y="7"/>
                    </a:lnTo>
                    <a:lnTo>
                      <a:pt x="5" y="7"/>
                    </a:lnTo>
                    <a:lnTo>
                      <a:pt x="5" y="5"/>
                    </a:lnTo>
                    <a:lnTo>
                      <a:pt x="5" y="5"/>
                    </a:lnTo>
                    <a:lnTo>
                      <a:pt x="5" y="5"/>
                    </a:lnTo>
                    <a:lnTo>
                      <a:pt x="7" y="5"/>
                    </a:lnTo>
                    <a:lnTo>
                      <a:pt x="9" y="4"/>
                    </a:lnTo>
                    <a:lnTo>
                      <a:pt x="11" y="4"/>
                    </a:lnTo>
                    <a:lnTo>
                      <a:pt x="11" y="4"/>
                    </a:lnTo>
                    <a:lnTo>
                      <a:pt x="13" y="2"/>
                    </a:lnTo>
                    <a:lnTo>
                      <a:pt x="13" y="2"/>
                    </a:lnTo>
                    <a:lnTo>
                      <a:pt x="13" y="2"/>
                    </a:lnTo>
                    <a:lnTo>
                      <a:pt x="13" y="2"/>
                    </a:lnTo>
                    <a:lnTo>
                      <a:pt x="13" y="0"/>
                    </a:lnTo>
                    <a:lnTo>
                      <a:pt x="1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23" name="Freeform 151"/>
              <p:cNvSpPr>
                <a:spLocks noEditPoints="1"/>
              </p:cNvSpPr>
              <p:nvPr/>
            </p:nvSpPr>
            <p:spPr bwMode="auto">
              <a:xfrm>
                <a:off x="1315" y="867"/>
                <a:ext cx="36" cy="25"/>
              </a:xfrm>
              <a:custGeom>
                <a:avLst/>
                <a:gdLst>
                  <a:gd name="T0" fmla="*/ 36 w 36"/>
                  <a:gd name="T1" fmla="*/ 2 h 25"/>
                  <a:gd name="T2" fmla="*/ 27 w 36"/>
                  <a:gd name="T3" fmla="*/ 4 h 25"/>
                  <a:gd name="T4" fmla="*/ 25 w 36"/>
                  <a:gd name="T5" fmla="*/ 2 h 25"/>
                  <a:gd name="T6" fmla="*/ 23 w 36"/>
                  <a:gd name="T7" fmla="*/ 0 h 25"/>
                  <a:gd name="T8" fmla="*/ 21 w 36"/>
                  <a:gd name="T9" fmla="*/ 2 h 25"/>
                  <a:gd name="T10" fmla="*/ 21 w 36"/>
                  <a:gd name="T11" fmla="*/ 2 h 25"/>
                  <a:gd name="T12" fmla="*/ 18 w 36"/>
                  <a:gd name="T13" fmla="*/ 2 h 25"/>
                  <a:gd name="T14" fmla="*/ 16 w 36"/>
                  <a:gd name="T15" fmla="*/ 4 h 25"/>
                  <a:gd name="T16" fmla="*/ 18 w 36"/>
                  <a:gd name="T17" fmla="*/ 4 h 25"/>
                  <a:gd name="T18" fmla="*/ 16 w 36"/>
                  <a:gd name="T19" fmla="*/ 5 h 25"/>
                  <a:gd name="T20" fmla="*/ 12 w 36"/>
                  <a:gd name="T21" fmla="*/ 4 h 25"/>
                  <a:gd name="T22" fmla="*/ 12 w 36"/>
                  <a:gd name="T23" fmla="*/ 5 h 25"/>
                  <a:gd name="T24" fmla="*/ 16 w 36"/>
                  <a:gd name="T25" fmla="*/ 7 h 25"/>
                  <a:gd name="T26" fmla="*/ 14 w 36"/>
                  <a:gd name="T27" fmla="*/ 9 h 25"/>
                  <a:gd name="T28" fmla="*/ 16 w 36"/>
                  <a:gd name="T29" fmla="*/ 9 h 25"/>
                  <a:gd name="T30" fmla="*/ 14 w 36"/>
                  <a:gd name="T31" fmla="*/ 9 h 25"/>
                  <a:gd name="T32" fmla="*/ 10 w 36"/>
                  <a:gd name="T33" fmla="*/ 11 h 25"/>
                  <a:gd name="T34" fmla="*/ 9 w 36"/>
                  <a:gd name="T35" fmla="*/ 11 h 25"/>
                  <a:gd name="T36" fmla="*/ 7 w 36"/>
                  <a:gd name="T37" fmla="*/ 11 h 25"/>
                  <a:gd name="T38" fmla="*/ 7 w 36"/>
                  <a:gd name="T39" fmla="*/ 9 h 25"/>
                  <a:gd name="T40" fmla="*/ 7 w 36"/>
                  <a:gd name="T41" fmla="*/ 9 h 25"/>
                  <a:gd name="T42" fmla="*/ 5 w 36"/>
                  <a:gd name="T43" fmla="*/ 9 h 25"/>
                  <a:gd name="T44" fmla="*/ 1 w 36"/>
                  <a:gd name="T45" fmla="*/ 11 h 25"/>
                  <a:gd name="T46" fmla="*/ 1 w 36"/>
                  <a:gd name="T47" fmla="*/ 13 h 25"/>
                  <a:gd name="T48" fmla="*/ 1 w 36"/>
                  <a:gd name="T49" fmla="*/ 16 h 25"/>
                  <a:gd name="T50" fmla="*/ 5 w 36"/>
                  <a:gd name="T51" fmla="*/ 16 h 25"/>
                  <a:gd name="T52" fmla="*/ 5 w 36"/>
                  <a:gd name="T53" fmla="*/ 16 h 25"/>
                  <a:gd name="T54" fmla="*/ 7 w 36"/>
                  <a:gd name="T55" fmla="*/ 18 h 25"/>
                  <a:gd name="T56" fmla="*/ 7 w 36"/>
                  <a:gd name="T57" fmla="*/ 20 h 25"/>
                  <a:gd name="T58" fmla="*/ 7 w 36"/>
                  <a:gd name="T59" fmla="*/ 22 h 25"/>
                  <a:gd name="T60" fmla="*/ 5 w 36"/>
                  <a:gd name="T61" fmla="*/ 24 h 25"/>
                  <a:gd name="T62" fmla="*/ 9 w 36"/>
                  <a:gd name="T63" fmla="*/ 24 h 25"/>
                  <a:gd name="T64" fmla="*/ 10 w 36"/>
                  <a:gd name="T65" fmla="*/ 25 h 25"/>
                  <a:gd name="T66" fmla="*/ 12 w 36"/>
                  <a:gd name="T67" fmla="*/ 24 h 25"/>
                  <a:gd name="T68" fmla="*/ 14 w 36"/>
                  <a:gd name="T69" fmla="*/ 22 h 25"/>
                  <a:gd name="T70" fmla="*/ 19 w 36"/>
                  <a:gd name="T71" fmla="*/ 22 h 25"/>
                  <a:gd name="T72" fmla="*/ 23 w 36"/>
                  <a:gd name="T73" fmla="*/ 22 h 25"/>
                  <a:gd name="T74" fmla="*/ 25 w 36"/>
                  <a:gd name="T75" fmla="*/ 20 h 25"/>
                  <a:gd name="T76" fmla="*/ 25 w 36"/>
                  <a:gd name="T77" fmla="*/ 18 h 25"/>
                  <a:gd name="T78" fmla="*/ 27 w 36"/>
                  <a:gd name="T79" fmla="*/ 16 h 25"/>
                  <a:gd name="T80" fmla="*/ 29 w 36"/>
                  <a:gd name="T81" fmla="*/ 16 h 25"/>
                  <a:gd name="T82" fmla="*/ 29 w 36"/>
                  <a:gd name="T83" fmla="*/ 14 h 25"/>
                  <a:gd name="T84" fmla="*/ 29 w 36"/>
                  <a:gd name="T85" fmla="*/ 13 h 25"/>
                  <a:gd name="T86" fmla="*/ 27 w 36"/>
                  <a:gd name="T87" fmla="*/ 13 h 25"/>
                  <a:gd name="T88" fmla="*/ 27 w 36"/>
                  <a:gd name="T89" fmla="*/ 13 h 25"/>
                  <a:gd name="T90" fmla="*/ 29 w 36"/>
                  <a:gd name="T91" fmla="*/ 11 h 25"/>
                  <a:gd name="T92" fmla="*/ 25 w 36"/>
                  <a:gd name="T93" fmla="*/ 9 h 25"/>
                  <a:gd name="T94" fmla="*/ 23 w 36"/>
                  <a:gd name="T95" fmla="*/ 9 h 25"/>
                  <a:gd name="T96" fmla="*/ 27 w 36"/>
                  <a:gd name="T97" fmla="*/ 9 h 25"/>
                  <a:gd name="T98" fmla="*/ 32 w 36"/>
                  <a:gd name="T99" fmla="*/ 7 h 25"/>
                  <a:gd name="T100" fmla="*/ 32 w 36"/>
                  <a:gd name="T101" fmla="*/ 5 h 25"/>
                  <a:gd name="T102" fmla="*/ 36 w 36"/>
                  <a:gd name="T103" fmla="*/ 4 h 25"/>
                  <a:gd name="T104" fmla="*/ 18 w 36"/>
                  <a:gd name="T105" fmla="*/ 5 h 25"/>
                  <a:gd name="T106" fmla="*/ 18 w 36"/>
                  <a:gd name="T107" fmla="*/ 7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 h="25">
                    <a:moveTo>
                      <a:pt x="36" y="4"/>
                    </a:moveTo>
                    <a:lnTo>
                      <a:pt x="36" y="4"/>
                    </a:lnTo>
                    <a:lnTo>
                      <a:pt x="36" y="2"/>
                    </a:lnTo>
                    <a:lnTo>
                      <a:pt x="34" y="2"/>
                    </a:lnTo>
                    <a:lnTo>
                      <a:pt x="30" y="4"/>
                    </a:lnTo>
                    <a:lnTo>
                      <a:pt x="27" y="4"/>
                    </a:lnTo>
                    <a:lnTo>
                      <a:pt x="27" y="4"/>
                    </a:lnTo>
                    <a:lnTo>
                      <a:pt x="27" y="4"/>
                    </a:lnTo>
                    <a:lnTo>
                      <a:pt x="25" y="2"/>
                    </a:lnTo>
                    <a:lnTo>
                      <a:pt x="25" y="2"/>
                    </a:lnTo>
                    <a:lnTo>
                      <a:pt x="23" y="2"/>
                    </a:lnTo>
                    <a:lnTo>
                      <a:pt x="23" y="0"/>
                    </a:lnTo>
                    <a:lnTo>
                      <a:pt x="23" y="0"/>
                    </a:lnTo>
                    <a:lnTo>
                      <a:pt x="21" y="2"/>
                    </a:lnTo>
                    <a:lnTo>
                      <a:pt x="21" y="2"/>
                    </a:lnTo>
                    <a:lnTo>
                      <a:pt x="21" y="2"/>
                    </a:lnTo>
                    <a:lnTo>
                      <a:pt x="21" y="2"/>
                    </a:lnTo>
                    <a:lnTo>
                      <a:pt x="21" y="2"/>
                    </a:lnTo>
                    <a:lnTo>
                      <a:pt x="19" y="2"/>
                    </a:lnTo>
                    <a:lnTo>
                      <a:pt x="19" y="2"/>
                    </a:lnTo>
                    <a:lnTo>
                      <a:pt x="18" y="2"/>
                    </a:lnTo>
                    <a:lnTo>
                      <a:pt x="16" y="2"/>
                    </a:lnTo>
                    <a:lnTo>
                      <a:pt x="16" y="4"/>
                    </a:lnTo>
                    <a:lnTo>
                      <a:pt x="16" y="4"/>
                    </a:lnTo>
                    <a:lnTo>
                      <a:pt x="16" y="4"/>
                    </a:lnTo>
                    <a:lnTo>
                      <a:pt x="18" y="4"/>
                    </a:lnTo>
                    <a:lnTo>
                      <a:pt x="18" y="4"/>
                    </a:lnTo>
                    <a:lnTo>
                      <a:pt x="18" y="5"/>
                    </a:lnTo>
                    <a:lnTo>
                      <a:pt x="16" y="5"/>
                    </a:lnTo>
                    <a:lnTo>
                      <a:pt x="16" y="5"/>
                    </a:lnTo>
                    <a:lnTo>
                      <a:pt x="16" y="4"/>
                    </a:lnTo>
                    <a:lnTo>
                      <a:pt x="14" y="4"/>
                    </a:lnTo>
                    <a:lnTo>
                      <a:pt x="12" y="4"/>
                    </a:lnTo>
                    <a:lnTo>
                      <a:pt x="12" y="5"/>
                    </a:lnTo>
                    <a:lnTo>
                      <a:pt x="12" y="5"/>
                    </a:lnTo>
                    <a:lnTo>
                      <a:pt x="12" y="5"/>
                    </a:lnTo>
                    <a:lnTo>
                      <a:pt x="14" y="7"/>
                    </a:lnTo>
                    <a:lnTo>
                      <a:pt x="16" y="7"/>
                    </a:lnTo>
                    <a:lnTo>
                      <a:pt x="16" y="7"/>
                    </a:lnTo>
                    <a:lnTo>
                      <a:pt x="16" y="7"/>
                    </a:lnTo>
                    <a:lnTo>
                      <a:pt x="14" y="7"/>
                    </a:lnTo>
                    <a:lnTo>
                      <a:pt x="14" y="9"/>
                    </a:lnTo>
                    <a:lnTo>
                      <a:pt x="14" y="9"/>
                    </a:lnTo>
                    <a:lnTo>
                      <a:pt x="14" y="9"/>
                    </a:lnTo>
                    <a:lnTo>
                      <a:pt x="16" y="9"/>
                    </a:lnTo>
                    <a:lnTo>
                      <a:pt x="14" y="11"/>
                    </a:lnTo>
                    <a:lnTo>
                      <a:pt x="14" y="11"/>
                    </a:lnTo>
                    <a:lnTo>
                      <a:pt x="14" y="9"/>
                    </a:lnTo>
                    <a:lnTo>
                      <a:pt x="12" y="9"/>
                    </a:lnTo>
                    <a:lnTo>
                      <a:pt x="12" y="11"/>
                    </a:lnTo>
                    <a:lnTo>
                      <a:pt x="10" y="11"/>
                    </a:lnTo>
                    <a:lnTo>
                      <a:pt x="10" y="11"/>
                    </a:lnTo>
                    <a:lnTo>
                      <a:pt x="10" y="11"/>
                    </a:lnTo>
                    <a:lnTo>
                      <a:pt x="9" y="11"/>
                    </a:lnTo>
                    <a:lnTo>
                      <a:pt x="9" y="13"/>
                    </a:lnTo>
                    <a:lnTo>
                      <a:pt x="7" y="11"/>
                    </a:lnTo>
                    <a:lnTo>
                      <a:pt x="7" y="11"/>
                    </a:lnTo>
                    <a:lnTo>
                      <a:pt x="9" y="11"/>
                    </a:lnTo>
                    <a:lnTo>
                      <a:pt x="7" y="11"/>
                    </a:lnTo>
                    <a:lnTo>
                      <a:pt x="7" y="9"/>
                    </a:lnTo>
                    <a:lnTo>
                      <a:pt x="7" y="9"/>
                    </a:lnTo>
                    <a:lnTo>
                      <a:pt x="7" y="9"/>
                    </a:lnTo>
                    <a:lnTo>
                      <a:pt x="7" y="9"/>
                    </a:lnTo>
                    <a:lnTo>
                      <a:pt x="7" y="9"/>
                    </a:lnTo>
                    <a:lnTo>
                      <a:pt x="7" y="9"/>
                    </a:lnTo>
                    <a:lnTo>
                      <a:pt x="5" y="9"/>
                    </a:lnTo>
                    <a:lnTo>
                      <a:pt x="3" y="9"/>
                    </a:lnTo>
                    <a:lnTo>
                      <a:pt x="3" y="9"/>
                    </a:lnTo>
                    <a:lnTo>
                      <a:pt x="1" y="11"/>
                    </a:lnTo>
                    <a:lnTo>
                      <a:pt x="0" y="11"/>
                    </a:lnTo>
                    <a:lnTo>
                      <a:pt x="1" y="13"/>
                    </a:lnTo>
                    <a:lnTo>
                      <a:pt x="1" y="13"/>
                    </a:lnTo>
                    <a:lnTo>
                      <a:pt x="1" y="14"/>
                    </a:lnTo>
                    <a:lnTo>
                      <a:pt x="1" y="14"/>
                    </a:lnTo>
                    <a:lnTo>
                      <a:pt x="1" y="16"/>
                    </a:lnTo>
                    <a:lnTo>
                      <a:pt x="3" y="16"/>
                    </a:lnTo>
                    <a:lnTo>
                      <a:pt x="3" y="16"/>
                    </a:lnTo>
                    <a:lnTo>
                      <a:pt x="5" y="16"/>
                    </a:lnTo>
                    <a:lnTo>
                      <a:pt x="5" y="16"/>
                    </a:lnTo>
                    <a:lnTo>
                      <a:pt x="5" y="16"/>
                    </a:lnTo>
                    <a:lnTo>
                      <a:pt x="5" y="16"/>
                    </a:lnTo>
                    <a:lnTo>
                      <a:pt x="7" y="16"/>
                    </a:lnTo>
                    <a:lnTo>
                      <a:pt x="7" y="16"/>
                    </a:lnTo>
                    <a:lnTo>
                      <a:pt x="7" y="18"/>
                    </a:lnTo>
                    <a:lnTo>
                      <a:pt x="7" y="18"/>
                    </a:lnTo>
                    <a:lnTo>
                      <a:pt x="7" y="18"/>
                    </a:lnTo>
                    <a:lnTo>
                      <a:pt x="7" y="20"/>
                    </a:lnTo>
                    <a:lnTo>
                      <a:pt x="7" y="20"/>
                    </a:lnTo>
                    <a:lnTo>
                      <a:pt x="9" y="20"/>
                    </a:lnTo>
                    <a:lnTo>
                      <a:pt x="7" y="22"/>
                    </a:lnTo>
                    <a:lnTo>
                      <a:pt x="7" y="22"/>
                    </a:lnTo>
                    <a:lnTo>
                      <a:pt x="7" y="24"/>
                    </a:lnTo>
                    <a:lnTo>
                      <a:pt x="5" y="24"/>
                    </a:lnTo>
                    <a:lnTo>
                      <a:pt x="7" y="24"/>
                    </a:lnTo>
                    <a:lnTo>
                      <a:pt x="9" y="24"/>
                    </a:lnTo>
                    <a:lnTo>
                      <a:pt x="9" y="24"/>
                    </a:lnTo>
                    <a:lnTo>
                      <a:pt x="9" y="25"/>
                    </a:lnTo>
                    <a:lnTo>
                      <a:pt x="9" y="25"/>
                    </a:lnTo>
                    <a:lnTo>
                      <a:pt x="10" y="25"/>
                    </a:lnTo>
                    <a:lnTo>
                      <a:pt x="10" y="24"/>
                    </a:lnTo>
                    <a:lnTo>
                      <a:pt x="12" y="24"/>
                    </a:lnTo>
                    <a:lnTo>
                      <a:pt x="12" y="24"/>
                    </a:lnTo>
                    <a:lnTo>
                      <a:pt x="12" y="22"/>
                    </a:lnTo>
                    <a:lnTo>
                      <a:pt x="12" y="22"/>
                    </a:lnTo>
                    <a:lnTo>
                      <a:pt x="14" y="22"/>
                    </a:lnTo>
                    <a:lnTo>
                      <a:pt x="16" y="22"/>
                    </a:lnTo>
                    <a:lnTo>
                      <a:pt x="18" y="24"/>
                    </a:lnTo>
                    <a:lnTo>
                      <a:pt x="19" y="22"/>
                    </a:lnTo>
                    <a:lnTo>
                      <a:pt x="21" y="22"/>
                    </a:lnTo>
                    <a:lnTo>
                      <a:pt x="21" y="20"/>
                    </a:lnTo>
                    <a:lnTo>
                      <a:pt x="23" y="22"/>
                    </a:lnTo>
                    <a:lnTo>
                      <a:pt x="23" y="22"/>
                    </a:lnTo>
                    <a:lnTo>
                      <a:pt x="23" y="20"/>
                    </a:lnTo>
                    <a:lnTo>
                      <a:pt x="25" y="20"/>
                    </a:lnTo>
                    <a:lnTo>
                      <a:pt x="25" y="18"/>
                    </a:lnTo>
                    <a:lnTo>
                      <a:pt x="23" y="18"/>
                    </a:lnTo>
                    <a:lnTo>
                      <a:pt x="25" y="18"/>
                    </a:lnTo>
                    <a:lnTo>
                      <a:pt x="25" y="18"/>
                    </a:lnTo>
                    <a:lnTo>
                      <a:pt x="27" y="18"/>
                    </a:lnTo>
                    <a:lnTo>
                      <a:pt x="27" y="16"/>
                    </a:lnTo>
                    <a:lnTo>
                      <a:pt x="27" y="16"/>
                    </a:lnTo>
                    <a:lnTo>
                      <a:pt x="27" y="16"/>
                    </a:lnTo>
                    <a:lnTo>
                      <a:pt x="29" y="16"/>
                    </a:lnTo>
                    <a:lnTo>
                      <a:pt x="29" y="16"/>
                    </a:lnTo>
                    <a:lnTo>
                      <a:pt x="29" y="14"/>
                    </a:lnTo>
                    <a:lnTo>
                      <a:pt x="29" y="14"/>
                    </a:lnTo>
                    <a:lnTo>
                      <a:pt x="30" y="13"/>
                    </a:lnTo>
                    <a:lnTo>
                      <a:pt x="30" y="13"/>
                    </a:lnTo>
                    <a:lnTo>
                      <a:pt x="29" y="13"/>
                    </a:lnTo>
                    <a:lnTo>
                      <a:pt x="29" y="13"/>
                    </a:lnTo>
                    <a:lnTo>
                      <a:pt x="27" y="14"/>
                    </a:lnTo>
                    <a:lnTo>
                      <a:pt x="27" y="13"/>
                    </a:lnTo>
                    <a:lnTo>
                      <a:pt x="27" y="13"/>
                    </a:lnTo>
                    <a:lnTo>
                      <a:pt x="29" y="13"/>
                    </a:lnTo>
                    <a:lnTo>
                      <a:pt x="27" y="13"/>
                    </a:lnTo>
                    <a:lnTo>
                      <a:pt x="27" y="11"/>
                    </a:lnTo>
                    <a:lnTo>
                      <a:pt x="27" y="11"/>
                    </a:lnTo>
                    <a:lnTo>
                      <a:pt x="29" y="11"/>
                    </a:lnTo>
                    <a:lnTo>
                      <a:pt x="27" y="9"/>
                    </a:lnTo>
                    <a:lnTo>
                      <a:pt x="27" y="9"/>
                    </a:lnTo>
                    <a:lnTo>
                      <a:pt x="25" y="9"/>
                    </a:lnTo>
                    <a:lnTo>
                      <a:pt x="23" y="11"/>
                    </a:lnTo>
                    <a:lnTo>
                      <a:pt x="23" y="9"/>
                    </a:lnTo>
                    <a:lnTo>
                      <a:pt x="23" y="9"/>
                    </a:lnTo>
                    <a:lnTo>
                      <a:pt x="25" y="9"/>
                    </a:lnTo>
                    <a:lnTo>
                      <a:pt x="25" y="9"/>
                    </a:lnTo>
                    <a:lnTo>
                      <a:pt x="27" y="9"/>
                    </a:lnTo>
                    <a:lnTo>
                      <a:pt x="29" y="7"/>
                    </a:lnTo>
                    <a:lnTo>
                      <a:pt x="30" y="7"/>
                    </a:lnTo>
                    <a:lnTo>
                      <a:pt x="32" y="7"/>
                    </a:lnTo>
                    <a:lnTo>
                      <a:pt x="32" y="5"/>
                    </a:lnTo>
                    <a:lnTo>
                      <a:pt x="32" y="5"/>
                    </a:lnTo>
                    <a:lnTo>
                      <a:pt x="32" y="5"/>
                    </a:lnTo>
                    <a:lnTo>
                      <a:pt x="32" y="5"/>
                    </a:lnTo>
                    <a:lnTo>
                      <a:pt x="34" y="5"/>
                    </a:lnTo>
                    <a:lnTo>
                      <a:pt x="36" y="4"/>
                    </a:lnTo>
                    <a:close/>
                    <a:moveTo>
                      <a:pt x="18" y="7"/>
                    </a:moveTo>
                    <a:lnTo>
                      <a:pt x="16" y="7"/>
                    </a:lnTo>
                    <a:lnTo>
                      <a:pt x="18" y="5"/>
                    </a:lnTo>
                    <a:lnTo>
                      <a:pt x="18" y="5"/>
                    </a:lnTo>
                    <a:lnTo>
                      <a:pt x="18" y="7"/>
                    </a:lnTo>
                    <a:lnTo>
                      <a:pt x="18"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24" name="Freeform 152"/>
              <p:cNvSpPr>
                <a:spLocks/>
              </p:cNvSpPr>
              <p:nvPr/>
            </p:nvSpPr>
            <p:spPr bwMode="auto">
              <a:xfrm>
                <a:off x="1345" y="876"/>
                <a:ext cx="4" cy="2"/>
              </a:xfrm>
              <a:custGeom>
                <a:avLst/>
                <a:gdLst>
                  <a:gd name="T0" fmla="*/ 2 w 4"/>
                  <a:gd name="T1" fmla="*/ 0 h 2"/>
                  <a:gd name="T2" fmla="*/ 0 w 4"/>
                  <a:gd name="T3" fmla="*/ 0 h 2"/>
                  <a:gd name="T4" fmla="*/ 0 w 4"/>
                  <a:gd name="T5" fmla="*/ 0 h 2"/>
                  <a:gd name="T6" fmla="*/ 0 w 4"/>
                  <a:gd name="T7" fmla="*/ 2 h 2"/>
                  <a:gd name="T8" fmla="*/ 0 w 4"/>
                  <a:gd name="T9" fmla="*/ 2 h 2"/>
                  <a:gd name="T10" fmla="*/ 2 w 4"/>
                  <a:gd name="T11" fmla="*/ 2 h 2"/>
                  <a:gd name="T12" fmla="*/ 2 w 4"/>
                  <a:gd name="T13" fmla="*/ 2 h 2"/>
                  <a:gd name="T14" fmla="*/ 2 w 4"/>
                  <a:gd name="T15" fmla="*/ 2 h 2"/>
                  <a:gd name="T16" fmla="*/ 2 w 4"/>
                  <a:gd name="T17" fmla="*/ 0 h 2"/>
                  <a:gd name="T18" fmla="*/ 4 w 4"/>
                  <a:gd name="T19" fmla="*/ 0 h 2"/>
                  <a:gd name="T20" fmla="*/ 2 w 4"/>
                  <a:gd name="T21" fmla="*/ 0 h 2"/>
                  <a:gd name="T22" fmla="*/ 2 w 4"/>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2" y="0"/>
                    </a:moveTo>
                    <a:lnTo>
                      <a:pt x="0" y="0"/>
                    </a:lnTo>
                    <a:lnTo>
                      <a:pt x="0" y="0"/>
                    </a:lnTo>
                    <a:lnTo>
                      <a:pt x="0" y="2"/>
                    </a:lnTo>
                    <a:lnTo>
                      <a:pt x="0" y="2"/>
                    </a:lnTo>
                    <a:lnTo>
                      <a:pt x="2" y="2"/>
                    </a:lnTo>
                    <a:lnTo>
                      <a:pt x="2" y="2"/>
                    </a:lnTo>
                    <a:lnTo>
                      <a:pt x="2" y="2"/>
                    </a:lnTo>
                    <a:lnTo>
                      <a:pt x="2" y="0"/>
                    </a:lnTo>
                    <a:lnTo>
                      <a:pt x="4" y="0"/>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25" name="Freeform 153"/>
              <p:cNvSpPr>
                <a:spLocks/>
              </p:cNvSpPr>
              <p:nvPr/>
            </p:nvSpPr>
            <p:spPr bwMode="auto">
              <a:xfrm>
                <a:off x="1342" y="867"/>
                <a:ext cx="9" cy="2"/>
              </a:xfrm>
              <a:custGeom>
                <a:avLst/>
                <a:gdLst>
                  <a:gd name="T0" fmla="*/ 2 w 9"/>
                  <a:gd name="T1" fmla="*/ 2 h 2"/>
                  <a:gd name="T2" fmla="*/ 3 w 9"/>
                  <a:gd name="T3" fmla="*/ 2 h 2"/>
                  <a:gd name="T4" fmla="*/ 5 w 9"/>
                  <a:gd name="T5" fmla="*/ 2 h 2"/>
                  <a:gd name="T6" fmla="*/ 7 w 9"/>
                  <a:gd name="T7" fmla="*/ 2 h 2"/>
                  <a:gd name="T8" fmla="*/ 7 w 9"/>
                  <a:gd name="T9" fmla="*/ 0 h 2"/>
                  <a:gd name="T10" fmla="*/ 9 w 9"/>
                  <a:gd name="T11" fmla="*/ 0 h 2"/>
                  <a:gd name="T12" fmla="*/ 9 w 9"/>
                  <a:gd name="T13" fmla="*/ 0 h 2"/>
                  <a:gd name="T14" fmla="*/ 7 w 9"/>
                  <a:gd name="T15" fmla="*/ 0 h 2"/>
                  <a:gd name="T16" fmla="*/ 5 w 9"/>
                  <a:gd name="T17" fmla="*/ 0 h 2"/>
                  <a:gd name="T18" fmla="*/ 3 w 9"/>
                  <a:gd name="T19" fmla="*/ 0 h 2"/>
                  <a:gd name="T20" fmla="*/ 2 w 9"/>
                  <a:gd name="T21" fmla="*/ 0 h 2"/>
                  <a:gd name="T22" fmla="*/ 2 w 9"/>
                  <a:gd name="T23" fmla="*/ 0 h 2"/>
                  <a:gd name="T24" fmla="*/ 0 w 9"/>
                  <a:gd name="T25" fmla="*/ 2 h 2"/>
                  <a:gd name="T26" fmla="*/ 0 w 9"/>
                  <a:gd name="T27" fmla="*/ 2 h 2"/>
                  <a:gd name="T28" fmla="*/ 2 w 9"/>
                  <a:gd name="T29" fmla="*/ 2 h 2"/>
                  <a:gd name="T30" fmla="*/ 2 w 9"/>
                  <a:gd name="T31" fmla="*/ 2 h 2"/>
                  <a:gd name="T32" fmla="*/ 2 w 9"/>
                  <a:gd name="T33" fmla="*/ 2 h 2"/>
                  <a:gd name="T34" fmla="*/ 2 w 9"/>
                  <a:gd name="T3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 h="2">
                    <a:moveTo>
                      <a:pt x="2" y="2"/>
                    </a:moveTo>
                    <a:lnTo>
                      <a:pt x="3" y="2"/>
                    </a:lnTo>
                    <a:lnTo>
                      <a:pt x="5" y="2"/>
                    </a:lnTo>
                    <a:lnTo>
                      <a:pt x="7" y="2"/>
                    </a:lnTo>
                    <a:lnTo>
                      <a:pt x="7" y="0"/>
                    </a:lnTo>
                    <a:lnTo>
                      <a:pt x="9" y="0"/>
                    </a:lnTo>
                    <a:lnTo>
                      <a:pt x="9" y="0"/>
                    </a:lnTo>
                    <a:lnTo>
                      <a:pt x="7" y="0"/>
                    </a:lnTo>
                    <a:lnTo>
                      <a:pt x="5" y="0"/>
                    </a:lnTo>
                    <a:lnTo>
                      <a:pt x="3" y="0"/>
                    </a:lnTo>
                    <a:lnTo>
                      <a:pt x="2" y="0"/>
                    </a:lnTo>
                    <a:lnTo>
                      <a:pt x="2" y="0"/>
                    </a:lnTo>
                    <a:lnTo>
                      <a:pt x="0" y="2"/>
                    </a:lnTo>
                    <a:lnTo>
                      <a:pt x="0" y="2"/>
                    </a:lnTo>
                    <a:lnTo>
                      <a:pt x="2" y="2"/>
                    </a:lnTo>
                    <a:lnTo>
                      <a:pt x="2" y="2"/>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26" name="Freeform 154"/>
              <p:cNvSpPr>
                <a:spLocks/>
              </p:cNvSpPr>
              <p:nvPr/>
            </p:nvSpPr>
            <p:spPr bwMode="auto">
              <a:xfrm>
                <a:off x="1367" y="853"/>
                <a:ext cx="7" cy="1"/>
              </a:xfrm>
              <a:custGeom>
                <a:avLst/>
                <a:gdLst>
                  <a:gd name="T0" fmla="*/ 2 w 7"/>
                  <a:gd name="T1" fmla="*/ 1 h 1"/>
                  <a:gd name="T2" fmla="*/ 2 w 7"/>
                  <a:gd name="T3" fmla="*/ 1 h 1"/>
                  <a:gd name="T4" fmla="*/ 2 w 7"/>
                  <a:gd name="T5" fmla="*/ 1 h 1"/>
                  <a:gd name="T6" fmla="*/ 4 w 7"/>
                  <a:gd name="T7" fmla="*/ 1 h 1"/>
                  <a:gd name="T8" fmla="*/ 4 w 7"/>
                  <a:gd name="T9" fmla="*/ 1 h 1"/>
                  <a:gd name="T10" fmla="*/ 6 w 7"/>
                  <a:gd name="T11" fmla="*/ 0 h 1"/>
                  <a:gd name="T12" fmla="*/ 4 w 7"/>
                  <a:gd name="T13" fmla="*/ 1 h 1"/>
                  <a:gd name="T14" fmla="*/ 6 w 7"/>
                  <a:gd name="T15" fmla="*/ 1 h 1"/>
                  <a:gd name="T16" fmla="*/ 6 w 7"/>
                  <a:gd name="T17" fmla="*/ 1 h 1"/>
                  <a:gd name="T18" fmla="*/ 7 w 7"/>
                  <a:gd name="T19" fmla="*/ 0 h 1"/>
                  <a:gd name="T20" fmla="*/ 6 w 7"/>
                  <a:gd name="T21" fmla="*/ 0 h 1"/>
                  <a:gd name="T22" fmla="*/ 4 w 7"/>
                  <a:gd name="T23" fmla="*/ 0 h 1"/>
                  <a:gd name="T24" fmla="*/ 4 w 7"/>
                  <a:gd name="T25" fmla="*/ 0 h 1"/>
                  <a:gd name="T26" fmla="*/ 2 w 7"/>
                  <a:gd name="T27" fmla="*/ 1 h 1"/>
                  <a:gd name="T28" fmla="*/ 2 w 7"/>
                  <a:gd name="T29" fmla="*/ 0 h 1"/>
                  <a:gd name="T30" fmla="*/ 0 w 7"/>
                  <a:gd name="T31" fmla="*/ 1 h 1"/>
                  <a:gd name="T32" fmla="*/ 0 w 7"/>
                  <a:gd name="T33" fmla="*/ 1 h 1"/>
                  <a:gd name="T34" fmla="*/ 0 w 7"/>
                  <a:gd name="T35" fmla="*/ 1 h 1"/>
                  <a:gd name="T36" fmla="*/ 0 w 7"/>
                  <a:gd name="T37" fmla="*/ 1 h 1"/>
                  <a:gd name="T38" fmla="*/ 2 w 7"/>
                  <a:gd name="T3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1">
                    <a:moveTo>
                      <a:pt x="2" y="1"/>
                    </a:moveTo>
                    <a:lnTo>
                      <a:pt x="2" y="1"/>
                    </a:lnTo>
                    <a:lnTo>
                      <a:pt x="2" y="1"/>
                    </a:lnTo>
                    <a:lnTo>
                      <a:pt x="4" y="1"/>
                    </a:lnTo>
                    <a:lnTo>
                      <a:pt x="4" y="1"/>
                    </a:lnTo>
                    <a:lnTo>
                      <a:pt x="6" y="0"/>
                    </a:lnTo>
                    <a:lnTo>
                      <a:pt x="4" y="1"/>
                    </a:lnTo>
                    <a:lnTo>
                      <a:pt x="6" y="1"/>
                    </a:lnTo>
                    <a:lnTo>
                      <a:pt x="6" y="1"/>
                    </a:lnTo>
                    <a:lnTo>
                      <a:pt x="7" y="0"/>
                    </a:lnTo>
                    <a:lnTo>
                      <a:pt x="6" y="0"/>
                    </a:lnTo>
                    <a:lnTo>
                      <a:pt x="4" y="0"/>
                    </a:lnTo>
                    <a:lnTo>
                      <a:pt x="4" y="0"/>
                    </a:lnTo>
                    <a:lnTo>
                      <a:pt x="2" y="1"/>
                    </a:lnTo>
                    <a:lnTo>
                      <a:pt x="2" y="0"/>
                    </a:lnTo>
                    <a:lnTo>
                      <a:pt x="0" y="1"/>
                    </a:lnTo>
                    <a:lnTo>
                      <a:pt x="0" y="1"/>
                    </a:lnTo>
                    <a:lnTo>
                      <a:pt x="0" y="1"/>
                    </a:lnTo>
                    <a:lnTo>
                      <a:pt x="0" y="1"/>
                    </a:lnTo>
                    <a:lnTo>
                      <a:pt x="2"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27" name="Freeform 155"/>
              <p:cNvSpPr>
                <a:spLocks/>
              </p:cNvSpPr>
              <p:nvPr/>
            </p:nvSpPr>
            <p:spPr bwMode="auto">
              <a:xfrm>
                <a:off x="1342" y="843"/>
                <a:ext cx="31" cy="15"/>
              </a:xfrm>
              <a:custGeom>
                <a:avLst/>
                <a:gdLst>
                  <a:gd name="T0" fmla="*/ 0 w 31"/>
                  <a:gd name="T1" fmla="*/ 10 h 15"/>
                  <a:gd name="T2" fmla="*/ 3 w 31"/>
                  <a:gd name="T3" fmla="*/ 10 h 15"/>
                  <a:gd name="T4" fmla="*/ 7 w 31"/>
                  <a:gd name="T5" fmla="*/ 10 h 15"/>
                  <a:gd name="T6" fmla="*/ 12 w 31"/>
                  <a:gd name="T7" fmla="*/ 10 h 15"/>
                  <a:gd name="T8" fmla="*/ 16 w 31"/>
                  <a:gd name="T9" fmla="*/ 8 h 15"/>
                  <a:gd name="T10" fmla="*/ 20 w 31"/>
                  <a:gd name="T11" fmla="*/ 10 h 15"/>
                  <a:gd name="T12" fmla="*/ 14 w 31"/>
                  <a:gd name="T13" fmla="*/ 10 h 15"/>
                  <a:gd name="T14" fmla="*/ 12 w 31"/>
                  <a:gd name="T15" fmla="*/ 10 h 15"/>
                  <a:gd name="T16" fmla="*/ 12 w 31"/>
                  <a:gd name="T17" fmla="*/ 10 h 15"/>
                  <a:gd name="T18" fmla="*/ 9 w 31"/>
                  <a:gd name="T19" fmla="*/ 10 h 15"/>
                  <a:gd name="T20" fmla="*/ 7 w 31"/>
                  <a:gd name="T21" fmla="*/ 11 h 15"/>
                  <a:gd name="T22" fmla="*/ 7 w 31"/>
                  <a:gd name="T23" fmla="*/ 11 h 15"/>
                  <a:gd name="T24" fmla="*/ 7 w 31"/>
                  <a:gd name="T25" fmla="*/ 13 h 15"/>
                  <a:gd name="T26" fmla="*/ 5 w 31"/>
                  <a:gd name="T27" fmla="*/ 15 h 15"/>
                  <a:gd name="T28" fmla="*/ 9 w 31"/>
                  <a:gd name="T29" fmla="*/ 15 h 15"/>
                  <a:gd name="T30" fmla="*/ 11 w 31"/>
                  <a:gd name="T31" fmla="*/ 15 h 15"/>
                  <a:gd name="T32" fmla="*/ 12 w 31"/>
                  <a:gd name="T33" fmla="*/ 15 h 15"/>
                  <a:gd name="T34" fmla="*/ 12 w 31"/>
                  <a:gd name="T35" fmla="*/ 15 h 15"/>
                  <a:gd name="T36" fmla="*/ 16 w 31"/>
                  <a:gd name="T37" fmla="*/ 15 h 15"/>
                  <a:gd name="T38" fmla="*/ 18 w 31"/>
                  <a:gd name="T39" fmla="*/ 15 h 15"/>
                  <a:gd name="T40" fmla="*/ 18 w 31"/>
                  <a:gd name="T41" fmla="*/ 15 h 15"/>
                  <a:gd name="T42" fmla="*/ 20 w 31"/>
                  <a:gd name="T43" fmla="*/ 15 h 15"/>
                  <a:gd name="T44" fmla="*/ 18 w 31"/>
                  <a:gd name="T45" fmla="*/ 11 h 15"/>
                  <a:gd name="T46" fmla="*/ 21 w 31"/>
                  <a:gd name="T47" fmla="*/ 11 h 15"/>
                  <a:gd name="T48" fmla="*/ 21 w 31"/>
                  <a:gd name="T49" fmla="*/ 11 h 15"/>
                  <a:gd name="T50" fmla="*/ 23 w 31"/>
                  <a:gd name="T51" fmla="*/ 10 h 15"/>
                  <a:gd name="T52" fmla="*/ 23 w 31"/>
                  <a:gd name="T53" fmla="*/ 11 h 15"/>
                  <a:gd name="T54" fmla="*/ 25 w 31"/>
                  <a:gd name="T55" fmla="*/ 10 h 15"/>
                  <a:gd name="T56" fmla="*/ 25 w 31"/>
                  <a:gd name="T57" fmla="*/ 8 h 15"/>
                  <a:gd name="T58" fmla="*/ 27 w 31"/>
                  <a:gd name="T59" fmla="*/ 8 h 15"/>
                  <a:gd name="T60" fmla="*/ 29 w 31"/>
                  <a:gd name="T61" fmla="*/ 6 h 15"/>
                  <a:gd name="T62" fmla="*/ 29 w 31"/>
                  <a:gd name="T63" fmla="*/ 4 h 15"/>
                  <a:gd name="T64" fmla="*/ 31 w 31"/>
                  <a:gd name="T65" fmla="*/ 2 h 15"/>
                  <a:gd name="T66" fmla="*/ 31 w 31"/>
                  <a:gd name="T67" fmla="*/ 0 h 15"/>
                  <a:gd name="T68" fmla="*/ 29 w 31"/>
                  <a:gd name="T69" fmla="*/ 0 h 15"/>
                  <a:gd name="T70" fmla="*/ 27 w 31"/>
                  <a:gd name="T71" fmla="*/ 2 h 15"/>
                  <a:gd name="T72" fmla="*/ 25 w 31"/>
                  <a:gd name="T73" fmla="*/ 0 h 15"/>
                  <a:gd name="T74" fmla="*/ 23 w 31"/>
                  <a:gd name="T75" fmla="*/ 0 h 15"/>
                  <a:gd name="T76" fmla="*/ 18 w 31"/>
                  <a:gd name="T77" fmla="*/ 0 h 15"/>
                  <a:gd name="T78" fmla="*/ 16 w 31"/>
                  <a:gd name="T79" fmla="*/ 2 h 15"/>
                  <a:gd name="T80" fmla="*/ 20 w 31"/>
                  <a:gd name="T81" fmla="*/ 4 h 15"/>
                  <a:gd name="T82" fmla="*/ 18 w 31"/>
                  <a:gd name="T83" fmla="*/ 4 h 15"/>
                  <a:gd name="T84" fmla="*/ 18 w 31"/>
                  <a:gd name="T85" fmla="*/ 4 h 15"/>
                  <a:gd name="T86" fmla="*/ 16 w 31"/>
                  <a:gd name="T87" fmla="*/ 6 h 15"/>
                  <a:gd name="T88" fmla="*/ 14 w 31"/>
                  <a:gd name="T89" fmla="*/ 6 h 15"/>
                  <a:gd name="T90" fmla="*/ 14 w 31"/>
                  <a:gd name="T91" fmla="*/ 4 h 15"/>
                  <a:gd name="T92" fmla="*/ 14 w 31"/>
                  <a:gd name="T93" fmla="*/ 2 h 15"/>
                  <a:gd name="T94" fmla="*/ 14 w 31"/>
                  <a:gd name="T95" fmla="*/ 2 h 15"/>
                  <a:gd name="T96" fmla="*/ 11 w 31"/>
                  <a:gd name="T97" fmla="*/ 2 h 15"/>
                  <a:gd name="T98" fmla="*/ 9 w 31"/>
                  <a:gd name="T99" fmla="*/ 4 h 15"/>
                  <a:gd name="T100" fmla="*/ 9 w 31"/>
                  <a:gd name="T101" fmla="*/ 4 h 15"/>
                  <a:gd name="T102" fmla="*/ 11 w 31"/>
                  <a:gd name="T103" fmla="*/ 6 h 15"/>
                  <a:gd name="T104" fmla="*/ 9 w 31"/>
                  <a:gd name="T105" fmla="*/ 6 h 15"/>
                  <a:gd name="T106" fmla="*/ 7 w 31"/>
                  <a:gd name="T107" fmla="*/ 8 h 15"/>
                  <a:gd name="T108" fmla="*/ 5 w 31"/>
                  <a:gd name="T109" fmla="*/ 6 h 15"/>
                  <a:gd name="T110" fmla="*/ 3 w 31"/>
                  <a:gd name="T111" fmla="*/ 8 h 15"/>
                  <a:gd name="T112" fmla="*/ 2 w 31"/>
                  <a:gd name="T11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 h="15">
                    <a:moveTo>
                      <a:pt x="2" y="8"/>
                    </a:moveTo>
                    <a:lnTo>
                      <a:pt x="0" y="8"/>
                    </a:lnTo>
                    <a:lnTo>
                      <a:pt x="0" y="10"/>
                    </a:lnTo>
                    <a:lnTo>
                      <a:pt x="0" y="10"/>
                    </a:lnTo>
                    <a:lnTo>
                      <a:pt x="2" y="10"/>
                    </a:lnTo>
                    <a:lnTo>
                      <a:pt x="3" y="10"/>
                    </a:lnTo>
                    <a:lnTo>
                      <a:pt x="5" y="10"/>
                    </a:lnTo>
                    <a:lnTo>
                      <a:pt x="5" y="10"/>
                    </a:lnTo>
                    <a:lnTo>
                      <a:pt x="7" y="10"/>
                    </a:lnTo>
                    <a:lnTo>
                      <a:pt x="7" y="10"/>
                    </a:lnTo>
                    <a:lnTo>
                      <a:pt x="12" y="8"/>
                    </a:lnTo>
                    <a:lnTo>
                      <a:pt x="12" y="10"/>
                    </a:lnTo>
                    <a:lnTo>
                      <a:pt x="14" y="8"/>
                    </a:lnTo>
                    <a:lnTo>
                      <a:pt x="14" y="8"/>
                    </a:lnTo>
                    <a:lnTo>
                      <a:pt x="16" y="8"/>
                    </a:lnTo>
                    <a:lnTo>
                      <a:pt x="18" y="8"/>
                    </a:lnTo>
                    <a:lnTo>
                      <a:pt x="20" y="8"/>
                    </a:lnTo>
                    <a:lnTo>
                      <a:pt x="20" y="10"/>
                    </a:lnTo>
                    <a:lnTo>
                      <a:pt x="18" y="10"/>
                    </a:lnTo>
                    <a:lnTo>
                      <a:pt x="14" y="10"/>
                    </a:lnTo>
                    <a:lnTo>
                      <a:pt x="14" y="10"/>
                    </a:lnTo>
                    <a:lnTo>
                      <a:pt x="14" y="10"/>
                    </a:lnTo>
                    <a:lnTo>
                      <a:pt x="12" y="10"/>
                    </a:lnTo>
                    <a:lnTo>
                      <a:pt x="12" y="10"/>
                    </a:lnTo>
                    <a:lnTo>
                      <a:pt x="12" y="10"/>
                    </a:lnTo>
                    <a:lnTo>
                      <a:pt x="12" y="10"/>
                    </a:lnTo>
                    <a:lnTo>
                      <a:pt x="12" y="10"/>
                    </a:lnTo>
                    <a:lnTo>
                      <a:pt x="11" y="10"/>
                    </a:lnTo>
                    <a:lnTo>
                      <a:pt x="11" y="11"/>
                    </a:lnTo>
                    <a:lnTo>
                      <a:pt x="9" y="10"/>
                    </a:lnTo>
                    <a:lnTo>
                      <a:pt x="9" y="10"/>
                    </a:lnTo>
                    <a:lnTo>
                      <a:pt x="9" y="11"/>
                    </a:lnTo>
                    <a:lnTo>
                      <a:pt x="7" y="11"/>
                    </a:lnTo>
                    <a:lnTo>
                      <a:pt x="7" y="11"/>
                    </a:lnTo>
                    <a:lnTo>
                      <a:pt x="9" y="11"/>
                    </a:lnTo>
                    <a:lnTo>
                      <a:pt x="7" y="11"/>
                    </a:lnTo>
                    <a:lnTo>
                      <a:pt x="9" y="13"/>
                    </a:lnTo>
                    <a:lnTo>
                      <a:pt x="9" y="13"/>
                    </a:lnTo>
                    <a:lnTo>
                      <a:pt x="7" y="13"/>
                    </a:lnTo>
                    <a:lnTo>
                      <a:pt x="5" y="13"/>
                    </a:lnTo>
                    <a:lnTo>
                      <a:pt x="5" y="15"/>
                    </a:lnTo>
                    <a:lnTo>
                      <a:pt x="5" y="15"/>
                    </a:lnTo>
                    <a:lnTo>
                      <a:pt x="7" y="15"/>
                    </a:lnTo>
                    <a:lnTo>
                      <a:pt x="9" y="15"/>
                    </a:lnTo>
                    <a:lnTo>
                      <a:pt x="9" y="15"/>
                    </a:lnTo>
                    <a:lnTo>
                      <a:pt x="9" y="15"/>
                    </a:lnTo>
                    <a:lnTo>
                      <a:pt x="11" y="15"/>
                    </a:lnTo>
                    <a:lnTo>
                      <a:pt x="11" y="15"/>
                    </a:lnTo>
                    <a:lnTo>
                      <a:pt x="11" y="15"/>
                    </a:lnTo>
                    <a:lnTo>
                      <a:pt x="11" y="15"/>
                    </a:lnTo>
                    <a:lnTo>
                      <a:pt x="12" y="15"/>
                    </a:lnTo>
                    <a:lnTo>
                      <a:pt x="12" y="15"/>
                    </a:lnTo>
                    <a:lnTo>
                      <a:pt x="12" y="15"/>
                    </a:lnTo>
                    <a:lnTo>
                      <a:pt x="12" y="15"/>
                    </a:lnTo>
                    <a:lnTo>
                      <a:pt x="14" y="15"/>
                    </a:lnTo>
                    <a:lnTo>
                      <a:pt x="14" y="15"/>
                    </a:lnTo>
                    <a:lnTo>
                      <a:pt x="16" y="15"/>
                    </a:lnTo>
                    <a:lnTo>
                      <a:pt x="16" y="15"/>
                    </a:lnTo>
                    <a:lnTo>
                      <a:pt x="16" y="15"/>
                    </a:lnTo>
                    <a:lnTo>
                      <a:pt x="18" y="15"/>
                    </a:lnTo>
                    <a:lnTo>
                      <a:pt x="18" y="13"/>
                    </a:lnTo>
                    <a:lnTo>
                      <a:pt x="18" y="13"/>
                    </a:lnTo>
                    <a:lnTo>
                      <a:pt x="18" y="15"/>
                    </a:lnTo>
                    <a:lnTo>
                      <a:pt x="18" y="15"/>
                    </a:lnTo>
                    <a:lnTo>
                      <a:pt x="18" y="15"/>
                    </a:lnTo>
                    <a:lnTo>
                      <a:pt x="20" y="15"/>
                    </a:lnTo>
                    <a:lnTo>
                      <a:pt x="18" y="13"/>
                    </a:lnTo>
                    <a:lnTo>
                      <a:pt x="18" y="13"/>
                    </a:lnTo>
                    <a:lnTo>
                      <a:pt x="18" y="11"/>
                    </a:lnTo>
                    <a:lnTo>
                      <a:pt x="20" y="11"/>
                    </a:lnTo>
                    <a:lnTo>
                      <a:pt x="20" y="11"/>
                    </a:lnTo>
                    <a:lnTo>
                      <a:pt x="21" y="11"/>
                    </a:lnTo>
                    <a:lnTo>
                      <a:pt x="20" y="11"/>
                    </a:lnTo>
                    <a:lnTo>
                      <a:pt x="21" y="11"/>
                    </a:lnTo>
                    <a:lnTo>
                      <a:pt x="21" y="11"/>
                    </a:lnTo>
                    <a:lnTo>
                      <a:pt x="23" y="10"/>
                    </a:lnTo>
                    <a:lnTo>
                      <a:pt x="21" y="10"/>
                    </a:lnTo>
                    <a:lnTo>
                      <a:pt x="23" y="10"/>
                    </a:lnTo>
                    <a:lnTo>
                      <a:pt x="23" y="10"/>
                    </a:lnTo>
                    <a:lnTo>
                      <a:pt x="23" y="10"/>
                    </a:lnTo>
                    <a:lnTo>
                      <a:pt x="23" y="11"/>
                    </a:lnTo>
                    <a:lnTo>
                      <a:pt x="25" y="10"/>
                    </a:lnTo>
                    <a:lnTo>
                      <a:pt x="25" y="10"/>
                    </a:lnTo>
                    <a:lnTo>
                      <a:pt x="25" y="10"/>
                    </a:lnTo>
                    <a:lnTo>
                      <a:pt x="25" y="10"/>
                    </a:lnTo>
                    <a:lnTo>
                      <a:pt x="23" y="10"/>
                    </a:lnTo>
                    <a:lnTo>
                      <a:pt x="25" y="8"/>
                    </a:lnTo>
                    <a:lnTo>
                      <a:pt x="27" y="8"/>
                    </a:lnTo>
                    <a:lnTo>
                      <a:pt x="27" y="8"/>
                    </a:lnTo>
                    <a:lnTo>
                      <a:pt x="27" y="8"/>
                    </a:lnTo>
                    <a:lnTo>
                      <a:pt x="27" y="6"/>
                    </a:lnTo>
                    <a:lnTo>
                      <a:pt x="27" y="6"/>
                    </a:lnTo>
                    <a:lnTo>
                      <a:pt x="29" y="6"/>
                    </a:lnTo>
                    <a:lnTo>
                      <a:pt x="29" y="6"/>
                    </a:lnTo>
                    <a:lnTo>
                      <a:pt x="29" y="4"/>
                    </a:lnTo>
                    <a:lnTo>
                      <a:pt x="29" y="4"/>
                    </a:lnTo>
                    <a:lnTo>
                      <a:pt x="31" y="4"/>
                    </a:lnTo>
                    <a:lnTo>
                      <a:pt x="31" y="2"/>
                    </a:lnTo>
                    <a:lnTo>
                      <a:pt x="31" y="2"/>
                    </a:lnTo>
                    <a:lnTo>
                      <a:pt x="29" y="0"/>
                    </a:lnTo>
                    <a:lnTo>
                      <a:pt x="31" y="0"/>
                    </a:lnTo>
                    <a:lnTo>
                      <a:pt x="31" y="0"/>
                    </a:lnTo>
                    <a:lnTo>
                      <a:pt x="29" y="0"/>
                    </a:lnTo>
                    <a:lnTo>
                      <a:pt x="29" y="0"/>
                    </a:lnTo>
                    <a:lnTo>
                      <a:pt x="29" y="0"/>
                    </a:lnTo>
                    <a:lnTo>
                      <a:pt x="27" y="0"/>
                    </a:lnTo>
                    <a:lnTo>
                      <a:pt x="27" y="0"/>
                    </a:lnTo>
                    <a:lnTo>
                      <a:pt x="27" y="2"/>
                    </a:lnTo>
                    <a:lnTo>
                      <a:pt x="27" y="2"/>
                    </a:lnTo>
                    <a:lnTo>
                      <a:pt x="25" y="2"/>
                    </a:lnTo>
                    <a:lnTo>
                      <a:pt x="25" y="0"/>
                    </a:lnTo>
                    <a:lnTo>
                      <a:pt x="23" y="0"/>
                    </a:lnTo>
                    <a:lnTo>
                      <a:pt x="23" y="0"/>
                    </a:lnTo>
                    <a:lnTo>
                      <a:pt x="23" y="0"/>
                    </a:lnTo>
                    <a:lnTo>
                      <a:pt x="23" y="0"/>
                    </a:lnTo>
                    <a:lnTo>
                      <a:pt x="20" y="0"/>
                    </a:lnTo>
                    <a:lnTo>
                      <a:pt x="18" y="0"/>
                    </a:lnTo>
                    <a:lnTo>
                      <a:pt x="18" y="0"/>
                    </a:lnTo>
                    <a:lnTo>
                      <a:pt x="16" y="0"/>
                    </a:lnTo>
                    <a:lnTo>
                      <a:pt x="16" y="2"/>
                    </a:lnTo>
                    <a:lnTo>
                      <a:pt x="18" y="2"/>
                    </a:lnTo>
                    <a:lnTo>
                      <a:pt x="18" y="2"/>
                    </a:lnTo>
                    <a:lnTo>
                      <a:pt x="20" y="4"/>
                    </a:lnTo>
                    <a:lnTo>
                      <a:pt x="18" y="4"/>
                    </a:lnTo>
                    <a:lnTo>
                      <a:pt x="18" y="4"/>
                    </a:lnTo>
                    <a:lnTo>
                      <a:pt x="18" y="4"/>
                    </a:lnTo>
                    <a:lnTo>
                      <a:pt x="16" y="4"/>
                    </a:lnTo>
                    <a:lnTo>
                      <a:pt x="16" y="4"/>
                    </a:lnTo>
                    <a:lnTo>
                      <a:pt x="18" y="4"/>
                    </a:lnTo>
                    <a:lnTo>
                      <a:pt x="18" y="6"/>
                    </a:lnTo>
                    <a:lnTo>
                      <a:pt x="18" y="6"/>
                    </a:lnTo>
                    <a:lnTo>
                      <a:pt x="16" y="6"/>
                    </a:lnTo>
                    <a:lnTo>
                      <a:pt x="16" y="6"/>
                    </a:lnTo>
                    <a:lnTo>
                      <a:pt x="14" y="6"/>
                    </a:lnTo>
                    <a:lnTo>
                      <a:pt x="14" y="6"/>
                    </a:lnTo>
                    <a:lnTo>
                      <a:pt x="16" y="4"/>
                    </a:lnTo>
                    <a:lnTo>
                      <a:pt x="14" y="4"/>
                    </a:lnTo>
                    <a:lnTo>
                      <a:pt x="14" y="4"/>
                    </a:lnTo>
                    <a:lnTo>
                      <a:pt x="14" y="2"/>
                    </a:lnTo>
                    <a:lnTo>
                      <a:pt x="14" y="2"/>
                    </a:lnTo>
                    <a:lnTo>
                      <a:pt x="14" y="2"/>
                    </a:lnTo>
                    <a:lnTo>
                      <a:pt x="14" y="2"/>
                    </a:lnTo>
                    <a:lnTo>
                      <a:pt x="14" y="2"/>
                    </a:lnTo>
                    <a:lnTo>
                      <a:pt x="14" y="2"/>
                    </a:lnTo>
                    <a:lnTo>
                      <a:pt x="12" y="0"/>
                    </a:lnTo>
                    <a:lnTo>
                      <a:pt x="12" y="0"/>
                    </a:lnTo>
                    <a:lnTo>
                      <a:pt x="11" y="2"/>
                    </a:lnTo>
                    <a:lnTo>
                      <a:pt x="9" y="2"/>
                    </a:lnTo>
                    <a:lnTo>
                      <a:pt x="9" y="2"/>
                    </a:lnTo>
                    <a:lnTo>
                      <a:pt x="9" y="4"/>
                    </a:lnTo>
                    <a:lnTo>
                      <a:pt x="9" y="4"/>
                    </a:lnTo>
                    <a:lnTo>
                      <a:pt x="9" y="4"/>
                    </a:lnTo>
                    <a:lnTo>
                      <a:pt x="9" y="4"/>
                    </a:lnTo>
                    <a:lnTo>
                      <a:pt x="9" y="6"/>
                    </a:lnTo>
                    <a:lnTo>
                      <a:pt x="9" y="6"/>
                    </a:lnTo>
                    <a:lnTo>
                      <a:pt x="11" y="6"/>
                    </a:lnTo>
                    <a:lnTo>
                      <a:pt x="11" y="6"/>
                    </a:lnTo>
                    <a:lnTo>
                      <a:pt x="9" y="6"/>
                    </a:lnTo>
                    <a:lnTo>
                      <a:pt x="9" y="6"/>
                    </a:lnTo>
                    <a:lnTo>
                      <a:pt x="9" y="6"/>
                    </a:lnTo>
                    <a:lnTo>
                      <a:pt x="9" y="8"/>
                    </a:lnTo>
                    <a:lnTo>
                      <a:pt x="7" y="8"/>
                    </a:lnTo>
                    <a:lnTo>
                      <a:pt x="7" y="6"/>
                    </a:lnTo>
                    <a:lnTo>
                      <a:pt x="5" y="6"/>
                    </a:lnTo>
                    <a:lnTo>
                      <a:pt x="5" y="6"/>
                    </a:lnTo>
                    <a:lnTo>
                      <a:pt x="3" y="8"/>
                    </a:lnTo>
                    <a:lnTo>
                      <a:pt x="5" y="8"/>
                    </a:lnTo>
                    <a:lnTo>
                      <a:pt x="3" y="8"/>
                    </a:lnTo>
                    <a:lnTo>
                      <a:pt x="2" y="8"/>
                    </a:lnTo>
                    <a:lnTo>
                      <a:pt x="2" y="8"/>
                    </a:lnTo>
                    <a:lnTo>
                      <a:pt x="2" y="8"/>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28" name="Freeform 156"/>
              <p:cNvSpPr>
                <a:spLocks/>
              </p:cNvSpPr>
              <p:nvPr/>
            </p:nvSpPr>
            <p:spPr bwMode="auto">
              <a:xfrm>
                <a:off x="1387" y="824"/>
                <a:ext cx="18" cy="10"/>
              </a:xfrm>
              <a:custGeom>
                <a:avLst/>
                <a:gdLst>
                  <a:gd name="T0" fmla="*/ 2 w 18"/>
                  <a:gd name="T1" fmla="*/ 10 h 10"/>
                  <a:gd name="T2" fmla="*/ 4 w 18"/>
                  <a:gd name="T3" fmla="*/ 10 h 10"/>
                  <a:gd name="T4" fmla="*/ 4 w 18"/>
                  <a:gd name="T5" fmla="*/ 10 h 10"/>
                  <a:gd name="T6" fmla="*/ 5 w 18"/>
                  <a:gd name="T7" fmla="*/ 10 h 10"/>
                  <a:gd name="T8" fmla="*/ 5 w 18"/>
                  <a:gd name="T9" fmla="*/ 10 h 10"/>
                  <a:gd name="T10" fmla="*/ 7 w 18"/>
                  <a:gd name="T11" fmla="*/ 10 h 10"/>
                  <a:gd name="T12" fmla="*/ 11 w 18"/>
                  <a:gd name="T13" fmla="*/ 10 h 10"/>
                  <a:gd name="T14" fmla="*/ 13 w 18"/>
                  <a:gd name="T15" fmla="*/ 10 h 10"/>
                  <a:gd name="T16" fmla="*/ 13 w 18"/>
                  <a:gd name="T17" fmla="*/ 10 h 10"/>
                  <a:gd name="T18" fmla="*/ 14 w 18"/>
                  <a:gd name="T19" fmla="*/ 9 h 10"/>
                  <a:gd name="T20" fmla="*/ 14 w 18"/>
                  <a:gd name="T21" fmla="*/ 9 h 10"/>
                  <a:gd name="T22" fmla="*/ 14 w 18"/>
                  <a:gd name="T23" fmla="*/ 9 h 10"/>
                  <a:gd name="T24" fmla="*/ 14 w 18"/>
                  <a:gd name="T25" fmla="*/ 7 h 10"/>
                  <a:gd name="T26" fmla="*/ 16 w 18"/>
                  <a:gd name="T27" fmla="*/ 7 h 10"/>
                  <a:gd name="T28" fmla="*/ 16 w 18"/>
                  <a:gd name="T29" fmla="*/ 7 h 10"/>
                  <a:gd name="T30" fmla="*/ 18 w 18"/>
                  <a:gd name="T31" fmla="*/ 5 h 10"/>
                  <a:gd name="T32" fmla="*/ 16 w 18"/>
                  <a:gd name="T33" fmla="*/ 5 h 10"/>
                  <a:gd name="T34" fmla="*/ 14 w 18"/>
                  <a:gd name="T35" fmla="*/ 5 h 10"/>
                  <a:gd name="T36" fmla="*/ 14 w 18"/>
                  <a:gd name="T37" fmla="*/ 5 h 10"/>
                  <a:gd name="T38" fmla="*/ 13 w 18"/>
                  <a:gd name="T39" fmla="*/ 5 h 10"/>
                  <a:gd name="T40" fmla="*/ 14 w 18"/>
                  <a:gd name="T41" fmla="*/ 3 h 10"/>
                  <a:gd name="T42" fmla="*/ 14 w 18"/>
                  <a:gd name="T43" fmla="*/ 3 h 10"/>
                  <a:gd name="T44" fmla="*/ 14 w 18"/>
                  <a:gd name="T45" fmla="*/ 3 h 10"/>
                  <a:gd name="T46" fmla="*/ 14 w 18"/>
                  <a:gd name="T47" fmla="*/ 3 h 10"/>
                  <a:gd name="T48" fmla="*/ 14 w 18"/>
                  <a:gd name="T49" fmla="*/ 1 h 10"/>
                  <a:gd name="T50" fmla="*/ 13 w 18"/>
                  <a:gd name="T51" fmla="*/ 1 h 10"/>
                  <a:gd name="T52" fmla="*/ 11 w 18"/>
                  <a:gd name="T53" fmla="*/ 1 h 10"/>
                  <a:gd name="T54" fmla="*/ 9 w 18"/>
                  <a:gd name="T55" fmla="*/ 0 h 10"/>
                  <a:gd name="T56" fmla="*/ 5 w 18"/>
                  <a:gd name="T57" fmla="*/ 1 h 10"/>
                  <a:gd name="T58" fmla="*/ 5 w 18"/>
                  <a:gd name="T59" fmla="*/ 1 h 10"/>
                  <a:gd name="T60" fmla="*/ 5 w 18"/>
                  <a:gd name="T61" fmla="*/ 1 h 10"/>
                  <a:gd name="T62" fmla="*/ 5 w 18"/>
                  <a:gd name="T63" fmla="*/ 1 h 10"/>
                  <a:gd name="T64" fmla="*/ 5 w 18"/>
                  <a:gd name="T65" fmla="*/ 1 h 10"/>
                  <a:gd name="T66" fmla="*/ 5 w 18"/>
                  <a:gd name="T67" fmla="*/ 1 h 10"/>
                  <a:gd name="T68" fmla="*/ 5 w 18"/>
                  <a:gd name="T69" fmla="*/ 3 h 10"/>
                  <a:gd name="T70" fmla="*/ 5 w 18"/>
                  <a:gd name="T71" fmla="*/ 3 h 10"/>
                  <a:gd name="T72" fmla="*/ 4 w 18"/>
                  <a:gd name="T73" fmla="*/ 3 h 10"/>
                  <a:gd name="T74" fmla="*/ 4 w 18"/>
                  <a:gd name="T75" fmla="*/ 3 h 10"/>
                  <a:gd name="T76" fmla="*/ 4 w 18"/>
                  <a:gd name="T77" fmla="*/ 5 h 10"/>
                  <a:gd name="T78" fmla="*/ 4 w 18"/>
                  <a:gd name="T79" fmla="*/ 5 h 10"/>
                  <a:gd name="T80" fmla="*/ 4 w 18"/>
                  <a:gd name="T81" fmla="*/ 5 h 10"/>
                  <a:gd name="T82" fmla="*/ 2 w 18"/>
                  <a:gd name="T83" fmla="*/ 5 h 10"/>
                  <a:gd name="T84" fmla="*/ 2 w 18"/>
                  <a:gd name="T85" fmla="*/ 7 h 10"/>
                  <a:gd name="T86" fmla="*/ 4 w 18"/>
                  <a:gd name="T87" fmla="*/ 7 h 10"/>
                  <a:gd name="T88" fmla="*/ 5 w 18"/>
                  <a:gd name="T89" fmla="*/ 7 h 10"/>
                  <a:gd name="T90" fmla="*/ 5 w 18"/>
                  <a:gd name="T91" fmla="*/ 7 h 10"/>
                  <a:gd name="T92" fmla="*/ 5 w 18"/>
                  <a:gd name="T93" fmla="*/ 7 h 10"/>
                  <a:gd name="T94" fmla="*/ 5 w 18"/>
                  <a:gd name="T95" fmla="*/ 7 h 10"/>
                  <a:gd name="T96" fmla="*/ 2 w 18"/>
                  <a:gd name="T97" fmla="*/ 7 h 10"/>
                  <a:gd name="T98" fmla="*/ 0 w 18"/>
                  <a:gd name="T99" fmla="*/ 7 h 10"/>
                  <a:gd name="T100" fmla="*/ 2 w 18"/>
                  <a:gd name="T101" fmla="*/ 10 h 10"/>
                  <a:gd name="T102" fmla="*/ 0 w 18"/>
                  <a:gd name="T103" fmla="*/ 10 h 10"/>
                  <a:gd name="T104" fmla="*/ 2 w 18"/>
                  <a:gd name="T105"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 h="10">
                    <a:moveTo>
                      <a:pt x="2" y="10"/>
                    </a:moveTo>
                    <a:lnTo>
                      <a:pt x="4" y="10"/>
                    </a:lnTo>
                    <a:lnTo>
                      <a:pt x="4" y="10"/>
                    </a:lnTo>
                    <a:lnTo>
                      <a:pt x="5" y="10"/>
                    </a:lnTo>
                    <a:lnTo>
                      <a:pt x="5" y="10"/>
                    </a:lnTo>
                    <a:lnTo>
                      <a:pt x="7" y="10"/>
                    </a:lnTo>
                    <a:lnTo>
                      <a:pt x="11" y="10"/>
                    </a:lnTo>
                    <a:lnTo>
                      <a:pt x="13" y="10"/>
                    </a:lnTo>
                    <a:lnTo>
                      <a:pt x="13" y="10"/>
                    </a:lnTo>
                    <a:lnTo>
                      <a:pt x="14" y="9"/>
                    </a:lnTo>
                    <a:lnTo>
                      <a:pt x="14" y="9"/>
                    </a:lnTo>
                    <a:lnTo>
                      <a:pt x="14" y="9"/>
                    </a:lnTo>
                    <a:lnTo>
                      <a:pt x="14" y="7"/>
                    </a:lnTo>
                    <a:lnTo>
                      <a:pt x="16" y="7"/>
                    </a:lnTo>
                    <a:lnTo>
                      <a:pt x="16" y="7"/>
                    </a:lnTo>
                    <a:lnTo>
                      <a:pt x="18" y="5"/>
                    </a:lnTo>
                    <a:lnTo>
                      <a:pt x="16" y="5"/>
                    </a:lnTo>
                    <a:lnTo>
                      <a:pt x="14" y="5"/>
                    </a:lnTo>
                    <a:lnTo>
                      <a:pt x="14" y="5"/>
                    </a:lnTo>
                    <a:lnTo>
                      <a:pt x="13" y="5"/>
                    </a:lnTo>
                    <a:lnTo>
                      <a:pt x="14" y="3"/>
                    </a:lnTo>
                    <a:lnTo>
                      <a:pt x="14" y="3"/>
                    </a:lnTo>
                    <a:lnTo>
                      <a:pt x="14" y="3"/>
                    </a:lnTo>
                    <a:lnTo>
                      <a:pt x="14" y="3"/>
                    </a:lnTo>
                    <a:lnTo>
                      <a:pt x="14" y="1"/>
                    </a:lnTo>
                    <a:lnTo>
                      <a:pt x="13" y="1"/>
                    </a:lnTo>
                    <a:lnTo>
                      <a:pt x="11" y="1"/>
                    </a:lnTo>
                    <a:lnTo>
                      <a:pt x="9" y="0"/>
                    </a:lnTo>
                    <a:lnTo>
                      <a:pt x="5" y="1"/>
                    </a:lnTo>
                    <a:lnTo>
                      <a:pt x="5" y="1"/>
                    </a:lnTo>
                    <a:lnTo>
                      <a:pt x="5" y="1"/>
                    </a:lnTo>
                    <a:lnTo>
                      <a:pt x="5" y="1"/>
                    </a:lnTo>
                    <a:lnTo>
                      <a:pt x="5" y="1"/>
                    </a:lnTo>
                    <a:lnTo>
                      <a:pt x="5" y="1"/>
                    </a:lnTo>
                    <a:lnTo>
                      <a:pt x="5" y="3"/>
                    </a:lnTo>
                    <a:lnTo>
                      <a:pt x="5" y="3"/>
                    </a:lnTo>
                    <a:lnTo>
                      <a:pt x="4" y="3"/>
                    </a:lnTo>
                    <a:lnTo>
                      <a:pt x="4" y="3"/>
                    </a:lnTo>
                    <a:lnTo>
                      <a:pt x="4" y="5"/>
                    </a:lnTo>
                    <a:lnTo>
                      <a:pt x="4" y="5"/>
                    </a:lnTo>
                    <a:lnTo>
                      <a:pt x="4" y="5"/>
                    </a:lnTo>
                    <a:lnTo>
                      <a:pt x="2" y="5"/>
                    </a:lnTo>
                    <a:lnTo>
                      <a:pt x="2" y="7"/>
                    </a:lnTo>
                    <a:lnTo>
                      <a:pt x="4" y="7"/>
                    </a:lnTo>
                    <a:lnTo>
                      <a:pt x="5" y="7"/>
                    </a:lnTo>
                    <a:lnTo>
                      <a:pt x="5" y="7"/>
                    </a:lnTo>
                    <a:lnTo>
                      <a:pt x="5" y="7"/>
                    </a:lnTo>
                    <a:lnTo>
                      <a:pt x="5" y="7"/>
                    </a:lnTo>
                    <a:lnTo>
                      <a:pt x="2" y="7"/>
                    </a:lnTo>
                    <a:lnTo>
                      <a:pt x="0" y="7"/>
                    </a:lnTo>
                    <a:lnTo>
                      <a:pt x="2" y="10"/>
                    </a:lnTo>
                    <a:lnTo>
                      <a:pt x="0" y="10"/>
                    </a:lnTo>
                    <a:lnTo>
                      <a:pt x="2" y="1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29" name="Freeform 157"/>
              <p:cNvSpPr>
                <a:spLocks/>
              </p:cNvSpPr>
              <p:nvPr/>
            </p:nvSpPr>
            <p:spPr bwMode="auto">
              <a:xfrm>
                <a:off x="1360" y="818"/>
                <a:ext cx="25" cy="15"/>
              </a:xfrm>
              <a:custGeom>
                <a:avLst/>
                <a:gdLst>
                  <a:gd name="T0" fmla="*/ 3 w 25"/>
                  <a:gd name="T1" fmla="*/ 11 h 15"/>
                  <a:gd name="T2" fmla="*/ 5 w 25"/>
                  <a:gd name="T3" fmla="*/ 9 h 15"/>
                  <a:gd name="T4" fmla="*/ 9 w 25"/>
                  <a:gd name="T5" fmla="*/ 9 h 15"/>
                  <a:gd name="T6" fmla="*/ 7 w 25"/>
                  <a:gd name="T7" fmla="*/ 11 h 15"/>
                  <a:gd name="T8" fmla="*/ 9 w 25"/>
                  <a:gd name="T9" fmla="*/ 11 h 15"/>
                  <a:gd name="T10" fmla="*/ 11 w 25"/>
                  <a:gd name="T11" fmla="*/ 11 h 15"/>
                  <a:gd name="T12" fmla="*/ 13 w 25"/>
                  <a:gd name="T13" fmla="*/ 11 h 15"/>
                  <a:gd name="T14" fmla="*/ 14 w 25"/>
                  <a:gd name="T15" fmla="*/ 11 h 15"/>
                  <a:gd name="T16" fmla="*/ 14 w 25"/>
                  <a:gd name="T17" fmla="*/ 13 h 15"/>
                  <a:gd name="T18" fmla="*/ 14 w 25"/>
                  <a:gd name="T19" fmla="*/ 15 h 15"/>
                  <a:gd name="T20" fmla="*/ 14 w 25"/>
                  <a:gd name="T21" fmla="*/ 15 h 15"/>
                  <a:gd name="T22" fmla="*/ 16 w 25"/>
                  <a:gd name="T23" fmla="*/ 15 h 15"/>
                  <a:gd name="T24" fmla="*/ 18 w 25"/>
                  <a:gd name="T25" fmla="*/ 15 h 15"/>
                  <a:gd name="T26" fmla="*/ 20 w 25"/>
                  <a:gd name="T27" fmla="*/ 15 h 15"/>
                  <a:gd name="T28" fmla="*/ 23 w 25"/>
                  <a:gd name="T29" fmla="*/ 13 h 15"/>
                  <a:gd name="T30" fmla="*/ 23 w 25"/>
                  <a:gd name="T31" fmla="*/ 11 h 15"/>
                  <a:gd name="T32" fmla="*/ 22 w 25"/>
                  <a:gd name="T33" fmla="*/ 9 h 15"/>
                  <a:gd name="T34" fmla="*/ 23 w 25"/>
                  <a:gd name="T35" fmla="*/ 9 h 15"/>
                  <a:gd name="T36" fmla="*/ 25 w 25"/>
                  <a:gd name="T37" fmla="*/ 7 h 15"/>
                  <a:gd name="T38" fmla="*/ 25 w 25"/>
                  <a:gd name="T39" fmla="*/ 7 h 15"/>
                  <a:gd name="T40" fmla="*/ 23 w 25"/>
                  <a:gd name="T41" fmla="*/ 7 h 15"/>
                  <a:gd name="T42" fmla="*/ 25 w 25"/>
                  <a:gd name="T43" fmla="*/ 6 h 15"/>
                  <a:gd name="T44" fmla="*/ 22 w 25"/>
                  <a:gd name="T45" fmla="*/ 6 h 15"/>
                  <a:gd name="T46" fmla="*/ 20 w 25"/>
                  <a:gd name="T47" fmla="*/ 6 h 15"/>
                  <a:gd name="T48" fmla="*/ 20 w 25"/>
                  <a:gd name="T49" fmla="*/ 6 h 15"/>
                  <a:gd name="T50" fmla="*/ 22 w 25"/>
                  <a:gd name="T51" fmla="*/ 4 h 15"/>
                  <a:gd name="T52" fmla="*/ 20 w 25"/>
                  <a:gd name="T53" fmla="*/ 4 h 15"/>
                  <a:gd name="T54" fmla="*/ 20 w 25"/>
                  <a:gd name="T55" fmla="*/ 4 h 15"/>
                  <a:gd name="T56" fmla="*/ 18 w 25"/>
                  <a:gd name="T57" fmla="*/ 2 h 15"/>
                  <a:gd name="T58" fmla="*/ 18 w 25"/>
                  <a:gd name="T59" fmla="*/ 2 h 15"/>
                  <a:gd name="T60" fmla="*/ 14 w 25"/>
                  <a:gd name="T61" fmla="*/ 4 h 15"/>
                  <a:gd name="T62" fmla="*/ 14 w 25"/>
                  <a:gd name="T63" fmla="*/ 4 h 15"/>
                  <a:gd name="T64" fmla="*/ 13 w 25"/>
                  <a:gd name="T65" fmla="*/ 4 h 15"/>
                  <a:gd name="T66" fmla="*/ 14 w 25"/>
                  <a:gd name="T67" fmla="*/ 2 h 15"/>
                  <a:gd name="T68" fmla="*/ 14 w 25"/>
                  <a:gd name="T69" fmla="*/ 2 h 15"/>
                  <a:gd name="T70" fmla="*/ 13 w 25"/>
                  <a:gd name="T71" fmla="*/ 0 h 15"/>
                  <a:gd name="T72" fmla="*/ 7 w 25"/>
                  <a:gd name="T73" fmla="*/ 0 h 15"/>
                  <a:gd name="T74" fmla="*/ 5 w 25"/>
                  <a:gd name="T75" fmla="*/ 0 h 15"/>
                  <a:gd name="T76" fmla="*/ 3 w 25"/>
                  <a:gd name="T77" fmla="*/ 4 h 15"/>
                  <a:gd name="T78" fmla="*/ 5 w 25"/>
                  <a:gd name="T79" fmla="*/ 4 h 15"/>
                  <a:gd name="T80" fmla="*/ 5 w 25"/>
                  <a:gd name="T81" fmla="*/ 4 h 15"/>
                  <a:gd name="T82" fmla="*/ 5 w 25"/>
                  <a:gd name="T83" fmla="*/ 6 h 15"/>
                  <a:gd name="T84" fmla="*/ 7 w 25"/>
                  <a:gd name="T85" fmla="*/ 4 h 15"/>
                  <a:gd name="T86" fmla="*/ 9 w 25"/>
                  <a:gd name="T87" fmla="*/ 4 h 15"/>
                  <a:gd name="T88" fmla="*/ 9 w 25"/>
                  <a:gd name="T89" fmla="*/ 4 h 15"/>
                  <a:gd name="T90" fmla="*/ 7 w 25"/>
                  <a:gd name="T91" fmla="*/ 6 h 15"/>
                  <a:gd name="T92" fmla="*/ 7 w 25"/>
                  <a:gd name="T93" fmla="*/ 6 h 15"/>
                  <a:gd name="T94" fmla="*/ 7 w 25"/>
                  <a:gd name="T95" fmla="*/ 6 h 15"/>
                  <a:gd name="T96" fmla="*/ 7 w 25"/>
                  <a:gd name="T97" fmla="*/ 6 h 15"/>
                  <a:gd name="T98" fmla="*/ 9 w 25"/>
                  <a:gd name="T99" fmla="*/ 7 h 15"/>
                  <a:gd name="T100" fmla="*/ 5 w 25"/>
                  <a:gd name="T101" fmla="*/ 7 h 15"/>
                  <a:gd name="T102" fmla="*/ 7 w 25"/>
                  <a:gd name="T103" fmla="*/ 7 h 15"/>
                  <a:gd name="T104" fmla="*/ 5 w 25"/>
                  <a:gd name="T105" fmla="*/ 7 h 15"/>
                  <a:gd name="T106" fmla="*/ 2 w 25"/>
                  <a:gd name="T107" fmla="*/ 7 h 15"/>
                  <a:gd name="T108" fmla="*/ 0 w 25"/>
                  <a:gd name="T109" fmla="*/ 7 h 15"/>
                  <a:gd name="T110" fmla="*/ 0 w 25"/>
                  <a:gd name="T111"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 h="15">
                    <a:moveTo>
                      <a:pt x="2" y="9"/>
                    </a:moveTo>
                    <a:lnTo>
                      <a:pt x="3" y="11"/>
                    </a:lnTo>
                    <a:lnTo>
                      <a:pt x="3" y="11"/>
                    </a:lnTo>
                    <a:lnTo>
                      <a:pt x="5" y="9"/>
                    </a:lnTo>
                    <a:lnTo>
                      <a:pt x="5" y="9"/>
                    </a:lnTo>
                    <a:lnTo>
                      <a:pt x="9" y="9"/>
                    </a:lnTo>
                    <a:lnTo>
                      <a:pt x="9" y="9"/>
                    </a:lnTo>
                    <a:lnTo>
                      <a:pt x="7" y="11"/>
                    </a:lnTo>
                    <a:lnTo>
                      <a:pt x="9" y="11"/>
                    </a:lnTo>
                    <a:lnTo>
                      <a:pt x="9" y="11"/>
                    </a:lnTo>
                    <a:lnTo>
                      <a:pt x="11" y="11"/>
                    </a:lnTo>
                    <a:lnTo>
                      <a:pt x="11" y="11"/>
                    </a:lnTo>
                    <a:lnTo>
                      <a:pt x="13" y="11"/>
                    </a:lnTo>
                    <a:lnTo>
                      <a:pt x="13" y="11"/>
                    </a:lnTo>
                    <a:lnTo>
                      <a:pt x="14" y="11"/>
                    </a:lnTo>
                    <a:lnTo>
                      <a:pt x="14" y="11"/>
                    </a:lnTo>
                    <a:lnTo>
                      <a:pt x="14" y="13"/>
                    </a:lnTo>
                    <a:lnTo>
                      <a:pt x="14" y="13"/>
                    </a:lnTo>
                    <a:lnTo>
                      <a:pt x="14" y="13"/>
                    </a:lnTo>
                    <a:lnTo>
                      <a:pt x="14" y="15"/>
                    </a:lnTo>
                    <a:lnTo>
                      <a:pt x="14" y="15"/>
                    </a:lnTo>
                    <a:lnTo>
                      <a:pt x="14" y="15"/>
                    </a:lnTo>
                    <a:lnTo>
                      <a:pt x="16" y="15"/>
                    </a:lnTo>
                    <a:lnTo>
                      <a:pt x="16" y="15"/>
                    </a:lnTo>
                    <a:lnTo>
                      <a:pt x="18" y="15"/>
                    </a:lnTo>
                    <a:lnTo>
                      <a:pt x="18" y="15"/>
                    </a:lnTo>
                    <a:lnTo>
                      <a:pt x="20" y="15"/>
                    </a:lnTo>
                    <a:lnTo>
                      <a:pt x="20" y="15"/>
                    </a:lnTo>
                    <a:lnTo>
                      <a:pt x="22" y="15"/>
                    </a:lnTo>
                    <a:lnTo>
                      <a:pt x="23" y="13"/>
                    </a:lnTo>
                    <a:lnTo>
                      <a:pt x="22" y="11"/>
                    </a:lnTo>
                    <a:lnTo>
                      <a:pt x="23" y="11"/>
                    </a:lnTo>
                    <a:lnTo>
                      <a:pt x="22" y="11"/>
                    </a:lnTo>
                    <a:lnTo>
                      <a:pt x="22" y="9"/>
                    </a:lnTo>
                    <a:lnTo>
                      <a:pt x="23" y="9"/>
                    </a:lnTo>
                    <a:lnTo>
                      <a:pt x="23" y="9"/>
                    </a:lnTo>
                    <a:lnTo>
                      <a:pt x="25" y="7"/>
                    </a:lnTo>
                    <a:lnTo>
                      <a:pt x="25" y="7"/>
                    </a:lnTo>
                    <a:lnTo>
                      <a:pt x="25" y="7"/>
                    </a:lnTo>
                    <a:lnTo>
                      <a:pt x="25" y="7"/>
                    </a:lnTo>
                    <a:lnTo>
                      <a:pt x="25" y="7"/>
                    </a:lnTo>
                    <a:lnTo>
                      <a:pt x="23" y="7"/>
                    </a:lnTo>
                    <a:lnTo>
                      <a:pt x="25" y="7"/>
                    </a:lnTo>
                    <a:lnTo>
                      <a:pt x="25" y="6"/>
                    </a:lnTo>
                    <a:lnTo>
                      <a:pt x="23" y="6"/>
                    </a:lnTo>
                    <a:lnTo>
                      <a:pt x="22" y="6"/>
                    </a:lnTo>
                    <a:lnTo>
                      <a:pt x="20" y="6"/>
                    </a:lnTo>
                    <a:lnTo>
                      <a:pt x="20" y="6"/>
                    </a:lnTo>
                    <a:lnTo>
                      <a:pt x="20" y="6"/>
                    </a:lnTo>
                    <a:lnTo>
                      <a:pt x="20" y="6"/>
                    </a:lnTo>
                    <a:lnTo>
                      <a:pt x="20" y="4"/>
                    </a:lnTo>
                    <a:lnTo>
                      <a:pt x="22" y="4"/>
                    </a:lnTo>
                    <a:lnTo>
                      <a:pt x="22" y="4"/>
                    </a:lnTo>
                    <a:lnTo>
                      <a:pt x="20" y="4"/>
                    </a:lnTo>
                    <a:lnTo>
                      <a:pt x="20" y="4"/>
                    </a:lnTo>
                    <a:lnTo>
                      <a:pt x="20" y="4"/>
                    </a:lnTo>
                    <a:lnTo>
                      <a:pt x="20" y="4"/>
                    </a:lnTo>
                    <a:lnTo>
                      <a:pt x="18" y="2"/>
                    </a:lnTo>
                    <a:lnTo>
                      <a:pt x="18" y="2"/>
                    </a:lnTo>
                    <a:lnTo>
                      <a:pt x="18" y="2"/>
                    </a:lnTo>
                    <a:lnTo>
                      <a:pt x="16" y="2"/>
                    </a:lnTo>
                    <a:lnTo>
                      <a:pt x="14" y="4"/>
                    </a:lnTo>
                    <a:lnTo>
                      <a:pt x="14" y="4"/>
                    </a:lnTo>
                    <a:lnTo>
                      <a:pt x="14" y="4"/>
                    </a:lnTo>
                    <a:lnTo>
                      <a:pt x="13" y="4"/>
                    </a:lnTo>
                    <a:lnTo>
                      <a:pt x="13" y="4"/>
                    </a:lnTo>
                    <a:lnTo>
                      <a:pt x="14" y="2"/>
                    </a:lnTo>
                    <a:lnTo>
                      <a:pt x="14" y="2"/>
                    </a:lnTo>
                    <a:lnTo>
                      <a:pt x="13" y="2"/>
                    </a:lnTo>
                    <a:lnTo>
                      <a:pt x="14" y="2"/>
                    </a:lnTo>
                    <a:lnTo>
                      <a:pt x="13" y="0"/>
                    </a:lnTo>
                    <a:lnTo>
                      <a:pt x="13" y="0"/>
                    </a:lnTo>
                    <a:lnTo>
                      <a:pt x="11" y="0"/>
                    </a:lnTo>
                    <a:lnTo>
                      <a:pt x="7" y="0"/>
                    </a:lnTo>
                    <a:lnTo>
                      <a:pt x="7" y="0"/>
                    </a:lnTo>
                    <a:lnTo>
                      <a:pt x="5" y="0"/>
                    </a:lnTo>
                    <a:lnTo>
                      <a:pt x="3" y="2"/>
                    </a:lnTo>
                    <a:lnTo>
                      <a:pt x="3" y="4"/>
                    </a:lnTo>
                    <a:lnTo>
                      <a:pt x="3" y="4"/>
                    </a:lnTo>
                    <a:lnTo>
                      <a:pt x="5" y="4"/>
                    </a:lnTo>
                    <a:lnTo>
                      <a:pt x="7" y="4"/>
                    </a:lnTo>
                    <a:lnTo>
                      <a:pt x="5" y="4"/>
                    </a:lnTo>
                    <a:lnTo>
                      <a:pt x="5" y="6"/>
                    </a:lnTo>
                    <a:lnTo>
                      <a:pt x="5" y="6"/>
                    </a:lnTo>
                    <a:lnTo>
                      <a:pt x="7" y="4"/>
                    </a:lnTo>
                    <a:lnTo>
                      <a:pt x="7" y="4"/>
                    </a:lnTo>
                    <a:lnTo>
                      <a:pt x="9" y="4"/>
                    </a:lnTo>
                    <a:lnTo>
                      <a:pt x="9" y="4"/>
                    </a:lnTo>
                    <a:lnTo>
                      <a:pt x="9" y="4"/>
                    </a:lnTo>
                    <a:lnTo>
                      <a:pt x="9" y="4"/>
                    </a:lnTo>
                    <a:lnTo>
                      <a:pt x="9" y="6"/>
                    </a:lnTo>
                    <a:lnTo>
                      <a:pt x="7" y="6"/>
                    </a:lnTo>
                    <a:lnTo>
                      <a:pt x="7" y="6"/>
                    </a:lnTo>
                    <a:lnTo>
                      <a:pt x="7" y="6"/>
                    </a:lnTo>
                    <a:lnTo>
                      <a:pt x="7" y="6"/>
                    </a:lnTo>
                    <a:lnTo>
                      <a:pt x="7" y="6"/>
                    </a:lnTo>
                    <a:lnTo>
                      <a:pt x="9" y="6"/>
                    </a:lnTo>
                    <a:lnTo>
                      <a:pt x="7" y="6"/>
                    </a:lnTo>
                    <a:lnTo>
                      <a:pt x="9" y="6"/>
                    </a:lnTo>
                    <a:lnTo>
                      <a:pt x="9" y="7"/>
                    </a:lnTo>
                    <a:lnTo>
                      <a:pt x="7" y="7"/>
                    </a:lnTo>
                    <a:lnTo>
                      <a:pt x="5" y="7"/>
                    </a:lnTo>
                    <a:lnTo>
                      <a:pt x="9" y="7"/>
                    </a:lnTo>
                    <a:lnTo>
                      <a:pt x="7" y="7"/>
                    </a:lnTo>
                    <a:lnTo>
                      <a:pt x="7" y="7"/>
                    </a:lnTo>
                    <a:lnTo>
                      <a:pt x="5" y="7"/>
                    </a:lnTo>
                    <a:lnTo>
                      <a:pt x="3" y="7"/>
                    </a:lnTo>
                    <a:lnTo>
                      <a:pt x="2" y="7"/>
                    </a:lnTo>
                    <a:lnTo>
                      <a:pt x="0" y="7"/>
                    </a:lnTo>
                    <a:lnTo>
                      <a:pt x="0" y="7"/>
                    </a:lnTo>
                    <a:lnTo>
                      <a:pt x="0" y="9"/>
                    </a:lnTo>
                    <a:lnTo>
                      <a:pt x="0" y="9"/>
                    </a:lnTo>
                    <a:lnTo>
                      <a:pt x="2" y="9"/>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30" name="Freeform 158"/>
              <p:cNvSpPr>
                <a:spLocks/>
              </p:cNvSpPr>
              <p:nvPr/>
            </p:nvSpPr>
            <p:spPr bwMode="auto">
              <a:xfrm>
                <a:off x="1365" y="831"/>
                <a:ext cx="6" cy="2"/>
              </a:xfrm>
              <a:custGeom>
                <a:avLst/>
                <a:gdLst>
                  <a:gd name="T0" fmla="*/ 4 w 6"/>
                  <a:gd name="T1" fmla="*/ 0 h 2"/>
                  <a:gd name="T2" fmla="*/ 2 w 6"/>
                  <a:gd name="T3" fmla="*/ 0 h 2"/>
                  <a:gd name="T4" fmla="*/ 0 w 6"/>
                  <a:gd name="T5" fmla="*/ 0 h 2"/>
                  <a:gd name="T6" fmla="*/ 0 w 6"/>
                  <a:gd name="T7" fmla="*/ 2 h 2"/>
                  <a:gd name="T8" fmla="*/ 0 w 6"/>
                  <a:gd name="T9" fmla="*/ 2 h 2"/>
                  <a:gd name="T10" fmla="*/ 2 w 6"/>
                  <a:gd name="T11" fmla="*/ 2 h 2"/>
                  <a:gd name="T12" fmla="*/ 4 w 6"/>
                  <a:gd name="T13" fmla="*/ 2 h 2"/>
                  <a:gd name="T14" fmla="*/ 4 w 6"/>
                  <a:gd name="T15" fmla="*/ 2 h 2"/>
                  <a:gd name="T16" fmla="*/ 6 w 6"/>
                  <a:gd name="T17" fmla="*/ 2 h 2"/>
                  <a:gd name="T18" fmla="*/ 6 w 6"/>
                  <a:gd name="T19" fmla="*/ 2 h 2"/>
                  <a:gd name="T20" fmla="*/ 4 w 6"/>
                  <a:gd name="T21" fmla="*/ 0 h 2"/>
                  <a:gd name="T22" fmla="*/ 4 w 6"/>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2">
                    <a:moveTo>
                      <a:pt x="4" y="0"/>
                    </a:moveTo>
                    <a:lnTo>
                      <a:pt x="2" y="0"/>
                    </a:lnTo>
                    <a:lnTo>
                      <a:pt x="0" y="0"/>
                    </a:lnTo>
                    <a:lnTo>
                      <a:pt x="0" y="2"/>
                    </a:lnTo>
                    <a:lnTo>
                      <a:pt x="0" y="2"/>
                    </a:lnTo>
                    <a:lnTo>
                      <a:pt x="2" y="2"/>
                    </a:lnTo>
                    <a:lnTo>
                      <a:pt x="4" y="2"/>
                    </a:lnTo>
                    <a:lnTo>
                      <a:pt x="4" y="2"/>
                    </a:lnTo>
                    <a:lnTo>
                      <a:pt x="6" y="2"/>
                    </a:lnTo>
                    <a:lnTo>
                      <a:pt x="6" y="2"/>
                    </a:lnTo>
                    <a:lnTo>
                      <a:pt x="4" y="0"/>
                    </a:lnTo>
                    <a:lnTo>
                      <a:pt x="4"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31" name="Freeform 159"/>
              <p:cNvSpPr>
                <a:spLocks/>
              </p:cNvSpPr>
              <p:nvPr/>
            </p:nvSpPr>
            <p:spPr bwMode="auto">
              <a:xfrm>
                <a:off x="1347" y="831"/>
                <a:ext cx="4" cy="7"/>
              </a:xfrm>
              <a:custGeom>
                <a:avLst/>
                <a:gdLst>
                  <a:gd name="T0" fmla="*/ 2 w 4"/>
                  <a:gd name="T1" fmla="*/ 7 h 7"/>
                  <a:gd name="T2" fmla="*/ 2 w 4"/>
                  <a:gd name="T3" fmla="*/ 7 h 7"/>
                  <a:gd name="T4" fmla="*/ 2 w 4"/>
                  <a:gd name="T5" fmla="*/ 7 h 7"/>
                  <a:gd name="T6" fmla="*/ 4 w 4"/>
                  <a:gd name="T7" fmla="*/ 5 h 7"/>
                  <a:gd name="T8" fmla="*/ 4 w 4"/>
                  <a:gd name="T9" fmla="*/ 5 h 7"/>
                  <a:gd name="T10" fmla="*/ 4 w 4"/>
                  <a:gd name="T11" fmla="*/ 5 h 7"/>
                  <a:gd name="T12" fmla="*/ 4 w 4"/>
                  <a:gd name="T13" fmla="*/ 5 h 7"/>
                  <a:gd name="T14" fmla="*/ 4 w 4"/>
                  <a:gd name="T15" fmla="*/ 3 h 7"/>
                  <a:gd name="T16" fmla="*/ 4 w 4"/>
                  <a:gd name="T17" fmla="*/ 3 h 7"/>
                  <a:gd name="T18" fmla="*/ 4 w 4"/>
                  <a:gd name="T19" fmla="*/ 3 h 7"/>
                  <a:gd name="T20" fmla="*/ 4 w 4"/>
                  <a:gd name="T21" fmla="*/ 3 h 7"/>
                  <a:gd name="T22" fmla="*/ 4 w 4"/>
                  <a:gd name="T23" fmla="*/ 3 h 7"/>
                  <a:gd name="T24" fmla="*/ 4 w 4"/>
                  <a:gd name="T25" fmla="*/ 2 h 7"/>
                  <a:gd name="T26" fmla="*/ 4 w 4"/>
                  <a:gd name="T27" fmla="*/ 2 h 7"/>
                  <a:gd name="T28" fmla="*/ 4 w 4"/>
                  <a:gd name="T29" fmla="*/ 2 h 7"/>
                  <a:gd name="T30" fmla="*/ 4 w 4"/>
                  <a:gd name="T31" fmla="*/ 2 h 7"/>
                  <a:gd name="T32" fmla="*/ 2 w 4"/>
                  <a:gd name="T33" fmla="*/ 2 h 7"/>
                  <a:gd name="T34" fmla="*/ 2 w 4"/>
                  <a:gd name="T35" fmla="*/ 0 h 7"/>
                  <a:gd name="T36" fmla="*/ 2 w 4"/>
                  <a:gd name="T37" fmla="*/ 2 h 7"/>
                  <a:gd name="T38" fmla="*/ 2 w 4"/>
                  <a:gd name="T39" fmla="*/ 2 h 7"/>
                  <a:gd name="T40" fmla="*/ 0 w 4"/>
                  <a:gd name="T41" fmla="*/ 3 h 7"/>
                  <a:gd name="T42" fmla="*/ 0 w 4"/>
                  <a:gd name="T43" fmla="*/ 3 h 7"/>
                  <a:gd name="T44" fmla="*/ 0 w 4"/>
                  <a:gd name="T45" fmla="*/ 5 h 7"/>
                  <a:gd name="T46" fmla="*/ 0 w 4"/>
                  <a:gd name="T47" fmla="*/ 5 h 7"/>
                  <a:gd name="T48" fmla="*/ 0 w 4"/>
                  <a:gd name="T49" fmla="*/ 5 h 7"/>
                  <a:gd name="T50" fmla="*/ 2 w 4"/>
                  <a:gd name="T51"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 h="7">
                    <a:moveTo>
                      <a:pt x="2" y="7"/>
                    </a:moveTo>
                    <a:lnTo>
                      <a:pt x="2" y="7"/>
                    </a:lnTo>
                    <a:lnTo>
                      <a:pt x="2" y="7"/>
                    </a:lnTo>
                    <a:lnTo>
                      <a:pt x="4" y="5"/>
                    </a:lnTo>
                    <a:lnTo>
                      <a:pt x="4" y="5"/>
                    </a:lnTo>
                    <a:lnTo>
                      <a:pt x="4" y="5"/>
                    </a:lnTo>
                    <a:lnTo>
                      <a:pt x="4" y="5"/>
                    </a:lnTo>
                    <a:lnTo>
                      <a:pt x="4" y="3"/>
                    </a:lnTo>
                    <a:lnTo>
                      <a:pt x="4" y="3"/>
                    </a:lnTo>
                    <a:lnTo>
                      <a:pt x="4" y="3"/>
                    </a:lnTo>
                    <a:lnTo>
                      <a:pt x="4" y="3"/>
                    </a:lnTo>
                    <a:lnTo>
                      <a:pt x="4" y="3"/>
                    </a:lnTo>
                    <a:lnTo>
                      <a:pt x="4" y="2"/>
                    </a:lnTo>
                    <a:lnTo>
                      <a:pt x="4" y="2"/>
                    </a:lnTo>
                    <a:lnTo>
                      <a:pt x="4" y="2"/>
                    </a:lnTo>
                    <a:lnTo>
                      <a:pt x="4" y="2"/>
                    </a:lnTo>
                    <a:lnTo>
                      <a:pt x="2" y="2"/>
                    </a:lnTo>
                    <a:lnTo>
                      <a:pt x="2" y="0"/>
                    </a:lnTo>
                    <a:lnTo>
                      <a:pt x="2" y="2"/>
                    </a:lnTo>
                    <a:lnTo>
                      <a:pt x="2" y="2"/>
                    </a:lnTo>
                    <a:lnTo>
                      <a:pt x="0" y="3"/>
                    </a:lnTo>
                    <a:lnTo>
                      <a:pt x="0" y="3"/>
                    </a:lnTo>
                    <a:lnTo>
                      <a:pt x="0" y="5"/>
                    </a:lnTo>
                    <a:lnTo>
                      <a:pt x="0" y="5"/>
                    </a:lnTo>
                    <a:lnTo>
                      <a:pt x="0" y="5"/>
                    </a:lnTo>
                    <a:lnTo>
                      <a:pt x="2"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32" name="Freeform 160"/>
              <p:cNvSpPr>
                <a:spLocks/>
              </p:cNvSpPr>
              <p:nvPr/>
            </p:nvSpPr>
            <p:spPr bwMode="auto">
              <a:xfrm>
                <a:off x="1342" y="842"/>
                <a:ext cx="7" cy="3"/>
              </a:xfrm>
              <a:custGeom>
                <a:avLst/>
                <a:gdLst>
                  <a:gd name="T0" fmla="*/ 5 w 7"/>
                  <a:gd name="T1" fmla="*/ 1 h 3"/>
                  <a:gd name="T2" fmla="*/ 5 w 7"/>
                  <a:gd name="T3" fmla="*/ 1 h 3"/>
                  <a:gd name="T4" fmla="*/ 5 w 7"/>
                  <a:gd name="T5" fmla="*/ 1 h 3"/>
                  <a:gd name="T6" fmla="*/ 5 w 7"/>
                  <a:gd name="T7" fmla="*/ 0 h 3"/>
                  <a:gd name="T8" fmla="*/ 5 w 7"/>
                  <a:gd name="T9" fmla="*/ 0 h 3"/>
                  <a:gd name="T10" fmla="*/ 5 w 7"/>
                  <a:gd name="T11" fmla="*/ 0 h 3"/>
                  <a:gd name="T12" fmla="*/ 3 w 7"/>
                  <a:gd name="T13" fmla="*/ 0 h 3"/>
                  <a:gd name="T14" fmla="*/ 2 w 7"/>
                  <a:gd name="T15" fmla="*/ 0 h 3"/>
                  <a:gd name="T16" fmla="*/ 0 w 7"/>
                  <a:gd name="T17" fmla="*/ 0 h 3"/>
                  <a:gd name="T18" fmla="*/ 0 w 7"/>
                  <a:gd name="T19" fmla="*/ 1 h 3"/>
                  <a:gd name="T20" fmla="*/ 2 w 7"/>
                  <a:gd name="T21" fmla="*/ 1 h 3"/>
                  <a:gd name="T22" fmla="*/ 0 w 7"/>
                  <a:gd name="T23" fmla="*/ 1 h 3"/>
                  <a:gd name="T24" fmla="*/ 0 w 7"/>
                  <a:gd name="T25" fmla="*/ 1 h 3"/>
                  <a:gd name="T26" fmla="*/ 2 w 7"/>
                  <a:gd name="T27" fmla="*/ 1 h 3"/>
                  <a:gd name="T28" fmla="*/ 0 w 7"/>
                  <a:gd name="T29" fmla="*/ 1 h 3"/>
                  <a:gd name="T30" fmla="*/ 0 w 7"/>
                  <a:gd name="T31" fmla="*/ 1 h 3"/>
                  <a:gd name="T32" fmla="*/ 0 w 7"/>
                  <a:gd name="T33" fmla="*/ 3 h 3"/>
                  <a:gd name="T34" fmla="*/ 3 w 7"/>
                  <a:gd name="T35" fmla="*/ 3 h 3"/>
                  <a:gd name="T36" fmla="*/ 5 w 7"/>
                  <a:gd name="T37" fmla="*/ 3 h 3"/>
                  <a:gd name="T38" fmla="*/ 7 w 7"/>
                  <a:gd name="T39" fmla="*/ 1 h 3"/>
                  <a:gd name="T40" fmla="*/ 5 w 7"/>
                  <a:gd name="T4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3">
                    <a:moveTo>
                      <a:pt x="5" y="1"/>
                    </a:moveTo>
                    <a:lnTo>
                      <a:pt x="5" y="1"/>
                    </a:lnTo>
                    <a:lnTo>
                      <a:pt x="5" y="1"/>
                    </a:lnTo>
                    <a:lnTo>
                      <a:pt x="5" y="0"/>
                    </a:lnTo>
                    <a:lnTo>
                      <a:pt x="5" y="0"/>
                    </a:lnTo>
                    <a:lnTo>
                      <a:pt x="5" y="0"/>
                    </a:lnTo>
                    <a:lnTo>
                      <a:pt x="3" y="0"/>
                    </a:lnTo>
                    <a:lnTo>
                      <a:pt x="2" y="0"/>
                    </a:lnTo>
                    <a:lnTo>
                      <a:pt x="0" y="0"/>
                    </a:lnTo>
                    <a:lnTo>
                      <a:pt x="0" y="1"/>
                    </a:lnTo>
                    <a:lnTo>
                      <a:pt x="2" y="1"/>
                    </a:lnTo>
                    <a:lnTo>
                      <a:pt x="0" y="1"/>
                    </a:lnTo>
                    <a:lnTo>
                      <a:pt x="0" y="1"/>
                    </a:lnTo>
                    <a:lnTo>
                      <a:pt x="2" y="1"/>
                    </a:lnTo>
                    <a:lnTo>
                      <a:pt x="0" y="1"/>
                    </a:lnTo>
                    <a:lnTo>
                      <a:pt x="0" y="1"/>
                    </a:lnTo>
                    <a:lnTo>
                      <a:pt x="0" y="3"/>
                    </a:lnTo>
                    <a:lnTo>
                      <a:pt x="3" y="3"/>
                    </a:lnTo>
                    <a:lnTo>
                      <a:pt x="5" y="3"/>
                    </a:lnTo>
                    <a:lnTo>
                      <a:pt x="7" y="1"/>
                    </a:lnTo>
                    <a:lnTo>
                      <a:pt x="5"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33" name="Freeform 161"/>
              <p:cNvSpPr>
                <a:spLocks/>
              </p:cNvSpPr>
              <p:nvPr/>
            </p:nvSpPr>
            <p:spPr bwMode="auto">
              <a:xfrm>
                <a:off x="1340" y="845"/>
                <a:ext cx="9" cy="2"/>
              </a:xfrm>
              <a:custGeom>
                <a:avLst/>
                <a:gdLst>
                  <a:gd name="T0" fmla="*/ 0 w 9"/>
                  <a:gd name="T1" fmla="*/ 0 h 2"/>
                  <a:gd name="T2" fmla="*/ 0 w 9"/>
                  <a:gd name="T3" fmla="*/ 0 h 2"/>
                  <a:gd name="T4" fmla="*/ 0 w 9"/>
                  <a:gd name="T5" fmla="*/ 0 h 2"/>
                  <a:gd name="T6" fmla="*/ 0 w 9"/>
                  <a:gd name="T7" fmla="*/ 2 h 2"/>
                  <a:gd name="T8" fmla="*/ 0 w 9"/>
                  <a:gd name="T9" fmla="*/ 2 h 2"/>
                  <a:gd name="T10" fmla="*/ 0 w 9"/>
                  <a:gd name="T11" fmla="*/ 2 h 2"/>
                  <a:gd name="T12" fmla="*/ 2 w 9"/>
                  <a:gd name="T13" fmla="*/ 2 h 2"/>
                  <a:gd name="T14" fmla="*/ 4 w 9"/>
                  <a:gd name="T15" fmla="*/ 2 h 2"/>
                  <a:gd name="T16" fmla="*/ 5 w 9"/>
                  <a:gd name="T17" fmla="*/ 2 h 2"/>
                  <a:gd name="T18" fmla="*/ 7 w 9"/>
                  <a:gd name="T19" fmla="*/ 2 h 2"/>
                  <a:gd name="T20" fmla="*/ 9 w 9"/>
                  <a:gd name="T21" fmla="*/ 2 h 2"/>
                  <a:gd name="T22" fmla="*/ 9 w 9"/>
                  <a:gd name="T23" fmla="*/ 0 h 2"/>
                  <a:gd name="T24" fmla="*/ 9 w 9"/>
                  <a:gd name="T25" fmla="*/ 0 h 2"/>
                  <a:gd name="T26" fmla="*/ 7 w 9"/>
                  <a:gd name="T27" fmla="*/ 0 h 2"/>
                  <a:gd name="T28" fmla="*/ 2 w 9"/>
                  <a:gd name="T29" fmla="*/ 0 h 2"/>
                  <a:gd name="T30" fmla="*/ 0 w 9"/>
                  <a:gd name="T3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2">
                    <a:moveTo>
                      <a:pt x="0" y="0"/>
                    </a:moveTo>
                    <a:lnTo>
                      <a:pt x="0" y="0"/>
                    </a:lnTo>
                    <a:lnTo>
                      <a:pt x="0" y="0"/>
                    </a:lnTo>
                    <a:lnTo>
                      <a:pt x="0" y="2"/>
                    </a:lnTo>
                    <a:lnTo>
                      <a:pt x="0" y="2"/>
                    </a:lnTo>
                    <a:lnTo>
                      <a:pt x="0" y="2"/>
                    </a:lnTo>
                    <a:lnTo>
                      <a:pt x="2" y="2"/>
                    </a:lnTo>
                    <a:lnTo>
                      <a:pt x="4" y="2"/>
                    </a:lnTo>
                    <a:lnTo>
                      <a:pt x="5" y="2"/>
                    </a:lnTo>
                    <a:lnTo>
                      <a:pt x="7" y="2"/>
                    </a:lnTo>
                    <a:lnTo>
                      <a:pt x="9" y="2"/>
                    </a:lnTo>
                    <a:lnTo>
                      <a:pt x="9" y="0"/>
                    </a:lnTo>
                    <a:lnTo>
                      <a:pt x="9" y="0"/>
                    </a:lnTo>
                    <a:lnTo>
                      <a:pt x="7"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34" name="Freeform 162"/>
              <p:cNvSpPr>
                <a:spLocks/>
              </p:cNvSpPr>
              <p:nvPr/>
            </p:nvSpPr>
            <p:spPr bwMode="auto">
              <a:xfrm>
                <a:off x="1340" y="847"/>
                <a:ext cx="9" cy="2"/>
              </a:xfrm>
              <a:custGeom>
                <a:avLst/>
                <a:gdLst>
                  <a:gd name="T0" fmla="*/ 0 w 9"/>
                  <a:gd name="T1" fmla="*/ 2 h 2"/>
                  <a:gd name="T2" fmla="*/ 0 w 9"/>
                  <a:gd name="T3" fmla="*/ 2 h 2"/>
                  <a:gd name="T4" fmla="*/ 4 w 9"/>
                  <a:gd name="T5" fmla="*/ 2 h 2"/>
                  <a:gd name="T6" fmla="*/ 7 w 9"/>
                  <a:gd name="T7" fmla="*/ 2 h 2"/>
                  <a:gd name="T8" fmla="*/ 7 w 9"/>
                  <a:gd name="T9" fmla="*/ 2 h 2"/>
                  <a:gd name="T10" fmla="*/ 9 w 9"/>
                  <a:gd name="T11" fmla="*/ 0 h 2"/>
                  <a:gd name="T12" fmla="*/ 7 w 9"/>
                  <a:gd name="T13" fmla="*/ 0 h 2"/>
                  <a:gd name="T14" fmla="*/ 5 w 9"/>
                  <a:gd name="T15" fmla="*/ 0 h 2"/>
                  <a:gd name="T16" fmla="*/ 0 w 9"/>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
                    <a:moveTo>
                      <a:pt x="0" y="2"/>
                    </a:moveTo>
                    <a:lnTo>
                      <a:pt x="0" y="2"/>
                    </a:lnTo>
                    <a:lnTo>
                      <a:pt x="4" y="2"/>
                    </a:lnTo>
                    <a:lnTo>
                      <a:pt x="7" y="2"/>
                    </a:lnTo>
                    <a:lnTo>
                      <a:pt x="7" y="2"/>
                    </a:lnTo>
                    <a:lnTo>
                      <a:pt x="9" y="0"/>
                    </a:lnTo>
                    <a:lnTo>
                      <a:pt x="7" y="0"/>
                    </a:lnTo>
                    <a:lnTo>
                      <a:pt x="5"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35" name="Freeform 163"/>
              <p:cNvSpPr>
                <a:spLocks/>
              </p:cNvSpPr>
              <p:nvPr/>
            </p:nvSpPr>
            <p:spPr bwMode="auto">
              <a:xfrm>
                <a:off x="1340" y="849"/>
                <a:ext cx="9" cy="2"/>
              </a:xfrm>
              <a:custGeom>
                <a:avLst/>
                <a:gdLst>
                  <a:gd name="T0" fmla="*/ 2 w 9"/>
                  <a:gd name="T1" fmla="*/ 0 h 2"/>
                  <a:gd name="T2" fmla="*/ 0 w 9"/>
                  <a:gd name="T3" fmla="*/ 0 h 2"/>
                  <a:gd name="T4" fmla="*/ 2 w 9"/>
                  <a:gd name="T5" fmla="*/ 2 h 2"/>
                  <a:gd name="T6" fmla="*/ 2 w 9"/>
                  <a:gd name="T7" fmla="*/ 2 h 2"/>
                  <a:gd name="T8" fmla="*/ 4 w 9"/>
                  <a:gd name="T9" fmla="*/ 0 h 2"/>
                  <a:gd name="T10" fmla="*/ 4 w 9"/>
                  <a:gd name="T11" fmla="*/ 2 h 2"/>
                  <a:gd name="T12" fmla="*/ 5 w 9"/>
                  <a:gd name="T13" fmla="*/ 0 h 2"/>
                  <a:gd name="T14" fmla="*/ 7 w 9"/>
                  <a:gd name="T15" fmla="*/ 0 h 2"/>
                  <a:gd name="T16" fmla="*/ 9 w 9"/>
                  <a:gd name="T17" fmla="*/ 0 h 2"/>
                  <a:gd name="T18" fmla="*/ 9 w 9"/>
                  <a:gd name="T19" fmla="*/ 0 h 2"/>
                  <a:gd name="T20" fmla="*/ 4 w 9"/>
                  <a:gd name="T21" fmla="*/ 0 h 2"/>
                  <a:gd name="T22" fmla="*/ 4 w 9"/>
                  <a:gd name="T23" fmla="*/ 0 h 2"/>
                  <a:gd name="T24" fmla="*/ 4 w 9"/>
                  <a:gd name="T25" fmla="*/ 0 h 2"/>
                  <a:gd name="T26" fmla="*/ 2 w 9"/>
                  <a:gd name="T27" fmla="*/ 0 h 2"/>
                  <a:gd name="T28" fmla="*/ 2 w 9"/>
                  <a:gd name="T2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2">
                    <a:moveTo>
                      <a:pt x="2" y="0"/>
                    </a:moveTo>
                    <a:lnTo>
                      <a:pt x="0" y="0"/>
                    </a:lnTo>
                    <a:lnTo>
                      <a:pt x="2" y="2"/>
                    </a:lnTo>
                    <a:lnTo>
                      <a:pt x="2" y="2"/>
                    </a:lnTo>
                    <a:lnTo>
                      <a:pt x="4" y="0"/>
                    </a:lnTo>
                    <a:lnTo>
                      <a:pt x="4" y="2"/>
                    </a:lnTo>
                    <a:lnTo>
                      <a:pt x="5" y="0"/>
                    </a:lnTo>
                    <a:lnTo>
                      <a:pt x="7" y="0"/>
                    </a:lnTo>
                    <a:lnTo>
                      <a:pt x="9" y="0"/>
                    </a:lnTo>
                    <a:lnTo>
                      <a:pt x="9" y="0"/>
                    </a:lnTo>
                    <a:lnTo>
                      <a:pt x="4" y="0"/>
                    </a:lnTo>
                    <a:lnTo>
                      <a:pt x="4" y="0"/>
                    </a:lnTo>
                    <a:lnTo>
                      <a:pt x="4" y="0"/>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36" name="Freeform 164"/>
              <p:cNvSpPr>
                <a:spLocks/>
              </p:cNvSpPr>
              <p:nvPr/>
            </p:nvSpPr>
            <p:spPr bwMode="auto">
              <a:xfrm>
                <a:off x="1327" y="853"/>
                <a:ext cx="7" cy="3"/>
              </a:xfrm>
              <a:custGeom>
                <a:avLst/>
                <a:gdLst>
                  <a:gd name="T0" fmla="*/ 4 w 7"/>
                  <a:gd name="T1" fmla="*/ 3 h 3"/>
                  <a:gd name="T2" fmla="*/ 6 w 7"/>
                  <a:gd name="T3" fmla="*/ 3 h 3"/>
                  <a:gd name="T4" fmla="*/ 7 w 7"/>
                  <a:gd name="T5" fmla="*/ 1 h 3"/>
                  <a:gd name="T6" fmla="*/ 7 w 7"/>
                  <a:gd name="T7" fmla="*/ 1 h 3"/>
                  <a:gd name="T8" fmla="*/ 7 w 7"/>
                  <a:gd name="T9" fmla="*/ 0 h 3"/>
                  <a:gd name="T10" fmla="*/ 7 w 7"/>
                  <a:gd name="T11" fmla="*/ 0 h 3"/>
                  <a:gd name="T12" fmla="*/ 7 w 7"/>
                  <a:gd name="T13" fmla="*/ 0 h 3"/>
                  <a:gd name="T14" fmla="*/ 7 w 7"/>
                  <a:gd name="T15" fmla="*/ 0 h 3"/>
                  <a:gd name="T16" fmla="*/ 6 w 7"/>
                  <a:gd name="T17" fmla="*/ 0 h 3"/>
                  <a:gd name="T18" fmla="*/ 4 w 7"/>
                  <a:gd name="T19" fmla="*/ 0 h 3"/>
                  <a:gd name="T20" fmla="*/ 0 w 7"/>
                  <a:gd name="T21" fmla="*/ 1 h 3"/>
                  <a:gd name="T22" fmla="*/ 0 w 7"/>
                  <a:gd name="T23" fmla="*/ 1 h 3"/>
                  <a:gd name="T24" fmla="*/ 0 w 7"/>
                  <a:gd name="T25" fmla="*/ 3 h 3"/>
                  <a:gd name="T26" fmla="*/ 4 w 7"/>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3">
                    <a:moveTo>
                      <a:pt x="4" y="3"/>
                    </a:moveTo>
                    <a:lnTo>
                      <a:pt x="6" y="3"/>
                    </a:lnTo>
                    <a:lnTo>
                      <a:pt x="7" y="1"/>
                    </a:lnTo>
                    <a:lnTo>
                      <a:pt x="7" y="1"/>
                    </a:lnTo>
                    <a:lnTo>
                      <a:pt x="7" y="0"/>
                    </a:lnTo>
                    <a:lnTo>
                      <a:pt x="7" y="0"/>
                    </a:lnTo>
                    <a:lnTo>
                      <a:pt x="7" y="0"/>
                    </a:lnTo>
                    <a:lnTo>
                      <a:pt x="7" y="0"/>
                    </a:lnTo>
                    <a:lnTo>
                      <a:pt x="6" y="0"/>
                    </a:lnTo>
                    <a:lnTo>
                      <a:pt x="4" y="0"/>
                    </a:lnTo>
                    <a:lnTo>
                      <a:pt x="0" y="1"/>
                    </a:lnTo>
                    <a:lnTo>
                      <a:pt x="0" y="1"/>
                    </a:lnTo>
                    <a:lnTo>
                      <a:pt x="0" y="3"/>
                    </a:lnTo>
                    <a:lnTo>
                      <a:pt x="4"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37" name="Freeform 165"/>
              <p:cNvSpPr>
                <a:spLocks noEditPoints="1"/>
              </p:cNvSpPr>
              <p:nvPr/>
            </p:nvSpPr>
            <p:spPr bwMode="auto">
              <a:xfrm>
                <a:off x="1271" y="838"/>
                <a:ext cx="60" cy="20"/>
              </a:xfrm>
              <a:custGeom>
                <a:avLst/>
                <a:gdLst>
                  <a:gd name="T0" fmla="*/ 33 w 60"/>
                  <a:gd name="T1" fmla="*/ 11 h 20"/>
                  <a:gd name="T2" fmla="*/ 33 w 60"/>
                  <a:gd name="T3" fmla="*/ 9 h 20"/>
                  <a:gd name="T4" fmla="*/ 33 w 60"/>
                  <a:gd name="T5" fmla="*/ 7 h 20"/>
                  <a:gd name="T6" fmla="*/ 33 w 60"/>
                  <a:gd name="T7" fmla="*/ 5 h 20"/>
                  <a:gd name="T8" fmla="*/ 27 w 60"/>
                  <a:gd name="T9" fmla="*/ 4 h 20"/>
                  <a:gd name="T10" fmla="*/ 27 w 60"/>
                  <a:gd name="T11" fmla="*/ 2 h 20"/>
                  <a:gd name="T12" fmla="*/ 24 w 60"/>
                  <a:gd name="T13" fmla="*/ 2 h 20"/>
                  <a:gd name="T14" fmla="*/ 18 w 60"/>
                  <a:gd name="T15" fmla="*/ 4 h 20"/>
                  <a:gd name="T16" fmla="*/ 18 w 60"/>
                  <a:gd name="T17" fmla="*/ 4 h 20"/>
                  <a:gd name="T18" fmla="*/ 13 w 60"/>
                  <a:gd name="T19" fmla="*/ 4 h 20"/>
                  <a:gd name="T20" fmla="*/ 9 w 60"/>
                  <a:gd name="T21" fmla="*/ 5 h 20"/>
                  <a:gd name="T22" fmla="*/ 4 w 60"/>
                  <a:gd name="T23" fmla="*/ 9 h 20"/>
                  <a:gd name="T24" fmla="*/ 13 w 60"/>
                  <a:gd name="T25" fmla="*/ 9 h 20"/>
                  <a:gd name="T26" fmla="*/ 9 w 60"/>
                  <a:gd name="T27" fmla="*/ 9 h 20"/>
                  <a:gd name="T28" fmla="*/ 2 w 60"/>
                  <a:gd name="T29" fmla="*/ 9 h 20"/>
                  <a:gd name="T30" fmla="*/ 0 w 60"/>
                  <a:gd name="T31" fmla="*/ 11 h 20"/>
                  <a:gd name="T32" fmla="*/ 4 w 60"/>
                  <a:gd name="T33" fmla="*/ 13 h 20"/>
                  <a:gd name="T34" fmla="*/ 6 w 60"/>
                  <a:gd name="T35" fmla="*/ 15 h 20"/>
                  <a:gd name="T36" fmla="*/ 9 w 60"/>
                  <a:gd name="T37" fmla="*/ 13 h 20"/>
                  <a:gd name="T38" fmla="*/ 11 w 60"/>
                  <a:gd name="T39" fmla="*/ 13 h 20"/>
                  <a:gd name="T40" fmla="*/ 15 w 60"/>
                  <a:gd name="T41" fmla="*/ 11 h 20"/>
                  <a:gd name="T42" fmla="*/ 18 w 60"/>
                  <a:gd name="T43" fmla="*/ 11 h 20"/>
                  <a:gd name="T44" fmla="*/ 20 w 60"/>
                  <a:gd name="T45" fmla="*/ 11 h 20"/>
                  <a:gd name="T46" fmla="*/ 16 w 60"/>
                  <a:gd name="T47" fmla="*/ 13 h 20"/>
                  <a:gd name="T48" fmla="*/ 15 w 60"/>
                  <a:gd name="T49" fmla="*/ 15 h 20"/>
                  <a:gd name="T50" fmla="*/ 18 w 60"/>
                  <a:gd name="T51" fmla="*/ 15 h 20"/>
                  <a:gd name="T52" fmla="*/ 22 w 60"/>
                  <a:gd name="T53" fmla="*/ 13 h 20"/>
                  <a:gd name="T54" fmla="*/ 22 w 60"/>
                  <a:gd name="T55" fmla="*/ 15 h 20"/>
                  <a:gd name="T56" fmla="*/ 29 w 60"/>
                  <a:gd name="T57" fmla="*/ 13 h 20"/>
                  <a:gd name="T58" fmla="*/ 25 w 60"/>
                  <a:gd name="T59" fmla="*/ 15 h 20"/>
                  <a:gd name="T60" fmla="*/ 22 w 60"/>
                  <a:gd name="T61" fmla="*/ 15 h 20"/>
                  <a:gd name="T62" fmla="*/ 15 w 60"/>
                  <a:gd name="T63" fmla="*/ 16 h 20"/>
                  <a:gd name="T64" fmla="*/ 11 w 60"/>
                  <a:gd name="T65" fmla="*/ 16 h 20"/>
                  <a:gd name="T66" fmla="*/ 7 w 60"/>
                  <a:gd name="T67" fmla="*/ 18 h 20"/>
                  <a:gd name="T68" fmla="*/ 15 w 60"/>
                  <a:gd name="T69" fmla="*/ 20 h 20"/>
                  <a:gd name="T70" fmla="*/ 22 w 60"/>
                  <a:gd name="T71" fmla="*/ 18 h 20"/>
                  <a:gd name="T72" fmla="*/ 27 w 60"/>
                  <a:gd name="T73" fmla="*/ 18 h 20"/>
                  <a:gd name="T74" fmla="*/ 35 w 60"/>
                  <a:gd name="T75" fmla="*/ 16 h 20"/>
                  <a:gd name="T76" fmla="*/ 38 w 60"/>
                  <a:gd name="T77" fmla="*/ 15 h 20"/>
                  <a:gd name="T78" fmla="*/ 38 w 60"/>
                  <a:gd name="T79" fmla="*/ 16 h 20"/>
                  <a:gd name="T80" fmla="*/ 44 w 60"/>
                  <a:gd name="T81" fmla="*/ 16 h 20"/>
                  <a:gd name="T82" fmla="*/ 47 w 60"/>
                  <a:gd name="T83" fmla="*/ 16 h 20"/>
                  <a:gd name="T84" fmla="*/ 53 w 60"/>
                  <a:gd name="T85" fmla="*/ 15 h 20"/>
                  <a:gd name="T86" fmla="*/ 58 w 60"/>
                  <a:gd name="T87" fmla="*/ 13 h 20"/>
                  <a:gd name="T88" fmla="*/ 60 w 60"/>
                  <a:gd name="T89" fmla="*/ 9 h 20"/>
                  <a:gd name="T90" fmla="*/ 54 w 60"/>
                  <a:gd name="T91" fmla="*/ 11 h 20"/>
                  <a:gd name="T92" fmla="*/ 54 w 60"/>
                  <a:gd name="T93" fmla="*/ 9 h 20"/>
                  <a:gd name="T94" fmla="*/ 53 w 60"/>
                  <a:gd name="T95" fmla="*/ 7 h 20"/>
                  <a:gd name="T96" fmla="*/ 53 w 60"/>
                  <a:gd name="T97" fmla="*/ 5 h 20"/>
                  <a:gd name="T98" fmla="*/ 54 w 60"/>
                  <a:gd name="T99" fmla="*/ 5 h 20"/>
                  <a:gd name="T100" fmla="*/ 54 w 60"/>
                  <a:gd name="T101" fmla="*/ 4 h 20"/>
                  <a:gd name="T102" fmla="*/ 56 w 60"/>
                  <a:gd name="T103" fmla="*/ 0 h 20"/>
                  <a:gd name="T104" fmla="*/ 49 w 60"/>
                  <a:gd name="T105" fmla="*/ 2 h 20"/>
                  <a:gd name="T106" fmla="*/ 47 w 60"/>
                  <a:gd name="T107" fmla="*/ 4 h 20"/>
                  <a:gd name="T108" fmla="*/ 44 w 60"/>
                  <a:gd name="T109" fmla="*/ 4 h 20"/>
                  <a:gd name="T110" fmla="*/ 45 w 60"/>
                  <a:gd name="T111" fmla="*/ 5 h 20"/>
                  <a:gd name="T112" fmla="*/ 44 w 60"/>
                  <a:gd name="T113" fmla="*/ 7 h 20"/>
                  <a:gd name="T114" fmla="*/ 42 w 60"/>
                  <a:gd name="T115" fmla="*/ 9 h 20"/>
                  <a:gd name="T116" fmla="*/ 44 w 60"/>
                  <a:gd name="T117" fmla="*/ 11 h 20"/>
                  <a:gd name="T118" fmla="*/ 35 w 60"/>
                  <a:gd name="T119" fmla="*/ 11 h 20"/>
                  <a:gd name="T120" fmla="*/ 51 w 60"/>
                  <a:gd name="T121"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 h="20">
                    <a:moveTo>
                      <a:pt x="35" y="11"/>
                    </a:moveTo>
                    <a:lnTo>
                      <a:pt x="33" y="11"/>
                    </a:lnTo>
                    <a:lnTo>
                      <a:pt x="33" y="11"/>
                    </a:lnTo>
                    <a:lnTo>
                      <a:pt x="33" y="11"/>
                    </a:lnTo>
                    <a:lnTo>
                      <a:pt x="31" y="11"/>
                    </a:lnTo>
                    <a:lnTo>
                      <a:pt x="33" y="9"/>
                    </a:lnTo>
                    <a:lnTo>
                      <a:pt x="33" y="9"/>
                    </a:lnTo>
                    <a:lnTo>
                      <a:pt x="33" y="9"/>
                    </a:lnTo>
                    <a:lnTo>
                      <a:pt x="33" y="7"/>
                    </a:lnTo>
                    <a:lnTo>
                      <a:pt x="31" y="7"/>
                    </a:lnTo>
                    <a:lnTo>
                      <a:pt x="31" y="7"/>
                    </a:lnTo>
                    <a:lnTo>
                      <a:pt x="33" y="7"/>
                    </a:lnTo>
                    <a:lnTo>
                      <a:pt x="33" y="7"/>
                    </a:lnTo>
                    <a:lnTo>
                      <a:pt x="31" y="7"/>
                    </a:lnTo>
                    <a:lnTo>
                      <a:pt x="31" y="5"/>
                    </a:lnTo>
                    <a:lnTo>
                      <a:pt x="33" y="5"/>
                    </a:lnTo>
                    <a:lnTo>
                      <a:pt x="31" y="4"/>
                    </a:lnTo>
                    <a:lnTo>
                      <a:pt x="31" y="4"/>
                    </a:lnTo>
                    <a:lnTo>
                      <a:pt x="29" y="4"/>
                    </a:lnTo>
                    <a:lnTo>
                      <a:pt x="27" y="4"/>
                    </a:lnTo>
                    <a:lnTo>
                      <a:pt x="25" y="4"/>
                    </a:lnTo>
                    <a:lnTo>
                      <a:pt x="25" y="4"/>
                    </a:lnTo>
                    <a:lnTo>
                      <a:pt x="25" y="2"/>
                    </a:lnTo>
                    <a:lnTo>
                      <a:pt x="27" y="2"/>
                    </a:lnTo>
                    <a:lnTo>
                      <a:pt x="27" y="2"/>
                    </a:lnTo>
                    <a:lnTo>
                      <a:pt x="25" y="2"/>
                    </a:lnTo>
                    <a:lnTo>
                      <a:pt x="24" y="2"/>
                    </a:lnTo>
                    <a:lnTo>
                      <a:pt x="24" y="2"/>
                    </a:lnTo>
                    <a:lnTo>
                      <a:pt x="22" y="2"/>
                    </a:lnTo>
                    <a:lnTo>
                      <a:pt x="20" y="2"/>
                    </a:lnTo>
                    <a:lnTo>
                      <a:pt x="18" y="2"/>
                    </a:lnTo>
                    <a:lnTo>
                      <a:pt x="18" y="4"/>
                    </a:lnTo>
                    <a:lnTo>
                      <a:pt x="22" y="4"/>
                    </a:lnTo>
                    <a:lnTo>
                      <a:pt x="22" y="4"/>
                    </a:lnTo>
                    <a:lnTo>
                      <a:pt x="22" y="4"/>
                    </a:lnTo>
                    <a:lnTo>
                      <a:pt x="18" y="4"/>
                    </a:lnTo>
                    <a:lnTo>
                      <a:pt x="18" y="4"/>
                    </a:lnTo>
                    <a:lnTo>
                      <a:pt x="15" y="4"/>
                    </a:lnTo>
                    <a:lnTo>
                      <a:pt x="15" y="4"/>
                    </a:lnTo>
                    <a:lnTo>
                      <a:pt x="13" y="4"/>
                    </a:lnTo>
                    <a:lnTo>
                      <a:pt x="13" y="5"/>
                    </a:lnTo>
                    <a:lnTo>
                      <a:pt x="11" y="5"/>
                    </a:lnTo>
                    <a:lnTo>
                      <a:pt x="11" y="5"/>
                    </a:lnTo>
                    <a:lnTo>
                      <a:pt x="9" y="5"/>
                    </a:lnTo>
                    <a:lnTo>
                      <a:pt x="11" y="5"/>
                    </a:lnTo>
                    <a:lnTo>
                      <a:pt x="7" y="5"/>
                    </a:lnTo>
                    <a:lnTo>
                      <a:pt x="6" y="7"/>
                    </a:lnTo>
                    <a:lnTo>
                      <a:pt x="4" y="9"/>
                    </a:lnTo>
                    <a:lnTo>
                      <a:pt x="7" y="9"/>
                    </a:lnTo>
                    <a:lnTo>
                      <a:pt x="11" y="9"/>
                    </a:lnTo>
                    <a:lnTo>
                      <a:pt x="11" y="7"/>
                    </a:lnTo>
                    <a:lnTo>
                      <a:pt x="13" y="9"/>
                    </a:lnTo>
                    <a:lnTo>
                      <a:pt x="15" y="7"/>
                    </a:lnTo>
                    <a:lnTo>
                      <a:pt x="15" y="9"/>
                    </a:lnTo>
                    <a:lnTo>
                      <a:pt x="11" y="9"/>
                    </a:lnTo>
                    <a:lnTo>
                      <a:pt x="9" y="9"/>
                    </a:lnTo>
                    <a:lnTo>
                      <a:pt x="9" y="9"/>
                    </a:lnTo>
                    <a:lnTo>
                      <a:pt x="6" y="9"/>
                    </a:lnTo>
                    <a:lnTo>
                      <a:pt x="4" y="9"/>
                    </a:lnTo>
                    <a:lnTo>
                      <a:pt x="2" y="9"/>
                    </a:lnTo>
                    <a:lnTo>
                      <a:pt x="0" y="11"/>
                    </a:lnTo>
                    <a:lnTo>
                      <a:pt x="0" y="11"/>
                    </a:lnTo>
                    <a:lnTo>
                      <a:pt x="0" y="11"/>
                    </a:lnTo>
                    <a:lnTo>
                      <a:pt x="0" y="11"/>
                    </a:lnTo>
                    <a:lnTo>
                      <a:pt x="2" y="13"/>
                    </a:lnTo>
                    <a:lnTo>
                      <a:pt x="4" y="11"/>
                    </a:lnTo>
                    <a:lnTo>
                      <a:pt x="6" y="11"/>
                    </a:lnTo>
                    <a:lnTo>
                      <a:pt x="4" y="13"/>
                    </a:lnTo>
                    <a:lnTo>
                      <a:pt x="6" y="13"/>
                    </a:lnTo>
                    <a:lnTo>
                      <a:pt x="4" y="13"/>
                    </a:lnTo>
                    <a:lnTo>
                      <a:pt x="6" y="15"/>
                    </a:lnTo>
                    <a:lnTo>
                      <a:pt x="6" y="15"/>
                    </a:lnTo>
                    <a:lnTo>
                      <a:pt x="6" y="13"/>
                    </a:lnTo>
                    <a:lnTo>
                      <a:pt x="7" y="13"/>
                    </a:lnTo>
                    <a:lnTo>
                      <a:pt x="7" y="13"/>
                    </a:lnTo>
                    <a:lnTo>
                      <a:pt x="9" y="13"/>
                    </a:lnTo>
                    <a:lnTo>
                      <a:pt x="9" y="13"/>
                    </a:lnTo>
                    <a:lnTo>
                      <a:pt x="9" y="15"/>
                    </a:lnTo>
                    <a:lnTo>
                      <a:pt x="9" y="15"/>
                    </a:lnTo>
                    <a:lnTo>
                      <a:pt x="11" y="13"/>
                    </a:lnTo>
                    <a:lnTo>
                      <a:pt x="13" y="13"/>
                    </a:lnTo>
                    <a:lnTo>
                      <a:pt x="13" y="13"/>
                    </a:lnTo>
                    <a:lnTo>
                      <a:pt x="13" y="13"/>
                    </a:lnTo>
                    <a:lnTo>
                      <a:pt x="15" y="11"/>
                    </a:lnTo>
                    <a:lnTo>
                      <a:pt x="15" y="11"/>
                    </a:lnTo>
                    <a:lnTo>
                      <a:pt x="15" y="13"/>
                    </a:lnTo>
                    <a:lnTo>
                      <a:pt x="15" y="13"/>
                    </a:lnTo>
                    <a:lnTo>
                      <a:pt x="18" y="11"/>
                    </a:lnTo>
                    <a:lnTo>
                      <a:pt x="18" y="11"/>
                    </a:lnTo>
                    <a:lnTo>
                      <a:pt x="20" y="11"/>
                    </a:lnTo>
                    <a:lnTo>
                      <a:pt x="20" y="11"/>
                    </a:lnTo>
                    <a:lnTo>
                      <a:pt x="20" y="11"/>
                    </a:lnTo>
                    <a:lnTo>
                      <a:pt x="18" y="11"/>
                    </a:lnTo>
                    <a:lnTo>
                      <a:pt x="18" y="11"/>
                    </a:lnTo>
                    <a:lnTo>
                      <a:pt x="16" y="13"/>
                    </a:lnTo>
                    <a:lnTo>
                      <a:pt x="16" y="13"/>
                    </a:lnTo>
                    <a:lnTo>
                      <a:pt x="16" y="13"/>
                    </a:lnTo>
                    <a:lnTo>
                      <a:pt x="15" y="13"/>
                    </a:lnTo>
                    <a:lnTo>
                      <a:pt x="15" y="15"/>
                    </a:lnTo>
                    <a:lnTo>
                      <a:pt x="15" y="15"/>
                    </a:lnTo>
                    <a:lnTo>
                      <a:pt x="16" y="15"/>
                    </a:lnTo>
                    <a:lnTo>
                      <a:pt x="18" y="15"/>
                    </a:lnTo>
                    <a:lnTo>
                      <a:pt x="18" y="13"/>
                    </a:lnTo>
                    <a:lnTo>
                      <a:pt x="18" y="15"/>
                    </a:lnTo>
                    <a:lnTo>
                      <a:pt x="20" y="15"/>
                    </a:lnTo>
                    <a:lnTo>
                      <a:pt x="20" y="13"/>
                    </a:lnTo>
                    <a:lnTo>
                      <a:pt x="22" y="13"/>
                    </a:lnTo>
                    <a:lnTo>
                      <a:pt x="22" y="13"/>
                    </a:lnTo>
                    <a:lnTo>
                      <a:pt x="22" y="13"/>
                    </a:lnTo>
                    <a:lnTo>
                      <a:pt x="24" y="13"/>
                    </a:lnTo>
                    <a:lnTo>
                      <a:pt x="22" y="13"/>
                    </a:lnTo>
                    <a:lnTo>
                      <a:pt x="22" y="15"/>
                    </a:lnTo>
                    <a:lnTo>
                      <a:pt x="25" y="15"/>
                    </a:lnTo>
                    <a:lnTo>
                      <a:pt x="27" y="15"/>
                    </a:lnTo>
                    <a:lnTo>
                      <a:pt x="29" y="13"/>
                    </a:lnTo>
                    <a:lnTo>
                      <a:pt x="29" y="13"/>
                    </a:lnTo>
                    <a:lnTo>
                      <a:pt x="29" y="15"/>
                    </a:lnTo>
                    <a:lnTo>
                      <a:pt x="27" y="15"/>
                    </a:lnTo>
                    <a:lnTo>
                      <a:pt x="25" y="15"/>
                    </a:lnTo>
                    <a:lnTo>
                      <a:pt x="25" y="15"/>
                    </a:lnTo>
                    <a:lnTo>
                      <a:pt x="24" y="15"/>
                    </a:lnTo>
                    <a:lnTo>
                      <a:pt x="24" y="15"/>
                    </a:lnTo>
                    <a:lnTo>
                      <a:pt x="24" y="15"/>
                    </a:lnTo>
                    <a:lnTo>
                      <a:pt x="22" y="15"/>
                    </a:lnTo>
                    <a:lnTo>
                      <a:pt x="18" y="15"/>
                    </a:lnTo>
                    <a:lnTo>
                      <a:pt x="16" y="15"/>
                    </a:lnTo>
                    <a:lnTo>
                      <a:pt x="15" y="16"/>
                    </a:lnTo>
                    <a:lnTo>
                      <a:pt x="15" y="16"/>
                    </a:lnTo>
                    <a:lnTo>
                      <a:pt x="15" y="16"/>
                    </a:lnTo>
                    <a:lnTo>
                      <a:pt x="13" y="16"/>
                    </a:lnTo>
                    <a:lnTo>
                      <a:pt x="11" y="16"/>
                    </a:lnTo>
                    <a:lnTo>
                      <a:pt x="11" y="16"/>
                    </a:lnTo>
                    <a:lnTo>
                      <a:pt x="9" y="16"/>
                    </a:lnTo>
                    <a:lnTo>
                      <a:pt x="7" y="16"/>
                    </a:lnTo>
                    <a:lnTo>
                      <a:pt x="7" y="16"/>
                    </a:lnTo>
                    <a:lnTo>
                      <a:pt x="7" y="18"/>
                    </a:lnTo>
                    <a:lnTo>
                      <a:pt x="9" y="18"/>
                    </a:lnTo>
                    <a:lnTo>
                      <a:pt x="11" y="20"/>
                    </a:lnTo>
                    <a:lnTo>
                      <a:pt x="13" y="20"/>
                    </a:lnTo>
                    <a:lnTo>
                      <a:pt x="15" y="20"/>
                    </a:lnTo>
                    <a:lnTo>
                      <a:pt x="18" y="20"/>
                    </a:lnTo>
                    <a:lnTo>
                      <a:pt x="20" y="20"/>
                    </a:lnTo>
                    <a:lnTo>
                      <a:pt x="22" y="20"/>
                    </a:lnTo>
                    <a:lnTo>
                      <a:pt x="22" y="18"/>
                    </a:lnTo>
                    <a:lnTo>
                      <a:pt x="24" y="18"/>
                    </a:lnTo>
                    <a:lnTo>
                      <a:pt x="25" y="18"/>
                    </a:lnTo>
                    <a:lnTo>
                      <a:pt x="25" y="18"/>
                    </a:lnTo>
                    <a:lnTo>
                      <a:pt x="27" y="18"/>
                    </a:lnTo>
                    <a:lnTo>
                      <a:pt x="29" y="16"/>
                    </a:lnTo>
                    <a:lnTo>
                      <a:pt x="31" y="16"/>
                    </a:lnTo>
                    <a:lnTo>
                      <a:pt x="33" y="16"/>
                    </a:lnTo>
                    <a:lnTo>
                      <a:pt x="35" y="16"/>
                    </a:lnTo>
                    <a:lnTo>
                      <a:pt x="36" y="16"/>
                    </a:lnTo>
                    <a:lnTo>
                      <a:pt x="36" y="16"/>
                    </a:lnTo>
                    <a:lnTo>
                      <a:pt x="38" y="16"/>
                    </a:lnTo>
                    <a:lnTo>
                      <a:pt x="38" y="15"/>
                    </a:lnTo>
                    <a:lnTo>
                      <a:pt x="38" y="16"/>
                    </a:lnTo>
                    <a:lnTo>
                      <a:pt x="38" y="16"/>
                    </a:lnTo>
                    <a:lnTo>
                      <a:pt x="38" y="16"/>
                    </a:lnTo>
                    <a:lnTo>
                      <a:pt x="38" y="16"/>
                    </a:lnTo>
                    <a:lnTo>
                      <a:pt x="40" y="16"/>
                    </a:lnTo>
                    <a:lnTo>
                      <a:pt x="44" y="16"/>
                    </a:lnTo>
                    <a:lnTo>
                      <a:pt x="42" y="16"/>
                    </a:lnTo>
                    <a:lnTo>
                      <a:pt x="44" y="16"/>
                    </a:lnTo>
                    <a:lnTo>
                      <a:pt x="44" y="16"/>
                    </a:lnTo>
                    <a:lnTo>
                      <a:pt x="44" y="18"/>
                    </a:lnTo>
                    <a:lnTo>
                      <a:pt x="47" y="18"/>
                    </a:lnTo>
                    <a:lnTo>
                      <a:pt x="47" y="16"/>
                    </a:lnTo>
                    <a:lnTo>
                      <a:pt x="49" y="16"/>
                    </a:lnTo>
                    <a:lnTo>
                      <a:pt x="51" y="16"/>
                    </a:lnTo>
                    <a:lnTo>
                      <a:pt x="53" y="16"/>
                    </a:lnTo>
                    <a:lnTo>
                      <a:pt x="53" y="15"/>
                    </a:lnTo>
                    <a:lnTo>
                      <a:pt x="54" y="15"/>
                    </a:lnTo>
                    <a:lnTo>
                      <a:pt x="56" y="13"/>
                    </a:lnTo>
                    <a:lnTo>
                      <a:pt x="58" y="13"/>
                    </a:lnTo>
                    <a:lnTo>
                      <a:pt x="58" y="13"/>
                    </a:lnTo>
                    <a:lnTo>
                      <a:pt x="60" y="11"/>
                    </a:lnTo>
                    <a:lnTo>
                      <a:pt x="60" y="11"/>
                    </a:lnTo>
                    <a:lnTo>
                      <a:pt x="60" y="9"/>
                    </a:lnTo>
                    <a:lnTo>
                      <a:pt x="60" y="9"/>
                    </a:lnTo>
                    <a:lnTo>
                      <a:pt x="58" y="9"/>
                    </a:lnTo>
                    <a:lnTo>
                      <a:pt x="56" y="9"/>
                    </a:lnTo>
                    <a:lnTo>
                      <a:pt x="56" y="9"/>
                    </a:lnTo>
                    <a:lnTo>
                      <a:pt x="54" y="11"/>
                    </a:lnTo>
                    <a:lnTo>
                      <a:pt x="54" y="11"/>
                    </a:lnTo>
                    <a:lnTo>
                      <a:pt x="54" y="11"/>
                    </a:lnTo>
                    <a:lnTo>
                      <a:pt x="53" y="11"/>
                    </a:lnTo>
                    <a:lnTo>
                      <a:pt x="54" y="9"/>
                    </a:lnTo>
                    <a:lnTo>
                      <a:pt x="53" y="9"/>
                    </a:lnTo>
                    <a:lnTo>
                      <a:pt x="53" y="9"/>
                    </a:lnTo>
                    <a:lnTo>
                      <a:pt x="53" y="9"/>
                    </a:lnTo>
                    <a:lnTo>
                      <a:pt x="53" y="7"/>
                    </a:lnTo>
                    <a:lnTo>
                      <a:pt x="49" y="7"/>
                    </a:lnTo>
                    <a:lnTo>
                      <a:pt x="49" y="7"/>
                    </a:lnTo>
                    <a:lnTo>
                      <a:pt x="51" y="7"/>
                    </a:lnTo>
                    <a:lnTo>
                      <a:pt x="53" y="5"/>
                    </a:lnTo>
                    <a:lnTo>
                      <a:pt x="53" y="5"/>
                    </a:lnTo>
                    <a:lnTo>
                      <a:pt x="53" y="5"/>
                    </a:lnTo>
                    <a:lnTo>
                      <a:pt x="53" y="5"/>
                    </a:lnTo>
                    <a:lnTo>
                      <a:pt x="54" y="5"/>
                    </a:lnTo>
                    <a:lnTo>
                      <a:pt x="53" y="4"/>
                    </a:lnTo>
                    <a:lnTo>
                      <a:pt x="53" y="4"/>
                    </a:lnTo>
                    <a:lnTo>
                      <a:pt x="53" y="4"/>
                    </a:lnTo>
                    <a:lnTo>
                      <a:pt x="54" y="4"/>
                    </a:lnTo>
                    <a:lnTo>
                      <a:pt x="54" y="2"/>
                    </a:lnTo>
                    <a:lnTo>
                      <a:pt x="56" y="2"/>
                    </a:lnTo>
                    <a:lnTo>
                      <a:pt x="56" y="2"/>
                    </a:lnTo>
                    <a:lnTo>
                      <a:pt x="56" y="0"/>
                    </a:lnTo>
                    <a:lnTo>
                      <a:pt x="54" y="0"/>
                    </a:lnTo>
                    <a:lnTo>
                      <a:pt x="54" y="0"/>
                    </a:lnTo>
                    <a:lnTo>
                      <a:pt x="53" y="0"/>
                    </a:lnTo>
                    <a:lnTo>
                      <a:pt x="49" y="2"/>
                    </a:lnTo>
                    <a:lnTo>
                      <a:pt x="49" y="2"/>
                    </a:lnTo>
                    <a:lnTo>
                      <a:pt x="47" y="4"/>
                    </a:lnTo>
                    <a:lnTo>
                      <a:pt x="47" y="4"/>
                    </a:lnTo>
                    <a:lnTo>
                      <a:pt x="47" y="4"/>
                    </a:lnTo>
                    <a:lnTo>
                      <a:pt x="45" y="4"/>
                    </a:lnTo>
                    <a:lnTo>
                      <a:pt x="44" y="4"/>
                    </a:lnTo>
                    <a:lnTo>
                      <a:pt x="44" y="4"/>
                    </a:lnTo>
                    <a:lnTo>
                      <a:pt x="44" y="4"/>
                    </a:lnTo>
                    <a:lnTo>
                      <a:pt x="44" y="4"/>
                    </a:lnTo>
                    <a:lnTo>
                      <a:pt x="44" y="5"/>
                    </a:lnTo>
                    <a:lnTo>
                      <a:pt x="45" y="5"/>
                    </a:lnTo>
                    <a:lnTo>
                      <a:pt x="45" y="5"/>
                    </a:lnTo>
                    <a:lnTo>
                      <a:pt x="45" y="5"/>
                    </a:lnTo>
                    <a:lnTo>
                      <a:pt x="45" y="5"/>
                    </a:lnTo>
                    <a:lnTo>
                      <a:pt x="45" y="7"/>
                    </a:lnTo>
                    <a:lnTo>
                      <a:pt x="44" y="7"/>
                    </a:lnTo>
                    <a:lnTo>
                      <a:pt x="44" y="7"/>
                    </a:lnTo>
                    <a:lnTo>
                      <a:pt x="42" y="9"/>
                    </a:lnTo>
                    <a:lnTo>
                      <a:pt x="42" y="9"/>
                    </a:lnTo>
                    <a:lnTo>
                      <a:pt x="42" y="9"/>
                    </a:lnTo>
                    <a:lnTo>
                      <a:pt x="44" y="9"/>
                    </a:lnTo>
                    <a:lnTo>
                      <a:pt x="44" y="9"/>
                    </a:lnTo>
                    <a:lnTo>
                      <a:pt x="44" y="11"/>
                    </a:lnTo>
                    <a:lnTo>
                      <a:pt x="44" y="11"/>
                    </a:lnTo>
                    <a:lnTo>
                      <a:pt x="42" y="11"/>
                    </a:lnTo>
                    <a:lnTo>
                      <a:pt x="42" y="11"/>
                    </a:lnTo>
                    <a:lnTo>
                      <a:pt x="36" y="11"/>
                    </a:lnTo>
                    <a:lnTo>
                      <a:pt x="35" y="11"/>
                    </a:lnTo>
                    <a:lnTo>
                      <a:pt x="35" y="11"/>
                    </a:lnTo>
                    <a:lnTo>
                      <a:pt x="35" y="11"/>
                    </a:lnTo>
                    <a:close/>
                    <a:moveTo>
                      <a:pt x="49" y="9"/>
                    </a:moveTo>
                    <a:lnTo>
                      <a:pt x="51" y="9"/>
                    </a:lnTo>
                    <a:lnTo>
                      <a:pt x="49" y="11"/>
                    </a:lnTo>
                    <a:lnTo>
                      <a:pt x="49" y="9"/>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38" name="Freeform 166"/>
              <p:cNvSpPr>
                <a:spLocks/>
              </p:cNvSpPr>
              <p:nvPr/>
            </p:nvSpPr>
            <p:spPr bwMode="auto">
              <a:xfrm>
                <a:off x="1268" y="842"/>
                <a:ext cx="12" cy="5"/>
              </a:xfrm>
              <a:custGeom>
                <a:avLst/>
                <a:gdLst>
                  <a:gd name="T0" fmla="*/ 1 w 12"/>
                  <a:gd name="T1" fmla="*/ 5 h 5"/>
                  <a:gd name="T2" fmla="*/ 3 w 12"/>
                  <a:gd name="T3" fmla="*/ 3 h 5"/>
                  <a:gd name="T4" fmla="*/ 5 w 12"/>
                  <a:gd name="T5" fmla="*/ 3 h 5"/>
                  <a:gd name="T6" fmla="*/ 7 w 12"/>
                  <a:gd name="T7" fmla="*/ 1 h 5"/>
                  <a:gd name="T8" fmla="*/ 9 w 12"/>
                  <a:gd name="T9" fmla="*/ 1 h 5"/>
                  <a:gd name="T10" fmla="*/ 10 w 12"/>
                  <a:gd name="T11" fmla="*/ 0 h 5"/>
                  <a:gd name="T12" fmla="*/ 12 w 12"/>
                  <a:gd name="T13" fmla="*/ 0 h 5"/>
                  <a:gd name="T14" fmla="*/ 10 w 12"/>
                  <a:gd name="T15" fmla="*/ 0 h 5"/>
                  <a:gd name="T16" fmla="*/ 10 w 12"/>
                  <a:gd name="T17" fmla="*/ 0 h 5"/>
                  <a:gd name="T18" fmla="*/ 9 w 12"/>
                  <a:gd name="T19" fmla="*/ 0 h 5"/>
                  <a:gd name="T20" fmla="*/ 9 w 12"/>
                  <a:gd name="T21" fmla="*/ 0 h 5"/>
                  <a:gd name="T22" fmla="*/ 9 w 12"/>
                  <a:gd name="T23" fmla="*/ 0 h 5"/>
                  <a:gd name="T24" fmla="*/ 9 w 12"/>
                  <a:gd name="T25" fmla="*/ 0 h 5"/>
                  <a:gd name="T26" fmla="*/ 9 w 12"/>
                  <a:gd name="T27" fmla="*/ 0 h 5"/>
                  <a:gd name="T28" fmla="*/ 7 w 12"/>
                  <a:gd name="T29" fmla="*/ 0 h 5"/>
                  <a:gd name="T30" fmla="*/ 5 w 12"/>
                  <a:gd name="T31" fmla="*/ 0 h 5"/>
                  <a:gd name="T32" fmla="*/ 1 w 12"/>
                  <a:gd name="T33" fmla="*/ 1 h 5"/>
                  <a:gd name="T34" fmla="*/ 0 w 12"/>
                  <a:gd name="T35" fmla="*/ 1 h 5"/>
                  <a:gd name="T36" fmla="*/ 0 w 12"/>
                  <a:gd name="T37" fmla="*/ 1 h 5"/>
                  <a:gd name="T38" fmla="*/ 0 w 12"/>
                  <a:gd name="T39" fmla="*/ 3 h 5"/>
                  <a:gd name="T40" fmla="*/ 0 w 12"/>
                  <a:gd name="T41" fmla="*/ 3 h 5"/>
                  <a:gd name="T42" fmla="*/ 0 w 12"/>
                  <a:gd name="T43" fmla="*/ 5 h 5"/>
                  <a:gd name="T44" fmla="*/ 1 w 12"/>
                  <a:gd name="T4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 h="5">
                    <a:moveTo>
                      <a:pt x="1" y="5"/>
                    </a:moveTo>
                    <a:lnTo>
                      <a:pt x="3" y="3"/>
                    </a:lnTo>
                    <a:lnTo>
                      <a:pt x="5" y="3"/>
                    </a:lnTo>
                    <a:lnTo>
                      <a:pt x="7" y="1"/>
                    </a:lnTo>
                    <a:lnTo>
                      <a:pt x="9" y="1"/>
                    </a:lnTo>
                    <a:lnTo>
                      <a:pt x="10" y="0"/>
                    </a:lnTo>
                    <a:lnTo>
                      <a:pt x="12" y="0"/>
                    </a:lnTo>
                    <a:lnTo>
                      <a:pt x="10" y="0"/>
                    </a:lnTo>
                    <a:lnTo>
                      <a:pt x="10" y="0"/>
                    </a:lnTo>
                    <a:lnTo>
                      <a:pt x="9" y="0"/>
                    </a:lnTo>
                    <a:lnTo>
                      <a:pt x="9" y="0"/>
                    </a:lnTo>
                    <a:lnTo>
                      <a:pt x="9" y="0"/>
                    </a:lnTo>
                    <a:lnTo>
                      <a:pt x="9" y="0"/>
                    </a:lnTo>
                    <a:lnTo>
                      <a:pt x="9" y="0"/>
                    </a:lnTo>
                    <a:lnTo>
                      <a:pt x="7" y="0"/>
                    </a:lnTo>
                    <a:lnTo>
                      <a:pt x="5" y="0"/>
                    </a:lnTo>
                    <a:lnTo>
                      <a:pt x="1" y="1"/>
                    </a:lnTo>
                    <a:lnTo>
                      <a:pt x="0" y="1"/>
                    </a:lnTo>
                    <a:lnTo>
                      <a:pt x="0" y="1"/>
                    </a:lnTo>
                    <a:lnTo>
                      <a:pt x="0" y="3"/>
                    </a:lnTo>
                    <a:lnTo>
                      <a:pt x="0" y="3"/>
                    </a:lnTo>
                    <a:lnTo>
                      <a:pt x="0" y="5"/>
                    </a:lnTo>
                    <a:lnTo>
                      <a:pt x="1"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39" name="Freeform 167"/>
              <p:cNvSpPr>
                <a:spLocks/>
              </p:cNvSpPr>
              <p:nvPr/>
            </p:nvSpPr>
            <p:spPr bwMode="auto">
              <a:xfrm>
                <a:off x="1255" y="831"/>
                <a:ext cx="47" cy="12"/>
              </a:xfrm>
              <a:custGeom>
                <a:avLst/>
                <a:gdLst>
                  <a:gd name="T0" fmla="*/ 5 w 47"/>
                  <a:gd name="T1" fmla="*/ 9 h 12"/>
                  <a:gd name="T2" fmla="*/ 7 w 47"/>
                  <a:gd name="T3" fmla="*/ 11 h 12"/>
                  <a:gd name="T4" fmla="*/ 9 w 47"/>
                  <a:gd name="T5" fmla="*/ 9 h 12"/>
                  <a:gd name="T6" fmla="*/ 13 w 47"/>
                  <a:gd name="T7" fmla="*/ 9 h 12"/>
                  <a:gd name="T8" fmla="*/ 11 w 47"/>
                  <a:gd name="T9" fmla="*/ 11 h 12"/>
                  <a:gd name="T10" fmla="*/ 9 w 47"/>
                  <a:gd name="T11" fmla="*/ 12 h 12"/>
                  <a:gd name="T12" fmla="*/ 11 w 47"/>
                  <a:gd name="T13" fmla="*/ 11 h 12"/>
                  <a:gd name="T14" fmla="*/ 14 w 47"/>
                  <a:gd name="T15" fmla="*/ 11 h 12"/>
                  <a:gd name="T16" fmla="*/ 14 w 47"/>
                  <a:gd name="T17" fmla="*/ 11 h 12"/>
                  <a:gd name="T18" fmla="*/ 18 w 47"/>
                  <a:gd name="T19" fmla="*/ 9 h 12"/>
                  <a:gd name="T20" fmla="*/ 18 w 47"/>
                  <a:gd name="T21" fmla="*/ 7 h 12"/>
                  <a:gd name="T22" fmla="*/ 18 w 47"/>
                  <a:gd name="T23" fmla="*/ 9 h 12"/>
                  <a:gd name="T24" fmla="*/ 18 w 47"/>
                  <a:gd name="T25" fmla="*/ 9 h 12"/>
                  <a:gd name="T26" fmla="*/ 20 w 47"/>
                  <a:gd name="T27" fmla="*/ 9 h 12"/>
                  <a:gd name="T28" fmla="*/ 23 w 47"/>
                  <a:gd name="T29" fmla="*/ 7 h 12"/>
                  <a:gd name="T30" fmla="*/ 23 w 47"/>
                  <a:gd name="T31" fmla="*/ 7 h 12"/>
                  <a:gd name="T32" fmla="*/ 25 w 47"/>
                  <a:gd name="T33" fmla="*/ 7 h 12"/>
                  <a:gd name="T34" fmla="*/ 27 w 47"/>
                  <a:gd name="T35" fmla="*/ 5 h 12"/>
                  <a:gd name="T36" fmla="*/ 29 w 47"/>
                  <a:gd name="T37" fmla="*/ 5 h 12"/>
                  <a:gd name="T38" fmla="*/ 29 w 47"/>
                  <a:gd name="T39" fmla="*/ 5 h 12"/>
                  <a:gd name="T40" fmla="*/ 27 w 47"/>
                  <a:gd name="T41" fmla="*/ 7 h 12"/>
                  <a:gd name="T42" fmla="*/ 29 w 47"/>
                  <a:gd name="T43" fmla="*/ 9 h 12"/>
                  <a:gd name="T44" fmla="*/ 31 w 47"/>
                  <a:gd name="T45" fmla="*/ 7 h 12"/>
                  <a:gd name="T46" fmla="*/ 36 w 47"/>
                  <a:gd name="T47" fmla="*/ 7 h 12"/>
                  <a:gd name="T48" fmla="*/ 38 w 47"/>
                  <a:gd name="T49" fmla="*/ 5 h 12"/>
                  <a:gd name="T50" fmla="*/ 40 w 47"/>
                  <a:gd name="T51" fmla="*/ 3 h 12"/>
                  <a:gd name="T52" fmla="*/ 40 w 47"/>
                  <a:gd name="T53" fmla="*/ 3 h 12"/>
                  <a:gd name="T54" fmla="*/ 40 w 47"/>
                  <a:gd name="T55" fmla="*/ 2 h 12"/>
                  <a:gd name="T56" fmla="*/ 45 w 47"/>
                  <a:gd name="T57" fmla="*/ 2 h 12"/>
                  <a:gd name="T58" fmla="*/ 45 w 47"/>
                  <a:gd name="T59" fmla="*/ 0 h 12"/>
                  <a:gd name="T60" fmla="*/ 45 w 47"/>
                  <a:gd name="T61" fmla="*/ 0 h 12"/>
                  <a:gd name="T62" fmla="*/ 40 w 47"/>
                  <a:gd name="T63" fmla="*/ 0 h 12"/>
                  <a:gd name="T64" fmla="*/ 41 w 47"/>
                  <a:gd name="T65" fmla="*/ 0 h 12"/>
                  <a:gd name="T66" fmla="*/ 40 w 47"/>
                  <a:gd name="T67" fmla="*/ 0 h 12"/>
                  <a:gd name="T68" fmla="*/ 36 w 47"/>
                  <a:gd name="T69" fmla="*/ 0 h 12"/>
                  <a:gd name="T70" fmla="*/ 36 w 47"/>
                  <a:gd name="T71" fmla="*/ 0 h 12"/>
                  <a:gd name="T72" fmla="*/ 36 w 47"/>
                  <a:gd name="T73" fmla="*/ 0 h 12"/>
                  <a:gd name="T74" fmla="*/ 32 w 47"/>
                  <a:gd name="T75" fmla="*/ 0 h 12"/>
                  <a:gd name="T76" fmla="*/ 29 w 47"/>
                  <a:gd name="T77" fmla="*/ 0 h 12"/>
                  <a:gd name="T78" fmla="*/ 27 w 47"/>
                  <a:gd name="T79" fmla="*/ 2 h 12"/>
                  <a:gd name="T80" fmla="*/ 23 w 47"/>
                  <a:gd name="T81" fmla="*/ 2 h 12"/>
                  <a:gd name="T82" fmla="*/ 22 w 47"/>
                  <a:gd name="T83" fmla="*/ 3 h 12"/>
                  <a:gd name="T84" fmla="*/ 18 w 47"/>
                  <a:gd name="T85" fmla="*/ 3 h 12"/>
                  <a:gd name="T86" fmla="*/ 16 w 47"/>
                  <a:gd name="T87" fmla="*/ 5 h 12"/>
                  <a:gd name="T88" fmla="*/ 14 w 47"/>
                  <a:gd name="T89" fmla="*/ 5 h 12"/>
                  <a:gd name="T90" fmla="*/ 11 w 47"/>
                  <a:gd name="T91" fmla="*/ 7 h 12"/>
                  <a:gd name="T92" fmla="*/ 9 w 47"/>
                  <a:gd name="T93" fmla="*/ 5 h 12"/>
                  <a:gd name="T94" fmla="*/ 7 w 47"/>
                  <a:gd name="T95" fmla="*/ 5 h 12"/>
                  <a:gd name="T96" fmla="*/ 3 w 47"/>
                  <a:gd name="T97" fmla="*/ 7 h 12"/>
                  <a:gd name="T98" fmla="*/ 3 w 47"/>
                  <a:gd name="T99" fmla="*/ 9 h 12"/>
                  <a:gd name="T100" fmla="*/ 0 w 47"/>
                  <a:gd name="T101"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7" h="12">
                    <a:moveTo>
                      <a:pt x="3" y="11"/>
                    </a:moveTo>
                    <a:lnTo>
                      <a:pt x="3" y="9"/>
                    </a:lnTo>
                    <a:lnTo>
                      <a:pt x="5" y="9"/>
                    </a:lnTo>
                    <a:lnTo>
                      <a:pt x="5" y="9"/>
                    </a:lnTo>
                    <a:lnTo>
                      <a:pt x="5" y="9"/>
                    </a:lnTo>
                    <a:lnTo>
                      <a:pt x="7" y="11"/>
                    </a:lnTo>
                    <a:lnTo>
                      <a:pt x="7" y="11"/>
                    </a:lnTo>
                    <a:lnTo>
                      <a:pt x="9" y="9"/>
                    </a:lnTo>
                    <a:lnTo>
                      <a:pt x="9" y="9"/>
                    </a:lnTo>
                    <a:lnTo>
                      <a:pt x="11" y="9"/>
                    </a:lnTo>
                    <a:lnTo>
                      <a:pt x="13" y="9"/>
                    </a:lnTo>
                    <a:lnTo>
                      <a:pt x="13" y="9"/>
                    </a:lnTo>
                    <a:lnTo>
                      <a:pt x="11" y="9"/>
                    </a:lnTo>
                    <a:lnTo>
                      <a:pt x="11" y="9"/>
                    </a:lnTo>
                    <a:lnTo>
                      <a:pt x="11" y="11"/>
                    </a:lnTo>
                    <a:lnTo>
                      <a:pt x="11" y="11"/>
                    </a:lnTo>
                    <a:lnTo>
                      <a:pt x="9" y="11"/>
                    </a:lnTo>
                    <a:lnTo>
                      <a:pt x="9" y="12"/>
                    </a:lnTo>
                    <a:lnTo>
                      <a:pt x="11" y="11"/>
                    </a:lnTo>
                    <a:lnTo>
                      <a:pt x="11" y="11"/>
                    </a:lnTo>
                    <a:lnTo>
                      <a:pt x="11" y="11"/>
                    </a:lnTo>
                    <a:lnTo>
                      <a:pt x="13" y="11"/>
                    </a:lnTo>
                    <a:lnTo>
                      <a:pt x="13" y="11"/>
                    </a:lnTo>
                    <a:lnTo>
                      <a:pt x="14" y="11"/>
                    </a:lnTo>
                    <a:lnTo>
                      <a:pt x="14" y="11"/>
                    </a:lnTo>
                    <a:lnTo>
                      <a:pt x="14" y="11"/>
                    </a:lnTo>
                    <a:lnTo>
                      <a:pt x="14" y="11"/>
                    </a:lnTo>
                    <a:lnTo>
                      <a:pt x="14" y="9"/>
                    </a:lnTo>
                    <a:lnTo>
                      <a:pt x="16" y="9"/>
                    </a:lnTo>
                    <a:lnTo>
                      <a:pt x="18" y="9"/>
                    </a:lnTo>
                    <a:lnTo>
                      <a:pt x="16" y="9"/>
                    </a:lnTo>
                    <a:lnTo>
                      <a:pt x="18" y="9"/>
                    </a:lnTo>
                    <a:lnTo>
                      <a:pt x="18" y="7"/>
                    </a:lnTo>
                    <a:lnTo>
                      <a:pt x="18" y="9"/>
                    </a:lnTo>
                    <a:lnTo>
                      <a:pt x="18" y="7"/>
                    </a:lnTo>
                    <a:lnTo>
                      <a:pt x="18" y="9"/>
                    </a:lnTo>
                    <a:lnTo>
                      <a:pt x="18" y="9"/>
                    </a:lnTo>
                    <a:lnTo>
                      <a:pt x="18" y="11"/>
                    </a:lnTo>
                    <a:lnTo>
                      <a:pt x="18" y="9"/>
                    </a:lnTo>
                    <a:lnTo>
                      <a:pt x="18" y="11"/>
                    </a:lnTo>
                    <a:lnTo>
                      <a:pt x="20" y="9"/>
                    </a:lnTo>
                    <a:lnTo>
                      <a:pt x="20" y="9"/>
                    </a:lnTo>
                    <a:lnTo>
                      <a:pt x="22" y="9"/>
                    </a:lnTo>
                    <a:lnTo>
                      <a:pt x="23" y="9"/>
                    </a:lnTo>
                    <a:lnTo>
                      <a:pt x="23" y="7"/>
                    </a:lnTo>
                    <a:lnTo>
                      <a:pt x="23" y="7"/>
                    </a:lnTo>
                    <a:lnTo>
                      <a:pt x="22" y="7"/>
                    </a:lnTo>
                    <a:lnTo>
                      <a:pt x="23" y="7"/>
                    </a:lnTo>
                    <a:lnTo>
                      <a:pt x="23" y="5"/>
                    </a:lnTo>
                    <a:lnTo>
                      <a:pt x="23" y="7"/>
                    </a:lnTo>
                    <a:lnTo>
                      <a:pt x="25" y="7"/>
                    </a:lnTo>
                    <a:lnTo>
                      <a:pt x="25" y="7"/>
                    </a:lnTo>
                    <a:lnTo>
                      <a:pt x="27" y="5"/>
                    </a:lnTo>
                    <a:lnTo>
                      <a:pt x="27" y="5"/>
                    </a:lnTo>
                    <a:lnTo>
                      <a:pt x="27" y="5"/>
                    </a:lnTo>
                    <a:lnTo>
                      <a:pt x="27" y="5"/>
                    </a:lnTo>
                    <a:lnTo>
                      <a:pt x="29" y="5"/>
                    </a:lnTo>
                    <a:lnTo>
                      <a:pt x="29" y="5"/>
                    </a:lnTo>
                    <a:lnTo>
                      <a:pt x="31" y="5"/>
                    </a:lnTo>
                    <a:lnTo>
                      <a:pt x="29" y="5"/>
                    </a:lnTo>
                    <a:lnTo>
                      <a:pt x="29" y="7"/>
                    </a:lnTo>
                    <a:lnTo>
                      <a:pt x="27" y="7"/>
                    </a:lnTo>
                    <a:lnTo>
                      <a:pt x="27" y="7"/>
                    </a:lnTo>
                    <a:lnTo>
                      <a:pt x="27" y="9"/>
                    </a:lnTo>
                    <a:lnTo>
                      <a:pt x="27" y="9"/>
                    </a:lnTo>
                    <a:lnTo>
                      <a:pt x="29" y="9"/>
                    </a:lnTo>
                    <a:lnTo>
                      <a:pt x="29" y="9"/>
                    </a:lnTo>
                    <a:lnTo>
                      <a:pt x="31" y="7"/>
                    </a:lnTo>
                    <a:lnTo>
                      <a:pt x="31" y="7"/>
                    </a:lnTo>
                    <a:lnTo>
                      <a:pt x="32" y="7"/>
                    </a:lnTo>
                    <a:lnTo>
                      <a:pt x="34" y="7"/>
                    </a:lnTo>
                    <a:lnTo>
                      <a:pt x="36" y="7"/>
                    </a:lnTo>
                    <a:lnTo>
                      <a:pt x="38" y="5"/>
                    </a:lnTo>
                    <a:lnTo>
                      <a:pt x="38" y="5"/>
                    </a:lnTo>
                    <a:lnTo>
                      <a:pt x="38" y="5"/>
                    </a:lnTo>
                    <a:lnTo>
                      <a:pt x="38" y="5"/>
                    </a:lnTo>
                    <a:lnTo>
                      <a:pt x="38" y="3"/>
                    </a:lnTo>
                    <a:lnTo>
                      <a:pt x="40" y="3"/>
                    </a:lnTo>
                    <a:lnTo>
                      <a:pt x="40" y="5"/>
                    </a:lnTo>
                    <a:lnTo>
                      <a:pt x="40" y="5"/>
                    </a:lnTo>
                    <a:lnTo>
                      <a:pt x="40" y="3"/>
                    </a:lnTo>
                    <a:lnTo>
                      <a:pt x="40" y="3"/>
                    </a:lnTo>
                    <a:lnTo>
                      <a:pt x="40" y="3"/>
                    </a:lnTo>
                    <a:lnTo>
                      <a:pt x="40" y="2"/>
                    </a:lnTo>
                    <a:lnTo>
                      <a:pt x="41" y="2"/>
                    </a:lnTo>
                    <a:lnTo>
                      <a:pt x="43" y="2"/>
                    </a:lnTo>
                    <a:lnTo>
                      <a:pt x="45" y="2"/>
                    </a:lnTo>
                    <a:lnTo>
                      <a:pt x="45" y="2"/>
                    </a:lnTo>
                    <a:lnTo>
                      <a:pt x="47" y="2"/>
                    </a:lnTo>
                    <a:lnTo>
                      <a:pt x="45" y="0"/>
                    </a:lnTo>
                    <a:lnTo>
                      <a:pt x="45" y="0"/>
                    </a:lnTo>
                    <a:lnTo>
                      <a:pt x="45" y="0"/>
                    </a:lnTo>
                    <a:lnTo>
                      <a:pt x="45" y="0"/>
                    </a:lnTo>
                    <a:lnTo>
                      <a:pt x="43" y="0"/>
                    </a:lnTo>
                    <a:lnTo>
                      <a:pt x="41" y="0"/>
                    </a:lnTo>
                    <a:lnTo>
                      <a:pt x="40" y="0"/>
                    </a:lnTo>
                    <a:lnTo>
                      <a:pt x="40" y="0"/>
                    </a:lnTo>
                    <a:lnTo>
                      <a:pt x="41" y="0"/>
                    </a:lnTo>
                    <a:lnTo>
                      <a:pt x="41" y="0"/>
                    </a:lnTo>
                    <a:lnTo>
                      <a:pt x="41" y="0"/>
                    </a:lnTo>
                    <a:lnTo>
                      <a:pt x="40" y="0"/>
                    </a:lnTo>
                    <a:lnTo>
                      <a:pt x="40" y="0"/>
                    </a:lnTo>
                    <a:lnTo>
                      <a:pt x="38" y="0"/>
                    </a:lnTo>
                    <a:lnTo>
                      <a:pt x="38" y="0"/>
                    </a:lnTo>
                    <a:lnTo>
                      <a:pt x="36" y="0"/>
                    </a:lnTo>
                    <a:lnTo>
                      <a:pt x="36" y="0"/>
                    </a:lnTo>
                    <a:lnTo>
                      <a:pt x="36" y="2"/>
                    </a:lnTo>
                    <a:lnTo>
                      <a:pt x="36" y="0"/>
                    </a:lnTo>
                    <a:lnTo>
                      <a:pt x="36" y="0"/>
                    </a:lnTo>
                    <a:lnTo>
                      <a:pt x="36" y="0"/>
                    </a:lnTo>
                    <a:lnTo>
                      <a:pt x="36" y="0"/>
                    </a:lnTo>
                    <a:lnTo>
                      <a:pt x="34" y="0"/>
                    </a:lnTo>
                    <a:lnTo>
                      <a:pt x="34" y="0"/>
                    </a:lnTo>
                    <a:lnTo>
                      <a:pt x="32" y="0"/>
                    </a:lnTo>
                    <a:lnTo>
                      <a:pt x="32" y="0"/>
                    </a:lnTo>
                    <a:lnTo>
                      <a:pt x="31" y="0"/>
                    </a:lnTo>
                    <a:lnTo>
                      <a:pt x="29" y="0"/>
                    </a:lnTo>
                    <a:lnTo>
                      <a:pt x="29" y="0"/>
                    </a:lnTo>
                    <a:lnTo>
                      <a:pt x="27" y="2"/>
                    </a:lnTo>
                    <a:lnTo>
                      <a:pt x="27" y="2"/>
                    </a:lnTo>
                    <a:lnTo>
                      <a:pt x="27" y="2"/>
                    </a:lnTo>
                    <a:lnTo>
                      <a:pt x="25" y="2"/>
                    </a:lnTo>
                    <a:lnTo>
                      <a:pt x="23" y="2"/>
                    </a:lnTo>
                    <a:lnTo>
                      <a:pt x="23" y="2"/>
                    </a:lnTo>
                    <a:lnTo>
                      <a:pt x="23" y="2"/>
                    </a:lnTo>
                    <a:lnTo>
                      <a:pt x="22" y="3"/>
                    </a:lnTo>
                    <a:lnTo>
                      <a:pt x="22" y="3"/>
                    </a:lnTo>
                    <a:lnTo>
                      <a:pt x="20" y="3"/>
                    </a:lnTo>
                    <a:lnTo>
                      <a:pt x="18" y="3"/>
                    </a:lnTo>
                    <a:lnTo>
                      <a:pt x="18" y="3"/>
                    </a:lnTo>
                    <a:lnTo>
                      <a:pt x="18" y="3"/>
                    </a:lnTo>
                    <a:lnTo>
                      <a:pt x="16" y="5"/>
                    </a:lnTo>
                    <a:lnTo>
                      <a:pt x="14" y="5"/>
                    </a:lnTo>
                    <a:lnTo>
                      <a:pt x="14" y="3"/>
                    </a:lnTo>
                    <a:lnTo>
                      <a:pt x="14" y="5"/>
                    </a:lnTo>
                    <a:lnTo>
                      <a:pt x="14" y="5"/>
                    </a:lnTo>
                    <a:lnTo>
                      <a:pt x="13" y="5"/>
                    </a:lnTo>
                    <a:lnTo>
                      <a:pt x="11" y="7"/>
                    </a:lnTo>
                    <a:lnTo>
                      <a:pt x="11" y="5"/>
                    </a:lnTo>
                    <a:lnTo>
                      <a:pt x="9" y="7"/>
                    </a:lnTo>
                    <a:lnTo>
                      <a:pt x="9" y="5"/>
                    </a:lnTo>
                    <a:lnTo>
                      <a:pt x="9" y="5"/>
                    </a:lnTo>
                    <a:lnTo>
                      <a:pt x="7" y="5"/>
                    </a:lnTo>
                    <a:lnTo>
                      <a:pt x="7" y="5"/>
                    </a:lnTo>
                    <a:lnTo>
                      <a:pt x="5" y="7"/>
                    </a:lnTo>
                    <a:lnTo>
                      <a:pt x="3" y="7"/>
                    </a:lnTo>
                    <a:lnTo>
                      <a:pt x="3" y="7"/>
                    </a:lnTo>
                    <a:lnTo>
                      <a:pt x="2" y="7"/>
                    </a:lnTo>
                    <a:lnTo>
                      <a:pt x="2" y="9"/>
                    </a:lnTo>
                    <a:lnTo>
                      <a:pt x="3" y="9"/>
                    </a:lnTo>
                    <a:lnTo>
                      <a:pt x="3" y="9"/>
                    </a:lnTo>
                    <a:lnTo>
                      <a:pt x="2" y="9"/>
                    </a:lnTo>
                    <a:lnTo>
                      <a:pt x="0" y="9"/>
                    </a:lnTo>
                    <a:lnTo>
                      <a:pt x="2" y="11"/>
                    </a:lnTo>
                    <a:lnTo>
                      <a:pt x="3" y="1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40" name="Freeform 168"/>
              <p:cNvSpPr>
                <a:spLocks/>
              </p:cNvSpPr>
              <p:nvPr/>
            </p:nvSpPr>
            <p:spPr bwMode="auto">
              <a:xfrm>
                <a:off x="1298" y="836"/>
                <a:ext cx="8" cy="2"/>
              </a:xfrm>
              <a:custGeom>
                <a:avLst/>
                <a:gdLst>
                  <a:gd name="T0" fmla="*/ 0 w 8"/>
                  <a:gd name="T1" fmla="*/ 0 h 2"/>
                  <a:gd name="T2" fmla="*/ 2 w 8"/>
                  <a:gd name="T3" fmla="*/ 2 h 2"/>
                  <a:gd name="T4" fmla="*/ 4 w 8"/>
                  <a:gd name="T5" fmla="*/ 2 h 2"/>
                  <a:gd name="T6" fmla="*/ 6 w 8"/>
                  <a:gd name="T7" fmla="*/ 2 h 2"/>
                  <a:gd name="T8" fmla="*/ 8 w 8"/>
                  <a:gd name="T9" fmla="*/ 2 h 2"/>
                  <a:gd name="T10" fmla="*/ 8 w 8"/>
                  <a:gd name="T11" fmla="*/ 0 h 2"/>
                  <a:gd name="T12" fmla="*/ 6 w 8"/>
                  <a:gd name="T13" fmla="*/ 0 h 2"/>
                  <a:gd name="T14" fmla="*/ 6 w 8"/>
                  <a:gd name="T15" fmla="*/ 0 h 2"/>
                  <a:gd name="T16" fmla="*/ 2 w 8"/>
                  <a:gd name="T17" fmla="*/ 0 h 2"/>
                  <a:gd name="T18" fmla="*/ 0 w 8"/>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2">
                    <a:moveTo>
                      <a:pt x="0" y="0"/>
                    </a:moveTo>
                    <a:lnTo>
                      <a:pt x="2" y="2"/>
                    </a:lnTo>
                    <a:lnTo>
                      <a:pt x="4" y="2"/>
                    </a:lnTo>
                    <a:lnTo>
                      <a:pt x="6" y="2"/>
                    </a:lnTo>
                    <a:lnTo>
                      <a:pt x="8" y="2"/>
                    </a:lnTo>
                    <a:lnTo>
                      <a:pt x="8" y="0"/>
                    </a:lnTo>
                    <a:lnTo>
                      <a:pt x="6" y="0"/>
                    </a:lnTo>
                    <a:lnTo>
                      <a:pt x="6"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41" name="Freeform 169"/>
              <p:cNvSpPr>
                <a:spLocks/>
              </p:cNvSpPr>
              <p:nvPr/>
            </p:nvSpPr>
            <p:spPr bwMode="auto">
              <a:xfrm>
                <a:off x="1315" y="827"/>
                <a:ext cx="19" cy="6"/>
              </a:xfrm>
              <a:custGeom>
                <a:avLst/>
                <a:gdLst>
                  <a:gd name="T0" fmla="*/ 0 w 19"/>
                  <a:gd name="T1" fmla="*/ 4 h 6"/>
                  <a:gd name="T2" fmla="*/ 0 w 19"/>
                  <a:gd name="T3" fmla="*/ 4 h 6"/>
                  <a:gd name="T4" fmla="*/ 0 w 19"/>
                  <a:gd name="T5" fmla="*/ 4 h 6"/>
                  <a:gd name="T6" fmla="*/ 1 w 19"/>
                  <a:gd name="T7" fmla="*/ 6 h 6"/>
                  <a:gd name="T8" fmla="*/ 0 w 19"/>
                  <a:gd name="T9" fmla="*/ 6 h 6"/>
                  <a:gd name="T10" fmla="*/ 0 w 19"/>
                  <a:gd name="T11" fmla="*/ 6 h 6"/>
                  <a:gd name="T12" fmla="*/ 1 w 19"/>
                  <a:gd name="T13" fmla="*/ 6 h 6"/>
                  <a:gd name="T14" fmla="*/ 3 w 19"/>
                  <a:gd name="T15" fmla="*/ 6 h 6"/>
                  <a:gd name="T16" fmla="*/ 7 w 19"/>
                  <a:gd name="T17" fmla="*/ 6 h 6"/>
                  <a:gd name="T18" fmla="*/ 7 w 19"/>
                  <a:gd name="T19" fmla="*/ 6 h 6"/>
                  <a:gd name="T20" fmla="*/ 10 w 19"/>
                  <a:gd name="T21" fmla="*/ 6 h 6"/>
                  <a:gd name="T22" fmla="*/ 10 w 19"/>
                  <a:gd name="T23" fmla="*/ 6 h 6"/>
                  <a:gd name="T24" fmla="*/ 12 w 19"/>
                  <a:gd name="T25" fmla="*/ 6 h 6"/>
                  <a:gd name="T26" fmla="*/ 14 w 19"/>
                  <a:gd name="T27" fmla="*/ 4 h 6"/>
                  <a:gd name="T28" fmla="*/ 14 w 19"/>
                  <a:gd name="T29" fmla="*/ 4 h 6"/>
                  <a:gd name="T30" fmla="*/ 12 w 19"/>
                  <a:gd name="T31" fmla="*/ 4 h 6"/>
                  <a:gd name="T32" fmla="*/ 12 w 19"/>
                  <a:gd name="T33" fmla="*/ 4 h 6"/>
                  <a:gd name="T34" fmla="*/ 12 w 19"/>
                  <a:gd name="T35" fmla="*/ 2 h 6"/>
                  <a:gd name="T36" fmla="*/ 12 w 19"/>
                  <a:gd name="T37" fmla="*/ 4 h 6"/>
                  <a:gd name="T38" fmla="*/ 10 w 19"/>
                  <a:gd name="T39" fmla="*/ 4 h 6"/>
                  <a:gd name="T40" fmla="*/ 10 w 19"/>
                  <a:gd name="T41" fmla="*/ 4 h 6"/>
                  <a:gd name="T42" fmla="*/ 10 w 19"/>
                  <a:gd name="T43" fmla="*/ 4 h 6"/>
                  <a:gd name="T44" fmla="*/ 10 w 19"/>
                  <a:gd name="T45" fmla="*/ 4 h 6"/>
                  <a:gd name="T46" fmla="*/ 9 w 19"/>
                  <a:gd name="T47" fmla="*/ 4 h 6"/>
                  <a:gd name="T48" fmla="*/ 10 w 19"/>
                  <a:gd name="T49" fmla="*/ 4 h 6"/>
                  <a:gd name="T50" fmla="*/ 9 w 19"/>
                  <a:gd name="T51" fmla="*/ 4 h 6"/>
                  <a:gd name="T52" fmla="*/ 9 w 19"/>
                  <a:gd name="T53" fmla="*/ 2 h 6"/>
                  <a:gd name="T54" fmla="*/ 12 w 19"/>
                  <a:gd name="T55" fmla="*/ 2 h 6"/>
                  <a:gd name="T56" fmla="*/ 12 w 19"/>
                  <a:gd name="T57" fmla="*/ 2 h 6"/>
                  <a:gd name="T58" fmla="*/ 12 w 19"/>
                  <a:gd name="T59" fmla="*/ 2 h 6"/>
                  <a:gd name="T60" fmla="*/ 12 w 19"/>
                  <a:gd name="T61" fmla="*/ 2 h 6"/>
                  <a:gd name="T62" fmla="*/ 14 w 19"/>
                  <a:gd name="T63" fmla="*/ 2 h 6"/>
                  <a:gd name="T64" fmla="*/ 18 w 19"/>
                  <a:gd name="T65" fmla="*/ 2 h 6"/>
                  <a:gd name="T66" fmla="*/ 18 w 19"/>
                  <a:gd name="T67" fmla="*/ 2 h 6"/>
                  <a:gd name="T68" fmla="*/ 19 w 19"/>
                  <a:gd name="T69" fmla="*/ 2 h 6"/>
                  <a:gd name="T70" fmla="*/ 19 w 19"/>
                  <a:gd name="T71" fmla="*/ 0 h 6"/>
                  <a:gd name="T72" fmla="*/ 18 w 19"/>
                  <a:gd name="T73" fmla="*/ 0 h 6"/>
                  <a:gd name="T74" fmla="*/ 16 w 19"/>
                  <a:gd name="T75" fmla="*/ 0 h 6"/>
                  <a:gd name="T76" fmla="*/ 14 w 19"/>
                  <a:gd name="T77" fmla="*/ 0 h 6"/>
                  <a:gd name="T78" fmla="*/ 14 w 19"/>
                  <a:gd name="T79" fmla="*/ 0 h 6"/>
                  <a:gd name="T80" fmla="*/ 14 w 19"/>
                  <a:gd name="T81" fmla="*/ 0 h 6"/>
                  <a:gd name="T82" fmla="*/ 10 w 19"/>
                  <a:gd name="T83" fmla="*/ 0 h 6"/>
                  <a:gd name="T84" fmla="*/ 10 w 19"/>
                  <a:gd name="T85" fmla="*/ 0 h 6"/>
                  <a:gd name="T86" fmla="*/ 10 w 19"/>
                  <a:gd name="T87" fmla="*/ 0 h 6"/>
                  <a:gd name="T88" fmla="*/ 10 w 19"/>
                  <a:gd name="T89" fmla="*/ 0 h 6"/>
                  <a:gd name="T90" fmla="*/ 9 w 19"/>
                  <a:gd name="T91" fmla="*/ 0 h 6"/>
                  <a:gd name="T92" fmla="*/ 9 w 19"/>
                  <a:gd name="T93" fmla="*/ 0 h 6"/>
                  <a:gd name="T94" fmla="*/ 7 w 19"/>
                  <a:gd name="T95" fmla="*/ 0 h 6"/>
                  <a:gd name="T96" fmla="*/ 7 w 19"/>
                  <a:gd name="T97" fmla="*/ 0 h 6"/>
                  <a:gd name="T98" fmla="*/ 5 w 19"/>
                  <a:gd name="T99" fmla="*/ 0 h 6"/>
                  <a:gd name="T100" fmla="*/ 5 w 19"/>
                  <a:gd name="T101" fmla="*/ 2 h 6"/>
                  <a:gd name="T102" fmla="*/ 3 w 19"/>
                  <a:gd name="T103" fmla="*/ 2 h 6"/>
                  <a:gd name="T104" fmla="*/ 1 w 19"/>
                  <a:gd name="T105" fmla="*/ 2 h 6"/>
                  <a:gd name="T106" fmla="*/ 1 w 19"/>
                  <a:gd name="T107" fmla="*/ 2 h 6"/>
                  <a:gd name="T108" fmla="*/ 0 w 19"/>
                  <a:gd name="T109" fmla="*/ 4 h 6"/>
                  <a:gd name="T110" fmla="*/ 0 w 19"/>
                  <a:gd name="T111"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 h="6">
                    <a:moveTo>
                      <a:pt x="0" y="4"/>
                    </a:moveTo>
                    <a:lnTo>
                      <a:pt x="0" y="4"/>
                    </a:lnTo>
                    <a:lnTo>
                      <a:pt x="0" y="4"/>
                    </a:lnTo>
                    <a:lnTo>
                      <a:pt x="1" y="6"/>
                    </a:lnTo>
                    <a:lnTo>
                      <a:pt x="0" y="6"/>
                    </a:lnTo>
                    <a:lnTo>
                      <a:pt x="0" y="6"/>
                    </a:lnTo>
                    <a:lnTo>
                      <a:pt x="1" y="6"/>
                    </a:lnTo>
                    <a:lnTo>
                      <a:pt x="3" y="6"/>
                    </a:lnTo>
                    <a:lnTo>
                      <a:pt x="7" y="6"/>
                    </a:lnTo>
                    <a:lnTo>
                      <a:pt x="7" y="6"/>
                    </a:lnTo>
                    <a:lnTo>
                      <a:pt x="10" y="6"/>
                    </a:lnTo>
                    <a:lnTo>
                      <a:pt x="10" y="6"/>
                    </a:lnTo>
                    <a:lnTo>
                      <a:pt x="12" y="6"/>
                    </a:lnTo>
                    <a:lnTo>
                      <a:pt x="14" y="4"/>
                    </a:lnTo>
                    <a:lnTo>
                      <a:pt x="14" y="4"/>
                    </a:lnTo>
                    <a:lnTo>
                      <a:pt x="12" y="4"/>
                    </a:lnTo>
                    <a:lnTo>
                      <a:pt x="12" y="4"/>
                    </a:lnTo>
                    <a:lnTo>
                      <a:pt x="12" y="2"/>
                    </a:lnTo>
                    <a:lnTo>
                      <a:pt x="12" y="4"/>
                    </a:lnTo>
                    <a:lnTo>
                      <a:pt x="10" y="4"/>
                    </a:lnTo>
                    <a:lnTo>
                      <a:pt x="10" y="4"/>
                    </a:lnTo>
                    <a:lnTo>
                      <a:pt x="10" y="4"/>
                    </a:lnTo>
                    <a:lnTo>
                      <a:pt x="10" y="4"/>
                    </a:lnTo>
                    <a:lnTo>
                      <a:pt x="9" y="4"/>
                    </a:lnTo>
                    <a:lnTo>
                      <a:pt x="10" y="4"/>
                    </a:lnTo>
                    <a:lnTo>
                      <a:pt x="9" y="4"/>
                    </a:lnTo>
                    <a:lnTo>
                      <a:pt x="9" y="2"/>
                    </a:lnTo>
                    <a:lnTo>
                      <a:pt x="12" y="2"/>
                    </a:lnTo>
                    <a:lnTo>
                      <a:pt x="12" y="2"/>
                    </a:lnTo>
                    <a:lnTo>
                      <a:pt x="12" y="2"/>
                    </a:lnTo>
                    <a:lnTo>
                      <a:pt x="12" y="2"/>
                    </a:lnTo>
                    <a:lnTo>
                      <a:pt x="14" y="2"/>
                    </a:lnTo>
                    <a:lnTo>
                      <a:pt x="18" y="2"/>
                    </a:lnTo>
                    <a:lnTo>
                      <a:pt x="18" y="2"/>
                    </a:lnTo>
                    <a:lnTo>
                      <a:pt x="19" y="2"/>
                    </a:lnTo>
                    <a:lnTo>
                      <a:pt x="19" y="0"/>
                    </a:lnTo>
                    <a:lnTo>
                      <a:pt x="18" y="0"/>
                    </a:lnTo>
                    <a:lnTo>
                      <a:pt x="16" y="0"/>
                    </a:lnTo>
                    <a:lnTo>
                      <a:pt x="14" y="0"/>
                    </a:lnTo>
                    <a:lnTo>
                      <a:pt x="14" y="0"/>
                    </a:lnTo>
                    <a:lnTo>
                      <a:pt x="14" y="0"/>
                    </a:lnTo>
                    <a:lnTo>
                      <a:pt x="10" y="0"/>
                    </a:lnTo>
                    <a:lnTo>
                      <a:pt x="10" y="0"/>
                    </a:lnTo>
                    <a:lnTo>
                      <a:pt x="10" y="0"/>
                    </a:lnTo>
                    <a:lnTo>
                      <a:pt x="10" y="0"/>
                    </a:lnTo>
                    <a:lnTo>
                      <a:pt x="9" y="0"/>
                    </a:lnTo>
                    <a:lnTo>
                      <a:pt x="9" y="0"/>
                    </a:lnTo>
                    <a:lnTo>
                      <a:pt x="7" y="0"/>
                    </a:lnTo>
                    <a:lnTo>
                      <a:pt x="7" y="0"/>
                    </a:lnTo>
                    <a:lnTo>
                      <a:pt x="5" y="0"/>
                    </a:lnTo>
                    <a:lnTo>
                      <a:pt x="5" y="2"/>
                    </a:lnTo>
                    <a:lnTo>
                      <a:pt x="3" y="2"/>
                    </a:lnTo>
                    <a:lnTo>
                      <a:pt x="1" y="2"/>
                    </a:lnTo>
                    <a:lnTo>
                      <a:pt x="1" y="2"/>
                    </a:lnTo>
                    <a:lnTo>
                      <a:pt x="0" y="4"/>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42" name="Freeform 170"/>
              <p:cNvSpPr>
                <a:spLocks/>
              </p:cNvSpPr>
              <p:nvPr/>
            </p:nvSpPr>
            <p:spPr bwMode="auto">
              <a:xfrm>
                <a:off x="1309" y="825"/>
                <a:ext cx="6" cy="4"/>
              </a:xfrm>
              <a:custGeom>
                <a:avLst/>
                <a:gdLst>
                  <a:gd name="T0" fmla="*/ 2 w 6"/>
                  <a:gd name="T1" fmla="*/ 4 h 4"/>
                  <a:gd name="T2" fmla="*/ 2 w 6"/>
                  <a:gd name="T3" fmla="*/ 4 h 4"/>
                  <a:gd name="T4" fmla="*/ 6 w 6"/>
                  <a:gd name="T5" fmla="*/ 4 h 4"/>
                  <a:gd name="T6" fmla="*/ 6 w 6"/>
                  <a:gd name="T7" fmla="*/ 4 h 4"/>
                  <a:gd name="T8" fmla="*/ 6 w 6"/>
                  <a:gd name="T9" fmla="*/ 4 h 4"/>
                  <a:gd name="T10" fmla="*/ 6 w 6"/>
                  <a:gd name="T11" fmla="*/ 2 h 4"/>
                  <a:gd name="T12" fmla="*/ 6 w 6"/>
                  <a:gd name="T13" fmla="*/ 2 h 4"/>
                  <a:gd name="T14" fmla="*/ 6 w 6"/>
                  <a:gd name="T15" fmla="*/ 2 h 4"/>
                  <a:gd name="T16" fmla="*/ 6 w 6"/>
                  <a:gd name="T17" fmla="*/ 0 h 4"/>
                  <a:gd name="T18" fmla="*/ 4 w 6"/>
                  <a:gd name="T19" fmla="*/ 2 h 4"/>
                  <a:gd name="T20" fmla="*/ 4 w 6"/>
                  <a:gd name="T21" fmla="*/ 2 h 4"/>
                  <a:gd name="T22" fmla="*/ 2 w 6"/>
                  <a:gd name="T23" fmla="*/ 2 h 4"/>
                  <a:gd name="T24" fmla="*/ 2 w 6"/>
                  <a:gd name="T25" fmla="*/ 2 h 4"/>
                  <a:gd name="T26" fmla="*/ 2 w 6"/>
                  <a:gd name="T27" fmla="*/ 2 h 4"/>
                  <a:gd name="T28" fmla="*/ 0 w 6"/>
                  <a:gd name="T29" fmla="*/ 2 h 4"/>
                  <a:gd name="T30" fmla="*/ 2 w 6"/>
                  <a:gd name="T31" fmla="*/ 2 h 4"/>
                  <a:gd name="T32" fmla="*/ 2 w 6"/>
                  <a:gd name="T3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4">
                    <a:moveTo>
                      <a:pt x="2" y="4"/>
                    </a:moveTo>
                    <a:lnTo>
                      <a:pt x="2" y="4"/>
                    </a:lnTo>
                    <a:lnTo>
                      <a:pt x="6" y="4"/>
                    </a:lnTo>
                    <a:lnTo>
                      <a:pt x="6" y="4"/>
                    </a:lnTo>
                    <a:lnTo>
                      <a:pt x="6" y="4"/>
                    </a:lnTo>
                    <a:lnTo>
                      <a:pt x="6" y="2"/>
                    </a:lnTo>
                    <a:lnTo>
                      <a:pt x="6" y="2"/>
                    </a:lnTo>
                    <a:lnTo>
                      <a:pt x="6" y="2"/>
                    </a:lnTo>
                    <a:lnTo>
                      <a:pt x="6" y="0"/>
                    </a:lnTo>
                    <a:lnTo>
                      <a:pt x="4" y="2"/>
                    </a:lnTo>
                    <a:lnTo>
                      <a:pt x="4" y="2"/>
                    </a:lnTo>
                    <a:lnTo>
                      <a:pt x="2" y="2"/>
                    </a:lnTo>
                    <a:lnTo>
                      <a:pt x="2" y="2"/>
                    </a:lnTo>
                    <a:lnTo>
                      <a:pt x="2" y="2"/>
                    </a:lnTo>
                    <a:lnTo>
                      <a:pt x="0" y="2"/>
                    </a:lnTo>
                    <a:lnTo>
                      <a:pt x="2" y="2"/>
                    </a:lnTo>
                    <a:lnTo>
                      <a:pt x="2"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43" name="Freeform 171"/>
              <p:cNvSpPr>
                <a:spLocks/>
              </p:cNvSpPr>
              <p:nvPr/>
            </p:nvSpPr>
            <p:spPr bwMode="auto">
              <a:xfrm>
                <a:off x="1322" y="822"/>
                <a:ext cx="20" cy="3"/>
              </a:xfrm>
              <a:custGeom>
                <a:avLst/>
                <a:gdLst>
                  <a:gd name="T0" fmla="*/ 0 w 20"/>
                  <a:gd name="T1" fmla="*/ 3 h 3"/>
                  <a:gd name="T2" fmla="*/ 2 w 20"/>
                  <a:gd name="T3" fmla="*/ 3 h 3"/>
                  <a:gd name="T4" fmla="*/ 2 w 20"/>
                  <a:gd name="T5" fmla="*/ 3 h 3"/>
                  <a:gd name="T6" fmla="*/ 2 w 20"/>
                  <a:gd name="T7" fmla="*/ 3 h 3"/>
                  <a:gd name="T8" fmla="*/ 3 w 20"/>
                  <a:gd name="T9" fmla="*/ 3 h 3"/>
                  <a:gd name="T10" fmla="*/ 3 w 20"/>
                  <a:gd name="T11" fmla="*/ 3 h 3"/>
                  <a:gd name="T12" fmla="*/ 3 w 20"/>
                  <a:gd name="T13" fmla="*/ 2 h 3"/>
                  <a:gd name="T14" fmla="*/ 5 w 20"/>
                  <a:gd name="T15" fmla="*/ 2 h 3"/>
                  <a:gd name="T16" fmla="*/ 5 w 20"/>
                  <a:gd name="T17" fmla="*/ 3 h 3"/>
                  <a:gd name="T18" fmla="*/ 5 w 20"/>
                  <a:gd name="T19" fmla="*/ 3 h 3"/>
                  <a:gd name="T20" fmla="*/ 5 w 20"/>
                  <a:gd name="T21" fmla="*/ 3 h 3"/>
                  <a:gd name="T22" fmla="*/ 7 w 20"/>
                  <a:gd name="T23" fmla="*/ 3 h 3"/>
                  <a:gd name="T24" fmla="*/ 7 w 20"/>
                  <a:gd name="T25" fmla="*/ 3 h 3"/>
                  <a:gd name="T26" fmla="*/ 9 w 20"/>
                  <a:gd name="T27" fmla="*/ 3 h 3"/>
                  <a:gd name="T28" fmla="*/ 9 w 20"/>
                  <a:gd name="T29" fmla="*/ 3 h 3"/>
                  <a:gd name="T30" fmla="*/ 9 w 20"/>
                  <a:gd name="T31" fmla="*/ 2 h 3"/>
                  <a:gd name="T32" fmla="*/ 9 w 20"/>
                  <a:gd name="T33" fmla="*/ 3 h 3"/>
                  <a:gd name="T34" fmla="*/ 11 w 20"/>
                  <a:gd name="T35" fmla="*/ 3 h 3"/>
                  <a:gd name="T36" fmla="*/ 11 w 20"/>
                  <a:gd name="T37" fmla="*/ 3 h 3"/>
                  <a:gd name="T38" fmla="*/ 11 w 20"/>
                  <a:gd name="T39" fmla="*/ 3 h 3"/>
                  <a:gd name="T40" fmla="*/ 11 w 20"/>
                  <a:gd name="T41" fmla="*/ 3 h 3"/>
                  <a:gd name="T42" fmla="*/ 11 w 20"/>
                  <a:gd name="T43" fmla="*/ 3 h 3"/>
                  <a:gd name="T44" fmla="*/ 14 w 20"/>
                  <a:gd name="T45" fmla="*/ 3 h 3"/>
                  <a:gd name="T46" fmla="*/ 14 w 20"/>
                  <a:gd name="T47" fmla="*/ 3 h 3"/>
                  <a:gd name="T48" fmla="*/ 16 w 20"/>
                  <a:gd name="T49" fmla="*/ 3 h 3"/>
                  <a:gd name="T50" fmla="*/ 16 w 20"/>
                  <a:gd name="T51" fmla="*/ 3 h 3"/>
                  <a:gd name="T52" fmla="*/ 18 w 20"/>
                  <a:gd name="T53" fmla="*/ 3 h 3"/>
                  <a:gd name="T54" fmla="*/ 18 w 20"/>
                  <a:gd name="T55" fmla="*/ 3 h 3"/>
                  <a:gd name="T56" fmla="*/ 20 w 20"/>
                  <a:gd name="T57" fmla="*/ 2 h 3"/>
                  <a:gd name="T58" fmla="*/ 18 w 20"/>
                  <a:gd name="T59" fmla="*/ 2 h 3"/>
                  <a:gd name="T60" fmla="*/ 20 w 20"/>
                  <a:gd name="T61" fmla="*/ 2 h 3"/>
                  <a:gd name="T62" fmla="*/ 18 w 20"/>
                  <a:gd name="T63" fmla="*/ 2 h 3"/>
                  <a:gd name="T64" fmla="*/ 18 w 20"/>
                  <a:gd name="T65" fmla="*/ 2 h 3"/>
                  <a:gd name="T66" fmla="*/ 16 w 20"/>
                  <a:gd name="T67" fmla="*/ 0 h 3"/>
                  <a:gd name="T68" fmla="*/ 16 w 20"/>
                  <a:gd name="T69" fmla="*/ 0 h 3"/>
                  <a:gd name="T70" fmla="*/ 14 w 20"/>
                  <a:gd name="T71" fmla="*/ 0 h 3"/>
                  <a:gd name="T72" fmla="*/ 12 w 20"/>
                  <a:gd name="T73" fmla="*/ 0 h 3"/>
                  <a:gd name="T74" fmla="*/ 11 w 20"/>
                  <a:gd name="T75" fmla="*/ 2 h 3"/>
                  <a:gd name="T76" fmla="*/ 9 w 20"/>
                  <a:gd name="T77" fmla="*/ 2 h 3"/>
                  <a:gd name="T78" fmla="*/ 5 w 20"/>
                  <a:gd name="T79" fmla="*/ 2 h 3"/>
                  <a:gd name="T80" fmla="*/ 3 w 20"/>
                  <a:gd name="T81" fmla="*/ 2 h 3"/>
                  <a:gd name="T82" fmla="*/ 3 w 20"/>
                  <a:gd name="T83" fmla="*/ 2 h 3"/>
                  <a:gd name="T84" fmla="*/ 3 w 20"/>
                  <a:gd name="T85" fmla="*/ 2 h 3"/>
                  <a:gd name="T86" fmla="*/ 2 w 20"/>
                  <a:gd name="T87" fmla="*/ 2 h 3"/>
                  <a:gd name="T88" fmla="*/ 0 w 20"/>
                  <a:gd name="T89" fmla="*/ 3 h 3"/>
                  <a:gd name="T90" fmla="*/ 0 w 20"/>
                  <a:gd name="T91" fmla="*/ 3 h 3"/>
                  <a:gd name="T92" fmla="*/ 0 w 20"/>
                  <a:gd name="T93" fmla="*/ 3 h 3"/>
                  <a:gd name="T94" fmla="*/ 0 w 20"/>
                  <a:gd name="T9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 h="3">
                    <a:moveTo>
                      <a:pt x="0" y="3"/>
                    </a:moveTo>
                    <a:lnTo>
                      <a:pt x="2" y="3"/>
                    </a:lnTo>
                    <a:lnTo>
                      <a:pt x="2" y="3"/>
                    </a:lnTo>
                    <a:lnTo>
                      <a:pt x="2" y="3"/>
                    </a:lnTo>
                    <a:lnTo>
                      <a:pt x="3" y="3"/>
                    </a:lnTo>
                    <a:lnTo>
                      <a:pt x="3" y="3"/>
                    </a:lnTo>
                    <a:lnTo>
                      <a:pt x="3" y="2"/>
                    </a:lnTo>
                    <a:lnTo>
                      <a:pt x="5" y="2"/>
                    </a:lnTo>
                    <a:lnTo>
                      <a:pt x="5" y="3"/>
                    </a:lnTo>
                    <a:lnTo>
                      <a:pt x="5" y="3"/>
                    </a:lnTo>
                    <a:lnTo>
                      <a:pt x="5" y="3"/>
                    </a:lnTo>
                    <a:lnTo>
                      <a:pt x="7" y="3"/>
                    </a:lnTo>
                    <a:lnTo>
                      <a:pt x="7" y="3"/>
                    </a:lnTo>
                    <a:lnTo>
                      <a:pt x="9" y="3"/>
                    </a:lnTo>
                    <a:lnTo>
                      <a:pt x="9" y="3"/>
                    </a:lnTo>
                    <a:lnTo>
                      <a:pt x="9" y="2"/>
                    </a:lnTo>
                    <a:lnTo>
                      <a:pt x="9" y="3"/>
                    </a:lnTo>
                    <a:lnTo>
                      <a:pt x="11" y="3"/>
                    </a:lnTo>
                    <a:lnTo>
                      <a:pt x="11" y="3"/>
                    </a:lnTo>
                    <a:lnTo>
                      <a:pt x="11" y="3"/>
                    </a:lnTo>
                    <a:lnTo>
                      <a:pt x="11" y="3"/>
                    </a:lnTo>
                    <a:lnTo>
                      <a:pt x="11" y="3"/>
                    </a:lnTo>
                    <a:lnTo>
                      <a:pt x="14" y="3"/>
                    </a:lnTo>
                    <a:lnTo>
                      <a:pt x="14" y="3"/>
                    </a:lnTo>
                    <a:lnTo>
                      <a:pt x="16" y="3"/>
                    </a:lnTo>
                    <a:lnTo>
                      <a:pt x="16" y="3"/>
                    </a:lnTo>
                    <a:lnTo>
                      <a:pt x="18" y="3"/>
                    </a:lnTo>
                    <a:lnTo>
                      <a:pt x="18" y="3"/>
                    </a:lnTo>
                    <a:lnTo>
                      <a:pt x="20" y="2"/>
                    </a:lnTo>
                    <a:lnTo>
                      <a:pt x="18" y="2"/>
                    </a:lnTo>
                    <a:lnTo>
                      <a:pt x="20" y="2"/>
                    </a:lnTo>
                    <a:lnTo>
                      <a:pt x="18" y="2"/>
                    </a:lnTo>
                    <a:lnTo>
                      <a:pt x="18" y="2"/>
                    </a:lnTo>
                    <a:lnTo>
                      <a:pt x="16" y="0"/>
                    </a:lnTo>
                    <a:lnTo>
                      <a:pt x="16" y="0"/>
                    </a:lnTo>
                    <a:lnTo>
                      <a:pt x="14" y="0"/>
                    </a:lnTo>
                    <a:lnTo>
                      <a:pt x="12" y="0"/>
                    </a:lnTo>
                    <a:lnTo>
                      <a:pt x="11" y="2"/>
                    </a:lnTo>
                    <a:lnTo>
                      <a:pt x="9" y="2"/>
                    </a:lnTo>
                    <a:lnTo>
                      <a:pt x="5" y="2"/>
                    </a:lnTo>
                    <a:lnTo>
                      <a:pt x="3" y="2"/>
                    </a:lnTo>
                    <a:lnTo>
                      <a:pt x="3" y="2"/>
                    </a:lnTo>
                    <a:lnTo>
                      <a:pt x="3" y="2"/>
                    </a:lnTo>
                    <a:lnTo>
                      <a:pt x="2" y="2"/>
                    </a:lnTo>
                    <a:lnTo>
                      <a:pt x="0" y="3"/>
                    </a:lnTo>
                    <a:lnTo>
                      <a:pt x="0" y="3"/>
                    </a:lnTo>
                    <a:lnTo>
                      <a:pt x="0" y="3"/>
                    </a:lnTo>
                    <a:lnTo>
                      <a:pt x="0"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44" name="Freeform 172"/>
              <p:cNvSpPr>
                <a:spLocks/>
              </p:cNvSpPr>
              <p:nvPr/>
            </p:nvSpPr>
            <p:spPr bwMode="auto">
              <a:xfrm>
                <a:off x="1398" y="815"/>
                <a:ext cx="7" cy="3"/>
              </a:xfrm>
              <a:custGeom>
                <a:avLst/>
                <a:gdLst>
                  <a:gd name="T0" fmla="*/ 2 w 7"/>
                  <a:gd name="T1" fmla="*/ 1 h 3"/>
                  <a:gd name="T2" fmla="*/ 2 w 7"/>
                  <a:gd name="T3" fmla="*/ 1 h 3"/>
                  <a:gd name="T4" fmla="*/ 2 w 7"/>
                  <a:gd name="T5" fmla="*/ 3 h 3"/>
                  <a:gd name="T6" fmla="*/ 2 w 7"/>
                  <a:gd name="T7" fmla="*/ 3 h 3"/>
                  <a:gd name="T8" fmla="*/ 3 w 7"/>
                  <a:gd name="T9" fmla="*/ 3 h 3"/>
                  <a:gd name="T10" fmla="*/ 3 w 7"/>
                  <a:gd name="T11" fmla="*/ 1 h 3"/>
                  <a:gd name="T12" fmla="*/ 5 w 7"/>
                  <a:gd name="T13" fmla="*/ 1 h 3"/>
                  <a:gd name="T14" fmla="*/ 5 w 7"/>
                  <a:gd name="T15" fmla="*/ 1 h 3"/>
                  <a:gd name="T16" fmla="*/ 5 w 7"/>
                  <a:gd name="T17" fmla="*/ 0 h 3"/>
                  <a:gd name="T18" fmla="*/ 7 w 7"/>
                  <a:gd name="T19" fmla="*/ 0 h 3"/>
                  <a:gd name="T20" fmla="*/ 5 w 7"/>
                  <a:gd name="T21" fmla="*/ 0 h 3"/>
                  <a:gd name="T22" fmla="*/ 3 w 7"/>
                  <a:gd name="T23" fmla="*/ 0 h 3"/>
                  <a:gd name="T24" fmla="*/ 3 w 7"/>
                  <a:gd name="T25" fmla="*/ 0 h 3"/>
                  <a:gd name="T26" fmla="*/ 3 w 7"/>
                  <a:gd name="T27" fmla="*/ 0 h 3"/>
                  <a:gd name="T28" fmla="*/ 2 w 7"/>
                  <a:gd name="T29" fmla="*/ 0 h 3"/>
                  <a:gd name="T30" fmla="*/ 0 w 7"/>
                  <a:gd name="T31" fmla="*/ 0 h 3"/>
                  <a:gd name="T32" fmla="*/ 0 w 7"/>
                  <a:gd name="T33" fmla="*/ 1 h 3"/>
                  <a:gd name="T34" fmla="*/ 2 w 7"/>
                  <a:gd name="T35" fmla="*/ 1 h 3"/>
                  <a:gd name="T36" fmla="*/ 2 w 7"/>
                  <a:gd name="T3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3">
                    <a:moveTo>
                      <a:pt x="2" y="1"/>
                    </a:moveTo>
                    <a:lnTo>
                      <a:pt x="2" y="1"/>
                    </a:lnTo>
                    <a:lnTo>
                      <a:pt x="2" y="3"/>
                    </a:lnTo>
                    <a:lnTo>
                      <a:pt x="2" y="3"/>
                    </a:lnTo>
                    <a:lnTo>
                      <a:pt x="3" y="3"/>
                    </a:lnTo>
                    <a:lnTo>
                      <a:pt x="3" y="1"/>
                    </a:lnTo>
                    <a:lnTo>
                      <a:pt x="5" y="1"/>
                    </a:lnTo>
                    <a:lnTo>
                      <a:pt x="5" y="1"/>
                    </a:lnTo>
                    <a:lnTo>
                      <a:pt x="5" y="0"/>
                    </a:lnTo>
                    <a:lnTo>
                      <a:pt x="7" y="0"/>
                    </a:lnTo>
                    <a:lnTo>
                      <a:pt x="5" y="0"/>
                    </a:lnTo>
                    <a:lnTo>
                      <a:pt x="3" y="0"/>
                    </a:lnTo>
                    <a:lnTo>
                      <a:pt x="3" y="0"/>
                    </a:lnTo>
                    <a:lnTo>
                      <a:pt x="3" y="0"/>
                    </a:lnTo>
                    <a:lnTo>
                      <a:pt x="2" y="0"/>
                    </a:lnTo>
                    <a:lnTo>
                      <a:pt x="0" y="0"/>
                    </a:lnTo>
                    <a:lnTo>
                      <a:pt x="0" y="1"/>
                    </a:lnTo>
                    <a:lnTo>
                      <a:pt x="2" y="1"/>
                    </a:lnTo>
                    <a:lnTo>
                      <a:pt x="2"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45" name="Freeform 173"/>
              <p:cNvSpPr>
                <a:spLocks noEditPoints="1"/>
              </p:cNvSpPr>
              <p:nvPr/>
            </p:nvSpPr>
            <p:spPr bwMode="auto">
              <a:xfrm>
                <a:off x="1411" y="804"/>
                <a:ext cx="45" cy="30"/>
              </a:xfrm>
              <a:custGeom>
                <a:avLst/>
                <a:gdLst>
                  <a:gd name="T0" fmla="*/ 3 w 45"/>
                  <a:gd name="T1" fmla="*/ 18 h 30"/>
                  <a:gd name="T2" fmla="*/ 7 w 45"/>
                  <a:gd name="T3" fmla="*/ 16 h 30"/>
                  <a:gd name="T4" fmla="*/ 7 w 45"/>
                  <a:gd name="T5" fmla="*/ 20 h 30"/>
                  <a:gd name="T6" fmla="*/ 12 w 45"/>
                  <a:gd name="T7" fmla="*/ 18 h 30"/>
                  <a:gd name="T8" fmla="*/ 14 w 45"/>
                  <a:gd name="T9" fmla="*/ 18 h 30"/>
                  <a:gd name="T10" fmla="*/ 14 w 45"/>
                  <a:gd name="T11" fmla="*/ 20 h 30"/>
                  <a:gd name="T12" fmla="*/ 14 w 45"/>
                  <a:gd name="T13" fmla="*/ 20 h 30"/>
                  <a:gd name="T14" fmla="*/ 3 w 45"/>
                  <a:gd name="T15" fmla="*/ 21 h 30"/>
                  <a:gd name="T16" fmla="*/ 3 w 45"/>
                  <a:gd name="T17" fmla="*/ 23 h 30"/>
                  <a:gd name="T18" fmla="*/ 9 w 45"/>
                  <a:gd name="T19" fmla="*/ 25 h 30"/>
                  <a:gd name="T20" fmla="*/ 3 w 45"/>
                  <a:gd name="T21" fmla="*/ 27 h 30"/>
                  <a:gd name="T22" fmla="*/ 7 w 45"/>
                  <a:gd name="T23" fmla="*/ 29 h 30"/>
                  <a:gd name="T24" fmla="*/ 10 w 45"/>
                  <a:gd name="T25" fmla="*/ 29 h 30"/>
                  <a:gd name="T26" fmla="*/ 14 w 45"/>
                  <a:gd name="T27" fmla="*/ 27 h 30"/>
                  <a:gd name="T28" fmla="*/ 16 w 45"/>
                  <a:gd name="T29" fmla="*/ 27 h 30"/>
                  <a:gd name="T30" fmla="*/ 21 w 45"/>
                  <a:gd name="T31" fmla="*/ 27 h 30"/>
                  <a:gd name="T32" fmla="*/ 23 w 45"/>
                  <a:gd name="T33" fmla="*/ 27 h 30"/>
                  <a:gd name="T34" fmla="*/ 25 w 45"/>
                  <a:gd name="T35" fmla="*/ 25 h 30"/>
                  <a:gd name="T36" fmla="*/ 29 w 45"/>
                  <a:gd name="T37" fmla="*/ 21 h 30"/>
                  <a:gd name="T38" fmla="*/ 27 w 45"/>
                  <a:gd name="T39" fmla="*/ 25 h 30"/>
                  <a:gd name="T40" fmla="*/ 32 w 45"/>
                  <a:gd name="T41" fmla="*/ 23 h 30"/>
                  <a:gd name="T42" fmla="*/ 45 w 45"/>
                  <a:gd name="T43" fmla="*/ 20 h 30"/>
                  <a:gd name="T44" fmla="*/ 41 w 45"/>
                  <a:gd name="T45" fmla="*/ 18 h 30"/>
                  <a:gd name="T46" fmla="*/ 41 w 45"/>
                  <a:gd name="T47" fmla="*/ 18 h 30"/>
                  <a:gd name="T48" fmla="*/ 39 w 45"/>
                  <a:gd name="T49" fmla="*/ 16 h 30"/>
                  <a:gd name="T50" fmla="*/ 38 w 45"/>
                  <a:gd name="T51" fmla="*/ 16 h 30"/>
                  <a:gd name="T52" fmla="*/ 38 w 45"/>
                  <a:gd name="T53" fmla="*/ 12 h 30"/>
                  <a:gd name="T54" fmla="*/ 41 w 45"/>
                  <a:gd name="T55" fmla="*/ 12 h 30"/>
                  <a:gd name="T56" fmla="*/ 38 w 45"/>
                  <a:gd name="T57" fmla="*/ 11 h 30"/>
                  <a:gd name="T58" fmla="*/ 36 w 45"/>
                  <a:gd name="T59" fmla="*/ 12 h 30"/>
                  <a:gd name="T60" fmla="*/ 38 w 45"/>
                  <a:gd name="T61" fmla="*/ 9 h 30"/>
                  <a:gd name="T62" fmla="*/ 34 w 45"/>
                  <a:gd name="T63" fmla="*/ 9 h 30"/>
                  <a:gd name="T64" fmla="*/ 32 w 45"/>
                  <a:gd name="T65" fmla="*/ 7 h 30"/>
                  <a:gd name="T66" fmla="*/ 32 w 45"/>
                  <a:gd name="T67" fmla="*/ 5 h 30"/>
                  <a:gd name="T68" fmla="*/ 32 w 45"/>
                  <a:gd name="T69" fmla="*/ 1 h 30"/>
                  <a:gd name="T70" fmla="*/ 27 w 45"/>
                  <a:gd name="T71" fmla="*/ 1 h 30"/>
                  <a:gd name="T72" fmla="*/ 21 w 45"/>
                  <a:gd name="T73" fmla="*/ 1 h 30"/>
                  <a:gd name="T74" fmla="*/ 29 w 45"/>
                  <a:gd name="T75" fmla="*/ 1 h 30"/>
                  <a:gd name="T76" fmla="*/ 23 w 45"/>
                  <a:gd name="T77" fmla="*/ 3 h 30"/>
                  <a:gd name="T78" fmla="*/ 19 w 45"/>
                  <a:gd name="T79" fmla="*/ 3 h 30"/>
                  <a:gd name="T80" fmla="*/ 18 w 45"/>
                  <a:gd name="T81" fmla="*/ 3 h 30"/>
                  <a:gd name="T82" fmla="*/ 16 w 45"/>
                  <a:gd name="T83" fmla="*/ 5 h 30"/>
                  <a:gd name="T84" fmla="*/ 19 w 45"/>
                  <a:gd name="T85" fmla="*/ 7 h 30"/>
                  <a:gd name="T86" fmla="*/ 18 w 45"/>
                  <a:gd name="T87" fmla="*/ 7 h 30"/>
                  <a:gd name="T88" fmla="*/ 9 w 45"/>
                  <a:gd name="T89" fmla="*/ 7 h 30"/>
                  <a:gd name="T90" fmla="*/ 7 w 45"/>
                  <a:gd name="T91" fmla="*/ 9 h 30"/>
                  <a:gd name="T92" fmla="*/ 9 w 45"/>
                  <a:gd name="T93" fmla="*/ 11 h 30"/>
                  <a:gd name="T94" fmla="*/ 9 w 45"/>
                  <a:gd name="T95" fmla="*/ 11 h 30"/>
                  <a:gd name="T96" fmla="*/ 9 w 45"/>
                  <a:gd name="T97" fmla="*/ 12 h 30"/>
                  <a:gd name="T98" fmla="*/ 3 w 45"/>
                  <a:gd name="T99" fmla="*/ 11 h 30"/>
                  <a:gd name="T100" fmla="*/ 5 w 45"/>
                  <a:gd name="T101" fmla="*/ 12 h 30"/>
                  <a:gd name="T102" fmla="*/ 3 w 45"/>
                  <a:gd name="T103" fmla="*/ 14 h 30"/>
                  <a:gd name="T104" fmla="*/ 9 w 45"/>
                  <a:gd name="T105" fmla="*/ 16 h 30"/>
                  <a:gd name="T106" fmla="*/ 1 w 45"/>
                  <a:gd name="T107" fmla="*/ 16 h 30"/>
                  <a:gd name="T108" fmla="*/ 14 w 45"/>
                  <a:gd name="T109"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 h="30">
                    <a:moveTo>
                      <a:pt x="1" y="16"/>
                    </a:moveTo>
                    <a:lnTo>
                      <a:pt x="1" y="18"/>
                    </a:lnTo>
                    <a:lnTo>
                      <a:pt x="3" y="16"/>
                    </a:lnTo>
                    <a:lnTo>
                      <a:pt x="3" y="18"/>
                    </a:lnTo>
                    <a:lnTo>
                      <a:pt x="3" y="18"/>
                    </a:lnTo>
                    <a:lnTo>
                      <a:pt x="3" y="18"/>
                    </a:lnTo>
                    <a:lnTo>
                      <a:pt x="3" y="18"/>
                    </a:lnTo>
                    <a:lnTo>
                      <a:pt x="5" y="18"/>
                    </a:lnTo>
                    <a:lnTo>
                      <a:pt x="5" y="18"/>
                    </a:lnTo>
                    <a:lnTo>
                      <a:pt x="5" y="18"/>
                    </a:lnTo>
                    <a:lnTo>
                      <a:pt x="5" y="18"/>
                    </a:lnTo>
                    <a:lnTo>
                      <a:pt x="7" y="16"/>
                    </a:lnTo>
                    <a:lnTo>
                      <a:pt x="9" y="18"/>
                    </a:lnTo>
                    <a:lnTo>
                      <a:pt x="7" y="18"/>
                    </a:lnTo>
                    <a:lnTo>
                      <a:pt x="7" y="18"/>
                    </a:lnTo>
                    <a:lnTo>
                      <a:pt x="7" y="18"/>
                    </a:lnTo>
                    <a:lnTo>
                      <a:pt x="7" y="20"/>
                    </a:lnTo>
                    <a:lnTo>
                      <a:pt x="7" y="20"/>
                    </a:lnTo>
                    <a:lnTo>
                      <a:pt x="9" y="18"/>
                    </a:lnTo>
                    <a:lnTo>
                      <a:pt x="9" y="18"/>
                    </a:lnTo>
                    <a:lnTo>
                      <a:pt x="10" y="18"/>
                    </a:lnTo>
                    <a:lnTo>
                      <a:pt x="10" y="18"/>
                    </a:lnTo>
                    <a:lnTo>
                      <a:pt x="12" y="16"/>
                    </a:lnTo>
                    <a:lnTo>
                      <a:pt x="12" y="18"/>
                    </a:lnTo>
                    <a:lnTo>
                      <a:pt x="10" y="18"/>
                    </a:lnTo>
                    <a:lnTo>
                      <a:pt x="10" y="18"/>
                    </a:lnTo>
                    <a:lnTo>
                      <a:pt x="12" y="18"/>
                    </a:lnTo>
                    <a:lnTo>
                      <a:pt x="12" y="18"/>
                    </a:lnTo>
                    <a:lnTo>
                      <a:pt x="14" y="18"/>
                    </a:lnTo>
                    <a:lnTo>
                      <a:pt x="14" y="18"/>
                    </a:lnTo>
                    <a:lnTo>
                      <a:pt x="14" y="18"/>
                    </a:lnTo>
                    <a:lnTo>
                      <a:pt x="18" y="18"/>
                    </a:lnTo>
                    <a:lnTo>
                      <a:pt x="18" y="20"/>
                    </a:lnTo>
                    <a:lnTo>
                      <a:pt x="18" y="20"/>
                    </a:lnTo>
                    <a:lnTo>
                      <a:pt x="14" y="18"/>
                    </a:lnTo>
                    <a:lnTo>
                      <a:pt x="14" y="20"/>
                    </a:lnTo>
                    <a:lnTo>
                      <a:pt x="12" y="20"/>
                    </a:lnTo>
                    <a:lnTo>
                      <a:pt x="12" y="20"/>
                    </a:lnTo>
                    <a:lnTo>
                      <a:pt x="14" y="20"/>
                    </a:lnTo>
                    <a:lnTo>
                      <a:pt x="16" y="20"/>
                    </a:lnTo>
                    <a:lnTo>
                      <a:pt x="18" y="20"/>
                    </a:lnTo>
                    <a:lnTo>
                      <a:pt x="14" y="20"/>
                    </a:lnTo>
                    <a:lnTo>
                      <a:pt x="9" y="20"/>
                    </a:lnTo>
                    <a:lnTo>
                      <a:pt x="5" y="21"/>
                    </a:lnTo>
                    <a:lnTo>
                      <a:pt x="5" y="21"/>
                    </a:lnTo>
                    <a:lnTo>
                      <a:pt x="3" y="21"/>
                    </a:lnTo>
                    <a:lnTo>
                      <a:pt x="3" y="21"/>
                    </a:lnTo>
                    <a:lnTo>
                      <a:pt x="3" y="21"/>
                    </a:lnTo>
                    <a:lnTo>
                      <a:pt x="5" y="23"/>
                    </a:lnTo>
                    <a:lnTo>
                      <a:pt x="5" y="23"/>
                    </a:lnTo>
                    <a:lnTo>
                      <a:pt x="5" y="23"/>
                    </a:lnTo>
                    <a:lnTo>
                      <a:pt x="3" y="23"/>
                    </a:lnTo>
                    <a:lnTo>
                      <a:pt x="3" y="23"/>
                    </a:lnTo>
                    <a:lnTo>
                      <a:pt x="3" y="23"/>
                    </a:lnTo>
                    <a:lnTo>
                      <a:pt x="3" y="23"/>
                    </a:lnTo>
                    <a:lnTo>
                      <a:pt x="3" y="25"/>
                    </a:lnTo>
                    <a:lnTo>
                      <a:pt x="3" y="25"/>
                    </a:lnTo>
                    <a:lnTo>
                      <a:pt x="3" y="25"/>
                    </a:lnTo>
                    <a:lnTo>
                      <a:pt x="5" y="25"/>
                    </a:lnTo>
                    <a:lnTo>
                      <a:pt x="9" y="25"/>
                    </a:lnTo>
                    <a:lnTo>
                      <a:pt x="9" y="27"/>
                    </a:lnTo>
                    <a:lnTo>
                      <a:pt x="3" y="27"/>
                    </a:lnTo>
                    <a:lnTo>
                      <a:pt x="1" y="27"/>
                    </a:lnTo>
                    <a:lnTo>
                      <a:pt x="1" y="27"/>
                    </a:lnTo>
                    <a:lnTo>
                      <a:pt x="3" y="27"/>
                    </a:lnTo>
                    <a:lnTo>
                      <a:pt x="3" y="27"/>
                    </a:lnTo>
                    <a:lnTo>
                      <a:pt x="3" y="27"/>
                    </a:lnTo>
                    <a:lnTo>
                      <a:pt x="3" y="29"/>
                    </a:lnTo>
                    <a:lnTo>
                      <a:pt x="3" y="29"/>
                    </a:lnTo>
                    <a:lnTo>
                      <a:pt x="5" y="29"/>
                    </a:lnTo>
                    <a:lnTo>
                      <a:pt x="5" y="29"/>
                    </a:lnTo>
                    <a:lnTo>
                      <a:pt x="7" y="29"/>
                    </a:lnTo>
                    <a:lnTo>
                      <a:pt x="9" y="30"/>
                    </a:lnTo>
                    <a:lnTo>
                      <a:pt x="10" y="30"/>
                    </a:lnTo>
                    <a:lnTo>
                      <a:pt x="12" y="30"/>
                    </a:lnTo>
                    <a:lnTo>
                      <a:pt x="12" y="29"/>
                    </a:lnTo>
                    <a:lnTo>
                      <a:pt x="10" y="29"/>
                    </a:lnTo>
                    <a:lnTo>
                      <a:pt x="10" y="29"/>
                    </a:lnTo>
                    <a:lnTo>
                      <a:pt x="14" y="29"/>
                    </a:lnTo>
                    <a:lnTo>
                      <a:pt x="14" y="29"/>
                    </a:lnTo>
                    <a:lnTo>
                      <a:pt x="14" y="29"/>
                    </a:lnTo>
                    <a:lnTo>
                      <a:pt x="14" y="30"/>
                    </a:lnTo>
                    <a:lnTo>
                      <a:pt x="14" y="29"/>
                    </a:lnTo>
                    <a:lnTo>
                      <a:pt x="14" y="27"/>
                    </a:lnTo>
                    <a:lnTo>
                      <a:pt x="14" y="27"/>
                    </a:lnTo>
                    <a:lnTo>
                      <a:pt x="14" y="27"/>
                    </a:lnTo>
                    <a:lnTo>
                      <a:pt x="16" y="25"/>
                    </a:lnTo>
                    <a:lnTo>
                      <a:pt x="16" y="25"/>
                    </a:lnTo>
                    <a:lnTo>
                      <a:pt x="16" y="27"/>
                    </a:lnTo>
                    <a:lnTo>
                      <a:pt x="16" y="27"/>
                    </a:lnTo>
                    <a:lnTo>
                      <a:pt x="18" y="27"/>
                    </a:lnTo>
                    <a:lnTo>
                      <a:pt x="18" y="29"/>
                    </a:lnTo>
                    <a:lnTo>
                      <a:pt x="18" y="29"/>
                    </a:lnTo>
                    <a:lnTo>
                      <a:pt x="18" y="30"/>
                    </a:lnTo>
                    <a:lnTo>
                      <a:pt x="18" y="30"/>
                    </a:lnTo>
                    <a:lnTo>
                      <a:pt x="21" y="27"/>
                    </a:lnTo>
                    <a:lnTo>
                      <a:pt x="19" y="27"/>
                    </a:lnTo>
                    <a:lnTo>
                      <a:pt x="21" y="27"/>
                    </a:lnTo>
                    <a:lnTo>
                      <a:pt x="21" y="25"/>
                    </a:lnTo>
                    <a:lnTo>
                      <a:pt x="21" y="27"/>
                    </a:lnTo>
                    <a:lnTo>
                      <a:pt x="23" y="27"/>
                    </a:lnTo>
                    <a:lnTo>
                      <a:pt x="23" y="27"/>
                    </a:lnTo>
                    <a:lnTo>
                      <a:pt x="23" y="27"/>
                    </a:lnTo>
                    <a:lnTo>
                      <a:pt x="23" y="27"/>
                    </a:lnTo>
                    <a:lnTo>
                      <a:pt x="25" y="27"/>
                    </a:lnTo>
                    <a:lnTo>
                      <a:pt x="25" y="25"/>
                    </a:lnTo>
                    <a:lnTo>
                      <a:pt x="25" y="25"/>
                    </a:lnTo>
                    <a:lnTo>
                      <a:pt x="25" y="25"/>
                    </a:lnTo>
                    <a:lnTo>
                      <a:pt x="25" y="25"/>
                    </a:lnTo>
                    <a:lnTo>
                      <a:pt x="25" y="23"/>
                    </a:lnTo>
                    <a:lnTo>
                      <a:pt x="27" y="23"/>
                    </a:lnTo>
                    <a:lnTo>
                      <a:pt x="27" y="23"/>
                    </a:lnTo>
                    <a:lnTo>
                      <a:pt x="27" y="21"/>
                    </a:lnTo>
                    <a:lnTo>
                      <a:pt x="29" y="21"/>
                    </a:lnTo>
                    <a:lnTo>
                      <a:pt x="29" y="21"/>
                    </a:lnTo>
                    <a:lnTo>
                      <a:pt x="27" y="23"/>
                    </a:lnTo>
                    <a:lnTo>
                      <a:pt x="27" y="23"/>
                    </a:lnTo>
                    <a:lnTo>
                      <a:pt x="27" y="25"/>
                    </a:lnTo>
                    <a:lnTo>
                      <a:pt x="27" y="25"/>
                    </a:lnTo>
                    <a:lnTo>
                      <a:pt x="27" y="25"/>
                    </a:lnTo>
                    <a:lnTo>
                      <a:pt x="27" y="25"/>
                    </a:lnTo>
                    <a:lnTo>
                      <a:pt x="30" y="25"/>
                    </a:lnTo>
                    <a:lnTo>
                      <a:pt x="32" y="23"/>
                    </a:lnTo>
                    <a:lnTo>
                      <a:pt x="32" y="21"/>
                    </a:lnTo>
                    <a:lnTo>
                      <a:pt x="32" y="21"/>
                    </a:lnTo>
                    <a:lnTo>
                      <a:pt x="32" y="23"/>
                    </a:lnTo>
                    <a:lnTo>
                      <a:pt x="34" y="23"/>
                    </a:lnTo>
                    <a:lnTo>
                      <a:pt x="34" y="21"/>
                    </a:lnTo>
                    <a:lnTo>
                      <a:pt x="39" y="21"/>
                    </a:lnTo>
                    <a:lnTo>
                      <a:pt x="43" y="21"/>
                    </a:lnTo>
                    <a:lnTo>
                      <a:pt x="45" y="20"/>
                    </a:lnTo>
                    <a:lnTo>
                      <a:pt x="45" y="20"/>
                    </a:lnTo>
                    <a:lnTo>
                      <a:pt x="45" y="20"/>
                    </a:lnTo>
                    <a:lnTo>
                      <a:pt x="43" y="18"/>
                    </a:lnTo>
                    <a:lnTo>
                      <a:pt x="43" y="18"/>
                    </a:lnTo>
                    <a:lnTo>
                      <a:pt x="43" y="18"/>
                    </a:lnTo>
                    <a:lnTo>
                      <a:pt x="43" y="18"/>
                    </a:lnTo>
                    <a:lnTo>
                      <a:pt x="41" y="18"/>
                    </a:lnTo>
                    <a:lnTo>
                      <a:pt x="41" y="18"/>
                    </a:lnTo>
                    <a:lnTo>
                      <a:pt x="41" y="18"/>
                    </a:lnTo>
                    <a:lnTo>
                      <a:pt x="39" y="20"/>
                    </a:lnTo>
                    <a:lnTo>
                      <a:pt x="41" y="18"/>
                    </a:lnTo>
                    <a:lnTo>
                      <a:pt x="41" y="18"/>
                    </a:lnTo>
                    <a:lnTo>
                      <a:pt x="41" y="18"/>
                    </a:lnTo>
                    <a:lnTo>
                      <a:pt x="41" y="18"/>
                    </a:lnTo>
                    <a:lnTo>
                      <a:pt x="41" y="18"/>
                    </a:lnTo>
                    <a:lnTo>
                      <a:pt x="41" y="18"/>
                    </a:lnTo>
                    <a:lnTo>
                      <a:pt x="41" y="16"/>
                    </a:lnTo>
                    <a:lnTo>
                      <a:pt x="41" y="16"/>
                    </a:lnTo>
                    <a:lnTo>
                      <a:pt x="39" y="16"/>
                    </a:lnTo>
                    <a:lnTo>
                      <a:pt x="38" y="16"/>
                    </a:lnTo>
                    <a:lnTo>
                      <a:pt x="38" y="16"/>
                    </a:lnTo>
                    <a:lnTo>
                      <a:pt x="36" y="16"/>
                    </a:lnTo>
                    <a:lnTo>
                      <a:pt x="38" y="16"/>
                    </a:lnTo>
                    <a:lnTo>
                      <a:pt x="38" y="16"/>
                    </a:lnTo>
                    <a:lnTo>
                      <a:pt x="38" y="16"/>
                    </a:lnTo>
                    <a:lnTo>
                      <a:pt x="39" y="16"/>
                    </a:lnTo>
                    <a:lnTo>
                      <a:pt x="41" y="14"/>
                    </a:lnTo>
                    <a:lnTo>
                      <a:pt x="41" y="12"/>
                    </a:lnTo>
                    <a:lnTo>
                      <a:pt x="41" y="12"/>
                    </a:lnTo>
                    <a:lnTo>
                      <a:pt x="39" y="12"/>
                    </a:lnTo>
                    <a:lnTo>
                      <a:pt x="38" y="12"/>
                    </a:lnTo>
                    <a:lnTo>
                      <a:pt x="39" y="12"/>
                    </a:lnTo>
                    <a:lnTo>
                      <a:pt x="39" y="12"/>
                    </a:lnTo>
                    <a:lnTo>
                      <a:pt x="41" y="12"/>
                    </a:lnTo>
                    <a:lnTo>
                      <a:pt x="41" y="12"/>
                    </a:lnTo>
                    <a:lnTo>
                      <a:pt x="41" y="12"/>
                    </a:lnTo>
                    <a:lnTo>
                      <a:pt x="41" y="12"/>
                    </a:lnTo>
                    <a:lnTo>
                      <a:pt x="41" y="11"/>
                    </a:lnTo>
                    <a:lnTo>
                      <a:pt x="43" y="11"/>
                    </a:lnTo>
                    <a:lnTo>
                      <a:pt x="41" y="11"/>
                    </a:lnTo>
                    <a:lnTo>
                      <a:pt x="39" y="9"/>
                    </a:lnTo>
                    <a:lnTo>
                      <a:pt x="38" y="11"/>
                    </a:lnTo>
                    <a:lnTo>
                      <a:pt x="38" y="11"/>
                    </a:lnTo>
                    <a:lnTo>
                      <a:pt x="38" y="12"/>
                    </a:lnTo>
                    <a:lnTo>
                      <a:pt x="38" y="12"/>
                    </a:lnTo>
                    <a:lnTo>
                      <a:pt x="38" y="12"/>
                    </a:lnTo>
                    <a:lnTo>
                      <a:pt x="38" y="12"/>
                    </a:lnTo>
                    <a:lnTo>
                      <a:pt x="38" y="12"/>
                    </a:lnTo>
                    <a:lnTo>
                      <a:pt x="36" y="12"/>
                    </a:lnTo>
                    <a:lnTo>
                      <a:pt x="36" y="12"/>
                    </a:lnTo>
                    <a:lnTo>
                      <a:pt x="36" y="11"/>
                    </a:lnTo>
                    <a:lnTo>
                      <a:pt x="38" y="11"/>
                    </a:lnTo>
                    <a:lnTo>
                      <a:pt x="38" y="11"/>
                    </a:lnTo>
                    <a:lnTo>
                      <a:pt x="38" y="9"/>
                    </a:lnTo>
                    <a:lnTo>
                      <a:pt x="38" y="9"/>
                    </a:lnTo>
                    <a:lnTo>
                      <a:pt x="38" y="9"/>
                    </a:lnTo>
                    <a:lnTo>
                      <a:pt x="38" y="9"/>
                    </a:lnTo>
                    <a:lnTo>
                      <a:pt x="36" y="9"/>
                    </a:lnTo>
                    <a:lnTo>
                      <a:pt x="36" y="9"/>
                    </a:lnTo>
                    <a:lnTo>
                      <a:pt x="36" y="9"/>
                    </a:lnTo>
                    <a:lnTo>
                      <a:pt x="34" y="9"/>
                    </a:lnTo>
                    <a:lnTo>
                      <a:pt x="34" y="9"/>
                    </a:lnTo>
                    <a:lnTo>
                      <a:pt x="32" y="9"/>
                    </a:lnTo>
                    <a:lnTo>
                      <a:pt x="32" y="7"/>
                    </a:lnTo>
                    <a:lnTo>
                      <a:pt x="32" y="7"/>
                    </a:lnTo>
                    <a:lnTo>
                      <a:pt x="32" y="7"/>
                    </a:lnTo>
                    <a:lnTo>
                      <a:pt x="32" y="7"/>
                    </a:lnTo>
                    <a:lnTo>
                      <a:pt x="32" y="7"/>
                    </a:lnTo>
                    <a:lnTo>
                      <a:pt x="32" y="7"/>
                    </a:lnTo>
                    <a:lnTo>
                      <a:pt x="32" y="7"/>
                    </a:lnTo>
                    <a:lnTo>
                      <a:pt x="32" y="7"/>
                    </a:lnTo>
                    <a:lnTo>
                      <a:pt x="32" y="5"/>
                    </a:lnTo>
                    <a:lnTo>
                      <a:pt x="32" y="5"/>
                    </a:lnTo>
                    <a:lnTo>
                      <a:pt x="32" y="5"/>
                    </a:lnTo>
                    <a:lnTo>
                      <a:pt x="32" y="3"/>
                    </a:lnTo>
                    <a:lnTo>
                      <a:pt x="32" y="3"/>
                    </a:lnTo>
                    <a:lnTo>
                      <a:pt x="32" y="3"/>
                    </a:lnTo>
                    <a:lnTo>
                      <a:pt x="32" y="1"/>
                    </a:lnTo>
                    <a:lnTo>
                      <a:pt x="32" y="1"/>
                    </a:lnTo>
                    <a:lnTo>
                      <a:pt x="32" y="1"/>
                    </a:lnTo>
                    <a:lnTo>
                      <a:pt x="32" y="1"/>
                    </a:lnTo>
                    <a:lnTo>
                      <a:pt x="29" y="1"/>
                    </a:lnTo>
                    <a:lnTo>
                      <a:pt x="27" y="0"/>
                    </a:lnTo>
                    <a:lnTo>
                      <a:pt x="27" y="0"/>
                    </a:lnTo>
                    <a:lnTo>
                      <a:pt x="27" y="1"/>
                    </a:lnTo>
                    <a:lnTo>
                      <a:pt x="27" y="1"/>
                    </a:lnTo>
                    <a:lnTo>
                      <a:pt x="23" y="0"/>
                    </a:lnTo>
                    <a:lnTo>
                      <a:pt x="23" y="0"/>
                    </a:lnTo>
                    <a:lnTo>
                      <a:pt x="21" y="0"/>
                    </a:lnTo>
                    <a:lnTo>
                      <a:pt x="21" y="1"/>
                    </a:lnTo>
                    <a:lnTo>
                      <a:pt x="21" y="1"/>
                    </a:lnTo>
                    <a:lnTo>
                      <a:pt x="23" y="1"/>
                    </a:lnTo>
                    <a:lnTo>
                      <a:pt x="23" y="1"/>
                    </a:lnTo>
                    <a:lnTo>
                      <a:pt x="27" y="1"/>
                    </a:lnTo>
                    <a:lnTo>
                      <a:pt x="27" y="1"/>
                    </a:lnTo>
                    <a:lnTo>
                      <a:pt x="27" y="1"/>
                    </a:lnTo>
                    <a:lnTo>
                      <a:pt x="29" y="1"/>
                    </a:lnTo>
                    <a:lnTo>
                      <a:pt x="29" y="3"/>
                    </a:lnTo>
                    <a:lnTo>
                      <a:pt x="29" y="3"/>
                    </a:lnTo>
                    <a:lnTo>
                      <a:pt x="27" y="3"/>
                    </a:lnTo>
                    <a:lnTo>
                      <a:pt x="25" y="3"/>
                    </a:lnTo>
                    <a:lnTo>
                      <a:pt x="23" y="3"/>
                    </a:lnTo>
                    <a:lnTo>
                      <a:pt x="23" y="3"/>
                    </a:lnTo>
                    <a:lnTo>
                      <a:pt x="23" y="3"/>
                    </a:lnTo>
                    <a:lnTo>
                      <a:pt x="23" y="3"/>
                    </a:lnTo>
                    <a:lnTo>
                      <a:pt x="23" y="3"/>
                    </a:lnTo>
                    <a:lnTo>
                      <a:pt x="21" y="3"/>
                    </a:lnTo>
                    <a:lnTo>
                      <a:pt x="21" y="3"/>
                    </a:lnTo>
                    <a:lnTo>
                      <a:pt x="19" y="3"/>
                    </a:lnTo>
                    <a:lnTo>
                      <a:pt x="19" y="3"/>
                    </a:lnTo>
                    <a:lnTo>
                      <a:pt x="18" y="3"/>
                    </a:lnTo>
                    <a:lnTo>
                      <a:pt x="18" y="3"/>
                    </a:lnTo>
                    <a:lnTo>
                      <a:pt x="16" y="3"/>
                    </a:lnTo>
                    <a:lnTo>
                      <a:pt x="16" y="3"/>
                    </a:lnTo>
                    <a:lnTo>
                      <a:pt x="18" y="3"/>
                    </a:lnTo>
                    <a:lnTo>
                      <a:pt x="16" y="5"/>
                    </a:lnTo>
                    <a:lnTo>
                      <a:pt x="16" y="5"/>
                    </a:lnTo>
                    <a:lnTo>
                      <a:pt x="16" y="5"/>
                    </a:lnTo>
                    <a:lnTo>
                      <a:pt x="18" y="5"/>
                    </a:lnTo>
                    <a:lnTo>
                      <a:pt x="16" y="5"/>
                    </a:lnTo>
                    <a:lnTo>
                      <a:pt x="16" y="5"/>
                    </a:lnTo>
                    <a:lnTo>
                      <a:pt x="18" y="5"/>
                    </a:lnTo>
                    <a:lnTo>
                      <a:pt x="19" y="5"/>
                    </a:lnTo>
                    <a:lnTo>
                      <a:pt x="19" y="7"/>
                    </a:lnTo>
                    <a:lnTo>
                      <a:pt x="19" y="5"/>
                    </a:lnTo>
                    <a:lnTo>
                      <a:pt x="19" y="7"/>
                    </a:lnTo>
                    <a:lnTo>
                      <a:pt x="19" y="7"/>
                    </a:lnTo>
                    <a:lnTo>
                      <a:pt x="18" y="7"/>
                    </a:lnTo>
                    <a:lnTo>
                      <a:pt x="16" y="7"/>
                    </a:lnTo>
                    <a:lnTo>
                      <a:pt x="19" y="7"/>
                    </a:lnTo>
                    <a:lnTo>
                      <a:pt x="19" y="7"/>
                    </a:lnTo>
                    <a:lnTo>
                      <a:pt x="18" y="7"/>
                    </a:lnTo>
                    <a:lnTo>
                      <a:pt x="18" y="7"/>
                    </a:lnTo>
                    <a:lnTo>
                      <a:pt x="14" y="7"/>
                    </a:lnTo>
                    <a:lnTo>
                      <a:pt x="14" y="7"/>
                    </a:lnTo>
                    <a:lnTo>
                      <a:pt x="14" y="7"/>
                    </a:lnTo>
                    <a:lnTo>
                      <a:pt x="12" y="7"/>
                    </a:lnTo>
                    <a:lnTo>
                      <a:pt x="10" y="7"/>
                    </a:lnTo>
                    <a:lnTo>
                      <a:pt x="9" y="7"/>
                    </a:lnTo>
                    <a:lnTo>
                      <a:pt x="9" y="7"/>
                    </a:lnTo>
                    <a:lnTo>
                      <a:pt x="9" y="9"/>
                    </a:lnTo>
                    <a:lnTo>
                      <a:pt x="9" y="9"/>
                    </a:lnTo>
                    <a:lnTo>
                      <a:pt x="9" y="9"/>
                    </a:lnTo>
                    <a:lnTo>
                      <a:pt x="7" y="9"/>
                    </a:lnTo>
                    <a:lnTo>
                      <a:pt x="7" y="9"/>
                    </a:lnTo>
                    <a:lnTo>
                      <a:pt x="5" y="9"/>
                    </a:lnTo>
                    <a:lnTo>
                      <a:pt x="5" y="9"/>
                    </a:lnTo>
                    <a:lnTo>
                      <a:pt x="5" y="9"/>
                    </a:lnTo>
                    <a:lnTo>
                      <a:pt x="7" y="9"/>
                    </a:lnTo>
                    <a:lnTo>
                      <a:pt x="7" y="11"/>
                    </a:lnTo>
                    <a:lnTo>
                      <a:pt x="9" y="11"/>
                    </a:lnTo>
                    <a:lnTo>
                      <a:pt x="9" y="9"/>
                    </a:lnTo>
                    <a:lnTo>
                      <a:pt x="9" y="11"/>
                    </a:lnTo>
                    <a:lnTo>
                      <a:pt x="12" y="9"/>
                    </a:lnTo>
                    <a:lnTo>
                      <a:pt x="10" y="11"/>
                    </a:lnTo>
                    <a:lnTo>
                      <a:pt x="9" y="11"/>
                    </a:lnTo>
                    <a:lnTo>
                      <a:pt x="9" y="11"/>
                    </a:lnTo>
                    <a:lnTo>
                      <a:pt x="9" y="11"/>
                    </a:lnTo>
                    <a:lnTo>
                      <a:pt x="10" y="11"/>
                    </a:lnTo>
                    <a:lnTo>
                      <a:pt x="10" y="12"/>
                    </a:lnTo>
                    <a:lnTo>
                      <a:pt x="10" y="12"/>
                    </a:lnTo>
                    <a:lnTo>
                      <a:pt x="10" y="12"/>
                    </a:lnTo>
                    <a:lnTo>
                      <a:pt x="9" y="12"/>
                    </a:lnTo>
                    <a:lnTo>
                      <a:pt x="9" y="12"/>
                    </a:lnTo>
                    <a:lnTo>
                      <a:pt x="9" y="12"/>
                    </a:lnTo>
                    <a:lnTo>
                      <a:pt x="7" y="11"/>
                    </a:lnTo>
                    <a:lnTo>
                      <a:pt x="7" y="11"/>
                    </a:lnTo>
                    <a:lnTo>
                      <a:pt x="5" y="11"/>
                    </a:lnTo>
                    <a:lnTo>
                      <a:pt x="3" y="11"/>
                    </a:lnTo>
                    <a:lnTo>
                      <a:pt x="3" y="11"/>
                    </a:lnTo>
                    <a:lnTo>
                      <a:pt x="5" y="11"/>
                    </a:lnTo>
                    <a:lnTo>
                      <a:pt x="3" y="12"/>
                    </a:lnTo>
                    <a:lnTo>
                      <a:pt x="3" y="12"/>
                    </a:lnTo>
                    <a:lnTo>
                      <a:pt x="3" y="12"/>
                    </a:lnTo>
                    <a:lnTo>
                      <a:pt x="5" y="12"/>
                    </a:lnTo>
                    <a:lnTo>
                      <a:pt x="3" y="12"/>
                    </a:lnTo>
                    <a:lnTo>
                      <a:pt x="1" y="12"/>
                    </a:lnTo>
                    <a:lnTo>
                      <a:pt x="3" y="12"/>
                    </a:lnTo>
                    <a:lnTo>
                      <a:pt x="1" y="12"/>
                    </a:lnTo>
                    <a:lnTo>
                      <a:pt x="3" y="14"/>
                    </a:lnTo>
                    <a:lnTo>
                      <a:pt x="3" y="14"/>
                    </a:lnTo>
                    <a:lnTo>
                      <a:pt x="3" y="14"/>
                    </a:lnTo>
                    <a:lnTo>
                      <a:pt x="3" y="16"/>
                    </a:lnTo>
                    <a:lnTo>
                      <a:pt x="7" y="14"/>
                    </a:lnTo>
                    <a:lnTo>
                      <a:pt x="7" y="16"/>
                    </a:lnTo>
                    <a:lnTo>
                      <a:pt x="9" y="14"/>
                    </a:lnTo>
                    <a:lnTo>
                      <a:pt x="9" y="16"/>
                    </a:lnTo>
                    <a:lnTo>
                      <a:pt x="7" y="16"/>
                    </a:lnTo>
                    <a:lnTo>
                      <a:pt x="7" y="16"/>
                    </a:lnTo>
                    <a:lnTo>
                      <a:pt x="5" y="16"/>
                    </a:lnTo>
                    <a:lnTo>
                      <a:pt x="5" y="16"/>
                    </a:lnTo>
                    <a:lnTo>
                      <a:pt x="3" y="16"/>
                    </a:lnTo>
                    <a:lnTo>
                      <a:pt x="1" y="16"/>
                    </a:lnTo>
                    <a:lnTo>
                      <a:pt x="1" y="16"/>
                    </a:lnTo>
                    <a:lnTo>
                      <a:pt x="1" y="16"/>
                    </a:lnTo>
                    <a:lnTo>
                      <a:pt x="0" y="16"/>
                    </a:lnTo>
                    <a:lnTo>
                      <a:pt x="1" y="16"/>
                    </a:lnTo>
                    <a:lnTo>
                      <a:pt x="1" y="16"/>
                    </a:lnTo>
                    <a:close/>
                    <a:moveTo>
                      <a:pt x="14" y="11"/>
                    </a:moveTo>
                    <a:lnTo>
                      <a:pt x="14" y="11"/>
                    </a:lnTo>
                    <a:lnTo>
                      <a:pt x="12" y="11"/>
                    </a:lnTo>
                    <a:lnTo>
                      <a:pt x="12" y="11"/>
                    </a:lnTo>
                    <a:lnTo>
                      <a:pt x="14" y="1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46" name="Freeform 174"/>
              <p:cNvSpPr>
                <a:spLocks/>
              </p:cNvSpPr>
              <p:nvPr/>
            </p:nvSpPr>
            <p:spPr bwMode="auto">
              <a:xfrm>
                <a:off x="1391" y="834"/>
                <a:ext cx="14" cy="6"/>
              </a:xfrm>
              <a:custGeom>
                <a:avLst/>
                <a:gdLst>
                  <a:gd name="T0" fmla="*/ 7 w 14"/>
                  <a:gd name="T1" fmla="*/ 4 h 6"/>
                  <a:gd name="T2" fmla="*/ 7 w 14"/>
                  <a:gd name="T3" fmla="*/ 4 h 6"/>
                  <a:gd name="T4" fmla="*/ 9 w 14"/>
                  <a:gd name="T5" fmla="*/ 6 h 6"/>
                  <a:gd name="T6" fmla="*/ 10 w 14"/>
                  <a:gd name="T7" fmla="*/ 6 h 6"/>
                  <a:gd name="T8" fmla="*/ 10 w 14"/>
                  <a:gd name="T9" fmla="*/ 4 h 6"/>
                  <a:gd name="T10" fmla="*/ 10 w 14"/>
                  <a:gd name="T11" fmla="*/ 4 h 6"/>
                  <a:gd name="T12" fmla="*/ 10 w 14"/>
                  <a:gd name="T13" fmla="*/ 4 h 6"/>
                  <a:gd name="T14" fmla="*/ 12 w 14"/>
                  <a:gd name="T15" fmla="*/ 2 h 6"/>
                  <a:gd name="T16" fmla="*/ 12 w 14"/>
                  <a:gd name="T17" fmla="*/ 2 h 6"/>
                  <a:gd name="T18" fmla="*/ 14 w 14"/>
                  <a:gd name="T19" fmla="*/ 2 h 6"/>
                  <a:gd name="T20" fmla="*/ 14 w 14"/>
                  <a:gd name="T21" fmla="*/ 2 h 6"/>
                  <a:gd name="T22" fmla="*/ 12 w 14"/>
                  <a:gd name="T23" fmla="*/ 2 h 6"/>
                  <a:gd name="T24" fmla="*/ 12 w 14"/>
                  <a:gd name="T25" fmla="*/ 2 h 6"/>
                  <a:gd name="T26" fmla="*/ 10 w 14"/>
                  <a:gd name="T27" fmla="*/ 2 h 6"/>
                  <a:gd name="T28" fmla="*/ 10 w 14"/>
                  <a:gd name="T29" fmla="*/ 2 h 6"/>
                  <a:gd name="T30" fmla="*/ 10 w 14"/>
                  <a:gd name="T31" fmla="*/ 2 h 6"/>
                  <a:gd name="T32" fmla="*/ 9 w 14"/>
                  <a:gd name="T33" fmla="*/ 2 h 6"/>
                  <a:gd name="T34" fmla="*/ 9 w 14"/>
                  <a:gd name="T35" fmla="*/ 2 h 6"/>
                  <a:gd name="T36" fmla="*/ 9 w 14"/>
                  <a:gd name="T37" fmla="*/ 0 h 6"/>
                  <a:gd name="T38" fmla="*/ 7 w 14"/>
                  <a:gd name="T39" fmla="*/ 0 h 6"/>
                  <a:gd name="T40" fmla="*/ 7 w 14"/>
                  <a:gd name="T41" fmla="*/ 2 h 6"/>
                  <a:gd name="T42" fmla="*/ 7 w 14"/>
                  <a:gd name="T43" fmla="*/ 0 h 6"/>
                  <a:gd name="T44" fmla="*/ 5 w 14"/>
                  <a:gd name="T45" fmla="*/ 2 h 6"/>
                  <a:gd name="T46" fmla="*/ 5 w 14"/>
                  <a:gd name="T47" fmla="*/ 0 h 6"/>
                  <a:gd name="T48" fmla="*/ 5 w 14"/>
                  <a:gd name="T49" fmla="*/ 0 h 6"/>
                  <a:gd name="T50" fmla="*/ 5 w 14"/>
                  <a:gd name="T51" fmla="*/ 0 h 6"/>
                  <a:gd name="T52" fmla="*/ 3 w 14"/>
                  <a:gd name="T53" fmla="*/ 0 h 6"/>
                  <a:gd name="T54" fmla="*/ 1 w 14"/>
                  <a:gd name="T55" fmla="*/ 0 h 6"/>
                  <a:gd name="T56" fmla="*/ 1 w 14"/>
                  <a:gd name="T57" fmla="*/ 2 h 6"/>
                  <a:gd name="T58" fmla="*/ 0 w 14"/>
                  <a:gd name="T59" fmla="*/ 2 h 6"/>
                  <a:gd name="T60" fmla="*/ 0 w 14"/>
                  <a:gd name="T61" fmla="*/ 2 h 6"/>
                  <a:gd name="T62" fmla="*/ 0 w 14"/>
                  <a:gd name="T63" fmla="*/ 2 h 6"/>
                  <a:gd name="T64" fmla="*/ 0 w 14"/>
                  <a:gd name="T65" fmla="*/ 4 h 6"/>
                  <a:gd name="T66" fmla="*/ 1 w 14"/>
                  <a:gd name="T67" fmla="*/ 4 h 6"/>
                  <a:gd name="T68" fmla="*/ 1 w 14"/>
                  <a:gd name="T69" fmla="*/ 4 h 6"/>
                  <a:gd name="T70" fmla="*/ 3 w 14"/>
                  <a:gd name="T71" fmla="*/ 4 h 6"/>
                  <a:gd name="T72" fmla="*/ 3 w 14"/>
                  <a:gd name="T73" fmla="*/ 4 h 6"/>
                  <a:gd name="T74" fmla="*/ 3 w 14"/>
                  <a:gd name="T75" fmla="*/ 4 h 6"/>
                  <a:gd name="T76" fmla="*/ 5 w 14"/>
                  <a:gd name="T77" fmla="*/ 4 h 6"/>
                  <a:gd name="T78" fmla="*/ 5 w 14"/>
                  <a:gd name="T79" fmla="*/ 4 h 6"/>
                  <a:gd name="T80" fmla="*/ 7 w 14"/>
                  <a:gd name="T81"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 h="6">
                    <a:moveTo>
                      <a:pt x="7" y="4"/>
                    </a:moveTo>
                    <a:lnTo>
                      <a:pt x="7" y="4"/>
                    </a:lnTo>
                    <a:lnTo>
                      <a:pt x="9" y="6"/>
                    </a:lnTo>
                    <a:lnTo>
                      <a:pt x="10" y="6"/>
                    </a:lnTo>
                    <a:lnTo>
                      <a:pt x="10" y="4"/>
                    </a:lnTo>
                    <a:lnTo>
                      <a:pt x="10" y="4"/>
                    </a:lnTo>
                    <a:lnTo>
                      <a:pt x="10" y="4"/>
                    </a:lnTo>
                    <a:lnTo>
                      <a:pt x="12" y="2"/>
                    </a:lnTo>
                    <a:lnTo>
                      <a:pt x="12" y="2"/>
                    </a:lnTo>
                    <a:lnTo>
                      <a:pt x="14" y="2"/>
                    </a:lnTo>
                    <a:lnTo>
                      <a:pt x="14" y="2"/>
                    </a:lnTo>
                    <a:lnTo>
                      <a:pt x="12" y="2"/>
                    </a:lnTo>
                    <a:lnTo>
                      <a:pt x="12" y="2"/>
                    </a:lnTo>
                    <a:lnTo>
                      <a:pt x="10" y="2"/>
                    </a:lnTo>
                    <a:lnTo>
                      <a:pt x="10" y="2"/>
                    </a:lnTo>
                    <a:lnTo>
                      <a:pt x="10" y="2"/>
                    </a:lnTo>
                    <a:lnTo>
                      <a:pt x="9" y="2"/>
                    </a:lnTo>
                    <a:lnTo>
                      <a:pt x="9" y="2"/>
                    </a:lnTo>
                    <a:lnTo>
                      <a:pt x="9" y="0"/>
                    </a:lnTo>
                    <a:lnTo>
                      <a:pt x="7" y="0"/>
                    </a:lnTo>
                    <a:lnTo>
                      <a:pt x="7" y="2"/>
                    </a:lnTo>
                    <a:lnTo>
                      <a:pt x="7" y="0"/>
                    </a:lnTo>
                    <a:lnTo>
                      <a:pt x="5" y="2"/>
                    </a:lnTo>
                    <a:lnTo>
                      <a:pt x="5" y="0"/>
                    </a:lnTo>
                    <a:lnTo>
                      <a:pt x="5" y="0"/>
                    </a:lnTo>
                    <a:lnTo>
                      <a:pt x="5" y="0"/>
                    </a:lnTo>
                    <a:lnTo>
                      <a:pt x="3" y="0"/>
                    </a:lnTo>
                    <a:lnTo>
                      <a:pt x="1" y="0"/>
                    </a:lnTo>
                    <a:lnTo>
                      <a:pt x="1" y="2"/>
                    </a:lnTo>
                    <a:lnTo>
                      <a:pt x="0" y="2"/>
                    </a:lnTo>
                    <a:lnTo>
                      <a:pt x="0" y="2"/>
                    </a:lnTo>
                    <a:lnTo>
                      <a:pt x="0" y="2"/>
                    </a:lnTo>
                    <a:lnTo>
                      <a:pt x="0" y="4"/>
                    </a:lnTo>
                    <a:lnTo>
                      <a:pt x="1" y="4"/>
                    </a:lnTo>
                    <a:lnTo>
                      <a:pt x="1" y="4"/>
                    </a:lnTo>
                    <a:lnTo>
                      <a:pt x="3" y="4"/>
                    </a:lnTo>
                    <a:lnTo>
                      <a:pt x="3" y="4"/>
                    </a:lnTo>
                    <a:lnTo>
                      <a:pt x="3" y="4"/>
                    </a:lnTo>
                    <a:lnTo>
                      <a:pt x="5" y="4"/>
                    </a:lnTo>
                    <a:lnTo>
                      <a:pt x="5" y="4"/>
                    </a:lnTo>
                    <a:lnTo>
                      <a:pt x="7"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47" name="Freeform 175"/>
              <p:cNvSpPr>
                <a:spLocks/>
              </p:cNvSpPr>
              <p:nvPr/>
            </p:nvSpPr>
            <p:spPr bwMode="auto">
              <a:xfrm>
                <a:off x="1378" y="840"/>
                <a:ext cx="71" cy="29"/>
              </a:xfrm>
              <a:custGeom>
                <a:avLst/>
                <a:gdLst>
                  <a:gd name="T0" fmla="*/ 4 w 71"/>
                  <a:gd name="T1" fmla="*/ 2 h 29"/>
                  <a:gd name="T2" fmla="*/ 2 w 71"/>
                  <a:gd name="T3" fmla="*/ 3 h 29"/>
                  <a:gd name="T4" fmla="*/ 2 w 71"/>
                  <a:gd name="T5" fmla="*/ 3 h 29"/>
                  <a:gd name="T6" fmla="*/ 4 w 71"/>
                  <a:gd name="T7" fmla="*/ 7 h 29"/>
                  <a:gd name="T8" fmla="*/ 7 w 71"/>
                  <a:gd name="T9" fmla="*/ 9 h 29"/>
                  <a:gd name="T10" fmla="*/ 13 w 71"/>
                  <a:gd name="T11" fmla="*/ 9 h 29"/>
                  <a:gd name="T12" fmla="*/ 14 w 71"/>
                  <a:gd name="T13" fmla="*/ 9 h 29"/>
                  <a:gd name="T14" fmla="*/ 14 w 71"/>
                  <a:gd name="T15" fmla="*/ 13 h 29"/>
                  <a:gd name="T16" fmla="*/ 13 w 71"/>
                  <a:gd name="T17" fmla="*/ 16 h 29"/>
                  <a:gd name="T18" fmla="*/ 7 w 71"/>
                  <a:gd name="T19" fmla="*/ 20 h 29"/>
                  <a:gd name="T20" fmla="*/ 5 w 71"/>
                  <a:gd name="T21" fmla="*/ 22 h 29"/>
                  <a:gd name="T22" fmla="*/ 9 w 71"/>
                  <a:gd name="T23" fmla="*/ 23 h 29"/>
                  <a:gd name="T24" fmla="*/ 11 w 71"/>
                  <a:gd name="T25" fmla="*/ 25 h 29"/>
                  <a:gd name="T26" fmla="*/ 13 w 71"/>
                  <a:gd name="T27" fmla="*/ 25 h 29"/>
                  <a:gd name="T28" fmla="*/ 18 w 71"/>
                  <a:gd name="T29" fmla="*/ 25 h 29"/>
                  <a:gd name="T30" fmla="*/ 20 w 71"/>
                  <a:gd name="T31" fmla="*/ 23 h 29"/>
                  <a:gd name="T32" fmla="*/ 22 w 71"/>
                  <a:gd name="T33" fmla="*/ 23 h 29"/>
                  <a:gd name="T34" fmla="*/ 22 w 71"/>
                  <a:gd name="T35" fmla="*/ 27 h 29"/>
                  <a:gd name="T36" fmla="*/ 25 w 71"/>
                  <a:gd name="T37" fmla="*/ 27 h 29"/>
                  <a:gd name="T38" fmla="*/ 29 w 71"/>
                  <a:gd name="T39" fmla="*/ 27 h 29"/>
                  <a:gd name="T40" fmla="*/ 33 w 71"/>
                  <a:gd name="T41" fmla="*/ 27 h 29"/>
                  <a:gd name="T42" fmla="*/ 36 w 71"/>
                  <a:gd name="T43" fmla="*/ 25 h 29"/>
                  <a:gd name="T44" fmla="*/ 38 w 71"/>
                  <a:gd name="T45" fmla="*/ 27 h 29"/>
                  <a:gd name="T46" fmla="*/ 47 w 71"/>
                  <a:gd name="T47" fmla="*/ 25 h 29"/>
                  <a:gd name="T48" fmla="*/ 47 w 71"/>
                  <a:gd name="T49" fmla="*/ 27 h 29"/>
                  <a:gd name="T50" fmla="*/ 52 w 71"/>
                  <a:gd name="T51" fmla="*/ 29 h 29"/>
                  <a:gd name="T52" fmla="*/ 60 w 71"/>
                  <a:gd name="T53" fmla="*/ 27 h 29"/>
                  <a:gd name="T54" fmla="*/ 63 w 71"/>
                  <a:gd name="T55" fmla="*/ 25 h 29"/>
                  <a:gd name="T56" fmla="*/ 67 w 71"/>
                  <a:gd name="T57" fmla="*/ 23 h 29"/>
                  <a:gd name="T58" fmla="*/ 71 w 71"/>
                  <a:gd name="T59" fmla="*/ 20 h 29"/>
                  <a:gd name="T60" fmla="*/ 71 w 71"/>
                  <a:gd name="T61" fmla="*/ 18 h 29"/>
                  <a:gd name="T62" fmla="*/ 65 w 71"/>
                  <a:gd name="T63" fmla="*/ 16 h 29"/>
                  <a:gd name="T64" fmla="*/ 56 w 71"/>
                  <a:gd name="T65" fmla="*/ 16 h 29"/>
                  <a:gd name="T66" fmla="*/ 52 w 71"/>
                  <a:gd name="T67" fmla="*/ 16 h 29"/>
                  <a:gd name="T68" fmla="*/ 45 w 71"/>
                  <a:gd name="T69" fmla="*/ 18 h 29"/>
                  <a:gd name="T70" fmla="*/ 43 w 71"/>
                  <a:gd name="T71" fmla="*/ 18 h 29"/>
                  <a:gd name="T72" fmla="*/ 40 w 71"/>
                  <a:gd name="T73" fmla="*/ 18 h 29"/>
                  <a:gd name="T74" fmla="*/ 38 w 71"/>
                  <a:gd name="T75" fmla="*/ 18 h 29"/>
                  <a:gd name="T76" fmla="*/ 33 w 71"/>
                  <a:gd name="T77" fmla="*/ 18 h 29"/>
                  <a:gd name="T78" fmla="*/ 31 w 71"/>
                  <a:gd name="T79" fmla="*/ 18 h 29"/>
                  <a:gd name="T80" fmla="*/ 29 w 71"/>
                  <a:gd name="T81" fmla="*/ 16 h 29"/>
                  <a:gd name="T82" fmla="*/ 25 w 71"/>
                  <a:gd name="T83" fmla="*/ 18 h 29"/>
                  <a:gd name="T84" fmla="*/ 23 w 71"/>
                  <a:gd name="T85" fmla="*/ 16 h 29"/>
                  <a:gd name="T86" fmla="*/ 25 w 71"/>
                  <a:gd name="T87" fmla="*/ 14 h 29"/>
                  <a:gd name="T88" fmla="*/ 23 w 71"/>
                  <a:gd name="T89" fmla="*/ 13 h 29"/>
                  <a:gd name="T90" fmla="*/ 22 w 71"/>
                  <a:gd name="T91" fmla="*/ 13 h 29"/>
                  <a:gd name="T92" fmla="*/ 20 w 71"/>
                  <a:gd name="T93" fmla="*/ 13 h 29"/>
                  <a:gd name="T94" fmla="*/ 22 w 71"/>
                  <a:gd name="T95" fmla="*/ 11 h 29"/>
                  <a:gd name="T96" fmla="*/ 23 w 71"/>
                  <a:gd name="T97" fmla="*/ 11 h 29"/>
                  <a:gd name="T98" fmla="*/ 25 w 71"/>
                  <a:gd name="T99" fmla="*/ 11 h 29"/>
                  <a:gd name="T100" fmla="*/ 31 w 71"/>
                  <a:gd name="T101" fmla="*/ 11 h 29"/>
                  <a:gd name="T102" fmla="*/ 25 w 71"/>
                  <a:gd name="T103" fmla="*/ 9 h 29"/>
                  <a:gd name="T104" fmla="*/ 25 w 71"/>
                  <a:gd name="T105" fmla="*/ 9 h 29"/>
                  <a:gd name="T106" fmla="*/ 29 w 71"/>
                  <a:gd name="T107" fmla="*/ 7 h 29"/>
                  <a:gd name="T108" fmla="*/ 25 w 71"/>
                  <a:gd name="T109" fmla="*/ 5 h 29"/>
                  <a:gd name="T110" fmla="*/ 20 w 71"/>
                  <a:gd name="T111" fmla="*/ 5 h 29"/>
                  <a:gd name="T112" fmla="*/ 14 w 71"/>
                  <a:gd name="T113" fmla="*/ 7 h 29"/>
                  <a:gd name="T114" fmla="*/ 18 w 71"/>
                  <a:gd name="T115" fmla="*/ 3 h 29"/>
                  <a:gd name="T116" fmla="*/ 14 w 71"/>
                  <a:gd name="T117" fmla="*/ 3 h 29"/>
                  <a:gd name="T118" fmla="*/ 9 w 71"/>
                  <a:gd name="T11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 h="29">
                    <a:moveTo>
                      <a:pt x="5" y="2"/>
                    </a:moveTo>
                    <a:lnTo>
                      <a:pt x="5" y="2"/>
                    </a:lnTo>
                    <a:lnTo>
                      <a:pt x="4" y="2"/>
                    </a:lnTo>
                    <a:lnTo>
                      <a:pt x="4" y="2"/>
                    </a:lnTo>
                    <a:lnTo>
                      <a:pt x="4" y="2"/>
                    </a:lnTo>
                    <a:lnTo>
                      <a:pt x="4" y="2"/>
                    </a:lnTo>
                    <a:lnTo>
                      <a:pt x="5" y="3"/>
                    </a:lnTo>
                    <a:lnTo>
                      <a:pt x="5" y="3"/>
                    </a:lnTo>
                    <a:lnTo>
                      <a:pt x="4" y="3"/>
                    </a:lnTo>
                    <a:lnTo>
                      <a:pt x="2" y="3"/>
                    </a:lnTo>
                    <a:lnTo>
                      <a:pt x="2" y="3"/>
                    </a:lnTo>
                    <a:lnTo>
                      <a:pt x="0" y="3"/>
                    </a:lnTo>
                    <a:lnTo>
                      <a:pt x="2" y="3"/>
                    </a:lnTo>
                    <a:lnTo>
                      <a:pt x="2" y="3"/>
                    </a:lnTo>
                    <a:lnTo>
                      <a:pt x="2" y="3"/>
                    </a:lnTo>
                    <a:lnTo>
                      <a:pt x="4" y="3"/>
                    </a:lnTo>
                    <a:lnTo>
                      <a:pt x="4" y="3"/>
                    </a:lnTo>
                    <a:lnTo>
                      <a:pt x="4" y="5"/>
                    </a:lnTo>
                    <a:lnTo>
                      <a:pt x="4" y="5"/>
                    </a:lnTo>
                    <a:lnTo>
                      <a:pt x="4" y="7"/>
                    </a:lnTo>
                    <a:lnTo>
                      <a:pt x="5" y="7"/>
                    </a:lnTo>
                    <a:lnTo>
                      <a:pt x="5" y="7"/>
                    </a:lnTo>
                    <a:lnTo>
                      <a:pt x="5" y="9"/>
                    </a:lnTo>
                    <a:lnTo>
                      <a:pt x="5" y="9"/>
                    </a:lnTo>
                    <a:lnTo>
                      <a:pt x="7" y="9"/>
                    </a:lnTo>
                    <a:lnTo>
                      <a:pt x="11" y="9"/>
                    </a:lnTo>
                    <a:lnTo>
                      <a:pt x="11" y="9"/>
                    </a:lnTo>
                    <a:lnTo>
                      <a:pt x="11" y="9"/>
                    </a:lnTo>
                    <a:lnTo>
                      <a:pt x="11" y="9"/>
                    </a:lnTo>
                    <a:lnTo>
                      <a:pt x="13" y="9"/>
                    </a:lnTo>
                    <a:lnTo>
                      <a:pt x="13" y="9"/>
                    </a:lnTo>
                    <a:lnTo>
                      <a:pt x="14" y="9"/>
                    </a:lnTo>
                    <a:lnTo>
                      <a:pt x="14" y="9"/>
                    </a:lnTo>
                    <a:lnTo>
                      <a:pt x="14" y="9"/>
                    </a:lnTo>
                    <a:lnTo>
                      <a:pt x="14" y="9"/>
                    </a:lnTo>
                    <a:lnTo>
                      <a:pt x="14" y="9"/>
                    </a:lnTo>
                    <a:lnTo>
                      <a:pt x="14" y="11"/>
                    </a:lnTo>
                    <a:lnTo>
                      <a:pt x="14" y="11"/>
                    </a:lnTo>
                    <a:lnTo>
                      <a:pt x="13" y="13"/>
                    </a:lnTo>
                    <a:lnTo>
                      <a:pt x="14" y="13"/>
                    </a:lnTo>
                    <a:lnTo>
                      <a:pt x="14" y="13"/>
                    </a:lnTo>
                    <a:lnTo>
                      <a:pt x="14" y="13"/>
                    </a:lnTo>
                    <a:lnTo>
                      <a:pt x="13" y="14"/>
                    </a:lnTo>
                    <a:lnTo>
                      <a:pt x="13" y="14"/>
                    </a:lnTo>
                    <a:lnTo>
                      <a:pt x="13" y="16"/>
                    </a:lnTo>
                    <a:lnTo>
                      <a:pt x="11" y="16"/>
                    </a:lnTo>
                    <a:lnTo>
                      <a:pt x="9" y="18"/>
                    </a:lnTo>
                    <a:lnTo>
                      <a:pt x="7" y="18"/>
                    </a:lnTo>
                    <a:lnTo>
                      <a:pt x="7" y="18"/>
                    </a:lnTo>
                    <a:lnTo>
                      <a:pt x="7" y="20"/>
                    </a:lnTo>
                    <a:lnTo>
                      <a:pt x="9" y="20"/>
                    </a:lnTo>
                    <a:lnTo>
                      <a:pt x="9" y="20"/>
                    </a:lnTo>
                    <a:lnTo>
                      <a:pt x="7" y="22"/>
                    </a:lnTo>
                    <a:lnTo>
                      <a:pt x="7" y="22"/>
                    </a:lnTo>
                    <a:lnTo>
                      <a:pt x="5" y="22"/>
                    </a:lnTo>
                    <a:lnTo>
                      <a:pt x="5" y="23"/>
                    </a:lnTo>
                    <a:lnTo>
                      <a:pt x="7" y="23"/>
                    </a:lnTo>
                    <a:lnTo>
                      <a:pt x="7" y="23"/>
                    </a:lnTo>
                    <a:lnTo>
                      <a:pt x="7" y="25"/>
                    </a:lnTo>
                    <a:lnTo>
                      <a:pt x="9" y="23"/>
                    </a:lnTo>
                    <a:lnTo>
                      <a:pt x="9" y="23"/>
                    </a:lnTo>
                    <a:lnTo>
                      <a:pt x="9" y="23"/>
                    </a:lnTo>
                    <a:lnTo>
                      <a:pt x="13" y="22"/>
                    </a:lnTo>
                    <a:lnTo>
                      <a:pt x="11" y="23"/>
                    </a:lnTo>
                    <a:lnTo>
                      <a:pt x="11" y="25"/>
                    </a:lnTo>
                    <a:lnTo>
                      <a:pt x="13" y="23"/>
                    </a:lnTo>
                    <a:lnTo>
                      <a:pt x="13" y="25"/>
                    </a:lnTo>
                    <a:lnTo>
                      <a:pt x="13" y="25"/>
                    </a:lnTo>
                    <a:lnTo>
                      <a:pt x="13" y="25"/>
                    </a:lnTo>
                    <a:lnTo>
                      <a:pt x="13" y="25"/>
                    </a:lnTo>
                    <a:lnTo>
                      <a:pt x="14" y="25"/>
                    </a:lnTo>
                    <a:lnTo>
                      <a:pt x="13" y="25"/>
                    </a:lnTo>
                    <a:lnTo>
                      <a:pt x="14" y="25"/>
                    </a:lnTo>
                    <a:lnTo>
                      <a:pt x="18" y="25"/>
                    </a:lnTo>
                    <a:lnTo>
                      <a:pt x="18" y="25"/>
                    </a:lnTo>
                    <a:lnTo>
                      <a:pt x="18" y="25"/>
                    </a:lnTo>
                    <a:lnTo>
                      <a:pt x="18" y="23"/>
                    </a:lnTo>
                    <a:lnTo>
                      <a:pt x="20" y="23"/>
                    </a:lnTo>
                    <a:lnTo>
                      <a:pt x="20" y="23"/>
                    </a:lnTo>
                    <a:lnTo>
                      <a:pt x="20" y="23"/>
                    </a:lnTo>
                    <a:lnTo>
                      <a:pt x="20" y="25"/>
                    </a:lnTo>
                    <a:lnTo>
                      <a:pt x="20" y="25"/>
                    </a:lnTo>
                    <a:lnTo>
                      <a:pt x="22" y="23"/>
                    </a:lnTo>
                    <a:lnTo>
                      <a:pt x="22" y="23"/>
                    </a:lnTo>
                    <a:lnTo>
                      <a:pt x="22" y="23"/>
                    </a:lnTo>
                    <a:lnTo>
                      <a:pt x="23" y="23"/>
                    </a:lnTo>
                    <a:lnTo>
                      <a:pt x="23" y="25"/>
                    </a:lnTo>
                    <a:lnTo>
                      <a:pt x="22" y="25"/>
                    </a:lnTo>
                    <a:lnTo>
                      <a:pt x="20" y="27"/>
                    </a:lnTo>
                    <a:lnTo>
                      <a:pt x="22" y="27"/>
                    </a:lnTo>
                    <a:lnTo>
                      <a:pt x="22" y="27"/>
                    </a:lnTo>
                    <a:lnTo>
                      <a:pt x="23" y="27"/>
                    </a:lnTo>
                    <a:lnTo>
                      <a:pt x="23" y="27"/>
                    </a:lnTo>
                    <a:lnTo>
                      <a:pt x="23" y="27"/>
                    </a:lnTo>
                    <a:lnTo>
                      <a:pt x="25" y="27"/>
                    </a:lnTo>
                    <a:lnTo>
                      <a:pt x="27" y="27"/>
                    </a:lnTo>
                    <a:lnTo>
                      <a:pt x="27" y="27"/>
                    </a:lnTo>
                    <a:lnTo>
                      <a:pt x="27" y="27"/>
                    </a:lnTo>
                    <a:lnTo>
                      <a:pt x="27" y="27"/>
                    </a:lnTo>
                    <a:lnTo>
                      <a:pt x="29" y="27"/>
                    </a:lnTo>
                    <a:lnTo>
                      <a:pt x="29" y="27"/>
                    </a:lnTo>
                    <a:lnTo>
                      <a:pt x="31" y="27"/>
                    </a:lnTo>
                    <a:lnTo>
                      <a:pt x="31" y="27"/>
                    </a:lnTo>
                    <a:lnTo>
                      <a:pt x="33" y="27"/>
                    </a:lnTo>
                    <a:lnTo>
                      <a:pt x="33" y="27"/>
                    </a:lnTo>
                    <a:lnTo>
                      <a:pt x="33" y="27"/>
                    </a:lnTo>
                    <a:lnTo>
                      <a:pt x="33" y="27"/>
                    </a:lnTo>
                    <a:lnTo>
                      <a:pt x="34" y="27"/>
                    </a:lnTo>
                    <a:lnTo>
                      <a:pt x="36" y="27"/>
                    </a:lnTo>
                    <a:lnTo>
                      <a:pt x="36" y="25"/>
                    </a:lnTo>
                    <a:lnTo>
                      <a:pt x="36" y="27"/>
                    </a:lnTo>
                    <a:lnTo>
                      <a:pt x="36" y="27"/>
                    </a:lnTo>
                    <a:lnTo>
                      <a:pt x="38" y="27"/>
                    </a:lnTo>
                    <a:lnTo>
                      <a:pt x="38" y="27"/>
                    </a:lnTo>
                    <a:lnTo>
                      <a:pt x="38" y="27"/>
                    </a:lnTo>
                    <a:lnTo>
                      <a:pt x="42" y="27"/>
                    </a:lnTo>
                    <a:lnTo>
                      <a:pt x="45" y="27"/>
                    </a:lnTo>
                    <a:lnTo>
                      <a:pt x="49" y="25"/>
                    </a:lnTo>
                    <a:lnTo>
                      <a:pt x="47" y="25"/>
                    </a:lnTo>
                    <a:lnTo>
                      <a:pt x="47" y="25"/>
                    </a:lnTo>
                    <a:lnTo>
                      <a:pt x="49" y="25"/>
                    </a:lnTo>
                    <a:lnTo>
                      <a:pt x="49" y="25"/>
                    </a:lnTo>
                    <a:lnTo>
                      <a:pt x="49" y="25"/>
                    </a:lnTo>
                    <a:lnTo>
                      <a:pt x="49" y="25"/>
                    </a:lnTo>
                    <a:lnTo>
                      <a:pt x="47" y="27"/>
                    </a:lnTo>
                    <a:lnTo>
                      <a:pt x="49" y="29"/>
                    </a:lnTo>
                    <a:lnTo>
                      <a:pt x="51" y="29"/>
                    </a:lnTo>
                    <a:lnTo>
                      <a:pt x="51" y="27"/>
                    </a:lnTo>
                    <a:lnTo>
                      <a:pt x="51" y="29"/>
                    </a:lnTo>
                    <a:lnTo>
                      <a:pt x="52" y="29"/>
                    </a:lnTo>
                    <a:lnTo>
                      <a:pt x="52" y="29"/>
                    </a:lnTo>
                    <a:lnTo>
                      <a:pt x="54" y="29"/>
                    </a:lnTo>
                    <a:lnTo>
                      <a:pt x="56" y="29"/>
                    </a:lnTo>
                    <a:lnTo>
                      <a:pt x="60" y="29"/>
                    </a:lnTo>
                    <a:lnTo>
                      <a:pt x="60" y="27"/>
                    </a:lnTo>
                    <a:lnTo>
                      <a:pt x="62" y="29"/>
                    </a:lnTo>
                    <a:lnTo>
                      <a:pt x="63" y="27"/>
                    </a:lnTo>
                    <a:lnTo>
                      <a:pt x="63" y="27"/>
                    </a:lnTo>
                    <a:lnTo>
                      <a:pt x="63" y="27"/>
                    </a:lnTo>
                    <a:lnTo>
                      <a:pt x="63" y="25"/>
                    </a:lnTo>
                    <a:lnTo>
                      <a:pt x="63" y="25"/>
                    </a:lnTo>
                    <a:lnTo>
                      <a:pt x="63" y="23"/>
                    </a:lnTo>
                    <a:lnTo>
                      <a:pt x="65" y="23"/>
                    </a:lnTo>
                    <a:lnTo>
                      <a:pt x="65" y="23"/>
                    </a:lnTo>
                    <a:lnTo>
                      <a:pt x="67" y="23"/>
                    </a:lnTo>
                    <a:lnTo>
                      <a:pt x="69" y="22"/>
                    </a:lnTo>
                    <a:lnTo>
                      <a:pt x="71" y="22"/>
                    </a:lnTo>
                    <a:lnTo>
                      <a:pt x="71" y="20"/>
                    </a:lnTo>
                    <a:lnTo>
                      <a:pt x="71" y="20"/>
                    </a:lnTo>
                    <a:lnTo>
                      <a:pt x="71" y="20"/>
                    </a:lnTo>
                    <a:lnTo>
                      <a:pt x="69" y="20"/>
                    </a:lnTo>
                    <a:lnTo>
                      <a:pt x="69" y="20"/>
                    </a:lnTo>
                    <a:lnTo>
                      <a:pt x="69" y="20"/>
                    </a:lnTo>
                    <a:lnTo>
                      <a:pt x="71" y="18"/>
                    </a:lnTo>
                    <a:lnTo>
                      <a:pt x="71" y="18"/>
                    </a:lnTo>
                    <a:lnTo>
                      <a:pt x="69" y="18"/>
                    </a:lnTo>
                    <a:lnTo>
                      <a:pt x="67" y="18"/>
                    </a:lnTo>
                    <a:lnTo>
                      <a:pt x="65" y="18"/>
                    </a:lnTo>
                    <a:lnTo>
                      <a:pt x="65" y="18"/>
                    </a:lnTo>
                    <a:lnTo>
                      <a:pt x="65" y="16"/>
                    </a:lnTo>
                    <a:lnTo>
                      <a:pt x="65" y="16"/>
                    </a:lnTo>
                    <a:lnTo>
                      <a:pt x="62" y="16"/>
                    </a:lnTo>
                    <a:lnTo>
                      <a:pt x="60" y="16"/>
                    </a:lnTo>
                    <a:lnTo>
                      <a:pt x="56" y="16"/>
                    </a:lnTo>
                    <a:lnTo>
                      <a:pt x="56" y="16"/>
                    </a:lnTo>
                    <a:lnTo>
                      <a:pt x="56" y="16"/>
                    </a:lnTo>
                    <a:lnTo>
                      <a:pt x="54" y="16"/>
                    </a:lnTo>
                    <a:lnTo>
                      <a:pt x="54" y="16"/>
                    </a:lnTo>
                    <a:lnTo>
                      <a:pt x="54" y="16"/>
                    </a:lnTo>
                    <a:lnTo>
                      <a:pt x="52" y="16"/>
                    </a:lnTo>
                    <a:lnTo>
                      <a:pt x="49" y="16"/>
                    </a:lnTo>
                    <a:lnTo>
                      <a:pt x="49" y="18"/>
                    </a:lnTo>
                    <a:lnTo>
                      <a:pt x="47" y="18"/>
                    </a:lnTo>
                    <a:lnTo>
                      <a:pt x="47" y="18"/>
                    </a:lnTo>
                    <a:lnTo>
                      <a:pt x="45" y="18"/>
                    </a:lnTo>
                    <a:lnTo>
                      <a:pt x="45" y="18"/>
                    </a:lnTo>
                    <a:lnTo>
                      <a:pt x="45" y="18"/>
                    </a:lnTo>
                    <a:lnTo>
                      <a:pt x="45" y="18"/>
                    </a:lnTo>
                    <a:lnTo>
                      <a:pt x="43" y="18"/>
                    </a:lnTo>
                    <a:lnTo>
                      <a:pt x="43" y="18"/>
                    </a:lnTo>
                    <a:lnTo>
                      <a:pt x="42" y="18"/>
                    </a:lnTo>
                    <a:lnTo>
                      <a:pt x="42" y="18"/>
                    </a:lnTo>
                    <a:lnTo>
                      <a:pt x="40" y="18"/>
                    </a:lnTo>
                    <a:lnTo>
                      <a:pt x="40" y="18"/>
                    </a:lnTo>
                    <a:lnTo>
                      <a:pt x="40" y="18"/>
                    </a:lnTo>
                    <a:lnTo>
                      <a:pt x="42" y="20"/>
                    </a:lnTo>
                    <a:lnTo>
                      <a:pt x="42" y="20"/>
                    </a:lnTo>
                    <a:lnTo>
                      <a:pt x="38" y="20"/>
                    </a:lnTo>
                    <a:lnTo>
                      <a:pt x="38" y="20"/>
                    </a:lnTo>
                    <a:lnTo>
                      <a:pt x="38" y="18"/>
                    </a:lnTo>
                    <a:lnTo>
                      <a:pt x="36" y="18"/>
                    </a:lnTo>
                    <a:lnTo>
                      <a:pt x="36" y="18"/>
                    </a:lnTo>
                    <a:lnTo>
                      <a:pt x="34" y="18"/>
                    </a:lnTo>
                    <a:lnTo>
                      <a:pt x="33" y="18"/>
                    </a:lnTo>
                    <a:lnTo>
                      <a:pt x="33" y="18"/>
                    </a:lnTo>
                    <a:lnTo>
                      <a:pt x="33" y="18"/>
                    </a:lnTo>
                    <a:lnTo>
                      <a:pt x="33" y="18"/>
                    </a:lnTo>
                    <a:lnTo>
                      <a:pt x="33" y="18"/>
                    </a:lnTo>
                    <a:lnTo>
                      <a:pt x="31" y="18"/>
                    </a:lnTo>
                    <a:lnTo>
                      <a:pt x="31" y="18"/>
                    </a:lnTo>
                    <a:lnTo>
                      <a:pt x="31" y="18"/>
                    </a:lnTo>
                    <a:lnTo>
                      <a:pt x="29" y="18"/>
                    </a:lnTo>
                    <a:lnTo>
                      <a:pt x="31" y="18"/>
                    </a:lnTo>
                    <a:lnTo>
                      <a:pt x="31" y="18"/>
                    </a:lnTo>
                    <a:lnTo>
                      <a:pt x="29" y="16"/>
                    </a:lnTo>
                    <a:lnTo>
                      <a:pt x="29" y="16"/>
                    </a:lnTo>
                    <a:lnTo>
                      <a:pt x="29" y="16"/>
                    </a:lnTo>
                    <a:lnTo>
                      <a:pt x="27" y="16"/>
                    </a:lnTo>
                    <a:lnTo>
                      <a:pt x="27" y="18"/>
                    </a:lnTo>
                    <a:lnTo>
                      <a:pt x="25" y="18"/>
                    </a:lnTo>
                    <a:lnTo>
                      <a:pt x="25" y="18"/>
                    </a:lnTo>
                    <a:lnTo>
                      <a:pt x="25" y="18"/>
                    </a:lnTo>
                    <a:lnTo>
                      <a:pt x="25" y="16"/>
                    </a:lnTo>
                    <a:lnTo>
                      <a:pt x="23" y="18"/>
                    </a:lnTo>
                    <a:lnTo>
                      <a:pt x="23" y="16"/>
                    </a:lnTo>
                    <a:lnTo>
                      <a:pt x="25" y="16"/>
                    </a:lnTo>
                    <a:lnTo>
                      <a:pt x="27" y="14"/>
                    </a:lnTo>
                    <a:lnTo>
                      <a:pt x="27" y="14"/>
                    </a:lnTo>
                    <a:lnTo>
                      <a:pt x="27" y="14"/>
                    </a:lnTo>
                    <a:lnTo>
                      <a:pt x="25" y="14"/>
                    </a:lnTo>
                    <a:lnTo>
                      <a:pt x="25" y="14"/>
                    </a:lnTo>
                    <a:lnTo>
                      <a:pt x="25" y="14"/>
                    </a:lnTo>
                    <a:lnTo>
                      <a:pt x="25" y="13"/>
                    </a:lnTo>
                    <a:lnTo>
                      <a:pt x="25" y="13"/>
                    </a:lnTo>
                    <a:lnTo>
                      <a:pt x="23" y="13"/>
                    </a:lnTo>
                    <a:lnTo>
                      <a:pt x="23" y="13"/>
                    </a:lnTo>
                    <a:lnTo>
                      <a:pt x="23" y="13"/>
                    </a:lnTo>
                    <a:lnTo>
                      <a:pt x="23" y="13"/>
                    </a:lnTo>
                    <a:lnTo>
                      <a:pt x="22" y="13"/>
                    </a:lnTo>
                    <a:lnTo>
                      <a:pt x="22" y="13"/>
                    </a:lnTo>
                    <a:lnTo>
                      <a:pt x="20" y="13"/>
                    </a:lnTo>
                    <a:lnTo>
                      <a:pt x="18" y="14"/>
                    </a:lnTo>
                    <a:lnTo>
                      <a:pt x="20" y="13"/>
                    </a:lnTo>
                    <a:lnTo>
                      <a:pt x="20" y="13"/>
                    </a:lnTo>
                    <a:lnTo>
                      <a:pt x="20" y="13"/>
                    </a:lnTo>
                    <a:lnTo>
                      <a:pt x="20" y="13"/>
                    </a:lnTo>
                    <a:lnTo>
                      <a:pt x="23" y="13"/>
                    </a:lnTo>
                    <a:lnTo>
                      <a:pt x="22" y="13"/>
                    </a:lnTo>
                    <a:lnTo>
                      <a:pt x="22" y="11"/>
                    </a:lnTo>
                    <a:lnTo>
                      <a:pt x="22" y="11"/>
                    </a:lnTo>
                    <a:lnTo>
                      <a:pt x="20" y="11"/>
                    </a:lnTo>
                    <a:lnTo>
                      <a:pt x="22" y="11"/>
                    </a:lnTo>
                    <a:lnTo>
                      <a:pt x="22" y="9"/>
                    </a:lnTo>
                    <a:lnTo>
                      <a:pt x="22" y="11"/>
                    </a:lnTo>
                    <a:lnTo>
                      <a:pt x="23" y="11"/>
                    </a:lnTo>
                    <a:lnTo>
                      <a:pt x="23" y="11"/>
                    </a:lnTo>
                    <a:lnTo>
                      <a:pt x="23" y="13"/>
                    </a:lnTo>
                    <a:lnTo>
                      <a:pt x="25" y="13"/>
                    </a:lnTo>
                    <a:lnTo>
                      <a:pt x="25" y="11"/>
                    </a:lnTo>
                    <a:lnTo>
                      <a:pt x="25" y="11"/>
                    </a:lnTo>
                    <a:lnTo>
                      <a:pt x="29" y="13"/>
                    </a:lnTo>
                    <a:lnTo>
                      <a:pt x="29" y="13"/>
                    </a:lnTo>
                    <a:lnTo>
                      <a:pt x="31" y="11"/>
                    </a:lnTo>
                    <a:lnTo>
                      <a:pt x="33" y="11"/>
                    </a:lnTo>
                    <a:lnTo>
                      <a:pt x="31" y="11"/>
                    </a:lnTo>
                    <a:lnTo>
                      <a:pt x="29" y="9"/>
                    </a:lnTo>
                    <a:lnTo>
                      <a:pt x="29" y="9"/>
                    </a:lnTo>
                    <a:lnTo>
                      <a:pt x="27" y="9"/>
                    </a:lnTo>
                    <a:lnTo>
                      <a:pt x="27" y="9"/>
                    </a:lnTo>
                    <a:lnTo>
                      <a:pt x="25" y="9"/>
                    </a:lnTo>
                    <a:lnTo>
                      <a:pt x="23" y="9"/>
                    </a:lnTo>
                    <a:lnTo>
                      <a:pt x="23" y="7"/>
                    </a:lnTo>
                    <a:lnTo>
                      <a:pt x="25" y="7"/>
                    </a:lnTo>
                    <a:lnTo>
                      <a:pt x="25" y="7"/>
                    </a:lnTo>
                    <a:lnTo>
                      <a:pt x="25" y="9"/>
                    </a:lnTo>
                    <a:lnTo>
                      <a:pt x="27" y="9"/>
                    </a:lnTo>
                    <a:lnTo>
                      <a:pt x="27" y="9"/>
                    </a:lnTo>
                    <a:lnTo>
                      <a:pt x="29" y="9"/>
                    </a:lnTo>
                    <a:lnTo>
                      <a:pt x="29" y="9"/>
                    </a:lnTo>
                    <a:lnTo>
                      <a:pt x="29" y="7"/>
                    </a:lnTo>
                    <a:lnTo>
                      <a:pt x="29" y="7"/>
                    </a:lnTo>
                    <a:lnTo>
                      <a:pt x="27" y="7"/>
                    </a:lnTo>
                    <a:lnTo>
                      <a:pt x="25" y="7"/>
                    </a:lnTo>
                    <a:lnTo>
                      <a:pt x="25" y="5"/>
                    </a:lnTo>
                    <a:lnTo>
                      <a:pt x="25" y="5"/>
                    </a:lnTo>
                    <a:lnTo>
                      <a:pt x="25" y="5"/>
                    </a:lnTo>
                    <a:lnTo>
                      <a:pt x="23" y="5"/>
                    </a:lnTo>
                    <a:lnTo>
                      <a:pt x="22" y="7"/>
                    </a:lnTo>
                    <a:lnTo>
                      <a:pt x="20" y="7"/>
                    </a:lnTo>
                    <a:lnTo>
                      <a:pt x="20" y="5"/>
                    </a:lnTo>
                    <a:lnTo>
                      <a:pt x="20" y="7"/>
                    </a:lnTo>
                    <a:lnTo>
                      <a:pt x="18" y="5"/>
                    </a:lnTo>
                    <a:lnTo>
                      <a:pt x="14" y="7"/>
                    </a:lnTo>
                    <a:lnTo>
                      <a:pt x="13" y="7"/>
                    </a:lnTo>
                    <a:lnTo>
                      <a:pt x="14" y="7"/>
                    </a:lnTo>
                    <a:lnTo>
                      <a:pt x="16" y="5"/>
                    </a:lnTo>
                    <a:lnTo>
                      <a:pt x="18" y="5"/>
                    </a:lnTo>
                    <a:lnTo>
                      <a:pt x="18" y="3"/>
                    </a:lnTo>
                    <a:lnTo>
                      <a:pt x="18" y="3"/>
                    </a:lnTo>
                    <a:lnTo>
                      <a:pt x="18" y="3"/>
                    </a:lnTo>
                    <a:lnTo>
                      <a:pt x="18" y="3"/>
                    </a:lnTo>
                    <a:lnTo>
                      <a:pt x="16" y="3"/>
                    </a:lnTo>
                    <a:lnTo>
                      <a:pt x="16" y="2"/>
                    </a:lnTo>
                    <a:lnTo>
                      <a:pt x="16" y="3"/>
                    </a:lnTo>
                    <a:lnTo>
                      <a:pt x="14" y="3"/>
                    </a:lnTo>
                    <a:lnTo>
                      <a:pt x="14" y="2"/>
                    </a:lnTo>
                    <a:lnTo>
                      <a:pt x="13" y="2"/>
                    </a:lnTo>
                    <a:lnTo>
                      <a:pt x="13" y="2"/>
                    </a:lnTo>
                    <a:lnTo>
                      <a:pt x="11" y="2"/>
                    </a:lnTo>
                    <a:lnTo>
                      <a:pt x="9" y="0"/>
                    </a:lnTo>
                    <a:lnTo>
                      <a:pt x="5" y="2"/>
                    </a:lnTo>
                    <a:lnTo>
                      <a:pt x="5"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48" name="Rectangle 176"/>
              <p:cNvSpPr>
                <a:spLocks noChangeArrowheads="1"/>
              </p:cNvSpPr>
              <p:nvPr/>
            </p:nvSpPr>
            <p:spPr bwMode="auto">
              <a:xfrm>
                <a:off x="1401" y="853"/>
                <a:ext cx="1"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49" name="Freeform 177"/>
              <p:cNvSpPr>
                <a:spLocks/>
              </p:cNvSpPr>
              <p:nvPr/>
            </p:nvSpPr>
            <p:spPr bwMode="auto">
              <a:xfrm>
                <a:off x="1450" y="854"/>
                <a:ext cx="6" cy="4"/>
              </a:xfrm>
              <a:custGeom>
                <a:avLst/>
                <a:gdLst>
                  <a:gd name="T0" fmla="*/ 6 w 6"/>
                  <a:gd name="T1" fmla="*/ 0 h 4"/>
                  <a:gd name="T2" fmla="*/ 6 w 6"/>
                  <a:gd name="T3" fmla="*/ 0 h 4"/>
                  <a:gd name="T4" fmla="*/ 6 w 6"/>
                  <a:gd name="T5" fmla="*/ 0 h 4"/>
                  <a:gd name="T6" fmla="*/ 4 w 6"/>
                  <a:gd name="T7" fmla="*/ 0 h 4"/>
                  <a:gd name="T8" fmla="*/ 4 w 6"/>
                  <a:gd name="T9" fmla="*/ 2 h 4"/>
                  <a:gd name="T10" fmla="*/ 2 w 6"/>
                  <a:gd name="T11" fmla="*/ 2 h 4"/>
                  <a:gd name="T12" fmla="*/ 2 w 6"/>
                  <a:gd name="T13" fmla="*/ 2 h 4"/>
                  <a:gd name="T14" fmla="*/ 0 w 6"/>
                  <a:gd name="T15" fmla="*/ 4 h 4"/>
                  <a:gd name="T16" fmla="*/ 2 w 6"/>
                  <a:gd name="T17" fmla="*/ 4 h 4"/>
                  <a:gd name="T18" fmla="*/ 2 w 6"/>
                  <a:gd name="T19" fmla="*/ 4 h 4"/>
                  <a:gd name="T20" fmla="*/ 2 w 6"/>
                  <a:gd name="T21" fmla="*/ 4 h 4"/>
                  <a:gd name="T22" fmla="*/ 6 w 6"/>
                  <a:gd name="T23" fmla="*/ 4 h 4"/>
                  <a:gd name="T24" fmla="*/ 6 w 6"/>
                  <a:gd name="T25" fmla="*/ 2 h 4"/>
                  <a:gd name="T26" fmla="*/ 4 w 6"/>
                  <a:gd name="T27" fmla="*/ 2 h 4"/>
                  <a:gd name="T28" fmla="*/ 6 w 6"/>
                  <a:gd name="T29" fmla="*/ 2 h 4"/>
                  <a:gd name="T30" fmla="*/ 6 w 6"/>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4">
                    <a:moveTo>
                      <a:pt x="6" y="0"/>
                    </a:moveTo>
                    <a:lnTo>
                      <a:pt x="6" y="0"/>
                    </a:lnTo>
                    <a:lnTo>
                      <a:pt x="6" y="0"/>
                    </a:lnTo>
                    <a:lnTo>
                      <a:pt x="4" y="0"/>
                    </a:lnTo>
                    <a:lnTo>
                      <a:pt x="4" y="2"/>
                    </a:lnTo>
                    <a:lnTo>
                      <a:pt x="2" y="2"/>
                    </a:lnTo>
                    <a:lnTo>
                      <a:pt x="2" y="2"/>
                    </a:lnTo>
                    <a:lnTo>
                      <a:pt x="0" y="4"/>
                    </a:lnTo>
                    <a:lnTo>
                      <a:pt x="2" y="4"/>
                    </a:lnTo>
                    <a:lnTo>
                      <a:pt x="2" y="4"/>
                    </a:lnTo>
                    <a:lnTo>
                      <a:pt x="2" y="4"/>
                    </a:lnTo>
                    <a:lnTo>
                      <a:pt x="6" y="4"/>
                    </a:lnTo>
                    <a:lnTo>
                      <a:pt x="6" y="2"/>
                    </a:lnTo>
                    <a:lnTo>
                      <a:pt x="4" y="2"/>
                    </a:lnTo>
                    <a:lnTo>
                      <a:pt x="6" y="2"/>
                    </a:lnTo>
                    <a:lnTo>
                      <a:pt x="6"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50" name="Freeform 178"/>
              <p:cNvSpPr>
                <a:spLocks/>
              </p:cNvSpPr>
              <p:nvPr/>
            </p:nvSpPr>
            <p:spPr bwMode="auto">
              <a:xfrm>
                <a:off x="1441" y="863"/>
                <a:ext cx="6" cy="4"/>
              </a:xfrm>
              <a:custGeom>
                <a:avLst/>
                <a:gdLst>
                  <a:gd name="T0" fmla="*/ 6 w 6"/>
                  <a:gd name="T1" fmla="*/ 0 h 4"/>
                  <a:gd name="T2" fmla="*/ 4 w 6"/>
                  <a:gd name="T3" fmla="*/ 2 h 4"/>
                  <a:gd name="T4" fmla="*/ 2 w 6"/>
                  <a:gd name="T5" fmla="*/ 2 h 4"/>
                  <a:gd name="T6" fmla="*/ 2 w 6"/>
                  <a:gd name="T7" fmla="*/ 2 h 4"/>
                  <a:gd name="T8" fmla="*/ 0 w 6"/>
                  <a:gd name="T9" fmla="*/ 2 h 4"/>
                  <a:gd name="T10" fmla="*/ 0 w 6"/>
                  <a:gd name="T11" fmla="*/ 2 h 4"/>
                  <a:gd name="T12" fmla="*/ 2 w 6"/>
                  <a:gd name="T13" fmla="*/ 4 h 4"/>
                  <a:gd name="T14" fmla="*/ 2 w 6"/>
                  <a:gd name="T15" fmla="*/ 4 h 4"/>
                  <a:gd name="T16" fmla="*/ 4 w 6"/>
                  <a:gd name="T17" fmla="*/ 2 h 4"/>
                  <a:gd name="T18" fmla="*/ 4 w 6"/>
                  <a:gd name="T19" fmla="*/ 2 h 4"/>
                  <a:gd name="T20" fmla="*/ 6 w 6"/>
                  <a:gd name="T21" fmla="*/ 2 h 4"/>
                  <a:gd name="T22" fmla="*/ 6 w 6"/>
                  <a:gd name="T23" fmla="*/ 2 h 4"/>
                  <a:gd name="T24" fmla="*/ 6 w 6"/>
                  <a:gd name="T25" fmla="*/ 2 h 4"/>
                  <a:gd name="T26" fmla="*/ 6 w 6"/>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4">
                    <a:moveTo>
                      <a:pt x="6" y="0"/>
                    </a:moveTo>
                    <a:lnTo>
                      <a:pt x="4" y="2"/>
                    </a:lnTo>
                    <a:lnTo>
                      <a:pt x="2" y="2"/>
                    </a:lnTo>
                    <a:lnTo>
                      <a:pt x="2" y="2"/>
                    </a:lnTo>
                    <a:lnTo>
                      <a:pt x="0" y="2"/>
                    </a:lnTo>
                    <a:lnTo>
                      <a:pt x="0" y="2"/>
                    </a:lnTo>
                    <a:lnTo>
                      <a:pt x="2" y="4"/>
                    </a:lnTo>
                    <a:lnTo>
                      <a:pt x="2" y="4"/>
                    </a:lnTo>
                    <a:lnTo>
                      <a:pt x="4" y="2"/>
                    </a:lnTo>
                    <a:lnTo>
                      <a:pt x="4" y="2"/>
                    </a:lnTo>
                    <a:lnTo>
                      <a:pt x="6" y="2"/>
                    </a:lnTo>
                    <a:lnTo>
                      <a:pt x="6" y="2"/>
                    </a:lnTo>
                    <a:lnTo>
                      <a:pt x="6" y="2"/>
                    </a:lnTo>
                    <a:lnTo>
                      <a:pt x="6"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51" name="Rectangle 179"/>
              <p:cNvSpPr>
                <a:spLocks noChangeArrowheads="1"/>
              </p:cNvSpPr>
              <p:nvPr/>
            </p:nvSpPr>
            <p:spPr bwMode="auto">
              <a:xfrm>
                <a:off x="1369" y="862"/>
                <a:ext cx="1"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52" name="Freeform 180"/>
              <p:cNvSpPr>
                <a:spLocks/>
              </p:cNvSpPr>
              <p:nvPr/>
            </p:nvSpPr>
            <p:spPr bwMode="auto">
              <a:xfrm>
                <a:off x="1371" y="854"/>
                <a:ext cx="2" cy="2"/>
              </a:xfrm>
              <a:custGeom>
                <a:avLst/>
                <a:gdLst>
                  <a:gd name="T0" fmla="*/ 2 w 2"/>
                  <a:gd name="T1" fmla="*/ 0 h 2"/>
                  <a:gd name="T2" fmla="*/ 0 w 2"/>
                  <a:gd name="T3" fmla="*/ 2 h 2"/>
                  <a:gd name="T4" fmla="*/ 2 w 2"/>
                  <a:gd name="T5" fmla="*/ 0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53" name="Freeform 181"/>
              <p:cNvSpPr>
                <a:spLocks/>
              </p:cNvSpPr>
              <p:nvPr/>
            </p:nvSpPr>
            <p:spPr bwMode="auto">
              <a:xfrm>
                <a:off x="1367" y="853"/>
                <a:ext cx="15" cy="10"/>
              </a:xfrm>
              <a:custGeom>
                <a:avLst/>
                <a:gdLst>
                  <a:gd name="T0" fmla="*/ 0 w 15"/>
                  <a:gd name="T1" fmla="*/ 5 h 10"/>
                  <a:gd name="T2" fmla="*/ 0 w 15"/>
                  <a:gd name="T3" fmla="*/ 5 h 10"/>
                  <a:gd name="T4" fmla="*/ 0 w 15"/>
                  <a:gd name="T5" fmla="*/ 7 h 10"/>
                  <a:gd name="T6" fmla="*/ 0 w 15"/>
                  <a:gd name="T7" fmla="*/ 7 h 10"/>
                  <a:gd name="T8" fmla="*/ 2 w 15"/>
                  <a:gd name="T9" fmla="*/ 5 h 10"/>
                  <a:gd name="T10" fmla="*/ 0 w 15"/>
                  <a:gd name="T11" fmla="*/ 7 h 10"/>
                  <a:gd name="T12" fmla="*/ 0 w 15"/>
                  <a:gd name="T13" fmla="*/ 7 h 10"/>
                  <a:gd name="T14" fmla="*/ 0 w 15"/>
                  <a:gd name="T15" fmla="*/ 7 h 10"/>
                  <a:gd name="T16" fmla="*/ 0 w 15"/>
                  <a:gd name="T17" fmla="*/ 9 h 10"/>
                  <a:gd name="T18" fmla="*/ 2 w 15"/>
                  <a:gd name="T19" fmla="*/ 7 h 10"/>
                  <a:gd name="T20" fmla="*/ 2 w 15"/>
                  <a:gd name="T21" fmla="*/ 7 h 10"/>
                  <a:gd name="T22" fmla="*/ 2 w 15"/>
                  <a:gd name="T23" fmla="*/ 9 h 10"/>
                  <a:gd name="T24" fmla="*/ 2 w 15"/>
                  <a:gd name="T25" fmla="*/ 9 h 10"/>
                  <a:gd name="T26" fmla="*/ 2 w 15"/>
                  <a:gd name="T27" fmla="*/ 9 h 10"/>
                  <a:gd name="T28" fmla="*/ 2 w 15"/>
                  <a:gd name="T29" fmla="*/ 9 h 10"/>
                  <a:gd name="T30" fmla="*/ 4 w 15"/>
                  <a:gd name="T31" fmla="*/ 9 h 10"/>
                  <a:gd name="T32" fmla="*/ 4 w 15"/>
                  <a:gd name="T33" fmla="*/ 10 h 10"/>
                  <a:gd name="T34" fmla="*/ 6 w 15"/>
                  <a:gd name="T35" fmla="*/ 10 h 10"/>
                  <a:gd name="T36" fmla="*/ 6 w 15"/>
                  <a:gd name="T37" fmla="*/ 10 h 10"/>
                  <a:gd name="T38" fmla="*/ 7 w 15"/>
                  <a:gd name="T39" fmla="*/ 10 h 10"/>
                  <a:gd name="T40" fmla="*/ 7 w 15"/>
                  <a:gd name="T41" fmla="*/ 10 h 10"/>
                  <a:gd name="T42" fmla="*/ 9 w 15"/>
                  <a:gd name="T43" fmla="*/ 10 h 10"/>
                  <a:gd name="T44" fmla="*/ 11 w 15"/>
                  <a:gd name="T45" fmla="*/ 9 h 10"/>
                  <a:gd name="T46" fmla="*/ 11 w 15"/>
                  <a:gd name="T47" fmla="*/ 9 h 10"/>
                  <a:gd name="T48" fmla="*/ 13 w 15"/>
                  <a:gd name="T49" fmla="*/ 7 h 10"/>
                  <a:gd name="T50" fmla="*/ 13 w 15"/>
                  <a:gd name="T51" fmla="*/ 7 h 10"/>
                  <a:gd name="T52" fmla="*/ 13 w 15"/>
                  <a:gd name="T53" fmla="*/ 5 h 10"/>
                  <a:gd name="T54" fmla="*/ 15 w 15"/>
                  <a:gd name="T55" fmla="*/ 5 h 10"/>
                  <a:gd name="T56" fmla="*/ 15 w 15"/>
                  <a:gd name="T57" fmla="*/ 5 h 10"/>
                  <a:gd name="T58" fmla="*/ 15 w 15"/>
                  <a:gd name="T59" fmla="*/ 5 h 10"/>
                  <a:gd name="T60" fmla="*/ 15 w 15"/>
                  <a:gd name="T61" fmla="*/ 3 h 10"/>
                  <a:gd name="T62" fmla="*/ 13 w 15"/>
                  <a:gd name="T63" fmla="*/ 5 h 10"/>
                  <a:gd name="T64" fmla="*/ 15 w 15"/>
                  <a:gd name="T65" fmla="*/ 3 h 10"/>
                  <a:gd name="T66" fmla="*/ 15 w 15"/>
                  <a:gd name="T67" fmla="*/ 3 h 10"/>
                  <a:gd name="T68" fmla="*/ 13 w 15"/>
                  <a:gd name="T69" fmla="*/ 3 h 10"/>
                  <a:gd name="T70" fmla="*/ 13 w 15"/>
                  <a:gd name="T71" fmla="*/ 1 h 10"/>
                  <a:gd name="T72" fmla="*/ 13 w 15"/>
                  <a:gd name="T73" fmla="*/ 1 h 10"/>
                  <a:gd name="T74" fmla="*/ 13 w 15"/>
                  <a:gd name="T75" fmla="*/ 1 h 10"/>
                  <a:gd name="T76" fmla="*/ 11 w 15"/>
                  <a:gd name="T77" fmla="*/ 1 h 10"/>
                  <a:gd name="T78" fmla="*/ 11 w 15"/>
                  <a:gd name="T79" fmla="*/ 0 h 10"/>
                  <a:gd name="T80" fmla="*/ 11 w 15"/>
                  <a:gd name="T81" fmla="*/ 1 h 10"/>
                  <a:gd name="T82" fmla="*/ 7 w 15"/>
                  <a:gd name="T83" fmla="*/ 1 h 10"/>
                  <a:gd name="T84" fmla="*/ 7 w 15"/>
                  <a:gd name="T85" fmla="*/ 1 h 10"/>
                  <a:gd name="T86" fmla="*/ 6 w 15"/>
                  <a:gd name="T87" fmla="*/ 1 h 10"/>
                  <a:gd name="T88" fmla="*/ 6 w 15"/>
                  <a:gd name="T89" fmla="*/ 3 h 10"/>
                  <a:gd name="T90" fmla="*/ 6 w 15"/>
                  <a:gd name="T91" fmla="*/ 3 h 10"/>
                  <a:gd name="T92" fmla="*/ 4 w 15"/>
                  <a:gd name="T93" fmla="*/ 3 h 10"/>
                  <a:gd name="T94" fmla="*/ 4 w 15"/>
                  <a:gd name="T95" fmla="*/ 3 h 10"/>
                  <a:gd name="T96" fmla="*/ 6 w 15"/>
                  <a:gd name="T97" fmla="*/ 3 h 10"/>
                  <a:gd name="T98" fmla="*/ 4 w 15"/>
                  <a:gd name="T99" fmla="*/ 3 h 10"/>
                  <a:gd name="T100" fmla="*/ 4 w 15"/>
                  <a:gd name="T101" fmla="*/ 3 h 10"/>
                  <a:gd name="T102" fmla="*/ 2 w 15"/>
                  <a:gd name="T103" fmla="*/ 3 h 10"/>
                  <a:gd name="T104" fmla="*/ 2 w 15"/>
                  <a:gd name="T105" fmla="*/ 3 h 10"/>
                  <a:gd name="T106" fmla="*/ 2 w 15"/>
                  <a:gd name="T107" fmla="*/ 5 h 10"/>
                  <a:gd name="T108" fmla="*/ 0 w 15"/>
                  <a:gd name="T109" fmla="*/ 5 h 10"/>
                  <a:gd name="T110" fmla="*/ 0 w 15"/>
                  <a:gd name="T111" fmla="*/ 5 h 10"/>
                  <a:gd name="T112" fmla="*/ 0 w 15"/>
                  <a:gd name="T113"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 h="10">
                    <a:moveTo>
                      <a:pt x="0" y="5"/>
                    </a:moveTo>
                    <a:lnTo>
                      <a:pt x="0" y="5"/>
                    </a:lnTo>
                    <a:lnTo>
                      <a:pt x="0" y="7"/>
                    </a:lnTo>
                    <a:lnTo>
                      <a:pt x="0" y="7"/>
                    </a:lnTo>
                    <a:lnTo>
                      <a:pt x="2" y="5"/>
                    </a:lnTo>
                    <a:lnTo>
                      <a:pt x="0" y="7"/>
                    </a:lnTo>
                    <a:lnTo>
                      <a:pt x="0" y="7"/>
                    </a:lnTo>
                    <a:lnTo>
                      <a:pt x="0" y="7"/>
                    </a:lnTo>
                    <a:lnTo>
                      <a:pt x="0" y="9"/>
                    </a:lnTo>
                    <a:lnTo>
                      <a:pt x="2" y="7"/>
                    </a:lnTo>
                    <a:lnTo>
                      <a:pt x="2" y="7"/>
                    </a:lnTo>
                    <a:lnTo>
                      <a:pt x="2" y="9"/>
                    </a:lnTo>
                    <a:lnTo>
                      <a:pt x="2" y="9"/>
                    </a:lnTo>
                    <a:lnTo>
                      <a:pt x="2" y="9"/>
                    </a:lnTo>
                    <a:lnTo>
                      <a:pt x="2" y="9"/>
                    </a:lnTo>
                    <a:lnTo>
                      <a:pt x="4" y="9"/>
                    </a:lnTo>
                    <a:lnTo>
                      <a:pt x="4" y="10"/>
                    </a:lnTo>
                    <a:lnTo>
                      <a:pt x="6" y="10"/>
                    </a:lnTo>
                    <a:lnTo>
                      <a:pt x="6" y="10"/>
                    </a:lnTo>
                    <a:lnTo>
                      <a:pt x="7" y="10"/>
                    </a:lnTo>
                    <a:lnTo>
                      <a:pt x="7" y="10"/>
                    </a:lnTo>
                    <a:lnTo>
                      <a:pt x="9" y="10"/>
                    </a:lnTo>
                    <a:lnTo>
                      <a:pt x="11" y="9"/>
                    </a:lnTo>
                    <a:lnTo>
                      <a:pt x="11" y="9"/>
                    </a:lnTo>
                    <a:lnTo>
                      <a:pt x="13" y="7"/>
                    </a:lnTo>
                    <a:lnTo>
                      <a:pt x="13" y="7"/>
                    </a:lnTo>
                    <a:lnTo>
                      <a:pt x="13" y="5"/>
                    </a:lnTo>
                    <a:lnTo>
                      <a:pt x="15" y="5"/>
                    </a:lnTo>
                    <a:lnTo>
                      <a:pt x="15" y="5"/>
                    </a:lnTo>
                    <a:lnTo>
                      <a:pt x="15" y="5"/>
                    </a:lnTo>
                    <a:lnTo>
                      <a:pt x="15" y="3"/>
                    </a:lnTo>
                    <a:lnTo>
                      <a:pt x="13" y="5"/>
                    </a:lnTo>
                    <a:lnTo>
                      <a:pt x="15" y="3"/>
                    </a:lnTo>
                    <a:lnTo>
                      <a:pt x="15" y="3"/>
                    </a:lnTo>
                    <a:lnTo>
                      <a:pt x="13" y="3"/>
                    </a:lnTo>
                    <a:lnTo>
                      <a:pt x="13" y="1"/>
                    </a:lnTo>
                    <a:lnTo>
                      <a:pt x="13" y="1"/>
                    </a:lnTo>
                    <a:lnTo>
                      <a:pt x="13" y="1"/>
                    </a:lnTo>
                    <a:lnTo>
                      <a:pt x="11" y="1"/>
                    </a:lnTo>
                    <a:lnTo>
                      <a:pt x="11" y="0"/>
                    </a:lnTo>
                    <a:lnTo>
                      <a:pt x="11" y="1"/>
                    </a:lnTo>
                    <a:lnTo>
                      <a:pt x="7" y="1"/>
                    </a:lnTo>
                    <a:lnTo>
                      <a:pt x="7" y="1"/>
                    </a:lnTo>
                    <a:lnTo>
                      <a:pt x="6" y="1"/>
                    </a:lnTo>
                    <a:lnTo>
                      <a:pt x="6" y="3"/>
                    </a:lnTo>
                    <a:lnTo>
                      <a:pt x="6" y="3"/>
                    </a:lnTo>
                    <a:lnTo>
                      <a:pt x="4" y="3"/>
                    </a:lnTo>
                    <a:lnTo>
                      <a:pt x="4" y="3"/>
                    </a:lnTo>
                    <a:lnTo>
                      <a:pt x="6" y="3"/>
                    </a:lnTo>
                    <a:lnTo>
                      <a:pt x="4" y="3"/>
                    </a:lnTo>
                    <a:lnTo>
                      <a:pt x="4" y="3"/>
                    </a:lnTo>
                    <a:lnTo>
                      <a:pt x="2" y="3"/>
                    </a:lnTo>
                    <a:lnTo>
                      <a:pt x="2" y="3"/>
                    </a:lnTo>
                    <a:lnTo>
                      <a:pt x="2" y="5"/>
                    </a:lnTo>
                    <a:lnTo>
                      <a:pt x="0" y="5"/>
                    </a:lnTo>
                    <a:lnTo>
                      <a:pt x="0" y="5"/>
                    </a:lnTo>
                    <a:lnTo>
                      <a:pt x="0"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54" name="Freeform 182"/>
              <p:cNvSpPr>
                <a:spLocks/>
              </p:cNvSpPr>
              <p:nvPr/>
            </p:nvSpPr>
            <p:spPr bwMode="auto">
              <a:xfrm>
                <a:off x="1327" y="947"/>
                <a:ext cx="40" cy="25"/>
              </a:xfrm>
              <a:custGeom>
                <a:avLst/>
                <a:gdLst>
                  <a:gd name="T0" fmla="*/ 40 w 40"/>
                  <a:gd name="T1" fmla="*/ 21 h 25"/>
                  <a:gd name="T2" fmla="*/ 38 w 40"/>
                  <a:gd name="T3" fmla="*/ 21 h 25"/>
                  <a:gd name="T4" fmla="*/ 40 w 40"/>
                  <a:gd name="T5" fmla="*/ 19 h 25"/>
                  <a:gd name="T6" fmla="*/ 38 w 40"/>
                  <a:gd name="T7" fmla="*/ 18 h 25"/>
                  <a:gd name="T8" fmla="*/ 36 w 40"/>
                  <a:gd name="T9" fmla="*/ 18 h 25"/>
                  <a:gd name="T10" fmla="*/ 35 w 40"/>
                  <a:gd name="T11" fmla="*/ 18 h 25"/>
                  <a:gd name="T12" fmla="*/ 35 w 40"/>
                  <a:gd name="T13" fmla="*/ 16 h 25"/>
                  <a:gd name="T14" fmla="*/ 36 w 40"/>
                  <a:gd name="T15" fmla="*/ 14 h 25"/>
                  <a:gd name="T16" fmla="*/ 35 w 40"/>
                  <a:gd name="T17" fmla="*/ 12 h 25"/>
                  <a:gd name="T18" fmla="*/ 33 w 40"/>
                  <a:gd name="T19" fmla="*/ 12 h 25"/>
                  <a:gd name="T20" fmla="*/ 33 w 40"/>
                  <a:gd name="T21" fmla="*/ 10 h 25"/>
                  <a:gd name="T22" fmla="*/ 31 w 40"/>
                  <a:gd name="T23" fmla="*/ 9 h 25"/>
                  <a:gd name="T24" fmla="*/ 31 w 40"/>
                  <a:gd name="T25" fmla="*/ 7 h 25"/>
                  <a:gd name="T26" fmla="*/ 27 w 40"/>
                  <a:gd name="T27" fmla="*/ 7 h 25"/>
                  <a:gd name="T28" fmla="*/ 27 w 40"/>
                  <a:gd name="T29" fmla="*/ 5 h 25"/>
                  <a:gd name="T30" fmla="*/ 26 w 40"/>
                  <a:gd name="T31" fmla="*/ 3 h 25"/>
                  <a:gd name="T32" fmla="*/ 24 w 40"/>
                  <a:gd name="T33" fmla="*/ 5 h 25"/>
                  <a:gd name="T34" fmla="*/ 24 w 40"/>
                  <a:gd name="T35" fmla="*/ 3 h 25"/>
                  <a:gd name="T36" fmla="*/ 24 w 40"/>
                  <a:gd name="T37" fmla="*/ 3 h 25"/>
                  <a:gd name="T38" fmla="*/ 24 w 40"/>
                  <a:gd name="T39" fmla="*/ 0 h 25"/>
                  <a:gd name="T40" fmla="*/ 24 w 40"/>
                  <a:gd name="T41" fmla="*/ 0 h 25"/>
                  <a:gd name="T42" fmla="*/ 22 w 40"/>
                  <a:gd name="T43" fmla="*/ 0 h 25"/>
                  <a:gd name="T44" fmla="*/ 20 w 40"/>
                  <a:gd name="T45" fmla="*/ 1 h 25"/>
                  <a:gd name="T46" fmla="*/ 17 w 40"/>
                  <a:gd name="T47" fmla="*/ 3 h 25"/>
                  <a:gd name="T48" fmla="*/ 15 w 40"/>
                  <a:gd name="T49" fmla="*/ 7 h 25"/>
                  <a:gd name="T50" fmla="*/ 13 w 40"/>
                  <a:gd name="T51" fmla="*/ 9 h 25"/>
                  <a:gd name="T52" fmla="*/ 9 w 40"/>
                  <a:gd name="T53" fmla="*/ 12 h 25"/>
                  <a:gd name="T54" fmla="*/ 9 w 40"/>
                  <a:gd name="T55" fmla="*/ 14 h 25"/>
                  <a:gd name="T56" fmla="*/ 9 w 40"/>
                  <a:gd name="T57" fmla="*/ 16 h 25"/>
                  <a:gd name="T58" fmla="*/ 4 w 40"/>
                  <a:gd name="T59" fmla="*/ 18 h 25"/>
                  <a:gd name="T60" fmla="*/ 0 w 40"/>
                  <a:gd name="T61" fmla="*/ 19 h 25"/>
                  <a:gd name="T62" fmla="*/ 0 w 40"/>
                  <a:gd name="T63" fmla="*/ 21 h 25"/>
                  <a:gd name="T64" fmla="*/ 4 w 40"/>
                  <a:gd name="T65" fmla="*/ 19 h 25"/>
                  <a:gd name="T66" fmla="*/ 4 w 40"/>
                  <a:gd name="T67" fmla="*/ 21 h 25"/>
                  <a:gd name="T68" fmla="*/ 7 w 40"/>
                  <a:gd name="T69" fmla="*/ 19 h 25"/>
                  <a:gd name="T70" fmla="*/ 9 w 40"/>
                  <a:gd name="T71" fmla="*/ 19 h 25"/>
                  <a:gd name="T72" fmla="*/ 9 w 40"/>
                  <a:gd name="T73" fmla="*/ 19 h 25"/>
                  <a:gd name="T74" fmla="*/ 7 w 40"/>
                  <a:gd name="T75" fmla="*/ 23 h 25"/>
                  <a:gd name="T76" fmla="*/ 6 w 40"/>
                  <a:gd name="T77" fmla="*/ 25 h 25"/>
                  <a:gd name="T78" fmla="*/ 11 w 40"/>
                  <a:gd name="T79" fmla="*/ 25 h 25"/>
                  <a:gd name="T80" fmla="*/ 13 w 40"/>
                  <a:gd name="T81" fmla="*/ 23 h 25"/>
                  <a:gd name="T82" fmla="*/ 15 w 40"/>
                  <a:gd name="T83" fmla="*/ 23 h 25"/>
                  <a:gd name="T84" fmla="*/ 17 w 40"/>
                  <a:gd name="T85" fmla="*/ 21 h 25"/>
                  <a:gd name="T86" fmla="*/ 18 w 40"/>
                  <a:gd name="T87" fmla="*/ 21 h 25"/>
                  <a:gd name="T88" fmla="*/ 20 w 40"/>
                  <a:gd name="T89" fmla="*/ 21 h 25"/>
                  <a:gd name="T90" fmla="*/ 22 w 40"/>
                  <a:gd name="T91" fmla="*/ 19 h 25"/>
                  <a:gd name="T92" fmla="*/ 24 w 40"/>
                  <a:gd name="T93" fmla="*/ 18 h 25"/>
                  <a:gd name="T94" fmla="*/ 27 w 40"/>
                  <a:gd name="T95" fmla="*/ 16 h 25"/>
                  <a:gd name="T96" fmla="*/ 27 w 40"/>
                  <a:gd name="T97" fmla="*/ 18 h 25"/>
                  <a:gd name="T98" fmla="*/ 26 w 40"/>
                  <a:gd name="T99" fmla="*/ 19 h 25"/>
                  <a:gd name="T100" fmla="*/ 27 w 40"/>
                  <a:gd name="T101" fmla="*/ 18 h 25"/>
                  <a:gd name="T102" fmla="*/ 29 w 40"/>
                  <a:gd name="T103" fmla="*/ 19 h 25"/>
                  <a:gd name="T104" fmla="*/ 27 w 40"/>
                  <a:gd name="T105" fmla="*/ 21 h 25"/>
                  <a:gd name="T106" fmla="*/ 29 w 40"/>
                  <a:gd name="T107" fmla="*/ 21 h 25"/>
                  <a:gd name="T108" fmla="*/ 29 w 40"/>
                  <a:gd name="T109" fmla="*/ 21 h 25"/>
                  <a:gd name="T110" fmla="*/ 31 w 40"/>
                  <a:gd name="T111" fmla="*/ 23 h 25"/>
                  <a:gd name="T112" fmla="*/ 33 w 40"/>
                  <a:gd name="T113" fmla="*/ 23 h 25"/>
                  <a:gd name="T114" fmla="*/ 33 w 40"/>
                  <a:gd name="T115" fmla="*/ 23 h 25"/>
                  <a:gd name="T116" fmla="*/ 35 w 40"/>
                  <a:gd name="T117" fmla="*/ 23 h 25"/>
                  <a:gd name="T118" fmla="*/ 38 w 40"/>
                  <a:gd name="T119"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25">
                    <a:moveTo>
                      <a:pt x="40" y="21"/>
                    </a:moveTo>
                    <a:lnTo>
                      <a:pt x="40" y="21"/>
                    </a:lnTo>
                    <a:lnTo>
                      <a:pt x="40" y="21"/>
                    </a:lnTo>
                    <a:lnTo>
                      <a:pt x="38" y="21"/>
                    </a:lnTo>
                    <a:lnTo>
                      <a:pt x="40" y="21"/>
                    </a:lnTo>
                    <a:lnTo>
                      <a:pt x="40" y="19"/>
                    </a:lnTo>
                    <a:lnTo>
                      <a:pt x="38" y="18"/>
                    </a:lnTo>
                    <a:lnTo>
                      <a:pt x="38" y="18"/>
                    </a:lnTo>
                    <a:lnTo>
                      <a:pt x="36" y="19"/>
                    </a:lnTo>
                    <a:lnTo>
                      <a:pt x="36" y="18"/>
                    </a:lnTo>
                    <a:lnTo>
                      <a:pt x="35" y="18"/>
                    </a:lnTo>
                    <a:lnTo>
                      <a:pt x="35" y="18"/>
                    </a:lnTo>
                    <a:lnTo>
                      <a:pt x="35" y="18"/>
                    </a:lnTo>
                    <a:lnTo>
                      <a:pt x="35" y="16"/>
                    </a:lnTo>
                    <a:lnTo>
                      <a:pt x="36" y="14"/>
                    </a:lnTo>
                    <a:lnTo>
                      <a:pt x="36" y="14"/>
                    </a:lnTo>
                    <a:lnTo>
                      <a:pt x="36" y="12"/>
                    </a:lnTo>
                    <a:lnTo>
                      <a:pt x="35" y="12"/>
                    </a:lnTo>
                    <a:lnTo>
                      <a:pt x="35" y="12"/>
                    </a:lnTo>
                    <a:lnTo>
                      <a:pt x="33" y="12"/>
                    </a:lnTo>
                    <a:lnTo>
                      <a:pt x="33" y="12"/>
                    </a:lnTo>
                    <a:lnTo>
                      <a:pt x="33" y="10"/>
                    </a:lnTo>
                    <a:lnTo>
                      <a:pt x="31" y="10"/>
                    </a:lnTo>
                    <a:lnTo>
                      <a:pt x="31" y="9"/>
                    </a:lnTo>
                    <a:lnTo>
                      <a:pt x="31" y="9"/>
                    </a:lnTo>
                    <a:lnTo>
                      <a:pt x="31" y="7"/>
                    </a:lnTo>
                    <a:lnTo>
                      <a:pt x="27" y="7"/>
                    </a:lnTo>
                    <a:lnTo>
                      <a:pt x="27" y="7"/>
                    </a:lnTo>
                    <a:lnTo>
                      <a:pt x="27" y="5"/>
                    </a:lnTo>
                    <a:lnTo>
                      <a:pt x="27" y="5"/>
                    </a:lnTo>
                    <a:lnTo>
                      <a:pt x="27" y="5"/>
                    </a:lnTo>
                    <a:lnTo>
                      <a:pt x="26" y="3"/>
                    </a:lnTo>
                    <a:lnTo>
                      <a:pt x="24" y="5"/>
                    </a:lnTo>
                    <a:lnTo>
                      <a:pt x="24" y="5"/>
                    </a:lnTo>
                    <a:lnTo>
                      <a:pt x="22" y="5"/>
                    </a:lnTo>
                    <a:lnTo>
                      <a:pt x="24" y="3"/>
                    </a:lnTo>
                    <a:lnTo>
                      <a:pt x="24" y="3"/>
                    </a:lnTo>
                    <a:lnTo>
                      <a:pt x="24" y="3"/>
                    </a:lnTo>
                    <a:lnTo>
                      <a:pt x="24" y="1"/>
                    </a:lnTo>
                    <a:lnTo>
                      <a:pt x="24" y="0"/>
                    </a:lnTo>
                    <a:lnTo>
                      <a:pt x="24" y="0"/>
                    </a:lnTo>
                    <a:lnTo>
                      <a:pt x="24" y="0"/>
                    </a:lnTo>
                    <a:lnTo>
                      <a:pt x="24" y="0"/>
                    </a:lnTo>
                    <a:lnTo>
                      <a:pt x="22" y="0"/>
                    </a:lnTo>
                    <a:lnTo>
                      <a:pt x="20" y="1"/>
                    </a:lnTo>
                    <a:lnTo>
                      <a:pt x="20" y="1"/>
                    </a:lnTo>
                    <a:lnTo>
                      <a:pt x="18" y="3"/>
                    </a:lnTo>
                    <a:lnTo>
                      <a:pt x="17" y="3"/>
                    </a:lnTo>
                    <a:lnTo>
                      <a:pt x="17" y="5"/>
                    </a:lnTo>
                    <a:lnTo>
                      <a:pt x="15" y="7"/>
                    </a:lnTo>
                    <a:lnTo>
                      <a:pt x="15" y="9"/>
                    </a:lnTo>
                    <a:lnTo>
                      <a:pt x="13" y="9"/>
                    </a:lnTo>
                    <a:lnTo>
                      <a:pt x="11" y="10"/>
                    </a:lnTo>
                    <a:lnTo>
                      <a:pt x="9" y="12"/>
                    </a:lnTo>
                    <a:lnTo>
                      <a:pt x="9" y="12"/>
                    </a:lnTo>
                    <a:lnTo>
                      <a:pt x="9" y="14"/>
                    </a:lnTo>
                    <a:lnTo>
                      <a:pt x="9" y="14"/>
                    </a:lnTo>
                    <a:lnTo>
                      <a:pt x="9" y="16"/>
                    </a:lnTo>
                    <a:lnTo>
                      <a:pt x="6" y="18"/>
                    </a:lnTo>
                    <a:lnTo>
                      <a:pt x="4" y="18"/>
                    </a:lnTo>
                    <a:lnTo>
                      <a:pt x="2" y="18"/>
                    </a:lnTo>
                    <a:lnTo>
                      <a:pt x="0" y="19"/>
                    </a:lnTo>
                    <a:lnTo>
                      <a:pt x="0" y="21"/>
                    </a:lnTo>
                    <a:lnTo>
                      <a:pt x="0" y="21"/>
                    </a:lnTo>
                    <a:lnTo>
                      <a:pt x="2" y="21"/>
                    </a:lnTo>
                    <a:lnTo>
                      <a:pt x="4" y="19"/>
                    </a:lnTo>
                    <a:lnTo>
                      <a:pt x="4" y="19"/>
                    </a:lnTo>
                    <a:lnTo>
                      <a:pt x="4" y="21"/>
                    </a:lnTo>
                    <a:lnTo>
                      <a:pt x="6" y="21"/>
                    </a:lnTo>
                    <a:lnTo>
                      <a:pt x="7" y="19"/>
                    </a:lnTo>
                    <a:lnTo>
                      <a:pt x="7" y="19"/>
                    </a:lnTo>
                    <a:lnTo>
                      <a:pt x="9" y="19"/>
                    </a:lnTo>
                    <a:lnTo>
                      <a:pt x="9" y="18"/>
                    </a:lnTo>
                    <a:lnTo>
                      <a:pt x="9" y="19"/>
                    </a:lnTo>
                    <a:lnTo>
                      <a:pt x="9" y="21"/>
                    </a:lnTo>
                    <a:lnTo>
                      <a:pt x="7" y="23"/>
                    </a:lnTo>
                    <a:lnTo>
                      <a:pt x="6" y="23"/>
                    </a:lnTo>
                    <a:lnTo>
                      <a:pt x="6" y="25"/>
                    </a:lnTo>
                    <a:lnTo>
                      <a:pt x="7" y="25"/>
                    </a:lnTo>
                    <a:lnTo>
                      <a:pt x="11" y="25"/>
                    </a:lnTo>
                    <a:lnTo>
                      <a:pt x="13" y="23"/>
                    </a:lnTo>
                    <a:lnTo>
                      <a:pt x="13" y="23"/>
                    </a:lnTo>
                    <a:lnTo>
                      <a:pt x="15" y="23"/>
                    </a:lnTo>
                    <a:lnTo>
                      <a:pt x="15" y="23"/>
                    </a:lnTo>
                    <a:lnTo>
                      <a:pt x="17" y="21"/>
                    </a:lnTo>
                    <a:lnTo>
                      <a:pt x="17" y="21"/>
                    </a:lnTo>
                    <a:lnTo>
                      <a:pt x="18" y="21"/>
                    </a:lnTo>
                    <a:lnTo>
                      <a:pt x="18" y="21"/>
                    </a:lnTo>
                    <a:lnTo>
                      <a:pt x="20" y="21"/>
                    </a:lnTo>
                    <a:lnTo>
                      <a:pt x="20" y="21"/>
                    </a:lnTo>
                    <a:lnTo>
                      <a:pt x="20" y="21"/>
                    </a:lnTo>
                    <a:lnTo>
                      <a:pt x="22" y="19"/>
                    </a:lnTo>
                    <a:lnTo>
                      <a:pt x="22" y="18"/>
                    </a:lnTo>
                    <a:lnTo>
                      <a:pt x="24" y="18"/>
                    </a:lnTo>
                    <a:lnTo>
                      <a:pt x="24" y="18"/>
                    </a:lnTo>
                    <a:lnTo>
                      <a:pt x="27" y="16"/>
                    </a:lnTo>
                    <a:lnTo>
                      <a:pt x="27" y="18"/>
                    </a:lnTo>
                    <a:lnTo>
                      <a:pt x="27" y="18"/>
                    </a:lnTo>
                    <a:lnTo>
                      <a:pt x="26" y="18"/>
                    </a:lnTo>
                    <a:lnTo>
                      <a:pt x="26" y="19"/>
                    </a:lnTo>
                    <a:lnTo>
                      <a:pt x="26" y="18"/>
                    </a:lnTo>
                    <a:lnTo>
                      <a:pt x="27" y="18"/>
                    </a:lnTo>
                    <a:lnTo>
                      <a:pt x="29" y="19"/>
                    </a:lnTo>
                    <a:lnTo>
                      <a:pt x="29" y="19"/>
                    </a:lnTo>
                    <a:lnTo>
                      <a:pt x="29" y="19"/>
                    </a:lnTo>
                    <a:lnTo>
                      <a:pt x="27" y="21"/>
                    </a:lnTo>
                    <a:lnTo>
                      <a:pt x="27" y="21"/>
                    </a:lnTo>
                    <a:lnTo>
                      <a:pt x="29" y="21"/>
                    </a:lnTo>
                    <a:lnTo>
                      <a:pt x="29" y="21"/>
                    </a:lnTo>
                    <a:lnTo>
                      <a:pt x="29" y="21"/>
                    </a:lnTo>
                    <a:lnTo>
                      <a:pt x="31" y="21"/>
                    </a:lnTo>
                    <a:lnTo>
                      <a:pt x="31" y="23"/>
                    </a:lnTo>
                    <a:lnTo>
                      <a:pt x="31" y="23"/>
                    </a:lnTo>
                    <a:lnTo>
                      <a:pt x="33" y="23"/>
                    </a:lnTo>
                    <a:lnTo>
                      <a:pt x="33" y="23"/>
                    </a:lnTo>
                    <a:lnTo>
                      <a:pt x="33" y="23"/>
                    </a:lnTo>
                    <a:lnTo>
                      <a:pt x="33" y="25"/>
                    </a:lnTo>
                    <a:lnTo>
                      <a:pt x="35" y="23"/>
                    </a:lnTo>
                    <a:lnTo>
                      <a:pt x="36" y="23"/>
                    </a:lnTo>
                    <a:lnTo>
                      <a:pt x="38" y="23"/>
                    </a:lnTo>
                    <a:lnTo>
                      <a:pt x="40" y="2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55" name="Freeform 183"/>
              <p:cNvSpPr>
                <a:spLocks/>
              </p:cNvSpPr>
              <p:nvPr/>
            </p:nvSpPr>
            <p:spPr bwMode="auto">
              <a:xfrm>
                <a:off x="1358" y="945"/>
                <a:ext cx="4" cy="5"/>
              </a:xfrm>
              <a:custGeom>
                <a:avLst/>
                <a:gdLst>
                  <a:gd name="T0" fmla="*/ 4 w 4"/>
                  <a:gd name="T1" fmla="*/ 2 h 5"/>
                  <a:gd name="T2" fmla="*/ 4 w 4"/>
                  <a:gd name="T3" fmla="*/ 2 h 5"/>
                  <a:gd name="T4" fmla="*/ 2 w 4"/>
                  <a:gd name="T5" fmla="*/ 2 h 5"/>
                  <a:gd name="T6" fmla="*/ 2 w 4"/>
                  <a:gd name="T7" fmla="*/ 0 h 5"/>
                  <a:gd name="T8" fmla="*/ 2 w 4"/>
                  <a:gd name="T9" fmla="*/ 0 h 5"/>
                  <a:gd name="T10" fmla="*/ 0 w 4"/>
                  <a:gd name="T11" fmla="*/ 0 h 5"/>
                  <a:gd name="T12" fmla="*/ 0 w 4"/>
                  <a:gd name="T13" fmla="*/ 0 h 5"/>
                  <a:gd name="T14" fmla="*/ 0 w 4"/>
                  <a:gd name="T15" fmla="*/ 2 h 5"/>
                  <a:gd name="T16" fmla="*/ 0 w 4"/>
                  <a:gd name="T17" fmla="*/ 2 h 5"/>
                  <a:gd name="T18" fmla="*/ 0 w 4"/>
                  <a:gd name="T19" fmla="*/ 3 h 5"/>
                  <a:gd name="T20" fmla="*/ 2 w 4"/>
                  <a:gd name="T21" fmla="*/ 3 h 5"/>
                  <a:gd name="T22" fmla="*/ 2 w 4"/>
                  <a:gd name="T23" fmla="*/ 5 h 5"/>
                  <a:gd name="T24" fmla="*/ 4 w 4"/>
                  <a:gd name="T25" fmla="*/ 5 h 5"/>
                  <a:gd name="T26" fmla="*/ 4 w 4"/>
                  <a:gd name="T27" fmla="*/ 5 h 5"/>
                  <a:gd name="T28" fmla="*/ 4 w 4"/>
                  <a:gd name="T29" fmla="*/ 5 h 5"/>
                  <a:gd name="T30" fmla="*/ 2 w 4"/>
                  <a:gd name="T31" fmla="*/ 3 h 5"/>
                  <a:gd name="T32" fmla="*/ 4 w 4"/>
                  <a:gd name="T33" fmla="*/ 3 h 5"/>
                  <a:gd name="T34" fmla="*/ 4 w 4"/>
                  <a:gd name="T35"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 h="5">
                    <a:moveTo>
                      <a:pt x="4" y="2"/>
                    </a:moveTo>
                    <a:lnTo>
                      <a:pt x="4" y="2"/>
                    </a:lnTo>
                    <a:lnTo>
                      <a:pt x="2" y="2"/>
                    </a:lnTo>
                    <a:lnTo>
                      <a:pt x="2" y="0"/>
                    </a:lnTo>
                    <a:lnTo>
                      <a:pt x="2" y="0"/>
                    </a:lnTo>
                    <a:lnTo>
                      <a:pt x="0" y="0"/>
                    </a:lnTo>
                    <a:lnTo>
                      <a:pt x="0" y="0"/>
                    </a:lnTo>
                    <a:lnTo>
                      <a:pt x="0" y="2"/>
                    </a:lnTo>
                    <a:lnTo>
                      <a:pt x="0" y="2"/>
                    </a:lnTo>
                    <a:lnTo>
                      <a:pt x="0" y="3"/>
                    </a:lnTo>
                    <a:lnTo>
                      <a:pt x="2" y="3"/>
                    </a:lnTo>
                    <a:lnTo>
                      <a:pt x="2" y="5"/>
                    </a:lnTo>
                    <a:lnTo>
                      <a:pt x="4" y="5"/>
                    </a:lnTo>
                    <a:lnTo>
                      <a:pt x="4" y="5"/>
                    </a:lnTo>
                    <a:lnTo>
                      <a:pt x="4" y="5"/>
                    </a:lnTo>
                    <a:lnTo>
                      <a:pt x="2" y="3"/>
                    </a:lnTo>
                    <a:lnTo>
                      <a:pt x="4" y="3"/>
                    </a:lnTo>
                    <a:lnTo>
                      <a:pt x="4"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56" name="Freeform 184"/>
              <p:cNvSpPr>
                <a:spLocks/>
              </p:cNvSpPr>
              <p:nvPr/>
            </p:nvSpPr>
            <p:spPr bwMode="auto">
              <a:xfrm>
                <a:off x="1407" y="927"/>
                <a:ext cx="16" cy="11"/>
              </a:xfrm>
              <a:custGeom>
                <a:avLst/>
                <a:gdLst>
                  <a:gd name="T0" fmla="*/ 11 w 16"/>
                  <a:gd name="T1" fmla="*/ 0 h 11"/>
                  <a:gd name="T2" fmla="*/ 9 w 16"/>
                  <a:gd name="T3" fmla="*/ 2 h 11"/>
                  <a:gd name="T4" fmla="*/ 7 w 16"/>
                  <a:gd name="T5" fmla="*/ 2 h 11"/>
                  <a:gd name="T6" fmla="*/ 5 w 16"/>
                  <a:gd name="T7" fmla="*/ 2 h 11"/>
                  <a:gd name="T8" fmla="*/ 4 w 16"/>
                  <a:gd name="T9" fmla="*/ 3 h 11"/>
                  <a:gd name="T10" fmla="*/ 4 w 16"/>
                  <a:gd name="T11" fmla="*/ 5 h 11"/>
                  <a:gd name="T12" fmla="*/ 2 w 16"/>
                  <a:gd name="T13" fmla="*/ 5 h 11"/>
                  <a:gd name="T14" fmla="*/ 2 w 16"/>
                  <a:gd name="T15" fmla="*/ 5 h 11"/>
                  <a:gd name="T16" fmla="*/ 0 w 16"/>
                  <a:gd name="T17" fmla="*/ 7 h 11"/>
                  <a:gd name="T18" fmla="*/ 0 w 16"/>
                  <a:gd name="T19" fmla="*/ 9 h 11"/>
                  <a:gd name="T20" fmla="*/ 0 w 16"/>
                  <a:gd name="T21" fmla="*/ 11 h 11"/>
                  <a:gd name="T22" fmla="*/ 2 w 16"/>
                  <a:gd name="T23" fmla="*/ 11 h 11"/>
                  <a:gd name="T24" fmla="*/ 7 w 16"/>
                  <a:gd name="T25" fmla="*/ 11 h 11"/>
                  <a:gd name="T26" fmla="*/ 9 w 16"/>
                  <a:gd name="T27" fmla="*/ 9 h 11"/>
                  <a:gd name="T28" fmla="*/ 13 w 16"/>
                  <a:gd name="T29" fmla="*/ 9 h 11"/>
                  <a:gd name="T30" fmla="*/ 13 w 16"/>
                  <a:gd name="T31" fmla="*/ 7 h 11"/>
                  <a:gd name="T32" fmla="*/ 13 w 16"/>
                  <a:gd name="T33" fmla="*/ 5 h 11"/>
                  <a:gd name="T34" fmla="*/ 14 w 16"/>
                  <a:gd name="T35" fmla="*/ 3 h 11"/>
                  <a:gd name="T36" fmla="*/ 16 w 16"/>
                  <a:gd name="T37" fmla="*/ 3 h 11"/>
                  <a:gd name="T38" fmla="*/ 16 w 16"/>
                  <a:gd name="T39" fmla="*/ 2 h 11"/>
                  <a:gd name="T40" fmla="*/ 14 w 16"/>
                  <a:gd name="T41" fmla="*/ 2 h 11"/>
                  <a:gd name="T42" fmla="*/ 13 w 16"/>
                  <a:gd name="T43" fmla="*/ 2 h 11"/>
                  <a:gd name="T44" fmla="*/ 13 w 16"/>
                  <a:gd name="T45" fmla="*/ 2 h 11"/>
                  <a:gd name="T46" fmla="*/ 13 w 16"/>
                  <a:gd name="T47" fmla="*/ 0 h 11"/>
                  <a:gd name="T48" fmla="*/ 11 w 16"/>
                  <a:gd name="T49" fmla="*/ 2 h 11"/>
                  <a:gd name="T50" fmla="*/ 11 w 16"/>
                  <a:gd name="T51" fmla="*/ 0 h 11"/>
                  <a:gd name="T52" fmla="*/ 11 w 16"/>
                  <a:gd name="T5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11">
                    <a:moveTo>
                      <a:pt x="11" y="0"/>
                    </a:moveTo>
                    <a:lnTo>
                      <a:pt x="9" y="2"/>
                    </a:lnTo>
                    <a:lnTo>
                      <a:pt x="7" y="2"/>
                    </a:lnTo>
                    <a:lnTo>
                      <a:pt x="5" y="2"/>
                    </a:lnTo>
                    <a:lnTo>
                      <a:pt x="4" y="3"/>
                    </a:lnTo>
                    <a:lnTo>
                      <a:pt x="4" y="5"/>
                    </a:lnTo>
                    <a:lnTo>
                      <a:pt x="2" y="5"/>
                    </a:lnTo>
                    <a:lnTo>
                      <a:pt x="2" y="5"/>
                    </a:lnTo>
                    <a:lnTo>
                      <a:pt x="0" y="7"/>
                    </a:lnTo>
                    <a:lnTo>
                      <a:pt x="0" y="9"/>
                    </a:lnTo>
                    <a:lnTo>
                      <a:pt x="0" y="11"/>
                    </a:lnTo>
                    <a:lnTo>
                      <a:pt x="2" y="11"/>
                    </a:lnTo>
                    <a:lnTo>
                      <a:pt x="7" y="11"/>
                    </a:lnTo>
                    <a:lnTo>
                      <a:pt x="9" y="9"/>
                    </a:lnTo>
                    <a:lnTo>
                      <a:pt x="13" y="9"/>
                    </a:lnTo>
                    <a:lnTo>
                      <a:pt x="13" y="7"/>
                    </a:lnTo>
                    <a:lnTo>
                      <a:pt x="13" y="5"/>
                    </a:lnTo>
                    <a:lnTo>
                      <a:pt x="14" y="3"/>
                    </a:lnTo>
                    <a:lnTo>
                      <a:pt x="16" y="3"/>
                    </a:lnTo>
                    <a:lnTo>
                      <a:pt x="16" y="2"/>
                    </a:lnTo>
                    <a:lnTo>
                      <a:pt x="14" y="2"/>
                    </a:lnTo>
                    <a:lnTo>
                      <a:pt x="13" y="2"/>
                    </a:lnTo>
                    <a:lnTo>
                      <a:pt x="13" y="2"/>
                    </a:lnTo>
                    <a:lnTo>
                      <a:pt x="13" y="0"/>
                    </a:lnTo>
                    <a:lnTo>
                      <a:pt x="11" y="2"/>
                    </a:lnTo>
                    <a:lnTo>
                      <a:pt x="11" y="0"/>
                    </a:lnTo>
                    <a:lnTo>
                      <a:pt x="1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57" name="Freeform 185"/>
              <p:cNvSpPr>
                <a:spLocks/>
              </p:cNvSpPr>
              <p:nvPr/>
            </p:nvSpPr>
            <p:spPr bwMode="auto">
              <a:xfrm>
                <a:off x="1423" y="930"/>
                <a:ext cx="6" cy="4"/>
              </a:xfrm>
              <a:custGeom>
                <a:avLst/>
                <a:gdLst>
                  <a:gd name="T0" fmla="*/ 2 w 6"/>
                  <a:gd name="T1" fmla="*/ 0 h 4"/>
                  <a:gd name="T2" fmla="*/ 2 w 6"/>
                  <a:gd name="T3" fmla="*/ 0 h 4"/>
                  <a:gd name="T4" fmla="*/ 2 w 6"/>
                  <a:gd name="T5" fmla="*/ 0 h 4"/>
                  <a:gd name="T6" fmla="*/ 0 w 6"/>
                  <a:gd name="T7" fmla="*/ 2 h 4"/>
                  <a:gd name="T8" fmla="*/ 2 w 6"/>
                  <a:gd name="T9" fmla="*/ 4 h 4"/>
                  <a:gd name="T10" fmla="*/ 4 w 6"/>
                  <a:gd name="T11" fmla="*/ 4 h 4"/>
                  <a:gd name="T12" fmla="*/ 6 w 6"/>
                  <a:gd name="T13" fmla="*/ 4 h 4"/>
                  <a:gd name="T14" fmla="*/ 6 w 6"/>
                  <a:gd name="T15" fmla="*/ 4 h 4"/>
                  <a:gd name="T16" fmla="*/ 6 w 6"/>
                  <a:gd name="T17" fmla="*/ 2 h 4"/>
                  <a:gd name="T18" fmla="*/ 6 w 6"/>
                  <a:gd name="T19" fmla="*/ 2 h 4"/>
                  <a:gd name="T20" fmla="*/ 4 w 6"/>
                  <a:gd name="T21" fmla="*/ 0 h 4"/>
                  <a:gd name="T22" fmla="*/ 4 w 6"/>
                  <a:gd name="T23" fmla="*/ 0 h 4"/>
                  <a:gd name="T24" fmla="*/ 2 w 6"/>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4">
                    <a:moveTo>
                      <a:pt x="2" y="0"/>
                    </a:moveTo>
                    <a:lnTo>
                      <a:pt x="2" y="0"/>
                    </a:lnTo>
                    <a:lnTo>
                      <a:pt x="2" y="0"/>
                    </a:lnTo>
                    <a:lnTo>
                      <a:pt x="0" y="2"/>
                    </a:lnTo>
                    <a:lnTo>
                      <a:pt x="2" y="4"/>
                    </a:lnTo>
                    <a:lnTo>
                      <a:pt x="4" y="4"/>
                    </a:lnTo>
                    <a:lnTo>
                      <a:pt x="6" y="4"/>
                    </a:lnTo>
                    <a:lnTo>
                      <a:pt x="6" y="4"/>
                    </a:lnTo>
                    <a:lnTo>
                      <a:pt x="6" y="2"/>
                    </a:lnTo>
                    <a:lnTo>
                      <a:pt x="6" y="2"/>
                    </a:lnTo>
                    <a:lnTo>
                      <a:pt x="4" y="0"/>
                    </a:lnTo>
                    <a:lnTo>
                      <a:pt x="4"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58" name="Freeform 186"/>
              <p:cNvSpPr>
                <a:spLocks/>
              </p:cNvSpPr>
              <p:nvPr/>
            </p:nvSpPr>
            <p:spPr bwMode="auto">
              <a:xfrm>
                <a:off x="1405" y="918"/>
                <a:ext cx="9" cy="3"/>
              </a:xfrm>
              <a:custGeom>
                <a:avLst/>
                <a:gdLst>
                  <a:gd name="T0" fmla="*/ 7 w 9"/>
                  <a:gd name="T1" fmla="*/ 0 h 3"/>
                  <a:gd name="T2" fmla="*/ 6 w 9"/>
                  <a:gd name="T3" fmla="*/ 0 h 3"/>
                  <a:gd name="T4" fmla="*/ 6 w 9"/>
                  <a:gd name="T5" fmla="*/ 0 h 3"/>
                  <a:gd name="T6" fmla="*/ 4 w 9"/>
                  <a:gd name="T7" fmla="*/ 1 h 3"/>
                  <a:gd name="T8" fmla="*/ 2 w 9"/>
                  <a:gd name="T9" fmla="*/ 1 h 3"/>
                  <a:gd name="T10" fmla="*/ 0 w 9"/>
                  <a:gd name="T11" fmla="*/ 3 h 3"/>
                  <a:gd name="T12" fmla="*/ 0 w 9"/>
                  <a:gd name="T13" fmla="*/ 3 h 3"/>
                  <a:gd name="T14" fmla="*/ 2 w 9"/>
                  <a:gd name="T15" fmla="*/ 3 h 3"/>
                  <a:gd name="T16" fmla="*/ 4 w 9"/>
                  <a:gd name="T17" fmla="*/ 3 h 3"/>
                  <a:gd name="T18" fmla="*/ 6 w 9"/>
                  <a:gd name="T19" fmla="*/ 1 h 3"/>
                  <a:gd name="T20" fmla="*/ 6 w 9"/>
                  <a:gd name="T21" fmla="*/ 0 h 3"/>
                  <a:gd name="T22" fmla="*/ 6 w 9"/>
                  <a:gd name="T23" fmla="*/ 0 h 3"/>
                  <a:gd name="T24" fmla="*/ 7 w 9"/>
                  <a:gd name="T25" fmla="*/ 0 h 3"/>
                  <a:gd name="T26" fmla="*/ 7 w 9"/>
                  <a:gd name="T27" fmla="*/ 0 h 3"/>
                  <a:gd name="T28" fmla="*/ 9 w 9"/>
                  <a:gd name="T29" fmla="*/ 0 h 3"/>
                  <a:gd name="T30" fmla="*/ 7 w 9"/>
                  <a:gd name="T31" fmla="*/ 0 h 3"/>
                  <a:gd name="T32" fmla="*/ 7 w 9"/>
                  <a:gd name="T3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3">
                    <a:moveTo>
                      <a:pt x="7" y="0"/>
                    </a:moveTo>
                    <a:lnTo>
                      <a:pt x="6" y="0"/>
                    </a:lnTo>
                    <a:lnTo>
                      <a:pt x="6" y="0"/>
                    </a:lnTo>
                    <a:lnTo>
                      <a:pt x="4" y="1"/>
                    </a:lnTo>
                    <a:lnTo>
                      <a:pt x="2" y="1"/>
                    </a:lnTo>
                    <a:lnTo>
                      <a:pt x="0" y="3"/>
                    </a:lnTo>
                    <a:lnTo>
                      <a:pt x="0" y="3"/>
                    </a:lnTo>
                    <a:lnTo>
                      <a:pt x="2" y="3"/>
                    </a:lnTo>
                    <a:lnTo>
                      <a:pt x="4" y="3"/>
                    </a:lnTo>
                    <a:lnTo>
                      <a:pt x="6" y="1"/>
                    </a:lnTo>
                    <a:lnTo>
                      <a:pt x="6" y="0"/>
                    </a:lnTo>
                    <a:lnTo>
                      <a:pt x="6" y="0"/>
                    </a:lnTo>
                    <a:lnTo>
                      <a:pt x="7" y="0"/>
                    </a:lnTo>
                    <a:lnTo>
                      <a:pt x="7" y="0"/>
                    </a:lnTo>
                    <a:lnTo>
                      <a:pt x="9" y="0"/>
                    </a:lnTo>
                    <a:lnTo>
                      <a:pt x="7" y="0"/>
                    </a:lnTo>
                    <a:lnTo>
                      <a:pt x="7"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59" name="Freeform 187"/>
              <p:cNvSpPr>
                <a:spLocks/>
              </p:cNvSpPr>
              <p:nvPr/>
            </p:nvSpPr>
            <p:spPr bwMode="auto">
              <a:xfrm>
                <a:off x="1403" y="912"/>
                <a:ext cx="8" cy="4"/>
              </a:xfrm>
              <a:custGeom>
                <a:avLst/>
                <a:gdLst>
                  <a:gd name="T0" fmla="*/ 6 w 8"/>
                  <a:gd name="T1" fmla="*/ 0 h 4"/>
                  <a:gd name="T2" fmla="*/ 4 w 8"/>
                  <a:gd name="T3" fmla="*/ 0 h 4"/>
                  <a:gd name="T4" fmla="*/ 4 w 8"/>
                  <a:gd name="T5" fmla="*/ 0 h 4"/>
                  <a:gd name="T6" fmla="*/ 4 w 8"/>
                  <a:gd name="T7" fmla="*/ 0 h 4"/>
                  <a:gd name="T8" fmla="*/ 2 w 8"/>
                  <a:gd name="T9" fmla="*/ 0 h 4"/>
                  <a:gd name="T10" fmla="*/ 0 w 8"/>
                  <a:gd name="T11" fmla="*/ 2 h 4"/>
                  <a:gd name="T12" fmla="*/ 2 w 8"/>
                  <a:gd name="T13" fmla="*/ 4 h 4"/>
                  <a:gd name="T14" fmla="*/ 4 w 8"/>
                  <a:gd name="T15" fmla="*/ 2 h 4"/>
                  <a:gd name="T16" fmla="*/ 4 w 8"/>
                  <a:gd name="T17" fmla="*/ 2 h 4"/>
                  <a:gd name="T18" fmla="*/ 6 w 8"/>
                  <a:gd name="T19" fmla="*/ 2 h 4"/>
                  <a:gd name="T20" fmla="*/ 8 w 8"/>
                  <a:gd name="T21" fmla="*/ 0 h 4"/>
                  <a:gd name="T22" fmla="*/ 8 w 8"/>
                  <a:gd name="T23" fmla="*/ 0 h 4"/>
                  <a:gd name="T24" fmla="*/ 6 w 8"/>
                  <a:gd name="T25" fmla="*/ 0 h 4"/>
                  <a:gd name="T26" fmla="*/ 6 w 8"/>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4">
                    <a:moveTo>
                      <a:pt x="6" y="0"/>
                    </a:moveTo>
                    <a:lnTo>
                      <a:pt x="4" y="0"/>
                    </a:lnTo>
                    <a:lnTo>
                      <a:pt x="4" y="0"/>
                    </a:lnTo>
                    <a:lnTo>
                      <a:pt x="4" y="0"/>
                    </a:lnTo>
                    <a:lnTo>
                      <a:pt x="2" y="0"/>
                    </a:lnTo>
                    <a:lnTo>
                      <a:pt x="0" y="2"/>
                    </a:lnTo>
                    <a:lnTo>
                      <a:pt x="2" y="4"/>
                    </a:lnTo>
                    <a:lnTo>
                      <a:pt x="4" y="2"/>
                    </a:lnTo>
                    <a:lnTo>
                      <a:pt x="4" y="2"/>
                    </a:lnTo>
                    <a:lnTo>
                      <a:pt x="6" y="2"/>
                    </a:lnTo>
                    <a:lnTo>
                      <a:pt x="8" y="0"/>
                    </a:lnTo>
                    <a:lnTo>
                      <a:pt x="8" y="0"/>
                    </a:lnTo>
                    <a:lnTo>
                      <a:pt x="6" y="0"/>
                    </a:lnTo>
                    <a:lnTo>
                      <a:pt x="6"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60" name="Freeform 188"/>
              <p:cNvSpPr>
                <a:spLocks/>
              </p:cNvSpPr>
              <p:nvPr/>
            </p:nvSpPr>
            <p:spPr bwMode="auto">
              <a:xfrm>
                <a:off x="1374" y="972"/>
                <a:ext cx="6" cy="4"/>
              </a:xfrm>
              <a:custGeom>
                <a:avLst/>
                <a:gdLst>
                  <a:gd name="T0" fmla="*/ 4 w 6"/>
                  <a:gd name="T1" fmla="*/ 0 h 4"/>
                  <a:gd name="T2" fmla="*/ 4 w 6"/>
                  <a:gd name="T3" fmla="*/ 0 h 4"/>
                  <a:gd name="T4" fmla="*/ 0 w 6"/>
                  <a:gd name="T5" fmla="*/ 2 h 4"/>
                  <a:gd name="T6" fmla="*/ 4 w 6"/>
                  <a:gd name="T7" fmla="*/ 4 h 4"/>
                  <a:gd name="T8" fmla="*/ 6 w 6"/>
                  <a:gd name="T9" fmla="*/ 4 h 4"/>
                  <a:gd name="T10" fmla="*/ 6 w 6"/>
                  <a:gd name="T11" fmla="*/ 2 h 4"/>
                  <a:gd name="T12" fmla="*/ 6 w 6"/>
                  <a:gd name="T13" fmla="*/ 2 h 4"/>
                  <a:gd name="T14" fmla="*/ 4 w 6"/>
                  <a:gd name="T15" fmla="*/ 2 h 4"/>
                  <a:gd name="T16" fmla="*/ 4 w 6"/>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4">
                    <a:moveTo>
                      <a:pt x="4" y="0"/>
                    </a:moveTo>
                    <a:lnTo>
                      <a:pt x="4" y="0"/>
                    </a:lnTo>
                    <a:lnTo>
                      <a:pt x="0" y="2"/>
                    </a:lnTo>
                    <a:lnTo>
                      <a:pt x="4" y="4"/>
                    </a:lnTo>
                    <a:lnTo>
                      <a:pt x="6" y="4"/>
                    </a:lnTo>
                    <a:lnTo>
                      <a:pt x="6" y="2"/>
                    </a:lnTo>
                    <a:lnTo>
                      <a:pt x="6" y="2"/>
                    </a:lnTo>
                    <a:lnTo>
                      <a:pt x="4" y="2"/>
                    </a:lnTo>
                    <a:lnTo>
                      <a:pt x="4"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61" name="Freeform 189"/>
              <p:cNvSpPr>
                <a:spLocks/>
              </p:cNvSpPr>
              <p:nvPr/>
            </p:nvSpPr>
            <p:spPr bwMode="auto">
              <a:xfrm>
                <a:off x="1383" y="970"/>
                <a:ext cx="4" cy="4"/>
              </a:xfrm>
              <a:custGeom>
                <a:avLst/>
                <a:gdLst>
                  <a:gd name="T0" fmla="*/ 0 w 4"/>
                  <a:gd name="T1" fmla="*/ 0 h 4"/>
                  <a:gd name="T2" fmla="*/ 0 w 4"/>
                  <a:gd name="T3" fmla="*/ 0 h 4"/>
                  <a:gd name="T4" fmla="*/ 0 w 4"/>
                  <a:gd name="T5" fmla="*/ 2 h 4"/>
                  <a:gd name="T6" fmla="*/ 0 w 4"/>
                  <a:gd name="T7" fmla="*/ 4 h 4"/>
                  <a:gd name="T8" fmla="*/ 2 w 4"/>
                  <a:gd name="T9" fmla="*/ 4 h 4"/>
                  <a:gd name="T10" fmla="*/ 2 w 4"/>
                  <a:gd name="T11" fmla="*/ 4 h 4"/>
                  <a:gd name="T12" fmla="*/ 4 w 4"/>
                  <a:gd name="T13" fmla="*/ 2 h 4"/>
                  <a:gd name="T14" fmla="*/ 4 w 4"/>
                  <a:gd name="T15" fmla="*/ 2 h 4"/>
                  <a:gd name="T16" fmla="*/ 2 w 4"/>
                  <a:gd name="T17" fmla="*/ 2 h 4"/>
                  <a:gd name="T18" fmla="*/ 0 w 4"/>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
                    <a:moveTo>
                      <a:pt x="0" y="0"/>
                    </a:moveTo>
                    <a:lnTo>
                      <a:pt x="0" y="0"/>
                    </a:lnTo>
                    <a:lnTo>
                      <a:pt x="0" y="2"/>
                    </a:lnTo>
                    <a:lnTo>
                      <a:pt x="0" y="4"/>
                    </a:lnTo>
                    <a:lnTo>
                      <a:pt x="2" y="4"/>
                    </a:lnTo>
                    <a:lnTo>
                      <a:pt x="2" y="4"/>
                    </a:lnTo>
                    <a:lnTo>
                      <a:pt x="4" y="2"/>
                    </a:lnTo>
                    <a:lnTo>
                      <a:pt x="4" y="2"/>
                    </a:lnTo>
                    <a:lnTo>
                      <a:pt x="2" y="2"/>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62" name="Freeform 190"/>
              <p:cNvSpPr>
                <a:spLocks noEditPoints="1"/>
              </p:cNvSpPr>
              <p:nvPr/>
            </p:nvSpPr>
            <p:spPr bwMode="auto">
              <a:xfrm>
                <a:off x="1411" y="793"/>
                <a:ext cx="172" cy="61"/>
              </a:xfrm>
              <a:custGeom>
                <a:avLst/>
                <a:gdLst>
                  <a:gd name="T0" fmla="*/ 9 w 172"/>
                  <a:gd name="T1" fmla="*/ 56 h 61"/>
                  <a:gd name="T2" fmla="*/ 21 w 172"/>
                  <a:gd name="T3" fmla="*/ 58 h 61"/>
                  <a:gd name="T4" fmla="*/ 36 w 172"/>
                  <a:gd name="T5" fmla="*/ 56 h 61"/>
                  <a:gd name="T6" fmla="*/ 50 w 172"/>
                  <a:gd name="T7" fmla="*/ 58 h 61"/>
                  <a:gd name="T8" fmla="*/ 54 w 172"/>
                  <a:gd name="T9" fmla="*/ 52 h 61"/>
                  <a:gd name="T10" fmla="*/ 43 w 172"/>
                  <a:gd name="T11" fmla="*/ 50 h 61"/>
                  <a:gd name="T12" fmla="*/ 63 w 172"/>
                  <a:gd name="T13" fmla="*/ 47 h 61"/>
                  <a:gd name="T14" fmla="*/ 74 w 172"/>
                  <a:gd name="T15" fmla="*/ 43 h 61"/>
                  <a:gd name="T16" fmla="*/ 85 w 172"/>
                  <a:gd name="T17" fmla="*/ 40 h 61"/>
                  <a:gd name="T18" fmla="*/ 74 w 172"/>
                  <a:gd name="T19" fmla="*/ 36 h 61"/>
                  <a:gd name="T20" fmla="*/ 83 w 172"/>
                  <a:gd name="T21" fmla="*/ 34 h 61"/>
                  <a:gd name="T22" fmla="*/ 77 w 172"/>
                  <a:gd name="T23" fmla="*/ 32 h 61"/>
                  <a:gd name="T24" fmla="*/ 86 w 172"/>
                  <a:gd name="T25" fmla="*/ 32 h 61"/>
                  <a:gd name="T26" fmla="*/ 96 w 172"/>
                  <a:gd name="T27" fmla="*/ 29 h 61"/>
                  <a:gd name="T28" fmla="*/ 110 w 172"/>
                  <a:gd name="T29" fmla="*/ 29 h 61"/>
                  <a:gd name="T30" fmla="*/ 115 w 172"/>
                  <a:gd name="T31" fmla="*/ 25 h 61"/>
                  <a:gd name="T32" fmla="*/ 139 w 172"/>
                  <a:gd name="T33" fmla="*/ 20 h 61"/>
                  <a:gd name="T34" fmla="*/ 121 w 172"/>
                  <a:gd name="T35" fmla="*/ 18 h 61"/>
                  <a:gd name="T36" fmla="*/ 134 w 172"/>
                  <a:gd name="T37" fmla="*/ 14 h 61"/>
                  <a:gd name="T38" fmla="*/ 153 w 172"/>
                  <a:gd name="T39" fmla="*/ 12 h 61"/>
                  <a:gd name="T40" fmla="*/ 168 w 172"/>
                  <a:gd name="T41" fmla="*/ 7 h 61"/>
                  <a:gd name="T42" fmla="*/ 159 w 172"/>
                  <a:gd name="T43" fmla="*/ 3 h 61"/>
                  <a:gd name="T44" fmla="*/ 144 w 172"/>
                  <a:gd name="T45" fmla="*/ 5 h 61"/>
                  <a:gd name="T46" fmla="*/ 130 w 172"/>
                  <a:gd name="T47" fmla="*/ 0 h 61"/>
                  <a:gd name="T48" fmla="*/ 114 w 172"/>
                  <a:gd name="T49" fmla="*/ 0 h 61"/>
                  <a:gd name="T50" fmla="*/ 106 w 172"/>
                  <a:gd name="T51" fmla="*/ 2 h 61"/>
                  <a:gd name="T52" fmla="*/ 94 w 172"/>
                  <a:gd name="T53" fmla="*/ 0 h 61"/>
                  <a:gd name="T54" fmla="*/ 85 w 172"/>
                  <a:gd name="T55" fmla="*/ 3 h 61"/>
                  <a:gd name="T56" fmla="*/ 81 w 172"/>
                  <a:gd name="T57" fmla="*/ 7 h 61"/>
                  <a:gd name="T58" fmla="*/ 68 w 172"/>
                  <a:gd name="T59" fmla="*/ 3 h 61"/>
                  <a:gd name="T60" fmla="*/ 67 w 172"/>
                  <a:gd name="T61" fmla="*/ 7 h 61"/>
                  <a:gd name="T62" fmla="*/ 54 w 172"/>
                  <a:gd name="T63" fmla="*/ 5 h 61"/>
                  <a:gd name="T64" fmla="*/ 38 w 172"/>
                  <a:gd name="T65" fmla="*/ 9 h 61"/>
                  <a:gd name="T66" fmla="*/ 47 w 172"/>
                  <a:gd name="T67" fmla="*/ 11 h 61"/>
                  <a:gd name="T68" fmla="*/ 41 w 172"/>
                  <a:gd name="T69" fmla="*/ 12 h 61"/>
                  <a:gd name="T70" fmla="*/ 61 w 172"/>
                  <a:gd name="T71" fmla="*/ 14 h 61"/>
                  <a:gd name="T72" fmla="*/ 47 w 172"/>
                  <a:gd name="T73" fmla="*/ 20 h 61"/>
                  <a:gd name="T74" fmla="*/ 70 w 172"/>
                  <a:gd name="T75" fmla="*/ 16 h 61"/>
                  <a:gd name="T76" fmla="*/ 50 w 172"/>
                  <a:gd name="T77" fmla="*/ 20 h 61"/>
                  <a:gd name="T78" fmla="*/ 63 w 172"/>
                  <a:gd name="T79" fmla="*/ 20 h 61"/>
                  <a:gd name="T80" fmla="*/ 81 w 172"/>
                  <a:gd name="T81" fmla="*/ 18 h 61"/>
                  <a:gd name="T82" fmla="*/ 86 w 172"/>
                  <a:gd name="T83" fmla="*/ 16 h 61"/>
                  <a:gd name="T84" fmla="*/ 92 w 172"/>
                  <a:gd name="T85" fmla="*/ 20 h 61"/>
                  <a:gd name="T86" fmla="*/ 85 w 172"/>
                  <a:gd name="T87" fmla="*/ 22 h 61"/>
                  <a:gd name="T88" fmla="*/ 61 w 172"/>
                  <a:gd name="T89" fmla="*/ 25 h 61"/>
                  <a:gd name="T90" fmla="*/ 61 w 172"/>
                  <a:gd name="T91" fmla="*/ 29 h 61"/>
                  <a:gd name="T92" fmla="*/ 47 w 172"/>
                  <a:gd name="T93" fmla="*/ 25 h 61"/>
                  <a:gd name="T94" fmla="*/ 47 w 172"/>
                  <a:gd name="T95" fmla="*/ 32 h 61"/>
                  <a:gd name="T96" fmla="*/ 43 w 172"/>
                  <a:gd name="T97" fmla="*/ 32 h 61"/>
                  <a:gd name="T98" fmla="*/ 54 w 172"/>
                  <a:gd name="T99" fmla="*/ 38 h 61"/>
                  <a:gd name="T100" fmla="*/ 47 w 172"/>
                  <a:gd name="T101" fmla="*/ 38 h 61"/>
                  <a:gd name="T102" fmla="*/ 25 w 172"/>
                  <a:gd name="T103" fmla="*/ 40 h 61"/>
                  <a:gd name="T104" fmla="*/ 32 w 172"/>
                  <a:gd name="T105" fmla="*/ 41 h 61"/>
                  <a:gd name="T106" fmla="*/ 36 w 172"/>
                  <a:gd name="T107" fmla="*/ 41 h 61"/>
                  <a:gd name="T108" fmla="*/ 30 w 172"/>
                  <a:gd name="T109" fmla="*/ 43 h 61"/>
                  <a:gd name="T110" fmla="*/ 38 w 172"/>
                  <a:gd name="T111" fmla="*/ 47 h 61"/>
                  <a:gd name="T112" fmla="*/ 27 w 172"/>
                  <a:gd name="T113" fmla="*/ 47 h 61"/>
                  <a:gd name="T114" fmla="*/ 16 w 172"/>
                  <a:gd name="T115" fmla="*/ 47 h 61"/>
                  <a:gd name="T116" fmla="*/ 14 w 172"/>
                  <a:gd name="T117" fmla="*/ 50 h 61"/>
                  <a:gd name="T118" fmla="*/ 0 w 172"/>
                  <a:gd name="T119" fmla="*/ 54 h 61"/>
                  <a:gd name="T120" fmla="*/ 68 w 172"/>
                  <a:gd name="T121" fmla="*/ 18 h 61"/>
                  <a:gd name="T122" fmla="*/ 43 w 172"/>
                  <a:gd name="T123" fmla="*/ 4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2" h="61">
                    <a:moveTo>
                      <a:pt x="1" y="56"/>
                    </a:moveTo>
                    <a:lnTo>
                      <a:pt x="3" y="56"/>
                    </a:lnTo>
                    <a:lnTo>
                      <a:pt x="3" y="54"/>
                    </a:lnTo>
                    <a:lnTo>
                      <a:pt x="3" y="56"/>
                    </a:lnTo>
                    <a:lnTo>
                      <a:pt x="5" y="56"/>
                    </a:lnTo>
                    <a:lnTo>
                      <a:pt x="5" y="54"/>
                    </a:lnTo>
                    <a:lnTo>
                      <a:pt x="7" y="52"/>
                    </a:lnTo>
                    <a:lnTo>
                      <a:pt x="7" y="54"/>
                    </a:lnTo>
                    <a:lnTo>
                      <a:pt x="5" y="54"/>
                    </a:lnTo>
                    <a:lnTo>
                      <a:pt x="3" y="56"/>
                    </a:lnTo>
                    <a:lnTo>
                      <a:pt x="5" y="56"/>
                    </a:lnTo>
                    <a:lnTo>
                      <a:pt x="5" y="58"/>
                    </a:lnTo>
                    <a:lnTo>
                      <a:pt x="7" y="56"/>
                    </a:lnTo>
                    <a:lnTo>
                      <a:pt x="9" y="56"/>
                    </a:lnTo>
                    <a:lnTo>
                      <a:pt x="9" y="56"/>
                    </a:lnTo>
                    <a:lnTo>
                      <a:pt x="9" y="56"/>
                    </a:lnTo>
                    <a:lnTo>
                      <a:pt x="9" y="56"/>
                    </a:lnTo>
                    <a:lnTo>
                      <a:pt x="9" y="58"/>
                    </a:lnTo>
                    <a:lnTo>
                      <a:pt x="10" y="58"/>
                    </a:lnTo>
                    <a:lnTo>
                      <a:pt x="12" y="56"/>
                    </a:lnTo>
                    <a:lnTo>
                      <a:pt x="12" y="56"/>
                    </a:lnTo>
                    <a:lnTo>
                      <a:pt x="12" y="56"/>
                    </a:lnTo>
                    <a:lnTo>
                      <a:pt x="12" y="58"/>
                    </a:lnTo>
                    <a:lnTo>
                      <a:pt x="14" y="58"/>
                    </a:lnTo>
                    <a:lnTo>
                      <a:pt x="14" y="58"/>
                    </a:lnTo>
                    <a:lnTo>
                      <a:pt x="18" y="58"/>
                    </a:lnTo>
                    <a:lnTo>
                      <a:pt x="18" y="60"/>
                    </a:lnTo>
                    <a:lnTo>
                      <a:pt x="21" y="60"/>
                    </a:lnTo>
                    <a:lnTo>
                      <a:pt x="19" y="56"/>
                    </a:lnTo>
                    <a:lnTo>
                      <a:pt x="19" y="56"/>
                    </a:lnTo>
                    <a:lnTo>
                      <a:pt x="21" y="58"/>
                    </a:lnTo>
                    <a:lnTo>
                      <a:pt x="21" y="58"/>
                    </a:lnTo>
                    <a:lnTo>
                      <a:pt x="23" y="56"/>
                    </a:lnTo>
                    <a:lnTo>
                      <a:pt x="25" y="56"/>
                    </a:lnTo>
                    <a:lnTo>
                      <a:pt x="25" y="58"/>
                    </a:lnTo>
                    <a:lnTo>
                      <a:pt x="27" y="58"/>
                    </a:lnTo>
                    <a:lnTo>
                      <a:pt x="29" y="58"/>
                    </a:lnTo>
                    <a:lnTo>
                      <a:pt x="29" y="56"/>
                    </a:lnTo>
                    <a:lnTo>
                      <a:pt x="30" y="56"/>
                    </a:lnTo>
                    <a:lnTo>
                      <a:pt x="30" y="56"/>
                    </a:lnTo>
                    <a:lnTo>
                      <a:pt x="29" y="58"/>
                    </a:lnTo>
                    <a:lnTo>
                      <a:pt x="30" y="58"/>
                    </a:lnTo>
                    <a:lnTo>
                      <a:pt x="32" y="58"/>
                    </a:lnTo>
                    <a:lnTo>
                      <a:pt x="34" y="58"/>
                    </a:lnTo>
                    <a:lnTo>
                      <a:pt x="34" y="56"/>
                    </a:lnTo>
                    <a:lnTo>
                      <a:pt x="34" y="56"/>
                    </a:lnTo>
                    <a:lnTo>
                      <a:pt x="36" y="56"/>
                    </a:lnTo>
                    <a:lnTo>
                      <a:pt x="36" y="56"/>
                    </a:lnTo>
                    <a:lnTo>
                      <a:pt x="36" y="58"/>
                    </a:lnTo>
                    <a:lnTo>
                      <a:pt x="36" y="58"/>
                    </a:lnTo>
                    <a:lnTo>
                      <a:pt x="38" y="58"/>
                    </a:lnTo>
                    <a:lnTo>
                      <a:pt x="38" y="58"/>
                    </a:lnTo>
                    <a:lnTo>
                      <a:pt x="39" y="58"/>
                    </a:lnTo>
                    <a:lnTo>
                      <a:pt x="39" y="58"/>
                    </a:lnTo>
                    <a:lnTo>
                      <a:pt x="39" y="60"/>
                    </a:lnTo>
                    <a:lnTo>
                      <a:pt x="38" y="60"/>
                    </a:lnTo>
                    <a:lnTo>
                      <a:pt x="38" y="60"/>
                    </a:lnTo>
                    <a:lnTo>
                      <a:pt x="38" y="61"/>
                    </a:lnTo>
                    <a:lnTo>
                      <a:pt x="41" y="60"/>
                    </a:lnTo>
                    <a:lnTo>
                      <a:pt x="43" y="60"/>
                    </a:lnTo>
                    <a:lnTo>
                      <a:pt x="47" y="60"/>
                    </a:lnTo>
                    <a:lnTo>
                      <a:pt x="50" y="58"/>
                    </a:lnTo>
                    <a:lnTo>
                      <a:pt x="48" y="60"/>
                    </a:lnTo>
                    <a:lnTo>
                      <a:pt x="50" y="58"/>
                    </a:lnTo>
                    <a:lnTo>
                      <a:pt x="52" y="58"/>
                    </a:lnTo>
                    <a:lnTo>
                      <a:pt x="54" y="58"/>
                    </a:lnTo>
                    <a:lnTo>
                      <a:pt x="56" y="58"/>
                    </a:lnTo>
                    <a:lnTo>
                      <a:pt x="56" y="56"/>
                    </a:lnTo>
                    <a:lnTo>
                      <a:pt x="56" y="56"/>
                    </a:lnTo>
                    <a:lnTo>
                      <a:pt x="56" y="54"/>
                    </a:lnTo>
                    <a:lnTo>
                      <a:pt x="56" y="54"/>
                    </a:lnTo>
                    <a:lnTo>
                      <a:pt x="54" y="54"/>
                    </a:lnTo>
                    <a:lnTo>
                      <a:pt x="52" y="56"/>
                    </a:lnTo>
                    <a:lnTo>
                      <a:pt x="50" y="56"/>
                    </a:lnTo>
                    <a:lnTo>
                      <a:pt x="52" y="54"/>
                    </a:lnTo>
                    <a:lnTo>
                      <a:pt x="50" y="54"/>
                    </a:lnTo>
                    <a:lnTo>
                      <a:pt x="52" y="54"/>
                    </a:lnTo>
                    <a:lnTo>
                      <a:pt x="52" y="54"/>
                    </a:lnTo>
                    <a:lnTo>
                      <a:pt x="54" y="52"/>
                    </a:lnTo>
                    <a:lnTo>
                      <a:pt x="54" y="52"/>
                    </a:lnTo>
                    <a:lnTo>
                      <a:pt x="54" y="52"/>
                    </a:lnTo>
                    <a:lnTo>
                      <a:pt x="52" y="52"/>
                    </a:lnTo>
                    <a:lnTo>
                      <a:pt x="50" y="52"/>
                    </a:lnTo>
                    <a:lnTo>
                      <a:pt x="47" y="52"/>
                    </a:lnTo>
                    <a:lnTo>
                      <a:pt x="48" y="52"/>
                    </a:lnTo>
                    <a:lnTo>
                      <a:pt x="48" y="52"/>
                    </a:lnTo>
                    <a:lnTo>
                      <a:pt x="47" y="50"/>
                    </a:lnTo>
                    <a:lnTo>
                      <a:pt x="43" y="50"/>
                    </a:lnTo>
                    <a:lnTo>
                      <a:pt x="41" y="52"/>
                    </a:lnTo>
                    <a:lnTo>
                      <a:pt x="41" y="52"/>
                    </a:lnTo>
                    <a:lnTo>
                      <a:pt x="41" y="50"/>
                    </a:lnTo>
                    <a:lnTo>
                      <a:pt x="41" y="50"/>
                    </a:lnTo>
                    <a:lnTo>
                      <a:pt x="41" y="50"/>
                    </a:lnTo>
                    <a:lnTo>
                      <a:pt x="45" y="50"/>
                    </a:lnTo>
                    <a:lnTo>
                      <a:pt x="45" y="50"/>
                    </a:lnTo>
                    <a:lnTo>
                      <a:pt x="43" y="50"/>
                    </a:lnTo>
                    <a:lnTo>
                      <a:pt x="45" y="49"/>
                    </a:lnTo>
                    <a:lnTo>
                      <a:pt x="45" y="49"/>
                    </a:lnTo>
                    <a:lnTo>
                      <a:pt x="47" y="50"/>
                    </a:lnTo>
                    <a:lnTo>
                      <a:pt x="48" y="50"/>
                    </a:lnTo>
                    <a:lnTo>
                      <a:pt x="56" y="50"/>
                    </a:lnTo>
                    <a:lnTo>
                      <a:pt x="56" y="50"/>
                    </a:lnTo>
                    <a:lnTo>
                      <a:pt x="56" y="50"/>
                    </a:lnTo>
                    <a:lnTo>
                      <a:pt x="56" y="50"/>
                    </a:lnTo>
                    <a:lnTo>
                      <a:pt x="59" y="50"/>
                    </a:lnTo>
                    <a:lnTo>
                      <a:pt x="61" y="50"/>
                    </a:lnTo>
                    <a:lnTo>
                      <a:pt x="61" y="49"/>
                    </a:lnTo>
                    <a:lnTo>
                      <a:pt x="63" y="49"/>
                    </a:lnTo>
                    <a:lnTo>
                      <a:pt x="65" y="49"/>
                    </a:lnTo>
                    <a:lnTo>
                      <a:pt x="63" y="49"/>
                    </a:lnTo>
                    <a:lnTo>
                      <a:pt x="63" y="47"/>
                    </a:lnTo>
                    <a:lnTo>
                      <a:pt x="63" y="47"/>
                    </a:lnTo>
                    <a:lnTo>
                      <a:pt x="63" y="47"/>
                    </a:lnTo>
                    <a:lnTo>
                      <a:pt x="63" y="47"/>
                    </a:lnTo>
                    <a:lnTo>
                      <a:pt x="63" y="47"/>
                    </a:lnTo>
                    <a:lnTo>
                      <a:pt x="63" y="45"/>
                    </a:lnTo>
                    <a:lnTo>
                      <a:pt x="65" y="45"/>
                    </a:lnTo>
                    <a:lnTo>
                      <a:pt x="65" y="45"/>
                    </a:lnTo>
                    <a:lnTo>
                      <a:pt x="68" y="47"/>
                    </a:lnTo>
                    <a:lnTo>
                      <a:pt x="68" y="47"/>
                    </a:lnTo>
                    <a:lnTo>
                      <a:pt x="70" y="47"/>
                    </a:lnTo>
                    <a:lnTo>
                      <a:pt x="72" y="45"/>
                    </a:lnTo>
                    <a:lnTo>
                      <a:pt x="74" y="45"/>
                    </a:lnTo>
                    <a:lnTo>
                      <a:pt x="74" y="47"/>
                    </a:lnTo>
                    <a:lnTo>
                      <a:pt x="76" y="45"/>
                    </a:lnTo>
                    <a:lnTo>
                      <a:pt x="76" y="45"/>
                    </a:lnTo>
                    <a:lnTo>
                      <a:pt x="77" y="45"/>
                    </a:lnTo>
                    <a:lnTo>
                      <a:pt x="74" y="43"/>
                    </a:lnTo>
                    <a:lnTo>
                      <a:pt x="72" y="43"/>
                    </a:lnTo>
                    <a:lnTo>
                      <a:pt x="74" y="43"/>
                    </a:lnTo>
                    <a:lnTo>
                      <a:pt x="74" y="43"/>
                    </a:lnTo>
                    <a:lnTo>
                      <a:pt x="77" y="43"/>
                    </a:lnTo>
                    <a:lnTo>
                      <a:pt x="79" y="43"/>
                    </a:lnTo>
                    <a:lnTo>
                      <a:pt x="81" y="43"/>
                    </a:lnTo>
                    <a:lnTo>
                      <a:pt x="81" y="43"/>
                    </a:lnTo>
                    <a:lnTo>
                      <a:pt x="81" y="41"/>
                    </a:lnTo>
                    <a:lnTo>
                      <a:pt x="79" y="41"/>
                    </a:lnTo>
                    <a:lnTo>
                      <a:pt x="79" y="41"/>
                    </a:lnTo>
                    <a:lnTo>
                      <a:pt x="77" y="41"/>
                    </a:lnTo>
                    <a:lnTo>
                      <a:pt x="79" y="41"/>
                    </a:lnTo>
                    <a:lnTo>
                      <a:pt x="83" y="41"/>
                    </a:lnTo>
                    <a:lnTo>
                      <a:pt x="83" y="41"/>
                    </a:lnTo>
                    <a:lnTo>
                      <a:pt x="83" y="41"/>
                    </a:lnTo>
                    <a:lnTo>
                      <a:pt x="85" y="40"/>
                    </a:lnTo>
                    <a:lnTo>
                      <a:pt x="85" y="40"/>
                    </a:lnTo>
                    <a:lnTo>
                      <a:pt x="85" y="40"/>
                    </a:lnTo>
                    <a:lnTo>
                      <a:pt x="86" y="40"/>
                    </a:lnTo>
                    <a:lnTo>
                      <a:pt x="86" y="38"/>
                    </a:lnTo>
                    <a:lnTo>
                      <a:pt x="86" y="38"/>
                    </a:lnTo>
                    <a:lnTo>
                      <a:pt x="86" y="38"/>
                    </a:lnTo>
                    <a:lnTo>
                      <a:pt x="83" y="38"/>
                    </a:lnTo>
                    <a:lnTo>
                      <a:pt x="79" y="38"/>
                    </a:lnTo>
                    <a:lnTo>
                      <a:pt x="81" y="38"/>
                    </a:lnTo>
                    <a:lnTo>
                      <a:pt x="83" y="38"/>
                    </a:lnTo>
                    <a:lnTo>
                      <a:pt x="83" y="36"/>
                    </a:lnTo>
                    <a:lnTo>
                      <a:pt x="83" y="36"/>
                    </a:lnTo>
                    <a:lnTo>
                      <a:pt x="77" y="36"/>
                    </a:lnTo>
                    <a:lnTo>
                      <a:pt x="76" y="36"/>
                    </a:lnTo>
                    <a:lnTo>
                      <a:pt x="76" y="36"/>
                    </a:lnTo>
                    <a:lnTo>
                      <a:pt x="74" y="36"/>
                    </a:lnTo>
                    <a:lnTo>
                      <a:pt x="74" y="36"/>
                    </a:lnTo>
                    <a:lnTo>
                      <a:pt x="74" y="36"/>
                    </a:lnTo>
                    <a:lnTo>
                      <a:pt x="76" y="36"/>
                    </a:lnTo>
                    <a:lnTo>
                      <a:pt x="74" y="36"/>
                    </a:lnTo>
                    <a:lnTo>
                      <a:pt x="76" y="36"/>
                    </a:lnTo>
                    <a:lnTo>
                      <a:pt x="79" y="36"/>
                    </a:lnTo>
                    <a:lnTo>
                      <a:pt x="83" y="36"/>
                    </a:lnTo>
                    <a:lnTo>
                      <a:pt x="81" y="34"/>
                    </a:lnTo>
                    <a:lnTo>
                      <a:pt x="79" y="34"/>
                    </a:lnTo>
                    <a:lnTo>
                      <a:pt x="76" y="34"/>
                    </a:lnTo>
                    <a:lnTo>
                      <a:pt x="76" y="34"/>
                    </a:lnTo>
                    <a:lnTo>
                      <a:pt x="76" y="34"/>
                    </a:lnTo>
                    <a:lnTo>
                      <a:pt x="79" y="34"/>
                    </a:lnTo>
                    <a:lnTo>
                      <a:pt x="81" y="34"/>
                    </a:lnTo>
                    <a:lnTo>
                      <a:pt x="83" y="34"/>
                    </a:lnTo>
                    <a:lnTo>
                      <a:pt x="83" y="34"/>
                    </a:lnTo>
                    <a:lnTo>
                      <a:pt x="85" y="34"/>
                    </a:lnTo>
                    <a:lnTo>
                      <a:pt x="83" y="36"/>
                    </a:lnTo>
                    <a:lnTo>
                      <a:pt x="83" y="36"/>
                    </a:lnTo>
                    <a:lnTo>
                      <a:pt x="85" y="36"/>
                    </a:lnTo>
                    <a:lnTo>
                      <a:pt x="88" y="36"/>
                    </a:lnTo>
                    <a:lnTo>
                      <a:pt x="88" y="36"/>
                    </a:lnTo>
                    <a:lnTo>
                      <a:pt x="90" y="36"/>
                    </a:lnTo>
                    <a:lnTo>
                      <a:pt x="90" y="36"/>
                    </a:lnTo>
                    <a:lnTo>
                      <a:pt x="88" y="34"/>
                    </a:lnTo>
                    <a:lnTo>
                      <a:pt x="90" y="34"/>
                    </a:lnTo>
                    <a:lnTo>
                      <a:pt x="90" y="34"/>
                    </a:lnTo>
                    <a:lnTo>
                      <a:pt x="85" y="34"/>
                    </a:lnTo>
                    <a:lnTo>
                      <a:pt x="79" y="34"/>
                    </a:lnTo>
                    <a:lnTo>
                      <a:pt x="77" y="34"/>
                    </a:lnTo>
                    <a:lnTo>
                      <a:pt x="77" y="32"/>
                    </a:lnTo>
                    <a:lnTo>
                      <a:pt x="77" y="32"/>
                    </a:lnTo>
                    <a:lnTo>
                      <a:pt x="76" y="32"/>
                    </a:lnTo>
                    <a:lnTo>
                      <a:pt x="77" y="32"/>
                    </a:lnTo>
                    <a:lnTo>
                      <a:pt x="79" y="32"/>
                    </a:lnTo>
                    <a:lnTo>
                      <a:pt x="79" y="32"/>
                    </a:lnTo>
                    <a:lnTo>
                      <a:pt x="81" y="32"/>
                    </a:lnTo>
                    <a:lnTo>
                      <a:pt x="81" y="32"/>
                    </a:lnTo>
                    <a:lnTo>
                      <a:pt x="81" y="32"/>
                    </a:lnTo>
                    <a:lnTo>
                      <a:pt x="85" y="32"/>
                    </a:lnTo>
                    <a:lnTo>
                      <a:pt x="85" y="32"/>
                    </a:lnTo>
                    <a:lnTo>
                      <a:pt x="85" y="32"/>
                    </a:lnTo>
                    <a:lnTo>
                      <a:pt x="85" y="32"/>
                    </a:lnTo>
                    <a:lnTo>
                      <a:pt x="81" y="32"/>
                    </a:lnTo>
                    <a:lnTo>
                      <a:pt x="81" y="31"/>
                    </a:lnTo>
                    <a:lnTo>
                      <a:pt x="81" y="31"/>
                    </a:lnTo>
                    <a:lnTo>
                      <a:pt x="85" y="32"/>
                    </a:lnTo>
                    <a:lnTo>
                      <a:pt x="86" y="32"/>
                    </a:lnTo>
                    <a:lnTo>
                      <a:pt x="88" y="32"/>
                    </a:lnTo>
                    <a:lnTo>
                      <a:pt x="90" y="32"/>
                    </a:lnTo>
                    <a:lnTo>
                      <a:pt x="90" y="32"/>
                    </a:lnTo>
                    <a:lnTo>
                      <a:pt x="90" y="32"/>
                    </a:lnTo>
                    <a:lnTo>
                      <a:pt x="92" y="32"/>
                    </a:lnTo>
                    <a:lnTo>
                      <a:pt x="94" y="32"/>
                    </a:lnTo>
                    <a:lnTo>
                      <a:pt x="96" y="32"/>
                    </a:lnTo>
                    <a:lnTo>
                      <a:pt x="96" y="32"/>
                    </a:lnTo>
                    <a:lnTo>
                      <a:pt x="97" y="32"/>
                    </a:lnTo>
                    <a:lnTo>
                      <a:pt x="97" y="32"/>
                    </a:lnTo>
                    <a:lnTo>
                      <a:pt x="97" y="31"/>
                    </a:lnTo>
                    <a:lnTo>
                      <a:pt x="97" y="31"/>
                    </a:lnTo>
                    <a:lnTo>
                      <a:pt x="97" y="31"/>
                    </a:lnTo>
                    <a:lnTo>
                      <a:pt x="94" y="29"/>
                    </a:lnTo>
                    <a:lnTo>
                      <a:pt x="94" y="29"/>
                    </a:lnTo>
                    <a:lnTo>
                      <a:pt x="96" y="29"/>
                    </a:lnTo>
                    <a:lnTo>
                      <a:pt x="97" y="29"/>
                    </a:lnTo>
                    <a:lnTo>
                      <a:pt x="99" y="31"/>
                    </a:lnTo>
                    <a:lnTo>
                      <a:pt x="99" y="31"/>
                    </a:lnTo>
                    <a:lnTo>
                      <a:pt x="99" y="31"/>
                    </a:lnTo>
                    <a:lnTo>
                      <a:pt x="99" y="31"/>
                    </a:lnTo>
                    <a:lnTo>
                      <a:pt x="101" y="31"/>
                    </a:lnTo>
                    <a:lnTo>
                      <a:pt x="101" y="31"/>
                    </a:lnTo>
                    <a:lnTo>
                      <a:pt x="103" y="31"/>
                    </a:lnTo>
                    <a:lnTo>
                      <a:pt x="105" y="31"/>
                    </a:lnTo>
                    <a:lnTo>
                      <a:pt x="106" y="31"/>
                    </a:lnTo>
                    <a:lnTo>
                      <a:pt x="106" y="31"/>
                    </a:lnTo>
                    <a:lnTo>
                      <a:pt x="110" y="31"/>
                    </a:lnTo>
                    <a:lnTo>
                      <a:pt x="108" y="29"/>
                    </a:lnTo>
                    <a:lnTo>
                      <a:pt x="108" y="29"/>
                    </a:lnTo>
                    <a:lnTo>
                      <a:pt x="108" y="29"/>
                    </a:lnTo>
                    <a:lnTo>
                      <a:pt x="110" y="29"/>
                    </a:lnTo>
                    <a:lnTo>
                      <a:pt x="112" y="29"/>
                    </a:lnTo>
                    <a:lnTo>
                      <a:pt x="114" y="27"/>
                    </a:lnTo>
                    <a:lnTo>
                      <a:pt x="112" y="27"/>
                    </a:lnTo>
                    <a:lnTo>
                      <a:pt x="106" y="27"/>
                    </a:lnTo>
                    <a:lnTo>
                      <a:pt x="105" y="27"/>
                    </a:lnTo>
                    <a:lnTo>
                      <a:pt x="106" y="27"/>
                    </a:lnTo>
                    <a:lnTo>
                      <a:pt x="106" y="27"/>
                    </a:lnTo>
                    <a:lnTo>
                      <a:pt x="106" y="27"/>
                    </a:lnTo>
                    <a:lnTo>
                      <a:pt x="110" y="27"/>
                    </a:lnTo>
                    <a:lnTo>
                      <a:pt x="114" y="27"/>
                    </a:lnTo>
                    <a:lnTo>
                      <a:pt x="115" y="27"/>
                    </a:lnTo>
                    <a:lnTo>
                      <a:pt x="117" y="27"/>
                    </a:lnTo>
                    <a:lnTo>
                      <a:pt x="115" y="25"/>
                    </a:lnTo>
                    <a:lnTo>
                      <a:pt x="115" y="25"/>
                    </a:lnTo>
                    <a:lnTo>
                      <a:pt x="115" y="25"/>
                    </a:lnTo>
                    <a:lnTo>
                      <a:pt x="115" y="25"/>
                    </a:lnTo>
                    <a:lnTo>
                      <a:pt x="115" y="25"/>
                    </a:lnTo>
                    <a:lnTo>
                      <a:pt x="115" y="25"/>
                    </a:lnTo>
                    <a:lnTo>
                      <a:pt x="117" y="25"/>
                    </a:lnTo>
                    <a:lnTo>
                      <a:pt x="121" y="25"/>
                    </a:lnTo>
                    <a:lnTo>
                      <a:pt x="121" y="25"/>
                    </a:lnTo>
                    <a:lnTo>
                      <a:pt x="123" y="23"/>
                    </a:lnTo>
                    <a:lnTo>
                      <a:pt x="124" y="23"/>
                    </a:lnTo>
                    <a:lnTo>
                      <a:pt x="126" y="23"/>
                    </a:lnTo>
                    <a:lnTo>
                      <a:pt x="128" y="22"/>
                    </a:lnTo>
                    <a:lnTo>
                      <a:pt x="130" y="22"/>
                    </a:lnTo>
                    <a:lnTo>
                      <a:pt x="130" y="22"/>
                    </a:lnTo>
                    <a:lnTo>
                      <a:pt x="132" y="22"/>
                    </a:lnTo>
                    <a:lnTo>
                      <a:pt x="134" y="20"/>
                    </a:lnTo>
                    <a:lnTo>
                      <a:pt x="137" y="20"/>
                    </a:lnTo>
                    <a:lnTo>
                      <a:pt x="137" y="20"/>
                    </a:lnTo>
                    <a:lnTo>
                      <a:pt x="139" y="20"/>
                    </a:lnTo>
                    <a:lnTo>
                      <a:pt x="139" y="18"/>
                    </a:lnTo>
                    <a:lnTo>
                      <a:pt x="143" y="18"/>
                    </a:lnTo>
                    <a:lnTo>
                      <a:pt x="144" y="18"/>
                    </a:lnTo>
                    <a:lnTo>
                      <a:pt x="148" y="16"/>
                    </a:lnTo>
                    <a:lnTo>
                      <a:pt x="150" y="16"/>
                    </a:lnTo>
                    <a:lnTo>
                      <a:pt x="152" y="16"/>
                    </a:lnTo>
                    <a:lnTo>
                      <a:pt x="152" y="14"/>
                    </a:lnTo>
                    <a:lnTo>
                      <a:pt x="150" y="14"/>
                    </a:lnTo>
                    <a:lnTo>
                      <a:pt x="146" y="16"/>
                    </a:lnTo>
                    <a:lnTo>
                      <a:pt x="141" y="16"/>
                    </a:lnTo>
                    <a:lnTo>
                      <a:pt x="137" y="16"/>
                    </a:lnTo>
                    <a:lnTo>
                      <a:pt x="128" y="18"/>
                    </a:lnTo>
                    <a:lnTo>
                      <a:pt x="128" y="18"/>
                    </a:lnTo>
                    <a:lnTo>
                      <a:pt x="123" y="18"/>
                    </a:lnTo>
                    <a:lnTo>
                      <a:pt x="124" y="18"/>
                    </a:lnTo>
                    <a:lnTo>
                      <a:pt x="121" y="18"/>
                    </a:lnTo>
                    <a:lnTo>
                      <a:pt x="121" y="18"/>
                    </a:lnTo>
                    <a:lnTo>
                      <a:pt x="124" y="18"/>
                    </a:lnTo>
                    <a:lnTo>
                      <a:pt x="124" y="18"/>
                    </a:lnTo>
                    <a:lnTo>
                      <a:pt x="126" y="18"/>
                    </a:lnTo>
                    <a:lnTo>
                      <a:pt x="126" y="18"/>
                    </a:lnTo>
                    <a:lnTo>
                      <a:pt x="128" y="18"/>
                    </a:lnTo>
                    <a:lnTo>
                      <a:pt x="128" y="18"/>
                    </a:lnTo>
                    <a:lnTo>
                      <a:pt x="141" y="14"/>
                    </a:lnTo>
                    <a:lnTo>
                      <a:pt x="139" y="14"/>
                    </a:lnTo>
                    <a:lnTo>
                      <a:pt x="135" y="14"/>
                    </a:lnTo>
                    <a:lnTo>
                      <a:pt x="134" y="14"/>
                    </a:lnTo>
                    <a:lnTo>
                      <a:pt x="132" y="14"/>
                    </a:lnTo>
                    <a:lnTo>
                      <a:pt x="132" y="14"/>
                    </a:lnTo>
                    <a:lnTo>
                      <a:pt x="134" y="14"/>
                    </a:lnTo>
                    <a:lnTo>
                      <a:pt x="134" y="14"/>
                    </a:lnTo>
                    <a:lnTo>
                      <a:pt x="134" y="14"/>
                    </a:lnTo>
                    <a:lnTo>
                      <a:pt x="132" y="14"/>
                    </a:lnTo>
                    <a:lnTo>
                      <a:pt x="132" y="12"/>
                    </a:lnTo>
                    <a:lnTo>
                      <a:pt x="134" y="14"/>
                    </a:lnTo>
                    <a:lnTo>
                      <a:pt x="134" y="14"/>
                    </a:lnTo>
                    <a:lnTo>
                      <a:pt x="137" y="14"/>
                    </a:lnTo>
                    <a:lnTo>
                      <a:pt x="139" y="14"/>
                    </a:lnTo>
                    <a:lnTo>
                      <a:pt x="143" y="14"/>
                    </a:lnTo>
                    <a:lnTo>
                      <a:pt x="144" y="14"/>
                    </a:lnTo>
                    <a:lnTo>
                      <a:pt x="146" y="14"/>
                    </a:lnTo>
                    <a:lnTo>
                      <a:pt x="146" y="14"/>
                    </a:lnTo>
                    <a:lnTo>
                      <a:pt x="148" y="14"/>
                    </a:lnTo>
                    <a:lnTo>
                      <a:pt x="150" y="12"/>
                    </a:lnTo>
                    <a:lnTo>
                      <a:pt x="152" y="14"/>
                    </a:lnTo>
                    <a:lnTo>
                      <a:pt x="152" y="14"/>
                    </a:lnTo>
                    <a:lnTo>
                      <a:pt x="153" y="14"/>
                    </a:lnTo>
                    <a:lnTo>
                      <a:pt x="153" y="12"/>
                    </a:lnTo>
                    <a:lnTo>
                      <a:pt x="155" y="14"/>
                    </a:lnTo>
                    <a:lnTo>
                      <a:pt x="155" y="12"/>
                    </a:lnTo>
                    <a:lnTo>
                      <a:pt x="157" y="12"/>
                    </a:lnTo>
                    <a:lnTo>
                      <a:pt x="161" y="12"/>
                    </a:lnTo>
                    <a:lnTo>
                      <a:pt x="161" y="12"/>
                    </a:lnTo>
                    <a:lnTo>
                      <a:pt x="162" y="11"/>
                    </a:lnTo>
                    <a:lnTo>
                      <a:pt x="166" y="11"/>
                    </a:lnTo>
                    <a:lnTo>
                      <a:pt x="166" y="11"/>
                    </a:lnTo>
                    <a:lnTo>
                      <a:pt x="170" y="9"/>
                    </a:lnTo>
                    <a:lnTo>
                      <a:pt x="170" y="9"/>
                    </a:lnTo>
                    <a:lnTo>
                      <a:pt x="172" y="9"/>
                    </a:lnTo>
                    <a:lnTo>
                      <a:pt x="172" y="9"/>
                    </a:lnTo>
                    <a:lnTo>
                      <a:pt x="172" y="7"/>
                    </a:lnTo>
                    <a:lnTo>
                      <a:pt x="170" y="7"/>
                    </a:lnTo>
                    <a:lnTo>
                      <a:pt x="168" y="7"/>
                    </a:lnTo>
                    <a:lnTo>
                      <a:pt x="168" y="7"/>
                    </a:lnTo>
                    <a:lnTo>
                      <a:pt x="166" y="7"/>
                    </a:lnTo>
                    <a:lnTo>
                      <a:pt x="166" y="7"/>
                    </a:lnTo>
                    <a:lnTo>
                      <a:pt x="166" y="7"/>
                    </a:lnTo>
                    <a:lnTo>
                      <a:pt x="162" y="7"/>
                    </a:lnTo>
                    <a:lnTo>
                      <a:pt x="164" y="7"/>
                    </a:lnTo>
                    <a:lnTo>
                      <a:pt x="164" y="7"/>
                    </a:lnTo>
                    <a:lnTo>
                      <a:pt x="164" y="5"/>
                    </a:lnTo>
                    <a:lnTo>
                      <a:pt x="162" y="5"/>
                    </a:lnTo>
                    <a:lnTo>
                      <a:pt x="162" y="5"/>
                    </a:lnTo>
                    <a:lnTo>
                      <a:pt x="162" y="5"/>
                    </a:lnTo>
                    <a:lnTo>
                      <a:pt x="162" y="3"/>
                    </a:lnTo>
                    <a:lnTo>
                      <a:pt x="164" y="3"/>
                    </a:lnTo>
                    <a:lnTo>
                      <a:pt x="164" y="3"/>
                    </a:lnTo>
                    <a:lnTo>
                      <a:pt x="161" y="3"/>
                    </a:lnTo>
                    <a:lnTo>
                      <a:pt x="161" y="3"/>
                    </a:lnTo>
                    <a:lnTo>
                      <a:pt x="159" y="3"/>
                    </a:lnTo>
                    <a:lnTo>
                      <a:pt x="159" y="3"/>
                    </a:lnTo>
                    <a:lnTo>
                      <a:pt x="159" y="2"/>
                    </a:lnTo>
                    <a:lnTo>
                      <a:pt x="157" y="2"/>
                    </a:lnTo>
                    <a:lnTo>
                      <a:pt x="157" y="3"/>
                    </a:lnTo>
                    <a:lnTo>
                      <a:pt x="157" y="3"/>
                    </a:lnTo>
                    <a:lnTo>
                      <a:pt x="155" y="3"/>
                    </a:lnTo>
                    <a:lnTo>
                      <a:pt x="157" y="3"/>
                    </a:lnTo>
                    <a:lnTo>
                      <a:pt x="155" y="3"/>
                    </a:lnTo>
                    <a:lnTo>
                      <a:pt x="155" y="3"/>
                    </a:lnTo>
                    <a:lnTo>
                      <a:pt x="155" y="3"/>
                    </a:lnTo>
                    <a:lnTo>
                      <a:pt x="155" y="3"/>
                    </a:lnTo>
                    <a:lnTo>
                      <a:pt x="153" y="3"/>
                    </a:lnTo>
                    <a:lnTo>
                      <a:pt x="152" y="3"/>
                    </a:lnTo>
                    <a:lnTo>
                      <a:pt x="148" y="3"/>
                    </a:lnTo>
                    <a:lnTo>
                      <a:pt x="146" y="3"/>
                    </a:lnTo>
                    <a:lnTo>
                      <a:pt x="144" y="5"/>
                    </a:lnTo>
                    <a:lnTo>
                      <a:pt x="141" y="5"/>
                    </a:lnTo>
                    <a:lnTo>
                      <a:pt x="150" y="3"/>
                    </a:lnTo>
                    <a:lnTo>
                      <a:pt x="150" y="3"/>
                    </a:lnTo>
                    <a:lnTo>
                      <a:pt x="152" y="2"/>
                    </a:lnTo>
                    <a:lnTo>
                      <a:pt x="148" y="2"/>
                    </a:lnTo>
                    <a:lnTo>
                      <a:pt x="148" y="2"/>
                    </a:lnTo>
                    <a:lnTo>
                      <a:pt x="146" y="2"/>
                    </a:lnTo>
                    <a:lnTo>
                      <a:pt x="144" y="2"/>
                    </a:lnTo>
                    <a:lnTo>
                      <a:pt x="143" y="2"/>
                    </a:lnTo>
                    <a:lnTo>
                      <a:pt x="141" y="2"/>
                    </a:lnTo>
                    <a:lnTo>
                      <a:pt x="139" y="0"/>
                    </a:lnTo>
                    <a:lnTo>
                      <a:pt x="137" y="0"/>
                    </a:lnTo>
                    <a:lnTo>
                      <a:pt x="137" y="0"/>
                    </a:lnTo>
                    <a:lnTo>
                      <a:pt x="135" y="0"/>
                    </a:lnTo>
                    <a:lnTo>
                      <a:pt x="132" y="0"/>
                    </a:lnTo>
                    <a:lnTo>
                      <a:pt x="130" y="0"/>
                    </a:lnTo>
                    <a:lnTo>
                      <a:pt x="130" y="0"/>
                    </a:lnTo>
                    <a:lnTo>
                      <a:pt x="130" y="0"/>
                    </a:lnTo>
                    <a:lnTo>
                      <a:pt x="128" y="0"/>
                    </a:lnTo>
                    <a:lnTo>
                      <a:pt x="126" y="0"/>
                    </a:lnTo>
                    <a:lnTo>
                      <a:pt x="124" y="0"/>
                    </a:lnTo>
                    <a:lnTo>
                      <a:pt x="121" y="0"/>
                    </a:lnTo>
                    <a:lnTo>
                      <a:pt x="121" y="2"/>
                    </a:lnTo>
                    <a:lnTo>
                      <a:pt x="121" y="2"/>
                    </a:lnTo>
                    <a:lnTo>
                      <a:pt x="121" y="2"/>
                    </a:lnTo>
                    <a:lnTo>
                      <a:pt x="121" y="3"/>
                    </a:lnTo>
                    <a:lnTo>
                      <a:pt x="119" y="2"/>
                    </a:lnTo>
                    <a:lnTo>
                      <a:pt x="119" y="2"/>
                    </a:lnTo>
                    <a:lnTo>
                      <a:pt x="119" y="0"/>
                    </a:lnTo>
                    <a:lnTo>
                      <a:pt x="117" y="0"/>
                    </a:lnTo>
                    <a:lnTo>
                      <a:pt x="115" y="0"/>
                    </a:lnTo>
                    <a:lnTo>
                      <a:pt x="114" y="0"/>
                    </a:lnTo>
                    <a:lnTo>
                      <a:pt x="112" y="0"/>
                    </a:lnTo>
                    <a:lnTo>
                      <a:pt x="108" y="0"/>
                    </a:lnTo>
                    <a:lnTo>
                      <a:pt x="105" y="0"/>
                    </a:lnTo>
                    <a:lnTo>
                      <a:pt x="105" y="0"/>
                    </a:lnTo>
                    <a:lnTo>
                      <a:pt x="106" y="0"/>
                    </a:lnTo>
                    <a:lnTo>
                      <a:pt x="108" y="2"/>
                    </a:lnTo>
                    <a:lnTo>
                      <a:pt x="108" y="2"/>
                    </a:lnTo>
                    <a:lnTo>
                      <a:pt x="108" y="2"/>
                    </a:lnTo>
                    <a:lnTo>
                      <a:pt x="108" y="3"/>
                    </a:lnTo>
                    <a:lnTo>
                      <a:pt x="110" y="5"/>
                    </a:lnTo>
                    <a:lnTo>
                      <a:pt x="106" y="5"/>
                    </a:lnTo>
                    <a:lnTo>
                      <a:pt x="106" y="5"/>
                    </a:lnTo>
                    <a:lnTo>
                      <a:pt x="108" y="5"/>
                    </a:lnTo>
                    <a:lnTo>
                      <a:pt x="108" y="3"/>
                    </a:lnTo>
                    <a:lnTo>
                      <a:pt x="106" y="2"/>
                    </a:lnTo>
                    <a:lnTo>
                      <a:pt x="106" y="2"/>
                    </a:lnTo>
                    <a:lnTo>
                      <a:pt x="105" y="2"/>
                    </a:lnTo>
                    <a:lnTo>
                      <a:pt x="103" y="0"/>
                    </a:lnTo>
                    <a:lnTo>
                      <a:pt x="101" y="0"/>
                    </a:lnTo>
                    <a:lnTo>
                      <a:pt x="101" y="0"/>
                    </a:lnTo>
                    <a:lnTo>
                      <a:pt x="101" y="2"/>
                    </a:lnTo>
                    <a:lnTo>
                      <a:pt x="99" y="2"/>
                    </a:lnTo>
                    <a:lnTo>
                      <a:pt x="99" y="0"/>
                    </a:lnTo>
                    <a:lnTo>
                      <a:pt x="99" y="0"/>
                    </a:lnTo>
                    <a:lnTo>
                      <a:pt x="97" y="0"/>
                    </a:lnTo>
                    <a:lnTo>
                      <a:pt x="97" y="0"/>
                    </a:lnTo>
                    <a:lnTo>
                      <a:pt x="97" y="0"/>
                    </a:lnTo>
                    <a:lnTo>
                      <a:pt x="97" y="0"/>
                    </a:lnTo>
                    <a:lnTo>
                      <a:pt x="94" y="0"/>
                    </a:lnTo>
                    <a:lnTo>
                      <a:pt x="92" y="0"/>
                    </a:lnTo>
                    <a:lnTo>
                      <a:pt x="92" y="0"/>
                    </a:lnTo>
                    <a:lnTo>
                      <a:pt x="94" y="0"/>
                    </a:lnTo>
                    <a:lnTo>
                      <a:pt x="94" y="2"/>
                    </a:lnTo>
                    <a:lnTo>
                      <a:pt x="92" y="2"/>
                    </a:lnTo>
                    <a:lnTo>
                      <a:pt x="92" y="2"/>
                    </a:lnTo>
                    <a:lnTo>
                      <a:pt x="94" y="2"/>
                    </a:lnTo>
                    <a:lnTo>
                      <a:pt x="92" y="2"/>
                    </a:lnTo>
                    <a:lnTo>
                      <a:pt x="92" y="2"/>
                    </a:lnTo>
                    <a:lnTo>
                      <a:pt x="90" y="2"/>
                    </a:lnTo>
                    <a:lnTo>
                      <a:pt x="86" y="2"/>
                    </a:lnTo>
                    <a:lnTo>
                      <a:pt x="86" y="2"/>
                    </a:lnTo>
                    <a:lnTo>
                      <a:pt x="86" y="2"/>
                    </a:lnTo>
                    <a:lnTo>
                      <a:pt x="88" y="3"/>
                    </a:lnTo>
                    <a:lnTo>
                      <a:pt x="88" y="3"/>
                    </a:lnTo>
                    <a:lnTo>
                      <a:pt x="88" y="3"/>
                    </a:lnTo>
                    <a:lnTo>
                      <a:pt x="88" y="3"/>
                    </a:lnTo>
                    <a:lnTo>
                      <a:pt x="88" y="3"/>
                    </a:lnTo>
                    <a:lnTo>
                      <a:pt x="85" y="3"/>
                    </a:lnTo>
                    <a:lnTo>
                      <a:pt x="83" y="2"/>
                    </a:lnTo>
                    <a:lnTo>
                      <a:pt x="81" y="2"/>
                    </a:lnTo>
                    <a:lnTo>
                      <a:pt x="81" y="3"/>
                    </a:lnTo>
                    <a:lnTo>
                      <a:pt x="81" y="3"/>
                    </a:lnTo>
                    <a:lnTo>
                      <a:pt x="83" y="3"/>
                    </a:lnTo>
                    <a:lnTo>
                      <a:pt x="83" y="3"/>
                    </a:lnTo>
                    <a:lnTo>
                      <a:pt x="79" y="3"/>
                    </a:lnTo>
                    <a:lnTo>
                      <a:pt x="77" y="3"/>
                    </a:lnTo>
                    <a:lnTo>
                      <a:pt x="77" y="5"/>
                    </a:lnTo>
                    <a:lnTo>
                      <a:pt x="77" y="5"/>
                    </a:lnTo>
                    <a:lnTo>
                      <a:pt x="81" y="7"/>
                    </a:lnTo>
                    <a:lnTo>
                      <a:pt x="83" y="7"/>
                    </a:lnTo>
                    <a:lnTo>
                      <a:pt x="85" y="7"/>
                    </a:lnTo>
                    <a:lnTo>
                      <a:pt x="83" y="7"/>
                    </a:lnTo>
                    <a:lnTo>
                      <a:pt x="83" y="9"/>
                    </a:lnTo>
                    <a:lnTo>
                      <a:pt x="81" y="7"/>
                    </a:lnTo>
                    <a:lnTo>
                      <a:pt x="79" y="7"/>
                    </a:lnTo>
                    <a:lnTo>
                      <a:pt x="77" y="5"/>
                    </a:lnTo>
                    <a:lnTo>
                      <a:pt x="76" y="5"/>
                    </a:lnTo>
                    <a:lnTo>
                      <a:pt x="76" y="5"/>
                    </a:lnTo>
                    <a:lnTo>
                      <a:pt x="76" y="7"/>
                    </a:lnTo>
                    <a:lnTo>
                      <a:pt x="74" y="7"/>
                    </a:lnTo>
                    <a:lnTo>
                      <a:pt x="74" y="7"/>
                    </a:lnTo>
                    <a:lnTo>
                      <a:pt x="74" y="5"/>
                    </a:lnTo>
                    <a:lnTo>
                      <a:pt x="74" y="5"/>
                    </a:lnTo>
                    <a:lnTo>
                      <a:pt x="74" y="5"/>
                    </a:lnTo>
                    <a:lnTo>
                      <a:pt x="74" y="5"/>
                    </a:lnTo>
                    <a:lnTo>
                      <a:pt x="72" y="5"/>
                    </a:lnTo>
                    <a:lnTo>
                      <a:pt x="72" y="5"/>
                    </a:lnTo>
                    <a:lnTo>
                      <a:pt x="70" y="3"/>
                    </a:lnTo>
                    <a:lnTo>
                      <a:pt x="72" y="3"/>
                    </a:lnTo>
                    <a:lnTo>
                      <a:pt x="68" y="3"/>
                    </a:lnTo>
                    <a:lnTo>
                      <a:pt x="67" y="3"/>
                    </a:lnTo>
                    <a:lnTo>
                      <a:pt x="65" y="3"/>
                    </a:lnTo>
                    <a:lnTo>
                      <a:pt x="67" y="3"/>
                    </a:lnTo>
                    <a:lnTo>
                      <a:pt x="67" y="5"/>
                    </a:lnTo>
                    <a:lnTo>
                      <a:pt x="67" y="5"/>
                    </a:lnTo>
                    <a:lnTo>
                      <a:pt x="67" y="5"/>
                    </a:lnTo>
                    <a:lnTo>
                      <a:pt x="65" y="5"/>
                    </a:lnTo>
                    <a:lnTo>
                      <a:pt x="63" y="5"/>
                    </a:lnTo>
                    <a:lnTo>
                      <a:pt x="61" y="5"/>
                    </a:lnTo>
                    <a:lnTo>
                      <a:pt x="61" y="5"/>
                    </a:lnTo>
                    <a:lnTo>
                      <a:pt x="59" y="5"/>
                    </a:lnTo>
                    <a:lnTo>
                      <a:pt x="61" y="5"/>
                    </a:lnTo>
                    <a:lnTo>
                      <a:pt x="63" y="5"/>
                    </a:lnTo>
                    <a:lnTo>
                      <a:pt x="65" y="7"/>
                    </a:lnTo>
                    <a:lnTo>
                      <a:pt x="67" y="7"/>
                    </a:lnTo>
                    <a:lnTo>
                      <a:pt x="67" y="7"/>
                    </a:lnTo>
                    <a:lnTo>
                      <a:pt x="65" y="7"/>
                    </a:lnTo>
                    <a:lnTo>
                      <a:pt x="65" y="7"/>
                    </a:lnTo>
                    <a:lnTo>
                      <a:pt x="63" y="7"/>
                    </a:lnTo>
                    <a:lnTo>
                      <a:pt x="63" y="7"/>
                    </a:lnTo>
                    <a:lnTo>
                      <a:pt x="61" y="7"/>
                    </a:lnTo>
                    <a:lnTo>
                      <a:pt x="59" y="7"/>
                    </a:lnTo>
                    <a:lnTo>
                      <a:pt x="59" y="7"/>
                    </a:lnTo>
                    <a:lnTo>
                      <a:pt x="57" y="7"/>
                    </a:lnTo>
                    <a:lnTo>
                      <a:pt x="59" y="7"/>
                    </a:lnTo>
                    <a:lnTo>
                      <a:pt x="57" y="7"/>
                    </a:lnTo>
                    <a:lnTo>
                      <a:pt x="57" y="7"/>
                    </a:lnTo>
                    <a:lnTo>
                      <a:pt x="57" y="7"/>
                    </a:lnTo>
                    <a:lnTo>
                      <a:pt x="56" y="5"/>
                    </a:lnTo>
                    <a:lnTo>
                      <a:pt x="56" y="5"/>
                    </a:lnTo>
                    <a:lnTo>
                      <a:pt x="56" y="5"/>
                    </a:lnTo>
                    <a:lnTo>
                      <a:pt x="54" y="5"/>
                    </a:lnTo>
                    <a:lnTo>
                      <a:pt x="54" y="5"/>
                    </a:lnTo>
                    <a:lnTo>
                      <a:pt x="52" y="5"/>
                    </a:lnTo>
                    <a:lnTo>
                      <a:pt x="50" y="7"/>
                    </a:lnTo>
                    <a:lnTo>
                      <a:pt x="48" y="7"/>
                    </a:lnTo>
                    <a:lnTo>
                      <a:pt x="48" y="7"/>
                    </a:lnTo>
                    <a:lnTo>
                      <a:pt x="48" y="7"/>
                    </a:lnTo>
                    <a:lnTo>
                      <a:pt x="48" y="7"/>
                    </a:lnTo>
                    <a:lnTo>
                      <a:pt x="47" y="9"/>
                    </a:lnTo>
                    <a:lnTo>
                      <a:pt x="47" y="7"/>
                    </a:lnTo>
                    <a:lnTo>
                      <a:pt x="47" y="7"/>
                    </a:lnTo>
                    <a:lnTo>
                      <a:pt x="47" y="7"/>
                    </a:lnTo>
                    <a:lnTo>
                      <a:pt x="43" y="7"/>
                    </a:lnTo>
                    <a:lnTo>
                      <a:pt x="41" y="7"/>
                    </a:lnTo>
                    <a:lnTo>
                      <a:pt x="41" y="7"/>
                    </a:lnTo>
                    <a:lnTo>
                      <a:pt x="39" y="9"/>
                    </a:lnTo>
                    <a:lnTo>
                      <a:pt x="38" y="9"/>
                    </a:lnTo>
                    <a:lnTo>
                      <a:pt x="38" y="9"/>
                    </a:lnTo>
                    <a:lnTo>
                      <a:pt x="36" y="9"/>
                    </a:lnTo>
                    <a:lnTo>
                      <a:pt x="38" y="9"/>
                    </a:lnTo>
                    <a:lnTo>
                      <a:pt x="38" y="9"/>
                    </a:lnTo>
                    <a:lnTo>
                      <a:pt x="38" y="11"/>
                    </a:lnTo>
                    <a:lnTo>
                      <a:pt x="38" y="11"/>
                    </a:lnTo>
                    <a:lnTo>
                      <a:pt x="39" y="9"/>
                    </a:lnTo>
                    <a:lnTo>
                      <a:pt x="39" y="11"/>
                    </a:lnTo>
                    <a:lnTo>
                      <a:pt x="41" y="9"/>
                    </a:lnTo>
                    <a:lnTo>
                      <a:pt x="43" y="9"/>
                    </a:lnTo>
                    <a:lnTo>
                      <a:pt x="43" y="9"/>
                    </a:lnTo>
                    <a:lnTo>
                      <a:pt x="43" y="9"/>
                    </a:lnTo>
                    <a:lnTo>
                      <a:pt x="45" y="9"/>
                    </a:lnTo>
                    <a:lnTo>
                      <a:pt x="43" y="9"/>
                    </a:lnTo>
                    <a:lnTo>
                      <a:pt x="45" y="9"/>
                    </a:lnTo>
                    <a:lnTo>
                      <a:pt x="47" y="11"/>
                    </a:lnTo>
                    <a:lnTo>
                      <a:pt x="43" y="11"/>
                    </a:lnTo>
                    <a:lnTo>
                      <a:pt x="39" y="11"/>
                    </a:lnTo>
                    <a:lnTo>
                      <a:pt x="41" y="12"/>
                    </a:lnTo>
                    <a:lnTo>
                      <a:pt x="47" y="11"/>
                    </a:lnTo>
                    <a:lnTo>
                      <a:pt x="52" y="11"/>
                    </a:lnTo>
                    <a:lnTo>
                      <a:pt x="52" y="11"/>
                    </a:lnTo>
                    <a:lnTo>
                      <a:pt x="54" y="11"/>
                    </a:lnTo>
                    <a:lnTo>
                      <a:pt x="54" y="11"/>
                    </a:lnTo>
                    <a:lnTo>
                      <a:pt x="57" y="11"/>
                    </a:lnTo>
                    <a:lnTo>
                      <a:pt x="57" y="11"/>
                    </a:lnTo>
                    <a:lnTo>
                      <a:pt x="56" y="12"/>
                    </a:lnTo>
                    <a:lnTo>
                      <a:pt x="52" y="11"/>
                    </a:lnTo>
                    <a:lnTo>
                      <a:pt x="50" y="11"/>
                    </a:lnTo>
                    <a:lnTo>
                      <a:pt x="48" y="11"/>
                    </a:lnTo>
                    <a:lnTo>
                      <a:pt x="43" y="12"/>
                    </a:lnTo>
                    <a:lnTo>
                      <a:pt x="41" y="12"/>
                    </a:lnTo>
                    <a:lnTo>
                      <a:pt x="43" y="12"/>
                    </a:lnTo>
                    <a:lnTo>
                      <a:pt x="47" y="12"/>
                    </a:lnTo>
                    <a:lnTo>
                      <a:pt x="45" y="14"/>
                    </a:lnTo>
                    <a:lnTo>
                      <a:pt x="41" y="14"/>
                    </a:lnTo>
                    <a:lnTo>
                      <a:pt x="39" y="14"/>
                    </a:lnTo>
                    <a:lnTo>
                      <a:pt x="39" y="14"/>
                    </a:lnTo>
                    <a:lnTo>
                      <a:pt x="39" y="14"/>
                    </a:lnTo>
                    <a:lnTo>
                      <a:pt x="41" y="14"/>
                    </a:lnTo>
                    <a:lnTo>
                      <a:pt x="41" y="16"/>
                    </a:lnTo>
                    <a:lnTo>
                      <a:pt x="43" y="14"/>
                    </a:lnTo>
                    <a:lnTo>
                      <a:pt x="50" y="16"/>
                    </a:lnTo>
                    <a:lnTo>
                      <a:pt x="54" y="14"/>
                    </a:lnTo>
                    <a:lnTo>
                      <a:pt x="57" y="14"/>
                    </a:lnTo>
                    <a:lnTo>
                      <a:pt x="63" y="14"/>
                    </a:lnTo>
                    <a:lnTo>
                      <a:pt x="63" y="14"/>
                    </a:lnTo>
                    <a:lnTo>
                      <a:pt x="61" y="14"/>
                    </a:lnTo>
                    <a:lnTo>
                      <a:pt x="57" y="16"/>
                    </a:lnTo>
                    <a:lnTo>
                      <a:pt x="56" y="16"/>
                    </a:lnTo>
                    <a:lnTo>
                      <a:pt x="52" y="16"/>
                    </a:lnTo>
                    <a:lnTo>
                      <a:pt x="48" y="16"/>
                    </a:lnTo>
                    <a:lnTo>
                      <a:pt x="47" y="16"/>
                    </a:lnTo>
                    <a:lnTo>
                      <a:pt x="45" y="16"/>
                    </a:lnTo>
                    <a:lnTo>
                      <a:pt x="43" y="16"/>
                    </a:lnTo>
                    <a:lnTo>
                      <a:pt x="41" y="16"/>
                    </a:lnTo>
                    <a:lnTo>
                      <a:pt x="41" y="16"/>
                    </a:lnTo>
                    <a:lnTo>
                      <a:pt x="39" y="16"/>
                    </a:lnTo>
                    <a:lnTo>
                      <a:pt x="41" y="18"/>
                    </a:lnTo>
                    <a:lnTo>
                      <a:pt x="41" y="18"/>
                    </a:lnTo>
                    <a:lnTo>
                      <a:pt x="43" y="18"/>
                    </a:lnTo>
                    <a:lnTo>
                      <a:pt x="43" y="18"/>
                    </a:lnTo>
                    <a:lnTo>
                      <a:pt x="45" y="18"/>
                    </a:lnTo>
                    <a:lnTo>
                      <a:pt x="47" y="20"/>
                    </a:lnTo>
                    <a:lnTo>
                      <a:pt x="47" y="20"/>
                    </a:lnTo>
                    <a:lnTo>
                      <a:pt x="48" y="20"/>
                    </a:lnTo>
                    <a:lnTo>
                      <a:pt x="48" y="20"/>
                    </a:lnTo>
                    <a:lnTo>
                      <a:pt x="48" y="18"/>
                    </a:lnTo>
                    <a:lnTo>
                      <a:pt x="50" y="18"/>
                    </a:lnTo>
                    <a:lnTo>
                      <a:pt x="50" y="18"/>
                    </a:lnTo>
                    <a:lnTo>
                      <a:pt x="52" y="18"/>
                    </a:lnTo>
                    <a:lnTo>
                      <a:pt x="54" y="18"/>
                    </a:lnTo>
                    <a:lnTo>
                      <a:pt x="56" y="16"/>
                    </a:lnTo>
                    <a:lnTo>
                      <a:pt x="56" y="16"/>
                    </a:lnTo>
                    <a:lnTo>
                      <a:pt x="57" y="16"/>
                    </a:lnTo>
                    <a:lnTo>
                      <a:pt x="59" y="16"/>
                    </a:lnTo>
                    <a:lnTo>
                      <a:pt x="65" y="16"/>
                    </a:lnTo>
                    <a:lnTo>
                      <a:pt x="65" y="16"/>
                    </a:lnTo>
                    <a:lnTo>
                      <a:pt x="72" y="16"/>
                    </a:lnTo>
                    <a:lnTo>
                      <a:pt x="70" y="16"/>
                    </a:lnTo>
                    <a:lnTo>
                      <a:pt x="68" y="16"/>
                    </a:lnTo>
                    <a:lnTo>
                      <a:pt x="65" y="16"/>
                    </a:lnTo>
                    <a:lnTo>
                      <a:pt x="65" y="16"/>
                    </a:lnTo>
                    <a:lnTo>
                      <a:pt x="63" y="16"/>
                    </a:lnTo>
                    <a:lnTo>
                      <a:pt x="59" y="16"/>
                    </a:lnTo>
                    <a:lnTo>
                      <a:pt x="57" y="16"/>
                    </a:lnTo>
                    <a:lnTo>
                      <a:pt x="56" y="16"/>
                    </a:lnTo>
                    <a:lnTo>
                      <a:pt x="56" y="18"/>
                    </a:lnTo>
                    <a:lnTo>
                      <a:pt x="56" y="18"/>
                    </a:lnTo>
                    <a:lnTo>
                      <a:pt x="56" y="18"/>
                    </a:lnTo>
                    <a:lnTo>
                      <a:pt x="54" y="18"/>
                    </a:lnTo>
                    <a:lnTo>
                      <a:pt x="52" y="18"/>
                    </a:lnTo>
                    <a:lnTo>
                      <a:pt x="52" y="18"/>
                    </a:lnTo>
                    <a:lnTo>
                      <a:pt x="50" y="20"/>
                    </a:lnTo>
                    <a:lnTo>
                      <a:pt x="50" y="20"/>
                    </a:lnTo>
                    <a:lnTo>
                      <a:pt x="50" y="20"/>
                    </a:lnTo>
                    <a:lnTo>
                      <a:pt x="50" y="20"/>
                    </a:lnTo>
                    <a:lnTo>
                      <a:pt x="50" y="20"/>
                    </a:lnTo>
                    <a:lnTo>
                      <a:pt x="52" y="20"/>
                    </a:lnTo>
                    <a:lnTo>
                      <a:pt x="54" y="20"/>
                    </a:lnTo>
                    <a:lnTo>
                      <a:pt x="56" y="22"/>
                    </a:lnTo>
                    <a:lnTo>
                      <a:pt x="56" y="22"/>
                    </a:lnTo>
                    <a:lnTo>
                      <a:pt x="57" y="22"/>
                    </a:lnTo>
                    <a:lnTo>
                      <a:pt x="57" y="22"/>
                    </a:lnTo>
                    <a:lnTo>
                      <a:pt x="59" y="22"/>
                    </a:lnTo>
                    <a:lnTo>
                      <a:pt x="59" y="20"/>
                    </a:lnTo>
                    <a:lnTo>
                      <a:pt x="59" y="20"/>
                    </a:lnTo>
                    <a:lnTo>
                      <a:pt x="59" y="20"/>
                    </a:lnTo>
                    <a:lnTo>
                      <a:pt x="59" y="20"/>
                    </a:lnTo>
                    <a:lnTo>
                      <a:pt x="61" y="20"/>
                    </a:lnTo>
                    <a:lnTo>
                      <a:pt x="63" y="18"/>
                    </a:lnTo>
                    <a:lnTo>
                      <a:pt x="63" y="20"/>
                    </a:lnTo>
                    <a:lnTo>
                      <a:pt x="61" y="20"/>
                    </a:lnTo>
                    <a:lnTo>
                      <a:pt x="61" y="20"/>
                    </a:lnTo>
                    <a:lnTo>
                      <a:pt x="61" y="20"/>
                    </a:lnTo>
                    <a:lnTo>
                      <a:pt x="63" y="20"/>
                    </a:lnTo>
                    <a:lnTo>
                      <a:pt x="63" y="20"/>
                    </a:lnTo>
                    <a:lnTo>
                      <a:pt x="61" y="20"/>
                    </a:lnTo>
                    <a:lnTo>
                      <a:pt x="61" y="22"/>
                    </a:lnTo>
                    <a:lnTo>
                      <a:pt x="61" y="22"/>
                    </a:lnTo>
                    <a:lnTo>
                      <a:pt x="61" y="22"/>
                    </a:lnTo>
                    <a:lnTo>
                      <a:pt x="68" y="22"/>
                    </a:lnTo>
                    <a:lnTo>
                      <a:pt x="74" y="20"/>
                    </a:lnTo>
                    <a:lnTo>
                      <a:pt x="79" y="20"/>
                    </a:lnTo>
                    <a:lnTo>
                      <a:pt x="79" y="18"/>
                    </a:lnTo>
                    <a:lnTo>
                      <a:pt x="79" y="18"/>
                    </a:lnTo>
                    <a:lnTo>
                      <a:pt x="81" y="18"/>
                    </a:lnTo>
                    <a:lnTo>
                      <a:pt x="81" y="18"/>
                    </a:lnTo>
                    <a:lnTo>
                      <a:pt x="81" y="18"/>
                    </a:lnTo>
                    <a:lnTo>
                      <a:pt x="81" y="18"/>
                    </a:lnTo>
                    <a:lnTo>
                      <a:pt x="83" y="16"/>
                    </a:lnTo>
                    <a:lnTo>
                      <a:pt x="81" y="16"/>
                    </a:lnTo>
                    <a:lnTo>
                      <a:pt x="83" y="16"/>
                    </a:lnTo>
                    <a:lnTo>
                      <a:pt x="83" y="16"/>
                    </a:lnTo>
                    <a:lnTo>
                      <a:pt x="85" y="16"/>
                    </a:lnTo>
                    <a:lnTo>
                      <a:pt x="85" y="16"/>
                    </a:lnTo>
                    <a:lnTo>
                      <a:pt x="88" y="14"/>
                    </a:lnTo>
                    <a:lnTo>
                      <a:pt x="96" y="14"/>
                    </a:lnTo>
                    <a:lnTo>
                      <a:pt x="94" y="14"/>
                    </a:lnTo>
                    <a:lnTo>
                      <a:pt x="88" y="14"/>
                    </a:lnTo>
                    <a:lnTo>
                      <a:pt x="88" y="14"/>
                    </a:lnTo>
                    <a:lnTo>
                      <a:pt x="88" y="16"/>
                    </a:lnTo>
                    <a:lnTo>
                      <a:pt x="86" y="16"/>
                    </a:lnTo>
                    <a:lnTo>
                      <a:pt x="86" y="16"/>
                    </a:lnTo>
                    <a:lnTo>
                      <a:pt x="85" y="16"/>
                    </a:lnTo>
                    <a:lnTo>
                      <a:pt x="83" y="18"/>
                    </a:lnTo>
                    <a:lnTo>
                      <a:pt x="83" y="18"/>
                    </a:lnTo>
                    <a:lnTo>
                      <a:pt x="83" y="18"/>
                    </a:lnTo>
                    <a:lnTo>
                      <a:pt x="88" y="18"/>
                    </a:lnTo>
                    <a:lnTo>
                      <a:pt x="92" y="18"/>
                    </a:lnTo>
                    <a:lnTo>
                      <a:pt x="99" y="18"/>
                    </a:lnTo>
                    <a:lnTo>
                      <a:pt x="99" y="18"/>
                    </a:lnTo>
                    <a:lnTo>
                      <a:pt x="97" y="18"/>
                    </a:lnTo>
                    <a:lnTo>
                      <a:pt x="97" y="20"/>
                    </a:lnTo>
                    <a:lnTo>
                      <a:pt x="97" y="20"/>
                    </a:lnTo>
                    <a:lnTo>
                      <a:pt x="96" y="18"/>
                    </a:lnTo>
                    <a:lnTo>
                      <a:pt x="94" y="20"/>
                    </a:lnTo>
                    <a:lnTo>
                      <a:pt x="94" y="20"/>
                    </a:lnTo>
                    <a:lnTo>
                      <a:pt x="94" y="20"/>
                    </a:lnTo>
                    <a:lnTo>
                      <a:pt x="92" y="20"/>
                    </a:lnTo>
                    <a:lnTo>
                      <a:pt x="90" y="20"/>
                    </a:lnTo>
                    <a:lnTo>
                      <a:pt x="90" y="20"/>
                    </a:lnTo>
                    <a:lnTo>
                      <a:pt x="88" y="20"/>
                    </a:lnTo>
                    <a:lnTo>
                      <a:pt x="88" y="20"/>
                    </a:lnTo>
                    <a:lnTo>
                      <a:pt x="88" y="20"/>
                    </a:lnTo>
                    <a:lnTo>
                      <a:pt x="88" y="20"/>
                    </a:lnTo>
                    <a:lnTo>
                      <a:pt x="86" y="20"/>
                    </a:lnTo>
                    <a:lnTo>
                      <a:pt x="83" y="20"/>
                    </a:lnTo>
                    <a:lnTo>
                      <a:pt x="79" y="20"/>
                    </a:lnTo>
                    <a:lnTo>
                      <a:pt x="77" y="20"/>
                    </a:lnTo>
                    <a:lnTo>
                      <a:pt x="77" y="20"/>
                    </a:lnTo>
                    <a:lnTo>
                      <a:pt x="76" y="22"/>
                    </a:lnTo>
                    <a:lnTo>
                      <a:pt x="76" y="22"/>
                    </a:lnTo>
                    <a:lnTo>
                      <a:pt x="81" y="22"/>
                    </a:lnTo>
                    <a:lnTo>
                      <a:pt x="81" y="22"/>
                    </a:lnTo>
                    <a:lnTo>
                      <a:pt x="85" y="22"/>
                    </a:lnTo>
                    <a:lnTo>
                      <a:pt x="79" y="22"/>
                    </a:lnTo>
                    <a:lnTo>
                      <a:pt x="76" y="22"/>
                    </a:lnTo>
                    <a:lnTo>
                      <a:pt x="74" y="22"/>
                    </a:lnTo>
                    <a:lnTo>
                      <a:pt x="74" y="22"/>
                    </a:lnTo>
                    <a:lnTo>
                      <a:pt x="74" y="22"/>
                    </a:lnTo>
                    <a:lnTo>
                      <a:pt x="74" y="23"/>
                    </a:lnTo>
                    <a:lnTo>
                      <a:pt x="74" y="22"/>
                    </a:lnTo>
                    <a:lnTo>
                      <a:pt x="72" y="23"/>
                    </a:lnTo>
                    <a:lnTo>
                      <a:pt x="70" y="22"/>
                    </a:lnTo>
                    <a:lnTo>
                      <a:pt x="67" y="23"/>
                    </a:lnTo>
                    <a:lnTo>
                      <a:pt x="65" y="23"/>
                    </a:lnTo>
                    <a:lnTo>
                      <a:pt x="63" y="23"/>
                    </a:lnTo>
                    <a:lnTo>
                      <a:pt x="61" y="23"/>
                    </a:lnTo>
                    <a:lnTo>
                      <a:pt x="59" y="23"/>
                    </a:lnTo>
                    <a:lnTo>
                      <a:pt x="61" y="25"/>
                    </a:lnTo>
                    <a:lnTo>
                      <a:pt x="61" y="25"/>
                    </a:lnTo>
                    <a:lnTo>
                      <a:pt x="65" y="27"/>
                    </a:lnTo>
                    <a:lnTo>
                      <a:pt x="63" y="27"/>
                    </a:lnTo>
                    <a:lnTo>
                      <a:pt x="63" y="27"/>
                    </a:lnTo>
                    <a:lnTo>
                      <a:pt x="63" y="27"/>
                    </a:lnTo>
                    <a:lnTo>
                      <a:pt x="63" y="29"/>
                    </a:lnTo>
                    <a:lnTo>
                      <a:pt x="65" y="29"/>
                    </a:lnTo>
                    <a:lnTo>
                      <a:pt x="65" y="29"/>
                    </a:lnTo>
                    <a:lnTo>
                      <a:pt x="68" y="29"/>
                    </a:lnTo>
                    <a:lnTo>
                      <a:pt x="65" y="31"/>
                    </a:lnTo>
                    <a:lnTo>
                      <a:pt x="65" y="31"/>
                    </a:lnTo>
                    <a:lnTo>
                      <a:pt x="65" y="31"/>
                    </a:lnTo>
                    <a:lnTo>
                      <a:pt x="63" y="29"/>
                    </a:lnTo>
                    <a:lnTo>
                      <a:pt x="61" y="29"/>
                    </a:lnTo>
                    <a:lnTo>
                      <a:pt x="59" y="31"/>
                    </a:lnTo>
                    <a:lnTo>
                      <a:pt x="61" y="29"/>
                    </a:lnTo>
                    <a:lnTo>
                      <a:pt x="61" y="29"/>
                    </a:lnTo>
                    <a:lnTo>
                      <a:pt x="61" y="29"/>
                    </a:lnTo>
                    <a:lnTo>
                      <a:pt x="61" y="27"/>
                    </a:lnTo>
                    <a:lnTo>
                      <a:pt x="57" y="23"/>
                    </a:lnTo>
                    <a:lnTo>
                      <a:pt x="56" y="23"/>
                    </a:lnTo>
                    <a:lnTo>
                      <a:pt x="56" y="23"/>
                    </a:lnTo>
                    <a:lnTo>
                      <a:pt x="54" y="23"/>
                    </a:lnTo>
                    <a:lnTo>
                      <a:pt x="52" y="23"/>
                    </a:lnTo>
                    <a:lnTo>
                      <a:pt x="50" y="22"/>
                    </a:lnTo>
                    <a:lnTo>
                      <a:pt x="48" y="22"/>
                    </a:lnTo>
                    <a:lnTo>
                      <a:pt x="47" y="22"/>
                    </a:lnTo>
                    <a:lnTo>
                      <a:pt x="47" y="23"/>
                    </a:lnTo>
                    <a:lnTo>
                      <a:pt x="45" y="23"/>
                    </a:lnTo>
                    <a:lnTo>
                      <a:pt x="45" y="23"/>
                    </a:lnTo>
                    <a:lnTo>
                      <a:pt x="43" y="23"/>
                    </a:lnTo>
                    <a:lnTo>
                      <a:pt x="43" y="25"/>
                    </a:lnTo>
                    <a:lnTo>
                      <a:pt x="47" y="25"/>
                    </a:lnTo>
                    <a:lnTo>
                      <a:pt x="48" y="25"/>
                    </a:lnTo>
                    <a:lnTo>
                      <a:pt x="45" y="25"/>
                    </a:lnTo>
                    <a:lnTo>
                      <a:pt x="45" y="25"/>
                    </a:lnTo>
                    <a:lnTo>
                      <a:pt x="45" y="25"/>
                    </a:lnTo>
                    <a:lnTo>
                      <a:pt x="43" y="25"/>
                    </a:lnTo>
                    <a:lnTo>
                      <a:pt x="43" y="25"/>
                    </a:lnTo>
                    <a:lnTo>
                      <a:pt x="43" y="27"/>
                    </a:lnTo>
                    <a:lnTo>
                      <a:pt x="43" y="27"/>
                    </a:lnTo>
                    <a:lnTo>
                      <a:pt x="45" y="27"/>
                    </a:lnTo>
                    <a:lnTo>
                      <a:pt x="45" y="27"/>
                    </a:lnTo>
                    <a:lnTo>
                      <a:pt x="47" y="27"/>
                    </a:lnTo>
                    <a:lnTo>
                      <a:pt x="47" y="29"/>
                    </a:lnTo>
                    <a:lnTo>
                      <a:pt x="47" y="29"/>
                    </a:lnTo>
                    <a:lnTo>
                      <a:pt x="47" y="31"/>
                    </a:lnTo>
                    <a:lnTo>
                      <a:pt x="47" y="31"/>
                    </a:lnTo>
                    <a:lnTo>
                      <a:pt x="47" y="32"/>
                    </a:lnTo>
                    <a:lnTo>
                      <a:pt x="47" y="32"/>
                    </a:lnTo>
                    <a:lnTo>
                      <a:pt x="47" y="32"/>
                    </a:lnTo>
                    <a:lnTo>
                      <a:pt x="47" y="32"/>
                    </a:lnTo>
                    <a:lnTo>
                      <a:pt x="48" y="32"/>
                    </a:lnTo>
                    <a:lnTo>
                      <a:pt x="48" y="32"/>
                    </a:lnTo>
                    <a:lnTo>
                      <a:pt x="48" y="34"/>
                    </a:lnTo>
                    <a:lnTo>
                      <a:pt x="48" y="34"/>
                    </a:lnTo>
                    <a:lnTo>
                      <a:pt x="50" y="34"/>
                    </a:lnTo>
                    <a:lnTo>
                      <a:pt x="48" y="34"/>
                    </a:lnTo>
                    <a:lnTo>
                      <a:pt x="47" y="34"/>
                    </a:lnTo>
                    <a:lnTo>
                      <a:pt x="47" y="34"/>
                    </a:lnTo>
                    <a:lnTo>
                      <a:pt x="47" y="32"/>
                    </a:lnTo>
                    <a:lnTo>
                      <a:pt x="45" y="32"/>
                    </a:lnTo>
                    <a:lnTo>
                      <a:pt x="45" y="32"/>
                    </a:lnTo>
                    <a:lnTo>
                      <a:pt x="45" y="32"/>
                    </a:lnTo>
                    <a:lnTo>
                      <a:pt x="43" y="32"/>
                    </a:lnTo>
                    <a:lnTo>
                      <a:pt x="43" y="34"/>
                    </a:lnTo>
                    <a:lnTo>
                      <a:pt x="43" y="34"/>
                    </a:lnTo>
                    <a:lnTo>
                      <a:pt x="45" y="34"/>
                    </a:lnTo>
                    <a:lnTo>
                      <a:pt x="48" y="36"/>
                    </a:lnTo>
                    <a:lnTo>
                      <a:pt x="50" y="36"/>
                    </a:lnTo>
                    <a:lnTo>
                      <a:pt x="54" y="36"/>
                    </a:lnTo>
                    <a:lnTo>
                      <a:pt x="54" y="36"/>
                    </a:lnTo>
                    <a:lnTo>
                      <a:pt x="56" y="36"/>
                    </a:lnTo>
                    <a:lnTo>
                      <a:pt x="56" y="36"/>
                    </a:lnTo>
                    <a:lnTo>
                      <a:pt x="57" y="36"/>
                    </a:lnTo>
                    <a:lnTo>
                      <a:pt x="56" y="36"/>
                    </a:lnTo>
                    <a:lnTo>
                      <a:pt x="56" y="36"/>
                    </a:lnTo>
                    <a:lnTo>
                      <a:pt x="56" y="36"/>
                    </a:lnTo>
                    <a:lnTo>
                      <a:pt x="54" y="36"/>
                    </a:lnTo>
                    <a:lnTo>
                      <a:pt x="54" y="36"/>
                    </a:lnTo>
                    <a:lnTo>
                      <a:pt x="54" y="38"/>
                    </a:lnTo>
                    <a:lnTo>
                      <a:pt x="54" y="36"/>
                    </a:lnTo>
                    <a:lnTo>
                      <a:pt x="52" y="36"/>
                    </a:lnTo>
                    <a:lnTo>
                      <a:pt x="48" y="36"/>
                    </a:lnTo>
                    <a:lnTo>
                      <a:pt x="48" y="36"/>
                    </a:lnTo>
                    <a:lnTo>
                      <a:pt x="48" y="38"/>
                    </a:lnTo>
                    <a:lnTo>
                      <a:pt x="48" y="38"/>
                    </a:lnTo>
                    <a:lnTo>
                      <a:pt x="50" y="38"/>
                    </a:lnTo>
                    <a:lnTo>
                      <a:pt x="52" y="38"/>
                    </a:lnTo>
                    <a:lnTo>
                      <a:pt x="50" y="38"/>
                    </a:lnTo>
                    <a:lnTo>
                      <a:pt x="50" y="38"/>
                    </a:lnTo>
                    <a:lnTo>
                      <a:pt x="50" y="38"/>
                    </a:lnTo>
                    <a:lnTo>
                      <a:pt x="50" y="40"/>
                    </a:lnTo>
                    <a:lnTo>
                      <a:pt x="48" y="38"/>
                    </a:lnTo>
                    <a:lnTo>
                      <a:pt x="48" y="38"/>
                    </a:lnTo>
                    <a:lnTo>
                      <a:pt x="48" y="38"/>
                    </a:lnTo>
                    <a:lnTo>
                      <a:pt x="47" y="38"/>
                    </a:lnTo>
                    <a:lnTo>
                      <a:pt x="45" y="36"/>
                    </a:lnTo>
                    <a:lnTo>
                      <a:pt x="41" y="36"/>
                    </a:lnTo>
                    <a:lnTo>
                      <a:pt x="41" y="34"/>
                    </a:lnTo>
                    <a:lnTo>
                      <a:pt x="39" y="34"/>
                    </a:lnTo>
                    <a:lnTo>
                      <a:pt x="39" y="36"/>
                    </a:lnTo>
                    <a:lnTo>
                      <a:pt x="38" y="36"/>
                    </a:lnTo>
                    <a:lnTo>
                      <a:pt x="32" y="36"/>
                    </a:lnTo>
                    <a:lnTo>
                      <a:pt x="32" y="36"/>
                    </a:lnTo>
                    <a:lnTo>
                      <a:pt x="30" y="36"/>
                    </a:lnTo>
                    <a:lnTo>
                      <a:pt x="30" y="36"/>
                    </a:lnTo>
                    <a:lnTo>
                      <a:pt x="29" y="38"/>
                    </a:lnTo>
                    <a:lnTo>
                      <a:pt x="29" y="38"/>
                    </a:lnTo>
                    <a:lnTo>
                      <a:pt x="27" y="38"/>
                    </a:lnTo>
                    <a:lnTo>
                      <a:pt x="27" y="38"/>
                    </a:lnTo>
                    <a:lnTo>
                      <a:pt x="25" y="38"/>
                    </a:lnTo>
                    <a:lnTo>
                      <a:pt x="25" y="40"/>
                    </a:lnTo>
                    <a:lnTo>
                      <a:pt x="25" y="40"/>
                    </a:lnTo>
                    <a:lnTo>
                      <a:pt x="25" y="40"/>
                    </a:lnTo>
                    <a:lnTo>
                      <a:pt x="23" y="41"/>
                    </a:lnTo>
                    <a:lnTo>
                      <a:pt x="25" y="41"/>
                    </a:lnTo>
                    <a:lnTo>
                      <a:pt x="23" y="41"/>
                    </a:lnTo>
                    <a:lnTo>
                      <a:pt x="23" y="41"/>
                    </a:lnTo>
                    <a:lnTo>
                      <a:pt x="25" y="41"/>
                    </a:lnTo>
                    <a:lnTo>
                      <a:pt x="27" y="41"/>
                    </a:lnTo>
                    <a:lnTo>
                      <a:pt x="29" y="41"/>
                    </a:lnTo>
                    <a:lnTo>
                      <a:pt x="29" y="41"/>
                    </a:lnTo>
                    <a:lnTo>
                      <a:pt x="30" y="41"/>
                    </a:lnTo>
                    <a:lnTo>
                      <a:pt x="30" y="41"/>
                    </a:lnTo>
                    <a:lnTo>
                      <a:pt x="32" y="40"/>
                    </a:lnTo>
                    <a:lnTo>
                      <a:pt x="32" y="40"/>
                    </a:lnTo>
                    <a:lnTo>
                      <a:pt x="32" y="40"/>
                    </a:lnTo>
                    <a:lnTo>
                      <a:pt x="32" y="41"/>
                    </a:lnTo>
                    <a:lnTo>
                      <a:pt x="29" y="41"/>
                    </a:lnTo>
                    <a:lnTo>
                      <a:pt x="29" y="41"/>
                    </a:lnTo>
                    <a:lnTo>
                      <a:pt x="29" y="41"/>
                    </a:lnTo>
                    <a:lnTo>
                      <a:pt x="29" y="41"/>
                    </a:lnTo>
                    <a:lnTo>
                      <a:pt x="32" y="41"/>
                    </a:lnTo>
                    <a:lnTo>
                      <a:pt x="32" y="41"/>
                    </a:lnTo>
                    <a:lnTo>
                      <a:pt x="34" y="41"/>
                    </a:lnTo>
                    <a:lnTo>
                      <a:pt x="36" y="41"/>
                    </a:lnTo>
                    <a:lnTo>
                      <a:pt x="36" y="40"/>
                    </a:lnTo>
                    <a:lnTo>
                      <a:pt x="38" y="40"/>
                    </a:lnTo>
                    <a:lnTo>
                      <a:pt x="38" y="40"/>
                    </a:lnTo>
                    <a:lnTo>
                      <a:pt x="38" y="38"/>
                    </a:lnTo>
                    <a:lnTo>
                      <a:pt x="38" y="40"/>
                    </a:lnTo>
                    <a:lnTo>
                      <a:pt x="38" y="40"/>
                    </a:lnTo>
                    <a:lnTo>
                      <a:pt x="38" y="41"/>
                    </a:lnTo>
                    <a:lnTo>
                      <a:pt x="36" y="41"/>
                    </a:lnTo>
                    <a:lnTo>
                      <a:pt x="36" y="41"/>
                    </a:lnTo>
                    <a:lnTo>
                      <a:pt x="38" y="41"/>
                    </a:lnTo>
                    <a:lnTo>
                      <a:pt x="38" y="41"/>
                    </a:lnTo>
                    <a:lnTo>
                      <a:pt x="38" y="41"/>
                    </a:lnTo>
                    <a:lnTo>
                      <a:pt x="39" y="41"/>
                    </a:lnTo>
                    <a:lnTo>
                      <a:pt x="38" y="41"/>
                    </a:lnTo>
                    <a:lnTo>
                      <a:pt x="38" y="41"/>
                    </a:lnTo>
                    <a:lnTo>
                      <a:pt x="34" y="41"/>
                    </a:lnTo>
                    <a:lnTo>
                      <a:pt x="34" y="41"/>
                    </a:lnTo>
                    <a:lnTo>
                      <a:pt x="34" y="41"/>
                    </a:lnTo>
                    <a:lnTo>
                      <a:pt x="32" y="43"/>
                    </a:lnTo>
                    <a:lnTo>
                      <a:pt x="32" y="43"/>
                    </a:lnTo>
                    <a:lnTo>
                      <a:pt x="32" y="43"/>
                    </a:lnTo>
                    <a:lnTo>
                      <a:pt x="29" y="43"/>
                    </a:lnTo>
                    <a:lnTo>
                      <a:pt x="29" y="43"/>
                    </a:lnTo>
                    <a:lnTo>
                      <a:pt x="30" y="43"/>
                    </a:lnTo>
                    <a:lnTo>
                      <a:pt x="30" y="45"/>
                    </a:lnTo>
                    <a:lnTo>
                      <a:pt x="32" y="45"/>
                    </a:lnTo>
                    <a:lnTo>
                      <a:pt x="30" y="45"/>
                    </a:lnTo>
                    <a:lnTo>
                      <a:pt x="30" y="45"/>
                    </a:lnTo>
                    <a:lnTo>
                      <a:pt x="29" y="47"/>
                    </a:lnTo>
                    <a:lnTo>
                      <a:pt x="30" y="47"/>
                    </a:lnTo>
                    <a:lnTo>
                      <a:pt x="32" y="47"/>
                    </a:lnTo>
                    <a:lnTo>
                      <a:pt x="32" y="45"/>
                    </a:lnTo>
                    <a:lnTo>
                      <a:pt x="32" y="47"/>
                    </a:lnTo>
                    <a:lnTo>
                      <a:pt x="30" y="47"/>
                    </a:lnTo>
                    <a:lnTo>
                      <a:pt x="30" y="47"/>
                    </a:lnTo>
                    <a:lnTo>
                      <a:pt x="32" y="47"/>
                    </a:lnTo>
                    <a:lnTo>
                      <a:pt x="32" y="47"/>
                    </a:lnTo>
                    <a:lnTo>
                      <a:pt x="34" y="47"/>
                    </a:lnTo>
                    <a:lnTo>
                      <a:pt x="38" y="47"/>
                    </a:lnTo>
                    <a:lnTo>
                      <a:pt x="38" y="47"/>
                    </a:lnTo>
                    <a:lnTo>
                      <a:pt x="38" y="47"/>
                    </a:lnTo>
                    <a:lnTo>
                      <a:pt x="36" y="49"/>
                    </a:lnTo>
                    <a:lnTo>
                      <a:pt x="34" y="49"/>
                    </a:lnTo>
                    <a:lnTo>
                      <a:pt x="36" y="49"/>
                    </a:lnTo>
                    <a:lnTo>
                      <a:pt x="34" y="49"/>
                    </a:lnTo>
                    <a:lnTo>
                      <a:pt x="34" y="49"/>
                    </a:lnTo>
                    <a:lnTo>
                      <a:pt x="32" y="49"/>
                    </a:lnTo>
                    <a:lnTo>
                      <a:pt x="30" y="49"/>
                    </a:lnTo>
                    <a:lnTo>
                      <a:pt x="30" y="49"/>
                    </a:lnTo>
                    <a:lnTo>
                      <a:pt x="30" y="49"/>
                    </a:lnTo>
                    <a:lnTo>
                      <a:pt x="30" y="49"/>
                    </a:lnTo>
                    <a:lnTo>
                      <a:pt x="29" y="49"/>
                    </a:lnTo>
                    <a:lnTo>
                      <a:pt x="27" y="49"/>
                    </a:lnTo>
                    <a:lnTo>
                      <a:pt x="27" y="47"/>
                    </a:lnTo>
                    <a:lnTo>
                      <a:pt x="25" y="47"/>
                    </a:lnTo>
                    <a:lnTo>
                      <a:pt x="27" y="47"/>
                    </a:lnTo>
                    <a:lnTo>
                      <a:pt x="27" y="47"/>
                    </a:lnTo>
                    <a:lnTo>
                      <a:pt x="27" y="45"/>
                    </a:lnTo>
                    <a:lnTo>
                      <a:pt x="27" y="45"/>
                    </a:lnTo>
                    <a:lnTo>
                      <a:pt x="25" y="43"/>
                    </a:lnTo>
                    <a:lnTo>
                      <a:pt x="21" y="43"/>
                    </a:lnTo>
                    <a:lnTo>
                      <a:pt x="18" y="43"/>
                    </a:lnTo>
                    <a:lnTo>
                      <a:pt x="18" y="43"/>
                    </a:lnTo>
                    <a:lnTo>
                      <a:pt x="18" y="43"/>
                    </a:lnTo>
                    <a:lnTo>
                      <a:pt x="16" y="43"/>
                    </a:lnTo>
                    <a:lnTo>
                      <a:pt x="16" y="45"/>
                    </a:lnTo>
                    <a:lnTo>
                      <a:pt x="16" y="45"/>
                    </a:lnTo>
                    <a:lnTo>
                      <a:pt x="14" y="45"/>
                    </a:lnTo>
                    <a:lnTo>
                      <a:pt x="16" y="47"/>
                    </a:lnTo>
                    <a:lnTo>
                      <a:pt x="16" y="47"/>
                    </a:lnTo>
                    <a:lnTo>
                      <a:pt x="16" y="47"/>
                    </a:lnTo>
                    <a:lnTo>
                      <a:pt x="16" y="47"/>
                    </a:lnTo>
                    <a:lnTo>
                      <a:pt x="16" y="49"/>
                    </a:lnTo>
                    <a:lnTo>
                      <a:pt x="16" y="49"/>
                    </a:lnTo>
                    <a:lnTo>
                      <a:pt x="16" y="49"/>
                    </a:lnTo>
                    <a:lnTo>
                      <a:pt x="18" y="49"/>
                    </a:lnTo>
                    <a:lnTo>
                      <a:pt x="19" y="49"/>
                    </a:lnTo>
                    <a:lnTo>
                      <a:pt x="19" y="49"/>
                    </a:lnTo>
                    <a:lnTo>
                      <a:pt x="18" y="49"/>
                    </a:lnTo>
                    <a:lnTo>
                      <a:pt x="18" y="49"/>
                    </a:lnTo>
                    <a:lnTo>
                      <a:pt x="16" y="49"/>
                    </a:lnTo>
                    <a:lnTo>
                      <a:pt x="16" y="50"/>
                    </a:lnTo>
                    <a:lnTo>
                      <a:pt x="18" y="50"/>
                    </a:lnTo>
                    <a:lnTo>
                      <a:pt x="18" y="50"/>
                    </a:lnTo>
                    <a:lnTo>
                      <a:pt x="18" y="50"/>
                    </a:lnTo>
                    <a:lnTo>
                      <a:pt x="16" y="50"/>
                    </a:lnTo>
                    <a:lnTo>
                      <a:pt x="14" y="50"/>
                    </a:lnTo>
                    <a:lnTo>
                      <a:pt x="14" y="50"/>
                    </a:lnTo>
                    <a:lnTo>
                      <a:pt x="14" y="50"/>
                    </a:lnTo>
                    <a:lnTo>
                      <a:pt x="14" y="50"/>
                    </a:lnTo>
                    <a:lnTo>
                      <a:pt x="14" y="50"/>
                    </a:lnTo>
                    <a:lnTo>
                      <a:pt x="12" y="50"/>
                    </a:lnTo>
                    <a:lnTo>
                      <a:pt x="12" y="50"/>
                    </a:lnTo>
                    <a:lnTo>
                      <a:pt x="10" y="50"/>
                    </a:lnTo>
                    <a:lnTo>
                      <a:pt x="10" y="50"/>
                    </a:lnTo>
                    <a:lnTo>
                      <a:pt x="9" y="50"/>
                    </a:lnTo>
                    <a:lnTo>
                      <a:pt x="9" y="50"/>
                    </a:lnTo>
                    <a:lnTo>
                      <a:pt x="9" y="50"/>
                    </a:lnTo>
                    <a:lnTo>
                      <a:pt x="7" y="50"/>
                    </a:lnTo>
                    <a:lnTo>
                      <a:pt x="3" y="52"/>
                    </a:lnTo>
                    <a:lnTo>
                      <a:pt x="1" y="52"/>
                    </a:lnTo>
                    <a:lnTo>
                      <a:pt x="1" y="54"/>
                    </a:lnTo>
                    <a:lnTo>
                      <a:pt x="1" y="54"/>
                    </a:lnTo>
                    <a:lnTo>
                      <a:pt x="0" y="54"/>
                    </a:lnTo>
                    <a:lnTo>
                      <a:pt x="0" y="54"/>
                    </a:lnTo>
                    <a:lnTo>
                      <a:pt x="0" y="56"/>
                    </a:lnTo>
                    <a:lnTo>
                      <a:pt x="1" y="56"/>
                    </a:lnTo>
                    <a:close/>
                    <a:moveTo>
                      <a:pt x="54" y="20"/>
                    </a:moveTo>
                    <a:lnTo>
                      <a:pt x="54" y="20"/>
                    </a:lnTo>
                    <a:lnTo>
                      <a:pt x="56" y="20"/>
                    </a:lnTo>
                    <a:lnTo>
                      <a:pt x="54" y="20"/>
                    </a:lnTo>
                    <a:close/>
                    <a:moveTo>
                      <a:pt x="63" y="18"/>
                    </a:moveTo>
                    <a:lnTo>
                      <a:pt x="63" y="18"/>
                    </a:lnTo>
                    <a:lnTo>
                      <a:pt x="63" y="18"/>
                    </a:lnTo>
                    <a:lnTo>
                      <a:pt x="63" y="18"/>
                    </a:lnTo>
                    <a:close/>
                    <a:moveTo>
                      <a:pt x="68" y="20"/>
                    </a:moveTo>
                    <a:lnTo>
                      <a:pt x="67" y="20"/>
                    </a:lnTo>
                    <a:lnTo>
                      <a:pt x="65" y="20"/>
                    </a:lnTo>
                    <a:lnTo>
                      <a:pt x="67" y="20"/>
                    </a:lnTo>
                    <a:lnTo>
                      <a:pt x="68" y="18"/>
                    </a:lnTo>
                    <a:lnTo>
                      <a:pt x="68" y="18"/>
                    </a:lnTo>
                    <a:lnTo>
                      <a:pt x="70" y="18"/>
                    </a:lnTo>
                    <a:lnTo>
                      <a:pt x="70" y="18"/>
                    </a:lnTo>
                    <a:lnTo>
                      <a:pt x="68" y="18"/>
                    </a:lnTo>
                    <a:lnTo>
                      <a:pt x="68" y="18"/>
                    </a:lnTo>
                    <a:lnTo>
                      <a:pt x="70" y="18"/>
                    </a:lnTo>
                    <a:lnTo>
                      <a:pt x="68" y="20"/>
                    </a:lnTo>
                    <a:close/>
                    <a:moveTo>
                      <a:pt x="32" y="45"/>
                    </a:moveTo>
                    <a:lnTo>
                      <a:pt x="32" y="43"/>
                    </a:lnTo>
                    <a:lnTo>
                      <a:pt x="32" y="43"/>
                    </a:lnTo>
                    <a:lnTo>
                      <a:pt x="32" y="43"/>
                    </a:lnTo>
                    <a:lnTo>
                      <a:pt x="32" y="45"/>
                    </a:lnTo>
                    <a:close/>
                    <a:moveTo>
                      <a:pt x="39" y="47"/>
                    </a:moveTo>
                    <a:lnTo>
                      <a:pt x="41" y="45"/>
                    </a:lnTo>
                    <a:lnTo>
                      <a:pt x="41" y="45"/>
                    </a:lnTo>
                    <a:lnTo>
                      <a:pt x="43" y="45"/>
                    </a:lnTo>
                    <a:lnTo>
                      <a:pt x="43" y="43"/>
                    </a:lnTo>
                    <a:lnTo>
                      <a:pt x="43" y="43"/>
                    </a:lnTo>
                    <a:lnTo>
                      <a:pt x="45" y="43"/>
                    </a:lnTo>
                    <a:lnTo>
                      <a:pt x="47" y="43"/>
                    </a:lnTo>
                    <a:lnTo>
                      <a:pt x="45" y="43"/>
                    </a:lnTo>
                    <a:lnTo>
                      <a:pt x="43" y="45"/>
                    </a:lnTo>
                    <a:lnTo>
                      <a:pt x="43" y="45"/>
                    </a:lnTo>
                    <a:lnTo>
                      <a:pt x="41" y="47"/>
                    </a:lnTo>
                    <a:lnTo>
                      <a:pt x="39" y="47"/>
                    </a:lnTo>
                    <a:lnTo>
                      <a:pt x="38" y="47"/>
                    </a:lnTo>
                    <a:lnTo>
                      <a:pt x="39" y="4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63" name="Freeform 191"/>
              <p:cNvSpPr>
                <a:spLocks/>
              </p:cNvSpPr>
              <p:nvPr/>
            </p:nvSpPr>
            <p:spPr bwMode="auto">
              <a:xfrm>
                <a:off x="1427" y="876"/>
                <a:ext cx="22" cy="9"/>
              </a:xfrm>
              <a:custGeom>
                <a:avLst/>
                <a:gdLst>
                  <a:gd name="T0" fmla="*/ 13 w 22"/>
                  <a:gd name="T1" fmla="*/ 2 h 9"/>
                  <a:gd name="T2" fmla="*/ 11 w 22"/>
                  <a:gd name="T3" fmla="*/ 2 h 9"/>
                  <a:gd name="T4" fmla="*/ 9 w 22"/>
                  <a:gd name="T5" fmla="*/ 2 h 9"/>
                  <a:gd name="T6" fmla="*/ 7 w 22"/>
                  <a:gd name="T7" fmla="*/ 0 h 9"/>
                  <a:gd name="T8" fmla="*/ 7 w 22"/>
                  <a:gd name="T9" fmla="*/ 0 h 9"/>
                  <a:gd name="T10" fmla="*/ 5 w 22"/>
                  <a:gd name="T11" fmla="*/ 0 h 9"/>
                  <a:gd name="T12" fmla="*/ 3 w 22"/>
                  <a:gd name="T13" fmla="*/ 0 h 9"/>
                  <a:gd name="T14" fmla="*/ 3 w 22"/>
                  <a:gd name="T15" fmla="*/ 0 h 9"/>
                  <a:gd name="T16" fmla="*/ 2 w 22"/>
                  <a:gd name="T17" fmla="*/ 2 h 9"/>
                  <a:gd name="T18" fmla="*/ 2 w 22"/>
                  <a:gd name="T19" fmla="*/ 2 h 9"/>
                  <a:gd name="T20" fmla="*/ 0 w 22"/>
                  <a:gd name="T21" fmla="*/ 4 h 9"/>
                  <a:gd name="T22" fmla="*/ 0 w 22"/>
                  <a:gd name="T23" fmla="*/ 5 h 9"/>
                  <a:gd name="T24" fmla="*/ 3 w 22"/>
                  <a:gd name="T25" fmla="*/ 5 h 9"/>
                  <a:gd name="T26" fmla="*/ 2 w 22"/>
                  <a:gd name="T27" fmla="*/ 7 h 9"/>
                  <a:gd name="T28" fmla="*/ 2 w 22"/>
                  <a:gd name="T29" fmla="*/ 9 h 9"/>
                  <a:gd name="T30" fmla="*/ 2 w 22"/>
                  <a:gd name="T31" fmla="*/ 9 h 9"/>
                  <a:gd name="T32" fmla="*/ 3 w 22"/>
                  <a:gd name="T33" fmla="*/ 9 h 9"/>
                  <a:gd name="T34" fmla="*/ 7 w 22"/>
                  <a:gd name="T35" fmla="*/ 9 h 9"/>
                  <a:gd name="T36" fmla="*/ 11 w 22"/>
                  <a:gd name="T37" fmla="*/ 9 h 9"/>
                  <a:gd name="T38" fmla="*/ 14 w 22"/>
                  <a:gd name="T39" fmla="*/ 9 h 9"/>
                  <a:gd name="T40" fmla="*/ 16 w 22"/>
                  <a:gd name="T41" fmla="*/ 9 h 9"/>
                  <a:gd name="T42" fmla="*/ 18 w 22"/>
                  <a:gd name="T43" fmla="*/ 9 h 9"/>
                  <a:gd name="T44" fmla="*/ 20 w 22"/>
                  <a:gd name="T45" fmla="*/ 9 h 9"/>
                  <a:gd name="T46" fmla="*/ 22 w 22"/>
                  <a:gd name="T47" fmla="*/ 9 h 9"/>
                  <a:gd name="T48" fmla="*/ 22 w 22"/>
                  <a:gd name="T49" fmla="*/ 9 h 9"/>
                  <a:gd name="T50" fmla="*/ 22 w 22"/>
                  <a:gd name="T51" fmla="*/ 7 h 9"/>
                  <a:gd name="T52" fmla="*/ 22 w 22"/>
                  <a:gd name="T53" fmla="*/ 7 h 9"/>
                  <a:gd name="T54" fmla="*/ 22 w 22"/>
                  <a:gd name="T55" fmla="*/ 7 h 9"/>
                  <a:gd name="T56" fmla="*/ 22 w 22"/>
                  <a:gd name="T57" fmla="*/ 5 h 9"/>
                  <a:gd name="T58" fmla="*/ 20 w 22"/>
                  <a:gd name="T59" fmla="*/ 5 h 9"/>
                  <a:gd name="T60" fmla="*/ 20 w 22"/>
                  <a:gd name="T61" fmla="*/ 5 h 9"/>
                  <a:gd name="T62" fmla="*/ 20 w 22"/>
                  <a:gd name="T63" fmla="*/ 4 h 9"/>
                  <a:gd name="T64" fmla="*/ 20 w 22"/>
                  <a:gd name="T65" fmla="*/ 4 h 9"/>
                  <a:gd name="T66" fmla="*/ 16 w 22"/>
                  <a:gd name="T67" fmla="*/ 2 h 9"/>
                  <a:gd name="T68" fmla="*/ 14 w 22"/>
                  <a:gd name="T69" fmla="*/ 2 h 9"/>
                  <a:gd name="T70" fmla="*/ 13 w 22"/>
                  <a:gd name="T7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 h="9">
                    <a:moveTo>
                      <a:pt x="13" y="2"/>
                    </a:moveTo>
                    <a:lnTo>
                      <a:pt x="11" y="2"/>
                    </a:lnTo>
                    <a:lnTo>
                      <a:pt x="9" y="2"/>
                    </a:lnTo>
                    <a:lnTo>
                      <a:pt x="7" y="0"/>
                    </a:lnTo>
                    <a:lnTo>
                      <a:pt x="7" y="0"/>
                    </a:lnTo>
                    <a:lnTo>
                      <a:pt x="5" y="0"/>
                    </a:lnTo>
                    <a:lnTo>
                      <a:pt x="3" y="0"/>
                    </a:lnTo>
                    <a:lnTo>
                      <a:pt x="3" y="0"/>
                    </a:lnTo>
                    <a:lnTo>
                      <a:pt x="2" y="2"/>
                    </a:lnTo>
                    <a:lnTo>
                      <a:pt x="2" y="2"/>
                    </a:lnTo>
                    <a:lnTo>
                      <a:pt x="0" y="4"/>
                    </a:lnTo>
                    <a:lnTo>
                      <a:pt x="0" y="5"/>
                    </a:lnTo>
                    <a:lnTo>
                      <a:pt x="3" y="5"/>
                    </a:lnTo>
                    <a:lnTo>
                      <a:pt x="2" y="7"/>
                    </a:lnTo>
                    <a:lnTo>
                      <a:pt x="2" y="9"/>
                    </a:lnTo>
                    <a:lnTo>
                      <a:pt x="2" y="9"/>
                    </a:lnTo>
                    <a:lnTo>
                      <a:pt x="3" y="9"/>
                    </a:lnTo>
                    <a:lnTo>
                      <a:pt x="7" y="9"/>
                    </a:lnTo>
                    <a:lnTo>
                      <a:pt x="11" y="9"/>
                    </a:lnTo>
                    <a:lnTo>
                      <a:pt x="14" y="9"/>
                    </a:lnTo>
                    <a:lnTo>
                      <a:pt x="16" y="9"/>
                    </a:lnTo>
                    <a:lnTo>
                      <a:pt x="18" y="9"/>
                    </a:lnTo>
                    <a:lnTo>
                      <a:pt x="20" y="9"/>
                    </a:lnTo>
                    <a:lnTo>
                      <a:pt x="22" y="9"/>
                    </a:lnTo>
                    <a:lnTo>
                      <a:pt x="22" y="9"/>
                    </a:lnTo>
                    <a:lnTo>
                      <a:pt x="22" y="7"/>
                    </a:lnTo>
                    <a:lnTo>
                      <a:pt x="22" y="7"/>
                    </a:lnTo>
                    <a:lnTo>
                      <a:pt x="22" y="7"/>
                    </a:lnTo>
                    <a:lnTo>
                      <a:pt x="22" y="5"/>
                    </a:lnTo>
                    <a:lnTo>
                      <a:pt x="20" y="5"/>
                    </a:lnTo>
                    <a:lnTo>
                      <a:pt x="20" y="5"/>
                    </a:lnTo>
                    <a:lnTo>
                      <a:pt x="20" y="4"/>
                    </a:lnTo>
                    <a:lnTo>
                      <a:pt x="20" y="4"/>
                    </a:lnTo>
                    <a:lnTo>
                      <a:pt x="16" y="2"/>
                    </a:lnTo>
                    <a:lnTo>
                      <a:pt x="14" y="2"/>
                    </a:lnTo>
                    <a:lnTo>
                      <a:pt x="13"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64" name="Freeform 192"/>
              <p:cNvSpPr>
                <a:spLocks/>
              </p:cNvSpPr>
              <p:nvPr/>
            </p:nvSpPr>
            <p:spPr bwMode="auto">
              <a:xfrm>
                <a:off x="1336" y="976"/>
                <a:ext cx="15" cy="7"/>
              </a:xfrm>
              <a:custGeom>
                <a:avLst/>
                <a:gdLst>
                  <a:gd name="T0" fmla="*/ 13 w 15"/>
                  <a:gd name="T1" fmla="*/ 0 h 7"/>
                  <a:gd name="T2" fmla="*/ 9 w 15"/>
                  <a:gd name="T3" fmla="*/ 1 h 7"/>
                  <a:gd name="T4" fmla="*/ 8 w 15"/>
                  <a:gd name="T5" fmla="*/ 1 h 7"/>
                  <a:gd name="T6" fmla="*/ 6 w 15"/>
                  <a:gd name="T7" fmla="*/ 1 h 7"/>
                  <a:gd name="T8" fmla="*/ 4 w 15"/>
                  <a:gd name="T9" fmla="*/ 3 h 7"/>
                  <a:gd name="T10" fmla="*/ 2 w 15"/>
                  <a:gd name="T11" fmla="*/ 5 h 7"/>
                  <a:gd name="T12" fmla="*/ 0 w 15"/>
                  <a:gd name="T13" fmla="*/ 7 h 7"/>
                  <a:gd name="T14" fmla="*/ 0 w 15"/>
                  <a:gd name="T15" fmla="*/ 7 h 7"/>
                  <a:gd name="T16" fmla="*/ 4 w 15"/>
                  <a:gd name="T17" fmla="*/ 7 h 7"/>
                  <a:gd name="T18" fmla="*/ 4 w 15"/>
                  <a:gd name="T19" fmla="*/ 7 h 7"/>
                  <a:gd name="T20" fmla="*/ 6 w 15"/>
                  <a:gd name="T21" fmla="*/ 7 h 7"/>
                  <a:gd name="T22" fmla="*/ 8 w 15"/>
                  <a:gd name="T23" fmla="*/ 5 h 7"/>
                  <a:gd name="T24" fmla="*/ 8 w 15"/>
                  <a:gd name="T25" fmla="*/ 5 h 7"/>
                  <a:gd name="T26" fmla="*/ 9 w 15"/>
                  <a:gd name="T27" fmla="*/ 3 h 7"/>
                  <a:gd name="T28" fmla="*/ 11 w 15"/>
                  <a:gd name="T29" fmla="*/ 3 h 7"/>
                  <a:gd name="T30" fmla="*/ 13 w 15"/>
                  <a:gd name="T31" fmla="*/ 1 h 7"/>
                  <a:gd name="T32" fmla="*/ 15 w 15"/>
                  <a:gd name="T33" fmla="*/ 1 h 7"/>
                  <a:gd name="T34" fmla="*/ 15 w 15"/>
                  <a:gd name="T35" fmla="*/ 1 h 7"/>
                  <a:gd name="T36" fmla="*/ 15 w 15"/>
                  <a:gd name="T37" fmla="*/ 0 h 7"/>
                  <a:gd name="T38" fmla="*/ 15 w 15"/>
                  <a:gd name="T39" fmla="*/ 0 h 7"/>
                  <a:gd name="T40" fmla="*/ 13 w 15"/>
                  <a:gd name="T4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7">
                    <a:moveTo>
                      <a:pt x="13" y="0"/>
                    </a:moveTo>
                    <a:lnTo>
                      <a:pt x="9" y="1"/>
                    </a:lnTo>
                    <a:lnTo>
                      <a:pt x="8" y="1"/>
                    </a:lnTo>
                    <a:lnTo>
                      <a:pt x="6" y="1"/>
                    </a:lnTo>
                    <a:lnTo>
                      <a:pt x="4" y="3"/>
                    </a:lnTo>
                    <a:lnTo>
                      <a:pt x="2" y="5"/>
                    </a:lnTo>
                    <a:lnTo>
                      <a:pt x="0" y="7"/>
                    </a:lnTo>
                    <a:lnTo>
                      <a:pt x="0" y="7"/>
                    </a:lnTo>
                    <a:lnTo>
                      <a:pt x="4" y="7"/>
                    </a:lnTo>
                    <a:lnTo>
                      <a:pt x="4" y="7"/>
                    </a:lnTo>
                    <a:lnTo>
                      <a:pt x="6" y="7"/>
                    </a:lnTo>
                    <a:lnTo>
                      <a:pt x="8" y="5"/>
                    </a:lnTo>
                    <a:lnTo>
                      <a:pt x="8" y="5"/>
                    </a:lnTo>
                    <a:lnTo>
                      <a:pt x="9" y="3"/>
                    </a:lnTo>
                    <a:lnTo>
                      <a:pt x="11" y="3"/>
                    </a:lnTo>
                    <a:lnTo>
                      <a:pt x="13" y="1"/>
                    </a:lnTo>
                    <a:lnTo>
                      <a:pt x="15" y="1"/>
                    </a:lnTo>
                    <a:lnTo>
                      <a:pt x="15" y="1"/>
                    </a:lnTo>
                    <a:lnTo>
                      <a:pt x="15" y="0"/>
                    </a:lnTo>
                    <a:lnTo>
                      <a:pt x="15" y="0"/>
                    </a:lnTo>
                    <a:lnTo>
                      <a:pt x="13"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65" name="Freeform 193"/>
              <p:cNvSpPr>
                <a:spLocks/>
              </p:cNvSpPr>
              <p:nvPr/>
            </p:nvSpPr>
            <p:spPr bwMode="auto">
              <a:xfrm>
                <a:off x="1354" y="983"/>
                <a:ext cx="9" cy="7"/>
              </a:xfrm>
              <a:custGeom>
                <a:avLst/>
                <a:gdLst>
                  <a:gd name="T0" fmla="*/ 2 w 9"/>
                  <a:gd name="T1" fmla="*/ 7 h 7"/>
                  <a:gd name="T2" fmla="*/ 2 w 9"/>
                  <a:gd name="T3" fmla="*/ 7 h 7"/>
                  <a:gd name="T4" fmla="*/ 4 w 9"/>
                  <a:gd name="T5" fmla="*/ 5 h 7"/>
                  <a:gd name="T6" fmla="*/ 4 w 9"/>
                  <a:gd name="T7" fmla="*/ 5 h 7"/>
                  <a:gd name="T8" fmla="*/ 6 w 9"/>
                  <a:gd name="T9" fmla="*/ 3 h 7"/>
                  <a:gd name="T10" fmla="*/ 8 w 9"/>
                  <a:gd name="T11" fmla="*/ 2 h 7"/>
                  <a:gd name="T12" fmla="*/ 9 w 9"/>
                  <a:gd name="T13" fmla="*/ 2 h 7"/>
                  <a:gd name="T14" fmla="*/ 9 w 9"/>
                  <a:gd name="T15" fmla="*/ 0 h 7"/>
                  <a:gd name="T16" fmla="*/ 9 w 9"/>
                  <a:gd name="T17" fmla="*/ 0 h 7"/>
                  <a:gd name="T18" fmla="*/ 6 w 9"/>
                  <a:gd name="T19" fmla="*/ 0 h 7"/>
                  <a:gd name="T20" fmla="*/ 6 w 9"/>
                  <a:gd name="T21" fmla="*/ 0 h 7"/>
                  <a:gd name="T22" fmla="*/ 6 w 9"/>
                  <a:gd name="T23" fmla="*/ 0 h 7"/>
                  <a:gd name="T24" fmla="*/ 4 w 9"/>
                  <a:gd name="T25" fmla="*/ 0 h 7"/>
                  <a:gd name="T26" fmla="*/ 4 w 9"/>
                  <a:gd name="T27" fmla="*/ 0 h 7"/>
                  <a:gd name="T28" fmla="*/ 2 w 9"/>
                  <a:gd name="T29" fmla="*/ 2 h 7"/>
                  <a:gd name="T30" fmla="*/ 2 w 9"/>
                  <a:gd name="T31" fmla="*/ 3 h 7"/>
                  <a:gd name="T32" fmla="*/ 0 w 9"/>
                  <a:gd name="T33" fmla="*/ 5 h 7"/>
                  <a:gd name="T34" fmla="*/ 2 w 9"/>
                  <a:gd name="T35" fmla="*/ 5 h 7"/>
                  <a:gd name="T36" fmla="*/ 2 w 9"/>
                  <a:gd name="T37" fmla="*/ 5 h 7"/>
                  <a:gd name="T38" fmla="*/ 2 w 9"/>
                  <a:gd name="T3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7">
                    <a:moveTo>
                      <a:pt x="2" y="7"/>
                    </a:moveTo>
                    <a:lnTo>
                      <a:pt x="2" y="7"/>
                    </a:lnTo>
                    <a:lnTo>
                      <a:pt x="4" y="5"/>
                    </a:lnTo>
                    <a:lnTo>
                      <a:pt x="4" y="5"/>
                    </a:lnTo>
                    <a:lnTo>
                      <a:pt x="6" y="3"/>
                    </a:lnTo>
                    <a:lnTo>
                      <a:pt x="8" y="2"/>
                    </a:lnTo>
                    <a:lnTo>
                      <a:pt x="9" y="2"/>
                    </a:lnTo>
                    <a:lnTo>
                      <a:pt x="9" y="0"/>
                    </a:lnTo>
                    <a:lnTo>
                      <a:pt x="9" y="0"/>
                    </a:lnTo>
                    <a:lnTo>
                      <a:pt x="6" y="0"/>
                    </a:lnTo>
                    <a:lnTo>
                      <a:pt x="6" y="0"/>
                    </a:lnTo>
                    <a:lnTo>
                      <a:pt x="6" y="0"/>
                    </a:lnTo>
                    <a:lnTo>
                      <a:pt x="4" y="0"/>
                    </a:lnTo>
                    <a:lnTo>
                      <a:pt x="4" y="0"/>
                    </a:lnTo>
                    <a:lnTo>
                      <a:pt x="2" y="2"/>
                    </a:lnTo>
                    <a:lnTo>
                      <a:pt x="2" y="3"/>
                    </a:lnTo>
                    <a:lnTo>
                      <a:pt x="0" y="5"/>
                    </a:lnTo>
                    <a:lnTo>
                      <a:pt x="2" y="5"/>
                    </a:lnTo>
                    <a:lnTo>
                      <a:pt x="2" y="5"/>
                    </a:lnTo>
                    <a:lnTo>
                      <a:pt x="2"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66" name="Freeform 194"/>
              <p:cNvSpPr>
                <a:spLocks/>
              </p:cNvSpPr>
              <p:nvPr/>
            </p:nvSpPr>
            <p:spPr bwMode="auto">
              <a:xfrm>
                <a:off x="1420" y="1003"/>
                <a:ext cx="3" cy="3"/>
              </a:xfrm>
              <a:custGeom>
                <a:avLst/>
                <a:gdLst>
                  <a:gd name="T0" fmla="*/ 0 w 3"/>
                  <a:gd name="T1" fmla="*/ 3 h 3"/>
                  <a:gd name="T2" fmla="*/ 0 w 3"/>
                  <a:gd name="T3" fmla="*/ 3 h 3"/>
                  <a:gd name="T4" fmla="*/ 1 w 3"/>
                  <a:gd name="T5" fmla="*/ 3 h 3"/>
                  <a:gd name="T6" fmla="*/ 1 w 3"/>
                  <a:gd name="T7" fmla="*/ 1 h 3"/>
                  <a:gd name="T8" fmla="*/ 3 w 3"/>
                  <a:gd name="T9" fmla="*/ 1 h 3"/>
                  <a:gd name="T10" fmla="*/ 3 w 3"/>
                  <a:gd name="T11" fmla="*/ 0 h 3"/>
                  <a:gd name="T12" fmla="*/ 3 w 3"/>
                  <a:gd name="T13" fmla="*/ 0 h 3"/>
                  <a:gd name="T14" fmla="*/ 1 w 3"/>
                  <a:gd name="T15" fmla="*/ 1 h 3"/>
                  <a:gd name="T16" fmla="*/ 1 w 3"/>
                  <a:gd name="T17" fmla="*/ 1 h 3"/>
                  <a:gd name="T18" fmla="*/ 1 w 3"/>
                  <a:gd name="T19" fmla="*/ 1 h 3"/>
                  <a:gd name="T20" fmla="*/ 0 w 3"/>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0" y="3"/>
                    </a:moveTo>
                    <a:lnTo>
                      <a:pt x="0" y="3"/>
                    </a:lnTo>
                    <a:lnTo>
                      <a:pt x="1" y="3"/>
                    </a:lnTo>
                    <a:lnTo>
                      <a:pt x="1" y="1"/>
                    </a:lnTo>
                    <a:lnTo>
                      <a:pt x="3" y="1"/>
                    </a:lnTo>
                    <a:lnTo>
                      <a:pt x="3" y="0"/>
                    </a:lnTo>
                    <a:lnTo>
                      <a:pt x="3" y="0"/>
                    </a:lnTo>
                    <a:lnTo>
                      <a:pt x="1" y="1"/>
                    </a:lnTo>
                    <a:lnTo>
                      <a:pt x="1" y="1"/>
                    </a:lnTo>
                    <a:lnTo>
                      <a:pt x="1" y="1"/>
                    </a:lnTo>
                    <a:lnTo>
                      <a:pt x="0"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67" name="Freeform 195"/>
              <p:cNvSpPr>
                <a:spLocks/>
              </p:cNvSpPr>
              <p:nvPr/>
            </p:nvSpPr>
            <p:spPr bwMode="auto">
              <a:xfrm>
                <a:off x="1443" y="994"/>
                <a:ext cx="6" cy="3"/>
              </a:xfrm>
              <a:custGeom>
                <a:avLst/>
                <a:gdLst>
                  <a:gd name="T0" fmla="*/ 2 w 6"/>
                  <a:gd name="T1" fmla="*/ 3 h 3"/>
                  <a:gd name="T2" fmla="*/ 4 w 6"/>
                  <a:gd name="T3" fmla="*/ 3 h 3"/>
                  <a:gd name="T4" fmla="*/ 6 w 6"/>
                  <a:gd name="T5" fmla="*/ 1 h 3"/>
                  <a:gd name="T6" fmla="*/ 4 w 6"/>
                  <a:gd name="T7" fmla="*/ 1 h 3"/>
                  <a:gd name="T8" fmla="*/ 4 w 6"/>
                  <a:gd name="T9" fmla="*/ 1 h 3"/>
                  <a:gd name="T10" fmla="*/ 4 w 6"/>
                  <a:gd name="T11" fmla="*/ 0 h 3"/>
                  <a:gd name="T12" fmla="*/ 4 w 6"/>
                  <a:gd name="T13" fmla="*/ 0 h 3"/>
                  <a:gd name="T14" fmla="*/ 2 w 6"/>
                  <a:gd name="T15" fmla="*/ 0 h 3"/>
                  <a:gd name="T16" fmla="*/ 0 w 6"/>
                  <a:gd name="T17" fmla="*/ 0 h 3"/>
                  <a:gd name="T18" fmla="*/ 0 w 6"/>
                  <a:gd name="T19" fmla="*/ 1 h 3"/>
                  <a:gd name="T20" fmla="*/ 0 w 6"/>
                  <a:gd name="T21" fmla="*/ 1 h 3"/>
                  <a:gd name="T22" fmla="*/ 0 w 6"/>
                  <a:gd name="T23" fmla="*/ 1 h 3"/>
                  <a:gd name="T24" fmla="*/ 2 w 6"/>
                  <a:gd name="T25" fmla="*/ 1 h 3"/>
                  <a:gd name="T26" fmla="*/ 0 w 6"/>
                  <a:gd name="T27" fmla="*/ 3 h 3"/>
                  <a:gd name="T28" fmla="*/ 2 w 6"/>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3">
                    <a:moveTo>
                      <a:pt x="2" y="3"/>
                    </a:moveTo>
                    <a:lnTo>
                      <a:pt x="4" y="3"/>
                    </a:lnTo>
                    <a:lnTo>
                      <a:pt x="6" y="1"/>
                    </a:lnTo>
                    <a:lnTo>
                      <a:pt x="4" y="1"/>
                    </a:lnTo>
                    <a:lnTo>
                      <a:pt x="4" y="1"/>
                    </a:lnTo>
                    <a:lnTo>
                      <a:pt x="4" y="0"/>
                    </a:lnTo>
                    <a:lnTo>
                      <a:pt x="4" y="0"/>
                    </a:lnTo>
                    <a:lnTo>
                      <a:pt x="2" y="0"/>
                    </a:lnTo>
                    <a:lnTo>
                      <a:pt x="0" y="0"/>
                    </a:lnTo>
                    <a:lnTo>
                      <a:pt x="0" y="1"/>
                    </a:lnTo>
                    <a:lnTo>
                      <a:pt x="0" y="1"/>
                    </a:lnTo>
                    <a:lnTo>
                      <a:pt x="0" y="1"/>
                    </a:lnTo>
                    <a:lnTo>
                      <a:pt x="2" y="1"/>
                    </a:lnTo>
                    <a:lnTo>
                      <a:pt x="0" y="3"/>
                    </a:lnTo>
                    <a:lnTo>
                      <a:pt x="2"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68" name="Freeform 196"/>
              <p:cNvSpPr>
                <a:spLocks/>
              </p:cNvSpPr>
              <p:nvPr/>
            </p:nvSpPr>
            <p:spPr bwMode="auto">
              <a:xfrm>
                <a:off x="1365" y="872"/>
                <a:ext cx="125" cy="120"/>
              </a:xfrm>
              <a:custGeom>
                <a:avLst/>
                <a:gdLst>
                  <a:gd name="T0" fmla="*/ 120 w 125"/>
                  <a:gd name="T1" fmla="*/ 69 h 120"/>
                  <a:gd name="T2" fmla="*/ 114 w 125"/>
                  <a:gd name="T3" fmla="*/ 64 h 120"/>
                  <a:gd name="T4" fmla="*/ 107 w 125"/>
                  <a:gd name="T5" fmla="*/ 60 h 120"/>
                  <a:gd name="T6" fmla="*/ 100 w 125"/>
                  <a:gd name="T7" fmla="*/ 55 h 120"/>
                  <a:gd name="T8" fmla="*/ 103 w 125"/>
                  <a:gd name="T9" fmla="*/ 51 h 120"/>
                  <a:gd name="T10" fmla="*/ 103 w 125"/>
                  <a:gd name="T11" fmla="*/ 47 h 120"/>
                  <a:gd name="T12" fmla="*/ 109 w 125"/>
                  <a:gd name="T13" fmla="*/ 40 h 120"/>
                  <a:gd name="T14" fmla="*/ 107 w 125"/>
                  <a:gd name="T15" fmla="*/ 38 h 120"/>
                  <a:gd name="T16" fmla="*/ 102 w 125"/>
                  <a:gd name="T17" fmla="*/ 35 h 120"/>
                  <a:gd name="T18" fmla="*/ 94 w 125"/>
                  <a:gd name="T19" fmla="*/ 31 h 120"/>
                  <a:gd name="T20" fmla="*/ 87 w 125"/>
                  <a:gd name="T21" fmla="*/ 28 h 120"/>
                  <a:gd name="T22" fmla="*/ 80 w 125"/>
                  <a:gd name="T23" fmla="*/ 24 h 120"/>
                  <a:gd name="T24" fmla="*/ 84 w 125"/>
                  <a:gd name="T25" fmla="*/ 17 h 120"/>
                  <a:gd name="T26" fmla="*/ 60 w 125"/>
                  <a:gd name="T27" fmla="*/ 17 h 120"/>
                  <a:gd name="T28" fmla="*/ 55 w 125"/>
                  <a:gd name="T29" fmla="*/ 19 h 120"/>
                  <a:gd name="T30" fmla="*/ 62 w 125"/>
                  <a:gd name="T31" fmla="*/ 9 h 120"/>
                  <a:gd name="T32" fmla="*/ 49 w 125"/>
                  <a:gd name="T33" fmla="*/ 6 h 120"/>
                  <a:gd name="T34" fmla="*/ 46 w 125"/>
                  <a:gd name="T35" fmla="*/ 9 h 120"/>
                  <a:gd name="T36" fmla="*/ 38 w 125"/>
                  <a:gd name="T37" fmla="*/ 9 h 120"/>
                  <a:gd name="T38" fmla="*/ 33 w 125"/>
                  <a:gd name="T39" fmla="*/ 17 h 120"/>
                  <a:gd name="T40" fmla="*/ 29 w 125"/>
                  <a:gd name="T41" fmla="*/ 24 h 120"/>
                  <a:gd name="T42" fmla="*/ 18 w 125"/>
                  <a:gd name="T43" fmla="*/ 28 h 120"/>
                  <a:gd name="T44" fmla="*/ 24 w 125"/>
                  <a:gd name="T45" fmla="*/ 17 h 120"/>
                  <a:gd name="T46" fmla="*/ 46 w 125"/>
                  <a:gd name="T47" fmla="*/ 2 h 120"/>
                  <a:gd name="T48" fmla="*/ 17 w 125"/>
                  <a:gd name="T49" fmla="*/ 9 h 120"/>
                  <a:gd name="T50" fmla="*/ 2 w 125"/>
                  <a:gd name="T51" fmla="*/ 22 h 120"/>
                  <a:gd name="T52" fmla="*/ 2 w 125"/>
                  <a:gd name="T53" fmla="*/ 26 h 120"/>
                  <a:gd name="T54" fmla="*/ 11 w 125"/>
                  <a:gd name="T55" fmla="*/ 33 h 120"/>
                  <a:gd name="T56" fmla="*/ 31 w 125"/>
                  <a:gd name="T57" fmla="*/ 40 h 120"/>
                  <a:gd name="T58" fmla="*/ 40 w 125"/>
                  <a:gd name="T59" fmla="*/ 38 h 120"/>
                  <a:gd name="T60" fmla="*/ 51 w 125"/>
                  <a:gd name="T61" fmla="*/ 35 h 120"/>
                  <a:gd name="T62" fmla="*/ 56 w 125"/>
                  <a:gd name="T63" fmla="*/ 42 h 120"/>
                  <a:gd name="T64" fmla="*/ 60 w 125"/>
                  <a:gd name="T65" fmla="*/ 51 h 120"/>
                  <a:gd name="T66" fmla="*/ 67 w 125"/>
                  <a:gd name="T67" fmla="*/ 53 h 120"/>
                  <a:gd name="T68" fmla="*/ 67 w 125"/>
                  <a:gd name="T69" fmla="*/ 67 h 120"/>
                  <a:gd name="T70" fmla="*/ 49 w 125"/>
                  <a:gd name="T71" fmla="*/ 78 h 120"/>
                  <a:gd name="T72" fmla="*/ 36 w 125"/>
                  <a:gd name="T73" fmla="*/ 84 h 120"/>
                  <a:gd name="T74" fmla="*/ 20 w 125"/>
                  <a:gd name="T75" fmla="*/ 87 h 120"/>
                  <a:gd name="T76" fmla="*/ 31 w 125"/>
                  <a:gd name="T77" fmla="*/ 93 h 120"/>
                  <a:gd name="T78" fmla="*/ 38 w 125"/>
                  <a:gd name="T79" fmla="*/ 89 h 120"/>
                  <a:gd name="T80" fmla="*/ 46 w 125"/>
                  <a:gd name="T81" fmla="*/ 93 h 120"/>
                  <a:gd name="T82" fmla="*/ 47 w 125"/>
                  <a:gd name="T83" fmla="*/ 100 h 120"/>
                  <a:gd name="T84" fmla="*/ 49 w 125"/>
                  <a:gd name="T85" fmla="*/ 104 h 120"/>
                  <a:gd name="T86" fmla="*/ 58 w 125"/>
                  <a:gd name="T87" fmla="*/ 109 h 120"/>
                  <a:gd name="T88" fmla="*/ 62 w 125"/>
                  <a:gd name="T89" fmla="*/ 113 h 120"/>
                  <a:gd name="T90" fmla="*/ 76 w 125"/>
                  <a:gd name="T91" fmla="*/ 120 h 120"/>
                  <a:gd name="T92" fmla="*/ 73 w 125"/>
                  <a:gd name="T93" fmla="*/ 109 h 120"/>
                  <a:gd name="T94" fmla="*/ 73 w 125"/>
                  <a:gd name="T95" fmla="*/ 104 h 120"/>
                  <a:gd name="T96" fmla="*/ 85 w 125"/>
                  <a:gd name="T97" fmla="*/ 109 h 120"/>
                  <a:gd name="T98" fmla="*/ 87 w 125"/>
                  <a:gd name="T99" fmla="*/ 111 h 120"/>
                  <a:gd name="T100" fmla="*/ 89 w 125"/>
                  <a:gd name="T101" fmla="*/ 105 h 120"/>
                  <a:gd name="T102" fmla="*/ 93 w 125"/>
                  <a:gd name="T103" fmla="*/ 98 h 120"/>
                  <a:gd name="T104" fmla="*/ 89 w 125"/>
                  <a:gd name="T105" fmla="*/ 93 h 120"/>
                  <a:gd name="T106" fmla="*/ 85 w 125"/>
                  <a:gd name="T107" fmla="*/ 87 h 120"/>
                  <a:gd name="T108" fmla="*/ 89 w 125"/>
                  <a:gd name="T109" fmla="*/ 80 h 120"/>
                  <a:gd name="T110" fmla="*/ 91 w 125"/>
                  <a:gd name="T111" fmla="*/ 75 h 120"/>
                  <a:gd name="T112" fmla="*/ 98 w 125"/>
                  <a:gd name="T113" fmla="*/ 84 h 120"/>
                  <a:gd name="T114" fmla="*/ 107 w 125"/>
                  <a:gd name="T115" fmla="*/ 91 h 120"/>
                  <a:gd name="T116" fmla="*/ 120 w 125"/>
                  <a:gd name="T117" fmla="*/ 82 h 120"/>
                  <a:gd name="T118" fmla="*/ 123 w 125"/>
                  <a:gd name="T119" fmla="*/ 7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0">
                    <a:moveTo>
                      <a:pt x="123" y="78"/>
                    </a:moveTo>
                    <a:lnTo>
                      <a:pt x="125" y="76"/>
                    </a:lnTo>
                    <a:lnTo>
                      <a:pt x="125" y="76"/>
                    </a:lnTo>
                    <a:lnTo>
                      <a:pt x="125" y="75"/>
                    </a:lnTo>
                    <a:lnTo>
                      <a:pt x="125" y="73"/>
                    </a:lnTo>
                    <a:lnTo>
                      <a:pt x="123" y="73"/>
                    </a:lnTo>
                    <a:lnTo>
                      <a:pt x="123" y="73"/>
                    </a:lnTo>
                    <a:lnTo>
                      <a:pt x="122" y="73"/>
                    </a:lnTo>
                    <a:lnTo>
                      <a:pt x="122" y="73"/>
                    </a:lnTo>
                    <a:lnTo>
                      <a:pt x="120" y="73"/>
                    </a:lnTo>
                    <a:lnTo>
                      <a:pt x="116" y="73"/>
                    </a:lnTo>
                    <a:lnTo>
                      <a:pt x="118" y="71"/>
                    </a:lnTo>
                    <a:lnTo>
                      <a:pt x="120" y="69"/>
                    </a:lnTo>
                    <a:lnTo>
                      <a:pt x="120" y="69"/>
                    </a:lnTo>
                    <a:lnTo>
                      <a:pt x="120" y="69"/>
                    </a:lnTo>
                    <a:lnTo>
                      <a:pt x="118" y="69"/>
                    </a:lnTo>
                    <a:lnTo>
                      <a:pt x="114" y="69"/>
                    </a:lnTo>
                    <a:lnTo>
                      <a:pt x="113" y="69"/>
                    </a:lnTo>
                    <a:lnTo>
                      <a:pt x="114" y="69"/>
                    </a:lnTo>
                    <a:lnTo>
                      <a:pt x="113" y="69"/>
                    </a:lnTo>
                    <a:lnTo>
                      <a:pt x="114" y="69"/>
                    </a:lnTo>
                    <a:lnTo>
                      <a:pt x="114" y="69"/>
                    </a:lnTo>
                    <a:lnTo>
                      <a:pt x="116" y="69"/>
                    </a:lnTo>
                    <a:lnTo>
                      <a:pt x="114" y="66"/>
                    </a:lnTo>
                    <a:lnTo>
                      <a:pt x="114" y="64"/>
                    </a:lnTo>
                    <a:lnTo>
                      <a:pt x="114" y="64"/>
                    </a:lnTo>
                    <a:lnTo>
                      <a:pt x="114" y="64"/>
                    </a:lnTo>
                    <a:lnTo>
                      <a:pt x="111" y="64"/>
                    </a:lnTo>
                    <a:lnTo>
                      <a:pt x="111" y="64"/>
                    </a:lnTo>
                    <a:lnTo>
                      <a:pt x="113" y="64"/>
                    </a:lnTo>
                    <a:lnTo>
                      <a:pt x="113" y="64"/>
                    </a:lnTo>
                    <a:lnTo>
                      <a:pt x="113" y="62"/>
                    </a:lnTo>
                    <a:lnTo>
                      <a:pt x="111" y="62"/>
                    </a:lnTo>
                    <a:lnTo>
                      <a:pt x="109" y="62"/>
                    </a:lnTo>
                    <a:lnTo>
                      <a:pt x="107" y="64"/>
                    </a:lnTo>
                    <a:lnTo>
                      <a:pt x="107" y="62"/>
                    </a:lnTo>
                    <a:lnTo>
                      <a:pt x="105" y="62"/>
                    </a:lnTo>
                    <a:lnTo>
                      <a:pt x="105" y="62"/>
                    </a:lnTo>
                    <a:lnTo>
                      <a:pt x="107" y="60"/>
                    </a:lnTo>
                    <a:lnTo>
                      <a:pt x="107" y="60"/>
                    </a:lnTo>
                    <a:lnTo>
                      <a:pt x="105" y="60"/>
                    </a:lnTo>
                    <a:lnTo>
                      <a:pt x="103" y="60"/>
                    </a:lnTo>
                    <a:lnTo>
                      <a:pt x="103" y="60"/>
                    </a:lnTo>
                    <a:lnTo>
                      <a:pt x="105" y="58"/>
                    </a:lnTo>
                    <a:lnTo>
                      <a:pt x="105" y="58"/>
                    </a:lnTo>
                    <a:lnTo>
                      <a:pt x="105" y="58"/>
                    </a:lnTo>
                    <a:lnTo>
                      <a:pt x="102" y="57"/>
                    </a:lnTo>
                    <a:lnTo>
                      <a:pt x="100" y="57"/>
                    </a:lnTo>
                    <a:lnTo>
                      <a:pt x="98" y="57"/>
                    </a:lnTo>
                    <a:lnTo>
                      <a:pt x="98" y="55"/>
                    </a:lnTo>
                    <a:lnTo>
                      <a:pt x="100" y="55"/>
                    </a:lnTo>
                    <a:lnTo>
                      <a:pt x="100" y="55"/>
                    </a:lnTo>
                    <a:lnTo>
                      <a:pt x="102" y="55"/>
                    </a:lnTo>
                    <a:lnTo>
                      <a:pt x="102" y="55"/>
                    </a:lnTo>
                    <a:lnTo>
                      <a:pt x="100" y="53"/>
                    </a:lnTo>
                    <a:lnTo>
                      <a:pt x="102" y="51"/>
                    </a:lnTo>
                    <a:lnTo>
                      <a:pt x="102" y="53"/>
                    </a:lnTo>
                    <a:lnTo>
                      <a:pt x="103" y="51"/>
                    </a:lnTo>
                    <a:lnTo>
                      <a:pt x="102" y="51"/>
                    </a:lnTo>
                    <a:lnTo>
                      <a:pt x="102" y="51"/>
                    </a:lnTo>
                    <a:lnTo>
                      <a:pt x="100" y="51"/>
                    </a:lnTo>
                    <a:lnTo>
                      <a:pt x="100" y="51"/>
                    </a:lnTo>
                    <a:lnTo>
                      <a:pt x="102" y="49"/>
                    </a:lnTo>
                    <a:lnTo>
                      <a:pt x="102" y="51"/>
                    </a:lnTo>
                    <a:lnTo>
                      <a:pt x="103" y="51"/>
                    </a:lnTo>
                    <a:lnTo>
                      <a:pt x="103" y="49"/>
                    </a:lnTo>
                    <a:lnTo>
                      <a:pt x="105" y="51"/>
                    </a:lnTo>
                    <a:lnTo>
                      <a:pt x="107" y="51"/>
                    </a:lnTo>
                    <a:lnTo>
                      <a:pt x="109" y="51"/>
                    </a:lnTo>
                    <a:lnTo>
                      <a:pt x="111" y="51"/>
                    </a:lnTo>
                    <a:lnTo>
                      <a:pt x="111" y="51"/>
                    </a:lnTo>
                    <a:lnTo>
                      <a:pt x="111" y="49"/>
                    </a:lnTo>
                    <a:lnTo>
                      <a:pt x="111" y="49"/>
                    </a:lnTo>
                    <a:lnTo>
                      <a:pt x="109" y="47"/>
                    </a:lnTo>
                    <a:lnTo>
                      <a:pt x="107" y="47"/>
                    </a:lnTo>
                    <a:lnTo>
                      <a:pt x="105" y="47"/>
                    </a:lnTo>
                    <a:lnTo>
                      <a:pt x="103" y="47"/>
                    </a:lnTo>
                    <a:lnTo>
                      <a:pt x="103" y="47"/>
                    </a:lnTo>
                    <a:lnTo>
                      <a:pt x="102" y="46"/>
                    </a:lnTo>
                    <a:lnTo>
                      <a:pt x="102" y="46"/>
                    </a:lnTo>
                    <a:lnTo>
                      <a:pt x="100" y="46"/>
                    </a:lnTo>
                    <a:lnTo>
                      <a:pt x="102" y="46"/>
                    </a:lnTo>
                    <a:lnTo>
                      <a:pt x="103" y="46"/>
                    </a:lnTo>
                    <a:lnTo>
                      <a:pt x="105" y="46"/>
                    </a:lnTo>
                    <a:lnTo>
                      <a:pt x="107" y="46"/>
                    </a:lnTo>
                    <a:lnTo>
                      <a:pt x="109" y="46"/>
                    </a:lnTo>
                    <a:lnTo>
                      <a:pt x="111" y="46"/>
                    </a:lnTo>
                    <a:lnTo>
                      <a:pt x="111" y="44"/>
                    </a:lnTo>
                    <a:lnTo>
                      <a:pt x="111" y="44"/>
                    </a:lnTo>
                    <a:lnTo>
                      <a:pt x="111" y="40"/>
                    </a:lnTo>
                    <a:lnTo>
                      <a:pt x="109" y="40"/>
                    </a:lnTo>
                    <a:lnTo>
                      <a:pt x="107" y="40"/>
                    </a:lnTo>
                    <a:lnTo>
                      <a:pt x="107" y="40"/>
                    </a:lnTo>
                    <a:lnTo>
                      <a:pt x="105" y="42"/>
                    </a:lnTo>
                    <a:lnTo>
                      <a:pt x="103" y="42"/>
                    </a:lnTo>
                    <a:lnTo>
                      <a:pt x="102" y="42"/>
                    </a:lnTo>
                    <a:lnTo>
                      <a:pt x="105" y="40"/>
                    </a:lnTo>
                    <a:lnTo>
                      <a:pt x="105" y="40"/>
                    </a:lnTo>
                    <a:lnTo>
                      <a:pt x="102" y="40"/>
                    </a:lnTo>
                    <a:lnTo>
                      <a:pt x="100" y="40"/>
                    </a:lnTo>
                    <a:lnTo>
                      <a:pt x="102" y="40"/>
                    </a:lnTo>
                    <a:lnTo>
                      <a:pt x="105" y="40"/>
                    </a:lnTo>
                    <a:lnTo>
                      <a:pt x="107" y="38"/>
                    </a:lnTo>
                    <a:lnTo>
                      <a:pt x="107" y="38"/>
                    </a:lnTo>
                    <a:lnTo>
                      <a:pt x="107" y="38"/>
                    </a:lnTo>
                    <a:lnTo>
                      <a:pt x="109" y="37"/>
                    </a:lnTo>
                    <a:lnTo>
                      <a:pt x="105" y="37"/>
                    </a:lnTo>
                    <a:lnTo>
                      <a:pt x="105" y="35"/>
                    </a:lnTo>
                    <a:lnTo>
                      <a:pt x="103" y="35"/>
                    </a:lnTo>
                    <a:lnTo>
                      <a:pt x="102" y="35"/>
                    </a:lnTo>
                    <a:lnTo>
                      <a:pt x="100" y="37"/>
                    </a:lnTo>
                    <a:lnTo>
                      <a:pt x="100" y="37"/>
                    </a:lnTo>
                    <a:lnTo>
                      <a:pt x="98" y="37"/>
                    </a:lnTo>
                    <a:lnTo>
                      <a:pt x="100" y="37"/>
                    </a:lnTo>
                    <a:lnTo>
                      <a:pt x="102" y="35"/>
                    </a:lnTo>
                    <a:lnTo>
                      <a:pt x="102" y="35"/>
                    </a:lnTo>
                    <a:lnTo>
                      <a:pt x="102" y="35"/>
                    </a:lnTo>
                    <a:lnTo>
                      <a:pt x="100" y="35"/>
                    </a:lnTo>
                    <a:lnTo>
                      <a:pt x="98" y="35"/>
                    </a:lnTo>
                    <a:lnTo>
                      <a:pt x="96" y="37"/>
                    </a:lnTo>
                    <a:lnTo>
                      <a:pt x="96" y="35"/>
                    </a:lnTo>
                    <a:lnTo>
                      <a:pt x="98" y="35"/>
                    </a:lnTo>
                    <a:lnTo>
                      <a:pt x="100" y="33"/>
                    </a:lnTo>
                    <a:lnTo>
                      <a:pt x="100" y="31"/>
                    </a:lnTo>
                    <a:lnTo>
                      <a:pt x="98" y="31"/>
                    </a:lnTo>
                    <a:lnTo>
                      <a:pt x="96" y="33"/>
                    </a:lnTo>
                    <a:lnTo>
                      <a:pt x="94" y="33"/>
                    </a:lnTo>
                    <a:lnTo>
                      <a:pt x="94" y="31"/>
                    </a:lnTo>
                    <a:lnTo>
                      <a:pt x="93" y="31"/>
                    </a:lnTo>
                    <a:lnTo>
                      <a:pt x="94" y="31"/>
                    </a:lnTo>
                    <a:lnTo>
                      <a:pt x="96" y="31"/>
                    </a:lnTo>
                    <a:lnTo>
                      <a:pt x="98" y="31"/>
                    </a:lnTo>
                    <a:lnTo>
                      <a:pt x="98" y="29"/>
                    </a:lnTo>
                    <a:lnTo>
                      <a:pt x="98" y="29"/>
                    </a:lnTo>
                    <a:lnTo>
                      <a:pt x="98" y="28"/>
                    </a:lnTo>
                    <a:lnTo>
                      <a:pt x="94" y="26"/>
                    </a:lnTo>
                    <a:lnTo>
                      <a:pt x="94" y="26"/>
                    </a:lnTo>
                    <a:lnTo>
                      <a:pt x="93" y="26"/>
                    </a:lnTo>
                    <a:lnTo>
                      <a:pt x="91" y="28"/>
                    </a:lnTo>
                    <a:lnTo>
                      <a:pt x="91" y="26"/>
                    </a:lnTo>
                    <a:lnTo>
                      <a:pt x="89" y="28"/>
                    </a:lnTo>
                    <a:lnTo>
                      <a:pt x="87" y="28"/>
                    </a:lnTo>
                    <a:lnTo>
                      <a:pt x="87" y="28"/>
                    </a:lnTo>
                    <a:lnTo>
                      <a:pt x="87" y="28"/>
                    </a:lnTo>
                    <a:lnTo>
                      <a:pt x="87" y="28"/>
                    </a:lnTo>
                    <a:lnTo>
                      <a:pt x="87" y="28"/>
                    </a:lnTo>
                    <a:lnTo>
                      <a:pt x="87" y="26"/>
                    </a:lnTo>
                    <a:lnTo>
                      <a:pt x="87" y="26"/>
                    </a:lnTo>
                    <a:lnTo>
                      <a:pt x="89" y="24"/>
                    </a:lnTo>
                    <a:lnTo>
                      <a:pt x="89" y="24"/>
                    </a:lnTo>
                    <a:lnTo>
                      <a:pt x="87" y="24"/>
                    </a:lnTo>
                    <a:lnTo>
                      <a:pt x="85" y="24"/>
                    </a:lnTo>
                    <a:lnTo>
                      <a:pt x="84" y="26"/>
                    </a:lnTo>
                    <a:lnTo>
                      <a:pt x="82" y="26"/>
                    </a:lnTo>
                    <a:lnTo>
                      <a:pt x="84" y="24"/>
                    </a:lnTo>
                    <a:lnTo>
                      <a:pt x="80" y="24"/>
                    </a:lnTo>
                    <a:lnTo>
                      <a:pt x="84" y="24"/>
                    </a:lnTo>
                    <a:lnTo>
                      <a:pt x="85" y="22"/>
                    </a:lnTo>
                    <a:lnTo>
                      <a:pt x="87" y="22"/>
                    </a:lnTo>
                    <a:lnTo>
                      <a:pt x="87" y="22"/>
                    </a:lnTo>
                    <a:lnTo>
                      <a:pt x="85" y="20"/>
                    </a:lnTo>
                    <a:lnTo>
                      <a:pt x="84" y="20"/>
                    </a:lnTo>
                    <a:lnTo>
                      <a:pt x="84" y="20"/>
                    </a:lnTo>
                    <a:lnTo>
                      <a:pt x="84" y="20"/>
                    </a:lnTo>
                    <a:lnTo>
                      <a:pt x="85" y="19"/>
                    </a:lnTo>
                    <a:lnTo>
                      <a:pt x="85" y="19"/>
                    </a:lnTo>
                    <a:lnTo>
                      <a:pt x="84" y="17"/>
                    </a:lnTo>
                    <a:lnTo>
                      <a:pt x="85" y="17"/>
                    </a:lnTo>
                    <a:lnTo>
                      <a:pt x="84" y="17"/>
                    </a:lnTo>
                    <a:lnTo>
                      <a:pt x="82" y="17"/>
                    </a:lnTo>
                    <a:lnTo>
                      <a:pt x="78" y="13"/>
                    </a:lnTo>
                    <a:lnTo>
                      <a:pt x="75" y="13"/>
                    </a:lnTo>
                    <a:lnTo>
                      <a:pt x="71" y="15"/>
                    </a:lnTo>
                    <a:lnTo>
                      <a:pt x="69" y="15"/>
                    </a:lnTo>
                    <a:lnTo>
                      <a:pt x="67" y="17"/>
                    </a:lnTo>
                    <a:lnTo>
                      <a:pt x="69" y="17"/>
                    </a:lnTo>
                    <a:lnTo>
                      <a:pt x="67" y="19"/>
                    </a:lnTo>
                    <a:lnTo>
                      <a:pt x="65" y="17"/>
                    </a:lnTo>
                    <a:lnTo>
                      <a:pt x="64" y="19"/>
                    </a:lnTo>
                    <a:lnTo>
                      <a:pt x="64" y="17"/>
                    </a:lnTo>
                    <a:lnTo>
                      <a:pt x="62" y="17"/>
                    </a:lnTo>
                    <a:lnTo>
                      <a:pt x="60" y="17"/>
                    </a:lnTo>
                    <a:lnTo>
                      <a:pt x="62" y="17"/>
                    </a:lnTo>
                    <a:lnTo>
                      <a:pt x="62" y="15"/>
                    </a:lnTo>
                    <a:lnTo>
                      <a:pt x="60" y="17"/>
                    </a:lnTo>
                    <a:lnTo>
                      <a:pt x="60" y="17"/>
                    </a:lnTo>
                    <a:lnTo>
                      <a:pt x="58" y="19"/>
                    </a:lnTo>
                    <a:lnTo>
                      <a:pt x="56" y="19"/>
                    </a:lnTo>
                    <a:lnTo>
                      <a:pt x="56" y="19"/>
                    </a:lnTo>
                    <a:lnTo>
                      <a:pt x="55" y="20"/>
                    </a:lnTo>
                    <a:lnTo>
                      <a:pt x="51" y="20"/>
                    </a:lnTo>
                    <a:lnTo>
                      <a:pt x="53" y="20"/>
                    </a:lnTo>
                    <a:lnTo>
                      <a:pt x="53" y="19"/>
                    </a:lnTo>
                    <a:lnTo>
                      <a:pt x="53" y="19"/>
                    </a:lnTo>
                    <a:lnTo>
                      <a:pt x="55" y="19"/>
                    </a:lnTo>
                    <a:lnTo>
                      <a:pt x="55" y="19"/>
                    </a:lnTo>
                    <a:lnTo>
                      <a:pt x="55" y="19"/>
                    </a:lnTo>
                    <a:lnTo>
                      <a:pt x="55" y="19"/>
                    </a:lnTo>
                    <a:lnTo>
                      <a:pt x="55" y="17"/>
                    </a:lnTo>
                    <a:lnTo>
                      <a:pt x="56" y="17"/>
                    </a:lnTo>
                    <a:lnTo>
                      <a:pt x="60" y="13"/>
                    </a:lnTo>
                    <a:lnTo>
                      <a:pt x="60" y="13"/>
                    </a:lnTo>
                    <a:lnTo>
                      <a:pt x="60" y="13"/>
                    </a:lnTo>
                    <a:lnTo>
                      <a:pt x="60" y="11"/>
                    </a:lnTo>
                    <a:lnTo>
                      <a:pt x="60" y="11"/>
                    </a:lnTo>
                    <a:lnTo>
                      <a:pt x="62" y="11"/>
                    </a:lnTo>
                    <a:lnTo>
                      <a:pt x="62" y="9"/>
                    </a:lnTo>
                    <a:lnTo>
                      <a:pt x="62" y="9"/>
                    </a:lnTo>
                    <a:lnTo>
                      <a:pt x="60" y="9"/>
                    </a:lnTo>
                    <a:lnTo>
                      <a:pt x="60" y="8"/>
                    </a:lnTo>
                    <a:lnTo>
                      <a:pt x="60" y="8"/>
                    </a:lnTo>
                    <a:lnTo>
                      <a:pt x="62" y="6"/>
                    </a:lnTo>
                    <a:lnTo>
                      <a:pt x="62" y="4"/>
                    </a:lnTo>
                    <a:lnTo>
                      <a:pt x="62" y="4"/>
                    </a:lnTo>
                    <a:lnTo>
                      <a:pt x="56" y="4"/>
                    </a:lnTo>
                    <a:lnTo>
                      <a:pt x="55" y="4"/>
                    </a:lnTo>
                    <a:lnTo>
                      <a:pt x="55" y="4"/>
                    </a:lnTo>
                    <a:lnTo>
                      <a:pt x="53" y="4"/>
                    </a:lnTo>
                    <a:lnTo>
                      <a:pt x="51" y="4"/>
                    </a:lnTo>
                    <a:lnTo>
                      <a:pt x="49" y="6"/>
                    </a:lnTo>
                    <a:lnTo>
                      <a:pt x="49" y="6"/>
                    </a:lnTo>
                    <a:lnTo>
                      <a:pt x="49" y="8"/>
                    </a:lnTo>
                    <a:lnTo>
                      <a:pt x="49" y="6"/>
                    </a:lnTo>
                    <a:lnTo>
                      <a:pt x="47" y="6"/>
                    </a:lnTo>
                    <a:lnTo>
                      <a:pt x="47" y="6"/>
                    </a:lnTo>
                    <a:lnTo>
                      <a:pt x="46" y="6"/>
                    </a:lnTo>
                    <a:lnTo>
                      <a:pt x="44" y="6"/>
                    </a:lnTo>
                    <a:lnTo>
                      <a:pt x="44" y="8"/>
                    </a:lnTo>
                    <a:lnTo>
                      <a:pt x="44" y="8"/>
                    </a:lnTo>
                    <a:lnTo>
                      <a:pt x="44" y="6"/>
                    </a:lnTo>
                    <a:lnTo>
                      <a:pt x="42" y="6"/>
                    </a:lnTo>
                    <a:lnTo>
                      <a:pt x="40" y="8"/>
                    </a:lnTo>
                    <a:lnTo>
                      <a:pt x="42" y="8"/>
                    </a:lnTo>
                    <a:lnTo>
                      <a:pt x="46" y="9"/>
                    </a:lnTo>
                    <a:lnTo>
                      <a:pt x="46" y="9"/>
                    </a:lnTo>
                    <a:lnTo>
                      <a:pt x="44" y="9"/>
                    </a:lnTo>
                    <a:lnTo>
                      <a:pt x="38" y="8"/>
                    </a:lnTo>
                    <a:lnTo>
                      <a:pt x="38" y="9"/>
                    </a:lnTo>
                    <a:lnTo>
                      <a:pt x="38" y="9"/>
                    </a:lnTo>
                    <a:lnTo>
                      <a:pt x="36" y="9"/>
                    </a:lnTo>
                    <a:lnTo>
                      <a:pt x="38" y="9"/>
                    </a:lnTo>
                    <a:lnTo>
                      <a:pt x="38" y="9"/>
                    </a:lnTo>
                    <a:lnTo>
                      <a:pt x="40" y="9"/>
                    </a:lnTo>
                    <a:lnTo>
                      <a:pt x="42" y="11"/>
                    </a:lnTo>
                    <a:lnTo>
                      <a:pt x="42" y="11"/>
                    </a:lnTo>
                    <a:lnTo>
                      <a:pt x="42" y="11"/>
                    </a:lnTo>
                    <a:lnTo>
                      <a:pt x="38" y="9"/>
                    </a:lnTo>
                    <a:lnTo>
                      <a:pt x="36" y="9"/>
                    </a:lnTo>
                    <a:lnTo>
                      <a:pt x="36" y="9"/>
                    </a:lnTo>
                    <a:lnTo>
                      <a:pt x="35" y="9"/>
                    </a:lnTo>
                    <a:lnTo>
                      <a:pt x="33" y="11"/>
                    </a:lnTo>
                    <a:lnTo>
                      <a:pt x="33" y="13"/>
                    </a:lnTo>
                    <a:lnTo>
                      <a:pt x="33" y="13"/>
                    </a:lnTo>
                    <a:lnTo>
                      <a:pt x="33" y="13"/>
                    </a:lnTo>
                    <a:lnTo>
                      <a:pt x="33" y="15"/>
                    </a:lnTo>
                    <a:lnTo>
                      <a:pt x="35" y="15"/>
                    </a:lnTo>
                    <a:lnTo>
                      <a:pt x="36" y="15"/>
                    </a:lnTo>
                    <a:lnTo>
                      <a:pt x="36" y="15"/>
                    </a:lnTo>
                    <a:lnTo>
                      <a:pt x="35" y="17"/>
                    </a:lnTo>
                    <a:lnTo>
                      <a:pt x="33" y="17"/>
                    </a:lnTo>
                    <a:lnTo>
                      <a:pt x="31" y="17"/>
                    </a:lnTo>
                    <a:lnTo>
                      <a:pt x="31" y="17"/>
                    </a:lnTo>
                    <a:lnTo>
                      <a:pt x="29" y="17"/>
                    </a:lnTo>
                    <a:lnTo>
                      <a:pt x="27" y="19"/>
                    </a:lnTo>
                    <a:lnTo>
                      <a:pt x="27" y="19"/>
                    </a:lnTo>
                    <a:lnTo>
                      <a:pt x="27" y="19"/>
                    </a:lnTo>
                    <a:lnTo>
                      <a:pt x="27" y="20"/>
                    </a:lnTo>
                    <a:lnTo>
                      <a:pt x="27" y="22"/>
                    </a:lnTo>
                    <a:lnTo>
                      <a:pt x="29" y="22"/>
                    </a:lnTo>
                    <a:lnTo>
                      <a:pt x="31" y="22"/>
                    </a:lnTo>
                    <a:lnTo>
                      <a:pt x="31" y="22"/>
                    </a:lnTo>
                    <a:lnTo>
                      <a:pt x="29" y="24"/>
                    </a:lnTo>
                    <a:lnTo>
                      <a:pt x="29" y="24"/>
                    </a:lnTo>
                    <a:lnTo>
                      <a:pt x="27" y="24"/>
                    </a:lnTo>
                    <a:lnTo>
                      <a:pt x="27" y="26"/>
                    </a:lnTo>
                    <a:lnTo>
                      <a:pt x="27" y="26"/>
                    </a:lnTo>
                    <a:lnTo>
                      <a:pt x="26" y="28"/>
                    </a:lnTo>
                    <a:lnTo>
                      <a:pt x="24" y="28"/>
                    </a:lnTo>
                    <a:lnTo>
                      <a:pt x="26" y="28"/>
                    </a:lnTo>
                    <a:lnTo>
                      <a:pt x="26" y="26"/>
                    </a:lnTo>
                    <a:lnTo>
                      <a:pt x="26" y="26"/>
                    </a:lnTo>
                    <a:lnTo>
                      <a:pt x="26" y="26"/>
                    </a:lnTo>
                    <a:lnTo>
                      <a:pt x="24" y="26"/>
                    </a:lnTo>
                    <a:lnTo>
                      <a:pt x="22" y="26"/>
                    </a:lnTo>
                    <a:lnTo>
                      <a:pt x="20" y="26"/>
                    </a:lnTo>
                    <a:lnTo>
                      <a:pt x="18" y="28"/>
                    </a:lnTo>
                    <a:lnTo>
                      <a:pt x="17" y="28"/>
                    </a:lnTo>
                    <a:lnTo>
                      <a:pt x="18" y="26"/>
                    </a:lnTo>
                    <a:lnTo>
                      <a:pt x="20" y="26"/>
                    </a:lnTo>
                    <a:lnTo>
                      <a:pt x="24" y="26"/>
                    </a:lnTo>
                    <a:lnTo>
                      <a:pt x="24" y="26"/>
                    </a:lnTo>
                    <a:lnTo>
                      <a:pt x="26" y="24"/>
                    </a:lnTo>
                    <a:lnTo>
                      <a:pt x="27" y="26"/>
                    </a:lnTo>
                    <a:lnTo>
                      <a:pt x="27" y="24"/>
                    </a:lnTo>
                    <a:lnTo>
                      <a:pt x="27" y="24"/>
                    </a:lnTo>
                    <a:lnTo>
                      <a:pt x="27" y="22"/>
                    </a:lnTo>
                    <a:lnTo>
                      <a:pt x="26" y="22"/>
                    </a:lnTo>
                    <a:lnTo>
                      <a:pt x="24" y="19"/>
                    </a:lnTo>
                    <a:lnTo>
                      <a:pt x="24" y="17"/>
                    </a:lnTo>
                    <a:lnTo>
                      <a:pt x="26" y="17"/>
                    </a:lnTo>
                    <a:lnTo>
                      <a:pt x="27" y="15"/>
                    </a:lnTo>
                    <a:lnTo>
                      <a:pt x="27" y="13"/>
                    </a:lnTo>
                    <a:lnTo>
                      <a:pt x="27" y="11"/>
                    </a:lnTo>
                    <a:lnTo>
                      <a:pt x="29" y="11"/>
                    </a:lnTo>
                    <a:lnTo>
                      <a:pt x="33" y="9"/>
                    </a:lnTo>
                    <a:lnTo>
                      <a:pt x="35" y="8"/>
                    </a:lnTo>
                    <a:lnTo>
                      <a:pt x="36" y="6"/>
                    </a:lnTo>
                    <a:lnTo>
                      <a:pt x="38" y="6"/>
                    </a:lnTo>
                    <a:lnTo>
                      <a:pt x="40" y="4"/>
                    </a:lnTo>
                    <a:lnTo>
                      <a:pt x="44" y="4"/>
                    </a:lnTo>
                    <a:lnTo>
                      <a:pt x="46" y="2"/>
                    </a:lnTo>
                    <a:lnTo>
                      <a:pt x="46" y="2"/>
                    </a:lnTo>
                    <a:lnTo>
                      <a:pt x="46" y="2"/>
                    </a:lnTo>
                    <a:lnTo>
                      <a:pt x="38" y="0"/>
                    </a:lnTo>
                    <a:lnTo>
                      <a:pt x="38" y="0"/>
                    </a:lnTo>
                    <a:lnTo>
                      <a:pt x="33" y="2"/>
                    </a:lnTo>
                    <a:lnTo>
                      <a:pt x="29" y="2"/>
                    </a:lnTo>
                    <a:lnTo>
                      <a:pt x="26" y="4"/>
                    </a:lnTo>
                    <a:lnTo>
                      <a:pt x="24" y="6"/>
                    </a:lnTo>
                    <a:lnTo>
                      <a:pt x="22" y="6"/>
                    </a:lnTo>
                    <a:lnTo>
                      <a:pt x="20" y="6"/>
                    </a:lnTo>
                    <a:lnTo>
                      <a:pt x="20" y="6"/>
                    </a:lnTo>
                    <a:lnTo>
                      <a:pt x="18" y="8"/>
                    </a:lnTo>
                    <a:lnTo>
                      <a:pt x="18" y="8"/>
                    </a:lnTo>
                    <a:lnTo>
                      <a:pt x="17" y="9"/>
                    </a:lnTo>
                    <a:lnTo>
                      <a:pt x="17" y="9"/>
                    </a:lnTo>
                    <a:lnTo>
                      <a:pt x="15" y="9"/>
                    </a:lnTo>
                    <a:lnTo>
                      <a:pt x="13" y="11"/>
                    </a:lnTo>
                    <a:lnTo>
                      <a:pt x="13" y="11"/>
                    </a:lnTo>
                    <a:lnTo>
                      <a:pt x="11" y="13"/>
                    </a:lnTo>
                    <a:lnTo>
                      <a:pt x="9" y="13"/>
                    </a:lnTo>
                    <a:lnTo>
                      <a:pt x="9" y="15"/>
                    </a:lnTo>
                    <a:lnTo>
                      <a:pt x="8" y="17"/>
                    </a:lnTo>
                    <a:lnTo>
                      <a:pt x="6" y="17"/>
                    </a:lnTo>
                    <a:lnTo>
                      <a:pt x="6" y="19"/>
                    </a:lnTo>
                    <a:lnTo>
                      <a:pt x="6" y="19"/>
                    </a:lnTo>
                    <a:lnTo>
                      <a:pt x="4" y="20"/>
                    </a:lnTo>
                    <a:lnTo>
                      <a:pt x="2" y="22"/>
                    </a:lnTo>
                    <a:lnTo>
                      <a:pt x="2" y="22"/>
                    </a:lnTo>
                    <a:lnTo>
                      <a:pt x="2" y="22"/>
                    </a:lnTo>
                    <a:lnTo>
                      <a:pt x="6" y="24"/>
                    </a:lnTo>
                    <a:lnTo>
                      <a:pt x="11" y="24"/>
                    </a:lnTo>
                    <a:lnTo>
                      <a:pt x="11" y="26"/>
                    </a:lnTo>
                    <a:lnTo>
                      <a:pt x="13" y="26"/>
                    </a:lnTo>
                    <a:lnTo>
                      <a:pt x="13" y="28"/>
                    </a:lnTo>
                    <a:lnTo>
                      <a:pt x="9" y="28"/>
                    </a:lnTo>
                    <a:lnTo>
                      <a:pt x="8" y="28"/>
                    </a:lnTo>
                    <a:lnTo>
                      <a:pt x="6" y="26"/>
                    </a:lnTo>
                    <a:lnTo>
                      <a:pt x="4" y="26"/>
                    </a:lnTo>
                    <a:lnTo>
                      <a:pt x="2" y="26"/>
                    </a:lnTo>
                    <a:lnTo>
                      <a:pt x="2" y="26"/>
                    </a:lnTo>
                    <a:lnTo>
                      <a:pt x="0" y="28"/>
                    </a:lnTo>
                    <a:lnTo>
                      <a:pt x="0" y="28"/>
                    </a:lnTo>
                    <a:lnTo>
                      <a:pt x="0" y="29"/>
                    </a:lnTo>
                    <a:lnTo>
                      <a:pt x="2" y="31"/>
                    </a:lnTo>
                    <a:lnTo>
                      <a:pt x="4" y="33"/>
                    </a:lnTo>
                    <a:lnTo>
                      <a:pt x="2" y="33"/>
                    </a:lnTo>
                    <a:lnTo>
                      <a:pt x="4" y="33"/>
                    </a:lnTo>
                    <a:lnTo>
                      <a:pt x="4" y="33"/>
                    </a:lnTo>
                    <a:lnTo>
                      <a:pt x="6" y="33"/>
                    </a:lnTo>
                    <a:lnTo>
                      <a:pt x="9" y="33"/>
                    </a:lnTo>
                    <a:lnTo>
                      <a:pt x="11" y="33"/>
                    </a:lnTo>
                    <a:lnTo>
                      <a:pt x="13" y="31"/>
                    </a:lnTo>
                    <a:lnTo>
                      <a:pt x="11" y="33"/>
                    </a:lnTo>
                    <a:lnTo>
                      <a:pt x="11" y="35"/>
                    </a:lnTo>
                    <a:lnTo>
                      <a:pt x="13" y="37"/>
                    </a:lnTo>
                    <a:lnTo>
                      <a:pt x="15" y="37"/>
                    </a:lnTo>
                    <a:lnTo>
                      <a:pt x="15" y="37"/>
                    </a:lnTo>
                    <a:lnTo>
                      <a:pt x="15" y="37"/>
                    </a:lnTo>
                    <a:lnTo>
                      <a:pt x="17" y="37"/>
                    </a:lnTo>
                    <a:lnTo>
                      <a:pt x="18" y="37"/>
                    </a:lnTo>
                    <a:lnTo>
                      <a:pt x="22" y="38"/>
                    </a:lnTo>
                    <a:lnTo>
                      <a:pt x="24" y="38"/>
                    </a:lnTo>
                    <a:lnTo>
                      <a:pt x="24" y="38"/>
                    </a:lnTo>
                    <a:lnTo>
                      <a:pt x="27" y="37"/>
                    </a:lnTo>
                    <a:lnTo>
                      <a:pt x="29" y="38"/>
                    </a:lnTo>
                    <a:lnTo>
                      <a:pt x="31" y="40"/>
                    </a:lnTo>
                    <a:lnTo>
                      <a:pt x="31" y="38"/>
                    </a:lnTo>
                    <a:lnTo>
                      <a:pt x="31" y="40"/>
                    </a:lnTo>
                    <a:lnTo>
                      <a:pt x="33" y="40"/>
                    </a:lnTo>
                    <a:lnTo>
                      <a:pt x="33" y="38"/>
                    </a:lnTo>
                    <a:lnTo>
                      <a:pt x="35" y="38"/>
                    </a:lnTo>
                    <a:lnTo>
                      <a:pt x="36" y="38"/>
                    </a:lnTo>
                    <a:lnTo>
                      <a:pt x="36" y="40"/>
                    </a:lnTo>
                    <a:lnTo>
                      <a:pt x="36" y="40"/>
                    </a:lnTo>
                    <a:lnTo>
                      <a:pt x="36" y="40"/>
                    </a:lnTo>
                    <a:lnTo>
                      <a:pt x="36" y="38"/>
                    </a:lnTo>
                    <a:lnTo>
                      <a:pt x="35" y="37"/>
                    </a:lnTo>
                    <a:lnTo>
                      <a:pt x="36" y="37"/>
                    </a:lnTo>
                    <a:lnTo>
                      <a:pt x="40" y="38"/>
                    </a:lnTo>
                    <a:lnTo>
                      <a:pt x="42" y="38"/>
                    </a:lnTo>
                    <a:lnTo>
                      <a:pt x="42" y="38"/>
                    </a:lnTo>
                    <a:lnTo>
                      <a:pt x="44" y="38"/>
                    </a:lnTo>
                    <a:lnTo>
                      <a:pt x="44" y="38"/>
                    </a:lnTo>
                    <a:lnTo>
                      <a:pt x="44" y="40"/>
                    </a:lnTo>
                    <a:lnTo>
                      <a:pt x="46" y="40"/>
                    </a:lnTo>
                    <a:lnTo>
                      <a:pt x="49" y="40"/>
                    </a:lnTo>
                    <a:lnTo>
                      <a:pt x="51" y="40"/>
                    </a:lnTo>
                    <a:lnTo>
                      <a:pt x="51" y="38"/>
                    </a:lnTo>
                    <a:lnTo>
                      <a:pt x="51" y="37"/>
                    </a:lnTo>
                    <a:lnTo>
                      <a:pt x="49" y="37"/>
                    </a:lnTo>
                    <a:lnTo>
                      <a:pt x="49" y="35"/>
                    </a:lnTo>
                    <a:lnTo>
                      <a:pt x="51" y="35"/>
                    </a:lnTo>
                    <a:lnTo>
                      <a:pt x="53" y="35"/>
                    </a:lnTo>
                    <a:lnTo>
                      <a:pt x="55" y="37"/>
                    </a:lnTo>
                    <a:lnTo>
                      <a:pt x="55" y="37"/>
                    </a:lnTo>
                    <a:lnTo>
                      <a:pt x="56" y="37"/>
                    </a:lnTo>
                    <a:lnTo>
                      <a:pt x="58" y="37"/>
                    </a:lnTo>
                    <a:lnTo>
                      <a:pt x="55" y="40"/>
                    </a:lnTo>
                    <a:lnTo>
                      <a:pt x="55" y="42"/>
                    </a:lnTo>
                    <a:lnTo>
                      <a:pt x="56" y="40"/>
                    </a:lnTo>
                    <a:lnTo>
                      <a:pt x="58" y="40"/>
                    </a:lnTo>
                    <a:lnTo>
                      <a:pt x="58" y="40"/>
                    </a:lnTo>
                    <a:lnTo>
                      <a:pt x="58" y="42"/>
                    </a:lnTo>
                    <a:lnTo>
                      <a:pt x="58" y="42"/>
                    </a:lnTo>
                    <a:lnTo>
                      <a:pt x="56" y="42"/>
                    </a:lnTo>
                    <a:lnTo>
                      <a:pt x="58" y="44"/>
                    </a:lnTo>
                    <a:lnTo>
                      <a:pt x="58" y="44"/>
                    </a:lnTo>
                    <a:lnTo>
                      <a:pt x="60" y="46"/>
                    </a:lnTo>
                    <a:lnTo>
                      <a:pt x="60" y="46"/>
                    </a:lnTo>
                    <a:lnTo>
                      <a:pt x="60" y="47"/>
                    </a:lnTo>
                    <a:lnTo>
                      <a:pt x="58" y="49"/>
                    </a:lnTo>
                    <a:lnTo>
                      <a:pt x="56" y="49"/>
                    </a:lnTo>
                    <a:lnTo>
                      <a:pt x="55" y="49"/>
                    </a:lnTo>
                    <a:lnTo>
                      <a:pt x="55" y="51"/>
                    </a:lnTo>
                    <a:lnTo>
                      <a:pt x="53" y="53"/>
                    </a:lnTo>
                    <a:lnTo>
                      <a:pt x="55" y="51"/>
                    </a:lnTo>
                    <a:lnTo>
                      <a:pt x="60" y="51"/>
                    </a:lnTo>
                    <a:lnTo>
                      <a:pt x="60" y="51"/>
                    </a:lnTo>
                    <a:lnTo>
                      <a:pt x="62" y="51"/>
                    </a:lnTo>
                    <a:lnTo>
                      <a:pt x="64" y="49"/>
                    </a:lnTo>
                    <a:lnTo>
                      <a:pt x="65" y="49"/>
                    </a:lnTo>
                    <a:lnTo>
                      <a:pt x="67" y="49"/>
                    </a:lnTo>
                    <a:lnTo>
                      <a:pt x="64" y="51"/>
                    </a:lnTo>
                    <a:lnTo>
                      <a:pt x="64" y="51"/>
                    </a:lnTo>
                    <a:lnTo>
                      <a:pt x="64" y="51"/>
                    </a:lnTo>
                    <a:lnTo>
                      <a:pt x="64" y="53"/>
                    </a:lnTo>
                    <a:lnTo>
                      <a:pt x="65" y="55"/>
                    </a:lnTo>
                    <a:lnTo>
                      <a:pt x="65" y="55"/>
                    </a:lnTo>
                    <a:lnTo>
                      <a:pt x="65" y="53"/>
                    </a:lnTo>
                    <a:lnTo>
                      <a:pt x="65" y="53"/>
                    </a:lnTo>
                    <a:lnTo>
                      <a:pt x="67" y="53"/>
                    </a:lnTo>
                    <a:lnTo>
                      <a:pt x="65" y="55"/>
                    </a:lnTo>
                    <a:lnTo>
                      <a:pt x="65" y="57"/>
                    </a:lnTo>
                    <a:lnTo>
                      <a:pt x="67" y="57"/>
                    </a:lnTo>
                    <a:lnTo>
                      <a:pt x="69" y="57"/>
                    </a:lnTo>
                    <a:lnTo>
                      <a:pt x="69" y="58"/>
                    </a:lnTo>
                    <a:lnTo>
                      <a:pt x="69" y="60"/>
                    </a:lnTo>
                    <a:lnTo>
                      <a:pt x="69" y="60"/>
                    </a:lnTo>
                    <a:lnTo>
                      <a:pt x="69" y="62"/>
                    </a:lnTo>
                    <a:lnTo>
                      <a:pt x="69" y="64"/>
                    </a:lnTo>
                    <a:lnTo>
                      <a:pt x="69" y="64"/>
                    </a:lnTo>
                    <a:lnTo>
                      <a:pt x="67" y="66"/>
                    </a:lnTo>
                    <a:lnTo>
                      <a:pt x="67" y="66"/>
                    </a:lnTo>
                    <a:lnTo>
                      <a:pt x="67" y="67"/>
                    </a:lnTo>
                    <a:lnTo>
                      <a:pt x="67" y="67"/>
                    </a:lnTo>
                    <a:lnTo>
                      <a:pt x="65" y="69"/>
                    </a:lnTo>
                    <a:lnTo>
                      <a:pt x="64" y="69"/>
                    </a:lnTo>
                    <a:lnTo>
                      <a:pt x="62" y="69"/>
                    </a:lnTo>
                    <a:lnTo>
                      <a:pt x="60" y="71"/>
                    </a:lnTo>
                    <a:lnTo>
                      <a:pt x="60" y="73"/>
                    </a:lnTo>
                    <a:lnTo>
                      <a:pt x="60" y="73"/>
                    </a:lnTo>
                    <a:lnTo>
                      <a:pt x="56" y="73"/>
                    </a:lnTo>
                    <a:lnTo>
                      <a:pt x="55" y="75"/>
                    </a:lnTo>
                    <a:lnTo>
                      <a:pt x="53" y="75"/>
                    </a:lnTo>
                    <a:lnTo>
                      <a:pt x="49" y="76"/>
                    </a:lnTo>
                    <a:lnTo>
                      <a:pt x="49" y="78"/>
                    </a:lnTo>
                    <a:lnTo>
                      <a:pt x="49" y="78"/>
                    </a:lnTo>
                    <a:lnTo>
                      <a:pt x="51" y="80"/>
                    </a:lnTo>
                    <a:lnTo>
                      <a:pt x="51" y="82"/>
                    </a:lnTo>
                    <a:lnTo>
                      <a:pt x="51" y="82"/>
                    </a:lnTo>
                    <a:lnTo>
                      <a:pt x="51" y="84"/>
                    </a:lnTo>
                    <a:lnTo>
                      <a:pt x="49" y="82"/>
                    </a:lnTo>
                    <a:lnTo>
                      <a:pt x="47" y="82"/>
                    </a:lnTo>
                    <a:lnTo>
                      <a:pt x="46" y="82"/>
                    </a:lnTo>
                    <a:lnTo>
                      <a:pt x="46" y="82"/>
                    </a:lnTo>
                    <a:lnTo>
                      <a:pt x="44" y="84"/>
                    </a:lnTo>
                    <a:lnTo>
                      <a:pt x="42" y="84"/>
                    </a:lnTo>
                    <a:lnTo>
                      <a:pt x="40" y="84"/>
                    </a:lnTo>
                    <a:lnTo>
                      <a:pt x="38" y="85"/>
                    </a:lnTo>
                    <a:lnTo>
                      <a:pt x="36" y="84"/>
                    </a:lnTo>
                    <a:lnTo>
                      <a:pt x="35" y="84"/>
                    </a:lnTo>
                    <a:lnTo>
                      <a:pt x="33" y="84"/>
                    </a:lnTo>
                    <a:lnTo>
                      <a:pt x="31" y="82"/>
                    </a:lnTo>
                    <a:lnTo>
                      <a:pt x="31" y="82"/>
                    </a:lnTo>
                    <a:lnTo>
                      <a:pt x="29" y="82"/>
                    </a:lnTo>
                    <a:lnTo>
                      <a:pt x="29" y="82"/>
                    </a:lnTo>
                    <a:lnTo>
                      <a:pt x="29" y="82"/>
                    </a:lnTo>
                    <a:lnTo>
                      <a:pt x="27" y="82"/>
                    </a:lnTo>
                    <a:lnTo>
                      <a:pt x="27" y="85"/>
                    </a:lnTo>
                    <a:lnTo>
                      <a:pt x="26" y="85"/>
                    </a:lnTo>
                    <a:lnTo>
                      <a:pt x="22" y="85"/>
                    </a:lnTo>
                    <a:lnTo>
                      <a:pt x="22" y="87"/>
                    </a:lnTo>
                    <a:lnTo>
                      <a:pt x="20" y="87"/>
                    </a:lnTo>
                    <a:lnTo>
                      <a:pt x="20" y="89"/>
                    </a:lnTo>
                    <a:lnTo>
                      <a:pt x="20" y="91"/>
                    </a:lnTo>
                    <a:lnTo>
                      <a:pt x="20" y="91"/>
                    </a:lnTo>
                    <a:lnTo>
                      <a:pt x="22" y="91"/>
                    </a:lnTo>
                    <a:lnTo>
                      <a:pt x="22" y="93"/>
                    </a:lnTo>
                    <a:lnTo>
                      <a:pt x="22" y="93"/>
                    </a:lnTo>
                    <a:lnTo>
                      <a:pt x="26" y="93"/>
                    </a:lnTo>
                    <a:lnTo>
                      <a:pt x="26" y="94"/>
                    </a:lnTo>
                    <a:lnTo>
                      <a:pt x="26" y="93"/>
                    </a:lnTo>
                    <a:lnTo>
                      <a:pt x="27" y="93"/>
                    </a:lnTo>
                    <a:lnTo>
                      <a:pt x="27" y="93"/>
                    </a:lnTo>
                    <a:lnTo>
                      <a:pt x="31" y="93"/>
                    </a:lnTo>
                    <a:lnTo>
                      <a:pt x="31" y="93"/>
                    </a:lnTo>
                    <a:lnTo>
                      <a:pt x="31" y="91"/>
                    </a:lnTo>
                    <a:lnTo>
                      <a:pt x="33" y="91"/>
                    </a:lnTo>
                    <a:lnTo>
                      <a:pt x="33" y="91"/>
                    </a:lnTo>
                    <a:lnTo>
                      <a:pt x="35" y="91"/>
                    </a:lnTo>
                    <a:lnTo>
                      <a:pt x="35" y="91"/>
                    </a:lnTo>
                    <a:lnTo>
                      <a:pt x="35" y="93"/>
                    </a:lnTo>
                    <a:lnTo>
                      <a:pt x="36" y="93"/>
                    </a:lnTo>
                    <a:lnTo>
                      <a:pt x="38" y="93"/>
                    </a:lnTo>
                    <a:lnTo>
                      <a:pt x="38" y="93"/>
                    </a:lnTo>
                    <a:lnTo>
                      <a:pt x="40" y="91"/>
                    </a:lnTo>
                    <a:lnTo>
                      <a:pt x="40" y="91"/>
                    </a:lnTo>
                    <a:lnTo>
                      <a:pt x="38" y="91"/>
                    </a:lnTo>
                    <a:lnTo>
                      <a:pt x="38" y="89"/>
                    </a:lnTo>
                    <a:lnTo>
                      <a:pt x="40" y="89"/>
                    </a:lnTo>
                    <a:lnTo>
                      <a:pt x="42" y="89"/>
                    </a:lnTo>
                    <a:lnTo>
                      <a:pt x="40" y="89"/>
                    </a:lnTo>
                    <a:lnTo>
                      <a:pt x="40" y="91"/>
                    </a:lnTo>
                    <a:lnTo>
                      <a:pt x="42" y="89"/>
                    </a:lnTo>
                    <a:lnTo>
                      <a:pt x="42" y="91"/>
                    </a:lnTo>
                    <a:lnTo>
                      <a:pt x="42" y="91"/>
                    </a:lnTo>
                    <a:lnTo>
                      <a:pt x="42" y="91"/>
                    </a:lnTo>
                    <a:lnTo>
                      <a:pt x="44" y="91"/>
                    </a:lnTo>
                    <a:lnTo>
                      <a:pt x="44" y="91"/>
                    </a:lnTo>
                    <a:lnTo>
                      <a:pt x="46" y="91"/>
                    </a:lnTo>
                    <a:lnTo>
                      <a:pt x="46" y="91"/>
                    </a:lnTo>
                    <a:lnTo>
                      <a:pt x="46" y="93"/>
                    </a:lnTo>
                    <a:lnTo>
                      <a:pt x="46" y="93"/>
                    </a:lnTo>
                    <a:lnTo>
                      <a:pt x="46" y="93"/>
                    </a:lnTo>
                    <a:lnTo>
                      <a:pt x="46" y="94"/>
                    </a:lnTo>
                    <a:lnTo>
                      <a:pt x="46" y="94"/>
                    </a:lnTo>
                    <a:lnTo>
                      <a:pt x="46" y="96"/>
                    </a:lnTo>
                    <a:lnTo>
                      <a:pt x="46" y="96"/>
                    </a:lnTo>
                    <a:lnTo>
                      <a:pt x="46" y="96"/>
                    </a:lnTo>
                    <a:lnTo>
                      <a:pt x="46" y="96"/>
                    </a:lnTo>
                    <a:lnTo>
                      <a:pt x="46" y="98"/>
                    </a:lnTo>
                    <a:lnTo>
                      <a:pt x="46" y="98"/>
                    </a:lnTo>
                    <a:lnTo>
                      <a:pt x="47" y="98"/>
                    </a:lnTo>
                    <a:lnTo>
                      <a:pt x="47" y="98"/>
                    </a:lnTo>
                    <a:lnTo>
                      <a:pt x="47" y="100"/>
                    </a:lnTo>
                    <a:lnTo>
                      <a:pt x="49" y="98"/>
                    </a:lnTo>
                    <a:lnTo>
                      <a:pt x="49" y="98"/>
                    </a:lnTo>
                    <a:lnTo>
                      <a:pt x="49" y="100"/>
                    </a:lnTo>
                    <a:lnTo>
                      <a:pt x="49" y="100"/>
                    </a:lnTo>
                    <a:lnTo>
                      <a:pt x="49" y="102"/>
                    </a:lnTo>
                    <a:lnTo>
                      <a:pt x="49" y="100"/>
                    </a:lnTo>
                    <a:lnTo>
                      <a:pt x="51" y="98"/>
                    </a:lnTo>
                    <a:lnTo>
                      <a:pt x="51" y="100"/>
                    </a:lnTo>
                    <a:lnTo>
                      <a:pt x="53" y="102"/>
                    </a:lnTo>
                    <a:lnTo>
                      <a:pt x="53" y="102"/>
                    </a:lnTo>
                    <a:lnTo>
                      <a:pt x="53" y="102"/>
                    </a:lnTo>
                    <a:lnTo>
                      <a:pt x="51" y="104"/>
                    </a:lnTo>
                    <a:lnTo>
                      <a:pt x="49" y="104"/>
                    </a:lnTo>
                    <a:lnTo>
                      <a:pt x="49" y="102"/>
                    </a:lnTo>
                    <a:lnTo>
                      <a:pt x="49" y="104"/>
                    </a:lnTo>
                    <a:lnTo>
                      <a:pt x="49" y="105"/>
                    </a:lnTo>
                    <a:lnTo>
                      <a:pt x="49" y="105"/>
                    </a:lnTo>
                    <a:lnTo>
                      <a:pt x="51" y="107"/>
                    </a:lnTo>
                    <a:lnTo>
                      <a:pt x="51" y="107"/>
                    </a:lnTo>
                    <a:lnTo>
                      <a:pt x="51" y="107"/>
                    </a:lnTo>
                    <a:lnTo>
                      <a:pt x="55" y="109"/>
                    </a:lnTo>
                    <a:lnTo>
                      <a:pt x="53" y="109"/>
                    </a:lnTo>
                    <a:lnTo>
                      <a:pt x="55" y="109"/>
                    </a:lnTo>
                    <a:lnTo>
                      <a:pt x="55" y="111"/>
                    </a:lnTo>
                    <a:lnTo>
                      <a:pt x="56" y="109"/>
                    </a:lnTo>
                    <a:lnTo>
                      <a:pt x="58" y="109"/>
                    </a:lnTo>
                    <a:lnTo>
                      <a:pt x="58" y="109"/>
                    </a:lnTo>
                    <a:lnTo>
                      <a:pt x="56" y="111"/>
                    </a:lnTo>
                    <a:lnTo>
                      <a:pt x="58" y="111"/>
                    </a:lnTo>
                    <a:lnTo>
                      <a:pt x="58" y="109"/>
                    </a:lnTo>
                    <a:lnTo>
                      <a:pt x="60" y="111"/>
                    </a:lnTo>
                    <a:lnTo>
                      <a:pt x="60" y="109"/>
                    </a:lnTo>
                    <a:lnTo>
                      <a:pt x="60" y="111"/>
                    </a:lnTo>
                    <a:lnTo>
                      <a:pt x="60" y="111"/>
                    </a:lnTo>
                    <a:lnTo>
                      <a:pt x="60" y="111"/>
                    </a:lnTo>
                    <a:lnTo>
                      <a:pt x="60" y="113"/>
                    </a:lnTo>
                    <a:lnTo>
                      <a:pt x="60" y="114"/>
                    </a:lnTo>
                    <a:lnTo>
                      <a:pt x="62" y="114"/>
                    </a:lnTo>
                    <a:lnTo>
                      <a:pt x="62" y="113"/>
                    </a:lnTo>
                    <a:lnTo>
                      <a:pt x="62" y="114"/>
                    </a:lnTo>
                    <a:lnTo>
                      <a:pt x="64" y="114"/>
                    </a:lnTo>
                    <a:lnTo>
                      <a:pt x="64" y="116"/>
                    </a:lnTo>
                    <a:lnTo>
                      <a:pt x="64" y="114"/>
                    </a:lnTo>
                    <a:lnTo>
                      <a:pt x="65" y="116"/>
                    </a:lnTo>
                    <a:lnTo>
                      <a:pt x="67" y="116"/>
                    </a:lnTo>
                    <a:lnTo>
                      <a:pt x="67" y="116"/>
                    </a:lnTo>
                    <a:lnTo>
                      <a:pt x="69" y="118"/>
                    </a:lnTo>
                    <a:lnTo>
                      <a:pt x="69" y="118"/>
                    </a:lnTo>
                    <a:lnTo>
                      <a:pt x="71" y="118"/>
                    </a:lnTo>
                    <a:lnTo>
                      <a:pt x="73" y="116"/>
                    </a:lnTo>
                    <a:lnTo>
                      <a:pt x="73" y="120"/>
                    </a:lnTo>
                    <a:lnTo>
                      <a:pt x="76" y="120"/>
                    </a:lnTo>
                    <a:lnTo>
                      <a:pt x="76" y="120"/>
                    </a:lnTo>
                    <a:lnTo>
                      <a:pt x="76" y="118"/>
                    </a:lnTo>
                    <a:lnTo>
                      <a:pt x="76" y="118"/>
                    </a:lnTo>
                    <a:lnTo>
                      <a:pt x="76" y="116"/>
                    </a:lnTo>
                    <a:lnTo>
                      <a:pt x="78" y="116"/>
                    </a:lnTo>
                    <a:lnTo>
                      <a:pt x="78" y="116"/>
                    </a:lnTo>
                    <a:lnTo>
                      <a:pt x="76" y="114"/>
                    </a:lnTo>
                    <a:lnTo>
                      <a:pt x="75" y="113"/>
                    </a:lnTo>
                    <a:lnTo>
                      <a:pt x="75" y="111"/>
                    </a:lnTo>
                    <a:lnTo>
                      <a:pt x="75" y="111"/>
                    </a:lnTo>
                    <a:lnTo>
                      <a:pt x="73" y="111"/>
                    </a:lnTo>
                    <a:lnTo>
                      <a:pt x="73" y="109"/>
                    </a:lnTo>
                    <a:lnTo>
                      <a:pt x="73" y="109"/>
                    </a:lnTo>
                    <a:lnTo>
                      <a:pt x="73" y="107"/>
                    </a:lnTo>
                    <a:lnTo>
                      <a:pt x="71" y="107"/>
                    </a:lnTo>
                    <a:lnTo>
                      <a:pt x="71" y="107"/>
                    </a:lnTo>
                    <a:lnTo>
                      <a:pt x="71" y="105"/>
                    </a:lnTo>
                    <a:lnTo>
                      <a:pt x="71" y="105"/>
                    </a:lnTo>
                    <a:lnTo>
                      <a:pt x="69" y="105"/>
                    </a:lnTo>
                    <a:lnTo>
                      <a:pt x="69" y="104"/>
                    </a:lnTo>
                    <a:lnTo>
                      <a:pt x="69" y="104"/>
                    </a:lnTo>
                    <a:lnTo>
                      <a:pt x="69" y="102"/>
                    </a:lnTo>
                    <a:lnTo>
                      <a:pt x="69" y="102"/>
                    </a:lnTo>
                    <a:lnTo>
                      <a:pt x="71" y="102"/>
                    </a:lnTo>
                    <a:lnTo>
                      <a:pt x="73" y="104"/>
                    </a:lnTo>
                    <a:lnTo>
                      <a:pt x="73" y="104"/>
                    </a:lnTo>
                    <a:lnTo>
                      <a:pt x="73" y="104"/>
                    </a:lnTo>
                    <a:lnTo>
                      <a:pt x="75" y="104"/>
                    </a:lnTo>
                    <a:lnTo>
                      <a:pt x="76" y="105"/>
                    </a:lnTo>
                    <a:lnTo>
                      <a:pt x="76" y="107"/>
                    </a:lnTo>
                    <a:lnTo>
                      <a:pt x="78" y="107"/>
                    </a:lnTo>
                    <a:lnTo>
                      <a:pt x="78" y="109"/>
                    </a:lnTo>
                    <a:lnTo>
                      <a:pt x="80" y="109"/>
                    </a:lnTo>
                    <a:lnTo>
                      <a:pt x="82" y="111"/>
                    </a:lnTo>
                    <a:lnTo>
                      <a:pt x="84" y="109"/>
                    </a:lnTo>
                    <a:lnTo>
                      <a:pt x="84" y="111"/>
                    </a:lnTo>
                    <a:lnTo>
                      <a:pt x="84" y="111"/>
                    </a:lnTo>
                    <a:lnTo>
                      <a:pt x="84" y="109"/>
                    </a:lnTo>
                    <a:lnTo>
                      <a:pt x="85" y="109"/>
                    </a:lnTo>
                    <a:lnTo>
                      <a:pt x="85" y="111"/>
                    </a:lnTo>
                    <a:lnTo>
                      <a:pt x="85" y="111"/>
                    </a:lnTo>
                    <a:lnTo>
                      <a:pt x="85" y="111"/>
                    </a:lnTo>
                    <a:lnTo>
                      <a:pt x="85" y="111"/>
                    </a:lnTo>
                    <a:lnTo>
                      <a:pt x="85" y="113"/>
                    </a:lnTo>
                    <a:lnTo>
                      <a:pt x="85" y="113"/>
                    </a:lnTo>
                    <a:lnTo>
                      <a:pt x="85" y="113"/>
                    </a:lnTo>
                    <a:lnTo>
                      <a:pt x="85" y="114"/>
                    </a:lnTo>
                    <a:lnTo>
                      <a:pt x="87" y="114"/>
                    </a:lnTo>
                    <a:lnTo>
                      <a:pt x="87" y="113"/>
                    </a:lnTo>
                    <a:lnTo>
                      <a:pt x="87" y="113"/>
                    </a:lnTo>
                    <a:lnTo>
                      <a:pt x="87" y="111"/>
                    </a:lnTo>
                    <a:lnTo>
                      <a:pt x="87" y="111"/>
                    </a:lnTo>
                    <a:lnTo>
                      <a:pt x="87" y="111"/>
                    </a:lnTo>
                    <a:lnTo>
                      <a:pt x="89" y="111"/>
                    </a:lnTo>
                    <a:lnTo>
                      <a:pt x="89" y="111"/>
                    </a:lnTo>
                    <a:lnTo>
                      <a:pt x="89" y="111"/>
                    </a:lnTo>
                    <a:lnTo>
                      <a:pt x="91" y="111"/>
                    </a:lnTo>
                    <a:lnTo>
                      <a:pt x="91" y="111"/>
                    </a:lnTo>
                    <a:lnTo>
                      <a:pt x="91" y="111"/>
                    </a:lnTo>
                    <a:lnTo>
                      <a:pt x="91" y="109"/>
                    </a:lnTo>
                    <a:lnTo>
                      <a:pt x="89" y="109"/>
                    </a:lnTo>
                    <a:lnTo>
                      <a:pt x="89" y="109"/>
                    </a:lnTo>
                    <a:lnTo>
                      <a:pt x="89" y="107"/>
                    </a:lnTo>
                    <a:lnTo>
                      <a:pt x="89" y="107"/>
                    </a:lnTo>
                    <a:lnTo>
                      <a:pt x="89" y="105"/>
                    </a:lnTo>
                    <a:lnTo>
                      <a:pt x="89" y="105"/>
                    </a:lnTo>
                    <a:lnTo>
                      <a:pt x="91" y="105"/>
                    </a:lnTo>
                    <a:lnTo>
                      <a:pt x="93" y="107"/>
                    </a:lnTo>
                    <a:lnTo>
                      <a:pt x="93" y="105"/>
                    </a:lnTo>
                    <a:lnTo>
                      <a:pt x="93" y="105"/>
                    </a:lnTo>
                    <a:lnTo>
                      <a:pt x="93" y="105"/>
                    </a:lnTo>
                    <a:lnTo>
                      <a:pt x="93" y="104"/>
                    </a:lnTo>
                    <a:lnTo>
                      <a:pt x="94" y="104"/>
                    </a:lnTo>
                    <a:lnTo>
                      <a:pt x="94" y="102"/>
                    </a:lnTo>
                    <a:lnTo>
                      <a:pt x="94" y="100"/>
                    </a:lnTo>
                    <a:lnTo>
                      <a:pt x="93" y="100"/>
                    </a:lnTo>
                    <a:lnTo>
                      <a:pt x="93" y="98"/>
                    </a:lnTo>
                    <a:lnTo>
                      <a:pt x="93" y="98"/>
                    </a:lnTo>
                    <a:lnTo>
                      <a:pt x="93" y="96"/>
                    </a:lnTo>
                    <a:lnTo>
                      <a:pt x="94" y="96"/>
                    </a:lnTo>
                    <a:lnTo>
                      <a:pt x="94" y="96"/>
                    </a:lnTo>
                    <a:lnTo>
                      <a:pt x="94" y="94"/>
                    </a:lnTo>
                    <a:lnTo>
                      <a:pt x="94" y="94"/>
                    </a:lnTo>
                    <a:lnTo>
                      <a:pt x="94" y="94"/>
                    </a:lnTo>
                    <a:lnTo>
                      <a:pt x="94" y="93"/>
                    </a:lnTo>
                    <a:lnTo>
                      <a:pt x="94" y="93"/>
                    </a:lnTo>
                    <a:lnTo>
                      <a:pt x="93" y="94"/>
                    </a:lnTo>
                    <a:lnTo>
                      <a:pt x="93" y="93"/>
                    </a:lnTo>
                    <a:lnTo>
                      <a:pt x="93" y="91"/>
                    </a:lnTo>
                    <a:lnTo>
                      <a:pt x="91" y="91"/>
                    </a:lnTo>
                    <a:lnTo>
                      <a:pt x="89" y="93"/>
                    </a:lnTo>
                    <a:lnTo>
                      <a:pt x="89" y="91"/>
                    </a:lnTo>
                    <a:lnTo>
                      <a:pt x="91" y="91"/>
                    </a:lnTo>
                    <a:lnTo>
                      <a:pt x="89" y="91"/>
                    </a:lnTo>
                    <a:lnTo>
                      <a:pt x="89" y="91"/>
                    </a:lnTo>
                    <a:lnTo>
                      <a:pt x="87" y="91"/>
                    </a:lnTo>
                    <a:lnTo>
                      <a:pt x="87" y="91"/>
                    </a:lnTo>
                    <a:lnTo>
                      <a:pt x="87" y="91"/>
                    </a:lnTo>
                    <a:lnTo>
                      <a:pt x="87" y="89"/>
                    </a:lnTo>
                    <a:lnTo>
                      <a:pt x="87" y="87"/>
                    </a:lnTo>
                    <a:lnTo>
                      <a:pt x="85" y="87"/>
                    </a:lnTo>
                    <a:lnTo>
                      <a:pt x="85" y="87"/>
                    </a:lnTo>
                    <a:lnTo>
                      <a:pt x="87" y="87"/>
                    </a:lnTo>
                    <a:lnTo>
                      <a:pt x="85" y="87"/>
                    </a:lnTo>
                    <a:lnTo>
                      <a:pt x="87" y="85"/>
                    </a:lnTo>
                    <a:lnTo>
                      <a:pt x="87" y="85"/>
                    </a:lnTo>
                    <a:lnTo>
                      <a:pt x="87" y="85"/>
                    </a:lnTo>
                    <a:lnTo>
                      <a:pt x="87" y="84"/>
                    </a:lnTo>
                    <a:lnTo>
                      <a:pt x="85" y="84"/>
                    </a:lnTo>
                    <a:lnTo>
                      <a:pt x="84" y="84"/>
                    </a:lnTo>
                    <a:lnTo>
                      <a:pt x="84" y="84"/>
                    </a:lnTo>
                    <a:lnTo>
                      <a:pt x="85" y="82"/>
                    </a:lnTo>
                    <a:lnTo>
                      <a:pt x="85" y="82"/>
                    </a:lnTo>
                    <a:lnTo>
                      <a:pt x="85" y="82"/>
                    </a:lnTo>
                    <a:lnTo>
                      <a:pt x="87" y="82"/>
                    </a:lnTo>
                    <a:lnTo>
                      <a:pt x="89" y="80"/>
                    </a:lnTo>
                    <a:lnTo>
                      <a:pt x="89" y="80"/>
                    </a:lnTo>
                    <a:lnTo>
                      <a:pt x="89" y="80"/>
                    </a:lnTo>
                    <a:lnTo>
                      <a:pt x="89" y="78"/>
                    </a:lnTo>
                    <a:lnTo>
                      <a:pt x="87" y="78"/>
                    </a:lnTo>
                    <a:lnTo>
                      <a:pt x="87" y="78"/>
                    </a:lnTo>
                    <a:lnTo>
                      <a:pt x="87" y="76"/>
                    </a:lnTo>
                    <a:lnTo>
                      <a:pt x="89" y="76"/>
                    </a:lnTo>
                    <a:lnTo>
                      <a:pt x="89" y="76"/>
                    </a:lnTo>
                    <a:lnTo>
                      <a:pt x="89" y="76"/>
                    </a:lnTo>
                    <a:lnTo>
                      <a:pt x="91" y="78"/>
                    </a:lnTo>
                    <a:lnTo>
                      <a:pt x="91" y="78"/>
                    </a:lnTo>
                    <a:lnTo>
                      <a:pt x="91" y="76"/>
                    </a:lnTo>
                    <a:lnTo>
                      <a:pt x="93" y="76"/>
                    </a:lnTo>
                    <a:lnTo>
                      <a:pt x="91" y="75"/>
                    </a:lnTo>
                    <a:lnTo>
                      <a:pt x="93" y="75"/>
                    </a:lnTo>
                    <a:lnTo>
                      <a:pt x="93" y="75"/>
                    </a:lnTo>
                    <a:lnTo>
                      <a:pt x="94" y="75"/>
                    </a:lnTo>
                    <a:lnTo>
                      <a:pt x="94" y="76"/>
                    </a:lnTo>
                    <a:lnTo>
                      <a:pt x="93" y="78"/>
                    </a:lnTo>
                    <a:lnTo>
                      <a:pt x="94" y="78"/>
                    </a:lnTo>
                    <a:lnTo>
                      <a:pt x="96" y="80"/>
                    </a:lnTo>
                    <a:lnTo>
                      <a:pt x="98" y="80"/>
                    </a:lnTo>
                    <a:lnTo>
                      <a:pt x="96" y="82"/>
                    </a:lnTo>
                    <a:lnTo>
                      <a:pt x="98" y="82"/>
                    </a:lnTo>
                    <a:lnTo>
                      <a:pt x="100" y="80"/>
                    </a:lnTo>
                    <a:lnTo>
                      <a:pt x="100" y="82"/>
                    </a:lnTo>
                    <a:lnTo>
                      <a:pt x="98" y="84"/>
                    </a:lnTo>
                    <a:lnTo>
                      <a:pt x="98" y="84"/>
                    </a:lnTo>
                    <a:lnTo>
                      <a:pt x="100" y="87"/>
                    </a:lnTo>
                    <a:lnTo>
                      <a:pt x="102" y="85"/>
                    </a:lnTo>
                    <a:lnTo>
                      <a:pt x="102" y="87"/>
                    </a:lnTo>
                    <a:lnTo>
                      <a:pt x="100" y="87"/>
                    </a:lnTo>
                    <a:lnTo>
                      <a:pt x="102" y="89"/>
                    </a:lnTo>
                    <a:lnTo>
                      <a:pt x="103" y="87"/>
                    </a:lnTo>
                    <a:lnTo>
                      <a:pt x="102" y="91"/>
                    </a:lnTo>
                    <a:lnTo>
                      <a:pt x="105" y="89"/>
                    </a:lnTo>
                    <a:lnTo>
                      <a:pt x="105" y="91"/>
                    </a:lnTo>
                    <a:lnTo>
                      <a:pt x="105" y="91"/>
                    </a:lnTo>
                    <a:lnTo>
                      <a:pt x="105" y="91"/>
                    </a:lnTo>
                    <a:lnTo>
                      <a:pt x="107" y="91"/>
                    </a:lnTo>
                    <a:lnTo>
                      <a:pt x="107" y="89"/>
                    </a:lnTo>
                    <a:lnTo>
                      <a:pt x="107" y="87"/>
                    </a:lnTo>
                    <a:lnTo>
                      <a:pt x="109" y="87"/>
                    </a:lnTo>
                    <a:lnTo>
                      <a:pt x="109" y="87"/>
                    </a:lnTo>
                    <a:lnTo>
                      <a:pt x="109" y="85"/>
                    </a:lnTo>
                    <a:lnTo>
                      <a:pt x="111" y="84"/>
                    </a:lnTo>
                    <a:lnTo>
                      <a:pt x="113" y="85"/>
                    </a:lnTo>
                    <a:lnTo>
                      <a:pt x="113" y="85"/>
                    </a:lnTo>
                    <a:lnTo>
                      <a:pt x="114" y="85"/>
                    </a:lnTo>
                    <a:lnTo>
                      <a:pt x="114" y="84"/>
                    </a:lnTo>
                    <a:lnTo>
                      <a:pt x="116" y="84"/>
                    </a:lnTo>
                    <a:lnTo>
                      <a:pt x="118" y="82"/>
                    </a:lnTo>
                    <a:lnTo>
                      <a:pt x="120" y="82"/>
                    </a:lnTo>
                    <a:lnTo>
                      <a:pt x="118" y="80"/>
                    </a:lnTo>
                    <a:lnTo>
                      <a:pt x="116" y="80"/>
                    </a:lnTo>
                    <a:lnTo>
                      <a:pt x="118" y="80"/>
                    </a:lnTo>
                    <a:lnTo>
                      <a:pt x="118" y="80"/>
                    </a:lnTo>
                    <a:lnTo>
                      <a:pt x="120" y="80"/>
                    </a:lnTo>
                    <a:lnTo>
                      <a:pt x="118" y="78"/>
                    </a:lnTo>
                    <a:lnTo>
                      <a:pt x="120" y="78"/>
                    </a:lnTo>
                    <a:lnTo>
                      <a:pt x="122" y="80"/>
                    </a:lnTo>
                    <a:lnTo>
                      <a:pt x="123" y="80"/>
                    </a:lnTo>
                    <a:lnTo>
                      <a:pt x="123" y="78"/>
                    </a:lnTo>
                    <a:lnTo>
                      <a:pt x="123" y="78"/>
                    </a:lnTo>
                    <a:lnTo>
                      <a:pt x="123" y="78"/>
                    </a:lnTo>
                    <a:lnTo>
                      <a:pt x="123" y="78"/>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69" name="Freeform 197"/>
              <p:cNvSpPr>
                <a:spLocks/>
              </p:cNvSpPr>
              <p:nvPr/>
            </p:nvSpPr>
            <p:spPr bwMode="auto">
              <a:xfrm>
                <a:off x="1356" y="842"/>
                <a:ext cx="7" cy="1"/>
              </a:xfrm>
              <a:custGeom>
                <a:avLst/>
                <a:gdLst>
                  <a:gd name="T0" fmla="*/ 4 w 7"/>
                  <a:gd name="T1" fmla="*/ 1 h 1"/>
                  <a:gd name="T2" fmla="*/ 7 w 7"/>
                  <a:gd name="T3" fmla="*/ 1 h 1"/>
                  <a:gd name="T4" fmla="*/ 6 w 7"/>
                  <a:gd name="T5" fmla="*/ 0 h 1"/>
                  <a:gd name="T6" fmla="*/ 4 w 7"/>
                  <a:gd name="T7" fmla="*/ 0 h 1"/>
                  <a:gd name="T8" fmla="*/ 4 w 7"/>
                  <a:gd name="T9" fmla="*/ 0 h 1"/>
                  <a:gd name="T10" fmla="*/ 2 w 7"/>
                  <a:gd name="T11" fmla="*/ 1 h 1"/>
                  <a:gd name="T12" fmla="*/ 0 w 7"/>
                  <a:gd name="T13" fmla="*/ 1 h 1"/>
                  <a:gd name="T14" fmla="*/ 2 w 7"/>
                  <a:gd name="T15" fmla="*/ 1 h 1"/>
                  <a:gd name="T16" fmla="*/ 4 w 7"/>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
                    <a:moveTo>
                      <a:pt x="4" y="1"/>
                    </a:moveTo>
                    <a:lnTo>
                      <a:pt x="7" y="1"/>
                    </a:lnTo>
                    <a:lnTo>
                      <a:pt x="6" y="0"/>
                    </a:lnTo>
                    <a:lnTo>
                      <a:pt x="4" y="0"/>
                    </a:lnTo>
                    <a:lnTo>
                      <a:pt x="4" y="0"/>
                    </a:lnTo>
                    <a:lnTo>
                      <a:pt x="2" y="1"/>
                    </a:lnTo>
                    <a:lnTo>
                      <a:pt x="0" y="1"/>
                    </a:lnTo>
                    <a:lnTo>
                      <a:pt x="2" y="1"/>
                    </a:lnTo>
                    <a:lnTo>
                      <a:pt x="4"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70" name="Freeform 198"/>
              <p:cNvSpPr>
                <a:spLocks/>
              </p:cNvSpPr>
              <p:nvPr/>
            </p:nvSpPr>
            <p:spPr bwMode="auto">
              <a:xfrm>
                <a:off x="1356" y="923"/>
                <a:ext cx="6" cy="6"/>
              </a:xfrm>
              <a:custGeom>
                <a:avLst/>
                <a:gdLst>
                  <a:gd name="T0" fmla="*/ 4 w 6"/>
                  <a:gd name="T1" fmla="*/ 0 h 6"/>
                  <a:gd name="T2" fmla="*/ 4 w 6"/>
                  <a:gd name="T3" fmla="*/ 2 h 6"/>
                  <a:gd name="T4" fmla="*/ 2 w 6"/>
                  <a:gd name="T5" fmla="*/ 4 h 6"/>
                  <a:gd name="T6" fmla="*/ 0 w 6"/>
                  <a:gd name="T7" fmla="*/ 4 h 6"/>
                  <a:gd name="T8" fmla="*/ 2 w 6"/>
                  <a:gd name="T9" fmla="*/ 6 h 6"/>
                  <a:gd name="T10" fmla="*/ 2 w 6"/>
                  <a:gd name="T11" fmla="*/ 6 h 6"/>
                  <a:gd name="T12" fmla="*/ 4 w 6"/>
                  <a:gd name="T13" fmla="*/ 6 h 6"/>
                  <a:gd name="T14" fmla="*/ 4 w 6"/>
                  <a:gd name="T15" fmla="*/ 2 h 6"/>
                  <a:gd name="T16" fmla="*/ 6 w 6"/>
                  <a:gd name="T17" fmla="*/ 0 h 6"/>
                  <a:gd name="T18" fmla="*/ 6 w 6"/>
                  <a:gd name="T19" fmla="*/ 2 h 6"/>
                  <a:gd name="T20" fmla="*/ 4 w 6"/>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6">
                    <a:moveTo>
                      <a:pt x="4" y="0"/>
                    </a:moveTo>
                    <a:lnTo>
                      <a:pt x="4" y="2"/>
                    </a:lnTo>
                    <a:lnTo>
                      <a:pt x="2" y="4"/>
                    </a:lnTo>
                    <a:lnTo>
                      <a:pt x="0" y="4"/>
                    </a:lnTo>
                    <a:lnTo>
                      <a:pt x="2" y="6"/>
                    </a:lnTo>
                    <a:lnTo>
                      <a:pt x="2" y="6"/>
                    </a:lnTo>
                    <a:lnTo>
                      <a:pt x="4" y="6"/>
                    </a:lnTo>
                    <a:lnTo>
                      <a:pt x="4" y="2"/>
                    </a:lnTo>
                    <a:lnTo>
                      <a:pt x="6" y="0"/>
                    </a:lnTo>
                    <a:lnTo>
                      <a:pt x="6" y="2"/>
                    </a:lnTo>
                    <a:lnTo>
                      <a:pt x="4"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71" name="Freeform 199"/>
              <p:cNvSpPr>
                <a:spLocks/>
              </p:cNvSpPr>
              <p:nvPr/>
            </p:nvSpPr>
            <p:spPr bwMode="auto">
              <a:xfrm>
                <a:off x="1392" y="981"/>
                <a:ext cx="6" cy="2"/>
              </a:xfrm>
              <a:custGeom>
                <a:avLst/>
                <a:gdLst>
                  <a:gd name="T0" fmla="*/ 2 w 6"/>
                  <a:gd name="T1" fmla="*/ 0 h 2"/>
                  <a:gd name="T2" fmla="*/ 2 w 6"/>
                  <a:gd name="T3" fmla="*/ 0 h 2"/>
                  <a:gd name="T4" fmla="*/ 0 w 6"/>
                  <a:gd name="T5" fmla="*/ 0 h 2"/>
                  <a:gd name="T6" fmla="*/ 2 w 6"/>
                  <a:gd name="T7" fmla="*/ 0 h 2"/>
                  <a:gd name="T8" fmla="*/ 4 w 6"/>
                  <a:gd name="T9" fmla="*/ 2 h 2"/>
                  <a:gd name="T10" fmla="*/ 4 w 6"/>
                  <a:gd name="T11" fmla="*/ 0 h 2"/>
                  <a:gd name="T12" fmla="*/ 6 w 6"/>
                  <a:gd name="T13" fmla="*/ 0 h 2"/>
                  <a:gd name="T14" fmla="*/ 6 w 6"/>
                  <a:gd name="T15" fmla="*/ 0 h 2"/>
                  <a:gd name="T16" fmla="*/ 2 w 6"/>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
                    <a:moveTo>
                      <a:pt x="2" y="0"/>
                    </a:moveTo>
                    <a:lnTo>
                      <a:pt x="2" y="0"/>
                    </a:lnTo>
                    <a:lnTo>
                      <a:pt x="0" y="0"/>
                    </a:lnTo>
                    <a:lnTo>
                      <a:pt x="2" y="0"/>
                    </a:lnTo>
                    <a:lnTo>
                      <a:pt x="4" y="2"/>
                    </a:lnTo>
                    <a:lnTo>
                      <a:pt x="4" y="0"/>
                    </a:lnTo>
                    <a:lnTo>
                      <a:pt x="6" y="0"/>
                    </a:lnTo>
                    <a:lnTo>
                      <a:pt x="6"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72" name="Freeform 200"/>
              <p:cNvSpPr>
                <a:spLocks/>
              </p:cNvSpPr>
              <p:nvPr/>
            </p:nvSpPr>
            <p:spPr bwMode="auto">
              <a:xfrm>
                <a:off x="981" y="1030"/>
                <a:ext cx="11" cy="11"/>
              </a:xfrm>
              <a:custGeom>
                <a:avLst/>
                <a:gdLst>
                  <a:gd name="T0" fmla="*/ 0 w 11"/>
                  <a:gd name="T1" fmla="*/ 9 h 11"/>
                  <a:gd name="T2" fmla="*/ 0 w 11"/>
                  <a:gd name="T3" fmla="*/ 9 h 11"/>
                  <a:gd name="T4" fmla="*/ 0 w 11"/>
                  <a:gd name="T5" fmla="*/ 11 h 11"/>
                  <a:gd name="T6" fmla="*/ 0 w 11"/>
                  <a:gd name="T7" fmla="*/ 9 h 11"/>
                  <a:gd name="T8" fmla="*/ 2 w 11"/>
                  <a:gd name="T9" fmla="*/ 9 h 11"/>
                  <a:gd name="T10" fmla="*/ 2 w 11"/>
                  <a:gd name="T11" fmla="*/ 11 h 11"/>
                  <a:gd name="T12" fmla="*/ 4 w 11"/>
                  <a:gd name="T13" fmla="*/ 9 h 11"/>
                  <a:gd name="T14" fmla="*/ 6 w 11"/>
                  <a:gd name="T15" fmla="*/ 7 h 11"/>
                  <a:gd name="T16" fmla="*/ 8 w 11"/>
                  <a:gd name="T17" fmla="*/ 5 h 11"/>
                  <a:gd name="T18" fmla="*/ 9 w 11"/>
                  <a:gd name="T19" fmla="*/ 5 h 11"/>
                  <a:gd name="T20" fmla="*/ 11 w 11"/>
                  <a:gd name="T21" fmla="*/ 3 h 11"/>
                  <a:gd name="T22" fmla="*/ 11 w 11"/>
                  <a:gd name="T23" fmla="*/ 2 h 11"/>
                  <a:gd name="T24" fmla="*/ 11 w 11"/>
                  <a:gd name="T25" fmla="*/ 2 h 11"/>
                  <a:gd name="T26" fmla="*/ 11 w 11"/>
                  <a:gd name="T27" fmla="*/ 2 h 11"/>
                  <a:gd name="T28" fmla="*/ 9 w 11"/>
                  <a:gd name="T29" fmla="*/ 2 h 11"/>
                  <a:gd name="T30" fmla="*/ 9 w 11"/>
                  <a:gd name="T31" fmla="*/ 2 h 11"/>
                  <a:gd name="T32" fmla="*/ 8 w 11"/>
                  <a:gd name="T33" fmla="*/ 3 h 11"/>
                  <a:gd name="T34" fmla="*/ 6 w 11"/>
                  <a:gd name="T35" fmla="*/ 5 h 11"/>
                  <a:gd name="T36" fmla="*/ 6 w 11"/>
                  <a:gd name="T37" fmla="*/ 5 h 11"/>
                  <a:gd name="T38" fmla="*/ 4 w 11"/>
                  <a:gd name="T39" fmla="*/ 5 h 11"/>
                  <a:gd name="T40" fmla="*/ 2 w 11"/>
                  <a:gd name="T41" fmla="*/ 5 h 11"/>
                  <a:gd name="T42" fmla="*/ 4 w 11"/>
                  <a:gd name="T43" fmla="*/ 5 h 11"/>
                  <a:gd name="T44" fmla="*/ 2 w 11"/>
                  <a:gd name="T45" fmla="*/ 5 h 11"/>
                  <a:gd name="T46" fmla="*/ 6 w 11"/>
                  <a:gd name="T47" fmla="*/ 3 h 11"/>
                  <a:gd name="T48" fmla="*/ 6 w 11"/>
                  <a:gd name="T49" fmla="*/ 3 h 11"/>
                  <a:gd name="T50" fmla="*/ 8 w 11"/>
                  <a:gd name="T51" fmla="*/ 2 h 11"/>
                  <a:gd name="T52" fmla="*/ 8 w 11"/>
                  <a:gd name="T53" fmla="*/ 2 h 11"/>
                  <a:gd name="T54" fmla="*/ 8 w 11"/>
                  <a:gd name="T55" fmla="*/ 2 h 11"/>
                  <a:gd name="T56" fmla="*/ 6 w 11"/>
                  <a:gd name="T57" fmla="*/ 2 h 11"/>
                  <a:gd name="T58" fmla="*/ 6 w 11"/>
                  <a:gd name="T59" fmla="*/ 2 h 11"/>
                  <a:gd name="T60" fmla="*/ 6 w 11"/>
                  <a:gd name="T61" fmla="*/ 2 h 11"/>
                  <a:gd name="T62" fmla="*/ 6 w 11"/>
                  <a:gd name="T63" fmla="*/ 0 h 11"/>
                  <a:gd name="T64" fmla="*/ 4 w 11"/>
                  <a:gd name="T65" fmla="*/ 0 h 11"/>
                  <a:gd name="T66" fmla="*/ 2 w 11"/>
                  <a:gd name="T67" fmla="*/ 2 h 11"/>
                  <a:gd name="T68" fmla="*/ 2 w 11"/>
                  <a:gd name="T69" fmla="*/ 3 h 11"/>
                  <a:gd name="T70" fmla="*/ 0 w 11"/>
                  <a:gd name="T71" fmla="*/ 5 h 11"/>
                  <a:gd name="T72" fmla="*/ 0 w 11"/>
                  <a:gd name="T73" fmla="*/ 7 h 11"/>
                  <a:gd name="T74" fmla="*/ 0 w 11"/>
                  <a:gd name="T75" fmla="*/ 7 h 11"/>
                  <a:gd name="T76" fmla="*/ 2 w 11"/>
                  <a:gd name="T77" fmla="*/ 7 h 11"/>
                  <a:gd name="T78" fmla="*/ 2 w 11"/>
                  <a:gd name="T79" fmla="*/ 7 h 11"/>
                  <a:gd name="T80" fmla="*/ 0 w 11"/>
                  <a:gd name="T81" fmla="*/ 9 h 11"/>
                  <a:gd name="T82" fmla="*/ 0 w 11"/>
                  <a:gd name="T83" fmla="*/ 7 h 11"/>
                  <a:gd name="T84" fmla="*/ 0 w 11"/>
                  <a:gd name="T85"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 h="11">
                    <a:moveTo>
                      <a:pt x="0" y="9"/>
                    </a:moveTo>
                    <a:lnTo>
                      <a:pt x="0" y="9"/>
                    </a:lnTo>
                    <a:lnTo>
                      <a:pt x="0" y="11"/>
                    </a:lnTo>
                    <a:lnTo>
                      <a:pt x="0" y="9"/>
                    </a:lnTo>
                    <a:lnTo>
                      <a:pt x="2" y="9"/>
                    </a:lnTo>
                    <a:lnTo>
                      <a:pt x="2" y="11"/>
                    </a:lnTo>
                    <a:lnTo>
                      <a:pt x="4" y="9"/>
                    </a:lnTo>
                    <a:lnTo>
                      <a:pt x="6" y="7"/>
                    </a:lnTo>
                    <a:lnTo>
                      <a:pt x="8" y="5"/>
                    </a:lnTo>
                    <a:lnTo>
                      <a:pt x="9" y="5"/>
                    </a:lnTo>
                    <a:lnTo>
                      <a:pt x="11" y="3"/>
                    </a:lnTo>
                    <a:lnTo>
                      <a:pt x="11" y="2"/>
                    </a:lnTo>
                    <a:lnTo>
                      <a:pt x="11" y="2"/>
                    </a:lnTo>
                    <a:lnTo>
                      <a:pt x="11" y="2"/>
                    </a:lnTo>
                    <a:lnTo>
                      <a:pt x="9" y="2"/>
                    </a:lnTo>
                    <a:lnTo>
                      <a:pt x="9" y="2"/>
                    </a:lnTo>
                    <a:lnTo>
                      <a:pt x="8" y="3"/>
                    </a:lnTo>
                    <a:lnTo>
                      <a:pt x="6" y="5"/>
                    </a:lnTo>
                    <a:lnTo>
                      <a:pt x="6" y="5"/>
                    </a:lnTo>
                    <a:lnTo>
                      <a:pt x="4" y="5"/>
                    </a:lnTo>
                    <a:lnTo>
                      <a:pt x="2" y="5"/>
                    </a:lnTo>
                    <a:lnTo>
                      <a:pt x="4" y="5"/>
                    </a:lnTo>
                    <a:lnTo>
                      <a:pt x="2" y="5"/>
                    </a:lnTo>
                    <a:lnTo>
                      <a:pt x="6" y="3"/>
                    </a:lnTo>
                    <a:lnTo>
                      <a:pt x="6" y="3"/>
                    </a:lnTo>
                    <a:lnTo>
                      <a:pt x="8" y="2"/>
                    </a:lnTo>
                    <a:lnTo>
                      <a:pt x="8" y="2"/>
                    </a:lnTo>
                    <a:lnTo>
                      <a:pt x="8" y="2"/>
                    </a:lnTo>
                    <a:lnTo>
                      <a:pt x="6" y="2"/>
                    </a:lnTo>
                    <a:lnTo>
                      <a:pt x="6" y="2"/>
                    </a:lnTo>
                    <a:lnTo>
                      <a:pt x="6" y="2"/>
                    </a:lnTo>
                    <a:lnTo>
                      <a:pt x="6" y="0"/>
                    </a:lnTo>
                    <a:lnTo>
                      <a:pt x="4" y="0"/>
                    </a:lnTo>
                    <a:lnTo>
                      <a:pt x="2" y="2"/>
                    </a:lnTo>
                    <a:lnTo>
                      <a:pt x="2" y="3"/>
                    </a:lnTo>
                    <a:lnTo>
                      <a:pt x="0" y="5"/>
                    </a:lnTo>
                    <a:lnTo>
                      <a:pt x="0" y="7"/>
                    </a:lnTo>
                    <a:lnTo>
                      <a:pt x="0" y="7"/>
                    </a:lnTo>
                    <a:lnTo>
                      <a:pt x="2" y="7"/>
                    </a:lnTo>
                    <a:lnTo>
                      <a:pt x="2" y="7"/>
                    </a:lnTo>
                    <a:lnTo>
                      <a:pt x="0" y="9"/>
                    </a:lnTo>
                    <a:lnTo>
                      <a:pt x="0" y="7"/>
                    </a:lnTo>
                    <a:lnTo>
                      <a:pt x="0" y="9"/>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73" name="Freeform 201"/>
              <p:cNvSpPr>
                <a:spLocks/>
              </p:cNvSpPr>
              <p:nvPr/>
            </p:nvSpPr>
            <p:spPr bwMode="auto">
              <a:xfrm>
                <a:off x="978" y="1039"/>
                <a:ext cx="7" cy="13"/>
              </a:xfrm>
              <a:custGeom>
                <a:avLst/>
                <a:gdLst>
                  <a:gd name="T0" fmla="*/ 0 w 7"/>
                  <a:gd name="T1" fmla="*/ 9 h 13"/>
                  <a:gd name="T2" fmla="*/ 0 w 7"/>
                  <a:gd name="T3" fmla="*/ 11 h 13"/>
                  <a:gd name="T4" fmla="*/ 2 w 7"/>
                  <a:gd name="T5" fmla="*/ 13 h 13"/>
                  <a:gd name="T6" fmla="*/ 2 w 7"/>
                  <a:gd name="T7" fmla="*/ 11 h 13"/>
                  <a:gd name="T8" fmla="*/ 2 w 7"/>
                  <a:gd name="T9" fmla="*/ 9 h 13"/>
                  <a:gd name="T10" fmla="*/ 2 w 7"/>
                  <a:gd name="T11" fmla="*/ 9 h 13"/>
                  <a:gd name="T12" fmla="*/ 2 w 7"/>
                  <a:gd name="T13" fmla="*/ 7 h 13"/>
                  <a:gd name="T14" fmla="*/ 2 w 7"/>
                  <a:gd name="T15" fmla="*/ 7 h 13"/>
                  <a:gd name="T16" fmla="*/ 2 w 7"/>
                  <a:gd name="T17" fmla="*/ 5 h 13"/>
                  <a:gd name="T18" fmla="*/ 2 w 7"/>
                  <a:gd name="T19" fmla="*/ 5 h 13"/>
                  <a:gd name="T20" fmla="*/ 3 w 7"/>
                  <a:gd name="T21" fmla="*/ 5 h 13"/>
                  <a:gd name="T22" fmla="*/ 3 w 7"/>
                  <a:gd name="T23" fmla="*/ 3 h 13"/>
                  <a:gd name="T24" fmla="*/ 3 w 7"/>
                  <a:gd name="T25" fmla="*/ 3 h 13"/>
                  <a:gd name="T26" fmla="*/ 3 w 7"/>
                  <a:gd name="T27" fmla="*/ 3 h 13"/>
                  <a:gd name="T28" fmla="*/ 5 w 7"/>
                  <a:gd name="T29" fmla="*/ 3 h 13"/>
                  <a:gd name="T30" fmla="*/ 5 w 7"/>
                  <a:gd name="T31" fmla="*/ 3 h 13"/>
                  <a:gd name="T32" fmla="*/ 5 w 7"/>
                  <a:gd name="T33" fmla="*/ 3 h 13"/>
                  <a:gd name="T34" fmla="*/ 5 w 7"/>
                  <a:gd name="T35" fmla="*/ 2 h 13"/>
                  <a:gd name="T36" fmla="*/ 7 w 7"/>
                  <a:gd name="T37" fmla="*/ 2 h 13"/>
                  <a:gd name="T38" fmla="*/ 7 w 7"/>
                  <a:gd name="T39" fmla="*/ 0 h 13"/>
                  <a:gd name="T40" fmla="*/ 5 w 7"/>
                  <a:gd name="T41" fmla="*/ 2 h 13"/>
                  <a:gd name="T42" fmla="*/ 2 w 7"/>
                  <a:gd name="T43" fmla="*/ 2 h 13"/>
                  <a:gd name="T44" fmla="*/ 3 w 7"/>
                  <a:gd name="T45" fmla="*/ 3 h 13"/>
                  <a:gd name="T46" fmla="*/ 2 w 7"/>
                  <a:gd name="T47" fmla="*/ 3 h 13"/>
                  <a:gd name="T48" fmla="*/ 2 w 7"/>
                  <a:gd name="T49" fmla="*/ 3 h 13"/>
                  <a:gd name="T50" fmla="*/ 2 w 7"/>
                  <a:gd name="T51" fmla="*/ 3 h 13"/>
                  <a:gd name="T52" fmla="*/ 3 w 7"/>
                  <a:gd name="T53" fmla="*/ 3 h 13"/>
                  <a:gd name="T54" fmla="*/ 2 w 7"/>
                  <a:gd name="T55" fmla="*/ 5 h 13"/>
                  <a:gd name="T56" fmla="*/ 0 w 7"/>
                  <a:gd name="T57" fmla="*/ 5 h 13"/>
                  <a:gd name="T58" fmla="*/ 2 w 7"/>
                  <a:gd name="T59" fmla="*/ 5 h 13"/>
                  <a:gd name="T60" fmla="*/ 0 w 7"/>
                  <a:gd name="T61" fmla="*/ 7 h 13"/>
                  <a:gd name="T62" fmla="*/ 0 w 7"/>
                  <a:gd name="T63" fmla="*/ 7 h 13"/>
                  <a:gd name="T64" fmla="*/ 2 w 7"/>
                  <a:gd name="T65" fmla="*/ 9 h 13"/>
                  <a:gd name="T66" fmla="*/ 0 w 7"/>
                  <a:gd name="T67" fmla="*/ 9 h 13"/>
                  <a:gd name="T68" fmla="*/ 0 w 7"/>
                  <a:gd name="T69"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 h="13">
                    <a:moveTo>
                      <a:pt x="0" y="9"/>
                    </a:moveTo>
                    <a:lnTo>
                      <a:pt x="0" y="11"/>
                    </a:lnTo>
                    <a:lnTo>
                      <a:pt x="2" y="13"/>
                    </a:lnTo>
                    <a:lnTo>
                      <a:pt x="2" y="11"/>
                    </a:lnTo>
                    <a:lnTo>
                      <a:pt x="2" y="9"/>
                    </a:lnTo>
                    <a:lnTo>
                      <a:pt x="2" y="9"/>
                    </a:lnTo>
                    <a:lnTo>
                      <a:pt x="2" y="7"/>
                    </a:lnTo>
                    <a:lnTo>
                      <a:pt x="2" y="7"/>
                    </a:lnTo>
                    <a:lnTo>
                      <a:pt x="2" y="5"/>
                    </a:lnTo>
                    <a:lnTo>
                      <a:pt x="2" y="5"/>
                    </a:lnTo>
                    <a:lnTo>
                      <a:pt x="3" y="5"/>
                    </a:lnTo>
                    <a:lnTo>
                      <a:pt x="3" y="3"/>
                    </a:lnTo>
                    <a:lnTo>
                      <a:pt x="3" y="3"/>
                    </a:lnTo>
                    <a:lnTo>
                      <a:pt x="3" y="3"/>
                    </a:lnTo>
                    <a:lnTo>
                      <a:pt x="5" y="3"/>
                    </a:lnTo>
                    <a:lnTo>
                      <a:pt x="5" y="3"/>
                    </a:lnTo>
                    <a:lnTo>
                      <a:pt x="5" y="3"/>
                    </a:lnTo>
                    <a:lnTo>
                      <a:pt x="5" y="2"/>
                    </a:lnTo>
                    <a:lnTo>
                      <a:pt x="7" y="2"/>
                    </a:lnTo>
                    <a:lnTo>
                      <a:pt x="7" y="0"/>
                    </a:lnTo>
                    <a:lnTo>
                      <a:pt x="5" y="2"/>
                    </a:lnTo>
                    <a:lnTo>
                      <a:pt x="2" y="2"/>
                    </a:lnTo>
                    <a:lnTo>
                      <a:pt x="3" y="3"/>
                    </a:lnTo>
                    <a:lnTo>
                      <a:pt x="2" y="3"/>
                    </a:lnTo>
                    <a:lnTo>
                      <a:pt x="2" y="3"/>
                    </a:lnTo>
                    <a:lnTo>
                      <a:pt x="2" y="3"/>
                    </a:lnTo>
                    <a:lnTo>
                      <a:pt x="3" y="3"/>
                    </a:lnTo>
                    <a:lnTo>
                      <a:pt x="2" y="5"/>
                    </a:lnTo>
                    <a:lnTo>
                      <a:pt x="0" y="5"/>
                    </a:lnTo>
                    <a:lnTo>
                      <a:pt x="2" y="5"/>
                    </a:lnTo>
                    <a:lnTo>
                      <a:pt x="0" y="7"/>
                    </a:lnTo>
                    <a:lnTo>
                      <a:pt x="0" y="7"/>
                    </a:lnTo>
                    <a:lnTo>
                      <a:pt x="2" y="9"/>
                    </a:lnTo>
                    <a:lnTo>
                      <a:pt x="0" y="9"/>
                    </a:lnTo>
                    <a:lnTo>
                      <a:pt x="0" y="9"/>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74" name="Freeform 202"/>
              <p:cNvSpPr>
                <a:spLocks/>
              </p:cNvSpPr>
              <p:nvPr/>
            </p:nvSpPr>
            <p:spPr bwMode="auto">
              <a:xfrm>
                <a:off x="998" y="1033"/>
                <a:ext cx="2" cy="2"/>
              </a:xfrm>
              <a:custGeom>
                <a:avLst/>
                <a:gdLst>
                  <a:gd name="T0" fmla="*/ 2 w 2"/>
                  <a:gd name="T1" fmla="*/ 0 h 2"/>
                  <a:gd name="T2" fmla="*/ 2 w 2"/>
                  <a:gd name="T3" fmla="*/ 0 h 2"/>
                  <a:gd name="T4" fmla="*/ 0 w 2"/>
                  <a:gd name="T5" fmla="*/ 0 h 2"/>
                  <a:gd name="T6" fmla="*/ 0 w 2"/>
                  <a:gd name="T7" fmla="*/ 0 h 2"/>
                  <a:gd name="T8" fmla="*/ 2 w 2"/>
                  <a:gd name="T9" fmla="*/ 2 h 2"/>
                  <a:gd name="T10" fmla="*/ 2 w 2"/>
                  <a:gd name="T11" fmla="*/ 0 h 2"/>
                  <a:gd name="T12" fmla="*/ 2 w 2"/>
                  <a:gd name="T13" fmla="*/ 0 h 2"/>
                  <a:gd name="T14" fmla="*/ 2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0"/>
                    </a:moveTo>
                    <a:lnTo>
                      <a:pt x="2" y="0"/>
                    </a:lnTo>
                    <a:lnTo>
                      <a:pt x="0" y="0"/>
                    </a:lnTo>
                    <a:lnTo>
                      <a:pt x="0" y="0"/>
                    </a:lnTo>
                    <a:lnTo>
                      <a:pt x="2" y="2"/>
                    </a:lnTo>
                    <a:lnTo>
                      <a:pt x="2" y="0"/>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75" name="Freeform 203"/>
              <p:cNvSpPr>
                <a:spLocks/>
              </p:cNvSpPr>
              <p:nvPr/>
            </p:nvSpPr>
            <p:spPr bwMode="auto">
              <a:xfrm>
                <a:off x="996" y="1037"/>
                <a:ext cx="2" cy="5"/>
              </a:xfrm>
              <a:custGeom>
                <a:avLst/>
                <a:gdLst>
                  <a:gd name="T0" fmla="*/ 2 w 2"/>
                  <a:gd name="T1" fmla="*/ 2 h 5"/>
                  <a:gd name="T2" fmla="*/ 2 w 2"/>
                  <a:gd name="T3" fmla="*/ 0 h 5"/>
                  <a:gd name="T4" fmla="*/ 0 w 2"/>
                  <a:gd name="T5" fmla="*/ 0 h 5"/>
                  <a:gd name="T6" fmla="*/ 0 w 2"/>
                  <a:gd name="T7" fmla="*/ 0 h 5"/>
                  <a:gd name="T8" fmla="*/ 0 w 2"/>
                  <a:gd name="T9" fmla="*/ 2 h 5"/>
                  <a:gd name="T10" fmla="*/ 0 w 2"/>
                  <a:gd name="T11" fmla="*/ 2 h 5"/>
                  <a:gd name="T12" fmla="*/ 0 w 2"/>
                  <a:gd name="T13" fmla="*/ 4 h 5"/>
                  <a:gd name="T14" fmla="*/ 0 w 2"/>
                  <a:gd name="T15" fmla="*/ 5 h 5"/>
                  <a:gd name="T16" fmla="*/ 2 w 2"/>
                  <a:gd name="T17" fmla="*/ 4 h 5"/>
                  <a:gd name="T18" fmla="*/ 2 w 2"/>
                  <a:gd name="T19" fmla="*/ 2 h 5"/>
                  <a:gd name="T20" fmla="*/ 2 w 2"/>
                  <a:gd name="T2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5">
                    <a:moveTo>
                      <a:pt x="2" y="2"/>
                    </a:moveTo>
                    <a:lnTo>
                      <a:pt x="2" y="0"/>
                    </a:lnTo>
                    <a:lnTo>
                      <a:pt x="0" y="0"/>
                    </a:lnTo>
                    <a:lnTo>
                      <a:pt x="0" y="0"/>
                    </a:lnTo>
                    <a:lnTo>
                      <a:pt x="0" y="2"/>
                    </a:lnTo>
                    <a:lnTo>
                      <a:pt x="0" y="2"/>
                    </a:lnTo>
                    <a:lnTo>
                      <a:pt x="0" y="4"/>
                    </a:lnTo>
                    <a:lnTo>
                      <a:pt x="0" y="5"/>
                    </a:lnTo>
                    <a:lnTo>
                      <a:pt x="2" y="4"/>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76" name="Freeform 204"/>
              <p:cNvSpPr>
                <a:spLocks/>
              </p:cNvSpPr>
              <p:nvPr/>
            </p:nvSpPr>
            <p:spPr bwMode="auto">
              <a:xfrm>
                <a:off x="998" y="1035"/>
                <a:ext cx="2" cy="7"/>
              </a:xfrm>
              <a:custGeom>
                <a:avLst/>
                <a:gdLst>
                  <a:gd name="T0" fmla="*/ 2 w 2"/>
                  <a:gd name="T1" fmla="*/ 2 h 7"/>
                  <a:gd name="T2" fmla="*/ 2 w 2"/>
                  <a:gd name="T3" fmla="*/ 4 h 7"/>
                  <a:gd name="T4" fmla="*/ 0 w 2"/>
                  <a:gd name="T5" fmla="*/ 7 h 7"/>
                  <a:gd name="T6" fmla="*/ 2 w 2"/>
                  <a:gd name="T7" fmla="*/ 6 h 7"/>
                  <a:gd name="T8" fmla="*/ 2 w 2"/>
                  <a:gd name="T9" fmla="*/ 4 h 7"/>
                  <a:gd name="T10" fmla="*/ 2 w 2"/>
                  <a:gd name="T11" fmla="*/ 4 h 7"/>
                  <a:gd name="T12" fmla="*/ 2 w 2"/>
                  <a:gd name="T13" fmla="*/ 2 h 7"/>
                  <a:gd name="T14" fmla="*/ 2 w 2"/>
                  <a:gd name="T15" fmla="*/ 2 h 7"/>
                  <a:gd name="T16" fmla="*/ 2 w 2"/>
                  <a:gd name="T17" fmla="*/ 0 h 7"/>
                  <a:gd name="T18" fmla="*/ 2 w 2"/>
                  <a:gd name="T19" fmla="*/ 0 h 7"/>
                  <a:gd name="T20" fmla="*/ 2 w 2"/>
                  <a:gd name="T21" fmla="*/ 0 h 7"/>
                  <a:gd name="T22" fmla="*/ 2 w 2"/>
                  <a:gd name="T23" fmla="*/ 0 h 7"/>
                  <a:gd name="T24" fmla="*/ 2 w 2"/>
                  <a:gd name="T25" fmla="*/ 0 h 7"/>
                  <a:gd name="T26" fmla="*/ 2 w 2"/>
                  <a:gd name="T27" fmla="*/ 2 h 7"/>
                  <a:gd name="T28" fmla="*/ 2 w 2"/>
                  <a:gd name="T29" fmla="*/ 2 h 7"/>
                  <a:gd name="T30" fmla="*/ 2 w 2"/>
                  <a:gd name="T3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 h="7">
                    <a:moveTo>
                      <a:pt x="2" y="2"/>
                    </a:moveTo>
                    <a:lnTo>
                      <a:pt x="2" y="4"/>
                    </a:lnTo>
                    <a:lnTo>
                      <a:pt x="0" y="7"/>
                    </a:lnTo>
                    <a:lnTo>
                      <a:pt x="2" y="6"/>
                    </a:lnTo>
                    <a:lnTo>
                      <a:pt x="2" y="4"/>
                    </a:lnTo>
                    <a:lnTo>
                      <a:pt x="2" y="4"/>
                    </a:lnTo>
                    <a:lnTo>
                      <a:pt x="2" y="2"/>
                    </a:lnTo>
                    <a:lnTo>
                      <a:pt x="2" y="2"/>
                    </a:lnTo>
                    <a:lnTo>
                      <a:pt x="2" y="0"/>
                    </a:lnTo>
                    <a:lnTo>
                      <a:pt x="2" y="0"/>
                    </a:lnTo>
                    <a:lnTo>
                      <a:pt x="2" y="0"/>
                    </a:lnTo>
                    <a:lnTo>
                      <a:pt x="2" y="0"/>
                    </a:lnTo>
                    <a:lnTo>
                      <a:pt x="2" y="0"/>
                    </a:lnTo>
                    <a:lnTo>
                      <a:pt x="2" y="2"/>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77" name="Freeform 205"/>
              <p:cNvSpPr>
                <a:spLocks/>
              </p:cNvSpPr>
              <p:nvPr/>
            </p:nvSpPr>
            <p:spPr bwMode="auto">
              <a:xfrm>
                <a:off x="996" y="1046"/>
                <a:ext cx="2" cy="2"/>
              </a:xfrm>
              <a:custGeom>
                <a:avLst/>
                <a:gdLst>
                  <a:gd name="T0" fmla="*/ 0 w 2"/>
                  <a:gd name="T1" fmla="*/ 0 h 2"/>
                  <a:gd name="T2" fmla="*/ 0 w 2"/>
                  <a:gd name="T3" fmla="*/ 2 h 2"/>
                  <a:gd name="T4" fmla="*/ 0 w 2"/>
                  <a:gd name="T5" fmla="*/ 2 h 2"/>
                  <a:gd name="T6" fmla="*/ 2 w 2"/>
                  <a:gd name="T7" fmla="*/ 2 h 2"/>
                  <a:gd name="T8" fmla="*/ 2 w 2"/>
                  <a:gd name="T9" fmla="*/ 0 h 2"/>
                  <a:gd name="T10" fmla="*/ 2 w 2"/>
                  <a:gd name="T11" fmla="*/ 0 h 2"/>
                  <a:gd name="T12" fmla="*/ 2 w 2"/>
                  <a:gd name="T13" fmla="*/ 0 h 2"/>
                  <a:gd name="T14" fmla="*/ 2 w 2"/>
                  <a:gd name="T15" fmla="*/ 0 h 2"/>
                  <a:gd name="T16" fmla="*/ 0 w 2"/>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0"/>
                    </a:moveTo>
                    <a:lnTo>
                      <a:pt x="0" y="2"/>
                    </a:lnTo>
                    <a:lnTo>
                      <a:pt x="0" y="2"/>
                    </a:lnTo>
                    <a:lnTo>
                      <a:pt x="2" y="2"/>
                    </a:lnTo>
                    <a:lnTo>
                      <a:pt x="2" y="0"/>
                    </a:lnTo>
                    <a:lnTo>
                      <a:pt x="2" y="0"/>
                    </a:lnTo>
                    <a:lnTo>
                      <a:pt x="2"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578" name="Freeform 206"/>
              <p:cNvSpPr>
                <a:spLocks/>
              </p:cNvSpPr>
              <p:nvPr/>
            </p:nvSpPr>
            <p:spPr bwMode="auto">
              <a:xfrm>
                <a:off x="985" y="1066"/>
                <a:ext cx="18" cy="27"/>
              </a:xfrm>
              <a:custGeom>
                <a:avLst/>
                <a:gdLst>
                  <a:gd name="T0" fmla="*/ 13 w 18"/>
                  <a:gd name="T1" fmla="*/ 5 h 27"/>
                  <a:gd name="T2" fmla="*/ 9 w 18"/>
                  <a:gd name="T3" fmla="*/ 4 h 27"/>
                  <a:gd name="T4" fmla="*/ 7 w 18"/>
                  <a:gd name="T5" fmla="*/ 2 h 27"/>
                  <a:gd name="T6" fmla="*/ 5 w 18"/>
                  <a:gd name="T7" fmla="*/ 0 h 27"/>
                  <a:gd name="T8" fmla="*/ 4 w 18"/>
                  <a:gd name="T9" fmla="*/ 0 h 27"/>
                  <a:gd name="T10" fmla="*/ 2 w 18"/>
                  <a:gd name="T11" fmla="*/ 0 h 27"/>
                  <a:gd name="T12" fmla="*/ 0 w 18"/>
                  <a:gd name="T13" fmla="*/ 2 h 27"/>
                  <a:gd name="T14" fmla="*/ 2 w 18"/>
                  <a:gd name="T15" fmla="*/ 2 h 27"/>
                  <a:gd name="T16" fmla="*/ 4 w 18"/>
                  <a:gd name="T17" fmla="*/ 2 h 27"/>
                  <a:gd name="T18" fmla="*/ 5 w 18"/>
                  <a:gd name="T19" fmla="*/ 4 h 27"/>
                  <a:gd name="T20" fmla="*/ 4 w 18"/>
                  <a:gd name="T21" fmla="*/ 4 h 27"/>
                  <a:gd name="T22" fmla="*/ 2 w 18"/>
                  <a:gd name="T23" fmla="*/ 4 h 27"/>
                  <a:gd name="T24" fmla="*/ 2 w 18"/>
                  <a:gd name="T25" fmla="*/ 5 h 27"/>
                  <a:gd name="T26" fmla="*/ 0 w 18"/>
                  <a:gd name="T27" fmla="*/ 5 h 27"/>
                  <a:gd name="T28" fmla="*/ 0 w 18"/>
                  <a:gd name="T29" fmla="*/ 7 h 27"/>
                  <a:gd name="T30" fmla="*/ 2 w 18"/>
                  <a:gd name="T31" fmla="*/ 7 h 27"/>
                  <a:gd name="T32" fmla="*/ 2 w 18"/>
                  <a:gd name="T33" fmla="*/ 9 h 27"/>
                  <a:gd name="T34" fmla="*/ 4 w 18"/>
                  <a:gd name="T35" fmla="*/ 7 h 27"/>
                  <a:gd name="T36" fmla="*/ 2 w 18"/>
                  <a:gd name="T37" fmla="*/ 9 h 27"/>
                  <a:gd name="T38" fmla="*/ 4 w 18"/>
                  <a:gd name="T39" fmla="*/ 9 h 27"/>
                  <a:gd name="T40" fmla="*/ 5 w 18"/>
                  <a:gd name="T41" fmla="*/ 9 h 27"/>
                  <a:gd name="T42" fmla="*/ 5 w 18"/>
                  <a:gd name="T43" fmla="*/ 13 h 27"/>
                  <a:gd name="T44" fmla="*/ 5 w 18"/>
                  <a:gd name="T45" fmla="*/ 13 h 27"/>
                  <a:gd name="T46" fmla="*/ 7 w 18"/>
                  <a:gd name="T47" fmla="*/ 13 h 27"/>
                  <a:gd name="T48" fmla="*/ 5 w 18"/>
                  <a:gd name="T49" fmla="*/ 13 h 27"/>
                  <a:gd name="T50" fmla="*/ 4 w 18"/>
                  <a:gd name="T51" fmla="*/ 13 h 27"/>
                  <a:gd name="T52" fmla="*/ 4 w 18"/>
                  <a:gd name="T53" fmla="*/ 14 h 27"/>
                  <a:gd name="T54" fmla="*/ 5 w 18"/>
                  <a:gd name="T55" fmla="*/ 16 h 27"/>
                  <a:gd name="T56" fmla="*/ 7 w 18"/>
                  <a:gd name="T57" fmla="*/ 16 h 27"/>
                  <a:gd name="T58" fmla="*/ 7 w 18"/>
                  <a:gd name="T59" fmla="*/ 18 h 27"/>
                  <a:gd name="T60" fmla="*/ 5 w 18"/>
                  <a:gd name="T61" fmla="*/ 20 h 27"/>
                  <a:gd name="T62" fmla="*/ 7 w 18"/>
                  <a:gd name="T63" fmla="*/ 20 h 27"/>
                  <a:gd name="T64" fmla="*/ 9 w 18"/>
                  <a:gd name="T65" fmla="*/ 20 h 27"/>
                  <a:gd name="T66" fmla="*/ 9 w 18"/>
                  <a:gd name="T67" fmla="*/ 22 h 27"/>
                  <a:gd name="T68" fmla="*/ 7 w 18"/>
                  <a:gd name="T69" fmla="*/ 22 h 27"/>
                  <a:gd name="T70" fmla="*/ 7 w 18"/>
                  <a:gd name="T71" fmla="*/ 22 h 27"/>
                  <a:gd name="T72" fmla="*/ 9 w 18"/>
                  <a:gd name="T73" fmla="*/ 22 h 27"/>
                  <a:gd name="T74" fmla="*/ 9 w 18"/>
                  <a:gd name="T75" fmla="*/ 22 h 27"/>
                  <a:gd name="T76" fmla="*/ 7 w 18"/>
                  <a:gd name="T77" fmla="*/ 24 h 27"/>
                  <a:gd name="T78" fmla="*/ 11 w 18"/>
                  <a:gd name="T79" fmla="*/ 24 h 27"/>
                  <a:gd name="T80" fmla="*/ 11 w 18"/>
                  <a:gd name="T81" fmla="*/ 27 h 27"/>
                  <a:gd name="T82" fmla="*/ 15 w 18"/>
                  <a:gd name="T83" fmla="*/ 27 h 27"/>
                  <a:gd name="T84" fmla="*/ 16 w 18"/>
                  <a:gd name="T85" fmla="*/ 27 h 27"/>
                  <a:gd name="T86" fmla="*/ 16 w 18"/>
                  <a:gd name="T87" fmla="*/ 24 h 27"/>
                  <a:gd name="T88" fmla="*/ 16 w 18"/>
                  <a:gd name="T89" fmla="*/ 25 h 27"/>
                  <a:gd name="T90" fmla="*/ 16 w 18"/>
                  <a:gd name="T91" fmla="*/ 22 h 27"/>
                  <a:gd name="T92" fmla="*/ 18 w 18"/>
                  <a:gd name="T93" fmla="*/ 20 h 27"/>
                  <a:gd name="T94" fmla="*/ 16 w 18"/>
                  <a:gd name="T95" fmla="*/ 18 h 27"/>
                  <a:gd name="T96" fmla="*/ 15 w 18"/>
                  <a:gd name="T97" fmla="*/ 16 h 27"/>
                  <a:gd name="T98" fmla="*/ 15 w 18"/>
                  <a:gd name="T99" fmla="*/ 14 h 27"/>
                  <a:gd name="T100" fmla="*/ 15 w 18"/>
                  <a:gd name="T101" fmla="*/ 13 h 27"/>
                  <a:gd name="T102" fmla="*/ 15 w 18"/>
                  <a:gd name="T103" fmla="*/ 9 h 27"/>
                  <a:gd name="T104" fmla="*/ 15 w 18"/>
                  <a:gd name="T105"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 h="27">
                    <a:moveTo>
                      <a:pt x="15" y="7"/>
                    </a:moveTo>
                    <a:lnTo>
                      <a:pt x="13" y="5"/>
                    </a:lnTo>
                    <a:lnTo>
                      <a:pt x="13" y="5"/>
                    </a:lnTo>
                    <a:lnTo>
                      <a:pt x="9" y="4"/>
                    </a:lnTo>
                    <a:lnTo>
                      <a:pt x="7" y="2"/>
                    </a:lnTo>
                    <a:lnTo>
                      <a:pt x="7" y="2"/>
                    </a:lnTo>
                    <a:lnTo>
                      <a:pt x="5" y="0"/>
                    </a:lnTo>
                    <a:lnTo>
                      <a:pt x="5" y="0"/>
                    </a:lnTo>
                    <a:lnTo>
                      <a:pt x="4" y="0"/>
                    </a:lnTo>
                    <a:lnTo>
                      <a:pt x="4" y="0"/>
                    </a:lnTo>
                    <a:lnTo>
                      <a:pt x="2" y="0"/>
                    </a:lnTo>
                    <a:lnTo>
                      <a:pt x="2" y="0"/>
                    </a:lnTo>
                    <a:lnTo>
                      <a:pt x="0" y="2"/>
                    </a:lnTo>
                    <a:lnTo>
                      <a:pt x="0" y="2"/>
                    </a:lnTo>
                    <a:lnTo>
                      <a:pt x="2" y="2"/>
                    </a:lnTo>
                    <a:lnTo>
                      <a:pt x="2" y="2"/>
                    </a:lnTo>
                    <a:lnTo>
                      <a:pt x="4" y="2"/>
                    </a:lnTo>
                    <a:lnTo>
                      <a:pt x="4" y="2"/>
                    </a:lnTo>
                    <a:lnTo>
                      <a:pt x="5" y="2"/>
                    </a:lnTo>
                    <a:lnTo>
                      <a:pt x="5" y="4"/>
                    </a:lnTo>
                    <a:lnTo>
                      <a:pt x="4" y="4"/>
                    </a:lnTo>
                    <a:lnTo>
                      <a:pt x="4" y="4"/>
                    </a:lnTo>
                    <a:lnTo>
                      <a:pt x="4" y="4"/>
                    </a:lnTo>
                    <a:lnTo>
                      <a:pt x="2" y="4"/>
                    </a:lnTo>
                    <a:lnTo>
                      <a:pt x="2" y="4"/>
                    </a:lnTo>
                    <a:lnTo>
                      <a:pt x="2" y="5"/>
                    </a:lnTo>
                    <a:lnTo>
                      <a:pt x="2" y="5"/>
                    </a:lnTo>
                    <a:lnTo>
                      <a:pt x="0" y="5"/>
                    </a:lnTo>
                    <a:lnTo>
                      <a:pt x="0" y="7"/>
                    </a:lnTo>
                    <a:lnTo>
                      <a:pt x="0" y="7"/>
                    </a:lnTo>
                    <a:lnTo>
                      <a:pt x="2" y="7"/>
                    </a:lnTo>
                    <a:lnTo>
                      <a:pt x="2" y="7"/>
                    </a:lnTo>
                    <a:lnTo>
                      <a:pt x="2" y="7"/>
                    </a:lnTo>
                    <a:lnTo>
                      <a:pt x="2" y="9"/>
                    </a:lnTo>
                    <a:lnTo>
                      <a:pt x="4" y="7"/>
                    </a:lnTo>
                    <a:lnTo>
                      <a:pt x="4" y="7"/>
                    </a:lnTo>
                    <a:lnTo>
                      <a:pt x="4" y="9"/>
                    </a:lnTo>
                    <a:lnTo>
                      <a:pt x="2" y="9"/>
                    </a:lnTo>
                    <a:lnTo>
                      <a:pt x="2" y="11"/>
                    </a:lnTo>
                    <a:lnTo>
                      <a:pt x="4" y="9"/>
                    </a:lnTo>
                    <a:lnTo>
                      <a:pt x="4" y="9"/>
                    </a:lnTo>
                    <a:lnTo>
                      <a:pt x="5" y="9"/>
                    </a:lnTo>
                    <a:lnTo>
                      <a:pt x="5" y="11"/>
                    </a:lnTo>
                    <a:lnTo>
                      <a:pt x="5" y="13"/>
                    </a:lnTo>
                    <a:lnTo>
                      <a:pt x="5" y="11"/>
                    </a:lnTo>
                    <a:lnTo>
                      <a:pt x="5" y="13"/>
                    </a:lnTo>
                    <a:lnTo>
                      <a:pt x="5" y="13"/>
                    </a:lnTo>
                    <a:lnTo>
                      <a:pt x="7" y="13"/>
                    </a:lnTo>
                    <a:lnTo>
                      <a:pt x="7" y="13"/>
                    </a:lnTo>
                    <a:lnTo>
                      <a:pt x="5" y="13"/>
                    </a:lnTo>
                    <a:lnTo>
                      <a:pt x="5" y="13"/>
                    </a:lnTo>
                    <a:lnTo>
                      <a:pt x="4" y="13"/>
                    </a:lnTo>
                    <a:lnTo>
                      <a:pt x="4" y="14"/>
                    </a:lnTo>
                    <a:lnTo>
                      <a:pt x="4" y="14"/>
                    </a:lnTo>
                    <a:lnTo>
                      <a:pt x="5" y="14"/>
                    </a:lnTo>
                    <a:lnTo>
                      <a:pt x="5" y="16"/>
                    </a:lnTo>
                    <a:lnTo>
                      <a:pt x="5" y="16"/>
                    </a:lnTo>
                    <a:lnTo>
                      <a:pt x="7" y="16"/>
                    </a:lnTo>
                    <a:lnTo>
                      <a:pt x="7" y="18"/>
                    </a:lnTo>
                    <a:lnTo>
                      <a:pt x="7" y="18"/>
                    </a:lnTo>
                    <a:lnTo>
                      <a:pt x="5" y="18"/>
                    </a:lnTo>
                    <a:lnTo>
                      <a:pt x="5" y="20"/>
                    </a:lnTo>
                    <a:lnTo>
                      <a:pt x="7" y="20"/>
                    </a:lnTo>
                    <a:lnTo>
                      <a:pt x="7" y="20"/>
                    </a:lnTo>
                    <a:lnTo>
                      <a:pt x="9" y="20"/>
                    </a:lnTo>
                    <a:lnTo>
                      <a:pt x="9" y="20"/>
                    </a:lnTo>
                    <a:lnTo>
                      <a:pt x="11" y="20"/>
                    </a:lnTo>
                    <a:lnTo>
                      <a:pt x="9" y="22"/>
                    </a:lnTo>
                    <a:lnTo>
                      <a:pt x="7" y="22"/>
                    </a:lnTo>
                    <a:lnTo>
                      <a:pt x="7" y="22"/>
                    </a:lnTo>
                    <a:lnTo>
                      <a:pt x="7" y="22"/>
                    </a:lnTo>
                    <a:lnTo>
                      <a:pt x="7" y="22"/>
                    </a:lnTo>
                    <a:lnTo>
                      <a:pt x="9" y="22"/>
                    </a:lnTo>
                    <a:lnTo>
                      <a:pt x="9" y="22"/>
                    </a:lnTo>
                    <a:lnTo>
                      <a:pt x="11" y="22"/>
                    </a:lnTo>
                    <a:lnTo>
                      <a:pt x="9" y="22"/>
                    </a:lnTo>
                    <a:lnTo>
                      <a:pt x="9" y="24"/>
                    </a:lnTo>
                    <a:lnTo>
                      <a:pt x="7" y="24"/>
                    </a:lnTo>
                    <a:lnTo>
                      <a:pt x="9" y="25"/>
                    </a:lnTo>
                    <a:lnTo>
                      <a:pt x="11" y="24"/>
                    </a:lnTo>
                    <a:lnTo>
                      <a:pt x="11" y="25"/>
                    </a:lnTo>
                    <a:lnTo>
                      <a:pt x="11" y="27"/>
                    </a:lnTo>
                    <a:lnTo>
                      <a:pt x="13" y="27"/>
                    </a:lnTo>
                    <a:lnTo>
                      <a:pt x="15" y="27"/>
                    </a:lnTo>
                    <a:lnTo>
                      <a:pt x="15" y="27"/>
                    </a:lnTo>
                    <a:lnTo>
                      <a:pt x="16" y="27"/>
                    </a:lnTo>
                    <a:lnTo>
                      <a:pt x="16" y="27"/>
                    </a:lnTo>
                    <a:lnTo>
                      <a:pt x="16" y="24"/>
                    </a:lnTo>
                    <a:lnTo>
                      <a:pt x="16" y="25"/>
                    </a:lnTo>
                    <a:lnTo>
                      <a:pt x="16" y="25"/>
                    </a:lnTo>
                    <a:lnTo>
                      <a:pt x="16" y="24"/>
                    </a:lnTo>
                    <a:lnTo>
                      <a:pt x="16" y="22"/>
                    </a:lnTo>
                    <a:lnTo>
                      <a:pt x="18" y="22"/>
                    </a:lnTo>
                    <a:lnTo>
                      <a:pt x="18" y="20"/>
                    </a:lnTo>
                    <a:lnTo>
                      <a:pt x="18" y="18"/>
                    </a:lnTo>
                    <a:lnTo>
                      <a:pt x="16" y="18"/>
                    </a:lnTo>
                    <a:lnTo>
                      <a:pt x="16" y="16"/>
                    </a:lnTo>
                    <a:lnTo>
                      <a:pt x="15" y="16"/>
                    </a:lnTo>
                    <a:lnTo>
                      <a:pt x="15" y="16"/>
                    </a:lnTo>
                    <a:lnTo>
                      <a:pt x="15" y="14"/>
                    </a:lnTo>
                    <a:lnTo>
                      <a:pt x="15" y="14"/>
                    </a:lnTo>
                    <a:lnTo>
                      <a:pt x="15" y="13"/>
                    </a:lnTo>
                    <a:lnTo>
                      <a:pt x="15" y="13"/>
                    </a:lnTo>
                    <a:lnTo>
                      <a:pt x="15" y="9"/>
                    </a:lnTo>
                    <a:lnTo>
                      <a:pt x="15" y="7"/>
                    </a:lnTo>
                    <a:lnTo>
                      <a:pt x="15"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grpSp>
        <p:grpSp>
          <p:nvGrpSpPr>
            <p:cNvPr id="7" name="Group 408"/>
            <p:cNvGrpSpPr>
              <a:grpSpLocks/>
            </p:cNvGrpSpPr>
            <p:nvPr/>
          </p:nvGrpSpPr>
          <p:grpSpPr bwMode="auto">
            <a:xfrm>
              <a:off x="1256408" y="1511947"/>
              <a:ext cx="2762850" cy="2284773"/>
              <a:chOff x="820" y="793"/>
              <a:chExt cx="1353" cy="1351"/>
            </a:xfrm>
            <a:grpFill/>
            <a:effectLst>
              <a:outerShdw blurRad="50800" dist="38100" dir="5400000" algn="t" rotWithShape="0">
                <a:prstClr val="black">
                  <a:alpha val="40000"/>
                </a:prstClr>
              </a:outerShdw>
            </a:effectLst>
          </p:grpSpPr>
          <p:sp>
            <p:nvSpPr>
              <p:cNvPr id="179" name="Freeform 208"/>
              <p:cNvSpPr>
                <a:spLocks/>
              </p:cNvSpPr>
              <p:nvPr/>
            </p:nvSpPr>
            <p:spPr bwMode="auto">
              <a:xfrm>
                <a:off x="951" y="1301"/>
                <a:ext cx="1" cy="4"/>
              </a:xfrm>
              <a:custGeom>
                <a:avLst/>
                <a:gdLst>
                  <a:gd name="T0" fmla="*/ 0 w 1"/>
                  <a:gd name="T1" fmla="*/ 4 h 4"/>
                  <a:gd name="T2" fmla="*/ 1 w 1"/>
                  <a:gd name="T3" fmla="*/ 0 h 4"/>
                  <a:gd name="T4" fmla="*/ 0 w 1"/>
                  <a:gd name="T5" fmla="*/ 0 h 4"/>
                  <a:gd name="T6" fmla="*/ 0 w 1"/>
                  <a:gd name="T7" fmla="*/ 2 h 4"/>
                  <a:gd name="T8" fmla="*/ 0 w 1"/>
                  <a:gd name="T9" fmla="*/ 4 h 4"/>
                  <a:gd name="T10" fmla="*/ 0 w 1"/>
                  <a:gd name="T11" fmla="*/ 4 h 4"/>
                  <a:gd name="T12" fmla="*/ 0 w 1"/>
                  <a:gd name="T13" fmla="*/ 4 h 4"/>
                  <a:gd name="T14" fmla="*/ 0 w 1"/>
                  <a:gd name="T15" fmla="*/ 4 h 4"/>
                  <a:gd name="T16" fmla="*/ 0 w 1"/>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4"/>
                    </a:moveTo>
                    <a:lnTo>
                      <a:pt x="1" y="0"/>
                    </a:lnTo>
                    <a:lnTo>
                      <a:pt x="0" y="0"/>
                    </a:lnTo>
                    <a:lnTo>
                      <a:pt x="0" y="2"/>
                    </a:lnTo>
                    <a:lnTo>
                      <a:pt x="0" y="4"/>
                    </a:lnTo>
                    <a:lnTo>
                      <a:pt x="0" y="4"/>
                    </a:lnTo>
                    <a:lnTo>
                      <a:pt x="0" y="4"/>
                    </a:lnTo>
                    <a:lnTo>
                      <a:pt x="0" y="4"/>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80" name="Freeform 209"/>
              <p:cNvSpPr>
                <a:spLocks/>
              </p:cNvSpPr>
              <p:nvPr/>
            </p:nvSpPr>
            <p:spPr bwMode="auto">
              <a:xfrm>
                <a:off x="969" y="1290"/>
                <a:ext cx="2" cy="6"/>
              </a:xfrm>
              <a:custGeom>
                <a:avLst/>
                <a:gdLst>
                  <a:gd name="T0" fmla="*/ 2 w 2"/>
                  <a:gd name="T1" fmla="*/ 6 h 6"/>
                  <a:gd name="T2" fmla="*/ 2 w 2"/>
                  <a:gd name="T3" fmla="*/ 6 h 6"/>
                  <a:gd name="T4" fmla="*/ 2 w 2"/>
                  <a:gd name="T5" fmla="*/ 4 h 6"/>
                  <a:gd name="T6" fmla="*/ 2 w 2"/>
                  <a:gd name="T7" fmla="*/ 4 h 6"/>
                  <a:gd name="T8" fmla="*/ 0 w 2"/>
                  <a:gd name="T9" fmla="*/ 2 h 6"/>
                  <a:gd name="T10" fmla="*/ 0 w 2"/>
                  <a:gd name="T11" fmla="*/ 0 h 6"/>
                  <a:gd name="T12" fmla="*/ 0 w 2"/>
                  <a:gd name="T13" fmla="*/ 0 h 6"/>
                  <a:gd name="T14" fmla="*/ 0 w 2"/>
                  <a:gd name="T15" fmla="*/ 0 h 6"/>
                  <a:gd name="T16" fmla="*/ 0 w 2"/>
                  <a:gd name="T17" fmla="*/ 2 h 6"/>
                  <a:gd name="T18" fmla="*/ 0 w 2"/>
                  <a:gd name="T19" fmla="*/ 4 h 6"/>
                  <a:gd name="T20" fmla="*/ 0 w 2"/>
                  <a:gd name="T21" fmla="*/ 6 h 6"/>
                  <a:gd name="T22" fmla="*/ 2 w 2"/>
                  <a:gd name="T23"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6">
                    <a:moveTo>
                      <a:pt x="2" y="6"/>
                    </a:moveTo>
                    <a:lnTo>
                      <a:pt x="2" y="6"/>
                    </a:lnTo>
                    <a:lnTo>
                      <a:pt x="2" y="4"/>
                    </a:lnTo>
                    <a:lnTo>
                      <a:pt x="2" y="4"/>
                    </a:lnTo>
                    <a:lnTo>
                      <a:pt x="0" y="2"/>
                    </a:lnTo>
                    <a:lnTo>
                      <a:pt x="0" y="0"/>
                    </a:lnTo>
                    <a:lnTo>
                      <a:pt x="0" y="0"/>
                    </a:lnTo>
                    <a:lnTo>
                      <a:pt x="0" y="0"/>
                    </a:lnTo>
                    <a:lnTo>
                      <a:pt x="0" y="2"/>
                    </a:lnTo>
                    <a:lnTo>
                      <a:pt x="0" y="4"/>
                    </a:lnTo>
                    <a:lnTo>
                      <a:pt x="0" y="6"/>
                    </a:lnTo>
                    <a:lnTo>
                      <a:pt x="2" y="6"/>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81" name="Freeform 210"/>
              <p:cNvSpPr>
                <a:spLocks/>
              </p:cNvSpPr>
              <p:nvPr/>
            </p:nvSpPr>
            <p:spPr bwMode="auto">
              <a:xfrm>
                <a:off x="974" y="1294"/>
                <a:ext cx="2" cy="4"/>
              </a:xfrm>
              <a:custGeom>
                <a:avLst/>
                <a:gdLst>
                  <a:gd name="T0" fmla="*/ 0 w 2"/>
                  <a:gd name="T1" fmla="*/ 2 h 4"/>
                  <a:gd name="T2" fmla="*/ 0 w 2"/>
                  <a:gd name="T3" fmla="*/ 4 h 4"/>
                  <a:gd name="T4" fmla="*/ 0 w 2"/>
                  <a:gd name="T5" fmla="*/ 4 h 4"/>
                  <a:gd name="T6" fmla="*/ 2 w 2"/>
                  <a:gd name="T7" fmla="*/ 4 h 4"/>
                  <a:gd name="T8" fmla="*/ 2 w 2"/>
                  <a:gd name="T9" fmla="*/ 2 h 4"/>
                  <a:gd name="T10" fmla="*/ 2 w 2"/>
                  <a:gd name="T11" fmla="*/ 0 h 4"/>
                  <a:gd name="T12" fmla="*/ 2 w 2"/>
                  <a:gd name="T13" fmla="*/ 0 h 4"/>
                  <a:gd name="T14" fmla="*/ 2 w 2"/>
                  <a:gd name="T15" fmla="*/ 0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4"/>
                    </a:lnTo>
                    <a:lnTo>
                      <a:pt x="0" y="4"/>
                    </a:lnTo>
                    <a:lnTo>
                      <a:pt x="2" y="4"/>
                    </a:lnTo>
                    <a:lnTo>
                      <a:pt x="2" y="2"/>
                    </a:lnTo>
                    <a:lnTo>
                      <a:pt x="2" y="0"/>
                    </a:lnTo>
                    <a:lnTo>
                      <a:pt x="2" y="0"/>
                    </a:lnTo>
                    <a:lnTo>
                      <a:pt x="2" y="0"/>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82" name="Freeform 211"/>
              <p:cNvSpPr>
                <a:spLocks/>
              </p:cNvSpPr>
              <p:nvPr/>
            </p:nvSpPr>
            <p:spPr bwMode="auto">
              <a:xfrm>
                <a:off x="1175" y="1520"/>
                <a:ext cx="0" cy="4"/>
              </a:xfrm>
              <a:custGeom>
                <a:avLst/>
                <a:gdLst>
                  <a:gd name="T0" fmla="*/ 2 h 4"/>
                  <a:gd name="T1" fmla="*/ 4 h 4"/>
                  <a:gd name="T2" fmla="*/ 0 h 4"/>
                  <a:gd name="T3" fmla="*/ 2 h 4"/>
                  <a:gd name="T4" fmla="*/ 2 h 4"/>
                </a:gdLst>
                <a:ahLst/>
                <a:cxnLst>
                  <a:cxn ang="0">
                    <a:pos x="0" y="T0"/>
                  </a:cxn>
                  <a:cxn ang="0">
                    <a:pos x="0" y="T1"/>
                  </a:cxn>
                  <a:cxn ang="0">
                    <a:pos x="0" y="T2"/>
                  </a:cxn>
                  <a:cxn ang="0">
                    <a:pos x="0" y="T3"/>
                  </a:cxn>
                  <a:cxn ang="0">
                    <a:pos x="0" y="T4"/>
                  </a:cxn>
                </a:cxnLst>
                <a:rect l="0" t="0" r="r" b="b"/>
                <a:pathLst>
                  <a:path h="4">
                    <a:moveTo>
                      <a:pt x="0" y="2"/>
                    </a:moveTo>
                    <a:lnTo>
                      <a:pt x="0" y="4"/>
                    </a:lnTo>
                    <a:lnTo>
                      <a:pt x="0" y="0"/>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83" name="Freeform 212"/>
              <p:cNvSpPr>
                <a:spLocks/>
              </p:cNvSpPr>
              <p:nvPr/>
            </p:nvSpPr>
            <p:spPr bwMode="auto">
              <a:xfrm>
                <a:off x="1320" y="1488"/>
                <a:ext cx="5" cy="1"/>
              </a:xfrm>
              <a:custGeom>
                <a:avLst/>
                <a:gdLst>
                  <a:gd name="T0" fmla="*/ 4 w 5"/>
                  <a:gd name="T1" fmla="*/ 1 h 1"/>
                  <a:gd name="T2" fmla="*/ 5 w 5"/>
                  <a:gd name="T3" fmla="*/ 1 h 1"/>
                  <a:gd name="T4" fmla="*/ 5 w 5"/>
                  <a:gd name="T5" fmla="*/ 0 h 1"/>
                  <a:gd name="T6" fmla="*/ 4 w 5"/>
                  <a:gd name="T7" fmla="*/ 0 h 1"/>
                  <a:gd name="T8" fmla="*/ 2 w 5"/>
                  <a:gd name="T9" fmla="*/ 1 h 1"/>
                  <a:gd name="T10" fmla="*/ 2 w 5"/>
                  <a:gd name="T11" fmla="*/ 0 h 1"/>
                  <a:gd name="T12" fmla="*/ 0 w 5"/>
                  <a:gd name="T13" fmla="*/ 0 h 1"/>
                  <a:gd name="T14" fmla="*/ 0 w 5"/>
                  <a:gd name="T15" fmla="*/ 1 h 1"/>
                  <a:gd name="T16" fmla="*/ 0 w 5"/>
                  <a:gd name="T17" fmla="*/ 1 h 1"/>
                  <a:gd name="T18" fmla="*/ 2 w 5"/>
                  <a:gd name="T19" fmla="*/ 1 h 1"/>
                  <a:gd name="T20" fmla="*/ 2 w 5"/>
                  <a:gd name="T21" fmla="*/ 1 h 1"/>
                  <a:gd name="T22" fmla="*/ 4 w 5"/>
                  <a:gd name="T2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1">
                    <a:moveTo>
                      <a:pt x="4" y="1"/>
                    </a:moveTo>
                    <a:lnTo>
                      <a:pt x="5" y="1"/>
                    </a:lnTo>
                    <a:lnTo>
                      <a:pt x="5" y="0"/>
                    </a:lnTo>
                    <a:lnTo>
                      <a:pt x="4" y="0"/>
                    </a:lnTo>
                    <a:lnTo>
                      <a:pt x="2" y="1"/>
                    </a:lnTo>
                    <a:lnTo>
                      <a:pt x="2" y="0"/>
                    </a:lnTo>
                    <a:lnTo>
                      <a:pt x="0" y="0"/>
                    </a:lnTo>
                    <a:lnTo>
                      <a:pt x="0" y="1"/>
                    </a:lnTo>
                    <a:lnTo>
                      <a:pt x="0" y="1"/>
                    </a:lnTo>
                    <a:lnTo>
                      <a:pt x="2" y="1"/>
                    </a:lnTo>
                    <a:lnTo>
                      <a:pt x="2" y="1"/>
                    </a:lnTo>
                    <a:lnTo>
                      <a:pt x="4"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84" name="Freeform 213"/>
              <p:cNvSpPr>
                <a:spLocks/>
              </p:cNvSpPr>
              <p:nvPr/>
            </p:nvSpPr>
            <p:spPr bwMode="auto">
              <a:xfrm>
                <a:off x="1432" y="1593"/>
                <a:ext cx="4" cy="5"/>
              </a:xfrm>
              <a:custGeom>
                <a:avLst/>
                <a:gdLst>
                  <a:gd name="T0" fmla="*/ 0 w 4"/>
                  <a:gd name="T1" fmla="*/ 0 h 5"/>
                  <a:gd name="T2" fmla="*/ 0 w 4"/>
                  <a:gd name="T3" fmla="*/ 1 h 5"/>
                  <a:gd name="T4" fmla="*/ 0 w 4"/>
                  <a:gd name="T5" fmla="*/ 3 h 5"/>
                  <a:gd name="T6" fmla="*/ 0 w 4"/>
                  <a:gd name="T7" fmla="*/ 3 h 5"/>
                  <a:gd name="T8" fmla="*/ 2 w 4"/>
                  <a:gd name="T9" fmla="*/ 5 h 5"/>
                  <a:gd name="T10" fmla="*/ 4 w 4"/>
                  <a:gd name="T11" fmla="*/ 5 h 5"/>
                  <a:gd name="T12" fmla="*/ 4 w 4"/>
                  <a:gd name="T13" fmla="*/ 5 h 5"/>
                  <a:gd name="T14" fmla="*/ 4 w 4"/>
                  <a:gd name="T15" fmla="*/ 3 h 5"/>
                  <a:gd name="T16" fmla="*/ 4 w 4"/>
                  <a:gd name="T17" fmla="*/ 3 h 5"/>
                  <a:gd name="T18" fmla="*/ 2 w 4"/>
                  <a:gd name="T19" fmla="*/ 3 h 5"/>
                  <a:gd name="T20" fmla="*/ 2 w 4"/>
                  <a:gd name="T21" fmla="*/ 1 h 5"/>
                  <a:gd name="T22" fmla="*/ 0 w 4"/>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0"/>
                    </a:moveTo>
                    <a:lnTo>
                      <a:pt x="0" y="1"/>
                    </a:lnTo>
                    <a:lnTo>
                      <a:pt x="0" y="3"/>
                    </a:lnTo>
                    <a:lnTo>
                      <a:pt x="0" y="3"/>
                    </a:lnTo>
                    <a:lnTo>
                      <a:pt x="2" y="5"/>
                    </a:lnTo>
                    <a:lnTo>
                      <a:pt x="4" y="5"/>
                    </a:lnTo>
                    <a:lnTo>
                      <a:pt x="4" y="5"/>
                    </a:lnTo>
                    <a:lnTo>
                      <a:pt x="4" y="3"/>
                    </a:lnTo>
                    <a:lnTo>
                      <a:pt x="4" y="3"/>
                    </a:lnTo>
                    <a:lnTo>
                      <a:pt x="2" y="3"/>
                    </a:lnTo>
                    <a:lnTo>
                      <a:pt x="2" y="1"/>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85" name="Freeform 214"/>
              <p:cNvSpPr>
                <a:spLocks/>
              </p:cNvSpPr>
              <p:nvPr/>
            </p:nvSpPr>
            <p:spPr bwMode="auto">
              <a:xfrm>
                <a:off x="1438" y="1598"/>
                <a:ext cx="2" cy="2"/>
              </a:xfrm>
              <a:custGeom>
                <a:avLst/>
                <a:gdLst>
                  <a:gd name="T0" fmla="*/ 2 w 2"/>
                  <a:gd name="T1" fmla="*/ 2 h 2"/>
                  <a:gd name="T2" fmla="*/ 2 w 2"/>
                  <a:gd name="T3" fmla="*/ 0 h 2"/>
                  <a:gd name="T4" fmla="*/ 2 w 2"/>
                  <a:gd name="T5" fmla="*/ 0 h 2"/>
                  <a:gd name="T6" fmla="*/ 2 w 2"/>
                  <a:gd name="T7" fmla="*/ 0 h 2"/>
                  <a:gd name="T8" fmla="*/ 0 w 2"/>
                  <a:gd name="T9" fmla="*/ 0 h 2"/>
                  <a:gd name="T10" fmla="*/ 0 w 2"/>
                  <a:gd name="T11" fmla="*/ 0 h 2"/>
                  <a:gd name="T12" fmla="*/ 0 w 2"/>
                  <a:gd name="T13" fmla="*/ 0 h 2"/>
                  <a:gd name="T14" fmla="*/ 0 w 2"/>
                  <a:gd name="T15" fmla="*/ 0 h 2"/>
                  <a:gd name="T16" fmla="*/ 0 w 2"/>
                  <a:gd name="T17" fmla="*/ 2 h 2"/>
                  <a:gd name="T18" fmla="*/ 0 w 2"/>
                  <a:gd name="T19" fmla="*/ 2 h 2"/>
                  <a:gd name="T20" fmla="*/ 0 w 2"/>
                  <a:gd name="T21" fmla="*/ 2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lnTo>
                      <a:pt x="2" y="0"/>
                    </a:lnTo>
                    <a:lnTo>
                      <a:pt x="2" y="0"/>
                    </a:lnTo>
                    <a:lnTo>
                      <a:pt x="2" y="0"/>
                    </a:lnTo>
                    <a:lnTo>
                      <a:pt x="0" y="0"/>
                    </a:lnTo>
                    <a:lnTo>
                      <a:pt x="0" y="0"/>
                    </a:lnTo>
                    <a:lnTo>
                      <a:pt x="0" y="0"/>
                    </a:lnTo>
                    <a:lnTo>
                      <a:pt x="0" y="0"/>
                    </a:lnTo>
                    <a:lnTo>
                      <a:pt x="0" y="2"/>
                    </a:lnTo>
                    <a:lnTo>
                      <a:pt x="0" y="2"/>
                    </a:lnTo>
                    <a:lnTo>
                      <a:pt x="0"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86" name="Freeform 215"/>
              <p:cNvSpPr>
                <a:spLocks/>
              </p:cNvSpPr>
              <p:nvPr/>
            </p:nvSpPr>
            <p:spPr bwMode="auto">
              <a:xfrm>
                <a:off x="1430" y="1600"/>
                <a:ext cx="19" cy="16"/>
              </a:xfrm>
              <a:custGeom>
                <a:avLst/>
                <a:gdLst>
                  <a:gd name="T0" fmla="*/ 0 w 19"/>
                  <a:gd name="T1" fmla="*/ 11 h 16"/>
                  <a:gd name="T2" fmla="*/ 0 w 19"/>
                  <a:gd name="T3" fmla="*/ 14 h 16"/>
                  <a:gd name="T4" fmla="*/ 0 w 19"/>
                  <a:gd name="T5" fmla="*/ 14 h 16"/>
                  <a:gd name="T6" fmla="*/ 2 w 19"/>
                  <a:gd name="T7" fmla="*/ 14 h 16"/>
                  <a:gd name="T8" fmla="*/ 6 w 19"/>
                  <a:gd name="T9" fmla="*/ 14 h 16"/>
                  <a:gd name="T10" fmla="*/ 6 w 19"/>
                  <a:gd name="T11" fmla="*/ 16 h 16"/>
                  <a:gd name="T12" fmla="*/ 11 w 19"/>
                  <a:gd name="T13" fmla="*/ 14 h 16"/>
                  <a:gd name="T14" fmla="*/ 13 w 19"/>
                  <a:gd name="T15" fmla="*/ 12 h 16"/>
                  <a:gd name="T16" fmla="*/ 15 w 19"/>
                  <a:gd name="T17" fmla="*/ 11 h 16"/>
                  <a:gd name="T18" fmla="*/ 19 w 19"/>
                  <a:gd name="T19" fmla="*/ 7 h 16"/>
                  <a:gd name="T20" fmla="*/ 19 w 19"/>
                  <a:gd name="T21" fmla="*/ 5 h 16"/>
                  <a:gd name="T22" fmla="*/ 19 w 19"/>
                  <a:gd name="T23" fmla="*/ 2 h 16"/>
                  <a:gd name="T24" fmla="*/ 17 w 19"/>
                  <a:gd name="T25" fmla="*/ 2 h 16"/>
                  <a:gd name="T26" fmla="*/ 17 w 19"/>
                  <a:gd name="T27" fmla="*/ 0 h 16"/>
                  <a:gd name="T28" fmla="*/ 17 w 19"/>
                  <a:gd name="T29" fmla="*/ 0 h 16"/>
                  <a:gd name="T30" fmla="*/ 17 w 19"/>
                  <a:gd name="T31" fmla="*/ 0 h 16"/>
                  <a:gd name="T32" fmla="*/ 13 w 19"/>
                  <a:gd name="T33" fmla="*/ 0 h 16"/>
                  <a:gd name="T34" fmla="*/ 11 w 19"/>
                  <a:gd name="T35" fmla="*/ 0 h 16"/>
                  <a:gd name="T36" fmla="*/ 10 w 19"/>
                  <a:gd name="T37" fmla="*/ 0 h 16"/>
                  <a:gd name="T38" fmla="*/ 8 w 19"/>
                  <a:gd name="T39" fmla="*/ 0 h 16"/>
                  <a:gd name="T40" fmla="*/ 6 w 19"/>
                  <a:gd name="T41" fmla="*/ 0 h 16"/>
                  <a:gd name="T42" fmla="*/ 6 w 19"/>
                  <a:gd name="T43" fmla="*/ 0 h 16"/>
                  <a:gd name="T44" fmla="*/ 4 w 19"/>
                  <a:gd name="T45" fmla="*/ 0 h 16"/>
                  <a:gd name="T46" fmla="*/ 2 w 19"/>
                  <a:gd name="T47" fmla="*/ 0 h 16"/>
                  <a:gd name="T48" fmla="*/ 2 w 19"/>
                  <a:gd name="T49" fmla="*/ 0 h 16"/>
                  <a:gd name="T50" fmla="*/ 0 w 19"/>
                  <a:gd name="T51" fmla="*/ 2 h 16"/>
                  <a:gd name="T52" fmla="*/ 0 w 19"/>
                  <a:gd name="T53" fmla="*/ 2 h 16"/>
                  <a:gd name="T54" fmla="*/ 0 w 19"/>
                  <a:gd name="T55" fmla="*/ 7 h 16"/>
                  <a:gd name="T56" fmla="*/ 0 w 19"/>
                  <a:gd name="T57" fmla="*/ 9 h 16"/>
                  <a:gd name="T58" fmla="*/ 0 w 19"/>
                  <a:gd name="T59" fmla="*/ 9 h 16"/>
                  <a:gd name="T60" fmla="*/ 0 w 19"/>
                  <a:gd name="T61"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 h="16">
                    <a:moveTo>
                      <a:pt x="0" y="11"/>
                    </a:moveTo>
                    <a:lnTo>
                      <a:pt x="0" y="14"/>
                    </a:lnTo>
                    <a:lnTo>
                      <a:pt x="0" y="14"/>
                    </a:lnTo>
                    <a:lnTo>
                      <a:pt x="2" y="14"/>
                    </a:lnTo>
                    <a:lnTo>
                      <a:pt x="6" y="14"/>
                    </a:lnTo>
                    <a:lnTo>
                      <a:pt x="6" y="16"/>
                    </a:lnTo>
                    <a:lnTo>
                      <a:pt x="11" y="14"/>
                    </a:lnTo>
                    <a:lnTo>
                      <a:pt x="13" y="12"/>
                    </a:lnTo>
                    <a:lnTo>
                      <a:pt x="15" y="11"/>
                    </a:lnTo>
                    <a:lnTo>
                      <a:pt x="19" y="7"/>
                    </a:lnTo>
                    <a:lnTo>
                      <a:pt x="19" y="5"/>
                    </a:lnTo>
                    <a:lnTo>
                      <a:pt x="19" y="2"/>
                    </a:lnTo>
                    <a:lnTo>
                      <a:pt x="17" y="2"/>
                    </a:lnTo>
                    <a:lnTo>
                      <a:pt x="17" y="0"/>
                    </a:lnTo>
                    <a:lnTo>
                      <a:pt x="17" y="0"/>
                    </a:lnTo>
                    <a:lnTo>
                      <a:pt x="17" y="0"/>
                    </a:lnTo>
                    <a:lnTo>
                      <a:pt x="13" y="0"/>
                    </a:lnTo>
                    <a:lnTo>
                      <a:pt x="11" y="0"/>
                    </a:lnTo>
                    <a:lnTo>
                      <a:pt x="10" y="0"/>
                    </a:lnTo>
                    <a:lnTo>
                      <a:pt x="8" y="0"/>
                    </a:lnTo>
                    <a:lnTo>
                      <a:pt x="6" y="0"/>
                    </a:lnTo>
                    <a:lnTo>
                      <a:pt x="6" y="0"/>
                    </a:lnTo>
                    <a:lnTo>
                      <a:pt x="4" y="0"/>
                    </a:lnTo>
                    <a:lnTo>
                      <a:pt x="2" y="0"/>
                    </a:lnTo>
                    <a:lnTo>
                      <a:pt x="2" y="0"/>
                    </a:lnTo>
                    <a:lnTo>
                      <a:pt x="0" y="2"/>
                    </a:lnTo>
                    <a:lnTo>
                      <a:pt x="0" y="2"/>
                    </a:lnTo>
                    <a:lnTo>
                      <a:pt x="0" y="7"/>
                    </a:lnTo>
                    <a:lnTo>
                      <a:pt x="0" y="9"/>
                    </a:lnTo>
                    <a:lnTo>
                      <a:pt x="0" y="9"/>
                    </a:lnTo>
                    <a:lnTo>
                      <a:pt x="0" y="1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87" name="Freeform 216"/>
              <p:cNvSpPr>
                <a:spLocks/>
              </p:cNvSpPr>
              <p:nvPr/>
            </p:nvSpPr>
            <p:spPr bwMode="auto">
              <a:xfrm>
                <a:off x="1425" y="1598"/>
                <a:ext cx="5" cy="7"/>
              </a:xfrm>
              <a:custGeom>
                <a:avLst/>
                <a:gdLst>
                  <a:gd name="T0" fmla="*/ 2 w 5"/>
                  <a:gd name="T1" fmla="*/ 7 h 7"/>
                  <a:gd name="T2" fmla="*/ 4 w 5"/>
                  <a:gd name="T3" fmla="*/ 5 h 7"/>
                  <a:gd name="T4" fmla="*/ 4 w 5"/>
                  <a:gd name="T5" fmla="*/ 4 h 7"/>
                  <a:gd name="T6" fmla="*/ 5 w 5"/>
                  <a:gd name="T7" fmla="*/ 4 h 7"/>
                  <a:gd name="T8" fmla="*/ 5 w 5"/>
                  <a:gd name="T9" fmla="*/ 2 h 7"/>
                  <a:gd name="T10" fmla="*/ 5 w 5"/>
                  <a:gd name="T11" fmla="*/ 2 h 7"/>
                  <a:gd name="T12" fmla="*/ 4 w 5"/>
                  <a:gd name="T13" fmla="*/ 2 h 7"/>
                  <a:gd name="T14" fmla="*/ 4 w 5"/>
                  <a:gd name="T15" fmla="*/ 2 h 7"/>
                  <a:gd name="T16" fmla="*/ 4 w 5"/>
                  <a:gd name="T17" fmla="*/ 2 h 7"/>
                  <a:gd name="T18" fmla="*/ 5 w 5"/>
                  <a:gd name="T19" fmla="*/ 0 h 7"/>
                  <a:gd name="T20" fmla="*/ 5 w 5"/>
                  <a:gd name="T21" fmla="*/ 0 h 7"/>
                  <a:gd name="T22" fmla="*/ 4 w 5"/>
                  <a:gd name="T23" fmla="*/ 0 h 7"/>
                  <a:gd name="T24" fmla="*/ 4 w 5"/>
                  <a:gd name="T25" fmla="*/ 0 h 7"/>
                  <a:gd name="T26" fmla="*/ 4 w 5"/>
                  <a:gd name="T27" fmla="*/ 0 h 7"/>
                  <a:gd name="T28" fmla="*/ 2 w 5"/>
                  <a:gd name="T29" fmla="*/ 2 h 7"/>
                  <a:gd name="T30" fmla="*/ 2 w 5"/>
                  <a:gd name="T31" fmla="*/ 2 h 7"/>
                  <a:gd name="T32" fmla="*/ 2 w 5"/>
                  <a:gd name="T33" fmla="*/ 2 h 7"/>
                  <a:gd name="T34" fmla="*/ 0 w 5"/>
                  <a:gd name="T35" fmla="*/ 4 h 7"/>
                  <a:gd name="T36" fmla="*/ 0 w 5"/>
                  <a:gd name="T37" fmla="*/ 5 h 7"/>
                  <a:gd name="T38" fmla="*/ 0 w 5"/>
                  <a:gd name="T39" fmla="*/ 5 h 7"/>
                  <a:gd name="T40" fmla="*/ 0 w 5"/>
                  <a:gd name="T41" fmla="*/ 5 h 7"/>
                  <a:gd name="T42" fmla="*/ 0 w 5"/>
                  <a:gd name="T43" fmla="*/ 7 h 7"/>
                  <a:gd name="T44" fmla="*/ 2 w 5"/>
                  <a:gd name="T4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 h="7">
                    <a:moveTo>
                      <a:pt x="2" y="7"/>
                    </a:moveTo>
                    <a:lnTo>
                      <a:pt x="4" y="5"/>
                    </a:lnTo>
                    <a:lnTo>
                      <a:pt x="4" y="4"/>
                    </a:lnTo>
                    <a:lnTo>
                      <a:pt x="5" y="4"/>
                    </a:lnTo>
                    <a:lnTo>
                      <a:pt x="5" y="2"/>
                    </a:lnTo>
                    <a:lnTo>
                      <a:pt x="5" y="2"/>
                    </a:lnTo>
                    <a:lnTo>
                      <a:pt x="4" y="2"/>
                    </a:lnTo>
                    <a:lnTo>
                      <a:pt x="4" y="2"/>
                    </a:lnTo>
                    <a:lnTo>
                      <a:pt x="4" y="2"/>
                    </a:lnTo>
                    <a:lnTo>
                      <a:pt x="5" y="0"/>
                    </a:lnTo>
                    <a:lnTo>
                      <a:pt x="5" y="0"/>
                    </a:lnTo>
                    <a:lnTo>
                      <a:pt x="4" y="0"/>
                    </a:lnTo>
                    <a:lnTo>
                      <a:pt x="4" y="0"/>
                    </a:lnTo>
                    <a:lnTo>
                      <a:pt x="4" y="0"/>
                    </a:lnTo>
                    <a:lnTo>
                      <a:pt x="2" y="2"/>
                    </a:lnTo>
                    <a:lnTo>
                      <a:pt x="2" y="2"/>
                    </a:lnTo>
                    <a:lnTo>
                      <a:pt x="2" y="2"/>
                    </a:lnTo>
                    <a:lnTo>
                      <a:pt x="0" y="4"/>
                    </a:lnTo>
                    <a:lnTo>
                      <a:pt x="0" y="5"/>
                    </a:lnTo>
                    <a:lnTo>
                      <a:pt x="0" y="5"/>
                    </a:lnTo>
                    <a:lnTo>
                      <a:pt x="0" y="5"/>
                    </a:lnTo>
                    <a:lnTo>
                      <a:pt x="0" y="7"/>
                    </a:lnTo>
                    <a:lnTo>
                      <a:pt x="2"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88" name="Freeform 217"/>
              <p:cNvSpPr>
                <a:spLocks/>
              </p:cNvSpPr>
              <p:nvPr/>
            </p:nvSpPr>
            <p:spPr bwMode="auto">
              <a:xfrm>
                <a:off x="1434" y="1593"/>
                <a:ext cx="0" cy="1"/>
              </a:xfrm>
              <a:custGeom>
                <a:avLst/>
                <a:gdLst>
                  <a:gd name="T0" fmla="*/ 1 h 1"/>
                  <a:gd name="T1" fmla="*/ 1 h 1"/>
                  <a:gd name="T2" fmla="*/ 0 h 1"/>
                  <a:gd name="T3" fmla="*/ 0 h 1"/>
                  <a:gd name="T4" fmla="*/ 0 h 1"/>
                  <a:gd name="T5" fmla="*/ 1 h 1"/>
                  <a:gd name="T6" fmla="*/ 1 h 1"/>
                  <a:gd name="T7" fmla="*/ 1 h 1"/>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1">
                    <a:moveTo>
                      <a:pt x="0" y="1"/>
                    </a:moveTo>
                    <a:lnTo>
                      <a:pt x="0" y="1"/>
                    </a:lnTo>
                    <a:lnTo>
                      <a:pt x="0" y="0"/>
                    </a:lnTo>
                    <a:lnTo>
                      <a:pt x="0" y="0"/>
                    </a:lnTo>
                    <a:lnTo>
                      <a:pt x="0" y="0"/>
                    </a:lnTo>
                    <a:lnTo>
                      <a:pt x="0" y="1"/>
                    </a:lnTo>
                    <a:lnTo>
                      <a:pt x="0" y="1"/>
                    </a:lnTo>
                    <a:lnTo>
                      <a:pt x="0"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89" name="Freeform 218"/>
              <p:cNvSpPr>
                <a:spLocks/>
              </p:cNvSpPr>
              <p:nvPr/>
            </p:nvSpPr>
            <p:spPr bwMode="auto">
              <a:xfrm>
                <a:off x="1430" y="1598"/>
                <a:ext cx="2" cy="0"/>
              </a:xfrm>
              <a:custGeom>
                <a:avLst/>
                <a:gdLst>
                  <a:gd name="T0" fmla="*/ 2 w 2"/>
                  <a:gd name="T1" fmla="*/ 2 w 2"/>
                  <a:gd name="T2" fmla="*/ 2 w 2"/>
                  <a:gd name="T3" fmla="*/ 2 w 2"/>
                  <a:gd name="T4" fmla="*/ 0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lnTo>
                      <a:pt x="2" y="0"/>
                    </a:lnTo>
                    <a:lnTo>
                      <a:pt x="2" y="0"/>
                    </a:lnTo>
                    <a:lnTo>
                      <a:pt x="2" y="0"/>
                    </a:lnTo>
                    <a:lnTo>
                      <a:pt x="0"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90" name="Freeform 219"/>
              <p:cNvSpPr>
                <a:spLocks noEditPoints="1"/>
              </p:cNvSpPr>
              <p:nvPr/>
            </p:nvSpPr>
            <p:spPr bwMode="auto">
              <a:xfrm>
                <a:off x="820" y="860"/>
                <a:ext cx="739" cy="1268"/>
              </a:xfrm>
              <a:custGeom>
                <a:avLst/>
                <a:gdLst>
                  <a:gd name="T0" fmla="*/ 603 w 739"/>
                  <a:gd name="T1" fmla="*/ 754 h 1268"/>
                  <a:gd name="T2" fmla="*/ 538 w 739"/>
                  <a:gd name="T3" fmla="*/ 657 h 1268"/>
                  <a:gd name="T4" fmla="*/ 444 w 739"/>
                  <a:gd name="T5" fmla="*/ 640 h 1268"/>
                  <a:gd name="T6" fmla="*/ 364 w 739"/>
                  <a:gd name="T7" fmla="*/ 647 h 1268"/>
                  <a:gd name="T8" fmla="*/ 324 w 739"/>
                  <a:gd name="T9" fmla="*/ 539 h 1268"/>
                  <a:gd name="T10" fmla="*/ 263 w 739"/>
                  <a:gd name="T11" fmla="*/ 470 h 1268"/>
                  <a:gd name="T12" fmla="*/ 335 w 739"/>
                  <a:gd name="T13" fmla="*/ 434 h 1268"/>
                  <a:gd name="T14" fmla="*/ 397 w 739"/>
                  <a:gd name="T15" fmla="*/ 474 h 1268"/>
                  <a:gd name="T16" fmla="*/ 453 w 739"/>
                  <a:gd name="T17" fmla="*/ 369 h 1268"/>
                  <a:gd name="T18" fmla="*/ 475 w 739"/>
                  <a:gd name="T19" fmla="*/ 345 h 1268"/>
                  <a:gd name="T20" fmla="*/ 545 w 739"/>
                  <a:gd name="T21" fmla="*/ 296 h 1268"/>
                  <a:gd name="T22" fmla="*/ 576 w 739"/>
                  <a:gd name="T23" fmla="*/ 287 h 1268"/>
                  <a:gd name="T24" fmla="*/ 598 w 739"/>
                  <a:gd name="T25" fmla="*/ 244 h 1268"/>
                  <a:gd name="T26" fmla="*/ 629 w 739"/>
                  <a:gd name="T27" fmla="*/ 210 h 1268"/>
                  <a:gd name="T28" fmla="*/ 623 w 739"/>
                  <a:gd name="T29" fmla="*/ 164 h 1268"/>
                  <a:gd name="T30" fmla="*/ 591 w 739"/>
                  <a:gd name="T31" fmla="*/ 159 h 1268"/>
                  <a:gd name="T32" fmla="*/ 581 w 739"/>
                  <a:gd name="T33" fmla="*/ 126 h 1268"/>
                  <a:gd name="T34" fmla="*/ 527 w 739"/>
                  <a:gd name="T35" fmla="*/ 182 h 1268"/>
                  <a:gd name="T36" fmla="*/ 482 w 739"/>
                  <a:gd name="T37" fmla="*/ 195 h 1268"/>
                  <a:gd name="T38" fmla="*/ 460 w 739"/>
                  <a:gd name="T39" fmla="*/ 121 h 1268"/>
                  <a:gd name="T40" fmla="*/ 513 w 739"/>
                  <a:gd name="T41" fmla="*/ 97 h 1268"/>
                  <a:gd name="T42" fmla="*/ 567 w 739"/>
                  <a:gd name="T43" fmla="*/ 65 h 1268"/>
                  <a:gd name="T44" fmla="*/ 527 w 739"/>
                  <a:gd name="T45" fmla="*/ 58 h 1268"/>
                  <a:gd name="T46" fmla="*/ 514 w 739"/>
                  <a:gd name="T47" fmla="*/ 32 h 1268"/>
                  <a:gd name="T48" fmla="*/ 491 w 739"/>
                  <a:gd name="T49" fmla="*/ 61 h 1268"/>
                  <a:gd name="T50" fmla="*/ 444 w 739"/>
                  <a:gd name="T51" fmla="*/ 56 h 1268"/>
                  <a:gd name="T52" fmla="*/ 419 w 739"/>
                  <a:gd name="T53" fmla="*/ 65 h 1268"/>
                  <a:gd name="T54" fmla="*/ 381 w 739"/>
                  <a:gd name="T55" fmla="*/ 40 h 1268"/>
                  <a:gd name="T56" fmla="*/ 324 w 739"/>
                  <a:gd name="T57" fmla="*/ 32 h 1268"/>
                  <a:gd name="T58" fmla="*/ 288 w 739"/>
                  <a:gd name="T59" fmla="*/ 31 h 1268"/>
                  <a:gd name="T60" fmla="*/ 227 w 739"/>
                  <a:gd name="T61" fmla="*/ 5 h 1268"/>
                  <a:gd name="T62" fmla="*/ 151 w 739"/>
                  <a:gd name="T63" fmla="*/ 16 h 1268"/>
                  <a:gd name="T64" fmla="*/ 138 w 739"/>
                  <a:gd name="T65" fmla="*/ 34 h 1268"/>
                  <a:gd name="T66" fmla="*/ 107 w 739"/>
                  <a:gd name="T67" fmla="*/ 61 h 1268"/>
                  <a:gd name="T68" fmla="*/ 65 w 739"/>
                  <a:gd name="T69" fmla="*/ 88 h 1268"/>
                  <a:gd name="T70" fmla="*/ 27 w 739"/>
                  <a:gd name="T71" fmla="*/ 130 h 1268"/>
                  <a:gd name="T72" fmla="*/ 51 w 739"/>
                  <a:gd name="T73" fmla="*/ 125 h 1268"/>
                  <a:gd name="T74" fmla="*/ 143 w 739"/>
                  <a:gd name="T75" fmla="*/ 90 h 1268"/>
                  <a:gd name="T76" fmla="*/ 145 w 739"/>
                  <a:gd name="T77" fmla="*/ 94 h 1268"/>
                  <a:gd name="T78" fmla="*/ 178 w 739"/>
                  <a:gd name="T79" fmla="*/ 114 h 1268"/>
                  <a:gd name="T80" fmla="*/ 196 w 739"/>
                  <a:gd name="T81" fmla="*/ 132 h 1268"/>
                  <a:gd name="T82" fmla="*/ 189 w 739"/>
                  <a:gd name="T83" fmla="*/ 161 h 1268"/>
                  <a:gd name="T84" fmla="*/ 180 w 739"/>
                  <a:gd name="T85" fmla="*/ 206 h 1268"/>
                  <a:gd name="T86" fmla="*/ 174 w 739"/>
                  <a:gd name="T87" fmla="*/ 233 h 1268"/>
                  <a:gd name="T88" fmla="*/ 120 w 739"/>
                  <a:gd name="T89" fmla="*/ 351 h 1268"/>
                  <a:gd name="T90" fmla="*/ 140 w 739"/>
                  <a:gd name="T91" fmla="*/ 459 h 1268"/>
                  <a:gd name="T92" fmla="*/ 147 w 739"/>
                  <a:gd name="T93" fmla="*/ 409 h 1268"/>
                  <a:gd name="T94" fmla="*/ 185 w 739"/>
                  <a:gd name="T95" fmla="*/ 523 h 1268"/>
                  <a:gd name="T96" fmla="*/ 304 w 739"/>
                  <a:gd name="T97" fmla="*/ 604 h 1268"/>
                  <a:gd name="T98" fmla="*/ 379 w 739"/>
                  <a:gd name="T99" fmla="*/ 649 h 1268"/>
                  <a:gd name="T100" fmla="*/ 359 w 739"/>
                  <a:gd name="T101" fmla="*/ 783 h 1268"/>
                  <a:gd name="T102" fmla="*/ 471 w 739"/>
                  <a:gd name="T103" fmla="*/ 1004 h 1268"/>
                  <a:gd name="T104" fmla="*/ 500 w 739"/>
                  <a:gd name="T105" fmla="*/ 1174 h 1268"/>
                  <a:gd name="T106" fmla="*/ 504 w 739"/>
                  <a:gd name="T107" fmla="*/ 1205 h 1268"/>
                  <a:gd name="T108" fmla="*/ 536 w 739"/>
                  <a:gd name="T109" fmla="*/ 1255 h 1268"/>
                  <a:gd name="T110" fmla="*/ 562 w 739"/>
                  <a:gd name="T111" fmla="*/ 1201 h 1268"/>
                  <a:gd name="T112" fmla="*/ 596 w 739"/>
                  <a:gd name="T113" fmla="*/ 1107 h 1268"/>
                  <a:gd name="T114" fmla="*/ 659 w 739"/>
                  <a:gd name="T115" fmla="*/ 971 h 1268"/>
                  <a:gd name="T116" fmla="*/ 388 w 739"/>
                  <a:gd name="T117" fmla="*/ 266 h 1268"/>
                  <a:gd name="T118" fmla="*/ 415 w 739"/>
                  <a:gd name="T119" fmla="*/ 286 h 1268"/>
                  <a:gd name="T120" fmla="*/ 448 w 739"/>
                  <a:gd name="T121" fmla="*/ 280 h 1268"/>
                  <a:gd name="T122" fmla="*/ 428 w 739"/>
                  <a:gd name="T123" fmla="*/ 311 h 1268"/>
                  <a:gd name="T124" fmla="*/ 471 w 739"/>
                  <a:gd name="T125" fmla="*/ 298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9" h="1268">
                    <a:moveTo>
                      <a:pt x="737" y="792"/>
                    </a:moveTo>
                    <a:lnTo>
                      <a:pt x="735" y="790"/>
                    </a:lnTo>
                    <a:lnTo>
                      <a:pt x="734" y="789"/>
                    </a:lnTo>
                    <a:lnTo>
                      <a:pt x="734" y="787"/>
                    </a:lnTo>
                    <a:lnTo>
                      <a:pt x="726" y="787"/>
                    </a:lnTo>
                    <a:lnTo>
                      <a:pt x="725" y="787"/>
                    </a:lnTo>
                    <a:lnTo>
                      <a:pt x="725" y="787"/>
                    </a:lnTo>
                    <a:lnTo>
                      <a:pt x="725" y="787"/>
                    </a:lnTo>
                    <a:lnTo>
                      <a:pt x="723" y="787"/>
                    </a:lnTo>
                    <a:lnTo>
                      <a:pt x="721" y="787"/>
                    </a:lnTo>
                    <a:lnTo>
                      <a:pt x="721" y="785"/>
                    </a:lnTo>
                    <a:lnTo>
                      <a:pt x="719" y="783"/>
                    </a:lnTo>
                    <a:lnTo>
                      <a:pt x="717" y="783"/>
                    </a:lnTo>
                    <a:lnTo>
                      <a:pt x="717" y="781"/>
                    </a:lnTo>
                    <a:lnTo>
                      <a:pt x="715" y="781"/>
                    </a:lnTo>
                    <a:lnTo>
                      <a:pt x="710" y="776"/>
                    </a:lnTo>
                    <a:lnTo>
                      <a:pt x="708" y="772"/>
                    </a:lnTo>
                    <a:lnTo>
                      <a:pt x="706" y="772"/>
                    </a:lnTo>
                    <a:lnTo>
                      <a:pt x="703" y="769"/>
                    </a:lnTo>
                    <a:lnTo>
                      <a:pt x="701" y="769"/>
                    </a:lnTo>
                    <a:lnTo>
                      <a:pt x="699" y="767"/>
                    </a:lnTo>
                    <a:lnTo>
                      <a:pt x="697" y="767"/>
                    </a:lnTo>
                    <a:lnTo>
                      <a:pt x="690" y="767"/>
                    </a:lnTo>
                    <a:lnTo>
                      <a:pt x="688" y="767"/>
                    </a:lnTo>
                    <a:lnTo>
                      <a:pt x="688" y="767"/>
                    </a:lnTo>
                    <a:lnTo>
                      <a:pt x="683" y="767"/>
                    </a:lnTo>
                    <a:lnTo>
                      <a:pt x="681" y="765"/>
                    </a:lnTo>
                    <a:lnTo>
                      <a:pt x="679" y="765"/>
                    </a:lnTo>
                    <a:lnTo>
                      <a:pt x="670" y="761"/>
                    </a:lnTo>
                    <a:lnTo>
                      <a:pt x="668" y="761"/>
                    </a:lnTo>
                    <a:lnTo>
                      <a:pt x="668" y="761"/>
                    </a:lnTo>
                    <a:lnTo>
                      <a:pt x="668" y="761"/>
                    </a:lnTo>
                    <a:lnTo>
                      <a:pt x="667" y="761"/>
                    </a:lnTo>
                    <a:lnTo>
                      <a:pt x="665" y="761"/>
                    </a:lnTo>
                    <a:lnTo>
                      <a:pt x="665" y="763"/>
                    </a:lnTo>
                    <a:lnTo>
                      <a:pt x="661" y="763"/>
                    </a:lnTo>
                    <a:lnTo>
                      <a:pt x="659" y="763"/>
                    </a:lnTo>
                    <a:lnTo>
                      <a:pt x="659" y="763"/>
                    </a:lnTo>
                    <a:lnTo>
                      <a:pt x="661" y="761"/>
                    </a:lnTo>
                    <a:lnTo>
                      <a:pt x="661" y="761"/>
                    </a:lnTo>
                    <a:lnTo>
                      <a:pt x="661" y="760"/>
                    </a:lnTo>
                    <a:lnTo>
                      <a:pt x="661" y="760"/>
                    </a:lnTo>
                    <a:lnTo>
                      <a:pt x="659" y="758"/>
                    </a:lnTo>
                    <a:lnTo>
                      <a:pt x="659" y="760"/>
                    </a:lnTo>
                    <a:lnTo>
                      <a:pt x="659" y="760"/>
                    </a:lnTo>
                    <a:lnTo>
                      <a:pt x="659" y="758"/>
                    </a:lnTo>
                    <a:lnTo>
                      <a:pt x="659" y="758"/>
                    </a:lnTo>
                    <a:lnTo>
                      <a:pt x="659" y="758"/>
                    </a:lnTo>
                    <a:lnTo>
                      <a:pt x="659" y="756"/>
                    </a:lnTo>
                    <a:lnTo>
                      <a:pt x="658" y="754"/>
                    </a:lnTo>
                    <a:lnTo>
                      <a:pt x="658" y="752"/>
                    </a:lnTo>
                    <a:lnTo>
                      <a:pt x="656" y="752"/>
                    </a:lnTo>
                    <a:lnTo>
                      <a:pt x="656" y="752"/>
                    </a:lnTo>
                    <a:lnTo>
                      <a:pt x="654" y="754"/>
                    </a:lnTo>
                    <a:lnTo>
                      <a:pt x="654" y="754"/>
                    </a:lnTo>
                    <a:lnTo>
                      <a:pt x="654" y="752"/>
                    </a:lnTo>
                    <a:lnTo>
                      <a:pt x="652" y="752"/>
                    </a:lnTo>
                    <a:lnTo>
                      <a:pt x="652" y="751"/>
                    </a:lnTo>
                    <a:lnTo>
                      <a:pt x="650" y="749"/>
                    </a:lnTo>
                    <a:lnTo>
                      <a:pt x="648" y="749"/>
                    </a:lnTo>
                    <a:lnTo>
                      <a:pt x="647" y="749"/>
                    </a:lnTo>
                    <a:lnTo>
                      <a:pt x="647" y="747"/>
                    </a:lnTo>
                    <a:lnTo>
                      <a:pt x="645" y="747"/>
                    </a:lnTo>
                    <a:lnTo>
                      <a:pt x="643" y="747"/>
                    </a:lnTo>
                    <a:lnTo>
                      <a:pt x="638" y="745"/>
                    </a:lnTo>
                    <a:lnTo>
                      <a:pt x="638" y="743"/>
                    </a:lnTo>
                    <a:lnTo>
                      <a:pt x="632" y="743"/>
                    </a:lnTo>
                    <a:lnTo>
                      <a:pt x="630" y="745"/>
                    </a:lnTo>
                    <a:lnTo>
                      <a:pt x="630" y="747"/>
                    </a:lnTo>
                    <a:lnTo>
                      <a:pt x="629" y="749"/>
                    </a:lnTo>
                    <a:lnTo>
                      <a:pt x="629" y="749"/>
                    </a:lnTo>
                    <a:lnTo>
                      <a:pt x="629" y="751"/>
                    </a:lnTo>
                    <a:lnTo>
                      <a:pt x="629" y="752"/>
                    </a:lnTo>
                    <a:lnTo>
                      <a:pt x="627" y="752"/>
                    </a:lnTo>
                    <a:lnTo>
                      <a:pt x="625" y="752"/>
                    </a:lnTo>
                    <a:lnTo>
                      <a:pt x="623" y="754"/>
                    </a:lnTo>
                    <a:lnTo>
                      <a:pt x="623" y="754"/>
                    </a:lnTo>
                    <a:lnTo>
                      <a:pt x="623" y="758"/>
                    </a:lnTo>
                    <a:lnTo>
                      <a:pt x="623" y="758"/>
                    </a:lnTo>
                    <a:lnTo>
                      <a:pt x="621" y="760"/>
                    </a:lnTo>
                    <a:lnTo>
                      <a:pt x="621" y="760"/>
                    </a:lnTo>
                    <a:lnTo>
                      <a:pt x="621" y="761"/>
                    </a:lnTo>
                    <a:lnTo>
                      <a:pt x="620" y="761"/>
                    </a:lnTo>
                    <a:lnTo>
                      <a:pt x="620" y="760"/>
                    </a:lnTo>
                    <a:lnTo>
                      <a:pt x="620" y="758"/>
                    </a:lnTo>
                    <a:lnTo>
                      <a:pt x="620" y="756"/>
                    </a:lnTo>
                    <a:lnTo>
                      <a:pt x="618" y="756"/>
                    </a:lnTo>
                    <a:lnTo>
                      <a:pt x="618" y="756"/>
                    </a:lnTo>
                    <a:lnTo>
                      <a:pt x="616" y="756"/>
                    </a:lnTo>
                    <a:lnTo>
                      <a:pt x="614" y="756"/>
                    </a:lnTo>
                    <a:lnTo>
                      <a:pt x="612" y="756"/>
                    </a:lnTo>
                    <a:lnTo>
                      <a:pt x="612" y="756"/>
                    </a:lnTo>
                    <a:lnTo>
                      <a:pt x="610" y="756"/>
                    </a:lnTo>
                    <a:lnTo>
                      <a:pt x="609" y="756"/>
                    </a:lnTo>
                    <a:lnTo>
                      <a:pt x="607" y="758"/>
                    </a:lnTo>
                    <a:lnTo>
                      <a:pt x="607" y="758"/>
                    </a:lnTo>
                    <a:lnTo>
                      <a:pt x="605" y="756"/>
                    </a:lnTo>
                    <a:lnTo>
                      <a:pt x="603" y="756"/>
                    </a:lnTo>
                    <a:lnTo>
                      <a:pt x="603" y="758"/>
                    </a:lnTo>
                    <a:lnTo>
                      <a:pt x="603" y="758"/>
                    </a:lnTo>
                    <a:lnTo>
                      <a:pt x="603" y="756"/>
                    </a:lnTo>
                    <a:lnTo>
                      <a:pt x="603" y="756"/>
                    </a:lnTo>
                    <a:lnTo>
                      <a:pt x="603" y="754"/>
                    </a:lnTo>
                    <a:lnTo>
                      <a:pt x="605" y="754"/>
                    </a:lnTo>
                    <a:lnTo>
                      <a:pt x="605" y="756"/>
                    </a:lnTo>
                    <a:lnTo>
                      <a:pt x="607" y="756"/>
                    </a:lnTo>
                    <a:lnTo>
                      <a:pt x="609" y="756"/>
                    </a:lnTo>
                    <a:lnTo>
                      <a:pt x="609" y="754"/>
                    </a:lnTo>
                    <a:lnTo>
                      <a:pt x="609" y="751"/>
                    </a:lnTo>
                    <a:lnTo>
                      <a:pt x="609" y="749"/>
                    </a:lnTo>
                    <a:lnTo>
                      <a:pt x="609" y="749"/>
                    </a:lnTo>
                    <a:lnTo>
                      <a:pt x="609" y="749"/>
                    </a:lnTo>
                    <a:lnTo>
                      <a:pt x="607" y="749"/>
                    </a:lnTo>
                    <a:lnTo>
                      <a:pt x="607" y="749"/>
                    </a:lnTo>
                    <a:lnTo>
                      <a:pt x="607" y="747"/>
                    </a:lnTo>
                    <a:lnTo>
                      <a:pt x="609" y="747"/>
                    </a:lnTo>
                    <a:lnTo>
                      <a:pt x="609" y="747"/>
                    </a:lnTo>
                    <a:lnTo>
                      <a:pt x="609" y="745"/>
                    </a:lnTo>
                    <a:lnTo>
                      <a:pt x="609" y="745"/>
                    </a:lnTo>
                    <a:lnTo>
                      <a:pt x="607" y="745"/>
                    </a:lnTo>
                    <a:lnTo>
                      <a:pt x="607" y="745"/>
                    </a:lnTo>
                    <a:lnTo>
                      <a:pt x="605" y="747"/>
                    </a:lnTo>
                    <a:lnTo>
                      <a:pt x="605" y="749"/>
                    </a:lnTo>
                    <a:lnTo>
                      <a:pt x="605" y="749"/>
                    </a:lnTo>
                    <a:lnTo>
                      <a:pt x="605" y="749"/>
                    </a:lnTo>
                    <a:lnTo>
                      <a:pt x="603" y="749"/>
                    </a:lnTo>
                    <a:lnTo>
                      <a:pt x="605" y="745"/>
                    </a:lnTo>
                    <a:lnTo>
                      <a:pt x="603" y="743"/>
                    </a:lnTo>
                    <a:lnTo>
                      <a:pt x="603" y="742"/>
                    </a:lnTo>
                    <a:lnTo>
                      <a:pt x="603" y="742"/>
                    </a:lnTo>
                    <a:lnTo>
                      <a:pt x="605" y="740"/>
                    </a:lnTo>
                    <a:lnTo>
                      <a:pt x="605" y="740"/>
                    </a:lnTo>
                    <a:lnTo>
                      <a:pt x="607" y="736"/>
                    </a:lnTo>
                    <a:lnTo>
                      <a:pt x="609" y="734"/>
                    </a:lnTo>
                    <a:lnTo>
                      <a:pt x="610" y="733"/>
                    </a:lnTo>
                    <a:lnTo>
                      <a:pt x="612" y="731"/>
                    </a:lnTo>
                    <a:lnTo>
                      <a:pt x="614" y="729"/>
                    </a:lnTo>
                    <a:lnTo>
                      <a:pt x="614" y="729"/>
                    </a:lnTo>
                    <a:lnTo>
                      <a:pt x="614" y="727"/>
                    </a:lnTo>
                    <a:lnTo>
                      <a:pt x="614" y="725"/>
                    </a:lnTo>
                    <a:lnTo>
                      <a:pt x="616" y="722"/>
                    </a:lnTo>
                    <a:lnTo>
                      <a:pt x="616" y="722"/>
                    </a:lnTo>
                    <a:lnTo>
                      <a:pt x="614" y="722"/>
                    </a:lnTo>
                    <a:lnTo>
                      <a:pt x="614" y="722"/>
                    </a:lnTo>
                    <a:lnTo>
                      <a:pt x="610" y="720"/>
                    </a:lnTo>
                    <a:lnTo>
                      <a:pt x="610" y="718"/>
                    </a:lnTo>
                    <a:lnTo>
                      <a:pt x="609" y="714"/>
                    </a:lnTo>
                    <a:lnTo>
                      <a:pt x="609" y="713"/>
                    </a:lnTo>
                    <a:lnTo>
                      <a:pt x="609" y="711"/>
                    </a:lnTo>
                    <a:lnTo>
                      <a:pt x="609" y="709"/>
                    </a:lnTo>
                    <a:lnTo>
                      <a:pt x="609" y="707"/>
                    </a:lnTo>
                    <a:lnTo>
                      <a:pt x="607" y="705"/>
                    </a:lnTo>
                    <a:lnTo>
                      <a:pt x="607" y="704"/>
                    </a:lnTo>
                    <a:lnTo>
                      <a:pt x="607" y="702"/>
                    </a:lnTo>
                    <a:lnTo>
                      <a:pt x="605" y="698"/>
                    </a:lnTo>
                    <a:lnTo>
                      <a:pt x="605" y="696"/>
                    </a:lnTo>
                    <a:lnTo>
                      <a:pt x="605" y="696"/>
                    </a:lnTo>
                    <a:lnTo>
                      <a:pt x="603" y="696"/>
                    </a:lnTo>
                    <a:lnTo>
                      <a:pt x="603" y="698"/>
                    </a:lnTo>
                    <a:lnTo>
                      <a:pt x="603" y="698"/>
                    </a:lnTo>
                    <a:lnTo>
                      <a:pt x="601" y="698"/>
                    </a:lnTo>
                    <a:lnTo>
                      <a:pt x="601" y="696"/>
                    </a:lnTo>
                    <a:lnTo>
                      <a:pt x="600" y="695"/>
                    </a:lnTo>
                    <a:lnTo>
                      <a:pt x="600" y="693"/>
                    </a:lnTo>
                    <a:lnTo>
                      <a:pt x="600" y="691"/>
                    </a:lnTo>
                    <a:lnTo>
                      <a:pt x="596" y="689"/>
                    </a:lnTo>
                    <a:lnTo>
                      <a:pt x="596" y="689"/>
                    </a:lnTo>
                    <a:lnTo>
                      <a:pt x="594" y="687"/>
                    </a:lnTo>
                    <a:lnTo>
                      <a:pt x="592" y="685"/>
                    </a:lnTo>
                    <a:lnTo>
                      <a:pt x="591" y="685"/>
                    </a:lnTo>
                    <a:lnTo>
                      <a:pt x="589" y="685"/>
                    </a:lnTo>
                    <a:lnTo>
                      <a:pt x="587" y="684"/>
                    </a:lnTo>
                    <a:lnTo>
                      <a:pt x="585" y="682"/>
                    </a:lnTo>
                    <a:lnTo>
                      <a:pt x="583" y="682"/>
                    </a:lnTo>
                    <a:lnTo>
                      <a:pt x="583" y="684"/>
                    </a:lnTo>
                    <a:lnTo>
                      <a:pt x="581" y="684"/>
                    </a:lnTo>
                    <a:lnTo>
                      <a:pt x="581" y="682"/>
                    </a:lnTo>
                    <a:lnTo>
                      <a:pt x="580" y="680"/>
                    </a:lnTo>
                    <a:lnTo>
                      <a:pt x="576" y="680"/>
                    </a:lnTo>
                    <a:lnTo>
                      <a:pt x="574" y="680"/>
                    </a:lnTo>
                    <a:lnTo>
                      <a:pt x="574" y="680"/>
                    </a:lnTo>
                    <a:lnTo>
                      <a:pt x="572" y="680"/>
                    </a:lnTo>
                    <a:lnTo>
                      <a:pt x="571" y="680"/>
                    </a:lnTo>
                    <a:lnTo>
                      <a:pt x="565" y="680"/>
                    </a:lnTo>
                    <a:lnTo>
                      <a:pt x="563" y="680"/>
                    </a:lnTo>
                    <a:lnTo>
                      <a:pt x="560" y="680"/>
                    </a:lnTo>
                    <a:lnTo>
                      <a:pt x="558" y="680"/>
                    </a:lnTo>
                    <a:lnTo>
                      <a:pt x="558" y="680"/>
                    </a:lnTo>
                    <a:lnTo>
                      <a:pt x="558" y="680"/>
                    </a:lnTo>
                    <a:lnTo>
                      <a:pt x="558" y="680"/>
                    </a:lnTo>
                    <a:lnTo>
                      <a:pt x="556" y="676"/>
                    </a:lnTo>
                    <a:lnTo>
                      <a:pt x="554" y="676"/>
                    </a:lnTo>
                    <a:lnTo>
                      <a:pt x="554" y="675"/>
                    </a:lnTo>
                    <a:lnTo>
                      <a:pt x="553" y="673"/>
                    </a:lnTo>
                    <a:lnTo>
                      <a:pt x="553" y="673"/>
                    </a:lnTo>
                    <a:lnTo>
                      <a:pt x="551" y="671"/>
                    </a:lnTo>
                    <a:lnTo>
                      <a:pt x="551" y="671"/>
                    </a:lnTo>
                    <a:lnTo>
                      <a:pt x="549" y="671"/>
                    </a:lnTo>
                    <a:lnTo>
                      <a:pt x="547" y="671"/>
                    </a:lnTo>
                    <a:lnTo>
                      <a:pt x="547" y="671"/>
                    </a:lnTo>
                    <a:lnTo>
                      <a:pt x="545" y="671"/>
                    </a:lnTo>
                    <a:lnTo>
                      <a:pt x="545" y="666"/>
                    </a:lnTo>
                    <a:lnTo>
                      <a:pt x="545" y="666"/>
                    </a:lnTo>
                    <a:lnTo>
                      <a:pt x="545" y="662"/>
                    </a:lnTo>
                    <a:lnTo>
                      <a:pt x="540" y="657"/>
                    </a:lnTo>
                    <a:lnTo>
                      <a:pt x="538" y="657"/>
                    </a:lnTo>
                    <a:lnTo>
                      <a:pt x="538" y="655"/>
                    </a:lnTo>
                    <a:lnTo>
                      <a:pt x="536" y="657"/>
                    </a:lnTo>
                    <a:lnTo>
                      <a:pt x="536" y="657"/>
                    </a:lnTo>
                    <a:lnTo>
                      <a:pt x="536" y="655"/>
                    </a:lnTo>
                    <a:lnTo>
                      <a:pt x="536" y="655"/>
                    </a:lnTo>
                    <a:lnTo>
                      <a:pt x="534" y="653"/>
                    </a:lnTo>
                    <a:lnTo>
                      <a:pt x="533" y="653"/>
                    </a:lnTo>
                    <a:lnTo>
                      <a:pt x="531" y="653"/>
                    </a:lnTo>
                    <a:lnTo>
                      <a:pt x="531" y="655"/>
                    </a:lnTo>
                    <a:lnTo>
                      <a:pt x="529" y="655"/>
                    </a:lnTo>
                    <a:lnTo>
                      <a:pt x="529" y="655"/>
                    </a:lnTo>
                    <a:lnTo>
                      <a:pt x="527" y="655"/>
                    </a:lnTo>
                    <a:lnTo>
                      <a:pt x="527" y="655"/>
                    </a:lnTo>
                    <a:lnTo>
                      <a:pt x="527" y="653"/>
                    </a:lnTo>
                    <a:lnTo>
                      <a:pt x="527" y="653"/>
                    </a:lnTo>
                    <a:lnTo>
                      <a:pt x="529" y="653"/>
                    </a:lnTo>
                    <a:lnTo>
                      <a:pt x="529" y="651"/>
                    </a:lnTo>
                    <a:lnTo>
                      <a:pt x="529" y="649"/>
                    </a:lnTo>
                    <a:lnTo>
                      <a:pt x="529" y="647"/>
                    </a:lnTo>
                    <a:lnTo>
                      <a:pt x="527" y="646"/>
                    </a:lnTo>
                    <a:lnTo>
                      <a:pt x="527" y="644"/>
                    </a:lnTo>
                    <a:lnTo>
                      <a:pt x="525" y="644"/>
                    </a:lnTo>
                    <a:lnTo>
                      <a:pt x="522" y="642"/>
                    </a:lnTo>
                    <a:lnTo>
                      <a:pt x="518" y="640"/>
                    </a:lnTo>
                    <a:lnTo>
                      <a:pt x="516" y="640"/>
                    </a:lnTo>
                    <a:lnTo>
                      <a:pt x="516" y="640"/>
                    </a:lnTo>
                    <a:lnTo>
                      <a:pt x="516" y="638"/>
                    </a:lnTo>
                    <a:lnTo>
                      <a:pt x="514" y="638"/>
                    </a:lnTo>
                    <a:lnTo>
                      <a:pt x="514" y="637"/>
                    </a:lnTo>
                    <a:lnTo>
                      <a:pt x="513" y="637"/>
                    </a:lnTo>
                    <a:lnTo>
                      <a:pt x="513" y="637"/>
                    </a:lnTo>
                    <a:lnTo>
                      <a:pt x="511" y="635"/>
                    </a:lnTo>
                    <a:lnTo>
                      <a:pt x="511" y="635"/>
                    </a:lnTo>
                    <a:lnTo>
                      <a:pt x="513" y="635"/>
                    </a:lnTo>
                    <a:lnTo>
                      <a:pt x="514" y="633"/>
                    </a:lnTo>
                    <a:lnTo>
                      <a:pt x="516" y="635"/>
                    </a:lnTo>
                    <a:lnTo>
                      <a:pt x="516" y="633"/>
                    </a:lnTo>
                    <a:lnTo>
                      <a:pt x="516" y="633"/>
                    </a:lnTo>
                    <a:lnTo>
                      <a:pt x="518" y="633"/>
                    </a:lnTo>
                    <a:lnTo>
                      <a:pt x="520" y="633"/>
                    </a:lnTo>
                    <a:lnTo>
                      <a:pt x="518" y="633"/>
                    </a:lnTo>
                    <a:lnTo>
                      <a:pt x="518" y="631"/>
                    </a:lnTo>
                    <a:lnTo>
                      <a:pt x="504" y="631"/>
                    </a:lnTo>
                    <a:lnTo>
                      <a:pt x="502" y="631"/>
                    </a:lnTo>
                    <a:lnTo>
                      <a:pt x="502" y="633"/>
                    </a:lnTo>
                    <a:lnTo>
                      <a:pt x="502" y="633"/>
                    </a:lnTo>
                    <a:lnTo>
                      <a:pt x="502" y="633"/>
                    </a:lnTo>
                    <a:lnTo>
                      <a:pt x="505" y="633"/>
                    </a:lnTo>
                    <a:lnTo>
                      <a:pt x="504" y="635"/>
                    </a:lnTo>
                    <a:lnTo>
                      <a:pt x="504" y="635"/>
                    </a:lnTo>
                    <a:lnTo>
                      <a:pt x="500" y="635"/>
                    </a:lnTo>
                    <a:lnTo>
                      <a:pt x="498" y="637"/>
                    </a:lnTo>
                    <a:lnTo>
                      <a:pt x="498" y="637"/>
                    </a:lnTo>
                    <a:lnTo>
                      <a:pt x="493" y="637"/>
                    </a:lnTo>
                    <a:lnTo>
                      <a:pt x="491" y="637"/>
                    </a:lnTo>
                    <a:lnTo>
                      <a:pt x="489" y="637"/>
                    </a:lnTo>
                    <a:lnTo>
                      <a:pt x="487" y="635"/>
                    </a:lnTo>
                    <a:lnTo>
                      <a:pt x="487" y="635"/>
                    </a:lnTo>
                    <a:lnTo>
                      <a:pt x="487" y="635"/>
                    </a:lnTo>
                    <a:lnTo>
                      <a:pt x="487" y="633"/>
                    </a:lnTo>
                    <a:lnTo>
                      <a:pt x="486" y="633"/>
                    </a:lnTo>
                    <a:lnTo>
                      <a:pt x="486" y="633"/>
                    </a:lnTo>
                    <a:lnTo>
                      <a:pt x="482" y="633"/>
                    </a:lnTo>
                    <a:lnTo>
                      <a:pt x="476" y="633"/>
                    </a:lnTo>
                    <a:lnTo>
                      <a:pt x="476" y="633"/>
                    </a:lnTo>
                    <a:lnTo>
                      <a:pt x="471" y="633"/>
                    </a:lnTo>
                    <a:lnTo>
                      <a:pt x="471" y="633"/>
                    </a:lnTo>
                    <a:lnTo>
                      <a:pt x="469" y="633"/>
                    </a:lnTo>
                    <a:lnTo>
                      <a:pt x="469" y="633"/>
                    </a:lnTo>
                    <a:lnTo>
                      <a:pt x="469" y="629"/>
                    </a:lnTo>
                    <a:lnTo>
                      <a:pt x="467" y="628"/>
                    </a:lnTo>
                    <a:lnTo>
                      <a:pt x="467" y="626"/>
                    </a:lnTo>
                    <a:lnTo>
                      <a:pt x="466" y="626"/>
                    </a:lnTo>
                    <a:lnTo>
                      <a:pt x="464" y="624"/>
                    </a:lnTo>
                    <a:lnTo>
                      <a:pt x="464" y="624"/>
                    </a:lnTo>
                    <a:lnTo>
                      <a:pt x="460" y="624"/>
                    </a:lnTo>
                    <a:lnTo>
                      <a:pt x="458" y="624"/>
                    </a:lnTo>
                    <a:lnTo>
                      <a:pt x="458" y="622"/>
                    </a:lnTo>
                    <a:lnTo>
                      <a:pt x="457" y="622"/>
                    </a:lnTo>
                    <a:lnTo>
                      <a:pt x="457" y="617"/>
                    </a:lnTo>
                    <a:lnTo>
                      <a:pt x="457" y="617"/>
                    </a:lnTo>
                    <a:lnTo>
                      <a:pt x="457" y="617"/>
                    </a:lnTo>
                    <a:lnTo>
                      <a:pt x="455" y="617"/>
                    </a:lnTo>
                    <a:lnTo>
                      <a:pt x="455" y="617"/>
                    </a:lnTo>
                    <a:lnTo>
                      <a:pt x="453" y="620"/>
                    </a:lnTo>
                    <a:lnTo>
                      <a:pt x="453" y="620"/>
                    </a:lnTo>
                    <a:lnTo>
                      <a:pt x="453" y="620"/>
                    </a:lnTo>
                    <a:lnTo>
                      <a:pt x="453" y="620"/>
                    </a:lnTo>
                    <a:lnTo>
                      <a:pt x="453" y="620"/>
                    </a:lnTo>
                    <a:lnTo>
                      <a:pt x="457" y="622"/>
                    </a:lnTo>
                    <a:lnTo>
                      <a:pt x="457" y="622"/>
                    </a:lnTo>
                    <a:lnTo>
                      <a:pt x="457" y="622"/>
                    </a:lnTo>
                    <a:lnTo>
                      <a:pt x="457" y="624"/>
                    </a:lnTo>
                    <a:lnTo>
                      <a:pt x="453" y="624"/>
                    </a:lnTo>
                    <a:lnTo>
                      <a:pt x="448" y="626"/>
                    </a:lnTo>
                    <a:lnTo>
                      <a:pt x="446" y="628"/>
                    </a:lnTo>
                    <a:lnTo>
                      <a:pt x="444" y="629"/>
                    </a:lnTo>
                    <a:lnTo>
                      <a:pt x="444" y="629"/>
                    </a:lnTo>
                    <a:lnTo>
                      <a:pt x="442" y="629"/>
                    </a:lnTo>
                    <a:lnTo>
                      <a:pt x="442" y="635"/>
                    </a:lnTo>
                    <a:lnTo>
                      <a:pt x="442" y="637"/>
                    </a:lnTo>
                    <a:lnTo>
                      <a:pt x="444" y="637"/>
                    </a:lnTo>
                    <a:lnTo>
                      <a:pt x="444" y="640"/>
                    </a:lnTo>
                    <a:lnTo>
                      <a:pt x="444" y="644"/>
                    </a:lnTo>
                    <a:lnTo>
                      <a:pt x="444" y="644"/>
                    </a:lnTo>
                    <a:lnTo>
                      <a:pt x="444" y="646"/>
                    </a:lnTo>
                    <a:lnTo>
                      <a:pt x="444" y="646"/>
                    </a:lnTo>
                    <a:lnTo>
                      <a:pt x="442" y="647"/>
                    </a:lnTo>
                    <a:lnTo>
                      <a:pt x="442" y="647"/>
                    </a:lnTo>
                    <a:lnTo>
                      <a:pt x="440" y="647"/>
                    </a:lnTo>
                    <a:lnTo>
                      <a:pt x="440" y="647"/>
                    </a:lnTo>
                    <a:lnTo>
                      <a:pt x="440" y="646"/>
                    </a:lnTo>
                    <a:lnTo>
                      <a:pt x="438" y="644"/>
                    </a:lnTo>
                    <a:lnTo>
                      <a:pt x="438" y="642"/>
                    </a:lnTo>
                    <a:lnTo>
                      <a:pt x="437" y="642"/>
                    </a:lnTo>
                    <a:lnTo>
                      <a:pt x="437" y="640"/>
                    </a:lnTo>
                    <a:lnTo>
                      <a:pt x="437" y="638"/>
                    </a:lnTo>
                    <a:lnTo>
                      <a:pt x="438" y="637"/>
                    </a:lnTo>
                    <a:lnTo>
                      <a:pt x="438" y="635"/>
                    </a:lnTo>
                    <a:lnTo>
                      <a:pt x="440" y="633"/>
                    </a:lnTo>
                    <a:lnTo>
                      <a:pt x="440" y="631"/>
                    </a:lnTo>
                    <a:lnTo>
                      <a:pt x="442" y="629"/>
                    </a:lnTo>
                    <a:lnTo>
                      <a:pt x="440" y="629"/>
                    </a:lnTo>
                    <a:lnTo>
                      <a:pt x="440" y="629"/>
                    </a:lnTo>
                    <a:lnTo>
                      <a:pt x="442" y="629"/>
                    </a:lnTo>
                    <a:lnTo>
                      <a:pt x="442" y="628"/>
                    </a:lnTo>
                    <a:lnTo>
                      <a:pt x="440" y="626"/>
                    </a:lnTo>
                    <a:lnTo>
                      <a:pt x="440" y="624"/>
                    </a:lnTo>
                    <a:lnTo>
                      <a:pt x="440" y="624"/>
                    </a:lnTo>
                    <a:lnTo>
                      <a:pt x="440" y="622"/>
                    </a:lnTo>
                    <a:lnTo>
                      <a:pt x="440" y="622"/>
                    </a:lnTo>
                    <a:lnTo>
                      <a:pt x="442" y="620"/>
                    </a:lnTo>
                    <a:lnTo>
                      <a:pt x="444" y="620"/>
                    </a:lnTo>
                    <a:lnTo>
                      <a:pt x="446" y="620"/>
                    </a:lnTo>
                    <a:lnTo>
                      <a:pt x="446" y="619"/>
                    </a:lnTo>
                    <a:lnTo>
                      <a:pt x="446" y="617"/>
                    </a:lnTo>
                    <a:lnTo>
                      <a:pt x="444" y="615"/>
                    </a:lnTo>
                    <a:lnTo>
                      <a:pt x="442" y="615"/>
                    </a:lnTo>
                    <a:lnTo>
                      <a:pt x="440" y="615"/>
                    </a:lnTo>
                    <a:lnTo>
                      <a:pt x="440" y="615"/>
                    </a:lnTo>
                    <a:lnTo>
                      <a:pt x="440" y="617"/>
                    </a:lnTo>
                    <a:lnTo>
                      <a:pt x="438" y="617"/>
                    </a:lnTo>
                    <a:lnTo>
                      <a:pt x="438" y="617"/>
                    </a:lnTo>
                    <a:lnTo>
                      <a:pt x="438" y="617"/>
                    </a:lnTo>
                    <a:lnTo>
                      <a:pt x="438" y="619"/>
                    </a:lnTo>
                    <a:lnTo>
                      <a:pt x="437" y="620"/>
                    </a:lnTo>
                    <a:lnTo>
                      <a:pt x="437" y="620"/>
                    </a:lnTo>
                    <a:lnTo>
                      <a:pt x="433" y="620"/>
                    </a:lnTo>
                    <a:lnTo>
                      <a:pt x="428" y="624"/>
                    </a:lnTo>
                    <a:lnTo>
                      <a:pt x="428" y="624"/>
                    </a:lnTo>
                    <a:lnTo>
                      <a:pt x="424" y="626"/>
                    </a:lnTo>
                    <a:lnTo>
                      <a:pt x="424" y="626"/>
                    </a:lnTo>
                    <a:lnTo>
                      <a:pt x="422" y="624"/>
                    </a:lnTo>
                    <a:lnTo>
                      <a:pt x="420" y="624"/>
                    </a:lnTo>
                    <a:lnTo>
                      <a:pt x="420" y="626"/>
                    </a:lnTo>
                    <a:lnTo>
                      <a:pt x="420" y="626"/>
                    </a:lnTo>
                    <a:lnTo>
                      <a:pt x="419" y="628"/>
                    </a:lnTo>
                    <a:lnTo>
                      <a:pt x="419" y="629"/>
                    </a:lnTo>
                    <a:lnTo>
                      <a:pt x="417" y="629"/>
                    </a:lnTo>
                    <a:lnTo>
                      <a:pt x="417" y="629"/>
                    </a:lnTo>
                    <a:lnTo>
                      <a:pt x="417" y="628"/>
                    </a:lnTo>
                    <a:lnTo>
                      <a:pt x="415" y="628"/>
                    </a:lnTo>
                    <a:lnTo>
                      <a:pt x="413" y="628"/>
                    </a:lnTo>
                    <a:lnTo>
                      <a:pt x="413" y="628"/>
                    </a:lnTo>
                    <a:lnTo>
                      <a:pt x="409" y="631"/>
                    </a:lnTo>
                    <a:lnTo>
                      <a:pt x="408" y="631"/>
                    </a:lnTo>
                    <a:lnTo>
                      <a:pt x="408" y="633"/>
                    </a:lnTo>
                    <a:lnTo>
                      <a:pt x="408" y="637"/>
                    </a:lnTo>
                    <a:lnTo>
                      <a:pt x="406" y="638"/>
                    </a:lnTo>
                    <a:lnTo>
                      <a:pt x="406" y="642"/>
                    </a:lnTo>
                    <a:lnTo>
                      <a:pt x="406" y="644"/>
                    </a:lnTo>
                    <a:lnTo>
                      <a:pt x="404" y="644"/>
                    </a:lnTo>
                    <a:lnTo>
                      <a:pt x="402" y="644"/>
                    </a:lnTo>
                    <a:lnTo>
                      <a:pt x="400" y="647"/>
                    </a:lnTo>
                    <a:lnTo>
                      <a:pt x="400" y="647"/>
                    </a:lnTo>
                    <a:lnTo>
                      <a:pt x="400" y="649"/>
                    </a:lnTo>
                    <a:lnTo>
                      <a:pt x="397" y="651"/>
                    </a:lnTo>
                    <a:lnTo>
                      <a:pt x="397" y="651"/>
                    </a:lnTo>
                    <a:lnTo>
                      <a:pt x="397" y="653"/>
                    </a:lnTo>
                    <a:lnTo>
                      <a:pt x="397" y="653"/>
                    </a:lnTo>
                    <a:lnTo>
                      <a:pt x="397" y="657"/>
                    </a:lnTo>
                    <a:lnTo>
                      <a:pt x="397" y="657"/>
                    </a:lnTo>
                    <a:lnTo>
                      <a:pt x="397" y="657"/>
                    </a:lnTo>
                    <a:lnTo>
                      <a:pt x="395" y="657"/>
                    </a:lnTo>
                    <a:lnTo>
                      <a:pt x="395" y="655"/>
                    </a:lnTo>
                    <a:lnTo>
                      <a:pt x="393" y="651"/>
                    </a:lnTo>
                    <a:lnTo>
                      <a:pt x="391" y="649"/>
                    </a:lnTo>
                    <a:lnTo>
                      <a:pt x="390" y="647"/>
                    </a:lnTo>
                    <a:lnTo>
                      <a:pt x="388" y="647"/>
                    </a:lnTo>
                    <a:lnTo>
                      <a:pt x="386" y="644"/>
                    </a:lnTo>
                    <a:lnTo>
                      <a:pt x="384" y="644"/>
                    </a:lnTo>
                    <a:lnTo>
                      <a:pt x="382" y="644"/>
                    </a:lnTo>
                    <a:lnTo>
                      <a:pt x="381" y="644"/>
                    </a:lnTo>
                    <a:lnTo>
                      <a:pt x="379" y="642"/>
                    </a:lnTo>
                    <a:lnTo>
                      <a:pt x="379" y="642"/>
                    </a:lnTo>
                    <a:lnTo>
                      <a:pt x="375" y="642"/>
                    </a:lnTo>
                    <a:lnTo>
                      <a:pt x="373" y="642"/>
                    </a:lnTo>
                    <a:lnTo>
                      <a:pt x="373" y="644"/>
                    </a:lnTo>
                    <a:lnTo>
                      <a:pt x="373" y="646"/>
                    </a:lnTo>
                    <a:lnTo>
                      <a:pt x="371" y="647"/>
                    </a:lnTo>
                    <a:lnTo>
                      <a:pt x="371" y="646"/>
                    </a:lnTo>
                    <a:lnTo>
                      <a:pt x="371" y="644"/>
                    </a:lnTo>
                    <a:lnTo>
                      <a:pt x="370" y="644"/>
                    </a:lnTo>
                    <a:lnTo>
                      <a:pt x="370" y="644"/>
                    </a:lnTo>
                    <a:lnTo>
                      <a:pt x="368" y="646"/>
                    </a:lnTo>
                    <a:lnTo>
                      <a:pt x="364" y="647"/>
                    </a:lnTo>
                    <a:lnTo>
                      <a:pt x="364" y="647"/>
                    </a:lnTo>
                    <a:lnTo>
                      <a:pt x="362" y="649"/>
                    </a:lnTo>
                    <a:lnTo>
                      <a:pt x="362" y="649"/>
                    </a:lnTo>
                    <a:lnTo>
                      <a:pt x="361" y="649"/>
                    </a:lnTo>
                    <a:lnTo>
                      <a:pt x="361" y="649"/>
                    </a:lnTo>
                    <a:lnTo>
                      <a:pt x="357" y="647"/>
                    </a:lnTo>
                    <a:lnTo>
                      <a:pt x="357" y="647"/>
                    </a:lnTo>
                    <a:lnTo>
                      <a:pt x="353" y="647"/>
                    </a:lnTo>
                    <a:lnTo>
                      <a:pt x="353" y="646"/>
                    </a:lnTo>
                    <a:lnTo>
                      <a:pt x="353" y="644"/>
                    </a:lnTo>
                    <a:lnTo>
                      <a:pt x="353" y="644"/>
                    </a:lnTo>
                    <a:lnTo>
                      <a:pt x="352" y="642"/>
                    </a:lnTo>
                    <a:lnTo>
                      <a:pt x="352" y="642"/>
                    </a:lnTo>
                    <a:lnTo>
                      <a:pt x="352" y="642"/>
                    </a:lnTo>
                    <a:lnTo>
                      <a:pt x="352" y="640"/>
                    </a:lnTo>
                    <a:lnTo>
                      <a:pt x="350" y="640"/>
                    </a:lnTo>
                    <a:lnTo>
                      <a:pt x="348" y="638"/>
                    </a:lnTo>
                    <a:lnTo>
                      <a:pt x="346" y="635"/>
                    </a:lnTo>
                    <a:lnTo>
                      <a:pt x="344" y="633"/>
                    </a:lnTo>
                    <a:lnTo>
                      <a:pt x="342" y="629"/>
                    </a:lnTo>
                    <a:lnTo>
                      <a:pt x="342" y="629"/>
                    </a:lnTo>
                    <a:lnTo>
                      <a:pt x="342" y="628"/>
                    </a:lnTo>
                    <a:lnTo>
                      <a:pt x="342" y="628"/>
                    </a:lnTo>
                    <a:lnTo>
                      <a:pt x="342" y="628"/>
                    </a:lnTo>
                    <a:lnTo>
                      <a:pt x="342" y="626"/>
                    </a:lnTo>
                    <a:lnTo>
                      <a:pt x="342" y="624"/>
                    </a:lnTo>
                    <a:lnTo>
                      <a:pt x="342" y="622"/>
                    </a:lnTo>
                    <a:lnTo>
                      <a:pt x="342" y="620"/>
                    </a:lnTo>
                    <a:lnTo>
                      <a:pt x="342" y="619"/>
                    </a:lnTo>
                    <a:lnTo>
                      <a:pt x="344" y="615"/>
                    </a:lnTo>
                    <a:lnTo>
                      <a:pt x="346" y="608"/>
                    </a:lnTo>
                    <a:lnTo>
                      <a:pt x="346" y="600"/>
                    </a:lnTo>
                    <a:lnTo>
                      <a:pt x="350" y="593"/>
                    </a:lnTo>
                    <a:lnTo>
                      <a:pt x="350" y="591"/>
                    </a:lnTo>
                    <a:lnTo>
                      <a:pt x="352" y="586"/>
                    </a:lnTo>
                    <a:lnTo>
                      <a:pt x="352" y="586"/>
                    </a:lnTo>
                    <a:lnTo>
                      <a:pt x="350" y="584"/>
                    </a:lnTo>
                    <a:lnTo>
                      <a:pt x="350" y="584"/>
                    </a:lnTo>
                    <a:lnTo>
                      <a:pt x="346" y="582"/>
                    </a:lnTo>
                    <a:lnTo>
                      <a:pt x="344" y="579"/>
                    </a:lnTo>
                    <a:lnTo>
                      <a:pt x="342" y="579"/>
                    </a:lnTo>
                    <a:lnTo>
                      <a:pt x="342" y="579"/>
                    </a:lnTo>
                    <a:lnTo>
                      <a:pt x="341" y="579"/>
                    </a:lnTo>
                    <a:lnTo>
                      <a:pt x="337" y="577"/>
                    </a:lnTo>
                    <a:lnTo>
                      <a:pt x="337" y="577"/>
                    </a:lnTo>
                    <a:lnTo>
                      <a:pt x="337" y="577"/>
                    </a:lnTo>
                    <a:lnTo>
                      <a:pt x="335" y="577"/>
                    </a:lnTo>
                    <a:lnTo>
                      <a:pt x="333" y="577"/>
                    </a:lnTo>
                    <a:lnTo>
                      <a:pt x="332" y="577"/>
                    </a:lnTo>
                    <a:lnTo>
                      <a:pt x="332" y="577"/>
                    </a:lnTo>
                    <a:lnTo>
                      <a:pt x="330" y="577"/>
                    </a:lnTo>
                    <a:lnTo>
                      <a:pt x="330" y="577"/>
                    </a:lnTo>
                    <a:lnTo>
                      <a:pt x="328" y="577"/>
                    </a:lnTo>
                    <a:lnTo>
                      <a:pt x="326" y="577"/>
                    </a:lnTo>
                    <a:lnTo>
                      <a:pt x="323" y="579"/>
                    </a:lnTo>
                    <a:lnTo>
                      <a:pt x="321" y="579"/>
                    </a:lnTo>
                    <a:lnTo>
                      <a:pt x="319" y="577"/>
                    </a:lnTo>
                    <a:lnTo>
                      <a:pt x="315" y="577"/>
                    </a:lnTo>
                    <a:lnTo>
                      <a:pt x="314" y="577"/>
                    </a:lnTo>
                    <a:lnTo>
                      <a:pt x="314" y="579"/>
                    </a:lnTo>
                    <a:lnTo>
                      <a:pt x="310" y="579"/>
                    </a:lnTo>
                    <a:lnTo>
                      <a:pt x="310" y="579"/>
                    </a:lnTo>
                    <a:lnTo>
                      <a:pt x="310" y="577"/>
                    </a:lnTo>
                    <a:lnTo>
                      <a:pt x="310" y="577"/>
                    </a:lnTo>
                    <a:lnTo>
                      <a:pt x="308" y="579"/>
                    </a:lnTo>
                    <a:lnTo>
                      <a:pt x="308" y="579"/>
                    </a:lnTo>
                    <a:lnTo>
                      <a:pt x="306" y="577"/>
                    </a:lnTo>
                    <a:lnTo>
                      <a:pt x="306" y="577"/>
                    </a:lnTo>
                    <a:lnTo>
                      <a:pt x="306" y="577"/>
                    </a:lnTo>
                    <a:lnTo>
                      <a:pt x="306" y="575"/>
                    </a:lnTo>
                    <a:lnTo>
                      <a:pt x="306" y="573"/>
                    </a:lnTo>
                    <a:lnTo>
                      <a:pt x="306" y="573"/>
                    </a:lnTo>
                    <a:lnTo>
                      <a:pt x="308" y="573"/>
                    </a:lnTo>
                    <a:lnTo>
                      <a:pt x="310" y="571"/>
                    </a:lnTo>
                    <a:lnTo>
                      <a:pt x="312" y="570"/>
                    </a:lnTo>
                    <a:lnTo>
                      <a:pt x="312" y="570"/>
                    </a:lnTo>
                    <a:lnTo>
                      <a:pt x="314" y="566"/>
                    </a:lnTo>
                    <a:lnTo>
                      <a:pt x="314" y="564"/>
                    </a:lnTo>
                    <a:lnTo>
                      <a:pt x="314" y="561"/>
                    </a:lnTo>
                    <a:lnTo>
                      <a:pt x="314" y="557"/>
                    </a:lnTo>
                    <a:lnTo>
                      <a:pt x="315" y="555"/>
                    </a:lnTo>
                    <a:lnTo>
                      <a:pt x="317" y="553"/>
                    </a:lnTo>
                    <a:lnTo>
                      <a:pt x="317" y="553"/>
                    </a:lnTo>
                    <a:lnTo>
                      <a:pt x="315" y="552"/>
                    </a:lnTo>
                    <a:lnTo>
                      <a:pt x="315" y="552"/>
                    </a:lnTo>
                    <a:lnTo>
                      <a:pt x="314" y="552"/>
                    </a:lnTo>
                    <a:lnTo>
                      <a:pt x="315" y="550"/>
                    </a:lnTo>
                    <a:lnTo>
                      <a:pt x="317" y="546"/>
                    </a:lnTo>
                    <a:lnTo>
                      <a:pt x="319" y="546"/>
                    </a:lnTo>
                    <a:lnTo>
                      <a:pt x="317" y="550"/>
                    </a:lnTo>
                    <a:lnTo>
                      <a:pt x="319" y="550"/>
                    </a:lnTo>
                    <a:lnTo>
                      <a:pt x="319" y="552"/>
                    </a:lnTo>
                    <a:lnTo>
                      <a:pt x="317" y="553"/>
                    </a:lnTo>
                    <a:lnTo>
                      <a:pt x="317" y="555"/>
                    </a:lnTo>
                    <a:lnTo>
                      <a:pt x="319" y="555"/>
                    </a:lnTo>
                    <a:lnTo>
                      <a:pt x="319" y="552"/>
                    </a:lnTo>
                    <a:lnTo>
                      <a:pt x="321" y="548"/>
                    </a:lnTo>
                    <a:lnTo>
                      <a:pt x="323" y="544"/>
                    </a:lnTo>
                    <a:lnTo>
                      <a:pt x="323" y="543"/>
                    </a:lnTo>
                    <a:lnTo>
                      <a:pt x="323" y="543"/>
                    </a:lnTo>
                    <a:lnTo>
                      <a:pt x="323" y="541"/>
                    </a:lnTo>
                    <a:lnTo>
                      <a:pt x="323" y="541"/>
                    </a:lnTo>
                    <a:lnTo>
                      <a:pt x="324" y="539"/>
                    </a:lnTo>
                    <a:lnTo>
                      <a:pt x="323" y="539"/>
                    </a:lnTo>
                    <a:lnTo>
                      <a:pt x="324" y="537"/>
                    </a:lnTo>
                    <a:lnTo>
                      <a:pt x="324" y="535"/>
                    </a:lnTo>
                    <a:lnTo>
                      <a:pt x="324" y="533"/>
                    </a:lnTo>
                    <a:lnTo>
                      <a:pt x="328" y="530"/>
                    </a:lnTo>
                    <a:lnTo>
                      <a:pt x="328" y="530"/>
                    </a:lnTo>
                    <a:lnTo>
                      <a:pt x="332" y="526"/>
                    </a:lnTo>
                    <a:lnTo>
                      <a:pt x="332" y="524"/>
                    </a:lnTo>
                    <a:lnTo>
                      <a:pt x="332" y="523"/>
                    </a:lnTo>
                    <a:lnTo>
                      <a:pt x="332" y="521"/>
                    </a:lnTo>
                    <a:lnTo>
                      <a:pt x="332" y="521"/>
                    </a:lnTo>
                    <a:lnTo>
                      <a:pt x="328" y="519"/>
                    </a:lnTo>
                    <a:lnTo>
                      <a:pt x="324" y="521"/>
                    </a:lnTo>
                    <a:lnTo>
                      <a:pt x="326" y="519"/>
                    </a:lnTo>
                    <a:lnTo>
                      <a:pt x="323" y="519"/>
                    </a:lnTo>
                    <a:lnTo>
                      <a:pt x="321" y="519"/>
                    </a:lnTo>
                    <a:lnTo>
                      <a:pt x="319" y="519"/>
                    </a:lnTo>
                    <a:lnTo>
                      <a:pt x="317" y="521"/>
                    </a:lnTo>
                    <a:lnTo>
                      <a:pt x="314" y="521"/>
                    </a:lnTo>
                    <a:lnTo>
                      <a:pt x="310" y="521"/>
                    </a:lnTo>
                    <a:lnTo>
                      <a:pt x="310" y="521"/>
                    </a:lnTo>
                    <a:lnTo>
                      <a:pt x="308" y="521"/>
                    </a:lnTo>
                    <a:lnTo>
                      <a:pt x="306" y="523"/>
                    </a:lnTo>
                    <a:lnTo>
                      <a:pt x="304" y="523"/>
                    </a:lnTo>
                    <a:lnTo>
                      <a:pt x="303" y="526"/>
                    </a:lnTo>
                    <a:lnTo>
                      <a:pt x="301" y="532"/>
                    </a:lnTo>
                    <a:lnTo>
                      <a:pt x="301" y="533"/>
                    </a:lnTo>
                    <a:lnTo>
                      <a:pt x="299" y="535"/>
                    </a:lnTo>
                    <a:lnTo>
                      <a:pt x="299" y="537"/>
                    </a:lnTo>
                    <a:lnTo>
                      <a:pt x="297" y="539"/>
                    </a:lnTo>
                    <a:lnTo>
                      <a:pt x="295" y="543"/>
                    </a:lnTo>
                    <a:lnTo>
                      <a:pt x="295" y="543"/>
                    </a:lnTo>
                    <a:lnTo>
                      <a:pt x="292" y="544"/>
                    </a:lnTo>
                    <a:lnTo>
                      <a:pt x="292" y="548"/>
                    </a:lnTo>
                    <a:lnTo>
                      <a:pt x="288" y="550"/>
                    </a:lnTo>
                    <a:lnTo>
                      <a:pt x="288" y="550"/>
                    </a:lnTo>
                    <a:lnTo>
                      <a:pt x="286" y="550"/>
                    </a:lnTo>
                    <a:lnTo>
                      <a:pt x="286" y="548"/>
                    </a:lnTo>
                    <a:lnTo>
                      <a:pt x="286" y="548"/>
                    </a:lnTo>
                    <a:lnTo>
                      <a:pt x="286" y="546"/>
                    </a:lnTo>
                    <a:lnTo>
                      <a:pt x="283" y="546"/>
                    </a:lnTo>
                    <a:lnTo>
                      <a:pt x="283" y="548"/>
                    </a:lnTo>
                    <a:lnTo>
                      <a:pt x="281" y="548"/>
                    </a:lnTo>
                    <a:lnTo>
                      <a:pt x="277" y="550"/>
                    </a:lnTo>
                    <a:lnTo>
                      <a:pt x="277" y="550"/>
                    </a:lnTo>
                    <a:lnTo>
                      <a:pt x="275" y="550"/>
                    </a:lnTo>
                    <a:lnTo>
                      <a:pt x="272" y="550"/>
                    </a:lnTo>
                    <a:lnTo>
                      <a:pt x="268" y="552"/>
                    </a:lnTo>
                    <a:lnTo>
                      <a:pt x="265" y="552"/>
                    </a:lnTo>
                    <a:lnTo>
                      <a:pt x="265" y="550"/>
                    </a:lnTo>
                    <a:lnTo>
                      <a:pt x="263" y="548"/>
                    </a:lnTo>
                    <a:lnTo>
                      <a:pt x="263" y="546"/>
                    </a:lnTo>
                    <a:lnTo>
                      <a:pt x="263" y="548"/>
                    </a:lnTo>
                    <a:lnTo>
                      <a:pt x="259" y="546"/>
                    </a:lnTo>
                    <a:lnTo>
                      <a:pt x="259" y="546"/>
                    </a:lnTo>
                    <a:lnTo>
                      <a:pt x="257" y="546"/>
                    </a:lnTo>
                    <a:lnTo>
                      <a:pt x="257" y="544"/>
                    </a:lnTo>
                    <a:lnTo>
                      <a:pt x="256" y="544"/>
                    </a:lnTo>
                    <a:lnTo>
                      <a:pt x="256" y="543"/>
                    </a:lnTo>
                    <a:lnTo>
                      <a:pt x="256" y="543"/>
                    </a:lnTo>
                    <a:lnTo>
                      <a:pt x="254" y="543"/>
                    </a:lnTo>
                    <a:lnTo>
                      <a:pt x="254" y="541"/>
                    </a:lnTo>
                    <a:lnTo>
                      <a:pt x="254" y="539"/>
                    </a:lnTo>
                    <a:lnTo>
                      <a:pt x="254" y="533"/>
                    </a:lnTo>
                    <a:lnTo>
                      <a:pt x="254" y="532"/>
                    </a:lnTo>
                    <a:lnTo>
                      <a:pt x="252" y="532"/>
                    </a:lnTo>
                    <a:lnTo>
                      <a:pt x="250" y="528"/>
                    </a:lnTo>
                    <a:lnTo>
                      <a:pt x="250" y="528"/>
                    </a:lnTo>
                    <a:lnTo>
                      <a:pt x="250" y="523"/>
                    </a:lnTo>
                    <a:lnTo>
                      <a:pt x="250" y="521"/>
                    </a:lnTo>
                    <a:lnTo>
                      <a:pt x="250" y="521"/>
                    </a:lnTo>
                    <a:lnTo>
                      <a:pt x="250" y="519"/>
                    </a:lnTo>
                    <a:lnTo>
                      <a:pt x="250" y="519"/>
                    </a:lnTo>
                    <a:lnTo>
                      <a:pt x="250" y="517"/>
                    </a:lnTo>
                    <a:lnTo>
                      <a:pt x="248" y="514"/>
                    </a:lnTo>
                    <a:lnTo>
                      <a:pt x="248" y="510"/>
                    </a:lnTo>
                    <a:lnTo>
                      <a:pt x="248" y="508"/>
                    </a:lnTo>
                    <a:lnTo>
                      <a:pt x="250" y="505"/>
                    </a:lnTo>
                    <a:lnTo>
                      <a:pt x="252" y="499"/>
                    </a:lnTo>
                    <a:lnTo>
                      <a:pt x="252" y="496"/>
                    </a:lnTo>
                    <a:lnTo>
                      <a:pt x="254" y="496"/>
                    </a:lnTo>
                    <a:lnTo>
                      <a:pt x="252" y="494"/>
                    </a:lnTo>
                    <a:lnTo>
                      <a:pt x="254" y="490"/>
                    </a:lnTo>
                    <a:lnTo>
                      <a:pt x="254" y="486"/>
                    </a:lnTo>
                    <a:lnTo>
                      <a:pt x="254" y="486"/>
                    </a:lnTo>
                    <a:lnTo>
                      <a:pt x="254" y="485"/>
                    </a:lnTo>
                    <a:lnTo>
                      <a:pt x="256" y="483"/>
                    </a:lnTo>
                    <a:lnTo>
                      <a:pt x="256" y="481"/>
                    </a:lnTo>
                    <a:lnTo>
                      <a:pt x="257" y="481"/>
                    </a:lnTo>
                    <a:lnTo>
                      <a:pt x="257" y="479"/>
                    </a:lnTo>
                    <a:lnTo>
                      <a:pt x="259" y="477"/>
                    </a:lnTo>
                    <a:lnTo>
                      <a:pt x="259" y="479"/>
                    </a:lnTo>
                    <a:lnTo>
                      <a:pt x="261" y="479"/>
                    </a:lnTo>
                    <a:lnTo>
                      <a:pt x="261" y="477"/>
                    </a:lnTo>
                    <a:lnTo>
                      <a:pt x="263" y="477"/>
                    </a:lnTo>
                    <a:lnTo>
                      <a:pt x="263" y="474"/>
                    </a:lnTo>
                    <a:lnTo>
                      <a:pt x="263" y="476"/>
                    </a:lnTo>
                    <a:lnTo>
                      <a:pt x="261" y="476"/>
                    </a:lnTo>
                    <a:lnTo>
                      <a:pt x="261" y="477"/>
                    </a:lnTo>
                    <a:lnTo>
                      <a:pt x="261" y="476"/>
                    </a:lnTo>
                    <a:lnTo>
                      <a:pt x="263" y="474"/>
                    </a:lnTo>
                    <a:lnTo>
                      <a:pt x="263" y="472"/>
                    </a:lnTo>
                    <a:lnTo>
                      <a:pt x="263" y="470"/>
                    </a:lnTo>
                    <a:lnTo>
                      <a:pt x="263" y="470"/>
                    </a:lnTo>
                    <a:lnTo>
                      <a:pt x="263" y="468"/>
                    </a:lnTo>
                    <a:lnTo>
                      <a:pt x="263" y="465"/>
                    </a:lnTo>
                    <a:lnTo>
                      <a:pt x="263" y="463"/>
                    </a:lnTo>
                    <a:lnTo>
                      <a:pt x="263" y="463"/>
                    </a:lnTo>
                    <a:lnTo>
                      <a:pt x="265" y="461"/>
                    </a:lnTo>
                    <a:lnTo>
                      <a:pt x="263" y="459"/>
                    </a:lnTo>
                    <a:lnTo>
                      <a:pt x="263" y="459"/>
                    </a:lnTo>
                    <a:lnTo>
                      <a:pt x="263" y="459"/>
                    </a:lnTo>
                    <a:lnTo>
                      <a:pt x="265" y="459"/>
                    </a:lnTo>
                    <a:lnTo>
                      <a:pt x="265" y="459"/>
                    </a:lnTo>
                    <a:lnTo>
                      <a:pt x="265" y="459"/>
                    </a:lnTo>
                    <a:lnTo>
                      <a:pt x="266" y="458"/>
                    </a:lnTo>
                    <a:lnTo>
                      <a:pt x="266" y="456"/>
                    </a:lnTo>
                    <a:lnTo>
                      <a:pt x="266" y="454"/>
                    </a:lnTo>
                    <a:lnTo>
                      <a:pt x="268" y="454"/>
                    </a:lnTo>
                    <a:lnTo>
                      <a:pt x="270" y="452"/>
                    </a:lnTo>
                    <a:lnTo>
                      <a:pt x="270" y="452"/>
                    </a:lnTo>
                    <a:lnTo>
                      <a:pt x="268" y="452"/>
                    </a:lnTo>
                    <a:lnTo>
                      <a:pt x="270" y="450"/>
                    </a:lnTo>
                    <a:lnTo>
                      <a:pt x="270" y="450"/>
                    </a:lnTo>
                    <a:lnTo>
                      <a:pt x="272" y="450"/>
                    </a:lnTo>
                    <a:lnTo>
                      <a:pt x="272" y="450"/>
                    </a:lnTo>
                    <a:lnTo>
                      <a:pt x="272" y="448"/>
                    </a:lnTo>
                    <a:lnTo>
                      <a:pt x="274" y="448"/>
                    </a:lnTo>
                    <a:lnTo>
                      <a:pt x="275" y="448"/>
                    </a:lnTo>
                    <a:lnTo>
                      <a:pt x="275" y="448"/>
                    </a:lnTo>
                    <a:lnTo>
                      <a:pt x="275" y="447"/>
                    </a:lnTo>
                    <a:lnTo>
                      <a:pt x="275" y="447"/>
                    </a:lnTo>
                    <a:lnTo>
                      <a:pt x="275" y="445"/>
                    </a:lnTo>
                    <a:lnTo>
                      <a:pt x="275" y="445"/>
                    </a:lnTo>
                    <a:lnTo>
                      <a:pt x="275" y="445"/>
                    </a:lnTo>
                    <a:lnTo>
                      <a:pt x="277" y="447"/>
                    </a:lnTo>
                    <a:lnTo>
                      <a:pt x="277" y="447"/>
                    </a:lnTo>
                    <a:lnTo>
                      <a:pt x="277" y="445"/>
                    </a:lnTo>
                    <a:lnTo>
                      <a:pt x="277" y="445"/>
                    </a:lnTo>
                    <a:lnTo>
                      <a:pt x="277" y="445"/>
                    </a:lnTo>
                    <a:lnTo>
                      <a:pt x="277" y="447"/>
                    </a:lnTo>
                    <a:lnTo>
                      <a:pt x="277" y="445"/>
                    </a:lnTo>
                    <a:lnTo>
                      <a:pt x="279" y="445"/>
                    </a:lnTo>
                    <a:lnTo>
                      <a:pt x="279" y="445"/>
                    </a:lnTo>
                    <a:lnTo>
                      <a:pt x="279" y="447"/>
                    </a:lnTo>
                    <a:lnTo>
                      <a:pt x="281" y="445"/>
                    </a:lnTo>
                    <a:lnTo>
                      <a:pt x="281" y="445"/>
                    </a:lnTo>
                    <a:lnTo>
                      <a:pt x="281" y="447"/>
                    </a:lnTo>
                    <a:lnTo>
                      <a:pt x="281" y="447"/>
                    </a:lnTo>
                    <a:lnTo>
                      <a:pt x="279" y="447"/>
                    </a:lnTo>
                    <a:lnTo>
                      <a:pt x="277" y="448"/>
                    </a:lnTo>
                    <a:lnTo>
                      <a:pt x="277" y="448"/>
                    </a:lnTo>
                    <a:lnTo>
                      <a:pt x="281" y="447"/>
                    </a:lnTo>
                    <a:lnTo>
                      <a:pt x="283" y="445"/>
                    </a:lnTo>
                    <a:lnTo>
                      <a:pt x="285" y="445"/>
                    </a:lnTo>
                    <a:lnTo>
                      <a:pt x="286" y="445"/>
                    </a:lnTo>
                    <a:lnTo>
                      <a:pt x="286" y="443"/>
                    </a:lnTo>
                    <a:lnTo>
                      <a:pt x="288" y="441"/>
                    </a:lnTo>
                    <a:lnTo>
                      <a:pt x="290" y="436"/>
                    </a:lnTo>
                    <a:lnTo>
                      <a:pt x="290" y="436"/>
                    </a:lnTo>
                    <a:lnTo>
                      <a:pt x="292" y="434"/>
                    </a:lnTo>
                    <a:lnTo>
                      <a:pt x="292" y="436"/>
                    </a:lnTo>
                    <a:lnTo>
                      <a:pt x="292" y="436"/>
                    </a:lnTo>
                    <a:lnTo>
                      <a:pt x="292" y="438"/>
                    </a:lnTo>
                    <a:lnTo>
                      <a:pt x="290" y="438"/>
                    </a:lnTo>
                    <a:lnTo>
                      <a:pt x="294" y="436"/>
                    </a:lnTo>
                    <a:lnTo>
                      <a:pt x="295" y="436"/>
                    </a:lnTo>
                    <a:lnTo>
                      <a:pt x="299" y="436"/>
                    </a:lnTo>
                    <a:lnTo>
                      <a:pt x="303" y="436"/>
                    </a:lnTo>
                    <a:lnTo>
                      <a:pt x="306" y="436"/>
                    </a:lnTo>
                    <a:lnTo>
                      <a:pt x="306" y="438"/>
                    </a:lnTo>
                    <a:lnTo>
                      <a:pt x="308" y="438"/>
                    </a:lnTo>
                    <a:lnTo>
                      <a:pt x="310" y="438"/>
                    </a:lnTo>
                    <a:lnTo>
                      <a:pt x="312" y="438"/>
                    </a:lnTo>
                    <a:lnTo>
                      <a:pt x="312" y="436"/>
                    </a:lnTo>
                    <a:lnTo>
                      <a:pt x="312" y="436"/>
                    </a:lnTo>
                    <a:lnTo>
                      <a:pt x="314" y="436"/>
                    </a:lnTo>
                    <a:lnTo>
                      <a:pt x="315" y="438"/>
                    </a:lnTo>
                    <a:lnTo>
                      <a:pt x="315" y="438"/>
                    </a:lnTo>
                    <a:lnTo>
                      <a:pt x="317" y="439"/>
                    </a:lnTo>
                    <a:lnTo>
                      <a:pt x="317" y="441"/>
                    </a:lnTo>
                    <a:lnTo>
                      <a:pt x="319" y="441"/>
                    </a:lnTo>
                    <a:lnTo>
                      <a:pt x="319" y="441"/>
                    </a:lnTo>
                    <a:lnTo>
                      <a:pt x="321" y="443"/>
                    </a:lnTo>
                    <a:lnTo>
                      <a:pt x="323" y="441"/>
                    </a:lnTo>
                    <a:lnTo>
                      <a:pt x="323" y="443"/>
                    </a:lnTo>
                    <a:lnTo>
                      <a:pt x="323" y="441"/>
                    </a:lnTo>
                    <a:lnTo>
                      <a:pt x="324" y="441"/>
                    </a:lnTo>
                    <a:lnTo>
                      <a:pt x="324" y="443"/>
                    </a:lnTo>
                    <a:lnTo>
                      <a:pt x="326" y="441"/>
                    </a:lnTo>
                    <a:lnTo>
                      <a:pt x="328" y="441"/>
                    </a:lnTo>
                    <a:lnTo>
                      <a:pt x="328" y="439"/>
                    </a:lnTo>
                    <a:lnTo>
                      <a:pt x="328" y="439"/>
                    </a:lnTo>
                    <a:lnTo>
                      <a:pt x="328" y="441"/>
                    </a:lnTo>
                    <a:lnTo>
                      <a:pt x="330" y="441"/>
                    </a:lnTo>
                    <a:lnTo>
                      <a:pt x="332" y="445"/>
                    </a:lnTo>
                    <a:lnTo>
                      <a:pt x="332" y="445"/>
                    </a:lnTo>
                    <a:lnTo>
                      <a:pt x="332" y="443"/>
                    </a:lnTo>
                    <a:lnTo>
                      <a:pt x="333" y="443"/>
                    </a:lnTo>
                    <a:lnTo>
                      <a:pt x="332" y="441"/>
                    </a:lnTo>
                    <a:lnTo>
                      <a:pt x="332" y="441"/>
                    </a:lnTo>
                    <a:lnTo>
                      <a:pt x="330" y="439"/>
                    </a:lnTo>
                    <a:lnTo>
                      <a:pt x="330" y="438"/>
                    </a:lnTo>
                    <a:lnTo>
                      <a:pt x="332" y="438"/>
                    </a:lnTo>
                    <a:lnTo>
                      <a:pt x="333" y="436"/>
                    </a:lnTo>
                    <a:lnTo>
                      <a:pt x="335" y="434"/>
                    </a:lnTo>
                    <a:lnTo>
                      <a:pt x="333" y="432"/>
                    </a:lnTo>
                    <a:lnTo>
                      <a:pt x="332" y="434"/>
                    </a:lnTo>
                    <a:lnTo>
                      <a:pt x="332" y="434"/>
                    </a:lnTo>
                    <a:lnTo>
                      <a:pt x="330" y="434"/>
                    </a:lnTo>
                    <a:lnTo>
                      <a:pt x="330" y="432"/>
                    </a:lnTo>
                    <a:lnTo>
                      <a:pt x="330" y="432"/>
                    </a:lnTo>
                    <a:lnTo>
                      <a:pt x="328" y="434"/>
                    </a:lnTo>
                    <a:lnTo>
                      <a:pt x="328" y="434"/>
                    </a:lnTo>
                    <a:lnTo>
                      <a:pt x="326" y="432"/>
                    </a:lnTo>
                    <a:lnTo>
                      <a:pt x="328" y="430"/>
                    </a:lnTo>
                    <a:lnTo>
                      <a:pt x="330" y="430"/>
                    </a:lnTo>
                    <a:lnTo>
                      <a:pt x="332" y="430"/>
                    </a:lnTo>
                    <a:lnTo>
                      <a:pt x="332" y="432"/>
                    </a:lnTo>
                    <a:lnTo>
                      <a:pt x="335" y="430"/>
                    </a:lnTo>
                    <a:lnTo>
                      <a:pt x="335" y="430"/>
                    </a:lnTo>
                    <a:lnTo>
                      <a:pt x="337" y="430"/>
                    </a:lnTo>
                    <a:lnTo>
                      <a:pt x="342" y="430"/>
                    </a:lnTo>
                    <a:lnTo>
                      <a:pt x="342" y="430"/>
                    </a:lnTo>
                    <a:lnTo>
                      <a:pt x="344" y="430"/>
                    </a:lnTo>
                    <a:lnTo>
                      <a:pt x="346" y="427"/>
                    </a:lnTo>
                    <a:lnTo>
                      <a:pt x="346" y="427"/>
                    </a:lnTo>
                    <a:lnTo>
                      <a:pt x="346" y="429"/>
                    </a:lnTo>
                    <a:lnTo>
                      <a:pt x="346" y="430"/>
                    </a:lnTo>
                    <a:lnTo>
                      <a:pt x="346" y="430"/>
                    </a:lnTo>
                    <a:lnTo>
                      <a:pt x="346" y="432"/>
                    </a:lnTo>
                    <a:lnTo>
                      <a:pt x="346" y="432"/>
                    </a:lnTo>
                    <a:lnTo>
                      <a:pt x="346" y="432"/>
                    </a:lnTo>
                    <a:lnTo>
                      <a:pt x="350" y="430"/>
                    </a:lnTo>
                    <a:lnTo>
                      <a:pt x="352" y="430"/>
                    </a:lnTo>
                    <a:lnTo>
                      <a:pt x="352" y="430"/>
                    </a:lnTo>
                    <a:lnTo>
                      <a:pt x="353" y="430"/>
                    </a:lnTo>
                    <a:lnTo>
                      <a:pt x="353" y="430"/>
                    </a:lnTo>
                    <a:lnTo>
                      <a:pt x="352" y="430"/>
                    </a:lnTo>
                    <a:lnTo>
                      <a:pt x="353" y="430"/>
                    </a:lnTo>
                    <a:lnTo>
                      <a:pt x="357" y="430"/>
                    </a:lnTo>
                    <a:lnTo>
                      <a:pt x="359" y="430"/>
                    </a:lnTo>
                    <a:lnTo>
                      <a:pt x="359" y="430"/>
                    </a:lnTo>
                    <a:lnTo>
                      <a:pt x="359" y="430"/>
                    </a:lnTo>
                    <a:lnTo>
                      <a:pt x="359" y="430"/>
                    </a:lnTo>
                    <a:lnTo>
                      <a:pt x="359" y="432"/>
                    </a:lnTo>
                    <a:lnTo>
                      <a:pt x="359" y="432"/>
                    </a:lnTo>
                    <a:lnTo>
                      <a:pt x="361" y="432"/>
                    </a:lnTo>
                    <a:lnTo>
                      <a:pt x="362" y="436"/>
                    </a:lnTo>
                    <a:lnTo>
                      <a:pt x="364" y="436"/>
                    </a:lnTo>
                    <a:lnTo>
                      <a:pt x="364" y="438"/>
                    </a:lnTo>
                    <a:lnTo>
                      <a:pt x="364" y="439"/>
                    </a:lnTo>
                    <a:lnTo>
                      <a:pt x="366" y="438"/>
                    </a:lnTo>
                    <a:lnTo>
                      <a:pt x="368" y="438"/>
                    </a:lnTo>
                    <a:lnTo>
                      <a:pt x="371" y="436"/>
                    </a:lnTo>
                    <a:lnTo>
                      <a:pt x="371" y="436"/>
                    </a:lnTo>
                    <a:lnTo>
                      <a:pt x="371" y="436"/>
                    </a:lnTo>
                    <a:lnTo>
                      <a:pt x="371" y="436"/>
                    </a:lnTo>
                    <a:lnTo>
                      <a:pt x="373" y="436"/>
                    </a:lnTo>
                    <a:lnTo>
                      <a:pt x="373" y="436"/>
                    </a:lnTo>
                    <a:lnTo>
                      <a:pt x="375" y="436"/>
                    </a:lnTo>
                    <a:lnTo>
                      <a:pt x="377" y="436"/>
                    </a:lnTo>
                    <a:lnTo>
                      <a:pt x="377" y="438"/>
                    </a:lnTo>
                    <a:lnTo>
                      <a:pt x="379" y="439"/>
                    </a:lnTo>
                    <a:lnTo>
                      <a:pt x="379" y="439"/>
                    </a:lnTo>
                    <a:lnTo>
                      <a:pt x="379" y="441"/>
                    </a:lnTo>
                    <a:lnTo>
                      <a:pt x="379" y="441"/>
                    </a:lnTo>
                    <a:lnTo>
                      <a:pt x="379" y="443"/>
                    </a:lnTo>
                    <a:lnTo>
                      <a:pt x="381" y="445"/>
                    </a:lnTo>
                    <a:lnTo>
                      <a:pt x="382" y="445"/>
                    </a:lnTo>
                    <a:lnTo>
                      <a:pt x="382" y="445"/>
                    </a:lnTo>
                    <a:lnTo>
                      <a:pt x="382" y="447"/>
                    </a:lnTo>
                    <a:lnTo>
                      <a:pt x="381" y="450"/>
                    </a:lnTo>
                    <a:lnTo>
                      <a:pt x="379" y="456"/>
                    </a:lnTo>
                    <a:lnTo>
                      <a:pt x="379" y="456"/>
                    </a:lnTo>
                    <a:lnTo>
                      <a:pt x="379" y="458"/>
                    </a:lnTo>
                    <a:lnTo>
                      <a:pt x="379" y="458"/>
                    </a:lnTo>
                    <a:lnTo>
                      <a:pt x="381" y="456"/>
                    </a:lnTo>
                    <a:lnTo>
                      <a:pt x="381" y="458"/>
                    </a:lnTo>
                    <a:lnTo>
                      <a:pt x="381" y="458"/>
                    </a:lnTo>
                    <a:lnTo>
                      <a:pt x="379" y="459"/>
                    </a:lnTo>
                    <a:lnTo>
                      <a:pt x="379" y="461"/>
                    </a:lnTo>
                    <a:lnTo>
                      <a:pt x="379" y="463"/>
                    </a:lnTo>
                    <a:lnTo>
                      <a:pt x="379" y="465"/>
                    </a:lnTo>
                    <a:lnTo>
                      <a:pt x="381" y="468"/>
                    </a:lnTo>
                    <a:lnTo>
                      <a:pt x="382" y="468"/>
                    </a:lnTo>
                    <a:lnTo>
                      <a:pt x="382" y="470"/>
                    </a:lnTo>
                    <a:lnTo>
                      <a:pt x="382" y="470"/>
                    </a:lnTo>
                    <a:lnTo>
                      <a:pt x="382" y="472"/>
                    </a:lnTo>
                    <a:lnTo>
                      <a:pt x="382" y="472"/>
                    </a:lnTo>
                    <a:lnTo>
                      <a:pt x="382" y="474"/>
                    </a:lnTo>
                    <a:lnTo>
                      <a:pt x="382" y="476"/>
                    </a:lnTo>
                    <a:lnTo>
                      <a:pt x="382" y="477"/>
                    </a:lnTo>
                    <a:lnTo>
                      <a:pt x="382" y="477"/>
                    </a:lnTo>
                    <a:lnTo>
                      <a:pt x="384" y="477"/>
                    </a:lnTo>
                    <a:lnTo>
                      <a:pt x="384" y="479"/>
                    </a:lnTo>
                    <a:lnTo>
                      <a:pt x="386" y="483"/>
                    </a:lnTo>
                    <a:lnTo>
                      <a:pt x="384" y="485"/>
                    </a:lnTo>
                    <a:lnTo>
                      <a:pt x="384" y="485"/>
                    </a:lnTo>
                    <a:lnTo>
                      <a:pt x="386" y="486"/>
                    </a:lnTo>
                    <a:lnTo>
                      <a:pt x="388" y="486"/>
                    </a:lnTo>
                    <a:lnTo>
                      <a:pt x="388" y="485"/>
                    </a:lnTo>
                    <a:lnTo>
                      <a:pt x="391" y="485"/>
                    </a:lnTo>
                    <a:lnTo>
                      <a:pt x="391" y="485"/>
                    </a:lnTo>
                    <a:lnTo>
                      <a:pt x="393" y="485"/>
                    </a:lnTo>
                    <a:lnTo>
                      <a:pt x="393" y="483"/>
                    </a:lnTo>
                    <a:lnTo>
                      <a:pt x="393" y="479"/>
                    </a:lnTo>
                    <a:lnTo>
                      <a:pt x="395" y="477"/>
                    </a:lnTo>
                    <a:lnTo>
                      <a:pt x="397" y="474"/>
                    </a:lnTo>
                    <a:lnTo>
                      <a:pt x="397" y="470"/>
                    </a:lnTo>
                    <a:lnTo>
                      <a:pt x="397" y="468"/>
                    </a:lnTo>
                    <a:lnTo>
                      <a:pt x="397" y="461"/>
                    </a:lnTo>
                    <a:lnTo>
                      <a:pt x="397" y="458"/>
                    </a:lnTo>
                    <a:lnTo>
                      <a:pt x="397" y="456"/>
                    </a:lnTo>
                    <a:lnTo>
                      <a:pt x="397" y="454"/>
                    </a:lnTo>
                    <a:lnTo>
                      <a:pt x="397" y="452"/>
                    </a:lnTo>
                    <a:lnTo>
                      <a:pt x="397" y="450"/>
                    </a:lnTo>
                    <a:lnTo>
                      <a:pt x="395" y="445"/>
                    </a:lnTo>
                    <a:lnTo>
                      <a:pt x="395" y="438"/>
                    </a:lnTo>
                    <a:lnTo>
                      <a:pt x="395" y="430"/>
                    </a:lnTo>
                    <a:lnTo>
                      <a:pt x="397" y="430"/>
                    </a:lnTo>
                    <a:lnTo>
                      <a:pt x="397" y="427"/>
                    </a:lnTo>
                    <a:lnTo>
                      <a:pt x="397" y="427"/>
                    </a:lnTo>
                    <a:lnTo>
                      <a:pt x="399" y="425"/>
                    </a:lnTo>
                    <a:lnTo>
                      <a:pt x="400" y="423"/>
                    </a:lnTo>
                    <a:lnTo>
                      <a:pt x="402" y="418"/>
                    </a:lnTo>
                    <a:lnTo>
                      <a:pt x="404" y="418"/>
                    </a:lnTo>
                    <a:lnTo>
                      <a:pt x="404" y="416"/>
                    </a:lnTo>
                    <a:lnTo>
                      <a:pt x="404" y="416"/>
                    </a:lnTo>
                    <a:lnTo>
                      <a:pt x="406" y="416"/>
                    </a:lnTo>
                    <a:lnTo>
                      <a:pt x="406" y="416"/>
                    </a:lnTo>
                    <a:lnTo>
                      <a:pt x="408" y="414"/>
                    </a:lnTo>
                    <a:lnTo>
                      <a:pt x="408" y="414"/>
                    </a:lnTo>
                    <a:lnTo>
                      <a:pt x="406" y="412"/>
                    </a:lnTo>
                    <a:lnTo>
                      <a:pt x="406" y="412"/>
                    </a:lnTo>
                    <a:lnTo>
                      <a:pt x="408" y="412"/>
                    </a:lnTo>
                    <a:lnTo>
                      <a:pt x="409" y="412"/>
                    </a:lnTo>
                    <a:lnTo>
                      <a:pt x="411" y="412"/>
                    </a:lnTo>
                    <a:lnTo>
                      <a:pt x="411" y="412"/>
                    </a:lnTo>
                    <a:lnTo>
                      <a:pt x="417" y="409"/>
                    </a:lnTo>
                    <a:lnTo>
                      <a:pt x="417" y="409"/>
                    </a:lnTo>
                    <a:lnTo>
                      <a:pt x="417" y="409"/>
                    </a:lnTo>
                    <a:lnTo>
                      <a:pt x="419" y="409"/>
                    </a:lnTo>
                    <a:lnTo>
                      <a:pt x="420" y="407"/>
                    </a:lnTo>
                    <a:lnTo>
                      <a:pt x="420" y="407"/>
                    </a:lnTo>
                    <a:lnTo>
                      <a:pt x="420" y="405"/>
                    </a:lnTo>
                    <a:lnTo>
                      <a:pt x="420" y="405"/>
                    </a:lnTo>
                    <a:lnTo>
                      <a:pt x="422" y="403"/>
                    </a:lnTo>
                    <a:lnTo>
                      <a:pt x="424" y="403"/>
                    </a:lnTo>
                    <a:lnTo>
                      <a:pt x="424" y="401"/>
                    </a:lnTo>
                    <a:lnTo>
                      <a:pt x="428" y="400"/>
                    </a:lnTo>
                    <a:lnTo>
                      <a:pt x="428" y="400"/>
                    </a:lnTo>
                    <a:lnTo>
                      <a:pt x="428" y="400"/>
                    </a:lnTo>
                    <a:lnTo>
                      <a:pt x="431" y="400"/>
                    </a:lnTo>
                    <a:lnTo>
                      <a:pt x="433" y="398"/>
                    </a:lnTo>
                    <a:lnTo>
                      <a:pt x="433" y="398"/>
                    </a:lnTo>
                    <a:lnTo>
                      <a:pt x="435" y="396"/>
                    </a:lnTo>
                    <a:lnTo>
                      <a:pt x="435" y="396"/>
                    </a:lnTo>
                    <a:lnTo>
                      <a:pt x="437" y="394"/>
                    </a:lnTo>
                    <a:lnTo>
                      <a:pt x="438" y="394"/>
                    </a:lnTo>
                    <a:lnTo>
                      <a:pt x="440" y="392"/>
                    </a:lnTo>
                    <a:lnTo>
                      <a:pt x="444" y="392"/>
                    </a:lnTo>
                    <a:lnTo>
                      <a:pt x="446" y="391"/>
                    </a:lnTo>
                    <a:lnTo>
                      <a:pt x="448" y="391"/>
                    </a:lnTo>
                    <a:lnTo>
                      <a:pt x="448" y="391"/>
                    </a:lnTo>
                    <a:lnTo>
                      <a:pt x="446" y="389"/>
                    </a:lnTo>
                    <a:lnTo>
                      <a:pt x="446" y="391"/>
                    </a:lnTo>
                    <a:lnTo>
                      <a:pt x="446" y="389"/>
                    </a:lnTo>
                    <a:lnTo>
                      <a:pt x="446" y="389"/>
                    </a:lnTo>
                    <a:lnTo>
                      <a:pt x="446" y="387"/>
                    </a:lnTo>
                    <a:lnTo>
                      <a:pt x="448" y="387"/>
                    </a:lnTo>
                    <a:lnTo>
                      <a:pt x="448" y="387"/>
                    </a:lnTo>
                    <a:lnTo>
                      <a:pt x="448" y="385"/>
                    </a:lnTo>
                    <a:lnTo>
                      <a:pt x="446" y="385"/>
                    </a:lnTo>
                    <a:lnTo>
                      <a:pt x="448" y="385"/>
                    </a:lnTo>
                    <a:lnTo>
                      <a:pt x="448" y="385"/>
                    </a:lnTo>
                    <a:lnTo>
                      <a:pt x="448" y="385"/>
                    </a:lnTo>
                    <a:lnTo>
                      <a:pt x="449" y="385"/>
                    </a:lnTo>
                    <a:lnTo>
                      <a:pt x="451" y="385"/>
                    </a:lnTo>
                    <a:lnTo>
                      <a:pt x="451" y="385"/>
                    </a:lnTo>
                    <a:lnTo>
                      <a:pt x="453" y="383"/>
                    </a:lnTo>
                    <a:lnTo>
                      <a:pt x="453" y="383"/>
                    </a:lnTo>
                    <a:lnTo>
                      <a:pt x="455" y="382"/>
                    </a:lnTo>
                    <a:lnTo>
                      <a:pt x="455" y="382"/>
                    </a:lnTo>
                    <a:lnTo>
                      <a:pt x="455" y="380"/>
                    </a:lnTo>
                    <a:lnTo>
                      <a:pt x="453" y="382"/>
                    </a:lnTo>
                    <a:lnTo>
                      <a:pt x="453" y="382"/>
                    </a:lnTo>
                    <a:lnTo>
                      <a:pt x="453" y="382"/>
                    </a:lnTo>
                    <a:lnTo>
                      <a:pt x="453" y="380"/>
                    </a:lnTo>
                    <a:lnTo>
                      <a:pt x="449" y="380"/>
                    </a:lnTo>
                    <a:lnTo>
                      <a:pt x="448" y="380"/>
                    </a:lnTo>
                    <a:lnTo>
                      <a:pt x="448" y="380"/>
                    </a:lnTo>
                    <a:lnTo>
                      <a:pt x="449" y="376"/>
                    </a:lnTo>
                    <a:lnTo>
                      <a:pt x="449" y="376"/>
                    </a:lnTo>
                    <a:lnTo>
                      <a:pt x="449" y="378"/>
                    </a:lnTo>
                    <a:lnTo>
                      <a:pt x="449" y="380"/>
                    </a:lnTo>
                    <a:lnTo>
                      <a:pt x="449" y="380"/>
                    </a:lnTo>
                    <a:lnTo>
                      <a:pt x="453" y="378"/>
                    </a:lnTo>
                    <a:lnTo>
                      <a:pt x="453" y="378"/>
                    </a:lnTo>
                    <a:lnTo>
                      <a:pt x="453" y="378"/>
                    </a:lnTo>
                    <a:lnTo>
                      <a:pt x="453" y="378"/>
                    </a:lnTo>
                    <a:lnTo>
                      <a:pt x="455" y="378"/>
                    </a:lnTo>
                    <a:lnTo>
                      <a:pt x="455" y="378"/>
                    </a:lnTo>
                    <a:lnTo>
                      <a:pt x="455" y="376"/>
                    </a:lnTo>
                    <a:lnTo>
                      <a:pt x="455" y="376"/>
                    </a:lnTo>
                    <a:lnTo>
                      <a:pt x="457" y="372"/>
                    </a:lnTo>
                    <a:lnTo>
                      <a:pt x="457" y="371"/>
                    </a:lnTo>
                    <a:lnTo>
                      <a:pt x="455" y="371"/>
                    </a:lnTo>
                    <a:lnTo>
                      <a:pt x="453" y="371"/>
                    </a:lnTo>
                    <a:lnTo>
                      <a:pt x="453" y="371"/>
                    </a:lnTo>
                    <a:lnTo>
                      <a:pt x="453" y="371"/>
                    </a:lnTo>
                    <a:lnTo>
                      <a:pt x="453" y="369"/>
                    </a:lnTo>
                    <a:lnTo>
                      <a:pt x="453" y="369"/>
                    </a:lnTo>
                    <a:lnTo>
                      <a:pt x="453" y="369"/>
                    </a:lnTo>
                    <a:lnTo>
                      <a:pt x="455" y="369"/>
                    </a:lnTo>
                    <a:lnTo>
                      <a:pt x="455" y="369"/>
                    </a:lnTo>
                    <a:lnTo>
                      <a:pt x="453" y="367"/>
                    </a:lnTo>
                    <a:lnTo>
                      <a:pt x="453" y="367"/>
                    </a:lnTo>
                    <a:lnTo>
                      <a:pt x="455" y="367"/>
                    </a:lnTo>
                    <a:lnTo>
                      <a:pt x="455" y="367"/>
                    </a:lnTo>
                    <a:lnTo>
                      <a:pt x="455" y="367"/>
                    </a:lnTo>
                    <a:lnTo>
                      <a:pt x="455" y="365"/>
                    </a:lnTo>
                    <a:lnTo>
                      <a:pt x="455" y="363"/>
                    </a:lnTo>
                    <a:lnTo>
                      <a:pt x="455" y="363"/>
                    </a:lnTo>
                    <a:lnTo>
                      <a:pt x="455" y="363"/>
                    </a:lnTo>
                    <a:lnTo>
                      <a:pt x="455" y="363"/>
                    </a:lnTo>
                    <a:lnTo>
                      <a:pt x="457" y="362"/>
                    </a:lnTo>
                    <a:lnTo>
                      <a:pt x="457" y="360"/>
                    </a:lnTo>
                    <a:lnTo>
                      <a:pt x="457" y="360"/>
                    </a:lnTo>
                    <a:lnTo>
                      <a:pt x="455" y="358"/>
                    </a:lnTo>
                    <a:lnTo>
                      <a:pt x="453" y="358"/>
                    </a:lnTo>
                    <a:lnTo>
                      <a:pt x="453" y="356"/>
                    </a:lnTo>
                    <a:lnTo>
                      <a:pt x="451" y="356"/>
                    </a:lnTo>
                    <a:lnTo>
                      <a:pt x="451" y="354"/>
                    </a:lnTo>
                    <a:lnTo>
                      <a:pt x="451" y="354"/>
                    </a:lnTo>
                    <a:lnTo>
                      <a:pt x="451" y="353"/>
                    </a:lnTo>
                    <a:lnTo>
                      <a:pt x="453" y="353"/>
                    </a:lnTo>
                    <a:lnTo>
                      <a:pt x="453" y="354"/>
                    </a:lnTo>
                    <a:lnTo>
                      <a:pt x="451" y="354"/>
                    </a:lnTo>
                    <a:lnTo>
                      <a:pt x="451" y="354"/>
                    </a:lnTo>
                    <a:lnTo>
                      <a:pt x="453" y="356"/>
                    </a:lnTo>
                    <a:lnTo>
                      <a:pt x="453" y="356"/>
                    </a:lnTo>
                    <a:lnTo>
                      <a:pt x="455" y="356"/>
                    </a:lnTo>
                    <a:lnTo>
                      <a:pt x="455" y="356"/>
                    </a:lnTo>
                    <a:lnTo>
                      <a:pt x="457" y="358"/>
                    </a:lnTo>
                    <a:lnTo>
                      <a:pt x="457" y="358"/>
                    </a:lnTo>
                    <a:lnTo>
                      <a:pt x="457" y="358"/>
                    </a:lnTo>
                    <a:lnTo>
                      <a:pt x="457" y="356"/>
                    </a:lnTo>
                    <a:lnTo>
                      <a:pt x="457" y="356"/>
                    </a:lnTo>
                    <a:lnTo>
                      <a:pt x="457" y="354"/>
                    </a:lnTo>
                    <a:lnTo>
                      <a:pt x="457" y="354"/>
                    </a:lnTo>
                    <a:lnTo>
                      <a:pt x="457" y="353"/>
                    </a:lnTo>
                    <a:lnTo>
                      <a:pt x="458" y="349"/>
                    </a:lnTo>
                    <a:lnTo>
                      <a:pt x="458" y="347"/>
                    </a:lnTo>
                    <a:lnTo>
                      <a:pt x="460" y="347"/>
                    </a:lnTo>
                    <a:lnTo>
                      <a:pt x="462" y="345"/>
                    </a:lnTo>
                    <a:lnTo>
                      <a:pt x="464" y="345"/>
                    </a:lnTo>
                    <a:lnTo>
                      <a:pt x="464" y="344"/>
                    </a:lnTo>
                    <a:lnTo>
                      <a:pt x="464" y="344"/>
                    </a:lnTo>
                    <a:lnTo>
                      <a:pt x="464" y="345"/>
                    </a:lnTo>
                    <a:lnTo>
                      <a:pt x="464" y="345"/>
                    </a:lnTo>
                    <a:lnTo>
                      <a:pt x="464" y="345"/>
                    </a:lnTo>
                    <a:lnTo>
                      <a:pt x="462" y="347"/>
                    </a:lnTo>
                    <a:lnTo>
                      <a:pt x="462" y="347"/>
                    </a:lnTo>
                    <a:lnTo>
                      <a:pt x="462" y="349"/>
                    </a:lnTo>
                    <a:lnTo>
                      <a:pt x="462" y="349"/>
                    </a:lnTo>
                    <a:lnTo>
                      <a:pt x="462" y="349"/>
                    </a:lnTo>
                    <a:lnTo>
                      <a:pt x="460" y="351"/>
                    </a:lnTo>
                    <a:lnTo>
                      <a:pt x="460" y="351"/>
                    </a:lnTo>
                    <a:lnTo>
                      <a:pt x="460" y="351"/>
                    </a:lnTo>
                    <a:lnTo>
                      <a:pt x="462" y="351"/>
                    </a:lnTo>
                    <a:lnTo>
                      <a:pt x="460" y="353"/>
                    </a:lnTo>
                    <a:lnTo>
                      <a:pt x="460" y="353"/>
                    </a:lnTo>
                    <a:lnTo>
                      <a:pt x="460" y="353"/>
                    </a:lnTo>
                    <a:lnTo>
                      <a:pt x="458" y="354"/>
                    </a:lnTo>
                    <a:lnTo>
                      <a:pt x="458" y="354"/>
                    </a:lnTo>
                    <a:lnTo>
                      <a:pt x="458" y="356"/>
                    </a:lnTo>
                    <a:lnTo>
                      <a:pt x="458" y="356"/>
                    </a:lnTo>
                    <a:lnTo>
                      <a:pt x="460" y="356"/>
                    </a:lnTo>
                    <a:lnTo>
                      <a:pt x="460" y="358"/>
                    </a:lnTo>
                    <a:lnTo>
                      <a:pt x="462" y="358"/>
                    </a:lnTo>
                    <a:lnTo>
                      <a:pt x="460" y="360"/>
                    </a:lnTo>
                    <a:lnTo>
                      <a:pt x="460" y="360"/>
                    </a:lnTo>
                    <a:lnTo>
                      <a:pt x="462" y="360"/>
                    </a:lnTo>
                    <a:lnTo>
                      <a:pt x="462" y="362"/>
                    </a:lnTo>
                    <a:lnTo>
                      <a:pt x="460" y="362"/>
                    </a:lnTo>
                    <a:lnTo>
                      <a:pt x="460" y="362"/>
                    </a:lnTo>
                    <a:lnTo>
                      <a:pt x="457" y="365"/>
                    </a:lnTo>
                    <a:lnTo>
                      <a:pt x="457" y="367"/>
                    </a:lnTo>
                    <a:lnTo>
                      <a:pt x="457" y="367"/>
                    </a:lnTo>
                    <a:lnTo>
                      <a:pt x="457" y="369"/>
                    </a:lnTo>
                    <a:lnTo>
                      <a:pt x="458" y="369"/>
                    </a:lnTo>
                    <a:lnTo>
                      <a:pt x="458" y="367"/>
                    </a:lnTo>
                    <a:lnTo>
                      <a:pt x="458" y="367"/>
                    </a:lnTo>
                    <a:lnTo>
                      <a:pt x="462" y="363"/>
                    </a:lnTo>
                    <a:lnTo>
                      <a:pt x="464" y="360"/>
                    </a:lnTo>
                    <a:lnTo>
                      <a:pt x="466" y="358"/>
                    </a:lnTo>
                    <a:lnTo>
                      <a:pt x="466" y="356"/>
                    </a:lnTo>
                    <a:lnTo>
                      <a:pt x="467" y="356"/>
                    </a:lnTo>
                    <a:lnTo>
                      <a:pt x="467" y="354"/>
                    </a:lnTo>
                    <a:lnTo>
                      <a:pt x="467" y="353"/>
                    </a:lnTo>
                    <a:lnTo>
                      <a:pt x="467" y="351"/>
                    </a:lnTo>
                    <a:lnTo>
                      <a:pt x="466" y="347"/>
                    </a:lnTo>
                    <a:lnTo>
                      <a:pt x="466" y="345"/>
                    </a:lnTo>
                    <a:lnTo>
                      <a:pt x="467" y="345"/>
                    </a:lnTo>
                    <a:lnTo>
                      <a:pt x="467" y="345"/>
                    </a:lnTo>
                    <a:lnTo>
                      <a:pt x="469" y="347"/>
                    </a:lnTo>
                    <a:lnTo>
                      <a:pt x="469" y="347"/>
                    </a:lnTo>
                    <a:lnTo>
                      <a:pt x="469" y="349"/>
                    </a:lnTo>
                    <a:lnTo>
                      <a:pt x="471" y="349"/>
                    </a:lnTo>
                    <a:lnTo>
                      <a:pt x="471" y="351"/>
                    </a:lnTo>
                    <a:lnTo>
                      <a:pt x="471" y="351"/>
                    </a:lnTo>
                    <a:lnTo>
                      <a:pt x="471" y="349"/>
                    </a:lnTo>
                    <a:lnTo>
                      <a:pt x="475" y="347"/>
                    </a:lnTo>
                    <a:lnTo>
                      <a:pt x="475" y="345"/>
                    </a:lnTo>
                    <a:lnTo>
                      <a:pt x="476" y="345"/>
                    </a:lnTo>
                    <a:lnTo>
                      <a:pt x="476" y="345"/>
                    </a:lnTo>
                    <a:lnTo>
                      <a:pt x="476" y="344"/>
                    </a:lnTo>
                    <a:lnTo>
                      <a:pt x="478" y="344"/>
                    </a:lnTo>
                    <a:lnTo>
                      <a:pt x="478" y="342"/>
                    </a:lnTo>
                    <a:lnTo>
                      <a:pt x="480" y="342"/>
                    </a:lnTo>
                    <a:lnTo>
                      <a:pt x="480" y="342"/>
                    </a:lnTo>
                    <a:lnTo>
                      <a:pt x="480" y="338"/>
                    </a:lnTo>
                    <a:lnTo>
                      <a:pt x="482" y="338"/>
                    </a:lnTo>
                    <a:lnTo>
                      <a:pt x="482" y="338"/>
                    </a:lnTo>
                    <a:lnTo>
                      <a:pt x="480" y="336"/>
                    </a:lnTo>
                    <a:lnTo>
                      <a:pt x="480" y="336"/>
                    </a:lnTo>
                    <a:lnTo>
                      <a:pt x="480" y="336"/>
                    </a:lnTo>
                    <a:lnTo>
                      <a:pt x="480" y="334"/>
                    </a:lnTo>
                    <a:lnTo>
                      <a:pt x="482" y="334"/>
                    </a:lnTo>
                    <a:lnTo>
                      <a:pt x="482" y="334"/>
                    </a:lnTo>
                    <a:lnTo>
                      <a:pt x="484" y="333"/>
                    </a:lnTo>
                    <a:lnTo>
                      <a:pt x="486" y="333"/>
                    </a:lnTo>
                    <a:lnTo>
                      <a:pt x="486" y="331"/>
                    </a:lnTo>
                    <a:lnTo>
                      <a:pt x="487" y="331"/>
                    </a:lnTo>
                    <a:lnTo>
                      <a:pt x="489" y="329"/>
                    </a:lnTo>
                    <a:lnTo>
                      <a:pt x="491" y="329"/>
                    </a:lnTo>
                    <a:lnTo>
                      <a:pt x="491" y="329"/>
                    </a:lnTo>
                    <a:lnTo>
                      <a:pt x="493" y="329"/>
                    </a:lnTo>
                    <a:lnTo>
                      <a:pt x="495" y="329"/>
                    </a:lnTo>
                    <a:lnTo>
                      <a:pt x="496" y="329"/>
                    </a:lnTo>
                    <a:lnTo>
                      <a:pt x="500" y="329"/>
                    </a:lnTo>
                    <a:lnTo>
                      <a:pt x="502" y="327"/>
                    </a:lnTo>
                    <a:lnTo>
                      <a:pt x="504" y="327"/>
                    </a:lnTo>
                    <a:lnTo>
                      <a:pt x="504" y="327"/>
                    </a:lnTo>
                    <a:lnTo>
                      <a:pt x="505" y="325"/>
                    </a:lnTo>
                    <a:lnTo>
                      <a:pt x="505" y="325"/>
                    </a:lnTo>
                    <a:lnTo>
                      <a:pt x="505" y="327"/>
                    </a:lnTo>
                    <a:lnTo>
                      <a:pt x="507" y="327"/>
                    </a:lnTo>
                    <a:lnTo>
                      <a:pt x="507" y="327"/>
                    </a:lnTo>
                    <a:lnTo>
                      <a:pt x="509" y="325"/>
                    </a:lnTo>
                    <a:lnTo>
                      <a:pt x="511" y="325"/>
                    </a:lnTo>
                    <a:lnTo>
                      <a:pt x="511" y="327"/>
                    </a:lnTo>
                    <a:lnTo>
                      <a:pt x="511" y="327"/>
                    </a:lnTo>
                    <a:lnTo>
                      <a:pt x="513" y="325"/>
                    </a:lnTo>
                    <a:lnTo>
                      <a:pt x="513" y="325"/>
                    </a:lnTo>
                    <a:lnTo>
                      <a:pt x="514" y="325"/>
                    </a:lnTo>
                    <a:lnTo>
                      <a:pt x="516" y="325"/>
                    </a:lnTo>
                    <a:lnTo>
                      <a:pt x="516" y="324"/>
                    </a:lnTo>
                    <a:lnTo>
                      <a:pt x="516" y="324"/>
                    </a:lnTo>
                    <a:lnTo>
                      <a:pt x="514" y="325"/>
                    </a:lnTo>
                    <a:lnTo>
                      <a:pt x="514" y="325"/>
                    </a:lnTo>
                    <a:lnTo>
                      <a:pt x="513" y="325"/>
                    </a:lnTo>
                    <a:lnTo>
                      <a:pt x="513" y="325"/>
                    </a:lnTo>
                    <a:lnTo>
                      <a:pt x="511" y="324"/>
                    </a:lnTo>
                    <a:lnTo>
                      <a:pt x="511" y="322"/>
                    </a:lnTo>
                    <a:lnTo>
                      <a:pt x="511" y="322"/>
                    </a:lnTo>
                    <a:lnTo>
                      <a:pt x="511" y="320"/>
                    </a:lnTo>
                    <a:lnTo>
                      <a:pt x="511" y="320"/>
                    </a:lnTo>
                    <a:lnTo>
                      <a:pt x="509" y="320"/>
                    </a:lnTo>
                    <a:lnTo>
                      <a:pt x="511" y="318"/>
                    </a:lnTo>
                    <a:lnTo>
                      <a:pt x="511" y="318"/>
                    </a:lnTo>
                    <a:lnTo>
                      <a:pt x="513" y="316"/>
                    </a:lnTo>
                    <a:lnTo>
                      <a:pt x="513" y="316"/>
                    </a:lnTo>
                    <a:lnTo>
                      <a:pt x="513" y="315"/>
                    </a:lnTo>
                    <a:lnTo>
                      <a:pt x="513" y="313"/>
                    </a:lnTo>
                    <a:lnTo>
                      <a:pt x="513" y="311"/>
                    </a:lnTo>
                    <a:lnTo>
                      <a:pt x="516" y="311"/>
                    </a:lnTo>
                    <a:lnTo>
                      <a:pt x="518" y="307"/>
                    </a:lnTo>
                    <a:lnTo>
                      <a:pt x="518" y="307"/>
                    </a:lnTo>
                    <a:lnTo>
                      <a:pt x="520" y="306"/>
                    </a:lnTo>
                    <a:lnTo>
                      <a:pt x="522" y="306"/>
                    </a:lnTo>
                    <a:lnTo>
                      <a:pt x="522" y="304"/>
                    </a:lnTo>
                    <a:lnTo>
                      <a:pt x="524" y="304"/>
                    </a:lnTo>
                    <a:lnTo>
                      <a:pt x="524" y="306"/>
                    </a:lnTo>
                    <a:lnTo>
                      <a:pt x="524" y="306"/>
                    </a:lnTo>
                    <a:lnTo>
                      <a:pt x="524" y="306"/>
                    </a:lnTo>
                    <a:lnTo>
                      <a:pt x="525" y="304"/>
                    </a:lnTo>
                    <a:lnTo>
                      <a:pt x="525" y="304"/>
                    </a:lnTo>
                    <a:lnTo>
                      <a:pt x="525" y="304"/>
                    </a:lnTo>
                    <a:lnTo>
                      <a:pt x="527" y="304"/>
                    </a:lnTo>
                    <a:lnTo>
                      <a:pt x="527" y="304"/>
                    </a:lnTo>
                    <a:lnTo>
                      <a:pt x="527" y="304"/>
                    </a:lnTo>
                    <a:lnTo>
                      <a:pt x="529" y="304"/>
                    </a:lnTo>
                    <a:lnTo>
                      <a:pt x="529" y="302"/>
                    </a:lnTo>
                    <a:lnTo>
                      <a:pt x="531" y="302"/>
                    </a:lnTo>
                    <a:lnTo>
                      <a:pt x="531" y="300"/>
                    </a:lnTo>
                    <a:lnTo>
                      <a:pt x="531" y="298"/>
                    </a:lnTo>
                    <a:lnTo>
                      <a:pt x="533" y="298"/>
                    </a:lnTo>
                    <a:lnTo>
                      <a:pt x="533" y="298"/>
                    </a:lnTo>
                    <a:lnTo>
                      <a:pt x="533" y="300"/>
                    </a:lnTo>
                    <a:lnTo>
                      <a:pt x="533" y="300"/>
                    </a:lnTo>
                    <a:lnTo>
                      <a:pt x="534" y="300"/>
                    </a:lnTo>
                    <a:lnTo>
                      <a:pt x="534" y="300"/>
                    </a:lnTo>
                    <a:lnTo>
                      <a:pt x="534" y="302"/>
                    </a:lnTo>
                    <a:lnTo>
                      <a:pt x="536" y="302"/>
                    </a:lnTo>
                    <a:lnTo>
                      <a:pt x="536" y="300"/>
                    </a:lnTo>
                    <a:lnTo>
                      <a:pt x="538" y="300"/>
                    </a:lnTo>
                    <a:lnTo>
                      <a:pt x="538" y="300"/>
                    </a:lnTo>
                    <a:lnTo>
                      <a:pt x="540" y="298"/>
                    </a:lnTo>
                    <a:lnTo>
                      <a:pt x="540" y="298"/>
                    </a:lnTo>
                    <a:lnTo>
                      <a:pt x="542" y="298"/>
                    </a:lnTo>
                    <a:lnTo>
                      <a:pt x="542" y="298"/>
                    </a:lnTo>
                    <a:lnTo>
                      <a:pt x="542" y="298"/>
                    </a:lnTo>
                    <a:lnTo>
                      <a:pt x="543" y="298"/>
                    </a:lnTo>
                    <a:lnTo>
                      <a:pt x="543" y="298"/>
                    </a:lnTo>
                    <a:lnTo>
                      <a:pt x="545" y="298"/>
                    </a:lnTo>
                    <a:lnTo>
                      <a:pt x="545" y="296"/>
                    </a:lnTo>
                    <a:lnTo>
                      <a:pt x="547" y="296"/>
                    </a:lnTo>
                    <a:lnTo>
                      <a:pt x="547" y="296"/>
                    </a:lnTo>
                    <a:lnTo>
                      <a:pt x="545" y="295"/>
                    </a:lnTo>
                    <a:lnTo>
                      <a:pt x="545" y="295"/>
                    </a:lnTo>
                    <a:lnTo>
                      <a:pt x="547" y="295"/>
                    </a:lnTo>
                    <a:lnTo>
                      <a:pt x="547" y="293"/>
                    </a:lnTo>
                    <a:lnTo>
                      <a:pt x="547" y="293"/>
                    </a:lnTo>
                    <a:lnTo>
                      <a:pt x="549" y="293"/>
                    </a:lnTo>
                    <a:lnTo>
                      <a:pt x="549" y="293"/>
                    </a:lnTo>
                    <a:lnTo>
                      <a:pt x="549" y="293"/>
                    </a:lnTo>
                    <a:lnTo>
                      <a:pt x="553" y="293"/>
                    </a:lnTo>
                    <a:lnTo>
                      <a:pt x="554" y="293"/>
                    </a:lnTo>
                    <a:lnTo>
                      <a:pt x="554" y="291"/>
                    </a:lnTo>
                    <a:lnTo>
                      <a:pt x="556" y="293"/>
                    </a:lnTo>
                    <a:lnTo>
                      <a:pt x="558" y="291"/>
                    </a:lnTo>
                    <a:lnTo>
                      <a:pt x="558" y="291"/>
                    </a:lnTo>
                    <a:lnTo>
                      <a:pt x="563" y="287"/>
                    </a:lnTo>
                    <a:lnTo>
                      <a:pt x="565" y="287"/>
                    </a:lnTo>
                    <a:lnTo>
                      <a:pt x="567" y="286"/>
                    </a:lnTo>
                    <a:lnTo>
                      <a:pt x="567" y="287"/>
                    </a:lnTo>
                    <a:lnTo>
                      <a:pt x="569" y="287"/>
                    </a:lnTo>
                    <a:lnTo>
                      <a:pt x="567" y="289"/>
                    </a:lnTo>
                    <a:lnTo>
                      <a:pt x="563" y="289"/>
                    </a:lnTo>
                    <a:lnTo>
                      <a:pt x="563" y="291"/>
                    </a:lnTo>
                    <a:lnTo>
                      <a:pt x="565" y="291"/>
                    </a:lnTo>
                    <a:lnTo>
                      <a:pt x="567" y="291"/>
                    </a:lnTo>
                    <a:lnTo>
                      <a:pt x="571" y="291"/>
                    </a:lnTo>
                    <a:lnTo>
                      <a:pt x="572" y="291"/>
                    </a:lnTo>
                    <a:lnTo>
                      <a:pt x="574" y="291"/>
                    </a:lnTo>
                    <a:lnTo>
                      <a:pt x="574" y="293"/>
                    </a:lnTo>
                    <a:lnTo>
                      <a:pt x="571" y="293"/>
                    </a:lnTo>
                    <a:lnTo>
                      <a:pt x="569" y="293"/>
                    </a:lnTo>
                    <a:lnTo>
                      <a:pt x="567" y="295"/>
                    </a:lnTo>
                    <a:lnTo>
                      <a:pt x="567" y="293"/>
                    </a:lnTo>
                    <a:lnTo>
                      <a:pt x="567" y="293"/>
                    </a:lnTo>
                    <a:lnTo>
                      <a:pt x="567" y="291"/>
                    </a:lnTo>
                    <a:lnTo>
                      <a:pt x="563" y="293"/>
                    </a:lnTo>
                    <a:lnTo>
                      <a:pt x="560" y="295"/>
                    </a:lnTo>
                    <a:lnTo>
                      <a:pt x="556" y="296"/>
                    </a:lnTo>
                    <a:lnTo>
                      <a:pt x="556" y="298"/>
                    </a:lnTo>
                    <a:lnTo>
                      <a:pt x="554" y="298"/>
                    </a:lnTo>
                    <a:lnTo>
                      <a:pt x="554" y="298"/>
                    </a:lnTo>
                    <a:lnTo>
                      <a:pt x="553" y="298"/>
                    </a:lnTo>
                    <a:lnTo>
                      <a:pt x="551" y="300"/>
                    </a:lnTo>
                    <a:lnTo>
                      <a:pt x="553" y="298"/>
                    </a:lnTo>
                    <a:lnTo>
                      <a:pt x="551" y="300"/>
                    </a:lnTo>
                    <a:lnTo>
                      <a:pt x="551" y="302"/>
                    </a:lnTo>
                    <a:lnTo>
                      <a:pt x="551" y="304"/>
                    </a:lnTo>
                    <a:lnTo>
                      <a:pt x="551" y="306"/>
                    </a:lnTo>
                    <a:lnTo>
                      <a:pt x="551" y="306"/>
                    </a:lnTo>
                    <a:lnTo>
                      <a:pt x="553" y="307"/>
                    </a:lnTo>
                    <a:lnTo>
                      <a:pt x="553" y="309"/>
                    </a:lnTo>
                    <a:lnTo>
                      <a:pt x="553" y="309"/>
                    </a:lnTo>
                    <a:lnTo>
                      <a:pt x="554" y="309"/>
                    </a:lnTo>
                    <a:lnTo>
                      <a:pt x="554" y="309"/>
                    </a:lnTo>
                    <a:lnTo>
                      <a:pt x="554" y="307"/>
                    </a:lnTo>
                    <a:lnTo>
                      <a:pt x="556" y="307"/>
                    </a:lnTo>
                    <a:lnTo>
                      <a:pt x="556" y="307"/>
                    </a:lnTo>
                    <a:lnTo>
                      <a:pt x="558" y="306"/>
                    </a:lnTo>
                    <a:lnTo>
                      <a:pt x="560" y="306"/>
                    </a:lnTo>
                    <a:lnTo>
                      <a:pt x="560" y="306"/>
                    </a:lnTo>
                    <a:lnTo>
                      <a:pt x="563" y="302"/>
                    </a:lnTo>
                    <a:lnTo>
                      <a:pt x="563" y="302"/>
                    </a:lnTo>
                    <a:lnTo>
                      <a:pt x="565" y="300"/>
                    </a:lnTo>
                    <a:lnTo>
                      <a:pt x="567" y="298"/>
                    </a:lnTo>
                    <a:lnTo>
                      <a:pt x="567" y="300"/>
                    </a:lnTo>
                    <a:lnTo>
                      <a:pt x="567" y="298"/>
                    </a:lnTo>
                    <a:lnTo>
                      <a:pt x="567" y="298"/>
                    </a:lnTo>
                    <a:lnTo>
                      <a:pt x="569" y="300"/>
                    </a:lnTo>
                    <a:lnTo>
                      <a:pt x="571" y="300"/>
                    </a:lnTo>
                    <a:lnTo>
                      <a:pt x="571" y="300"/>
                    </a:lnTo>
                    <a:lnTo>
                      <a:pt x="571" y="298"/>
                    </a:lnTo>
                    <a:lnTo>
                      <a:pt x="572" y="298"/>
                    </a:lnTo>
                    <a:lnTo>
                      <a:pt x="572" y="298"/>
                    </a:lnTo>
                    <a:lnTo>
                      <a:pt x="574" y="298"/>
                    </a:lnTo>
                    <a:lnTo>
                      <a:pt x="574" y="298"/>
                    </a:lnTo>
                    <a:lnTo>
                      <a:pt x="576" y="298"/>
                    </a:lnTo>
                    <a:lnTo>
                      <a:pt x="578" y="296"/>
                    </a:lnTo>
                    <a:lnTo>
                      <a:pt x="578" y="296"/>
                    </a:lnTo>
                    <a:lnTo>
                      <a:pt x="580" y="296"/>
                    </a:lnTo>
                    <a:lnTo>
                      <a:pt x="580" y="296"/>
                    </a:lnTo>
                    <a:lnTo>
                      <a:pt x="581" y="295"/>
                    </a:lnTo>
                    <a:lnTo>
                      <a:pt x="583" y="295"/>
                    </a:lnTo>
                    <a:lnTo>
                      <a:pt x="587" y="293"/>
                    </a:lnTo>
                    <a:lnTo>
                      <a:pt x="587" y="293"/>
                    </a:lnTo>
                    <a:lnTo>
                      <a:pt x="589" y="293"/>
                    </a:lnTo>
                    <a:lnTo>
                      <a:pt x="589" y="293"/>
                    </a:lnTo>
                    <a:lnTo>
                      <a:pt x="591" y="293"/>
                    </a:lnTo>
                    <a:lnTo>
                      <a:pt x="591" y="293"/>
                    </a:lnTo>
                    <a:lnTo>
                      <a:pt x="589" y="293"/>
                    </a:lnTo>
                    <a:lnTo>
                      <a:pt x="589" y="291"/>
                    </a:lnTo>
                    <a:lnTo>
                      <a:pt x="589" y="291"/>
                    </a:lnTo>
                    <a:lnTo>
                      <a:pt x="589" y="291"/>
                    </a:lnTo>
                    <a:lnTo>
                      <a:pt x="589" y="289"/>
                    </a:lnTo>
                    <a:lnTo>
                      <a:pt x="587" y="289"/>
                    </a:lnTo>
                    <a:lnTo>
                      <a:pt x="587" y="289"/>
                    </a:lnTo>
                    <a:lnTo>
                      <a:pt x="585" y="289"/>
                    </a:lnTo>
                    <a:lnTo>
                      <a:pt x="587" y="287"/>
                    </a:lnTo>
                    <a:lnTo>
                      <a:pt x="585" y="287"/>
                    </a:lnTo>
                    <a:lnTo>
                      <a:pt x="581" y="287"/>
                    </a:lnTo>
                    <a:lnTo>
                      <a:pt x="580" y="289"/>
                    </a:lnTo>
                    <a:lnTo>
                      <a:pt x="580" y="287"/>
                    </a:lnTo>
                    <a:lnTo>
                      <a:pt x="576" y="287"/>
                    </a:lnTo>
                    <a:lnTo>
                      <a:pt x="574" y="286"/>
                    </a:lnTo>
                    <a:lnTo>
                      <a:pt x="572" y="286"/>
                    </a:lnTo>
                    <a:lnTo>
                      <a:pt x="572" y="286"/>
                    </a:lnTo>
                    <a:lnTo>
                      <a:pt x="572" y="286"/>
                    </a:lnTo>
                    <a:lnTo>
                      <a:pt x="572" y="284"/>
                    </a:lnTo>
                    <a:lnTo>
                      <a:pt x="572" y="284"/>
                    </a:lnTo>
                    <a:lnTo>
                      <a:pt x="571" y="282"/>
                    </a:lnTo>
                    <a:lnTo>
                      <a:pt x="569" y="282"/>
                    </a:lnTo>
                    <a:lnTo>
                      <a:pt x="569" y="282"/>
                    </a:lnTo>
                    <a:lnTo>
                      <a:pt x="569" y="280"/>
                    </a:lnTo>
                    <a:lnTo>
                      <a:pt x="567" y="280"/>
                    </a:lnTo>
                    <a:lnTo>
                      <a:pt x="567" y="278"/>
                    </a:lnTo>
                    <a:lnTo>
                      <a:pt x="567" y="278"/>
                    </a:lnTo>
                    <a:lnTo>
                      <a:pt x="567" y="277"/>
                    </a:lnTo>
                    <a:lnTo>
                      <a:pt x="569" y="275"/>
                    </a:lnTo>
                    <a:lnTo>
                      <a:pt x="567" y="275"/>
                    </a:lnTo>
                    <a:lnTo>
                      <a:pt x="567" y="275"/>
                    </a:lnTo>
                    <a:lnTo>
                      <a:pt x="567" y="275"/>
                    </a:lnTo>
                    <a:lnTo>
                      <a:pt x="569" y="273"/>
                    </a:lnTo>
                    <a:lnTo>
                      <a:pt x="571" y="269"/>
                    </a:lnTo>
                    <a:lnTo>
                      <a:pt x="572" y="268"/>
                    </a:lnTo>
                    <a:lnTo>
                      <a:pt x="571" y="268"/>
                    </a:lnTo>
                    <a:lnTo>
                      <a:pt x="571" y="268"/>
                    </a:lnTo>
                    <a:lnTo>
                      <a:pt x="571" y="266"/>
                    </a:lnTo>
                    <a:lnTo>
                      <a:pt x="571" y="266"/>
                    </a:lnTo>
                    <a:lnTo>
                      <a:pt x="565" y="268"/>
                    </a:lnTo>
                    <a:lnTo>
                      <a:pt x="565" y="268"/>
                    </a:lnTo>
                    <a:lnTo>
                      <a:pt x="565" y="266"/>
                    </a:lnTo>
                    <a:lnTo>
                      <a:pt x="563" y="266"/>
                    </a:lnTo>
                    <a:lnTo>
                      <a:pt x="560" y="266"/>
                    </a:lnTo>
                    <a:lnTo>
                      <a:pt x="562" y="264"/>
                    </a:lnTo>
                    <a:lnTo>
                      <a:pt x="563" y="264"/>
                    </a:lnTo>
                    <a:lnTo>
                      <a:pt x="565" y="264"/>
                    </a:lnTo>
                    <a:lnTo>
                      <a:pt x="567" y="264"/>
                    </a:lnTo>
                    <a:lnTo>
                      <a:pt x="571" y="266"/>
                    </a:lnTo>
                    <a:lnTo>
                      <a:pt x="572" y="264"/>
                    </a:lnTo>
                    <a:lnTo>
                      <a:pt x="576" y="262"/>
                    </a:lnTo>
                    <a:lnTo>
                      <a:pt x="578" y="260"/>
                    </a:lnTo>
                    <a:lnTo>
                      <a:pt x="578" y="258"/>
                    </a:lnTo>
                    <a:lnTo>
                      <a:pt x="578" y="257"/>
                    </a:lnTo>
                    <a:lnTo>
                      <a:pt x="578" y="257"/>
                    </a:lnTo>
                    <a:lnTo>
                      <a:pt x="580" y="258"/>
                    </a:lnTo>
                    <a:lnTo>
                      <a:pt x="580" y="257"/>
                    </a:lnTo>
                    <a:lnTo>
                      <a:pt x="578" y="255"/>
                    </a:lnTo>
                    <a:lnTo>
                      <a:pt x="576" y="253"/>
                    </a:lnTo>
                    <a:lnTo>
                      <a:pt x="572" y="253"/>
                    </a:lnTo>
                    <a:lnTo>
                      <a:pt x="571" y="253"/>
                    </a:lnTo>
                    <a:lnTo>
                      <a:pt x="569" y="253"/>
                    </a:lnTo>
                    <a:lnTo>
                      <a:pt x="565" y="253"/>
                    </a:lnTo>
                    <a:lnTo>
                      <a:pt x="556" y="257"/>
                    </a:lnTo>
                    <a:lnTo>
                      <a:pt x="553" y="258"/>
                    </a:lnTo>
                    <a:lnTo>
                      <a:pt x="549" y="258"/>
                    </a:lnTo>
                    <a:lnTo>
                      <a:pt x="549" y="260"/>
                    </a:lnTo>
                    <a:lnTo>
                      <a:pt x="547" y="260"/>
                    </a:lnTo>
                    <a:lnTo>
                      <a:pt x="545" y="260"/>
                    </a:lnTo>
                    <a:lnTo>
                      <a:pt x="545" y="260"/>
                    </a:lnTo>
                    <a:lnTo>
                      <a:pt x="542" y="264"/>
                    </a:lnTo>
                    <a:lnTo>
                      <a:pt x="540" y="264"/>
                    </a:lnTo>
                    <a:lnTo>
                      <a:pt x="536" y="268"/>
                    </a:lnTo>
                    <a:lnTo>
                      <a:pt x="534" y="269"/>
                    </a:lnTo>
                    <a:lnTo>
                      <a:pt x="533" y="269"/>
                    </a:lnTo>
                    <a:lnTo>
                      <a:pt x="531" y="271"/>
                    </a:lnTo>
                    <a:lnTo>
                      <a:pt x="529" y="273"/>
                    </a:lnTo>
                    <a:lnTo>
                      <a:pt x="529" y="273"/>
                    </a:lnTo>
                    <a:lnTo>
                      <a:pt x="527" y="275"/>
                    </a:lnTo>
                    <a:lnTo>
                      <a:pt x="527" y="275"/>
                    </a:lnTo>
                    <a:lnTo>
                      <a:pt x="525" y="275"/>
                    </a:lnTo>
                    <a:lnTo>
                      <a:pt x="529" y="271"/>
                    </a:lnTo>
                    <a:lnTo>
                      <a:pt x="533" y="269"/>
                    </a:lnTo>
                    <a:lnTo>
                      <a:pt x="534" y="269"/>
                    </a:lnTo>
                    <a:lnTo>
                      <a:pt x="538" y="264"/>
                    </a:lnTo>
                    <a:lnTo>
                      <a:pt x="538" y="262"/>
                    </a:lnTo>
                    <a:lnTo>
                      <a:pt x="540" y="262"/>
                    </a:lnTo>
                    <a:lnTo>
                      <a:pt x="542" y="260"/>
                    </a:lnTo>
                    <a:lnTo>
                      <a:pt x="547" y="257"/>
                    </a:lnTo>
                    <a:lnTo>
                      <a:pt x="549" y="257"/>
                    </a:lnTo>
                    <a:lnTo>
                      <a:pt x="553" y="253"/>
                    </a:lnTo>
                    <a:lnTo>
                      <a:pt x="553" y="253"/>
                    </a:lnTo>
                    <a:lnTo>
                      <a:pt x="553" y="253"/>
                    </a:lnTo>
                    <a:lnTo>
                      <a:pt x="554" y="251"/>
                    </a:lnTo>
                    <a:lnTo>
                      <a:pt x="560" y="251"/>
                    </a:lnTo>
                    <a:lnTo>
                      <a:pt x="560" y="251"/>
                    </a:lnTo>
                    <a:lnTo>
                      <a:pt x="562" y="249"/>
                    </a:lnTo>
                    <a:lnTo>
                      <a:pt x="563" y="248"/>
                    </a:lnTo>
                    <a:lnTo>
                      <a:pt x="565" y="246"/>
                    </a:lnTo>
                    <a:lnTo>
                      <a:pt x="567" y="246"/>
                    </a:lnTo>
                    <a:lnTo>
                      <a:pt x="567" y="244"/>
                    </a:lnTo>
                    <a:lnTo>
                      <a:pt x="567" y="244"/>
                    </a:lnTo>
                    <a:lnTo>
                      <a:pt x="569" y="244"/>
                    </a:lnTo>
                    <a:lnTo>
                      <a:pt x="569" y="244"/>
                    </a:lnTo>
                    <a:lnTo>
                      <a:pt x="571" y="244"/>
                    </a:lnTo>
                    <a:lnTo>
                      <a:pt x="572" y="244"/>
                    </a:lnTo>
                    <a:lnTo>
                      <a:pt x="572" y="242"/>
                    </a:lnTo>
                    <a:lnTo>
                      <a:pt x="574" y="244"/>
                    </a:lnTo>
                    <a:lnTo>
                      <a:pt x="576" y="244"/>
                    </a:lnTo>
                    <a:lnTo>
                      <a:pt x="578" y="244"/>
                    </a:lnTo>
                    <a:lnTo>
                      <a:pt x="580" y="244"/>
                    </a:lnTo>
                    <a:lnTo>
                      <a:pt x="583" y="242"/>
                    </a:lnTo>
                    <a:lnTo>
                      <a:pt x="587" y="244"/>
                    </a:lnTo>
                    <a:lnTo>
                      <a:pt x="587" y="244"/>
                    </a:lnTo>
                    <a:lnTo>
                      <a:pt x="591" y="244"/>
                    </a:lnTo>
                    <a:lnTo>
                      <a:pt x="592" y="244"/>
                    </a:lnTo>
                    <a:lnTo>
                      <a:pt x="598" y="244"/>
                    </a:lnTo>
                    <a:lnTo>
                      <a:pt x="600" y="244"/>
                    </a:lnTo>
                    <a:lnTo>
                      <a:pt x="601" y="246"/>
                    </a:lnTo>
                    <a:lnTo>
                      <a:pt x="601" y="246"/>
                    </a:lnTo>
                    <a:lnTo>
                      <a:pt x="601" y="246"/>
                    </a:lnTo>
                    <a:lnTo>
                      <a:pt x="605" y="246"/>
                    </a:lnTo>
                    <a:lnTo>
                      <a:pt x="610" y="246"/>
                    </a:lnTo>
                    <a:lnTo>
                      <a:pt x="612" y="244"/>
                    </a:lnTo>
                    <a:lnTo>
                      <a:pt x="612" y="244"/>
                    </a:lnTo>
                    <a:lnTo>
                      <a:pt x="612" y="244"/>
                    </a:lnTo>
                    <a:lnTo>
                      <a:pt x="612" y="246"/>
                    </a:lnTo>
                    <a:lnTo>
                      <a:pt x="612" y="246"/>
                    </a:lnTo>
                    <a:lnTo>
                      <a:pt x="614" y="246"/>
                    </a:lnTo>
                    <a:lnTo>
                      <a:pt x="616" y="242"/>
                    </a:lnTo>
                    <a:lnTo>
                      <a:pt x="618" y="242"/>
                    </a:lnTo>
                    <a:lnTo>
                      <a:pt x="621" y="240"/>
                    </a:lnTo>
                    <a:lnTo>
                      <a:pt x="623" y="237"/>
                    </a:lnTo>
                    <a:lnTo>
                      <a:pt x="623" y="239"/>
                    </a:lnTo>
                    <a:lnTo>
                      <a:pt x="625" y="237"/>
                    </a:lnTo>
                    <a:lnTo>
                      <a:pt x="629" y="235"/>
                    </a:lnTo>
                    <a:lnTo>
                      <a:pt x="632" y="235"/>
                    </a:lnTo>
                    <a:lnTo>
                      <a:pt x="634" y="233"/>
                    </a:lnTo>
                    <a:lnTo>
                      <a:pt x="636" y="235"/>
                    </a:lnTo>
                    <a:lnTo>
                      <a:pt x="638" y="235"/>
                    </a:lnTo>
                    <a:lnTo>
                      <a:pt x="639" y="233"/>
                    </a:lnTo>
                    <a:lnTo>
                      <a:pt x="639" y="233"/>
                    </a:lnTo>
                    <a:lnTo>
                      <a:pt x="643" y="231"/>
                    </a:lnTo>
                    <a:lnTo>
                      <a:pt x="645" y="231"/>
                    </a:lnTo>
                    <a:lnTo>
                      <a:pt x="647" y="230"/>
                    </a:lnTo>
                    <a:lnTo>
                      <a:pt x="648" y="228"/>
                    </a:lnTo>
                    <a:lnTo>
                      <a:pt x="648" y="228"/>
                    </a:lnTo>
                    <a:lnTo>
                      <a:pt x="647" y="226"/>
                    </a:lnTo>
                    <a:lnTo>
                      <a:pt x="647" y="226"/>
                    </a:lnTo>
                    <a:lnTo>
                      <a:pt x="648" y="226"/>
                    </a:lnTo>
                    <a:lnTo>
                      <a:pt x="650" y="226"/>
                    </a:lnTo>
                    <a:lnTo>
                      <a:pt x="650" y="224"/>
                    </a:lnTo>
                    <a:lnTo>
                      <a:pt x="647" y="224"/>
                    </a:lnTo>
                    <a:lnTo>
                      <a:pt x="648" y="224"/>
                    </a:lnTo>
                    <a:lnTo>
                      <a:pt x="650" y="224"/>
                    </a:lnTo>
                    <a:lnTo>
                      <a:pt x="650" y="224"/>
                    </a:lnTo>
                    <a:lnTo>
                      <a:pt x="648" y="222"/>
                    </a:lnTo>
                    <a:lnTo>
                      <a:pt x="648" y="222"/>
                    </a:lnTo>
                    <a:lnTo>
                      <a:pt x="650" y="220"/>
                    </a:lnTo>
                    <a:lnTo>
                      <a:pt x="650" y="219"/>
                    </a:lnTo>
                    <a:lnTo>
                      <a:pt x="648" y="219"/>
                    </a:lnTo>
                    <a:lnTo>
                      <a:pt x="648" y="219"/>
                    </a:lnTo>
                    <a:lnTo>
                      <a:pt x="647" y="219"/>
                    </a:lnTo>
                    <a:lnTo>
                      <a:pt x="650" y="219"/>
                    </a:lnTo>
                    <a:lnTo>
                      <a:pt x="650" y="219"/>
                    </a:lnTo>
                    <a:lnTo>
                      <a:pt x="652" y="219"/>
                    </a:lnTo>
                    <a:lnTo>
                      <a:pt x="652" y="217"/>
                    </a:lnTo>
                    <a:lnTo>
                      <a:pt x="650" y="217"/>
                    </a:lnTo>
                    <a:lnTo>
                      <a:pt x="652" y="217"/>
                    </a:lnTo>
                    <a:lnTo>
                      <a:pt x="650" y="217"/>
                    </a:lnTo>
                    <a:lnTo>
                      <a:pt x="650" y="215"/>
                    </a:lnTo>
                    <a:lnTo>
                      <a:pt x="650" y="215"/>
                    </a:lnTo>
                    <a:lnTo>
                      <a:pt x="652" y="215"/>
                    </a:lnTo>
                    <a:lnTo>
                      <a:pt x="647" y="213"/>
                    </a:lnTo>
                    <a:lnTo>
                      <a:pt x="648" y="213"/>
                    </a:lnTo>
                    <a:lnTo>
                      <a:pt x="647" y="211"/>
                    </a:lnTo>
                    <a:lnTo>
                      <a:pt x="647" y="211"/>
                    </a:lnTo>
                    <a:lnTo>
                      <a:pt x="645" y="213"/>
                    </a:lnTo>
                    <a:lnTo>
                      <a:pt x="641" y="215"/>
                    </a:lnTo>
                    <a:lnTo>
                      <a:pt x="641" y="215"/>
                    </a:lnTo>
                    <a:lnTo>
                      <a:pt x="641" y="215"/>
                    </a:lnTo>
                    <a:lnTo>
                      <a:pt x="643" y="213"/>
                    </a:lnTo>
                    <a:lnTo>
                      <a:pt x="643" y="211"/>
                    </a:lnTo>
                    <a:lnTo>
                      <a:pt x="645" y="211"/>
                    </a:lnTo>
                    <a:lnTo>
                      <a:pt x="645" y="210"/>
                    </a:lnTo>
                    <a:lnTo>
                      <a:pt x="645" y="210"/>
                    </a:lnTo>
                    <a:lnTo>
                      <a:pt x="645" y="208"/>
                    </a:lnTo>
                    <a:lnTo>
                      <a:pt x="643" y="208"/>
                    </a:lnTo>
                    <a:lnTo>
                      <a:pt x="639" y="208"/>
                    </a:lnTo>
                    <a:lnTo>
                      <a:pt x="639" y="208"/>
                    </a:lnTo>
                    <a:lnTo>
                      <a:pt x="639" y="210"/>
                    </a:lnTo>
                    <a:lnTo>
                      <a:pt x="641" y="210"/>
                    </a:lnTo>
                    <a:lnTo>
                      <a:pt x="641" y="210"/>
                    </a:lnTo>
                    <a:lnTo>
                      <a:pt x="639" y="210"/>
                    </a:lnTo>
                    <a:lnTo>
                      <a:pt x="634" y="210"/>
                    </a:lnTo>
                    <a:lnTo>
                      <a:pt x="634" y="210"/>
                    </a:lnTo>
                    <a:lnTo>
                      <a:pt x="632" y="211"/>
                    </a:lnTo>
                    <a:lnTo>
                      <a:pt x="629" y="211"/>
                    </a:lnTo>
                    <a:lnTo>
                      <a:pt x="629" y="213"/>
                    </a:lnTo>
                    <a:lnTo>
                      <a:pt x="625" y="215"/>
                    </a:lnTo>
                    <a:lnTo>
                      <a:pt x="625" y="215"/>
                    </a:lnTo>
                    <a:lnTo>
                      <a:pt x="623" y="215"/>
                    </a:lnTo>
                    <a:lnTo>
                      <a:pt x="621" y="217"/>
                    </a:lnTo>
                    <a:lnTo>
                      <a:pt x="623" y="213"/>
                    </a:lnTo>
                    <a:lnTo>
                      <a:pt x="621" y="213"/>
                    </a:lnTo>
                    <a:lnTo>
                      <a:pt x="620" y="211"/>
                    </a:lnTo>
                    <a:lnTo>
                      <a:pt x="618" y="211"/>
                    </a:lnTo>
                    <a:lnTo>
                      <a:pt x="618" y="211"/>
                    </a:lnTo>
                    <a:lnTo>
                      <a:pt x="620" y="211"/>
                    </a:lnTo>
                    <a:lnTo>
                      <a:pt x="621" y="211"/>
                    </a:lnTo>
                    <a:lnTo>
                      <a:pt x="623" y="211"/>
                    </a:lnTo>
                    <a:lnTo>
                      <a:pt x="623" y="213"/>
                    </a:lnTo>
                    <a:lnTo>
                      <a:pt x="627" y="210"/>
                    </a:lnTo>
                    <a:lnTo>
                      <a:pt x="629" y="210"/>
                    </a:lnTo>
                    <a:lnTo>
                      <a:pt x="630" y="210"/>
                    </a:lnTo>
                    <a:lnTo>
                      <a:pt x="634" y="208"/>
                    </a:lnTo>
                    <a:lnTo>
                      <a:pt x="634" y="208"/>
                    </a:lnTo>
                    <a:lnTo>
                      <a:pt x="632" y="210"/>
                    </a:lnTo>
                    <a:lnTo>
                      <a:pt x="630" y="210"/>
                    </a:lnTo>
                    <a:lnTo>
                      <a:pt x="629" y="210"/>
                    </a:lnTo>
                    <a:lnTo>
                      <a:pt x="630" y="210"/>
                    </a:lnTo>
                    <a:lnTo>
                      <a:pt x="632" y="208"/>
                    </a:lnTo>
                    <a:lnTo>
                      <a:pt x="636" y="208"/>
                    </a:lnTo>
                    <a:lnTo>
                      <a:pt x="638" y="206"/>
                    </a:lnTo>
                    <a:lnTo>
                      <a:pt x="639" y="206"/>
                    </a:lnTo>
                    <a:lnTo>
                      <a:pt x="641" y="206"/>
                    </a:lnTo>
                    <a:lnTo>
                      <a:pt x="641" y="206"/>
                    </a:lnTo>
                    <a:lnTo>
                      <a:pt x="643" y="206"/>
                    </a:lnTo>
                    <a:lnTo>
                      <a:pt x="643" y="206"/>
                    </a:lnTo>
                    <a:lnTo>
                      <a:pt x="645" y="206"/>
                    </a:lnTo>
                    <a:lnTo>
                      <a:pt x="645" y="206"/>
                    </a:lnTo>
                    <a:lnTo>
                      <a:pt x="645" y="204"/>
                    </a:lnTo>
                    <a:lnTo>
                      <a:pt x="645" y="204"/>
                    </a:lnTo>
                    <a:lnTo>
                      <a:pt x="645" y="204"/>
                    </a:lnTo>
                    <a:lnTo>
                      <a:pt x="643" y="202"/>
                    </a:lnTo>
                    <a:lnTo>
                      <a:pt x="641" y="202"/>
                    </a:lnTo>
                    <a:lnTo>
                      <a:pt x="643" y="201"/>
                    </a:lnTo>
                    <a:lnTo>
                      <a:pt x="641" y="201"/>
                    </a:lnTo>
                    <a:lnTo>
                      <a:pt x="641" y="201"/>
                    </a:lnTo>
                    <a:lnTo>
                      <a:pt x="641" y="202"/>
                    </a:lnTo>
                    <a:lnTo>
                      <a:pt x="639" y="202"/>
                    </a:lnTo>
                    <a:lnTo>
                      <a:pt x="638" y="201"/>
                    </a:lnTo>
                    <a:lnTo>
                      <a:pt x="638" y="201"/>
                    </a:lnTo>
                    <a:lnTo>
                      <a:pt x="638" y="201"/>
                    </a:lnTo>
                    <a:lnTo>
                      <a:pt x="638" y="201"/>
                    </a:lnTo>
                    <a:lnTo>
                      <a:pt x="638" y="199"/>
                    </a:lnTo>
                    <a:lnTo>
                      <a:pt x="636" y="199"/>
                    </a:lnTo>
                    <a:lnTo>
                      <a:pt x="636" y="197"/>
                    </a:lnTo>
                    <a:lnTo>
                      <a:pt x="634" y="199"/>
                    </a:lnTo>
                    <a:lnTo>
                      <a:pt x="632" y="201"/>
                    </a:lnTo>
                    <a:lnTo>
                      <a:pt x="632" y="201"/>
                    </a:lnTo>
                    <a:lnTo>
                      <a:pt x="634" y="197"/>
                    </a:lnTo>
                    <a:lnTo>
                      <a:pt x="632" y="197"/>
                    </a:lnTo>
                    <a:lnTo>
                      <a:pt x="632" y="197"/>
                    </a:lnTo>
                    <a:lnTo>
                      <a:pt x="632" y="197"/>
                    </a:lnTo>
                    <a:lnTo>
                      <a:pt x="630" y="197"/>
                    </a:lnTo>
                    <a:lnTo>
                      <a:pt x="629" y="195"/>
                    </a:lnTo>
                    <a:lnTo>
                      <a:pt x="629" y="197"/>
                    </a:lnTo>
                    <a:lnTo>
                      <a:pt x="630" y="195"/>
                    </a:lnTo>
                    <a:lnTo>
                      <a:pt x="630" y="195"/>
                    </a:lnTo>
                    <a:lnTo>
                      <a:pt x="629" y="193"/>
                    </a:lnTo>
                    <a:lnTo>
                      <a:pt x="630" y="193"/>
                    </a:lnTo>
                    <a:lnTo>
                      <a:pt x="630" y="192"/>
                    </a:lnTo>
                    <a:lnTo>
                      <a:pt x="629" y="192"/>
                    </a:lnTo>
                    <a:lnTo>
                      <a:pt x="629" y="193"/>
                    </a:lnTo>
                    <a:lnTo>
                      <a:pt x="629" y="192"/>
                    </a:lnTo>
                    <a:lnTo>
                      <a:pt x="629" y="192"/>
                    </a:lnTo>
                    <a:lnTo>
                      <a:pt x="625" y="192"/>
                    </a:lnTo>
                    <a:lnTo>
                      <a:pt x="625" y="190"/>
                    </a:lnTo>
                    <a:lnTo>
                      <a:pt x="625" y="190"/>
                    </a:lnTo>
                    <a:lnTo>
                      <a:pt x="625" y="188"/>
                    </a:lnTo>
                    <a:lnTo>
                      <a:pt x="621" y="188"/>
                    </a:lnTo>
                    <a:lnTo>
                      <a:pt x="623" y="186"/>
                    </a:lnTo>
                    <a:lnTo>
                      <a:pt x="623" y="186"/>
                    </a:lnTo>
                    <a:lnTo>
                      <a:pt x="623" y="186"/>
                    </a:lnTo>
                    <a:lnTo>
                      <a:pt x="623" y="186"/>
                    </a:lnTo>
                    <a:lnTo>
                      <a:pt x="623" y="184"/>
                    </a:lnTo>
                    <a:lnTo>
                      <a:pt x="623" y="184"/>
                    </a:lnTo>
                    <a:lnTo>
                      <a:pt x="625" y="184"/>
                    </a:lnTo>
                    <a:lnTo>
                      <a:pt x="625" y="184"/>
                    </a:lnTo>
                    <a:lnTo>
                      <a:pt x="623" y="182"/>
                    </a:lnTo>
                    <a:lnTo>
                      <a:pt x="620" y="182"/>
                    </a:lnTo>
                    <a:lnTo>
                      <a:pt x="618" y="182"/>
                    </a:lnTo>
                    <a:lnTo>
                      <a:pt x="618" y="182"/>
                    </a:lnTo>
                    <a:lnTo>
                      <a:pt x="623" y="182"/>
                    </a:lnTo>
                    <a:lnTo>
                      <a:pt x="623" y="182"/>
                    </a:lnTo>
                    <a:lnTo>
                      <a:pt x="621" y="182"/>
                    </a:lnTo>
                    <a:lnTo>
                      <a:pt x="621" y="181"/>
                    </a:lnTo>
                    <a:lnTo>
                      <a:pt x="623" y="182"/>
                    </a:lnTo>
                    <a:lnTo>
                      <a:pt x="625" y="182"/>
                    </a:lnTo>
                    <a:lnTo>
                      <a:pt x="625" y="182"/>
                    </a:lnTo>
                    <a:lnTo>
                      <a:pt x="627" y="181"/>
                    </a:lnTo>
                    <a:lnTo>
                      <a:pt x="629" y="179"/>
                    </a:lnTo>
                    <a:lnTo>
                      <a:pt x="629" y="179"/>
                    </a:lnTo>
                    <a:lnTo>
                      <a:pt x="627" y="177"/>
                    </a:lnTo>
                    <a:lnTo>
                      <a:pt x="627" y="177"/>
                    </a:lnTo>
                    <a:lnTo>
                      <a:pt x="627" y="175"/>
                    </a:lnTo>
                    <a:lnTo>
                      <a:pt x="623" y="175"/>
                    </a:lnTo>
                    <a:lnTo>
                      <a:pt x="623" y="175"/>
                    </a:lnTo>
                    <a:lnTo>
                      <a:pt x="625" y="175"/>
                    </a:lnTo>
                    <a:lnTo>
                      <a:pt x="629" y="173"/>
                    </a:lnTo>
                    <a:lnTo>
                      <a:pt x="629" y="173"/>
                    </a:lnTo>
                    <a:lnTo>
                      <a:pt x="627" y="173"/>
                    </a:lnTo>
                    <a:lnTo>
                      <a:pt x="627" y="172"/>
                    </a:lnTo>
                    <a:lnTo>
                      <a:pt x="627" y="170"/>
                    </a:lnTo>
                    <a:lnTo>
                      <a:pt x="625" y="172"/>
                    </a:lnTo>
                    <a:lnTo>
                      <a:pt x="625" y="170"/>
                    </a:lnTo>
                    <a:lnTo>
                      <a:pt x="625" y="170"/>
                    </a:lnTo>
                    <a:lnTo>
                      <a:pt x="627" y="170"/>
                    </a:lnTo>
                    <a:lnTo>
                      <a:pt x="627" y="168"/>
                    </a:lnTo>
                    <a:lnTo>
                      <a:pt x="625" y="168"/>
                    </a:lnTo>
                    <a:lnTo>
                      <a:pt x="623" y="168"/>
                    </a:lnTo>
                    <a:lnTo>
                      <a:pt x="623" y="170"/>
                    </a:lnTo>
                    <a:lnTo>
                      <a:pt x="621" y="170"/>
                    </a:lnTo>
                    <a:lnTo>
                      <a:pt x="623" y="168"/>
                    </a:lnTo>
                    <a:lnTo>
                      <a:pt x="625" y="168"/>
                    </a:lnTo>
                    <a:lnTo>
                      <a:pt x="625" y="168"/>
                    </a:lnTo>
                    <a:lnTo>
                      <a:pt x="625" y="168"/>
                    </a:lnTo>
                    <a:lnTo>
                      <a:pt x="625" y="166"/>
                    </a:lnTo>
                    <a:lnTo>
                      <a:pt x="627" y="166"/>
                    </a:lnTo>
                    <a:lnTo>
                      <a:pt x="627" y="164"/>
                    </a:lnTo>
                    <a:lnTo>
                      <a:pt x="625" y="164"/>
                    </a:lnTo>
                    <a:lnTo>
                      <a:pt x="623" y="164"/>
                    </a:lnTo>
                    <a:lnTo>
                      <a:pt x="621" y="164"/>
                    </a:lnTo>
                    <a:lnTo>
                      <a:pt x="621" y="164"/>
                    </a:lnTo>
                    <a:lnTo>
                      <a:pt x="623" y="164"/>
                    </a:lnTo>
                    <a:lnTo>
                      <a:pt x="623" y="164"/>
                    </a:lnTo>
                    <a:lnTo>
                      <a:pt x="625" y="164"/>
                    </a:lnTo>
                    <a:lnTo>
                      <a:pt x="625" y="164"/>
                    </a:lnTo>
                    <a:lnTo>
                      <a:pt x="627" y="164"/>
                    </a:lnTo>
                    <a:lnTo>
                      <a:pt x="625" y="164"/>
                    </a:lnTo>
                    <a:lnTo>
                      <a:pt x="625" y="163"/>
                    </a:lnTo>
                    <a:lnTo>
                      <a:pt x="627" y="163"/>
                    </a:lnTo>
                    <a:lnTo>
                      <a:pt x="625" y="163"/>
                    </a:lnTo>
                    <a:lnTo>
                      <a:pt x="623" y="163"/>
                    </a:lnTo>
                    <a:lnTo>
                      <a:pt x="625" y="161"/>
                    </a:lnTo>
                    <a:lnTo>
                      <a:pt x="625" y="161"/>
                    </a:lnTo>
                    <a:lnTo>
                      <a:pt x="625" y="159"/>
                    </a:lnTo>
                    <a:lnTo>
                      <a:pt x="625" y="159"/>
                    </a:lnTo>
                    <a:lnTo>
                      <a:pt x="623" y="159"/>
                    </a:lnTo>
                    <a:lnTo>
                      <a:pt x="621" y="159"/>
                    </a:lnTo>
                    <a:lnTo>
                      <a:pt x="621" y="159"/>
                    </a:lnTo>
                    <a:lnTo>
                      <a:pt x="620" y="159"/>
                    </a:lnTo>
                    <a:lnTo>
                      <a:pt x="621" y="159"/>
                    </a:lnTo>
                    <a:lnTo>
                      <a:pt x="623" y="159"/>
                    </a:lnTo>
                    <a:lnTo>
                      <a:pt x="625" y="159"/>
                    </a:lnTo>
                    <a:lnTo>
                      <a:pt x="625" y="157"/>
                    </a:lnTo>
                    <a:lnTo>
                      <a:pt x="625" y="157"/>
                    </a:lnTo>
                    <a:lnTo>
                      <a:pt x="623" y="157"/>
                    </a:lnTo>
                    <a:lnTo>
                      <a:pt x="625" y="157"/>
                    </a:lnTo>
                    <a:lnTo>
                      <a:pt x="623" y="157"/>
                    </a:lnTo>
                    <a:lnTo>
                      <a:pt x="623" y="157"/>
                    </a:lnTo>
                    <a:lnTo>
                      <a:pt x="623" y="157"/>
                    </a:lnTo>
                    <a:lnTo>
                      <a:pt x="623" y="155"/>
                    </a:lnTo>
                    <a:lnTo>
                      <a:pt x="623" y="155"/>
                    </a:lnTo>
                    <a:lnTo>
                      <a:pt x="623" y="155"/>
                    </a:lnTo>
                    <a:lnTo>
                      <a:pt x="623" y="154"/>
                    </a:lnTo>
                    <a:lnTo>
                      <a:pt x="623" y="154"/>
                    </a:lnTo>
                    <a:lnTo>
                      <a:pt x="623" y="154"/>
                    </a:lnTo>
                    <a:lnTo>
                      <a:pt x="623" y="154"/>
                    </a:lnTo>
                    <a:lnTo>
                      <a:pt x="621" y="154"/>
                    </a:lnTo>
                    <a:lnTo>
                      <a:pt x="623" y="152"/>
                    </a:lnTo>
                    <a:lnTo>
                      <a:pt x="623" y="152"/>
                    </a:lnTo>
                    <a:lnTo>
                      <a:pt x="623" y="150"/>
                    </a:lnTo>
                    <a:lnTo>
                      <a:pt x="623" y="150"/>
                    </a:lnTo>
                    <a:lnTo>
                      <a:pt x="623" y="148"/>
                    </a:lnTo>
                    <a:lnTo>
                      <a:pt x="623" y="148"/>
                    </a:lnTo>
                    <a:lnTo>
                      <a:pt x="623" y="148"/>
                    </a:lnTo>
                    <a:lnTo>
                      <a:pt x="621" y="146"/>
                    </a:lnTo>
                    <a:lnTo>
                      <a:pt x="621" y="146"/>
                    </a:lnTo>
                    <a:lnTo>
                      <a:pt x="620" y="148"/>
                    </a:lnTo>
                    <a:lnTo>
                      <a:pt x="620" y="148"/>
                    </a:lnTo>
                    <a:lnTo>
                      <a:pt x="618" y="150"/>
                    </a:lnTo>
                    <a:lnTo>
                      <a:pt x="618" y="150"/>
                    </a:lnTo>
                    <a:lnTo>
                      <a:pt x="614" y="152"/>
                    </a:lnTo>
                    <a:lnTo>
                      <a:pt x="614" y="152"/>
                    </a:lnTo>
                    <a:lnTo>
                      <a:pt x="614" y="154"/>
                    </a:lnTo>
                    <a:lnTo>
                      <a:pt x="614" y="154"/>
                    </a:lnTo>
                    <a:lnTo>
                      <a:pt x="614" y="155"/>
                    </a:lnTo>
                    <a:lnTo>
                      <a:pt x="614" y="155"/>
                    </a:lnTo>
                    <a:lnTo>
                      <a:pt x="614" y="155"/>
                    </a:lnTo>
                    <a:lnTo>
                      <a:pt x="612" y="157"/>
                    </a:lnTo>
                    <a:lnTo>
                      <a:pt x="610" y="157"/>
                    </a:lnTo>
                    <a:lnTo>
                      <a:pt x="610" y="157"/>
                    </a:lnTo>
                    <a:lnTo>
                      <a:pt x="610" y="157"/>
                    </a:lnTo>
                    <a:lnTo>
                      <a:pt x="610" y="159"/>
                    </a:lnTo>
                    <a:lnTo>
                      <a:pt x="609" y="159"/>
                    </a:lnTo>
                    <a:lnTo>
                      <a:pt x="609" y="159"/>
                    </a:lnTo>
                    <a:lnTo>
                      <a:pt x="609" y="159"/>
                    </a:lnTo>
                    <a:lnTo>
                      <a:pt x="609" y="161"/>
                    </a:lnTo>
                    <a:lnTo>
                      <a:pt x="607" y="161"/>
                    </a:lnTo>
                    <a:lnTo>
                      <a:pt x="607" y="159"/>
                    </a:lnTo>
                    <a:lnTo>
                      <a:pt x="607" y="161"/>
                    </a:lnTo>
                    <a:lnTo>
                      <a:pt x="607" y="161"/>
                    </a:lnTo>
                    <a:lnTo>
                      <a:pt x="607" y="163"/>
                    </a:lnTo>
                    <a:lnTo>
                      <a:pt x="605" y="164"/>
                    </a:lnTo>
                    <a:lnTo>
                      <a:pt x="605" y="164"/>
                    </a:lnTo>
                    <a:lnTo>
                      <a:pt x="605" y="163"/>
                    </a:lnTo>
                    <a:lnTo>
                      <a:pt x="607" y="163"/>
                    </a:lnTo>
                    <a:lnTo>
                      <a:pt x="605" y="161"/>
                    </a:lnTo>
                    <a:lnTo>
                      <a:pt x="605" y="161"/>
                    </a:lnTo>
                    <a:lnTo>
                      <a:pt x="603" y="161"/>
                    </a:lnTo>
                    <a:lnTo>
                      <a:pt x="601" y="163"/>
                    </a:lnTo>
                    <a:lnTo>
                      <a:pt x="601" y="164"/>
                    </a:lnTo>
                    <a:lnTo>
                      <a:pt x="600" y="164"/>
                    </a:lnTo>
                    <a:lnTo>
                      <a:pt x="594" y="166"/>
                    </a:lnTo>
                    <a:lnTo>
                      <a:pt x="592" y="168"/>
                    </a:lnTo>
                    <a:lnTo>
                      <a:pt x="592" y="166"/>
                    </a:lnTo>
                    <a:lnTo>
                      <a:pt x="594" y="166"/>
                    </a:lnTo>
                    <a:lnTo>
                      <a:pt x="594" y="164"/>
                    </a:lnTo>
                    <a:lnTo>
                      <a:pt x="594" y="164"/>
                    </a:lnTo>
                    <a:lnTo>
                      <a:pt x="592" y="164"/>
                    </a:lnTo>
                    <a:lnTo>
                      <a:pt x="592" y="164"/>
                    </a:lnTo>
                    <a:lnTo>
                      <a:pt x="594" y="163"/>
                    </a:lnTo>
                    <a:lnTo>
                      <a:pt x="592" y="163"/>
                    </a:lnTo>
                    <a:lnTo>
                      <a:pt x="591" y="166"/>
                    </a:lnTo>
                    <a:lnTo>
                      <a:pt x="589" y="168"/>
                    </a:lnTo>
                    <a:lnTo>
                      <a:pt x="587" y="168"/>
                    </a:lnTo>
                    <a:lnTo>
                      <a:pt x="581" y="170"/>
                    </a:lnTo>
                    <a:lnTo>
                      <a:pt x="587" y="168"/>
                    </a:lnTo>
                    <a:lnTo>
                      <a:pt x="589" y="166"/>
                    </a:lnTo>
                    <a:lnTo>
                      <a:pt x="591" y="164"/>
                    </a:lnTo>
                    <a:lnTo>
                      <a:pt x="592" y="163"/>
                    </a:lnTo>
                    <a:lnTo>
                      <a:pt x="591" y="163"/>
                    </a:lnTo>
                    <a:lnTo>
                      <a:pt x="592" y="159"/>
                    </a:lnTo>
                    <a:lnTo>
                      <a:pt x="591" y="159"/>
                    </a:lnTo>
                    <a:lnTo>
                      <a:pt x="589" y="159"/>
                    </a:lnTo>
                    <a:lnTo>
                      <a:pt x="589" y="159"/>
                    </a:lnTo>
                    <a:lnTo>
                      <a:pt x="587" y="159"/>
                    </a:lnTo>
                    <a:lnTo>
                      <a:pt x="585" y="159"/>
                    </a:lnTo>
                    <a:lnTo>
                      <a:pt x="581" y="161"/>
                    </a:lnTo>
                    <a:lnTo>
                      <a:pt x="581" y="161"/>
                    </a:lnTo>
                    <a:lnTo>
                      <a:pt x="581" y="161"/>
                    </a:lnTo>
                    <a:lnTo>
                      <a:pt x="581" y="161"/>
                    </a:lnTo>
                    <a:lnTo>
                      <a:pt x="580" y="159"/>
                    </a:lnTo>
                    <a:lnTo>
                      <a:pt x="581" y="159"/>
                    </a:lnTo>
                    <a:lnTo>
                      <a:pt x="583" y="159"/>
                    </a:lnTo>
                    <a:lnTo>
                      <a:pt x="583" y="157"/>
                    </a:lnTo>
                    <a:lnTo>
                      <a:pt x="583" y="157"/>
                    </a:lnTo>
                    <a:lnTo>
                      <a:pt x="585" y="159"/>
                    </a:lnTo>
                    <a:lnTo>
                      <a:pt x="585" y="159"/>
                    </a:lnTo>
                    <a:lnTo>
                      <a:pt x="587" y="159"/>
                    </a:lnTo>
                    <a:lnTo>
                      <a:pt x="587" y="157"/>
                    </a:lnTo>
                    <a:lnTo>
                      <a:pt x="587" y="159"/>
                    </a:lnTo>
                    <a:lnTo>
                      <a:pt x="587" y="159"/>
                    </a:lnTo>
                    <a:lnTo>
                      <a:pt x="589" y="159"/>
                    </a:lnTo>
                    <a:lnTo>
                      <a:pt x="589" y="157"/>
                    </a:lnTo>
                    <a:lnTo>
                      <a:pt x="589" y="157"/>
                    </a:lnTo>
                    <a:lnTo>
                      <a:pt x="587" y="157"/>
                    </a:lnTo>
                    <a:lnTo>
                      <a:pt x="587" y="157"/>
                    </a:lnTo>
                    <a:lnTo>
                      <a:pt x="589" y="155"/>
                    </a:lnTo>
                    <a:lnTo>
                      <a:pt x="589" y="155"/>
                    </a:lnTo>
                    <a:lnTo>
                      <a:pt x="589" y="155"/>
                    </a:lnTo>
                    <a:lnTo>
                      <a:pt x="587" y="155"/>
                    </a:lnTo>
                    <a:lnTo>
                      <a:pt x="589" y="152"/>
                    </a:lnTo>
                    <a:lnTo>
                      <a:pt x="589" y="152"/>
                    </a:lnTo>
                    <a:lnTo>
                      <a:pt x="591" y="152"/>
                    </a:lnTo>
                    <a:lnTo>
                      <a:pt x="591" y="150"/>
                    </a:lnTo>
                    <a:lnTo>
                      <a:pt x="589" y="150"/>
                    </a:lnTo>
                    <a:lnTo>
                      <a:pt x="589" y="150"/>
                    </a:lnTo>
                    <a:lnTo>
                      <a:pt x="583" y="150"/>
                    </a:lnTo>
                    <a:lnTo>
                      <a:pt x="581" y="148"/>
                    </a:lnTo>
                    <a:lnTo>
                      <a:pt x="581" y="148"/>
                    </a:lnTo>
                    <a:lnTo>
                      <a:pt x="581" y="146"/>
                    </a:lnTo>
                    <a:lnTo>
                      <a:pt x="581" y="146"/>
                    </a:lnTo>
                    <a:lnTo>
                      <a:pt x="583" y="148"/>
                    </a:lnTo>
                    <a:lnTo>
                      <a:pt x="585" y="148"/>
                    </a:lnTo>
                    <a:lnTo>
                      <a:pt x="587" y="148"/>
                    </a:lnTo>
                    <a:lnTo>
                      <a:pt x="589" y="148"/>
                    </a:lnTo>
                    <a:lnTo>
                      <a:pt x="589" y="148"/>
                    </a:lnTo>
                    <a:lnTo>
                      <a:pt x="591" y="148"/>
                    </a:lnTo>
                    <a:lnTo>
                      <a:pt x="591" y="148"/>
                    </a:lnTo>
                    <a:lnTo>
                      <a:pt x="592" y="148"/>
                    </a:lnTo>
                    <a:lnTo>
                      <a:pt x="591" y="146"/>
                    </a:lnTo>
                    <a:lnTo>
                      <a:pt x="592" y="144"/>
                    </a:lnTo>
                    <a:lnTo>
                      <a:pt x="591" y="144"/>
                    </a:lnTo>
                    <a:lnTo>
                      <a:pt x="592" y="144"/>
                    </a:lnTo>
                    <a:lnTo>
                      <a:pt x="592" y="143"/>
                    </a:lnTo>
                    <a:lnTo>
                      <a:pt x="592" y="143"/>
                    </a:lnTo>
                    <a:lnTo>
                      <a:pt x="592" y="141"/>
                    </a:lnTo>
                    <a:lnTo>
                      <a:pt x="594" y="141"/>
                    </a:lnTo>
                    <a:lnTo>
                      <a:pt x="596" y="141"/>
                    </a:lnTo>
                    <a:lnTo>
                      <a:pt x="596" y="141"/>
                    </a:lnTo>
                    <a:lnTo>
                      <a:pt x="596" y="141"/>
                    </a:lnTo>
                    <a:lnTo>
                      <a:pt x="596" y="139"/>
                    </a:lnTo>
                    <a:lnTo>
                      <a:pt x="594" y="139"/>
                    </a:lnTo>
                    <a:lnTo>
                      <a:pt x="594" y="139"/>
                    </a:lnTo>
                    <a:lnTo>
                      <a:pt x="591" y="141"/>
                    </a:lnTo>
                    <a:lnTo>
                      <a:pt x="591" y="139"/>
                    </a:lnTo>
                    <a:lnTo>
                      <a:pt x="591" y="139"/>
                    </a:lnTo>
                    <a:lnTo>
                      <a:pt x="591" y="139"/>
                    </a:lnTo>
                    <a:lnTo>
                      <a:pt x="591" y="137"/>
                    </a:lnTo>
                    <a:lnTo>
                      <a:pt x="589" y="139"/>
                    </a:lnTo>
                    <a:lnTo>
                      <a:pt x="589" y="137"/>
                    </a:lnTo>
                    <a:lnTo>
                      <a:pt x="587" y="139"/>
                    </a:lnTo>
                    <a:lnTo>
                      <a:pt x="587" y="137"/>
                    </a:lnTo>
                    <a:lnTo>
                      <a:pt x="587" y="137"/>
                    </a:lnTo>
                    <a:lnTo>
                      <a:pt x="587" y="137"/>
                    </a:lnTo>
                    <a:lnTo>
                      <a:pt x="583" y="137"/>
                    </a:lnTo>
                    <a:lnTo>
                      <a:pt x="583" y="135"/>
                    </a:lnTo>
                    <a:lnTo>
                      <a:pt x="585" y="135"/>
                    </a:lnTo>
                    <a:lnTo>
                      <a:pt x="583" y="135"/>
                    </a:lnTo>
                    <a:lnTo>
                      <a:pt x="583" y="135"/>
                    </a:lnTo>
                    <a:lnTo>
                      <a:pt x="583" y="135"/>
                    </a:lnTo>
                    <a:lnTo>
                      <a:pt x="583" y="134"/>
                    </a:lnTo>
                    <a:lnTo>
                      <a:pt x="585" y="134"/>
                    </a:lnTo>
                    <a:lnTo>
                      <a:pt x="585" y="134"/>
                    </a:lnTo>
                    <a:lnTo>
                      <a:pt x="587" y="132"/>
                    </a:lnTo>
                    <a:lnTo>
                      <a:pt x="585" y="132"/>
                    </a:lnTo>
                    <a:lnTo>
                      <a:pt x="585" y="132"/>
                    </a:lnTo>
                    <a:lnTo>
                      <a:pt x="583" y="132"/>
                    </a:lnTo>
                    <a:lnTo>
                      <a:pt x="583" y="132"/>
                    </a:lnTo>
                    <a:lnTo>
                      <a:pt x="581" y="134"/>
                    </a:lnTo>
                    <a:lnTo>
                      <a:pt x="581" y="132"/>
                    </a:lnTo>
                    <a:lnTo>
                      <a:pt x="583" y="132"/>
                    </a:lnTo>
                    <a:lnTo>
                      <a:pt x="583" y="132"/>
                    </a:lnTo>
                    <a:lnTo>
                      <a:pt x="583" y="130"/>
                    </a:lnTo>
                    <a:lnTo>
                      <a:pt x="583" y="128"/>
                    </a:lnTo>
                    <a:lnTo>
                      <a:pt x="583" y="128"/>
                    </a:lnTo>
                    <a:lnTo>
                      <a:pt x="581" y="128"/>
                    </a:lnTo>
                    <a:lnTo>
                      <a:pt x="581" y="130"/>
                    </a:lnTo>
                    <a:lnTo>
                      <a:pt x="581" y="130"/>
                    </a:lnTo>
                    <a:lnTo>
                      <a:pt x="581" y="130"/>
                    </a:lnTo>
                    <a:lnTo>
                      <a:pt x="580" y="130"/>
                    </a:lnTo>
                    <a:lnTo>
                      <a:pt x="581" y="128"/>
                    </a:lnTo>
                    <a:lnTo>
                      <a:pt x="583" y="126"/>
                    </a:lnTo>
                    <a:lnTo>
                      <a:pt x="581" y="126"/>
                    </a:lnTo>
                    <a:lnTo>
                      <a:pt x="581" y="126"/>
                    </a:lnTo>
                    <a:lnTo>
                      <a:pt x="581" y="126"/>
                    </a:lnTo>
                    <a:lnTo>
                      <a:pt x="580" y="125"/>
                    </a:lnTo>
                    <a:lnTo>
                      <a:pt x="578" y="123"/>
                    </a:lnTo>
                    <a:lnTo>
                      <a:pt x="576" y="125"/>
                    </a:lnTo>
                    <a:lnTo>
                      <a:pt x="571" y="125"/>
                    </a:lnTo>
                    <a:lnTo>
                      <a:pt x="571" y="126"/>
                    </a:lnTo>
                    <a:lnTo>
                      <a:pt x="567" y="126"/>
                    </a:lnTo>
                    <a:lnTo>
                      <a:pt x="569" y="125"/>
                    </a:lnTo>
                    <a:lnTo>
                      <a:pt x="569" y="125"/>
                    </a:lnTo>
                    <a:lnTo>
                      <a:pt x="567" y="125"/>
                    </a:lnTo>
                    <a:lnTo>
                      <a:pt x="565" y="125"/>
                    </a:lnTo>
                    <a:lnTo>
                      <a:pt x="565" y="125"/>
                    </a:lnTo>
                    <a:lnTo>
                      <a:pt x="565" y="125"/>
                    </a:lnTo>
                    <a:lnTo>
                      <a:pt x="563" y="123"/>
                    </a:lnTo>
                    <a:lnTo>
                      <a:pt x="563" y="123"/>
                    </a:lnTo>
                    <a:lnTo>
                      <a:pt x="563" y="123"/>
                    </a:lnTo>
                    <a:lnTo>
                      <a:pt x="563" y="123"/>
                    </a:lnTo>
                    <a:lnTo>
                      <a:pt x="560" y="123"/>
                    </a:lnTo>
                    <a:lnTo>
                      <a:pt x="558" y="121"/>
                    </a:lnTo>
                    <a:lnTo>
                      <a:pt x="556" y="121"/>
                    </a:lnTo>
                    <a:lnTo>
                      <a:pt x="556" y="121"/>
                    </a:lnTo>
                    <a:lnTo>
                      <a:pt x="554" y="121"/>
                    </a:lnTo>
                    <a:lnTo>
                      <a:pt x="554" y="123"/>
                    </a:lnTo>
                    <a:lnTo>
                      <a:pt x="553" y="123"/>
                    </a:lnTo>
                    <a:lnTo>
                      <a:pt x="551" y="125"/>
                    </a:lnTo>
                    <a:lnTo>
                      <a:pt x="549" y="125"/>
                    </a:lnTo>
                    <a:lnTo>
                      <a:pt x="549" y="125"/>
                    </a:lnTo>
                    <a:lnTo>
                      <a:pt x="549" y="126"/>
                    </a:lnTo>
                    <a:lnTo>
                      <a:pt x="549" y="126"/>
                    </a:lnTo>
                    <a:lnTo>
                      <a:pt x="549" y="128"/>
                    </a:lnTo>
                    <a:lnTo>
                      <a:pt x="549" y="128"/>
                    </a:lnTo>
                    <a:lnTo>
                      <a:pt x="549" y="130"/>
                    </a:lnTo>
                    <a:lnTo>
                      <a:pt x="549" y="130"/>
                    </a:lnTo>
                    <a:lnTo>
                      <a:pt x="551" y="130"/>
                    </a:lnTo>
                    <a:lnTo>
                      <a:pt x="553" y="128"/>
                    </a:lnTo>
                    <a:lnTo>
                      <a:pt x="551" y="130"/>
                    </a:lnTo>
                    <a:lnTo>
                      <a:pt x="549" y="132"/>
                    </a:lnTo>
                    <a:lnTo>
                      <a:pt x="549" y="132"/>
                    </a:lnTo>
                    <a:lnTo>
                      <a:pt x="549" y="132"/>
                    </a:lnTo>
                    <a:lnTo>
                      <a:pt x="547" y="132"/>
                    </a:lnTo>
                    <a:lnTo>
                      <a:pt x="547" y="134"/>
                    </a:lnTo>
                    <a:lnTo>
                      <a:pt x="547" y="134"/>
                    </a:lnTo>
                    <a:lnTo>
                      <a:pt x="545" y="135"/>
                    </a:lnTo>
                    <a:lnTo>
                      <a:pt x="543" y="135"/>
                    </a:lnTo>
                    <a:lnTo>
                      <a:pt x="542" y="137"/>
                    </a:lnTo>
                    <a:lnTo>
                      <a:pt x="543" y="139"/>
                    </a:lnTo>
                    <a:lnTo>
                      <a:pt x="543" y="139"/>
                    </a:lnTo>
                    <a:lnTo>
                      <a:pt x="545" y="139"/>
                    </a:lnTo>
                    <a:lnTo>
                      <a:pt x="545" y="139"/>
                    </a:lnTo>
                    <a:lnTo>
                      <a:pt x="545" y="139"/>
                    </a:lnTo>
                    <a:lnTo>
                      <a:pt x="545" y="139"/>
                    </a:lnTo>
                    <a:lnTo>
                      <a:pt x="543" y="139"/>
                    </a:lnTo>
                    <a:lnTo>
                      <a:pt x="543" y="139"/>
                    </a:lnTo>
                    <a:lnTo>
                      <a:pt x="543" y="141"/>
                    </a:lnTo>
                    <a:lnTo>
                      <a:pt x="542" y="141"/>
                    </a:lnTo>
                    <a:lnTo>
                      <a:pt x="542" y="143"/>
                    </a:lnTo>
                    <a:lnTo>
                      <a:pt x="543" y="143"/>
                    </a:lnTo>
                    <a:lnTo>
                      <a:pt x="543" y="144"/>
                    </a:lnTo>
                    <a:lnTo>
                      <a:pt x="542" y="144"/>
                    </a:lnTo>
                    <a:lnTo>
                      <a:pt x="542" y="144"/>
                    </a:lnTo>
                    <a:lnTo>
                      <a:pt x="542" y="144"/>
                    </a:lnTo>
                    <a:lnTo>
                      <a:pt x="540" y="146"/>
                    </a:lnTo>
                    <a:lnTo>
                      <a:pt x="543" y="146"/>
                    </a:lnTo>
                    <a:lnTo>
                      <a:pt x="543" y="146"/>
                    </a:lnTo>
                    <a:lnTo>
                      <a:pt x="542" y="146"/>
                    </a:lnTo>
                    <a:lnTo>
                      <a:pt x="542" y="146"/>
                    </a:lnTo>
                    <a:lnTo>
                      <a:pt x="542" y="148"/>
                    </a:lnTo>
                    <a:lnTo>
                      <a:pt x="540" y="148"/>
                    </a:lnTo>
                    <a:lnTo>
                      <a:pt x="542" y="150"/>
                    </a:lnTo>
                    <a:lnTo>
                      <a:pt x="542" y="150"/>
                    </a:lnTo>
                    <a:lnTo>
                      <a:pt x="540" y="150"/>
                    </a:lnTo>
                    <a:lnTo>
                      <a:pt x="540" y="150"/>
                    </a:lnTo>
                    <a:lnTo>
                      <a:pt x="538" y="150"/>
                    </a:lnTo>
                    <a:lnTo>
                      <a:pt x="538" y="150"/>
                    </a:lnTo>
                    <a:lnTo>
                      <a:pt x="536" y="152"/>
                    </a:lnTo>
                    <a:lnTo>
                      <a:pt x="536" y="152"/>
                    </a:lnTo>
                    <a:lnTo>
                      <a:pt x="534" y="152"/>
                    </a:lnTo>
                    <a:lnTo>
                      <a:pt x="534" y="154"/>
                    </a:lnTo>
                    <a:lnTo>
                      <a:pt x="533" y="154"/>
                    </a:lnTo>
                    <a:lnTo>
                      <a:pt x="531" y="154"/>
                    </a:lnTo>
                    <a:lnTo>
                      <a:pt x="529" y="154"/>
                    </a:lnTo>
                    <a:lnTo>
                      <a:pt x="529" y="154"/>
                    </a:lnTo>
                    <a:lnTo>
                      <a:pt x="529" y="155"/>
                    </a:lnTo>
                    <a:lnTo>
                      <a:pt x="529" y="155"/>
                    </a:lnTo>
                    <a:lnTo>
                      <a:pt x="527" y="157"/>
                    </a:lnTo>
                    <a:lnTo>
                      <a:pt x="527" y="157"/>
                    </a:lnTo>
                    <a:lnTo>
                      <a:pt x="529" y="159"/>
                    </a:lnTo>
                    <a:lnTo>
                      <a:pt x="529" y="161"/>
                    </a:lnTo>
                    <a:lnTo>
                      <a:pt x="531" y="161"/>
                    </a:lnTo>
                    <a:lnTo>
                      <a:pt x="531" y="163"/>
                    </a:lnTo>
                    <a:lnTo>
                      <a:pt x="533" y="163"/>
                    </a:lnTo>
                    <a:lnTo>
                      <a:pt x="533" y="163"/>
                    </a:lnTo>
                    <a:lnTo>
                      <a:pt x="533" y="163"/>
                    </a:lnTo>
                    <a:lnTo>
                      <a:pt x="533" y="164"/>
                    </a:lnTo>
                    <a:lnTo>
                      <a:pt x="533" y="164"/>
                    </a:lnTo>
                    <a:lnTo>
                      <a:pt x="531" y="168"/>
                    </a:lnTo>
                    <a:lnTo>
                      <a:pt x="531" y="172"/>
                    </a:lnTo>
                    <a:lnTo>
                      <a:pt x="531" y="173"/>
                    </a:lnTo>
                    <a:lnTo>
                      <a:pt x="531" y="173"/>
                    </a:lnTo>
                    <a:lnTo>
                      <a:pt x="531" y="175"/>
                    </a:lnTo>
                    <a:lnTo>
                      <a:pt x="529" y="177"/>
                    </a:lnTo>
                    <a:lnTo>
                      <a:pt x="529" y="179"/>
                    </a:lnTo>
                    <a:lnTo>
                      <a:pt x="527" y="181"/>
                    </a:lnTo>
                    <a:lnTo>
                      <a:pt x="527" y="182"/>
                    </a:lnTo>
                    <a:lnTo>
                      <a:pt x="529" y="181"/>
                    </a:lnTo>
                    <a:lnTo>
                      <a:pt x="531" y="179"/>
                    </a:lnTo>
                    <a:lnTo>
                      <a:pt x="531" y="179"/>
                    </a:lnTo>
                    <a:lnTo>
                      <a:pt x="531" y="182"/>
                    </a:lnTo>
                    <a:lnTo>
                      <a:pt x="531" y="182"/>
                    </a:lnTo>
                    <a:lnTo>
                      <a:pt x="531" y="182"/>
                    </a:lnTo>
                    <a:lnTo>
                      <a:pt x="529" y="182"/>
                    </a:lnTo>
                    <a:lnTo>
                      <a:pt x="527" y="182"/>
                    </a:lnTo>
                    <a:lnTo>
                      <a:pt x="527" y="182"/>
                    </a:lnTo>
                    <a:lnTo>
                      <a:pt x="527" y="182"/>
                    </a:lnTo>
                    <a:lnTo>
                      <a:pt x="525" y="184"/>
                    </a:lnTo>
                    <a:lnTo>
                      <a:pt x="520" y="188"/>
                    </a:lnTo>
                    <a:lnTo>
                      <a:pt x="518" y="190"/>
                    </a:lnTo>
                    <a:lnTo>
                      <a:pt x="520" y="188"/>
                    </a:lnTo>
                    <a:lnTo>
                      <a:pt x="516" y="190"/>
                    </a:lnTo>
                    <a:lnTo>
                      <a:pt x="514" y="192"/>
                    </a:lnTo>
                    <a:lnTo>
                      <a:pt x="513" y="192"/>
                    </a:lnTo>
                    <a:lnTo>
                      <a:pt x="509" y="193"/>
                    </a:lnTo>
                    <a:lnTo>
                      <a:pt x="507" y="195"/>
                    </a:lnTo>
                    <a:lnTo>
                      <a:pt x="502" y="195"/>
                    </a:lnTo>
                    <a:lnTo>
                      <a:pt x="500" y="197"/>
                    </a:lnTo>
                    <a:lnTo>
                      <a:pt x="500" y="197"/>
                    </a:lnTo>
                    <a:lnTo>
                      <a:pt x="502" y="197"/>
                    </a:lnTo>
                    <a:lnTo>
                      <a:pt x="502" y="199"/>
                    </a:lnTo>
                    <a:lnTo>
                      <a:pt x="502" y="201"/>
                    </a:lnTo>
                    <a:lnTo>
                      <a:pt x="502" y="202"/>
                    </a:lnTo>
                    <a:lnTo>
                      <a:pt x="502" y="202"/>
                    </a:lnTo>
                    <a:lnTo>
                      <a:pt x="502" y="204"/>
                    </a:lnTo>
                    <a:lnTo>
                      <a:pt x="500" y="206"/>
                    </a:lnTo>
                    <a:lnTo>
                      <a:pt x="500" y="208"/>
                    </a:lnTo>
                    <a:lnTo>
                      <a:pt x="498" y="210"/>
                    </a:lnTo>
                    <a:lnTo>
                      <a:pt x="498" y="213"/>
                    </a:lnTo>
                    <a:lnTo>
                      <a:pt x="498" y="215"/>
                    </a:lnTo>
                    <a:lnTo>
                      <a:pt x="498" y="215"/>
                    </a:lnTo>
                    <a:lnTo>
                      <a:pt x="496" y="215"/>
                    </a:lnTo>
                    <a:lnTo>
                      <a:pt x="496" y="217"/>
                    </a:lnTo>
                    <a:lnTo>
                      <a:pt x="498" y="217"/>
                    </a:lnTo>
                    <a:lnTo>
                      <a:pt x="498" y="219"/>
                    </a:lnTo>
                    <a:lnTo>
                      <a:pt x="496" y="219"/>
                    </a:lnTo>
                    <a:lnTo>
                      <a:pt x="498" y="219"/>
                    </a:lnTo>
                    <a:lnTo>
                      <a:pt x="498" y="220"/>
                    </a:lnTo>
                    <a:lnTo>
                      <a:pt x="500" y="219"/>
                    </a:lnTo>
                    <a:lnTo>
                      <a:pt x="500" y="220"/>
                    </a:lnTo>
                    <a:lnTo>
                      <a:pt x="500" y="220"/>
                    </a:lnTo>
                    <a:lnTo>
                      <a:pt x="498" y="220"/>
                    </a:lnTo>
                    <a:lnTo>
                      <a:pt x="496" y="220"/>
                    </a:lnTo>
                    <a:lnTo>
                      <a:pt x="495" y="222"/>
                    </a:lnTo>
                    <a:lnTo>
                      <a:pt x="495" y="222"/>
                    </a:lnTo>
                    <a:lnTo>
                      <a:pt x="493" y="222"/>
                    </a:lnTo>
                    <a:lnTo>
                      <a:pt x="493" y="224"/>
                    </a:lnTo>
                    <a:lnTo>
                      <a:pt x="491" y="224"/>
                    </a:lnTo>
                    <a:lnTo>
                      <a:pt x="491" y="224"/>
                    </a:lnTo>
                    <a:lnTo>
                      <a:pt x="491" y="226"/>
                    </a:lnTo>
                    <a:lnTo>
                      <a:pt x="493" y="228"/>
                    </a:lnTo>
                    <a:lnTo>
                      <a:pt x="491" y="228"/>
                    </a:lnTo>
                    <a:lnTo>
                      <a:pt x="491" y="228"/>
                    </a:lnTo>
                    <a:lnTo>
                      <a:pt x="491" y="228"/>
                    </a:lnTo>
                    <a:lnTo>
                      <a:pt x="489" y="230"/>
                    </a:lnTo>
                    <a:lnTo>
                      <a:pt x="489" y="230"/>
                    </a:lnTo>
                    <a:lnTo>
                      <a:pt x="489" y="228"/>
                    </a:lnTo>
                    <a:lnTo>
                      <a:pt x="489" y="226"/>
                    </a:lnTo>
                    <a:lnTo>
                      <a:pt x="489" y="226"/>
                    </a:lnTo>
                    <a:lnTo>
                      <a:pt x="487" y="226"/>
                    </a:lnTo>
                    <a:lnTo>
                      <a:pt x="487" y="226"/>
                    </a:lnTo>
                    <a:lnTo>
                      <a:pt x="486" y="226"/>
                    </a:lnTo>
                    <a:lnTo>
                      <a:pt x="486" y="228"/>
                    </a:lnTo>
                    <a:lnTo>
                      <a:pt x="486" y="228"/>
                    </a:lnTo>
                    <a:lnTo>
                      <a:pt x="484" y="228"/>
                    </a:lnTo>
                    <a:lnTo>
                      <a:pt x="484" y="231"/>
                    </a:lnTo>
                    <a:lnTo>
                      <a:pt x="482" y="231"/>
                    </a:lnTo>
                    <a:lnTo>
                      <a:pt x="482" y="230"/>
                    </a:lnTo>
                    <a:lnTo>
                      <a:pt x="480" y="230"/>
                    </a:lnTo>
                    <a:lnTo>
                      <a:pt x="480" y="228"/>
                    </a:lnTo>
                    <a:lnTo>
                      <a:pt x="480" y="228"/>
                    </a:lnTo>
                    <a:lnTo>
                      <a:pt x="478" y="228"/>
                    </a:lnTo>
                    <a:lnTo>
                      <a:pt x="475" y="230"/>
                    </a:lnTo>
                    <a:lnTo>
                      <a:pt x="478" y="228"/>
                    </a:lnTo>
                    <a:lnTo>
                      <a:pt x="480" y="228"/>
                    </a:lnTo>
                    <a:lnTo>
                      <a:pt x="480" y="224"/>
                    </a:lnTo>
                    <a:lnTo>
                      <a:pt x="480" y="224"/>
                    </a:lnTo>
                    <a:lnTo>
                      <a:pt x="478" y="220"/>
                    </a:lnTo>
                    <a:lnTo>
                      <a:pt x="476" y="219"/>
                    </a:lnTo>
                    <a:lnTo>
                      <a:pt x="476" y="219"/>
                    </a:lnTo>
                    <a:lnTo>
                      <a:pt x="471" y="220"/>
                    </a:lnTo>
                    <a:lnTo>
                      <a:pt x="473" y="219"/>
                    </a:lnTo>
                    <a:lnTo>
                      <a:pt x="475" y="219"/>
                    </a:lnTo>
                    <a:lnTo>
                      <a:pt x="476" y="219"/>
                    </a:lnTo>
                    <a:lnTo>
                      <a:pt x="476" y="219"/>
                    </a:lnTo>
                    <a:lnTo>
                      <a:pt x="476" y="217"/>
                    </a:lnTo>
                    <a:lnTo>
                      <a:pt x="476" y="215"/>
                    </a:lnTo>
                    <a:lnTo>
                      <a:pt x="476" y="215"/>
                    </a:lnTo>
                    <a:lnTo>
                      <a:pt x="476" y="215"/>
                    </a:lnTo>
                    <a:lnTo>
                      <a:pt x="475" y="213"/>
                    </a:lnTo>
                    <a:lnTo>
                      <a:pt x="475" y="211"/>
                    </a:lnTo>
                    <a:lnTo>
                      <a:pt x="475" y="211"/>
                    </a:lnTo>
                    <a:lnTo>
                      <a:pt x="476" y="210"/>
                    </a:lnTo>
                    <a:lnTo>
                      <a:pt x="476" y="208"/>
                    </a:lnTo>
                    <a:lnTo>
                      <a:pt x="478" y="204"/>
                    </a:lnTo>
                    <a:lnTo>
                      <a:pt x="480" y="202"/>
                    </a:lnTo>
                    <a:lnTo>
                      <a:pt x="480" y="201"/>
                    </a:lnTo>
                    <a:lnTo>
                      <a:pt x="480" y="201"/>
                    </a:lnTo>
                    <a:lnTo>
                      <a:pt x="482" y="199"/>
                    </a:lnTo>
                    <a:lnTo>
                      <a:pt x="482" y="195"/>
                    </a:lnTo>
                    <a:lnTo>
                      <a:pt x="486" y="193"/>
                    </a:lnTo>
                    <a:lnTo>
                      <a:pt x="486" y="190"/>
                    </a:lnTo>
                    <a:lnTo>
                      <a:pt x="486" y="192"/>
                    </a:lnTo>
                    <a:lnTo>
                      <a:pt x="484" y="190"/>
                    </a:lnTo>
                    <a:lnTo>
                      <a:pt x="484" y="190"/>
                    </a:lnTo>
                    <a:lnTo>
                      <a:pt x="482" y="190"/>
                    </a:lnTo>
                    <a:lnTo>
                      <a:pt x="482" y="190"/>
                    </a:lnTo>
                    <a:lnTo>
                      <a:pt x="482" y="188"/>
                    </a:lnTo>
                    <a:lnTo>
                      <a:pt x="480" y="190"/>
                    </a:lnTo>
                    <a:lnTo>
                      <a:pt x="480" y="188"/>
                    </a:lnTo>
                    <a:lnTo>
                      <a:pt x="476" y="190"/>
                    </a:lnTo>
                    <a:lnTo>
                      <a:pt x="475" y="188"/>
                    </a:lnTo>
                    <a:lnTo>
                      <a:pt x="467" y="188"/>
                    </a:lnTo>
                    <a:lnTo>
                      <a:pt x="466" y="188"/>
                    </a:lnTo>
                    <a:lnTo>
                      <a:pt x="466" y="190"/>
                    </a:lnTo>
                    <a:lnTo>
                      <a:pt x="462" y="192"/>
                    </a:lnTo>
                    <a:lnTo>
                      <a:pt x="466" y="190"/>
                    </a:lnTo>
                    <a:lnTo>
                      <a:pt x="466" y="188"/>
                    </a:lnTo>
                    <a:lnTo>
                      <a:pt x="467" y="188"/>
                    </a:lnTo>
                    <a:lnTo>
                      <a:pt x="467" y="186"/>
                    </a:lnTo>
                    <a:lnTo>
                      <a:pt x="466" y="186"/>
                    </a:lnTo>
                    <a:lnTo>
                      <a:pt x="466" y="184"/>
                    </a:lnTo>
                    <a:lnTo>
                      <a:pt x="466" y="184"/>
                    </a:lnTo>
                    <a:lnTo>
                      <a:pt x="462" y="182"/>
                    </a:lnTo>
                    <a:lnTo>
                      <a:pt x="462" y="181"/>
                    </a:lnTo>
                    <a:lnTo>
                      <a:pt x="460" y="181"/>
                    </a:lnTo>
                    <a:lnTo>
                      <a:pt x="458" y="181"/>
                    </a:lnTo>
                    <a:lnTo>
                      <a:pt x="458" y="181"/>
                    </a:lnTo>
                    <a:lnTo>
                      <a:pt x="458" y="181"/>
                    </a:lnTo>
                    <a:lnTo>
                      <a:pt x="458" y="181"/>
                    </a:lnTo>
                    <a:lnTo>
                      <a:pt x="457" y="181"/>
                    </a:lnTo>
                    <a:lnTo>
                      <a:pt x="457" y="179"/>
                    </a:lnTo>
                    <a:lnTo>
                      <a:pt x="457" y="179"/>
                    </a:lnTo>
                    <a:lnTo>
                      <a:pt x="457" y="179"/>
                    </a:lnTo>
                    <a:lnTo>
                      <a:pt x="457" y="175"/>
                    </a:lnTo>
                    <a:lnTo>
                      <a:pt x="455" y="175"/>
                    </a:lnTo>
                    <a:lnTo>
                      <a:pt x="453" y="172"/>
                    </a:lnTo>
                    <a:lnTo>
                      <a:pt x="453" y="172"/>
                    </a:lnTo>
                    <a:lnTo>
                      <a:pt x="449" y="172"/>
                    </a:lnTo>
                    <a:lnTo>
                      <a:pt x="448" y="170"/>
                    </a:lnTo>
                    <a:lnTo>
                      <a:pt x="446" y="168"/>
                    </a:lnTo>
                    <a:lnTo>
                      <a:pt x="446" y="168"/>
                    </a:lnTo>
                    <a:lnTo>
                      <a:pt x="446" y="168"/>
                    </a:lnTo>
                    <a:lnTo>
                      <a:pt x="444" y="166"/>
                    </a:lnTo>
                    <a:lnTo>
                      <a:pt x="442" y="166"/>
                    </a:lnTo>
                    <a:lnTo>
                      <a:pt x="435" y="168"/>
                    </a:lnTo>
                    <a:lnTo>
                      <a:pt x="433" y="168"/>
                    </a:lnTo>
                    <a:lnTo>
                      <a:pt x="433" y="168"/>
                    </a:lnTo>
                    <a:lnTo>
                      <a:pt x="433" y="168"/>
                    </a:lnTo>
                    <a:lnTo>
                      <a:pt x="429" y="168"/>
                    </a:lnTo>
                    <a:lnTo>
                      <a:pt x="431" y="168"/>
                    </a:lnTo>
                    <a:lnTo>
                      <a:pt x="433" y="168"/>
                    </a:lnTo>
                    <a:lnTo>
                      <a:pt x="433" y="166"/>
                    </a:lnTo>
                    <a:lnTo>
                      <a:pt x="435" y="166"/>
                    </a:lnTo>
                    <a:lnTo>
                      <a:pt x="435" y="163"/>
                    </a:lnTo>
                    <a:lnTo>
                      <a:pt x="435" y="161"/>
                    </a:lnTo>
                    <a:lnTo>
                      <a:pt x="437" y="159"/>
                    </a:lnTo>
                    <a:lnTo>
                      <a:pt x="437" y="159"/>
                    </a:lnTo>
                    <a:lnTo>
                      <a:pt x="438" y="154"/>
                    </a:lnTo>
                    <a:lnTo>
                      <a:pt x="438" y="152"/>
                    </a:lnTo>
                    <a:lnTo>
                      <a:pt x="438" y="152"/>
                    </a:lnTo>
                    <a:lnTo>
                      <a:pt x="438" y="150"/>
                    </a:lnTo>
                    <a:lnTo>
                      <a:pt x="438" y="150"/>
                    </a:lnTo>
                    <a:lnTo>
                      <a:pt x="437" y="150"/>
                    </a:lnTo>
                    <a:lnTo>
                      <a:pt x="437" y="150"/>
                    </a:lnTo>
                    <a:lnTo>
                      <a:pt x="433" y="150"/>
                    </a:lnTo>
                    <a:lnTo>
                      <a:pt x="433" y="150"/>
                    </a:lnTo>
                    <a:lnTo>
                      <a:pt x="431" y="152"/>
                    </a:lnTo>
                    <a:lnTo>
                      <a:pt x="431" y="152"/>
                    </a:lnTo>
                    <a:lnTo>
                      <a:pt x="433" y="150"/>
                    </a:lnTo>
                    <a:lnTo>
                      <a:pt x="433" y="150"/>
                    </a:lnTo>
                    <a:lnTo>
                      <a:pt x="431" y="150"/>
                    </a:lnTo>
                    <a:lnTo>
                      <a:pt x="431" y="150"/>
                    </a:lnTo>
                    <a:lnTo>
                      <a:pt x="431" y="148"/>
                    </a:lnTo>
                    <a:lnTo>
                      <a:pt x="431" y="148"/>
                    </a:lnTo>
                    <a:lnTo>
                      <a:pt x="429" y="146"/>
                    </a:lnTo>
                    <a:lnTo>
                      <a:pt x="433" y="146"/>
                    </a:lnTo>
                    <a:lnTo>
                      <a:pt x="433" y="144"/>
                    </a:lnTo>
                    <a:lnTo>
                      <a:pt x="435" y="143"/>
                    </a:lnTo>
                    <a:lnTo>
                      <a:pt x="435" y="141"/>
                    </a:lnTo>
                    <a:lnTo>
                      <a:pt x="438" y="137"/>
                    </a:lnTo>
                    <a:lnTo>
                      <a:pt x="438" y="137"/>
                    </a:lnTo>
                    <a:lnTo>
                      <a:pt x="440" y="135"/>
                    </a:lnTo>
                    <a:lnTo>
                      <a:pt x="442" y="134"/>
                    </a:lnTo>
                    <a:lnTo>
                      <a:pt x="442" y="134"/>
                    </a:lnTo>
                    <a:lnTo>
                      <a:pt x="444" y="134"/>
                    </a:lnTo>
                    <a:lnTo>
                      <a:pt x="444" y="132"/>
                    </a:lnTo>
                    <a:lnTo>
                      <a:pt x="446" y="130"/>
                    </a:lnTo>
                    <a:lnTo>
                      <a:pt x="448" y="130"/>
                    </a:lnTo>
                    <a:lnTo>
                      <a:pt x="448" y="130"/>
                    </a:lnTo>
                    <a:lnTo>
                      <a:pt x="448" y="128"/>
                    </a:lnTo>
                    <a:lnTo>
                      <a:pt x="449" y="126"/>
                    </a:lnTo>
                    <a:lnTo>
                      <a:pt x="449" y="126"/>
                    </a:lnTo>
                    <a:lnTo>
                      <a:pt x="448" y="125"/>
                    </a:lnTo>
                    <a:lnTo>
                      <a:pt x="449" y="125"/>
                    </a:lnTo>
                    <a:lnTo>
                      <a:pt x="453" y="125"/>
                    </a:lnTo>
                    <a:lnTo>
                      <a:pt x="453" y="125"/>
                    </a:lnTo>
                    <a:lnTo>
                      <a:pt x="457" y="123"/>
                    </a:lnTo>
                    <a:lnTo>
                      <a:pt x="458" y="123"/>
                    </a:lnTo>
                    <a:lnTo>
                      <a:pt x="458" y="121"/>
                    </a:lnTo>
                    <a:lnTo>
                      <a:pt x="458" y="121"/>
                    </a:lnTo>
                    <a:lnTo>
                      <a:pt x="460" y="121"/>
                    </a:lnTo>
                    <a:lnTo>
                      <a:pt x="460" y="121"/>
                    </a:lnTo>
                    <a:lnTo>
                      <a:pt x="462" y="119"/>
                    </a:lnTo>
                    <a:lnTo>
                      <a:pt x="462" y="119"/>
                    </a:lnTo>
                    <a:lnTo>
                      <a:pt x="464" y="119"/>
                    </a:lnTo>
                    <a:lnTo>
                      <a:pt x="464" y="117"/>
                    </a:lnTo>
                    <a:lnTo>
                      <a:pt x="464" y="117"/>
                    </a:lnTo>
                    <a:lnTo>
                      <a:pt x="466" y="119"/>
                    </a:lnTo>
                    <a:lnTo>
                      <a:pt x="466" y="117"/>
                    </a:lnTo>
                    <a:lnTo>
                      <a:pt x="466" y="116"/>
                    </a:lnTo>
                    <a:lnTo>
                      <a:pt x="467" y="116"/>
                    </a:lnTo>
                    <a:lnTo>
                      <a:pt x="469" y="116"/>
                    </a:lnTo>
                    <a:lnTo>
                      <a:pt x="471" y="116"/>
                    </a:lnTo>
                    <a:lnTo>
                      <a:pt x="471" y="116"/>
                    </a:lnTo>
                    <a:lnTo>
                      <a:pt x="471" y="114"/>
                    </a:lnTo>
                    <a:lnTo>
                      <a:pt x="471" y="114"/>
                    </a:lnTo>
                    <a:lnTo>
                      <a:pt x="471" y="114"/>
                    </a:lnTo>
                    <a:lnTo>
                      <a:pt x="471" y="112"/>
                    </a:lnTo>
                    <a:lnTo>
                      <a:pt x="471" y="114"/>
                    </a:lnTo>
                    <a:lnTo>
                      <a:pt x="473" y="114"/>
                    </a:lnTo>
                    <a:lnTo>
                      <a:pt x="475" y="114"/>
                    </a:lnTo>
                    <a:lnTo>
                      <a:pt x="476" y="114"/>
                    </a:lnTo>
                    <a:lnTo>
                      <a:pt x="478" y="114"/>
                    </a:lnTo>
                    <a:lnTo>
                      <a:pt x="478" y="112"/>
                    </a:lnTo>
                    <a:lnTo>
                      <a:pt x="482" y="114"/>
                    </a:lnTo>
                    <a:lnTo>
                      <a:pt x="482" y="112"/>
                    </a:lnTo>
                    <a:lnTo>
                      <a:pt x="482" y="112"/>
                    </a:lnTo>
                    <a:lnTo>
                      <a:pt x="484" y="110"/>
                    </a:lnTo>
                    <a:lnTo>
                      <a:pt x="484" y="108"/>
                    </a:lnTo>
                    <a:lnTo>
                      <a:pt x="484" y="108"/>
                    </a:lnTo>
                    <a:lnTo>
                      <a:pt x="484" y="108"/>
                    </a:lnTo>
                    <a:lnTo>
                      <a:pt x="484" y="106"/>
                    </a:lnTo>
                    <a:lnTo>
                      <a:pt x="484" y="106"/>
                    </a:lnTo>
                    <a:lnTo>
                      <a:pt x="482" y="106"/>
                    </a:lnTo>
                    <a:lnTo>
                      <a:pt x="482" y="105"/>
                    </a:lnTo>
                    <a:lnTo>
                      <a:pt x="482" y="105"/>
                    </a:lnTo>
                    <a:lnTo>
                      <a:pt x="480" y="105"/>
                    </a:lnTo>
                    <a:lnTo>
                      <a:pt x="480" y="105"/>
                    </a:lnTo>
                    <a:lnTo>
                      <a:pt x="478" y="105"/>
                    </a:lnTo>
                    <a:lnTo>
                      <a:pt x="478" y="105"/>
                    </a:lnTo>
                    <a:lnTo>
                      <a:pt x="476" y="105"/>
                    </a:lnTo>
                    <a:lnTo>
                      <a:pt x="478" y="105"/>
                    </a:lnTo>
                    <a:lnTo>
                      <a:pt x="478" y="105"/>
                    </a:lnTo>
                    <a:lnTo>
                      <a:pt x="480" y="105"/>
                    </a:lnTo>
                    <a:lnTo>
                      <a:pt x="476" y="103"/>
                    </a:lnTo>
                    <a:lnTo>
                      <a:pt x="476" y="105"/>
                    </a:lnTo>
                    <a:lnTo>
                      <a:pt x="476" y="103"/>
                    </a:lnTo>
                    <a:lnTo>
                      <a:pt x="476" y="103"/>
                    </a:lnTo>
                    <a:lnTo>
                      <a:pt x="476" y="103"/>
                    </a:lnTo>
                    <a:lnTo>
                      <a:pt x="475" y="103"/>
                    </a:lnTo>
                    <a:lnTo>
                      <a:pt x="475" y="101"/>
                    </a:lnTo>
                    <a:lnTo>
                      <a:pt x="473" y="103"/>
                    </a:lnTo>
                    <a:lnTo>
                      <a:pt x="473" y="103"/>
                    </a:lnTo>
                    <a:lnTo>
                      <a:pt x="471" y="103"/>
                    </a:lnTo>
                    <a:lnTo>
                      <a:pt x="471" y="101"/>
                    </a:lnTo>
                    <a:lnTo>
                      <a:pt x="473" y="101"/>
                    </a:lnTo>
                    <a:lnTo>
                      <a:pt x="475" y="99"/>
                    </a:lnTo>
                    <a:lnTo>
                      <a:pt x="476" y="103"/>
                    </a:lnTo>
                    <a:lnTo>
                      <a:pt x="476" y="103"/>
                    </a:lnTo>
                    <a:lnTo>
                      <a:pt x="480" y="103"/>
                    </a:lnTo>
                    <a:lnTo>
                      <a:pt x="480" y="103"/>
                    </a:lnTo>
                    <a:lnTo>
                      <a:pt x="480" y="103"/>
                    </a:lnTo>
                    <a:lnTo>
                      <a:pt x="480" y="105"/>
                    </a:lnTo>
                    <a:lnTo>
                      <a:pt x="482" y="105"/>
                    </a:lnTo>
                    <a:lnTo>
                      <a:pt x="484" y="103"/>
                    </a:lnTo>
                    <a:lnTo>
                      <a:pt x="482" y="105"/>
                    </a:lnTo>
                    <a:lnTo>
                      <a:pt x="484" y="105"/>
                    </a:lnTo>
                    <a:lnTo>
                      <a:pt x="484" y="105"/>
                    </a:lnTo>
                    <a:lnTo>
                      <a:pt x="486" y="105"/>
                    </a:lnTo>
                    <a:lnTo>
                      <a:pt x="486" y="106"/>
                    </a:lnTo>
                    <a:lnTo>
                      <a:pt x="486" y="106"/>
                    </a:lnTo>
                    <a:lnTo>
                      <a:pt x="486" y="106"/>
                    </a:lnTo>
                    <a:lnTo>
                      <a:pt x="487" y="106"/>
                    </a:lnTo>
                    <a:lnTo>
                      <a:pt x="487" y="106"/>
                    </a:lnTo>
                    <a:lnTo>
                      <a:pt x="487" y="106"/>
                    </a:lnTo>
                    <a:lnTo>
                      <a:pt x="489" y="106"/>
                    </a:lnTo>
                    <a:lnTo>
                      <a:pt x="489" y="106"/>
                    </a:lnTo>
                    <a:lnTo>
                      <a:pt x="489" y="105"/>
                    </a:lnTo>
                    <a:lnTo>
                      <a:pt x="491" y="105"/>
                    </a:lnTo>
                    <a:lnTo>
                      <a:pt x="493" y="105"/>
                    </a:lnTo>
                    <a:lnTo>
                      <a:pt x="493" y="103"/>
                    </a:lnTo>
                    <a:lnTo>
                      <a:pt x="493" y="103"/>
                    </a:lnTo>
                    <a:lnTo>
                      <a:pt x="493" y="103"/>
                    </a:lnTo>
                    <a:lnTo>
                      <a:pt x="495" y="103"/>
                    </a:lnTo>
                    <a:lnTo>
                      <a:pt x="495" y="103"/>
                    </a:lnTo>
                    <a:lnTo>
                      <a:pt x="495" y="103"/>
                    </a:lnTo>
                    <a:lnTo>
                      <a:pt x="495" y="101"/>
                    </a:lnTo>
                    <a:lnTo>
                      <a:pt x="495" y="101"/>
                    </a:lnTo>
                    <a:lnTo>
                      <a:pt x="495" y="101"/>
                    </a:lnTo>
                    <a:lnTo>
                      <a:pt x="495" y="101"/>
                    </a:lnTo>
                    <a:lnTo>
                      <a:pt x="496" y="101"/>
                    </a:lnTo>
                    <a:lnTo>
                      <a:pt x="496" y="103"/>
                    </a:lnTo>
                    <a:lnTo>
                      <a:pt x="496" y="103"/>
                    </a:lnTo>
                    <a:lnTo>
                      <a:pt x="496" y="101"/>
                    </a:lnTo>
                    <a:lnTo>
                      <a:pt x="498" y="103"/>
                    </a:lnTo>
                    <a:lnTo>
                      <a:pt x="498" y="103"/>
                    </a:lnTo>
                    <a:lnTo>
                      <a:pt x="500" y="103"/>
                    </a:lnTo>
                    <a:lnTo>
                      <a:pt x="504" y="103"/>
                    </a:lnTo>
                    <a:lnTo>
                      <a:pt x="505" y="101"/>
                    </a:lnTo>
                    <a:lnTo>
                      <a:pt x="507" y="99"/>
                    </a:lnTo>
                    <a:lnTo>
                      <a:pt x="507" y="99"/>
                    </a:lnTo>
                    <a:lnTo>
                      <a:pt x="509" y="99"/>
                    </a:lnTo>
                    <a:lnTo>
                      <a:pt x="511" y="99"/>
                    </a:lnTo>
                    <a:lnTo>
                      <a:pt x="513" y="97"/>
                    </a:lnTo>
                    <a:lnTo>
                      <a:pt x="513" y="97"/>
                    </a:lnTo>
                    <a:lnTo>
                      <a:pt x="514" y="96"/>
                    </a:lnTo>
                    <a:lnTo>
                      <a:pt x="516" y="94"/>
                    </a:lnTo>
                    <a:lnTo>
                      <a:pt x="516" y="94"/>
                    </a:lnTo>
                    <a:lnTo>
                      <a:pt x="518" y="94"/>
                    </a:lnTo>
                    <a:lnTo>
                      <a:pt x="518" y="92"/>
                    </a:lnTo>
                    <a:lnTo>
                      <a:pt x="518" y="92"/>
                    </a:lnTo>
                    <a:lnTo>
                      <a:pt x="518" y="92"/>
                    </a:lnTo>
                    <a:lnTo>
                      <a:pt x="516" y="92"/>
                    </a:lnTo>
                    <a:lnTo>
                      <a:pt x="513" y="92"/>
                    </a:lnTo>
                    <a:lnTo>
                      <a:pt x="513" y="92"/>
                    </a:lnTo>
                    <a:lnTo>
                      <a:pt x="511" y="90"/>
                    </a:lnTo>
                    <a:lnTo>
                      <a:pt x="507" y="90"/>
                    </a:lnTo>
                    <a:lnTo>
                      <a:pt x="507" y="88"/>
                    </a:lnTo>
                    <a:lnTo>
                      <a:pt x="507" y="87"/>
                    </a:lnTo>
                    <a:lnTo>
                      <a:pt x="505" y="87"/>
                    </a:lnTo>
                    <a:lnTo>
                      <a:pt x="505" y="85"/>
                    </a:lnTo>
                    <a:lnTo>
                      <a:pt x="505" y="85"/>
                    </a:lnTo>
                    <a:lnTo>
                      <a:pt x="507" y="85"/>
                    </a:lnTo>
                    <a:lnTo>
                      <a:pt x="507" y="85"/>
                    </a:lnTo>
                    <a:lnTo>
                      <a:pt x="509" y="85"/>
                    </a:lnTo>
                    <a:lnTo>
                      <a:pt x="511" y="87"/>
                    </a:lnTo>
                    <a:lnTo>
                      <a:pt x="513" y="87"/>
                    </a:lnTo>
                    <a:lnTo>
                      <a:pt x="513" y="87"/>
                    </a:lnTo>
                    <a:lnTo>
                      <a:pt x="513" y="90"/>
                    </a:lnTo>
                    <a:lnTo>
                      <a:pt x="513" y="90"/>
                    </a:lnTo>
                    <a:lnTo>
                      <a:pt x="513" y="90"/>
                    </a:lnTo>
                    <a:lnTo>
                      <a:pt x="518" y="90"/>
                    </a:lnTo>
                    <a:lnTo>
                      <a:pt x="518" y="90"/>
                    </a:lnTo>
                    <a:lnTo>
                      <a:pt x="520" y="90"/>
                    </a:lnTo>
                    <a:lnTo>
                      <a:pt x="522" y="90"/>
                    </a:lnTo>
                    <a:lnTo>
                      <a:pt x="522" y="88"/>
                    </a:lnTo>
                    <a:lnTo>
                      <a:pt x="524" y="88"/>
                    </a:lnTo>
                    <a:lnTo>
                      <a:pt x="524" y="88"/>
                    </a:lnTo>
                    <a:lnTo>
                      <a:pt x="525" y="87"/>
                    </a:lnTo>
                    <a:lnTo>
                      <a:pt x="527" y="87"/>
                    </a:lnTo>
                    <a:lnTo>
                      <a:pt x="527" y="85"/>
                    </a:lnTo>
                    <a:lnTo>
                      <a:pt x="529" y="85"/>
                    </a:lnTo>
                    <a:lnTo>
                      <a:pt x="529" y="85"/>
                    </a:lnTo>
                    <a:lnTo>
                      <a:pt x="529" y="85"/>
                    </a:lnTo>
                    <a:lnTo>
                      <a:pt x="531" y="85"/>
                    </a:lnTo>
                    <a:lnTo>
                      <a:pt x="531" y="83"/>
                    </a:lnTo>
                    <a:lnTo>
                      <a:pt x="531" y="83"/>
                    </a:lnTo>
                    <a:lnTo>
                      <a:pt x="529" y="83"/>
                    </a:lnTo>
                    <a:lnTo>
                      <a:pt x="527" y="81"/>
                    </a:lnTo>
                    <a:lnTo>
                      <a:pt x="529" y="81"/>
                    </a:lnTo>
                    <a:lnTo>
                      <a:pt x="529" y="81"/>
                    </a:lnTo>
                    <a:lnTo>
                      <a:pt x="531" y="81"/>
                    </a:lnTo>
                    <a:lnTo>
                      <a:pt x="533" y="81"/>
                    </a:lnTo>
                    <a:lnTo>
                      <a:pt x="534" y="81"/>
                    </a:lnTo>
                    <a:lnTo>
                      <a:pt x="536" y="81"/>
                    </a:lnTo>
                    <a:lnTo>
                      <a:pt x="536" y="81"/>
                    </a:lnTo>
                    <a:lnTo>
                      <a:pt x="536" y="83"/>
                    </a:lnTo>
                    <a:lnTo>
                      <a:pt x="536" y="83"/>
                    </a:lnTo>
                    <a:lnTo>
                      <a:pt x="536" y="83"/>
                    </a:lnTo>
                    <a:lnTo>
                      <a:pt x="538" y="83"/>
                    </a:lnTo>
                    <a:lnTo>
                      <a:pt x="540" y="85"/>
                    </a:lnTo>
                    <a:lnTo>
                      <a:pt x="540" y="83"/>
                    </a:lnTo>
                    <a:lnTo>
                      <a:pt x="540" y="83"/>
                    </a:lnTo>
                    <a:lnTo>
                      <a:pt x="542" y="83"/>
                    </a:lnTo>
                    <a:lnTo>
                      <a:pt x="542" y="85"/>
                    </a:lnTo>
                    <a:lnTo>
                      <a:pt x="543" y="85"/>
                    </a:lnTo>
                    <a:lnTo>
                      <a:pt x="543" y="83"/>
                    </a:lnTo>
                    <a:lnTo>
                      <a:pt x="543" y="81"/>
                    </a:lnTo>
                    <a:lnTo>
                      <a:pt x="543" y="81"/>
                    </a:lnTo>
                    <a:lnTo>
                      <a:pt x="543" y="81"/>
                    </a:lnTo>
                    <a:lnTo>
                      <a:pt x="545" y="79"/>
                    </a:lnTo>
                    <a:lnTo>
                      <a:pt x="545" y="81"/>
                    </a:lnTo>
                    <a:lnTo>
                      <a:pt x="547" y="81"/>
                    </a:lnTo>
                    <a:lnTo>
                      <a:pt x="547" y="83"/>
                    </a:lnTo>
                    <a:lnTo>
                      <a:pt x="547" y="83"/>
                    </a:lnTo>
                    <a:lnTo>
                      <a:pt x="547" y="83"/>
                    </a:lnTo>
                    <a:lnTo>
                      <a:pt x="549" y="81"/>
                    </a:lnTo>
                    <a:lnTo>
                      <a:pt x="549" y="81"/>
                    </a:lnTo>
                    <a:lnTo>
                      <a:pt x="553" y="81"/>
                    </a:lnTo>
                    <a:lnTo>
                      <a:pt x="556" y="79"/>
                    </a:lnTo>
                    <a:lnTo>
                      <a:pt x="558" y="79"/>
                    </a:lnTo>
                    <a:lnTo>
                      <a:pt x="558" y="78"/>
                    </a:lnTo>
                    <a:lnTo>
                      <a:pt x="560" y="78"/>
                    </a:lnTo>
                    <a:lnTo>
                      <a:pt x="562" y="78"/>
                    </a:lnTo>
                    <a:lnTo>
                      <a:pt x="563" y="76"/>
                    </a:lnTo>
                    <a:lnTo>
                      <a:pt x="563" y="76"/>
                    </a:lnTo>
                    <a:lnTo>
                      <a:pt x="563" y="76"/>
                    </a:lnTo>
                    <a:lnTo>
                      <a:pt x="563" y="74"/>
                    </a:lnTo>
                    <a:lnTo>
                      <a:pt x="565" y="74"/>
                    </a:lnTo>
                    <a:lnTo>
                      <a:pt x="565" y="74"/>
                    </a:lnTo>
                    <a:lnTo>
                      <a:pt x="565" y="72"/>
                    </a:lnTo>
                    <a:lnTo>
                      <a:pt x="563" y="72"/>
                    </a:lnTo>
                    <a:lnTo>
                      <a:pt x="563" y="70"/>
                    </a:lnTo>
                    <a:lnTo>
                      <a:pt x="563" y="69"/>
                    </a:lnTo>
                    <a:lnTo>
                      <a:pt x="565" y="67"/>
                    </a:lnTo>
                    <a:lnTo>
                      <a:pt x="567" y="67"/>
                    </a:lnTo>
                    <a:lnTo>
                      <a:pt x="563" y="67"/>
                    </a:lnTo>
                    <a:lnTo>
                      <a:pt x="565" y="67"/>
                    </a:lnTo>
                    <a:lnTo>
                      <a:pt x="565" y="67"/>
                    </a:lnTo>
                    <a:lnTo>
                      <a:pt x="563" y="67"/>
                    </a:lnTo>
                    <a:lnTo>
                      <a:pt x="565" y="65"/>
                    </a:lnTo>
                    <a:lnTo>
                      <a:pt x="565" y="65"/>
                    </a:lnTo>
                    <a:lnTo>
                      <a:pt x="565" y="63"/>
                    </a:lnTo>
                    <a:lnTo>
                      <a:pt x="565" y="63"/>
                    </a:lnTo>
                    <a:lnTo>
                      <a:pt x="567" y="63"/>
                    </a:lnTo>
                    <a:lnTo>
                      <a:pt x="567" y="63"/>
                    </a:lnTo>
                    <a:lnTo>
                      <a:pt x="567" y="63"/>
                    </a:lnTo>
                    <a:lnTo>
                      <a:pt x="567" y="65"/>
                    </a:lnTo>
                    <a:lnTo>
                      <a:pt x="567" y="65"/>
                    </a:lnTo>
                    <a:lnTo>
                      <a:pt x="569" y="65"/>
                    </a:lnTo>
                    <a:lnTo>
                      <a:pt x="569" y="63"/>
                    </a:lnTo>
                    <a:lnTo>
                      <a:pt x="571" y="63"/>
                    </a:lnTo>
                    <a:lnTo>
                      <a:pt x="572" y="63"/>
                    </a:lnTo>
                    <a:lnTo>
                      <a:pt x="572" y="63"/>
                    </a:lnTo>
                    <a:lnTo>
                      <a:pt x="572" y="63"/>
                    </a:lnTo>
                    <a:lnTo>
                      <a:pt x="574" y="61"/>
                    </a:lnTo>
                    <a:lnTo>
                      <a:pt x="571" y="61"/>
                    </a:lnTo>
                    <a:lnTo>
                      <a:pt x="572" y="59"/>
                    </a:lnTo>
                    <a:lnTo>
                      <a:pt x="574" y="59"/>
                    </a:lnTo>
                    <a:lnTo>
                      <a:pt x="576" y="58"/>
                    </a:lnTo>
                    <a:lnTo>
                      <a:pt x="576" y="58"/>
                    </a:lnTo>
                    <a:lnTo>
                      <a:pt x="574" y="58"/>
                    </a:lnTo>
                    <a:lnTo>
                      <a:pt x="574" y="58"/>
                    </a:lnTo>
                    <a:lnTo>
                      <a:pt x="572" y="58"/>
                    </a:lnTo>
                    <a:lnTo>
                      <a:pt x="572" y="56"/>
                    </a:lnTo>
                    <a:lnTo>
                      <a:pt x="572" y="54"/>
                    </a:lnTo>
                    <a:lnTo>
                      <a:pt x="572" y="54"/>
                    </a:lnTo>
                    <a:lnTo>
                      <a:pt x="572" y="52"/>
                    </a:lnTo>
                    <a:lnTo>
                      <a:pt x="572" y="52"/>
                    </a:lnTo>
                    <a:lnTo>
                      <a:pt x="571" y="52"/>
                    </a:lnTo>
                    <a:lnTo>
                      <a:pt x="571" y="52"/>
                    </a:lnTo>
                    <a:lnTo>
                      <a:pt x="567" y="52"/>
                    </a:lnTo>
                    <a:lnTo>
                      <a:pt x="565" y="52"/>
                    </a:lnTo>
                    <a:lnTo>
                      <a:pt x="565" y="50"/>
                    </a:lnTo>
                    <a:lnTo>
                      <a:pt x="563" y="50"/>
                    </a:lnTo>
                    <a:lnTo>
                      <a:pt x="562" y="50"/>
                    </a:lnTo>
                    <a:lnTo>
                      <a:pt x="560" y="50"/>
                    </a:lnTo>
                    <a:lnTo>
                      <a:pt x="558" y="50"/>
                    </a:lnTo>
                    <a:lnTo>
                      <a:pt x="558" y="50"/>
                    </a:lnTo>
                    <a:lnTo>
                      <a:pt x="558" y="52"/>
                    </a:lnTo>
                    <a:lnTo>
                      <a:pt x="558" y="52"/>
                    </a:lnTo>
                    <a:lnTo>
                      <a:pt x="558" y="52"/>
                    </a:lnTo>
                    <a:lnTo>
                      <a:pt x="556" y="52"/>
                    </a:lnTo>
                    <a:lnTo>
                      <a:pt x="556" y="54"/>
                    </a:lnTo>
                    <a:lnTo>
                      <a:pt x="556" y="54"/>
                    </a:lnTo>
                    <a:lnTo>
                      <a:pt x="554" y="56"/>
                    </a:lnTo>
                    <a:lnTo>
                      <a:pt x="554" y="56"/>
                    </a:lnTo>
                    <a:lnTo>
                      <a:pt x="554" y="58"/>
                    </a:lnTo>
                    <a:lnTo>
                      <a:pt x="556" y="58"/>
                    </a:lnTo>
                    <a:lnTo>
                      <a:pt x="556" y="58"/>
                    </a:lnTo>
                    <a:lnTo>
                      <a:pt x="558" y="58"/>
                    </a:lnTo>
                    <a:lnTo>
                      <a:pt x="556" y="58"/>
                    </a:lnTo>
                    <a:lnTo>
                      <a:pt x="556" y="58"/>
                    </a:lnTo>
                    <a:lnTo>
                      <a:pt x="554" y="58"/>
                    </a:lnTo>
                    <a:lnTo>
                      <a:pt x="554" y="58"/>
                    </a:lnTo>
                    <a:lnTo>
                      <a:pt x="554" y="59"/>
                    </a:lnTo>
                    <a:lnTo>
                      <a:pt x="554" y="59"/>
                    </a:lnTo>
                    <a:lnTo>
                      <a:pt x="554" y="59"/>
                    </a:lnTo>
                    <a:lnTo>
                      <a:pt x="554" y="61"/>
                    </a:lnTo>
                    <a:lnTo>
                      <a:pt x="553" y="59"/>
                    </a:lnTo>
                    <a:lnTo>
                      <a:pt x="553" y="59"/>
                    </a:lnTo>
                    <a:lnTo>
                      <a:pt x="551" y="59"/>
                    </a:lnTo>
                    <a:lnTo>
                      <a:pt x="551" y="61"/>
                    </a:lnTo>
                    <a:lnTo>
                      <a:pt x="549" y="61"/>
                    </a:lnTo>
                    <a:lnTo>
                      <a:pt x="549" y="61"/>
                    </a:lnTo>
                    <a:lnTo>
                      <a:pt x="549" y="61"/>
                    </a:lnTo>
                    <a:lnTo>
                      <a:pt x="547" y="63"/>
                    </a:lnTo>
                    <a:lnTo>
                      <a:pt x="545" y="63"/>
                    </a:lnTo>
                    <a:lnTo>
                      <a:pt x="545" y="65"/>
                    </a:lnTo>
                    <a:lnTo>
                      <a:pt x="542" y="67"/>
                    </a:lnTo>
                    <a:lnTo>
                      <a:pt x="540" y="69"/>
                    </a:lnTo>
                    <a:lnTo>
                      <a:pt x="538" y="69"/>
                    </a:lnTo>
                    <a:lnTo>
                      <a:pt x="538" y="70"/>
                    </a:lnTo>
                    <a:lnTo>
                      <a:pt x="536" y="70"/>
                    </a:lnTo>
                    <a:lnTo>
                      <a:pt x="536" y="72"/>
                    </a:lnTo>
                    <a:lnTo>
                      <a:pt x="534" y="72"/>
                    </a:lnTo>
                    <a:lnTo>
                      <a:pt x="534" y="72"/>
                    </a:lnTo>
                    <a:lnTo>
                      <a:pt x="534" y="72"/>
                    </a:lnTo>
                    <a:lnTo>
                      <a:pt x="534" y="72"/>
                    </a:lnTo>
                    <a:lnTo>
                      <a:pt x="533" y="72"/>
                    </a:lnTo>
                    <a:lnTo>
                      <a:pt x="533" y="72"/>
                    </a:lnTo>
                    <a:lnTo>
                      <a:pt x="531" y="74"/>
                    </a:lnTo>
                    <a:lnTo>
                      <a:pt x="531" y="74"/>
                    </a:lnTo>
                    <a:lnTo>
                      <a:pt x="531" y="72"/>
                    </a:lnTo>
                    <a:lnTo>
                      <a:pt x="529" y="72"/>
                    </a:lnTo>
                    <a:lnTo>
                      <a:pt x="529" y="70"/>
                    </a:lnTo>
                    <a:lnTo>
                      <a:pt x="529" y="69"/>
                    </a:lnTo>
                    <a:lnTo>
                      <a:pt x="529" y="67"/>
                    </a:lnTo>
                    <a:lnTo>
                      <a:pt x="529" y="67"/>
                    </a:lnTo>
                    <a:lnTo>
                      <a:pt x="531" y="65"/>
                    </a:lnTo>
                    <a:lnTo>
                      <a:pt x="531" y="65"/>
                    </a:lnTo>
                    <a:lnTo>
                      <a:pt x="531" y="63"/>
                    </a:lnTo>
                    <a:lnTo>
                      <a:pt x="534" y="63"/>
                    </a:lnTo>
                    <a:lnTo>
                      <a:pt x="533" y="63"/>
                    </a:lnTo>
                    <a:lnTo>
                      <a:pt x="534" y="63"/>
                    </a:lnTo>
                    <a:lnTo>
                      <a:pt x="534" y="63"/>
                    </a:lnTo>
                    <a:lnTo>
                      <a:pt x="536" y="63"/>
                    </a:lnTo>
                    <a:lnTo>
                      <a:pt x="536" y="61"/>
                    </a:lnTo>
                    <a:lnTo>
                      <a:pt x="538" y="58"/>
                    </a:lnTo>
                    <a:lnTo>
                      <a:pt x="538" y="58"/>
                    </a:lnTo>
                    <a:lnTo>
                      <a:pt x="536" y="56"/>
                    </a:lnTo>
                    <a:lnTo>
                      <a:pt x="536" y="56"/>
                    </a:lnTo>
                    <a:lnTo>
                      <a:pt x="536" y="54"/>
                    </a:lnTo>
                    <a:lnTo>
                      <a:pt x="534" y="54"/>
                    </a:lnTo>
                    <a:lnTo>
                      <a:pt x="534" y="54"/>
                    </a:lnTo>
                    <a:lnTo>
                      <a:pt x="531" y="54"/>
                    </a:lnTo>
                    <a:lnTo>
                      <a:pt x="531" y="56"/>
                    </a:lnTo>
                    <a:lnTo>
                      <a:pt x="529" y="58"/>
                    </a:lnTo>
                    <a:lnTo>
                      <a:pt x="529" y="58"/>
                    </a:lnTo>
                    <a:lnTo>
                      <a:pt x="527" y="59"/>
                    </a:lnTo>
                    <a:lnTo>
                      <a:pt x="527" y="58"/>
                    </a:lnTo>
                    <a:lnTo>
                      <a:pt x="527" y="59"/>
                    </a:lnTo>
                    <a:lnTo>
                      <a:pt x="527" y="59"/>
                    </a:lnTo>
                    <a:lnTo>
                      <a:pt x="525" y="61"/>
                    </a:lnTo>
                    <a:lnTo>
                      <a:pt x="524" y="61"/>
                    </a:lnTo>
                    <a:lnTo>
                      <a:pt x="522" y="63"/>
                    </a:lnTo>
                    <a:lnTo>
                      <a:pt x="522" y="61"/>
                    </a:lnTo>
                    <a:lnTo>
                      <a:pt x="522" y="61"/>
                    </a:lnTo>
                    <a:lnTo>
                      <a:pt x="522" y="59"/>
                    </a:lnTo>
                    <a:lnTo>
                      <a:pt x="524" y="59"/>
                    </a:lnTo>
                    <a:lnTo>
                      <a:pt x="524" y="58"/>
                    </a:lnTo>
                    <a:lnTo>
                      <a:pt x="525" y="58"/>
                    </a:lnTo>
                    <a:lnTo>
                      <a:pt x="525" y="58"/>
                    </a:lnTo>
                    <a:lnTo>
                      <a:pt x="525" y="56"/>
                    </a:lnTo>
                    <a:lnTo>
                      <a:pt x="525" y="56"/>
                    </a:lnTo>
                    <a:lnTo>
                      <a:pt x="525" y="54"/>
                    </a:lnTo>
                    <a:lnTo>
                      <a:pt x="525" y="54"/>
                    </a:lnTo>
                    <a:lnTo>
                      <a:pt x="524" y="52"/>
                    </a:lnTo>
                    <a:lnTo>
                      <a:pt x="525" y="52"/>
                    </a:lnTo>
                    <a:lnTo>
                      <a:pt x="525" y="52"/>
                    </a:lnTo>
                    <a:lnTo>
                      <a:pt x="527" y="52"/>
                    </a:lnTo>
                    <a:lnTo>
                      <a:pt x="527" y="52"/>
                    </a:lnTo>
                    <a:lnTo>
                      <a:pt x="527" y="52"/>
                    </a:lnTo>
                    <a:lnTo>
                      <a:pt x="527" y="50"/>
                    </a:lnTo>
                    <a:lnTo>
                      <a:pt x="527" y="52"/>
                    </a:lnTo>
                    <a:lnTo>
                      <a:pt x="527" y="50"/>
                    </a:lnTo>
                    <a:lnTo>
                      <a:pt x="527" y="52"/>
                    </a:lnTo>
                    <a:lnTo>
                      <a:pt x="527" y="50"/>
                    </a:lnTo>
                    <a:lnTo>
                      <a:pt x="525" y="50"/>
                    </a:lnTo>
                    <a:lnTo>
                      <a:pt x="527" y="50"/>
                    </a:lnTo>
                    <a:lnTo>
                      <a:pt x="525" y="50"/>
                    </a:lnTo>
                    <a:lnTo>
                      <a:pt x="524" y="50"/>
                    </a:lnTo>
                    <a:lnTo>
                      <a:pt x="522" y="50"/>
                    </a:lnTo>
                    <a:lnTo>
                      <a:pt x="522" y="50"/>
                    </a:lnTo>
                    <a:lnTo>
                      <a:pt x="522" y="49"/>
                    </a:lnTo>
                    <a:lnTo>
                      <a:pt x="522" y="49"/>
                    </a:lnTo>
                    <a:lnTo>
                      <a:pt x="520" y="49"/>
                    </a:lnTo>
                    <a:lnTo>
                      <a:pt x="520" y="49"/>
                    </a:lnTo>
                    <a:lnTo>
                      <a:pt x="522" y="49"/>
                    </a:lnTo>
                    <a:lnTo>
                      <a:pt x="522" y="47"/>
                    </a:lnTo>
                    <a:lnTo>
                      <a:pt x="522" y="47"/>
                    </a:lnTo>
                    <a:lnTo>
                      <a:pt x="524" y="47"/>
                    </a:lnTo>
                    <a:lnTo>
                      <a:pt x="524" y="47"/>
                    </a:lnTo>
                    <a:lnTo>
                      <a:pt x="525" y="47"/>
                    </a:lnTo>
                    <a:lnTo>
                      <a:pt x="525" y="47"/>
                    </a:lnTo>
                    <a:lnTo>
                      <a:pt x="525" y="45"/>
                    </a:lnTo>
                    <a:lnTo>
                      <a:pt x="524" y="45"/>
                    </a:lnTo>
                    <a:lnTo>
                      <a:pt x="525" y="45"/>
                    </a:lnTo>
                    <a:lnTo>
                      <a:pt x="525" y="45"/>
                    </a:lnTo>
                    <a:lnTo>
                      <a:pt x="525" y="43"/>
                    </a:lnTo>
                    <a:lnTo>
                      <a:pt x="527" y="45"/>
                    </a:lnTo>
                    <a:lnTo>
                      <a:pt x="529" y="45"/>
                    </a:lnTo>
                    <a:lnTo>
                      <a:pt x="529" y="45"/>
                    </a:lnTo>
                    <a:lnTo>
                      <a:pt x="529" y="45"/>
                    </a:lnTo>
                    <a:lnTo>
                      <a:pt x="529" y="43"/>
                    </a:lnTo>
                    <a:lnTo>
                      <a:pt x="529" y="43"/>
                    </a:lnTo>
                    <a:lnTo>
                      <a:pt x="529" y="43"/>
                    </a:lnTo>
                    <a:lnTo>
                      <a:pt x="529" y="43"/>
                    </a:lnTo>
                    <a:lnTo>
                      <a:pt x="527" y="43"/>
                    </a:lnTo>
                    <a:lnTo>
                      <a:pt x="529" y="43"/>
                    </a:lnTo>
                    <a:lnTo>
                      <a:pt x="529" y="43"/>
                    </a:lnTo>
                    <a:lnTo>
                      <a:pt x="529" y="41"/>
                    </a:lnTo>
                    <a:lnTo>
                      <a:pt x="529" y="40"/>
                    </a:lnTo>
                    <a:lnTo>
                      <a:pt x="529" y="40"/>
                    </a:lnTo>
                    <a:lnTo>
                      <a:pt x="527" y="40"/>
                    </a:lnTo>
                    <a:lnTo>
                      <a:pt x="529" y="40"/>
                    </a:lnTo>
                    <a:lnTo>
                      <a:pt x="527" y="38"/>
                    </a:lnTo>
                    <a:lnTo>
                      <a:pt x="527" y="38"/>
                    </a:lnTo>
                    <a:lnTo>
                      <a:pt x="527" y="38"/>
                    </a:lnTo>
                    <a:lnTo>
                      <a:pt x="529" y="36"/>
                    </a:lnTo>
                    <a:lnTo>
                      <a:pt x="531" y="36"/>
                    </a:lnTo>
                    <a:lnTo>
                      <a:pt x="531" y="34"/>
                    </a:lnTo>
                    <a:lnTo>
                      <a:pt x="531" y="32"/>
                    </a:lnTo>
                    <a:lnTo>
                      <a:pt x="529" y="31"/>
                    </a:lnTo>
                    <a:lnTo>
                      <a:pt x="529" y="31"/>
                    </a:lnTo>
                    <a:lnTo>
                      <a:pt x="531" y="31"/>
                    </a:lnTo>
                    <a:lnTo>
                      <a:pt x="531" y="29"/>
                    </a:lnTo>
                    <a:lnTo>
                      <a:pt x="529" y="31"/>
                    </a:lnTo>
                    <a:lnTo>
                      <a:pt x="529" y="29"/>
                    </a:lnTo>
                    <a:lnTo>
                      <a:pt x="529" y="29"/>
                    </a:lnTo>
                    <a:lnTo>
                      <a:pt x="527" y="31"/>
                    </a:lnTo>
                    <a:lnTo>
                      <a:pt x="527" y="29"/>
                    </a:lnTo>
                    <a:lnTo>
                      <a:pt x="527" y="29"/>
                    </a:lnTo>
                    <a:lnTo>
                      <a:pt x="527" y="29"/>
                    </a:lnTo>
                    <a:lnTo>
                      <a:pt x="527" y="29"/>
                    </a:lnTo>
                    <a:lnTo>
                      <a:pt x="529" y="29"/>
                    </a:lnTo>
                    <a:lnTo>
                      <a:pt x="529" y="29"/>
                    </a:lnTo>
                    <a:lnTo>
                      <a:pt x="529" y="27"/>
                    </a:lnTo>
                    <a:lnTo>
                      <a:pt x="527" y="27"/>
                    </a:lnTo>
                    <a:lnTo>
                      <a:pt x="527" y="27"/>
                    </a:lnTo>
                    <a:lnTo>
                      <a:pt x="525" y="27"/>
                    </a:lnTo>
                    <a:lnTo>
                      <a:pt x="524" y="29"/>
                    </a:lnTo>
                    <a:lnTo>
                      <a:pt x="524" y="29"/>
                    </a:lnTo>
                    <a:lnTo>
                      <a:pt x="524" y="29"/>
                    </a:lnTo>
                    <a:lnTo>
                      <a:pt x="522" y="29"/>
                    </a:lnTo>
                    <a:lnTo>
                      <a:pt x="520" y="31"/>
                    </a:lnTo>
                    <a:lnTo>
                      <a:pt x="518" y="31"/>
                    </a:lnTo>
                    <a:lnTo>
                      <a:pt x="520" y="31"/>
                    </a:lnTo>
                    <a:lnTo>
                      <a:pt x="518" y="32"/>
                    </a:lnTo>
                    <a:lnTo>
                      <a:pt x="518" y="34"/>
                    </a:lnTo>
                    <a:lnTo>
                      <a:pt x="516" y="32"/>
                    </a:lnTo>
                    <a:lnTo>
                      <a:pt x="516" y="32"/>
                    </a:lnTo>
                    <a:lnTo>
                      <a:pt x="516" y="32"/>
                    </a:lnTo>
                    <a:lnTo>
                      <a:pt x="514" y="32"/>
                    </a:lnTo>
                    <a:lnTo>
                      <a:pt x="514" y="32"/>
                    </a:lnTo>
                    <a:lnTo>
                      <a:pt x="513" y="34"/>
                    </a:lnTo>
                    <a:lnTo>
                      <a:pt x="513" y="34"/>
                    </a:lnTo>
                    <a:lnTo>
                      <a:pt x="513" y="34"/>
                    </a:lnTo>
                    <a:lnTo>
                      <a:pt x="511" y="36"/>
                    </a:lnTo>
                    <a:lnTo>
                      <a:pt x="511" y="36"/>
                    </a:lnTo>
                    <a:lnTo>
                      <a:pt x="509" y="36"/>
                    </a:lnTo>
                    <a:lnTo>
                      <a:pt x="511" y="38"/>
                    </a:lnTo>
                    <a:lnTo>
                      <a:pt x="509" y="40"/>
                    </a:lnTo>
                    <a:lnTo>
                      <a:pt x="511" y="40"/>
                    </a:lnTo>
                    <a:lnTo>
                      <a:pt x="509" y="40"/>
                    </a:lnTo>
                    <a:lnTo>
                      <a:pt x="509" y="40"/>
                    </a:lnTo>
                    <a:lnTo>
                      <a:pt x="509" y="40"/>
                    </a:lnTo>
                    <a:lnTo>
                      <a:pt x="507" y="40"/>
                    </a:lnTo>
                    <a:lnTo>
                      <a:pt x="505" y="40"/>
                    </a:lnTo>
                    <a:lnTo>
                      <a:pt x="505" y="41"/>
                    </a:lnTo>
                    <a:lnTo>
                      <a:pt x="505" y="41"/>
                    </a:lnTo>
                    <a:lnTo>
                      <a:pt x="504" y="41"/>
                    </a:lnTo>
                    <a:lnTo>
                      <a:pt x="504" y="43"/>
                    </a:lnTo>
                    <a:lnTo>
                      <a:pt x="504" y="43"/>
                    </a:lnTo>
                    <a:lnTo>
                      <a:pt x="504" y="45"/>
                    </a:lnTo>
                    <a:lnTo>
                      <a:pt x="504" y="45"/>
                    </a:lnTo>
                    <a:lnTo>
                      <a:pt x="504" y="45"/>
                    </a:lnTo>
                    <a:lnTo>
                      <a:pt x="504" y="47"/>
                    </a:lnTo>
                    <a:lnTo>
                      <a:pt x="504" y="47"/>
                    </a:lnTo>
                    <a:lnTo>
                      <a:pt x="507" y="47"/>
                    </a:lnTo>
                    <a:lnTo>
                      <a:pt x="507" y="47"/>
                    </a:lnTo>
                    <a:lnTo>
                      <a:pt x="507" y="49"/>
                    </a:lnTo>
                    <a:lnTo>
                      <a:pt x="507" y="49"/>
                    </a:lnTo>
                    <a:lnTo>
                      <a:pt x="507" y="49"/>
                    </a:lnTo>
                    <a:lnTo>
                      <a:pt x="509" y="49"/>
                    </a:lnTo>
                    <a:lnTo>
                      <a:pt x="509" y="49"/>
                    </a:lnTo>
                    <a:lnTo>
                      <a:pt x="509" y="49"/>
                    </a:lnTo>
                    <a:lnTo>
                      <a:pt x="509" y="50"/>
                    </a:lnTo>
                    <a:lnTo>
                      <a:pt x="511" y="50"/>
                    </a:lnTo>
                    <a:lnTo>
                      <a:pt x="513" y="50"/>
                    </a:lnTo>
                    <a:lnTo>
                      <a:pt x="513" y="50"/>
                    </a:lnTo>
                    <a:lnTo>
                      <a:pt x="513" y="50"/>
                    </a:lnTo>
                    <a:lnTo>
                      <a:pt x="511" y="52"/>
                    </a:lnTo>
                    <a:lnTo>
                      <a:pt x="509" y="52"/>
                    </a:lnTo>
                    <a:lnTo>
                      <a:pt x="511" y="52"/>
                    </a:lnTo>
                    <a:lnTo>
                      <a:pt x="513" y="50"/>
                    </a:lnTo>
                    <a:lnTo>
                      <a:pt x="511" y="50"/>
                    </a:lnTo>
                    <a:lnTo>
                      <a:pt x="509" y="52"/>
                    </a:lnTo>
                    <a:lnTo>
                      <a:pt x="507" y="52"/>
                    </a:lnTo>
                    <a:lnTo>
                      <a:pt x="507" y="52"/>
                    </a:lnTo>
                    <a:lnTo>
                      <a:pt x="507" y="52"/>
                    </a:lnTo>
                    <a:lnTo>
                      <a:pt x="505" y="54"/>
                    </a:lnTo>
                    <a:lnTo>
                      <a:pt x="504" y="54"/>
                    </a:lnTo>
                    <a:lnTo>
                      <a:pt x="504" y="54"/>
                    </a:lnTo>
                    <a:lnTo>
                      <a:pt x="504" y="56"/>
                    </a:lnTo>
                    <a:lnTo>
                      <a:pt x="502" y="58"/>
                    </a:lnTo>
                    <a:lnTo>
                      <a:pt x="504" y="58"/>
                    </a:lnTo>
                    <a:lnTo>
                      <a:pt x="505" y="58"/>
                    </a:lnTo>
                    <a:lnTo>
                      <a:pt x="507" y="56"/>
                    </a:lnTo>
                    <a:lnTo>
                      <a:pt x="507" y="56"/>
                    </a:lnTo>
                    <a:lnTo>
                      <a:pt x="505" y="56"/>
                    </a:lnTo>
                    <a:lnTo>
                      <a:pt x="507" y="56"/>
                    </a:lnTo>
                    <a:lnTo>
                      <a:pt x="507" y="54"/>
                    </a:lnTo>
                    <a:lnTo>
                      <a:pt x="507" y="54"/>
                    </a:lnTo>
                    <a:lnTo>
                      <a:pt x="509" y="54"/>
                    </a:lnTo>
                    <a:lnTo>
                      <a:pt x="507" y="56"/>
                    </a:lnTo>
                    <a:lnTo>
                      <a:pt x="507" y="58"/>
                    </a:lnTo>
                    <a:lnTo>
                      <a:pt x="505" y="58"/>
                    </a:lnTo>
                    <a:lnTo>
                      <a:pt x="507" y="58"/>
                    </a:lnTo>
                    <a:lnTo>
                      <a:pt x="505" y="58"/>
                    </a:lnTo>
                    <a:lnTo>
                      <a:pt x="502" y="59"/>
                    </a:lnTo>
                    <a:lnTo>
                      <a:pt x="500" y="61"/>
                    </a:lnTo>
                    <a:lnTo>
                      <a:pt x="500" y="61"/>
                    </a:lnTo>
                    <a:lnTo>
                      <a:pt x="498" y="61"/>
                    </a:lnTo>
                    <a:lnTo>
                      <a:pt x="498" y="63"/>
                    </a:lnTo>
                    <a:lnTo>
                      <a:pt x="496" y="63"/>
                    </a:lnTo>
                    <a:lnTo>
                      <a:pt x="496" y="63"/>
                    </a:lnTo>
                    <a:lnTo>
                      <a:pt x="495" y="63"/>
                    </a:lnTo>
                    <a:lnTo>
                      <a:pt x="495" y="63"/>
                    </a:lnTo>
                    <a:lnTo>
                      <a:pt x="495" y="63"/>
                    </a:lnTo>
                    <a:lnTo>
                      <a:pt x="493" y="63"/>
                    </a:lnTo>
                    <a:lnTo>
                      <a:pt x="493" y="63"/>
                    </a:lnTo>
                    <a:lnTo>
                      <a:pt x="493" y="63"/>
                    </a:lnTo>
                    <a:lnTo>
                      <a:pt x="493" y="63"/>
                    </a:lnTo>
                    <a:lnTo>
                      <a:pt x="489" y="65"/>
                    </a:lnTo>
                    <a:lnTo>
                      <a:pt x="489" y="65"/>
                    </a:lnTo>
                    <a:lnTo>
                      <a:pt x="489" y="67"/>
                    </a:lnTo>
                    <a:lnTo>
                      <a:pt x="489" y="67"/>
                    </a:lnTo>
                    <a:lnTo>
                      <a:pt x="489" y="69"/>
                    </a:lnTo>
                    <a:lnTo>
                      <a:pt x="489" y="69"/>
                    </a:lnTo>
                    <a:lnTo>
                      <a:pt x="487" y="70"/>
                    </a:lnTo>
                    <a:lnTo>
                      <a:pt x="486" y="70"/>
                    </a:lnTo>
                    <a:lnTo>
                      <a:pt x="486" y="69"/>
                    </a:lnTo>
                    <a:lnTo>
                      <a:pt x="487" y="69"/>
                    </a:lnTo>
                    <a:lnTo>
                      <a:pt x="487" y="69"/>
                    </a:lnTo>
                    <a:lnTo>
                      <a:pt x="486" y="69"/>
                    </a:lnTo>
                    <a:lnTo>
                      <a:pt x="486" y="69"/>
                    </a:lnTo>
                    <a:lnTo>
                      <a:pt x="484" y="69"/>
                    </a:lnTo>
                    <a:lnTo>
                      <a:pt x="486" y="67"/>
                    </a:lnTo>
                    <a:lnTo>
                      <a:pt x="484" y="67"/>
                    </a:lnTo>
                    <a:lnTo>
                      <a:pt x="484" y="67"/>
                    </a:lnTo>
                    <a:lnTo>
                      <a:pt x="487" y="67"/>
                    </a:lnTo>
                    <a:lnTo>
                      <a:pt x="487" y="65"/>
                    </a:lnTo>
                    <a:lnTo>
                      <a:pt x="487" y="63"/>
                    </a:lnTo>
                    <a:lnTo>
                      <a:pt x="489" y="63"/>
                    </a:lnTo>
                    <a:lnTo>
                      <a:pt x="489" y="61"/>
                    </a:lnTo>
                    <a:lnTo>
                      <a:pt x="491" y="61"/>
                    </a:lnTo>
                    <a:lnTo>
                      <a:pt x="491" y="61"/>
                    </a:lnTo>
                    <a:lnTo>
                      <a:pt x="491" y="59"/>
                    </a:lnTo>
                    <a:lnTo>
                      <a:pt x="487" y="61"/>
                    </a:lnTo>
                    <a:lnTo>
                      <a:pt x="487" y="63"/>
                    </a:lnTo>
                    <a:lnTo>
                      <a:pt x="487" y="61"/>
                    </a:lnTo>
                    <a:lnTo>
                      <a:pt x="486" y="63"/>
                    </a:lnTo>
                    <a:lnTo>
                      <a:pt x="486" y="61"/>
                    </a:lnTo>
                    <a:lnTo>
                      <a:pt x="487" y="61"/>
                    </a:lnTo>
                    <a:lnTo>
                      <a:pt x="487" y="61"/>
                    </a:lnTo>
                    <a:lnTo>
                      <a:pt x="489" y="59"/>
                    </a:lnTo>
                    <a:lnTo>
                      <a:pt x="489" y="59"/>
                    </a:lnTo>
                    <a:lnTo>
                      <a:pt x="487" y="59"/>
                    </a:lnTo>
                    <a:lnTo>
                      <a:pt x="487" y="59"/>
                    </a:lnTo>
                    <a:lnTo>
                      <a:pt x="487" y="59"/>
                    </a:lnTo>
                    <a:lnTo>
                      <a:pt x="487" y="58"/>
                    </a:lnTo>
                    <a:lnTo>
                      <a:pt x="487" y="58"/>
                    </a:lnTo>
                    <a:lnTo>
                      <a:pt x="486" y="58"/>
                    </a:lnTo>
                    <a:lnTo>
                      <a:pt x="486" y="58"/>
                    </a:lnTo>
                    <a:lnTo>
                      <a:pt x="486" y="58"/>
                    </a:lnTo>
                    <a:lnTo>
                      <a:pt x="486" y="58"/>
                    </a:lnTo>
                    <a:lnTo>
                      <a:pt x="484" y="58"/>
                    </a:lnTo>
                    <a:lnTo>
                      <a:pt x="484" y="58"/>
                    </a:lnTo>
                    <a:lnTo>
                      <a:pt x="484" y="58"/>
                    </a:lnTo>
                    <a:lnTo>
                      <a:pt x="484" y="58"/>
                    </a:lnTo>
                    <a:lnTo>
                      <a:pt x="482" y="58"/>
                    </a:lnTo>
                    <a:lnTo>
                      <a:pt x="482" y="58"/>
                    </a:lnTo>
                    <a:lnTo>
                      <a:pt x="480" y="58"/>
                    </a:lnTo>
                    <a:lnTo>
                      <a:pt x="480" y="58"/>
                    </a:lnTo>
                    <a:lnTo>
                      <a:pt x="480" y="58"/>
                    </a:lnTo>
                    <a:lnTo>
                      <a:pt x="478" y="58"/>
                    </a:lnTo>
                    <a:lnTo>
                      <a:pt x="478" y="58"/>
                    </a:lnTo>
                    <a:lnTo>
                      <a:pt x="478" y="59"/>
                    </a:lnTo>
                    <a:lnTo>
                      <a:pt x="478" y="59"/>
                    </a:lnTo>
                    <a:lnTo>
                      <a:pt x="478" y="61"/>
                    </a:lnTo>
                    <a:lnTo>
                      <a:pt x="478" y="61"/>
                    </a:lnTo>
                    <a:lnTo>
                      <a:pt x="476" y="61"/>
                    </a:lnTo>
                    <a:lnTo>
                      <a:pt x="478" y="61"/>
                    </a:lnTo>
                    <a:lnTo>
                      <a:pt x="476" y="63"/>
                    </a:lnTo>
                    <a:lnTo>
                      <a:pt x="478" y="63"/>
                    </a:lnTo>
                    <a:lnTo>
                      <a:pt x="478" y="63"/>
                    </a:lnTo>
                    <a:lnTo>
                      <a:pt x="480" y="63"/>
                    </a:lnTo>
                    <a:lnTo>
                      <a:pt x="482" y="63"/>
                    </a:lnTo>
                    <a:lnTo>
                      <a:pt x="482" y="63"/>
                    </a:lnTo>
                    <a:lnTo>
                      <a:pt x="480" y="63"/>
                    </a:lnTo>
                    <a:lnTo>
                      <a:pt x="482" y="63"/>
                    </a:lnTo>
                    <a:lnTo>
                      <a:pt x="482" y="63"/>
                    </a:lnTo>
                    <a:lnTo>
                      <a:pt x="482" y="63"/>
                    </a:lnTo>
                    <a:lnTo>
                      <a:pt x="480" y="65"/>
                    </a:lnTo>
                    <a:lnTo>
                      <a:pt x="480" y="65"/>
                    </a:lnTo>
                    <a:lnTo>
                      <a:pt x="478" y="65"/>
                    </a:lnTo>
                    <a:lnTo>
                      <a:pt x="478" y="65"/>
                    </a:lnTo>
                    <a:lnTo>
                      <a:pt x="476" y="65"/>
                    </a:lnTo>
                    <a:lnTo>
                      <a:pt x="476" y="63"/>
                    </a:lnTo>
                    <a:lnTo>
                      <a:pt x="476" y="63"/>
                    </a:lnTo>
                    <a:lnTo>
                      <a:pt x="476" y="63"/>
                    </a:lnTo>
                    <a:lnTo>
                      <a:pt x="476" y="63"/>
                    </a:lnTo>
                    <a:lnTo>
                      <a:pt x="476" y="61"/>
                    </a:lnTo>
                    <a:lnTo>
                      <a:pt x="476" y="61"/>
                    </a:lnTo>
                    <a:lnTo>
                      <a:pt x="476" y="61"/>
                    </a:lnTo>
                    <a:lnTo>
                      <a:pt x="476" y="61"/>
                    </a:lnTo>
                    <a:lnTo>
                      <a:pt x="475" y="61"/>
                    </a:lnTo>
                    <a:lnTo>
                      <a:pt x="475" y="63"/>
                    </a:lnTo>
                    <a:lnTo>
                      <a:pt x="475" y="63"/>
                    </a:lnTo>
                    <a:lnTo>
                      <a:pt x="475" y="63"/>
                    </a:lnTo>
                    <a:lnTo>
                      <a:pt x="475" y="63"/>
                    </a:lnTo>
                    <a:lnTo>
                      <a:pt x="473" y="63"/>
                    </a:lnTo>
                    <a:lnTo>
                      <a:pt x="471" y="63"/>
                    </a:lnTo>
                    <a:lnTo>
                      <a:pt x="471" y="63"/>
                    </a:lnTo>
                    <a:lnTo>
                      <a:pt x="471" y="63"/>
                    </a:lnTo>
                    <a:lnTo>
                      <a:pt x="469" y="63"/>
                    </a:lnTo>
                    <a:lnTo>
                      <a:pt x="469" y="63"/>
                    </a:lnTo>
                    <a:lnTo>
                      <a:pt x="469" y="63"/>
                    </a:lnTo>
                    <a:lnTo>
                      <a:pt x="466" y="63"/>
                    </a:lnTo>
                    <a:lnTo>
                      <a:pt x="464" y="63"/>
                    </a:lnTo>
                    <a:lnTo>
                      <a:pt x="462" y="63"/>
                    </a:lnTo>
                    <a:lnTo>
                      <a:pt x="460" y="63"/>
                    </a:lnTo>
                    <a:lnTo>
                      <a:pt x="458" y="63"/>
                    </a:lnTo>
                    <a:lnTo>
                      <a:pt x="457" y="63"/>
                    </a:lnTo>
                    <a:lnTo>
                      <a:pt x="457" y="63"/>
                    </a:lnTo>
                    <a:lnTo>
                      <a:pt x="457" y="63"/>
                    </a:lnTo>
                    <a:lnTo>
                      <a:pt x="455" y="63"/>
                    </a:lnTo>
                    <a:lnTo>
                      <a:pt x="455" y="63"/>
                    </a:lnTo>
                    <a:lnTo>
                      <a:pt x="455" y="63"/>
                    </a:lnTo>
                    <a:lnTo>
                      <a:pt x="453" y="63"/>
                    </a:lnTo>
                    <a:lnTo>
                      <a:pt x="453" y="61"/>
                    </a:lnTo>
                    <a:lnTo>
                      <a:pt x="453" y="61"/>
                    </a:lnTo>
                    <a:lnTo>
                      <a:pt x="453" y="61"/>
                    </a:lnTo>
                    <a:lnTo>
                      <a:pt x="453" y="59"/>
                    </a:lnTo>
                    <a:lnTo>
                      <a:pt x="451" y="59"/>
                    </a:lnTo>
                    <a:lnTo>
                      <a:pt x="453" y="58"/>
                    </a:lnTo>
                    <a:lnTo>
                      <a:pt x="451" y="58"/>
                    </a:lnTo>
                    <a:lnTo>
                      <a:pt x="451" y="58"/>
                    </a:lnTo>
                    <a:lnTo>
                      <a:pt x="449" y="58"/>
                    </a:lnTo>
                    <a:lnTo>
                      <a:pt x="449" y="58"/>
                    </a:lnTo>
                    <a:lnTo>
                      <a:pt x="448" y="58"/>
                    </a:lnTo>
                    <a:lnTo>
                      <a:pt x="448" y="58"/>
                    </a:lnTo>
                    <a:lnTo>
                      <a:pt x="448" y="58"/>
                    </a:lnTo>
                    <a:lnTo>
                      <a:pt x="446" y="58"/>
                    </a:lnTo>
                    <a:lnTo>
                      <a:pt x="444" y="58"/>
                    </a:lnTo>
                    <a:lnTo>
                      <a:pt x="444" y="58"/>
                    </a:lnTo>
                    <a:lnTo>
                      <a:pt x="446" y="58"/>
                    </a:lnTo>
                    <a:lnTo>
                      <a:pt x="446" y="56"/>
                    </a:lnTo>
                    <a:lnTo>
                      <a:pt x="444" y="56"/>
                    </a:lnTo>
                    <a:lnTo>
                      <a:pt x="444" y="56"/>
                    </a:lnTo>
                    <a:lnTo>
                      <a:pt x="444" y="54"/>
                    </a:lnTo>
                    <a:lnTo>
                      <a:pt x="444" y="54"/>
                    </a:lnTo>
                    <a:lnTo>
                      <a:pt x="442" y="54"/>
                    </a:lnTo>
                    <a:lnTo>
                      <a:pt x="444" y="54"/>
                    </a:lnTo>
                    <a:lnTo>
                      <a:pt x="444" y="54"/>
                    </a:lnTo>
                    <a:lnTo>
                      <a:pt x="444" y="54"/>
                    </a:lnTo>
                    <a:lnTo>
                      <a:pt x="446" y="52"/>
                    </a:lnTo>
                    <a:lnTo>
                      <a:pt x="444" y="52"/>
                    </a:lnTo>
                    <a:lnTo>
                      <a:pt x="444" y="52"/>
                    </a:lnTo>
                    <a:lnTo>
                      <a:pt x="444" y="52"/>
                    </a:lnTo>
                    <a:lnTo>
                      <a:pt x="446" y="52"/>
                    </a:lnTo>
                    <a:lnTo>
                      <a:pt x="444" y="50"/>
                    </a:lnTo>
                    <a:lnTo>
                      <a:pt x="446" y="50"/>
                    </a:lnTo>
                    <a:lnTo>
                      <a:pt x="444" y="50"/>
                    </a:lnTo>
                    <a:lnTo>
                      <a:pt x="444" y="49"/>
                    </a:lnTo>
                    <a:lnTo>
                      <a:pt x="444" y="49"/>
                    </a:lnTo>
                    <a:lnTo>
                      <a:pt x="442" y="49"/>
                    </a:lnTo>
                    <a:lnTo>
                      <a:pt x="442" y="49"/>
                    </a:lnTo>
                    <a:lnTo>
                      <a:pt x="440" y="50"/>
                    </a:lnTo>
                    <a:lnTo>
                      <a:pt x="438" y="50"/>
                    </a:lnTo>
                    <a:lnTo>
                      <a:pt x="438" y="50"/>
                    </a:lnTo>
                    <a:lnTo>
                      <a:pt x="437" y="50"/>
                    </a:lnTo>
                    <a:lnTo>
                      <a:pt x="433" y="50"/>
                    </a:lnTo>
                    <a:lnTo>
                      <a:pt x="429" y="50"/>
                    </a:lnTo>
                    <a:lnTo>
                      <a:pt x="429" y="52"/>
                    </a:lnTo>
                    <a:lnTo>
                      <a:pt x="428" y="52"/>
                    </a:lnTo>
                    <a:lnTo>
                      <a:pt x="428" y="52"/>
                    </a:lnTo>
                    <a:lnTo>
                      <a:pt x="426" y="52"/>
                    </a:lnTo>
                    <a:lnTo>
                      <a:pt x="424" y="54"/>
                    </a:lnTo>
                    <a:lnTo>
                      <a:pt x="426" y="54"/>
                    </a:lnTo>
                    <a:lnTo>
                      <a:pt x="426" y="54"/>
                    </a:lnTo>
                    <a:lnTo>
                      <a:pt x="426" y="54"/>
                    </a:lnTo>
                    <a:lnTo>
                      <a:pt x="426" y="56"/>
                    </a:lnTo>
                    <a:lnTo>
                      <a:pt x="428" y="56"/>
                    </a:lnTo>
                    <a:lnTo>
                      <a:pt x="428" y="56"/>
                    </a:lnTo>
                    <a:lnTo>
                      <a:pt x="429" y="56"/>
                    </a:lnTo>
                    <a:lnTo>
                      <a:pt x="429" y="56"/>
                    </a:lnTo>
                    <a:lnTo>
                      <a:pt x="429" y="54"/>
                    </a:lnTo>
                    <a:lnTo>
                      <a:pt x="429" y="54"/>
                    </a:lnTo>
                    <a:lnTo>
                      <a:pt x="429" y="54"/>
                    </a:lnTo>
                    <a:lnTo>
                      <a:pt x="429" y="54"/>
                    </a:lnTo>
                    <a:lnTo>
                      <a:pt x="431" y="54"/>
                    </a:lnTo>
                    <a:lnTo>
                      <a:pt x="431" y="54"/>
                    </a:lnTo>
                    <a:lnTo>
                      <a:pt x="433" y="54"/>
                    </a:lnTo>
                    <a:lnTo>
                      <a:pt x="433" y="54"/>
                    </a:lnTo>
                    <a:lnTo>
                      <a:pt x="435" y="54"/>
                    </a:lnTo>
                    <a:lnTo>
                      <a:pt x="435" y="54"/>
                    </a:lnTo>
                    <a:lnTo>
                      <a:pt x="435" y="54"/>
                    </a:lnTo>
                    <a:lnTo>
                      <a:pt x="437" y="54"/>
                    </a:lnTo>
                    <a:lnTo>
                      <a:pt x="435" y="54"/>
                    </a:lnTo>
                    <a:lnTo>
                      <a:pt x="437" y="54"/>
                    </a:lnTo>
                    <a:lnTo>
                      <a:pt x="437" y="54"/>
                    </a:lnTo>
                    <a:lnTo>
                      <a:pt x="437" y="52"/>
                    </a:lnTo>
                    <a:lnTo>
                      <a:pt x="438" y="52"/>
                    </a:lnTo>
                    <a:lnTo>
                      <a:pt x="438" y="52"/>
                    </a:lnTo>
                    <a:lnTo>
                      <a:pt x="442" y="52"/>
                    </a:lnTo>
                    <a:lnTo>
                      <a:pt x="444" y="52"/>
                    </a:lnTo>
                    <a:lnTo>
                      <a:pt x="442" y="52"/>
                    </a:lnTo>
                    <a:lnTo>
                      <a:pt x="442" y="52"/>
                    </a:lnTo>
                    <a:lnTo>
                      <a:pt x="442" y="52"/>
                    </a:lnTo>
                    <a:lnTo>
                      <a:pt x="440" y="52"/>
                    </a:lnTo>
                    <a:lnTo>
                      <a:pt x="440" y="54"/>
                    </a:lnTo>
                    <a:lnTo>
                      <a:pt x="438" y="54"/>
                    </a:lnTo>
                    <a:lnTo>
                      <a:pt x="438" y="56"/>
                    </a:lnTo>
                    <a:lnTo>
                      <a:pt x="438" y="54"/>
                    </a:lnTo>
                    <a:lnTo>
                      <a:pt x="437" y="54"/>
                    </a:lnTo>
                    <a:lnTo>
                      <a:pt x="437" y="56"/>
                    </a:lnTo>
                    <a:lnTo>
                      <a:pt x="435" y="56"/>
                    </a:lnTo>
                    <a:lnTo>
                      <a:pt x="435" y="56"/>
                    </a:lnTo>
                    <a:lnTo>
                      <a:pt x="433" y="56"/>
                    </a:lnTo>
                    <a:lnTo>
                      <a:pt x="431" y="56"/>
                    </a:lnTo>
                    <a:lnTo>
                      <a:pt x="431" y="56"/>
                    </a:lnTo>
                    <a:lnTo>
                      <a:pt x="431" y="56"/>
                    </a:lnTo>
                    <a:lnTo>
                      <a:pt x="429" y="58"/>
                    </a:lnTo>
                    <a:lnTo>
                      <a:pt x="429" y="58"/>
                    </a:lnTo>
                    <a:lnTo>
                      <a:pt x="428" y="58"/>
                    </a:lnTo>
                    <a:lnTo>
                      <a:pt x="428" y="58"/>
                    </a:lnTo>
                    <a:lnTo>
                      <a:pt x="428" y="58"/>
                    </a:lnTo>
                    <a:lnTo>
                      <a:pt x="426" y="58"/>
                    </a:lnTo>
                    <a:lnTo>
                      <a:pt x="424" y="59"/>
                    </a:lnTo>
                    <a:lnTo>
                      <a:pt x="424" y="59"/>
                    </a:lnTo>
                    <a:lnTo>
                      <a:pt x="424" y="59"/>
                    </a:lnTo>
                    <a:lnTo>
                      <a:pt x="424" y="61"/>
                    </a:lnTo>
                    <a:lnTo>
                      <a:pt x="424" y="61"/>
                    </a:lnTo>
                    <a:lnTo>
                      <a:pt x="424" y="63"/>
                    </a:lnTo>
                    <a:lnTo>
                      <a:pt x="422" y="63"/>
                    </a:lnTo>
                    <a:lnTo>
                      <a:pt x="422" y="63"/>
                    </a:lnTo>
                    <a:lnTo>
                      <a:pt x="422" y="65"/>
                    </a:lnTo>
                    <a:lnTo>
                      <a:pt x="422" y="65"/>
                    </a:lnTo>
                    <a:lnTo>
                      <a:pt x="422" y="65"/>
                    </a:lnTo>
                    <a:lnTo>
                      <a:pt x="420" y="67"/>
                    </a:lnTo>
                    <a:lnTo>
                      <a:pt x="420" y="67"/>
                    </a:lnTo>
                    <a:lnTo>
                      <a:pt x="420" y="67"/>
                    </a:lnTo>
                    <a:lnTo>
                      <a:pt x="419" y="67"/>
                    </a:lnTo>
                    <a:lnTo>
                      <a:pt x="419" y="67"/>
                    </a:lnTo>
                    <a:lnTo>
                      <a:pt x="419" y="67"/>
                    </a:lnTo>
                    <a:lnTo>
                      <a:pt x="417" y="69"/>
                    </a:lnTo>
                    <a:lnTo>
                      <a:pt x="415" y="67"/>
                    </a:lnTo>
                    <a:lnTo>
                      <a:pt x="415" y="67"/>
                    </a:lnTo>
                    <a:lnTo>
                      <a:pt x="417" y="65"/>
                    </a:lnTo>
                    <a:lnTo>
                      <a:pt x="417" y="65"/>
                    </a:lnTo>
                    <a:lnTo>
                      <a:pt x="419" y="65"/>
                    </a:lnTo>
                    <a:lnTo>
                      <a:pt x="420" y="65"/>
                    </a:lnTo>
                    <a:lnTo>
                      <a:pt x="420" y="63"/>
                    </a:lnTo>
                    <a:lnTo>
                      <a:pt x="420" y="63"/>
                    </a:lnTo>
                    <a:lnTo>
                      <a:pt x="420" y="63"/>
                    </a:lnTo>
                    <a:lnTo>
                      <a:pt x="420" y="61"/>
                    </a:lnTo>
                    <a:lnTo>
                      <a:pt x="419" y="63"/>
                    </a:lnTo>
                    <a:lnTo>
                      <a:pt x="419" y="63"/>
                    </a:lnTo>
                    <a:lnTo>
                      <a:pt x="419" y="61"/>
                    </a:lnTo>
                    <a:lnTo>
                      <a:pt x="420" y="61"/>
                    </a:lnTo>
                    <a:lnTo>
                      <a:pt x="419" y="61"/>
                    </a:lnTo>
                    <a:lnTo>
                      <a:pt x="419" y="61"/>
                    </a:lnTo>
                    <a:lnTo>
                      <a:pt x="417" y="61"/>
                    </a:lnTo>
                    <a:lnTo>
                      <a:pt x="417" y="61"/>
                    </a:lnTo>
                    <a:lnTo>
                      <a:pt x="419" y="61"/>
                    </a:lnTo>
                    <a:lnTo>
                      <a:pt x="419" y="59"/>
                    </a:lnTo>
                    <a:lnTo>
                      <a:pt x="419" y="59"/>
                    </a:lnTo>
                    <a:lnTo>
                      <a:pt x="419" y="58"/>
                    </a:lnTo>
                    <a:lnTo>
                      <a:pt x="417" y="58"/>
                    </a:lnTo>
                    <a:lnTo>
                      <a:pt x="417" y="58"/>
                    </a:lnTo>
                    <a:lnTo>
                      <a:pt x="415" y="58"/>
                    </a:lnTo>
                    <a:lnTo>
                      <a:pt x="415" y="58"/>
                    </a:lnTo>
                    <a:lnTo>
                      <a:pt x="415" y="58"/>
                    </a:lnTo>
                    <a:lnTo>
                      <a:pt x="415" y="58"/>
                    </a:lnTo>
                    <a:lnTo>
                      <a:pt x="415" y="58"/>
                    </a:lnTo>
                    <a:lnTo>
                      <a:pt x="415" y="56"/>
                    </a:lnTo>
                    <a:lnTo>
                      <a:pt x="415" y="56"/>
                    </a:lnTo>
                    <a:lnTo>
                      <a:pt x="415" y="56"/>
                    </a:lnTo>
                    <a:lnTo>
                      <a:pt x="413" y="56"/>
                    </a:lnTo>
                    <a:lnTo>
                      <a:pt x="411" y="56"/>
                    </a:lnTo>
                    <a:lnTo>
                      <a:pt x="409" y="58"/>
                    </a:lnTo>
                    <a:lnTo>
                      <a:pt x="409" y="58"/>
                    </a:lnTo>
                    <a:lnTo>
                      <a:pt x="408" y="58"/>
                    </a:lnTo>
                    <a:lnTo>
                      <a:pt x="409" y="56"/>
                    </a:lnTo>
                    <a:lnTo>
                      <a:pt x="408" y="56"/>
                    </a:lnTo>
                    <a:lnTo>
                      <a:pt x="406" y="58"/>
                    </a:lnTo>
                    <a:lnTo>
                      <a:pt x="406" y="58"/>
                    </a:lnTo>
                    <a:lnTo>
                      <a:pt x="406" y="58"/>
                    </a:lnTo>
                    <a:lnTo>
                      <a:pt x="404" y="58"/>
                    </a:lnTo>
                    <a:lnTo>
                      <a:pt x="406" y="58"/>
                    </a:lnTo>
                    <a:lnTo>
                      <a:pt x="404" y="58"/>
                    </a:lnTo>
                    <a:lnTo>
                      <a:pt x="402" y="58"/>
                    </a:lnTo>
                    <a:lnTo>
                      <a:pt x="400" y="58"/>
                    </a:lnTo>
                    <a:lnTo>
                      <a:pt x="399" y="58"/>
                    </a:lnTo>
                    <a:lnTo>
                      <a:pt x="397" y="58"/>
                    </a:lnTo>
                    <a:lnTo>
                      <a:pt x="397" y="58"/>
                    </a:lnTo>
                    <a:lnTo>
                      <a:pt x="395" y="56"/>
                    </a:lnTo>
                    <a:lnTo>
                      <a:pt x="393" y="56"/>
                    </a:lnTo>
                    <a:lnTo>
                      <a:pt x="393" y="56"/>
                    </a:lnTo>
                    <a:lnTo>
                      <a:pt x="391" y="56"/>
                    </a:lnTo>
                    <a:lnTo>
                      <a:pt x="391" y="56"/>
                    </a:lnTo>
                    <a:lnTo>
                      <a:pt x="390" y="56"/>
                    </a:lnTo>
                    <a:lnTo>
                      <a:pt x="390" y="56"/>
                    </a:lnTo>
                    <a:lnTo>
                      <a:pt x="388" y="54"/>
                    </a:lnTo>
                    <a:lnTo>
                      <a:pt x="388" y="54"/>
                    </a:lnTo>
                    <a:lnTo>
                      <a:pt x="388" y="54"/>
                    </a:lnTo>
                    <a:lnTo>
                      <a:pt x="388" y="52"/>
                    </a:lnTo>
                    <a:lnTo>
                      <a:pt x="388" y="52"/>
                    </a:lnTo>
                    <a:lnTo>
                      <a:pt x="390" y="52"/>
                    </a:lnTo>
                    <a:lnTo>
                      <a:pt x="391" y="52"/>
                    </a:lnTo>
                    <a:lnTo>
                      <a:pt x="391" y="52"/>
                    </a:lnTo>
                    <a:lnTo>
                      <a:pt x="393" y="52"/>
                    </a:lnTo>
                    <a:lnTo>
                      <a:pt x="393" y="52"/>
                    </a:lnTo>
                    <a:lnTo>
                      <a:pt x="393" y="50"/>
                    </a:lnTo>
                    <a:lnTo>
                      <a:pt x="395" y="52"/>
                    </a:lnTo>
                    <a:lnTo>
                      <a:pt x="397" y="50"/>
                    </a:lnTo>
                    <a:lnTo>
                      <a:pt x="395" y="52"/>
                    </a:lnTo>
                    <a:lnTo>
                      <a:pt x="397" y="52"/>
                    </a:lnTo>
                    <a:lnTo>
                      <a:pt x="397" y="52"/>
                    </a:lnTo>
                    <a:lnTo>
                      <a:pt x="397" y="52"/>
                    </a:lnTo>
                    <a:lnTo>
                      <a:pt x="397" y="50"/>
                    </a:lnTo>
                    <a:lnTo>
                      <a:pt x="399" y="50"/>
                    </a:lnTo>
                    <a:lnTo>
                      <a:pt x="400" y="50"/>
                    </a:lnTo>
                    <a:lnTo>
                      <a:pt x="399" y="50"/>
                    </a:lnTo>
                    <a:lnTo>
                      <a:pt x="400" y="49"/>
                    </a:lnTo>
                    <a:lnTo>
                      <a:pt x="399" y="49"/>
                    </a:lnTo>
                    <a:lnTo>
                      <a:pt x="399" y="47"/>
                    </a:lnTo>
                    <a:lnTo>
                      <a:pt x="399" y="47"/>
                    </a:lnTo>
                    <a:lnTo>
                      <a:pt x="399" y="47"/>
                    </a:lnTo>
                    <a:lnTo>
                      <a:pt x="397" y="47"/>
                    </a:lnTo>
                    <a:lnTo>
                      <a:pt x="399" y="45"/>
                    </a:lnTo>
                    <a:lnTo>
                      <a:pt x="397" y="45"/>
                    </a:lnTo>
                    <a:lnTo>
                      <a:pt x="399" y="45"/>
                    </a:lnTo>
                    <a:lnTo>
                      <a:pt x="397" y="43"/>
                    </a:lnTo>
                    <a:lnTo>
                      <a:pt x="395" y="45"/>
                    </a:lnTo>
                    <a:lnTo>
                      <a:pt x="395" y="45"/>
                    </a:lnTo>
                    <a:lnTo>
                      <a:pt x="395" y="43"/>
                    </a:lnTo>
                    <a:lnTo>
                      <a:pt x="393" y="43"/>
                    </a:lnTo>
                    <a:lnTo>
                      <a:pt x="393" y="45"/>
                    </a:lnTo>
                    <a:lnTo>
                      <a:pt x="393" y="45"/>
                    </a:lnTo>
                    <a:lnTo>
                      <a:pt x="393" y="45"/>
                    </a:lnTo>
                    <a:lnTo>
                      <a:pt x="391" y="45"/>
                    </a:lnTo>
                    <a:lnTo>
                      <a:pt x="388" y="43"/>
                    </a:lnTo>
                    <a:lnTo>
                      <a:pt x="388" y="45"/>
                    </a:lnTo>
                    <a:lnTo>
                      <a:pt x="388" y="43"/>
                    </a:lnTo>
                    <a:lnTo>
                      <a:pt x="388" y="43"/>
                    </a:lnTo>
                    <a:lnTo>
                      <a:pt x="386" y="43"/>
                    </a:lnTo>
                    <a:lnTo>
                      <a:pt x="384" y="43"/>
                    </a:lnTo>
                    <a:lnTo>
                      <a:pt x="384" y="41"/>
                    </a:lnTo>
                    <a:lnTo>
                      <a:pt x="382" y="41"/>
                    </a:lnTo>
                    <a:lnTo>
                      <a:pt x="382" y="41"/>
                    </a:lnTo>
                    <a:lnTo>
                      <a:pt x="382" y="40"/>
                    </a:lnTo>
                    <a:lnTo>
                      <a:pt x="382" y="40"/>
                    </a:lnTo>
                    <a:lnTo>
                      <a:pt x="381" y="40"/>
                    </a:lnTo>
                    <a:lnTo>
                      <a:pt x="379" y="40"/>
                    </a:lnTo>
                    <a:lnTo>
                      <a:pt x="377" y="40"/>
                    </a:lnTo>
                    <a:lnTo>
                      <a:pt x="377" y="38"/>
                    </a:lnTo>
                    <a:lnTo>
                      <a:pt x="377" y="36"/>
                    </a:lnTo>
                    <a:lnTo>
                      <a:pt x="375" y="34"/>
                    </a:lnTo>
                    <a:lnTo>
                      <a:pt x="373" y="34"/>
                    </a:lnTo>
                    <a:lnTo>
                      <a:pt x="371" y="34"/>
                    </a:lnTo>
                    <a:lnTo>
                      <a:pt x="371" y="34"/>
                    </a:lnTo>
                    <a:lnTo>
                      <a:pt x="370" y="34"/>
                    </a:lnTo>
                    <a:lnTo>
                      <a:pt x="370" y="34"/>
                    </a:lnTo>
                    <a:lnTo>
                      <a:pt x="368" y="34"/>
                    </a:lnTo>
                    <a:lnTo>
                      <a:pt x="368" y="34"/>
                    </a:lnTo>
                    <a:lnTo>
                      <a:pt x="366" y="34"/>
                    </a:lnTo>
                    <a:lnTo>
                      <a:pt x="364" y="34"/>
                    </a:lnTo>
                    <a:lnTo>
                      <a:pt x="364" y="36"/>
                    </a:lnTo>
                    <a:lnTo>
                      <a:pt x="362" y="36"/>
                    </a:lnTo>
                    <a:lnTo>
                      <a:pt x="361" y="36"/>
                    </a:lnTo>
                    <a:lnTo>
                      <a:pt x="361" y="36"/>
                    </a:lnTo>
                    <a:lnTo>
                      <a:pt x="359" y="36"/>
                    </a:lnTo>
                    <a:lnTo>
                      <a:pt x="357" y="36"/>
                    </a:lnTo>
                    <a:lnTo>
                      <a:pt x="355" y="36"/>
                    </a:lnTo>
                    <a:lnTo>
                      <a:pt x="355" y="36"/>
                    </a:lnTo>
                    <a:lnTo>
                      <a:pt x="357" y="36"/>
                    </a:lnTo>
                    <a:lnTo>
                      <a:pt x="357" y="36"/>
                    </a:lnTo>
                    <a:lnTo>
                      <a:pt x="359" y="34"/>
                    </a:lnTo>
                    <a:lnTo>
                      <a:pt x="362" y="34"/>
                    </a:lnTo>
                    <a:lnTo>
                      <a:pt x="361" y="34"/>
                    </a:lnTo>
                    <a:lnTo>
                      <a:pt x="361" y="34"/>
                    </a:lnTo>
                    <a:lnTo>
                      <a:pt x="361" y="32"/>
                    </a:lnTo>
                    <a:lnTo>
                      <a:pt x="361" y="32"/>
                    </a:lnTo>
                    <a:lnTo>
                      <a:pt x="362" y="31"/>
                    </a:lnTo>
                    <a:lnTo>
                      <a:pt x="364" y="31"/>
                    </a:lnTo>
                    <a:lnTo>
                      <a:pt x="364" y="31"/>
                    </a:lnTo>
                    <a:lnTo>
                      <a:pt x="362" y="31"/>
                    </a:lnTo>
                    <a:lnTo>
                      <a:pt x="364" y="31"/>
                    </a:lnTo>
                    <a:lnTo>
                      <a:pt x="362" y="31"/>
                    </a:lnTo>
                    <a:lnTo>
                      <a:pt x="362" y="31"/>
                    </a:lnTo>
                    <a:lnTo>
                      <a:pt x="361" y="31"/>
                    </a:lnTo>
                    <a:lnTo>
                      <a:pt x="362" y="31"/>
                    </a:lnTo>
                    <a:lnTo>
                      <a:pt x="361" y="31"/>
                    </a:lnTo>
                    <a:lnTo>
                      <a:pt x="361" y="31"/>
                    </a:lnTo>
                    <a:lnTo>
                      <a:pt x="361" y="31"/>
                    </a:lnTo>
                    <a:lnTo>
                      <a:pt x="359" y="31"/>
                    </a:lnTo>
                    <a:lnTo>
                      <a:pt x="359" y="31"/>
                    </a:lnTo>
                    <a:lnTo>
                      <a:pt x="359" y="31"/>
                    </a:lnTo>
                    <a:lnTo>
                      <a:pt x="361" y="31"/>
                    </a:lnTo>
                    <a:lnTo>
                      <a:pt x="361" y="31"/>
                    </a:lnTo>
                    <a:lnTo>
                      <a:pt x="361" y="31"/>
                    </a:lnTo>
                    <a:lnTo>
                      <a:pt x="357" y="32"/>
                    </a:lnTo>
                    <a:lnTo>
                      <a:pt x="357" y="32"/>
                    </a:lnTo>
                    <a:lnTo>
                      <a:pt x="355" y="34"/>
                    </a:lnTo>
                    <a:lnTo>
                      <a:pt x="353" y="34"/>
                    </a:lnTo>
                    <a:lnTo>
                      <a:pt x="353" y="34"/>
                    </a:lnTo>
                    <a:lnTo>
                      <a:pt x="353" y="34"/>
                    </a:lnTo>
                    <a:lnTo>
                      <a:pt x="352" y="34"/>
                    </a:lnTo>
                    <a:lnTo>
                      <a:pt x="352" y="34"/>
                    </a:lnTo>
                    <a:lnTo>
                      <a:pt x="353" y="34"/>
                    </a:lnTo>
                    <a:lnTo>
                      <a:pt x="353" y="34"/>
                    </a:lnTo>
                    <a:lnTo>
                      <a:pt x="353" y="36"/>
                    </a:lnTo>
                    <a:lnTo>
                      <a:pt x="352" y="36"/>
                    </a:lnTo>
                    <a:lnTo>
                      <a:pt x="352" y="36"/>
                    </a:lnTo>
                    <a:lnTo>
                      <a:pt x="352" y="36"/>
                    </a:lnTo>
                    <a:lnTo>
                      <a:pt x="350" y="36"/>
                    </a:lnTo>
                    <a:lnTo>
                      <a:pt x="348" y="34"/>
                    </a:lnTo>
                    <a:lnTo>
                      <a:pt x="348" y="34"/>
                    </a:lnTo>
                    <a:lnTo>
                      <a:pt x="348" y="34"/>
                    </a:lnTo>
                    <a:lnTo>
                      <a:pt x="348" y="34"/>
                    </a:lnTo>
                    <a:lnTo>
                      <a:pt x="348" y="32"/>
                    </a:lnTo>
                    <a:lnTo>
                      <a:pt x="348" y="32"/>
                    </a:lnTo>
                    <a:lnTo>
                      <a:pt x="350" y="31"/>
                    </a:lnTo>
                    <a:lnTo>
                      <a:pt x="350" y="29"/>
                    </a:lnTo>
                    <a:lnTo>
                      <a:pt x="352" y="27"/>
                    </a:lnTo>
                    <a:lnTo>
                      <a:pt x="352" y="27"/>
                    </a:lnTo>
                    <a:lnTo>
                      <a:pt x="352" y="25"/>
                    </a:lnTo>
                    <a:lnTo>
                      <a:pt x="352" y="25"/>
                    </a:lnTo>
                    <a:lnTo>
                      <a:pt x="352" y="25"/>
                    </a:lnTo>
                    <a:lnTo>
                      <a:pt x="350" y="25"/>
                    </a:lnTo>
                    <a:lnTo>
                      <a:pt x="348" y="25"/>
                    </a:lnTo>
                    <a:lnTo>
                      <a:pt x="350" y="25"/>
                    </a:lnTo>
                    <a:lnTo>
                      <a:pt x="350" y="25"/>
                    </a:lnTo>
                    <a:lnTo>
                      <a:pt x="348" y="25"/>
                    </a:lnTo>
                    <a:lnTo>
                      <a:pt x="348" y="27"/>
                    </a:lnTo>
                    <a:lnTo>
                      <a:pt x="350" y="27"/>
                    </a:lnTo>
                    <a:lnTo>
                      <a:pt x="348" y="27"/>
                    </a:lnTo>
                    <a:lnTo>
                      <a:pt x="346" y="27"/>
                    </a:lnTo>
                    <a:lnTo>
                      <a:pt x="344" y="29"/>
                    </a:lnTo>
                    <a:lnTo>
                      <a:pt x="344" y="29"/>
                    </a:lnTo>
                    <a:lnTo>
                      <a:pt x="342" y="29"/>
                    </a:lnTo>
                    <a:lnTo>
                      <a:pt x="342" y="31"/>
                    </a:lnTo>
                    <a:lnTo>
                      <a:pt x="341" y="31"/>
                    </a:lnTo>
                    <a:lnTo>
                      <a:pt x="337" y="31"/>
                    </a:lnTo>
                    <a:lnTo>
                      <a:pt x="337" y="31"/>
                    </a:lnTo>
                    <a:lnTo>
                      <a:pt x="339" y="31"/>
                    </a:lnTo>
                    <a:lnTo>
                      <a:pt x="341" y="29"/>
                    </a:lnTo>
                    <a:lnTo>
                      <a:pt x="339" y="29"/>
                    </a:lnTo>
                    <a:lnTo>
                      <a:pt x="335" y="31"/>
                    </a:lnTo>
                    <a:lnTo>
                      <a:pt x="333" y="31"/>
                    </a:lnTo>
                    <a:lnTo>
                      <a:pt x="332" y="31"/>
                    </a:lnTo>
                    <a:lnTo>
                      <a:pt x="332" y="31"/>
                    </a:lnTo>
                    <a:lnTo>
                      <a:pt x="330" y="31"/>
                    </a:lnTo>
                    <a:lnTo>
                      <a:pt x="326" y="32"/>
                    </a:lnTo>
                    <a:lnTo>
                      <a:pt x="323" y="34"/>
                    </a:lnTo>
                    <a:lnTo>
                      <a:pt x="324" y="32"/>
                    </a:lnTo>
                    <a:lnTo>
                      <a:pt x="324" y="32"/>
                    </a:lnTo>
                    <a:lnTo>
                      <a:pt x="324" y="32"/>
                    </a:lnTo>
                    <a:lnTo>
                      <a:pt x="323" y="32"/>
                    </a:lnTo>
                    <a:lnTo>
                      <a:pt x="323" y="32"/>
                    </a:lnTo>
                    <a:lnTo>
                      <a:pt x="321" y="32"/>
                    </a:lnTo>
                    <a:lnTo>
                      <a:pt x="323" y="32"/>
                    </a:lnTo>
                    <a:lnTo>
                      <a:pt x="323" y="32"/>
                    </a:lnTo>
                    <a:lnTo>
                      <a:pt x="321" y="32"/>
                    </a:lnTo>
                    <a:lnTo>
                      <a:pt x="321" y="32"/>
                    </a:lnTo>
                    <a:lnTo>
                      <a:pt x="321" y="32"/>
                    </a:lnTo>
                    <a:lnTo>
                      <a:pt x="317" y="34"/>
                    </a:lnTo>
                    <a:lnTo>
                      <a:pt x="314" y="34"/>
                    </a:lnTo>
                    <a:lnTo>
                      <a:pt x="312" y="34"/>
                    </a:lnTo>
                    <a:lnTo>
                      <a:pt x="314" y="32"/>
                    </a:lnTo>
                    <a:lnTo>
                      <a:pt x="315" y="32"/>
                    </a:lnTo>
                    <a:lnTo>
                      <a:pt x="314" y="34"/>
                    </a:lnTo>
                    <a:lnTo>
                      <a:pt x="315" y="32"/>
                    </a:lnTo>
                    <a:lnTo>
                      <a:pt x="317" y="32"/>
                    </a:lnTo>
                    <a:lnTo>
                      <a:pt x="317" y="32"/>
                    </a:lnTo>
                    <a:lnTo>
                      <a:pt x="319" y="32"/>
                    </a:lnTo>
                    <a:lnTo>
                      <a:pt x="319" y="32"/>
                    </a:lnTo>
                    <a:lnTo>
                      <a:pt x="321" y="31"/>
                    </a:lnTo>
                    <a:lnTo>
                      <a:pt x="323" y="31"/>
                    </a:lnTo>
                    <a:lnTo>
                      <a:pt x="326" y="31"/>
                    </a:lnTo>
                    <a:lnTo>
                      <a:pt x="326" y="31"/>
                    </a:lnTo>
                    <a:lnTo>
                      <a:pt x="330" y="31"/>
                    </a:lnTo>
                    <a:lnTo>
                      <a:pt x="330" y="31"/>
                    </a:lnTo>
                    <a:lnTo>
                      <a:pt x="332" y="29"/>
                    </a:lnTo>
                    <a:lnTo>
                      <a:pt x="337" y="29"/>
                    </a:lnTo>
                    <a:lnTo>
                      <a:pt x="339" y="27"/>
                    </a:lnTo>
                    <a:lnTo>
                      <a:pt x="339" y="27"/>
                    </a:lnTo>
                    <a:lnTo>
                      <a:pt x="341" y="27"/>
                    </a:lnTo>
                    <a:lnTo>
                      <a:pt x="341" y="25"/>
                    </a:lnTo>
                    <a:lnTo>
                      <a:pt x="339" y="25"/>
                    </a:lnTo>
                    <a:lnTo>
                      <a:pt x="339" y="27"/>
                    </a:lnTo>
                    <a:lnTo>
                      <a:pt x="337" y="27"/>
                    </a:lnTo>
                    <a:lnTo>
                      <a:pt x="337" y="27"/>
                    </a:lnTo>
                    <a:lnTo>
                      <a:pt x="337" y="27"/>
                    </a:lnTo>
                    <a:lnTo>
                      <a:pt x="335" y="27"/>
                    </a:lnTo>
                    <a:lnTo>
                      <a:pt x="335" y="25"/>
                    </a:lnTo>
                    <a:lnTo>
                      <a:pt x="335" y="27"/>
                    </a:lnTo>
                    <a:lnTo>
                      <a:pt x="332" y="27"/>
                    </a:lnTo>
                    <a:lnTo>
                      <a:pt x="332" y="27"/>
                    </a:lnTo>
                    <a:lnTo>
                      <a:pt x="332" y="27"/>
                    </a:lnTo>
                    <a:lnTo>
                      <a:pt x="330" y="29"/>
                    </a:lnTo>
                    <a:lnTo>
                      <a:pt x="328" y="27"/>
                    </a:lnTo>
                    <a:lnTo>
                      <a:pt x="328" y="29"/>
                    </a:lnTo>
                    <a:lnTo>
                      <a:pt x="324" y="29"/>
                    </a:lnTo>
                    <a:lnTo>
                      <a:pt x="324" y="29"/>
                    </a:lnTo>
                    <a:lnTo>
                      <a:pt x="323" y="29"/>
                    </a:lnTo>
                    <a:lnTo>
                      <a:pt x="323" y="29"/>
                    </a:lnTo>
                    <a:lnTo>
                      <a:pt x="321" y="29"/>
                    </a:lnTo>
                    <a:lnTo>
                      <a:pt x="321" y="29"/>
                    </a:lnTo>
                    <a:lnTo>
                      <a:pt x="319" y="29"/>
                    </a:lnTo>
                    <a:lnTo>
                      <a:pt x="319" y="29"/>
                    </a:lnTo>
                    <a:lnTo>
                      <a:pt x="319" y="29"/>
                    </a:lnTo>
                    <a:lnTo>
                      <a:pt x="317" y="29"/>
                    </a:lnTo>
                    <a:lnTo>
                      <a:pt x="315" y="31"/>
                    </a:lnTo>
                    <a:lnTo>
                      <a:pt x="314" y="31"/>
                    </a:lnTo>
                    <a:lnTo>
                      <a:pt x="314" y="31"/>
                    </a:lnTo>
                    <a:lnTo>
                      <a:pt x="312" y="31"/>
                    </a:lnTo>
                    <a:lnTo>
                      <a:pt x="310" y="31"/>
                    </a:lnTo>
                    <a:lnTo>
                      <a:pt x="310" y="31"/>
                    </a:lnTo>
                    <a:lnTo>
                      <a:pt x="310" y="32"/>
                    </a:lnTo>
                    <a:lnTo>
                      <a:pt x="306" y="32"/>
                    </a:lnTo>
                    <a:lnTo>
                      <a:pt x="304" y="32"/>
                    </a:lnTo>
                    <a:lnTo>
                      <a:pt x="304" y="34"/>
                    </a:lnTo>
                    <a:lnTo>
                      <a:pt x="303" y="34"/>
                    </a:lnTo>
                    <a:lnTo>
                      <a:pt x="303" y="34"/>
                    </a:lnTo>
                    <a:lnTo>
                      <a:pt x="303" y="36"/>
                    </a:lnTo>
                    <a:lnTo>
                      <a:pt x="303" y="36"/>
                    </a:lnTo>
                    <a:lnTo>
                      <a:pt x="301" y="38"/>
                    </a:lnTo>
                    <a:lnTo>
                      <a:pt x="301" y="38"/>
                    </a:lnTo>
                    <a:lnTo>
                      <a:pt x="301" y="38"/>
                    </a:lnTo>
                    <a:lnTo>
                      <a:pt x="301" y="36"/>
                    </a:lnTo>
                    <a:lnTo>
                      <a:pt x="301" y="36"/>
                    </a:lnTo>
                    <a:lnTo>
                      <a:pt x="301" y="34"/>
                    </a:lnTo>
                    <a:lnTo>
                      <a:pt x="301" y="34"/>
                    </a:lnTo>
                    <a:lnTo>
                      <a:pt x="301" y="34"/>
                    </a:lnTo>
                    <a:lnTo>
                      <a:pt x="299" y="34"/>
                    </a:lnTo>
                    <a:lnTo>
                      <a:pt x="299" y="34"/>
                    </a:lnTo>
                    <a:lnTo>
                      <a:pt x="297" y="34"/>
                    </a:lnTo>
                    <a:lnTo>
                      <a:pt x="297" y="34"/>
                    </a:lnTo>
                    <a:lnTo>
                      <a:pt x="297" y="34"/>
                    </a:lnTo>
                    <a:lnTo>
                      <a:pt x="297" y="36"/>
                    </a:lnTo>
                    <a:lnTo>
                      <a:pt x="295" y="36"/>
                    </a:lnTo>
                    <a:lnTo>
                      <a:pt x="295" y="36"/>
                    </a:lnTo>
                    <a:lnTo>
                      <a:pt x="295" y="34"/>
                    </a:lnTo>
                    <a:lnTo>
                      <a:pt x="295" y="34"/>
                    </a:lnTo>
                    <a:lnTo>
                      <a:pt x="294" y="34"/>
                    </a:lnTo>
                    <a:lnTo>
                      <a:pt x="294" y="34"/>
                    </a:lnTo>
                    <a:lnTo>
                      <a:pt x="294" y="34"/>
                    </a:lnTo>
                    <a:lnTo>
                      <a:pt x="294" y="32"/>
                    </a:lnTo>
                    <a:lnTo>
                      <a:pt x="294" y="34"/>
                    </a:lnTo>
                    <a:lnTo>
                      <a:pt x="292" y="34"/>
                    </a:lnTo>
                    <a:lnTo>
                      <a:pt x="292" y="34"/>
                    </a:lnTo>
                    <a:lnTo>
                      <a:pt x="290" y="34"/>
                    </a:lnTo>
                    <a:lnTo>
                      <a:pt x="290" y="32"/>
                    </a:lnTo>
                    <a:lnTo>
                      <a:pt x="290" y="32"/>
                    </a:lnTo>
                    <a:lnTo>
                      <a:pt x="288" y="32"/>
                    </a:lnTo>
                    <a:lnTo>
                      <a:pt x="288" y="31"/>
                    </a:lnTo>
                    <a:lnTo>
                      <a:pt x="288" y="31"/>
                    </a:lnTo>
                    <a:lnTo>
                      <a:pt x="288" y="31"/>
                    </a:lnTo>
                    <a:lnTo>
                      <a:pt x="288" y="29"/>
                    </a:lnTo>
                    <a:lnTo>
                      <a:pt x="288" y="29"/>
                    </a:lnTo>
                    <a:lnTo>
                      <a:pt x="286" y="29"/>
                    </a:lnTo>
                    <a:lnTo>
                      <a:pt x="288" y="27"/>
                    </a:lnTo>
                    <a:lnTo>
                      <a:pt x="286" y="25"/>
                    </a:lnTo>
                    <a:lnTo>
                      <a:pt x="286" y="25"/>
                    </a:lnTo>
                    <a:lnTo>
                      <a:pt x="286" y="25"/>
                    </a:lnTo>
                    <a:lnTo>
                      <a:pt x="286" y="25"/>
                    </a:lnTo>
                    <a:lnTo>
                      <a:pt x="283" y="25"/>
                    </a:lnTo>
                    <a:lnTo>
                      <a:pt x="281" y="23"/>
                    </a:lnTo>
                    <a:lnTo>
                      <a:pt x="281" y="23"/>
                    </a:lnTo>
                    <a:lnTo>
                      <a:pt x="281" y="23"/>
                    </a:lnTo>
                    <a:lnTo>
                      <a:pt x="281" y="23"/>
                    </a:lnTo>
                    <a:lnTo>
                      <a:pt x="279" y="23"/>
                    </a:lnTo>
                    <a:lnTo>
                      <a:pt x="279" y="23"/>
                    </a:lnTo>
                    <a:lnTo>
                      <a:pt x="279" y="23"/>
                    </a:lnTo>
                    <a:lnTo>
                      <a:pt x="277" y="21"/>
                    </a:lnTo>
                    <a:lnTo>
                      <a:pt x="277" y="21"/>
                    </a:lnTo>
                    <a:lnTo>
                      <a:pt x="277" y="21"/>
                    </a:lnTo>
                    <a:lnTo>
                      <a:pt x="277" y="20"/>
                    </a:lnTo>
                    <a:lnTo>
                      <a:pt x="275" y="20"/>
                    </a:lnTo>
                    <a:lnTo>
                      <a:pt x="275" y="20"/>
                    </a:lnTo>
                    <a:lnTo>
                      <a:pt x="274" y="20"/>
                    </a:lnTo>
                    <a:lnTo>
                      <a:pt x="274" y="18"/>
                    </a:lnTo>
                    <a:lnTo>
                      <a:pt x="274" y="20"/>
                    </a:lnTo>
                    <a:lnTo>
                      <a:pt x="272" y="20"/>
                    </a:lnTo>
                    <a:lnTo>
                      <a:pt x="272" y="20"/>
                    </a:lnTo>
                    <a:lnTo>
                      <a:pt x="272" y="18"/>
                    </a:lnTo>
                    <a:lnTo>
                      <a:pt x="272" y="18"/>
                    </a:lnTo>
                    <a:lnTo>
                      <a:pt x="270" y="18"/>
                    </a:lnTo>
                    <a:lnTo>
                      <a:pt x="268" y="20"/>
                    </a:lnTo>
                    <a:lnTo>
                      <a:pt x="268" y="20"/>
                    </a:lnTo>
                    <a:lnTo>
                      <a:pt x="266" y="20"/>
                    </a:lnTo>
                    <a:lnTo>
                      <a:pt x="266" y="18"/>
                    </a:lnTo>
                    <a:lnTo>
                      <a:pt x="266" y="20"/>
                    </a:lnTo>
                    <a:lnTo>
                      <a:pt x="265" y="18"/>
                    </a:lnTo>
                    <a:lnTo>
                      <a:pt x="265" y="18"/>
                    </a:lnTo>
                    <a:lnTo>
                      <a:pt x="265" y="18"/>
                    </a:lnTo>
                    <a:lnTo>
                      <a:pt x="263" y="18"/>
                    </a:lnTo>
                    <a:lnTo>
                      <a:pt x="263" y="18"/>
                    </a:lnTo>
                    <a:lnTo>
                      <a:pt x="263" y="16"/>
                    </a:lnTo>
                    <a:lnTo>
                      <a:pt x="261" y="16"/>
                    </a:lnTo>
                    <a:lnTo>
                      <a:pt x="259" y="16"/>
                    </a:lnTo>
                    <a:lnTo>
                      <a:pt x="257" y="16"/>
                    </a:lnTo>
                    <a:lnTo>
                      <a:pt x="256" y="14"/>
                    </a:lnTo>
                    <a:lnTo>
                      <a:pt x="256" y="14"/>
                    </a:lnTo>
                    <a:lnTo>
                      <a:pt x="254" y="14"/>
                    </a:lnTo>
                    <a:lnTo>
                      <a:pt x="254" y="12"/>
                    </a:lnTo>
                    <a:lnTo>
                      <a:pt x="254" y="12"/>
                    </a:lnTo>
                    <a:lnTo>
                      <a:pt x="252" y="12"/>
                    </a:lnTo>
                    <a:lnTo>
                      <a:pt x="250" y="12"/>
                    </a:lnTo>
                    <a:lnTo>
                      <a:pt x="250" y="12"/>
                    </a:lnTo>
                    <a:lnTo>
                      <a:pt x="248" y="12"/>
                    </a:lnTo>
                    <a:lnTo>
                      <a:pt x="248" y="11"/>
                    </a:lnTo>
                    <a:lnTo>
                      <a:pt x="248" y="11"/>
                    </a:lnTo>
                    <a:lnTo>
                      <a:pt x="247" y="11"/>
                    </a:lnTo>
                    <a:lnTo>
                      <a:pt x="243" y="11"/>
                    </a:lnTo>
                    <a:lnTo>
                      <a:pt x="241" y="11"/>
                    </a:lnTo>
                    <a:lnTo>
                      <a:pt x="243" y="11"/>
                    </a:lnTo>
                    <a:lnTo>
                      <a:pt x="243" y="11"/>
                    </a:lnTo>
                    <a:lnTo>
                      <a:pt x="239" y="11"/>
                    </a:lnTo>
                    <a:lnTo>
                      <a:pt x="239" y="9"/>
                    </a:lnTo>
                    <a:lnTo>
                      <a:pt x="241" y="9"/>
                    </a:lnTo>
                    <a:lnTo>
                      <a:pt x="241" y="9"/>
                    </a:lnTo>
                    <a:lnTo>
                      <a:pt x="241" y="9"/>
                    </a:lnTo>
                    <a:lnTo>
                      <a:pt x="243" y="7"/>
                    </a:lnTo>
                    <a:lnTo>
                      <a:pt x="245" y="7"/>
                    </a:lnTo>
                    <a:lnTo>
                      <a:pt x="243" y="7"/>
                    </a:lnTo>
                    <a:lnTo>
                      <a:pt x="241" y="7"/>
                    </a:lnTo>
                    <a:lnTo>
                      <a:pt x="241" y="7"/>
                    </a:lnTo>
                    <a:lnTo>
                      <a:pt x="239" y="7"/>
                    </a:lnTo>
                    <a:lnTo>
                      <a:pt x="241" y="7"/>
                    </a:lnTo>
                    <a:lnTo>
                      <a:pt x="241" y="5"/>
                    </a:lnTo>
                    <a:lnTo>
                      <a:pt x="241" y="5"/>
                    </a:lnTo>
                    <a:lnTo>
                      <a:pt x="239" y="5"/>
                    </a:lnTo>
                    <a:lnTo>
                      <a:pt x="237" y="7"/>
                    </a:lnTo>
                    <a:lnTo>
                      <a:pt x="237" y="5"/>
                    </a:lnTo>
                    <a:lnTo>
                      <a:pt x="236" y="5"/>
                    </a:lnTo>
                    <a:lnTo>
                      <a:pt x="236" y="7"/>
                    </a:lnTo>
                    <a:lnTo>
                      <a:pt x="236" y="7"/>
                    </a:lnTo>
                    <a:lnTo>
                      <a:pt x="236" y="5"/>
                    </a:lnTo>
                    <a:lnTo>
                      <a:pt x="234" y="5"/>
                    </a:lnTo>
                    <a:lnTo>
                      <a:pt x="234" y="5"/>
                    </a:lnTo>
                    <a:lnTo>
                      <a:pt x="236" y="5"/>
                    </a:lnTo>
                    <a:lnTo>
                      <a:pt x="236" y="3"/>
                    </a:lnTo>
                    <a:lnTo>
                      <a:pt x="236" y="3"/>
                    </a:lnTo>
                    <a:lnTo>
                      <a:pt x="234" y="3"/>
                    </a:lnTo>
                    <a:lnTo>
                      <a:pt x="234" y="3"/>
                    </a:lnTo>
                    <a:lnTo>
                      <a:pt x="234" y="3"/>
                    </a:lnTo>
                    <a:lnTo>
                      <a:pt x="232" y="3"/>
                    </a:lnTo>
                    <a:lnTo>
                      <a:pt x="232" y="3"/>
                    </a:lnTo>
                    <a:lnTo>
                      <a:pt x="230" y="5"/>
                    </a:lnTo>
                    <a:lnTo>
                      <a:pt x="230" y="5"/>
                    </a:lnTo>
                    <a:lnTo>
                      <a:pt x="230" y="5"/>
                    </a:lnTo>
                    <a:lnTo>
                      <a:pt x="228" y="7"/>
                    </a:lnTo>
                    <a:lnTo>
                      <a:pt x="228" y="7"/>
                    </a:lnTo>
                    <a:lnTo>
                      <a:pt x="228" y="5"/>
                    </a:lnTo>
                    <a:lnTo>
                      <a:pt x="228" y="5"/>
                    </a:lnTo>
                    <a:lnTo>
                      <a:pt x="228" y="5"/>
                    </a:lnTo>
                    <a:lnTo>
                      <a:pt x="228" y="5"/>
                    </a:lnTo>
                    <a:lnTo>
                      <a:pt x="227" y="5"/>
                    </a:lnTo>
                    <a:lnTo>
                      <a:pt x="227" y="5"/>
                    </a:lnTo>
                    <a:lnTo>
                      <a:pt x="227" y="5"/>
                    </a:lnTo>
                    <a:lnTo>
                      <a:pt x="227" y="5"/>
                    </a:lnTo>
                    <a:lnTo>
                      <a:pt x="228" y="3"/>
                    </a:lnTo>
                    <a:lnTo>
                      <a:pt x="228" y="3"/>
                    </a:lnTo>
                    <a:lnTo>
                      <a:pt x="230" y="3"/>
                    </a:lnTo>
                    <a:lnTo>
                      <a:pt x="232" y="3"/>
                    </a:lnTo>
                    <a:lnTo>
                      <a:pt x="232" y="3"/>
                    </a:lnTo>
                    <a:lnTo>
                      <a:pt x="234" y="2"/>
                    </a:lnTo>
                    <a:lnTo>
                      <a:pt x="232" y="2"/>
                    </a:lnTo>
                    <a:lnTo>
                      <a:pt x="230" y="2"/>
                    </a:lnTo>
                    <a:lnTo>
                      <a:pt x="230" y="2"/>
                    </a:lnTo>
                    <a:lnTo>
                      <a:pt x="232" y="2"/>
                    </a:lnTo>
                    <a:lnTo>
                      <a:pt x="232" y="2"/>
                    </a:lnTo>
                    <a:lnTo>
                      <a:pt x="230" y="2"/>
                    </a:lnTo>
                    <a:lnTo>
                      <a:pt x="230" y="0"/>
                    </a:lnTo>
                    <a:lnTo>
                      <a:pt x="230" y="0"/>
                    </a:lnTo>
                    <a:lnTo>
                      <a:pt x="230" y="2"/>
                    </a:lnTo>
                    <a:lnTo>
                      <a:pt x="228" y="2"/>
                    </a:lnTo>
                    <a:lnTo>
                      <a:pt x="228" y="2"/>
                    </a:lnTo>
                    <a:lnTo>
                      <a:pt x="227" y="2"/>
                    </a:lnTo>
                    <a:lnTo>
                      <a:pt x="227" y="2"/>
                    </a:lnTo>
                    <a:lnTo>
                      <a:pt x="227" y="2"/>
                    </a:lnTo>
                    <a:lnTo>
                      <a:pt x="227" y="2"/>
                    </a:lnTo>
                    <a:lnTo>
                      <a:pt x="225" y="2"/>
                    </a:lnTo>
                    <a:lnTo>
                      <a:pt x="225" y="2"/>
                    </a:lnTo>
                    <a:lnTo>
                      <a:pt x="223" y="2"/>
                    </a:lnTo>
                    <a:lnTo>
                      <a:pt x="218" y="3"/>
                    </a:lnTo>
                    <a:lnTo>
                      <a:pt x="218" y="3"/>
                    </a:lnTo>
                    <a:lnTo>
                      <a:pt x="218" y="3"/>
                    </a:lnTo>
                    <a:lnTo>
                      <a:pt x="214" y="3"/>
                    </a:lnTo>
                    <a:lnTo>
                      <a:pt x="212" y="3"/>
                    </a:lnTo>
                    <a:lnTo>
                      <a:pt x="212" y="3"/>
                    </a:lnTo>
                    <a:lnTo>
                      <a:pt x="212" y="3"/>
                    </a:lnTo>
                    <a:lnTo>
                      <a:pt x="210" y="3"/>
                    </a:lnTo>
                    <a:lnTo>
                      <a:pt x="212" y="3"/>
                    </a:lnTo>
                    <a:lnTo>
                      <a:pt x="212" y="2"/>
                    </a:lnTo>
                    <a:lnTo>
                      <a:pt x="212" y="2"/>
                    </a:lnTo>
                    <a:lnTo>
                      <a:pt x="209" y="3"/>
                    </a:lnTo>
                    <a:lnTo>
                      <a:pt x="209" y="3"/>
                    </a:lnTo>
                    <a:lnTo>
                      <a:pt x="209" y="3"/>
                    </a:lnTo>
                    <a:lnTo>
                      <a:pt x="207" y="3"/>
                    </a:lnTo>
                    <a:lnTo>
                      <a:pt x="207" y="3"/>
                    </a:lnTo>
                    <a:lnTo>
                      <a:pt x="207" y="5"/>
                    </a:lnTo>
                    <a:lnTo>
                      <a:pt x="207" y="5"/>
                    </a:lnTo>
                    <a:lnTo>
                      <a:pt x="207" y="5"/>
                    </a:lnTo>
                    <a:lnTo>
                      <a:pt x="207" y="5"/>
                    </a:lnTo>
                    <a:lnTo>
                      <a:pt x="205" y="5"/>
                    </a:lnTo>
                    <a:lnTo>
                      <a:pt x="205" y="5"/>
                    </a:lnTo>
                    <a:lnTo>
                      <a:pt x="203" y="7"/>
                    </a:lnTo>
                    <a:lnTo>
                      <a:pt x="203" y="7"/>
                    </a:lnTo>
                    <a:lnTo>
                      <a:pt x="203" y="7"/>
                    </a:lnTo>
                    <a:lnTo>
                      <a:pt x="203" y="5"/>
                    </a:lnTo>
                    <a:lnTo>
                      <a:pt x="203" y="5"/>
                    </a:lnTo>
                    <a:lnTo>
                      <a:pt x="205" y="5"/>
                    </a:lnTo>
                    <a:lnTo>
                      <a:pt x="205" y="5"/>
                    </a:lnTo>
                    <a:lnTo>
                      <a:pt x="207" y="5"/>
                    </a:lnTo>
                    <a:lnTo>
                      <a:pt x="205" y="3"/>
                    </a:lnTo>
                    <a:lnTo>
                      <a:pt x="201" y="5"/>
                    </a:lnTo>
                    <a:lnTo>
                      <a:pt x="201" y="5"/>
                    </a:lnTo>
                    <a:lnTo>
                      <a:pt x="196" y="5"/>
                    </a:lnTo>
                    <a:lnTo>
                      <a:pt x="194" y="5"/>
                    </a:lnTo>
                    <a:lnTo>
                      <a:pt x="192" y="7"/>
                    </a:lnTo>
                    <a:lnTo>
                      <a:pt x="194" y="5"/>
                    </a:lnTo>
                    <a:lnTo>
                      <a:pt x="194" y="5"/>
                    </a:lnTo>
                    <a:lnTo>
                      <a:pt x="194" y="5"/>
                    </a:lnTo>
                    <a:lnTo>
                      <a:pt x="194" y="5"/>
                    </a:lnTo>
                    <a:lnTo>
                      <a:pt x="190" y="7"/>
                    </a:lnTo>
                    <a:lnTo>
                      <a:pt x="190" y="7"/>
                    </a:lnTo>
                    <a:lnTo>
                      <a:pt x="190" y="7"/>
                    </a:lnTo>
                    <a:lnTo>
                      <a:pt x="190" y="9"/>
                    </a:lnTo>
                    <a:lnTo>
                      <a:pt x="189" y="7"/>
                    </a:lnTo>
                    <a:lnTo>
                      <a:pt x="189" y="7"/>
                    </a:lnTo>
                    <a:lnTo>
                      <a:pt x="189" y="7"/>
                    </a:lnTo>
                    <a:lnTo>
                      <a:pt x="189" y="7"/>
                    </a:lnTo>
                    <a:lnTo>
                      <a:pt x="183" y="9"/>
                    </a:lnTo>
                    <a:lnTo>
                      <a:pt x="185" y="9"/>
                    </a:lnTo>
                    <a:lnTo>
                      <a:pt x="185" y="9"/>
                    </a:lnTo>
                    <a:lnTo>
                      <a:pt x="185" y="9"/>
                    </a:lnTo>
                    <a:lnTo>
                      <a:pt x="183" y="9"/>
                    </a:lnTo>
                    <a:lnTo>
                      <a:pt x="183" y="9"/>
                    </a:lnTo>
                    <a:lnTo>
                      <a:pt x="181" y="9"/>
                    </a:lnTo>
                    <a:lnTo>
                      <a:pt x="181" y="11"/>
                    </a:lnTo>
                    <a:lnTo>
                      <a:pt x="181" y="11"/>
                    </a:lnTo>
                    <a:lnTo>
                      <a:pt x="181" y="11"/>
                    </a:lnTo>
                    <a:lnTo>
                      <a:pt x="181" y="9"/>
                    </a:lnTo>
                    <a:lnTo>
                      <a:pt x="180" y="11"/>
                    </a:lnTo>
                    <a:lnTo>
                      <a:pt x="178" y="11"/>
                    </a:lnTo>
                    <a:lnTo>
                      <a:pt x="176" y="11"/>
                    </a:lnTo>
                    <a:lnTo>
                      <a:pt x="178" y="11"/>
                    </a:lnTo>
                    <a:lnTo>
                      <a:pt x="176" y="12"/>
                    </a:lnTo>
                    <a:lnTo>
                      <a:pt x="172" y="12"/>
                    </a:lnTo>
                    <a:lnTo>
                      <a:pt x="169" y="14"/>
                    </a:lnTo>
                    <a:lnTo>
                      <a:pt x="165" y="14"/>
                    </a:lnTo>
                    <a:lnTo>
                      <a:pt x="161" y="14"/>
                    </a:lnTo>
                    <a:lnTo>
                      <a:pt x="160" y="14"/>
                    </a:lnTo>
                    <a:lnTo>
                      <a:pt x="160" y="12"/>
                    </a:lnTo>
                    <a:lnTo>
                      <a:pt x="158" y="12"/>
                    </a:lnTo>
                    <a:lnTo>
                      <a:pt x="158" y="14"/>
                    </a:lnTo>
                    <a:lnTo>
                      <a:pt x="156" y="14"/>
                    </a:lnTo>
                    <a:lnTo>
                      <a:pt x="154" y="16"/>
                    </a:lnTo>
                    <a:lnTo>
                      <a:pt x="152" y="16"/>
                    </a:lnTo>
                    <a:lnTo>
                      <a:pt x="152" y="16"/>
                    </a:lnTo>
                    <a:lnTo>
                      <a:pt x="151" y="16"/>
                    </a:lnTo>
                    <a:lnTo>
                      <a:pt x="151" y="16"/>
                    </a:lnTo>
                    <a:lnTo>
                      <a:pt x="151" y="16"/>
                    </a:lnTo>
                    <a:lnTo>
                      <a:pt x="149" y="16"/>
                    </a:lnTo>
                    <a:lnTo>
                      <a:pt x="147" y="16"/>
                    </a:lnTo>
                    <a:lnTo>
                      <a:pt x="149" y="18"/>
                    </a:lnTo>
                    <a:lnTo>
                      <a:pt x="149" y="20"/>
                    </a:lnTo>
                    <a:lnTo>
                      <a:pt x="149" y="20"/>
                    </a:lnTo>
                    <a:lnTo>
                      <a:pt x="149" y="21"/>
                    </a:lnTo>
                    <a:lnTo>
                      <a:pt x="149" y="21"/>
                    </a:lnTo>
                    <a:lnTo>
                      <a:pt x="149" y="23"/>
                    </a:lnTo>
                    <a:lnTo>
                      <a:pt x="151" y="23"/>
                    </a:lnTo>
                    <a:lnTo>
                      <a:pt x="149" y="25"/>
                    </a:lnTo>
                    <a:lnTo>
                      <a:pt x="149" y="25"/>
                    </a:lnTo>
                    <a:lnTo>
                      <a:pt x="149" y="27"/>
                    </a:lnTo>
                    <a:lnTo>
                      <a:pt x="147" y="27"/>
                    </a:lnTo>
                    <a:lnTo>
                      <a:pt x="147" y="29"/>
                    </a:lnTo>
                    <a:lnTo>
                      <a:pt x="147" y="29"/>
                    </a:lnTo>
                    <a:lnTo>
                      <a:pt x="147" y="29"/>
                    </a:lnTo>
                    <a:lnTo>
                      <a:pt x="145" y="29"/>
                    </a:lnTo>
                    <a:lnTo>
                      <a:pt x="147" y="31"/>
                    </a:lnTo>
                    <a:lnTo>
                      <a:pt x="147" y="31"/>
                    </a:lnTo>
                    <a:lnTo>
                      <a:pt x="147" y="31"/>
                    </a:lnTo>
                    <a:lnTo>
                      <a:pt x="147" y="31"/>
                    </a:lnTo>
                    <a:lnTo>
                      <a:pt x="149" y="31"/>
                    </a:lnTo>
                    <a:lnTo>
                      <a:pt x="149" y="31"/>
                    </a:lnTo>
                    <a:lnTo>
                      <a:pt x="151" y="31"/>
                    </a:lnTo>
                    <a:lnTo>
                      <a:pt x="149" y="31"/>
                    </a:lnTo>
                    <a:lnTo>
                      <a:pt x="149" y="32"/>
                    </a:lnTo>
                    <a:lnTo>
                      <a:pt x="151" y="31"/>
                    </a:lnTo>
                    <a:lnTo>
                      <a:pt x="152" y="31"/>
                    </a:lnTo>
                    <a:lnTo>
                      <a:pt x="152" y="31"/>
                    </a:lnTo>
                    <a:lnTo>
                      <a:pt x="152" y="32"/>
                    </a:lnTo>
                    <a:lnTo>
                      <a:pt x="152" y="32"/>
                    </a:lnTo>
                    <a:lnTo>
                      <a:pt x="152" y="32"/>
                    </a:lnTo>
                    <a:lnTo>
                      <a:pt x="151" y="32"/>
                    </a:lnTo>
                    <a:lnTo>
                      <a:pt x="149" y="34"/>
                    </a:lnTo>
                    <a:lnTo>
                      <a:pt x="149" y="34"/>
                    </a:lnTo>
                    <a:lnTo>
                      <a:pt x="149" y="36"/>
                    </a:lnTo>
                    <a:lnTo>
                      <a:pt x="149" y="36"/>
                    </a:lnTo>
                    <a:lnTo>
                      <a:pt x="151" y="34"/>
                    </a:lnTo>
                    <a:lnTo>
                      <a:pt x="151" y="36"/>
                    </a:lnTo>
                    <a:lnTo>
                      <a:pt x="151" y="34"/>
                    </a:lnTo>
                    <a:lnTo>
                      <a:pt x="152" y="36"/>
                    </a:lnTo>
                    <a:lnTo>
                      <a:pt x="152" y="36"/>
                    </a:lnTo>
                    <a:lnTo>
                      <a:pt x="154" y="36"/>
                    </a:lnTo>
                    <a:lnTo>
                      <a:pt x="156" y="36"/>
                    </a:lnTo>
                    <a:lnTo>
                      <a:pt x="156" y="36"/>
                    </a:lnTo>
                    <a:lnTo>
                      <a:pt x="158" y="36"/>
                    </a:lnTo>
                    <a:lnTo>
                      <a:pt x="158" y="36"/>
                    </a:lnTo>
                    <a:lnTo>
                      <a:pt x="158" y="36"/>
                    </a:lnTo>
                    <a:lnTo>
                      <a:pt x="158" y="36"/>
                    </a:lnTo>
                    <a:lnTo>
                      <a:pt x="158" y="38"/>
                    </a:lnTo>
                    <a:lnTo>
                      <a:pt x="156" y="38"/>
                    </a:lnTo>
                    <a:lnTo>
                      <a:pt x="156" y="38"/>
                    </a:lnTo>
                    <a:lnTo>
                      <a:pt x="154" y="38"/>
                    </a:lnTo>
                    <a:lnTo>
                      <a:pt x="152" y="38"/>
                    </a:lnTo>
                    <a:lnTo>
                      <a:pt x="152" y="38"/>
                    </a:lnTo>
                    <a:lnTo>
                      <a:pt x="149" y="38"/>
                    </a:lnTo>
                    <a:lnTo>
                      <a:pt x="149" y="38"/>
                    </a:lnTo>
                    <a:lnTo>
                      <a:pt x="149" y="38"/>
                    </a:lnTo>
                    <a:lnTo>
                      <a:pt x="149" y="38"/>
                    </a:lnTo>
                    <a:lnTo>
                      <a:pt x="149" y="36"/>
                    </a:lnTo>
                    <a:lnTo>
                      <a:pt x="149" y="36"/>
                    </a:lnTo>
                    <a:lnTo>
                      <a:pt x="149" y="36"/>
                    </a:lnTo>
                    <a:lnTo>
                      <a:pt x="149" y="36"/>
                    </a:lnTo>
                    <a:lnTo>
                      <a:pt x="147" y="36"/>
                    </a:lnTo>
                    <a:lnTo>
                      <a:pt x="147" y="36"/>
                    </a:lnTo>
                    <a:lnTo>
                      <a:pt x="147" y="36"/>
                    </a:lnTo>
                    <a:lnTo>
                      <a:pt x="147" y="34"/>
                    </a:lnTo>
                    <a:lnTo>
                      <a:pt x="145" y="36"/>
                    </a:lnTo>
                    <a:lnTo>
                      <a:pt x="145" y="36"/>
                    </a:lnTo>
                    <a:lnTo>
                      <a:pt x="143" y="36"/>
                    </a:lnTo>
                    <a:lnTo>
                      <a:pt x="143" y="38"/>
                    </a:lnTo>
                    <a:lnTo>
                      <a:pt x="143" y="38"/>
                    </a:lnTo>
                    <a:lnTo>
                      <a:pt x="143" y="38"/>
                    </a:lnTo>
                    <a:lnTo>
                      <a:pt x="145" y="36"/>
                    </a:lnTo>
                    <a:lnTo>
                      <a:pt x="145" y="38"/>
                    </a:lnTo>
                    <a:lnTo>
                      <a:pt x="147" y="38"/>
                    </a:lnTo>
                    <a:lnTo>
                      <a:pt x="147" y="40"/>
                    </a:lnTo>
                    <a:lnTo>
                      <a:pt x="147" y="40"/>
                    </a:lnTo>
                    <a:lnTo>
                      <a:pt x="145" y="40"/>
                    </a:lnTo>
                    <a:lnTo>
                      <a:pt x="145" y="40"/>
                    </a:lnTo>
                    <a:lnTo>
                      <a:pt x="145" y="38"/>
                    </a:lnTo>
                    <a:lnTo>
                      <a:pt x="142" y="40"/>
                    </a:lnTo>
                    <a:lnTo>
                      <a:pt x="142" y="40"/>
                    </a:lnTo>
                    <a:lnTo>
                      <a:pt x="140" y="40"/>
                    </a:lnTo>
                    <a:lnTo>
                      <a:pt x="140" y="40"/>
                    </a:lnTo>
                    <a:lnTo>
                      <a:pt x="138" y="40"/>
                    </a:lnTo>
                    <a:lnTo>
                      <a:pt x="140" y="40"/>
                    </a:lnTo>
                    <a:lnTo>
                      <a:pt x="140" y="40"/>
                    </a:lnTo>
                    <a:lnTo>
                      <a:pt x="138" y="40"/>
                    </a:lnTo>
                    <a:lnTo>
                      <a:pt x="136" y="40"/>
                    </a:lnTo>
                    <a:lnTo>
                      <a:pt x="136" y="40"/>
                    </a:lnTo>
                    <a:lnTo>
                      <a:pt x="136" y="40"/>
                    </a:lnTo>
                    <a:lnTo>
                      <a:pt x="134" y="40"/>
                    </a:lnTo>
                    <a:lnTo>
                      <a:pt x="134" y="38"/>
                    </a:lnTo>
                    <a:lnTo>
                      <a:pt x="132" y="38"/>
                    </a:lnTo>
                    <a:lnTo>
                      <a:pt x="132" y="38"/>
                    </a:lnTo>
                    <a:lnTo>
                      <a:pt x="132" y="36"/>
                    </a:lnTo>
                    <a:lnTo>
                      <a:pt x="132" y="36"/>
                    </a:lnTo>
                    <a:lnTo>
                      <a:pt x="134" y="36"/>
                    </a:lnTo>
                    <a:lnTo>
                      <a:pt x="136" y="34"/>
                    </a:lnTo>
                    <a:lnTo>
                      <a:pt x="136" y="34"/>
                    </a:lnTo>
                    <a:lnTo>
                      <a:pt x="138" y="34"/>
                    </a:lnTo>
                    <a:lnTo>
                      <a:pt x="138" y="34"/>
                    </a:lnTo>
                    <a:lnTo>
                      <a:pt x="136" y="34"/>
                    </a:lnTo>
                    <a:lnTo>
                      <a:pt x="134" y="32"/>
                    </a:lnTo>
                    <a:lnTo>
                      <a:pt x="131" y="34"/>
                    </a:lnTo>
                    <a:lnTo>
                      <a:pt x="129" y="34"/>
                    </a:lnTo>
                    <a:lnTo>
                      <a:pt x="129" y="34"/>
                    </a:lnTo>
                    <a:lnTo>
                      <a:pt x="127" y="34"/>
                    </a:lnTo>
                    <a:lnTo>
                      <a:pt x="125" y="34"/>
                    </a:lnTo>
                    <a:lnTo>
                      <a:pt x="125" y="34"/>
                    </a:lnTo>
                    <a:lnTo>
                      <a:pt x="125" y="36"/>
                    </a:lnTo>
                    <a:lnTo>
                      <a:pt x="123" y="36"/>
                    </a:lnTo>
                    <a:lnTo>
                      <a:pt x="122" y="36"/>
                    </a:lnTo>
                    <a:lnTo>
                      <a:pt x="122" y="36"/>
                    </a:lnTo>
                    <a:lnTo>
                      <a:pt x="123" y="34"/>
                    </a:lnTo>
                    <a:lnTo>
                      <a:pt x="122" y="34"/>
                    </a:lnTo>
                    <a:lnTo>
                      <a:pt x="118" y="36"/>
                    </a:lnTo>
                    <a:lnTo>
                      <a:pt x="116" y="36"/>
                    </a:lnTo>
                    <a:lnTo>
                      <a:pt x="116" y="36"/>
                    </a:lnTo>
                    <a:lnTo>
                      <a:pt x="114" y="36"/>
                    </a:lnTo>
                    <a:lnTo>
                      <a:pt x="114" y="36"/>
                    </a:lnTo>
                    <a:lnTo>
                      <a:pt x="113" y="36"/>
                    </a:lnTo>
                    <a:lnTo>
                      <a:pt x="113" y="36"/>
                    </a:lnTo>
                    <a:lnTo>
                      <a:pt x="111" y="38"/>
                    </a:lnTo>
                    <a:lnTo>
                      <a:pt x="111" y="38"/>
                    </a:lnTo>
                    <a:lnTo>
                      <a:pt x="111" y="38"/>
                    </a:lnTo>
                    <a:lnTo>
                      <a:pt x="107" y="38"/>
                    </a:lnTo>
                    <a:lnTo>
                      <a:pt x="107" y="38"/>
                    </a:lnTo>
                    <a:lnTo>
                      <a:pt x="109" y="38"/>
                    </a:lnTo>
                    <a:lnTo>
                      <a:pt x="107" y="38"/>
                    </a:lnTo>
                    <a:lnTo>
                      <a:pt x="107" y="38"/>
                    </a:lnTo>
                    <a:lnTo>
                      <a:pt x="107" y="40"/>
                    </a:lnTo>
                    <a:lnTo>
                      <a:pt x="107" y="41"/>
                    </a:lnTo>
                    <a:lnTo>
                      <a:pt x="107" y="41"/>
                    </a:lnTo>
                    <a:lnTo>
                      <a:pt x="109" y="41"/>
                    </a:lnTo>
                    <a:lnTo>
                      <a:pt x="111" y="43"/>
                    </a:lnTo>
                    <a:lnTo>
                      <a:pt x="109" y="43"/>
                    </a:lnTo>
                    <a:lnTo>
                      <a:pt x="107" y="43"/>
                    </a:lnTo>
                    <a:lnTo>
                      <a:pt x="107" y="43"/>
                    </a:lnTo>
                    <a:lnTo>
                      <a:pt x="107" y="43"/>
                    </a:lnTo>
                    <a:lnTo>
                      <a:pt x="107" y="41"/>
                    </a:lnTo>
                    <a:lnTo>
                      <a:pt x="107" y="43"/>
                    </a:lnTo>
                    <a:lnTo>
                      <a:pt x="105" y="45"/>
                    </a:lnTo>
                    <a:lnTo>
                      <a:pt x="105" y="45"/>
                    </a:lnTo>
                    <a:lnTo>
                      <a:pt x="103" y="47"/>
                    </a:lnTo>
                    <a:lnTo>
                      <a:pt x="102" y="47"/>
                    </a:lnTo>
                    <a:lnTo>
                      <a:pt x="102" y="49"/>
                    </a:lnTo>
                    <a:lnTo>
                      <a:pt x="102" y="49"/>
                    </a:lnTo>
                    <a:lnTo>
                      <a:pt x="102" y="49"/>
                    </a:lnTo>
                    <a:lnTo>
                      <a:pt x="103" y="49"/>
                    </a:lnTo>
                    <a:lnTo>
                      <a:pt x="105" y="50"/>
                    </a:lnTo>
                    <a:lnTo>
                      <a:pt x="105" y="50"/>
                    </a:lnTo>
                    <a:lnTo>
                      <a:pt x="111" y="50"/>
                    </a:lnTo>
                    <a:lnTo>
                      <a:pt x="111" y="50"/>
                    </a:lnTo>
                    <a:lnTo>
                      <a:pt x="113" y="50"/>
                    </a:lnTo>
                    <a:lnTo>
                      <a:pt x="114" y="52"/>
                    </a:lnTo>
                    <a:lnTo>
                      <a:pt x="114" y="52"/>
                    </a:lnTo>
                    <a:lnTo>
                      <a:pt x="114" y="52"/>
                    </a:lnTo>
                    <a:lnTo>
                      <a:pt x="116" y="52"/>
                    </a:lnTo>
                    <a:lnTo>
                      <a:pt x="114" y="52"/>
                    </a:lnTo>
                    <a:lnTo>
                      <a:pt x="114" y="50"/>
                    </a:lnTo>
                    <a:lnTo>
                      <a:pt x="116" y="50"/>
                    </a:lnTo>
                    <a:lnTo>
                      <a:pt x="116" y="50"/>
                    </a:lnTo>
                    <a:lnTo>
                      <a:pt x="116" y="52"/>
                    </a:lnTo>
                    <a:lnTo>
                      <a:pt x="116" y="52"/>
                    </a:lnTo>
                    <a:lnTo>
                      <a:pt x="114" y="54"/>
                    </a:lnTo>
                    <a:lnTo>
                      <a:pt x="114" y="54"/>
                    </a:lnTo>
                    <a:lnTo>
                      <a:pt x="116" y="52"/>
                    </a:lnTo>
                    <a:lnTo>
                      <a:pt x="118" y="52"/>
                    </a:lnTo>
                    <a:lnTo>
                      <a:pt x="120" y="52"/>
                    </a:lnTo>
                    <a:lnTo>
                      <a:pt x="122" y="50"/>
                    </a:lnTo>
                    <a:lnTo>
                      <a:pt x="125" y="50"/>
                    </a:lnTo>
                    <a:lnTo>
                      <a:pt x="125" y="50"/>
                    </a:lnTo>
                    <a:lnTo>
                      <a:pt x="125" y="50"/>
                    </a:lnTo>
                    <a:lnTo>
                      <a:pt x="127" y="50"/>
                    </a:lnTo>
                    <a:lnTo>
                      <a:pt x="127" y="50"/>
                    </a:lnTo>
                    <a:lnTo>
                      <a:pt x="129" y="50"/>
                    </a:lnTo>
                    <a:lnTo>
                      <a:pt x="129" y="50"/>
                    </a:lnTo>
                    <a:lnTo>
                      <a:pt x="129" y="52"/>
                    </a:lnTo>
                    <a:lnTo>
                      <a:pt x="129" y="52"/>
                    </a:lnTo>
                    <a:lnTo>
                      <a:pt x="127" y="52"/>
                    </a:lnTo>
                    <a:lnTo>
                      <a:pt x="125" y="52"/>
                    </a:lnTo>
                    <a:lnTo>
                      <a:pt x="123" y="52"/>
                    </a:lnTo>
                    <a:lnTo>
                      <a:pt x="123" y="52"/>
                    </a:lnTo>
                    <a:lnTo>
                      <a:pt x="123" y="52"/>
                    </a:lnTo>
                    <a:lnTo>
                      <a:pt x="122" y="54"/>
                    </a:lnTo>
                    <a:lnTo>
                      <a:pt x="122" y="54"/>
                    </a:lnTo>
                    <a:lnTo>
                      <a:pt x="122" y="54"/>
                    </a:lnTo>
                    <a:lnTo>
                      <a:pt x="123" y="54"/>
                    </a:lnTo>
                    <a:lnTo>
                      <a:pt x="122" y="56"/>
                    </a:lnTo>
                    <a:lnTo>
                      <a:pt x="120" y="58"/>
                    </a:lnTo>
                    <a:lnTo>
                      <a:pt x="120" y="58"/>
                    </a:lnTo>
                    <a:lnTo>
                      <a:pt x="120" y="58"/>
                    </a:lnTo>
                    <a:lnTo>
                      <a:pt x="120" y="58"/>
                    </a:lnTo>
                    <a:lnTo>
                      <a:pt x="118" y="58"/>
                    </a:lnTo>
                    <a:lnTo>
                      <a:pt x="118" y="59"/>
                    </a:lnTo>
                    <a:lnTo>
                      <a:pt x="116" y="59"/>
                    </a:lnTo>
                    <a:lnTo>
                      <a:pt x="114" y="61"/>
                    </a:lnTo>
                    <a:lnTo>
                      <a:pt x="113" y="61"/>
                    </a:lnTo>
                    <a:lnTo>
                      <a:pt x="111" y="63"/>
                    </a:lnTo>
                    <a:lnTo>
                      <a:pt x="111" y="63"/>
                    </a:lnTo>
                    <a:lnTo>
                      <a:pt x="109" y="61"/>
                    </a:lnTo>
                    <a:lnTo>
                      <a:pt x="107" y="63"/>
                    </a:lnTo>
                    <a:lnTo>
                      <a:pt x="107" y="61"/>
                    </a:lnTo>
                    <a:lnTo>
                      <a:pt x="105" y="63"/>
                    </a:lnTo>
                    <a:lnTo>
                      <a:pt x="105" y="61"/>
                    </a:lnTo>
                    <a:lnTo>
                      <a:pt x="107" y="61"/>
                    </a:lnTo>
                    <a:lnTo>
                      <a:pt x="107" y="61"/>
                    </a:lnTo>
                    <a:lnTo>
                      <a:pt x="105" y="61"/>
                    </a:lnTo>
                    <a:lnTo>
                      <a:pt x="103" y="63"/>
                    </a:lnTo>
                    <a:lnTo>
                      <a:pt x="102" y="63"/>
                    </a:lnTo>
                    <a:lnTo>
                      <a:pt x="98" y="63"/>
                    </a:lnTo>
                    <a:lnTo>
                      <a:pt x="96" y="63"/>
                    </a:lnTo>
                    <a:lnTo>
                      <a:pt x="96" y="63"/>
                    </a:lnTo>
                    <a:lnTo>
                      <a:pt x="96" y="63"/>
                    </a:lnTo>
                    <a:lnTo>
                      <a:pt x="96" y="63"/>
                    </a:lnTo>
                    <a:lnTo>
                      <a:pt x="93" y="63"/>
                    </a:lnTo>
                    <a:lnTo>
                      <a:pt x="91" y="63"/>
                    </a:lnTo>
                    <a:lnTo>
                      <a:pt x="91" y="65"/>
                    </a:lnTo>
                    <a:lnTo>
                      <a:pt x="89" y="65"/>
                    </a:lnTo>
                    <a:lnTo>
                      <a:pt x="89" y="65"/>
                    </a:lnTo>
                    <a:lnTo>
                      <a:pt x="89" y="65"/>
                    </a:lnTo>
                    <a:lnTo>
                      <a:pt x="87" y="67"/>
                    </a:lnTo>
                    <a:lnTo>
                      <a:pt x="87" y="65"/>
                    </a:lnTo>
                    <a:lnTo>
                      <a:pt x="85" y="65"/>
                    </a:lnTo>
                    <a:lnTo>
                      <a:pt x="84" y="67"/>
                    </a:lnTo>
                    <a:lnTo>
                      <a:pt x="82" y="67"/>
                    </a:lnTo>
                    <a:lnTo>
                      <a:pt x="82" y="67"/>
                    </a:lnTo>
                    <a:lnTo>
                      <a:pt x="76" y="67"/>
                    </a:lnTo>
                    <a:lnTo>
                      <a:pt x="76" y="69"/>
                    </a:lnTo>
                    <a:lnTo>
                      <a:pt x="75" y="69"/>
                    </a:lnTo>
                    <a:lnTo>
                      <a:pt x="73" y="70"/>
                    </a:lnTo>
                    <a:lnTo>
                      <a:pt x="71" y="70"/>
                    </a:lnTo>
                    <a:lnTo>
                      <a:pt x="69" y="72"/>
                    </a:lnTo>
                    <a:lnTo>
                      <a:pt x="69" y="72"/>
                    </a:lnTo>
                    <a:lnTo>
                      <a:pt x="67" y="72"/>
                    </a:lnTo>
                    <a:lnTo>
                      <a:pt x="67" y="72"/>
                    </a:lnTo>
                    <a:lnTo>
                      <a:pt x="67" y="72"/>
                    </a:lnTo>
                    <a:lnTo>
                      <a:pt x="65" y="72"/>
                    </a:lnTo>
                    <a:lnTo>
                      <a:pt x="65" y="74"/>
                    </a:lnTo>
                    <a:lnTo>
                      <a:pt x="65" y="74"/>
                    </a:lnTo>
                    <a:lnTo>
                      <a:pt x="65" y="74"/>
                    </a:lnTo>
                    <a:lnTo>
                      <a:pt x="64" y="74"/>
                    </a:lnTo>
                    <a:lnTo>
                      <a:pt x="65" y="74"/>
                    </a:lnTo>
                    <a:lnTo>
                      <a:pt x="65" y="74"/>
                    </a:lnTo>
                    <a:lnTo>
                      <a:pt x="67" y="74"/>
                    </a:lnTo>
                    <a:lnTo>
                      <a:pt x="69" y="74"/>
                    </a:lnTo>
                    <a:lnTo>
                      <a:pt x="69" y="74"/>
                    </a:lnTo>
                    <a:lnTo>
                      <a:pt x="69" y="74"/>
                    </a:lnTo>
                    <a:lnTo>
                      <a:pt x="69" y="76"/>
                    </a:lnTo>
                    <a:lnTo>
                      <a:pt x="65" y="76"/>
                    </a:lnTo>
                    <a:lnTo>
                      <a:pt x="65" y="76"/>
                    </a:lnTo>
                    <a:lnTo>
                      <a:pt x="64" y="76"/>
                    </a:lnTo>
                    <a:lnTo>
                      <a:pt x="64" y="76"/>
                    </a:lnTo>
                    <a:lnTo>
                      <a:pt x="64" y="76"/>
                    </a:lnTo>
                    <a:lnTo>
                      <a:pt x="65" y="76"/>
                    </a:lnTo>
                    <a:lnTo>
                      <a:pt x="65" y="76"/>
                    </a:lnTo>
                    <a:lnTo>
                      <a:pt x="65" y="76"/>
                    </a:lnTo>
                    <a:lnTo>
                      <a:pt x="64" y="78"/>
                    </a:lnTo>
                    <a:lnTo>
                      <a:pt x="62" y="78"/>
                    </a:lnTo>
                    <a:lnTo>
                      <a:pt x="62" y="79"/>
                    </a:lnTo>
                    <a:lnTo>
                      <a:pt x="62" y="79"/>
                    </a:lnTo>
                    <a:lnTo>
                      <a:pt x="62" y="79"/>
                    </a:lnTo>
                    <a:lnTo>
                      <a:pt x="62" y="81"/>
                    </a:lnTo>
                    <a:lnTo>
                      <a:pt x="62" y="81"/>
                    </a:lnTo>
                    <a:lnTo>
                      <a:pt x="65" y="79"/>
                    </a:lnTo>
                    <a:lnTo>
                      <a:pt x="64" y="79"/>
                    </a:lnTo>
                    <a:lnTo>
                      <a:pt x="64" y="81"/>
                    </a:lnTo>
                    <a:lnTo>
                      <a:pt x="65" y="81"/>
                    </a:lnTo>
                    <a:lnTo>
                      <a:pt x="62" y="81"/>
                    </a:lnTo>
                    <a:lnTo>
                      <a:pt x="64" y="81"/>
                    </a:lnTo>
                    <a:lnTo>
                      <a:pt x="65" y="83"/>
                    </a:lnTo>
                    <a:lnTo>
                      <a:pt x="65" y="81"/>
                    </a:lnTo>
                    <a:lnTo>
                      <a:pt x="67" y="83"/>
                    </a:lnTo>
                    <a:lnTo>
                      <a:pt x="65" y="83"/>
                    </a:lnTo>
                    <a:lnTo>
                      <a:pt x="65" y="83"/>
                    </a:lnTo>
                    <a:lnTo>
                      <a:pt x="64" y="85"/>
                    </a:lnTo>
                    <a:lnTo>
                      <a:pt x="60" y="85"/>
                    </a:lnTo>
                    <a:lnTo>
                      <a:pt x="58" y="85"/>
                    </a:lnTo>
                    <a:lnTo>
                      <a:pt x="56" y="87"/>
                    </a:lnTo>
                    <a:lnTo>
                      <a:pt x="56" y="87"/>
                    </a:lnTo>
                    <a:lnTo>
                      <a:pt x="55" y="87"/>
                    </a:lnTo>
                    <a:lnTo>
                      <a:pt x="55" y="90"/>
                    </a:lnTo>
                    <a:lnTo>
                      <a:pt x="55" y="90"/>
                    </a:lnTo>
                    <a:lnTo>
                      <a:pt x="56" y="88"/>
                    </a:lnTo>
                    <a:lnTo>
                      <a:pt x="56" y="90"/>
                    </a:lnTo>
                    <a:lnTo>
                      <a:pt x="55" y="90"/>
                    </a:lnTo>
                    <a:lnTo>
                      <a:pt x="56" y="90"/>
                    </a:lnTo>
                    <a:lnTo>
                      <a:pt x="55" y="90"/>
                    </a:lnTo>
                    <a:lnTo>
                      <a:pt x="55" y="90"/>
                    </a:lnTo>
                    <a:lnTo>
                      <a:pt x="53" y="90"/>
                    </a:lnTo>
                    <a:lnTo>
                      <a:pt x="53" y="90"/>
                    </a:lnTo>
                    <a:lnTo>
                      <a:pt x="53" y="92"/>
                    </a:lnTo>
                    <a:lnTo>
                      <a:pt x="55" y="92"/>
                    </a:lnTo>
                    <a:lnTo>
                      <a:pt x="55" y="92"/>
                    </a:lnTo>
                    <a:lnTo>
                      <a:pt x="55" y="92"/>
                    </a:lnTo>
                    <a:lnTo>
                      <a:pt x="55" y="94"/>
                    </a:lnTo>
                    <a:lnTo>
                      <a:pt x="55" y="94"/>
                    </a:lnTo>
                    <a:lnTo>
                      <a:pt x="56" y="94"/>
                    </a:lnTo>
                    <a:lnTo>
                      <a:pt x="56" y="94"/>
                    </a:lnTo>
                    <a:lnTo>
                      <a:pt x="58" y="92"/>
                    </a:lnTo>
                    <a:lnTo>
                      <a:pt x="62" y="90"/>
                    </a:lnTo>
                    <a:lnTo>
                      <a:pt x="65" y="90"/>
                    </a:lnTo>
                    <a:lnTo>
                      <a:pt x="65" y="90"/>
                    </a:lnTo>
                    <a:lnTo>
                      <a:pt x="65" y="90"/>
                    </a:lnTo>
                    <a:lnTo>
                      <a:pt x="65" y="88"/>
                    </a:lnTo>
                    <a:lnTo>
                      <a:pt x="65" y="88"/>
                    </a:lnTo>
                    <a:lnTo>
                      <a:pt x="71" y="87"/>
                    </a:lnTo>
                    <a:lnTo>
                      <a:pt x="75" y="85"/>
                    </a:lnTo>
                    <a:lnTo>
                      <a:pt x="75" y="85"/>
                    </a:lnTo>
                    <a:lnTo>
                      <a:pt x="76" y="85"/>
                    </a:lnTo>
                    <a:lnTo>
                      <a:pt x="78" y="85"/>
                    </a:lnTo>
                    <a:lnTo>
                      <a:pt x="71" y="87"/>
                    </a:lnTo>
                    <a:lnTo>
                      <a:pt x="67" y="88"/>
                    </a:lnTo>
                    <a:lnTo>
                      <a:pt x="67" y="88"/>
                    </a:lnTo>
                    <a:lnTo>
                      <a:pt x="67" y="88"/>
                    </a:lnTo>
                    <a:lnTo>
                      <a:pt x="67" y="90"/>
                    </a:lnTo>
                    <a:lnTo>
                      <a:pt x="65" y="90"/>
                    </a:lnTo>
                    <a:lnTo>
                      <a:pt x="65" y="90"/>
                    </a:lnTo>
                    <a:lnTo>
                      <a:pt x="65" y="92"/>
                    </a:lnTo>
                    <a:lnTo>
                      <a:pt x="64" y="92"/>
                    </a:lnTo>
                    <a:lnTo>
                      <a:pt x="62" y="96"/>
                    </a:lnTo>
                    <a:lnTo>
                      <a:pt x="62" y="96"/>
                    </a:lnTo>
                    <a:lnTo>
                      <a:pt x="60" y="96"/>
                    </a:lnTo>
                    <a:lnTo>
                      <a:pt x="58" y="97"/>
                    </a:lnTo>
                    <a:lnTo>
                      <a:pt x="58" y="97"/>
                    </a:lnTo>
                    <a:lnTo>
                      <a:pt x="56" y="97"/>
                    </a:lnTo>
                    <a:lnTo>
                      <a:pt x="56" y="99"/>
                    </a:lnTo>
                    <a:lnTo>
                      <a:pt x="55" y="99"/>
                    </a:lnTo>
                    <a:lnTo>
                      <a:pt x="56" y="99"/>
                    </a:lnTo>
                    <a:lnTo>
                      <a:pt x="56" y="99"/>
                    </a:lnTo>
                    <a:lnTo>
                      <a:pt x="56" y="99"/>
                    </a:lnTo>
                    <a:lnTo>
                      <a:pt x="56" y="99"/>
                    </a:lnTo>
                    <a:lnTo>
                      <a:pt x="55" y="101"/>
                    </a:lnTo>
                    <a:lnTo>
                      <a:pt x="53" y="103"/>
                    </a:lnTo>
                    <a:lnTo>
                      <a:pt x="51" y="103"/>
                    </a:lnTo>
                    <a:lnTo>
                      <a:pt x="51" y="103"/>
                    </a:lnTo>
                    <a:lnTo>
                      <a:pt x="49" y="103"/>
                    </a:lnTo>
                    <a:lnTo>
                      <a:pt x="51" y="105"/>
                    </a:lnTo>
                    <a:lnTo>
                      <a:pt x="53" y="103"/>
                    </a:lnTo>
                    <a:lnTo>
                      <a:pt x="55" y="103"/>
                    </a:lnTo>
                    <a:lnTo>
                      <a:pt x="55" y="103"/>
                    </a:lnTo>
                    <a:lnTo>
                      <a:pt x="58" y="103"/>
                    </a:lnTo>
                    <a:lnTo>
                      <a:pt x="60" y="103"/>
                    </a:lnTo>
                    <a:lnTo>
                      <a:pt x="62" y="101"/>
                    </a:lnTo>
                    <a:lnTo>
                      <a:pt x="65" y="99"/>
                    </a:lnTo>
                    <a:lnTo>
                      <a:pt x="65" y="99"/>
                    </a:lnTo>
                    <a:lnTo>
                      <a:pt x="64" y="101"/>
                    </a:lnTo>
                    <a:lnTo>
                      <a:pt x="64" y="101"/>
                    </a:lnTo>
                    <a:lnTo>
                      <a:pt x="62" y="103"/>
                    </a:lnTo>
                    <a:lnTo>
                      <a:pt x="62" y="103"/>
                    </a:lnTo>
                    <a:lnTo>
                      <a:pt x="62" y="103"/>
                    </a:lnTo>
                    <a:lnTo>
                      <a:pt x="62" y="103"/>
                    </a:lnTo>
                    <a:lnTo>
                      <a:pt x="62" y="105"/>
                    </a:lnTo>
                    <a:lnTo>
                      <a:pt x="64" y="103"/>
                    </a:lnTo>
                    <a:lnTo>
                      <a:pt x="65" y="103"/>
                    </a:lnTo>
                    <a:lnTo>
                      <a:pt x="65" y="103"/>
                    </a:lnTo>
                    <a:lnTo>
                      <a:pt x="65" y="103"/>
                    </a:lnTo>
                    <a:lnTo>
                      <a:pt x="65" y="105"/>
                    </a:lnTo>
                    <a:lnTo>
                      <a:pt x="64" y="105"/>
                    </a:lnTo>
                    <a:lnTo>
                      <a:pt x="62" y="108"/>
                    </a:lnTo>
                    <a:lnTo>
                      <a:pt x="62" y="108"/>
                    </a:lnTo>
                    <a:lnTo>
                      <a:pt x="64" y="108"/>
                    </a:lnTo>
                    <a:lnTo>
                      <a:pt x="65" y="108"/>
                    </a:lnTo>
                    <a:lnTo>
                      <a:pt x="65" y="106"/>
                    </a:lnTo>
                    <a:lnTo>
                      <a:pt x="67" y="105"/>
                    </a:lnTo>
                    <a:lnTo>
                      <a:pt x="67" y="105"/>
                    </a:lnTo>
                    <a:lnTo>
                      <a:pt x="69" y="105"/>
                    </a:lnTo>
                    <a:lnTo>
                      <a:pt x="71" y="103"/>
                    </a:lnTo>
                    <a:lnTo>
                      <a:pt x="71" y="103"/>
                    </a:lnTo>
                    <a:lnTo>
                      <a:pt x="73" y="103"/>
                    </a:lnTo>
                    <a:lnTo>
                      <a:pt x="71" y="105"/>
                    </a:lnTo>
                    <a:lnTo>
                      <a:pt x="69" y="105"/>
                    </a:lnTo>
                    <a:lnTo>
                      <a:pt x="69" y="106"/>
                    </a:lnTo>
                    <a:lnTo>
                      <a:pt x="69" y="106"/>
                    </a:lnTo>
                    <a:lnTo>
                      <a:pt x="75" y="106"/>
                    </a:lnTo>
                    <a:lnTo>
                      <a:pt x="76" y="105"/>
                    </a:lnTo>
                    <a:lnTo>
                      <a:pt x="80" y="105"/>
                    </a:lnTo>
                    <a:lnTo>
                      <a:pt x="82" y="105"/>
                    </a:lnTo>
                    <a:lnTo>
                      <a:pt x="78" y="106"/>
                    </a:lnTo>
                    <a:lnTo>
                      <a:pt x="76" y="106"/>
                    </a:lnTo>
                    <a:lnTo>
                      <a:pt x="75" y="108"/>
                    </a:lnTo>
                    <a:lnTo>
                      <a:pt x="73" y="108"/>
                    </a:lnTo>
                    <a:lnTo>
                      <a:pt x="69" y="110"/>
                    </a:lnTo>
                    <a:lnTo>
                      <a:pt x="69" y="110"/>
                    </a:lnTo>
                    <a:lnTo>
                      <a:pt x="67" y="112"/>
                    </a:lnTo>
                    <a:lnTo>
                      <a:pt x="64" y="116"/>
                    </a:lnTo>
                    <a:lnTo>
                      <a:pt x="62" y="116"/>
                    </a:lnTo>
                    <a:lnTo>
                      <a:pt x="60" y="117"/>
                    </a:lnTo>
                    <a:lnTo>
                      <a:pt x="60" y="117"/>
                    </a:lnTo>
                    <a:lnTo>
                      <a:pt x="55" y="119"/>
                    </a:lnTo>
                    <a:lnTo>
                      <a:pt x="55" y="119"/>
                    </a:lnTo>
                    <a:lnTo>
                      <a:pt x="55" y="119"/>
                    </a:lnTo>
                    <a:lnTo>
                      <a:pt x="55" y="119"/>
                    </a:lnTo>
                    <a:lnTo>
                      <a:pt x="51" y="121"/>
                    </a:lnTo>
                    <a:lnTo>
                      <a:pt x="51" y="121"/>
                    </a:lnTo>
                    <a:lnTo>
                      <a:pt x="49" y="121"/>
                    </a:lnTo>
                    <a:lnTo>
                      <a:pt x="47" y="123"/>
                    </a:lnTo>
                    <a:lnTo>
                      <a:pt x="46" y="123"/>
                    </a:lnTo>
                    <a:lnTo>
                      <a:pt x="46" y="123"/>
                    </a:lnTo>
                    <a:lnTo>
                      <a:pt x="46" y="123"/>
                    </a:lnTo>
                    <a:lnTo>
                      <a:pt x="42" y="123"/>
                    </a:lnTo>
                    <a:lnTo>
                      <a:pt x="40" y="125"/>
                    </a:lnTo>
                    <a:lnTo>
                      <a:pt x="38" y="125"/>
                    </a:lnTo>
                    <a:lnTo>
                      <a:pt x="36" y="125"/>
                    </a:lnTo>
                    <a:lnTo>
                      <a:pt x="33" y="126"/>
                    </a:lnTo>
                    <a:lnTo>
                      <a:pt x="31" y="126"/>
                    </a:lnTo>
                    <a:lnTo>
                      <a:pt x="29" y="128"/>
                    </a:lnTo>
                    <a:lnTo>
                      <a:pt x="27" y="128"/>
                    </a:lnTo>
                    <a:lnTo>
                      <a:pt x="27" y="130"/>
                    </a:lnTo>
                    <a:lnTo>
                      <a:pt x="27" y="130"/>
                    </a:lnTo>
                    <a:lnTo>
                      <a:pt x="27" y="132"/>
                    </a:lnTo>
                    <a:lnTo>
                      <a:pt x="26" y="132"/>
                    </a:lnTo>
                    <a:lnTo>
                      <a:pt x="26" y="130"/>
                    </a:lnTo>
                    <a:lnTo>
                      <a:pt x="26" y="130"/>
                    </a:lnTo>
                    <a:lnTo>
                      <a:pt x="26" y="130"/>
                    </a:lnTo>
                    <a:lnTo>
                      <a:pt x="24" y="130"/>
                    </a:lnTo>
                    <a:lnTo>
                      <a:pt x="24" y="130"/>
                    </a:lnTo>
                    <a:lnTo>
                      <a:pt x="26" y="128"/>
                    </a:lnTo>
                    <a:lnTo>
                      <a:pt x="26" y="128"/>
                    </a:lnTo>
                    <a:lnTo>
                      <a:pt x="26" y="128"/>
                    </a:lnTo>
                    <a:lnTo>
                      <a:pt x="24" y="128"/>
                    </a:lnTo>
                    <a:lnTo>
                      <a:pt x="24" y="128"/>
                    </a:lnTo>
                    <a:lnTo>
                      <a:pt x="24" y="128"/>
                    </a:lnTo>
                    <a:lnTo>
                      <a:pt x="20" y="128"/>
                    </a:lnTo>
                    <a:lnTo>
                      <a:pt x="17" y="130"/>
                    </a:lnTo>
                    <a:lnTo>
                      <a:pt x="13" y="132"/>
                    </a:lnTo>
                    <a:lnTo>
                      <a:pt x="11" y="132"/>
                    </a:lnTo>
                    <a:lnTo>
                      <a:pt x="11" y="132"/>
                    </a:lnTo>
                    <a:lnTo>
                      <a:pt x="11" y="132"/>
                    </a:lnTo>
                    <a:lnTo>
                      <a:pt x="9" y="134"/>
                    </a:lnTo>
                    <a:lnTo>
                      <a:pt x="8" y="134"/>
                    </a:lnTo>
                    <a:lnTo>
                      <a:pt x="8" y="134"/>
                    </a:lnTo>
                    <a:lnTo>
                      <a:pt x="6" y="134"/>
                    </a:lnTo>
                    <a:lnTo>
                      <a:pt x="6" y="134"/>
                    </a:lnTo>
                    <a:lnTo>
                      <a:pt x="6" y="134"/>
                    </a:lnTo>
                    <a:lnTo>
                      <a:pt x="4" y="134"/>
                    </a:lnTo>
                    <a:lnTo>
                      <a:pt x="4" y="134"/>
                    </a:lnTo>
                    <a:lnTo>
                      <a:pt x="4" y="134"/>
                    </a:lnTo>
                    <a:lnTo>
                      <a:pt x="2" y="134"/>
                    </a:lnTo>
                    <a:lnTo>
                      <a:pt x="2" y="135"/>
                    </a:lnTo>
                    <a:lnTo>
                      <a:pt x="2" y="135"/>
                    </a:lnTo>
                    <a:lnTo>
                      <a:pt x="0" y="137"/>
                    </a:lnTo>
                    <a:lnTo>
                      <a:pt x="0" y="137"/>
                    </a:lnTo>
                    <a:lnTo>
                      <a:pt x="2" y="135"/>
                    </a:lnTo>
                    <a:lnTo>
                      <a:pt x="2" y="135"/>
                    </a:lnTo>
                    <a:lnTo>
                      <a:pt x="4" y="135"/>
                    </a:lnTo>
                    <a:lnTo>
                      <a:pt x="4" y="135"/>
                    </a:lnTo>
                    <a:lnTo>
                      <a:pt x="4" y="135"/>
                    </a:lnTo>
                    <a:lnTo>
                      <a:pt x="4" y="135"/>
                    </a:lnTo>
                    <a:lnTo>
                      <a:pt x="6" y="135"/>
                    </a:lnTo>
                    <a:lnTo>
                      <a:pt x="8" y="134"/>
                    </a:lnTo>
                    <a:lnTo>
                      <a:pt x="8" y="135"/>
                    </a:lnTo>
                    <a:lnTo>
                      <a:pt x="8" y="135"/>
                    </a:lnTo>
                    <a:lnTo>
                      <a:pt x="8" y="135"/>
                    </a:lnTo>
                    <a:lnTo>
                      <a:pt x="8" y="135"/>
                    </a:lnTo>
                    <a:lnTo>
                      <a:pt x="9" y="135"/>
                    </a:lnTo>
                    <a:lnTo>
                      <a:pt x="9" y="135"/>
                    </a:lnTo>
                    <a:lnTo>
                      <a:pt x="9" y="135"/>
                    </a:lnTo>
                    <a:lnTo>
                      <a:pt x="11" y="135"/>
                    </a:lnTo>
                    <a:lnTo>
                      <a:pt x="13" y="134"/>
                    </a:lnTo>
                    <a:lnTo>
                      <a:pt x="15" y="134"/>
                    </a:lnTo>
                    <a:lnTo>
                      <a:pt x="17" y="132"/>
                    </a:lnTo>
                    <a:lnTo>
                      <a:pt x="18" y="132"/>
                    </a:lnTo>
                    <a:lnTo>
                      <a:pt x="18" y="132"/>
                    </a:lnTo>
                    <a:lnTo>
                      <a:pt x="18" y="132"/>
                    </a:lnTo>
                    <a:lnTo>
                      <a:pt x="17" y="134"/>
                    </a:lnTo>
                    <a:lnTo>
                      <a:pt x="15" y="134"/>
                    </a:lnTo>
                    <a:lnTo>
                      <a:pt x="18" y="134"/>
                    </a:lnTo>
                    <a:lnTo>
                      <a:pt x="20" y="134"/>
                    </a:lnTo>
                    <a:lnTo>
                      <a:pt x="20" y="134"/>
                    </a:lnTo>
                    <a:lnTo>
                      <a:pt x="22" y="134"/>
                    </a:lnTo>
                    <a:lnTo>
                      <a:pt x="22" y="134"/>
                    </a:lnTo>
                    <a:lnTo>
                      <a:pt x="22" y="132"/>
                    </a:lnTo>
                    <a:lnTo>
                      <a:pt x="22" y="134"/>
                    </a:lnTo>
                    <a:lnTo>
                      <a:pt x="24" y="132"/>
                    </a:lnTo>
                    <a:lnTo>
                      <a:pt x="26" y="132"/>
                    </a:lnTo>
                    <a:lnTo>
                      <a:pt x="26" y="132"/>
                    </a:lnTo>
                    <a:lnTo>
                      <a:pt x="27" y="132"/>
                    </a:lnTo>
                    <a:lnTo>
                      <a:pt x="27" y="132"/>
                    </a:lnTo>
                    <a:lnTo>
                      <a:pt x="29" y="132"/>
                    </a:lnTo>
                    <a:lnTo>
                      <a:pt x="29" y="132"/>
                    </a:lnTo>
                    <a:lnTo>
                      <a:pt x="31" y="132"/>
                    </a:lnTo>
                    <a:lnTo>
                      <a:pt x="29" y="132"/>
                    </a:lnTo>
                    <a:lnTo>
                      <a:pt x="27" y="134"/>
                    </a:lnTo>
                    <a:lnTo>
                      <a:pt x="27" y="134"/>
                    </a:lnTo>
                    <a:lnTo>
                      <a:pt x="31" y="132"/>
                    </a:lnTo>
                    <a:lnTo>
                      <a:pt x="33" y="132"/>
                    </a:lnTo>
                    <a:lnTo>
                      <a:pt x="33" y="132"/>
                    </a:lnTo>
                    <a:lnTo>
                      <a:pt x="35" y="132"/>
                    </a:lnTo>
                    <a:lnTo>
                      <a:pt x="36" y="130"/>
                    </a:lnTo>
                    <a:lnTo>
                      <a:pt x="36" y="132"/>
                    </a:lnTo>
                    <a:lnTo>
                      <a:pt x="38" y="130"/>
                    </a:lnTo>
                    <a:lnTo>
                      <a:pt x="38" y="130"/>
                    </a:lnTo>
                    <a:lnTo>
                      <a:pt x="40" y="128"/>
                    </a:lnTo>
                    <a:lnTo>
                      <a:pt x="40" y="128"/>
                    </a:lnTo>
                    <a:lnTo>
                      <a:pt x="40" y="128"/>
                    </a:lnTo>
                    <a:lnTo>
                      <a:pt x="40" y="126"/>
                    </a:lnTo>
                    <a:lnTo>
                      <a:pt x="40" y="126"/>
                    </a:lnTo>
                    <a:lnTo>
                      <a:pt x="42" y="126"/>
                    </a:lnTo>
                    <a:lnTo>
                      <a:pt x="40" y="126"/>
                    </a:lnTo>
                    <a:lnTo>
                      <a:pt x="40" y="128"/>
                    </a:lnTo>
                    <a:lnTo>
                      <a:pt x="40" y="128"/>
                    </a:lnTo>
                    <a:lnTo>
                      <a:pt x="44" y="126"/>
                    </a:lnTo>
                    <a:lnTo>
                      <a:pt x="46" y="126"/>
                    </a:lnTo>
                    <a:lnTo>
                      <a:pt x="47" y="126"/>
                    </a:lnTo>
                    <a:lnTo>
                      <a:pt x="47" y="126"/>
                    </a:lnTo>
                    <a:lnTo>
                      <a:pt x="47" y="126"/>
                    </a:lnTo>
                    <a:lnTo>
                      <a:pt x="47" y="126"/>
                    </a:lnTo>
                    <a:lnTo>
                      <a:pt x="49" y="126"/>
                    </a:lnTo>
                    <a:lnTo>
                      <a:pt x="49" y="126"/>
                    </a:lnTo>
                    <a:lnTo>
                      <a:pt x="51" y="126"/>
                    </a:lnTo>
                    <a:lnTo>
                      <a:pt x="51" y="125"/>
                    </a:lnTo>
                    <a:lnTo>
                      <a:pt x="53" y="125"/>
                    </a:lnTo>
                    <a:lnTo>
                      <a:pt x="55" y="125"/>
                    </a:lnTo>
                    <a:lnTo>
                      <a:pt x="55" y="125"/>
                    </a:lnTo>
                    <a:lnTo>
                      <a:pt x="56" y="125"/>
                    </a:lnTo>
                    <a:lnTo>
                      <a:pt x="58" y="123"/>
                    </a:lnTo>
                    <a:lnTo>
                      <a:pt x="58" y="123"/>
                    </a:lnTo>
                    <a:lnTo>
                      <a:pt x="60" y="123"/>
                    </a:lnTo>
                    <a:lnTo>
                      <a:pt x="60" y="123"/>
                    </a:lnTo>
                    <a:lnTo>
                      <a:pt x="60" y="123"/>
                    </a:lnTo>
                    <a:lnTo>
                      <a:pt x="60" y="123"/>
                    </a:lnTo>
                    <a:lnTo>
                      <a:pt x="62" y="123"/>
                    </a:lnTo>
                    <a:lnTo>
                      <a:pt x="64" y="121"/>
                    </a:lnTo>
                    <a:lnTo>
                      <a:pt x="64" y="121"/>
                    </a:lnTo>
                    <a:lnTo>
                      <a:pt x="65" y="121"/>
                    </a:lnTo>
                    <a:lnTo>
                      <a:pt x="67" y="119"/>
                    </a:lnTo>
                    <a:lnTo>
                      <a:pt x="67" y="119"/>
                    </a:lnTo>
                    <a:lnTo>
                      <a:pt x="69" y="119"/>
                    </a:lnTo>
                    <a:lnTo>
                      <a:pt x="69" y="119"/>
                    </a:lnTo>
                    <a:lnTo>
                      <a:pt x="71" y="117"/>
                    </a:lnTo>
                    <a:lnTo>
                      <a:pt x="71" y="117"/>
                    </a:lnTo>
                    <a:lnTo>
                      <a:pt x="73" y="117"/>
                    </a:lnTo>
                    <a:lnTo>
                      <a:pt x="73" y="117"/>
                    </a:lnTo>
                    <a:lnTo>
                      <a:pt x="75" y="117"/>
                    </a:lnTo>
                    <a:lnTo>
                      <a:pt x="75" y="117"/>
                    </a:lnTo>
                    <a:lnTo>
                      <a:pt x="76" y="117"/>
                    </a:lnTo>
                    <a:lnTo>
                      <a:pt x="76" y="117"/>
                    </a:lnTo>
                    <a:lnTo>
                      <a:pt x="78" y="116"/>
                    </a:lnTo>
                    <a:lnTo>
                      <a:pt x="78" y="116"/>
                    </a:lnTo>
                    <a:lnTo>
                      <a:pt x="80" y="116"/>
                    </a:lnTo>
                    <a:lnTo>
                      <a:pt x="82" y="116"/>
                    </a:lnTo>
                    <a:lnTo>
                      <a:pt x="84" y="116"/>
                    </a:lnTo>
                    <a:lnTo>
                      <a:pt x="84" y="116"/>
                    </a:lnTo>
                    <a:lnTo>
                      <a:pt x="85" y="116"/>
                    </a:lnTo>
                    <a:lnTo>
                      <a:pt x="87" y="114"/>
                    </a:lnTo>
                    <a:lnTo>
                      <a:pt x="87" y="114"/>
                    </a:lnTo>
                    <a:lnTo>
                      <a:pt x="87" y="114"/>
                    </a:lnTo>
                    <a:lnTo>
                      <a:pt x="87" y="114"/>
                    </a:lnTo>
                    <a:lnTo>
                      <a:pt x="89" y="112"/>
                    </a:lnTo>
                    <a:lnTo>
                      <a:pt x="89" y="112"/>
                    </a:lnTo>
                    <a:lnTo>
                      <a:pt x="89" y="112"/>
                    </a:lnTo>
                    <a:lnTo>
                      <a:pt x="93" y="112"/>
                    </a:lnTo>
                    <a:lnTo>
                      <a:pt x="94" y="110"/>
                    </a:lnTo>
                    <a:lnTo>
                      <a:pt x="96" y="110"/>
                    </a:lnTo>
                    <a:lnTo>
                      <a:pt x="96" y="110"/>
                    </a:lnTo>
                    <a:lnTo>
                      <a:pt x="96" y="108"/>
                    </a:lnTo>
                    <a:lnTo>
                      <a:pt x="96" y="108"/>
                    </a:lnTo>
                    <a:lnTo>
                      <a:pt x="96" y="108"/>
                    </a:lnTo>
                    <a:lnTo>
                      <a:pt x="96" y="108"/>
                    </a:lnTo>
                    <a:lnTo>
                      <a:pt x="96" y="106"/>
                    </a:lnTo>
                    <a:lnTo>
                      <a:pt x="94" y="106"/>
                    </a:lnTo>
                    <a:lnTo>
                      <a:pt x="94" y="106"/>
                    </a:lnTo>
                    <a:lnTo>
                      <a:pt x="98" y="105"/>
                    </a:lnTo>
                    <a:lnTo>
                      <a:pt x="98" y="105"/>
                    </a:lnTo>
                    <a:lnTo>
                      <a:pt x="100" y="105"/>
                    </a:lnTo>
                    <a:lnTo>
                      <a:pt x="102" y="103"/>
                    </a:lnTo>
                    <a:lnTo>
                      <a:pt x="102" y="103"/>
                    </a:lnTo>
                    <a:lnTo>
                      <a:pt x="103" y="103"/>
                    </a:lnTo>
                    <a:lnTo>
                      <a:pt x="103" y="103"/>
                    </a:lnTo>
                    <a:lnTo>
                      <a:pt x="105" y="101"/>
                    </a:lnTo>
                    <a:lnTo>
                      <a:pt x="105" y="101"/>
                    </a:lnTo>
                    <a:lnTo>
                      <a:pt x="107" y="101"/>
                    </a:lnTo>
                    <a:lnTo>
                      <a:pt x="105" y="103"/>
                    </a:lnTo>
                    <a:lnTo>
                      <a:pt x="107" y="103"/>
                    </a:lnTo>
                    <a:lnTo>
                      <a:pt x="107" y="101"/>
                    </a:lnTo>
                    <a:lnTo>
                      <a:pt x="109" y="101"/>
                    </a:lnTo>
                    <a:lnTo>
                      <a:pt x="109" y="101"/>
                    </a:lnTo>
                    <a:lnTo>
                      <a:pt x="109" y="99"/>
                    </a:lnTo>
                    <a:lnTo>
                      <a:pt x="111" y="101"/>
                    </a:lnTo>
                    <a:lnTo>
                      <a:pt x="113" y="99"/>
                    </a:lnTo>
                    <a:lnTo>
                      <a:pt x="114" y="99"/>
                    </a:lnTo>
                    <a:lnTo>
                      <a:pt x="114" y="99"/>
                    </a:lnTo>
                    <a:lnTo>
                      <a:pt x="114" y="97"/>
                    </a:lnTo>
                    <a:lnTo>
                      <a:pt x="114" y="97"/>
                    </a:lnTo>
                    <a:lnTo>
                      <a:pt x="114" y="97"/>
                    </a:lnTo>
                    <a:lnTo>
                      <a:pt x="116" y="97"/>
                    </a:lnTo>
                    <a:lnTo>
                      <a:pt x="120" y="96"/>
                    </a:lnTo>
                    <a:lnTo>
                      <a:pt x="122" y="94"/>
                    </a:lnTo>
                    <a:lnTo>
                      <a:pt x="125" y="94"/>
                    </a:lnTo>
                    <a:lnTo>
                      <a:pt x="127" y="92"/>
                    </a:lnTo>
                    <a:lnTo>
                      <a:pt x="132" y="92"/>
                    </a:lnTo>
                    <a:lnTo>
                      <a:pt x="138" y="90"/>
                    </a:lnTo>
                    <a:lnTo>
                      <a:pt x="138" y="90"/>
                    </a:lnTo>
                    <a:lnTo>
                      <a:pt x="138" y="88"/>
                    </a:lnTo>
                    <a:lnTo>
                      <a:pt x="140" y="87"/>
                    </a:lnTo>
                    <a:lnTo>
                      <a:pt x="142" y="87"/>
                    </a:lnTo>
                    <a:lnTo>
                      <a:pt x="143" y="87"/>
                    </a:lnTo>
                    <a:lnTo>
                      <a:pt x="147" y="83"/>
                    </a:lnTo>
                    <a:lnTo>
                      <a:pt x="149" y="83"/>
                    </a:lnTo>
                    <a:lnTo>
                      <a:pt x="149" y="81"/>
                    </a:lnTo>
                    <a:lnTo>
                      <a:pt x="151" y="81"/>
                    </a:lnTo>
                    <a:lnTo>
                      <a:pt x="151" y="81"/>
                    </a:lnTo>
                    <a:lnTo>
                      <a:pt x="145" y="85"/>
                    </a:lnTo>
                    <a:lnTo>
                      <a:pt x="143" y="87"/>
                    </a:lnTo>
                    <a:lnTo>
                      <a:pt x="142" y="88"/>
                    </a:lnTo>
                    <a:lnTo>
                      <a:pt x="138" y="88"/>
                    </a:lnTo>
                    <a:lnTo>
                      <a:pt x="138" y="90"/>
                    </a:lnTo>
                    <a:lnTo>
                      <a:pt x="138" y="90"/>
                    </a:lnTo>
                    <a:lnTo>
                      <a:pt x="140" y="90"/>
                    </a:lnTo>
                    <a:lnTo>
                      <a:pt x="143" y="90"/>
                    </a:lnTo>
                    <a:lnTo>
                      <a:pt x="147" y="88"/>
                    </a:lnTo>
                    <a:lnTo>
                      <a:pt x="147" y="88"/>
                    </a:lnTo>
                    <a:lnTo>
                      <a:pt x="145" y="90"/>
                    </a:lnTo>
                    <a:lnTo>
                      <a:pt x="143" y="90"/>
                    </a:lnTo>
                    <a:lnTo>
                      <a:pt x="143" y="90"/>
                    </a:lnTo>
                    <a:lnTo>
                      <a:pt x="142" y="90"/>
                    </a:lnTo>
                    <a:lnTo>
                      <a:pt x="140" y="90"/>
                    </a:lnTo>
                    <a:lnTo>
                      <a:pt x="138" y="92"/>
                    </a:lnTo>
                    <a:lnTo>
                      <a:pt x="138" y="92"/>
                    </a:lnTo>
                    <a:lnTo>
                      <a:pt x="140" y="94"/>
                    </a:lnTo>
                    <a:lnTo>
                      <a:pt x="142" y="94"/>
                    </a:lnTo>
                    <a:lnTo>
                      <a:pt x="138" y="94"/>
                    </a:lnTo>
                    <a:lnTo>
                      <a:pt x="136" y="94"/>
                    </a:lnTo>
                    <a:lnTo>
                      <a:pt x="136" y="94"/>
                    </a:lnTo>
                    <a:lnTo>
                      <a:pt x="136" y="92"/>
                    </a:lnTo>
                    <a:lnTo>
                      <a:pt x="134" y="92"/>
                    </a:lnTo>
                    <a:lnTo>
                      <a:pt x="134" y="92"/>
                    </a:lnTo>
                    <a:lnTo>
                      <a:pt x="132" y="94"/>
                    </a:lnTo>
                    <a:lnTo>
                      <a:pt x="129" y="94"/>
                    </a:lnTo>
                    <a:lnTo>
                      <a:pt x="127" y="94"/>
                    </a:lnTo>
                    <a:lnTo>
                      <a:pt x="125" y="96"/>
                    </a:lnTo>
                    <a:lnTo>
                      <a:pt x="125" y="97"/>
                    </a:lnTo>
                    <a:lnTo>
                      <a:pt x="123" y="99"/>
                    </a:lnTo>
                    <a:lnTo>
                      <a:pt x="122" y="99"/>
                    </a:lnTo>
                    <a:lnTo>
                      <a:pt x="120" y="99"/>
                    </a:lnTo>
                    <a:lnTo>
                      <a:pt x="118" y="101"/>
                    </a:lnTo>
                    <a:lnTo>
                      <a:pt x="118" y="101"/>
                    </a:lnTo>
                    <a:lnTo>
                      <a:pt x="116" y="101"/>
                    </a:lnTo>
                    <a:lnTo>
                      <a:pt x="114" y="103"/>
                    </a:lnTo>
                    <a:lnTo>
                      <a:pt x="114" y="103"/>
                    </a:lnTo>
                    <a:lnTo>
                      <a:pt x="114" y="105"/>
                    </a:lnTo>
                    <a:lnTo>
                      <a:pt x="118" y="103"/>
                    </a:lnTo>
                    <a:lnTo>
                      <a:pt x="120" y="103"/>
                    </a:lnTo>
                    <a:lnTo>
                      <a:pt x="118" y="105"/>
                    </a:lnTo>
                    <a:lnTo>
                      <a:pt x="116" y="105"/>
                    </a:lnTo>
                    <a:lnTo>
                      <a:pt x="116" y="105"/>
                    </a:lnTo>
                    <a:lnTo>
                      <a:pt x="114" y="105"/>
                    </a:lnTo>
                    <a:lnTo>
                      <a:pt x="114" y="105"/>
                    </a:lnTo>
                    <a:lnTo>
                      <a:pt x="114" y="106"/>
                    </a:lnTo>
                    <a:lnTo>
                      <a:pt x="113" y="105"/>
                    </a:lnTo>
                    <a:lnTo>
                      <a:pt x="113" y="105"/>
                    </a:lnTo>
                    <a:lnTo>
                      <a:pt x="111" y="106"/>
                    </a:lnTo>
                    <a:lnTo>
                      <a:pt x="113" y="105"/>
                    </a:lnTo>
                    <a:lnTo>
                      <a:pt x="111" y="106"/>
                    </a:lnTo>
                    <a:lnTo>
                      <a:pt x="111" y="106"/>
                    </a:lnTo>
                    <a:lnTo>
                      <a:pt x="109" y="106"/>
                    </a:lnTo>
                    <a:lnTo>
                      <a:pt x="109" y="106"/>
                    </a:lnTo>
                    <a:lnTo>
                      <a:pt x="109" y="108"/>
                    </a:lnTo>
                    <a:lnTo>
                      <a:pt x="109" y="108"/>
                    </a:lnTo>
                    <a:lnTo>
                      <a:pt x="111" y="108"/>
                    </a:lnTo>
                    <a:lnTo>
                      <a:pt x="113" y="108"/>
                    </a:lnTo>
                    <a:lnTo>
                      <a:pt x="113" y="106"/>
                    </a:lnTo>
                    <a:lnTo>
                      <a:pt x="114" y="108"/>
                    </a:lnTo>
                    <a:lnTo>
                      <a:pt x="116" y="106"/>
                    </a:lnTo>
                    <a:lnTo>
                      <a:pt x="118" y="105"/>
                    </a:lnTo>
                    <a:lnTo>
                      <a:pt x="120" y="106"/>
                    </a:lnTo>
                    <a:lnTo>
                      <a:pt x="120" y="105"/>
                    </a:lnTo>
                    <a:lnTo>
                      <a:pt x="120" y="106"/>
                    </a:lnTo>
                    <a:lnTo>
                      <a:pt x="118" y="108"/>
                    </a:lnTo>
                    <a:lnTo>
                      <a:pt x="122" y="106"/>
                    </a:lnTo>
                    <a:lnTo>
                      <a:pt x="122" y="105"/>
                    </a:lnTo>
                    <a:lnTo>
                      <a:pt x="123" y="105"/>
                    </a:lnTo>
                    <a:lnTo>
                      <a:pt x="125" y="105"/>
                    </a:lnTo>
                    <a:lnTo>
                      <a:pt x="125" y="105"/>
                    </a:lnTo>
                    <a:lnTo>
                      <a:pt x="125" y="103"/>
                    </a:lnTo>
                    <a:lnTo>
                      <a:pt x="127" y="103"/>
                    </a:lnTo>
                    <a:lnTo>
                      <a:pt x="127" y="103"/>
                    </a:lnTo>
                    <a:lnTo>
                      <a:pt x="127" y="103"/>
                    </a:lnTo>
                    <a:lnTo>
                      <a:pt x="125" y="105"/>
                    </a:lnTo>
                    <a:lnTo>
                      <a:pt x="127" y="103"/>
                    </a:lnTo>
                    <a:lnTo>
                      <a:pt x="129" y="103"/>
                    </a:lnTo>
                    <a:lnTo>
                      <a:pt x="129" y="103"/>
                    </a:lnTo>
                    <a:lnTo>
                      <a:pt x="131" y="101"/>
                    </a:lnTo>
                    <a:lnTo>
                      <a:pt x="129" y="103"/>
                    </a:lnTo>
                    <a:lnTo>
                      <a:pt x="131" y="103"/>
                    </a:lnTo>
                    <a:lnTo>
                      <a:pt x="131" y="103"/>
                    </a:lnTo>
                    <a:lnTo>
                      <a:pt x="131" y="103"/>
                    </a:lnTo>
                    <a:lnTo>
                      <a:pt x="132" y="103"/>
                    </a:lnTo>
                    <a:lnTo>
                      <a:pt x="134" y="103"/>
                    </a:lnTo>
                    <a:lnTo>
                      <a:pt x="134" y="103"/>
                    </a:lnTo>
                    <a:lnTo>
                      <a:pt x="136" y="103"/>
                    </a:lnTo>
                    <a:lnTo>
                      <a:pt x="136" y="103"/>
                    </a:lnTo>
                    <a:lnTo>
                      <a:pt x="138" y="103"/>
                    </a:lnTo>
                    <a:lnTo>
                      <a:pt x="138" y="101"/>
                    </a:lnTo>
                    <a:lnTo>
                      <a:pt x="138" y="101"/>
                    </a:lnTo>
                    <a:lnTo>
                      <a:pt x="138" y="101"/>
                    </a:lnTo>
                    <a:lnTo>
                      <a:pt x="140" y="99"/>
                    </a:lnTo>
                    <a:lnTo>
                      <a:pt x="142" y="99"/>
                    </a:lnTo>
                    <a:lnTo>
                      <a:pt x="142" y="99"/>
                    </a:lnTo>
                    <a:lnTo>
                      <a:pt x="143" y="99"/>
                    </a:lnTo>
                    <a:lnTo>
                      <a:pt x="143" y="99"/>
                    </a:lnTo>
                    <a:lnTo>
                      <a:pt x="142" y="99"/>
                    </a:lnTo>
                    <a:lnTo>
                      <a:pt x="142" y="99"/>
                    </a:lnTo>
                    <a:lnTo>
                      <a:pt x="140" y="99"/>
                    </a:lnTo>
                    <a:lnTo>
                      <a:pt x="140" y="99"/>
                    </a:lnTo>
                    <a:lnTo>
                      <a:pt x="142" y="97"/>
                    </a:lnTo>
                    <a:lnTo>
                      <a:pt x="143" y="97"/>
                    </a:lnTo>
                    <a:lnTo>
                      <a:pt x="143" y="97"/>
                    </a:lnTo>
                    <a:lnTo>
                      <a:pt x="143" y="97"/>
                    </a:lnTo>
                    <a:lnTo>
                      <a:pt x="143" y="97"/>
                    </a:lnTo>
                    <a:lnTo>
                      <a:pt x="142" y="97"/>
                    </a:lnTo>
                    <a:lnTo>
                      <a:pt x="143" y="96"/>
                    </a:lnTo>
                    <a:lnTo>
                      <a:pt x="142" y="96"/>
                    </a:lnTo>
                    <a:lnTo>
                      <a:pt x="143" y="96"/>
                    </a:lnTo>
                    <a:lnTo>
                      <a:pt x="145" y="96"/>
                    </a:lnTo>
                    <a:lnTo>
                      <a:pt x="147" y="94"/>
                    </a:lnTo>
                    <a:lnTo>
                      <a:pt x="145" y="94"/>
                    </a:lnTo>
                    <a:lnTo>
                      <a:pt x="147" y="94"/>
                    </a:lnTo>
                    <a:lnTo>
                      <a:pt x="149" y="94"/>
                    </a:lnTo>
                    <a:lnTo>
                      <a:pt x="147" y="94"/>
                    </a:lnTo>
                    <a:lnTo>
                      <a:pt x="149" y="94"/>
                    </a:lnTo>
                    <a:lnTo>
                      <a:pt x="151" y="94"/>
                    </a:lnTo>
                    <a:lnTo>
                      <a:pt x="152" y="92"/>
                    </a:lnTo>
                    <a:lnTo>
                      <a:pt x="151" y="94"/>
                    </a:lnTo>
                    <a:lnTo>
                      <a:pt x="149" y="94"/>
                    </a:lnTo>
                    <a:lnTo>
                      <a:pt x="147" y="96"/>
                    </a:lnTo>
                    <a:lnTo>
                      <a:pt x="147" y="96"/>
                    </a:lnTo>
                    <a:lnTo>
                      <a:pt x="149" y="96"/>
                    </a:lnTo>
                    <a:lnTo>
                      <a:pt x="151" y="94"/>
                    </a:lnTo>
                    <a:lnTo>
                      <a:pt x="152" y="94"/>
                    </a:lnTo>
                    <a:lnTo>
                      <a:pt x="151" y="94"/>
                    </a:lnTo>
                    <a:lnTo>
                      <a:pt x="151" y="96"/>
                    </a:lnTo>
                    <a:lnTo>
                      <a:pt x="151" y="96"/>
                    </a:lnTo>
                    <a:lnTo>
                      <a:pt x="152" y="96"/>
                    </a:lnTo>
                    <a:lnTo>
                      <a:pt x="152" y="96"/>
                    </a:lnTo>
                    <a:lnTo>
                      <a:pt x="154" y="96"/>
                    </a:lnTo>
                    <a:lnTo>
                      <a:pt x="156" y="94"/>
                    </a:lnTo>
                    <a:lnTo>
                      <a:pt x="156" y="94"/>
                    </a:lnTo>
                    <a:lnTo>
                      <a:pt x="156" y="96"/>
                    </a:lnTo>
                    <a:lnTo>
                      <a:pt x="154" y="96"/>
                    </a:lnTo>
                    <a:lnTo>
                      <a:pt x="152" y="97"/>
                    </a:lnTo>
                    <a:lnTo>
                      <a:pt x="154" y="97"/>
                    </a:lnTo>
                    <a:lnTo>
                      <a:pt x="156" y="97"/>
                    </a:lnTo>
                    <a:lnTo>
                      <a:pt x="156" y="97"/>
                    </a:lnTo>
                    <a:lnTo>
                      <a:pt x="152" y="97"/>
                    </a:lnTo>
                    <a:lnTo>
                      <a:pt x="152" y="99"/>
                    </a:lnTo>
                    <a:lnTo>
                      <a:pt x="152" y="99"/>
                    </a:lnTo>
                    <a:lnTo>
                      <a:pt x="154" y="97"/>
                    </a:lnTo>
                    <a:lnTo>
                      <a:pt x="156" y="97"/>
                    </a:lnTo>
                    <a:lnTo>
                      <a:pt x="156" y="97"/>
                    </a:lnTo>
                    <a:lnTo>
                      <a:pt x="152" y="99"/>
                    </a:lnTo>
                    <a:lnTo>
                      <a:pt x="156" y="99"/>
                    </a:lnTo>
                    <a:lnTo>
                      <a:pt x="156" y="99"/>
                    </a:lnTo>
                    <a:lnTo>
                      <a:pt x="156" y="99"/>
                    </a:lnTo>
                    <a:lnTo>
                      <a:pt x="154" y="101"/>
                    </a:lnTo>
                    <a:lnTo>
                      <a:pt x="154" y="101"/>
                    </a:lnTo>
                    <a:lnTo>
                      <a:pt x="154" y="103"/>
                    </a:lnTo>
                    <a:lnTo>
                      <a:pt x="154" y="103"/>
                    </a:lnTo>
                    <a:lnTo>
                      <a:pt x="156" y="103"/>
                    </a:lnTo>
                    <a:lnTo>
                      <a:pt x="156" y="103"/>
                    </a:lnTo>
                    <a:lnTo>
                      <a:pt x="158" y="101"/>
                    </a:lnTo>
                    <a:lnTo>
                      <a:pt x="158" y="101"/>
                    </a:lnTo>
                    <a:lnTo>
                      <a:pt x="158" y="101"/>
                    </a:lnTo>
                    <a:lnTo>
                      <a:pt x="158" y="103"/>
                    </a:lnTo>
                    <a:lnTo>
                      <a:pt x="158" y="103"/>
                    </a:lnTo>
                    <a:lnTo>
                      <a:pt x="158" y="103"/>
                    </a:lnTo>
                    <a:lnTo>
                      <a:pt x="158" y="103"/>
                    </a:lnTo>
                    <a:lnTo>
                      <a:pt x="158" y="105"/>
                    </a:lnTo>
                    <a:lnTo>
                      <a:pt x="158" y="105"/>
                    </a:lnTo>
                    <a:lnTo>
                      <a:pt x="158" y="105"/>
                    </a:lnTo>
                    <a:lnTo>
                      <a:pt x="158" y="105"/>
                    </a:lnTo>
                    <a:lnTo>
                      <a:pt x="160" y="105"/>
                    </a:lnTo>
                    <a:lnTo>
                      <a:pt x="160" y="105"/>
                    </a:lnTo>
                    <a:lnTo>
                      <a:pt x="160" y="106"/>
                    </a:lnTo>
                    <a:lnTo>
                      <a:pt x="158" y="106"/>
                    </a:lnTo>
                    <a:lnTo>
                      <a:pt x="158" y="106"/>
                    </a:lnTo>
                    <a:lnTo>
                      <a:pt x="158" y="106"/>
                    </a:lnTo>
                    <a:lnTo>
                      <a:pt x="160" y="106"/>
                    </a:lnTo>
                    <a:lnTo>
                      <a:pt x="161" y="106"/>
                    </a:lnTo>
                    <a:lnTo>
                      <a:pt x="163" y="106"/>
                    </a:lnTo>
                    <a:lnTo>
                      <a:pt x="165" y="106"/>
                    </a:lnTo>
                    <a:lnTo>
                      <a:pt x="165" y="106"/>
                    </a:lnTo>
                    <a:lnTo>
                      <a:pt x="167" y="106"/>
                    </a:lnTo>
                    <a:lnTo>
                      <a:pt x="167" y="108"/>
                    </a:lnTo>
                    <a:lnTo>
                      <a:pt x="167" y="108"/>
                    </a:lnTo>
                    <a:lnTo>
                      <a:pt x="170" y="108"/>
                    </a:lnTo>
                    <a:lnTo>
                      <a:pt x="170" y="108"/>
                    </a:lnTo>
                    <a:lnTo>
                      <a:pt x="172" y="108"/>
                    </a:lnTo>
                    <a:lnTo>
                      <a:pt x="172" y="108"/>
                    </a:lnTo>
                    <a:lnTo>
                      <a:pt x="172" y="110"/>
                    </a:lnTo>
                    <a:lnTo>
                      <a:pt x="172" y="110"/>
                    </a:lnTo>
                    <a:lnTo>
                      <a:pt x="170" y="110"/>
                    </a:lnTo>
                    <a:lnTo>
                      <a:pt x="170" y="110"/>
                    </a:lnTo>
                    <a:lnTo>
                      <a:pt x="172" y="110"/>
                    </a:lnTo>
                    <a:lnTo>
                      <a:pt x="174" y="112"/>
                    </a:lnTo>
                    <a:lnTo>
                      <a:pt x="176" y="112"/>
                    </a:lnTo>
                    <a:lnTo>
                      <a:pt x="178" y="112"/>
                    </a:lnTo>
                    <a:lnTo>
                      <a:pt x="181" y="110"/>
                    </a:lnTo>
                    <a:lnTo>
                      <a:pt x="183" y="110"/>
                    </a:lnTo>
                    <a:lnTo>
                      <a:pt x="183" y="110"/>
                    </a:lnTo>
                    <a:lnTo>
                      <a:pt x="183" y="110"/>
                    </a:lnTo>
                    <a:lnTo>
                      <a:pt x="183" y="112"/>
                    </a:lnTo>
                    <a:lnTo>
                      <a:pt x="181" y="112"/>
                    </a:lnTo>
                    <a:lnTo>
                      <a:pt x="181" y="114"/>
                    </a:lnTo>
                    <a:lnTo>
                      <a:pt x="181" y="114"/>
                    </a:lnTo>
                    <a:lnTo>
                      <a:pt x="180" y="114"/>
                    </a:lnTo>
                    <a:lnTo>
                      <a:pt x="180" y="114"/>
                    </a:lnTo>
                    <a:lnTo>
                      <a:pt x="180" y="114"/>
                    </a:lnTo>
                    <a:lnTo>
                      <a:pt x="181" y="112"/>
                    </a:lnTo>
                    <a:lnTo>
                      <a:pt x="181" y="112"/>
                    </a:lnTo>
                    <a:lnTo>
                      <a:pt x="183" y="112"/>
                    </a:lnTo>
                    <a:lnTo>
                      <a:pt x="183" y="110"/>
                    </a:lnTo>
                    <a:lnTo>
                      <a:pt x="183" y="110"/>
                    </a:lnTo>
                    <a:lnTo>
                      <a:pt x="181" y="110"/>
                    </a:lnTo>
                    <a:lnTo>
                      <a:pt x="181" y="112"/>
                    </a:lnTo>
                    <a:lnTo>
                      <a:pt x="180" y="112"/>
                    </a:lnTo>
                    <a:lnTo>
                      <a:pt x="180" y="114"/>
                    </a:lnTo>
                    <a:lnTo>
                      <a:pt x="180" y="114"/>
                    </a:lnTo>
                    <a:lnTo>
                      <a:pt x="180" y="114"/>
                    </a:lnTo>
                    <a:lnTo>
                      <a:pt x="178" y="114"/>
                    </a:lnTo>
                    <a:lnTo>
                      <a:pt x="178" y="114"/>
                    </a:lnTo>
                    <a:lnTo>
                      <a:pt x="176" y="114"/>
                    </a:lnTo>
                    <a:lnTo>
                      <a:pt x="176" y="116"/>
                    </a:lnTo>
                    <a:lnTo>
                      <a:pt x="178" y="116"/>
                    </a:lnTo>
                    <a:lnTo>
                      <a:pt x="178" y="116"/>
                    </a:lnTo>
                    <a:lnTo>
                      <a:pt x="178" y="116"/>
                    </a:lnTo>
                    <a:lnTo>
                      <a:pt x="178" y="117"/>
                    </a:lnTo>
                    <a:lnTo>
                      <a:pt x="180" y="117"/>
                    </a:lnTo>
                    <a:lnTo>
                      <a:pt x="180" y="119"/>
                    </a:lnTo>
                    <a:lnTo>
                      <a:pt x="180" y="117"/>
                    </a:lnTo>
                    <a:lnTo>
                      <a:pt x="181" y="119"/>
                    </a:lnTo>
                    <a:lnTo>
                      <a:pt x="181" y="117"/>
                    </a:lnTo>
                    <a:lnTo>
                      <a:pt x="183" y="117"/>
                    </a:lnTo>
                    <a:lnTo>
                      <a:pt x="183" y="117"/>
                    </a:lnTo>
                    <a:lnTo>
                      <a:pt x="183" y="117"/>
                    </a:lnTo>
                    <a:lnTo>
                      <a:pt x="185" y="117"/>
                    </a:lnTo>
                    <a:lnTo>
                      <a:pt x="185" y="116"/>
                    </a:lnTo>
                    <a:lnTo>
                      <a:pt x="187" y="116"/>
                    </a:lnTo>
                    <a:lnTo>
                      <a:pt x="187" y="116"/>
                    </a:lnTo>
                    <a:lnTo>
                      <a:pt x="187" y="116"/>
                    </a:lnTo>
                    <a:lnTo>
                      <a:pt x="189" y="116"/>
                    </a:lnTo>
                    <a:lnTo>
                      <a:pt x="187" y="116"/>
                    </a:lnTo>
                    <a:lnTo>
                      <a:pt x="185" y="117"/>
                    </a:lnTo>
                    <a:lnTo>
                      <a:pt x="183" y="117"/>
                    </a:lnTo>
                    <a:lnTo>
                      <a:pt x="181" y="119"/>
                    </a:lnTo>
                    <a:lnTo>
                      <a:pt x="181" y="119"/>
                    </a:lnTo>
                    <a:lnTo>
                      <a:pt x="180" y="121"/>
                    </a:lnTo>
                    <a:lnTo>
                      <a:pt x="180" y="123"/>
                    </a:lnTo>
                    <a:lnTo>
                      <a:pt x="180" y="123"/>
                    </a:lnTo>
                    <a:lnTo>
                      <a:pt x="180" y="123"/>
                    </a:lnTo>
                    <a:lnTo>
                      <a:pt x="181" y="123"/>
                    </a:lnTo>
                    <a:lnTo>
                      <a:pt x="180" y="125"/>
                    </a:lnTo>
                    <a:lnTo>
                      <a:pt x="180" y="125"/>
                    </a:lnTo>
                    <a:lnTo>
                      <a:pt x="180" y="126"/>
                    </a:lnTo>
                    <a:lnTo>
                      <a:pt x="180" y="126"/>
                    </a:lnTo>
                    <a:lnTo>
                      <a:pt x="181" y="126"/>
                    </a:lnTo>
                    <a:lnTo>
                      <a:pt x="181" y="128"/>
                    </a:lnTo>
                    <a:lnTo>
                      <a:pt x="183" y="128"/>
                    </a:lnTo>
                    <a:lnTo>
                      <a:pt x="183" y="128"/>
                    </a:lnTo>
                    <a:lnTo>
                      <a:pt x="183" y="128"/>
                    </a:lnTo>
                    <a:lnTo>
                      <a:pt x="185" y="128"/>
                    </a:lnTo>
                    <a:lnTo>
                      <a:pt x="185" y="128"/>
                    </a:lnTo>
                    <a:lnTo>
                      <a:pt x="187" y="126"/>
                    </a:lnTo>
                    <a:lnTo>
                      <a:pt x="187" y="126"/>
                    </a:lnTo>
                    <a:lnTo>
                      <a:pt x="187" y="125"/>
                    </a:lnTo>
                    <a:lnTo>
                      <a:pt x="187" y="125"/>
                    </a:lnTo>
                    <a:lnTo>
                      <a:pt x="187" y="126"/>
                    </a:lnTo>
                    <a:lnTo>
                      <a:pt x="187" y="125"/>
                    </a:lnTo>
                    <a:lnTo>
                      <a:pt x="187" y="125"/>
                    </a:lnTo>
                    <a:lnTo>
                      <a:pt x="187" y="123"/>
                    </a:lnTo>
                    <a:lnTo>
                      <a:pt x="187" y="123"/>
                    </a:lnTo>
                    <a:lnTo>
                      <a:pt x="187" y="123"/>
                    </a:lnTo>
                    <a:lnTo>
                      <a:pt x="187" y="123"/>
                    </a:lnTo>
                    <a:lnTo>
                      <a:pt x="187" y="123"/>
                    </a:lnTo>
                    <a:lnTo>
                      <a:pt x="189" y="123"/>
                    </a:lnTo>
                    <a:lnTo>
                      <a:pt x="189" y="123"/>
                    </a:lnTo>
                    <a:lnTo>
                      <a:pt x="189" y="123"/>
                    </a:lnTo>
                    <a:lnTo>
                      <a:pt x="189" y="125"/>
                    </a:lnTo>
                    <a:lnTo>
                      <a:pt x="189" y="125"/>
                    </a:lnTo>
                    <a:lnTo>
                      <a:pt x="190" y="123"/>
                    </a:lnTo>
                    <a:lnTo>
                      <a:pt x="190" y="123"/>
                    </a:lnTo>
                    <a:lnTo>
                      <a:pt x="190" y="123"/>
                    </a:lnTo>
                    <a:lnTo>
                      <a:pt x="190" y="123"/>
                    </a:lnTo>
                    <a:lnTo>
                      <a:pt x="189" y="125"/>
                    </a:lnTo>
                    <a:lnTo>
                      <a:pt x="189" y="126"/>
                    </a:lnTo>
                    <a:lnTo>
                      <a:pt x="189" y="126"/>
                    </a:lnTo>
                    <a:lnTo>
                      <a:pt x="189" y="126"/>
                    </a:lnTo>
                    <a:lnTo>
                      <a:pt x="187" y="128"/>
                    </a:lnTo>
                    <a:lnTo>
                      <a:pt x="189" y="128"/>
                    </a:lnTo>
                    <a:lnTo>
                      <a:pt x="189" y="126"/>
                    </a:lnTo>
                    <a:lnTo>
                      <a:pt x="189" y="128"/>
                    </a:lnTo>
                    <a:lnTo>
                      <a:pt x="189" y="130"/>
                    </a:lnTo>
                    <a:lnTo>
                      <a:pt x="189" y="130"/>
                    </a:lnTo>
                    <a:lnTo>
                      <a:pt x="189" y="130"/>
                    </a:lnTo>
                    <a:lnTo>
                      <a:pt x="190" y="128"/>
                    </a:lnTo>
                    <a:lnTo>
                      <a:pt x="192" y="128"/>
                    </a:lnTo>
                    <a:lnTo>
                      <a:pt x="192" y="126"/>
                    </a:lnTo>
                    <a:lnTo>
                      <a:pt x="194" y="125"/>
                    </a:lnTo>
                    <a:lnTo>
                      <a:pt x="196" y="123"/>
                    </a:lnTo>
                    <a:lnTo>
                      <a:pt x="196" y="123"/>
                    </a:lnTo>
                    <a:lnTo>
                      <a:pt x="196" y="121"/>
                    </a:lnTo>
                    <a:lnTo>
                      <a:pt x="196" y="121"/>
                    </a:lnTo>
                    <a:lnTo>
                      <a:pt x="198" y="121"/>
                    </a:lnTo>
                    <a:lnTo>
                      <a:pt x="198" y="119"/>
                    </a:lnTo>
                    <a:lnTo>
                      <a:pt x="199" y="119"/>
                    </a:lnTo>
                    <a:lnTo>
                      <a:pt x="198" y="121"/>
                    </a:lnTo>
                    <a:lnTo>
                      <a:pt x="198" y="121"/>
                    </a:lnTo>
                    <a:lnTo>
                      <a:pt x="196" y="125"/>
                    </a:lnTo>
                    <a:lnTo>
                      <a:pt x="196" y="125"/>
                    </a:lnTo>
                    <a:lnTo>
                      <a:pt x="194" y="126"/>
                    </a:lnTo>
                    <a:lnTo>
                      <a:pt x="194" y="126"/>
                    </a:lnTo>
                    <a:lnTo>
                      <a:pt x="194" y="126"/>
                    </a:lnTo>
                    <a:lnTo>
                      <a:pt x="194" y="128"/>
                    </a:lnTo>
                    <a:lnTo>
                      <a:pt x="194" y="128"/>
                    </a:lnTo>
                    <a:lnTo>
                      <a:pt x="194" y="130"/>
                    </a:lnTo>
                    <a:lnTo>
                      <a:pt x="194" y="132"/>
                    </a:lnTo>
                    <a:lnTo>
                      <a:pt x="196" y="130"/>
                    </a:lnTo>
                    <a:lnTo>
                      <a:pt x="196" y="130"/>
                    </a:lnTo>
                    <a:lnTo>
                      <a:pt x="196" y="132"/>
                    </a:lnTo>
                    <a:lnTo>
                      <a:pt x="196" y="132"/>
                    </a:lnTo>
                    <a:lnTo>
                      <a:pt x="194" y="132"/>
                    </a:lnTo>
                    <a:lnTo>
                      <a:pt x="194" y="134"/>
                    </a:lnTo>
                    <a:lnTo>
                      <a:pt x="196" y="132"/>
                    </a:lnTo>
                    <a:lnTo>
                      <a:pt x="196" y="132"/>
                    </a:lnTo>
                    <a:lnTo>
                      <a:pt x="198" y="132"/>
                    </a:lnTo>
                    <a:lnTo>
                      <a:pt x="198" y="132"/>
                    </a:lnTo>
                    <a:lnTo>
                      <a:pt x="196" y="132"/>
                    </a:lnTo>
                    <a:lnTo>
                      <a:pt x="196" y="134"/>
                    </a:lnTo>
                    <a:lnTo>
                      <a:pt x="198" y="132"/>
                    </a:lnTo>
                    <a:lnTo>
                      <a:pt x="198" y="134"/>
                    </a:lnTo>
                    <a:lnTo>
                      <a:pt x="196" y="134"/>
                    </a:lnTo>
                    <a:lnTo>
                      <a:pt x="194" y="134"/>
                    </a:lnTo>
                    <a:lnTo>
                      <a:pt x="194" y="134"/>
                    </a:lnTo>
                    <a:lnTo>
                      <a:pt x="194" y="135"/>
                    </a:lnTo>
                    <a:lnTo>
                      <a:pt x="194" y="135"/>
                    </a:lnTo>
                    <a:lnTo>
                      <a:pt x="194" y="135"/>
                    </a:lnTo>
                    <a:lnTo>
                      <a:pt x="196" y="134"/>
                    </a:lnTo>
                    <a:lnTo>
                      <a:pt x="196" y="134"/>
                    </a:lnTo>
                    <a:lnTo>
                      <a:pt x="198" y="134"/>
                    </a:lnTo>
                    <a:lnTo>
                      <a:pt x="198" y="135"/>
                    </a:lnTo>
                    <a:lnTo>
                      <a:pt x="198" y="135"/>
                    </a:lnTo>
                    <a:lnTo>
                      <a:pt x="196" y="134"/>
                    </a:lnTo>
                    <a:lnTo>
                      <a:pt x="196" y="135"/>
                    </a:lnTo>
                    <a:lnTo>
                      <a:pt x="196" y="135"/>
                    </a:lnTo>
                    <a:lnTo>
                      <a:pt x="196" y="135"/>
                    </a:lnTo>
                    <a:lnTo>
                      <a:pt x="196" y="137"/>
                    </a:lnTo>
                    <a:lnTo>
                      <a:pt x="196" y="135"/>
                    </a:lnTo>
                    <a:lnTo>
                      <a:pt x="196" y="137"/>
                    </a:lnTo>
                    <a:lnTo>
                      <a:pt x="196" y="137"/>
                    </a:lnTo>
                    <a:lnTo>
                      <a:pt x="194" y="139"/>
                    </a:lnTo>
                    <a:lnTo>
                      <a:pt x="194" y="139"/>
                    </a:lnTo>
                    <a:lnTo>
                      <a:pt x="194" y="137"/>
                    </a:lnTo>
                    <a:lnTo>
                      <a:pt x="194" y="135"/>
                    </a:lnTo>
                    <a:lnTo>
                      <a:pt x="192" y="137"/>
                    </a:lnTo>
                    <a:lnTo>
                      <a:pt x="192" y="137"/>
                    </a:lnTo>
                    <a:lnTo>
                      <a:pt x="194" y="137"/>
                    </a:lnTo>
                    <a:lnTo>
                      <a:pt x="194" y="137"/>
                    </a:lnTo>
                    <a:lnTo>
                      <a:pt x="192" y="137"/>
                    </a:lnTo>
                    <a:lnTo>
                      <a:pt x="192" y="139"/>
                    </a:lnTo>
                    <a:lnTo>
                      <a:pt x="192" y="139"/>
                    </a:lnTo>
                    <a:lnTo>
                      <a:pt x="192" y="139"/>
                    </a:lnTo>
                    <a:lnTo>
                      <a:pt x="192" y="139"/>
                    </a:lnTo>
                    <a:lnTo>
                      <a:pt x="192" y="139"/>
                    </a:lnTo>
                    <a:lnTo>
                      <a:pt x="194" y="139"/>
                    </a:lnTo>
                    <a:lnTo>
                      <a:pt x="192" y="141"/>
                    </a:lnTo>
                    <a:lnTo>
                      <a:pt x="190" y="141"/>
                    </a:lnTo>
                    <a:lnTo>
                      <a:pt x="189" y="141"/>
                    </a:lnTo>
                    <a:lnTo>
                      <a:pt x="189" y="141"/>
                    </a:lnTo>
                    <a:lnTo>
                      <a:pt x="189" y="141"/>
                    </a:lnTo>
                    <a:lnTo>
                      <a:pt x="190" y="141"/>
                    </a:lnTo>
                    <a:lnTo>
                      <a:pt x="190" y="141"/>
                    </a:lnTo>
                    <a:lnTo>
                      <a:pt x="190" y="143"/>
                    </a:lnTo>
                    <a:lnTo>
                      <a:pt x="190" y="143"/>
                    </a:lnTo>
                    <a:lnTo>
                      <a:pt x="192" y="143"/>
                    </a:lnTo>
                    <a:lnTo>
                      <a:pt x="192" y="143"/>
                    </a:lnTo>
                    <a:lnTo>
                      <a:pt x="192" y="143"/>
                    </a:lnTo>
                    <a:lnTo>
                      <a:pt x="192" y="143"/>
                    </a:lnTo>
                    <a:lnTo>
                      <a:pt x="190" y="143"/>
                    </a:lnTo>
                    <a:lnTo>
                      <a:pt x="190" y="143"/>
                    </a:lnTo>
                    <a:lnTo>
                      <a:pt x="190" y="144"/>
                    </a:lnTo>
                    <a:lnTo>
                      <a:pt x="190" y="144"/>
                    </a:lnTo>
                    <a:lnTo>
                      <a:pt x="192" y="144"/>
                    </a:lnTo>
                    <a:lnTo>
                      <a:pt x="192" y="144"/>
                    </a:lnTo>
                    <a:lnTo>
                      <a:pt x="190" y="146"/>
                    </a:lnTo>
                    <a:lnTo>
                      <a:pt x="190" y="146"/>
                    </a:lnTo>
                    <a:lnTo>
                      <a:pt x="192" y="146"/>
                    </a:lnTo>
                    <a:lnTo>
                      <a:pt x="190" y="148"/>
                    </a:lnTo>
                    <a:lnTo>
                      <a:pt x="190" y="150"/>
                    </a:lnTo>
                    <a:lnTo>
                      <a:pt x="190" y="150"/>
                    </a:lnTo>
                    <a:lnTo>
                      <a:pt x="190" y="150"/>
                    </a:lnTo>
                    <a:lnTo>
                      <a:pt x="192" y="152"/>
                    </a:lnTo>
                    <a:lnTo>
                      <a:pt x="192" y="152"/>
                    </a:lnTo>
                    <a:lnTo>
                      <a:pt x="189" y="152"/>
                    </a:lnTo>
                    <a:lnTo>
                      <a:pt x="189" y="152"/>
                    </a:lnTo>
                    <a:lnTo>
                      <a:pt x="189" y="154"/>
                    </a:lnTo>
                    <a:lnTo>
                      <a:pt x="185" y="155"/>
                    </a:lnTo>
                    <a:lnTo>
                      <a:pt x="185" y="155"/>
                    </a:lnTo>
                    <a:lnTo>
                      <a:pt x="185" y="155"/>
                    </a:lnTo>
                    <a:lnTo>
                      <a:pt x="183" y="155"/>
                    </a:lnTo>
                    <a:lnTo>
                      <a:pt x="183" y="157"/>
                    </a:lnTo>
                    <a:lnTo>
                      <a:pt x="183" y="157"/>
                    </a:lnTo>
                    <a:lnTo>
                      <a:pt x="183" y="157"/>
                    </a:lnTo>
                    <a:lnTo>
                      <a:pt x="183" y="157"/>
                    </a:lnTo>
                    <a:lnTo>
                      <a:pt x="185" y="157"/>
                    </a:lnTo>
                    <a:lnTo>
                      <a:pt x="185" y="157"/>
                    </a:lnTo>
                    <a:lnTo>
                      <a:pt x="185" y="157"/>
                    </a:lnTo>
                    <a:lnTo>
                      <a:pt x="187" y="155"/>
                    </a:lnTo>
                    <a:lnTo>
                      <a:pt x="187" y="155"/>
                    </a:lnTo>
                    <a:lnTo>
                      <a:pt x="189" y="154"/>
                    </a:lnTo>
                    <a:lnTo>
                      <a:pt x="189" y="154"/>
                    </a:lnTo>
                    <a:lnTo>
                      <a:pt x="189" y="154"/>
                    </a:lnTo>
                    <a:lnTo>
                      <a:pt x="190" y="154"/>
                    </a:lnTo>
                    <a:lnTo>
                      <a:pt x="190" y="154"/>
                    </a:lnTo>
                    <a:lnTo>
                      <a:pt x="192" y="154"/>
                    </a:lnTo>
                    <a:lnTo>
                      <a:pt x="194" y="154"/>
                    </a:lnTo>
                    <a:lnTo>
                      <a:pt x="194" y="154"/>
                    </a:lnTo>
                    <a:lnTo>
                      <a:pt x="194" y="154"/>
                    </a:lnTo>
                    <a:lnTo>
                      <a:pt x="192" y="154"/>
                    </a:lnTo>
                    <a:lnTo>
                      <a:pt x="192" y="154"/>
                    </a:lnTo>
                    <a:lnTo>
                      <a:pt x="192" y="154"/>
                    </a:lnTo>
                    <a:lnTo>
                      <a:pt x="192" y="155"/>
                    </a:lnTo>
                    <a:lnTo>
                      <a:pt x="192" y="157"/>
                    </a:lnTo>
                    <a:lnTo>
                      <a:pt x="190" y="157"/>
                    </a:lnTo>
                    <a:lnTo>
                      <a:pt x="190" y="159"/>
                    </a:lnTo>
                    <a:lnTo>
                      <a:pt x="189" y="159"/>
                    </a:lnTo>
                    <a:lnTo>
                      <a:pt x="189" y="161"/>
                    </a:lnTo>
                    <a:lnTo>
                      <a:pt x="189" y="161"/>
                    </a:lnTo>
                    <a:lnTo>
                      <a:pt x="189" y="161"/>
                    </a:lnTo>
                    <a:lnTo>
                      <a:pt x="189" y="161"/>
                    </a:lnTo>
                    <a:lnTo>
                      <a:pt x="189" y="161"/>
                    </a:lnTo>
                    <a:lnTo>
                      <a:pt x="189" y="163"/>
                    </a:lnTo>
                    <a:lnTo>
                      <a:pt x="189" y="163"/>
                    </a:lnTo>
                    <a:lnTo>
                      <a:pt x="189" y="163"/>
                    </a:lnTo>
                    <a:lnTo>
                      <a:pt x="187" y="163"/>
                    </a:lnTo>
                    <a:lnTo>
                      <a:pt x="187" y="164"/>
                    </a:lnTo>
                    <a:lnTo>
                      <a:pt x="187" y="163"/>
                    </a:lnTo>
                    <a:lnTo>
                      <a:pt x="185" y="164"/>
                    </a:lnTo>
                    <a:lnTo>
                      <a:pt x="185" y="164"/>
                    </a:lnTo>
                    <a:lnTo>
                      <a:pt x="183" y="166"/>
                    </a:lnTo>
                    <a:lnTo>
                      <a:pt x="183" y="166"/>
                    </a:lnTo>
                    <a:lnTo>
                      <a:pt x="185" y="164"/>
                    </a:lnTo>
                    <a:lnTo>
                      <a:pt x="185" y="166"/>
                    </a:lnTo>
                    <a:lnTo>
                      <a:pt x="185" y="164"/>
                    </a:lnTo>
                    <a:lnTo>
                      <a:pt x="187" y="164"/>
                    </a:lnTo>
                    <a:lnTo>
                      <a:pt x="187" y="164"/>
                    </a:lnTo>
                    <a:lnTo>
                      <a:pt x="189" y="164"/>
                    </a:lnTo>
                    <a:lnTo>
                      <a:pt x="189" y="164"/>
                    </a:lnTo>
                    <a:lnTo>
                      <a:pt x="190" y="164"/>
                    </a:lnTo>
                    <a:lnTo>
                      <a:pt x="190" y="164"/>
                    </a:lnTo>
                    <a:lnTo>
                      <a:pt x="190" y="164"/>
                    </a:lnTo>
                    <a:lnTo>
                      <a:pt x="189" y="164"/>
                    </a:lnTo>
                    <a:lnTo>
                      <a:pt x="189" y="166"/>
                    </a:lnTo>
                    <a:lnTo>
                      <a:pt x="189" y="166"/>
                    </a:lnTo>
                    <a:lnTo>
                      <a:pt x="187" y="168"/>
                    </a:lnTo>
                    <a:lnTo>
                      <a:pt x="187" y="168"/>
                    </a:lnTo>
                    <a:lnTo>
                      <a:pt x="187" y="166"/>
                    </a:lnTo>
                    <a:lnTo>
                      <a:pt x="185" y="168"/>
                    </a:lnTo>
                    <a:lnTo>
                      <a:pt x="185" y="168"/>
                    </a:lnTo>
                    <a:lnTo>
                      <a:pt x="185" y="168"/>
                    </a:lnTo>
                    <a:lnTo>
                      <a:pt x="183" y="170"/>
                    </a:lnTo>
                    <a:lnTo>
                      <a:pt x="183" y="172"/>
                    </a:lnTo>
                    <a:lnTo>
                      <a:pt x="183" y="172"/>
                    </a:lnTo>
                    <a:lnTo>
                      <a:pt x="185" y="172"/>
                    </a:lnTo>
                    <a:lnTo>
                      <a:pt x="185" y="173"/>
                    </a:lnTo>
                    <a:lnTo>
                      <a:pt x="183" y="173"/>
                    </a:lnTo>
                    <a:lnTo>
                      <a:pt x="183" y="173"/>
                    </a:lnTo>
                    <a:lnTo>
                      <a:pt x="181" y="173"/>
                    </a:lnTo>
                    <a:lnTo>
                      <a:pt x="181" y="175"/>
                    </a:lnTo>
                    <a:lnTo>
                      <a:pt x="181" y="175"/>
                    </a:lnTo>
                    <a:lnTo>
                      <a:pt x="181" y="177"/>
                    </a:lnTo>
                    <a:lnTo>
                      <a:pt x="181" y="177"/>
                    </a:lnTo>
                    <a:lnTo>
                      <a:pt x="181" y="179"/>
                    </a:lnTo>
                    <a:lnTo>
                      <a:pt x="181" y="181"/>
                    </a:lnTo>
                    <a:lnTo>
                      <a:pt x="181" y="181"/>
                    </a:lnTo>
                    <a:lnTo>
                      <a:pt x="183" y="179"/>
                    </a:lnTo>
                    <a:lnTo>
                      <a:pt x="183" y="181"/>
                    </a:lnTo>
                    <a:lnTo>
                      <a:pt x="183" y="181"/>
                    </a:lnTo>
                    <a:lnTo>
                      <a:pt x="181" y="182"/>
                    </a:lnTo>
                    <a:lnTo>
                      <a:pt x="180" y="182"/>
                    </a:lnTo>
                    <a:lnTo>
                      <a:pt x="180" y="184"/>
                    </a:lnTo>
                    <a:lnTo>
                      <a:pt x="180" y="184"/>
                    </a:lnTo>
                    <a:lnTo>
                      <a:pt x="178" y="186"/>
                    </a:lnTo>
                    <a:lnTo>
                      <a:pt x="178" y="186"/>
                    </a:lnTo>
                    <a:lnTo>
                      <a:pt x="180" y="188"/>
                    </a:lnTo>
                    <a:lnTo>
                      <a:pt x="178" y="188"/>
                    </a:lnTo>
                    <a:lnTo>
                      <a:pt x="178" y="190"/>
                    </a:lnTo>
                    <a:lnTo>
                      <a:pt x="180" y="190"/>
                    </a:lnTo>
                    <a:lnTo>
                      <a:pt x="180" y="190"/>
                    </a:lnTo>
                    <a:lnTo>
                      <a:pt x="181" y="190"/>
                    </a:lnTo>
                    <a:lnTo>
                      <a:pt x="180" y="190"/>
                    </a:lnTo>
                    <a:lnTo>
                      <a:pt x="180" y="190"/>
                    </a:lnTo>
                    <a:lnTo>
                      <a:pt x="180" y="192"/>
                    </a:lnTo>
                    <a:lnTo>
                      <a:pt x="180" y="192"/>
                    </a:lnTo>
                    <a:lnTo>
                      <a:pt x="181" y="192"/>
                    </a:lnTo>
                    <a:lnTo>
                      <a:pt x="181" y="192"/>
                    </a:lnTo>
                    <a:lnTo>
                      <a:pt x="181" y="193"/>
                    </a:lnTo>
                    <a:lnTo>
                      <a:pt x="180" y="193"/>
                    </a:lnTo>
                    <a:lnTo>
                      <a:pt x="180" y="195"/>
                    </a:lnTo>
                    <a:lnTo>
                      <a:pt x="180" y="195"/>
                    </a:lnTo>
                    <a:lnTo>
                      <a:pt x="178" y="197"/>
                    </a:lnTo>
                    <a:lnTo>
                      <a:pt x="176" y="197"/>
                    </a:lnTo>
                    <a:lnTo>
                      <a:pt x="176" y="199"/>
                    </a:lnTo>
                    <a:lnTo>
                      <a:pt x="178" y="199"/>
                    </a:lnTo>
                    <a:lnTo>
                      <a:pt x="180" y="197"/>
                    </a:lnTo>
                    <a:lnTo>
                      <a:pt x="180" y="199"/>
                    </a:lnTo>
                    <a:lnTo>
                      <a:pt x="178" y="199"/>
                    </a:lnTo>
                    <a:lnTo>
                      <a:pt x="180" y="201"/>
                    </a:lnTo>
                    <a:lnTo>
                      <a:pt x="178" y="201"/>
                    </a:lnTo>
                    <a:lnTo>
                      <a:pt x="178" y="201"/>
                    </a:lnTo>
                    <a:lnTo>
                      <a:pt x="176" y="201"/>
                    </a:lnTo>
                    <a:lnTo>
                      <a:pt x="176" y="201"/>
                    </a:lnTo>
                    <a:lnTo>
                      <a:pt x="176" y="201"/>
                    </a:lnTo>
                    <a:lnTo>
                      <a:pt x="176" y="202"/>
                    </a:lnTo>
                    <a:lnTo>
                      <a:pt x="176" y="202"/>
                    </a:lnTo>
                    <a:lnTo>
                      <a:pt x="176" y="202"/>
                    </a:lnTo>
                    <a:lnTo>
                      <a:pt x="174" y="202"/>
                    </a:lnTo>
                    <a:lnTo>
                      <a:pt x="174" y="202"/>
                    </a:lnTo>
                    <a:lnTo>
                      <a:pt x="172" y="204"/>
                    </a:lnTo>
                    <a:lnTo>
                      <a:pt x="172" y="204"/>
                    </a:lnTo>
                    <a:lnTo>
                      <a:pt x="174" y="206"/>
                    </a:lnTo>
                    <a:lnTo>
                      <a:pt x="176" y="206"/>
                    </a:lnTo>
                    <a:lnTo>
                      <a:pt x="176" y="206"/>
                    </a:lnTo>
                    <a:lnTo>
                      <a:pt x="176" y="206"/>
                    </a:lnTo>
                    <a:lnTo>
                      <a:pt x="178" y="206"/>
                    </a:lnTo>
                    <a:lnTo>
                      <a:pt x="178" y="206"/>
                    </a:lnTo>
                    <a:lnTo>
                      <a:pt x="180" y="206"/>
                    </a:lnTo>
                    <a:lnTo>
                      <a:pt x="181" y="206"/>
                    </a:lnTo>
                    <a:lnTo>
                      <a:pt x="181" y="206"/>
                    </a:lnTo>
                    <a:lnTo>
                      <a:pt x="180" y="206"/>
                    </a:lnTo>
                    <a:lnTo>
                      <a:pt x="180" y="206"/>
                    </a:lnTo>
                    <a:lnTo>
                      <a:pt x="180" y="208"/>
                    </a:lnTo>
                    <a:lnTo>
                      <a:pt x="180" y="210"/>
                    </a:lnTo>
                    <a:lnTo>
                      <a:pt x="181" y="210"/>
                    </a:lnTo>
                    <a:lnTo>
                      <a:pt x="180" y="210"/>
                    </a:lnTo>
                    <a:lnTo>
                      <a:pt x="176" y="210"/>
                    </a:lnTo>
                    <a:lnTo>
                      <a:pt x="176" y="210"/>
                    </a:lnTo>
                    <a:lnTo>
                      <a:pt x="180" y="211"/>
                    </a:lnTo>
                    <a:lnTo>
                      <a:pt x="180" y="211"/>
                    </a:lnTo>
                    <a:lnTo>
                      <a:pt x="181" y="211"/>
                    </a:lnTo>
                    <a:lnTo>
                      <a:pt x="181" y="210"/>
                    </a:lnTo>
                    <a:lnTo>
                      <a:pt x="181" y="211"/>
                    </a:lnTo>
                    <a:lnTo>
                      <a:pt x="183" y="211"/>
                    </a:lnTo>
                    <a:lnTo>
                      <a:pt x="183" y="211"/>
                    </a:lnTo>
                    <a:lnTo>
                      <a:pt x="185" y="211"/>
                    </a:lnTo>
                    <a:lnTo>
                      <a:pt x="185" y="211"/>
                    </a:lnTo>
                    <a:lnTo>
                      <a:pt x="185" y="213"/>
                    </a:lnTo>
                    <a:lnTo>
                      <a:pt x="185" y="213"/>
                    </a:lnTo>
                    <a:lnTo>
                      <a:pt x="187" y="211"/>
                    </a:lnTo>
                    <a:lnTo>
                      <a:pt x="187" y="213"/>
                    </a:lnTo>
                    <a:lnTo>
                      <a:pt x="185" y="213"/>
                    </a:lnTo>
                    <a:lnTo>
                      <a:pt x="185" y="213"/>
                    </a:lnTo>
                    <a:lnTo>
                      <a:pt x="185" y="215"/>
                    </a:lnTo>
                    <a:lnTo>
                      <a:pt x="183" y="215"/>
                    </a:lnTo>
                    <a:lnTo>
                      <a:pt x="183" y="217"/>
                    </a:lnTo>
                    <a:lnTo>
                      <a:pt x="183" y="217"/>
                    </a:lnTo>
                    <a:lnTo>
                      <a:pt x="183" y="217"/>
                    </a:lnTo>
                    <a:lnTo>
                      <a:pt x="183" y="219"/>
                    </a:lnTo>
                    <a:lnTo>
                      <a:pt x="185" y="219"/>
                    </a:lnTo>
                    <a:lnTo>
                      <a:pt x="185" y="219"/>
                    </a:lnTo>
                    <a:lnTo>
                      <a:pt x="187" y="217"/>
                    </a:lnTo>
                    <a:lnTo>
                      <a:pt x="187" y="219"/>
                    </a:lnTo>
                    <a:lnTo>
                      <a:pt x="189" y="219"/>
                    </a:lnTo>
                    <a:lnTo>
                      <a:pt x="189" y="217"/>
                    </a:lnTo>
                    <a:lnTo>
                      <a:pt x="189" y="217"/>
                    </a:lnTo>
                    <a:lnTo>
                      <a:pt x="189" y="217"/>
                    </a:lnTo>
                    <a:lnTo>
                      <a:pt x="189" y="217"/>
                    </a:lnTo>
                    <a:lnTo>
                      <a:pt x="189" y="219"/>
                    </a:lnTo>
                    <a:lnTo>
                      <a:pt x="189" y="219"/>
                    </a:lnTo>
                    <a:lnTo>
                      <a:pt x="189" y="219"/>
                    </a:lnTo>
                    <a:lnTo>
                      <a:pt x="187" y="220"/>
                    </a:lnTo>
                    <a:lnTo>
                      <a:pt x="189" y="220"/>
                    </a:lnTo>
                    <a:lnTo>
                      <a:pt x="187" y="222"/>
                    </a:lnTo>
                    <a:lnTo>
                      <a:pt x="187" y="222"/>
                    </a:lnTo>
                    <a:lnTo>
                      <a:pt x="187" y="222"/>
                    </a:lnTo>
                    <a:lnTo>
                      <a:pt x="189" y="222"/>
                    </a:lnTo>
                    <a:lnTo>
                      <a:pt x="190" y="220"/>
                    </a:lnTo>
                    <a:lnTo>
                      <a:pt x="190" y="220"/>
                    </a:lnTo>
                    <a:lnTo>
                      <a:pt x="190" y="220"/>
                    </a:lnTo>
                    <a:lnTo>
                      <a:pt x="189" y="224"/>
                    </a:lnTo>
                    <a:lnTo>
                      <a:pt x="189" y="224"/>
                    </a:lnTo>
                    <a:lnTo>
                      <a:pt x="189" y="224"/>
                    </a:lnTo>
                    <a:lnTo>
                      <a:pt x="189" y="224"/>
                    </a:lnTo>
                    <a:lnTo>
                      <a:pt x="189" y="224"/>
                    </a:lnTo>
                    <a:lnTo>
                      <a:pt x="189" y="224"/>
                    </a:lnTo>
                    <a:lnTo>
                      <a:pt x="189" y="226"/>
                    </a:lnTo>
                    <a:lnTo>
                      <a:pt x="190" y="224"/>
                    </a:lnTo>
                    <a:lnTo>
                      <a:pt x="190" y="226"/>
                    </a:lnTo>
                    <a:lnTo>
                      <a:pt x="190" y="226"/>
                    </a:lnTo>
                    <a:lnTo>
                      <a:pt x="189" y="226"/>
                    </a:lnTo>
                    <a:lnTo>
                      <a:pt x="189" y="226"/>
                    </a:lnTo>
                    <a:lnTo>
                      <a:pt x="189" y="226"/>
                    </a:lnTo>
                    <a:lnTo>
                      <a:pt x="187" y="228"/>
                    </a:lnTo>
                    <a:lnTo>
                      <a:pt x="189" y="228"/>
                    </a:lnTo>
                    <a:lnTo>
                      <a:pt x="189" y="228"/>
                    </a:lnTo>
                    <a:lnTo>
                      <a:pt x="189" y="228"/>
                    </a:lnTo>
                    <a:lnTo>
                      <a:pt x="189" y="228"/>
                    </a:lnTo>
                    <a:lnTo>
                      <a:pt x="189" y="230"/>
                    </a:lnTo>
                    <a:lnTo>
                      <a:pt x="189" y="230"/>
                    </a:lnTo>
                    <a:lnTo>
                      <a:pt x="189" y="230"/>
                    </a:lnTo>
                    <a:lnTo>
                      <a:pt x="189" y="231"/>
                    </a:lnTo>
                    <a:lnTo>
                      <a:pt x="189" y="231"/>
                    </a:lnTo>
                    <a:lnTo>
                      <a:pt x="189" y="231"/>
                    </a:lnTo>
                    <a:lnTo>
                      <a:pt x="189" y="231"/>
                    </a:lnTo>
                    <a:lnTo>
                      <a:pt x="187" y="233"/>
                    </a:lnTo>
                    <a:lnTo>
                      <a:pt x="187" y="233"/>
                    </a:lnTo>
                    <a:lnTo>
                      <a:pt x="187" y="233"/>
                    </a:lnTo>
                    <a:lnTo>
                      <a:pt x="187" y="233"/>
                    </a:lnTo>
                    <a:lnTo>
                      <a:pt x="187" y="235"/>
                    </a:lnTo>
                    <a:lnTo>
                      <a:pt x="185" y="237"/>
                    </a:lnTo>
                    <a:lnTo>
                      <a:pt x="185" y="239"/>
                    </a:lnTo>
                    <a:lnTo>
                      <a:pt x="183" y="240"/>
                    </a:lnTo>
                    <a:lnTo>
                      <a:pt x="183" y="239"/>
                    </a:lnTo>
                    <a:lnTo>
                      <a:pt x="181" y="239"/>
                    </a:lnTo>
                    <a:lnTo>
                      <a:pt x="180" y="240"/>
                    </a:lnTo>
                    <a:lnTo>
                      <a:pt x="178" y="242"/>
                    </a:lnTo>
                    <a:lnTo>
                      <a:pt x="178" y="242"/>
                    </a:lnTo>
                    <a:lnTo>
                      <a:pt x="178" y="242"/>
                    </a:lnTo>
                    <a:lnTo>
                      <a:pt x="178" y="242"/>
                    </a:lnTo>
                    <a:lnTo>
                      <a:pt x="176" y="242"/>
                    </a:lnTo>
                    <a:lnTo>
                      <a:pt x="178" y="242"/>
                    </a:lnTo>
                    <a:lnTo>
                      <a:pt x="180" y="239"/>
                    </a:lnTo>
                    <a:lnTo>
                      <a:pt x="180" y="239"/>
                    </a:lnTo>
                    <a:lnTo>
                      <a:pt x="181" y="239"/>
                    </a:lnTo>
                    <a:lnTo>
                      <a:pt x="181" y="239"/>
                    </a:lnTo>
                    <a:lnTo>
                      <a:pt x="183" y="237"/>
                    </a:lnTo>
                    <a:lnTo>
                      <a:pt x="183" y="237"/>
                    </a:lnTo>
                    <a:lnTo>
                      <a:pt x="181" y="237"/>
                    </a:lnTo>
                    <a:lnTo>
                      <a:pt x="180" y="235"/>
                    </a:lnTo>
                    <a:lnTo>
                      <a:pt x="180" y="235"/>
                    </a:lnTo>
                    <a:lnTo>
                      <a:pt x="178" y="235"/>
                    </a:lnTo>
                    <a:lnTo>
                      <a:pt x="176" y="235"/>
                    </a:lnTo>
                    <a:lnTo>
                      <a:pt x="174" y="233"/>
                    </a:lnTo>
                    <a:lnTo>
                      <a:pt x="172" y="233"/>
                    </a:lnTo>
                    <a:lnTo>
                      <a:pt x="172" y="233"/>
                    </a:lnTo>
                    <a:lnTo>
                      <a:pt x="170" y="233"/>
                    </a:lnTo>
                    <a:lnTo>
                      <a:pt x="170" y="235"/>
                    </a:lnTo>
                    <a:lnTo>
                      <a:pt x="170" y="237"/>
                    </a:lnTo>
                    <a:lnTo>
                      <a:pt x="169" y="237"/>
                    </a:lnTo>
                    <a:lnTo>
                      <a:pt x="170" y="239"/>
                    </a:lnTo>
                    <a:lnTo>
                      <a:pt x="169" y="240"/>
                    </a:lnTo>
                    <a:lnTo>
                      <a:pt x="167" y="244"/>
                    </a:lnTo>
                    <a:lnTo>
                      <a:pt x="167" y="246"/>
                    </a:lnTo>
                    <a:lnTo>
                      <a:pt x="167" y="246"/>
                    </a:lnTo>
                    <a:lnTo>
                      <a:pt x="167" y="246"/>
                    </a:lnTo>
                    <a:lnTo>
                      <a:pt x="167" y="246"/>
                    </a:lnTo>
                    <a:lnTo>
                      <a:pt x="167" y="246"/>
                    </a:lnTo>
                    <a:lnTo>
                      <a:pt x="165" y="248"/>
                    </a:lnTo>
                    <a:lnTo>
                      <a:pt x="165" y="248"/>
                    </a:lnTo>
                    <a:lnTo>
                      <a:pt x="165" y="249"/>
                    </a:lnTo>
                    <a:lnTo>
                      <a:pt x="165" y="249"/>
                    </a:lnTo>
                    <a:lnTo>
                      <a:pt x="167" y="249"/>
                    </a:lnTo>
                    <a:lnTo>
                      <a:pt x="167" y="249"/>
                    </a:lnTo>
                    <a:lnTo>
                      <a:pt x="165" y="251"/>
                    </a:lnTo>
                    <a:lnTo>
                      <a:pt x="165" y="251"/>
                    </a:lnTo>
                    <a:lnTo>
                      <a:pt x="163" y="251"/>
                    </a:lnTo>
                    <a:lnTo>
                      <a:pt x="163" y="251"/>
                    </a:lnTo>
                    <a:lnTo>
                      <a:pt x="165" y="251"/>
                    </a:lnTo>
                    <a:lnTo>
                      <a:pt x="165" y="249"/>
                    </a:lnTo>
                    <a:lnTo>
                      <a:pt x="163" y="251"/>
                    </a:lnTo>
                    <a:lnTo>
                      <a:pt x="161" y="253"/>
                    </a:lnTo>
                    <a:lnTo>
                      <a:pt x="163" y="253"/>
                    </a:lnTo>
                    <a:lnTo>
                      <a:pt x="165" y="253"/>
                    </a:lnTo>
                    <a:lnTo>
                      <a:pt x="165" y="255"/>
                    </a:lnTo>
                    <a:lnTo>
                      <a:pt x="167" y="255"/>
                    </a:lnTo>
                    <a:lnTo>
                      <a:pt x="165" y="257"/>
                    </a:lnTo>
                    <a:lnTo>
                      <a:pt x="165" y="255"/>
                    </a:lnTo>
                    <a:lnTo>
                      <a:pt x="161" y="255"/>
                    </a:lnTo>
                    <a:lnTo>
                      <a:pt x="161" y="255"/>
                    </a:lnTo>
                    <a:lnTo>
                      <a:pt x="161" y="257"/>
                    </a:lnTo>
                    <a:lnTo>
                      <a:pt x="160" y="257"/>
                    </a:lnTo>
                    <a:lnTo>
                      <a:pt x="160" y="258"/>
                    </a:lnTo>
                    <a:lnTo>
                      <a:pt x="160" y="258"/>
                    </a:lnTo>
                    <a:lnTo>
                      <a:pt x="158" y="260"/>
                    </a:lnTo>
                    <a:lnTo>
                      <a:pt x="158" y="260"/>
                    </a:lnTo>
                    <a:lnTo>
                      <a:pt x="156" y="262"/>
                    </a:lnTo>
                    <a:lnTo>
                      <a:pt x="154" y="266"/>
                    </a:lnTo>
                    <a:lnTo>
                      <a:pt x="152" y="268"/>
                    </a:lnTo>
                    <a:lnTo>
                      <a:pt x="149" y="275"/>
                    </a:lnTo>
                    <a:lnTo>
                      <a:pt x="147" y="275"/>
                    </a:lnTo>
                    <a:lnTo>
                      <a:pt x="147" y="277"/>
                    </a:lnTo>
                    <a:lnTo>
                      <a:pt x="143" y="280"/>
                    </a:lnTo>
                    <a:lnTo>
                      <a:pt x="143" y="280"/>
                    </a:lnTo>
                    <a:lnTo>
                      <a:pt x="143" y="280"/>
                    </a:lnTo>
                    <a:lnTo>
                      <a:pt x="142" y="282"/>
                    </a:lnTo>
                    <a:lnTo>
                      <a:pt x="142" y="282"/>
                    </a:lnTo>
                    <a:lnTo>
                      <a:pt x="140" y="284"/>
                    </a:lnTo>
                    <a:lnTo>
                      <a:pt x="136" y="287"/>
                    </a:lnTo>
                    <a:lnTo>
                      <a:pt x="136" y="289"/>
                    </a:lnTo>
                    <a:lnTo>
                      <a:pt x="134" y="293"/>
                    </a:lnTo>
                    <a:lnTo>
                      <a:pt x="132" y="296"/>
                    </a:lnTo>
                    <a:lnTo>
                      <a:pt x="132" y="296"/>
                    </a:lnTo>
                    <a:lnTo>
                      <a:pt x="132" y="298"/>
                    </a:lnTo>
                    <a:lnTo>
                      <a:pt x="131" y="302"/>
                    </a:lnTo>
                    <a:lnTo>
                      <a:pt x="129" y="306"/>
                    </a:lnTo>
                    <a:lnTo>
                      <a:pt x="127" y="309"/>
                    </a:lnTo>
                    <a:lnTo>
                      <a:pt x="125" y="309"/>
                    </a:lnTo>
                    <a:lnTo>
                      <a:pt x="123" y="311"/>
                    </a:lnTo>
                    <a:lnTo>
                      <a:pt x="122" y="313"/>
                    </a:lnTo>
                    <a:lnTo>
                      <a:pt x="122" y="313"/>
                    </a:lnTo>
                    <a:lnTo>
                      <a:pt x="122" y="315"/>
                    </a:lnTo>
                    <a:lnTo>
                      <a:pt x="122" y="320"/>
                    </a:lnTo>
                    <a:lnTo>
                      <a:pt x="122" y="320"/>
                    </a:lnTo>
                    <a:lnTo>
                      <a:pt x="122" y="322"/>
                    </a:lnTo>
                    <a:lnTo>
                      <a:pt x="120" y="324"/>
                    </a:lnTo>
                    <a:lnTo>
                      <a:pt x="118" y="329"/>
                    </a:lnTo>
                    <a:lnTo>
                      <a:pt x="120" y="329"/>
                    </a:lnTo>
                    <a:lnTo>
                      <a:pt x="120" y="331"/>
                    </a:lnTo>
                    <a:lnTo>
                      <a:pt x="120" y="334"/>
                    </a:lnTo>
                    <a:lnTo>
                      <a:pt x="120" y="334"/>
                    </a:lnTo>
                    <a:lnTo>
                      <a:pt x="120" y="336"/>
                    </a:lnTo>
                    <a:lnTo>
                      <a:pt x="120" y="338"/>
                    </a:lnTo>
                    <a:lnTo>
                      <a:pt x="120" y="338"/>
                    </a:lnTo>
                    <a:lnTo>
                      <a:pt x="120" y="338"/>
                    </a:lnTo>
                    <a:lnTo>
                      <a:pt x="120" y="338"/>
                    </a:lnTo>
                    <a:lnTo>
                      <a:pt x="122" y="338"/>
                    </a:lnTo>
                    <a:lnTo>
                      <a:pt x="123" y="336"/>
                    </a:lnTo>
                    <a:lnTo>
                      <a:pt x="125" y="336"/>
                    </a:lnTo>
                    <a:lnTo>
                      <a:pt x="125" y="338"/>
                    </a:lnTo>
                    <a:lnTo>
                      <a:pt x="125" y="338"/>
                    </a:lnTo>
                    <a:lnTo>
                      <a:pt x="123" y="338"/>
                    </a:lnTo>
                    <a:lnTo>
                      <a:pt x="123" y="338"/>
                    </a:lnTo>
                    <a:lnTo>
                      <a:pt x="122" y="340"/>
                    </a:lnTo>
                    <a:lnTo>
                      <a:pt x="122" y="344"/>
                    </a:lnTo>
                    <a:lnTo>
                      <a:pt x="122" y="344"/>
                    </a:lnTo>
                    <a:lnTo>
                      <a:pt x="122" y="342"/>
                    </a:lnTo>
                    <a:lnTo>
                      <a:pt x="122" y="342"/>
                    </a:lnTo>
                    <a:lnTo>
                      <a:pt x="122" y="340"/>
                    </a:lnTo>
                    <a:lnTo>
                      <a:pt x="120" y="340"/>
                    </a:lnTo>
                    <a:lnTo>
                      <a:pt x="120" y="342"/>
                    </a:lnTo>
                    <a:lnTo>
                      <a:pt x="120" y="342"/>
                    </a:lnTo>
                    <a:lnTo>
                      <a:pt x="120" y="344"/>
                    </a:lnTo>
                    <a:lnTo>
                      <a:pt x="118" y="347"/>
                    </a:lnTo>
                    <a:lnTo>
                      <a:pt x="118" y="349"/>
                    </a:lnTo>
                    <a:lnTo>
                      <a:pt x="120" y="349"/>
                    </a:lnTo>
                    <a:lnTo>
                      <a:pt x="120" y="351"/>
                    </a:lnTo>
                    <a:lnTo>
                      <a:pt x="120" y="353"/>
                    </a:lnTo>
                    <a:lnTo>
                      <a:pt x="118" y="353"/>
                    </a:lnTo>
                    <a:lnTo>
                      <a:pt x="118" y="354"/>
                    </a:lnTo>
                    <a:lnTo>
                      <a:pt x="118" y="356"/>
                    </a:lnTo>
                    <a:lnTo>
                      <a:pt x="118" y="360"/>
                    </a:lnTo>
                    <a:lnTo>
                      <a:pt x="118" y="362"/>
                    </a:lnTo>
                    <a:lnTo>
                      <a:pt x="120" y="365"/>
                    </a:lnTo>
                    <a:lnTo>
                      <a:pt x="120" y="365"/>
                    </a:lnTo>
                    <a:lnTo>
                      <a:pt x="120" y="367"/>
                    </a:lnTo>
                    <a:lnTo>
                      <a:pt x="120" y="367"/>
                    </a:lnTo>
                    <a:lnTo>
                      <a:pt x="120" y="369"/>
                    </a:lnTo>
                    <a:lnTo>
                      <a:pt x="120" y="369"/>
                    </a:lnTo>
                    <a:lnTo>
                      <a:pt x="120" y="371"/>
                    </a:lnTo>
                    <a:lnTo>
                      <a:pt x="118" y="371"/>
                    </a:lnTo>
                    <a:lnTo>
                      <a:pt x="118" y="374"/>
                    </a:lnTo>
                    <a:lnTo>
                      <a:pt x="118" y="374"/>
                    </a:lnTo>
                    <a:lnTo>
                      <a:pt x="120" y="374"/>
                    </a:lnTo>
                    <a:lnTo>
                      <a:pt x="122" y="376"/>
                    </a:lnTo>
                    <a:lnTo>
                      <a:pt x="122" y="376"/>
                    </a:lnTo>
                    <a:lnTo>
                      <a:pt x="123" y="376"/>
                    </a:lnTo>
                    <a:lnTo>
                      <a:pt x="123" y="376"/>
                    </a:lnTo>
                    <a:lnTo>
                      <a:pt x="125" y="378"/>
                    </a:lnTo>
                    <a:lnTo>
                      <a:pt x="125" y="378"/>
                    </a:lnTo>
                    <a:lnTo>
                      <a:pt x="125" y="380"/>
                    </a:lnTo>
                    <a:lnTo>
                      <a:pt x="127" y="380"/>
                    </a:lnTo>
                    <a:lnTo>
                      <a:pt x="129" y="380"/>
                    </a:lnTo>
                    <a:lnTo>
                      <a:pt x="129" y="382"/>
                    </a:lnTo>
                    <a:lnTo>
                      <a:pt x="129" y="380"/>
                    </a:lnTo>
                    <a:lnTo>
                      <a:pt x="129" y="380"/>
                    </a:lnTo>
                    <a:lnTo>
                      <a:pt x="131" y="382"/>
                    </a:lnTo>
                    <a:lnTo>
                      <a:pt x="131" y="382"/>
                    </a:lnTo>
                    <a:lnTo>
                      <a:pt x="131" y="383"/>
                    </a:lnTo>
                    <a:lnTo>
                      <a:pt x="132" y="385"/>
                    </a:lnTo>
                    <a:lnTo>
                      <a:pt x="134" y="385"/>
                    </a:lnTo>
                    <a:lnTo>
                      <a:pt x="134" y="387"/>
                    </a:lnTo>
                    <a:lnTo>
                      <a:pt x="134" y="389"/>
                    </a:lnTo>
                    <a:lnTo>
                      <a:pt x="134" y="391"/>
                    </a:lnTo>
                    <a:lnTo>
                      <a:pt x="136" y="392"/>
                    </a:lnTo>
                    <a:lnTo>
                      <a:pt x="134" y="396"/>
                    </a:lnTo>
                    <a:lnTo>
                      <a:pt x="134" y="398"/>
                    </a:lnTo>
                    <a:lnTo>
                      <a:pt x="134" y="398"/>
                    </a:lnTo>
                    <a:lnTo>
                      <a:pt x="134" y="400"/>
                    </a:lnTo>
                    <a:lnTo>
                      <a:pt x="134" y="401"/>
                    </a:lnTo>
                    <a:lnTo>
                      <a:pt x="134" y="403"/>
                    </a:lnTo>
                    <a:lnTo>
                      <a:pt x="134" y="403"/>
                    </a:lnTo>
                    <a:lnTo>
                      <a:pt x="134" y="403"/>
                    </a:lnTo>
                    <a:lnTo>
                      <a:pt x="134" y="403"/>
                    </a:lnTo>
                    <a:lnTo>
                      <a:pt x="134" y="405"/>
                    </a:lnTo>
                    <a:lnTo>
                      <a:pt x="134" y="409"/>
                    </a:lnTo>
                    <a:lnTo>
                      <a:pt x="134" y="412"/>
                    </a:lnTo>
                    <a:lnTo>
                      <a:pt x="134" y="412"/>
                    </a:lnTo>
                    <a:lnTo>
                      <a:pt x="134" y="414"/>
                    </a:lnTo>
                    <a:lnTo>
                      <a:pt x="134" y="414"/>
                    </a:lnTo>
                    <a:lnTo>
                      <a:pt x="134" y="414"/>
                    </a:lnTo>
                    <a:lnTo>
                      <a:pt x="134" y="416"/>
                    </a:lnTo>
                    <a:lnTo>
                      <a:pt x="134" y="418"/>
                    </a:lnTo>
                    <a:lnTo>
                      <a:pt x="134" y="420"/>
                    </a:lnTo>
                    <a:lnTo>
                      <a:pt x="134" y="420"/>
                    </a:lnTo>
                    <a:lnTo>
                      <a:pt x="134" y="420"/>
                    </a:lnTo>
                    <a:lnTo>
                      <a:pt x="134" y="420"/>
                    </a:lnTo>
                    <a:lnTo>
                      <a:pt x="134" y="421"/>
                    </a:lnTo>
                    <a:lnTo>
                      <a:pt x="134" y="425"/>
                    </a:lnTo>
                    <a:lnTo>
                      <a:pt x="134" y="427"/>
                    </a:lnTo>
                    <a:lnTo>
                      <a:pt x="134" y="427"/>
                    </a:lnTo>
                    <a:lnTo>
                      <a:pt x="134" y="427"/>
                    </a:lnTo>
                    <a:lnTo>
                      <a:pt x="134" y="429"/>
                    </a:lnTo>
                    <a:lnTo>
                      <a:pt x="136" y="429"/>
                    </a:lnTo>
                    <a:lnTo>
                      <a:pt x="136" y="430"/>
                    </a:lnTo>
                    <a:lnTo>
                      <a:pt x="138" y="430"/>
                    </a:lnTo>
                    <a:lnTo>
                      <a:pt x="138" y="432"/>
                    </a:lnTo>
                    <a:lnTo>
                      <a:pt x="138" y="434"/>
                    </a:lnTo>
                    <a:lnTo>
                      <a:pt x="138" y="434"/>
                    </a:lnTo>
                    <a:lnTo>
                      <a:pt x="138" y="436"/>
                    </a:lnTo>
                    <a:lnTo>
                      <a:pt x="140" y="436"/>
                    </a:lnTo>
                    <a:lnTo>
                      <a:pt x="142" y="441"/>
                    </a:lnTo>
                    <a:lnTo>
                      <a:pt x="140" y="441"/>
                    </a:lnTo>
                    <a:lnTo>
                      <a:pt x="140" y="443"/>
                    </a:lnTo>
                    <a:lnTo>
                      <a:pt x="140" y="443"/>
                    </a:lnTo>
                    <a:lnTo>
                      <a:pt x="140" y="445"/>
                    </a:lnTo>
                    <a:lnTo>
                      <a:pt x="140" y="445"/>
                    </a:lnTo>
                    <a:lnTo>
                      <a:pt x="138" y="445"/>
                    </a:lnTo>
                    <a:lnTo>
                      <a:pt x="138" y="445"/>
                    </a:lnTo>
                    <a:lnTo>
                      <a:pt x="138" y="447"/>
                    </a:lnTo>
                    <a:lnTo>
                      <a:pt x="138" y="447"/>
                    </a:lnTo>
                    <a:lnTo>
                      <a:pt x="138" y="448"/>
                    </a:lnTo>
                    <a:lnTo>
                      <a:pt x="136" y="447"/>
                    </a:lnTo>
                    <a:lnTo>
                      <a:pt x="134" y="448"/>
                    </a:lnTo>
                    <a:lnTo>
                      <a:pt x="131" y="447"/>
                    </a:lnTo>
                    <a:lnTo>
                      <a:pt x="131" y="448"/>
                    </a:lnTo>
                    <a:lnTo>
                      <a:pt x="132" y="448"/>
                    </a:lnTo>
                    <a:lnTo>
                      <a:pt x="132" y="450"/>
                    </a:lnTo>
                    <a:lnTo>
                      <a:pt x="134" y="450"/>
                    </a:lnTo>
                    <a:lnTo>
                      <a:pt x="134" y="450"/>
                    </a:lnTo>
                    <a:lnTo>
                      <a:pt x="134" y="454"/>
                    </a:lnTo>
                    <a:lnTo>
                      <a:pt x="134" y="454"/>
                    </a:lnTo>
                    <a:lnTo>
                      <a:pt x="136" y="454"/>
                    </a:lnTo>
                    <a:lnTo>
                      <a:pt x="136" y="454"/>
                    </a:lnTo>
                    <a:lnTo>
                      <a:pt x="136" y="456"/>
                    </a:lnTo>
                    <a:lnTo>
                      <a:pt x="136" y="456"/>
                    </a:lnTo>
                    <a:lnTo>
                      <a:pt x="138" y="456"/>
                    </a:lnTo>
                    <a:lnTo>
                      <a:pt x="138" y="458"/>
                    </a:lnTo>
                    <a:lnTo>
                      <a:pt x="138" y="459"/>
                    </a:lnTo>
                    <a:lnTo>
                      <a:pt x="140" y="459"/>
                    </a:lnTo>
                    <a:lnTo>
                      <a:pt x="143" y="458"/>
                    </a:lnTo>
                    <a:lnTo>
                      <a:pt x="143" y="458"/>
                    </a:lnTo>
                    <a:lnTo>
                      <a:pt x="142" y="459"/>
                    </a:lnTo>
                    <a:lnTo>
                      <a:pt x="142" y="459"/>
                    </a:lnTo>
                    <a:lnTo>
                      <a:pt x="143" y="463"/>
                    </a:lnTo>
                    <a:lnTo>
                      <a:pt x="143" y="463"/>
                    </a:lnTo>
                    <a:lnTo>
                      <a:pt x="145" y="465"/>
                    </a:lnTo>
                    <a:lnTo>
                      <a:pt x="145" y="465"/>
                    </a:lnTo>
                    <a:lnTo>
                      <a:pt x="147" y="467"/>
                    </a:lnTo>
                    <a:lnTo>
                      <a:pt x="147" y="470"/>
                    </a:lnTo>
                    <a:lnTo>
                      <a:pt x="147" y="470"/>
                    </a:lnTo>
                    <a:lnTo>
                      <a:pt x="145" y="476"/>
                    </a:lnTo>
                    <a:lnTo>
                      <a:pt x="143" y="477"/>
                    </a:lnTo>
                    <a:lnTo>
                      <a:pt x="143" y="479"/>
                    </a:lnTo>
                    <a:lnTo>
                      <a:pt x="142" y="479"/>
                    </a:lnTo>
                    <a:lnTo>
                      <a:pt x="143" y="479"/>
                    </a:lnTo>
                    <a:lnTo>
                      <a:pt x="143" y="479"/>
                    </a:lnTo>
                    <a:lnTo>
                      <a:pt x="143" y="479"/>
                    </a:lnTo>
                    <a:lnTo>
                      <a:pt x="145" y="481"/>
                    </a:lnTo>
                    <a:lnTo>
                      <a:pt x="145" y="481"/>
                    </a:lnTo>
                    <a:lnTo>
                      <a:pt x="145" y="481"/>
                    </a:lnTo>
                    <a:lnTo>
                      <a:pt x="147" y="483"/>
                    </a:lnTo>
                    <a:lnTo>
                      <a:pt x="147" y="483"/>
                    </a:lnTo>
                    <a:lnTo>
                      <a:pt x="147" y="485"/>
                    </a:lnTo>
                    <a:lnTo>
                      <a:pt x="149" y="486"/>
                    </a:lnTo>
                    <a:lnTo>
                      <a:pt x="149" y="488"/>
                    </a:lnTo>
                    <a:lnTo>
                      <a:pt x="152" y="492"/>
                    </a:lnTo>
                    <a:lnTo>
                      <a:pt x="152" y="492"/>
                    </a:lnTo>
                    <a:lnTo>
                      <a:pt x="154" y="494"/>
                    </a:lnTo>
                    <a:lnTo>
                      <a:pt x="154" y="499"/>
                    </a:lnTo>
                    <a:lnTo>
                      <a:pt x="154" y="501"/>
                    </a:lnTo>
                    <a:lnTo>
                      <a:pt x="154" y="501"/>
                    </a:lnTo>
                    <a:lnTo>
                      <a:pt x="156" y="499"/>
                    </a:lnTo>
                    <a:lnTo>
                      <a:pt x="158" y="499"/>
                    </a:lnTo>
                    <a:lnTo>
                      <a:pt x="158" y="497"/>
                    </a:lnTo>
                    <a:lnTo>
                      <a:pt x="160" y="496"/>
                    </a:lnTo>
                    <a:lnTo>
                      <a:pt x="160" y="496"/>
                    </a:lnTo>
                    <a:lnTo>
                      <a:pt x="160" y="494"/>
                    </a:lnTo>
                    <a:lnTo>
                      <a:pt x="160" y="492"/>
                    </a:lnTo>
                    <a:lnTo>
                      <a:pt x="160" y="492"/>
                    </a:lnTo>
                    <a:lnTo>
                      <a:pt x="158" y="490"/>
                    </a:lnTo>
                    <a:lnTo>
                      <a:pt x="158" y="488"/>
                    </a:lnTo>
                    <a:lnTo>
                      <a:pt x="158" y="486"/>
                    </a:lnTo>
                    <a:lnTo>
                      <a:pt x="156" y="485"/>
                    </a:lnTo>
                    <a:lnTo>
                      <a:pt x="154" y="486"/>
                    </a:lnTo>
                    <a:lnTo>
                      <a:pt x="154" y="486"/>
                    </a:lnTo>
                    <a:lnTo>
                      <a:pt x="154" y="485"/>
                    </a:lnTo>
                    <a:lnTo>
                      <a:pt x="152" y="483"/>
                    </a:lnTo>
                    <a:lnTo>
                      <a:pt x="152" y="481"/>
                    </a:lnTo>
                    <a:lnTo>
                      <a:pt x="154" y="479"/>
                    </a:lnTo>
                    <a:lnTo>
                      <a:pt x="154" y="477"/>
                    </a:lnTo>
                    <a:lnTo>
                      <a:pt x="154" y="476"/>
                    </a:lnTo>
                    <a:lnTo>
                      <a:pt x="154" y="472"/>
                    </a:lnTo>
                    <a:lnTo>
                      <a:pt x="154" y="472"/>
                    </a:lnTo>
                    <a:lnTo>
                      <a:pt x="154" y="470"/>
                    </a:lnTo>
                    <a:lnTo>
                      <a:pt x="152" y="470"/>
                    </a:lnTo>
                    <a:lnTo>
                      <a:pt x="152" y="468"/>
                    </a:lnTo>
                    <a:lnTo>
                      <a:pt x="154" y="465"/>
                    </a:lnTo>
                    <a:lnTo>
                      <a:pt x="154" y="463"/>
                    </a:lnTo>
                    <a:lnTo>
                      <a:pt x="154" y="461"/>
                    </a:lnTo>
                    <a:lnTo>
                      <a:pt x="152" y="459"/>
                    </a:lnTo>
                    <a:lnTo>
                      <a:pt x="152" y="459"/>
                    </a:lnTo>
                    <a:lnTo>
                      <a:pt x="152" y="461"/>
                    </a:lnTo>
                    <a:lnTo>
                      <a:pt x="152" y="459"/>
                    </a:lnTo>
                    <a:lnTo>
                      <a:pt x="152" y="458"/>
                    </a:lnTo>
                    <a:lnTo>
                      <a:pt x="152" y="458"/>
                    </a:lnTo>
                    <a:lnTo>
                      <a:pt x="152" y="456"/>
                    </a:lnTo>
                    <a:lnTo>
                      <a:pt x="152" y="456"/>
                    </a:lnTo>
                    <a:lnTo>
                      <a:pt x="151" y="454"/>
                    </a:lnTo>
                    <a:lnTo>
                      <a:pt x="151" y="454"/>
                    </a:lnTo>
                    <a:lnTo>
                      <a:pt x="151" y="452"/>
                    </a:lnTo>
                    <a:lnTo>
                      <a:pt x="149" y="448"/>
                    </a:lnTo>
                    <a:lnTo>
                      <a:pt x="149" y="445"/>
                    </a:lnTo>
                    <a:lnTo>
                      <a:pt x="149" y="445"/>
                    </a:lnTo>
                    <a:lnTo>
                      <a:pt x="149" y="443"/>
                    </a:lnTo>
                    <a:lnTo>
                      <a:pt x="151" y="443"/>
                    </a:lnTo>
                    <a:lnTo>
                      <a:pt x="149" y="441"/>
                    </a:lnTo>
                    <a:lnTo>
                      <a:pt x="149" y="441"/>
                    </a:lnTo>
                    <a:lnTo>
                      <a:pt x="149" y="441"/>
                    </a:lnTo>
                    <a:lnTo>
                      <a:pt x="149" y="439"/>
                    </a:lnTo>
                    <a:lnTo>
                      <a:pt x="149" y="438"/>
                    </a:lnTo>
                    <a:lnTo>
                      <a:pt x="149" y="438"/>
                    </a:lnTo>
                    <a:lnTo>
                      <a:pt x="149" y="438"/>
                    </a:lnTo>
                    <a:lnTo>
                      <a:pt x="147" y="436"/>
                    </a:lnTo>
                    <a:lnTo>
                      <a:pt x="147" y="436"/>
                    </a:lnTo>
                    <a:lnTo>
                      <a:pt x="147" y="434"/>
                    </a:lnTo>
                    <a:lnTo>
                      <a:pt x="147" y="432"/>
                    </a:lnTo>
                    <a:lnTo>
                      <a:pt x="145" y="430"/>
                    </a:lnTo>
                    <a:lnTo>
                      <a:pt x="145" y="429"/>
                    </a:lnTo>
                    <a:lnTo>
                      <a:pt x="145" y="429"/>
                    </a:lnTo>
                    <a:lnTo>
                      <a:pt x="145" y="427"/>
                    </a:lnTo>
                    <a:lnTo>
                      <a:pt x="143" y="427"/>
                    </a:lnTo>
                    <a:lnTo>
                      <a:pt x="143" y="427"/>
                    </a:lnTo>
                    <a:lnTo>
                      <a:pt x="143" y="425"/>
                    </a:lnTo>
                    <a:lnTo>
                      <a:pt x="143" y="423"/>
                    </a:lnTo>
                    <a:lnTo>
                      <a:pt x="143" y="423"/>
                    </a:lnTo>
                    <a:lnTo>
                      <a:pt x="143" y="420"/>
                    </a:lnTo>
                    <a:lnTo>
                      <a:pt x="145" y="418"/>
                    </a:lnTo>
                    <a:lnTo>
                      <a:pt x="145" y="416"/>
                    </a:lnTo>
                    <a:lnTo>
                      <a:pt x="145" y="414"/>
                    </a:lnTo>
                    <a:lnTo>
                      <a:pt x="145" y="412"/>
                    </a:lnTo>
                    <a:lnTo>
                      <a:pt x="147" y="410"/>
                    </a:lnTo>
                    <a:lnTo>
                      <a:pt x="147" y="409"/>
                    </a:lnTo>
                    <a:lnTo>
                      <a:pt x="147" y="407"/>
                    </a:lnTo>
                    <a:lnTo>
                      <a:pt x="149" y="405"/>
                    </a:lnTo>
                    <a:lnTo>
                      <a:pt x="149" y="407"/>
                    </a:lnTo>
                    <a:lnTo>
                      <a:pt x="149" y="407"/>
                    </a:lnTo>
                    <a:lnTo>
                      <a:pt x="151" y="409"/>
                    </a:lnTo>
                    <a:lnTo>
                      <a:pt x="151" y="409"/>
                    </a:lnTo>
                    <a:lnTo>
                      <a:pt x="151" y="409"/>
                    </a:lnTo>
                    <a:lnTo>
                      <a:pt x="152" y="409"/>
                    </a:lnTo>
                    <a:lnTo>
                      <a:pt x="152" y="410"/>
                    </a:lnTo>
                    <a:lnTo>
                      <a:pt x="154" y="409"/>
                    </a:lnTo>
                    <a:lnTo>
                      <a:pt x="154" y="410"/>
                    </a:lnTo>
                    <a:lnTo>
                      <a:pt x="154" y="412"/>
                    </a:lnTo>
                    <a:lnTo>
                      <a:pt x="156" y="412"/>
                    </a:lnTo>
                    <a:lnTo>
                      <a:pt x="158" y="412"/>
                    </a:lnTo>
                    <a:lnTo>
                      <a:pt x="158" y="414"/>
                    </a:lnTo>
                    <a:lnTo>
                      <a:pt x="158" y="414"/>
                    </a:lnTo>
                    <a:lnTo>
                      <a:pt x="158" y="418"/>
                    </a:lnTo>
                    <a:lnTo>
                      <a:pt x="158" y="418"/>
                    </a:lnTo>
                    <a:lnTo>
                      <a:pt x="158" y="421"/>
                    </a:lnTo>
                    <a:lnTo>
                      <a:pt x="158" y="421"/>
                    </a:lnTo>
                    <a:lnTo>
                      <a:pt x="158" y="423"/>
                    </a:lnTo>
                    <a:lnTo>
                      <a:pt x="156" y="427"/>
                    </a:lnTo>
                    <a:lnTo>
                      <a:pt x="156" y="427"/>
                    </a:lnTo>
                    <a:lnTo>
                      <a:pt x="158" y="427"/>
                    </a:lnTo>
                    <a:lnTo>
                      <a:pt x="158" y="429"/>
                    </a:lnTo>
                    <a:lnTo>
                      <a:pt x="156" y="430"/>
                    </a:lnTo>
                    <a:lnTo>
                      <a:pt x="156" y="432"/>
                    </a:lnTo>
                    <a:lnTo>
                      <a:pt x="158" y="432"/>
                    </a:lnTo>
                    <a:lnTo>
                      <a:pt x="158" y="432"/>
                    </a:lnTo>
                    <a:lnTo>
                      <a:pt x="158" y="434"/>
                    </a:lnTo>
                    <a:lnTo>
                      <a:pt x="158" y="436"/>
                    </a:lnTo>
                    <a:lnTo>
                      <a:pt x="158" y="438"/>
                    </a:lnTo>
                    <a:lnTo>
                      <a:pt x="158" y="439"/>
                    </a:lnTo>
                    <a:lnTo>
                      <a:pt x="160" y="441"/>
                    </a:lnTo>
                    <a:lnTo>
                      <a:pt x="160" y="443"/>
                    </a:lnTo>
                    <a:lnTo>
                      <a:pt x="161" y="445"/>
                    </a:lnTo>
                    <a:lnTo>
                      <a:pt x="161" y="447"/>
                    </a:lnTo>
                    <a:lnTo>
                      <a:pt x="163" y="448"/>
                    </a:lnTo>
                    <a:lnTo>
                      <a:pt x="165" y="448"/>
                    </a:lnTo>
                    <a:lnTo>
                      <a:pt x="165" y="448"/>
                    </a:lnTo>
                    <a:lnTo>
                      <a:pt x="165" y="450"/>
                    </a:lnTo>
                    <a:lnTo>
                      <a:pt x="163" y="452"/>
                    </a:lnTo>
                    <a:lnTo>
                      <a:pt x="163" y="452"/>
                    </a:lnTo>
                    <a:lnTo>
                      <a:pt x="163" y="454"/>
                    </a:lnTo>
                    <a:lnTo>
                      <a:pt x="163" y="454"/>
                    </a:lnTo>
                    <a:lnTo>
                      <a:pt x="165" y="456"/>
                    </a:lnTo>
                    <a:lnTo>
                      <a:pt x="167" y="458"/>
                    </a:lnTo>
                    <a:lnTo>
                      <a:pt x="167" y="459"/>
                    </a:lnTo>
                    <a:lnTo>
                      <a:pt x="167" y="459"/>
                    </a:lnTo>
                    <a:lnTo>
                      <a:pt x="167" y="461"/>
                    </a:lnTo>
                    <a:lnTo>
                      <a:pt x="167" y="461"/>
                    </a:lnTo>
                    <a:lnTo>
                      <a:pt x="170" y="461"/>
                    </a:lnTo>
                    <a:lnTo>
                      <a:pt x="170" y="461"/>
                    </a:lnTo>
                    <a:lnTo>
                      <a:pt x="170" y="463"/>
                    </a:lnTo>
                    <a:lnTo>
                      <a:pt x="170" y="465"/>
                    </a:lnTo>
                    <a:lnTo>
                      <a:pt x="170" y="465"/>
                    </a:lnTo>
                    <a:lnTo>
                      <a:pt x="170" y="467"/>
                    </a:lnTo>
                    <a:lnTo>
                      <a:pt x="169" y="467"/>
                    </a:lnTo>
                    <a:lnTo>
                      <a:pt x="169" y="468"/>
                    </a:lnTo>
                    <a:lnTo>
                      <a:pt x="167" y="468"/>
                    </a:lnTo>
                    <a:lnTo>
                      <a:pt x="167" y="470"/>
                    </a:lnTo>
                    <a:lnTo>
                      <a:pt x="167" y="472"/>
                    </a:lnTo>
                    <a:lnTo>
                      <a:pt x="167" y="472"/>
                    </a:lnTo>
                    <a:lnTo>
                      <a:pt x="170" y="472"/>
                    </a:lnTo>
                    <a:lnTo>
                      <a:pt x="170" y="472"/>
                    </a:lnTo>
                    <a:lnTo>
                      <a:pt x="170" y="472"/>
                    </a:lnTo>
                    <a:lnTo>
                      <a:pt x="170" y="474"/>
                    </a:lnTo>
                    <a:lnTo>
                      <a:pt x="170" y="474"/>
                    </a:lnTo>
                    <a:lnTo>
                      <a:pt x="172" y="477"/>
                    </a:lnTo>
                    <a:lnTo>
                      <a:pt x="174" y="477"/>
                    </a:lnTo>
                    <a:lnTo>
                      <a:pt x="174" y="477"/>
                    </a:lnTo>
                    <a:lnTo>
                      <a:pt x="176" y="479"/>
                    </a:lnTo>
                    <a:lnTo>
                      <a:pt x="176" y="479"/>
                    </a:lnTo>
                    <a:lnTo>
                      <a:pt x="176" y="481"/>
                    </a:lnTo>
                    <a:lnTo>
                      <a:pt x="176" y="483"/>
                    </a:lnTo>
                    <a:lnTo>
                      <a:pt x="176" y="483"/>
                    </a:lnTo>
                    <a:lnTo>
                      <a:pt x="180" y="488"/>
                    </a:lnTo>
                    <a:lnTo>
                      <a:pt x="180" y="490"/>
                    </a:lnTo>
                    <a:lnTo>
                      <a:pt x="181" y="492"/>
                    </a:lnTo>
                    <a:lnTo>
                      <a:pt x="181" y="492"/>
                    </a:lnTo>
                    <a:lnTo>
                      <a:pt x="181" y="492"/>
                    </a:lnTo>
                    <a:lnTo>
                      <a:pt x="181" y="494"/>
                    </a:lnTo>
                    <a:lnTo>
                      <a:pt x="181" y="494"/>
                    </a:lnTo>
                    <a:lnTo>
                      <a:pt x="181" y="494"/>
                    </a:lnTo>
                    <a:lnTo>
                      <a:pt x="183" y="496"/>
                    </a:lnTo>
                    <a:lnTo>
                      <a:pt x="183" y="497"/>
                    </a:lnTo>
                    <a:lnTo>
                      <a:pt x="183" y="499"/>
                    </a:lnTo>
                    <a:lnTo>
                      <a:pt x="185" y="501"/>
                    </a:lnTo>
                    <a:lnTo>
                      <a:pt x="185" y="503"/>
                    </a:lnTo>
                    <a:lnTo>
                      <a:pt x="187" y="505"/>
                    </a:lnTo>
                    <a:lnTo>
                      <a:pt x="187" y="506"/>
                    </a:lnTo>
                    <a:lnTo>
                      <a:pt x="187" y="508"/>
                    </a:lnTo>
                    <a:lnTo>
                      <a:pt x="187" y="512"/>
                    </a:lnTo>
                    <a:lnTo>
                      <a:pt x="187" y="514"/>
                    </a:lnTo>
                    <a:lnTo>
                      <a:pt x="187" y="514"/>
                    </a:lnTo>
                    <a:lnTo>
                      <a:pt x="189" y="515"/>
                    </a:lnTo>
                    <a:lnTo>
                      <a:pt x="189" y="517"/>
                    </a:lnTo>
                    <a:lnTo>
                      <a:pt x="189" y="519"/>
                    </a:lnTo>
                    <a:lnTo>
                      <a:pt x="187" y="519"/>
                    </a:lnTo>
                    <a:lnTo>
                      <a:pt x="187" y="521"/>
                    </a:lnTo>
                    <a:lnTo>
                      <a:pt x="185" y="523"/>
                    </a:lnTo>
                    <a:lnTo>
                      <a:pt x="185" y="523"/>
                    </a:lnTo>
                    <a:lnTo>
                      <a:pt x="185" y="523"/>
                    </a:lnTo>
                    <a:lnTo>
                      <a:pt x="185" y="524"/>
                    </a:lnTo>
                    <a:lnTo>
                      <a:pt x="185" y="526"/>
                    </a:lnTo>
                    <a:lnTo>
                      <a:pt x="183" y="526"/>
                    </a:lnTo>
                    <a:lnTo>
                      <a:pt x="183" y="526"/>
                    </a:lnTo>
                    <a:lnTo>
                      <a:pt x="181" y="528"/>
                    </a:lnTo>
                    <a:lnTo>
                      <a:pt x="183" y="528"/>
                    </a:lnTo>
                    <a:lnTo>
                      <a:pt x="183" y="530"/>
                    </a:lnTo>
                    <a:lnTo>
                      <a:pt x="183" y="532"/>
                    </a:lnTo>
                    <a:lnTo>
                      <a:pt x="183" y="533"/>
                    </a:lnTo>
                    <a:lnTo>
                      <a:pt x="183" y="533"/>
                    </a:lnTo>
                    <a:lnTo>
                      <a:pt x="185" y="537"/>
                    </a:lnTo>
                    <a:lnTo>
                      <a:pt x="185" y="539"/>
                    </a:lnTo>
                    <a:lnTo>
                      <a:pt x="187" y="539"/>
                    </a:lnTo>
                    <a:lnTo>
                      <a:pt x="187" y="541"/>
                    </a:lnTo>
                    <a:lnTo>
                      <a:pt x="189" y="541"/>
                    </a:lnTo>
                    <a:lnTo>
                      <a:pt x="189" y="541"/>
                    </a:lnTo>
                    <a:lnTo>
                      <a:pt x="190" y="541"/>
                    </a:lnTo>
                    <a:lnTo>
                      <a:pt x="192" y="543"/>
                    </a:lnTo>
                    <a:lnTo>
                      <a:pt x="192" y="544"/>
                    </a:lnTo>
                    <a:lnTo>
                      <a:pt x="194" y="544"/>
                    </a:lnTo>
                    <a:lnTo>
                      <a:pt x="194" y="546"/>
                    </a:lnTo>
                    <a:lnTo>
                      <a:pt x="194" y="546"/>
                    </a:lnTo>
                    <a:lnTo>
                      <a:pt x="194" y="546"/>
                    </a:lnTo>
                    <a:lnTo>
                      <a:pt x="194" y="548"/>
                    </a:lnTo>
                    <a:lnTo>
                      <a:pt x="194" y="548"/>
                    </a:lnTo>
                    <a:lnTo>
                      <a:pt x="196" y="550"/>
                    </a:lnTo>
                    <a:lnTo>
                      <a:pt x="198" y="550"/>
                    </a:lnTo>
                    <a:lnTo>
                      <a:pt x="198" y="550"/>
                    </a:lnTo>
                    <a:lnTo>
                      <a:pt x="198" y="550"/>
                    </a:lnTo>
                    <a:lnTo>
                      <a:pt x="198" y="552"/>
                    </a:lnTo>
                    <a:lnTo>
                      <a:pt x="203" y="553"/>
                    </a:lnTo>
                    <a:lnTo>
                      <a:pt x="203" y="553"/>
                    </a:lnTo>
                    <a:lnTo>
                      <a:pt x="205" y="553"/>
                    </a:lnTo>
                    <a:lnTo>
                      <a:pt x="207" y="553"/>
                    </a:lnTo>
                    <a:lnTo>
                      <a:pt x="209" y="555"/>
                    </a:lnTo>
                    <a:lnTo>
                      <a:pt x="209" y="555"/>
                    </a:lnTo>
                    <a:lnTo>
                      <a:pt x="209" y="557"/>
                    </a:lnTo>
                    <a:lnTo>
                      <a:pt x="209" y="557"/>
                    </a:lnTo>
                    <a:lnTo>
                      <a:pt x="209" y="557"/>
                    </a:lnTo>
                    <a:lnTo>
                      <a:pt x="210" y="557"/>
                    </a:lnTo>
                    <a:lnTo>
                      <a:pt x="212" y="559"/>
                    </a:lnTo>
                    <a:lnTo>
                      <a:pt x="212" y="559"/>
                    </a:lnTo>
                    <a:lnTo>
                      <a:pt x="212" y="561"/>
                    </a:lnTo>
                    <a:lnTo>
                      <a:pt x="212" y="561"/>
                    </a:lnTo>
                    <a:lnTo>
                      <a:pt x="212" y="561"/>
                    </a:lnTo>
                    <a:lnTo>
                      <a:pt x="214" y="562"/>
                    </a:lnTo>
                    <a:lnTo>
                      <a:pt x="214" y="562"/>
                    </a:lnTo>
                    <a:lnTo>
                      <a:pt x="216" y="562"/>
                    </a:lnTo>
                    <a:lnTo>
                      <a:pt x="218" y="562"/>
                    </a:lnTo>
                    <a:lnTo>
                      <a:pt x="219" y="564"/>
                    </a:lnTo>
                    <a:lnTo>
                      <a:pt x="221" y="564"/>
                    </a:lnTo>
                    <a:lnTo>
                      <a:pt x="221" y="566"/>
                    </a:lnTo>
                    <a:lnTo>
                      <a:pt x="225" y="568"/>
                    </a:lnTo>
                    <a:lnTo>
                      <a:pt x="227" y="568"/>
                    </a:lnTo>
                    <a:lnTo>
                      <a:pt x="228" y="568"/>
                    </a:lnTo>
                    <a:lnTo>
                      <a:pt x="230" y="570"/>
                    </a:lnTo>
                    <a:lnTo>
                      <a:pt x="234" y="573"/>
                    </a:lnTo>
                    <a:lnTo>
                      <a:pt x="234" y="573"/>
                    </a:lnTo>
                    <a:lnTo>
                      <a:pt x="236" y="573"/>
                    </a:lnTo>
                    <a:lnTo>
                      <a:pt x="236" y="573"/>
                    </a:lnTo>
                    <a:lnTo>
                      <a:pt x="236" y="573"/>
                    </a:lnTo>
                    <a:lnTo>
                      <a:pt x="237" y="575"/>
                    </a:lnTo>
                    <a:lnTo>
                      <a:pt x="241" y="575"/>
                    </a:lnTo>
                    <a:lnTo>
                      <a:pt x="243" y="577"/>
                    </a:lnTo>
                    <a:lnTo>
                      <a:pt x="245" y="577"/>
                    </a:lnTo>
                    <a:lnTo>
                      <a:pt x="245" y="579"/>
                    </a:lnTo>
                    <a:lnTo>
                      <a:pt x="247" y="579"/>
                    </a:lnTo>
                    <a:lnTo>
                      <a:pt x="248" y="579"/>
                    </a:lnTo>
                    <a:lnTo>
                      <a:pt x="250" y="577"/>
                    </a:lnTo>
                    <a:lnTo>
                      <a:pt x="250" y="577"/>
                    </a:lnTo>
                    <a:lnTo>
                      <a:pt x="252" y="575"/>
                    </a:lnTo>
                    <a:lnTo>
                      <a:pt x="254" y="575"/>
                    </a:lnTo>
                    <a:lnTo>
                      <a:pt x="257" y="573"/>
                    </a:lnTo>
                    <a:lnTo>
                      <a:pt x="257" y="573"/>
                    </a:lnTo>
                    <a:lnTo>
                      <a:pt x="259" y="573"/>
                    </a:lnTo>
                    <a:lnTo>
                      <a:pt x="261" y="573"/>
                    </a:lnTo>
                    <a:lnTo>
                      <a:pt x="263" y="573"/>
                    </a:lnTo>
                    <a:lnTo>
                      <a:pt x="266" y="575"/>
                    </a:lnTo>
                    <a:lnTo>
                      <a:pt x="268" y="577"/>
                    </a:lnTo>
                    <a:lnTo>
                      <a:pt x="272" y="581"/>
                    </a:lnTo>
                    <a:lnTo>
                      <a:pt x="272" y="582"/>
                    </a:lnTo>
                    <a:lnTo>
                      <a:pt x="274" y="586"/>
                    </a:lnTo>
                    <a:lnTo>
                      <a:pt x="275" y="588"/>
                    </a:lnTo>
                    <a:lnTo>
                      <a:pt x="277" y="590"/>
                    </a:lnTo>
                    <a:lnTo>
                      <a:pt x="277" y="590"/>
                    </a:lnTo>
                    <a:lnTo>
                      <a:pt x="279" y="591"/>
                    </a:lnTo>
                    <a:lnTo>
                      <a:pt x="279" y="591"/>
                    </a:lnTo>
                    <a:lnTo>
                      <a:pt x="279" y="591"/>
                    </a:lnTo>
                    <a:lnTo>
                      <a:pt x="281" y="593"/>
                    </a:lnTo>
                    <a:lnTo>
                      <a:pt x="283" y="595"/>
                    </a:lnTo>
                    <a:lnTo>
                      <a:pt x="283" y="595"/>
                    </a:lnTo>
                    <a:lnTo>
                      <a:pt x="285" y="597"/>
                    </a:lnTo>
                    <a:lnTo>
                      <a:pt x="286" y="597"/>
                    </a:lnTo>
                    <a:lnTo>
                      <a:pt x="290" y="597"/>
                    </a:lnTo>
                    <a:lnTo>
                      <a:pt x="290" y="597"/>
                    </a:lnTo>
                    <a:lnTo>
                      <a:pt x="294" y="597"/>
                    </a:lnTo>
                    <a:lnTo>
                      <a:pt x="294" y="599"/>
                    </a:lnTo>
                    <a:lnTo>
                      <a:pt x="295" y="599"/>
                    </a:lnTo>
                    <a:lnTo>
                      <a:pt x="297" y="600"/>
                    </a:lnTo>
                    <a:lnTo>
                      <a:pt x="299" y="600"/>
                    </a:lnTo>
                    <a:lnTo>
                      <a:pt x="301" y="602"/>
                    </a:lnTo>
                    <a:lnTo>
                      <a:pt x="303" y="602"/>
                    </a:lnTo>
                    <a:lnTo>
                      <a:pt x="304" y="604"/>
                    </a:lnTo>
                    <a:lnTo>
                      <a:pt x="308" y="604"/>
                    </a:lnTo>
                    <a:lnTo>
                      <a:pt x="312" y="602"/>
                    </a:lnTo>
                    <a:lnTo>
                      <a:pt x="312" y="602"/>
                    </a:lnTo>
                    <a:lnTo>
                      <a:pt x="314" y="602"/>
                    </a:lnTo>
                    <a:lnTo>
                      <a:pt x="314" y="602"/>
                    </a:lnTo>
                    <a:lnTo>
                      <a:pt x="314" y="602"/>
                    </a:lnTo>
                    <a:lnTo>
                      <a:pt x="314" y="604"/>
                    </a:lnTo>
                    <a:lnTo>
                      <a:pt x="315" y="606"/>
                    </a:lnTo>
                    <a:lnTo>
                      <a:pt x="315" y="606"/>
                    </a:lnTo>
                    <a:lnTo>
                      <a:pt x="314" y="606"/>
                    </a:lnTo>
                    <a:lnTo>
                      <a:pt x="314" y="606"/>
                    </a:lnTo>
                    <a:lnTo>
                      <a:pt x="314" y="608"/>
                    </a:lnTo>
                    <a:lnTo>
                      <a:pt x="315" y="609"/>
                    </a:lnTo>
                    <a:lnTo>
                      <a:pt x="315" y="611"/>
                    </a:lnTo>
                    <a:lnTo>
                      <a:pt x="319" y="615"/>
                    </a:lnTo>
                    <a:lnTo>
                      <a:pt x="321" y="619"/>
                    </a:lnTo>
                    <a:lnTo>
                      <a:pt x="321" y="620"/>
                    </a:lnTo>
                    <a:lnTo>
                      <a:pt x="323" y="620"/>
                    </a:lnTo>
                    <a:lnTo>
                      <a:pt x="323" y="620"/>
                    </a:lnTo>
                    <a:lnTo>
                      <a:pt x="324" y="624"/>
                    </a:lnTo>
                    <a:lnTo>
                      <a:pt x="326" y="624"/>
                    </a:lnTo>
                    <a:lnTo>
                      <a:pt x="326" y="626"/>
                    </a:lnTo>
                    <a:lnTo>
                      <a:pt x="324" y="628"/>
                    </a:lnTo>
                    <a:lnTo>
                      <a:pt x="324" y="628"/>
                    </a:lnTo>
                    <a:lnTo>
                      <a:pt x="326" y="629"/>
                    </a:lnTo>
                    <a:lnTo>
                      <a:pt x="324" y="631"/>
                    </a:lnTo>
                    <a:lnTo>
                      <a:pt x="324" y="631"/>
                    </a:lnTo>
                    <a:lnTo>
                      <a:pt x="324" y="631"/>
                    </a:lnTo>
                    <a:lnTo>
                      <a:pt x="324" y="635"/>
                    </a:lnTo>
                    <a:lnTo>
                      <a:pt x="324" y="635"/>
                    </a:lnTo>
                    <a:lnTo>
                      <a:pt x="326" y="637"/>
                    </a:lnTo>
                    <a:lnTo>
                      <a:pt x="326" y="638"/>
                    </a:lnTo>
                    <a:lnTo>
                      <a:pt x="328" y="638"/>
                    </a:lnTo>
                    <a:lnTo>
                      <a:pt x="328" y="638"/>
                    </a:lnTo>
                    <a:lnTo>
                      <a:pt x="330" y="640"/>
                    </a:lnTo>
                    <a:lnTo>
                      <a:pt x="330" y="640"/>
                    </a:lnTo>
                    <a:lnTo>
                      <a:pt x="330" y="640"/>
                    </a:lnTo>
                    <a:lnTo>
                      <a:pt x="332" y="638"/>
                    </a:lnTo>
                    <a:lnTo>
                      <a:pt x="332" y="638"/>
                    </a:lnTo>
                    <a:lnTo>
                      <a:pt x="330" y="637"/>
                    </a:lnTo>
                    <a:lnTo>
                      <a:pt x="330" y="637"/>
                    </a:lnTo>
                    <a:lnTo>
                      <a:pt x="332" y="635"/>
                    </a:lnTo>
                    <a:lnTo>
                      <a:pt x="332" y="635"/>
                    </a:lnTo>
                    <a:lnTo>
                      <a:pt x="332" y="637"/>
                    </a:lnTo>
                    <a:lnTo>
                      <a:pt x="333" y="638"/>
                    </a:lnTo>
                    <a:lnTo>
                      <a:pt x="333" y="640"/>
                    </a:lnTo>
                    <a:lnTo>
                      <a:pt x="335" y="642"/>
                    </a:lnTo>
                    <a:lnTo>
                      <a:pt x="335" y="642"/>
                    </a:lnTo>
                    <a:lnTo>
                      <a:pt x="339" y="644"/>
                    </a:lnTo>
                    <a:lnTo>
                      <a:pt x="341" y="646"/>
                    </a:lnTo>
                    <a:lnTo>
                      <a:pt x="341" y="651"/>
                    </a:lnTo>
                    <a:lnTo>
                      <a:pt x="341" y="651"/>
                    </a:lnTo>
                    <a:lnTo>
                      <a:pt x="342" y="653"/>
                    </a:lnTo>
                    <a:lnTo>
                      <a:pt x="342" y="653"/>
                    </a:lnTo>
                    <a:lnTo>
                      <a:pt x="344" y="653"/>
                    </a:lnTo>
                    <a:lnTo>
                      <a:pt x="342" y="649"/>
                    </a:lnTo>
                    <a:lnTo>
                      <a:pt x="344" y="649"/>
                    </a:lnTo>
                    <a:lnTo>
                      <a:pt x="344" y="649"/>
                    </a:lnTo>
                    <a:lnTo>
                      <a:pt x="346" y="651"/>
                    </a:lnTo>
                    <a:lnTo>
                      <a:pt x="346" y="653"/>
                    </a:lnTo>
                    <a:lnTo>
                      <a:pt x="346" y="653"/>
                    </a:lnTo>
                    <a:lnTo>
                      <a:pt x="346" y="655"/>
                    </a:lnTo>
                    <a:lnTo>
                      <a:pt x="346" y="655"/>
                    </a:lnTo>
                    <a:lnTo>
                      <a:pt x="348" y="655"/>
                    </a:lnTo>
                    <a:lnTo>
                      <a:pt x="348" y="653"/>
                    </a:lnTo>
                    <a:lnTo>
                      <a:pt x="350" y="653"/>
                    </a:lnTo>
                    <a:lnTo>
                      <a:pt x="352" y="655"/>
                    </a:lnTo>
                    <a:lnTo>
                      <a:pt x="353" y="655"/>
                    </a:lnTo>
                    <a:lnTo>
                      <a:pt x="355" y="655"/>
                    </a:lnTo>
                    <a:lnTo>
                      <a:pt x="355" y="655"/>
                    </a:lnTo>
                    <a:lnTo>
                      <a:pt x="357" y="657"/>
                    </a:lnTo>
                    <a:lnTo>
                      <a:pt x="357" y="657"/>
                    </a:lnTo>
                    <a:lnTo>
                      <a:pt x="357" y="658"/>
                    </a:lnTo>
                    <a:lnTo>
                      <a:pt x="359" y="660"/>
                    </a:lnTo>
                    <a:lnTo>
                      <a:pt x="359" y="662"/>
                    </a:lnTo>
                    <a:lnTo>
                      <a:pt x="361" y="662"/>
                    </a:lnTo>
                    <a:lnTo>
                      <a:pt x="361" y="660"/>
                    </a:lnTo>
                    <a:lnTo>
                      <a:pt x="362" y="660"/>
                    </a:lnTo>
                    <a:lnTo>
                      <a:pt x="362" y="662"/>
                    </a:lnTo>
                    <a:lnTo>
                      <a:pt x="362" y="662"/>
                    </a:lnTo>
                    <a:lnTo>
                      <a:pt x="362" y="666"/>
                    </a:lnTo>
                    <a:lnTo>
                      <a:pt x="362" y="666"/>
                    </a:lnTo>
                    <a:lnTo>
                      <a:pt x="364" y="666"/>
                    </a:lnTo>
                    <a:lnTo>
                      <a:pt x="366" y="666"/>
                    </a:lnTo>
                    <a:lnTo>
                      <a:pt x="368" y="664"/>
                    </a:lnTo>
                    <a:lnTo>
                      <a:pt x="370" y="662"/>
                    </a:lnTo>
                    <a:lnTo>
                      <a:pt x="370" y="660"/>
                    </a:lnTo>
                    <a:lnTo>
                      <a:pt x="368" y="660"/>
                    </a:lnTo>
                    <a:lnTo>
                      <a:pt x="368" y="660"/>
                    </a:lnTo>
                    <a:lnTo>
                      <a:pt x="366" y="658"/>
                    </a:lnTo>
                    <a:lnTo>
                      <a:pt x="366" y="657"/>
                    </a:lnTo>
                    <a:lnTo>
                      <a:pt x="366" y="657"/>
                    </a:lnTo>
                    <a:lnTo>
                      <a:pt x="366" y="655"/>
                    </a:lnTo>
                    <a:lnTo>
                      <a:pt x="368" y="655"/>
                    </a:lnTo>
                    <a:lnTo>
                      <a:pt x="370" y="655"/>
                    </a:lnTo>
                    <a:lnTo>
                      <a:pt x="370" y="655"/>
                    </a:lnTo>
                    <a:lnTo>
                      <a:pt x="371" y="653"/>
                    </a:lnTo>
                    <a:lnTo>
                      <a:pt x="373" y="651"/>
                    </a:lnTo>
                    <a:lnTo>
                      <a:pt x="373" y="649"/>
                    </a:lnTo>
                    <a:lnTo>
                      <a:pt x="375" y="647"/>
                    </a:lnTo>
                    <a:lnTo>
                      <a:pt x="377" y="647"/>
                    </a:lnTo>
                    <a:lnTo>
                      <a:pt x="377" y="647"/>
                    </a:lnTo>
                    <a:lnTo>
                      <a:pt x="379" y="649"/>
                    </a:lnTo>
                    <a:lnTo>
                      <a:pt x="382" y="651"/>
                    </a:lnTo>
                    <a:lnTo>
                      <a:pt x="382" y="653"/>
                    </a:lnTo>
                    <a:lnTo>
                      <a:pt x="384" y="653"/>
                    </a:lnTo>
                    <a:lnTo>
                      <a:pt x="386" y="653"/>
                    </a:lnTo>
                    <a:lnTo>
                      <a:pt x="388" y="653"/>
                    </a:lnTo>
                    <a:lnTo>
                      <a:pt x="388" y="655"/>
                    </a:lnTo>
                    <a:lnTo>
                      <a:pt x="386" y="655"/>
                    </a:lnTo>
                    <a:lnTo>
                      <a:pt x="384" y="655"/>
                    </a:lnTo>
                    <a:lnTo>
                      <a:pt x="384" y="657"/>
                    </a:lnTo>
                    <a:lnTo>
                      <a:pt x="384" y="658"/>
                    </a:lnTo>
                    <a:lnTo>
                      <a:pt x="384" y="660"/>
                    </a:lnTo>
                    <a:lnTo>
                      <a:pt x="384" y="662"/>
                    </a:lnTo>
                    <a:lnTo>
                      <a:pt x="386" y="664"/>
                    </a:lnTo>
                    <a:lnTo>
                      <a:pt x="388" y="664"/>
                    </a:lnTo>
                    <a:lnTo>
                      <a:pt x="388" y="666"/>
                    </a:lnTo>
                    <a:lnTo>
                      <a:pt x="388" y="669"/>
                    </a:lnTo>
                    <a:lnTo>
                      <a:pt x="388" y="669"/>
                    </a:lnTo>
                    <a:lnTo>
                      <a:pt x="390" y="671"/>
                    </a:lnTo>
                    <a:lnTo>
                      <a:pt x="391" y="673"/>
                    </a:lnTo>
                    <a:lnTo>
                      <a:pt x="391" y="673"/>
                    </a:lnTo>
                    <a:lnTo>
                      <a:pt x="390" y="676"/>
                    </a:lnTo>
                    <a:lnTo>
                      <a:pt x="391" y="680"/>
                    </a:lnTo>
                    <a:lnTo>
                      <a:pt x="391" y="680"/>
                    </a:lnTo>
                    <a:lnTo>
                      <a:pt x="390" y="682"/>
                    </a:lnTo>
                    <a:lnTo>
                      <a:pt x="390" y="684"/>
                    </a:lnTo>
                    <a:lnTo>
                      <a:pt x="390" y="687"/>
                    </a:lnTo>
                    <a:lnTo>
                      <a:pt x="390" y="691"/>
                    </a:lnTo>
                    <a:lnTo>
                      <a:pt x="390" y="693"/>
                    </a:lnTo>
                    <a:lnTo>
                      <a:pt x="390" y="696"/>
                    </a:lnTo>
                    <a:lnTo>
                      <a:pt x="390" y="696"/>
                    </a:lnTo>
                    <a:lnTo>
                      <a:pt x="390" y="698"/>
                    </a:lnTo>
                    <a:lnTo>
                      <a:pt x="390" y="698"/>
                    </a:lnTo>
                    <a:lnTo>
                      <a:pt x="391" y="698"/>
                    </a:lnTo>
                    <a:lnTo>
                      <a:pt x="393" y="698"/>
                    </a:lnTo>
                    <a:lnTo>
                      <a:pt x="393" y="698"/>
                    </a:lnTo>
                    <a:lnTo>
                      <a:pt x="393" y="698"/>
                    </a:lnTo>
                    <a:lnTo>
                      <a:pt x="393" y="700"/>
                    </a:lnTo>
                    <a:lnTo>
                      <a:pt x="393" y="700"/>
                    </a:lnTo>
                    <a:lnTo>
                      <a:pt x="391" y="702"/>
                    </a:lnTo>
                    <a:lnTo>
                      <a:pt x="388" y="705"/>
                    </a:lnTo>
                    <a:lnTo>
                      <a:pt x="388" y="709"/>
                    </a:lnTo>
                    <a:lnTo>
                      <a:pt x="388" y="711"/>
                    </a:lnTo>
                    <a:lnTo>
                      <a:pt x="386" y="711"/>
                    </a:lnTo>
                    <a:lnTo>
                      <a:pt x="384" y="713"/>
                    </a:lnTo>
                    <a:lnTo>
                      <a:pt x="382" y="711"/>
                    </a:lnTo>
                    <a:lnTo>
                      <a:pt x="382" y="713"/>
                    </a:lnTo>
                    <a:lnTo>
                      <a:pt x="381" y="713"/>
                    </a:lnTo>
                    <a:lnTo>
                      <a:pt x="379" y="714"/>
                    </a:lnTo>
                    <a:lnTo>
                      <a:pt x="379" y="716"/>
                    </a:lnTo>
                    <a:lnTo>
                      <a:pt x="379" y="718"/>
                    </a:lnTo>
                    <a:lnTo>
                      <a:pt x="379" y="720"/>
                    </a:lnTo>
                    <a:lnTo>
                      <a:pt x="377" y="720"/>
                    </a:lnTo>
                    <a:lnTo>
                      <a:pt x="377" y="720"/>
                    </a:lnTo>
                    <a:lnTo>
                      <a:pt x="377" y="722"/>
                    </a:lnTo>
                    <a:lnTo>
                      <a:pt x="377" y="722"/>
                    </a:lnTo>
                    <a:lnTo>
                      <a:pt x="377" y="723"/>
                    </a:lnTo>
                    <a:lnTo>
                      <a:pt x="377" y="725"/>
                    </a:lnTo>
                    <a:lnTo>
                      <a:pt x="377" y="725"/>
                    </a:lnTo>
                    <a:lnTo>
                      <a:pt x="375" y="727"/>
                    </a:lnTo>
                    <a:lnTo>
                      <a:pt x="373" y="727"/>
                    </a:lnTo>
                    <a:lnTo>
                      <a:pt x="373" y="727"/>
                    </a:lnTo>
                    <a:lnTo>
                      <a:pt x="371" y="729"/>
                    </a:lnTo>
                    <a:lnTo>
                      <a:pt x="371" y="729"/>
                    </a:lnTo>
                    <a:lnTo>
                      <a:pt x="370" y="729"/>
                    </a:lnTo>
                    <a:lnTo>
                      <a:pt x="368" y="729"/>
                    </a:lnTo>
                    <a:lnTo>
                      <a:pt x="366" y="731"/>
                    </a:lnTo>
                    <a:lnTo>
                      <a:pt x="366" y="733"/>
                    </a:lnTo>
                    <a:lnTo>
                      <a:pt x="368" y="736"/>
                    </a:lnTo>
                    <a:lnTo>
                      <a:pt x="368" y="736"/>
                    </a:lnTo>
                    <a:lnTo>
                      <a:pt x="366" y="738"/>
                    </a:lnTo>
                    <a:lnTo>
                      <a:pt x="364" y="740"/>
                    </a:lnTo>
                    <a:lnTo>
                      <a:pt x="364" y="742"/>
                    </a:lnTo>
                    <a:lnTo>
                      <a:pt x="364" y="745"/>
                    </a:lnTo>
                    <a:lnTo>
                      <a:pt x="364" y="747"/>
                    </a:lnTo>
                    <a:lnTo>
                      <a:pt x="361" y="747"/>
                    </a:lnTo>
                    <a:lnTo>
                      <a:pt x="361" y="749"/>
                    </a:lnTo>
                    <a:lnTo>
                      <a:pt x="361" y="754"/>
                    </a:lnTo>
                    <a:lnTo>
                      <a:pt x="361" y="754"/>
                    </a:lnTo>
                    <a:lnTo>
                      <a:pt x="361" y="756"/>
                    </a:lnTo>
                    <a:lnTo>
                      <a:pt x="361" y="761"/>
                    </a:lnTo>
                    <a:lnTo>
                      <a:pt x="362" y="763"/>
                    </a:lnTo>
                    <a:lnTo>
                      <a:pt x="364" y="763"/>
                    </a:lnTo>
                    <a:lnTo>
                      <a:pt x="364" y="763"/>
                    </a:lnTo>
                    <a:lnTo>
                      <a:pt x="366" y="763"/>
                    </a:lnTo>
                    <a:lnTo>
                      <a:pt x="366" y="763"/>
                    </a:lnTo>
                    <a:lnTo>
                      <a:pt x="368" y="761"/>
                    </a:lnTo>
                    <a:lnTo>
                      <a:pt x="370" y="760"/>
                    </a:lnTo>
                    <a:lnTo>
                      <a:pt x="370" y="761"/>
                    </a:lnTo>
                    <a:lnTo>
                      <a:pt x="370" y="763"/>
                    </a:lnTo>
                    <a:lnTo>
                      <a:pt x="370" y="763"/>
                    </a:lnTo>
                    <a:lnTo>
                      <a:pt x="370" y="769"/>
                    </a:lnTo>
                    <a:lnTo>
                      <a:pt x="370" y="769"/>
                    </a:lnTo>
                    <a:lnTo>
                      <a:pt x="368" y="771"/>
                    </a:lnTo>
                    <a:lnTo>
                      <a:pt x="368" y="772"/>
                    </a:lnTo>
                    <a:lnTo>
                      <a:pt x="366" y="772"/>
                    </a:lnTo>
                    <a:lnTo>
                      <a:pt x="364" y="772"/>
                    </a:lnTo>
                    <a:lnTo>
                      <a:pt x="366" y="772"/>
                    </a:lnTo>
                    <a:lnTo>
                      <a:pt x="364" y="774"/>
                    </a:lnTo>
                    <a:lnTo>
                      <a:pt x="362" y="776"/>
                    </a:lnTo>
                    <a:lnTo>
                      <a:pt x="361" y="778"/>
                    </a:lnTo>
                    <a:lnTo>
                      <a:pt x="359" y="781"/>
                    </a:lnTo>
                    <a:lnTo>
                      <a:pt x="359" y="781"/>
                    </a:lnTo>
                    <a:lnTo>
                      <a:pt x="359" y="783"/>
                    </a:lnTo>
                    <a:lnTo>
                      <a:pt x="359" y="787"/>
                    </a:lnTo>
                    <a:lnTo>
                      <a:pt x="359" y="787"/>
                    </a:lnTo>
                    <a:lnTo>
                      <a:pt x="359" y="789"/>
                    </a:lnTo>
                    <a:lnTo>
                      <a:pt x="361" y="790"/>
                    </a:lnTo>
                    <a:lnTo>
                      <a:pt x="361" y="792"/>
                    </a:lnTo>
                    <a:lnTo>
                      <a:pt x="362" y="794"/>
                    </a:lnTo>
                    <a:lnTo>
                      <a:pt x="362" y="794"/>
                    </a:lnTo>
                    <a:lnTo>
                      <a:pt x="362" y="796"/>
                    </a:lnTo>
                    <a:lnTo>
                      <a:pt x="361" y="796"/>
                    </a:lnTo>
                    <a:lnTo>
                      <a:pt x="361" y="798"/>
                    </a:lnTo>
                    <a:lnTo>
                      <a:pt x="362" y="799"/>
                    </a:lnTo>
                    <a:lnTo>
                      <a:pt x="364" y="801"/>
                    </a:lnTo>
                    <a:lnTo>
                      <a:pt x="366" y="803"/>
                    </a:lnTo>
                    <a:lnTo>
                      <a:pt x="368" y="803"/>
                    </a:lnTo>
                    <a:lnTo>
                      <a:pt x="370" y="805"/>
                    </a:lnTo>
                    <a:lnTo>
                      <a:pt x="371" y="809"/>
                    </a:lnTo>
                    <a:lnTo>
                      <a:pt x="371" y="809"/>
                    </a:lnTo>
                    <a:lnTo>
                      <a:pt x="373" y="809"/>
                    </a:lnTo>
                    <a:lnTo>
                      <a:pt x="373" y="814"/>
                    </a:lnTo>
                    <a:lnTo>
                      <a:pt x="375" y="816"/>
                    </a:lnTo>
                    <a:lnTo>
                      <a:pt x="381" y="821"/>
                    </a:lnTo>
                    <a:lnTo>
                      <a:pt x="381" y="823"/>
                    </a:lnTo>
                    <a:lnTo>
                      <a:pt x="382" y="827"/>
                    </a:lnTo>
                    <a:lnTo>
                      <a:pt x="382" y="827"/>
                    </a:lnTo>
                    <a:lnTo>
                      <a:pt x="384" y="832"/>
                    </a:lnTo>
                    <a:lnTo>
                      <a:pt x="384" y="834"/>
                    </a:lnTo>
                    <a:lnTo>
                      <a:pt x="388" y="837"/>
                    </a:lnTo>
                    <a:lnTo>
                      <a:pt x="390" y="843"/>
                    </a:lnTo>
                    <a:lnTo>
                      <a:pt x="390" y="845"/>
                    </a:lnTo>
                    <a:lnTo>
                      <a:pt x="391" y="848"/>
                    </a:lnTo>
                    <a:lnTo>
                      <a:pt x="393" y="852"/>
                    </a:lnTo>
                    <a:lnTo>
                      <a:pt x="393" y="852"/>
                    </a:lnTo>
                    <a:lnTo>
                      <a:pt x="395" y="854"/>
                    </a:lnTo>
                    <a:lnTo>
                      <a:pt x="395" y="854"/>
                    </a:lnTo>
                    <a:lnTo>
                      <a:pt x="397" y="857"/>
                    </a:lnTo>
                    <a:lnTo>
                      <a:pt x="399" y="861"/>
                    </a:lnTo>
                    <a:lnTo>
                      <a:pt x="400" y="865"/>
                    </a:lnTo>
                    <a:lnTo>
                      <a:pt x="402" y="868"/>
                    </a:lnTo>
                    <a:lnTo>
                      <a:pt x="404" y="870"/>
                    </a:lnTo>
                    <a:lnTo>
                      <a:pt x="406" y="874"/>
                    </a:lnTo>
                    <a:lnTo>
                      <a:pt x="406" y="875"/>
                    </a:lnTo>
                    <a:lnTo>
                      <a:pt x="406" y="875"/>
                    </a:lnTo>
                    <a:lnTo>
                      <a:pt x="406" y="877"/>
                    </a:lnTo>
                    <a:lnTo>
                      <a:pt x="406" y="879"/>
                    </a:lnTo>
                    <a:lnTo>
                      <a:pt x="406" y="879"/>
                    </a:lnTo>
                    <a:lnTo>
                      <a:pt x="408" y="881"/>
                    </a:lnTo>
                    <a:lnTo>
                      <a:pt x="409" y="883"/>
                    </a:lnTo>
                    <a:lnTo>
                      <a:pt x="411" y="885"/>
                    </a:lnTo>
                    <a:lnTo>
                      <a:pt x="413" y="888"/>
                    </a:lnTo>
                    <a:lnTo>
                      <a:pt x="415" y="890"/>
                    </a:lnTo>
                    <a:lnTo>
                      <a:pt x="417" y="890"/>
                    </a:lnTo>
                    <a:lnTo>
                      <a:pt x="420" y="894"/>
                    </a:lnTo>
                    <a:lnTo>
                      <a:pt x="426" y="895"/>
                    </a:lnTo>
                    <a:lnTo>
                      <a:pt x="429" y="899"/>
                    </a:lnTo>
                    <a:lnTo>
                      <a:pt x="429" y="899"/>
                    </a:lnTo>
                    <a:lnTo>
                      <a:pt x="435" y="901"/>
                    </a:lnTo>
                    <a:lnTo>
                      <a:pt x="438" y="904"/>
                    </a:lnTo>
                    <a:lnTo>
                      <a:pt x="440" y="904"/>
                    </a:lnTo>
                    <a:lnTo>
                      <a:pt x="440" y="904"/>
                    </a:lnTo>
                    <a:lnTo>
                      <a:pt x="440" y="904"/>
                    </a:lnTo>
                    <a:lnTo>
                      <a:pt x="446" y="908"/>
                    </a:lnTo>
                    <a:lnTo>
                      <a:pt x="448" y="908"/>
                    </a:lnTo>
                    <a:lnTo>
                      <a:pt x="448" y="910"/>
                    </a:lnTo>
                    <a:lnTo>
                      <a:pt x="449" y="912"/>
                    </a:lnTo>
                    <a:lnTo>
                      <a:pt x="451" y="913"/>
                    </a:lnTo>
                    <a:lnTo>
                      <a:pt x="453" y="915"/>
                    </a:lnTo>
                    <a:lnTo>
                      <a:pt x="455" y="915"/>
                    </a:lnTo>
                    <a:lnTo>
                      <a:pt x="457" y="917"/>
                    </a:lnTo>
                    <a:lnTo>
                      <a:pt x="457" y="917"/>
                    </a:lnTo>
                    <a:lnTo>
                      <a:pt x="457" y="919"/>
                    </a:lnTo>
                    <a:lnTo>
                      <a:pt x="458" y="921"/>
                    </a:lnTo>
                    <a:lnTo>
                      <a:pt x="460" y="928"/>
                    </a:lnTo>
                    <a:lnTo>
                      <a:pt x="462" y="932"/>
                    </a:lnTo>
                    <a:lnTo>
                      <a:pt x="462" y="933"/>
                    </a:lnTo>
                    <a:lnTo>
                      <a:pt x="462" y="935"/>
                    </a:lnTo>
                    <a:lnTo>
                      <a:pt x="464" y="944"/>
                    </a:lnTo>
                    <a:lnTo>
                      <a:pt x="466" y="950"/>
                    </a:lnTo>
                    <a:lnTo>
                      <a:pt x="466" y="950"/>
                    </a:lnTo>
                    <a:lnTo>
                      <a:pt x="466" y="951"/>
                    </a:lnTo>
                    <a:lnTo>
                      <a:pt x="466" y="953"/>
                    </a:lnTo>
                    <a:lnTo>
                      <a:pt x="466" y="955"/>
                    </a:lnTo>
                    <a:lnTo>
                      <a:pt x="466" y="957"/>
                    </a:lnTo>
                    <a:lnTo>
                      <a:pt x="466" y="964"/>
                    </a:lnTo>
                    <a:lnTo>
                      <a:pt x="466" y="966"/>
                    </a:lnTo>
                    <a:lnTo>
                      <a:pt x="466" y="966"/>
                    </a:lnTo>
                    <a:lnTo>
                      <a:pt x="466" y="966"/>
                    </a:lnTo>
                    <a:lnTo>
                      <a:pt x="466" y="970"/>
                    </a:lnTo>
                    <a:lnTo>
                      <a:pt x="466" y="970"/>
                    </a:lnTo>
                    <a:lnTo>
                      <a:pt x="466" y="971"/>
                    </a:lnTo>
                    <a:lnTo>
                      <a:pt x="466" y="973"/>
                    </a:lnTo>
                    <a:lnTo>
                      <a:pt x="466" y="975"/>
                    </a:lnTo>
                    <a:lnTo>
                      <a:pt x="467" y="984"/>
                    </a:lnTo>
                    <a:lnTo>
                      <a:pt x="469" y="986"/>
                    </a:lnTo>
                    <a:lnTo>
                      <a:pt x="469" y="988"/>
                    </a:lnTo>
                    <a:lnTo>
                      <a:pt x="469" y="989"/>
                    </a:lnTo>
                    <a:lnTo>
                      <a:pt x="469" y="989"/>
                    </a:lnTo>
                    <a:lnTo>
                      <a:pt x="467" y="991"/>
                    </a:lnTo>
                    <a:lnTo>
                      <a:pt x="467" y="993"/>
                    </a:lnTo>
                    <a:lnTo>
                      <a:pt x="469" y="995"/>
                    </a:lnTo>
                    <a:lnTo>
                      <a:pt x="469" y="998"/>
                    </a:lnTo>
                    <a:lnTo>
                      <a:pt x="469" y="998"/>
                    </a:lnTo>
                    <a:lnTo>
                      <a:pt x="469" y="1000"/>
                    </a:lnTo>
                    <a:lnTo>
                      <a:pt x="471" y="1004"/>
                    </a:lnTo>
                    <a:lnTo>
                      <a:pt x="469" y="1006"/>
                    </a:lnTo>
                    <a:lnTo>
                      <a:pt x="469" y="1006"/>
                    </a:lnTo>
                    <a:lnTo>
                      <a:pt x="469" y="1008"/>
                    </a:lnTo>
                    <a:lnTo>
                      <a:pt x="469" y="1011"/>
                    </a:lnTo>
                    <a:lnTo>
                      <a:pt x="469" y="1013"/>
                    </a:lnTo>
                    <a:lnTo>
                      <a:pt x="469" y="1018"/>
                    </a:lnTo>
                    <a:lnTo>
                      <a:pt x="469" y="1022"/>
                    </a:lnTo>
                    <a:lnTo>
                      <a:pt x="469" y="1024"/>
                    </a:lnTo>
                    <a:lnTo>
                      <a:pt x="469" y="1026"/>
                    </a:lnTo>
                    <a:lnTo>
                      <a:pt x="469" y="1027"/>
                    </a:lnTo>
                    <a:lnTo>
                      <a:pt x="469" y="1027"/>
                    </a:lnTo>
                    <a:lnTo>
                      <a:pt x="471" y="1031"/>
                    </a:lnTo>
                    <a:lnTo>
                      <a:pt x="471" y="1033"/>
                    </a:lnTo>
                    <a:lnTo>
                      <a:pt x="471" y="1033"/>
                    </a:lnTo>
                    <a:lnTo>
                      <a:pt x="471" y="1036"/>
                    </a:lnTo>
                    <a:lnTo>
                      <a:pt x="471" y="1038"/>
                    </a:lnTo>
                    <a:lnTo>
                      <a:pt x="471" y="1042"/>
                    </a:lnTo>
                    <a:lnTo>
                      <a:pt x="473" y="1047"/>
                    </a:lnTo>
                    <a:lnTo>
                      <a:pt x="475" y="1053"/>
                    </a:lnTo>
                    <a:lnTo>
                      <a:pt x="475" y="1056"/>
                    </a:lnTo>
                    <a:lnTo>
                      <a:pt x="476" y="1060"/>
                    </a:lnTo>
                    <a:lnTo>
                      <a:pt x="478" y="1064"/>
                    </a:lnTo>
                    <a:lnTo>
                      <a:pt x="478" y="1065"/>
                    </a:lnTo>
                    <a:lnTo>
                      <a:pt x="476" y="1067"/>
                    </a:lnTo>
                    <a:lnTo>
                      <a:pt x="478" y="1073"/>
                    </a:lnTo>
                    <a:lnTo>
                      <a:pt x="478" y="1073"/>
                    </a:lnTo>
                    <a:lnTo>
                      <a:pt x="478" y="1078"/>
                    </a:lnTo>
                    <a:lnTo>
                      <a:pt x="478" y="1080"/>
                    </a:lnTo>
                    <a:lnTo>
                      <a:pt x="478" y="1084"/>
                    </a:lnTo>
                    <a:lnTo>
                      <a:pt x="478" y="1085"/>
                    </a:lnTo>
                    <a:lnTo>
                      <a:pt x="478" y="1089"/>
                    </a:lnTo>
                    <a:lnTo>
                      <a:pt x="476" y="1091"/>
                    </a:lnTo>
                    <a:lnTo>
                      <a:pt x="478" y="1094"/>
                    </a:lnTo>
                    <a:lnTo>
                      <a:pt x="476" y="1094"/>
                    </a:lnTo>
                    <a:lnTo>
                      <a:pt x="476" y="1098"/>
                    </a:lnTo>
                    <a:lnTo>
                      <a:pt x="476" y="1100"/>
                    </a:lnTo>
                    <a:lnTo>
                      <a:pt x="476" y="1102"/>
                    </a:lnTo>
                    <a:lnTo>
                      <a:pt x="476" y="1100"/>
                    </a:lnTo>
                    <a:lnTo>
                      <a:pt x="475" y="1102"/>
                    </a:lnTo>
                    <a:lnTo>
                      <a:pt x="476" y="1105"/>
                    </a:lnTo>
                    <a:lnTo>
                      <a:pt x="476" y="1107"/>
                    </a:lnTo>
                    <a:lnTo>
                      <a:pt x="475" y="1105"/>
                    </a:lnTo>
                    <a:lnTo>
                      <a:pt x="475" y="1107"/>
                    </a:lnTo>
                    <a:lnTo>
                      <a:pt x="475" y="1111"/>
                    </a:lnTo>
                    <a:lnTo>
                      <a:pt x="476" y="1112"/>
                    </a:lnTo>
                    <a:lnTo>
                      <a:pt x="476" y="1114"/>
                    </a:lnTo>
                    <a:lnTo>
                      <a:pt x="478" y="1116"/>
                    </a:lnTo>
                    <a:lnTo>
                      <a:pt x="478" y="1120"/>
                    </a:lnTo>
                    <a:lnTo>
                      <a:pt x="480" y="1123"/>
                    </a:lnTo>
                    <a:lnTo>
                      <a:pt x="482" y="1125"/>
                    </a:lnTo>
                    <a:lnTo>
                      <a:pt x="484" y="1129"/>
                    </a:lnTo>
                    <a:lnTo>
                      <a:pt x="484" y="1131"/>
                    </a:lnTo>
                    <a:lnTo>
                      <a:pt x="484" y="1132"/>
                    </a:lnTo>
                    <a:lnTo>
                      <a:pt x="484" y="1132"/>
                    </a:lnTo>
                    <a:lnTo>
                      <a:pt x="482" y="1132"/>
                    </a:lnTo>
                    <a:lnTo>
                      <a:pt x="484" y="1140"/>
                    </a:lnTo>
                    <a:lnTo>
                      <a:pt x="484" y="1141"/>
                    </a:lnTo>
                    <a:lnTo>
                      <a:pt x="486" y="1145"/>
                    </a:lnTo>
                    <a:lnTo>
                      <a:pt x="486" y="1147"/>
                    </a:lnTo>
                    <a:lnTo>
                      <a:pt x="486" y="1147"/>
                    </a:lnTo>
                    <a:lnTo>
                      <a:pt x="487" y="1149"/>
                    </a:lnTo>
                    <a:lnTo>
                      <a:pt x="487" y="1149"/>
                    </a:lnTo>
                    <a:lnTo>
                      <a:pt x="487" y="1150"/>
                    </a:lnTo>
                    <a:lnTo>
                      <a:pt x="487" y="1150"/>
                    </a:lnTo>
                    <a:lnTo>
                      <a:pt x="489" y="1150"/>
                    </a:lnTo>
                    <a:lnTo>
                      <a:pt x="491" y="1150"/>
                    </a:lnTo>
                    <a:lnTo>
                      <a:pt x="493" y="1150"/>
                    </a:lnTo>
                    <a:lnTo>
                      <a:pt x="493" y="1149"/>
                    </a:lnTo>
                    <a:lnTo>
                      <a:pt x="493" y="1149"/>
                    </a:lnTo>
                    <a:lnTo>
                      <a:pt x="495" y="1149"/>
                    </a:lnTo>
                    <a:lnTo>
                      <a:pt x="495" y="1150"/>
                    </a:lnTo>
                    <a:lnTo>
                      <a:pt x="496" y="1150"/>
                    </a:lnTo>
                    <a:lnTo>
                      <a:pt x="496" y="1150"/>
                    </a:lnTo>
                    <a:lnTo>
                      <a:pt x="498" y="1150"/>
                    </a:lnTo>
                    <a:lnTo>
                      <a:pt x="498" y="1150"/>
                    </a:lnTo>
                    <a:lnTo>
                      <a:pt x="498" y="1150"/>
                    </a:lnTo>
                    <a:lnTo>
                      <a:pt x="496" y="1150"/>
                    </a:lnTo>
                    <a:lnTo>
                      <a:pt x="495" y="1152"/>
                    </a:lnTo>
                    <a:lnTo>
                      <a:pt x="495" y="1154"/>
                    </a:lnTo>
                    <a:lnTo>
                      <a:pt x="496" y="1154"/>
                    </a:lnTo>
                    <a:lnTo>
                      <a:pt x="498" y="1154"/>
                    </a:lnTo>
                    <a:lnTo>
                      <a:pt x="498" y="1156"/>
                    </a:lnTo>
                    <a:lnTo>
                      <a:pt x="500" y="1158"/>
                    </a:lnTo>
                    <a:lnTo>
                      <a:pt x="498" y="1156"/>
                    </a:lnTo>
                    <a:lnTo>
                      <a:pt x="498" y="1156"/>
                    </a:lnTo>
                    <a:lnTo>
                      <a:pt x="498" y="1158"/>
                    </a:lnTo>
                    <a:lnTo>
                      <a:pt x="498" y="1158"/>
                    </a:lnTo>
                    <a:lnTo>
                      <a:pt x="500" y="1160"/>
                    </a:lnTo>
                    <a:lnTo>
                      <a:pt x="498" y="1160"/>
                    </a:lnTo>
                    <a:lnTo>
                      <a:pt x="498" y="1160"/>
                    </a:lnTo>
                    <a:lnTo>
                      <a:pt x="498" y="1163"/>
                    </a:lnTo>
                    <a:lnTo>
                      <a:pt x="500" y="1165"/>
                    </a:lnTo>
                    <a:lnTo>
                      <a:pt x="498" y="1167"/>
                    </a:lnTo>
                    <a:lnTo>
                      <a:pt x="498" y="1167"/>
                    </a:lnTo>
                    <a:lnTo>
                      <a:pt x="498" y="1169"/>
                    </a:lnTo>
                    <a:lnTo>
                      <a:pt x="498" y="1169"/>
                    </a:lnTo>
                    <a:lnTo>
                      <a:pt x="500" y="1169"/>
                    </a:lnTo>
                    <a:lnTo>
                      <a:pt x="500" y="1170"/>
                    </a:lnTo>
                    <a:lnTo>
                      <a:pt x="500" y="1170"/>
                    </a:lnTo>
                    <a:lnTo>
                      <a:pt x="500" y="1170"/>
                    </a:lnTo>
                    <a:lnTo>
                      <a:pt x="500" y="1172"/>
                    </a:lnTo>
                    <a:lnTo>
                      <a:pt x="500" y="1174"/>
                    </a:lnTo>
                    <a:lnTo>
                      <a:pt x="500" y="1174"/>
                    </a:lnTo>
                    <a:lnTo>
                      <a:pt x="500" y="1174"/>
                    </a:lnTo>
                    <a:lnTo>
                      <a:pt x="500" y="1174"/>
                    </a:lnTo>
                    <a:lnTo>
                      <a:pt x="500" y="1176"/>
                    </a:lnTo>
                    <a:lnTo>
                      <a:pt x="502" y="1176"/>
                    </a:lnTo>
                    <a:lnTo>
                      <a:pt x="504" y="1178"/>
                    </a:lnTo>
                    <a:lnTo>
                      <a:pt x="504" y="1178"/>
                    </a:lnTo>
                    <a:lnTo>
                      <a:pt x="505" y="1178"/>
                    </a:lnTo>
                    <a:lnTo>
                      <a:pt x="505" y="1179"/>
                    </a:lnTo>
                    <a:lnTo>
                      <a:pt x="505" y="1181"/>
                    </a:lnTo>
                    <a:lnTo>
                      <a:pt x="505" y="1183"/>
                    </a:lnTo>
                    <a:lnTo>
                      <a:pt x="504" y="1183"/>
                    </a:lnTo>
                    <a:lnTo>
                      <a:pt x="504" y="1183"/>
                    </a:lnTo>
                    <a:lnTo>
                      <a:pt x="502" y="1183"/>
                    </a:lnTo>
                    <a:lnTo>
                      <a:pt x="504" y="1183"/>
                    </a:lnTo>
                    <a:lnTo>
                      <a:pt x="504" y="1185"/>
                    </a:lnTo>
                    <a:lnTo>
                      <a:pt x="504" y="1185"/>
                    </a:lnTo>
                    <a:lnTo>
                      <a:pt x="505" y="1187"/>
                    </a:lnTo>
                    <a:lnTo>
                      <a:pt x="507" y="1187"/>
                    </a:lnTo>
                    <a:lnTo>
                      <a:pt x="507" y="1188"/>
                    </a:lnTo>
                    <a:lnTo>
                      <a:pt x="507" y="1188"/>
                    </a:lnTo>
                    <a:lnTo>
                      <a:pt x="505" y="1187"/>
                    </a:lnTo>
                    <a:lnTo>
                      <a:pt x="505" y="1187"/>
                    </a:lnTo>
                    <a:lnTo>
                      <a:pt x="504" y="1187"/>
                    </a:lnTo>
                    <a:lnTo>
                      <a:pt x="504" y="1187"/>
                    </a:lnTo>
                    <a:lnTo>
                      <a:pt x="504" y="1187"/>
                    </a:lnTo>
                    <a:lnTo>
                      <a:pt x="504" y="1188"/>
                    </a:lnTo>
                    <a:lnTo>
                      <a:pt x="504" y="1188"/>
                    </a:lnTo>
                    <a:lnTo>
                      <a:pt x="504" y="1188"/>
                    </a:lnTo>
                    <a:lnTo>
                      <a:pt x="505" y="1188"/>
                    </a:lnTo>
                    <a:lnTo>
                      <a:pt x="505" y="1188"/>
                    </a:lnTo>
                    <a:lnTo>
                      <a:pt x="505" y="1188"/>
                    </a:lnTo>
                    <a:lnTo>
                      <a:pt x="504" y="1190"/>
                    </a:lnTo>
                    <a:lnTo>
                      <a:pt x="504" y="1190"/>
                    </a:lnTo>
                    <a:lnTo>
                      <a:pt x="505" y="1190"/>
                    </a:lnTo>
                    <a:lnTo>
                      <a:pt x="504" y="1190"/>
                    </a:lnTo>
                    <a:lnTo>
                      <a:pt x="504" y="1190"/>
                    </a:lnTo>
                    <a:lnTo>
                      <a:pt x="504" y="1192"/>
                    </a:lnTo>
                    <a:lnTo>
                      <a:pt x="505" y="1194"/>
                    </a:lnTo>
                    <a:lnTo>
                      <a:pt x="505" y="1192"/>
                    </a:lnTo>
                    <a:lnTo>
                      <a:pt x="505" y="1192"/>
                    </a:lnTo>
                    <a:lnTo>
                      <a:pt x="505" y="1192"/>
                    </a:lnTo>
                    <a:lnTo>
                      <a:pt x="505" y="1190"/>
                    </a:lnTo>
                    <a:lnTo>
                      <a:pt x="505" y="1192"/>
                    </a:lnTo>
                    <a:lnTo>
                      <a:pt x="505" y="1194"/>
                    </a:lnTo>
                    <a:lnTo>
                      <a:pt x="505" y="1194"/>
                    </a:lnTo>
                    <a:lnTo>
                      <a:pt x="505" y="1196"/>
                    </a:lnTo>
                    <a:lnTo>
                      <a:pt x="505" y="1196"/>
                    </a:lnTo>
                    <a:lnTo>
                      <a:pt x="505" y="1196"/>
                    </a:lnTo>
                    <a:lnTo>
                      <a:pt x="505" y="1198"/>
                    </a:lnTo>
                    <a:lnTo>
                      <a:pt x="505" y="1198"/>
                    </a:lnTo>
                    <a:lnTo>
                      <a:pt x="504" y="1198"/>
                    </a:lnTo>
                    <a:lnTo>
                      <a:pt x="504" y="1198"/>
                    </a:lnTo>
                    <a:lnTo>
                      <a:pt x="504" y="1196"/>
                    </a:lnTo>
                    <a:lnTo>
                      <a:pt x="504" y="1196"/>
                    </a:lnTo>
                    <a:lnTo>
                      <a:pt x="504" y="1196"/>
                    </a:lnTo>
                    <a:lnTo>
                      <a:pt x="504" y="1198"/>
                    </a:lnTo>
                    <a:lnTo>
                      <a:pt x="502" y="1198"/>
                    </a:lnTo>
                    <a:lnTo>
                      <a:pt x="500" y="1196"/>
                    </a:lnTo>
                    <a:lnTo>
                      <a:pt x="500" y="1196"/>
                    </a:lnTo>
                    <a:lnTo>
                      <a:pt x="502" y="1194"/>
                    </a:lnTo>
                    <a:lnTo>
                      <a:pt x="500" y="1194"/>
                    </a:lnTo>
                    <a:lnTo>
                      <a:pt x="500" y="1194"/>
                    </a:lnTo>
                    <a:lnTo>
                      <a:pt x="500" y="1194"/>
                    </a:lnTo>
                    <a:lnTo>
                      <a:pt x="500" y="1192"/>
                    </a:lnTo>
                    <a:lnTo>
                      <a:pt x="498" y="1192"/>
                    </a:lnTo>
                    <a:lnTo>
                      <a:pt x="498" y="1192"/>
                    </a:lnTo>
                    <a:lnTo>
                      <a:pt x="498" y="1192"/>
                    </a:lnTo>
                    <a:lnTo>
                      <a:pt x="496" y="1192"/>
                    </a:lnTo>
                    <a:lnTo>
                      <a:pt x="496" y="1192"/>
                    </a:lnTo>
                    <a:lnTo>
                      <a:pt x="495" y="1192"/>
                    </a:lnTo>
                    <a:lnTo>
                      <a:pt x="495" y="1194"/>
                    </a:lnTo>
                    <a:lnTo>
                      <a:pt x="495" y="1194"/>
                    </a:lnTo>
                    <a:lnTo>
                      <a:pt x="495" y="1194"/>
                    </a:lnTo>
                    <a:lnTo>
                      <a:pt x="496" y="1194"/>
                    </a:lnTo>
                    <a:lnTo>
                      <a:pt x="496" y="1194"/>
                    </a:lnTo>
                    <a:lnTo>
                      <a:pt x="496" y="1196"/>
                    </a:lnTo>
                    <a:lnTo>
                      <a:pt x="496" y="1196"/>
                    </a:lnTo>
                    <a:lnTo>
                      <a:pt x="495" y="1196"/>
                    </a:lnTo>
                    <a:lnTo>
                      <a:pt x="495" y="1198"/>
                    </a:lnTo>
                    <a:lnTo>
                      <a:pt x="495" y="1198"/>
                    </a:lnTo>
                    <a:lnTo>
                      <a:pt x="493" y="1199"/>
                    </a:lnTo>
                    <a:lnTo>
                      <a:pt x="493" y="1201"/>
                    </a:lnTo>
                    <a:lnTo>
                      <a:pt x="495" y="1203"/>
                    </a:lnTo>
                    <a:lnTo>
                      <a:pt x="495" y="1203"/>
                    </a:lnTo>
                    <a:lnTo>
                      <a:pt x="495" y="1201"/>
                    </a:lnTo>
                    <a:lnTo>
                      <a:pt x="495" y="1201"/>
                    </a:lnTo>
                    <a:lnTo>
                      <a:pt x="495" y="1199"/>
                    </a:lnTo>
                    <a:lnTo>
                      <a:pt x="495" y="1199"/>
                    </a:lnTo>
                    <a:lnTo>
                      <a:pt x="495" y="1199"/>
                    </a:lnTo>
                    <a:lnTo>
                      <a:pt x="496" y="1199"/>
                    </a:lnTo>
                    <a:lnTo>
                      <a:pt x="498" y="1199"/>
                    </a:lnTo>
                    <a:lnTo>
                      <a:pt x="500" y="1201"/>
                    </a:lnTo>
                    <a:lnTo>
                      <a:pt x="500" y="1201"/>
                    </a:lnTo>
                    <a:lnTo>
                      <a:pt x="500" y="1199"/>
                    </a:lnTo>
                    <a:lnTo>
                      <a:pt x="502" y="1199"/>
                    </a:lnTo>
                    <a:lnTo>
                      <a:pt x="504" y="1201"/>
                    </a:lnTo>
                    <a:lnTo>
                      <a:pt x="504" y="1201"/>
                    </a:lnTo>
                    <a:lnTo>
                      <a:pt x="504" y="1201"/>
                    </a:lnTo>
                    <a:lnTo>
                      <a:pt x="505" y="1201"/>
                    </a:lnTo>
                    <a:lnTo>
                      <a:pt x="504" y="1203"/>
                    </a:lnTo>
                    <a:lnTo>
                      <a:pt x="505" y="1205"/>
                    </a:lnTo>
                    <a:lnTo>
                      <a:pt x="505" y="1205"/>
                    </a:lnTo>
                    <a:lnTo>
                      <a:pt x="504" y="1205"/>
                    </a:lnTo>
                    <a:lnTo>
                      <a:pt x="504" y="1207"/>
                    </a:lnTo>
                    <a:lnTo>
                      <a:pt x="504" y="1207"/>
                    </a:lnTo>
                    <a:lnTo>
                      <a:pt x="505" y="1208"/>
                    </a:lnTo>
                    <a:lnTo>
                      <a:pt x="507" y="1208"/>
                    </a:lnTo>
                    <a:lnTo>
                      <a:pt x="507" y="1208"/>
                    </a:lnTo>
                    <a:lnTo>
                      <a:pt x="507" y="1210"/>
                    </a:lnTo>
                    <a:lnTo>
                      <a:pt x="507" y="1210"/>
                    </a:lnTo>
                    <a:lnTo>
                      <a:pt x="509" y="1210"/>
                    </a:lnTo>
                    <a:lnTo>
                      <a:pt x="509" y="1210"/>
                    </a:lnTo>
                    <a:lnTo>
                      <a:pt x="509" y="1210"/>
                    </a:lnTo>
                    <a:lnTo>
                      <a:pt x="511" y="1212"/>
                    </a:lnTo>
                    <a:lnTo>
                      <a:pt x="513" y="1214"/>
                    </a:lnTo>
                    <a:lnTo>
                      <a:pt x="514" y="1214"/>
                    </a:lnTo>
                    <a:lnTo>
                      <a:pt x="513" y="1214"/>
                    </a:lnTo>
                    <a:lnTo>
                      <a:pt x="511" y="1212"/>
                    </a:lnTo>
                    <a:lnTo>
                      <a:pt x="507" y="1212"/>
                    </a:lnTo>
                    <a:lnTo>
                      <a:pt x="507" y="1212"/>
                    </a:lnTo>
                    <a:lnTo>
                      <a:pt x="509" y="1214"/>
                    </a:lnTo>
                    <a:lnTo>
                      <a:pt x="507" y="1214"/>
                    </a:lnTo>
                    <a:lnTo>
                      <a:pt x="507" y="1212"/>
                    </a:lnTo>
                    <a:lnTo>
                      <a:pt x="505" y="1212"/>
                    </a:lnTo>
                    <a:lnTo>
                      <a:pt x="507" y="1214"/>
                    </a:lnTo>
                    <a:lnTo>
                      <a:pt x="507" y="1216"/>
                    </a:lnTo>
                    <a:lnTo>
                      <a:pt x="507" y="1216"/>
                    </a:lnTo>
                    <a:lnTo>
                      <a:pt x="509" y="1217"/>
                    </a:lnTo>
                    <a:lnTo>
                      <a:pt x="511" y="1216"/>
                    </a:lnTo>
                    <a:lnTo>
                      <a:pt x="511" y="1216"/>
                    </a:lnTo>
                    <a:lnTo>
                      <a:pt x="513" y="1217"/>
                    </a:lnTo>
                    <a:lnTo>
                      <a:pt x="513" y="1217"/>
                    </a:lnTo>
                    <a:lnTo>
                      <a:pt x="511" y="1217"/>
                    </a:lnTo>
                    <a:lnTo>
                      <a:pt x="509" y="1217"/>
                    </a:lnTo>
                    <a:lnTo>
                      <a:pt x="509" y="1219"/>
                    </a:lnTo>
                    <a:lnTo>
                      <a:pt x="511" y="1219"/>
                    </a:lnTo>
                    <a:lnTo>
                      <a:pt x="511" y="1219"/>
                    </a:lnTo>
                    <a:lnTo>
                      <a:pt x="511" y="1219"/>
                    </a:lnTo>
                    <a:lnTo>
                      <a:pt x="511" y="1223"/>
                    </a:lnTo>
                    <a:lnTo>
                      <a:pt x="513" y="1225"/>
                    </a:lnTo>
                    <a:lnTo>
                      <a:pt x="513" y="1226"/>
                    </a:lnTo>
                    <a:lnTo>
                      <a:pt x="513" y="1226"/>
                    </a:lnTo>
                    <a:lnTo>
                      <a:pt x="514" y="1225"/>
                    </a:lnTo>
                    <a:lnTo>
                      <a:pt x="513" y="1225"/>
                    </a:lnTo>
                    <a:lnTo>
                      <a:pt x="514" y="1223"/>
                    </a:lnTo>
                    <a:lnTo>
                      <a:pt x="514" y="1223"/>
                    </a:lnTo>
                    <a:lnTo>
                      <a:pt x="514" y="1226"/>
                    </a:lnTo>
                    <a:lnTo>
                      <a:pt x="516" y="1226"/>
                    </a:lnTo>
                    <a:lnTo>
                      <a:pt x="516" y="1226"/>
                    </a:lnTo>
                    <a:lnTo>
                      <a:pt x="516" y="1228"/>
                    </a:lnTo>
                    <a:lnTo>
                      <a:pt x="516" y="1228"/>
                    </a:lnTo>
                    <a:lnTo>
                      <a:pt x="516" y="1228"/>
                    </a:lnTo>
                    <a:lnTo>
                      <a:pt x="514" y="1228"/>
                    </a:lnTo>
                    <a:lnTo>
                      <a:pt x="514" y="1230"/>
                    </a:lnTo>
                    <a:lnTo>
                      <a:pt x="514" y="1230"/>
                    </a:lnTo>
                    <a:lnTo>
                      <a:pt x="514" y="1232"/>
                    </a:lnTo>
                    <a:lnTo>
                      <a:pt x="514" y="1234"/>
                    </a:lnTo>
                    <a:lnTo>
                      <a:pt x="514" y="1234"/>
                    </a:lnTo>
                    <a:lnTo>
                      <a:pt x="516" y="1236"/>
                    </a:lnTo>
                    <a:lnTo>
                      <a:pt x="516" y="1236"/>
                    </a:lnTo>
                    <a:lnTo>
                      <a:pt x="518" y="1236"/>
                    </a:lnTo>
                    <a:lnTo>
                      <a:pt x="520" y="1237"/>
                    </a:lnTo>
                    <a:lnTo>
                      <a:pt x="520" y="1237"/>
                    </a:lnTo>
                    <a:lnTo>
                      <a:pt x="518" y="1237"/>
                    </a:lnTo>
                    <a:lnTo>
                      <a:pt x="518" y="1237"/>
                    </a:lnTo>
                    <a:lnTo>
                      <a:pt x="520" y="1239"/>
                    </a:lnTo>
                    <a:lnTo>
                      <a:pt x="522" y="1239"/>
                    </a:lnTo>
                    <a:lnTo>
                      <a:pt x="522" y="1239"/>
                    </a:lnTo>
                    <a:lnTo>
                      <a:pt x="522" y="1239"/>
                    </a:lnTo>
                    <a:lnTo>
                      <a:pt x="522" y="1239"/>
                    </a:lnTo>
                    <a:lnTo>
                      <a:pt x="522" y="1239"/>
                    </a:lnTo>
                    <a:lnTo>
                      <a:pt x="522" y="1241"/>
                    </a:lnTo>
                    <a:lnTo>
                      <a:pt x="520" y="1241"/>
                    </a:lnTo>
                    <a:lnTo>
                      <a:pt x="520" y="1241"/>
                    </a:lnTo>
                    <a:lnTo>
                      <a:pt x="522" y="1243"/>
                    </a:lnTo>
                    <a:lnTo>
                      <a:pt x="525" y="1245"/>
                    </a:lnTo>
                    <a:lnTo>
                      <a:pt x="527" y="1248"/>
                    </a:lnTo>
                    <a:lnTo>
                      <a:pt x="529" y="1250"/>
                    </a:lnTo>
                    <a:lnTo>
                      <a:pt x="529" y="1252"/>
                    </a:lnTo>
                    <a:lnTo>
                      <a:pt x="531" y="1252"/>
                    </a:lnTo>
                    <a:lnTo>
                      <a:pt x="531" y="1252"/>
                    </a:lnTo>
                    <a:lnTo>
                      <a:pt x="531" y="1250"/>
                    </a:lnTo>
                    <a:lnTo>
                      <a:pt x="529" y="1248"/>
                    </a:lnTo>
                    <a:lnTo>
                      <a:pt x="531" y="1250"/>
                    </a:lnTo>
                    <a:lnTo>
                      <a:pt x="531" y="1250"/>
                    </a:lnTo>
                    <a:lnTo>
                      <a:pt x="531" y="1250"/>
                    </a:lnTo>
                    <a:lnTo>
                      <a:pt x="531" y="1250"/>
                    </a:lnTo>
                    <a:lnTo>
                      <a:pt x="531" y="1248"/>
                    </a:lnTo>
                    <a:lnTo>
                      <a:pt x="531" y="1248"/>
                    </a:lnTo>
                    <a:lnTo>
                      <a:pt x="531" y="1248"/>
                    </a:lnTo>
                    <a:lnTo>
                      <a:pt x="531" y="1248"/>
                    </a:lnTo>
                    <a:lnTo>
                      <a:pt x="533" y="1248"/>
                    </a:lnTo>
                    <a:lnTo>
                      <a:pt x="534" y="1248"/>
                    </a:lnTo>
                    <a:lnTo>
                      <a:pt x="533" y="1248"/>
                    </a:lnTo>
                    <a:lnTo>
                      <a:pt x="529" y="1245"/>
                    </a:lnTo>
                    <a:lnTo>
                      <a:pt x="529" y="1245"/>
                    </a:lnTo>
                    <a:lnTo>
                      <a:pt x="531" y="1246"/>
                    </a:lnTo>
                    <a:lnTo>
                      <a:pt x="533" y="1248"/>
                    </a:lnTo>
                    <a:lnTo>
                      <a:pt x="534" y="1248"/>
                    </a:lnTo>
                    <a:lnTo>
                      <a:pt x="534" y="1250"/>
                    </a:lnTo>
                    <a:lnTo>
                      <a:pt x="536" y="1250"/>
                    </a:lnTo>
                    <a:lnTo>
                      <a:pt x="534" y="1250"/>
                    </a:lnTo>
                    <a:lnTo>
                      <a:pt x="536" y="1252"/>
                    </a:lnTo>
                    <a:lnTo>
                      <a:pt x="536" y="1254"/>
                    </a:lnTo>
                    <a:lnTo>
                      <a:pt x="536" y="1254"/>
                    </a:lnTo>
                    <a:lnTo>
                      <a:pt x="536" y="1255"/>
                    </a:lnTo>
                    <a:lnTo>
                      <a:pt x="536" y="1255"/>
                    </a:lnTo>
                    <a:lnTo>
                      <a:pt x="536" y="1255"/>
                    </a:lnTo>
                    <a:lnTo>
                      <a:pt x="538" y="1255"/>
                    </a:lnTo>
                    <a:lnTo>
                      <a:pt x="538" y="1257"/>
                    </a:lnTo>
                    <a:lnTo>
                      <a:pt x="538" y="1257"/>
                    </a:lnTo>
                    <a:lnTo>
                      <a:pt x="540" y="1257"/>
                    </a:lnTo>
                    <a:lnTo>
                      <a:pt x="540" y="1255"/>
                    </a:lnTo>
                    <a:lnTo>
                      <a:pt x="543" y="1255"/>
                    </a:lnTo>
                    <a:lnTo>
                      <a:pt x="545" y="1255"/>
                    </a:lnTo>
                    <a:lnTo>
                      <a:pt x="545" y="1257"/>
                    </a:lnTo>
                    <a:lnTo>
                      <a:pt x="547" y="1257"/>
                    </a:lnTo>
                    <a:lnTo>
                      <a:pt x="549" y="1259"/>
                    </a:lnTo>
                    <a:lnTo>
                      <a:pt x="549" y="1259"/>
                    </a:lnTo>
                    <a:lnTo>
                      <a:pt x="549" y="1261"/>
                    </a:lnTo>
                    <a:lnTo>
                      <a:pt x="549" y="1261"/>
                    </a:lnTo>
                    <a:lnTo>
                      <a:pt x="547" y="1261"/>
                    </a:lnTo>
                    <a:lnTo>
                      <a:pt x="545" y="1263"/>
                    </a:lnTo>
                    <a:lnTo>
                      <a:pt x="545" y="1263"/>
                    </a:lnTo>
                    <a:lnTo>
                      <a:pt x="545" y="1264"/>
                    </a:lnTo>
                    <a:lnTo>
                      <a:pt x="545" y="1264"/>
                    </a:lnTo>
                    <a:lnTo>
                      <a:pt x="543" y="1263"/>
                    </a:lnTo>
                    <a:lnTo>
                      <a:pt x="543" y="1263"/>
                    </a:lnTo>
                    <a:lnTo>
                      <a:pt x="543" y="1263"/>
                    </a:lnTo>
                    <a:lnTo>
                      <a:pt x="543" y="1264"/>
                    </a:lnTo>
                    <a:lnTo>
                      <a:pt x="543" y="1266"/>
                    </a:lnTo>
                    <a:lnTo>
                      <a:pt x="545" y="1266"/>
                    </a:lnTo>
                    <a:lnTo>
                      <a:pt x="549" y="1266"/>
                    </a:lnTo>
                    <a:lnTo>
                      <a:pt x="549" y="1266"/>
                    </a:lnTo>
                    <a:lnTo>
                      <a:pt x="553" y="1268"/>
                    </a:lnTo>
                    <a:lnTo>
                      <a:pt x="553" y="1268"/>
                    </a:lnTo>
                    <a:lnTo>
                      <a:pt x="553" y="1266"/>
                    </a:lnTo>
                    <a:lnTo>
                      <a:pt x="553" y="1266"/>
                    </a:lnTo>
                    <a:lnTo>
                      <a:pt x="553" y="1266"/>
                    </a:lnTo>
                    <a:lnTo>
                      <a:pt x="551" y="1263"/>
                    </a:lnTo>
                    <a:lnTo>
                      <a:pt x="551" y="1259"/>
                    </a:lnTo>
                    <a:lnTo>
                      <a:pt x="549" y="1257"/>
                    </a:lnTo>
                    <a:lnTo>
                      <a:pt x="551" y="1257"/>
                    </a:lnTo>
                    <a:lnTo>
                      <a:pt x="551" y="1257"/>
                    </a:lnTo>
                    <a:lnTo>
                      <a:pt x="553" y="1257"/>
                    </a:lnTo>
                    <a:lnTo>
                      <a:pt x="553" y="1255"/>
                    </a:lnTo>
                    <a:lnTo>
                      <a:pt x="553" y="1255"/>
                    </a:lnTo>
                    <a:lnTo>
                      <a:pt x="554" y="1254"/>
                    </a:lnTo>
                    <a:lnTo>
                      <a:pt x="556" y="1254"/>
                    </a:lnTo>
                    <a:lnTo>
                      <a:pt x="556" y="1254"/>
                    </a:lnTo>
                    <a:lnTo>
                      <a:pt x="556" y="1252"/>
                    </a:lnTo>
                    <a:lnTo>
                      <a:pt x="558" y="1252"/>
                    </a:lnTo>
                    <a:lnTo>
                      <a:pt x="558" y="1252"/>
                    </a:lnTo>
                    <a:lnTo>
                      <a:pt x="562" y="1252"/>
                    </a:lnTo>
                    <a:lnTo>
                      <a:pt x="563" y="1252"/>
                    </a:lnTo>
                    <a:lnTo>
                      <a:pt x="563" y="1252"/>
                    </a:lnTo>
                    <a:lnTo>
                      <a:pt x="563" y="1252"/>
                    </a:lnTo>
                    <a:lnTo>
                      <a:pt x="563" y="1252"/>
                    </a:lnTo>
                    <a:lnTo>
                      <a:pt x="562" y="1252"/>
                    </a:lnTo>
                    <a:lnTo>
                      <a:pt x="558" y="1250"/>
                    </a:lnTo>
                    <a:lnTo>
                      <a:pt x="562" y="1252"/>
                    </a:lnTo>
                    <a:lnTo>
                      <a:pt x="563" y="1252"/>
                    </a:lnTo>
                    <a:lnTo>
                      <a:pt x="563" y="1252"/>
                    </a:lnTo>
                    <a:lnTo>
                      <a:pt x="560" y="1250"/>
                    </a:lnTo>
                    <a:lnTo>
                      <a:pt x="558" y="1246"/>
                    </a:lnTo>
                    <a:lnTo>
                      <a:pt x="556" y="1246"/>
                    </a:lnTo>
                    <a:lnTo>
                      <a:pt x="556" y="1246"/>
                    </a:lnTo>
                    <a:lnTo>
                      <a:pt x="554" y="1245"/>
                    </a:lnTo>
                    <a:lnTo>
                      <a:pt x="554" y="1245"/>
                    </a:lnTo>
                    <a:lnTo>
                      <a:pt x="556" y="1245"/>
                    </a:lnTo>
                    <a:lnTo>
                      <a:pt x="556" y="1245"/>
                    </a:lnTo>
                    <a:lnTo>
                      <a:pt x="556" y="1243"/>
                    </a:lnTo>
                    <a:lnTo>
                      <a:pt x="554" y="1239"/>
                    </a:lnTo>
                    <a:lnTo>
                      <a:pt x="553" y="1241"/>
                    </a:lnTo>
                    <a:lnTo>
                      <a:pt x="553" y="1241"/>
                    </a:lnTo>
                    <a:lnTo>
                      <a:pt x="553" y="1239"/>
                    </a:lnTo>
                    <a:lnTo>
                      <a:pt x="553" y="1234"/>
                    </a:lnTo>
                    <a:lnTo>
                      <a:pt x="553" y="1234"/>
                    </a:lnTo>
                    <a:lnTo>
                      <a:pt x="554" y="1232"/>
                    </a:lnTo>
                    <a:lnTo>
                      <a:pt x="554" y="1230"/>
                    </a:lnTo>
                    <a:lnTo>
                      <a:pt x="554" y="1230"/>
                    </a:lnTo>
                    <a:lnTo>
                      <a:pt x="553" y="1230"/>
                    </a:lnTo>
                    <a:lnTo>
                      <a:pt x="553" y="1228"/>
                    </a:lnTo>
                    <a:lnTo>
                      <a:pt x="554" y="1230"/>
                    </a:lnTo>
                    <a:lnTo>
                      <a:pt x="556" y="1230"/>
                    </a:lnTo>
                    <a:lnTo>
                      <a:pt x="558" y="1230"/>
                    </a:lnTo>
                    <a:lnTo>
                      <a:pt x="558" y="1230"/>
                    </a:lnTo>
                    <a:lnTo>
                      <a:pt x="558" y="1228"/>
                    </a:lnTo>
                    <a:lnTo>
                      <a:pt x="558" y="1226"/>
                    </a:lnTo>
                    <a:lnTo>
                      <a:pt x="558" y="1223"/>
                    </a:lnTo>
                    <a:lnTo>
                      <a:pt x="558" y="1223"/>
                    </a:lnTo>
                    <a:lnTo>
                      <a:pt x="556" y="1223"/>
                    </a:lnTo>
                    <a:lnTo>
                      <a:pt x="558" y="1219"/>
                    </a:lnTo>
                    <a:lnTo>
                      <a:pt x="558" y="1217"/>
                    </a:lnTo>
                    <a:lnTo>
                      <a:pt x="560" y="1216"/>
                    </a:lnTo>
                    <a:lnTo>
                      <a:pt x="560" y="1216"/>
                    </a:lnTo>
                    <a:lnTo>
                      <a:pt x="562" y="1214"/>
                    </a:lnTo>
                    <a:lnTo>
                      <a:pt x="563" y="1212"/>
                    </a:lnTo>
                    <a:lnTo>
                      <a:pt x="563" y="1210"/>
                    </a:lnTo>
                    <a:lnTo>
                      <a:pt x="565" y="1210"/>
                    </a:lnTo>
                    <a:lnTo>
                      <a:pt x="565" y="1210"/>
                    </a:lnTo>
                    <a:lnTo>
                      <a:pt x="565" y="1210"/>
                    </a:lnTo>
                    <a:lnTo>
                      <a:pt x="565" y="1208"/>
                    </a:lnTo>
                    <a:lnTo>
                      <a:pt x="563" y="1207"/>
                    </a:lnTo>
                    <a:lnTo>
                      <a:pt x="565" y="1207"/>
                    </a:lnTo>
                    <a:lnTo>
                      <a:pt x="565" y="1205"/>
                    </a:lnTo>
                    <a:lnTo>
                      <a:pt x="563" y="1203"/>
                    </a:lnTo>
                    <a:lnTo>
                      <a:pt x="563" y="1201"/>
                    </a:lnTo>
                    <a:lnTo>
                      <a:pt x="562" y="1201"/>
                    </a:lnTo>
                    <a:lnTo>
                      <a:pt x="560" y="1201"/>
                    </a:lnTo>
                    <a:lnTo>
                      <a:pt x="558" y="1201"/>
                    </a:lnTo>
                    <a:lnTo>
                      <a:pt x="554" y="1199"/>
                    </a:lnTo>
                    <a:lnTo>
                      <a:pt x="553" y="1198"/>
                    </a:lnTo>
                    <a:lnTo>
                      <a:pt x="549" y="1196"/>
                    </a:lnTo>
                    <a:lnTo>
                      <a:pt x="549" y="1196"/>
                    </a:lnTo>
                    <a:lnTo>
                      <a:pt x="547" y="1194"/>
                    </a:lnTo>
                    <a:lnTo>
                      <a:pt x="547" y="1192"/>
                    </a:lnTo>
                    <a:lnTo>
                      <a:pt x="547" y="1190"/>
                    </a:lnTo>
                    <a:lnTo>
                      <a:pt x="547" y="1188"/>
                    </a:lnTo>
                    <a:lnTo>
                      <a:pt x="547" y="1187"/>
                    </a:lnTo>
                    <a:lnTo>
                      <a:pt x="547" y="1187"/>
                    </a:lnTo>
                    <a:lnTo>
                      <a:pt x="549" y="1183"/>
                    </a:lnTo>
                    <a:lnTo>
                      <a:pt x="549" y="1183"/>
                    </a:lnTo>
                    <a:lnTo>
                      <a:pt x="551" y="1183"/>
                    </a:lnTo>
                    <a:lnTo>
                      <a:pt x="553" y="1181"/>
                    </a:lnTo>
                    <a:lnTo>
                      <a:pt x="553" y="1181"/>
                    </a:lnTo>
                    <a:lnTo>
                      <a:pt x="558" y="1181"/>
                    </a:lnTo>
                    <a:lnTo>
                      <a:pt x="558" y="1179"/>
                    </a:lnTo>
                    <a:lnTo>
                      <a:pt x="558" y="1179"/>
                    </a:lnTo>
                    <a:lnTo>
                      <a:pt x="556" y="1178"/>
                    </a:lnTo>
                    <a:lnTo>
                      <a:pt x="556" y="1176"/>
                    </a:lnTo>
                    <a:lnTo>
                      <a:pt x="558" y="1176"/>
                    </a:lnTo>
                    <a:lnTo>
                      <a:pt x="558" y="1176"/>
                    </a:lnTo>
                    <a:lnTo>
                      <a:pt x="558" y="1174"/>
                    </a:lnTo>
                    <a:lnTo>
                      <a:pt x="556" y="1172"/>
                    </a:lnTo>
                    <a:lnTo>
                      <a:pt x="556" y="1170"/>
                    </a:lnTo>
                    <a:lnTo>
                      <a:pt x="554" y="1169"/>
                    </a:lnTo>
                    <a:lnTo>
                      <a:pt x="554" y="1167"/>
                    </a:lnTo>
                    <a:lnTo>
                      <a:pt x="556" y="1165"/>
                    </a:lnTo>
                    <a:lnTo>
                      <a:pt x="556" y="1165"/>
                    </a:lnTo>
                    <a:lnTo>
                      <a:pt x="556" y="1163"/>
                    </a:lnTo>
                    <a:lnTo>
                      <a:pt x="560" y="1160"/>
                    </a:lnTo>
                    <a:lnTo>
                      <a:pt x="558" y="1160"/>
                    </a:lnTo>
                    <a:lnTo>
                      <a:pt x="558" y="1160"/>
                    </a:lnTo>
                    <a:lnTo>
                      <a:pt x="556" y="1160"/>
                    </a:lnTo>
                    <a:lnTo>
                      <a:pt x="554" y="1160"/>
                    </a:lnTo>
                    <a:lnTo>
                      <a:pt x="554" y="1158"/>
                    </a:lnTo>
                    <a:lnTo>
                      <a:pt x="554" y="1158"/>
                    </a:lnTo>
                    <a:lnTo>
                      <a:pt x="554" y="1158"/>
                    </a:lnTo>
                    <a:lnTo>
                      <a:pt x="554" y="1156"/>
                    </a:lnTo>
                    <a:lnTo>
                      <a:pt x="556" y="1156"/>
                    </a:lnTo>
                    <a:lnTo>
                      <a:pt x="558" y="1156"/>
                    </a:lnTo>
                    <a:lnTo>
                      <a:pt x="558" y="1156"/>
                    </a:lnTo>
                    <a:lnTo>
                      <a:pt x="560" y="1158"/>
                    </a:lnTo>
                    <a:lnTo>
                      <a:pt x="560" y="1160"/>
                    </a:lnTo>
                    <a:lnTo>
                      <a:pt x="562" y="1160"/>
                    </a:lnTo>
                    <a:lnTo>
                      <a:pt x="563" y="1158"/>
                    </a:lnTo>
                    <a:lnTo>
                      <a:pt x="563" y="1158"/>
                    </a:lnTo>
                    <a:lnTo>
                      <a:pt x="563" y="1156"/>
                    </a:lnTo>
                    <a:lnTo>
                      <a:pt x="562" y="1152"/>
                    </a:lnTo>
                    <a:lnTo>
                      <a:pt x="560" y="1150"/>
                    </a:lnTo>
                    <a:lnTo>
                      <a:pt x="560" y="1152"/>
                    </a:lnTo>
                    <a:lnTo>
                      <a:pt x="558" y="1152"/>
                    </a:lnTo>
                    <a:lnTo>
                      <a:pt x="558" y="1152"/>
                    </a:lnTo>
                    <a:lnTo>
                      <a:pt x="558" y="1154"/>
                    </a:lnTo>
                    <a:lnTo>
                      <a:pt x="556" y="1156"/>
                    </a:lnTo>
                    <a:lnTo>
                      <a:pt x="556" y="1154"/>
                    </a:lnTo>
                    <a:lnTo>
                      <a:pt x="556" y="1154"/>
                    </a:lnTo>
                    <a:lnTo>
                      <a:pt x="554" y="1152"/>
                    </a:lnTo>
                    <a:lnTo>
                      <a:pt x="553" y="1150"/>
                    </a:lnTo>
                    <a:lnTo>
                      <a:pt x="551" y="1149"/>
                    </a:lnTo>
                    <a:lnTo>
                      <a:pt x="549" y="1145"/>
                    </a:lnTo>
                    <a:lnTo>
                      <a:pt x="549" y="1141"/>
                    </a:lnTo>
                    <a:lnTo>
                      <a:pt x="547" y="1140"/>
                    </a:lnTo>
                    <a:lnTo>
                      <a:pt x="549" y="1138"/>
                    </a:lnTo>
                    <a:lnTo>
                      <a:pt x="549" y="1140"/>
                    </a:lnTo>
                    <a:lnTo>
                      <a:pt x="553" y="1140"/>
                    </a:lnTo>
                    <a:lnTo>
                      <a:pt x="554" y="1141"/>
                    </a:lnTo>
                    <a:lnTo>
                      <a:pt x="556" y="1141"/>
                    </a:lnTo>
                    <a:lnTo>
                      <a:pt x="558" y="1141"/>
                    </a:lnTo>
                    <a:lnTo>
                      <a:pt x="563" y="1141"/>
                    </a:lnTo>
                    <a:lnTo>
                      <a:pt x="565" y="1141"/>
                    </a:lnTo>
                    <a:lnTo>
                      <a:pt x="567" y="1140"/>
                    </a:lnTo>
                    <a:lnTo>
                      <a:pt x="567" y="1140"/>
                    </a:lnTo>
                    <a:lnTo>
                      <a:pt x="567" y="1138"/>
                    </a:lnTo>
                    <a:lnTo>
                      <a:pt x="567" y="1138"/>
                    </a:lnTo>
                    <a:lnTo>
                      <a:pt x="565" y="1132"/>
                    </a:lnTo>
                    <a:lnTo>
                      <a:pt x="565" y="1131"/>
                    </a:lnTo>
                    <a:lnTo>
                      <a:pt x="565" y="1129"/>
                    </a:lnTo>
                    <a:lnTo>
                      <a:pt x="565" y="1129"/>
                    </a:lnTo>
                    <a:lnTo>
                      <a:pt x="565" y="1129"/>
                    </a:lnTo>
                    <a:lnTo>
                      <a:pt x="565" y="1127"/>
                    </a:lnTo>
                    <a:lnTo>
                      <a:pt x="565" y="1125"/>
                    </a:lnTo>
                    <a:lnTo>
                      <a:pt x="565" y="1123"/>
                    </a:lnTo>
                    <a:lnTo>
                      <a:pt x="563" y="1123"/>
                    </a:lnTo>
                    <a:lnTo>
                      <a:pt x="563" y="1120"/>
                    </a:lnTo>
                    <a:lnTo>
                      <a:pt x="563" y="1118"/>
                    </a:lnTo>
                    <a:lnTo>
                      <a:pt x="565" y="1120"/>
                    </a:lnTo>
                    <a:lnTo>
                      <a:pt x="569" y="1120"/>
                    </a:lnTo>
                    <a:lnTo>
                      <a:pt x="572" y="1120"/>
                    </a:lnTo>
                    <a:lnTo>
                      <a:pt x="576" y="1120"/>
                    </a:lnTo>
                    <a:lnTo>
                      <a:pt x="580" y="1118"/>
                    </a:lnTo>
                    <a:lnTo>
                      <a:pt x="581" y="1118"/>
                    </a:lnTo>
                    <a:lnTo>
                      <a:pt x="583" y="1118"/>
                    </a:lnTo>
                    <a:lnTo>
                      <a:pt x="587" y="1116"/>
                    </a:lnTo>
                    <a:lnTo>
                      <a:pt x="589" y="1114"/>
                    </a:lnTo>
                    <a:lnTo>
                      <a:pt x="591" y="1114"/>
                    </a:lnTo>
                    <a:lnTo>
                      <a:pt x="592" y="1114"/>
                    </a:lnTo>
                    <a:lnTo>
                      <a:pt x="594" y="1112"/>
                    </a:lnTo>
                    <a:lnTo>
                      <a:pt x="596" y="1111"/>
                    </a:lnTo>
                    <a:lnTo>
                      <a:pt x="596" y="1109"/>
                    </a:lnTo>
                    <a:lnTo>
                      <a:pt x="596" y="1107"/>
                    </a:lnTo>
                    <a:lnTo>
                      <a:pt x="598" y="1105"/>
                    </a:lnTo>
                    <a:lnTo>
                      <a:pt x="600" y="1100"/>
                    </a:lnTo>
                    <a:lnTo>
                      <a:pt x="600" y="1098"/>
                    </a:lnTo>
                    <a:lnTo>
                      <a:pt x="598" y="1094"/>
                    </a:lnTo>
                    <a:lnTo>
                      <a:pt x="598" y="1093"/>
                    </a:lnTo>
                    <a:lnTo>
                      <a:pt x="596" y="1093"/>
                    </a:lnTo>
                    <a:lnTo>
                      <a:pt x="594" y="1093"/>
                    </a:lnTo>
                    <a:lnTo>
                      <a:pt x="592" y="1091"/>
                    </a:lnTo>
                    <a:lnTo>
                      <a:pt x="591" y="1089"/>
                    </a:lnTo>
                    <a:lnTo>
                      <a:pt x="592" y="1085"/>
                    </a:lnTo>
                    <a:lnTo>
                      <a:pt x="592" y="1084"/>
                    </a:lnTo>
                    <a:lnTo>
                      <a:pt x="589" y="1082"/>
                    </a:lnTo>
                    <a:lnTo>
                      <a:pt x="587" y="1080"/>
                    </a:lnTo>
                    <a:lnTo>
                      <a:pt x="585" y="1078"/>
                    </a:lnTo>
                    <a:lnTo>
                      <a:pt x="581" y="1076"/>
                    </a:lnTo>
                    <a:lnTo>
                      <a:pt x="580" y="1074"/>
                    </a:lnTo>
                    <a:lnTo>
                      <a:pt x="580" y="1073"/>
                    </a:lnTo>
                    <a:lnTo>
                      <a:pt x="580" y="1073"/>
                    </a:lnTo>
                    <a:lnTo>
                      <a:pt x="580" y="1071"/>
                    </a:lnTo>
                    <a:lnTo>
                      <a:pt x="581" y="1071"/>
                    </a:lnTo>
                    <a:lnTo>
                      <a:pt x="583" y="1074"/>
                    </a:lnTo>
                    <a:lnTo>
                      <a:pt x="585" y="1074"/>
                    </a:lnTo>
                    <a:lnTo>
                      <a:pt x="589" y="1076"/>
                    </a:lnTo>
                    <a:lnTo>
                      <a:pt x="591" y="1074"/>
                    </a:lnTo>
                    <a:lnTo>
                      <a:pt x="594" y="1076"/>
                    </a:lnTo>
                    <a:lnTo>
                      <a:pt x="596" y="1078"/>
                    </a:lnTo>
                    <a:lnTo>
                      <a:pt x="598" y="1078"/>
                    </a:lnTo>
                    <a:lnTo>
                      <a:pt x="600" y="1078"/>
                    </a:lnTo>
                    <a:lnTo>
                      <a:pt x="600" y="1078"/>
                    </a:lnTo>
                    <a:lnTo>
                      <a:pt x="601" y="1078"/>
                    </a:lnTo>
                    <a:lnTo>
                      <a:pt x="603" y="1078"/>
                    </a:lnTo>
                    <a:lnTo>
                      <a:pt x="607" y="1078"/>
                    </a:lnTo>
                    <a:lnTo>
                      <a:pt x="609" y="1080"/>
                    </a:lnTo>
                    <a:lnTo>
                      <a:pt x="610" y="1078"/>
                    </a:lnTo>
                    <a:lnTo>
                      <a:pt x="612" y="1078"/>
                    </a:lnTo>
                    <a:lnTo>
                      <a:pt x="614" y="1076"/>
                    </a:lnTo>
                    <a:lnTo>
                      <a:pt x="614" y="1074"/>
                    </a:lnTo>
                    <a:lnTo>
                      <a:pt x="614" y="1074"/>
                    </a:lnTo>
                    <a:lnTo>
                      <a:pt x="616" y="1073"/>
                    </a:lnTo>
                    <a:lnTo>
                      <a:pt x="616" y="1071"/>
                    </a:lnTo>
                    <a:lnTo>
                      <a:pt x="618" y="1069"/>
                    </a:lnTo>
                    <a:lnTo>
                      <a:pt x="618" y="1067"/>
                    </a:lnTo>
                    <a:lnTo>
                      <a:pt x="618" y="1067"/>
                    </a:lnTo>
                    <a:lnTo>
                      <a:pt x="618" y="1067"/>
                    </a:lnTo>
                    <a:lnTo>
                      <a:pt x="618" y="1065"/>
                    </a:lnTo>
                    <a:lnTo>
                      <a:pt x="618" y="1065"/>
                    </a:lnTo>
                    <a:lnTo>
                      <a:pt x="621" y="1064"/>
                    </a:lnTo>
                    <a:lnTo>
                      <a:pt x="621" y="1060"/>
                    </a:lnTo>
                    <a:lnTo>
                      <a:pt x="623" y="1058"/>
                    </a:lnTo>
                    <a:lnTo>
                      <a:pt x="623" y="1055"/>
                    </a:lnTo>
                    <a:lnTo>
                      <a:pt x="623" y="1053"/>
                    </a:lnTo>
                    <a:lnTo>
                      <a:pt x="625" y="1051"/>
                    </a:lnTo>
                    <a:lnTo>
                      <a:pt x="625" y="1049"/>
                    </a:lnTo>
                    <a:lnTo>
                      <a:pt x="629" y="1047"/>
                    </a:lnTo>
                    <a:lnTo>
                      <a:pt x="629" y="1047"/>
                    </a:lnTo>
                    <a:lnTo>
                      <a:pt x="630" y="1046"/>
                    </a:lnTo>
                    <a:lnTo>
                      <a:pt x="632" y="1046"/>
                    </a:lnTo>
                    <a:lnTo>
                      <a:pt x="632" y="1044"/>
                    </a:lnTo>
                    <a:lnTo>
                      <a:pt x="632" y="1042"/>
                    </a:lnTo>
                    <a:lnTo>
                      <a:pt x="634" y="1040"/>
                    </a:lnTo>
                    <a:lnTo>
                      <a:pt x="634" y="1036"/>
                    </a:lnTo>
                    <a:lnTo>
                      <a:pt x="636" y="1035"/>
                    </a:lnTo>
                    <a:lnTo>
                      <a:pt x="636" y="1031"/>
                    </a:lnTo>
                    <a:lnTo>
                      <a:pt x="638" y="1027"/>
                    </a:lnTo>
                    <a:lnTo>
                      <a:pt x="638" y="1026"/>
                    </a:lnTo>
                    <a:lnTo>
                      <a:pt x="638" y="1024"/>
                    </a:lnTo>
                    <a:lnTo>
                      <a:pt x="638" y="1024"/>
                    </a:lnTo>
                    <a:lnTo>
                      <a:pt x="639" y="1022"/>
                    </a:lnTo>
                    <a:lnTo>
                      <a:pt x="641" y="1018"/>
                    </a:lnTo>
                    <a:lnTo>
                      <a:pt x="641" y="1018"/>
                    </a:lnTo>
                    <a:lnTo>
                      <a:pt x="641" y="1017"/>
                    </a:lnTo>
                    <a:lnTo>
                      <a:pt x="643" y="1017"/>
                    </a:lnTo>
                    <a:lnTo>
                      <a:pt x="645" y="1015"/>
                    </a:lnTo>
                    <a:lnTo>
                      <a:pt x="645" y="1013"/>
                    </a:lnTo>
                    <a:lnTo>
                      <a:pt x="645" y="1009"/>
                    </a:lnTo>
                    <a:lnTo>
                      <a:pt x="645" y="1004"/>
                    </a:lnTo>
                    <a:lnTo>
                      <a:pt x="645" y="1004"/>
                    </a:lnTo>
                    <a:lnTo>
                      <a:pt x="647" y="1004"/>
                    </a:lnTo>
                    <a:lnTo>
                      <a:pt x="647" y="1002"/>
                    </a:lnTo>
                    <a:lnTo>
                      <a:pt x="645" y="1002"/>
                    </a:lnTo>
                    <a:lnTo>
                      <a:pt x="645" y="1000"/>
                    </a:lnTo>
                    <a:lnTo>
                      <a:pt x="643" y="1000"/>
                    </a:lnTo>
                    <a:lnTo>
                      <a:pt x="643" y="998"/>
                    </a:lnTo>
                    <a:lnTo>
                      <a:pt x="643" y="997"/>
                    </a:lnTo>
                    <a:lnTo>
                      <a:pt x="643" y="995"/>
                    </a:lnTo>
                    <a:lnTo>
                      <a:pt x="641" y="993"/>
                    </a:lnTo>
                    <a:lnTo>
                      <a:pt x="641" y="993"/>
                    </a:lnTo>
                    <a:lnTo>
                      <a:pt x="641" y="991"/>
                    </a:lnTo>
                    <a:lnTo>
                      <a:pt x="641" y="991"/>
                    </a:lnTo>
                    <a:lnTo>
                      <a:pt x="641" y="989"/>
                    </a:lnTo>
                    <a:lnTo>
                      <a:pt x="643" y="986"/>
                    </a:lnTo>
                    <a:lnTo>
                      <a:pt x="645" y="986"/>
                    </a:lnTo>
                    <a:lnTo>
                      <a:pt x="647" y="984"/>
                    </a:lnTo>
                    <a:lnTo>
                      <a:pt x="648" y="980"/>
                    </a:lnTo>
                    <a:lnTo>
                      <a:pt x="648" y="980"/>
                    </a:lnTo>
                    <a:lnTo>
                      <a:pt x="648" y="979"/>
                    </a:lnTo>
                    <a:lnTo>
                      <a:pt x="650" y="977"/>
                    </a:lnTo>
                    <a:lnTo>
                      <a:pt x="652" y="977"/>
                    </a:lnTo>
                    <a:lnTo>
                      <a:pt x="652" y="975"/>
                    </a:lnTo>
                    <a:lnTo>
                      <a:pt x="654" y="975"/>
                    </a:lnTo>
                    <a:lnTo>
                      <a:pt x="656" y="971"/>
                    </a:lnTo>
                    <a:lnTo>
                      <a:pt x="658" y="971"/>
                    </a:lnTo>
                    <a:lnTo>
                      <a:pt x="659" y="971"/>
                    </a:lnTo>
                    <a:lnTo>
                      <a:pt x="659" y="970"/>
                    </a:lnTo>
                    <a:lnTo>
                      <a:pt x="659" y="970"/>
                    </a:lnTo>
                    <a:lnTo>
                      <a:pt x="661" y="968"/>
                    </a:lnTo>
                    <a:lnTo>
                      <a:pt x="665" y="968"/>
                    </a:lnTo>
                    <a:lnTo>
                      <a:pt x="665" y="966"/>
                    </a:lnTo>
                    <a:lnTo>
                      <a:pt x="667" y="966"/>
                    </a:lnTo>
                    <a:lnTo>
                      <a:pt x="667" y="964"/>
                    </a:lnTo>
                    <a:lnTo>
                      <a:pt x="668" y="964"/>
                    </a:lnTo>
                    <a:lnTo>
                      <a:pt x="670" y="964"/>
                    </a:lnTo>
                    <a:lnTo>
                      <a:pt x="670" y="964"/>
                    </a:lnTo>
                    <a:lnTo>
                      <a:pt x="670" y="962"/>
                    </a:lnTo>
                    <a:lnTo>
                      <a:pt x="670" y="962"/>
                    </a:lnTo>
                    <a:lnTo>
                      <a:pt x="670" y="962"/>
                    </a:lnTo>
                    <a:lnTo>
                      <a:pt x="670" y="962"/>
                    </a:lnTo>
                    <a:lnTo>
                      <a:pt x="670" y="960"/>
                    </a:lnTo>
                    <a:lnTo>
                      <a:pt x="672" y="960"/>
                    </a:lnTo>
                    <a:lnTo>
                      <a:pt x="672" y="960"/>
                    </a:lnTo>
                    <a:lnTo>
                      <a:pt x="674" y="960"/>
                    </a:lnTo>
                    <a:lnTo>
                      <a:pt x="676" y="960"/>
                    </a:lnTo>
                    <a:lnTo>
                      <a:pt x="677" y="960"/>
                    </a:lnTo>
                    <a:lnTo>
                      <a:pt x="677" y="960"/>
                    </a:lnTo>
                    <a:lnTo>
                      <a:pt x="679" y="960"/>
                    </a:lnTo>
                    <a:lnTo>
                      <a:pt x="681" y="960"/>
                    </a:lnTo>
                    <a:lnTo>
                      <a:pt x="683" y="960"/>
                    </a:lnTo>
                    <a:lnTo>
                      <a:pt x="683" y="960"/>
                    </a:lnTo>
                    <a:lnTo>
                      <a:pt x="685" y="960"/>
                    </a:lnTo>
                    <a:lnTo>
                      <a:pt x="687" y="960"/>
                    </a:lnTo>
                    <a:lnTo>
                      <a:pt x="690" y="960"/>
                    </a:lnTo>
                    <a:lnTo>
                      <a:pt x="690" y="959"/>
                    </a:lnTo>
                    <a:lnTo>
                      <a:pt x="690" y="957"/>
                    </a:lnTo>
                    <a:lnTo>
                      <a:pt x="690" y="955"/>
                    </a:lnTo>
                    <a:lnTo>
                      <a:pt x="692" y="955"/>
                    </a:lnTo>
                    <a:lnTo>
                      <a:pt x="692" y="953"/>
                    </a:lnTo>
                    <a:lnTo>
                      <a:pt x="696" y="951"/>
                    </a:lnTo>
                    <a:lnTo>
                      <a:pt x="697" y="951"/>
                    </a:lnTo>
                    <a:lnTo>
                      <a:pt x="697" y="950"/>
                    </a:lnTo>
                    <a:lnTo>
                      <a:pt x="697" y="948"/>
                    </a:lnTo>
                    <a:lnTo>
                      <a:pt x="697" y="946"/>
                    </a:lnTo>
                    <a:lnTo>
                      <a:pt x="697" y="942"/>
                    </a:lnTo>
                    <a:lnTo>
                      <a:pt x="699" y="941"/>
                    </a:lnTo>
                    <a:lnTo>
                      <a:pt x="701" y="937"/>
                    </a:lnTo>
                    <a:lnTo>
                      <a:pt x="703" y="935"/>
                    </a:lnTo>
                    <a:lnTo>
                      <a:pt x="703" y="930"/>
                    </a:lnTo>
                    <a:lnTo>
                      <a:pt x="705" y="928"/>
                    </a:lnTo>
                    <a:lnTo>
                      <a:pt x="706" y="926"/>
                    </a:lnTo>
                    <a:lnTo>
                      <a:pt x="706" y="921"/>
                    </a:lnTo>
                    <a:lnTo>
                      <a:pt x="706" y="919"/>
                    </a:lnTo>
                    <a:lnTo>
                      <a:pt x="706" y="915"/>
                    </a:lnTo>
                    <a:lnTo>
                      <a:pt x="706" y="913"/>
                    </a:lnTo>
                    <a:lnTo>
                      <a:pt x="706" y="912"/>
                    </a:lnTo>
                    <a:lnTo>
                      <a:pt x="708" y="910"/>
                    </a:lnTo>
                    <a:lnTo>
                      <a:pt x="708" y="908"/>
                    </a:lnTo>
                    <a:lnTo>
                      <a:pt x="708" y="906"/>
                    </a:lnTo>
                    <a:lnTo>
                      <a:pt x="708" y="899"/>
                    </a:lnTo>
                    <a:lnTo>
                      <a:pt x="710" y="897"/>
                    </a:lnTo>
                    <a:lnTo>
                      <a:pt x="710" y="894"/>
                    </a:lnTo>
                    <a:lnTo>
                      <a:pt x="710" y="890"/>
                    </a:lnTo>
                    <a:lnTo>
                      <a:pt x="710" y="888"/>
                    </a:lnTo>
                    <a:lnTo>
                      <a:pt x="708" y="886"/>
                    </a:lnTo>
                    <a:lnTo>
                      <a:pt x="708" y="883"/>
                    </a:lnTo>
                    <a:lnTo>
                      <a:pt x="708" y="881"/>
                    </a:lnTo>
                    <a:lnTo>
                      <a:pt x="708" y="877"/>
                    </a:lnTo>
                    <a:lnTo>
                      <a:pt x="708" y="872"/>
                    </a:lnTo>
                    <a:lnTo>
                      <a:pt x="708" y="870"/>
                    </a:lnTo>
                    <a:lnTo>
                      <a:pt x="708" y="868"/>
                    </a:lnTo>
                    <a:lnTo>
                      <a:pt x="708" y="865"/>
                    </a:lnTo>
                    <a:lnTo>
                      <a:pt x="708" y="865"/>
                    </a:lnTo>
                    <a:lnTo>
                      <a:pt x="710" y="863"/>
                    </a:lnTo>
                    <a:lnTo>
                      <a:pt x="710" y="863"/>
                    </a:lnTo>
                    <a:lnTo>
                      <a:pt x="712" y="863"/>
                    </a:lnTo>
                    <a:lnTo>
                      <a:pt x="712" y="863"/>
                    </a:lnTo>
                    <a:lnTo>
                      <a:pt x="715" y="861"/>
                    </a:lnTo>
                    <a:lnTo>
                      <a:pt x="715" y="859"/>
                    </a:lnTo>
                    <a:lnTo>
                      <a:pt x="717" y="854"/>
                    </a:lnTo>
                    <a:lnTo>
                      <a:pt x="719" y="850"/>
                    </a:lnTo>
                    <a:lnTo>
                      <a:pt x="719" y="848"/>
                    </a:lnTo>
                    <a:lnTo>
                      <a:pt x="721" y="847"/>
                    </a:lnTo>
                    <a:lnTo>
                      <a:pt x="723" y="845"/>
                    </a:lnTo>
                    <a:lnTo>
                      <a:pt x="723" y="843"/>
                    </a:lnTo>
                    <a:lnTo>
                      <a:pt x="725" y="841"/>
                    </a:lnTo>
                    <a:lnTo>
                      <a:pt x="728" y="839"/>
                    </a:lnTo>
                    <a:lnTo>
                      <a:pt x="728" y="837"/>
                    </a:lnTo>
                    <a:lnTo>
                      <a:pt x="730" y="836"/>
                    </a:lnTo>
                    <a:lnTo>
                      <a:pt x="732" y="834"/>
                    </a:lnTo>
                    <a:lnTo>
                      <a:pt x="734" y="830"/>
                    </a:lnTo>
                    <a:lnTo>
                      <a:pt x="737" y="825"/>
                    </a:lnTo>
                    <a:lnTo>
                      <a:pt x="737" y="825"/>
                    </a:lnTo>
                    <a:lnTo>
                      <a:pt x="739" y="823"/>
                    </a:lnTo>
                    <a:lnTo>
                      <a:pt x="739" y="816"/>
                    </a:lnTo>
                    <a:lnTo>
                      <a:pt x="739" y="814"/>
                    </a:lnTo>
                    <a:lnTo>
                      <a:pt x="739" y="807"/>
                    </a:lnTo>
                    <a:lnTo>
                      <a:pt x="739" y="803"/>
                    </a:lnTo>
                    <a:lnTo>
                      <a:pt x="739" y="799"/>
                    </a:lnTo>
                    <a:lnTo>
                      <a:pt x="737" y="792"/>
                    </a:lnTo>
                    <a:close/>
                    <a:moveTo>
                      <a:pt x="151" y="31"/>
                    </a:moveTo>
                    <a:lnTo>
                      <a:pt x="151" y="31"/>
                    </a:lnTo>
                    <a:lnTo>
                      <a:pt x="152" y="31"/>
                    </a:lnTo>
                    <a:lnTo>
                      <a:pt x="152" y="31"/>
                    </a:lnTo>
                    <a:lnTo>
                      <a:pt x="151" y="31"/>
                    </a:lnTo>
                    <a:close/>
                    <a:moveTo>
                      <a:pt x="386" y="269"/>
                    </a:moveTo>
                    <a:lnTo>
                      <a:pt x="388" y="268"/>
                    </a:lnTo>
                    <a:lnTo>
                      <a:pt x="388" y="268"/>
                    </a:lnTo>
                    <a:lnTo>
                      <a:pt x="388" y="266"/>
                    </a:lnTo>
                    <a:lnTo>
                      <a:pt x="382" y="269"/>
                    </a:lnTo>
                    <a:lnTo>
                      <a:pt x="381" y="269"/>
                    </a:lnTo>
                    <a:lnTo>
                      <a:pt x="379" y="269"/>
                    </a:lnTo>
                    <a:lnTo>
                      <a:pt x="379" y="268"/>
                    </a:lnTo>
                    <a:lnTo>
                      <a:pt x="381" y="268"/>
                    </a:lnTo>
                    <a:lnTo>
                      <a:pt x="388" y="262"/>
                    </a:lnTo>
                    <a:lnTo>
                      <a:pt x="395" y="260"/>
                    </a:lnTo>
                    <a:lnTo>
                      <a:pt x="397" y="258"/>
                    </a:lnTo>
                    <a:lnTo>
                      <a:pt x="400" y="257"/>
                    </a:lnTo>
                    <a:lnTo>
                      <a:pt x="404" y="255"/>
                    </a:lnTo>
                    <a:lnTo>
                      <a:pt x="406" y="255"/>
                    </a:lnTo>
                    <a:lnTo>
                      <a:pt x="406" y="255"/>
                    </a:lnTo>
                    <a:lnTo>
                      <a:pt x="408" y="253"/>
                    </a:lnTo>
                    <a:lnTo>
                      <a:pt x="409" y="251"/>
                    </a:lnTo>
                    <a:lnTo>
                      <a:pt x="409" y="251"/>
                    </a:lnTo>
                    <a:lnTo>
                      <a:pt x="409" y="253"/>
                    </a:lnTo>
                    <a:lnTo>
                      <a:pt x="409" y="253"/>
                    </a:lnTo>
                    <a:lnTo>
                      <a:pt x="411" y="253"/>
                    </a:lnTo>
                    <a:lnTo>
                      <a:pt x="413" y="249"/>
                    </a:lnTo>
                    <a:lnTo>
                      <a:pt x="415" y="249"/>
                    </a:lnTo>
                    <a:lnTo>
                      <a:pt x="413" y="249"/>
                    </a:lnTo>
                    <a:lnTo>
                      <a:pt x="413" y="251"/>
                    </a:lnTo>
                    <a:lnTo>
                      <a:pt x="411" y="251"/>
                    </a:lnTo>
                    <a:lnTo>
                      <a:pt x="411" y="253"/>
                    </a:lnTo>
                    <a:lnTo>
                      <a:pt x="411" y="251"/>
                    </a:lnTo>
                    <a:lnTo>
                      <a:pt x="413" y="251"/>
                    </a:lnTo>
                    <a:lnTo>
                      <a:pt x="415" y="251"/>
                    </a:lnTo>
                    <a:lnTo>
                      <a:pt x="415" y="251"/>
                    </a:lnTo>
                    <a:lnTo>
                      <a:pt x="417" y="248"/>
                    </a:lnTo>
                    <a:lnTo>
                      <a:pt x="417" y="248"/>
                    </a:lnTo>
                    <a:lnTo>
                      <a:pt x="420" y="249"/>
                    </a:lnTo>
                    <a:lnTo>
                      <a:pt x="420" y="255"/>
                    </a:lnTo>
                    <a:lnTo>
                      <a:pt x="424" y="249"/>
                    </a:lnTo>
                    <a:lnTo>
                      <a:pt x="424" y="249"/>
                    </a:lnTo>
                    <a:lnTo>
                      <a:pt x="426" y="251"/>
                    </a:lnTo>
                    <a:lnTo>
                      <a:pt x="428" y="251"/>
                    </a:lnTo>
                    <a:lnTo>
                      <a:pt x="428" y="251"/>
                    </a:lnTo>
                    <a:lnTo>
                      <a:pt x="428" y="253"/>
                    </a:lnTo>
                    <a:lnTo>
                      <a:pt x="428" y="257"/>
                    </a:lnTo>
                    <a:lnTo>
                      <a:pt x="428" y="258"/>
                    </a:lnTo>
                    <a:lnTo>
                      <a:pt x="431" y="258"/>
                    </a:lnTo>
                    <a:lnTo>
                      <a:pt x="433" y="258"/>
                    </a:lnTo>
                    <a:lnTo>
                      <a:pt x="433" y="260"/>
                    </a:lnTo>
                    <a:lnTo>
                      <a:pt x="431" y="262"/>
                    </a:lnTo>
                    <a:lnTo>
                      <a:pt x="431" y="262"/>
                    </a:lnTo>
                    <a:lnTo>
                      <a:pt x="433" y="266"/>
                    </a:lnTo>
                    <a:lnTo>
                      <a:pt x="431" y="268"/>
                    </a:lnTo>
                    <a:lnTo>
                      <a:pt x="431" y="269"/>
                    </a:lnTo>
                    <a:lnTo>
                      <a:pt x="431" y="269"/>
                    </a:lnTo>
                    <a:lnTo>
                      <a:pt x="431" y="269"/>
                    </a:lnTo>
                    <a:lnTo>
                      <a:pt x="431" y="271"/>
                    </a:lnTo>
                    <a:lnTo>
                      <a:pt x="431" y="271"/>
                    </a:lnTo>
                    <a:lnTo>
                      <a:pt x="429" y="271"/>
                    </a:lnTo>
                    <a:lnTo>
                      <a:pt x="429" y="273"/>
                    </a:lnTo>
                    <a:lnTo>
                      <a:pt x="429" y="273"/>
                    </a:lnTo>
                    <a:lnTo>
                      <a:pt x="429" y="273"/>
                    </a:lnTo>
                    <a:lnTo>
                      <a:pt x="428" y="273"/>
                    </a:lnTo>
                    <a:lnTo>
                      <a:pt x="428" y="273"/>
                    </a:lnTo>
                    <a:lnTo>
                      <a:pt x="426" y="273"/>
                    </a:lnTo>
                    <a:lnTo>
                      <a:pt x="428" y="271"/>
                    </a:lnTo>
                    <a:lnTo>
                      <a:pt x="428" y="269"/>
                    </a:lnTo>
                    <a:lnTo>
                      <a:pt x="426" y="269"/>
                    </a:lnTo>
                    <a:lnTo>
                      <a:pt x="424" y="271"/>
                    </a:lnTo>
                    <a:lnTo>
                      <a:pt x="424" y="271"/>
                    </a:lnTo>
                    <a:lnTo>
                      <a:pt x="420" y="271"/>
                    </a:lnTo>
                    <a:lnTo>
                      <a:pt x="417" y="271"/>
                    </a:lnTo>
                    <a:lnTo>
                      <a:pt x="417" y="271"/>
                    </a:lnTo>
                    <a:lnTo>
                      <a:pt x="415" y="273"/>
                    </a:lnTo>
                    <a:lnTo>
                      <a:pt x="415" y="273"/>
                    </a:lnTo>
                    <a:lnTo>
                      <a:pt x="411" y="271"/>
                    </a:lnTo>
                    <a:lnTo>
                      <a:pt x="411" y="273"/>
                    </a:lnTo>
                    <a:lnTo>
                      <a:pt x="409" y="271"/>
                    </a:lnTo>
                    <a:lnTo>
                      <a:pt x="409" y="269"/>
                    </a:lnTo>
                    <a:lnTo>
                      <a:pt x="408" y="268"/>
                    </a:lnTo>
                    <a:lnTo>
                      <a:pt x="406" y="269"/>
                    </a:lnTo>
                    <a:lnTo>
                      <a:pt x="406" y="268"/>
                    </a:lnTo>
                    <a:lnTo>
                      <a:pt x="404" y="269"/>
                    </a:lnTo>
                    <a:lnTo>
                      <a:pt x="404" y="269"/>
                    </a:lnTo>
                    <a:lnTo>
                      <a:pt x="404" y="268"/>
                    </a:lnTo>
                    <a:lnTo>
                      <a:pt x="406" y="266"/>
                    </a:lnTo>
                    <a:lnTo>
                      <a:pt x="406" y="266"/>
                    </a:lnTo>
                    <a:lnTo>
                      <a:pt x="409" y="264"/>
                    </a:lnTo>
                    <a:lnTo>
                      <a:pt x="411" y="262"/>
                    </a:lnTo>
                    <a:lnTo>
                      <a:pt x="411" y="262"/>
                    </a:lnTo>
                    <a:lnTo>
                      <a:pt x="409" y="262"/>
                    </a:lnTo>
                    <a:lnTo>
                      <a:pt x="408" y="262"/>
                    </a:lnTo>
                    <a:lnTo>
                      <a:pt x="406" y="262"/>
                    </a:lnTo>
                    <a:lnTo>
                      <a:pt x="404" y="264"/>
                    </a:lnTo>
                    <a:lnTo>
                      <a:pt x="402" y="266"/>
                    </a:lnTo>
                    <a:lnTo>
                      <a:pt x="400" y="266"/>
                    </a:lnTo>
                    <a:lnTo>
                      <a:pt x="399" y="268"/>
                    </a:lnTo>
                    <a:lnTo>
                      <a:pt x="397" y="268"/>
                    </a:lnTo>
                    <a:lnTo>
                      <a:pt x="395" y="268"/>
                    </a:lnTo>
                    <a:lnTo>
                      <a:pt x="391" y="269"/>
                    </a:lnTo>
                    <a:lnTo>
                      <a:pt x="390" y="269"/>
                    </a:lnTo>
                    <a:lnTo>
                      <a:pt x="388" y="269"/>
                    </a:lnTo>
                    <a:lnTo>
                      <a:pt x="386" y="269"/>
                    </a:lnTo>
                    <a:close/>
                    <a:moveTo>
                      <a:pt x="417" y="287"/>
                    </a:moveTo>
                    <a:lnTo>
                      <a:pt x="415" y="287"/>
                    </a:lnTo>
                    <a:lnTo>
                      <a:pt x="415" y="289"/>
                    </a:lnTo>
                    <a:lnTo>
                      <a:pt x="415" y="287"/>
                    </a:lnTo>
                    <a:lnTo>
                      <a:pt x="415" y="287"/>
                    </a:lnTo>
                    <a:lnTo>
                      <a:pt x="415" y="286"/>
                    </a:lnTo>
                    <a:lnTo>
                      <a:pt x="415" y="286"/>
                    </a:lnTo>
                    <a:lnTo>
                      <a:pt x="413" y="287"/>
                    </a:lnTo>
                    <a:lnTo>
                      <a:pt x="411" y="287"/>
                    </a:lnTo>
                    <a:lnTo>
                      <a:pt x="411" y="289"/>
                    </a:lnTo>
                    <a:lnTo>
                      <a:pt x="409" y="289"/>
                    </a:lnTo>
                    <a:lnTo>
                      <a:pt x="409" y="291"/>
                    </a:lnTo>
                    <a:lnTo>
                      <a:pt x="408" y="293"/>
                    </a:lnTo>
                    <a:lnTo>
                      <a:pt x="408" y="293"/>
                    </a:lnTo>
                    <a:lnTo>
                      <a:pt x="408" y="295"/>
                    </a:lnTo>
                    <a:lnTo>
                      <a:pt x="406" y="295"/>
                    </a:lnTo>
                    <a:lnTo>
                      <a:pt x="406" y="298"/>
                    </a:lnTo>
                    <a:lnTo>
                      <a:pt x="404" y="300"/>
                    </a:lnTo>
                    <a:lnTo>
                      <a:pt x="402" y="304"/>
                    </a:lnTo>
                    <a:lnTo>
                      <a:pt x="404" y="304"/>
                    </a:lnTo>
                    <a:lnTo>
                      <a:pt x="402" y="306"/>
                    </a:lnTo>
                    <a:lnTo>
                      <a:pt x="400" y="311"/>
                    </a:lnTo>
                    <a:lnTo>
                      <a:pt x="399" y="315"/>
                    </a:lnTo>
                    <a:lnTo>
                      <a:pt x="397" y="316"/>
                    </a:lnTo>
                    <a:lnTo>
                      <a:pt x="395" y="316"/>
                    </a:lnTo>
                    <a:lnTo>
                      <a:pt x="393" y="318"/>
                    </a:lnTo>
                    <a:lnTo>
                      <a:pt x="391" y="320"/>
                    </a:lnTo>
                    <a:lnTo>
                      <a:pt x="390" y="320"/>
                    </a:lnTo>
                    <a:lnTo>
                      <a:pt x="388" y="320"/>
                    </a:lnTo>
                    <a:lnTo>
                      <a:pt x="388" y="318"/>
                    </a:lnTo>
                    <a:lnTo>
                      <a:pt x="388" y="318"/>
                    </a:lnTo>
                    <a:lnTo>
                      <a:pt x="388" y="316"/>
                    </a:lnTo>
                    <a:lnTo>
                      <a:pt x="388" y="313"/>
                    </a:lnTo>
                    <a:lnTo>
                      <a:pt x="390" y="311"/>
                    </a:lnTo>
                    <a:lnTo>
                      <a:pt x="390" y="309"/>
                    </a:lnTo>
                    <a:lnTo>
                      <a:pt x="391" y="309"/>
                    </a:lnTo>
                    <a:lnTo>
                      <a:pt x="391" y="306"/>
                    </a:lnTo>
                    <a:lnTo>
                      <a:pt x="393" y="304"/>
                    </a:lnTo>
                    <a:lnTo>
                      <a:pt x="393" y="302"/>
                    </a:lnTo>
                    <a:lnTo>
                      <a:pt x="395" y="300"/>
                    </a:lnTo>
                    <a:lnTo>
                      <a:pt x="397" y="298"/>
                    </a:lnTo>
                    <a:lnTo>
                      <a:pt x="397" y="296"/>
                    </a:lnTo>
                    <a:lnTo>
                      <a:pt x="399" y="293"/>
                    </a:lnTo>
                    <a:lnTo>
                      <a:pt x="400" y="293"/>
                    </a:lnTo>
                    <a:lnTo>
                      <a:pt x="400" y="291"/>
                    </a:lnTo>
                    <a:lnTo>
                      <a:pt x="402" y="289"/>
                    </a:lnTo>
                    <a:lnTo>
                      <a:pt x="404" y="287"/>
                    </a:lnTo>
                    <a:lnTo>
                      <a:pt x="406" y="286"/>
                    </a:lnTo>
                    <a:lnTo>
                      <a:pt x="406" y="284"/>
                    </a:lnTo>
                    <a:lnTo>
                      <a:pt x="404" y="286"/>
                    </a:lnTo>
                    <a:lnTo>
                      <a:pt x="402" y="287"/>
                    </a:lnTo>
                    <a:lnTo>
                      <a:pt x="402" y="287"/>
                    </a:lnTo>
                    <a:lnTo>
                      <a:pt x="402" y="287"/>
                    </a:lnTo>
                    <a:lnTo>
                      <a:pt x="397" y="291"/>
                    </a:lnTo>
                    <a:lnTo>
                      <a:pt x="397" y="291"/>
                    </a:lnTo>
                    <a:lnTo>
                      <a:pt x="399" y="287"/>
                    </a:lnTo>
                    <a:lnTo>
                      <a:pt x="400" y="287"/>
                    </a:lnTo>
                    <a:lnTo>
                      <a:pt x="400" y="287"/>
                    </a:lnTo>
                    <a:lnTo>
                      <a:pt x="402" y="286"/>
                    </a:lnTo>
                    <a:lnTo>
                      <a:pt x="408" y="280"/>
                    </a:lnTo>
                    <a:lnTo>
                      <a:pt x="409" y="278"/>
                    </a:lnTo>
                    <a:lnTo>
                      <a:pt x="409" y="280"/>
                    </a:lnTo>
                    <a:lnTo>
                      <a:pt x="411" y="278"/>
                    </a:lnTo>
                    <a:lnTo>
                      <a:pt x="411" y="278"/>
                    </a:lnTo>
                    <a:lnTo>
                      <a:pt x="411" y="280"/>
                    </a:lnTo>
                    <a:lnTo>
                      <a:pt x="411" y="280"/>
                    </a:lnTo>
                    <a:lnTo>
                      <a:pt x="415" y="278"/>
                    </a:lnTo>
                    <a:lnTo>
                      <a:pt x="417" y="278"/>
                    </a:lnTo>
                    <a:lnTo>
                      <a:pt x="419" y="278"/>
                    </a:lnTo>
                    <a:lnTo>
                      <a:pt x="420" y="277"/>
                    </a:lnTo>
                    <a:lnTo>
                      <a:pt x="422" y="277"/>
                    </a:lnTo>
                    <a:lnTo>
                      <a:pt x="424" y="278"/>
                    </a:lnTo>
                    <a:lnTo>
                      <a:pt x="424" y="278"/>
                    </a:lnTo>
                    <a:lnTo>
                      <a:pt x="424" y="278"/>
                    </a:lnTo>
                    <a:lnTo>
                      <a:pt x="424" y="278"/>
                    </a:lnTo>
                    <a:lnTo>
                      <a:pt x="426" y="278"/>
                    </a:lnTo>
                    <a:lnTo>
                      <a:pt x="426" y="278"/>
                    </a:lnTo>
                    <a:lnTo>
                      <a:pt x="428" y="278"/>
                    </a:lnTo>
                    <a:lnTo>
                      <a:pt x="428" y="278"/>
                    </a:lnTo>
                    <a:lnTo>
                      <a:pt x="428" y="278"/>
                    </a:lnTo>
                    <a:lnTo>
                      <a:pt x="429" y="278"/>
                    </a:lnTo>
                    <a:lnTo>
                      <a:pt x="431" y="278"/>
                    </a:lnTo>
                    <a:lnTo>
                      <a:pt x="431" y="278"/>
                    </a:lnTo>
                    <a:lnTo>
                      <a:pt x="431" y="277"/>
                    </a:lnTo>
                    <a:lnTo>
                      <a:pt x="429" y="277"/>
                    </a:lnTo>
                    <a:lnTo>
                      <a:pt x="431" y="275"/>
                    </a:lnTo>
                    <a:lnTo>
                      <a:pt x="431" y="275"/>
                    </a:lnTo>
                    <a:lnTo>
                      <a:pt x="431" y="275"/>
                    </a:lnTo>
                    <a:lnTo>
                      <a:pt x="431" y="273"/>
                    </a:lnTo>
                    <a:lnTo>
                      <a:pt x="431" y="273"/>
                    </a:lnTo>
                    <a:lnTo>
                      <a:pt x="431" y="273"/>
                    </a:lnTo>
                    <a:lnTo>
                      <a:pt x="431" y="273"/>
                    </a:lnTo>
                    <a:lnTo>
                      <a:pt x="433" y="275"/>
                    </a:lnTo>
                    <a:lnTo>
                      <a:pt x="431" y="275"/>
                    </a:lnTo>
                    <a:lnTo>
                      <a:pt x="433" y="275"/>
                    </a:lnTo>
                    <a:lnTo>
                      <a:pt x="435" y="275"/>
                    </a:lnTo>
                    <a:lnTo>
                      <a:pt x="438" y="277"/>
                    </a:lnTo>
                    <a:lnTo>
                      <a:pt x="438" y="277"/>
                    </a:lnTo>
                    <a:lnTo>
                      <a:pt x="438" y="277"/>
                    </a:lnTo>
                    <a:lnTo>
                      <a:pt x="440" y="277"/>
                    </a:lnTo>
                    <a:lnTo>
                      <a:pt x="440" y="277"/>
                    </a:lnTo>
                    <a:lnTo>
                      <a:pt x="442" y="278"/>
                    </a:lnTo>
                    <a:lnTo>
                      <a:pt x="442" y="277"/>
                    </a:lnTo>
                    <a:lnTo>
                      <a:pt x="444" y="278"/>
                    </a:lnTo>
                    <a:lnTo>
                      <a:pt x="446" y="278"/>
                    </a:lnTo>
                    <a:lnTo>
                      <a:pt x="448" y="278"/>
                    </a:lnTo>
                    <a:lnTo>
                      <a:pt x="448" y="278"/>
                    </a:lnTo>
                    <a:lnTo>
                      <a:pt x="448" y="278"/>
                    </a:lnTo>
                    <a:lnTo>
                      <a:pt x="448" y="280"/>
                    </a:lnTo>
                    <a:lnTo>
                      <a:pt x="449" y="278"/>
                    </a:lnTo>
                    <a:lnTo>
                      <a:pt x="453" y="280"/>
                    </a:lnTo>
                    <a:lnTo>
                      <a:pt x="453" y="280"/>
                    </a:lnTo>
                    <a:lnTo>
                      <a:pt x="453" y="280"/>
                    </a:lnTo>
                    <a:lnTo>
                      <a:pt x="453" y="284"/>
                    </a:lnTo>
                    <a:lnTo>
                      <a:pt x="455" y="284"/>
                    </a:lnTo>
                    <a:lnTo>
                      <a:pt x="455" y="286"/>
                    </a:lnTo>
                    <a:lnTo>
                      <a:pt x="455" y="286"/>
                    </a:lnTo>
                    <a:lnTo>
                      <a:pt x="457" y="286"/>
                    </a:lnTo>
                    <a:lnTo>
                      <a:pt x="457" y="287"/>
                    </a:lnTo>
                    <a:lnTo>
                      <a:pt x="457" y="287"/>
                    </a:lnTo>
                    <a:lnTo>
                      <a:pt x="455" y="287"/>
                    </a:lnTo>
                    <a:lnTo>
                      <a:pt x="455" y="289"/>
                    </a:lnTo>
                    <a:lnTo>
                      <a:pt x="457" y="291"/>
                    </a:lnTo>
                    <a:lnTo>
                      <a:pt x="457" y="291"/>
                    </a:lnTo>
                    <a:lnTo>
                      <a:pt x="457" y="291"/>
                    </a:lnTo>
                    <a:lnTo>
                      <a:pt x="457" y="291"/>
                    </a:lnTo>
                    <a:lnTo>
                      <a:pt x="455" y="291"/>
                    </a:lnTo>
                    <a:lnTo>
                      <a:pt x="455" y="291"/>
                    </a:lnTo>
                    <a:lnTo>
                      <a:pt x="453" y="291"/>
                    </a:lnTo>
                    <a:lnTo>
                      <a:pt x="453" y="291"/>
                    </a:lnTo>
                    <a:lnTo>
                      <a:pt x="453" y="293"/>
                    </a:lnTo>
                    <a:lnTo>
                      <a:pt x="453" y="293"/>
                    </a:lnTo>
                    <a:lnTo>
                      <a:pt x="453" y="295"/>
                    </a:lnTo>
                    <a:lnTo>
                      <a:pt x="451" y="295"/>
                    </a:lnTo>
                    <a:lnTo>
                      <a:pt x="449" y="293"/>
                    </a:lnTo>
                    <a:lnTo>
                      <a:pt x="449" y="293"/>
                    </a:lnTo>
                    <a:lnTo>
                      <a:pt x="449" y="291"/>
                    </a:lnTo>
                    <a:lnTo>
                      <a:pt x="448" y="293"/>
                    </a:lnTo>
                    <a:lnTo>
                      <a:pt x="448" y="293"/>
                    </a:lnTo>
                    <a:lnTo>
                      <a:pt x="448" y="293"/>
                    </a:lnTo>
                    <a:lnTo>
                      <a:pt x="448" y="291"/>
                    </a:lnTo>
                    <a:lnTo>
                      <a:pt x="448" y="291"/>
                    </a:lnTo>
                    <a:lnTo>
                      <a:pt x="448" y="289"/>
                    </a:lnTo>
                    <a:lnTo>
                      <a:pt x="448" y="289"/>
                    </a:lnTo>
                    <a:lnTo>
                      <a:pt x="448" y="291"/>
                    </a:lnTo>
                    <a:lnTo>
                      <a:pt x="448" y="289"/>
                    </a:lnTo>
                    <a:lnTo>
                      <a:pt x="446" y="287"/>
                    </a:lnTo>
                    <a:lnTo>
                      <a:pt x="448" y="287"/>
                    </a:lnTo>
                    <a:lnTo>
                      <a:pt x="444" y="286"/>
                    </a:lnTo>
                    <a:lnTo>
                      <a:pt x="444" y="287"/>
                    </a:lnTo>
                    <a:lnTo>
                      <a:pt x="446" y="287"/>
                    </a:lnTo>
                    <a:lnTo>
                      <a:pt x="444" y="289"/>
                    </a:lnTo>
                    <a:lnTo>
                      <a:pt x="444" y="291"/>
                    </a:lnTo>
                    <a:lnTo>
                      <a:pt x="444" y="291"/>
                    </a:lnTo>
                    <a:lnTo>
                      <a:pt x="444" y="293"/>
                    </a:lnTo>
                    <a:lnTo>
                      <a:pt x="444" y="293"/>
                    </a:lnTo>
                    <a:lnTo>
                      <a:pt x="438" y="298"/>
                    </a:lnTo>
                    <a:lnTo>
                      <a:pt x="438" y="298"/>
                    </a:lnTo>
                    <a:lnTo>
                      <a:pt x="438" y="302"/>
                    </a:lnTo>
                    <a:lnTo>
                      <a:pt x="437" y="302"/>
                    </a:lnTo>
                    <a:lnTo>
                      <a:pt x="435" y="306"/>
                    </a:lnTo>
                    <a:lnTo>
                      <a:pt x="435" y="306"/>
                    </a:lnTo>
                    <a:lnTo>
                      <a:pt x="433" y="306"/>
                    </a:lnTo>
                    <a:lnTo>
                      <a:pt x="433" y="307"/>
                    </a:lnTo>
                    <a:lnTo>
                      <a:pt x="431" y="307"/>
                    </a:lnTo>
                    <a:lnTo>
                      <a:pt x="429" y="307"/>
                    </a:lnTo>
                    <a:lnTo>
                      <a:pt x="429" y="307"/>
                    </a:lnTo>
                    <a:lnTo>
                      <a:pt x="429" y="307"/>
                    </a:lnTo>
                    <a:lnTo>
                      <a:pt x="429" y="306"/>
                    </a:lnTo>
                    <a:lnTo>
                      <a:pt x="431" y="304"/>
                    </a:lnTo>
                    <a:lnTo>
                      <a:pt x="431" y="302"/>
                    </a:lnTo>
                    <a:lnTo>
                      <a:pt x="431" y="300"/>
                    </a:lnTo>
                    <a:lnTo>
                      <a:pt x="431" y="298"/>
                    </a:lnTo>
                    <a:lnTo>
                      <a:pt x="429" y="298"/>
                    </a:lnTo>
                    <a:lnTo>
                      <a:pt x="428" y="298"/>
                    </a:lnTo>
                    <a:lnTo>
                      <a:pt x="424" y="300"/>
                    </a:lnTo>
                    <a:lnTo>
                      <a:pt x="424" y="302"/>
                    </a:lnTo>
                    <a:lnTo>
                      <a:pt x="424" y="302"/>
                    </a:lnTo>
                    <a:lnTo>
                      <a:pt x="422" y="302"/>
                    </a:lnTo>
                    <a:lnTo>
                      <a:pt x="422" y="300"/>
                    </a:lnTo>
                    <a:lnTo>
                      <a:pt x="424" y="298"/>
                    </a:lnTo>
                    <a:lnTo>
                      <a:pt x="424" y="298"/>
                    </a:lnTo>
                    <a:lnTo>
                      <a:pt x="426" y="296"/>
                    </a:lnTo>
                    <a:lnTo>
                      <a:pt x="428" y="295"/>
                    </a:lnTo>
                    <a:lnTo>
                      <a:pt x="429" y="295"/>
                    </a:lnTo>
                    <a:lnTo>
                      <a:pt x="429" y="293"/>
                    </a:lnTo>
                    <a:lnTo>
                      <a:pt x="429" y="293"/>
                    </a:lnTo>
                    <a:lnTo>
                      <a:pt x="429" y="289"/>
                    </a:lnTo>
                    <a:lnTo>
                      <a:pt x="429" y="289"/>
                    </a:lnTo>
                    <a:lnTo>
                      <a:pt x="431" y="287"/>
                    </a:lnTo>
                    <a:lnTo>
                      <a:pt x="431" y="287"/>
                    </a:lnTo>
                    <a:lnTo>
                      <a:pt x="431" y="286"/>
                    </a:lnTo>
                    <a:lnTo>
                      <a:pt x="431" y="286"/>
                    </a:lnTo>
                    <a:lnTo>
                      <a:pt x="429" y="284"/>
                    </a:lnTo>
                    <a:lnTo>
                      <a:pt x="429" y="284"/>
                    </a:lnTo>
                    <a:lnTo>
                      <a:pt x="429" y="284"/>
                    </a:lnTo>
                    <a:lnTo>
                      <a:pt x="428" y="282"/>
                    </a:lnTo>
                    <a:lnTo>
                      <a:pt x="428" y="282"/>
                    </a:lnTo>
                    <a:lnTo>
                      <a:pt x="426" y="282"/>
                    </a:lnTo>
                    <a:lnTo>
                      <a:pt x="426" y="280"/>
                    </a:lnTo>
                    <a:lnTo>
                      <a:pt x="424" y="280"/>
                    </a:lnTo>
                    <a:lnTo>
                      <a:pt x="424" y="280"/>
                    </a:lnTo>
                    <a:lnTo>
                      <a:pt x="422" y="282"/>
                    </a:lnTo>
                    <a:lnTo>
                      <a:pt x="422" y="282"/>
                    </a:lnTo>
                    <a:lnTo>
                      <a:pt x="422" y="284"/>
                    </a:lnTo>
                    <a:lnTo>
                      <a:pt x="422" y="284"/>
                    </a:lnTo>
                    <a:lnTo>
                      <a:pt x="422" y="284"/>
                    </a:lnTo>
                    <a:lnTo>
                      <a:pt x="420" y="284"/>
                    </a:lnTo>
                    <a:lnTo>
                      <a:pt x="419" y="286"/>
                    </a:lnTo>
                    <a:lnTo>
                      <a:pt x="417" y="287"/>
                    </a:lnTo>
                    <a:lnTo>
                      <a:pt x="417" y="287"/>
                    </a:lnTo>
                    <a:close/>
                    <a:moveTo>
                      <a:pt x="428" y="311"/>
                    </a:moveTo>
                    <a:lnTo>
                      <a:pt x="428" y="313"/>
                    </a:lnTo>
                    <a:lnTo>
                      <a:pt x="428" y="313"/>
                    </a:lnTo>
                    <a:lnTo>
                      <a:pt x="428" y="315"/>
                    </a:lnTo>
                    <a:lnTo>
                      <a:pt x="428" y="315"/>
                    </a:lnTo>
                    <a:lnTo>
                      <a:pt x="428" y="315"/>
                    </a:lnTo>
                    <a:lnTo>
                      <a:pt x="426" y="315"/>
                    </a:lnTo>
                    <a:lnTo>
                      <a:pt x="426" y="315"/>
                    </a:lnTo>
                    <a:lnTo>
                      <a:pt x="424" y="315"/>
                    </a:lnTo>
                    <a:lnTo>
                      <a:pt x="424" y="315"/>
                    </a:lnTo>
                    <a:lnTo>
                      <a:pt x="424" y="313"/>
                    </a:lnTo>
                    <a:lnTo>
                      <a:pt x="424" y="313"/>
                    </a:lnTo>
                    <a:lnTo>
                      <a:pt x="426" y="311"/>
                    </a:lnTo>
                    <a:lnTo>
                      <a:pt x="428" y="311"/>
                    </a:lnTo>
                    <a:close/>
                    <a:moveTo>
                      <a:pt x="453" y="313"/>
                    </a:moveTo>
                    <a:lnTo>
                      <a:pt x="453" y="313"/>
                    </a:lnTo>
                    <a:lnTo>
                      <a:pt x="451" y="315"/>
                    </a:lnTo>
                    <a:lnTo>
                      <a:pt x="451" y="315"/>
                    </a:lnTo>
                    <a:lnTo>
                      <a:pt x="449" y="315"/>
                    </a:lnTo>
                    <a:lnTo>
                      <a:pt x="446" y="316"/>
                    </a:lnTo>
                    <a:lnTo>
                      <a:pt x="444" y="316"/>
                    </a:lnTo>
                    <a:lnTo>
                      <a:pt x="444" y="316"/>
                    </a:lnTo>
                    <a:lnTo>
                      <a:pt x="442" y="318"/>
                    </a:lnTo>
                    <a:lnTo>
                      <a:pt x="440" y="320"/>
                    </a:lnTo>
                    <a:lnTo>
                      <a:pt x="438" y="320"/>
                    </a:lnTo>
                    <a:lnTo>
                      <a:pt x="435" y="320"/>
                    </a:lnTo>
                    <a:lnTo>
                      <a:pt x="429" y="324"/>
                    </a:lnTo>
                    <a:lnTo>
                      <a:pt x="426" y="322"/>
                    </a:lnTo>
                    <a:lnTo>
                      <a:pt x="424" y="324"/>
                    </a:lnTo>
                    <a:lnTo>
                      <a:pt x="422" y="324"/>
                    </a:lnTo>
                    <a:lnTo>
                      <a:pt x="422" y="322"/>
                    </a:lnTo>
                    <a:lnTo>
                      <a:pt x="420" y="322"/>
                    </a:lnTo>
                    <a:lnTo>
                      <a:pt x="420" y="322"/>
                    </a:lnTo>
                    <a:lnTo>
                      <a:pt x="420" y="322"/>
                    </a:lnTo>
                    <a:lnTo>
                      <a:pt x="417" y="320"/>
                    </a:lnTo>
                    <a:lnTo>
                      <a:pt x="419" y="320"/>
                    </a:lnTo>
                    <a:lnTo>
                      <a:pt x="420" y="318"/>
                    </a:lnTo>
                    <a:lnTo>
                      <a:pt x="424" y="318"/>
                    </a:lnTo>
                    <a:lnTo>
                      <a:pt x="424" y="318"/>
                    </a:lnTo>
                    <a:lnTo>
                      <a:pt x="426" y="318"/>
                    </a:lnTo>
                    <a:lnTo>
                      <a:pt x="426" y="318"/>
                    </a:lnTo>
                    <a:lnTo>
                      <a:pt x="428" y="316"/>
                    </a:lnTo>
                    <a:lnTo>
                      <a:pt x="429" y="316"/>
                    </a:lnTo>
                    <a:lnTo>
                      <a:pt x="429" y="316"/>
                    </a:lnTo>
                    <a:lnTo>
                      <a:pt x="431" y="315"/>
                    </a:lnTo>
                    <a:lnTo>
                      <a:pt x="433" y="313"/>
                    </a:lnTo>
                    <a:lnTo>
                      <a:pt x="435" y="313"/>
                    </a:lnTo>
                    <a:lnTo>
                      <a:pt x="435" y="313"/>
                    </a:lnTo>
                    <a:lnTo>
                      <a:pt x="438" y="311"/>
                    </a:lnTo>
                    <a:lnTo>
                      <a:pt x="440" y="313"/>
                    </a:lnTo>
                    <a:lnTo>
                      <a:pt x="442" y="313"/>
                    </a:lnTo>
                    <a:lnTo>
                      <a:pt x="444" y="311"/>
                    </a:lnTo>
                    <a:lnTo>
                      <a:pt x="446" y="311"/>
                    </a:lnTo>
                    <a:lnTo>
                      <a:pt x="449" y="311"/>
                    </a:lnTo>
                    <a:lnTo>
                      <a:pt x="449" y="311"/>
                    </a:lnTo>
                    <a:lnTo>
                      <a:pt x="451" y="311"/>
                    </a:lnTo>
                    <a:lnTo>
                      <a:pt x="453" y="311"/>
                    </a:lnTo>
                    <a:lnTo>
                      <a:pt x="455" y="311"/>
                    </a:lnTo>
                    <a:lnTo>
                      <a:pt x="453" y="313"/>
                    </a:lnTo>
                    <a:close/>
                    <a:moveTo>
                      <a:pt x="475" y="298"/>
                    </a:moveTo>
                    <a:lnTo>
                      <a:pt x="480" y="298"/>
                    </a:lnTo>
                    <a:lnTo>
                      <a:pt x="480" y="298"/>
                    </a:lnTo>
                    <a:lnTo>
                      <a:pt x="484" y="295"/>
                    </a:lnTo>
                    <a:lnTo>
                      <a:pt x="484" y="296"/>
                    </a:lnTo>
                    <a:lnTo>
                      <a:pt x="482" y="298"/>
                    </a:lnTo>
                    <a:lnTo>
                      <a:pt x="478" y="298"/>
                    </a:lnTo>
                    <a:lnTo>
                      <a:pt x="478" y="300"/>
                    </a:lnTo>
                    <a:lnTo>
                      <a:pt x="478" y="300"/>
                    </a:lnTo>
                    <a:lnTo>
                      <a:pt x="478" y="300"/>
                    </a:lnTo>
                    <a:lnTo>
                      <a:pt x="478" y="302"/>
                    </a:lnTo>
                    <a:lnTo>
                      <a:pt x="478" y="302"/>
                    </a:lnTo>
                    <a:lnTo>
                      <a:pt x="476" y="302"/>
                    </a:lnTo>
                    <a:lnTo>
                      <a:pt x="476" y="302"/>
                    </a:lnTo>
                    <a:lnTo>
                      <a:pt x="476" y="304"/>
                    </a:lnTo>
                    <a:lnTo>
                      <a:pt x="476" y="304"/>
                    </a:lnTo>
                    <a:lnTo>
                      <a:pt x="476" y="306"/>
                    </a:lnTo>
                    <a:lnTo>
                      <a:pt x="475" y="306"/>
                    </a:lnTo>
                    <a:lnTo>
                      <a:pt x="471" y="307"/>
                    </a:lnTo>
                    <a:lnTo>
                      <a:pt x="471" y="307"/>
                    </a:lnTo>
                    <a:lnTo>
                      <a:pt x="467" y="307"/>
                    </a:lnTo>
                    <a:lnTo>
                      <a:pt x="467" y="307"/>
                    </a:lnTo>
                    <a:lnTo>
                      <a:pt x="466" y="307"/>
                    </a:lnTo>
                    <a:lnTo>
                      <a:pt x="466" y="307"/>
                    </a:lnTo>
                    <a:lnTo>
                      <a:pt x="464" y="306"/>
                    </a:lnTo>
                    <a:lnTo>
                      <a:pt x="462" y="306"/>
                    </a:lnTo>
                    <a:lnTo>
                      <a:pt x="458" y="306"/>
                    </a:lnTo>
                    <a:lnTo>
                      <a:pt x="457" y="307"/>
                    </a:lnTo>
                    <a:lnTo>
                      <a:pt x="455" y="307"/>
                    </a:lnTo>
                    <a:lnTo>
                      <a:pt x="453" y="307"/>
                    </a:lnTo>
                    <a:lnTo>
                      <a:pt x="453" y="307"/>
                    </a:lnTo>
                    <a:lnTo>
                      <a:pt x="449" y="307"/>
                    </a:lnTo>
                    <a:lnTo>
                      <a:pt x="453" y="306"/>
                    </a:lnTo>
                    <a:lnTo>
                      <a:pt x="453" y="304"/>
                    </a:lnTo>
                    <a:lnTo>
                      <a:pt x="453" y="304"/>
                    </a:lnTo>
                    <a:lnTo>
                      <a:pt x="457" y="302"/>
                    </a:lnTo>
                    <a:lnTo>
                      <a:pt x="464" y="300"/>
                    </a:lnTo>
                    <a:lnTo>
                      <a:pt x="466" y="300"/>
                    </a:lnTo>
                    <a:lnTo>
                      <a:pt x="467" y="300"/>
                    </a:lnTo>
                    <a:lnTo>
                      <a:pt x="469" y="302"/>
                    </a:lnTo>
                    <a:lnTo>
                      <a:pt x="471" y="302"/>
                    </a:lnTo>
                    <a:lnTo>
                      <a:pt x="471" y="302"/>
                    </a:lnTo>
                    <a:lnTo>
                      <a:pt x="471" y="302"/>
                    </a:lnTo>
                    <a:lnTo>
                      <a:pt x="471" y="302"/>
                    </a:lnTo>
                    <a:lnTo>
                      <a:pt x="471" y="298"/>
                    </a:lnTo>
                    <a:lnTo>
                      <a:pt x="471" y="298"/>
                    </a:lnTo>
                    <a:lnTo>
                      <a:pt x="473" y="298"/>
                    </a:lnTo>
                    <a:lnTo>
                      <a:pt x="473" y="298"/>
                    </a:lnTo>
                    <a:lnTo>
                      <a:pt x="473" y="300"/>
                    </a:lnTo>
                    <a:lnTo>
                      <a:pt x="475" y="298"/>
                    </a:lnTo>
                    <a:close/>
                    <a:moveTo>
                      <a:pt x="304" y="570"/>
                    </a:moveTo>
                    <a:lnTo>
                      <a:pt x="304" y="575"/>
                    </a:lnTo>
                    <a:lnTo>
                      <a:pt x="304" y="570"/>
                    </a:lnTo>
                    <a:lnTo>
                      <a:pt x="308" y="557"/>
                    </a:lnTo>
                    <a:lnTo>
                      <a:pt x="304" y="570"/>
                    </a:lnTo>
                    <a:close/>
                    <a:moveTo>
                      <a:pt x="339" y="590"/>
                    </a:moveTo>
                    <a:lnTo>
                      <a:pt x="339" y="590"/>
                    </a:lnTo>
                    <a:lnTo>
                      <a:pt x="339" y="590"/>
                    </a:lnTo>
                    <a:lnTo>
                      <a:pt x="339" y="588"/>
                    </a:lnTo>
                    <a:lnTo>
                      <a:pt x="339" y="590"/>
                    </a:lnTo>
                    <a:close/>
                    <a:moveTo>
                      <a:pt x="328" y="597"/>
                    </a:moveTo>
                    <a:lnTo>
                      <a:pt x="328" y="597"/>
                    </a:lnTo>
                    <a:lnTo>
                      <a:pt x="328" y="597"/>
                    </a:lnTo>
                    <a:lnTo>
                      <a:pt x="328" y="597"/>
                    </a:lnTo>
                    <a:close/>
                    <a:moveTo>
                      <a:pt x="337" y="629"/>
                    </a:moveTo>
                    <a:lnTo>
                      <a:pt x="337" y="628"/>
                    </a:lnTo>
                    <a:lnTo>
                      <a:pt x="337" y="628"/>
                    </a:lnTo>
                    <a:lnTo>
                      <a:pt x="339" y="629"/>
                    </a:lnTo>
                    <a:lnTo>
                      <a:pt x="337" y="629"/>
                    </a:lnTo>
                    <a:close/>
                    <a:moveTo>
                      <a:pt x="554" y="899"/>
                    </a:moveTo>
                    <a:lnTo>
                      <a:pt x="554" y="899"/>
                    </a:lnTo>
                    <a:lnTo>
                      <a:pt x="553" y="897"/>
                    </a:lnTo>
                    <a:lnTo>
                      <a:pt x="554" y="899"/>
                    </a:lnTo>
                    <a:close/>
                    <a:moveTo>
                      <a:pt x="562" y="933"/>
                    </a:moveTo>
                    <a:lnTo>
                      <a:pt x="562" y="932"/>
                    </a:lnTo>
                    <a:lnTo>
                      <a:pt x="562" y="933"/>
                    </a:lnTo>
                    <a:lnTo>
                      <a:pt x="562" y="933"/>
                    </a:lnTo>
                    <a:lnTo>
                      <a:pt x="562" y="933"/>
                    </a:lnTo>
                    <a:close/>
                    <a:moveTo>
                      <a:pt x="562" y="919"/>
                    </a:moveTo>
                    <a:lnTo>
                      <a:pt x="562" y="924"/>
                    </a:lnTo>
                    <a:lnTo>
                      <a:pt x="562" y="924"/>
                    </a:lnTo>
                    <a:lnTo>
                      <a:pt x="562" y="924"/>
                    </a:lnTo>
                    <a:lnTo>
                      <a:pt x="562" y="919"/>
                    </a:lnTo>
                    <a:close/>
                    <a:moveTo>
                      <a:pt x="513" y="960"/>
                    </a:moveTo>
                    <a:lnTo>
                      <a:pt x="514" y="959"/>
                    </a:lnTo>
                    <a:lnTo>
                      <a:pt x="514" y="960"/>
                    </a:lnTo>
                    <a:lnTo>
                      <a:pt x="514" y="960"/>
                    </a:lnTo>
                    <a:lnTo>
                      <a:pt x="513" y="960"/>
                    </a:lnTo>
                    <a:close/>
                    <a:moveTo>
                      <a:pt x="496" y="705"/>
                    </a:moveTo>
                    <a:lnTo>
                      <a:pt x="498" y="704"/>
                    </a:lnTo>
                    <a:lnTo>
                      <a:pt x="498" y="702"/>
                    </a:lnTo>
                    <a:lnTo>
                      <a:pt x="498" y="704"/>
                    </a:lnTo>
                    <a:lnTo>
                      <a:pt x="496" y="705"/>
                    </a:lnTo>
                    <a:close/>
                    <a:moveTo>
                      <a:pt x="498" y="714"/>
                    </a:moveTo>
                    <a:lnTo>
                      <a:pt x="498" y="713"/>
                    </a:lnTo>
                    <a:lnTo>
                      <a:pt x="498" y="714"/>
                    </a:lnTo>
                    <a:lnTo>
                      <a:pt x="498" y="714"/>
                    </a:lnTo>
                    <a:close/>
                    <a:moveTo>
                      <a:pt x="489" y="1000"/>
                    </a:moveTo>
                    <a:lnTo>
                      <a:pt x="489" y="1002"/>
                    </a:lnTo>
                    <a:lnTo>
                      <a:pt x="489" y="1004"/>
                    </a:lnTo>
                    <a:lnTo>
                      <a:pt x="489" y="1004"/>
                    </a:lnTo>
                    <a:lnTo>
                      <a:pt x="489" y="1004"/>
                    </a:lnTo>
                    <a:lnTo>
                      <a:pt x="489" y="1002"/>
                    </a:lnTo>
                    <a:lnTo>
                      <a:pt x="489" y="1000"/>
                    </a:lnTo>
                    <a:close/>
                    <a:moveTo>
                      <a:pt x="587" y="971"/>
                    </a:moveTo>
                    <a:lnTo>
                      <a:pt x="585" y="971"/>
                    </a:lnTo>
                    <a:lnTo>
                      <a:pt x="587" y="971"/>
                    </a:lnTo>
                    <a:lnTo>
                      <a:pt x="587" y="971"/>
                    </a:lnTo>
                    <a:lnTo>
                      <a:pt x="587" y="971"/>
                    </a:lnTo>
                    <a:close/>
                    <a:moveTo>
                      <a:pt x="578" y="1035"/>
                    </a:moveTo>
                    <a:lnTo>
                      <a:pt x="578" y="1035"/>
                    </a:lnTo>
                    <a:lnTo>
                      <a:pt x="578" y="1036"/>
                    </a:lnTo>
                    <a:lnTo>
                      <a:pt x="578" y="1035"/>
                    </a:lnTo>
                    <a:close/>
                    <a:moveTo>
                      <a:pt x="520" y="695"/>
                    </a:moveTo>
                    <a:lnTo>
                      <a:pt x="522" y="695"/>
                    </a:lnTo>
                    <a:lnTo>
                      <a:pt x="520" y="695"/>
                    </a:lnTo>
                    <a:lnTo>
                      <a:pt x="518" y="696"/>
                    </a:lnTo>
                    <a:lnTo>
                      <a:pt x="520" y="695"/>
                    </a:lnTo>
                    <a:close/>
                    <a:moveTo>
                      <a:pt x="493" y="695"/>
                    </a:moveTo>
                    <a:lnTo>
                      <a:pt x="495" y="696"/>
                    </a:lnTo>
                    <a:lnTo>
                      <a:pt x="495" y="698"/>
                    </a:lnTo>
                    <a:lnTo>
                      <a:pt x="493" y="696"/>
                    </a:lnTo>
                    <a:lnTo>
                      <a:pt x="493" y="695"/>
                    </a:lnTo>
                    <a:close/>
                    <a:moveTo>
                      <a:pt x="366" y="778"/>
                    </a:moveTo>
                    <a:lnTo>
                      <a:pt x="366" y="778"/>
                    </a:lnTo>
                    <a:lnTo>
                      <a:pt x="366" y="778"/>
                    </a:lnTo>
                    <a:lnTo>
                      <a:pt x="364" y="778"/>
                    </a:lnTo>
                    <a:lnTo>
                      <a:pt x="366" y="778"/>
                    </a:lnTo>
                    <a:close/>
                    <a:moveTo>
                      <a:pt x="511" y="1176"/>
                    </a:moveTo>
                    <a:lnTo>
                      <a:pt x="511" y="1176"/>
                    </a:lnTo>
                    <a:lnTo>
                      <a:pt x="513" y="1176"/>
                    </a:lnTo>
                    <a:lnTo>
                      <a:pt x="511" y="1176"/>
                    </a:lnTo>
                    <a:lnTo>
                      <a:pt x="511" y="1176"/>
                    </a:lnTo>
                    <a:close/>
                    <a:moveTo>
                      <a:pt x="594" y="1042"/>
                    </a:moveTo>
                    <a:lnTo>
                      <a:pt x="594" y="1040"/>
                    </a:lnTo>
                    <a:lnTo>
                      <a:pt x="596" y="1040"/>
                    </a:lnTo>
                    <a:lnTo>
                      <a:pt x="594" y="104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91" name="Freeform 220"/>
              <p:cNvSpPr>
                <a:spLocks/>
              </p:cNvSpPr>
              <p:nvPr/>
            </p:nvSpPr>
            <p:spPr bwMode="auto">
              <a:xfrm>
                <a:off x="1306" y="2010"/>
                <a:ext cx="9" cy="17"/>
              </a:xfrm>
              <a:custGeom>
                <a:avLst/>
                <a:gdLst>
                  <a:gd name="T0" fmla="*/ 7 w 9"/>
                  <a:gd name="T1" fmla="*/ 17 h 17"/>
                  <a:gd name="T2" fmla="*/ 7 w 9"/>
                  <a:gd name="T3" fmla="*/ 15 h 17"/>
                  <a:gd name="T4" fmla="*/ 9 w 9"/>
                  <a:gd name="T5" fmla="*/ 15 h 17"/>
                  <a:gd name="T6" fmla="*/ 7 w 9"/>
                  <a:gd name="T7" fmla="*/ 15 h 17"/>
                  <a:gd name="T8" fmla="*/ 7 w 9"/>
                  <a:gd name="T9" fmla="*/ 13 h 17"/>
                  <a:gd name="T10" fmla="*/ 7 w 9"/>
                  <a:gd name="T11" fmla="*/ 11 h 17"/>
                  <a:gd name="T12" fmla="*/ 7 w 9"/>
                  <a:gd name="T13" fmla="*/ 11 h 17"/>
                  <a:gd name="T14" fmla="*/ 7 w 9"/>
                  <a:gd name="T15" fmla="*/ 11 h 17"/>
                  <a:gd name="T16" fmla="*/ 5 w 9"/>
                  <a:gd name="T17" fmla="*/ 11 h 17"/>
                  <a:gd name="T18" fmla="*/ 5 w 9"/>
                  <a:gd name="T19" fmla="*/ 10 h 17"/>
                  <a:gd name="T20" fmla="*/ 5 w 9"/>
                  <a:gd name="T21" fmla="*/ 10 h 17"/>
                  <a:gd name="T22" fmla="*/ 5 w 9"/>
                  <a:gd name="T23" fmla="*/ 10 h 17"/>
                  <a:gd name="T24" fmla="*/ 5 w 9"/>
                  <a:gd name="T25" fmla="*/ 10 h 17"/>
                  <a:gd name="T26" fmla="*/ 5 w 9"/>
                  <a:gd name="T27" fmla="*/ 8 h 17"/>
                  <a:gd name="T28" fmla="*/ 7 w 9"/>
                  <a:gd name="T29" fmla="*/ 8 h 17"/>
                  <a:gd name="T30" fmla="*/ 7 w 9"/>
                  <a:gd name="T31" fmla="*/ 6 h 17"/>
                  <a:gd name="T32" fmla="*/ 5 w 9"/>
                  <a:gd name="T33" fmla="*/ 6 h 17"/>
                  <a:gd name="T34" fmla="*/ 5 w 9"/>
                  <a:gd name="T35" fmla="*/ 4 h 17"/>
                  <a:gd name="T36" fmla="*/ 3 w 9"/>
                  <a:gd name="T37" fmla="*/ 2 h 17"/>
                  <a:gd name="T38" fmla="*/ 3 w 9"/>
                  <a:gd name="T39" fmla="*/ 2 h 17"/>
                  <a:gd name="T40" fmla="*/ 1 w 9"/>
                  <a:gd name="T41" fmla="*/ 2 h 17"/>
                  <a:gd name="T42" fmla="*/ 1 w 9"/>
                  <a:gd name="T43" fmla="*/ 0 h 17"/>
                  <a:gd name="T44" fmla="*/ 1 w 9"/>
                  <a:gd name="T45" fmla="*/ 0 h 17"/>
                  <a:gd name="T46" fmla="*/ 0 w 9"/>
                  <a:gd name="T47" fmla="*/ 2 h 17"/>
                  <a:gd name="T48" fmla="*/ 0 w 9"/>
                  <a:gd name="T49" fmla="*/ 2 h 17"/>
                  <a:gd name="T50" fmla="*/ 0 w 9"/>
                  <a:gd name="T51" fmla="*/ 4 h 17"/>
                  <a:gd name="T52" fmla="*/ 0 w 9"/>
                  <a:gd name="T53" fmla="*/ 4 h 17"/>
                  <a:gd name="T54" fmla="*/ 0 w 9"/>
                  <a:gd name="T55" fmla="*/ 6 h 17"/>
                  <a:gd name="T56" fmla="*/ 1 w 9"/>
                  <a:gd name="T57" fmla="*/ 10 h 17"/>
                  <a:gd name="T58" fmla="*/ 3 w 9"/>
                  <a:gd name="T59" fmla="*/ 15 h 17"/>
                  <a:gd name="T60" fmla="*/ 1 w 9"/>
                  <a:gd name="T61" fmla="*/ 15 h 17"/>
                  <a:gd name="T62" fmla="*/ 3 w 9"/>
                  <a:gd name="T63" fmla="*/ 17 h 17"/>
                  <a:gd name="T64" fmla="*/ 7 w 9"/>
                  <a:gd name="T65" fmla="*/ 17 h 17"/>
                  <a:gd name="T66" fmla="*/ 7 w 9"/>
                  <a:gd name="T67" fmla="*/ 17 h 17"/>
                  <a:gd name="T68" fmla="*/ 7 w 9"/>
                  <a:gd name="T6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 h="17">
                    <a:moveTo>
                      <a:pt x="7" y="17"/>
                    </a:moveTo>
                    <a:lnTo>
                      <a:pt x="7" y="15"/>
                    </a:lnTo>
                    <a:lnTo>
                      <a:pt x="9" y="15"/>
                    </a:lnTo>
                    <a:lnTo>
                      <a:pt x="7" y="15"/>
                    </a:lnTo>
                    <a:lnTo>
                      <a:pt x="7" y="13"/>
                    </a:lnTo>
                    <a:lnTo>
                      <a:pt x="7" y="11"/>
                    </a:lnTo>
                    <a:lnTo>
                      <a:pt x="7" y="11"/>
                    </a:lnTo>
                    <a:lnTo>
                      <a:pt x="7" y="11"/>
                    </a:lnTo>
                    <a:lnTo>
                      <a:pt x="5" y="11"/>
                    </a:lnTo>
                    <a:lnTo>
                      <a:pt x="5" y="10"/>
                    </a:lnTo>
                    <a:lnTo>
                      <a:pt x="5" y="10"/>
                    </a:lnTo>
                    <a:lnTo>
                      <a:pt x="5" y="10"/>
                    </a:lnTo>
                    <a:lnTo>
                      <a:pt x="5" y="10"/>
                    </a:lnTo>
                    <a:lnTo>
                      <a:pt x="5" y="8"/>
                    </a:lnTo>
                    <a:lnTo>
                      <a:pt x="7" y="8"/>
                    </a:lnTo>
                    <a:lnTo>
                      <a:pt x="7" y="6"/>
                    </a:lnTo>
                    <a:lnTo>
                      <a:pt x="5" y="6"/>
                    </a:lnTo>
                    <a:lnTo>
                      <a:pt x="5" y="4"/>
                    </a:lnTo>
                    <a:lnTo>
                      <a:pt x="3" y="2"/>
                    </a:lnTo>
                    <a:lnTo>
                      <a:pt x="3" y="2"/>
                    </a:lnTo>
                    <a:lnTo>
                      <a:pt x="1" y="2"/>
                    </a:lnTo>
                    <a:lnTo>
                      <a:pt x="1" y="0"/>
                    </a:lnTo>
                    <a:lnTo>
                      <a:pt x="1" y="0"/>
                    </a:lnTo>
                    <a:lnTo>
                      <a:pt x="0" y="2"/>
                    </a:lnTo>
                    <a:lnTo>
                      <a:pt x="0" y="2"/>
                    </a:lnTo>
                    <a:lnTo>
                      <a:pt x="0" y="4"/>
                    </a:lnTo>
                    <a:lnTo>
                      <a:pt x="0" y="4"/>
                    </a:lnTo>
                    <a:lnTo>
                      <a:pt x="0" y="6"/>
                    </a:lnTo>
                    <a:lnTo>
                      <a:pt x="1" y="10"/>
                    </a:lnTo>
                    <a:lnTo>
                      <a:pt x="3" y="15"/>
                    </a:lnTo>
                    <a:lnTo>
                      <a:pt x="1" y="15"/>
                    </a:lnTo>
                    <a:lnTo>
                      <a:pt x="3" y="17"/>
                    </a:lnTo>
                    <a:lnTo>
                      <a:pt x="7" y="17"/>
                    </a:lnTo>
                    <a:lnTo>
                      <a:pt x="7" y="17"/>
                    </a:lnTo>
                    <a:lnTo>
                      <a:pt x="7" y="1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92" name="Freeform 221"/>
              <p:cNvSpPr>
                <a:spLocks/>
              </p:cNvSpPr>
              <p:nvPr/>
            </p:nvSpPr>
            <p:spPr bwMode="auto">
              <a:xfrm>
                <a:off x="1320" y="2036"/>
                <a:ext cx="5" cy="7"/>
              </a:xfrm>
              <a:custGeom>
                <a:avLst/>
                <a:gdLst>
                  <a:gd name="T0" fmla="*/ 0 w 5"/>
                  <a:gd name="T1" fmla="*/ 2 h 7"/>
                  <a:gd name="T2" fmla="*/ 0 w 5"/>
                  <a:gd name="T3" fmla="*/ 3 h 7"/>
                  <a:gd name="T4" fmla="*/ 0 w 5"/>
                  <a:gd name="T5" fmla="*/ 3 h 7"/>
                  <a:gd name="T6" fmla="*/ 2 w 5"/>
                  <a:gd name="T7" fmla="*/ 5 h 7"/>
                  <a:gd name="T8" fmla="*/ 2 w 5"/>
                  <a:gd name="T9" fmla="*/ 7 h 7"/>
                  <a:gd name="T10" fmla="*/ 4 w 5"/>
                  <a:gd name="T11" fmla="*/ 7 h 7"/>
                  <a:gd name="T12" fmla="*/ 4 w 5"/>
                  <a:gd name="T13" fmla="*/ 5 h 7"/>
                  <a:gd name="T14" fmla="*/ 5 w 5"/>
                  <a:gd name="T15" fmla="*/ 5 h 7"/>
                  <a:gd name="T16" fmla="*/ 5 w 5"/>
                  <a:gd name="T17" fmla="*/ 3 h 7"/>
                  <a:gd name="T18" fmla="*/ 5 w 5"/>
                  <a:gd name="T19" fmla="*/ 2 h 7"/>
                  <a:gd name="T20" fmla="*/ 4 w 5"/>
                  <a:gd name="T21" fmla="*/ 2 h 7"/>
                  <a:gd name="T22" fmla="*/ 4 w 5"/>
                  <a:gd name="T23" fmla="*/ 2 h 7"/>
                  <a:gd name="T24" fmla="*/ 2 w 5"/>
                  <a:gd name="T25" fmla="*/ 2 h 7"/>
                  <a:gd name="T26" fmla="*/ 2 w 5"/>
                  <a:gd name="T27" fmla="*/ 0 h 7"/>
                  <a:gd name="T28" fmla="*/ 0 w 5"/>
                  <a:gd name="T29"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7">
                    <a:moveTo>
                      <a:pt x="0" y="2"/>
                    </a:moveTo>
                    <a:lnTo>
                      <a:pt x="0" y="3"/>
                    </a:lnTo>
                    <a:lnTo>
                      <a:pt x="0" y="3"/>
                    </a:lnTo>
                    <a:lnTo>
                      <a:pt x="2" y="5"/>
                    </a:lnTo>
                    <a:lnTo>
                      <a:pt x="2" y="7"/>
                    </a:lnTo>
                    <a:lnTo>
                      <a:pt x="4" y="7"/>
                    </a:lnTo>
                    <a:lnTo>
                      <a:pt x="4" y="5"/>
                    </a:lnTo>
                    <a:lnTo>
                      <a:pt x="5" y="5"/>
                    </a:lnTo>
                    <a:lnTo>
                      <a:pt x="5" y="3"/>
                    </a:lnTo>
                    <a:lnTo>
                      <a:pt x="5" y="2"/>
                    </a:lnTo>
                    <a:lnTo>
                      <a:pt x="4" y="2"/>
                    </a:lnTo>
                    <a:lnTo>
                      <a:pt x="4" y="2"/>
                    </a:lnTo>
                    <a:lnTo>
                      <a:pt x="2" y="2"/>
                    </a:lnTo>
                    <a:lnTo>
                      <a:pt x="2"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93" name="Freeform 222"/>
              <p:cNvSpPr>
                <a:spLocks/>
              </p:cNvSpPr>
              <p:nvPr/>
            </p:nvSpPr>
            <p:spPr bwMode="auto">
              <a:xfrm>
                <a:off x="1315" y="2039"/>
                <a:ext cx="1" cy="2"/>
              </a:xfrm>
              <a:custGeom>
                <a:avLst/>
                <a:gdLst>
                  <a:gd name="T0" fmla="*/ 0 w 1"/>
                  <a:gd name="T1" fmla="*/ 0 h 2"/>
                  <a:gd name="T2" fmla="*/ 0 w 1"/>
                  <a:gd name="T3" fmla="*/ 0 h 2"/>
                  <a:gd name="T4" fmla="*/ 0 w 1"/>
                  <a:gd name="T5" fmla="*/ 0 h 2"/>
                  <a:gd name="T6" fmla="*/ 0 w 1"/>
                  <a:gd name="T7" fmla="*/ 2 h 2"/>
                  <a:gd name="T8" fmla="*/ 1 w 1"/>
                  <a:gd name="T9" fmla="*/ 0 h 2"/>
                  <a:gd name="T10" fmla="*/ 1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0" y="0"/>
                    </a:lnTo>
                    <a:lnTo>
                      <a:pt x="0" y="0"/>
                    </a:lnTo>
                    <a:lnTo>
                      <a:pt x="0" y="2"/>
                    </a:lnTo>
                    <a:lnTo>
                      <a:pt x="1" y="0"/>
                    </a:lnTo>
                    <a:lnTo>
                      <a:pt x="1"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94" name="Freeform 223"/>
              <p:cNvSpPr>
                <a:spLocks/>
              </p:cNvSpPr>
              <p:nvPr/>
            </p:nvSpPr>
            <p:spPr bwMode="auto">
              <a:xfrm>
                <a:off x="1315" y="2043"/>
                <a:ext cx="3" cy="0"/>
              </a:xfrm>
              <a:custGeom>
                <a:avLst/>
                <a:gdLst>
                  <a:gd name="T0" fmla="*/ 1 w 3"/>
                  <a:gd name="T1" fmla="*/ 0 w 3"/>
                  <a:gd name="T2" fmla="*/ 0 w 3"/>
                  <a:gd name="T3" fmla="*/ 1 w 3"/>
                  <a:gd name="T4" fmla="*/ 3 w 3"/>
                  <a:gd name="T5" fmla="*/ 1 w 3"/>
                  <a:gd name="T6" fmla="*/ 1 w 3"/>
                </a:gdLst>
                <a:ahLst/>
                <a:cxnLst>
                  <a:cxn ang="0">
                    <a:pos x="T0" y="0"/>
                  </a:cxn>
                  <a:cxn ang="0">
                    <a:pos x="T1" y="0"/>
                  </a:cxn>
                  <a:cxn ang="0">
                    <a:pos x="T2" y="0"/>
                  </a:cxn>
                  <a:cxn ang="0">
                    <a:pos x="T3" y="0"/>
                  </a:cxn>
                  <a:cxn ang="0">
                    <a:pos x="T4" y="0"/>
                  </a:cxn>
                  <a:cxn ang="0">
                    <a:pos x="T5" y="0"/>
                  </a:cxn>
                  <a:cxn ang="0">
                    <a:pos x="T6" y="0"/>
                  </a:cxn>
                </a:cxnLst>
                <a:rect l="0" t="0" r="r" b="b"/>
                <a:pathLst>
                  <a:path w="3">
                    <a:moveTo>
                      <a:pt x="1" y="0"/>
                    </a:moveTo>
                    <a:lnTo>
                      <a:pt x="0" y="0"/>
                    </a:lnTo>
                    <a:lnTo>
                      <a:pt x="0" y="0"/>
                    </a:lnTo>
                    <a:lnTo>
                      <a:pt x="1" y="0"/>
                    </a:lnTo>
                    <a:lnTo>
                      <a:pt x="3" y="0"/>
                    </a:lnTo>
                    <a:lnTo>
                      <a:pt x="1" y="0"/>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95" name="Freeform 224"/>
              <p:cNvSpPr>
                <a:spLocks/>
              </p:cNvSpPr>
              <p:nvPr/>
            </p:nvSpPr>
            <p:spPr bwMode="auto">
              <a:xfrm>
                <a:off x="1316" y="2043"/>
                <a:ext cx="4" cy="2"/>
              </a:xfrm>
              <a:custGeom>
                <a:avLst/>
                <a:gdLst>
                  <a:gd name="T0" fmla="*/ 4 w 4"/>
                  <a:gd name="T1" fmla="*/ 2 h 2"/>
                  <a:gd name="T2" fmla="*/ 2 w 4"/>
                  <a:gd name="T3" fmla="*/ 0 h 2"/>
                  <a:gd name="T4" fmla="*/ 0 w 4"/>
                  <a:gd name="T5" fmla="*/ 0 h 2"/>
                  <a:gd name="T6" fmla="*/ 0 w 4"/>
                  <a:gd name="T7" fmla="*/ 0 h 2"/>
                  <a:gd name="T8" fmla="*/ 2 w 4"/>
                  <a:gd name="T9" fmla="*/ 2 h 2"/>
                  <a:gd name="T10" fmla="*/ 2 w 4"/>
                  <a:gd name="T11" fmla="*/ 2 h 2"/>
                  <a:gd name="T12" fmla="*/ 4 w 4"/>
                  <a:gd name="T13" fmla="*/ 2 h 2"/>
                  <a:gd name="T14" fmla="*/ 4 w 4"/>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
                    <a:moveTo>
                      <a:pt x="4" y="2"/>
                    </a:moveTo>
                    <a:lnTo>
                      <a:pt x="2" y="0"/>
                    </a:lnTo>
                    <a:lnTo>
                      <a:pt x="0" y="0"/>
                    </a:lnTo>
                    <a:lnTo>
                      <a:pt x="0" y="0"/>
                    </a:lnTo>
                    <a:lnTo>
                      <a:pt x="2" y="2"/>
                    </a:lnTo>
                    <a:lnTo>
                      <a:pt x="2" y="2"/>
                    </a:lnTo>
                    <a:lnTo>
                      <a:pt x="4" y="2"/>
                    </a:lnTo>
                    <a:lnTo>
                      <a:pt x="4"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96" name="Freeform 225"/>
              <p:cNvSpPr>
                <a:spLocks/>
              </p:cNvSpPr>
              <p:nvPr/>
            </p:nvSpPr>
            <p:spPr bwMode="auto">
              <a:xfrm>
                <a:off x="1318" y="2045"/>
                <a:ext cx="2" cy="2"/>
              </a:xfrm>
              <a:custGeom>
                <a:avLst/>
                <a:gdLst>
                  <a:gd name="T0" fmla="*/ 0 w 2"/>
                  <a:gd name="T1" fmla="*/ 0 h 2"/>
                  <a:gd name="T2" fmla="*/ 0 w 2"/>
                  <a:gd name="T3" fmla="*/ 2 h 2"/>
                  <a:gd name="T4" fmla="*/ 2 w 2"/>
                  <a:gd name="T5" fmla="*/ 2 h 2"/>
                  <a:gd name="T6" fmla="*/ 0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lnTo>
                      <a:pt x="0" y="2"/>
                    </a:lnTo>
                    <a:lnTo>
                      <a:pt x="2" y="2"/>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97" name="Freeform 226"/>
              <p:cNvSpPr>
                <a:spLocks/>
              </p:cNvSpPr>
              <p:nvPr/>
            </p:nvSpPr>
            <p:spPr bwMode="auto">
              <a:xfrm>
                <a:off x="1322" y="2050"/>
                <a:ext cx="2" cy="2"/>
              </a:xfrm>
              <a:custGeom>
                <a:avLst/>
                <a:gdLst>
                  <a:gd name="T0" fmla="*/ 0 w 2"/>
                  <a:gd name="T1" fmla="*/ 0 h 2"/>
                  <a:gd name="T2" fmla="*/ 0 w 2"/>
                  <a:gd name="T3" fmla="*/ 2 h 2"/>
                  <a:gd name="T4" fmla="*/ 2 w 2"/>
                  <a:gd name="T5" fmla="*/ 2 h 2"/>
                  <a:gd name="T6" fmla="*/ 0 w 2"/>
                  <a:gd name="T7" fmla="*/ 0 h 2"/>
                  <a:gd name="T8" fmla="*/ 0 w 2"/>
                  <a:gd name="T9" fmla="*/ 0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2"/>
                    </a:lnTo>
                    <a:lnTo>
                      <a:pt x="2" y="2"/>
                    </a:lnTo>
                    <a:lnTo>
                      <a:pt x="0"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98" name="Freeform 227"/>
              <p:cNvSpPr>
                <a:spLocks/>
              </p:cNvSpPr>
              <p:nvPr/>
            </p:nvSpPr>
            <p:spPr bwMode="auto">
              <a:xfrm>
                <a:off x="1324" y="2068"/>
                <a:ext cx="1" cy="2"/>
              </a:xfrm>
              <a:custGeom>
                <a:avLst/>
                <a:gdLst>
                  <a:gd name="T0" fmla="*/ 1 w 1"/>
                  <a:gd name="T1" fmla="*/ 2 h 2"/>
                  <a:gd name="T2" fmla="*/ 1 w 1"/>
                  <a:gd name="T3" fmla="*/ 0 h 2"/>
                  <a:gd name="T4" fmla="*/ 0 w 1"/>
                  <a:gd name="T5" fmla="*/ 0 h 2"/>
                  <a:gd name="T6" fmla="*/ 0 w 1"/>
                  <a:gd name="T7" fmla="*/ 0 h 2"/>
                  <a:gd name="T8" fmla="*/ 0 w 1"/>
                  <a:gd name="T9" fmla="*/ 0 h 2"/>
                  <a:gd name="T10" fmla="*/ 0 w 1"/>
                  <a:gd name="T11" fmla="*/ 2 h 2"/>
                  <a:gd name="T12" fmla="*/ 1 w 1"/>
                  <a:gd name="T13" fmla="*/ 2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lnTo>
                      <a:pt x="1" y="0"/>
                    </a:lnTo>
                    <a:lnTo>
                      <a:pt x="0" y="0"/>
                    </a:lnTo>
                    <a:lnTo>
                      <a:pt x="0" y="0"/>
                    </a:lnTo>
                    <a:lnTo>
                      <a:pt x="0" y="0"/>
                    </a:lnTo>
                    <a:lnTo>
                      <a:pt x="0" y="2"/>
                    </a:lnTo>
                    <a:lnTo>
                      <a:pt x="1" y="2"/>
                    </a:lnTo>
                    <a:lnTo>
                      <a:pt x="1"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199" name="Freeform 228"/>
              <p:cNvSpPr>
                <a:spLocks/>
              </p:cNvSpPr>
              <p:nvPr/>
            </p:nvSpPr>
            <p:spPr bwMode="auto">
              <a:xfrm>
                <a:off x="1318" y="2070"/>
                <a:ext cx="4" cy="0"/>
              </a:xfrm>
              <a:custGeom>
                <a:avLst/>
                <a:gdLst>
                  <a:gd name="T0" fmla="*/ 2 w 4"/>
                  <a:gd name="T1" fmla="*/ 4 w 4"/>
                  <a:gd name="T2" fmla="*/ 2 w 4"/>
                  <a:gd name="T3" fmla="*/ 2 w 4"/>
                  <a:gd name="T4" fmla="*/ 0 w 4"/>
                  <a:gd name="T5" fmla="*/ 0 w 4"/>
                  <a:gd name="T6" fmla="*/ 2 w 4"/>
                  <a:gd name="T7" fmla="*/ 2 w 4"/>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4">
                    <a:moveTo>
                      <a:pt x="2" y="0"/>
                    </a:moveTo>
                    <a:lnTo>
                      <a:pt x="4" y="0"/>
                    </a:lnTo>
                    <a:lnTo>
                      <a:pt x="2" y="0"/>
                    </a:lnTo>
                    <a:lnTo>
                      <a:pt x="2" y="0"/>
                    </a:lnTo>
                    <a:lnTo>
                      <a:pt x="0" y="0"/>
                    </a:lnTo>
                    <a:lnTo>
                      <a:pt x="0" y="0"/>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00" name="Freeform 229"/>
              <p:cNvSpPr>
                <a:spLocks/>
              </p:cNvSpPr>
              <p:nvPr/>
            </p:nvSpPr>
            <p:spPr bwMode="auto">
              <a:xfrm>
                <a:off x="1322" y="2074"/>
                <a:ext cx="2" cy="2"/>
              </a:xfrm>
              <a:custGeom>
                <a:avLst/>
                <a:gdLst>
                  <a:gd name="T0" fmla="*/ 2 w 2"/>
                  <a:gd name="T1" fmla="*/ 0 h 2"/>
                  <a:gd name="T2" fmla="*/ 2 w 2"/>
                  <a:gd name="T3" fmla="*/ 0 h 2"/>
                  <a:gd name="T4" fmla="*/ 0 w 2"/>
                  <a:gd name="T5" fmla="*/ 0 h 2"/>
                  <a:gd name="T6" fmla="*/ 0 w 2"/>
                  <a:gd name="T7" fmla="*/ 0 h 2"/>
                  <a:gd name="T8" fmla="*/ 2 w 2"/>
                  <a:gd name="T9" fmla="*/ 2 h 2"/>
                  <a:gd name="T10" fmla="*/ 2 w 2"/>
                  <a:gd name="T11" fmla="*/ 2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lnTo>
                      <a:pt x="2" y="0"/>
                    </a:lnTo>
                    <a:lnTo>
                      <a:pt x="0" y="0"/>
                    </a:lnTo>
                    <a:lnTo>
                      <a:pt x="0" y="0"/>
                    </a:lnTo>
                    <a:lnTo>
                      <a:pt x="2" y="2"/>
                    </a:lnTo>
                    <a:lnTo>
                      <a:pt x="2" y="2"/>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01" name="Freeform 230"/>
              <p:cNvSpPr>
                <a:spLocks/>
              </p:cNvSpPr>
              <p:nvPr/>
            </p:nvSpPr>
            <p:spPr bwMode="auto">
              <a:xfrm>
                <a:off x="1318" y="2072"/>
                <a:ext cx="4" cy="4"/>
              </a:xfrm>
              <a:custGeom>
                <a:avLst/>
                <a:gdLst>
                  <a:gd name="T0" fmla="*/ 0 w 4"/>
                  <a:gd name="T1" fmla="*/ 2 h 4"/>
                  <a:gd name="T2" fmla="*/ 2 w 4"/>
                  <a:gd name="T3" fmla="*/ 2 h 4"/>
                  <a:gd name="T4" fmla="*/ 2 w 4"/>
                  <a:gd name="T5" fmla="*/ 4 h 4"/>
                  <a:gd name="T6" fmla="*/ 4 w 4"/>
                  <a:gd name="T7" fmla="*/ 4 h 4"/>
                  <a:gd name="T8" fmla="*/ 2 w 4"/>
                  <a:gd name="T9" fmla="*/ 0 h 4"/>
                  <a:gd name="T10" fmla="*/ 0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0" y="2"/>
                    </a:moveTo>
                    <a:lnTo>
                      <a:pt x="2" y="2"/>
                    </a:lnTo>
                    <a:lnTo>
                      <a:pt x="2" y="4"/>
                    </a:lnTo>
                    <a:lnTo>
                      <a:pt x="4" y="4"/>
                    </a:lnTo>
                    <a:lnTo>
                      <a:pt x="2"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02" name="Freeform 231"/>
              <p:cNvSpPr>
                <a:spLocks/>
              </p:cNvSpPr>
              <p:nvPr/>
            </p:nvSpPr>
            <p:spPr bwMode="auto">
              <a:xfrm>
                <a:off x="1322" y="2076"/>
                <a:ext cx="2" cy="1"/>
              </a:xfrm>
              <a:custGeom>
                <a:avLst/>
                <a:gdLst>
                  <a:gd name="T0" fmla="*/ 0 w 2"/>
                  <a:gd name="T1" fmla="*/ 0 h 1"/>
                  <a:gd name="T2" fmla="*/ 2 w 2"/>
                  <a:gd name="T3" fmla="*/ 1 h 1"/>
                  <a:gd name="T4" fmla="*/ 2 w 2"/>
                  <a:gd name="T5" fmla="*/ 1 h 1"/>
                  <a:gd name="T6" fmla="*/ 2 w 2"/>
                  <a:gd name="T7" fmla="*/ 1 h 1"/>
                  <a:gd name="T8" fmla="*/ 2 w 2"/>
                  <a:gd name="T9" fmla="*/ 1 h 1"/>
                  <a:gd name="T10" fmla="*/ 0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0" y="0"/>
                    </a:moveTo>
                    <a:lnTo>
                      <a:pt x="2" y="1"/>
                    </a:lnTo>
                    <a:lnTo>
                      <a:pt x="2" y="1"/>
                    </a:lnTo>
                    <a:lnTo>
                      <a:pt x="2" y="1"/>
                    </a:lnTo>
                    <a:lnTo>
                      <a:pt x="2" y="1"/>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03" name="Freeform 232"/>
              <p:cNvSpPr>
                <a:spLocks/>
              </p:cNvSpPr>
              <p:nvPr/>
            </p:nvSpPr>
            <p:spPr bwMode="auto">
              <a:xfrm>
                <a:off x="1324" y="2076"/>
                <a:ext cx="3" cy="1"/>
              </a:xfrm>
              <a:custGeom>
                <a:avLst/>
                <a:gdLst>
                  <a:gd name="T0" fmla="*/ 1 w 3"/>
                  <a:gd name="T1" fmla="*/ 1 h 1"/>
                  <a:gd name="T2" fmla="*/ 3 w 3"/>
                  <a:gd name="T3" fmla="*/ 1 h 1"/>
                  <a:gd name="T4" fmla="*/ 3 w 3"/>
                  <a:gd name="T5" fmla="*/ 1 h 1"/>
                  <a:gd name="T6" fmla="*/ 1 w 3"/>
                  <a:gd name="T7" fmla="*/ 0 h 1"/>
                  <a:gd name="T8" fmla="*/ 0 w 3"/>
                  <a:gd name="T9" fmla="*/ 0 h 1"/>
                  <a:gd name="T10" fmla="*/ 0 w 3"/>
                  <a:gd name="T11" fmla="*/ 1 h 1"/>
                  <a:gd name="T12" fmla="*/ 1 w 3"/>
                  <a:gd name="T13" fmla="*/ 1 h 1"/>
                  <a:gd name="T14" fmla="*/ 1 w 3"/>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
                    <a:moveTo>
                      <a:pt x="1" y="1"/>
                    </a:moveTo>
                    <a:lnTo>
                      <a:pt x="3" y="1"/>
                    </a:lnTo>
                    <a:lnTo>
                      <a:pt x="3" y="1"/>
                    </a:lnTo>
                    <a:lnTo>
                      <a:pt x="1" y="0"/>
                    </a:lnTo>
                    <a:lnTo>
                      <a:pt x="0" y="0"/>
                    </a:lnTo>
                    <a:lnTo>
                      <a:pt x="0" y="1"/>
                    </a:lnTo>
                    <a:lnTo>
                      <a:pt x="1" y="1"/>
                    </a:lnTo>
                    <a:lnTo>
                      <a:pt x="1"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04" name="Freeform 233"/>
              <p:cNvSpPr>
                <a:spLocks/>
              </p:cNvSpPr>
              <p:nvPr/>
            </p:nvSpPr>
            <p:spPr bwMode="auto">
              <a:xfrm>
                <a:off x="1320" y="2077"/>
                <a:ext cx="2" cy="2"/>
              </a:xfrm>
              <a:custGeom>
                <a:avLst/>
                <a:gdLst>
                  <a:gd name="T0" fmla="*/ 2 w 2"/>
                  <a:gd name="T1" fmla="*/ 0 h 2"/>
                  <a:gd name="T2" fmla="*/ 0 w 2"/>
                  <a:gd name="T3" fmla="*/ 0 h 2"/>
                  <a:gd name="T4" fmla="*/ 2 w 2"/>
                  <a:gd name="T5" fmla="*/ 2 h 2"/>
                  <a:gd name="T6" fmla="*/ 2 w 2"/>
                  <a:gd name="T7" fmla="*/ 2 h 2"/>
                  <a:gd name="T8" fmla="*/ 2 w 2"/>
                  <a:gd name="T9" fmla="*/ 2 h 2"/>
                  <a:gd name="T10" fmla="*/ 2 w 2"/>
                  <a:gd name="T11" fmla="*/ 2 h 2"/>
                  <a:gd name="T12" fmla="*/ 2 w 2"/>
                  <a:gd name="T13" fmla="*/ 0 h 2"/>
                  <a:gd name="T14" fmla="*/ 2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0"/>
                    </a:moveTo>
                    <a:lnTo>
                      <a:pt x="0" y="0"/>
                    </a:lnTo>
                    <a:lnTo>
                      <a:pt x="2" y="2"/>
                    </a:lnTo>
                    <a:lnTo>
                      <a:pt x="2" y="2"/>
                    </a:lnTo>
                    <a:lnTo>
                      <a:pt x="2" y="2"/>
                    </a:lnTo>
                    <a:lnTo>
                      <a:pt x="2" y="2"/>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05" name="Freeform 234"/>
              <p:cNvSpPr>
                <a:spLocks/>
              </p:cNvSpPr>
              <p:nvPr/>
            </p:nvSpPr>
            <p:spPr bwMode="auto">
              <a:xfrm>
                <a:off x="1325" y="2079"/>
                <a:ext cx="8" cy="13"/>
              </a:xfrm>
              <a:custGeom>
                <a:avLst/>
                <a:gdLst>
                  <a:gd name="T0" fmla="*/ 6 w 8"/>
                  <a:gd name="T1" fmla="*/ 6 h 13"/>
                  <a:gd name="T2" fmla="*/ 4 w 8"/>
                  <a:gd name="T3" fmla="*/ 4 h 13"/>
                  <a:gd name="T4" fmla="*/ 4 w 8"/>
                  <a:gd name="T5" fmla="*/ 2 h 13"/>
                  <a:gd name="T6" fmla="*/ 2 w 8"/>
                  <a:gd name="T7" fmla="*/ 0 h 13"/>
                  <a:gd name="T8" fmla="*/ 2 w 8"/>
                  <a:gd name="T9" fmla="*/ 0 h 13"/>
                  <a:gd name="T10" fmla="*/ 0 w 8"/>
                  <a:gd name="T11" fmla="*/ 0 h 13"/>
                  <a:gd name="T12" fmla="*/ 0 w 8"/>
                  <a:gd name="T13" fmla="*/ 0 h 13"/>
                  <a:gd name="T14" fmla="*/ 0 w 8"/>
                  <a:gd name="T15" fmla="*/ 0 h 13"/>
                  <a:gd name="T16" fmla="*/ 0 w 8"/>
                  <a:gd name="T17" fmla="*/ 2 h 13"/>
                  <a:gd name="T18" fmla="*/ 0 w 8"/>
                  <a:gd name="T19" fmla="*/ 2 h 13"/>
                  <a:gd name="T20" fmla="*/ 0 w 8"/>
                  <a:gd name="T21" fmla="*/ 4 h 13"/>
                  <a:gd name="T22" fmla="*/ 0 w 8"/>
                  <a:gd name="T23" fmla="*/ 4 h 13"/>
                  <a:gd name="T24" fmla="*/ 0 w 8"/>
                  <a:gd name="T25" fmla="*/ 4 h 13"/>
                  <a:gd name="T26" fmla="*/ 0 w 8"/>
                  <a:gd name="T27" fmla="*/ 6 h 13"/>
                  <a:gd name="T28" fmla="*/ 2 w 8"/>
                  <a:gd name="T29" fmla="*/ 6 h 13"/>
                  <a:gd name="T30" fmla="*/ 2 w 8"/>
                  <a:gd name="T31" fmla="*/ 6 h 13"/>
                  <a:gd name="T32" fmla="*/ 2 w 8"/>
                  <a:gd name="T33" fmla="*/ 6 h 13"/>
                  <a:gd name="T34" fmla="*/ 0 w 8"/>
                  <a:gd name="T35" fmla="*/ 6 h 13"/>
                  <a:gd name="T36" fmla="*/ 2 w 8"/>
                  <a:gd name="T37" fmla="*/ 7 h 13"/>
                  <a:gd name="T38" fmla="*/ 4 w 8"/>
                  <a:gd name="T39" fmla="*/ 7 h 13"/>
                  <a:gd name="T40" fmla="*/ 4 w 8"/>
                  <a:gd name="T41" fmla="*/ 9 h 13"/>
                  <a:gd name="T42" fmla="*/ 4 w 8"/>
                  <a:gd name="T43" fmla="*/ 9 h 13"/>
                  <a:gd name="T44" fmla="*/ 6 w 8"/>
                  <a:gd name="T45" fmla="*/ 11 h 13"/>
                  <a:gd name="T46" fmla="*/ 8 w 8"/>
                  <a:gd name="T47" fmla="*/ 13 h 13"/>
                  <a:gd name="T48" fmla="*/ 8 w 8"/>
                  <a:gd name="T49" fmla="*/ 13 h 13"/>
                  <a:gd name="T50" fmla="*/ 8 w 8"/>
                  <a:gd name="T51" fmla="*/ 11 h 13"/>
                  <a:gd name="T52" fmla="*/ 8 w 8"/>
                  <a:gd name="T53" fmla="*/ 11 h 13"/>
                  <a:gd name="T54" fmla="*/ 6 w 8"/>
                  <a:gd name="T55"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13">
                    <a:moveTo>
                      <a:pt x="6" y="6"/>
                    </a:moveTo>
                    <a:lnTo>
                      <a:pt x="4" y="4"/>
                    </a:lnTo>
                    <a:lnTo>
                      <a:pt x="4" y="2"/>
                    </a:lnTo>
                    <a:lnTo>
                      <a:pt x="2" y="0"/>
                    </a:lnTo>
                    <a:lnTo>
                      <a:pt x="2" y="0"/>
                    </a:lnTo>
                    <a:lnTo>
                      <a:pt x="0" y="0"/>
                    </a:lnTo>
                    <a:lnTo>
                      <a:pt x="0" y="0"/>
                    </a:lnTo>
                    <a:lnTo>
                      <a:pt x="0" y="0"/>
                    </a:lnTo>
                    <a:lnTo>
                      <a:pt x="0" y="2"/>
                    </a:lnTo>
                    <a:lnTo>
                      <a:pt x="0" y="2"/>
                    </a:lnTo>
                    <a:lnTo>
                      <a:pt x="0" y="4"/>
                    </a:lnTo>
                    <a:lnTo>
                      <a:pt x="0" y="4"/>
                    </a:lnTo>
                    <a:lnTo>
                      <a:pt x="0" y="4"/>
                    </a:lnTo>
                    <a:lnTo>
                      <a:pt x="0" y="6"/>
                    </a:lnTo>
                    <a:lnTo>
                      <a:pt x="2" y="6"/>
                    </a:lnTo>
                    <a:lnTo>
                      <a:pt x="2" y="6"/>
                    </a:lnTo>
                    <a:lnTo>
                      <a:pt x="2" y="6"/>
                    </a:lnTo>
                    <a:lnTo>
                      <a:pt x="0" y="6"/>
                    </a:lnTo>
                    <a:lnTo>
                      <a:pt x="2" y="7"/>
                    </a:lnTo>
                    <a:lnTo>
                      <a:pt x="4" y="7"/>
                    </a:lnTo>
                    <a:lnTo>
                      <a:pt x="4" y="9"/>
                    </a:lnTo>
                    <a:lnTo>
                      <a:pt x="4" y="9"/>
                    </a:lnTo>
                    <a:lnTo>
                      <a:pt x="6" y="11"/>
                    </a:lnTo>
                    <a:lnTo>
                      <a:pt x="8" y="13"/>
                    </a:lnTo>
                    <a:lnTo>
                      <a:pt x="8" y="13"/>
                    </a:lnTo>
                    <a:lnTo>
                      <a:pt x="8" y="11"/>
                    </a:lnTo>
                    <a:lnTo>
                      <a:pt x="8" y="11"/>
                    </a:lnTo>
                    <a:lnTo>
                      <a:pt x="6" y="6"/>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06" name="Freeform 235"/>
              <p:cNvSpPr>
                <a:spLocks/>
              </p:cNvSpPr>
              <p:nvPr/>
            </p:nvSpPr>
            <p:spPr bwMode="auto">
              <a:xfrm>
                <a:off x="1325" y="2088"/>
                <a:ext cx="2" cy="2"/>
              </a:xfrm>
              <a:custGeom>
                <a:avLst/>
                <a:gdLst>
                  <a:gd name="T0" fmla="*/ 0 w 2"/>
                  <a:gd name="T1" fmla="*/ 0 h 2"/>
                  <a:gd name="T2" fmla="*/ 0 w 2"/>
                  <a:gd name="T3" fmla="*/ 0 h 2"/>
                  <a:gd name="T4" fmla="*/ 0 w 2"/>
                  <a:gd name="T5" fmla="*/ 0 h 2"/>
                  <a:gd name="T6" fmla="*/ 0 w 2"/>
                  <a:gd name="T7" fmla="*/ 0 h 2"/>
                  <a:gd name="T8" fmla="*/ 0 w 2"/>
                  <a:gd name="T9" fmla="*/ 2 h 2"/>
                  <a:gd name="T10" fmla="*/ 2 w 2"/>
                  <a:gd name="T11" fmla="*/ 2 h 2"/>
                  <a:gd name="T12" fmla="*/ 2 w 2"/>
                  <a:gd name="T13" fmla="*/ 2 h 2"/>
                  <a:gd name="T14" fmla="*/ 2 w 2"/>
                  <a:gd name="T15" fmla="*/ 2 h 2"/>
                  <a:gd name="T16" fmla="*/ 2 w 2"/>
                  <a:gd name="T17" fmla="*/ 2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lnTo>
                      <a:pt x="0" y="0"/>
                    </a:lnTo>
                    <a:lnTo>
                      <a:pt x="0" y="0"/>
                    </a:lnTo>
                    <a:lnTo>
                      <a:pt x="0" y="0"/>
                    </a:lnTo>
                    <a:lnTo>
                      <a:pt x="0" y="2"/>
                    </a:lnTo>
                    <a:lnTo>
                      <a:pt x="2" y="2"/>
                    </a:lnTo>
                    <a:lnTo>
                      <a:pt x="2" y="2"/>
                    </a:lnTo>
                    <a:lnTo>
                      <a:pt x="2" y="2"/>
                    </a:lnTo>
                    <a:lnTo>
                      <a:pt x="2" y="2"/>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07" name="Freeform 236"/>
              <p:cNvSpPr>
                <a:spLocks/>
              </p:cNvSpPr>
              <p:nvPr/>
            </p:nvSpPr>
            <p:spPr bwMode="auto">
              <a:xfrm>
                <a:off x="1329" y="2094"/>
                <a:ext cx="4" cy="2"/>
              </a:xfrm>
              <a:custGeom>
                <a:avLst/>
                <a:gdLst>
                  <a:gd name="T0" fmla="*/ 2 w 4"/>
                  <a:gd name="T1" fmla="*/ 0 h 2"/>
                  <a:gd name="T2" fmla="*/ 2 w 4"/>
                  <a:gd name="T3" fmla="*/ 0 h 2"/>
                  <a:gd name="T4" fmla="*/ 0 w 4"/>
                  <a:gd name="T5" fmla="*/ 0 h 2"/>
                  <a:gd name="T6" fmla="*/ 0 w 4"/>
                  <a:gd name="T7" fmla="*/ 0 h 2"/>
                  <a:gd name="T8" fmla="*/ 0 w 4"/>
                  <a:gd name="T9" fmla="*/ 2 h 2"/>
                  <a:gd name="T10" fmla="*/ 0 w 4"/>
                  <a:gd name="T11" fmla="*/ 2 h 2"/>
                  <a:gd name="T12" fmla="*/ 2 w 4"/>
                  <a:gd name="T13" fmla="*/ 2 h 2"/>
                  <a:gd name="T14" fmla="*/ 2 w 4"/>
                  <a:gd name="T15" fmla="*/ 2 h 2"/>
                  <a:gd name="T16" fmla="*/ 4 w 4"/>
                  <a:gd name="T17" fmla="*/ 2 h 2"/>
                  <a:gd name="T18" fmla="*/ 4 w 4"/>
                  <a:gd name="T19" fmla="*/ 2 h 2"/>
                  <a:gd name="T20" fmla="*/ 4 w 4"/>
                  <a:gd name="T21" fmla="*/ 0 h 2"/>
                  <a:gd name="T22" fmla="*/ 2 w 4"/>
                  <a:gd name="T23" fmla="*/ 0 h 2"/>
                  <a:gd name="T24" fmla="*/ 2 w 4"/>
                  <a:gd name="T25"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2">
                    <a:moveTo>
                      <a:pt x="2" y="0"/>
                    </a:moveTo>
                    <a:lnTo>
                      <a:pt x="2" y="0"/>
                    </a:lnTo>
                    <a:lnTo>
                      <a:pt x="0" y="0"/>
                    </a:lnTo>
                    <a:lnTo>
                      <a:pt x="0" y="0"/>
                    </a:lnTo>
                    <a:lnTo>
                      <a:pt x="0" y="2"/>
                    </a:lnTo>
                    <a:lnTo>
                      <a:pt x="0" y="2"/>
                    </a:lnTo>
                    <a:lnTo>
                      <a:pt x="2" y="2"/>
                    </a:lnTo>
                    <a:lnTo>
                      <a:pt x="2" y="2"/>
                    </a:lnTo>
                    <a:lnTo>
                      <a:pt x="4" y="2"/>
                    </a:lnTo>
                    <a:lnTo>
                      <a:pt x="4" y="2"/>
                    </a:lnTo>
                    <a:lnTo>
                      <a:pt x="4" y="0"/>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08" name="Freeform 237"/>
              <p:cNvSpPr>
                <a:spLocks/>
              </p:cNvSpPr>
              <p:nvPr/>
            </p:nvSpPr>
            <p:spPr bwMode="auto">
              <a:xfrm>
                <a:off x="1334" y="2096"/>
                <a:ext cx="6" cy="3"/>
              </a:xfrm>
              <a:custGeom>
                <a:avLst/>
                <a:gdLst>
                  <a:gd name="T0" fmla="*/ 2 w 6"/>
                  <a:gd name="T1" fmla="*/ 3 h 3"/>
                  <a:gd name="T2" fmla="*/ 6 w 6"/>
                  <a:gd name="T3" fmla="*/ 3 h 3"/>
                  <a:gd name="T4" fmla="*/ 4 w 6"/>
                  <a:gd name="T5" fmla="*/ 1 h 3"/>
                  <a:gd name="T6" fmla="*/ 2 w 6"/>
                  <a:gd name="T7" fmla="*/ 1 h 3"/>
                  <a:gd name="T8" fmla="*/ 2 w 6"/>
                  <a:gd name="T9" fmla="*/ 0 h 3"/>
                  <a:gd name="T10" fmla="*/ 0 w 6"/>
                  <a:gd name="T11" fmla="*/ 0 h 3"/>
                  <a:gd name="T12" fmla="*/ 2 w 6"/>
                  <a:gd name="T13" fmla="*/ 1 h 3"/>
                  <a:gd name="T14" fmla="*/ 2 w 6"/>
                  <a:gd name="T15" fmla="*/ 3 h 3"/>
                  <a:gd name="T16" fmla="*/ 2 w 6"/>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3">
                    <a:moveTo>
                      <a:pt x="2" y="3"/>
                    </a:moveTo>
                    <a:lnTo>
                      <a:pt x="6" y="3"/>
                    </a:lnTo>
                    <a:lnTo>
                      <a:pt x="4" y="1"/>
                    </a:lnTo>
                    <a:lnTo>
                      <a:pt x="2" y="1"/>
                    </a:lnTo>
                    <a:lnTo>
                      <a:pt x="2" y="0"/>
                    </a:lnTo>
                    <a:lnTo>
                      <a:pt x="0" y="0"/>
                    </a:lnTo>
                    <a:lnTo>
                      <a:pt x="2" y="1"/>
                    </a:lnTo>
                    <a:lnTo>
                      <a:pt x="2" y="3"/>
                    </a:lnTo>
                    <a:lnTo>
                      <a:pt x="2"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09" name="Freeform 238"/>
              <p:cNvSpPr>
                <a:spLocks/>
              </p:cNvSpPr>
              <p:nvPr/>
            </p:nvSpPr>
            <p:spPr bwMode="auto">
              <a:xfrm>
                <a:off x="1334" y="2099"/>
                <a:ext cx="4" cy="4"/>
              </a:xfrm>
              <a:custGeom>
                <a:avLst/>
                <a:gdLst>
                  <a:gd name="T0" fmla="*/ 4 w 4"/>
                  <a:gd name="T1" fmla="*/ 4 h 4"/>
                  <a:gd name="T2" fmla="*/ 4 w 4"/>
                  <a:gd name="T3" fmla="*/ 2 h 4"/>
                  <a:gd name="T4" fmla="*/ 2 w 4"/>
                  <a:gd name="T5" fmla="*/ 0 h 4"/>
                  <a:gd name="T6" fmla="*/ 0 w 4"/>
                  <a:gd name="T7" fmla="*/ 0 h 4"/>
                  <a:gd name="T8" fmla="*/ 0 w 4"/>
                  <a:gd name="T9" fmla="*/ 2 h 4"/>
                  <a:gd name="T10" fmla="*/ 4 w 4"/>
                  <a:gd name="T11" fmla="*/ 4 h 4"/>
                  <a:gd name="T12" fmla="*/ 4 w 4"/>
                  <a:gd name="T13" fmla="*/ 4 h 4"/>
                  <a:gd name="T14" fmla="*/ 4 w 4"/>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4"/>
                    </a:moveTo>
                    <a:lnTo>
                      <a:pt x="4" y="2"/>
                    </a:lnTo>
                    <a:lnTo>
                      <a:pt x="2" y="0"/>
                    </a:lnTo>
                    <a:lnTo>
                      <a:pt x="0" y="0"/>
                    </a:lnTo>
                    <a:lnTo>
                      <a:pt x="0" y="2"/>
                    </a:lnTo>
                    <a:lnTo>
                      <a:pt x="4" y="4"/>
                    </a:lnTo>
                    <a:lnTo>
                      <a:pt x="4" y="4"/>
                    </a:lnTo>
                    <a:lnTo>
                      <a:pt x="4"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10" name="Freeform 239"/>
              <p:cNvSpPr>
                <a:spLocks/>
              </p:cNvSpPr>
              <p:nvPr/>
            </p:nvSpPr>
            <p:spPr bwMode="auto">
              <a:xfrm>
                <a:off x="1336" y="2103"/>
                <a:ext cx="2" cy="3"/>
              </a:xfrm>
              <a:custGeom>
                <a:avLst/>
                <a:gdLst>
                  <a:gd name="T0" fmla="*/ 2 w 2"/>
                  <a:gd name="T1" fmla="*/ 2 h 3"/>
                  <a:gd name="T2" fmla="*/ 2 w 2"/>
                  <a:gd name="T3" fmla="*/ 0 h 3"/>
                  <a:gd name="T4" fmla="*/ 2 w 2"/>
                  <a:gd name="T5" fmla="*/ 0 h 3"/>
                  <a:gd name="T6" fmla="*/ 0 w 2"/>
                  <a:gd name="T7" fmla="*/ 2 h 3"/>
                  <a:gd name="T8" fmla="*/ 0 w 2"/>
                  <a:gd name="T9" fmla="*/ 3 h 3"/>
                  <a:gd name="T10" fmla="*/ 2 w 2"/>
                  <a:gd name="T11" fmla="*/ 3 h 3"/>
                  <a:gd name="T12" fmla="*/ 2 w 2"/>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2" y="2"/>
                    </a:moveTo>
                    <a:lnTo>
                      <a:pt x="2" y="0"/>
                    </a:lnTo>
                    <a:lnTo>
                      <a:pt x="2" y="0"/>
                    </a:lnTo>
                    <a:lnTo>
                      <a:pt x="0" y="2"/>
                    </a:lnTo>
                    <a:lnTo>
                      <a:pt x="0" y="3"/>
                    </a:lnTo>
                    <a:lnTo>
                      <a:pt x="2" y="3"/>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11" name="Freeform 240"/>
              <p:cNvSpPr>
                <a:spLocks/>
              </p:cNvSpPr>
              <p:nvPr/>
            </p:nvSpPr>
            <p:spPr bwMode="auto">
              <a:xfrm>
                <a:off x="1338" y="2108"/>
                <a:ext cx="2" cy="4"/>
              </a:xfrm>
              <a:custGeom>
                <a:avLst/>
                <a:gdLst>
                  <a:gd name="T0" fmla="*/ 0 w 2"/>
                  <a:gd name="T1" fmla="*/ 0 h 4"/>
                  <a:gd name="T2" fmla="*/ 0 w 2"/>
                  <a:gd name="T3" fmla="*/ 0 h 4"/>
                  <a:gd name="T4" fmla="*/ 0 w 2"/>
                  <a:gd name="T5" fmla="*/ 0 h 4"/>
                  <a:gd name="T6" fmla="*/ 0 w 2"/>
                  <a:gd name="T7" fmla="*/ 2 h 4"/>
                  <a:gd name="T8" fmla="*/ 0 w 2"/>
                  <a:gd name="T9" fmla="*/ 4 h 4"/>
                  <a:gd name="T10" fmla="*/ 2 w 2"/>
                  <a:gd name="T11" fmla="*/ 4 h 4"/>
                  <a:gd name="T12" fmla="*/ 2 w 2"/>
                  <a:gd name="T13" fmla="*/ 4 h 4"/>
                  <a:gd name="T14" fmla="*/ 2 w 2"/>
                  <a:gd name="T15" fmla="*/ 2 h 4"/>
                  <a:gd name="T16" fmla="*/ 0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0" y="0"/>
                    </a:moveTo>
                    <a:lnTo>
                      <a:pt x="0" y="0"/>
                    </a:lnTo>
                    <a:lnTo>
                      <a:pt x="0" y="0"/>
                    </a:lnTo>
                    <a:lnTo>
                      <a:pt x="0" y="2"/>
                    </a:lnTo>
                    <a:lnTo>
                      <a:pt x="0" y="4"/>
                    </a:lnTo>
                    <a:lnTo>
                      <a:pt x="2" y="4"/>
                    </a:lnTo>
                    <a:lnTo>
                      <a:pt x="2" y="4"/>
                    </a:lnTo>
                    <a:lnTo>
                      <a:pt x="2" y="2"/>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12" name="Freeform 241"/>
              <p:cNvSpPr>
                <a:spLocks/>
              </p:cNvSpPr>
              <p:nvPr/>
            </p:nvSpPr>
            <p:spPr bwMode="auto">
              <a:xfrm>
                <a:off x="1342" y="2106"/>
                <a:ext cx="3" cy="4"/>
              </a:xfrm>
              <a:custGeom>
                <a:avLst/>
                <a:gdLst>
                  <a:gd name="T0" fmla="*/ 3 w 3"/>
                  <a:gd name="T1" fmla="*/ 4 h 4"/>
                  <a:gd name="T2" fmla="*/ 2 w 3"/>
                  <a:gd name="T3" fmla="*/ 2 h 4"/>
                  <a:gd name="T4" fmla="*/ 2 w 3"/>
                  <a:gd name="T5" fmla="*/ 0 h 4"/>
                  <a:gd name="T6" fmla="*/ 0 w 3"/>
                  <a:gd name="T7" fmla="*/ 0 h 4"/>
                  <a:gd name="T8" fmla="*/ 2 w 3"/>
                  <a:gd name="T9" fmla="*/ 2 h 4"/>
                  <a:gd name="T10" fmla="*/ 2 w 3"/>
                  <a:gd name="T11" fmla="*/ 2 h 4"/>
                  <a:gd name="T12" fmla="*/ 3 w 3"/>
                  <a:gd name="T13" fmla="*/ 4 h 4"/>
                  <a:gd name="T14" fmla="*/ 3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3" y="4"/>
                    </a:moveTo>
                    <a:lnTo>
                      <a:pt x="2" y="2"/>
                    </a:lnTo>
                    <a:lnTo>
                      <a:pt x="2" y="0"/>
                    </a:lnTo>
                    <a:lnTo>
                      <a:pt x="0" y="0"/>
                    </a:lnTo>
                    <a:lnTo>
                      <a:pt x="2" y="2"/>
                    </a:lnTo>
                    <a:lnTo>
                      <a:pt x="2" y="2"/>
                    </a:lnTo>
                    <a:lnTo>
                      <a:pt x="3" y="4"/>
                    </a:lnTo>
                    <a:lnTo>
                      <a:pt x="3"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13" name="Freeform 242"/>
              <p:cNvSpPr>
                <a:spLocks/>
              </p:cNvSpPr>
              <p:nvPr/>
            </p:nvSpPr>
            <p:spPr bwMode="auto">
              <a:xfrm>
                <a:off x="1344" y="2106"/>
                <a:ext cx="3" cy="2"/>
              </a:xfrm>
              <a:custGeom>
                <a:avLst/>
                <a:gdLst>
                  <a:gd name="T0" fmla="*/ 3 w 3"/>
                  <a:gd name="T1" fmla="*/ 2 h 2"/>
                  <a:gd name="T2" fmla="*/ 1 w 3"/>
                  <a:gd name="T3" fmla="*/ 0 h 2"/>
                  <a:gd name="T4" fmla="*/ 1 w 3"/>
                  <a:gd name="T5" fmla="*/ 0 h 2"/>
                  <a:gd name="T6" fmla="*/ 1 w 3"/>
                  <a:gd name="T7" fmla="*/ 0 h 2"/>
                  <a:gd name="T8" fmla="*/ 0 w 3"/>
                  <a:gd name="T9" fmla="*/ 0 h 2"/>
                  <a:gd name="T10" fmla="*/ 1 w 3"/>
                  <a:gd name="T11" fmla="*/ 0 h 2"/>
                  <a:gd name="T12" fmla="*/ 3 w 3"/>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3" h="2">
                    <a:moveTo>
                      <a:pt x="3" y="2"/>
                    </a:moveTo>
                    <a:lnTo>
                      <a:pt x="1" y="0"/>
                    </a:lnTo>
                    <a:lnTo>
                      <a:pt x="1" y="0"/>
                    </a:lnTo>
                    <a:lnTo>
                      <a:pt x="1" y="0"/>
                    </a:lnTo>
                    <a:lnTo>
                      <a:pt x="0" y="0"/>
                    </a:lnTo>
                    <a:lnTo>
                      <a:pt x="1" y="0"/>
                    </a:lnTo>
                    <a:lnTo>
                      <a:pt x="3"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14" name="Rectangle 243"/>
              <p:cNvSpPr>
                <a:spLocks noChangeArrowheads="1"/>
              </p:cNvSpPr>
              <p:nvPr/>
            </p:nvSpPr>
            <p:spPr bwMode="auto">
              <a:xfrm>
                <a:off x="1344" y="2105"/>
                <a:ext cx="1"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15" name="Freeform 244"/>
              <p:cNvSpPr>
                <a:spLocks/>
              </p:cNvSpPr>
              <p:nvPr/>
            </p:nvSpPr>
            <p:spPr bwMode="auto">
              <a:xfrm>
                <a:off x="1349" y="2110"/>
                <a:ext cx="16" cy="14"/>
              </a:xfrm>
              <a:custGeom>
                <a:avLst/>
                <a:gdLst>
                  <a:gd name="T0" fmla="*/ 4 w 16"/>
                  <a:gd name="T1" fmla="*/ 2 h 14"/>
                  <a:gd name="T2" fmla="*/ 2 w 16"/>
                  <a:gd name="T3" fmla="*/ 2 h 14"/>
                  <a:gd name="T4" fmla="*/ 0 w 16"/>
                  <a:gd name="T5" fmla="*/ 2 h 14"/>
                  <a:gd name="T6" fmla="*/ 2 w 16"/>
                  <a:gd name="T7" fmla="*/ 4 h 14"/>
                  <a:gd name="T8" fmla="*/ 2 w 16"/>
                  <a:gd name="T9" fmla="*/ 7 h 14"/>
                  <a:gd name="T10" fmla="*/ 2 w 16"/>
                  <a:gd name="T11" fmla="*/ 7 h 14"/>
                  <a:gd name="T12" fmla="*/ 4 w 16"/>
                  <a:gd name="T13" fmla="*/ 7 h 14"/>
                  <a:gd name="T14" fmla="*/ 4 w 16"/>
                  <a:gd name="T15" fmla="*/ 9 h 14"/>
                  <a:gd name="T16" fmla="*/ 5 w 16"/>
                  <a:gd name="T17" fmla="*/ 11 h 14"/>
                  <a:gd name="T18" fmla="*/ 7 w 16"/>
                  <a:gd name="T19" fmla="*/ 11 h 14"/>
                  <a:gd name="T20" fmla="*/ 7 w 16"/>
                  <a:gd name="T21" fmla="*/ 9 h 14"/>
                  <a:gd name="T22" fmla="*/ 11 w 16"/>
                  <a:gd name="T23" fmla="*/ 11 h 14"/>
                  <a:gd name="T24" fmla="*/ 11 w 16"/>
                  <a:gd name="T25" fmla="*/ 13 h 14"/>
                  <a:gd name="T26" fmla="*/ 7 w 16"/>
                  <a:gd name="T27" fmla="*/ 11 h 14"/>
                  <a:gd name="T28" fmla="*/ 13 w 16"/>
                  <a:gd name="T29" fmla="*/ 14 h 14"/>
                  <a:gd name="T30" fmla="*/ 13 w 16"/>
                  <a:gd name="T31" fmla="*/ 14 h 14"/>
                  <a:gd name="T32" fmla="*/ 13 w 16"/>
                  <a:gd name="T33" fmla="*/ 13 h 14"/>
                  <a:gd name="T34" fmla="*/ 13 w 16"/>
                  <a:gd name="T35" fmla="*/ 11 h 14"/>
                  <a:gd name="T36" fmla="*/ 13 w 16"/>
                  <a:gd name="T37" fmla="*/ 11 h 14"/>
                  <a:gd name="T38" fmla="*/ 13 w 16"/>
                  <a:gd name="T39" fmla="*/ 11 h 14"/>
                  <a:gd name="T40" fmla="*/ 14 w 16"/>
                  <a:gd name="T41" fmla="*/ 11 h 14"/>
                  <a:gd name="T42" fmla="*/ 16 w 16"/>
                  <a:gd name="T43" fmla="*/ 7 h 14"/>
                  <a:gd name="T44" fmla="*/ 14 w 16"/>
                  <a:gd name="T45" fmla="*/ 7 h 14"/>
                  <a:gd name="T46" fmla="*/ 13 w 16"/>
                  <a:gd name="T47" fmla="*/ 7 h 14"/>
                  <a:gd name="T48" fmla="*/ 9 w 16"/>
                  <a:gd name="T49" fmla="*/ 9 h 14"/>
                  <a:gd name="T50" fmla="*/ 7 w 16"/>
                  <a:gd name="T51" fmla="*/ 7 h 14"/>
                  <a:gd name="T52" fmla="*/ 7 w 16"/>
                  <a:gd name="T53" fmla="*/ 5 h 14"/>
                  <a:gd name="T54" fmla="*/ 7 w 16"/>
                  <a:gd name="T55" fmla="*/ 2 h 14"/>
                  <a:gd name="T56" fmla="*/ 5 w 16"/>
                  <a:gd name="T57" fmla="*/ 0 h 14"/>
                  <a:gd name="T58" fmla="*/ 5 w 16"/>
                  <a:gd name="T59" fmla="*/ 2 h 14"/>
                  <a:gd name="T60" fmla="*/ 5 w 16"/>
                  <a:gd name="T61" fmla="*/ 4 h 14"/>
                  <a:gd name="T62" fmla="*/ 5 w 16"/>
                  <a:gd name="T63"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 h="14">
                    <a:moveTo>
                      <a:pt x="4" y="2"/>
                    </a:moveTo>
                    <a:lnTo>
                      <a:pt x="4" y="2"/>
                    </a:lnTo>
                    <a:lnTo>
                      <a:pt x="2" y="2"/>
                    </a:lnTo>
                    <a:lnTo>
                      <a:pt x="2" y="2"/>
                    </a:lnTo>
                    <a:lnTo>
                      <a:pt x="2" y="2"/>
                    </a:lnTo>
                    <a:lnTo>
                      <a:pt x="0" y="2"/>
                    </a:lnTo>
                    <a:lnTo>
                      <a:pt x="0" y="2"/>
                    </a:lnTo>
                    <a:lnTo>
                      <a:pt x="2" y="4"/>
                    </a:lnTo>
                    <a:lnTo>
                      <a:pt x="2" y="5"/>
                    </a:lnTo>
                    <a:lnTo>
                      <a:pt x="2" y="7"/>
                    </a:lnTo>
                    <a:lnTo>
                      <a:pt x="2" y="7"/>
                    </a:lnTo>
                    <a:lnTo>
                      <a:pt x="2" y="7"/>
                    </a:lnTo>
                    <a:lnTo>
                      <a:pt x="4" y="7"/>
                    </a:lnTo>
                    <a:lnTo>
                      <a:pt x="4" y="7"/>
                    </a:lnTo>
                    <a:lnTo>
                      <a:pt x="4" y="9"/>
                    </a:lnTo>
                    <a:lnTo>
                      <a:pt x="4" y="9"/>
                    </a:lnTo>
                    <a:lnTo>
                      <a:pt x="5" y="9"/>
                    </a:lnTo>
                    <a:lnTo>
                      <a:pt x="5" y="11"/>
                    </a:lnTo>
                    <a:lnTo>
                      <a:pt x="5" y="11"/>
                    </a:lnTo>
                    <a:lnTo>
                      <a:pt x="7" y="11"/>
                    </a:lnTo>
                    <a:lnTo>
                      <a:pt x="7" y="11"/>
                    </a:lnTo>
                    <a:lnTo>
                      <a:pt x="7" y="9"/>
                    </a:lnTo>
                    <a:lnTo>
                      <a:pt x="9" y="11"/>
                    </a:lnTo>
                    <a:lnTo>
                      <a:pt x="11" y="11"/>
                    </a:lnTo>
                    <a:lnTo>
                      <a:pt x="11" y="11"/>
                    </a:lnTo>
                    <a:lnTo>
                      <a:pt x="11" y="13"/>
                    </a:lnTo>
                    <a:lnTo>
                      <a:pt x="9" y="11"/>
                    </a:lnTo>
                    <a:lnTo>
                      <a:pt x="7" y="11"/>
                    </a:lnTo>
                    <a:lnTo>
                      <a:pt x="7" y="13"/>
                    </a:lnTo>
                    <a:lnTo>
                      <a:pt x="13" y="14"/>
                    </a:lnTo>
                    <a:lnTo>
                      <a:pt x="13" y="14"/>
                    </a:lnTo>
                    <a:lnTo>
                      <a:pt x="13" y="14"/>
                    </a:lnTo>
                    <a:lnTo>
                      <a:pt x="13" y="13"/>
                    </a:lnTo>
                    <a:lnTo>
                      <a:pt x="13" y="13"/>
                    </a:lnTo>
                    <a:lnTo>
                      <a:pt x="13" y="13"/>
                    </a:lnTo>
                    <a:lnTo>
                      <a:pt x="13" y="11"/>
                    </a:lnTo>
                    <a:lnTo>
                      <a:pt x="13" y="13"/>
                    </a:lnTo>
                    <a:lnTo>
                      <a:pt x="13" y="11"/>
                    </a:lnTo>
                    <a:lnTo>
                      <a:pt x="13" y="11"/>
                    </a:lnTo>
                    <a:lnTo>
                      <a:pt x="13" y="11"/>
                    </a:lnTo>
                    <a:lnTo>
                      <a:pt x="14" y="11"/>
                    </a:lnTo>
                    <a:lnTo>
                      <a:pt x="14" y="11"/>
                    </a:lnTo>
                    <a:lnTo>
                      <a:pt x="16" y="9"/>
                    </a:lnTo>
                    <a:lnTo>
                      <a:pt x="16" y="7"/>
                    </a:lnTo>
                    <a:lnTo>
                      <a:pt x="16" y="7"/>
                    </a:lnTo>
                    <a:lnTo>
                      <a:pt x="14" y="7"/>
                    </a:lnTo>
                    <a:lnTo>
                      <a:pt x="13" y="7"/>
                    </a:lnTo>
                    <a:lnTo>
                      <a:pt x="13" y="7"/>
                    </a:lnTo>
                    <a:lnTo>
                      <a:pt x="11" y="9"/>
                    </a:lnTo>
                    <a:lnTo>
                      <a:pt x="9" y="9"/>
                    </a:lnTo>
                    <a:lnTo>
                      <a:pt x="9" y="7"/>
                    </a:lnTo>
                    <a:lnTo>
                      <a:pt x="7" y="7"/>
                    </a:lnTo>
                    <a:lnTo>
                      <a:pt x="7" y="7"/>
                    </a:lnTo>
                    <a:lnTo>
                      <a:pt x="7" y="5"/>
                    </a:lnTo>
                    <a:lnTo>
                      <a:pt x="7" y="4"/>
                    </a:lnTo>
                    <a:lnTo>
                      <a:pt x="7" y="2"/>
                    </a:lnTo>
                    <a:lnTo>
                      <a:pt x="5" y="2"/>
                    </a:lnTo>
                    <a:lnTo>
                      <a:pt x="5" y="0"/>
                    </a:lnTo>
                    <a:lnTo>
                      <a:pt x="4" y="0"/>
                    </a:lnTo>
                    <a:lnTo>
                      <a:pt x="5" y="2"/>
                    </a:lnTo>
                    <a:lnTo>
                      <a:pt x="5" y="2"/>
                    </a:lnTo>
                    <a:lnTo>
                      <a:pt x="5" y="4"/>
                    </a:lnTo>
                    <a:lnTo>
                      <a:pt x="5" y="4"/>
                    </a:lnTo>
                    <a:lnTo>
                      <a:pt x="5" y="4"/>
                    </a:lnTo>
                    <a:lnTo>
                      <a:pt x="4"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16" name="Freeform 245"/>
              <p:cNvSpPr>
                <a:spLocks/>
              </p:cNvSpPr>
              <p:nvPr/>
            </p:nvSpPr>
            <p:spPr bwMode="auto">
              <a:xfrm>
                <a:off x="1347" y="2115"/>
                <a:ext cx="4" cy="2"/>
              </a:xfrm>
              <a:custGeom>
                <a:avLst/>
                <a:gdLst>
                  <a:gd name="T0" fmla="*/ 0 w 4"/>
                  <a:gd name="T1" fmla="*/ 0 h 2"/>
                  <a:gd name="T2" fmla="*/ 2 w 4"/>
                  <a:gd name="T3" fmla="*/ 2 h 2"/>
                  <a:gd name="T4" fmla="*/ 2 w 4"/>
                  <a:gd name="T5" fmla="*/ 2 h 2"/>
                  <a:gd name="T6" fmla="*/ 2 w 4"/>
                  <a:gd name="T7" fmla="*/ 2 h 2"/>
                  <a:gd name="T8" fmla="*/ 2 w 4"/>
                  <a:gd name="T9" fmla="*/ 2 h 2"/>
                  <a:gd name="T10" fmla="*/ 2 w 4"/>
                  <a:gd name="T11" fmla="*/ 2 h 2"/>
                  <a:gd name="T12" fmla="*/ 2 w 4"/>
                  <a:gd name="T13" fmla="*/ 2 h 2"/>
                  <a:gd name="T14" fmla="*/ 4 w 4"/>
                  <a:gd name="T15" fmla="*/ 2 h 2"/>
                  <a:gd name="T16" fmla="*/ 2 w 4"/>
                  <a:gd name="T17" fmla="*/ 0 h 2"/>
                  <a:gd name="T18" fmla="*/ 2 w 4"/>
                  <a:gd name="T19" fmla="*/ 0 h 2"/>
                  <a:gd name="T20" fmla="*/ 0 w 4"/>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0" y="0"/>
                    </a:moveTo>
                    <a:lnTo>
                      <a:pt x="2" y="2"/>
                    </a:lnTo>
                    <a:lnTo>
                      <a:pt x="2" y="2"/>
                    </a:lnTo>
                    <a:lnTo>
                      <a:pt x="2" y="2"/>
                    </a:lnTo>
                    <a:lnTo>
                      <a:pt x="2" y="2"/>
                    </a:lnTo>
                    <a:lnTo>
                      <a:pt x="2" y="2"/>
                    </a:lnTo>
                    <a:lnTo>
                      <a:pt x="2" y="2"/>
                    </a:lnTo>
                    <a:lnTo>
                      <a:pt x="4" y="2"/>
                    </a:lnTo>
                    <a:lnTo>
                      <a:pt x="2"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17" name="Freeform 246"/>
              <p:cNvSpPr>
                <a:spLocks/>
              </p:cNvSpPr>
              <p:nvPr/>
            </p:nvSpPr>
            <p:spPr bwMode="auto">
              <a:xfrm>
                <a:off x="1344" y="2119"/>
                <a:ext cx="14" cy="5"/>
              </a:xfrm>
              <a:custGeom>
                <a:avLst/>
                <a:gdLst>
                  <a:gd name="T0" fmla="*/ 14 w 14"/>
                  <a:gd name="T1" fmla="*/ 5 h 5"/>
                  <a:gd name="T2" fmla="*/ 12 w 14"/>
                  <a:gd name="T3" fmla="*/ 4 h 5"/>
                  <a:gd name="T4" fmla="*/ 12 w 14"/>
                  <a:gd name="T5" fmla="*/ 4 h 5"/>
                  <a:gd name="T6" fmla="*/ 10 w 14"/>
                  <a:gd name="T7" fmla="*/ 4 h 5"/>
                  <a:gd name="T8" fmla="*/ 10 w 14"/>
                  <a:gd name="T9" fmla="*/ 4 h 5"/>
                  <a:gd name="T10" fmla="*/ 10 w 14"/>
                  <a:gd name="T11" fmla="*/ 2 h 5"/>
                  <a:gd name="T12" fmla="*/ 3 w 14"/>
                  <a:gd name="T13" fmla="*/ 0 h 5"/>
                  <a:gd name="T14" fmla="*/ 1 w 14"/>
                  <a:gd name="T15" fmla="*/ 0 h 5"/>
                  <a:gd name="T16" fmla="*/ 0 w 14"/>
                  <a:gd name="T17" fmla="*/ 0 h 5"/>
                  <a:gd name="T18" fmla="*/ 1 w 14"/>
                  <a:gd name="T19" fmla="*/ 2 h 5"/>
                  <a:gd name="T20" fmla="*/ 3 w 14"/>
                  <a:gd name="T21" fmla="*/ 2 h 5"/>
                  <a:gd name="T22" fmla="*/ 7 w 14"/>
                  <a:gd name="T23" fmla="*/ 4 h 5"/>
                  <a:gd name="T24" fmla="*/ 7 w 14"/>
                  <a:gd name="T25" fmla="*/ 4 h 5"/>
                  <a:gd name="T26" fmla="*/ 9 w 14"/>
                  <a:gd name="T27" fmla="*/ 4 h 5"/>
                  <a:gd name="T28" fmla="*/ 7 w 14"/>
                  <a:gd name="T29" fmla="*/ 2 h 5"/>
                  <a:gd name="T30" fmla="*/ 10 w 14"/>
                  <a:gd name="T31" fmla="*/ 4 h 5"/>
                  <a:gd name="T32" fmla="*/ 10 w 14"/>
                  <a:gd name="T33" fmla="*/ 5 h 5"/>
                  <a:gd name="T34" fmla="*/ 12 w 14"/>
                  <a:gd name="T35" fmla="*/ 5 h 5"/>
                  <a:gd name="T36" fmla="*/ 14 w 14"/>
                  <a:gd name="T3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 h="5">
                    <a:moveTo>
                      <a:pt x="14" y="5"/>
                    </a:moveTo>
                    <a:lnTo>
                      <a:pt x="12" y="4"/>
                    </a:lnTo>
                    <a:lnTo>
                      <a:pt x="12" y="4"/>
                    </a:lnTo>
                    <a:lnTo>
                      <a:pt x="10" y="4"/>
                    </a:lnTo>
                    <a:lnTo>
                      <a:pt x="10" y="4"/>
                    </a:lnTo>
                    <a:lnTo>
                      <a:pt x="10" y="2"/>
                    </a:lnTo>
                    <a:lnTo>
                      <a:pt x="3" y="0"/>
                    </a:lnTo>
                    <a:lnTo>
                      <a:pt x="1" y="0"/>
                    </a:lnTo>
                    <a:lnTo>
                      <a:pt x="0" y="0"/>
                    </a:lnTo>
                    <a:lnTo>
                      <a:pt x="1" y="2"/>
                    </a:lnTo>
                    <a:lnTo>
                      <a:pt x="3" y="2"/>
                    </a:lnTo>
                    <a:lnTo>
                      <a:pt x="7" y="4"/>
                    </a:lnTo>
                    <a:lnTo>
                      <a:pt x="7" y="4"/>
                    </a:lnTo>
                    <a:lnTo>
                      <a:pt x="9" y="4"/>
                    </a:lnTo>
                    <a:lnTo>
                      <a:pt x="7" y="2"/>
                    </a:lnTo>
                    <a:lnTo>
                      <a:pt x="10" y="4"/>
                    </a:lnTo>
                    <a:lnTo>
                      <a:pt x="10" y="5"/>
                    </a:lnTo>
                    <a:lnTo>
                      <a:pt x="12" y="5"/>
                    </a:lnTo>
                    <a:lnTo>
                      <a:pt x="14"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18" name="Freeform 247"/>
              <p:cNvSpPr>
                <a:spLocks/>
              </p:cNvSpPr>
              <p:nvPr/>
            </p:nvSpPr>
            <p:spPr bwMode="auto">
              <a:xfrm>
                <a:off x="1340" y="2108"/>
                <a:ext cx="2" cy="4"/>
              </a:xfrm>
              <a:custGeom>
                <a:avLst/>
                <a:gdLst>
                  <a:gd name="T0" fmla="*/ 0 w 2"/>
                  <a:gd name="T1" fmla="*/ 0 h 4"/>
                  <a:gd name="T2" fmla="*/ 0 w 2"/>
                  <a:gd name="T3" fmla="*/ 0 h 4"/>
                  <a:gd name="T4" fmla="*/ 0 w 2"/>
                  <a:gd name="T5" fmla="*/ 0 h 4"/>
                  <a:gd name="T6" fmla="*/ 0 w 2"/>
                  <a:gd name="T7" fmla="*/ 2 h 4"/>
                  <a:gd name="T8" fmla="*/ 0 w 2"/>
                  <a:gd name="T9" fmla="*/ 2 h 4"/>
                  <a:gd name="T10" fmla="*/ 0 w 2"/>
                  <a:gd name="T11" fmla="*/ 4 h 4"/>
                  <a:gd name="T12" fmla="*/ 2 w 2"/>
                  <a:gd name="T13" fmla="*/ 4 h 4"/>
                  <a:gd name="T14" fmla="*/ 2 w 2"/>
                  <a:gd name="T15" fmla="*/ 4 h 4"/>
                  <a:gd name="T16" fmla="*/ 2 w 2"/>
                  <a:gd name="T17" fmla="*/ 4 h 4"/>
                  <a:gd name="T18" fmla="*/ 2 w 2"/>
                  <a:gd name="T19" fmla="*/ 0 h 4"/>
                  <a:gd name="T20" fmla="*/ 0 w 2"/>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4">
                    <a:moveTo>
                      <a:pt x="0" y="0"/>
                    </a:moveTo>
                    <a:lnTo>
                      <a:pt x="0" y="0"/>
                    </a:lnTo>
                    <a:lnTo>
                      <a:pt x="0" y="0"/>
                    </a:lnTo>
                    <a:lnTo>
                      <a:pt x="0" y="2"/>
                    </a:lnTo>
                    <a:lnTo>
                      <a:pt x="0" y="2"/>
                    </a:lnTo>
                    <a:lnTo>
                      <a:pt x="0" y="4"/>
                    </a:lnTo>
                    <a:lnTo>
                      <a:pt x="2" y="4"/>
                    </a:lnTo>
                    <a:lnTo>
                      <a:pt x="2" y="4"/>
                    </a:lnTo>
                    <a:lnTo>
                      <a:pt x="2" y="4"/>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19" name="Freeform 248"/>
              <p:cNvSpPr>
                <a:spLocks/>
              </p:cNvSpPr>
              <p:nvPr/>
            </p:nvSpPr>
            <p:spPr bwMode="auto">
              <a:xfrm>
                <a:off x="1354" y="2124"/>
                <a:ext cx="11" cy="8"/>
              </a:xfrm>
              <a:custGeom>
                <a:avLst/>
                <a:gdLst>
                  <a:gd name="T0" fmla="*/ 11 w 11"/>
                  <a:gd name="T1" fmla="*/ 4 h 8"/>
                  <a:gd name="T2" fmla="*/ 11 w 11"/>
                  <a:gd name="T3" fmla="*/ 2 h 8"/>
                  <a:gd name="T4" fmla="*/ 9 w 11"/>
                  <a:gd name="T5" fmla="*/ 2 h 8"/>
                  <a:gd name="T6" fmla="*/ 9 w 11"/>
                  <a:gd name="T7" fmla="*/ 2 h 8"/>
                  <a:gd name="T8" fmla="*/ 8 w 11"/>
                  <a:gd name="T9" fmla="*/ 2 h 8"/>
                  <a:gd name="T10" fmla="*/ 8 w 11"/>
                  <a:gd name="T11" fmla="*/ 2 h 8"/>
                  <a:gd name="T12" fmla="*/ 8 w 11"/>
                  <a:gd name="T13" fmla="*/ 2 h 8"/>
                  <a:gd name="T14" fmla="*/ 6 w 11"/>
                  <a:gd name="T15" fmla="*/ 0 h 8"/>
                  <a:gd name="T16" fmla="*/ 6 w 11"/>
                  <a:gd name="T17" fmla="*/ 0 h 8"/>
                  <a:gd name="T18" fmla="*/ 4 w 11"/>
                  <a:gd name="T19" fmla="*/ 0 h 8"/>
                  <a:gd name="T20" fmla="*/ 4 w 11"/>
                  <a:gd name="T21" fmla="*/ 0 h 8"/>
                  <a:gd name="T22" fmla="*/ 4 w 11"/>
                  <a:gd name="T23" fmla="*/ 0 h 8"/>
                  <a:gd name="T24" fmla="*/ 4 w 11"/>
                  <a:gd name="T25" fmla="*/ 0 h 8"/>
                  <a:gd name="T26" fmla="*/ 4 w 11"/>
                  <a:gd name="T27" fmla="*/ 0 h 8"/>
                  <a:gd name="T28" fmla="*/ 2 w 11"/>
                  <a:gd name="T29" fmla="*/ 0 h 8"/>
                  <a:gd name="T30" fmla="*/ 2 w 11"/>
                  <a:gd name="T31" fmla="*/ 0 h 8"/>
                  <a:gd name="T32" fmla="*/ 2 w 11"/>
                  <a:gd name="T33" fmla="*/ 0 h 8"/>
                  <a:gd name="T34" fmla="*/ 0 w 11"/>
                  <a:gd name="T35" fmla="*/ 0 h 8"/>
                  <a:gd name="T36" fmla="*/ 0 w 11"/>
                  <a:gd name="T37" fmla="*/ 0 h 8"/>
                  <a:gd name="T38" fmla="*/ 0 w 11"/>
                  <a:gd name="T39" fmla="*/ 0 h 8"/>
                  <a:gd name="T40" fmla="*/ 0 w 11"/>
                  <a:gd name="T41" fmla="*/ 0 h 8"/>
                  <a:gd name="T42" fmla="*/ 2 w 11"/>
                  <a:gd name="T43" fmla="*/ 2 h 8"/>
                  <a:gd name="T44" fmla="*/ 2 w 11"/>
                  <a:gd name="T45" fmla="*/ 4 h 8"/>
                  <a:gd name="T46" fmla="*/ 4 w 11"/>
                  <a:gd name="T47" fmla="*/ 4 h 8"/>
                  <a:gd name="T48" fmla="*/ 4 w 11"/>
                  <a:gd name="T49" fmla="*/ 4 h 8"/>
                  <a:gd name="T50" fmla="*/ 6 w 11"/>
                  <a:gd name="T51" fmla="*/ 6 h 8"/>
                  <a:gd name="T52" fmla="*/ 6 w 11"/>
                  <a:gd name="T53" fmla="*/ 6 h 8"/>
                  <a:gd name="T54" fmla="*/ 6 w 11"/>
                  <a:gd name="T55" fmla="*/ 6 h 8"/>
                  <a:gd name="T56" fmla="*/ 8 w 11"/>
                  <a:gd name="T57" fmla="*/ 6 h 8"/>
                  <a:gd name="T58" fmla="*/ 8 w 11"/>
                  <a:gd name="T59" fmla="*/ 6 h 8"/>
                  <a:gd name="T60" fmla="*/ 8 w 11"/>
                  <a:gd name="T61" fmla="*/ 8 h 8"/>
                  <a:gd name="T62" fmla="*/ 9 w 11"/>
                  <a:gd name="T63" fmla="*/ 6 h 8"/>
                  <a:gd name="T64" fmla="*/ 9 w 11"/>
                  <a:gd name="T65" fmla="*/ 8 h 8"/>
                  <a:gd name="T66" fmla="*/ 9 w 11"/>
                  <a:gd name="T67" fmla="*/ 6 h 8"/>
                  <a:gd name="T68" fmla="*/ 9 w 11"/>
                  <a:gd name="T69" fmla="*/ 6 h 8"/>
                  <a:gd name="T70" fmla="*/ 9 w 11"/>
                  <a:gd name="T71" fmla="*/ 6 h 8"/>
                  <a:gd name="T72" fmla="*/ 11 w 11"/>
                  <a:gd name="T73" fmla="*/ 6 h 8"/>
                  <a:gd name="T74" fmla="*/ 11 w 11"/>
                  <a:gd name="T75" fmla="*/ 6 h 8"/>
                  <a:gd name="T76" fmla="*/ 11 w 11"/>
                  <a:gd name="T77" fmla="*/ 6 h 8"/>
                  <a:gd name="T78" fmla="*/ 11 w 11"/>
                  <a:gd name="T79" fmla="*/ 4 h 8"/>
                  <a:gd name="T80" fmla="*/ 11 w 11"/>
                  <a:gd name="T81" fmla="*/ 4 h 8"/>
                  <a:gd name="T82" fmla="*/ 11 w 11"/>
                  <a:gd name="T83"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 h="8">
                    <a:moveTo>
                      <a:pt x="11" y="4"/>
                    </a:moveTo>
                    <a:lnTo>
                      <a:pt x="11" y="2"/>
                    </a:lnTo>
                    <a:lnTo>
                      <a:pt x="9" y="2"/>
                    </a:lnTo>
                    <a:lnTo>
                      <a:pt x="9" y="2"/>
                    </a:lnTo>
                    <a:lnTo>
                      <a:pt x="8" y="2"/>
                    </a:lnTo>
                    <a:lnTo>
                      <a:pt x="8" y="2"/>
                    </a:lnTo>
                    <a:lnTo>
                      <a:pt x="8" y="2"/>
                    </a:lnTo>
                    <a:lnTo>
                      <a:pt x="6" y="0"/>
                    </a:lnTo>
                    <a:lnTo>
                      <a:pt x="6" y="0"/>
                    </a:lnTo>
                    <a:lnTo>
                      <a:pt x="4" y="0"/>
                    </a:lnTo>
                    <a:lnTo>
                      <a:pt x="4" y="0"/>
                    </a:lnTo>
                    <a:lnTo>
                      <a:pt x="4" y="0"/>
                    </a:lnTo>
                    <a:lnTo>
                      <a:pt x="4" y="0"/>
                    </a:lnTo>
                    <a:lnTo>
                      <a:pt x="4" y="0"/>
                    </a:lnTo>
                    <a:lnTo>
                      <a:pt x="2" y="0"/>
                    </a:lnTo>
                    <a:lnTo>
                      <a:pt x="2" y="0"/>
                    </a:lnTo>
                    <a:lnTo>
                      <a:pt x="2" y="0"/>
                    </a:lnTo>
                    <a:lnTo>
                      <a:pt x="0" y="0"/>
                    </a:lnTo>
                    <a:lnTo>
                      <a:pt x="0" y="0"/>
                    </a:lnTo>
                    <a:lnTo>
                      <a:pt x="0" y="0"/>
                    </a:lnTo>
                    <a:lnTo>
                      <a:pt x="0" y="0"/>
                    </a:lnTo>
                    <a:lnTo>
                      <a:pt x="2" y="2"/>
                    </a:lnTo>
                    <a:lnTo>
                      <a:pt x="2" y="4"/>
                    </a:lnTo>
                    <a:lnTo>
                      <a:pt x="4" y="4"/>
                    </a:lnTo>
                    <a:lnTo>
                      <a:pt x="4" y="4"/>
                    </a:lnTo>
                    <a:lnTo>
                      <a:pt x="6" y="6"/>
                    </a:lnTo>
                    <a:lnTo>
                      <a:pt x="6" y="6"/>
                    </a:lnTo>
                    <a:lnTo>
                      <a:pt x="6" y="6"/>
                    </a:lnTo>
                    <a:lnTo>
                      <a:pt x="8" y="6"/>
                    </a:lnTo>
                    <a:lnTo>
                      <a:pt x="8" y="6"/>
                    </a:lnTo>
                    <a:lnTo>
                      <a:pt x="8" y="8"/>
                    </a:lnTo>
                    <a:lnTo>
                      <a:pt x="9" y="6"/>
                    </a:lnTo>
                    <a:lnTo>
                      <a:pt x="9" y="8"/>
                    </a:lnTo>
                    <a:lnTo>
                      <a:pt x="9" y="6"/>
                    </a:lnTo>
                    <a:lnTo>
                      <a:pt x="9" y="6"/>
                    </a:lnTo>
                    <a:lnTo>
                      <a:pt x="9" y="6"/>
                    </a:lnTo>
                    <a:lnTo>
                      <a:pt x="11" y="6"/>
                    </a:lnTo>
                    <a:lnTo>
                      <a:pt x="11" y="6"/>
                    </a:lnTo>
                    <a:lnTo>
                      <a:pt x="11" y="6"/>
                    </a:lnTo>
                    <a:lnTo>
                      <a:pt x="11" y="4"/>
                    </a:lnTo>
                    <a:lnTo>
                      <a:pt x="11" y="4"/>
                    </a:lnTo>
                    <a:lnTo>
                      <a:pt x="11"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20" name="Freeform 249"/>
              <p:cNvSpPr>
                <a:spLocks/>
              </p:cNvSpPr>
              <p:nvPr/>
            </p:nvSpPr>
            <p:spPr bwMode="auto">
              <a:xfrm>
                <a:off x="1365" y="2128"/>
                <a:ext cx="9" cy="4"/>
              </a:xfrm>
              <a:custGeom>
                <a:avLst/>
                <a:gdLst>
                  <a:gd name="T0" fmla="*/ 8 w 9"/>
                  <a:gd name="T1" fmla="*/ 4 h 4"/>
                  <a:gd name="T2" fmla="*/ 9 w 9"/>
                  <a:gd name="T3" fmla="*/ 4 h 4"/>
                  <a:gd name="T4" fmla="*/ 9 w 9"/>
                  <a:gd name="T5" fmla="*/ 4 h 4"/>
                  <a:gd name="T6" fmla="*/ 9 w 9"/>
                  <a:gd name="T7" fmla="*/ 4 h 4"/>
                  <a:gd name="T8" fmla="*/ 9 w 9"/>
                  <a:gd name="T9" fmla="*/ 4 h 4"/>
                  <a:gd name="T10" fmla="*/ 9 w 9"/>
                  <a:gd name="T11" fmla="*/ 2 h 4"/>
                  <a:gd name="T12" fmla="*/ 9 w 9"/>
                  <a:gd name="T13" fmla="*/ 2 h 4"/>
                  <a:gd name="T14" fmla="*/ 9 w 9"/>
                  <a:gd name="T15" fmla="*/ 4 h 4"/>
                  <a:gd name="T16" fmla="*/ 8 w 9"/>
                  <a:gd name="T17" fmla="*/ 2 h 4"/>
                  <a:gd name="T18" fmla="*/ 8 w 9"/>
                  <a:gd name="T19" fmla="*/ 2 h 4"/>
                  <a:gd name="T20" fmla="*/ 6 w 9"/>
                  <a:gd name="T21" fmla="*/ 2 h 4"/>
                  <a:gd name="T22" fmla="*/ 6 w 9"/>
                  <a:gd name="T23" fmla="*/ 2 h 4"/>
                  <a:gd name="T24" fmla="*/ 4 w 9"/>
                  <a:gd name="T25" fmla="*/ 2 h 4"/>
                  <a:gd name="T26" fmla="*/ 4 w 9"/>
                  <a:gd name="T27" fmla="*/ 2 h 4"/>
                  <a:gd name="T28" fmla="*/ 4 w 9"/>
                  <a:gd name="T29" fmla="*/ 0 h 4"/>
                  <a:gd name="T30" fmla="*/ 4 w 9"/>
                  <a:gd name="T31" fmla="*/ 0 h 4"/>
                  <a:gd name="T32" fmla="*/ 2 w 9"/>
                  <a:gd name="T33" fmla="*/ 0 h 4"/>
                  <a:gd name="T34" fmla="*/ 2 w 9"/>
                  <a:gd name="T35" fmla="*/ 0 h 4"/>
                  <a:gd name="T36" fmla="*/ 2 w 9"/>
                  <a:gd name="T37" fmla="*/ 0 h 4"/>
                  <a:gd name="T38" fmla="*/ 2 w 9"/>
                  <a:gd name="T39" fmla="*/ 2 h 4"/>
                  <a:gd name="T40" fmla="*/ 0 w 9"/>
                  <a:gd name="T41" fmla="*/ 2 h 4"/>
                  <a:gd name="T42" fmla="*/ 2 w 9"/>
                  <a:gd name="T43" fmla="*/ 2 h 4"/>
                  <a:gd name="T44" fmla="*/ 2 w 9"/>
                  <a:gd name="T45" fmla="*/ 4 h 4"/>
                  <a:gd name="T46" fmla="*/ 4 w 9"/>
                  <a:gd name="T47" fmla="*/ 4 h 4"/>
                  <a:gd name="T48" fmla="*/ 4 w 9"/>
                  <a:gd name="T49" fmla="*/ 4 h 4"/>
                  <a:gd name="T50" fmla="*/ 4 w 9"/>
                  <a:gd name="T51" fmla="*/ 4 h 4"/>
                  <a:gd name="T52" fmla="*/ 6 w 9"/>
                  <a:gd name="T53" fmla="*/ 4 h 4"/>
                  <a:gd name="T54" fmla="*/ 6 w 9"/>
                  <a:gd name="T55" fmla="*/ 4 h 4"/>
                  <a:gd name="T56" fmla="*/ 6 w 9"/>
                  <a:gd name="T57" fmla="*/ 4 h 4"/>
                  <a:gd name="T58" fmla="*/ 8 w 9"/>
                  <a:gd name="T5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 h="4">
                    <a:moveTo>
                      <a:pt x="8" y="4"/>
                    </a:moveTo>
                    <a:lnTo>
                      <a:pt x="9" y="4"/>
                    </a:lnTo>
                    <a:lnTo>
                      <a:pt x="9" y="4"/>
                    </a:lnTo>
                    <a:lnTo>
                      <a:pt x="9" y="4"/>
                    </a:lnTo>
                    <a:lnTo>
                      <a:pt x="9" y="4"/>
                    </a:lnTo>
                    <a:lnTo>
                      <a:pt x="9" y="2"/>
                    </a:lnTo>
                    <a:lnTo>
                      <a:pt x="9" y="2"/>
                    </a:lnTo>
                    <a:lnTo>
                      <a:pt x="9" y="4"/>
                    </a:lnTo>
                    <a:lnTo>
                      <a:pt x="8" y="2"/>
                    </a:lnTo>
                    <a:lnTo>
                      <a:pt x="8" y="2"/>
                    </a:lnTo>
                    <a:lnTo>
                      <a:pt x="6" y="2"/>
                    </a:lnTo>
                    <a:lnTo>
                      <a:pt x="6" y="2"/>
                    </a:lnTo>
                    <a:lnTo>
                      <a:pt x="4" y="2"/>
                    </a:lnTo>
                    <a:lnTo>
                      <a:pt x="4" y="2"/>
                    </a:lnTo>
                    <a:lnTo>
                      <a:pt x="4" y="0"/>
                    </a:lnTo>
                    <a:lnTo>
                      <a:pt x="4" y="0"/>
                    </a:lnTo>
                    <a:lnTo>
                      <a:pt x="2" y="0"/>
                    </a:lnTo>
                    <a:lnTo>
                      <a:pt x="2" y="0"/>
                    </a:lnTo>
                    <a:lnTo>
                      <a:pt x="2" y="0"/>
                    </a:lnTo>
                    <a:lnTo>
                      <a:pt x="2" y="2"/>
                    </a:lnTo>
                    <a:lnTo>
                      <a:pt x="0" y="2"/>
                    </a:lnTo>
                    <a:lnTo>
                      <a:pt x="2" y="2"/>
                    </a:lnTo>
                    <a:lnTo>
                      <a:pt x="2" y="4"/>
                    </a:lnTo>
                    <a:lnTo>
                      <a:pt x="4" y="4"/>
                    </a:lnTo>
                    <a:lnTo>
                      <a:pt x="4" y="4"/>
                    </a:lnTo>
                    <a:lnTo>
                      <a:pt x="4" y="4"/>
                    </a:lnTo>
                    <a:lnTo>
                      <a:pt x="6" y="4"/>
                    </a:lnTo>
                    <a:lnTo>
                      <a:pt x="6" y="4"/>
                    </a:lnTo>
                    <a:lnTo>
                      <a:pt x="6" y="4"/>
                    </a:lnTo>
                    <a:lnTo>
                      <a:pt x="8"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21" name="Freeform 250"/>
              <p:cNvSpPr>
                <a:spLocks/>
              </p:cNvSpPr>
              <p:nvPr/>
            </p:nvSpPr>
            <p:spPr bwMode="auto">
              <a:xfrm>
                <a:off x="1378" y="2132"/>
                <a:ext cx="2" cy="0"/>
              </a:xfrm>
              <a:custGeom>
                <a:avLst/>
                <a:gdLst>
                  <a:gd name="T0" fmla="*/ 0 w 2"/>
                  <a:gd name="T1" fmla="*/ 0 w 2"/>
                  <a:gd name="T2" fmla="*/ 2 w 2"/>
                  <a:gd name="T3" fmla="*/ 0 w 2"/>
                </a:gdLst>
                <a:ahLst/>
                <a:cxnLst>
                  <a:cxn ang="0">
                    <a:pos x="T0" y="0"/>
                  </a:cxn>
                  <a:cxn ang="0">
                    <a:pos x="T1" y="0"/>
                  </a:cxn>
                  <a:cxn ang="0">
                    <a:pos x="T2" y="0"/>
                  </a:cxn>
                  <a:cxn ang="0">
                    <a:pos x="T3" y="0"/>
                  </a:cxn>
                </a:cxnLst>
                <a:rect l="0" t="0" r="r" b="b"/>
                <a:pathLst>
                  <a:path w="2">
                    <a:moveTo>
                      <a:pt x="0" y="0"/>
                    </a:moveTo>
                    <a:lnTo>
                      <a:pt x="0"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22" name="Freeform 251"/>
              <p:cNvSpPr>
                <a:spLocks/>
              </p:cNvSpPr>
              <p:nvPr/>
            </p:nvSpPr>
            <p:spPr bwMode="auto">
              <a:xfrm>
                <a:off x="1374" y="2124"/>
                <a:ext cx="4" cy="8"/>
              </a:xfrm>
              <a:custGeom>
                <a:avLst/>
                <a:gdLst>
                  <a:gd name="T0" fmla="*/ 0 w 4"/>
                  <a:gd name="T1" fmla="*/ 4 h 8"/>
                  <a:gd name="T2" fmla="*/ 0 w 4"/>
                  <a:gd name="T3" fmla="*/ 4 h 8"/>
                  <a:gd name="T4" fmla="*/ 0 w 4"/>
                  <a:gd name="T5" fmla="*/ 6 h 8"/>
                  <a:gd name="T6" fmla="*/ 2 w 4"/>
                  <a:gd name="T7" fmla="*/ 6 h 8"/>
                  <a:gd name="T8" fmla="*/ 4 w 4"/>
                  <a:gd name="T9" fmla="*/ 8 h 8"/>
                  <a:gd name="T10" fmla="*/ 4 w 4"/>
                  <a:gd name="T11" fmla="*/ 8 h 8"/>
                  <a:gd name="T12" fmla="*/ 4 w 4"/>
                  <a:gd name="T13" fmla="*/ 6 h 8"/>
                  <a:gd name="T14" fmla="*/ 2 w 4"/>
                  <a:gd name="T15" fmla="*/ 6 h 8"/>
                  <a:gd name="T16" fmla="*/ 2 w 4"/>
                  <a:gd name="T17" fmla="*/ 4 h 8"/>
                  <a:gd name="T18" fmla="*/ 2 w 4"/>
                  <a:gd name="T19" fmla="*/ 6 h 8"/>
                  <a:gd name="T20" fmla="*/ 4 w 4"/>
                  <a:gd name="T21" fmla="*/ 6 h 8"/>
                  <a:gd name="T22" fmla="*/ 4 w 4"/>
                  <a:gd name="T23" fmla="*/ 6 h 8"/>
                  <a:gd name="T24" fmla="*/ 4 w 4"/>
                  <a:gd name="T25" fmla="*/ 6 h 8"/>
                  <a:gd name="T26" fmla="*/ 4 w 4"/>
                  <a:gd name="T27" fmla="*/ 4 h 8"/>
                  <a:gd name="T28" fmla="*/ 2 w 4"/>
                  <a:gd name="T29" fmla="*/ 2 h 8"/>
                  <a:gd name="T30" fmla="*/ 2 w 4"/>
                  <a:gd name="T31" fmla="*/ 0 h 8"/>
                  <a:gd name="T32" fmla="*/ 0 w 4"/>
                  <a:gd name="T33" fmla="*/ 0 h 8"/>
                  <a:gd name="T34" fmla="*/ 0 w 4"/>
                  <a:gd name="T35" fmla="*/ 2 h 8"/>
                  <a:gd name="T36" fmla="*/ 0 w 4"/>
                  <a:gd name="T37" fmla="*/ 2 h 8"/>
                  <a:gd name="T38" fmla="*/ 2 w 4"/>
                  <a:gd name="T39" fmla="*/ 4 h 8"/>
                  <a:gd name="T40" fmla="*/ 0 w 4"/>
                  <a:gd name="T41" fmla="*/ 4 h 8"/>
                  <a:gd name="T42" fmla="*/ 0 w 4"/>
                  <a:gd name="T43"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 h="8">
                    <a:moveTo>
                      <a:pt x="0" y="4"/>
                    </a:moveTo>
                    <a:lnTo>
                      <a:pt x="0" y="4"/>
                    </a:lnTo>
                    <a:lnTo>
                      <a:pt x="0" y="6"/>
                    </a:lnTo>
                    <a:lnTo>
                      <a:pt x="2" y="6"/>
                    </a:lnTo>
                    <a:lnTo>
                      <a:pt x="4" y="8"/>
                    </a:lnTo>
                    <a:lnTo>
                      <a:pt x="4" y="8"/>
                    </a:lnTo>
                    <a:lnTo>
                      <a:pt x="4" y="6"/>
                    </a:lnTo>
                    <a:lnTo>
                      <a:pt x="2" y="6"/>
                    </a:lnTo>
                    <a:lnTo>
                      <a:pt x="2" y="4"/>
                    </a:lnTo>
                    <a:lnTo>
                      <a:pt x="2" y="6"/>
                    </a:lnTo>
                    <a:lnTo>
                      <a:pt x="4" y="6"/>
                    </a:lnTo>
                    <a:lnTo>
                      <a:pt x="4" y="6"/>
                    </a:lnTo>
                    <a:lnTo>
                      <a:pt x="4" y="6"/>
                    </a:lnTo>
                    <a:lnTo>
                      <a:pt x="4" y="4"/>
                    </a:lnTo>
                    <a:lnTo>
                      <a:pt x="2" y="2"/>
                    </a:lnTo>
                    <a:lnTo>
                      <a:pt x="2" y="0"/>
                    </a:lnTo>
                    <a:lnTo>
                      <a:pt x="0" y="0"/>
                    </a:lnTo>
                    <a:lnTo>
                      <a:pt x="0" y="2"/>
                    </a:lnTo>
                    <a:lnTo>
                      <a:pt x="0" y="2"/>
                    </a:lnTo>
                    <a:lnTo>
                      <a:pt x="2" y="4"/>
                    </a:lnTo>
                    <a:lnTo>
                      <a:pt x="0" y="4"/>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23" name="Freeform 252"/>
              <p:cNvSpPr>
                <a:spLocks/>
              </p:cNvSpPr>
              <p:nvPr/>
            </p:nvSpPr>
            <p:spPr bwMode="auto">
              <a:xfrm>
                <a:off x="1378" y="2139"/>
                <a:ext cx="2" cy="2"/>
              </a:xfrm>
              <a:custGeom>
                <a:avLst/>
                <a:gdLst>
                  <a:gd name="T0" fmla="*/ 0 w 2"/>
                  <a:gd name="T1" fmla="*/ 0 h 2"/>
                  <a:gd name="T2" fmla="*/ 0 w 2"/>
                  <a:gd name="T3" fmla="*/ 0 h 2"/>
                  <a:gd name="T4" fmla="*/ 0 w 2"/>
                  <a:gd name="T5" fmla="*/ 2 h 2"/>
                  <a:gd name="T6" fmla="*/ 2 w 2"/>
                  <a:gd name="T7" fmla="*/ 2 h 2"/>
                  <a:gd name="T8" fmla="*/ 2 w 2"/>
                  <a:gd name="T9" fmla="*/ 2 h 2"/>
                  <a:gd name="T10" fmla="*/ 2 w 2"/>
                  <a:gd name="T11" fmla="*/ 0 h 2"/>
                  <a:gd name="T12" fmla="*/ 2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0" y="0"/>
                    </a:lnTo>
                    <a:lnTo>
                      <a:pt x="0" y="2"/>
                    </a:lnTo>
                    <a:lnTo>
                      <a:pt x="2" y="2"/>
                    </a:lnTo>
                    <a:lnTo>
                      <a:pt x="2" y="2"/>
                    </a:lnTo>
                    <a:lnTo>
                      <a:pt x="2"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24" name="Freeform 253"/>
              <p:cNvSpPr>
                <a:spLocks/>
              </p:cNvSpPr>
              <p:nvPr/>
            </p:nvSpPr>
            <p:spPr bwMode="auto">
              <a:xfrm>
                <a:off x="1382" y="2141"/>
                <a:ext cx="1" cy="0"/>
              </a:xfrm>
              <a:custGeom>
                <a:avLst/>
                <a:gdLst>
                  <a:gd name="T0" fmla="*/ 1 w 1"/>
                  <a:gd name="T1" fmla="*/ 0 w 1"/>
                  <a:gd name="T2" fmla="*/ 0 w 1"/>
                  <a:gd name="T3" fmla="*/ 1 w 1"/>
                  <a:gd name="T4" fmla="*/ 1 w 1"/>
                  <a:gd name="T5" fmla="*/ 1 w 1"/>
                  <a:gd name="T6" fmla="*/ 1 w 1"/>
                  <a:gd name="T7" fmla="*/ 1 w 1"/>
                  <a:gd name="T8" fmla="*/ 1 w 1"/>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
                    <a:moveTo>
                      <a:pt x="1" y="0"/>
                    </a:moveTo>
                    <a:lnTo>
                      <a:pt x="0" y="0"/>
                    </a:lnTo>
                    <a:lnTo>
                      <a:pt x="0" y="0"/>
                    </a:lnTo>
                    <a:lnTo>
                      <a:pt x="1" y="0"/>
                    </a:lnTo>
                    <a:lnTo>
                      <a:pt x="1" y="0"/>
                    </a:lnTo>
                    <a:lnTo>
                      <a:pt x="1" y="0"/>
                    </a:lnTo>
                    <a:lnTo>
                      <a:pt x="1" y="0"/>
                    </a:lnTo>
                    <a:lnTo>
                      <a:pt x="1" y="0"/>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25" name="Freeform 254"/>
              <p:cNvSpPr>
                <a:spLocks/>
              </p:cNvSpPr>
              <p:nvPr/>
            </p:nvSpPr>
            <p:spPr bwMode="auto">
              <a:xfrm>
                <a:off x="1385" y="2137"/>
                <a:ext cx="6" cy="2"/>
              </a:xfrm>
              <a:custGeom>
                <a:avLst/>
                <a:gdLst>
                  <a:gd name="T0" fmla="*/ 2 w 6"/>
                  <a:gd name="T1" fmla="*/ 0 h 2"/>
                  <a:gd name="T2" fmla="*/ 2 w 6"/>
                  <a:gd name="T3" fmla="*/ 0 h 2"/>
                  <a:gd name="T4" fmla="*/ 0 w 6"/>
                  <a:gd name="T5" fmla="*/ 0 h 2"/>
                  <a:gd name="T6" fmla="*/ 0 w 6"/>
                  <a:gd name="T7" fmla="*/ 0 h 2"/>
                  <a:gd name="T8" fmla="*/ 0 w 6"/>
                  <a:gd name="T9" fmla="*/ 2 h 2"/>
                  <a:gd name="T10" fmla="*/ 2 w 6"/>
                  <a:gd name="T11" fmla="*/ 2 h 2"/>
                  <a:gd name="T12" fmla="*/ 2 w 6"/>
                  <a:gd name="T13" fmla="*/ 2 h 2"/>
                  <a:gd name="T14" fmla="*/ 4 w 6"/>
                  <a:gd name="T15" fmla="*/ 2 h 2"/>
                  <a:gd name="T16" fmla="*/ 6 w 6"/>
                  <a:gd name="T17" fmla="*/ 2 h 2"/>
                  <a:gd name="T18" fmla="*/ 6 w 6"/>
                  <a:gd name="T19" fmla="*/ 0 h 2"/>
                  <a:gd name="T20" fmla="*/ 2 w 6"/>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2">
                    <a:moveTo>
                      <a:pt x="2" y="0"/>
                    </a:moveTo>
                    <a:lnTo>
                      <a:pt x="2" y="0"/>
                    </a:lnTo>
                    <a:lnTo>
                      <a:pt x="0" y="0"/>
                    </a:lnTo>
                    <a:lnTo>
                      <a:pt x="0" y="0"/>
                    </a:lnTo>
                    <a:lnTo>
                      <a:pt x="0" y="2"/>
                    </a:lnTo>
                    <a:lnTo>
                      <a:pt x="2" y="2"/>
                    </a:lnTo>
                    <a:lnTo>
                      <a:pt x="2" y="2"/>
                    </a:lnTo>
                    <a:lnTo>
                      <a:pt x="4" y="2"/>
                    </a:lnTo>
                    <a:lnTo>
                      <a:pt x="6" y="2"/>
                    </a:lnTo>
                    <a:lnTo>
                      <a:pt x="6"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26" name="Freeform 255"/>
              <p:cNvSpPr>
                <a:spLocks/>
              </p:cNvSpPr>
              <p:nvPr/>
            </p:nvSpPr>
            <p:spPr bwMode="auto">
              <a:xfrm>
                <a:off x="1385" y="2137"/>
                <a:ext cx="16" cy="7"/>
              </a:xfrm>
              <a:custGeom>
                <a:avLst/>
                <a:gdLst>
                  <a:gd name="T0" fmla="*/ 15 w 16"/>
                  <a:gd name="T1" fmla="*/ 6 h 7"/>
                  <a:gd name="T2" fmla="*/ 15 w 16"/>
                  <a:gd name="T3" fmla="*/ 6 h 7"/>
                  <a:gd name="T4" fmla="*/ 15 w 16"/>
                  <a:gd name="T5" fmla="*/ 6 h 7"/>
                  <a:gd name="T6" fmla="*/ 13 w 16"/>
                  <a:gd name="T7" fmla="*/ 4 h 7"/>
                  <a:gd name="T8" fmla="*/ 11 w 16"/>
                  <a:gd name="T9" fmla="*/ 4 h 7"/>
                  <a:gd name="T10" fmla="*/ 13 w 16"/>
                  <a:gd name="T11" fmla="*/ 4 h 7"/>
                  <a:gd name="T12" fmla="*/ 13 w 16"/>
                  <a:gd name="T13" fmla="*/ 4 h 7"/>
                  <a:gd name="T14" fmla="*/ 13 w 16"/>
                  <a:gd name="T15" fmla="*/ 4 h 7"/>
                  <a:gd name="T16" fmla="*/ 9 w 16"/>
                  <a:gd name="T17" fmla="*/ 4 h 7"/>
                  <a:gd name="T18" fmla="*/ 7 w 16"/>
                  <a:gd name="T19" fmla="*/ 2 h 7"/>
                  <a:gd name="T20" fmla="*/ 9 w 16"/>
                  <a:gd name="T21" fmla="*/ 2 h 7"/>
                  <a:gd name="T22" fmla="*/ 11 w 16"/>
                  <a:gd name="T23" fmla="*/ 2 h 7"/>
                  <a:gd name="T24" fmla="*/ 11 w 16"/>
                  <a:gd name="T25" fmla="*/ 2 h 7"/>
                  <a:gd name="T26" fmla="*/ 11 w 16"/>
                  <a:gd name="T27" fmla="*/ 2 h 7"/>
                  <a:gd name="T28" fmla="*/ 9 w 16"/>
                  <a:gd name="T29" fmla="*/ 0 h 7"/>
                  <a:gd name="T30" fmla="*/ 9 w 16"/>
                  <a:gd name="T31" fmla="*/ 0 h 7"/>
                  <a:gd name="T32" fmla="*/ 7 w 16"/>
                  <a:gd name="T33" fmla="*/ 2 h 7"/>
                  <a:gd name="T34" fmla="*/ 6 w 16"/>
                  <a:gd name="T35" fmla="*/ 2 h 7"/>
                  <a:gd name="T36" fmla="*/ 2 w 16"/>
                  <a:gd name="T37" fmla="*/ 2 h 7"/>
                  <a:gd name="T38" fmla="*/ 0 w 16"/>
                  <a:gd name="T39" fmla="*/ 4 h 7"/>
                  <a:gd name="T40" fmla="*/ 0 w 16"/>
                  <a:gd name="T41" fmla="*/ 4 h 7"/>
                  <a:gd name="T42" fmla="*/ 2 w 16"/>
                  <a:gd name="T43" fmla="*/ 4 h 7"/>
                  <a:gd name="T44" fmla="*/ 2 w 16"/>
                  <a:gd name="T45" fmla="*/ 4 h 7"/>
                  <a:gd name="T46" fmla="*/ 4 w 16"/>
                  <a:gd name="T47" fmla="*/ 4 h 7"/>
                  <a:gd name="T48" fmla="*/ 4 w 16"/>
                  <a:gd name="T49" fmla="*/ 4 h 7"/>
                  <a:gd name="T50" fmla="*/ 6 w 16"/>
                  <a:gd name="T51" fmla="*/ 4 h 7"/>
                  <a:gd name="T52" fmla="*/ 4 w 16"/>
                  <a:gd name="T53" fmla="*/ 4 h 7"/>
                  <a:gd name="T54" fmla="*/ 4 w 16"/>
                  <a:gd name="T55" fmla="*/ 6 h 7"/>
                  <a:gd name="T56" fmla="*/ 6 w 16"/>
                  <a:gd name="T57" fmla="*/ 6 h 7"/>
                  <a:gd name="T58" fmla="*/ 6 w 16"/>
                  <a:gd name="T59" fmla="*/ 6 h 7"/>
                  <a:gd name="T60" fmla="*/ 6 w 16"/>
                  <a:gd name="T61" fmla="*/ 6 h 7"/>
                  <a:gd name="T62" fmla="*/ 9 w 16"/>
                  <a:gd name="T63" fmla="*/ 6 h 7"/>
                  <a:gd name="T64" fmla="*/ 6 w 16"/>
                  <a:gd name="T65" fmla="*/ 6 h 7"/>
                  <a:gd name="T66" fmla="*/ 6 w 16"/>
                  <a:gd name="T67" fmla="*/ 4 h 7"/>
                  <a:gd name="T68" fmla="*/ 6 w 16"/>
                  <a:gd name="T69" fmla="*/ 4 h 7"/>
                  <a:gd name="T70" fmla="*/ 7 w 16"/>
                  <a:gd name="T71" fmla="*/ 4 h 7"/>
                  <a:gd name="T72" fmla="*/ 7 w 16"/>
                  <a:gd name="T73" fmla="*/ 4 h 7"/>
                  <a:gd name="T74" fmla="*/ 9 w 16"/>
                  <a:gd name="T75" fmla="*/ 4 h 7"/>
                  <a:gd name="T76" fmla="*/ 9 w 16"/>
                  <a:gd name="T77" fmla="*/ 4 h 7"/>
                  <a:gd name="T78" fmla="*/ 9 w 16"/>
                  <a:gd name="T79" fmla="*/ 6 h 7"/>
                  <a:gd name="T80" fmla="*/ 11 w 16"/>
                  <a:gd name="T81" fmla="*/ 6 h 7"/>
                  <a:gd name="T82" fmla="*/ 13 w 16"/>
                  <a:gd name="T83" fmla="*/ 6 h 7"/>
                  <a:gd name="T84" fmla="*/ 13 w 16"/>
                  <a:gd name="T85" fmla="*/ 6 h 7"/>
                  <a:gd name="T86" fmla="*/ 15 w 16"/>
                  <a:gd name="T87" fmla="*/ 6 h 7"/>
                  <a:gd name="T88" fmla="*/ 15 w 16"/>
                  <a:gd name="T89" fmla="*/ 7 h 7"/>
                  <a:gd name="T90" fmla="*/ 15 w 16"/>
                  <a:gd name="T91" fmla="*/ 7 h 7"/>
                  <a:gd name="T92" fmla="*/ 16 w 16"/>
                  <a:gd name="T93" fmla="*/ 7 h 7"/>
                  <a:gd name="T94" fmla="*/ 16 w 16"/>
                  <a:gd name="T95" fmla="*/ 7 h 7"/>
                  <a:gd name="T96" fmla="*/ 16 w 16"/>
                  <a:gd name="T97" fmla="*/ 7 h 7"/>
                  <a:gd name="T98" fmla="*/ 15 w 16"/>
                  <a:gd name="T99"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 h="7">
                    <a:moveTo>
                      <a:pt x="15" y="6"/>
                    </a:moveTo>
                    <a:lnTo>
                      <a:pt x="15" y="6"/>
                    </a:lnTo>
                    <a:lnTo>
                      <a:pt x="15" y="6"/>
                    </a:lnTo>
                    <a:lnTo>
                      <a:pt x="13" y="4"/>
                    </a:lnTo>
                    <a:lnTo>
                      <a:pt x="11" y="4"/>
                    </a:lnTo>
                    <a:lnTo>
                      <a:pt x="13" y="4"/>
                    </a:lnTo>
                    <a:lnTo>
                      <a:pt x="13" y="4"/>
                    </a:lnTo>
                    <a:lnTo>
                      <a:pt x="13" y="4"/>
                    </a:lnTo>
                    <a:lnTo>
                      <a:pt x="9" y="4"/>
                    </a:lnTo>
                    <a:lnTo>
                      <a:pt x="7" y="2"/>
                    </a:lnTo>
                    <a:lnTo>
                      <a:pt x="9" y="2"/>
                    </a:lnTo>
                    <a:lnTo>
                      <a:pt x="11" y="2"/>
                    </a:lnTo>
                    <a:lnTo>
                      <a:pt x="11" y="2"/>
                    </a:lnTo>
                    <a:lnTo>
                      <a:pt x="11" y="2"/>
                    </a:lnTo>
                    <a:lnTo>
                      <a:pt x="9" y="0"/>
                    </a:lnTo>
                    <a:lnTo>
                      <a:pt x="9" y="0"/>
                    </a:lnTo>
                    <a:lnTo>
                      <a:pt x="7" y="2"/>
                    </a:lnTo>
                    <a:lnTo>
                      <a:pt x="6" y="2"/>
                    </a:lnTo>
                    <a:lnTo>
                      <a:pt x="2" y="2"/>
                    </a:lnTo>
                    <a:lnTo>
                      <a:pt x="0" y="4"/>
                    </a:lnTo>
                    <a:lnTo>
                      <a:pt x="0" y="4"/>
                    </a:lnTo>
                    <a:lnTo>
                      <a:pt x="2" y="4"/>
                    </a:lnTo>
                    <a:lnTo>
                      <a:pt x="2" y="4"/>
                    </a:lnTo>
                    <a:lnTo>
                      <a:pt x="4" y="4"/>
                    </a:lnTo>
                    <a:lnTo>
                      <a:pt x="4" y="4"/>
                    </a:lnTo>
                    <a:lnTo>
                      <a:pt x="6" y="4"/>
                    </a:lnTo>
                    <a:lnTo>
                      <a:pt x="4" y="4"/>
                    </a:lnTo>
                    <a:lnTo>
                      <a:pt x="4" y="6"/>
                    </a:lnTo>
                    <a:lnTo>
                      <a:pt x="6" y="6"/>
                    </a:lnTo>
                    <a:lnTo>
                      <a:pt x="6" y="6"/>
                    </a:lnTo>
                    <a:lnTo>
                      <a:pt x="6" y="6"/>
                    </a:lnTo>
                    <a:lnTo>
                      <a:pt x="9" y="6"/>
                    </a:lnTo>
                    <a:lnTo>
                      <a:pt x="6" y="6"/>
                    </a:lnTo>
                    <a:lnTo>
                      <a:pt x="6" y="4"/>
                    </a:lnTo>
                    <a:lnTo>
                      <a:pt x="6" y="4"/>
                    </a:lnTo>
                    <a:lnTo>
                      <a:pt x="7" y="4"/>
                    </a:lnTo>
                    <a:lnTo>
                      <a:pt x="7" y="4"/>
                    </a:lnTo>
                    <a:lnTo>
                      <a:pt x="9" y="4"/>
                    </a:lnTo>
                    <a:lnTo>
                      <a:pt x="9" y="4"/>
                    </a:lnTo>
                    <a:lnTo>
                      <a:pt x="9" y="6"/>
                    </a:lnTo>
                    <a:lnTo>
                      <a:pt x="11" y="6"/>
                    </a:lnTo>
                    <a:lnTo>
                      <a:pt x="13" y="6"/>
                    </a:lnTo>
                    <a:lnTo>
                      <a:pt x="13" y="6"/>
                    </a:lnTo>
                    <a:lnTo>
                      <a:pt x="15" y="6"/>
                    </a:lnTo>
                    <a:lnTo>
                      <a:pt x="15" y="7"/>
                    </a:lnTo>
                    <a:lnTo>
                      <a:pt x="15" y="7"/>
                    </a:lnTo>
                    <a:lnTo>
                      <a:pt x="16" y="7"/>
                    </a:lnTo>
                    <a:lnTo>
                      <a:pt x="16" y="7"/>
                    </a:lnTo>
                    <a:lnTo>
                      <a:pt x="16" y="7"/>
                    </a:lnTo>
                    <a:lnTo>
                      <a:pt x="15" y="6"/>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27" name="Freeform 256"/>
              <p:cNvSpPr>
                <a:spLocks/>
              </p:cNvSpPr>
              <p:nvPr/>
            </p:nvSpPr>
            <p:spPr bwMode="auto">
              <a:xfrm>
                <a:off x="1396" y="2137"/>
                <a:ext cx="9" cy="4"/>
              </a:xfrm>
              <a:custGeom>
                <a:avLst/>
                <a:gdLst>
                  <a:gd name="T0" fmla="*/ 0 w 9"/>
                  <a:gd name="T1" fmla="*/ 0 h 4"/>
                  <a:gd name="T2" fmla="*/ 2 w 9"/>
                  <a:gd name="T3" fmla="*/ 0 h 4"/>
                  <a:gd name="T4" fmla="*/ 2 w 9"/>
                  <a:gd name="T5" fmla="*/ 2 h 4"/>
                  <a:gd name="T6" fmla="*/ 2 w 9"/>
                  <a:gd name="T7" fmla="*/ 4 h 4"/>
                  <a:gd name="T8" fmla="*/ 5 w 9"/>
                  <a:gd name="T9" fmla="*/ 4 h 4"/>
                  <a:gd name="T10" fmla="*/ 5 w 9"/>
                  <a:gd name="T11" fmla="*/ 4 h 4"/>
                  <a:gd name="T12" fmla="*/ 5 w 9"/>
                  <a:gd name="T13" fmla="*/ 4 h 4"/>
                  <a:gd name="T14" fmla="*/ 5 w 9"/>
                  <a:gd name="T15" fmla="*/ 4 h 4"/>
                  <a:gd name="T16" fmla="*/ 7 w 9"/>
                  <a:gd name="T17" fmla="*/ 4 h 4"/>
                  <a:gd name="T18" fmla="*/ 7 w 9"/>
                  <a:gd name="T19" fmla="*/ 4 h 4"/>
                  <a:gd name="T20" fmla="*/ 9 w 9"/>
                  <a:gd name="T21" fmla="*/ 4 h 4"/>
                  <a:gd name="T22" fmla="*/ 9 w 9"/>
                  <a:gd name="T23" fmla="*/ 4 h 4"/>
                  <a:gd name="T24" fmla="*/ 9 w 9"/>
                  <a:gd name="T25" fmla="*/ 2 h 4"/>
                  <a:gd name="T26" fmla="*/ 9 w 9"/>
                  <a:gd name="T27" fmla="*/ 2 h 4"/>
                  <a:gd name="T28" fmla="*/ 7 w 9"/>
                  <a:gd name="T29" fmla="*/ 0 h 4"/>
                  <a:gd name="T30" fmla="*/ 7 w 9"/>
                  <a:gd name="T31" fmla="*/ 0 h 4"/>
                  <a:gd name="T32" fmla="*/ 5 w 9"/>
                  <a:gd name="T33" fmla="*/ 0 h 4"/>
                  <a:gd name="T34" fmla="*/ 2 w 9"/>
                  <a:gd name="T35" fmla="*/ 0 h 4"/>
                  <a:gd name="T36" fmla="*/ 0 w 9"/>
                  <a:gd name="T37" fmla="*/ 0 h 4"/>
                  <a:gd name="T38" fmla="*/ 0 w 9"/>
                  <a:gd name="T3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4">
                    <a:moveTo>
                      <a:pt x="0" y="0"/>
                    </a:moveTo>
                    <a:lnTo>
                      <a:pt x="2" y="0"/>
                    </a:lnTo>
                    <a:lnTo>
                      <a:pt x="2" y="2"/>
                    </a:lnTo>
                    <a:lnTo>
                      <a:pt x="2" y="4"/>
                    </a:lnTo>
                    <a:lnTo>
                      <a:pt x="5" y="4"/>
                    </a:lnTo>
                    <a:lnTo>
                      <a:pt x="5" y="4"/>
                    </a:lnTo>
                    <a:lnTo>
                      <a:pt x="5" y="4"/>
                    </a:lnTo>
                    <a:lnTo>
                      <a:pt x="5" y="4"/>
                    </a:lnTo>
                    <a:lnTo>
                      <a:pt x="7" y="4"/>
                    </a:lnTo>
                    <a:lnTo>
                      <a:pt x="7" y="4"/>
                    </a:lnTo>
                    <a:lnTo>
                      <a:pt x="9" y="4"/>
                    </a:lnTo>
                    <a:lnTo>
                      <a:pt x="9" y="4"/>
                    </a:lnTo>
                    <a:lnTo>
                      <a:pt x="9" y="2"/>
                    </a:lnTo>
                    <a:lnTo>
                      <a:pt x="9" y="2"/>
                    </a:lnTo>
                    <a:lnTo>
                      <a:pt x="7" y="0"/>
                    </a:lnTo>
                    <a:lnTo>
                      <a:pt x="7" y="0"/>
                    </a:lnTo>
                    <a:lnTo>
                      <a:pt x="5" y="0"/>
                    </a:lnTo>
                    <a:lnTo>
                      <a:pt x="2"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28" name="Freeform 257"/>
              <p:cNvSpPr>
                <a:spLocks/>
              </p:cNvSpPr>
              <p:nvPr/>
            </p:nvSpPr>
            <p:spPr bwMode="auto">
              <a:xfrm>
                <a:off x="1407" y="2139"/>
                <a:ext cx="2" cy="2"/>
              </a:xfrm>
              <a:custGeom>
                <a:avLst/>
                <a:gdLst>
                  <a:gd name="T0" fmla="*/ 0 w 2"/>
                  <a:gd name="T1" fmla="*/ 2 h 2"/>
                  <a:gd name="T2" fmla="*/ 2 w 2"/>
                  <a:gd name="T3" fmla="*/ 2 h 2"/>
                  <a:gd name="T4" fmla="*/ 2 w 2"/>
                  <a:gd name="T5" fmla="*/ 2 h 2"/>
                  <a:gd name="T6" fmla="*/ 2 w 2"/>
                  <a:gd name="T7" fmla="*/ 0 h 2"/>
                  <a:gd name="T8" fmla="*/ 0 w 2"/>
                  <a:gd name="T9" fmla="*/ 0 h 2"/>
                  <a:gd name="T10" fmla="*/ 0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0" y="2"/>
                    </a:moveTo>
                    <a:lnTo>
                      <a:pt x="2" y="2"/>
                    </a:lnTo>
                    <a:lnTo>
                      <a:pt x="2" y="2"/>
                    </a:lnTo>
                    <a:lnTo>
                      <a:pt x="2"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29" name="Freeform 258"/>
              <p:cNvSpPr>
                <a:spLocks/>
              </p:cNvSpPr>
              <p:nvPr/>
            </p:nvSpPr>
            <p:spPr bwMode="auto">
              <a:xfrm>
                <a:off x="1403" y="2137"/>
                <a:ext cx="4" cy="2"/>
              </a:xfrm>
              <a:custGeom>
                <a:avLst/>
                <a:gdLst>
                  <a:gd name="T0" fmla="*/ 0 w 4"/>
                  <a:gd name="T1" fmla="*/ 0 h 2"/>
                  <a:gd name="T2" fmla="*/ 0 w 4"/>
                  <a:gd name="T3" fmla="*/ 0 h 2"/>
                  <a:gd name="T4" fmla="*/ 2 w 4"/>
                  <a:gd name="T5" fmla="*/ 0 h 2"/>
                  <a:gd name="T6" fmla="*/ 4 w 4"/>
                  <a:gd name="T7" fmla="*/ 2 h 2"/>
                  <a:gd name="T8" fmla="*/ 4 w 4"/>
                  <a:gd name="T9" fmla="*/ 2 h 2"/>
                  <a:gd name="T10" fmla="*/ 4 w 4"/>
                  <a:gd name="T11" fmla="*/ 0 h 2"/>
                  <a:gd name="T12" fmla="*/ 2 w 4"/>
                  <a:gd name="T13" fmla="*/ 0 h 2"/>
                  <a:gd name="T14" fmla="*/ 0 w 4"/>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
                    <a:moveTo>
                      <a:pt x="0" y="0"/>
                    </a:moveTo>
                    <a:lnTo>
                      <a:pt x="0" y="0"/>
                    </a:lnTo>
                    <a:lnTo>
                      <a:pt x="2" y="0"/>
                    </a:lnTo>
                    <a:lnTo>
                      <a:pt x="4" y="2"/>
                    </a:lnTo>
                    <a:lnTo>
                      <a:pt x="4" y="2"/>
                    </a:lnTo>
                    <a:lnTo>
                      <a:pt x="4"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30" name="Freeform 259"/>
              <p:cNvSpPr>
                <a:spLocks/>
              </p:cNvSpPr>
              <p:nvPr/>
            </p:nvSpPr>
            <p:spPr bwMode="auto">
              <a:xfrm>
                <a:off x="1405" y="2141"/>
                <a:ext cx="2" cy="0"/>
              </a:xfrm>
              <a:custGeom>
                <a:avLst/>
                <a:gdLst>
                  <a:gd name="T0" fmla="*/ 2 w 2"/>
                  <a:gd name="T1" fmla="*/ 2 w 2"/>
                  <a:gd name="T2" fmla="*/ 2 w 2"/>
                  <a:gd name="T3" fmla="*/ 2 w 2"/>
                  <a:gd name="T4" fmla="*/ 0 w 2"/>
                  <a:gd name="T5" fmla="*/ 0 w 2"/>
                  <a:gd name="T6" fmla="*/ 0 w 2"/>
                  <a:gd name="T7" fmla="*/ 2 w 2"/>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2">
                    <a:moveTo>
                      <a:pt x="2" y="0"/>
                    </a:moveTo>
                    <a:lnTo>
                      <a:pt x="2" y="0"/>
                    </a:lnTo>
                    <a:lnTo>
                      <a:pt x="2" y="0"/>
                    </a:lnTo>
                    <a:lnTo>
                      <a:pt x="2" y="0"/>
                    </a:lnTo>
                    <a:lnTo>
                      <a:pt x="0" y="0"/>
                    </a:lnTo>
                    <a:lnTo>
                      <a:pt x="0" y="0"/>
                    </a:lnTo>
                    <a:lnTo>
                      <a:pt x="0"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31" name="Freeform 260"/>
              <p:cNvSpPr>
                <a:spLocks/>
              </p:cNvSpPr>
              <p:nvPr/>
            </p:nvSpPr>
            <p:spPr bwMode="auto">
              <a:xfrm>
                <a:off x="1434" y="2099"/>
                <a:ext cx="9" cy="9"/>
              </a:xfrm>
              <a:custGeom>
                <a:avLst/>
                <a:gdLst>
                  <a:gd name="T0" fmla="*/ 9 w 9"/>
                  <a:gd name="T1" fmla="*/ 2 h 9"/>
                  <a:gd name="T2" fmla="*/ 9 w 9"/>
                  <a:gd name="T3" fmla="*/ 2 h 9"/>
                  <a:gd name="T4" fmla="*/ 9 w 9"/>
                  <a:gd name="T5" fmla="*/ 2 h 9"/>
                  <a:gd name="T6" fmla="*/ 7 w 9"/>
                  <a:gd name="T7" fmla="*/ 2 h 9"/>
                  <a:gd name="T8" fmla="*/ 7 w 9"/>
                  <a:gd name="T9" fmla="*/ 0 h 9"/>
                  <a:gd name="T10" fmla="*/ 7 w 9"/>
                  <a:gd name="T11" fmla="*/ 2 h 9"/>
                  <a:gd name="T12" fmla="*/ 7 w 9"/>
                  <a:gd name="T13" fmla="*/ 2 h 9"/>
                  <a:gd name="T14" fmla="*/ 6 w 9"/>
                  <a:gd name="T15" fmla="*/ 2 h 9"/>
                  <a:gd name="T16" fmla="*/ 4 w 9"/>
                  <a:gd name="T17" fmla="*/ 2 h 9"/>
                  <a:gd name="T18" fmla="*/ 4 w 9"/>
                  <a:gd name="T19" fmla="*/ 2 h 9"/>
                  <a:gd name="T20" fmla="*/ 0 w 9"/>
                  <a:gd name="T21" fmla="*/ 2 h 9"/>
                  <a:gd name="T22" fmla="*/ 0 w 9"/>
                  <a:gd name="T23" fmla="*/ 2 h 9"/>
                  <a:gd name="T24" fmla="*/ 0 w 9"/>
                  <a:gd name="T25" fmla="*/ 2 h 9"/>
                  <a:gd name="T26" fmla="*/ 0 w 9"/>
                  <a:gd name="T27" fmla="*/ 2 h 9"/>
                  <a:gd name="T28" fmla="*/ 0 w 9"/>
                  <a:gd name="T29" fmla="*/ 2 h 9"/>
                  <a:gd name="T30" fmla="*/ 0 w 9"/>
                  <a:gd name="T31" fmla="*/ 2 h 9"/>
                  <a:gd name="T32" fmla="*/ 0 w 9"/>
                  <a:gd name="T33" fmla="*/ 4 h 9"/>
                  <a:gd name="T34" fmla="*/ 2 w 9"/>
                  <a:gd name="T35" fmla="*/ 4 h 9"/>
                  <a:gd name="T36" fmla="*/ 4 w 9"/>
                  <a:gd name="T37" fmla="*/ 4 h 9"/>
                  <a:gd name="T38" fmla="*/ 4 w 9"/>
                  <a:gd name="T39" fmla="*/ 4 h 9"/>
                  <a:gd name="T40" fmla="*/ 4 w 9"/>
                  <a:gd name="T41" fmla="*/ 6 h 9"/>
                  <a:gd name="T42" fmla="*/ 2 w 9"/>
                  <a:gd name="T43" fmla="*/ 6 h 9"/>
                  <a:gd name="T44" fmla="*/ 2 w 9"/>
                  <a:gd name="T45" fmla="*/ 7 h 9"/>
                  <a:gd name="T46" fmla="*/ 2 w 9"/>
                  <a:gd name="T47" fmla="*/ 7 h 9"/>
                  <a:gd name="T48" fmla="*/ 2 w 9"/>
                  <a:gd name="T49" fmla="*/ 7 h 9"/>
                  <a:gd name="T50" fmla="*/ 0 w 9"/>
                  <a:gd name="T51" fmla="*/ 7 h 9"/>
                  <a:gd name="T52" fmla="*/ 0 w 9"/>
                  <a:gd name="T53" fmla="*/ 7 h 9"/>
                  <a:gd name="T54" fmla="*/ 0 w 9"/>
                  <a:gd name="T55" fmla="*/ 7 h 9"/>
                  <a:gd name="T56" fmla="*/ 0 w 9"/>
                  <a:gd name="T57" fmla="*/ 7 h 9"/>
                  <a:gd name="T58" fmla="*/ 0 w 9"/>
                  <a:gd name="T59" fmla="*/ 9 h 9"/>
                  <a:gd name="T60" fmla="*/ 0 w 9"/>
                  <a:gd name="T61" fmla="*/ 9 h 9"/>
                  <a:gd name="T62" fmla="*/ 2 w 9"/>
                  <a:gd name="T63" fmla="*/ 9 h 9"/>
                  <a:gd name="T64" fmla="*/ 2 w 9"/>
                  <a:gd name="T65" fmla="*/ 9 h 9"/>
                  <a:gd name="T66" fmla="*/ 4 w 9"/>
                  <a:gd name="T67" fmla="*/ 9 h 9"/>
                  <a:gd name="T68" fmla="*/ 4 w 9"/>
                  <a:gd name="T69" fmla="*/ 9 h 9"/>
                  <a:gd name="T70" fmla="*/ 4 w 9"/>
                  <a:gd name="T71" fmla="*/ 9 h 9"/>
                  <a:gd name="T72" fmla="*/ 4 w 9"/>
                  <a:gd name="T73" fmla="*/ 7 h 9"/>
                  <a:gd name="T74" fmla="*/ 4 w 9"/>
                  <a:gd name="T75" fmla="*/ 7 h 9"/>
                  <a:gd name="T76" fmla="*/ 6 w 9"/>
                  <a:gd name="T77" fmla="*/ 7 h 9"/>
                  <a:gd name="T78" fmla="*/ 6 w 9"/>
                  <a:gd name="T79" fmla="*/ 7 h 9"/>
                  <a:gd name="T80" fmla="*/ 6 w 9"/>
                  <a:gd name="T81" fmla="*/ 7 h 9"/>
                  <a:gd name="T82" fmla="*/ 7 w 9"/>
                  <a:gd name="T83" fmla="*/ 6 h 9"/>
                  <a:gd name="T84" fmla="*/ 7 w 9"/>
                  <a:gd name="T85" fmla="*/ 6 h 9"/>
                  <a:gd name="T86" fmla="*/ 9 w 9"/>
                  <a:gd name="T87" fmla="*/ 4 h 9"/>
                  <a:gd name="T88" fmla="*/ 9 w 9"/>
                  <a:gd name="T89"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 h="9">
                    <a:moveTo>
                      <a:pt x="9" y="2"/>
                    </a:moveTo>
                    <a:lnTo>
                      <a:pt x="9" y="2"/>
                    </a:lnTo>
                    <a:lnTo>
                      <a:pt x="9" y="2"/>
                    </a:lnTo>
                    <a:lnTo>
                      <a:pt x="7" y="2"/>
                    </a:lnTo>
                    <a:lnTo>
                      <a:pt x="7" y="0"/>
                    </a:lnTo>
                    <a:lnTo>
                      <a:pt x="7" y="2"/>
                    </a:lnTo>
                    <a:lnTo>
                      <a:pt x="7" y="2"/>
                    </a:lnTo>
                    <a:lnTo>
                      <a:pt x="6" y="2"/>
                    </a:lnTo>
                    <a:lnTo>
                      <a:pt x="4" y="2"/>
                    </a:lnTo>
                    <a:lnTo>
                      <a:pt x="4" y="2"/>
                    </a:lnTo>
                    <a:lnTo>
                      <a:pt x="0" y="2"/>
                    </a:lnTo>
                    <a:lnTo>
                      <a:pt x="0" y="2"/>
                    </a:lnTo>
                    <a:lnTo>
                      <a:pt x="0" y="2"/>
                    </a:lnTo>
                    <a:lnTo>
                      <a:pt x="0" y="2"/>
                    </a:lnTo>
                    <a:lnTo>
                      <a:pt x="0" y="2"/>
                    </a:lnTo>
                    <a:lnTo>
                      <a:pt x="0" y="2"/>
                    </a:lnTo>
                    <a:lnTo>
                      <a:pt x="0" y="4"/>
                    </a:lnTo>
                    <a:lnTo>
                      <a:pt x="2" y="4"/>
                    </a:lnTo>
                    <a:lnTo>
                      <a:pt x="4" y="4"/>
                    </a:lnTo>
                    <a:lnTo>
                      <a:pt x="4" y="4"/>
                    </a:lnTo>
                    <a:lnTo>
                      <a:pt x="4" y="6"/>
                    </a:lnTo>
                    <a:lnTo>
                      <a:pt x="2" y="6"/>
                    </a:lnTo>
                    <a:lnTo>
                      <a:pt x="2" y="7"/>
                    </a:lnTo>
                    <a:lnTo>
                      <a:pt x="2" y="7"/>
                    </a:lnTo>
                    <a:lnTo>
                      <a:pt x="2" y="7"/>
                    </a:lnTo>
                    <a:lnTo>
                      <a:pt x="0" y="7"/>
                    </a:lnTo>
                    <a:lnTo>
                      <a:pt x="0" y="7"/>
                    </a:lnTo>
                    <a:lnTo>
                      <a:pt x="0" y="7"/>
                    </a:lnTo>
                    <a:lnTo>
                      <a:pt x="0" y="7"/>
                    </a:lnTo>
                    <a:lnTo>
                      <a:pt x="0" y="9"/>
                    </a:lnTo>
                    <a:lnTo>
                      <a:pt x="0" y="9"/>
                    </a:lnTo>
                    <a:lnTo>
                      <a:pt x="2" y="9"/>
                    </a:lnTo>
                    <a:lnTo>
                      <a:pt x="2" y="9"/>
                    </a:lnTo>
                    <a:lnTo>
                      <a:pt x="4" y="9"/>
                    </a:lnTo>
                    <a:lnTo>
                      <a:pt x="4" y="9"/>
                    </a:lnTo>
                    <a:lnTo>
                      <a:pt x="4" y="9"/>
                    </a:lnTo>
                    <a:lnTo>
                      <a:pt x="4" y="7"/>
                    </a:lnTo>
                    <a:lnTo>
                      <a:pt x="4" y="7"/>
                    </a:lnTo>
                    <a:lnTo>
                      <a:pt x="6" y="7"/>
                    </a:lnTo>
                    <a:lnTo>
                      <a:pt x="6" y="7"/>
                    </a:lnTo>
                    <a:lnTo>
                      <a:pt x="6" y="7"/>
                    </a:lnTo>
                    <a:lnTo>
                      <a:pt x="7" y="6"/>
                    </a:lnTo>
                    <a:lnTo>
                      <a:pt x="7" y="6"/>
                    </a:lnTo>
                    <a:lnTo>
                      <a:pt x="9" y="4"/>
                    </a:lnTo>
                    <a:lnTo>
                      <a:pt x="9"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32" name="Freeform 261"/>
              <p:cNvSpPr>
                <a:spLocks/>
              </p:cNvSpPr>
              <p:nvPr/>
            </p:nvSpPr>
            <p:spPr bwMode="auto">
              <a:xfrm>
                <a:off x="1429" y="2103"/>
                <a:ext cx="5" cy="3"/>
              </a:xfrm>
              <a:custGeom>
                <a:avLst/>
                <a:gdLst>
                  <a:gd name="T0" fmla="*/ 5 w 5"/>
                  <a:gd name="T1" fmla="*/ 2 h 3"/>
                  <a:gd name="T2" fmla="*/ 3 w 5"/>
                  <a:gd name="T3" fmla="*/ 2 h 3"/>
                  <a:gd name="T4" fmla="*/ 3 w 5"/>
                  <a:gd name="T5" fmla="*/ 2 h 3"/>
                  <a:gd name="T6" fmla="*/ 3 w 5"/>
                  <a:gd name="T7" fmla="*/ 2 h 3"/>
                  <a:gd name="T8" fmla="*/ 3 w 5"/>
                  <a:gd name="T9" fmla="*/ 2 h 3"/>
                  <a:gd name="T10" fmla="*/ 1 w 5"/>
                  <a:gd name="T11" fmla="*/ 2 h 3"/>
                  <a:gd name="T12" fmla="*/ 1 w 5"/>
                  <a:gd name="T13" fmla="*/ 2 h 3"/>
                  <a:gd name="T14" fmla="*/ 1 w 5"/>
                  <a:gd name="T15" fmla="*/ 2 h 3"/>
                  <a:gd name="T16" fmla="*/ 1 w 5"/>
                  <a:gd name="T17" fmla="*/ 0 h 3"/>
                  <a:gd name="T18" fmla="*/ 0 w 5"/>
                  <a:gd name="T19" fmla="*/ 0 h 3"/>
                  <a:gd name="T20" fmla="*/ 1 w 5"/>
                  <a:gd name="T21" fmla="*/ 2 h 3"/>
                  <a:gd name="T22" fmla="*/ 3 w 5"/>
                  <a:gd name="T23" fmla="*/ 3 h 3"/>
                  <a:gd name="T24" fmla="*/ 3 w 5"/>
                  <a:gd name="T25" fmla="*/ 3 h 3"/>
                  <a:gd name="T26" fmla="*/ 5 w 5"/>
                  <a:gd name="T27" fmla="*/ 3 h 3"/>
                  <a:gd name="T28" fmla="*/ 5 w 5"/>
                  <a:gd name="T2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3">
                    <a:moveTo>
                      <a:pt x="5" y="2"/>
                    </a:moveTo>
                    <a:lnTo>
                      <a:pt x="3" y="2"/>
                    </a:lnTo>
                    <a:lnTo>
                      <a:pt x="3" y="2"/>
                    </a:lnTo>
                    <a:lnTo>
                      <a:pt x="3" y="2"/>
                    </a:lnTo>
                    <a:lnTo>
                      <a:pt x="3" y="2"/>
                    </a:lnTo>
                    <a:lnTo>
                      <a:pt x="1" y="2"/>
                    </a:lnTo>
                    <a:lnTo>
                      <a:pt x="1" y="2"/>
                    </a:lnTo>
                    <a:lnTo>
                      <a:pt x="1" y="2"/>
                    </a:lnTo>
                    <a:lnTo>
                      <a:pt x="1" y="0"/>
                    </a:lnTo>
                    <a:lnTo>
                      <a:pt x="0" y="0"/>
                    </a:lnTo>
                    <a:lnTo>
                      <a:pt x="1" y="2"/>
                    </a:lnTo>
                    <a:lnTo>
                      <a:pt x="3" y="3"/>
                    </a:lnTo>
                    <a:lnTo>
                      <a:pt x="3" y="3"/>
                    </a:lnTo>
                    <a:lnTo>
                      <a:pt x="5" y="3"/>
                    </a:lnTo>
                    <a:lnTo>
                      <a:pt x="5"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33" name="Freeform 262"/>
              <p:cNvSpPr>
                <a:spLocks/>
              </p:cNvSpPr>
              <p:nvPr/>
            </p:nvSpPr>
            <p:spPr bwMode="auto">
              <a:xfrm>
                <a:off x="1441" y="2099"/>
                <a:ext cx="11" cy="11"/>
              </a:xfrm>
              <a:custGeom>
                <a:avLst/>
                <a:gdLst>
                  <a:gd name="T0" fmla="*/ 11 w 11"/>
                  <a:gd name="T1" fmla="*/ 2 h 11"/>
                  <a:gd name="T2" fmla="*/ 11 w 11"/>
                  <a:gd name="T3" fmla="*/ 2 h 11"/>
                  <a:gd name="T4" fmla="*/ 11 w 11"/>
                  <a:gd name="T5" fmla="*/ 2 h 11"/>
                  <a:gd name="T6" fmla="*/ 11 w 11"/>
                  <a:gd name="T7" fmla="*/ 2 h 11"/>
                  <a:gd name="T8" fmla="*/ 9 w 11"/>
                  <a:gd name="T9" fmla="*/ 0 h 11"/>
                  <a:gd name="T10" fmla="*/ 8 w 11"/>
                  <a:gd name="T11" fmla="*/ 2 h 11"/>
                  <a:gd name="T12" fmla="*/ 6 w 11"/>
                  <a:gd name="T13" fmla="*/ 0 h 11"/>
                  <a:gd name="T14" fmla="*/ 4 w 11"/>
                  <a:gd name="T15" fmla="*/ 0 h 11"/>
                  <a:gd name="T16" fmla="*/ 4 w 11"/>
                  <a:gd name="T17" fmla="*/ 0 h 11"/>
                  <a:gd name="T18" fmla="*/ 4 w 11"/>
                  <a:gd name="T19" fmla="*/ 0 h 11"/>
                  <a:gd name="T20" fmla="*/ 4 w 11"/>
                  <a:gd name="T21" fmla="*/ 2 h 11"/>
                  <a:gd name="T22" fmla="*/ 2 w 11"/>
                  <a:gd name="T23" fmla="*/ 2 h 11"/>
                  <a:gd name="T24" fmla="*/ 2 w 11"/>
                  <a:gd name="T25" fmla="*/ 2 h 11"/>
                  <a:gd name="T26" fmla="*/ 2 w 11"/>
                  <a:gd name="T27" fmla="*/ 4 h 11"/>
                  <a:gd name="T28" fmla="*/ 4 w 11"/>
                  <a:gd name="T29" fmla="*/ 4 h 11"/>
                  <a:gd name="T30" fmla="*/ 4 w 11"/>
                  <a:gd name="T31" fmla="*/ 6 h 11"/>
                  <a:gd name="T32" fmla="*/ 4 w 11"/>
                  <a:gd name="T33" fmla="*/ 6 h 11"/>
                  <a:gd name="T34" fmla="*/ 2 w 11"/>
                  <a:gd name="T35" fmla="*/ 4 h 11"/>
                  <a:gd name="T36" fmla="*/ 2 w 11"/>
                  <a:gd name="T37" fmla="*/ 4 h 11"/>
                  <a:gd name="T38" fmla="*/ 2 w 11"/>
                  <a:gd name="T39" fmla="*/ 4 h 11"/>
                  <a:gd name="T40" fmla="*/ 2 w 11"/>
                  <a:gd name="T41" fmla="*/ 6 h 11"/>
                  <a:gd name="T42" fmla="*/ 2 w 11"/>
                  <a:gd name="T43" fmla="*/ 6 h 11"/>
                  <a:gd name="T44" fmla="*/ 0 w 11"/>
                  <a:gd name="T45" fmla="*/ 6 h 11"/>
                  <a:gd name="T46" fmla="*/ 0 w 11"/>
                  <a:gd name="T47" fmla="*/ 7 h 11"/>
                  <a:gd name="T48" fmla="*/ 2 w 11"/>
                  <a:gd name="T49" fmla="*/ 9 h 11"/>
                  <a:gd name="T50" fmla="*/ 2 w 11"/>
                  <a:gd name="T51" fmla="*/ 9 h 11"/>
                  <a:gd name="T52" fmla="*/ 4 w 11"/>
                  <a:gd name="T53" fmla="*/ 11 h 11"/>
                  <a:gd name="T54" fmla="*/ 4 w 11"/>
                  <a:gd name="T55" fmla="*/ 9 h 11"/>
                  <a:gd name="T56" fmla="*/ 4 w 11"/>
                  <a:gd name="T57" fmla="*/ 9 h 11"/>
                  <a:gd name="T58" fmla="*/ 4 w 11"/>
                  <a:gd name="T59" fmla="*/ 9 h 11"/>
                  <a:gd name="T60" fmla="*/ 6 w 11"/>
                  <a:gd name="T61" fmla="*/ 9 h 11"/>
                  <a:gd name="T62" fmla="*/ 6 w 11"/>
                  <a:gd name="T63" fmla="*/ 9 h 11"/>
                  <a:gd name="T64" fmla="*/ 6 w 11"/>
                  <a:gd name="T65" fmla="*/ 9 h 11"/>
                  <a:gd name="T66" fmla="*/ 4 w 11"/>
                  <a:gd name="T67" fmla="*/ 7 h 11"/>
                  <a:gd name="T68" fmla="*/ 6 w 11"/>
                  <a:gd name="T69" fmla="*/ 7 h 11"/>
                  <a:gd name="T70" fmla="*/ 6 w 11"/>
                  <a:gd name="T71" fmla="*/ 7 h 11"/>
                  <a:gd name="T72" fmla="*/ 8 w 11"/>
                  <a:gd name="T73" fmla="*/ 7 h 11"/>
                  <a:gd name="T74" fmla="*/ 8 w 11"/>
                  <a:gd name="T75" fmla="*/ 7 h 11"/>
                  <a:gd name="T76" fmla="*/ 8 w 11"/>
                  <a:gd name="T77" fmla="*/ 7 h 11"/>
                  <a:gd name="T78" fmla="*/ 6 w 11"/>
                  <a:gd name="T79" fmla="*/ 6 h 11"/>
                  <a:gd name="T80" fmla="*/ 6 w 11"/>
                  <a:gd name="T81" fmla="*/ 6 h 11"/>
                  <a:gd name="T82" fmla="*/ 8 w 11"/>
                  <a:gd name="T83" fmla="*/ 6 h 11"/>
                  <a:gd name="T84" fmla="*/ 9 w 11"/>
                  <a:gd name="T85" fmla="*/ 6 h 11"/>
                  <a:gd name="T86" fmla="*/ 11 w 11"/>
                  <a:gd name="T87" fmla="*/ 6 h 11"/>
                  <a:gd name="T88" fmla="*/ 11 w 11"/>
                  <a:gd name="T89" fmla="*/ 4 h 11"/>
                  <a:gd name="T90" fmla="*/ 11 w 11"/>
                  <a:gd name="T91" fmla="*/ 4 h 11"/>
                  <a:gd name="T92" fmla="*/ 11 w 11"/>
                  <a:gd name="T93" fmla="*/ 4 h 11"/>
                  <a:gd name="T94" fmla="*/ 11 w 11"/>
                  <a:gd name="T95" fmla="*/ 2 h 11"/>
                  <a:gd name="T96" fmla="*/ 11 w 11"/>
                  <a:gd name="T97"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 h="11">
                    <a:moveTo>
                      <a:pt x="11" y="2"/>
                    </a:moveTo>
                    <a:lnTo>
                      <a:pt x="11" y="2"/>
                    </a:lnTo>
                    <a:lnTo>
                      <a:pt x="11" y="2"/>
                    </a:lnTo>
                    <a:lnTo>
                      <a:pt x="11" y="2"/>
                    </a:lnTo>
                    <a:lnTo>
                      <a:pt x="9" y="0"/>
                    </a:lnTo>
                    <a:lnTo>
                      <a:pt x="8" y="2"/>
                    </a:lnTo>
                    <a:lnTo>
                      <a:pt x="6" y="0"/>
                    </a:lnTo>
                    <a:lnTo>
                      <a:pt x="4" y="0"/>
                    </a:lnTo>
                    <a:lnTo>
                      <a:pt x="4" y="0"/>
                    </a:lnTo>
                    <a:lnTo>
                      <a:pt x="4" y="0"/>
                    </a:lnTo>
                    <a:lnTo>
                      <a:pt x="4" y="2"/>
                    </a:lnTo>
                    <a:lnTo>
                      <a:pt x="2" y="2"/>
                    </a:lnTo>
                    <a:lnTo>
                      <a:pt x="2" y="2"/>
                    </a:lnTo>
                    <a:lnTo>
                      <a:pt x="2" y="4"/>
                    </a:lnTo>
                    <a:lnTo>
                      <a:pt x="4" y="4"/>
                    </a:lnTo>
                    <a:lnTo>
                      <a:pt x="4" y="6"/>
                    </a:lnTo>
                    <a:lnTo>
                      <a:pt x="4" y="6"/>
                    </a:lnTo>
                    <a:lnTo>
                      <a:pt x="2" y="4"/>
                    </a:lnTo>
                    <a:lnTo>
                      <a:pt x="2" y="4"/>
                    </a:lnTo>
                    <a:lnTo>
                      <a:pt x="2" y="4"/>
                    </a:lnTo>
                    <a:lnTo>
                      <a:pt x="2" y="6"/>
                    </a:lnTo>
                    <a:lnTo>
                      <a:pt x="2" y="6"/>
                    </a:lnTo>
                    <a:lnTo>
                      <a:pt x="0" y="6"/>
                    </a:lnTo>
                    <a:lnTo>
                      <a:pt x="0" y="7"/>
                    </a:lnTo>
                    <a:lnTo>
                      <a:pt x="2" y="9"/>
                    </a:lnTo>
                    <a:lnTo>
                      <a:pt x="2" y="9"/>
                    </a:lnTo>
                    <a:lnTo>
                      <a:pt x="4" y="11"/>
                    </a:lnTo>
                    <a:lnTo>
                      <a:pt x="4" y="9"/>
                    </a:lnTo>
                    <a:lnTo>
                      <a:pt x="4" y="9"/>
                    </a:lnTo>
                    <a:lnTo>
                      <a:pt x="4" y="9"/>
                    </a:lnTo>
                    <a:lnTo>
                      <a:pt x="6" y="9"/>
                    </a:lnTo>
                    <a:lnTo>
                      <a:pt x="6" y="9"/>
                    </a:lnTo>
                    <a:lnTo>
                      <a:pt x="6" y="9"/>
                    </a:lnTo>
                    <a:lnTo>
                      <a:pt x="4" y="7"/>
                    </a:lnTo>
                    <a:lnTo>
                      <a:pt x="6" y="7"/>
                    </a:lnTo>
                    <a:lnTo>
                      <a:pt x="6" y="7"/>
                    </a:lnTo>
                    <a:lnTo>
                      <a:pt x="8" y="7"/>
                    </a:lnTo>
                    <a:lnTo>
                      <a:pt x="8" y="7"/>
                    </a:lnTo>
                    <a:lnTo>
                      <a:pt x="8" y="7"/>
                    </a:lnTo>
                    <a:lnTo>
                      <a:pt x="6" y="6"/>
                    </a:lnTo>
                    <a:lnTo>
                      <a:pt x="6" y="6"/>
                    </a:lnTo>
                    <a:lnTo>
                      <a:pt x="8" y="6"/>
                    </a:lnTo>
                    <a:lnTo>
                      <a:pt x="9" y="6"/>
                    </a:lnTo>
                    <a:lnTo>
                      <a:pt x="11" y="6"/>
                    </a:lnTo>
                    <a:lnTo>
                      <a:pt x="11" y="4"/>
                    </a:lnTo>
                    <a:lnTo>
                      <a:pt x="11" y="4"/>
                    </a:lnTo>
                    <a:lnTo>
                      <a:pt x="11" y="4"/>
                    </a:lnTo>
                    <a:lnTo>
                      <a:pt x="11" y="2"/>
                    </a:lnTo>
                    <a:lnTo>
                      <a:pt x="11"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34" name="Freeform 263"/>
              <p:cNvSpPr>
                <a:spLocks/>
              </p:cNvSpPr>
              <p:nvPr/>
            </p:nvSpPr>
            <p:spPr bwMode="auto">
              <a:xfrm>
                <a:off x="1248" y="1399"/>
                <a:ext cx="47" cy="23"/>
              </a:xfrm>
              <a:custGeom>
                <a:avLst/>
                <a:gdLst>
                  <a:gd name="T0" fmla="*/ 30 w 47"/>
                  <a:gd name="T1" fmla="*/ 18 h 23"/>
                  <a:gd name="T2" fmla="*/ 34 w 47"/>
                  <a:gd name="T3" fmla="*/ 18 h 23"/>
                  <a:gd name="T4" fmla="*/ 34 w 47"/>
                  <a:gd name="T5" fmla="*/ 16 h 23"/>
                  <a:gd name="T6" fmla="*/ 41 w 47"/>
                  <a:gd name="T7" fmla="*/ 16 h 23"/>
                  <a:gd name="T8" fmla="*/ 43 w 47"/>
                  <a:gd name="T9" fmla="*/ 18 h 23"/>
                  <a:gd name="T10" fmla="*/ 47 w 47"/>
                  <a:gd name="T11" fmla="*/ 16 h 23"/>
                  <a:gd name="T12" fmla="*/ 47 w 47"/>
                  <a:gd name="T13" fmla="*/ 13 h 23"/>
                  <a:gd name="T14" fmla="*/ 45 w 47"/>
                  <a:gd name="T15" fmla="*/ 11 h 23"/>
                  <a:gd name="T16" fmla="*/ 41 w 47"/>
                  <a:gd name="T17" fmla="*/ 11 h 23"/>
                  <a:gd name="T18" fmla="*/ 39 w 47"/>
                  <a:gd name="T19" fmla="*/ 7 h 23"/>
                  <a:gd name="T20" fmla="*/ 41 w 47"/>
                  <a:gd name="T21" fmla="*/ 7 h 23"/>
                  <a:gd name="T22" fmla="*/ 41 w 47"/>
                  <a:gd name="T23" fmla="*/ 7 h 23"/>
                  <a:gd name="T24" fmla="*/ 38 w 47"/>
                  <a:gd name="T25" fmla="*/ 7 h 23"/>
                  <a:gd name="T26" fmla="*/ 36 w 47"/>
                  <a:gd name="T27" fmla="*/ 4 h 23"/>
                  <a:gd name="T28" fmla="*/ 34 w 47"/>
                  <a:gd name="T29" fmla="*/ 4 h 23"/>
                  <a:gd name="T30" fmla="*/ 30 w 47"/>
                  <a:gd name="T31" fmla="*/ 0 h 23"/>
                  <a:gd name="T32" fmla="*/ 25 w 47"/>
                  <a:gd name="T33" fmla="*/ 0 h 23"/>
                  <a:gd name="T34" fmla="*/ 21 w 47"/>
                  <a:gd name="T35" fmla="*/ 2 h 23"/>
                  <a:gd name="T36" fmla="*/ 18 w 47"/>
                  <a:gd name="T37" fmla="*/ 2 h 23"/>
                  <a:gd name="T38" fmla="*/ 16 w 47"/>
                  <a:gd name="T39" fmla="*/ 2 h 23"/>
                  <a:gd name="T40" fmla="*/ 12 w 47"/>
                  <a:gd name="T41" fmla="*/ 0 h 23"/>
                  <a:gd name="T42" fmla="*/ 9 w 47"/>
                  <a:gd name="T43" fmla="*/ 2 h 23"/>
                  <a:gd name="T44" fmla="*/ 9 w 47"/>
                  <a:gd name="T45" fmla="*/ 4 h 23"/>
                  <a:gd name="T46" fmla="*/ 12 w 47"/>
                  <a:gd name="T47" fmla="*/ 4 h 23"/>
                  <a:gd name="T48" fmla="*/ 14 w 47"/>
                  <a:gd name="T49" fmla="*/ 5 h 23"/>
                  <a:gd name="T50" fmla="*/ 12 w 47"/>
                  <a:gd name="T51" fmla="*/ 11 h 23"/>
                  <a:gd name="T52" fmla="*/ 16 w 47"/>
                  <a:gd name="T53" fmla="*/ 13 h 23"/>
                  <a:gd name="T54" fmla="*/ 16 w 47"/>
                  <a:gd name="T55" fmla="*/ 14 h 23"/>
                  <a:gd name="T56" fmla="*/ 12 w 47"/>
                  <a:gd name="T57" fmla="*/ 14 h 23"/>
                  <a:gd name="T58" fmla="*/ 5 w 47"/>
                  <a:gd name="T59" fmla="*/ 14 h 23"/>
                  <a:gd name="T60" fmla="*/ 0 w 47"/>
                  <a:gd name="T61" fmla="*/ 13 h 23"/>
                  <a:gd name="T62" fmla="*/ 0 w 47"/>
                  <a:gd name="T63" fmla="*/ 14 h 23"/>
                  <a:gd name="T64" fmla="*/ 1 w 47"/>
                  <a:gd name="T65" fmla="*/ 18 h 23"/>
                  <a:gd name="T66" fmla="*/ 3 w 47"/>
                  <a:gd name="T67" fmla="*/ 18 h 23"/>
                  <a:gd name="T68" fmla="*/ 3 w 47"/>
                  <a:gd name="T69" fmla="*/ 16 h 23"/>
                  <a:gd name="T70" fmla="*/ 5 w 47"/>
                  <a:gd name="T71" fmla="*/ 16 h 23"/>
                  <a:gd name="T72" fmla="*/ 10 w 47"/>
                  <a:gd name="T73" fmla="*/ 18 h 23"/>
                  <a:gd name="T74" fmla="*/ 16 w 47"/>
                  <a:gd name="T75" fmla="*/ 18 h 23"/>
                  <a:gd name="T76" fmla="*/ 18 w 47"/>
                  <a:gd name="T77" fmla="*/ 18 h 23"/>
                  <a:gd name="T78" fmla="*/ 20 w 47"/>
                  <a:gd name="T79" fmla="*/ 18 h 23"/>
                  <a:gd name="T80" fmla="*/ 20 w 47"/>
                  <a:gd name="T81" fmla="*/ 20 h 23"/>
                  <a:gd name="T82" fmla="*/ 20 w 47"/>
                  <a:gd name="T83" fmla="*/ 22 h 23"/>
                  <a:gd name="T84" fmla="*/ 21 w 47"/>
                  <a:gd name="T85" fmla="*/ 23 h 23"/>
                  <a:gd name="T86" fmla="*/ 23 w 47"/>
                  <a:gd name="T87" fmla="*/ 22 h 23"/>
                  <a:gd name="T88" fmla="*/ 25 w 47"/>
                  <a:gd name="T89" fmla="*/ 18 h 23"/>
                  <a:gd name="T90" fmla="*/ 27 w 47"/>
                  <a:gd name="T91" fmla="*/ 16 h 23"/>
                  <a:gd name="T92" fmla="*/ 29 w 47"/>
                  <a:gd name="T93" fmla="*/ 16 h 23"/>
                  <a:gd name="T94" fmla="*/ 29 w 47"/>
                  <a:gd name="T95"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 h="23">
                    <a:moveTo>
                      <a:pt x="29" y="18"/>
                    </a:moveTo>
                    <a:lnTo>
                      <a:pt x="30" y="18"/>
                    </a:lnTo>
                    <a:lnTo>
                      <a:pt x="32" y="18"/>
                    </a:lnTo>
                    <a:lnTo>
                      <a:pt x="34" y="18"/>
                    </a:lnTo>
                    <a:lnTo>
                      <a:pt x="34" y="16"/>
                    </a:lnTo>
                    <a:lnTo>
                      <a:pt x="34" y="16"/>
                    </a:lnTo>
                    <a:lnTo>
                      <a:pt x="38" y="16"/>
                    </a:lnTo>
                    <a:lnTo>
                      <a:pt x="41" y="16"/>
                    </a:lnTo>
                    <a:lnTo>
                      <a:pt x="43" y="16"/>
                    </a:lnTo>
                    <a:lnTo>
                      <a:pt x="43" y="18"/>
                    </a:lnTo>
                    <a:lnTo>
                      <a:pt x="45" y="18"/>
                    </a:lnTo>
                    <a:lnTo>
                      <a:pt x="47" y="16"/>
                    </a:lnTo>
                    <a:lnTo>
                      <a:pt x="47" y="14"/>
                    </a:lnTo>
                    <a:lnTo>
                      <a:pt x="47" y="13"/>
                    </a:lnTo>
                    <a:lnTo>
                      <a:pt x="47" y="13"/>
                    </a:lnTo>
                    <a:lnTo>
                      <a:pt x="45" y="11"/>
                    </a:lnTo>
                    <a:lnTo>
                      <a:pt x="45" y="11"/>
                    </a:lnTo>
                    <a:lnTo>
                      <a:pt x="41" y="11"/>
                    </a:lnTo>
                    <a:lnTo>
                      <a:pt x="39" y="9"/>
                    </a:lnTo>
                    <a:lnTo>
                      <a:pt x="39" y="7"/>
                    </a:lnTo>
                    <a:lnTo>
                      <a:pt x="41" y="7"/>
                    </a:lnTo>
                    <a:lnTo>
                      <a:pt x="41" y="7"/>
                    </a:lnTo>
                    <a:lnTo>
                      <a:pt x="41" y="7"/>
                    </a:lnTo>
                    <a:lnTo>
                      <a:pt x="41" y="7"/>
                    </a:lnTo>
                    <a:lnTo>
                      <a:pt x="38" y="7"/>
                    </a:lnTo>
                    <a:lnTo>
                      <a:pt x="38" y="7"/>
                    </a:lnTo>
                    <a:lnTo>
                      <a:pt x="38" y="5"/>
                    </a:lnTo>
                    <a:lnTo>
                      <a:pt x="36" y="4"/>
                    </a:lnTo>
                    <a:lnTo>
                      <a:pt x="36" y="4"/>
                    </a:lnTo>
                    <a:lnTo>
                      <a:pt x="34" y="4"/>
                    </a:lnTo>
                    <a:lnTo>
                      <a:pt x="32" y="2"/>
                    </a:lnTo>
                    <a:lnTo>
                      <a:pt x="30" y="0"/>
                    </a:lnTo>
                    <a:lnTo>
                      <a:pt x="27" y="0"/>
                    </a:lnTo>
                    <a:lnTo>
                      <a:pt x="25" y="0"/>
                    </a:lnTo>
                    <a:lnTo>
                      <a:pt x="23" y="0"/>
                    </a:lnTo>
                    <a:lnTo>
                      <a:pt x="21" y="2"/>
                    </a:lnTo>
                    <a:lnTo>
                      <a:pt x="20" y="2"/>
                    </a:lnTo>
                    <a:lnTo>
                      <a:pt x="18" y="2"/>
                    </a:lnTo>
                    <a:lnTo>
                      <a:pt x="16" y="2"/>
                    </a:lnTo>
                    <a:lnTo>
                      <a:pt x="16" y="2"/>
                    </a:lnTo>
                    <a:lnTo>
                      <a:pt x="14" y="0"/>
                    </a:lnTo>
                    <a:lnTo>
                      <a:pt x="12" y="0"/>
                    </a:lnTo>
                    <a:lnTo>
                      <a:pt x="10" y="0"/>
                    </a:lnTo>
                    <a:lnTo>
                      <a:pt x="9" y="2"/>
                    </a:lnTo>
                    <a:lnTo>
                      <a:pt x="9" y="2"/>
                    </a:lnTo>
                    <a:lnTo>
                      <a:pt x="9" y="4"/>
                    </a:lnTo>
                    <a:lnTo>
                      <a:pt x="9" y="4"/>
                    </a:lnTo>
                    <a:lnTo>
                      <a:pt x="12" y="4"/>
                    </a:lnTo>
                    <a:lnTo>
                      <a:pt x="12" y="4"/>
                    </a:lnTo>
                    <a:lnTo>
                      <a:pt x="14" y="5"/>
                    </a:lnTo>
                    <a:lnTo>
                      <a:pt x="12" y="9"/>
                    </a:lnTo>
                    <a:lnTo>
                      <a:pt x="12" y="11"/>
                    </a:lnTo>
                    <a:lnTo>
                      <a:pt x="14" y="13"/>
                    </a:lnTo>
                    <a:lnTo>
                      <a:pt x="16" y="13"/>
                    </a:lnTo>
                    <a:lnTo>
                      <a:pt x="16" y="13"/>
                    </a:lnTo>
                    <a:lnTo>
                      <a:pt x="16" y="14"/>
                    </a:lnTo>
                    <a:lnTo>
                      <a:pt x="14" y="14"/>
                    </a:lnTo>
                    <a:lnTo>
                      <a:pt x="12" y="14"/>
                    </a:lnTo>
                    <a:lnTo>
                      <a:pt x="9" y="14"/>
                    </a:lnTo>
                    <a:lnTo>
                      <a:pt x="5" y="14"/>
                    </a:lnTo>
                    <a:lnTo>
                      <a:pt x="3" y="13"/>
                    </a:lnTo>
                    <a:lnTo>
                      <a:pt x="0" y="13"/>
                    </a:lnTo>
                    <a:lnTo>
                      <a:pt x="0" y="13"/>
                    </a:lnTo>
                    <a:lnTo>
                      <a:pt x="0" y="14"/>
                    </a:lnTo>
                    <a:lnTo>
                      <a:pt x="0" y="16"/>
                    </a:lnTo>
                    <a:lnTo>
                      <a:pt x="1" y="18"/>
                    </a:lnTo>
                    <a:lnTo>
                      <a:pt x="3" y="18"/>
                    </a:lnTo>
                    <a:lnTo>
                      <a:pt x="3" y="18"/>
                    </a:lnTo>
                    <a:lnTo>
                      <a:pt x="3" y="18"/>
                    </a:lnTo>
                    <a:lnTo>
                      <a:pt x="3" y="16"/>
                    </a:lnTo>
                    <a:lnTo>
                      <a:pt x="5" y="16"/>
                    </a:lnTo>
                    <a:lnTo>
                      <a:pt x="5" y="16"/>
                    </a:lnTo>
                    <a:lnTo>
                      <a:pt x="7" y="16"/>
                    </a:lnTo>
                    <a:lnTo>
                      <a:pt x="10" y="18"/>
                    </a:lnTo>
                    <a:lnTo>
                      <a:pt x="12" y="18"/>
                    </a:lnTo>
                    <a:lnTo>
                      <a:pt x="16" y="18"/>
                    </a:lnTo>
                    <a:lnTo>
                      <a:pt x="16" y="18"/>
                    </a:lnTo>
                    <a:lnTo>
                      <a:pt x="18" y="18"/>
                    </a:lnTo>
                    <a:lnTo>
                      <a:pt x="18" y="18"/>
                    </a:lnTo>
                    <a:lnTo>
                      <a:pt x="20" y="18"/>
                    </a:lnTo>
                    <a:lnTo>
                      <a:pt x="20" y="18"/>
                    </a:lnTo>
                    <a:lnTo>
                      <a:pt x="20" y="20"/>
                    </a:lnTo>
                    <a:lnTo>
                      <a:pt x="20" y="20"/>
                    </a:lnTo>
                    <a:lnTo>
                      <a:pt x="20" y="22"/>
                    </a:lnTo>
                    <a:lnTo>
                      <a:pt x="20" y="23"/>
                    </a:lnTo>
                    <a:lnTo>
                      <a:pt x="21" y="23"/>
                    </a:lnTo>
                    <a:lnTo>
                      <a:pt x="23" y="22"/>
                    </a:lnTo>
                    <a:lnTo>
                      <a:pt x="23" y="22"/>
                    </a:lnTo>
                    <a:lnTo>
                      <a:pt x="23" y="20"/>
                    </a:lnTo>
                    <a:lnTo>
                      <a:pt x="25" y="18"/>
                    </a:lnTo>
                    <a:lnTo>
                      <a:pt x="27" y="16"/>
                    </a:lnTo>
                    <a:lnTo>
                      <a:pt x="27" y="16"/>
                    </a:lnTo>
                    <a:lnTo>
                      <a:pt x="29" y="16"/>
                    </a:lnTo>
                    <a:lnTo>
                      <a:pt x="29" y="16"/>
                    </a:lnTo>
                    <a:lnTo>
                      <a:pt x="29" y="16"/>
                    </a:lnTo>
                    <a:lnTo>
                      <a:pt x="29" y="18"/>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35" name="Freeform 264"/>
              <p:cNvSpPr>
                <a:spLocks/>
              </p:cNvSpPr>
              <p:nvPr/>
            </p:nvSpPr>
            <p:spPr bwMode="auto">
              <a:xfrm>
                <a:off x="1215" y="1412"/>
                <a:ext cx="16" cy="9"/>
              </a:xfrm>
              <a:custGeom>
                <a:avLst/>
                <a:gdLst>
                  <a:gd name="T0" fmla="*/ 11 w 16"/>
                  <a:gd name="T1" fmla="*/ 1 h 9"/>
                  <a:gd name="T2" fmla="*/ 11 w 16"/>
                  <a:gd name="T3" fmla="*/ 1 h 9"/>
                  <a:gd name="T4" fmla="*/ 11 w 16"/>
                  <a:gd name="T5" fmla="*/ 1 h 9"/>
                  <a:gd name="T6" fmla="*/ 7 w 16"/>
                  <a:gd name="T7" fmla="*/ 0 h 9"/>
                  <a:gd name="T8" fmla="*/ 5 w 16"/>
                  <a:gd name="T9" fmla="*/ 0 h 9"/>
                  <a:gd name="T10" fmla="*/ 4 w 16"/>
                  <a:gd name="T11" fmla="*/ 0 h 9"/>
                  <a:gd name="T12" fmla="*/ 0 w 16"/>
                  <a:gd name="T13" fmla="*/ 1 h 9"/>
                  <a:gd name="T14" fmla="*/ 0 w 16"/>
                  <a:gd name="T15" fmla="*/ 1 h 9"/>
                  <a:gd name="T16" fmla="*/ 2 w 16"/>
                  <a:gd name="T17" fmla="*/ 3 h 9"/>
                  <a:gd name="T18" fmla="*/ 2 w 16"/>
                  <a:gd name="T19" fmla="*/ 3 h 9"/>
                  <a:gd name="T20" fmla="*/ 5 w 16"/>
                  <a:gd name="T21" fmla="*/ 7 h 9"/>
                  <a:gd name="T22" fmla="*/ 7 w 16"/>
                  <a:gd name="T23" fmla="*/ 7 h 9"/>
                  <a:gd name="T24" fmla="*/ 7 w 16"/>
                  <a:gd name="T25" fmla="*/ 9 h 9"/>
                  <a:gd name="T26" fmla="*/ 9 w 16"/>
                  <a:gd name="T27" fmla="*/ 9 h 9"/>
                  <a:gd name="T28" fmla="*/ 9 w 16"/>
                  <a:gd name="T29" fmla="*/ 7 h 9"/>
                  <a:gd name="T30" fmla="*/ 11 w 16"/>
                  <a:gd name="T31" fmla="*/ 7 h 9"/>
                  <a:gd name="T32" fmla="*/ 13 w 16"/>
                  <a:gd name="T33" fmla="*/ 7 h 9"/>
                  <a:gd name="T34" fmla="*/ 14 w 16"/>
                  <a:gd name="T35" fmla="*/ 7 h 9"/>
                  <a:gd name="T36" fmla="*/ 16 w 16"/>
                  <a:gd name="T37" fmla="*/ 7 h 9"/>
                  <a:gd name="T38" fmla="*/ 16 w 16"/>
                  <a:gd name="T39" fmla="*/ 3 h 9"/>
                  <a:gd name="T40" fmla="*/ 13 w 16"/>
                  <a:gd name="T41" fmla="*/ 3 h 9"/>
                  <a:gd name="T42" fmla="*/ 11 w 16"/>
                  <a:gd name="T43"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 h="9">
                    <a:moveTo>
                      <a:pt x="11" y="1"/>
                    </a:moveTo>
                    <a:lnTo>
                      <a:pt x="11" y="1"/>
                    </a:lnTo>
                    <a:lnTo>
                      <a:pt x="11" y="1"/>
                    </a:lnTo>
                    <a:lnTo>
                      <a:pt x="7" y="0"/>
                    </a:lnTo>
                    <a:lnTo>
                      <a:pt x="5" y="0"/>
                    </a:lnTo>
                    <a:lnTo>
                      <a:pt x="4" y="0"/>
                    </a:lnTo>
                    <a:lnTo>
                      <a:pt x="0" y="1"/>
                    </a:lnTo>
                    <a:lnTo>
                      <a:pt x="0" y="1"/>
                    </a:lnTo>
                    <a:lnTo>
                      <a:pt x="2" y="3"/>
                    </a:lnTo>
                    <a:lnTo>
                      <a:pt x="2" y="3"/>
                    </a:lnTo>
                    <a:lnTo>
                      <a:pt x="5" y="7"/>
                    </a:lnTo>
                    <a:lnTo>
                      <a:pt x="7" y="7"/>
                    </a:lnTo>
                    <a:lnTo>
                      <a:pt x="7" y="9"/>
                    </a:lnTo>
                    <a:lnTo>
                      <a:pt x="9" y="9"/>
                    </a:lnTo>
                    <a:lnTo>
                      <a:pt x="9" y="7"/>
                    </a:lnTo>
                    <a:lnTo>
                      <a:pt x="11" y="7"/>
                    </a:lnTo>
                    <a:lnTo>
                      <a:pt x="13" y="7"/>
                    </a:lnTo>
                    <a:lnTo>
                      <a:pt x="14" y="7"/>
                    </a:lnTo>
                    <a:lnTo>
                      <a:pt x="16" y="7"/>
                    </a:lnTo>
                    <a:lnTo>
                      <a:pt x="16" y="3"/>
                    </a:lnTo>
                    <a:lnTo>
                      <a:pt x="13" y="3"/>
                    </a:lnTo>
                    <a:lnTo>
                      <a:pt x="11"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36" name="Freeform 265"/>
              <p:cNvSpPr>
                <a:spLocks/>
              </p:cNvSpPr>
              <p:nvPr/>
            </p:nvSpPr>
            <p:spPr bwMode="auto">
              <a:xfrm>
                <a:off x="1257" y="1408"/>
                <a:ext cx="3" cy="4"/>
              </a:xfrm>
              <a:custGeom>
                <a:avLst/>
                <a:gdLst>
                  <a:gd name="T0" fmla="*/ 3 w 3"/>
                  <a:gd name="T1" fmla="*/ 4 h 4"/>
                  <a:gd name="T2" fmla="*/ 3 w 3"/>
                  <a:gd name="T3" fmla="*/ 2 h 4"/>
                  <a:gd name="T4" fmla="*/ 1 w 3"/>
                  <a:gd name="T5" fmla="*/ 2 h 4"/>
                  <a:gd name="T6" fmla="*/ 0 w 3"/>
                  <a:gd name="T7" fmla="*/ 0 h 4"/>
                  <a:gd name="T8" fmla="*/ 0 w 3"/>
                  <a:gd name="T9" fmla="*/ 2 h 4"/>
                  <a:gd name="T10" fmla="*/ 0 w 3"/>
                  <a:gd name="T11" fmla="*/ 2 h 4"/>
                  <a:gd name="T12" fmla="*/ 1 w 3"/>
                  <a:gd name="T13" fmla="*/ 2 h 4"/>
                  <a:gd name="T14" fmla="*/ 3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3" y="4"/>
                    </a:moveTo>
                    <a:lnTo>
                      <a:pt x="3" y="2"/>
                    </a:lnTo>
                    <a:lnTo>
                      <a:pt x="1" y="2"/>
                    </a:lnTo>
                    <a:lnTo>
                      <a:pt x="0" y="0"/>
                    </a:lnTo>
                    <a:lnTo>
                      <a:pt x="0" y="2"/>
                    </a:lnTo>
                    <a:lnTo>
                      <a:pt x="0" y="2"/>
                    </a:lnTo>
                    <a:lnTo>
                      <a:pt x="1" y="2"/>
                    </a:lnTo>
                    <a:lnTo>
                      <a:pt x="3"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37" name="Freeform 266"/>
              <p:cNvSpPr>
                <a:spLocks/>
              </p:cNvSpPr>
              <p:nvPr/>
            </p:nvSpPr>
            <p:spPr bwMode="auto">
              <a:xfrm>
                <a:off x="1170" y="1365"/>
                <a:ext cx="81" cy="34"/>
              </a:xfrm>
              <a:custGeom>
                <a:avLst/>
                <a:gdLst>
                  <a:gd name="T0" fmla="*/ 70 w 81"/>
                  <a:gd name="T1" fmla="*/ 34 h 34"/>
                  <a:gd name="T2" fmla="*/ 81 w 81"/>
                  <a:gd name="T3" fmla="*/ 32 h 34"/>
                  <a:gd name="T4" fmla="*/ 79 w 81"/>
                  <a:gd name="T5" fmla="*/ 30 h 34"/>
                  <a:gd name="T6" fmla="*/ 76 w 81"/>
                  <a:gd name="T7" fmla="*/ 27 h 34"/>
                  <a:gd name="T8" fmla="*/ 70 w 81"/>
                  <a:gd name="T9" fmla="*/ 25 h 34"/>
                  <a:gd name="T10" fmla="*/ 70 w 81"/>
                  <a:gd name="T11" fmla="*/ 23 h 34"/>
                  <a:gd name="T12" fmla="*/ 69 w 81"/>
                  <a:gd name="T13" fmla="*/ 21 h 34"/>
                  <a:gd name="T14" fmla="*/ 65 w 81"/>
                  <a:gd name="T15" fmla="*/ 21 h 34"/>
                  <a:gd name="T16" fmla="*/ 63 w 81"/>
                  <a:gd name="T17" fmla="*/ 19 h 34"/>
                  <a:gd name="T18" fmla="*/ 59 w 81"/>
                  <a:gd name="T19" fmla="*/ 16 h 34"/>
                  <a:gd name="T20" fmla="*/ 54 w 81"/>
                  <a:gd name="T21" fmla="*/ 14 h 34"/>
                  <a:gd name="T22" fmla="*/ 50 w 81"/>
                  <a:gd name="T23" fmla="*/ 10 h 34"/>
                  <a:gd name="T24" fmla="*/ 50 w 81"/>
                  <a:gd name="T25" fmla="*/ 9 h 34"/>
                  <a:gd name="T26" fmla="*/ 45 w 81"/>
                  <a:gd name="T27" fmla="*/ 9 h 34"/>
                  <a:gd name="T28" fmla="*/ 41 w 81"/>
                  <a:gd name="T29" fmla="*/ 5 h 34"/>
                  <a:gd name="T30" fmla="*/ 36 w 81"/>
                  <a:gd name="T31" fmla="*/ 3 h 34"/>
                  <a:gd name="T32" fmla="*/ 32 w 81"/>
                  <a:gd name="T33" fmla="*/ 1 h 34"/>
                  <a:gd name="T34" fmla="*/ 20 w 81"/>
                  <a:gd name="T35" fmla="*/ 0 h 34"/>
                  <a:gd name="T36" fmla="*/ 11 w 81"/>
                  <a:gd name="T37" fmla="*/ 3 h 34"/>
                  <a:gd name="T38" fmla="*/ 5 w 81"/>
                  <a:gd name="T39" fmla="*/ 5 h 34"/>
                  <a:gd name="T40" fmla="*/ 3 w 81"/>
                  <a:gd name="T41" fmla="*/ 10 h 34"/>
                  <a:gd name="T42" fmla="*/ 0 w 81"/>
                  <a:gd name="T43" fmla="*/ 12 h 34"/>
                  <a:gd name="T44" fmla="*/ 2 w 81"/>
                  <a:gd name="T45" fmla="*/ 14 h 34"/>
                  <a:gd name="T46" fmla="*/ 5 w 81"/>
                  <a:gd name="T47" fmla="*/ 12 h 34"/>
                  <a:gd name="T48" fmla="*/ 9 w 81"/>
                  <a:gd name="T49" fmla="*/ 9 h 34"/>
                  <a:gd name="T50" fmla="*/ 14 w 81"/>
                  <a:gd name="T51" fmla="*/ 7 h 34"/>
                  <a:gd name="T52" fmla="*/ 20 w 81"/>
                  <a:gd name="T53" fmla="*/ 5 h 34"/>
                  <a:gd name="T54" fmla="*/ 25 w 81"/>
                  <a:gd name="T55" fmla="*/ 7 h 34"/>
                  <a:gd name="T56" fmla="*/ 21 w 81"/>
                  <a:gd name="T57" fmla="*/ 9 h 34"/>
                  <a:gd name="T58" fmla="*/ 23 w 81"/>
                  <a:gd name="T59" fmla="*/ 10 h 34"/>
                  <a:gd name="T60" fmla="*/ 27 w 81"/>
                  <a:gd name="T61" fmla="*/ 10 h 34"/>
                  <a:gd name="T62" fmla="*/ 29 w 81"/>
                  <a:gd name="T63" fmla="*/ 10 h 34"/>
                  <a:gd name="T64" fmla="*/ 34 w 81"/>
                  <a:gd name="T65" fmla="*/ 12 h 34"/>
                  <a:gd name="T66" fmla="*/ 41 w 81"/>
                  <a:gd name="T67" fmla="*/ 16 h 34"/>
                  <a:gd name="T68" fmla="*/ 45 w 81"/>
                  <a:gd name="T69" fmla="*/ 16 h 34"/>
                  <a:gd name="T70" fmla="*/ 49 w 81"/>
                  <a:gd name="T71" fmla="*/ 19 h 34"/>
                  <a:gd name="T72" fmla="*/ 50 w 81"/>
                  <a:gd name="T73" fmla="*/ 25 h 34"/>
                  <a:gd name="T74" fmla="*/ 58 w 81"/>
                  <a:gd name="T75" fmla="*/ 27 h 34"/>
                  <a:gd name="T76" fmla="*/ 58 w 81"/>
                  <a:gd name="T77" fmla="*/ 28 h 34"/>
                  <a:gd name="T78" fmla="*/ 52 w 81"/>
                  <a:gd name="T79" fmla="*/ 32 h 34"/>
                  <a:gd name="T80" fmla="*/ 52 w 81"/>
                  <a:gd name="T81" fmla="*/ 34 h 34"/>
                  <a:gd name="T82" fmla="*/ 59 w 81"/>
                  <a:gd name="T83"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1" h="34">
                    <a:moveTo>
                      <a:pt x="67" y="34"/>
                    </a:moveTo>
                    <a:lnTo>
                      <a:pt x="69" y="34"/>
                    </a:lnTo>
                    <a:lnTo>
                      <a:pt x="70" y="34"/>
                    </a:lnTo>
                    <a:lnTo>
                      <a:pt x="74" y="34"/>
                    </a:lnTo>
                    <a:lnTo>
                      <a:pt x="74" y="34"/>
                    </a:lnTo>
                    <a:lnTo>
                      <a:pt x="81" y="32"/>
                    </a:lnTo>
                    <a:lnTo>
                      <a:pt x="81" y="30"/>
                    </a:lnTo>
                    <a:lnTo>
                      <a:pt x="79" y="30"/>
                    </a:lnTo>
                    <a:lnTo>
                      <a:pt x="79" y="30"/>
                    </a:lnTo>
                    <a:lnTo>
                      <a:pt x="78" y="28"/>
                    </a:lnTo>
                    <a:lnTo>
                      <a:pt x="78" y="27"/>
                    </a:lnTo>
                    <a:lnTo>
                      <a:pt x="76" y="27"/>
                    </a:lnTo>
                    <a:lnTo>
                      <a:pt x="76" y="25"/>
                    </a:lnTo>
                    <a:lnTo>
                      <a:pt x="70" y="25"/>
                    </a:lnTo>
                    <a:lnTo>
                      <a:pt x="70" y="25"/>
                    </a:lnTo>
                    <a:lnTo>
                      <a:pt x="70" y="25"/>
                    </a:lnTo>
                    <a:lnTo>
                      <a:pt x="70" y="23"/>
                    </a:lnTo>
                    <a:lnTo>
                      <a:pt x="70" y="23"/>
                    </a:lnTo>
                    <a:lnTo>
                      <a:pt x="70" y="21"/>
                    </a:lnTo>
                    <a:lnTo>
                      <a:pt x="70" y="21"/>
                    </a:lnTo>
                    <a:lnTo>
                      <a:pt x="69" y="21"/>
                    </a:lnTo>
                    <a:lnTo>
                      <a:pt x="67" y="21"/>
                    </a:lnTo>
                    <a:lnTo>
                      <a:pt x="65" y="21"/>
                    </a:lnTo>
                    <a:lnTo>
                      <a:pt x="65" y="21"/>
                    </a:lnTo>
                    <a:lnTo>
                      <a:pt x="65" y="19"/>
                    </a:lnTo>
                    <a:lnTo>
                      <a:pt x="63" y="19"/>
                    </a:lnTo>
                    <a:lnTo>
                      <a:pt x="63" y="19"/>
                    </a:lnTo>
                    <a:lnTo>
                      <a:pt x="61" y="18"/>
                    </a:lnTo>
                    <a:lnTo>
                      <a:pt x="59" y="16"/>
                    </a:lnTo>
                    <a:lnTo>
                      <a:pt x="59" y="16"/>
                    </a:lnTo>
                    <a:lnTo>
                      <a:pt x="58" y="16"/>
                    </a:lnTo>
                    <a:lnTo>
                      <a:pt x="56" y="14"/>
                    </a:lnTo>
                    <a:lnTo>
                      <a:pt x="54" y="14"/>
                    </a:lnTo>
                    <a:lnTo>
                      <a:pt x="52" y="10"/>
                    </a:lnTo>
                    <a:lnTo>
                      <a:pt x="52" y="10"/>
                    </a:lnTo>
                    <a:lnTo>
                      <a:pt x="50" y="10"/>
                    </a:lnTo>
                    <a:lnTo>
                      <a:pt x="49" y="10"/>
                    </a:lnTo>
                    <a:lnTo>
                      <a:pt x="50" y="9"/>
                    </a:lnTo>
                    <a:lnTo>
                      <a:pt x="50" y="9"/>
                    </a:lnTo>
                    <a:lnTo>
                      <a:pt x="49" y="9"/>
                    </a:lnTo>
                    <a:lnTo>
                      <a:pt x="47" y="9"/>
                    </a:lnTo>
                    <a:lnTo>
                      <a:pt x="45" y="9"/>
                    </a:lnTo>
                    <a:lnTo>
                      <a:pt x="43" y="9"/>
                    </a:lnTo>
                    <a:lnTo>
                      <a:pt x="41" y="5"/>
                    </a:lnTo>
                    <a:lnTo>
                      <a:pt x="41" y="5"/>
                    </a:lnTo>
                    <a:lnTo>
                      <a:pt x="40" y="3"/>
                    </a:lnTo>
                    <a:lnTo>
                      <a:pt x="38" y="1"/>
                    </a:lnTo>
                    <a:lnTo>
                      <a:pt x="36" y="3"/>
                    </a:lnTo>
                    <a:lnTo>
                      <a:pt x="34" y="1"/>
                    </a:lnTo>
                    <a:lnTo>
                      <a:pt x="34" y="1"/>
                    </a:lnTo>
                    <a:lnTo>
                      <a:pt x="32" y="1"/>
                    </a:lnTo>
                    <a:lnTo>
                      <a:pt x="29" y="0"/>
                    </a:lnTo>
                    <a:lnTo>
                      <a:pt x="27" y="0"/>
                    </a:lnTo>
                    <a:lnTo>
                      <a:pt x="20" y="0"/>
                    </a:lnTo>
                    <a:lnTo>
                      <a:pt x="18" y="0"/>
                    </a:lnTo>
                    <a:lnTo>
                      <a:pt x="12" y="1"/>
                    </a:lnTo>
                    <a:lnTo>
                      <a:pt x="11" y="3"/>
                    </a:lnTo>
                    <a:lnTo>
                      <a:pt x="9" y="3"/>
                    </a:lnTo>
                    <a:lnTo>
                      <a:pt x="7" y="5"/>
                    </a:lnTo>
                    <a:lnTo>
                      <a:pt x="5" y="5"/>
                    </a:lnTo>
                    <a:lnTo>
                      <a:pt x="3" y="7"/>
                    </a:lnTo>
                    <a:lnTo>
                      <a:pt x="3" y="10"/>
                    </a:lnTo>
                    <a:lnTo>
                      <a:pt x="3" y="10"/>
                    </a:lnTo>
                    <a:lnTo>
                      <a:pt x="3" y="10"/>
                    </a:lnTo>
                    <a:lnTo>
                      <a:pt x="2" y="10"/>
                    </a:lnTo>
                    <a:lnTo>
                      <a:pt x="0" y="12"/>
                    </a:lnTo>
                    <a:lnTo>
                      <a:pt x="0" y="12"/>
                    </a:lnTo>
                    <a:lnTo>
                      <a:pt x="2" y="12"/>
                    </a:lnTo>
                    <a:lnTo>
                      <a:pt x="2" y="14"/>
                    </a:lnTo>
                    <a:lnTo>
                      <a:pt x="2" y="14"/>
                    </a:lnTo>
                    <a:lnTo>
                      <a:pt x="5" y="12"/>
                    </a:lnTo>
                    <a:lnTo>
                      <a:pt x="5" y="12"/>
                    </a:lnTo>
                    <a:lnTo>
                      <a:pt x="5" y="10"/>
                    </a:lnTo>
                    <a:lnTo>
                      <a:pt x="7" y="10"/>
                    </a:lnTo>
                    <a:lnTo>
                      <a:pt x="9" y="9"/>
                    </a:lnTo>
                    <a:lnTo>
                      <a:pt x="11" y="9"/>
                    </a:lnTo>
                    <a:lnTo>
                      <a:pt x="12" y="9"/>
                    </a:lnTo>
                    <a:lnTo>
                      <a:pt x="14" y="7"/>
                    </a:lnTo>
                    <a:lnTo>
                      <a:pt x="16" y="5"/>
                    </a:lnTo>
                    <a:lnTo>
                      <a:pt x="18" y="5"/>
                    </a:lnTo>
                    <a:lnTo>
                      <a:pt x="20" y="5"/>
                    </a:lnTo>
                    <a:lnTo>
                      <a:pt x="23" y="5"/>
                    </a:lnTo>
                    <a:lnTo>
                      <a:pt x="25" y="7"/>
                    </a:lnTo>
                    <a:lnTo>
                      <a:pt x="25" y="7"/>
                    </a:lnTo>
                    <a:lnTo>
                      <a:pt x="25" y="7"/>
                    </a:lnTo>
                    <a:lnTo>
                      <a:pt x="21" y="9"/>
                    </a:lnTo>
                    <a:lnTo>
                      <a:pt x="21" y="9"/>
                    </a:lnTo>
                    <a:lnTo>
                      <a:pt x="21" y="9"/>
                    </a:lnTo>
                    <a:lnTo>
                      <a:pt x="23" y="10"/>
                    </a:lnTo>
                    <a:lnTo>
                      <a:pt x="23" y="10"/>
                    </a:lnTo>
                    <a:lnTo>
                      <a:pt x="25" y="10"/>
                    </a:lnTo>
                    <a:lnTo>
                      <a:pt x="25" y="10"/>
                    </a:lnTo>
                    <a:lnTo>
                      <a:pt x="27" y="10"/>
                    </a:lnTo>
                    <a:lnTo>
                      <a:pt x="29" y="10"/>
                    </a:lnTo>
                    <a:lnTo>
                      <a:pt x="29" y="10"/>
                    </a:lnTo>
                    <a:lnTo>
                      <a:pt x="29" y="10"/>
                    </a:lnTo>
                    <a:lnTo>
                      <a:pt x="31" y="12"/>
                    </a:lnTo>
                    <a:lnTo>
                      <a:pt x="32" y="12"/>
                    </a:lnTo>
                    <a:lnTo>
                      <a:pt x="34" y="12"/>
                    </a:lnTo>
                    <a:lnTo>
                      <a:pt x="36" y="14"/>
                    </a:lnTo>
                    <a:lnTo>
                      <a:pt x="38" y="16"/>
                    </a:lnTo>
                    <a:lnTo>
                      <a:pt x="41" y="16"/>
                    </a:lnTo>
                    <a:lnTo>
                      <a:pt x="41" y="16"/>
                    </a:lnTo>
                    <a:lnTo>
                      <a:pt x="43" y="18"/>
                    </a:lnTo>
                    <a:lnTo>
                      <a:pt x="45" y="16"/>
                    </a:lnTo>
                    <a:lnTo>
                      <a:pt x="47" y="18"/>
                    </a:lnTo>
                    <a:lnTo>
                      <a:pt x="49" y="18"/>
                    </a:lnTo>
                    <a:lnTo>
                      <a:pt x="49" y="19"/>
                    </a:lnTo>
                    <a:lnTo>
                      <a:pt x="49" y="23"/>
                    </a:lnTo>
                    <a:lnTo>
                      <a:pt x="49" y="23"/>
                    </a:lnTo>
                    <a:lnTo>
                      <a:pt x="50" y="25"/>
                    </a:lnTo>
                    <a:lnTo>
                      <a:pt x="50" y="25"/>
                    </a:lnTo>
                    <a:lnTo>
                      <a:pt x="56" y="27"/>
                    </a:lnTo>
                    <a:lnTo>
                      <a:pt x="58" y="27"/>
                    </a:lnTo>
                    <a:lnTo>
                      <a:pt x="58" y="28"/>
                    </a:lnTo>
                    <a:lnTo>
                      <a:pt x="59" y="28"/>
                    </a:lnTo>
                    <a:lnTo>
                      <a:pt x="58" y="28"/>
                    </a:lnTo>
                    <a:lnTo>
                      <a:pt x="56" y="30"/>
                    </a:lnTo>
                    <a:lnTo>
                      <a:pt x="54" y="32"/>
                    </a:lnTo>
                    <a:lnTo>
                      <a:pt x="52" y="32"/>
                    </a:lnTo>
                    <a:lnTo>
                      <a:pt x="52" y="34"/>
                    </a:lnTo>
                    <a:lnTo>
                      <a:pt x="52" y="34"/>
                    </a:lnTo>
                    <a:lnTo>
                      <a:pt x="52" y="34"/>
                    </a:lnTo>
                    <a:lnTo>
                      <a:pt x="54" y="34"/>
                    </a:lnTo>
                    <a:lnTo>
                      <a:pt x="56" y="34"/>
                    </a:lnTo>
                    <a:lnTo>
                      <a:pt x="59" y="34"/>
                    </a:lnTo>
                    <a:lnTo>
                      <a:pt x="67" y="34"/>
                    </a:lnTo>
                    <a:lnTo>
                      <a:pt x="67" y="3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38" name="Freeform 267"/>
              <p:cNvSpPr>
                <a:spLocks/>
              </p:cNvSpPr>
              <p:nvPr/>
            </p:nvSpPr>
            <p:spPr bwMode="auto">
              <a:xfrm>
                <a:off x="1182" y="1377"/>
                <a:ext cx="4" cy="6"/>
              </a:xfrm>
              <a:custGeom>
                <a:avLst/>
                <a:gdLst>
                  <a:gd name="T0" fmla="*/ 2 w 4"/>
                  <a:gd name="T1" fmla="*/ 0 h 6"/>
                  <a:gd name="T2" fmla="*/ 2 w 4"/>
                  <a:gd name="T3" fmla="*/ 2 h 6"/>
                  <a:gd name="T4" fmla="*/ 2 w 4"/>
                  <a:gd name="T5" fmla="*/ 2 h 6"/>
                  <a:gd name="T6" fmla="*/ 2 w 4"/>
                  <a:gd name="T7" fmla="*/ 4 h 6"/>
                  <a:gd name="T8" fmla="*/ 0 w 4"/>
                  <a:gd name="T9" fmla="*/ 4 h 6"/>
                  <a:gd name="T10" fmla="*/ 0 w 4"/>
                  <a:gd name="T11" fmla="*/ 4 h 6"/>
                  <a:gd name="T12" fmla="*/ 0 w 4"/>
                  <a:gd name="T13" fmla="*/ 4 h 6"/>
                  <a:gd name="T14" fmla="*/ 0 w 4"/>
                  <a:gd name="T15" fmla="*/ 6 h 6"/>
                  <a:gd name="T16" fmla="*/ 2 w 4"/>
                  <a:gd name="T17" fmla="*/ 6 h 6"/>
                  <a:gd name="T18" fmla="*/ 4 w 4"/>
                  <a:gd name="T19" fmla="*/ 4 h 6"/>
                  <a:gd name="T20" fmla="*/ 4 w 4"/>
                  <a:gd name="T21" fmla="*/ 2 h 6"/>
                  <a:gd name="T22" fmla="*/ 4 w 4"/>
                  <a:gd name="T23" fmla="*/ 2 h 6"/>
                  <a:gd name="T24" fmla="*/ 4 w 4"/>
                  <a:gd name="T25" fmla="*/ 2 h 6"/>
                  <a:gd name="T26" fmla="*/ 2 w 4"/>
                  <a:gd name="T27" fmla="*/ 0 h 6"/>
                  <a:gd name="T28" fmla="*/ 2 w 4"/>
                  <a:gd name="T29" fmla="*/ 0 h 6"/>
                  <a:gd name="T30" fmla="*/ 2 w 4"/>
                  <a:gd name="T3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6">
                    <a:moveTo>
                      <a:pt x="2" y="0"/>
                    </a:moveTo>
                    <a:lnTo>
                      <a:pt x="2" y="2"/>
                    </a:lnTo>
                    <a:lnTo>
                      <a:pt x="2" y="2"/>
                    </a:lnTo>
                    <a:lnTo>
                      <a:pt x="2" y="4"/>
                    </a:lnTo>
                    <a:lnTo>
                      <a:pt x="0" y="4"/>
                    </a:lnTo>
                    <a:lnTo>
                      <a:pt x="0" y="4"/>
                    </a:lnTo>
                    <a:lnTo>
                      <a:pt x="0" y="4"/>
                    </a:lnTo>
                    <a:lnTo>
                      <a:pt x="0" y="6"/>
                    </a:lnTo>
                    <a:lnTo>
                      <a:pt x="2" y="6"/>
                    </a:lnTo>
                    <a:lnTo>
                      <a:pt x="4" y="4"/>
                    </a:lnTo>
                    <a:lnTo>
                      <a:pt x="4" y="2"/>
                    </a:lnTo>
                    <a:lnTo>
                      <a:pt x="4" y="2"/>
                    </a:lnTo>
                    <a:lnTo>
                      <a:pt x="4" y="2"/>
                    </a:lnTo>
                    <a:lnTo>
                      <a:pt x="2" y="0"/>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39" name="Freeform 268"/>
              <p:cNvSpPr>
                <a:spLocks/>
              </p:cNvSpPr>
              <p:nvPr/>
            </p:nvSpPr>
            <p:spPr bwMode="auto">
              <a:xfrm>
                <a:off x="1219" y="1372"/>
                <a:ext cx="7" cy="7"/>
              </a:xfrm>
              <a:custGeom>
                <a:avLst/>
                <a:gdLst>
                  <a:gd name="T0" fmla="*/ 5 w 7"/>
                  <a:gd name="T1" fmla="*/ 3 h 7"/>
                  <a:gd name="T2" fmla="*/ 3 w 7"/>
                  <a:gd name="T3" fmla="*/ 0 h 7"/>
                  <a:gd name="T4" fmla="*/ 0 w 7"/>
                  <a:gd name="T5" fmla="*/ 0 h 7"/>
                  <a:gd name="T6" fmla="*/ 1 w 7"/>
                  <a:gd name="T7" fmla="*/ 2 h 7"/>
                  <a:gd name="T8" fmla="*/ 1 w 7"/>
                  <a:gd name="T9" fmla="*/ 2 h 7"/>
                  <a:gd name="T10" fmla="*/ 1 w 7"/>
                  <a:gd name="T11" fmla="*/ 2 h 7"/>
                  <a:gd name="T12" fmla="*/ 3 w 7"/>
                  <a:gd name="T13" fmla="*/ 2 h 7"/>
                  <a:gd name="T14" fmla="*/ 3 w 7"/>
                  <a:gd name="T15" fmla="*/ 3 h 7"/>
                  <a:gd name="T16" fmla="*/ 5 w 7"/>
                  <a:gd name="T17" fmla="*/ 5 h 7"/>
                  <a:gd name="T18" fmla="*/ 7 w 7"/>
                  <a:gd name="T19" fmla="*/ 7 h 7"/>
                  <a:gd name="T20" fmla="*/ 7 w 7"/>
                  <a:gd name="T21" fmla="*/ 7 h 7"/>
                  <a:gd name="T22" fmla="*/ 7 w 7"/>
                  <a:gd name="T23" fmla="*/ 5 h 7"/>
                  <a:gd name="T24" fmla="*/ 7 w 7"/>
                  <a:gd name="T25" fmla="*/ 3 h 7"/>
                  <a:gd name="T26" fmla="*/ 5 w 7"/>
                  <a:gd name="T2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7">
                    <a:moveTo>
                      <a:pt x="5" y="3"/>
                    </a:moveTo>
                    <a:lnTo>
                      <a:pt x="3" y="0"/>
                    </a:lnTo>
                    <a:lnTo>
                      <a:pt x="0" y="0"/>
                    </a:lnTo>
                    <a:lnTo>
                      <a:pt x="1" y="2"/>
                    </a:lnTo>
                    <a:lnTo>
                      <a:pt x="1" y="2"/>
                    </a:lnTo>
                    <a:lnTo>
                      <a:pt x="1" y="2"/>
                    </a:lnTo>
                    <a:lnTo>
                      <a:pt x="3" y="2"/>
                    </a:lnTo>
                    <a:lnTo>
                      <a:pt x="3" y="3"/>
                    </a:lnTo>
                    <a:lnTo>
                      <a:pt x="5" y="5"/>
                    </a:lnTo>
                    <a:lnTo>
                      <a:pt x="7" y="7"/>
                    </a:lnTo>
                    <a:lnTo>
                      <a:pt x="7" y="7"/>
                    </a:lnTo>
                    <a:lnTo>
                      <a:pt x="7" y="5"/>
                    </a:lnTo>
                    <a:lnTo>
                      <a:pt x="7" y="3"/>
                    </a:lnTo>
                    <a:lnTo>
                      <a:pt x="5"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40" name="Freeform 269"/>
              <p:cNvSpPr>
                <a:spLocks/>
              </p:cNvSpPr>
              <p:nvPr/>
            </p:nvSpPr>
            <p:spPr bwMode="auto">
              <a:xfrm>
                <a:off x="1226" y="1328"/>
                <a:ext cx="7" cy="4"/>
              </a:xfrm>
              <a:custGeom>
                <a:avLst/>
                <a:gdLst>
                  <a:gd name="T0" fmla="*/ 5 w 7"/>
                  <a:gd name="T1" fmla="*/ 0 h 4"/>
                  <a:gd name="T2" fmla="*/ 5 w 7"/>
                  <a:gd name="T3" fmla="*/ 0 h 4"/>
                  <a:gd name="T4" fmla="*/ 2 w 7"/>
                  <a:gd name="T5" fmla="*/ 2 h 4"/>
                  <a:gd name="T6" fmla="*/ 0 w 7"/>
                  <a:gd name="T7" fmla="*/ 2 h 4"/>
                  <a:gd name="T8" fmla="*/ 0 w 7"/>
                  <a:gd name="T9" fmla="*/ 4 h 4"/>
                  <a:gd name="T10" fmla="*/ 2 w 7"/>
                  <a:gd name="T11" fmla="*/ 4 h 4"/>
                  <a:gd name="T12" fmla="*/ 5 w 7"/>
                  <a:gd name="T13" fmla="*/ 2 h 4"/>
                  <a:gd name="T14" fmla="*/ 7 w 7"/>
                  <a:gd name="T15" fmla="*/ 2 h 4"/>
                  <a:gd name="T16" fmla="*/ 7 w 7"/>
                  <a:gd name="T17" fmla="*/ 4 h 4"/>
                  <a:gd name="T18" fmla="*/ 7 w 7"/>
                  <a:gd name="T19" fmla="*/ 2 h 4"/>
                  <a:gd name="T20" fmla="*/ 7 w 7"/>
                  <a:gd name="T21" fmla="*/ 2 h 4"/>
                  <a:gd name="T22" fmla="*/ 7 w 7"/>
                  <a:gd name="T23" fmla="*/ 2 h 4"/>
                  <a:gd name="T24" fmla="*/ 5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5" y="0"/>
                    </a:moveTo>
                    <a:lnTo>
                      <a:pt x="5" y="0"/>
                    </a:lnTo>
                    <a:lnTo>
                      <a:pt x="2" y="2"/>
                    </a:lnTo>
                    <a:lnTo>
                      <a:pt x="0" y="2"/>
                    </a:lnTo>
                    <a:lnTo>
                      <a:pt x="0" y="4"/>
                    </a:lnTo>
                    <a:lnTo>
                      <a:pt x="2" y="4"/>
                    </a:lnTo>
                    <a:lnTo>
                      <a:pt x="5" y="2"/>
                    </a:lnTo>
                    <a:lnTo>
                      <a:pt x="7" y="2"/>
                    </a:lnTo>
                    <a:lnTo>
                      <a:pt x="7" y="4"/>
                    </a:lnTo>
                    <a:lnTo>
                      <a:pt x="7" y="2"/>
                    </a:lnTo>
                    <a:lnTo>
                      <a:pt x="7" y="2"/>
                    </a:lnTo>
                    <a:lnTo>
                      <a:pt x="7" y="2"/>
                    </a:lnTo>
                    <a:lnTo>
                      <a:pt x="5"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41" name="Freeform 270"/>
              <p:cNvSpPr>
                <a:spLocks/>
              </p:cNvSpPr>
              <p:nvPr/>
            </p:nvSpPr>
            <p:spPr bwMode="auto">
              <a:xfrm>
                <a:off x="1237" y="1332"/>
                <a:ext cx="3" cy="7"/>
              </a:xfrm>
              <a:custGeom>
                <a:avLst/>
                <a:gdLst>
                  <a:gd name="T0" fmla="*/ 3 w 3"/>
                  <a:gd name="T1" fmla="*/ 0 h 7"/>
                  <a:gd name="T2" fmla="*/ 2 w 3"/>
                  <a:gd name="T3" fmla="*/ 0 h 7"/>
                  <a:gd name="T4" fmla="*/ 2 w 3"/>
                  <a:gd name="T5" fmla="*/ 4 h 7"/>
                  <a:gd name="T6" fmla="*/ 2 w 3"/>
                  <a:gd name="T7" fmla="*/ 4 h 7"/>
                  <a:gd name="T8" fmla="*/ 0 w 3"/>
                  <a:gd name="T9" fmla="*/ 5 h 7"/>
                  <a:gd name="T10" fmla="*/ 0 w 3"/>
                  <a:gd name="T11" fmla="*/ 5 h 7"/>
                  <a:gd name="T12" fmla="*/ 0 w 3"/>
                  <a:gd name="T13" fmla="*/ 7 h 7"/>
                  <a:gd name="T14" fmla="*/ 2 w 3"/>
                  <a:gd name="T15" fmla="*/ 5 h 7"/>
                  <a:gd name="T16" fmla="*/ 3 w 3"/>
                  <a:gd name="T17" fmla="*/ 2 h 7"/>
                  <a:gd name="T18" fmla="*/ 3 w 3"/>
                  <a:gd name="T19" fmla="*/ 0 h 7"/>
                  <a:gd name="T20" fmla="*/ 3 w 3"/>
                  <a:gd name="T21" fmla="*/ 2 h 7"/>
                  <a:gd name="T22" fmla="*/ 3 w 3"/>
                  <a:gd name="T23" fmla="*/ 2 h 7"/>
                  <a:gd name="T24" fmla="*/ 3 w 3"/>
                  <a:gd name="T2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3" y="0"/>
                    </a:moveTo>
                    <a:lnTo>
                      <a:pt x="2" y="0"/>
                    </a:lnTo>
                    <a:lnTo>
                      <a:pt x="2" y="4"/>
                    </a:lnTo>
                    <a:lnTo>
                      <a:pt x="2" y="4"/>
                    </a:lnTo>
                    <a:lnTo>
                      <a:pt x="0" y="5"/>
                    </a:lnTo>
                    <a:lnTo>
                      <a:pt x="0" y="5"/>
                    </a:lnTo>
                    <a:lnTo>
                      <a:pt x="0" y="7"/>
                    </a:lnTo>
                    <a:lnTo>
                      <a:pt x="2" y="5"/>
                    </a:lnTo>
                    <a:lnTo>
                      <a:pt x="3" y="2"/>
                    </a:lnTo>
                    <a:lnTo>
                      <a:pt x="3" y="0"/>
                    </a:lnTo>
                    <a:lnTo>
                      <a:pt x="3" y="2"/>
                    </a:lnTo>
                    <a:lnTo>
                      <a:pt x="3" y="2"/>
                    </a:lnTo>
                    <a:lnTo>
                      <a:pt x="3"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42" name="Freeform 271"/>
              <p:cNvSpPr>
                <a:spLocks/>
              </p:cNvSpPr>
              <p:nvPr/>
            </p:nvSpPr>
            <p:spPr bwMode="auto">
              <a:xfrm>
                <a:off x="1233" y="1346"/>
                <a:ext cx="2" cy="0"/>
              </a:xfrm>
              <a:custGeom>
                <a:avLst/>
                <a:gdLst>
                  <a:gd name="T0" fmla="*/ 0 w 2"/>
                  <a:gd name="T1" fmla="*/ 2 w 2"/>
                  <a:gd name="T2" fmla="*/ 2 w 2"/>
                  <a:gd name="T3" fmla="*/ 2 w 2"/>
                  <a:gd name="T4" fmla="*/ 2 w 2"/>
                  <a:gd name="T5" fmla="*/ 0 w 2"/>
                  <a:gd name="T6" fmla="*/ 0 w 2"/>
                </a:gdLst>
                <a:ahLst/>
                <a:cxnLst>
                  <a:cxn ang="0">
                    <a:pos x="T0" y="0"/>
                  </a:cxn>
                  <a:cxn ang="0">
                    <a:pos x="T1" y="0"/>
                  </a:cxn>
                  <a:cxn ang="0">
                    <a:pos x="T2" y="0"/>
                  </a:cxn>
                  <a:cxn ang="0">
                    <a:pos x="T3" y="0"/>
                  </a:cxn>
                  <a:cxn ang="0">
                    <a:pos x="T4" y="0"/>
                  </a:cxn>
                  <a:cxn ang="0">
                    <a:pos x="T5" y="0"/>
                  </a:cxn>
                  <a:cxn ang="0">
                    <a:pos x="T6" y="0"/>
                  </a:cxn>
                </a:cxnLst>
                <a:rect l="0" t="0" r="r" b="b"/>
                <a:pathLst>
                  <a:path w="2">
                    <a:moveTo>
                      <a:pt x="0" y="0"/>
                    </a:moveTo>
                    <a:lnTo>
                      <a:pt x="2" y="0"/>
                    </a:lnTo>
                    <a:lnTo>
                      <a:pt x="2" y="0"/>
                    </a:lnTo>
                    <a:lnTo>
                      <a:pt x="2" y="0"/>
                    </a:lnTo>
                    <a:lnTo>
                      <a:pt x="2"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43" name="Freeform 272"/>
              <p:cNvSpPr>
                <a:spLocks/>
              </p:cNvSpPr>
              <p:nvPr/>
            </p:nvSpPr>
            <p:spPr bwMode="auto">
              <a:xfrm>
                <a:off x="1226" y="1346"/>
                <a:ext cx="5" cy="8"/>
              </a:xfrm>
              <a:custGeom>
                <a:avLst/>
                <a:gdLst>
                  <a:gd name="T0" fmla="*/ 3 w 5"/>
                  <a:gd name="T1" fmla="*/ 0 h 8"/>
                  <a:gd name="T2" fmla="*/ 3 w 5"/>
                  <a:gd name="T3" fmla="*/ 0 h 8"/>
                  <a:gd name="T4" fmla="*/ 2 w 5"/>
                  <a:gd name="T5" fmla="*/ 0 h 8"/>
                  <a:gd name="T6" fmla="*/ 2 w 5"/>
                  <a:gd name="T7" fmla="*/ 0 h 8"/>
                  <a:gd name="T8" fmla="*/ 2 w 5"/>
                  <a:gd name="T9" fmla="*/ 2 h 8"/>
                  <a:gd name="T10" fmla="*/ 0 w 5"/>
                  <a:gd name="T11" fmla="*/ 4 h 8"/>
                  <a:gd name="T12" fmla="*/ 0 w 5"/>
                  <a:gd name="T13" fmla="*/ 6 h 8"/>
                  <a:gd name="T14" fmla="*/ 2 w 5"/>
                  <a:gd name="T15" fmla="*/ 6 h 8"/>
                  <a:gd name="T16" fmla="*/ 2 w 5"/>
                  <a:gd name="T17" fmla="*/ 8 h 8"/>
                  <a:gd name="T18" fmla="*/ 3 w 5"/>
                  <a:gd name="T19" fmla="*/ 8 h 8"/>
                  <a:gd name="T20" fmla="*/ 3 w 5"/>
                  <a:gd name="T21" fmla="*/ 8 h 8"/>
                  <a:gd name="T22" fmla="*/ 3 w 5"/>
                  <a:gd name="T23" fmla="*/ 6 h 8"/>
                  <a:gd name="T24" fmla="*/ 5 w 5"/>
                  <a:gd name="T25" fmla="*/ 4 h 8"/>
                  <a:gd name="T26" fmla="*/ 3 w 5"/>
                  <a:gd name="T27" fmla="*/ 2 h 8"/>
                  <a:gd name="T28" fmla="*/ 3 w 5"/>
                  <a:gd name="T29" fmla="*/ 0 h 8"/>
                  <a:gd name="T30" fmla="*/ 3 w 5"/>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8">
                    <a:moveTo>
                      <a:pt x="3" y="0"/>
                    </a:moveTo>
                    <a:lnTo>
                      <a:pt x="3" y="0"/>
                    </a:lnTo>
                    <a:lnTo>
                      <a:pt x="2" y="0"/>
                    </a:lnTo>
                    <a:lnTo>
                      <a:pt x="2" y="0"/>
                    </a:lnTo>
                    <a:lnTo>
                      <a:pt x="2" y="2"/>
                    </a:lnTo>
                    <a:lnTo>
                      <a:pt x="0" y="4"/>
                    </a:lnTo>
                    <a:lnTo>
                      <a:pt x="0" y="6"/>
                    </a:lnTo>
                    <a:lnTo>
                      <a:pt x="2" y="6"/>
                    </a:lnTo>
                    <a:lnTo>
                      <a:pt x="2" y="8"/>
                    </a:lnTo>
                    <a:lnTo>
                      <a:pt x="3" y="8"/>
                    </a:lnTo>
                    <a:lnTo>
                      <a:pt x="3" y="8"/>
                    </a:lnTo>
                    <a:lnTo>
                      <a:pt x="3" y="6"/>
                    </a:lnTo>
                    <a:lnTo>
                      <a:pt x="5" y="4"/>
                    </a:lnTo>
                    <a:lnTo>
                      <a:pt x="3" y="2"/>
                    </a:lnTo>
                    <a:lnTo>
                      <a:pt x="3" y="0"/>
                    </a:lnTo>
                    <a:lnTo>
                      <a:pt x="3"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44" name="Freeform 273"/>
              <p:cNvSpPr>
                <a:spLocks/>
              </p:cNvSpPr>
              <p:nvPr/>
            </p:nvSpPr>
            <p:spPr bwMode="auto">
              <a:xfrm>
                <a:off x="1229" y="1356"/>
                <a:ext cx="2" cy="5"/>
              </a:xfrm>
              <a:custGeom>
                <a:avLst/>
                <a:gdLst>
                  <a:gd name="T0" fmla="*/ 0 w 2"/>
                  <a:gd name="T1" fmla="*/ 3 h 5"/>
                  <a:gd name="T2" fmla="*/ 2 w 2"/>
                  <a:gd name="T3" fmla="*/ 5 h 5"/>
                  <a:gd name="T4" fmla="*/ 2 w 2"/>
                  <a:gd name="T5" fmla="*/ 3 h 5"/>
                  <a:gd name="T6" fmla="*/ 2 w 2"/>
                  <a:gd name="T7" fmla="*/ 0 h 5"/>
                  <a:gd name="T8" fmla="*/ 0 w 2"/>
                  <a:gd name="T9" fmla="*/ 1 h 5"/>
                  <a:gd name="T10" fmla="*/ 0 w 2"/>
                  <a:gd name="T11" fmla="*/ 3 h 5"/>
                </a:gdLst>
                <a:ahLst/>
                <a:cxnLst>
                  <a:cxn ang="0">
                    <a:pos x="T0" y="T1"/>
                  </a:cxn>
                  <a:cxn ang="0">
                    <a:pos x="T2" y="T3"/>
                  </a:cxn>
                  <a:cxn ang="0">
                    <a:pos x="T4" y="T5"/>
                  </a:cxn>
                  <a:cxn ang="0">
                    <a:pos x="T6" y="T7"/>
                  </a:cxn>
                  <a:cxn ang="0">
                    <a:pos x="T8" y="T9"/>
                  </a:cxn>
                  <a:cxn ang="0">
                    <a:pos x="T10" y="T11"/>
                  </a:cxn>
                </a:cxnLst>
                <a:rect l="0" t="0" r="r" b="b"/>
                <a:pathLst>
                  <a:path w="2" h="5">
                    <a:moveTo>
                      <a:pt x="0" y="3"/>
                    </a:moveTo>
                    <a:lnTo>
                      <a:pt x="2" y="5"/>
                    </a:lnTo>
                    <a:lnTo>
                      <a:pt x="2" y="3"/>
                    </a:lnTo>
                    <a:lnTo>
                      <a:pt x="2" y="0"/>
                    </a:lnTo>
                    <a:lnTo>
                      <a:pt x="0" y="1"/>
                    </a:lnTo>
                    <a:lnTo>
                      <a:pt x="0"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45" name="Freeform 274"/>
              <p:cNvSpPr>
                <a:spLocks/>
              </p:cNvSpPr>
              <p:nvPr/>
            </p:nvSpPr>
            <p:spPr bwMode="auto">
              <a:xfrm>
                <a:off x="1242" y="1346"/>
                <a:ext cx="2" cy="6"/>
              </a:xfrm>
              <a:custGeom>
                <a:avLst/>
                <a:gdLst>
                  <a:gd name="T0" fmla="*/ 2 w 2"/>
                  <a:gd name="T1" fmla="*/ 0 h 6"/>
                  <a:gd name="T2" fmla="*/ 2 w 2"/>
                  <a:gd name="T3" fmla="*/ 2 h 6"/>
                  <a:gd name="T4" fmla="*/ 0 w 2"/>
                  <a:gd name="T5" fmla="*/ 2 h 6"/>
                  <a:gd name="T6" fmla="*/ 0 w 2"/>
                  <a:gd name="T7" fmla="*/ 4 h 6"/>
                  <a:gd name="T8" fmla="*/ 2 w 2"/>
                  <a:gd name="T9" fmla="*/ 6 h 6"/>
                  <a:gd name="T10" fmla="*/ 2 w 2"/>
                  <a:gd name="T11" fmla="*/ 0 h 6"/>
                  <a:gd name="T12" fmla="*/ 2 w 2"/>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2" h="6">
                    <a:moveTo>
                      <a:pt x="2" y="0"/>
                    </a:moveTo>
                    <a:lnTo>
                      <a:pt x="2" y="2"/>
                    </a:lnTo>
                    <a:lnTo>
                      <a:pt x="0" y="2"/>
                    </a:lnTo>
                    <a:lnTo>
                      <a:pt x="0" y="4"/>
                    </a:lnTo>
                    <a:lnTo>
                      <a:pt x="2" y="6"/>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46" name="Freeform 275"/>
              <p:cNvSpPr>
                <a:spLocks/>
              </p:cNvSpPr>
              <p:nvPr/>
            </p:nvSpPr>
            <p:spPr bwMode="auto">
              <a:xfrm>
                <a:off x="1246" y="1350"/>
                <a:ext cx="3" cy="7"/>
              </a:xfrm>
              <a:custGeom>
                <a:avLst/>
                <a:gdLst>
                  <a:gd name="T0" fmla="*/ 2 w 3"/>
                  <a:gd name="T1" fmla="*/ 2 h 7"/>
                  <a:gd name="T2" fmla="*/ 2 w 3"/>
                  <a:gd name="T3" fmla="*/ 0 h 7"/>
                  <a:gd name="T4" fmla="*/ 0 w 3"/>
                  <a:gd name="T5" fmla="*/ 0 h 7"/>
                  <a:gd name="T6" fmla="*/ 2 w 3"/>
                  <a:gd name="T7" fmla="*/ 2 h 7"/>
                  <a:gd name="T8" fmla="*/ 3 w 3"/>
                  <a:gd name="T9" fmla="*/ 6 h 7"/>
                  <a:gd name="T10" fmla="*/ 2 w 3"/>
                  <a:gd name="T11" fmla="*/ 6 h 7"/>
                  <a:gd name="T12" fmla="*/ 3 w 3"/>
                  <a:gd name="T13" fmla="*/ 7 h 7"/>
                  <a:gd name="T14" fmla="*/ 3 w 3"/>
                  <a:gd name="T15" fmla="*/ 7 h 7"/>
                  <a:gd name="T16" fmla="*/ 3 w 3"/>
                  <a:gd name="T17" fmla="*/ 6 h 7"/>
                  <a:gd name="T18" fmla="*/ 3 w 3"/>
                  <a:gd name="T19" fmla="*/ 6 h 7"/>
                  <a:gd name="T20" fmla="*/ 2 w 3"/>
                  <a:gd name="T2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2" y="2"/>
                    </a:moveTo>
                    <a:lnTo>
                      <a:pt x="2" y="0"/>
                    </a:lnTo>
                    <a:lnTo>
                      <a:pt x="0" y="0"/>
                    </a:lnTo>
                    <a:lnTo>
                      <a:pt x="2" y="2"/>
                    </a:lnTo>
                    <a:lnTo>
                      <a:pt x="3" y="6"/>
                    </a:lnTo>
                    <a:lnTo>
                      <a:pt x="2" y="6"/>
                    </a:lnTo>
                    <a:lnTo>
                      <a:pt x="3" y="7"/>
                    </a:lnTo>
                    <a:lnTo>
                      <a:pt x="3" y="7"/>
                    </a:lnTo>
                    <a:lnTo>
                      <a:pt x="3" y="6"/>
                    </a:lnTo>
                    <a:lnTo>
                      <a:pt x="3" y="6"/>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47" name="Freeform 276"/>
              <p:cNvSpPr>
                <a:spLocks/>
              </p:cNvSpPr>
              <p:nvPr/>
            </p:nvSpPr>
            <p:spPr bwMode="auto">
              <a:xfrm>
                <a:off x="1255" y="1357"/>
                <a:ext cx="2" cy="2"/>
              </a:xfrm>
              <a:custGeom>
                <a:avLst/>
                <a:gdLst>
                  <a:gd name="T0" fmla="*/ 2 w 2"/>
                  <a:gd name="T1" fmla="*/ 0 h 2"/>
                  <a:gd name="T2" fmla="*/ 0 w 2"/>
                  <a:gd name="T3" fmla="*/ 0 h 2"/>
                  <a:gd name="T4" fmla="*/ 0 w 2"/>
                  <a:gd name="T5" fmla="*/ 0 h 2"/>
                  <a:gd name="T6" fmla="*/ 0 w 2"/>
                  <a:gd name="T7" fmla="*/ 2 h 2"/>
                  <a:gd name="T8" fmla="*/ 0 w 2"/>
                  <a:gd name="T9" fmla="*/ 2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0" y="0"/>
                    </a:lnTo>
                    <a:lnTo>
                      <a:pt x="0" y="0"/>
                    </a:lnTo>
                    <a:lnTo>
                      <a:pt x="0" y="2"/>
                    </a:lnTo>
                    <a:lnTo>
                      <a:pt x="0" y="2"/>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48" name="Freeform 277"/>
              <p:cNvSpPr>
                <a:spLocks/>
              </p:cNvSpPr>
              <p:nvPr/>
            </p:nvSpPr>
            <p:spPr bwMode="auto">
              <a:xfrm>
                <a:off x="1249" y="1365"/>
                <a:ext cx="0" cy="5"/>
              </a:xfrm>
              <a:custGeom>
                <a:avLst/>
                <a:gdLst>
                  <a:gd name="T0" fmla="*/ 1 h 5"/>
                  <a:gd name="T1" fmla="*/ 3 h 5"/>
                  <a:gd name="T2" fmla="*/ 5 h 5"/>
                  <a:gd name="T3" fmla="*/ 3 h 5"/>
                  <a:gd name="T4" fmla="*/ 1 h 5"/>
                  <a:gd name="T5" fmla="*/ 1 h 5"/>
                  <a:gd name="T6" fmla="*/ 0 h 5"/>
                  <a:gd name="T7" fmla="*/ 1 h 5"/>
                  <a:gd name="T8" fmla="*/ 1 h 5"/>
                </a:gdLst>
                <a:ahLst/>
                <a:cxnLst>
                  <a:cxn ang="0">
                    <a:pos x="0" y="T0"/>
                  </a:cxn>
                  <a:cxn ang="0">
                    <a:pos x="0" y="T1"/>
                  </a:cxn>
                  <a:cxn ang="0">
                    <a:pos x="0" y="T2"/>
                  </a:cxn>
                  <a:cxn ang="0">
                    <a:pos x="0" y="T3"/>
                  </a:cxn>
                  <a:cxn ang="0">
                    <a:pos x="0" y="T4"/>
                  </a:cxn>
                  <a:cxn ang="0">
                    <a:pos x="0" y="T5"/>
                  </a:cxn>
                  <a:cxn ang="0">
                    <a:pos x="0" y="T6"/>
                  </a:cxn>
                  <a:cxn ang="0">
                    <a:pos x="0" y="T7"/>
                  </a:cxn>
                  <a:cxn ang="0">
                    <a:pos x="0" y="T8"/>
                  </a:cxn>
                </a:cxnLst>
                <a:rect l="0" t="0" r="r" b="b"/>
                <a:pathLst>
                  <a:path h="5">
                    <a:moveTo>
                      <a:pt x="0" y="1"/>
                    </a:moveTo>
                    <a:lnTo>
                      <a:pt x="0" y="3"/>
                    </a:lnTo>
                    <a:lnTo>
                      <a:pt x="0" y="5"/>
                    </a:lnTo>
                    <a:lnTo>
                      <a:pt x="0" y="3"/>
                    </a:lnTo>
                    <a:lnTo>
                      <a:pt x="0" y="1"/>
                    </a:lnTo>
                    <a:lnTo>
                      <a:pt x="0" y="1"/>
                    </a:lnTo>
                    <a:lnTo>
                      <a:pt x="0" y="0"/>
                    </a:lnTo>
                    <a:lnTo>
                      <a:pt x="0" y="1"/>
                    </a:lnTo>
                    <a:lnTo>
                      <a:pt x="0"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49" name="Freeform 278"/>
              <p:cNvSpPr>
                <a:spLocks/>
              </p:cNvSpPr>
              <p:nvPr/>
            </p:nvSpPr>
            <p:spPr bwMode="auto">
              <a:xfrm>
                <a:off x="1253" y="1370"/>
                <a:ext cx="4" cy="5"/>
              </a:xfrm>
              <a:custGeom>
                <a:avLst/>
                <a:gdLst>
                  <a:gd name="T0" fmla="*/ 0 w 4"/>
                  <a:gd name="T1" fmla="*/ 5 h 5"/>
                  <a:gd name="T2" fmla="*/ 2 w 4"/>
                  <a:gd name="T3" fmla="*/ 5 h 5"/>
                  <a:gd name="T4" fmla="*/ 4 w 4"/>
                  <a:gd name="T5" fmla="*/ 4 h 5"/>
                  <a:gd name="T6" fmla="*/ 4 w 4"/>
                  <a:gd name="T7" fmla="*/ 2 h 5"/>
                  <a:gd name="T8" fmla="*/ 4 w 4"/>
                  <a:gd name="T9" fmla="*/ 0 h 5"/>
                  <a:gd name="T10" fmla="*/ 2 w 4"/>
                  <a:gd name="T11" fmla="*/ 0 h 5"/>
                  <a:gd name="T12" fmla="*/ 2 w 4"/>
                  <a:gd name="T13" fmla="*/ 0 h 5"/>
                  <a:gd name="T14" fmla="*/ 2 w 4"/>
                  <a:gd name="T15" fmla="*/ 0 h 5"/>
                  <a:gd name="T16" fmla="*/ 0 w 4"/>
                  <a:gd name="T17" fmla="*/ 0 h 5"/>
                  <a:gd name="T18" fmla="*/ 0 w 4"/>
                  <a:gd name="T19" fmla="*/ 0 h 5"/>
                  <a:gd name="T20" fmla="*/ 2 w 4"/>
                  <a:gd name="T21" fmla="*/ 2 h 5"/>
                  <a:gd name="T22" fmla="*/ 4 w 4"/>
                  <a:gd name="T23" fmla="*/ 2 h 5"/>
                  <a:gd name="T24" fmla="*/ 4 w 4"/>
                  <a:gd name="T25" fmla="*/ 2 h 5"/>
                  <a:gd name="T26" fmla="*/ 4 w 4"/>
                  <a:gd name="T27" fmla="*/ 2 h 5"/>
                  <a:gd name="T28" fmla="*/ 4 w 4"/>
                  <a:gd name="T29" fmla="*/ 4 h 5"/>
                  <a:gd name="T30" fmla="*/ 0 w 4"/>
                  <a:gd name="T31" fmla="*/ 5 h 5"/>
                  <a:gd name="T32" fmla="*/ 0 w 4"/>
                  <a:gd name="T3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5">
                    <a:moveTo>
                      <a:pt x="0" y="5"/>
                    </a:moveTo>
                    <a:lnTo>
                      <a:pt x="2" y="5"/>
                    </a:lnTo>
                    <a:lnTo>
                      <a:pt x="4" y="4"/>
                    </a:lnTo>
                    <a:lnTo>
                      <a:pt x="4" y="2"/>
                    </a:lnTo>
                    <a:lnTo>
                      <a:pt x="4" y="0"/>
                    </a:lnTo>
                    <a:lnTo>
                      <a:pt x="2" y="0"/>
                    </a:lnTo>
                    <a:lnTo>
                      <a:pt x="2" y="0"/>
                    </a:lnTo>
                    <a:lnTo>
                      <a:pt x="2" y="0"/>
                    </a:lnTo>
                    <a:lnTo>
                      <a:pt x="0" y="0"/>
                    </a:lnTo>
                    <a:lnTo>
                      <a:pt x="0" y="0"/>
                    </a:lnTo>
                    <a:lnTo>
                      <a:pt x="2" y="2"/>
                    </a:lnTo>
                    <a:lnTo>
                      <a:pt x="4" y="2"/>
                    </a:lnTo>
                    <a:lnTo>
                      <a:pt x="4" y="2"/>
                    </a:lnTo>
                    <a:lnTo>
                      <a:pt x="4" y="2"/>
                    </a:lnTo>
                    <a:lnTo>
                      <a:pt x="4" y="4"/>
                    </a:lnTo>
                    <a:lnTo>
                      <a:pt x="0" y="5"/>
                    </a:lnTo>
                    <a:lnTo>
                      <a:pt x="0"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50" name="Freeform 279"/>
              <p:cNvSpPr>
                <a:spLocks/>
              </p:cNvSpPr>
              <p:nvPr/>
            </p:nvSpPr>
            <p:spPr bwMode="auto">
              <a:xfrm>
                <a:off x="1264" y="1374"/>
                <a:ext cx="2" cy="1"/>
              </a:xfrm>
              <a:custGeom>
                <a:avLst/>
                <a:gdLst>
                  <a:gd name="T0" fmla="*/ 2 w 2"/>
                  <a:gd name="T1" fmla="*/ 1 h 1"/>
                  <a:gd name="T2" fmla="*/ 2 w 2"/>
                  <a:gd name="T3" fmla="*/ 1 h 1"/>
                  <a:gd name="T4" fmla="*/ 2 w 2"/>
                  <a:gd name="T5" fmla="*/ 0 h 1"/>
                  <a:gd name="T6" fmla="*/ 0 w 2"/>
                  <a:gd name="T7" fmla="*/ 0 h 1"/>
                  <a:gd name="T8" fmla="*/ 0 w 2"/>
                  <a:gd name="T9" fmla="*/ 1 h 1"/>
                  <a:gd name="T10" fmla="*/ 0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lnTo>
                      <a:pt x="2" y="1"/>
                    </a:lnTo>
                    <a:lnTo>
                      <a:pt x="2" y="0"/>
                    </a:lnTo>
                    <a:lnTo>
                      <a:pt x="0" y="0"/>
                    </a:lnTo>
                    <a:lnTo>
                      <a:pt x="0" y="1"/>
                    </a:lnTo>
                    <a:lnTo>
                      <a:pt x="0" y="1"/>
                    </a:lnTo>
                    <a:lnTo>
                      <a:pt x="2"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51" name="Freeform 280"/>
              <p:cNvSpPr>
                <a:spLocks/>
              </p:cNvSpPr>
              <p:nvPr/>
            </p:nvSpPr>
            <p:spPr bwMode="auto">
              <a:xfrm>
                <a:off x="1268" y="1379"/>
                <a:ext cx="7" cy="2"/>
              </a:xfrm>
              <a:custGeom>
                <a:avLst/>
                <a:gdLst>
                  <a:gd name="T0" fmla="*/ 5 w 7"/>
                  <a:gd name="T1" fmla="*/ 2 h 2"/>
                  <a:gd name="T2" fmla="*/ 5 w 7"/>
                  <a:gd name="T3" fmla="*/ 2 h 2"/>
                  <a:gd name="T4" fmla="*/ 7 w 7"/>
                  <a:gd name="T5" fmla="*/ 2 h 2"/>
                  <a:gd name="T6" fmla="*/ 5 w 7"/>
                  <a:gd name="T7" fmla="*/ 2 h 2"/>
                  <a:gd name="T8" fmla="*/ 3 w 7"/>
                  <a:gd name="T9" fmla="*/ 0 h 2"/>
                  <a:gd name="T10" fmla="*/ 3 w 7"/>
                  <a:gd name="T11" fmla="*/ 0 h 2"/>
                  <a:gd name="T12" fmla="*/ 1 w 7"/>
                  <a:gd name="T13" fmla="*/ 0 h 2"/>
                  <a:gd name="T14" fmla="*/ 1 w 7"/>
                  <a:gd name="T15" fmla="*/ 0 h 2"/>
                  <a:gd name="T16" fmla="*/ 0 w 7"/>
                  <a:gd name="T17" fmla="*/ 2 h 2"/>
                  <a:gd name="T18" fmla="*/ 1 w 7"/>
                  <a:gd name="T19" fmla="*/ 2 h 2"/>
                  <a:gd name="T20" fmla="*/ 3 w 7"/>
                  <a:gd name="T21" fmla="*/ 0 h 2"/>
                  <a:gd name="T22" fmla="*/ 5 w 7"/>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2">
                    <a:moveTo>
                      <a:pt x="5" y="2"/>
                    </a:moveTo>
                    <a:lnTo>
                      <a:pt x="5" y="2"/>
                    </a:lnTo>
                    <a:lnTo>
                      <a:pt x="7" y="2"/>
                    </a:lnTo>
                    <a:lnTo>
                      <a:pt x="5" y="2"/>
                    </a:lnTo>
                    <a:lnTo>
                      <a:pt x="3" y="0"/>
                    </a:lnTo>
                    <a:lnTo>
                      <a:pt x="3" y="0"/>
                    </a:lnTo>
                    <a:lnTo>
                      <a:pt x="1" y="0"/>
                    </a:lnTo>
                    <a:lnTo>
                      <a:pt x="1" y="0"/>
                    </a:lnTo>
                    <a:lnTo>
                      <a:pt x="0" y="2"/>
                    </a:lnTo>
                    <a:lnTo>
                      <a:pt x="1" y="2"/>
                    </a:lnTo>
                    <a:lnTo>
                      <a:pt x="3" y="0"/>
                    </a:lnTo>
                    <a:lnTo>
                      <a:pt x="5"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52" name="Freeform 281"/>
              <p:cNvSpPr>
                <a:spLocks/>
              </p:cNvSpPr>
              <p:nvPr/>
            </p:nvSpPr>
            <p:spPr bwMode="auto">
              <a:xfrm>
                <a:off x="1257" y="1384"/>
                <a:ext cx="5" cy="4"/>
              </a:xfrm>
              <a:custGeom>
                <a:avLst/>
                <a:gdLst>
                  <a:gd name="T0" fmla="*/ 0 w 5"/>
                  <a:gd name="T1" fmla="*/ 4 h 4"/>
                  <a:gd name="T2" fmla="*/ 3 w 5"/>
                  <a:gd name="T3" fmla="*/ 4 h 4"/>
                  <a:gd name="T4" fmla="*/ 5 w 5"/>
                  <a:gd name="T5" fmla="*/ 4 h 4"/>
                  <a:gd name="T6" fmla="*/ 5 w 5"/>
                  <a:gd name="T7" fmla="*/ 2 h 4"/>
                  <a:gd name="T8" fmla="*/ 5 w 5"/>
                  <a:gd name="T9" fmla="*/ 0 h 4"/>
                  <a:gd name="T10" fmla="*/ 3 w 5"/>
                  <a:gd name="T11" fmla="*/ 2 h 4"/>
                  <a:gd name="T12" fmla="*/ 1 w 5"/>
                  <a:gd name="T13" fmla="*/ 2 h 4"/>
                  <a:gd name="T14" fmla="*/ 0 w 5"/>
                  <a:gd name="T15" fmla="*/ 2 h 4"/>
                  <a:gd name="T16" fmla="*/ 0 w 5"/>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4">
                    <a:moveTo>
                      <a:pt x="0" y="4"/>
                    </a:moveTo>
                    <a:lnTo>
                      <a:pt x="3" y="4"/>
                    </a:lnTo>
                    <a:lnTo>
                      <a:pt x="5" y="4"/>
                    </a:lnTo>
                    <a:lnTo>
                      <a:pt x="5" y="2"/>
                    </a:lnTo>
                    <a:lnTo>
                      <a:pt x="5" y="0"/>
                    </a:lnTo>
                    <a:lnTo>
                      <a:pt x="3" y="2"/>
                    </a:lnTo>
                    <a:lnTo>
                      <a:pt x="1" y="2"/>
                    </a:lnTo>
                    <a:lnTo>
                      <a:pt x="0" y="2"/>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53" name="Freeform 282"/>
              <p:cNvSpPr>
                <a:spLocks/>
              </p:cNvSpPr>
              <p:nvPr/>
            </p:nvSpPr>
            <p:spPr bwMode="auto">
              <a:xfrm>
                <a:off x="1229" y="1356"/>
                <a:ext cx="2" cy="1"/>
              </a:xfrm>
              <a:custGeom>
                <a:avLst/>
                <a:gdLst>
                  <a:gd name="T0" fmla="*/ 2 w 2"/>
                  <a:gd name="T1" fmla="*/ 0 h 1"/>
                  <a:gd name="T2" fmla="*/ 0 w 2"/>
                  <a:gd name="T3" fmla="*/ 0 h 1"/>
                  <a:gd name="T4" fmla="*/ 0 w 2"/>
                  <a:gd name="T5" fmla="*/ 1 h 1"/>
                  <a:gd name="T6" fmla="*/ 0 w 2"/>
                  <a:gd name="T7" fmla="*/ 0 h 1"/>
                  <a:gd name="T8" fmla="*/ 2 w 2"/>
                  <a:gd name="T9" fmla="*/ 0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lnTo>
                      <a:pt x="0" y="0"/>
                    </a:lnTo>
                    <a:lnTo>
                      <a:pt x="0" y="1"/>
                    </a:lnTo>
                    <a:lnTo>
                      <a:pt x="0" y="0"/>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54" name="Freeform 283"/>
              <p:cNvSpPr>
                <a:spLocks/>
              </p:cNvSpPr>
              <p:nvPr/>
            </p:nvSpPr>
            <p:spPr bwMode="auto">
              <a:xfrm>
                <a:off x="1340" y="1491"/>
                <a:ext cx="7" cy="7"/>
              </a:xfrm>
              <a:custGeom>
                <a:avLst/>
                <a:gdLst>
                  <a:gd name="T0" fmla="*/ 7 w 7"/>
                  <a:gd name="T1" fmla="*/ 2 h 7"/>
                  <a:gd name="T2" fmla="*/ 7 w 7"/>
                  <a:gd name="T3" fmla="*/ 0 h 7"/>
                  <a:gd name="T4" fmla="*/ 7 w 7"/>
                  <a:gd name="T5" fmla="*/ 0 h 7"/>
                  <a:gd name="T6" fmla="*/ 7 w 7"/>
                  <a:gd name="T7" fmla="*/ 0 h 7"/>
                  <a:gd name="T8" fmla="*/ 5 w 7"/>
                  <a:gd name="T9" fmla="*/ 0 h 7"/>
                  <a:gd name="T10" fmla="*/ 4 w 7"/>
                  <a:gd name="T11" fmla="*/ 0 h 7"/>
                  <a:gd name="T12" fmla="*/ 2 w 7"/>
                  <a:gd name="T13" fmla="*/ 0 h 7"/>
                  <a:gd name="T14" fmla="*/ 2 w 7"/>
                  <a:gd name="T15" fmla="*/ 0 h 7"/>
                  <a:gd name="T16" fmla="*/ 2 w 7"/>
                  <a:gd name="T17" fmla="*/ 2 h 7"/>
                  <a:gd name="T18" fmla="*/ 4 w 7"/>
                  <a:gd name="T19" fmla="*/ 2 h 7"/>
                  <a:gd name="T20" fmla="*/ 4 w 7"/>
                  <a:gd name="T21" fmla="*/ 2 h 7"/>
                  <a:gd name="T22" fmla="*/ 4 w 7"/>
                  <a:gd name="T23" fmla="*/ 4 h 7"/>
                  <a:gd name="T24" fmla="*/ 2 w 7"/>
                  <a:gd name="T25" fmla="*/ 6 h 7"/>
                  <a:gd name="T26" fmla="*/ 0 w 7"/>
                  <a:gd name="T27" fmla="*/ 7 h 7"/>
                  <a:gd name="T28" fmla="*/ 0 w 7"/>
                  <a:gd name="T29" fmla="*/ 7 h 7"/>
                  <a:gd name="T30" fmla="*/ 4 w 7"/>
                  <a:gd name="T31" fmla="*/ 7 h 7"/>
                  <a:gd name="T32" fmla="*/ 7 w 7"/>
                  <a:gd name="T33" fmla="*/ 7 h 7"/>
                  <a:gd name="T34" fmla="*/ 7 w 7"/>
                  <a:gd name="T35" fmla="*/ 6 h 7"/>
                  <a:gd name="T36" fmla="*/ 7 w 7"/>
                  <a:gd name="T37" fmla="*/ 4 h 7"/>
                  <a:gd name="T38" fmla="*/ 7 w 7"/>
                  <a:gd name="T39" fmla="*/ 4 h 7"/>
                  <a:gd name="T40" fmla="*/ 7 w 7"/>
                  <a:gd name="T41" fmla="*/ 4 h 7"/>
                  <a:gd name="T42" fmla="*/ 7 w 7"/>
                  <a:gd name="T4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7">
                    <a:moveTo>
                      <a:pt x="7" y="2"/>
                    </a:moveTo>
                    <a:lnTo>
                      <a:pt x="7" y="0"/>
                    </a:lnTo>
                    <a:lnTo>
                      <a:pt x="7" y="0"/>
                    </a:lnTo>
                    <a:lnTo>
                      <a:pt x="7" y="0"/>
                    </a:lnTo>
                    <a:lnTo>
                      <a:pt x="5" y="0"/>
                    </a:lnTo>
                    <a:lnTo>
                      <a:pt x="4" y="0"/>
                    </a:lnTo>
                    <a:lnTo>
                      <a:pt x="2" y="0"/>
                    </a:lnTo>
                    <a:lnTo>
                      <a:pt x="2" y="0"/>
                    </a:lnTo>
                    <a:lnTo>
                      <a:pt x="2" y="2"/>
                    </a:lnTo>
                    <a:lnTo>
                      <a:pt x="4" y="2"/>
                    </a:lnTo>
                    <a:lnTo>
                      <a:pt x="4" y="2"/>
                    </a:lnTo>
                    <a:lnTo>
                      <a:pt x="4" y="4"/>
                    </a:lnTo>
                    <a:lnTo>
                      <a:pt x="2" y="6"/>
                    </a:lnTo>
                    <a:lnTo>
                      <a:pt x="0" y="7"/>
                    </a:lnTo>
                    <a:lnTo>
                      <a:pt x="0" y="7"/>
                    </a:lnTo>
                    <a:lnTo>
                      <a:pt x="4" y="7"/>
                    </a:lnTo>
                    <a:lnTo>
                      <a:pt x="7" y="7"/>
                    </a:lnTo>
                    <a:lnTo>
                      <a:pt x="7" y="6"/>
                    </a:lnTo>
                    <a:lnTo>
                      <a:pt x="7" y="4"/>
                    </a:lnTo>
                    <a:lnTo>
                      <a:pt x="7" y="4"/>
                    </a:lnTo>
                    <a:lnTo>
                      <a:pt x="7" y="4"/>
                    </a:lnTo>
                    <a:lnTo>
                      <a:pt x="7"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55" name="Freeform 284"/>
              <p:cNvSpPr>
                <a:spLocks/>
              </p:cNvSpPr>
              <p:nvPr/>
            </p:nvSpPr>
            <p:spPr bwMode="auto">
              <a:xfrm>
                <a:off x="1700" y="957"/>
                <a:ext cx="65" cy="29"/>
              </a:xfrm>
              <a:custGeom>
                <a:avLst/>
                <a:gdLst>
                  <a:gd name="T0" fmla="*/ 9 w 65"/>
                  <a:gd name="T1" fmla="*/ 15 h 29"/>
                  <a:gd name="T2" fmla="*/ 2 w 65"/>
                  <a:gd name="T3" fmla="*/ 17 h 29"/>
                  <a:gd name="T4" fmla="*/ 7 w 65"/>
                  <a:gd name="T5" fmla="*/ 15 h 29"/>
                  <a:gd name="T6" fmla="*/ 11 w 65"/>
                  <a:gd name="T7" fmla="*/ 17 h 29"/>
                  <a:gd name="T8" fmla="*/ 15 w 65"/>
                  <a:gd name="T9" fmla="*/ 19 h 29"/>
                  <a:gd name="T10" fmla="*/ 13 w 65"/>
                  <a:gd name="T11" fmla="*/ 20 h 29"/>
                  <a:gd name="T12" fmla="*/ 11 w 65"/>
                  <a:gd name="T13" fmla="*/ 24 h 29"/>
                  <a:gd name="T14" fmla="*/ 11 w 65"/>
                  <a:gd name="T15" fmla="*/ 26 h 29"/>
                  <a:gd name="T16" fmla="*/ 18 w 65"/>
                  <a:gd name="T17" fmla="*/ 26 h 29"/>
                  <a:gd name="T18" fmla="*/ 24 w 65"/>
                  <a:gd name="T19" fmla="*/ 29 h 29"/>
                  <a:gd name="T20" fmla="*/ 29 w 65"/>
                  <a:gd name="T21" fmla="*/ 29 h 29"/>
                  <a:gd name="T22" fmla="*/ 40 w 65"/>
                  <a:gd name="T23" fmla="*/ 26 h 29"/>
                  <a:gd name="T24" fmla="*/ 44 w 65"/>
                  <a:gd name="T25" fmla="*/ 26 h 29"/>
                  <a:gd name="T26" fmla="*/ 53 w 65"/>
                  <a:gd name="T27" fmla="*/ 22 h 29"/>
                  <a:gd name="T28" fmla="*/ 55 w 65"/>
                  <a:gd name="T29" fmla="*/ 20 h 29"/>
                  <a:gd name="T30" fmla="*/ 60 w 65"/>
                  <a:gd name="T31" fmla="*/ 19 h 29"/>
                  <a:gd name="T32" fmla="*/ 60 w 65"/>
                  <a:gd name="T33" fmla="*/ 17 h 29"/>
                  <a:gd name="T34" fmla="*/ 64 w 65"/>
                  <a:gd name="T35" fmla="*/ 15 h 29"/>
                  <a:gd name="T36" fmla="*/ 64 w 65"/>
                  <a:gd name="T37" fmla="*/ 13 h 29"/>
                  <a:gd name="T38" fmla="*/ 62 w 65"/>
                  <a:gd name="T39" fmla="*/ 9 h 29"/>
                  <a:gd name="T40" fmla="*/ 58 w 65"/>
                  <a:gd name="T41" fmla="*/ 8 h 29"/>
                  <a:gd name="T42" fmla="*/ 56 w 65"/>
                  <a:gd name="T43" fmla="*/ 4 h 29"/>
                  <a:gd name="T44" fmla="*/ 58 w 65"/>
                  <a:gd name="T45" fmla="*/ 2 h 29"/>
                  <a:gd name="T46" fmla="*/ 55 w 65"/>
                  <a:gd name="T47" fmla="*/ 2 h 29"/>
                  <a:gd name="T48" fmla="*/ 53 w 65"/>
                  <a:gd name="T49" fmla="*/ 0 h 29"/>
                  <a:gd name="T50" fmla="*/ 49 w 65"/>
                  <a:gd name="T51" fmla="*/ 2 h 29"/>
                  <a:gd name="T52" fmla="*/ 46 w 65"/>
                  <a:gd name="T53" fmla="*/ 2 h 29"/>
                  <a:gd name="T54" fmla="*/ 42 w 65"/>
                  <a:gd name="T55" fmla="*/ 4 h 29"/>
                  <a:gd name="T56" fmla="*/ 38 w 65"/>
                  <a:gd name="T57" fmla="*/ 4 h 29"/>
                  <a:gd name="T58" fmla="*/ 38 w 65"/>
                  <a:gd name="T59" fmla="*/ 6 h 29"/>
                  <a:gd name="T60" fmla="*/ 36 w 65"/>
                  <a:gd name="T61" fmla="*/ 4 h 29"/>
                  <a:gd name="T62" fmla="*/ 31 w 65"/>
                  <a:gd name="T63" fmla="*/ 4 h 29"/>
                  <a:gd name="T64" fmla="*/ 29 w 65"/>
                  <a:gd name="T65" fmla="*/ 8 h 29"/>
                  <a:gd name="T66" fmla="*/ 26 w 65"/>
                  <a:gd name="T67" fmla="*/ 4 h 29"/>
                  <a:gd name="T68" fmla="*/ 26 w 65"/>
                  <a:gd name="T69" fmla="*/ 9 h 29"/>
                  <a:gd name="T70" fmla="*/ 22 w 65"/>
                  <a:gd name="T71" fmla="*/ 11 h 29"/>
                  <a:gd name="T72" fmla="*/ 20 w 65"/>
                  <a:gd name="T73" fmla="*/ 9 h 29"/>
                  <a:gd name="T74" fmla="*/ 18 w 65"/>
                  <a:gd name="T75" fmla="*/ 8 h 29"/>
                  <a:gd name="T76" fmla="*/ 20 w 65"/>
                  <a:gd name="T77" fmla="*/ 6 h 29"/>
                  <a:gd name="T78" fmla="*/ 20 w 65"/>
                  <a:gd name="T79" fmla="*/ 4 h 29"/>
                  <a:gd name="T80" fmla="*/ 15 w 65"/>
                  <a:gd name="T81" fmla="*/ 0 h 29"/>
                  <a:gd name="T82" fmla="*/ 11 w 65"/>
                  <a:gd name="T83" fmla="*/ 0 h 29"/>
                  <a:gd name="T84" fmla="*/ 13 w 65"/>
                  <a:gd name="T85" fmla="*/ 0 h 29"/>
                  <a:gd name="T86" fmla="*/ 13 w 65"/>
                  <a:gd name="T87" fmla="*/ 2 h 29"/>
                  <a:gd name="T88" fmla="*/ 13 w 65"/>
                  <a:gd name="T89" fmla="*/ 4 h 29"/>
                  <a:gd name="T90" fmla="*/ 13 w 65"/>
                  <a:gd name="T91" fmla="*/ 6 h 29"/>
                  <a:gd name="T92" fmla="*/ 11 w 65"/>
                  <a:gd name="T93" fmla="*/ 2 h 29"/>
                  <a:gd name="T94" fmla="*/ 7 w 65"/>
                  <a:gd name="T95" fmla="*/ 4 h 29"/>
                  <a:gd name="T96" fmla="*/ 6 w 65"/>
                  <a:gd name="T97" fmla="*/ 6 h 29"/>
                  <a:gd name="T98" fmla="*/ 7 w 65"/>
                  <a:gd name="T99" fmla="*/ 8 h 29"/>
                  <a:gd name="T100" fmla="*/ 4 w 65"/>
                  <a:gd name="T101" fmla="*/ 8 h 29"/>
                  <a:gd name="T102" fmla="*/ 2 w 65"/>
                  <a:gd name="T103" fmla="*/ 8 h 29"/>
                  <a:gd name="T104" fmla="*/ 6 w 65"/>
                  <a:gd name="T105" fmla="*/ 9 h 29"/>
                  <a:gd name="T106" fmla="*/ 11 w 65"/>
                  <a:gd name="T107" fmla="*/ 8 h 29"/>
                  <a:gd name="T108" fmla="*/ 15 w 65"/>
                  <a:gd name="T109" fmla="*/ 9 h 29"/>
                  <a:gd name="T110" fmla="*/ 11 w 65"/>
                  <a:gd name="T111" fmla="*/ 11 h 29"/>
                  <a:gd name="T112" fmla="*/ 17 w 65"/>
                  <a:gd name="T11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5" h="29">
                    <a:moveTo>
                      <a:pt x="13" y="13"/>
                    </a:moveTo>
                    <a:lnTo>
                      <a:pt x="11" y="13"/>
                    </a:lnTo>
                    <a:lnTo>
                      <a:pt x="11" y="13"/>
                    </a:lnTo>
                    <a:lnTo>
                      <a:pt x="11" y="13"/>
                    </a:lnTo>
                    <a:lnTo>
                      <a:pt x="9" y="15"/>
                    </a:lnTo>
                    <a:lnTo>
                      <a:pt x="7" y="15"/>
                    </a:lnTo>
                    <a:lnTo>
                      <a:pt x="6" y="15"/>
                    </a:lnTo>
                    <a:lnTo>
                      <a:pt x="4" y="15"/>
                    </a:lnTo>
                    <a:lnTo>
                      <a:pt x="2" y="15"/>
                    </a:lnTo>
                    <a:lnTo>
                      <a:pt x="2" y="17"/>
                    </a:lnTo>
                    <a:lnTo>
                      <a:pt x="4" y="17"/>
                    </a:lnTo>
                    <a:lnTo>
                      <a:pt x="4" y="17"/>
                    </a:lnTo>
                    <a:lnTo>
                      <a:pt x="6" y="17"/>
                    </a:lnTo>
                    <a:lnTo>
                      <a:pt x="7" y="15"/>
                    </a:lnTo>
                    <a:lnTo>
                      <a:pt x="7" y="15"/>
                    </a:lnTo>
                    <a:lnTo>
                      <a:pt x="9" y="17"/>
                    </a:lnTo>
                    <a:lnTo>
                      <a:pt x="9" y="17"/>
                    </a:lnTo>
                    <a:lnTo>
                      <a:pt x="11" y="17"/>
                    </a:lnTo>
                    <a:lnTo>
                      <a:pt x="11" y="17"/>
                    </a:lnTo>
                    <a:lnTo>
                      <a:pt x="11" y="17"/>
                    </a:lnTo>
                    <a:lnTo>
                      <a:pt x="11" y="19"/>
                    </a:lnTo>
                    <a:lnTo>
                      <a:pt x="13" y="19"/>
                    </a:lnTo>
                    <a:lnTo>
                      <a:pt x="13" y="19"/>
                    </a:lnTo>
                    <a:lnTo>
                      <a:pt x="13" y="19"/>
                    </a:lnTo>
                    <a:lnTo>
                      <a:pt x="15" y="19"/>
                    </a:lnTo>
                    <a:lnTo>
                      <a:pt x="15" y="19"/>
                    </a:lnTo>
                    <a:lnTo>
                      <a:pt x="15" y="19"/>
                    </a:lnTo>
                    <a:lnTo>
                      <a:pt x="15" y="20"/>
                    </a:lnTo>
                    <a:lnTo>
                      <a:pt x="15" y="20"/>
                    </a:lnTo>
                    <a:lnTo>
                      <a:pt x="13" y="20"/>
                    </a:lnTo>
                    <a:lnTo>
                      <a:pt x="15" y="20"/>
                    </a:lnTo>
                    <a:lnTo>
                      <a:pt x="15" y="22"/>
                    </a:lnTo>
                    <a:lnTo>
                      <a:pt x="13" y="22"/>
                    </a:lnTo>
                    <a:lnTo>
                      <a:pt x="11" y="24"/>
                    </a:lnTo>
                    <a:lnTo>
                      <a:pt x="11" y="24"/>
                    </a:lnTo>
                    <a:lnTo>
                      <a:pt x="9" y="22"/>
                    </a:lnTo>
                    <a:lnTo>
                      <a:pt x="9" y="24"/>
                    </a:lnTo>
                    <a:lnTo>
                      <a:pt x="9" y="26"/>
                    </a:lnTo>
                    <a:lnTo>
                      <a:pt x="9" y="26"/>
                    </a:lnTo>
                    <a:lnTo>
                      <a:pt x="11" y="26"/>
                    </a:lnTo>
                    <a:lnTo>
                      <a:pt x="13" y="26"/>
                    </a:lnTo>
                    <a:lnTo>
                      <a:pt x="13" y="26"/>
                    </a:lnTo>
                    <a:lnTo>
                      <a:pt x="15" y="26"/>
                    </a:lnTo>
                    <a:lnTo>
                      <a:pt x="17" y="26"/>
                    </a:lnTo>
                    <a:lnTo>
                      <a:pt x="18" y="26"/>
                    </a:lnTo>
                    <a:lnTo>
                      <a:pt x="20" y="26"/>
                    </a:lnTo>
                    <a:lnTo>
                      <a:pt x="22" y="26"/>
                    </a:lnTo>
                    <a:lnTo>
                      <a:pt x="22" y="28"/>
                    </a:lnTo>
                    <a:lnTo>
                      <a:pt x="24" y="28"/>
                    </a:lnTo>
                    <a:lnTo>
                      <a:pt x="24" y="29"/>
                    </a:lnTo>
                    <a:lnTo>
                      <a:pt x="24" y="28"/>
                    </a:lnTo>
                    <a:lnTo>
                      <a:pt x="26" y="28"/>
                    </a:lnTo>
                    <a:lnTo>
                      <a:pt x="27" y="29"/>
                    </a:lnTo>
                    <a:lnTo>
                      <a:pt x="29" y="29"/>
                    </a:lnTo>
                    <a:lnTo>
                      <a:pt x="29" y="29"/>
                    </a:lnTo>
                    <a:lnTo>
                      <a:pt x="31" y="29"/>
                    </a:lnTo>
                    <a:lnTo>
                      <a:pt x="33" y="29"/>
                    </a:lnTo>
                    <a:lnTo>
                      <a:pt x="33" y="29"/>
                    </a:lnTo>
                    <a:lnTo>
                      <a:pt x="36" y="29"/>
                    </a:lnTo>
                    <a:lnTo>
                      <a:pt x="40" y="26"/>
                    </a:lnTo>
                    <a:lnTo>
                      <a:pt x="42" y="26"/>
                    </a:lnTo>
                    <a:lnTo>
                      <a:pt x="42" y="26"/>
                    </a:lnTo>
                    <a:lnTo>
                      <a:pt x="44" y="26"/>
                    </a:lnTo>
                    <a:lnTo>
                      <a:pt x="44" y="26"/>
                    </a:lnTo>
                    <a:lnTo>
                      <a:pt x="44" y="26"/>
                    </a:lnTo>
                    <a:lnTo>
                      <a:pt x="46" y="26"/>
                    </a:lnTo>
                    <a:lnTo>
                      <a:pt x="47" y="24"/>
                    </a:lnTo>
                    <a:lnTo>
                      <a:pt x="49" y="24"/>
                    </a:lnTo>
                    <a:lnTo>
                      <a:pt x="51" y="22"/>
                    </a:lnTo>
                    <a:lnTo>
                      <a:pt x="53" y="22"/>
                    </a:lnTo>
                    <a:lnTo>
                      <a:pt x="53" y="20"/>
                    </a:lnTo>
                    <a:lnTo>
                      <a:pt x="53" y="20"/>
                    </a:lnTo>
                    <a:lnTo>
                      <a:pt x="55" y="20"/>
                    </a:lnTo>
                    <a:lnTo>
                      <a:pt x="55" y="20"/>
                    </a:lnTo>
                    <a:lnTo>
                      <a:pt x="55" y="20"/>
                    </a:lnTo>
                    <a:lnTo>
                      <a:pt x="56" y="22"/>
                    </a:lnTo>
                    <a:lnTo>
                      <a:pt x="56" y="20"/>
                    </a:lnTo>
                    <a:lnTo>
                      <a:pt x="58" y="20"/>
                    </a:lnTo>
                    <a:lnTo>
                      <a:pt x="60" y="20"/>
                    </a:lnTo>
                    <a:lnTo>
                      <a:pt x="60" y="19"/>
                    </a:lnTo>
                    <a:lnTo>
                      <a:pt x="60" y="19"/>
                    </a:lnTo>
                    <a:lnTo>
                      <a:pt x="58" y="19"/>
                    </a:lnTo>
                    <a:lnTo>
                      <a:pt x="60" y="19"/>
                    </a:lnTo>
                    <a:lnTo>
                      <a:pt x="58" y="17"/>
                    </a:lnTo>
                    <a:lnTo>
                      <a:pt x="60" y="17"/>
                    </a:lnTo>
                    <a:lnTo>
                      <a:pt x="60" y="17"/>
                    </a:lnTo>
                    <a:lnTo>
                      <a:pt x="62" y="17"/>
                    </a:lnTo>
                    <a:lnTo>
                      <a:pt x="64" y="17"/>
                    </a:lnTo>
                    <a:lnTo>
                      <a:pt x="64" y="17"/>
                    </a:lnTo>
                    <a:lnTo>
                      <a:pt x="64" y="15"/>
                    </a:lnTo>
                    <a:lnTo>
                      <a:pt x="65" y="15"/>
                    </a:lnTo>
                    <a:lnTo>
                      <a:pt x="65" y="13"/>
                    </a:lnTo>
                    <a:lnTo>
                      <a:pt x="65" y="13"/>
                    </a:lnTo>
                    <a:lnTo>
                      <a:pt x="65" y="13"/>
                    </a:lnTo>
                    <a:lnTo>
                      <a:pt x="64" y="13"/>
                    </a:lnTo>
                    <a:lnTo>
                      <a:pt x="64" y="11"/>
                    </a:lnTo>
                    <a:lnTo>
                      <a:pt x="64" y="11"/>
                    </a:lnTo>
                    <a:lnTo>
                      <a:pt x="65" y="11"/>
                    </a:lnTo>
                    <a:lnTo>
                      <a:pt x="64" y="8"/>
                    </a:lnTo>
                    <a:lnTo>
                      <a:pt x="62" y="9"/>
                    </a:lnTo>
                    <a:lnTo>
                      <a:pt x="62" y="9"/>
                    </a:lnTo>
                    <a:lnTo>
                      <a:pt x="62" y="8"/>
                    </a:lnTo>
                    <a:lnTo>
                      <a:pt x="62" y="8"/>
                    </a:lnTo>
                    <a:lnTo>
                      <a:pt x="58" y="8"/>
                    </a:lnTo>
                    <a:lnTo>
                      <a:pt x="58" y="8"/>
                    </a:lnTo>
                    <a:lnTo>
                      <a:pt x="60" y="6"/>
                    </a:lnTo>
                    <a:lnTo>
                      <a:pt x="60" y="4"/>
                    </a:lnTo>
                    <a:lnTo>
                      <a:pt x="56" y="6"/>
                    </a:lnTo>
                    <a:lnTo>
                      <a:pt x="56" y="4"/>
                    </a:lnTo>
                    <a:lnTo>
                      <a:pt x="56" y="4"/>
                    </a:lnTo>
                    <a:lnTo>
                      <a:pt x="58" y="2"/>
                    </a:lnTo>
                    <a:lnTo>
                      <a:pt x="60" y="2"/>
                    </a:lnTo>
                    <a:lnTo>
                      <a:pt x="60" y="2"/>
                    </a:lnTo>
                    <a:lnTo>
                      <a:pt x="58" y="2"/>
                    </a:lnTo>
                    <a:lnTo>
                      <a:pt x="58" y="2"/>
                    </a:lnTo>
                    <a:lnTo>
                      <a:pt x="56" y="2"/>
                    </a:lnTo>
                    <a:lnTo>
                      <a:pt x="56" y="2"/>
                    </a:lnTo>
                    <a:lnTo>
                      <a:pt x="56" y="2"/>
                    </a:lnTo>
                    <a:lnTo>
                      <a:pt x="55" y="2"/>
                    </a:lnTo>
                    <a:lnTo>
                      <a:pt x="55" y="2"/>
                    </a:lnTo>
                    <a:lnTo>
                      <a:pt x="53" y="2"/>
                    </a:lnTo>
                    <a:lnTo>
                      <a:pt x="53" y="2"/>
                    </a:lnTo>
                    <a:lnTo>
                      <a:pt x="53" y="2"/>
                    </a:lnTo>
                    <a:lnTo>
                      <a:pt x="53" y="0"/>
                    </a:lnTo>
                    <a:lnTo>
                      <a:pt x="53" y="0"/>
                    </a:lnTo>
                    <a:lnTo>
                      <a:pt x="51" y="0"/>
                    </a:lnTo>
                    <a:lnTo>
                      <a:pt x="51" y="0"/>
                    </a:lnTo>
                    <a:lnTo>
                      <a:pt x="49" y="0"/>
                    </a:lnTo>
                    <a:lnTo>
                      <a:pt x="49" y="0"/>
                    </a:lnTo>
                    <a:lnTo>
                      <a:pt x="49" y="2"/>
                    </a:lnTo>
                    <a:lnTo>
                      <a:pt x="49" y="2"/>
                    </a:lnTo>
                    <a:lnTo>
                      <a:pt x="47" y="4"/>
                    </a:lnTo>
                    <a:lnTo>
                      <a:pt x="47" y="4"/>
                    </a:lnTo>
                    <a:lnTo>
                      <a:pt x="46" y="4"/>
                    </a:lnTo>
                    <a:lnTo>
                      <a:pt x="46" y="2"/>
                    </a:lnTo>
                    <a:lnTo>
                      <a:pt x="44" y="2"/>
                    </a:lnTo>
                    <a:lnTo>
                      <a:pt x="44" y="4"/>
                    </a:lnTo>
                    <a:lnTo>
                      <a:pt x="44" y="4"/>
                    </a:lnTo>
                    <a:lnTo>
                      <a:pt x="44" y="4"/>
                    </a:lnTo>
                    <a:lnTo>
                      <a:pt x="42" y="4"/>
                    </a:lnTo>
                    <a:lnTo>
                      <a:pt x="42" y="4"/>
                    </a:lnTo>
                    <a:lnTo>
                      <a:pt x="40" y="2"/>
                    </a:lnTo>
                    <a:lnTo>
                      <a:pt x="38" y="2"/>
                    </a:lnTo>
                    <a:lnTo>
                      <a:pt x="38" y="2"/>
                    </a:lnTo>
                    <a:lnTo>
                      <a:pt x="38" y="4"/>
                    </a:lnTo>
                    <a:lnTo>
                      <a:pt x="38" y="6"/>
                    </a:lnTo>
                    <a:lnTo>
                      <a:pt x="38" y="6"/>
                    </a:lnTo>
                    <a:lnTo>
                      <a:pt x="38" y="8"/>
                    </a:lnTo>
                    <a:lnTo>
                      <a:pt x="38" y="8"/>
                    </a:lnTo>
                    <a:lnTo>
                      <a:pt x="38" y="6"/>
                    </a:lnTo>
                    <a:lnTo>
                      <a:pt x="38" y="6"/>
                    </a:lnTo>
                    <a:lnTo>
                      <a:pt x="36" y="6"/>
                    </a:lnTo>
                    <a:lnTo>
                      <a:pt x="36" y="4"/>
                    </a:lnTo>
                    <a:lnTo>
                      <a:pt x="36" y="4"/>
                    </a:lnTo>
                    <a:lnTo>
                      <a:pt x="36" y="4"/>
                    </a:lnTo>
                    <a:lnTo>
                      <a:pt x="36" y="2"/>
                    </a:lnTo>
                    <a:lnTo>
                      <a:pt x="35" y="4"/>
                    </a:lnTo>
                    <a:lnTo>
                      <a:pt x="35" y="4"/>
                    </a:lnTo>
                    <a:lnTo>
                      <a:pt x="33" y="4"/>
                    </a:lnTo>
                    <a:lnTo>
                      <a:pt x="31" y="4"/>
                    </a:lnTo>
                    <a:lnTo>
                      <a:pt x="31" y="6"/>
                    </a:lnTo>
                    <a:lnTo>
                      <a:pt x="31" y="6"/>
                    </a:lnTo>
                    <a:lnTo>
                      <a:pt x="31" y="6"/>
                    </a:lnTo>
                    <a:lnTo>
                      <a:pt x="31" y="8"/>
                    </a:lnTo>
                    <a:lnTo>
                      <a:pt x="29" y="8"/>
                    </a:lnTo>
                    <a:lnTo>
                      <a:pt x="29" y="6"/>
                    </a:lnTo>
                    <a:lnTo>
                      <a:pt x="29" y="6"/>
                    </a:lnTo>
                    <a:lnTo>
                      <a:pt x="27" y="4"/>
                    </a:lnTo>
                    <a:lnTo>
                      <a:pt x="27" y="4"/>
                    </a:lnTo>
                    <a:lnTo>
                      <a:pt x="26" y="4"/>
                    </a:lnTo>
                    <a:lnTo>
                      <a:pt x="26" y="4"/>
                    </a:lnTo>
                    <a:lnTo>
                      <a:pt x="26" y="6"/>
                    </a:lnTo>
                    <a:lnTo>
                      <a:pt x="26" y="8"/>
                    </a:lnTo>
                    <a:lnTo>
                      <a:pt x="26" y="8"/>
                    </a:lnTo>
                    <a:lnTo>
                      <a:pt x="26" y="9"/>
                    </a:lnTo>
                    <a:lnTo>
                      <a:pt x="24" y="8"/>
                    </a:lnTo>
                    <a:lnTo>
                      <a:pt x="24" y="8"/>
                    </a:lnTo>
                    <a:lnTo>
                      <a:pt x="24" y="8"/>
                    </a:lnTo>
                    <a:lnTo>
                      <a:pt x="22" y="8"/>
                    </a:lnTo>
                    <a:lnTo>
                      <a:pt x="22" y="11"/>
                    </a:lnTo>
                    <a:lnTo>
                      <a:pt x="20" y="11"/>
                    </a:lnTo>
                    <a:lnTo>
                      <a:pt x="20" y="11"/>
                    </a:lnTo>
                    <a:lnTo>
                      <a:pt x="20" y="11"/>
                    </a:lnTo>
                    <a:lnTo>
                      <a:pt x="20" y="11"/>
                    </a:lnTo>
                    <a:lnTo>
                      <a:pt x="20" y="9"/>
                    </a:lnTo>
                    <a:lnTo>
                      <a:pt x="18" y="9"/>
                    </a:lnTo>
                    <a:lnTo>
                      <a:pt x="20" y="9"/>
                    </a:lnTo>
                    <a:lnTo>
                      <a:pt x="20" y="8"/>
                    </a:lnTo>
                    <a:lnTo>
                      <a:pt x="18" y="9"/>
                    </a:lnTo>
                    <a:lnTo>
                      <a:pt x="18" y="8"/>
                    </a:lnTo>
                    <a:lnTo>
                      <a:pt x="18" y="8"/>
                    </a:lnTo>
                    <a:lnTo>
                      <a:pt x="18" y="6"/>
                    </a:lnTo>
                    <a:lnTo>
                      <a:pt x="18" y="8"/>
                    </a:lnTo>
                    <a:lnTo>
                      <a:pt x="20" y="8"/>
                    </a:lnTo>
                    <a:lnTo>
                      <a:pt x="20" y="6"/>
                    </a:lnTo>
                    <a:lnTo>
                      <a:pt x="20" y="6"/>
                    </a:lnTo>
                    <a:lnTo>
                      <a:pt x="20" y="6"/>
                    </a:lnTo>
                    <a:lnTo>
                      <a:pt x="18" y="6"/>
                    </a:lnTo>
                    <a:lnTo>
                      <a:pt x="20" y="4"/>
                    </a:lnTo>
                    <a:lnTo>
                      <a:pt x="20" y="4"/>
                    </a:lnTo>
                    <a:lnTo>
                      <a:pt x="18" y="4"/>
                    </a:lnTo>
                    <a:lnTo>
                      <a:pt x="17" y="2"/>
                    </a:lnTo>
                    <a:lnTo>
                      <a:pt x="17" y="2"/>
                    </a:lnTo>
                    <a:lnTo>
                      <a:pt x="15" y="2"/>
                    </a:lnTo>
                    <a:lnTo>
                      <a:pt x="15" y="0"/>
                    </a:lnTo>
                    <a:lnTo>
                      <a:pt x="15" y="0"/>
                    </a:lnTo>
                    <a:lnTo>
                      <a:pt x="13" y="0"/>
                    </a:lnTo>
                    <a:lnTo>
                      <a:pt x="13" y="0"/>
                    </a:lnTo>
                    <a:lnTo>
                      <a:pt x="11" y="0"/>
                    </a:lnTo>
                    <a:lnTo>
                      <a:pt x="11" y="0"/>
                    </a:lnTo>
                    <a:lnTo>
                      <a:pt x="11" y="0"/>
                    </a:lnTo>
                    <a:lnTo>
                      <a:pt x="11" y="0"/>
                    </a:lnTo>
                    <a:lnTo>
                      <a:pt x="11" y="2"/>
                    </a:lnTo>
                    <a:lnTo>
                      <a:pt x="11" y="2"/>
                    </a:lnTo>
                    <a:lnTo>
                      <a:pt x="13" y="0"/>
                    </a:lnTo>
                    <a:lnTo>
                      <a:pt x="13" y="0"/>
                    </a:lnTo>
                    <a:lnTo>
                      <a:pt x="13" y="2"/>
                    </a:lnTo>
                    <a:lnTo>
                      <a:pt x="15" y="2"/>
                    </a:lnTo>
                    <a:lnTo>
                      <a:pt x="13" y="2"/>
                    </a:lnTo>
                    <a:lnTo>
                      <a:pt x="13" y="2"/>
                    </a:lnTo>
                    <a:lnTo>
                      <a:pt x="13" y="2"/>
                    </a:lnTo>
                    <a:lnTo>
                      <a:pt x="11" y="2"/>
                    </a:lnTo>
                    <a:lnTo>
                      <a:pt x="13" y="2"/>
                    </a:lnTo>
                    <a:lnTo>
                      <a:pt x="15" y="4"/>
                    </a:lnTo>
                    <a:lnTo>
                      <a:pt x="13" y="4"/>
                    </a:lnTo>
                    <a:lnTo>
                      <a:pt x="15" y="6"/>
                    </a:lnTo>
                    <a:lnTo>
                      <a:pt x="13" y="6"/>
                    </a:lnTo>
                    <a:lnTo>
                      <a:pt x="13" y="6"/>
                    </a:lnTo>
                    <a:lnTo>
                      <a:pt x="13" y="6"/>
                    </a:lnTo>
                    <a:lnTo>
                      <a:pt x="13" y="6"/>
                    </a:lnTo>
                    <a:lnTo>
                      <a:pt x="11" y="4"/>
                    </a:lnTo>
                    <a:lnTo>
                      <a:pt x="11" y="4"/>
                    </a:lnTo>
                    <a:lnTo>
                      <a:pt x="11" y="4"/>
                    </a:lnTo>
                    <a:lnTo>
                      <a:pt x="9" y="4"/>
                    </a:lnTo>
                    <a:lnTo>
                      <a:pt x="11" y="2"/>
                    </a:lnTo>
                    <a:lnTo>
                      <a:pt x="7" y="2"/>
                    </a:lnTo>
                    <a:lnTo>
                      <a:pt x="7" y="2"/>
                    </a:lnTo>
                    <a:lnTo>
                      <a:pt x="7" y="4"/>
                    </a:lnTo>
                    <a:lnTo>
                      <a:pt x="7" y="2"/>
                    </a:lnTo>
                    <a:lnTo>
                      <a:pt x="7" y="4"/>
                    </a:lnTo>
                    <a:lnTo>
                      <a:pt x="7" y="4"/>
                    </a:lnTo>
                    <a:lnTo>
                      <a:pt x="6" y="4"/>
                    </a:lnTo>
                    <a:lnTo>
                      <a:pt x="6" y="4"/>
                    </a:lnTo>
                    <a:lnTo>
                      <a:pt x="7" y="6"/>
                    </a:lnTo>
                    <a:lnTo>
                      <a:pt x="6" y="6"/>
                    </a:lnTo>
                    <a:lnTo>
                      <a:pt x="6" y="6"/>
                    </a:lnTo>
                    <a:lnTo>
                      <a:pt x="6" y="6"/>
                    </a:lnTo>
                    <a:lnTo>
                      <a:pt x="9" y="6"/>
                    </a:lnTo>
                    <a:lnTo>
                      <a:pt x="7" y="6"/>
                    </a:lnTo>
                    <a:lnTo>
                      <a:pt x="7" y="8"/>
                    </a:lnTo>
                    <a:lnTo>
                      <a:pt x="9" y="8"/>
                    </a:lnTo>
                    <a:lnTo>
                      <a:pt x="6" y="8"/>
                    </a:lnTo>
                    <a:lnTo>
                      <a:pt x="6" y="6"/>
                    </a:lnTo>
                    <a:lnTo>
                      <a:pt x="4" y="6"/>
                    </a:lnTo>
                    <a:lnTo>
                      <a:pt x="4" y="8"/>
                    </a:lnTo>
                    <a:lnTo>
                      <a:pt x="6" y="8"/>
                    </a:lnTo>
                    <a:lnTo>
                      <a:pt x="4" y="8"/>
                    </a:lnTo>
                    <a:lnTo>
                      <a:pt x="6" y="8"/>
                    </a:lnTo>
                    <a:lnTo>
                      <a:pt x="4" y="9"/>
                    </a:lnTo>
                    <a:lnTo>
                      <a:pt x="2" y="8"/>
                    </a:lnTo>
                    <a:lnTo>
                      <a:pt x="2" y="8"/>
                    </a:lnTo>
                    <a:lnTo>
                      <a:pt x="2" y="8"/>
                    </a:lnTo>
                    <a:lnTo>
                      <a:pt x="0" y="9"/>
                    </a:lnTo>
                    <a:lnTo>
                      <a:pt x="4" y="9"/>
                    </a:lnTo>
                    <a:lnTo>
                      <a:pt x="6" y="9"/>
                    </a:lnTo>
                    <a:lnTo>
                      <a:pt x="6" y="9"/>
                    </a:lnTo>
                    <a:lnTo>
                      <a:pt x="7" y="9"/>
                    </a:lnTo>
                    <a:lnTo>
                      <a:pt x="7" y="9"/>
                    </a:lnTo>
                    <a:lnTo>
                      <a:pt x="9" y="8"/>
                    </a:lnTo>
                    <a:lnTo>
                      <a:pt x="11" y="8"/>
                    </a:lnTo>
                    <a:lnTo>
                      <a:pt x="13" y="8"/>
                    </a:lnTo>
                    <a:lnTo>
                      <a:pt x="13" y="9"/>
                    </a:lnTo>
                    <a:lnTo>
                      <a:pt x="15" y="9"/>
                    </a:lnTo>
                    <a:lnTo>
                      <a:pt x="15" y="9"/>
                    </a:lnTo>
                    <a:lnTo>
                      <a:pt x="15" y="9"/>
                    </a:lnTo>
                    <a:lnTo>
                      <a:pt x="17" y="9"/>
                    </a:lnTo>
                    <a:lnTo>
                      <a:pt x="15" y="11"/>
                    </a:lnTo>
                    <a:lnTo>
                      <a:pt x="13" y="11"/>
                    </a:lnTo>
                    <a:lnTo>
                      <a:pt x="13" y="11"/>
                    </a:lnTo>
                    <a:lnTo>
                      <a:pt x="11" y="11"/>
                    </a:lnTo>
                    <a:lnTo>
                      <a:pt x="11" y="13"/>
                    </a:lnTo>
                    <a:lnTo>
                      <a:pt x="15" y="13"/>
                    </a:lnTo>
                    <a:lnTo>
                      <a:pt x="15" y="13"/>
                    </a:lnTo>
                    <a:lnTo>
                      <a:pt x="15" y="13"/>
                    </a:lnTo>
                    <a:lnTo>
                      <a:pt x="17" y="11"/>
                    </a:lnTo>
                    <a:lnTo>
                      <a:pt x="15" y="13"/>
                    </a:lnTo>
                    <a:lnTo>
                      <a:pt x="13" y="1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56" name="Freeform 285"/>
              <p:cNvSpPr>
                <a:spLocks/>
              </p:cNvSpPr>
              <p:nvPr/>
            </p:nvSpPr>
            <p:spPr bwMode="auto">
              <a:xfrm>
                <a:off x="1800" y="999"/>
                <a:ext cx="2" cy="2"/>
              </a:xfrm>
              <a:custGeom>
                <a:avLst/>
                <a:gdLst>
                  <a:gd name="T0" fmla="*/ 0 w 2"/>
                  <a:gd name="T1" fmla="*/ 2 h 2"/>
                  <a:gd name="T2" fmla="*/ 2 w 2"/>
                  <a:gd name="T3" fmla="*/ 2 h 2"/>
                  <a:gd name="T4" fmla="*/ 2 w 2"/>
                  <a:gd name="T5" fmla="*/ 2 h 2"/>
                  <a:gd name="T6" fmla="*/ 2 w 2"/>
                  <a:gd name="T7" fmla="*/ 2 h 2"/>
                  <a:gd name="T8" fmla="*/ 0 w 2"/>
                  <a:gd name="T9" fmla="*/ 0 h 2"/>
                  <a:gd name="T10" fmla="*/ 0 w 2"/>
                  <a:gd name="T11" fmla="*/ 2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lnTo>
                      <a:pt x="2" y="2"/>
                    </a:lnTo>
                    <a:lnTo>
                      <a:pt x="2" y="2"/>
                    </a:lnTo>
                    <a:lnTo>
                      <a:pt x="2" y="2"/>
                    </a:lnTo>
                    <a:lnTo>
                      <a:pt x="0" y="0"/>
                    </a:lnTo>
                    <a:lnTo>
                      <a:pt x="0" y="2"/>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57" name="Freeform 286"/>
              <p:cNvSpPr>
                <a:spLocks/>
              </p:cNvSpPr>
              <p:nvPr/>
            </p:nvSpPr>
            <p:spPr bwMode="auto">
              <a:xfrm>
                <a:off x="1800" y="997"/>
                <a:ext cx="5" cy="4"/>
              </a:xfrm>
              <a:custGeom>
                <a:avLst/>
                <a:gdLst>
                  <a:gd name="T0" fmla="*/ 2 w 5"/>
                  <a:gd name="T1" fmla="*/ 4 h 4"/>
                  <a:gd name="T2" fmla="*/ 3 w 5"/>
                  <a:gd name="T3" fmla="*/ 4 h 4"/>
                  <a:gd name="T4" fmla="*/ 3 w 5"/>
                  <a:gd name="T5" fmla="*/ 4 h 4"/>
                  <a:gd name="T6" fmla="*/ 3 w 5"/>
                  <a:gd name="T7" fmla="*/ 4 h 4"/>
                  <a:gd name="T8" fmla="*/ 3 w 5"/>
                  <a:gd name="T9" fmla="*/ 4 h 4"/>
                  <a:gd name="T10" fmla="*/ 3 w 5"/>
                  <a:gd name="T11" fmla="*/ 4 h 4"/>
                  <a:gd name="T12" fmla="*/ 3 w 5"/>
                  <a:gd name="T13" fmla="*/ 2 h 4"/>
                  <a:gd name="T14" fmla="*/ 3 w 5"/>
                  <a:gd name="T15" fmla="*/ 4 h 4"/>
                  <a:gd name="T16" fmla="*/ 5 w 5"/>
                  <a:gd name="T17" fmla="*/ 4 h 4"/>
                  <a:gd name="T18" fmla="*/ 5 w 5"/>
                  <a:gd name="T19" fmla="*/ 4 h 4"/>
                  <a:gd name="T20" fmla="*/ 3 w 5"/>
                  <a:gd name="T21" fmla="*/ 2 h 4"/>
                  <a:gd name="T22" fmla="*/ 3 w 5"/>
                  <a:gd name="T23" fmla="*/ 2 h 4"/>
                  <a:gd name="T24" fmla="*/ 3 w 5"/>
                  <a:gd name="T25" fmla="*/ 0 h 4"/>
                  <a:gd name="T26" fmla="*/ 3 w 5"/>
                  <a:gd name="T27" fmla="*/ 2 h 4"/>
                  <a:gd name="T28" fmla="*/ 3 w 5"/>
                  <a:gd name="T29" fmla="*/ 2 h 4"/>
                  <a:gd name="T30" fmla="*/ 2 w 5"/>
                  <a:gd name="T31" fmla="*/ 2 h 4"/>
                  <a:gd name="T32" fmla="*/ 0 w 5"/>
                  <a:gd name="T33" fmla="*/ 2 h 4"/>
                  <a:gd name="T34" fmla="*/ 2 w 5"/>
                  <a:gd name="T35" fmla="*/ 2 h 4"/>
                  <a:gd name="T36" fmla="*/ 2 w 5"/>
                  <a:gd name="T3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4">
                    <a:moveTo>
                      <a:pt x="2" y="4"/>
                    </a:moveTo>
                    <a:lnTo>
                      <a:pt x="3" y="4"/>
                    </a:lnTo>
                    <a:lnTo>
                      <a:pt x="3" y="4"/>
                    </a:lnTo>
                    <a:lnTo>
                      <a:pt x="3" y="4"/>
                    </a:lnTo>
                    <a:lnTo>
                      <a:pt x="3" y="4"/>
                    </a:lnTo>
                    <a:lnTo>
                      <a:pt x="3" y="4"/>
                    </a:lnTo>
                    <a:lnTo>
                      <a:pt x="3" y="2"/>
                    </a:lnTo>
                    <a:lnTo>
                      <a:pt x="3" y="4"/>
                    </a:lnTo>
                    <a:lnTo>
                      <a:pt x="5" y="4"/>
                    </a:lnTo>
                    <a:lnTo>
                      <a:pt x="5" y="4"/>
                    </a:lnTo>
                    <a:lnTo>
                      <a:pt x="3" y="2"/>
                    </a:lnTo>
                    <a:lnTo>
                      <a:pt x="3" y="2"/>
                    </a:lnTo>
                    <a:lnTo>
                      <a:pt x="3" y="0"/>
                    </a:lnTo>
                    <a:lnTo>
                      <a:pt x="3" y="2"/>
                    </a:lnTo>
                    <a:lnTo>
                      <a:pt x="3" y="2"/>
                    </a:lnTo>
                    <a:lnTo>
                      <a:pt x="2" y="2"/>
                    </a:lnTo>
                    <a:lnTo>
                      <a:pt x="0" y="2"/>
                    </a:lnTo>
                    <a:lnTo>
                      <a:pt x="2" y="2"/>
                    </a:lnTo>
                    <a:lnTo>
                      <a:pt x="2"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58" name="Freeform 287"/>
              <p:cNvSpPr>
                <a:spLocks/>
              </p:cNvSpPr>
              <p:nvPr/>
            </p:nvSpPr>
            <p:spPr bwMode="auto">
              <a:xfrm>
                <a:off x="1805" y="99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59" name="Freeform 288"/>
              <p:cNvSpPr>
                <a:spLocks/>
              </p:cNvSpPr>
              <p:nvPr/>
            </p:nvSpPr>
            <p:spPr bwMode="auto">
              <a:xfrm>
                <a:off x="1803" y="1003"/>
                <a:ext cx="2" cy="0"/>
              </a:xfrm>
              <a:custGeom>
                <a:avLst/>
                <a:gdLst>
                  <a:gd name="T0" fmla="*/ 2 w 2"/>
                  <a:gd name="T1" fmla="*/ 2 w 2"/>
                  <a:gd name="T2" fmla="*/ 2 w 2"/>
                  <a:gd name="T3" fmla="*/ 0 w 2"/>
                  <a:gd name="T4" fmla="*/ 0 w 2"/>
                  <a:gd name="T5" fmla="*/ 0 w 2"/>
                  <a:gd name="T6" fmla="*/ 2 w 2"/>
                </a:gdLst>
                <a:ahLst/>
                <a:cxnLst>
                  <a:cxn ang="0">
                    <a:pos x="T0" y="0"/>
                  </a:cxn>
                  <a:cxn ang="0">
                    <a:pos x="T1" y="0"/>
                  </a:cxn>
                  <a:cxn ang="0">
                    <a:pos x="T2" y="0"/>
                  </a:cxn>
                  <a:cxn ang="0">
                    <a:pos x="T3" y="0"/>
                  </a:cxn>
                  <a:cxn ang="0">
                    <a:pos x="T4" y="0"/>
                  </a:cxn>
                  <a:cxn ang="0">
                    <a:pos x="T5" y="0"/>
                  </a:cxn>
                  <a:cxn ang="0">
                    <a:pos x="T6" y="0"/>
                  </a:cxn>
                </a:cxnLst>
                <a:rect l="0" t="0" r="r" b="b"/>
                <a:pathLst>
                  <a:path w="2">
                    <a:moveTo>
                      <a:pt x="2" y="0"/>
                    </a:moveTo>
                    <a:lnTo>
                      <a:pt x="2" y="0"/>
                    </a:lnTo>
                    <a:lnTo>
                      <a:pt x="2" y="0"/>
                    </a:lnTo>
                    <a:lnTo>
                      <a:pt x="0" y="0"/>
                    </a:lnTo>
                    <a:lnTo>
                      <a:pt x="0" y="0"/>
                    </a:lnTo>
                    <a:lnTo>
                      <a:pt x="0"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60" name="Freeform 289"/>
              <p:cNvSpPr>
                <a:spLocks/>
              </p:cNvSpPr>
              <p:nvPr/>
            </p:nvSpPr>
            <p:spPr bwMode="auto">
              <a:xfrm>
                <a:off x="1803" y="1004"/>
                <a:ext cx="0" cy="2"/>
              </a:xfrm>
              <a:custGeom>
                <a:avLst/>
                <a:gdLst>
                  <a:gd name="T0" fmla="*/ 2 h 2"/>
                  <a:gd name="T1" fmla="*/ 2 h 2"/>
                  <a:gd name="T2" fmla="*/ 0 h 2"/>
                  <a:gd name="T3" fmla="*/ 0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0"/>
                    </a:lnTo>
                    <a:lnTo>
                      <a:pt x="0" y="2"/>
                    </a:lnTo>
                    <a:lnTo>
                      <a:pt x="0" y="2"/>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61" name="Freeform 290"/>
              <p:cNvSpPr>
                <a:spLocks/>
              </p:cNvSpPr>
              <p:nvPr/>
            </p:nvSpPr>
            <p:spPr bwMode="auto">
              <a:xfrm>
                <a:off x="1642" y="796"/>
                <a:ext cx="8" cy="2"/>
              </a:xfrm>
              <a:custGeom>
                <a:avLst/>
                <a:gdLst>
                  <a:gd name="T0" fmla="*/ 2 w 8"/>
                  <a:gd name="T1" fmla="*/ 2 h 2"/>
                  <a:gd name="T2" fmla="*/ 0 w 8"/>
                  <a:gd name="T3" fmla="*/ 2 h 2"/>
                  <a:gd name="T4" fmla="*/ 2 w 8"/>
                  <a:gd name="T5" fmla="*/ 2 h 2"/>
                  <a:gd name="T6" fmla="*/ 8 w 8"/>
                  <a:gd name="T7" fmla="*/ 2 h 2"/>
                  <a:gd name="T8" fmla="*/ 8 w 8"/>
                  <a:gd name="T9" fmla="*/ 2 h 2"/>
                  <a:gd name="T10" fmla="*/ 6 w 8"/>
                  <a:gd name="T11" fmla="*/ 0 h 2"/>
                  <a:gd name="T12" fmla="*/ 6 w 8"/>
                  <a:gd name="T13" fmla="*/ 0 h 2"/>
                  <a:gd name="T14" fmla="*/ 4 w 8"/>
                  <a:gd name="T15" fmla="*/ 0 h 2"/>
                  <a:gd name="T16" fmla="*/ 4 w 8"/>
                  <a:gd name="T17" fmla="*/ 0 h 2"/>
                  <a:gd name="T18" fmla="*/ 2 w 8"/>
                  <a:gd name="T19" fmla="*/ 0 h 2"/>
                  <a:gd name="T20" fmla="*/ 2 w 8"/>
                  <a:gd name="T21" fmla="*/ 0 h 2"/>
                  <a:gd name="T22" fmla="*/ 4 w 8"/>
                  <a:gd name="T23" fmla="*/ 0 h 2"/>
                  <a:gd name="T24" fmla="*/ 4 w 8"/>
                  <a:gd name="T25" fmla="*/ 2 h 2"/>
                  <a:gd name="T26" fmla="*/ 4 w 8"/>
                  <a:gd name="T27" fmla="*/ 2 h 2"/>
                  <a:gd name="T28" fmla="*/ 2 w 8"/>
                  <a:gd name="T2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 h="2">
                    <a:moveTo>
                      <a:pt x="2" y="2"/>
                    </a:moveTo>
                    <a:lnTo>
                      <a:pt x="0" y="2"/>
                    </a:lnTo>
                    <a:lnTo>
                      <a:pt x="2" y="2"/>
                    </a:lnTo>
                    <a:lnTo>
                      <a:pt x="8" y="2"/>
                    </a:lnTo>
                    <a:lnTo>
                      <a:pt x="8" y="2"/>
                    </a:lnTo>
                    <a:lnTo>
                      <a:pt x="6" y="0"/>
                    </a:lnTo>
                    <a:lnTo>
                      <a:pt x="6" y="0"/>
                    </a:lnTo>
                    <a:lnTo>
                      <a:pt x="4" y="0"/>
                    </a:lnTo>
                    <a:lnTo>
                      <a:pt x="4" y="0"/>
                    </a:lnTo>
                    <a:lnTo>
                      <a:pt x="2" y="0"/>
                    </a:lnTo>
                    <a:lnTo>
                      <a:pt x="2" y="0"/>
                    </a:lnTo>
                    <a:lnTo>
                      <a:pt x="4" y="0"/>
                    </a:lnTo>
                    <a:lnTo>
                      <a:pt x="4" y="2"/>
                    </a:lnTo>
                    <a:lnTo>
                      <a:pt x="4"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62" name="Freeform 291"/>
              <p:cNvSpPr>
                <a:spLocks/>
              </p:cNvSpPr>
              <p:nvPr/>
            </p:nvSpPr>
            <p:spPr bwMode="auto">
              <a:xfrm>
                <a:off x="1669" y="795"/>
                <a:ext cx="8" cy="1"/>
              </a:xfrm>
              <a:custGeom>
                <a:avLst/>
                <a:gdLst>
                  <a:gd name="T0" fmla="*/ 8 w 8"/>
                  <a:gd name="T1" fmla="*/ 1 h 1"/>
                  <a:gd name="T2" fmla="*/ 6 w 8"/>
                  <a:gd name="T3" fmla="*/ 1 h 1"/>
                  <a:gd name="T4" fmla="*/ 4 w 8"/>
                  <a:gd name="T5" fmla="*/ 0 h 1"/>
                  <a:gd name="T6" fmla="*/ 2 w 8"/>
                  <a:gd name="T7" fmla="*/ 0 h 1"/>
                  <a:gd name="T8" fmla="*/ 0 w 8"/>
                  <a:gd name="T9" fmla="*/ 0 h 1"/>
                  <a:gd name="T10" fmla="*/ 0 w 8"/>
                  <a:gd name="T11" fmla="*/ 0 h 1"/>
                  <a:gd name="T12" fmla="*/ 0 w 8"/>
                  <a:gd name="T13" fmla="*/ 0 h 1"/>
                  <a:gd name="T14" fmla="*/ 4 w 8"/>
                  <a:gd name="T15" fmla="*/ 0 h 1"/>
                  <a:gd name="T16" fmla="*/ 4 w 8"/>
                  <a:gd name="T17" fmla="*/ 1 h 1"/>
                  <a:gd name="T18" fmla="*/ 8 w 8"/>
                  <a:gd name="T19" fmla="*/ 1 h 1"/>
                  <a:gd name="T20" fmla="*/ 8 w 8"/>
                  <a:gd name="T21" fmla="*/ 1 h 1"/>
                  <a:gd name="T22" fmla="*/ 8 w 8"/>
                  <a:gd name="T2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
                    <a:moveTo>
                      <a:pt x="8" y="1"/>
                    </a:moveTo>
                    <a:lnTo>
                      <a:pt x="6" y="1"/>
                    </a:lnTo>
                    <a:lnTo>
                      <a:pt x="4" y="0"/>
                    </a:lnTo>
                    <a:lnTo>
                      <a:pt x="2" y="0"/>
                    </a:lnTo>
                    <a:lnTo>
                      <a:pt x="0" y="0"/>
                    </a:lnTo>
                    <a:lnTo>
                      <a:pt x="0" y="0"/>
                    </a:lnTo>
                    <a:lnTo>
                      <a:pt x="0" y="0"/>
                    </a:lnTo>
                    <a:lnTo>
                      <a:pt x="4" y="0"/>
                    </a:lnTo>
                    <a:lnTo>
                      <a:pt x="4" y="1"/>
                    </a:lnTo>
                    <a:lnTo>
                      <a:pt x="8" y="1"/>
                    </a:lnTo>
                    <a:lnTo>
                      <a:pt x="8" y="1"/>
                    </a:lnTo>
                    <a:lnTo>
                      <a:pt x="8"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63" name="Freeform 292"/>
              <p:cNvSpPr>
                <a:spLocks/>
              </p:cNvSpPr>
              <p:nvPr/>
            </p:nvSpPr>
            <p:spPr bwMode="auto">
              <a:xfrm>
                <a:off x="1753" y="807"/>
                <a:ext cx="5" cy="2"/>
              </a:xfrm>
              <a:custGeom>
                <a:avLst/>
                <a:gdLst>
                  <a:gd name="T0" fmla="*/ 2 w 5"/>
                  <a:gd name="T1" fmla="*/ 2 h 2"/>
                  <a:gd name="T2" fmla="*/ 3 w 5"/>
                  <a:gd name="T3" fmla="*/ 2 h 2"/>
                  <a:gd name="T4" fmla="*/ 5 w 5"/>
                  <a:gd name="T5" fmla="*/ 2 h 2"/>
                  <a:gd name="T6" fmla="*/ 3 w 5"/>
                  <a:gd name="T7" fmla="*/ 2 h 2"/>
                  <a:gd name="T8" fmla="*/ 3 w 5"/>
                  <a:gd name="T9" fmla="*/ 2 h 2"/>
                  <a:gd name="T10" fmla="*/ 3 w 5"/>
                  <a:gd name="T11" fmla="*/ 0 h 2"/>
                  <a:gd name="T12" fmla="*/ 2 w 5"/>
                  <a:gd name="T13" fmla="*/ 0 h 2"/>
                  <a:gd name="T14" fmla="*/ 2 w 5"/>
                  <a:gd name="T15" fmla="*/ 0 h 2"/>
                  <a:gd name="T16" fmla="*/ 0 w 5"/>
                  <a:gd name="T17" fmla="*/ 0 h 2"/>
                  <a:gd name="T18" fmla="*/ 0 w 5"/>
                  <a:gd name="T19" fmla="*/ 0 h 2"/>
                  <a:gd name="T20" fmla="*/ 0 w 5"/>
                  <a:gd name="T21" fmla="*/ 0 h 2"/>
                  <a:gd name="T22" fmla="*/ 0 w 5"/>
                  <a:gd name="T23" fmla="*/ 0 h 2"/>
                  <a:gd name="T24" fmla="*/ 2 w 5"/>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2">
                    <a:moveTo>
                      <a:pt x="2" y="2"/>
                    </a:moveTo>
                    <a:lnTo>
                      <a:pt x="3" y="2"/>
                    </a:lnTo>
                    <a:lnTo>
                      <a:pt x="5" y="2"/>
                    </a:lnTo>
                    <a:lnTo>
                      <a:pt x="3" y="2"/>
                    </a:lnTo>
                    <a:lnTo>
                      <a:pt x="3" y="2"/>
                    </a:lnTo>
                    <a:lnTo>
                      <a:pt x="3" y="0"/>
                    </a:lnTo>
                    <a:lnTo>
                      <a:pt x="2" y="0"/>
                    </a:lnTo>
                    <a:lnTo>
                      <a:pt x="2" y="0"/>
                    </a:lnTo>
                    <a:lnTo>
                      <a:pt x="0" y="0"/>
                    </a:lnTo>
                    <a:lnTo>
                      <a:pt x="0" y="0"/>
                    </a:lnTo>
                    <a:lnTo>
                      <a:pt x="0" y="0"/>
                    </a:lnTo>
                    <a:lnTo>
                      <a:pt x="0" y="0"/>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64" name="Freeform 293"/>
              <p:cNvSpPr>
                <a:spLocks/>
              </p:cNvSpPr>
              <p:nvPr/>
            </p:nvSpPr>
            <p:spPr bwMode="auto">
              <a:xfrm>
                <a:off x="1760" y="811"/>
                <a:ext cx="4" cy="0"/>
              </a:xfrm>
              <a:custGeom>
                <a:avLst/>
                <a:gdLst>
                  <a:gd name="T0" fmla="*/ 4 w 4"/>
                  <a:gd name="T1" fmla="*/ 4 w 4"/>
                  <a:gd name="T2" fmla="*/ 4 w 4"/>
                  <a:gd name="T3" fmla="*/ 2 w 4"/>
                  <a:gd name="T4" fmla="*/ 2 w 4"/>
                  <a:gd name="T5" fmla="*/ 0 w 4"/>
                  <a:gd name="T6" fmla="*/ 2 w 4"/>
                  <a:gd name="T7" fmla="*/ 4 w 4"/>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4">
                    <a:moveTo>
                      <a:pt x="4" y="0"/>
                    </a:moveTo>
                    <a:lnTo>
                      <a:pt x="4" y="0"/>
                    </a:lnTo>
                    <a:lnTo>
                      <a:pt x="4" y="0"/>
                    </a:lnTo>
                    <a:lnTo>
                      <a:pt x="2" y="0"/>
                    </a:lnTo>
                    <a:lnTo>
                      <a:pt x="2" y="0"/>
                    </a:lnTo>
                    <a:lnTo>
                      <a:pt x="0" y="0"/>
                    </a:lnTo>
                    <a:lnTo>
                      <a:pt x="2" y="0"/>
                    </a:lnTo>
                    <a:lnTo>
                      <a:pt x="4"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65" name="Freeform 294"/>
              <p:cNvSpPr>
                <a:spLocks/>
              </p:cNvSpPr>
              <p:nvPr/>
            </p:nvSpPr>
            <p:spPr bwMode="auto">
              <a:xfrm>
                <a:off x="1762" y="834"/>
                <a:ext cx="2" cy="2"/>
              </a:xfrm>
              <a:custGeom>
                <a:avLst/>
                <a:gdLst>
                  <a:gd name="T0" fmla="*/ 0 w 2"/>
                  <a:gd name="T1" fmla="*/ 0 h 2"/>
                  <a:gd name="T2" fmla="*/ 0 w 2"/>
                  <a:gd name="T3" fmla="*/ 2 h 2"/>
                  <a:gd name="T4" fmla="*/ 0 w 2"/>
                  <a:gd name="T5" fmla="*/ 2 h 2"/>
                  <a:gd name="T6" fmla="*/ 0 w 2"/>
                  <a:gd name="T7" fmla="*/ 2 h 2"/>
                  <a:gd name="T8" fmla="*/ 0 w 2"/>
                  <a:gd name="T9" fmla="*/ 2 h 2"/>
                  <a:gd name="T10" fmla="*/ 0 w 2"/>
                  <a:gd name="T11" fmla="*/ 2 h 2"/>
                  <a:gd name="T12" fmla="*/ 2 w 2"/>
                  <a:gd name="T13" fmla="*/ 2 h 2"/>
                  <a:gd name="T14" fmla="*/ 2 w 2"/>
                  <a:gd name="T15" fmla="*/ 2 h 2"/>
                  <a:gd name="T16" fmla="*/ 2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lnTo>
                      <a:pt x="0" y="2"/>
                    </a:lnTo>
                    <a:lnTo>
                      <a:pt x="0" y="2"/>
                    </a:lnTo>
                    <a:lnTo>
                      <a:pt x="0" y="2"/>
                    </a:lnTo>
                    <a:lnTo>
                      <a:pt x="0" y="2"/>
                    </a:lnTo>
                    <a:lnTo>
                      <a:pt x="0" y="2"/>
                    </a:lnTo>
                    <a:lnTo>
                      <a:pt x="2" y="2"/>
                    </a:lnTo>
                    <a:lnTo>
                      <a:pt x="2" y="2"/>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66" name="Freeform 295"/>
              <p:cNvSpPr>
                <a:spLocks/>
              </p:cNvSpPr>
              <p:nvPr/>
            </p:nvSpPr>
            <p:spPr bwMode="auto">
              <a:xfrm>
                <a:off x="1758" y="847"/>
                <a:ext cx="4" cy="4"/>
              </a:xfrm>
              <a:custGeom>
                <a:avLst/>
                <a:gdLst>
                  <a:gd name="T0" fmla="*/ 2 w 4"/>
                  <a:gd name="T1" fmla="*/ 2 h 4"/>
                  <a:gd name="T2" fmla="*/ 0 w 4"/>
                  <a:gd name="T3" fmla="*/ 2 h 4"/>
                  <a:gd name="T4" fmla="*/ 0 w 4"/>
                  <a:gd name="T5" fmla="*/ 4 h 4"/>
                  <a:gd name="T6" fmla="*/ 2 w 4"/>
                  <a:gd name="T7" fmla="*/ 2 h 4"/>
                  <a:gd name="T8" fmla="*/ 2 w 4"/>
                  <a:gd name="T9" fmla="*/ 2 h 4"/>
                  <a:gd name="T10" fmla="*/ 4 w 4"/>
                  <a:gd name="T11" fmla="*/ 2 h 4"/>
                  <a:gd name="T12" fmla="*/ 2 w 4"/>
                  <a:gd name="T13" fmla="*/ 0 h 4"/>
                  <a:gd name="T14" fmla="*/ 2 w 4"/>
                  <a:gd name="T15" fmla="*/ 2 h 4"/>
                  <a:gd name="T16" fmla="*/ 2 w 4"/>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2" y="2"/>
                    </a:moveTo>
                    <a:lnTo>
                      <a:pt x="0" y="2"/>
                    </a:lnTo>
                    <a:lnTo>
                      <a:pt x="0" y="4"/>
                    </a:lnTo>
                    <a:lnTo>
                      <a:pt x="2" y="2"/>
                    </a:lnTo>
                    <a:lnTo>
                      <a:pt x="2" y="2"/>
                    </a:lnTo>
                    <a:lnTo>
                      <a:pt x="4" y="2"/>
                    </a:lnTo>
                    <a:lnTo>
                      <a:pt x="2" y="0"/>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67" name="Freeform 296"/>
              <p:cNvSpPr>
                <a:spLocks/>
              </p:cNvSpPr>
              <p:nvPr/>
            </p:nvSpPr>
            <p:spPr bwMode="auto">
              <a:xfrm>
                <a:off x="1541" y="914"/>
                <a:ext cx="18" cy="11"/>
              </a:xfrm>
              <a:custGeom>
                <a:avLst/>
                <a:gdLst>
                  <a:gd name="T0" fmla="*/ 2 w 18"/>
                  <a:gd name="T1" fmla="*/ 7 h 11"/>
                  <a:gd name="T2" fmla="*/ 0 w 18"/>
                  <a:gd name="T3" fmla="*/ 7 h 11"/>
                  <a:gd name="T4" fmla="*/ 2 w 18"/>
                  <a:gd name="T5" fmla="*/ 9 h 11"/>
                  <a:gd name="T6" fmla="*/ 5 w 18"/>
                  <a:gd name="T7" fmla="*/ 9 h 11"/>
                  <a:gd name="T8" fmla="*/ 5 w 18"/>
                  <a:gd name="T9" fmla="*/ 7 h 11"/>
                  <a:gd name="T10" fmla="*/ 5 w 18"/>
                  <a:gd name="T11" fmla="*/ 9 h 11"/>
                  <a:gd name="T12" fmla="*/ 7 w 18"/>
                  <a:gd name="T13" fmla="*/ 9 h 11"/>
                  <a:gd name="T14" fmla="*/ 7 w 18"/>
                  <a:gd name="T15" fmla="*/ 9 h 11"/>
                  <a:gd name="T16" fmla="*/ 7 w 18"/>
                  <a:gd name="T17" fmla="*/ 9 h 11"/>
                  <a:gd name="T18" fmla="*/ 7 w 18"/>
                  <a:gd name="T19" fmla="*/ 9 h 11"/>
                  <a:gd name="T20" fmla="*/ 7 w 18"/>
                  <a:gd name="T21" fmla="*/ 9 h 11"/>
                  <a:gd name="T22" fmla="*/ 7 w 18"/>
                  <a:gd name="T23" fmla="*/ 9 h 11"/>
                  <a:gd name="T24" fmla="*/ 5 w 18"/>
                  <a:gd name="T25" fmla="*/ 9 h 11"/>
                  <a:gd name="T26" fmla="*/ 4 w 18"/>
                  <a:gd name="T27" fmla="*/ 9 h 11"/>
                  <a:gd name="T28" fmla="*/ 4 w 18"/>
                  <a:gd name="T29" fmla="*/ 9 h 11"/>
                  <a:gd name="T30" fmla="*/ 5 w 18"/>
                  <a:gd name="T31" fmla="*/ 11 h 11"/>
                  <a:gd name="T32" fmla="*/ 5 w 18"/>
                  <a:gd name="T33" fmla="*/ 11 h 11"/>
                  <a:gd name="T34" fmla="*/ 7 w 18"/>
                  <a:gd name="T35" fmla="*/ 11 h 11"/>
                  <a:gd name="T36" fmla="*/ 14 w 18"/>
                  <a:gd name="T37" fmla="*/ 9 h 11"/>
                  <a:gd name="T38" fmla="*/ 16 w 18"/>
                  <a:gd name="T39" fmla="*/ 9 h 11"/>
                  <a:gd name="T40" fmla="*/ 16 w 18"/>
                  <a:gd name="T41" fmla="*/ 9 h 11"/>
                  <a:gd name="T42" fmla="*/ 18 w 18"/>
                  <a:gd name="T43" fmla="*/ 7 h 11"/>
                  <a:gd name="T44" fmla="*/ 16 w 18"/>
                  <a:gd name="T45" fmla="*/ 5 h 11"/>
                  <a:gd name="T46" fmla="*/ 14 w 18"/>
                  <a:gd name="T47" fmla="*/ 5 h 11"/>
                  <a:gd name="T48" fmla="*/ 13 w 18"/>
                  <a:gd name="T49" fmla="*/ 2 h 11"/>
                  <a:gd name="T50" fmla="*/ 11 w 18"/>
                  <a:gd name="T51" fmla="*/ 2 h 11"/>
                  <a:gd name="T52" fmla="*/ 9 w 18"/>
                  <a:gd name="T53" fmla="*/ 2 h 11"/>
                  <a:gd name="T54" fmla="*/ 7 w 18"/>
                  <a:gd name="T55" fmla="*/ 0 h 11"/>
                  <a:gd name="T56" fmla="*/ 4 w 18"/>
                  <a:gd name="T57" fmla="*/ 2 h 11"/>
                  <a:gd name="T58" fmla="*/ 4 w 18"/>
                  <a:gd name="T59" fmla="*/ 4 h 11"/>
                  <a:gd name="T60" fmla="*/ 4 w 18"/>
                  <a:gd name="T61" fmla="*/ 4 h 11"/>
                  <a:gd name="T62" fmla="*/ 5 w 18"/>
                  <a:gd name="T63" fmla="*/ 5 h 11"/>
                  <a:gd name="T64" fmla="*/ 2 w 18"/>
                  <a:gd name="T65" fmla="*/ 4 h 11"/>
                  <a:gd name="T66" fmla="*/ 2 w 18"/>
                  <a:gd name="T67" fmla="*/ 5 h 11"/>
                  <a:gd name="T68" fmla="*/ 4 w 18"/>
                  <a:gd name="T69" fmla="*/ 5 h 11"/>
                  <a:gd name="T70" fmla="*/ 4 w 18"/>
                  <a:gd name="T71" fmla="*/ 7 h 11"/>
                  <a:gd name="T72" fmla="*/ 2 w 18"/>
                  <a:gd name="T73" fmla="*/ 7 h 11"/>
                  <a:gd name="T74" fmla="*/ 2 w 18"/>
                  <a:gd name="T75"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 h="11">
                    <a:moveTo>
                      <a:pt x="2" y="7"/>
                    </a:moveTo>
                    <a:lnTo>
                      <a:pt x="0" y="7"/>
                    </a:lnTo>
                    <a:lnTo>
                      <a:pt x="2" y="9"/>
                    </a:lnTo>
                    <a:lnTo>
                      <a:pt x="5" y="9"/>
                    </a:lnTo>
                    <a:lnTo>
                      <a:pt x="5" y="7"/>
                    </a:lnTo>
                    <a:lnTo>
                      <a:pt x="5" y="9"/>
                    </a:lnTo>
                    <a:lnTo>
                      <a:pt x="7" y="9"/>
                    </a:lnTo>
                    <a:lnTo>
                      <a:pt x="7" y="9"/>
                    </a:lnTo>
                    <a:lnTo>
                      <a:pt x="7" y="9"/>
                    </a:lnTo>
                    <a:lnTo>
                      <a:pt x="7" y="9"/>
                    </a:lnTo>
                    <a:lnTo>
                      <a:pt x="7" y="9"/>
                    </a:lnTo>
                    <a:lnTo>
                      <a:pt x="7" y="9"/>
                    </a:lnTo>
                    <a:lnTo>
                      <a:pt x="5" y="9"/>
                    </a:lnTo>
                    <a:lnTo>
                      <a:pt x="4" y="9"/>
                    </a:lnTo>
                    <a:lnTo>
                      <a:pt x="4" y="9"/>
                    </a:lnTo>
                    <a:lnTo>
                      <a:pt x="5" y="11"/>
                    </a:lnTo>
                    <a:lnTo>
                      <a:pt x="5" y="11"/>
                    </a:lnTo>
                    <a:lnTo>
                      <a:pt x="7" y="11"/>
                    </a:lnTo>
                    <a:lnTo>
                      <a:pt x="14" y="9"/>
                    </a:lnTo>
                    <a:lnTo>
                      <a:pt x="16" y="9"/>
                    </a:lnTo>
                    <a:lnTo>
                      <a:pt x="16" y="9"/>
                    </a:lnTo>
                    <a:lnTo>
                      <a:pt x="18" y="7"/>
                    </a:lnTo>
                    <a:lnTo>
                      <a:pt x="16" y="5"/>
                    </a:lnTo>
                    <a:lnTo>
                      <a:pt x="14" y="5"/>
                    </a:lnTo>
                    <a:lnTo>
                      <a:pt x="13" y="2"/>
                    </a:lnTo>
                    <a:lnTo>
                      <a:pt x="11" y="2"/>
                    </a:lnTo>
                    <a:lnTo>
                      <a:pt x="9" y="2"/>
                    </a:lnTo>
                    <a:lnTo>
                      <a:pt x="7" y="0"/>
                    </a:lnTo>
                    <a:lnTo>
                      <a:pt x="4" y="2"/>
                    </a:lnTo>
                    <a:lnTo>
                      <a:pt x="4" y="4"/>
                    </a:lnTo>
                    <a:lnTo>
                      <a:pt x="4" y="4"/>
                    </a:lnTo>
                    <a:lnTo>
                      <a:pt x="5" y="5"/>
                    </a:lnTo>
                    <a:lnTo>
                      <a:pt x="2" y="4"/>
                    </a:lnTo>
                    <a:lnTo>
                      <a:pt x="2" y="5"/>
                    </a:lnTo>
                    <a:lnTo>
                      <a:pt x="4" y="5"/>
                    </a:lnTo>
                    <a:lnTo>
                      <a:pt x="4" y="7"/>
                    </a:lnTo>
                    <a:lnTo>
                      <a:pt x="2" y="7"/>
                    </a:lnTo>
                    <a:lnTo>
                      <a:pt x="2"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68" name="Freeform 297"/>
              <p:cNvSpPr>
                <a:spLocks/>
              </p:cNvSpPr>
              <p:nvPr/>
            </p:nvSpPr>
            <p:spPr bwMode="auto">
              <a:xfrm>
                <a:off x="1751" y="860"/>
                <a:ext cx="2" cy="7"/>
              </a:xfrm>
              <a:custGeom>
                <a:avLst/>
                <a:gdLst>
                  <a:gd name="T0" fmla="*/ 2 w 2"/>
                  <a:gd name="T1" fmla="*/ 5 h 7"/>
                  <a:gd name="T2" fmla="*/ 2 w 2"/>
                  <a:gd name="T3" fmla="*/ 5 h 7"/>
                  <a:gd name="T4" fmla="*/ 2 w 2"/>
                  <a:gd name="T5" fmla="*/ 7 h 7"/>
                  <a:gd name="T6" fmla="*/ 2 w 2"/>
                  <a:gd name="T7" fmla="*/ 7 h 7"/>
                  <a:gd name="T8" fmla="*/ 2 w 2"/>
                  <a:gd name="T9" fmla="*/ 5 h 7"/>
                  <a:gd name="T10" fmla="*/ 2 w 2"/>
                  <a:gd name="T11" fmla="*/ 5 h 7"/>
                  <a:gd name="T12" fmla="*/ 2 w 2"/>
                  <a:gd name="T13" fmla="*/ 2 h 7"/>
                  <a:gd name="T14" fmla="*/ 2 w 2"/>
                  <a:gd name="T15" fmla="*/ 0 h 7"/>
                  <a:gd name="T16" fmla="*/ 2 w 2"/>
                  <a:gd name="T17" fmla="*/ 0 h 7"/>
                  <a:gd name="T18" fmla="*/ 2 w 2"/>
                  <a:gd name="T19" fmla="*/ 0 h 7"/>
                  <a:gd name="T20" fmla="*/ 2 w 2"/>
                  <a:gd name="T21" fmla="*/ 0 h 7"/>
                  <a:gd name="T22" fmla="*/ 0 w 2"/>
                  <a:gd name="T23" fmla="*/ 0 h 7"/>
                  <a:gd name="T24" fmla="*/ 0 w 2"/>
                  <a:gd name="T25" fmla="*/ 2 h 7"/>
                  <a:gd name="T26" fmla="*/ 0 w 2"/>
                  <a:gd name="T27" fmla="*/ 2 h 7"/>
                  <a:gd name="T28" fmla="*/ 2 w 2"/>
                  <a:gd name="T29" fmla="*/ 2 h 7"/>
                  <a:gd name="T30" fmla="*/ 2 w 2"/>
                  <a:gd name="T31" fmla="*/ 3 h 7"/>
                  <a:gd name="T32" fmla="*/ 2 w 2"/>
                  <a:gd name="T33"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7">
                    <a:moveTo>
                      <a:pt x="2" y="5"/>
                    </a:moveTo>
                    <a:lnTo>
                      <a:pt x="2" y="5"/>
                    </a:lnTo>
                    <a:lnTo>
                      <a:pt x="2" y="7"/>
                    </a:lnTo>
                    <a:lnTo>
                      <a:pt x="2" y="7"/>
                    </a:lnTo>
                    <a:lnTo>
                      <a:pt x="2" y="5"/>
                    </a:lnTo>
                    <a:lnTo>
                      <a:pt x="2" y="5"/>
                    </a:lnTo>
                    <a:lnTo>
                      <a:pt x="2" y="2"/>
                    </a:lnTo>
                    <a:lnTo>
                      <a:pt x="2" y="0"/>
                    </a:lnTo>
                    <a:lnTo>
                      <a:pt x="2" y="0"/>
                    </a:lnTo>
                    <a:lnTo>
                      <a:pt x="2" y="0"/>
                    </a:lnTo>
                    <a:lnTo>
                      <a:pt x="2" y="0"/>
                    </a:lnTo>
                    <a:lnTo>
                      <a:pt x="0" y="0"/>
                    </a:lnTo>
                    <a:lnTo>
                      <a:pt x="0" y="2"/>
                    </a:lnTo>
                    <a:lnTo>
                      <a:pt x="0" y="2"/>
                    </a:lnTo>
                    <a:lnTo>
                      <a:pt x="2" y="2"/>
                    </a:lnTo>
                    <a:lnTo>
                      <a:pt x="2" y="3"/>
                    </a:lnTo>
                    <a:lnTo>
                      <a:pt x="2"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69" name="Freeform 298"/>
              <p:cNvSpPr>
                <a:spLocks/>
              </p:cNvSpPr>
              <p:nvPr/>
            </p:nvSpPr>
            <p:spPr bwMode="auto">
              <a:xfrm>
                <a:off x="1749" y="872"/>
                <a:ext cx="7" cy="4"/>
              </a:xfrm>
              <a:custGeom>
                <a:avLst/>
                <a:gdLst>
                  <a:gd name="T0" fmla="*/ 0 w 7"/>
                  <a:gd name="T1" fmla="*/ 0 h 4"/>
                  <a:gd name="T2" fmla="*/ 0 w 7"/>
                  <a:gd name="T3" fmla="*/ 0 h 4"/>
                  <a:gd name="T4" fmla="*/ 0 w 7"/>
                  <a:gd name="T5" fmla="*/ 2 h 4"/>
                  <a:gd name="T6" fmla="*/ 0 w 7"/>
                  <a:gd name="T7" fmla="*/ 4 h 4"/>
                  <a:gd name="T8" fmla="*/ 2 w 7"/>
                  <a:gd name="T9" fmla="*/ 4 h 4"/>
                  <a:gd name="T10" fmla="*/ 2 w 7"/>
                  <a:gd name="T11" fmla="*/ 4 h 4"/>
                  <a:gd name="T12" fmla="*/ 6 w 7"/>
                  <a:gd name="T13" fmla="*/ 4 h 4"/>
                  <a:gd name="T14" fmla="*/ 7 w 7"/>
                  <a:gd name="T15" fmla="*/ 4 h 4"/>
                  <a:gd name="T16" fmla="*/ 7 w 7"/>
                  <a:gd name="T17" fmla="*/ 4 h 4"/>
                  <a:gd name="T18" fmla="*/ 7 w 7"/>
                  <a:gd name="T19" fmla="*/ 4 h 4"/>
                  <a:gd name="T20" fmla="*/ 7 w 7"/>
                  <a:gd name="T21" fmla="*/ 2 h 4"/>
                  <a:gd name="T22" fmla="*/ 7 w 7"/>
                  <a:gd name="T23" fmla="*/ 2 h 4"/>
                  <a:gd name="T24" fmla="*/ 6 w 7"/>
                  <a:gd name="T25" fmla="*/ 2 h 4"/>
                  <a:gd name="T26" fmla="*/ 6 w 7"/>
                  <a:gd name="T27" fmla="*/ 2 h 4"/>
                  <a:gd name="T28" fmla="*/ 4 w 7"/>
                  <a:gd name="T29" fmla="*/ 2 h 4"/>
                  <a:gd name="T30" fmla="*/ 4 w 7"/>
                  <a:gd name="T31" fmla="*/ 2 h 4"/>
                  <a:gd name="T32" fmla="*/ 4 w 7"/>
                  <a:gd name="T33" fmla="*/ 0 h 4"/>
                  <a:gd name="T34" fmla="*/ 6 w 7"/>
                  <a:gd name="T35" fmla="*/ 0 h 4"/>
                  <a:gd name="T36" fmla="*/ 6 w 7"/>
                  <a:gd name="T37" fmla="*/ 0 h 4"/>
                  <a:gd name="T38" fmla="*/ 6 w 7"/>
                  <a:gd name="T39" fmla="*/ 0 h 4"/>
                  <a:gd name="T40" fmla="*/ 4 w 7"/>
                  <a:gd name="T41" fmla="*/ 0 h 4"/>
                  <a:gd name="T42" fmla="*/ 4 w 7"/>
                  <a:gd name="T43" fmla="*/ 0 h 4"/>
                  <a:gd name="T44" fmla="*/ 4 w 7"/>
                  <a:gd name="T45" fmla="*/ 0 h 4"/>
                  <a:gd name="T46" fmla="*/ 2 w 7"/>
                  <a:gd name="T47" fmla="*/ 0 h 4"/>
                  <a:gd name="T48" fmla="*/ 0 w 7"/>
                  <a:gd name="T4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 h="4">
                    <a:moveTo>
                      <a:pt x="0" y="0"/>
                    </a:moveTo>
                    <a:lnTo>
                      <a:pt x="0" y="0"/>
                    </a:lnTo>
                    <a:lnTo>
                      <a:pt x="0" y="2"/>
                    </a:lnTo>
                    <a:lnTo>
                      <a:pt x="0" y="4"/>
                    </a:lnTo>
                    <a:lnTo>
                      <a:pt x="2" y="4"/>
                    </a:lnTo>
                    <a:lnTo>
                      <a:pt x="2" y="4"/>
                    </a:lnTo>
                    <a:lnTo>
                      <a:pt x="6" y="4"/>
                    </a:lnTo>
                    <a:lnTo>
                      <a:pt x="7" y="4"/>
                    </a:lnTo>
                    <a:lnTo>
                      <a:pt x="7" y="4"/>
                    </a:lnTo>
                    <a:lnTo>
                      <a:pt x="7" y="4"/>
                    </a:lnTo>
                    <a:lnTo>
                      <a:pt x="7" y="2"/>
                    </a:lnTo>
                    <a:lnTo>
                      <a:pt x="7" y="2"/>
                    </a:lnTo>
                    <a:lnTo>
                      <a:pt x="6" y="2"/>
                    </a:lnTo>
                    <a:lnTo>
                      <a:pt x="6" y="2"/>
                    </a:lnTo>
                    <a:lnTo>
                      <a:pt x="4" y="2"/>
                    </a:lnTo>
                    <a:lnTo>
                      <a:pt x="4" y="2"/>
                    </a:lnTo>
                    <a:lnTo>
                      <a:pt x="4" y="0"/>
                    </a:lnTo>
                    <a:lnTo>
                      <a:pt x="6" y="0"/>
                    </a:lnTo>
                    <a:lnTo>
                      <a:pt x="6" y="0"/>
                    </a:lnTo>
                    <a:lnTo>
                      <a:pt x="6" y="0"/>
                    </a:lnTo>
                    <a:lnTo>
                      <a:pt x="4" y="0"/>
                    </a:lnTo>
                    <a:lnTo>
                      <a:pt x="4" y="0"/>
                    </a:lnTo>
                    <a:lnTo>
                      <a:pt x="4"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70" name="Freeform 299"/>
              <p:cNvSpPr>
                <a:spLocks/>
              </p:cNvSpPr>
              <p:nvPr/>
            </p:nvSpPr>
            <p:spPr bwMode="auto">
              <a:xfrm>
                <a:off x="1731" y="881"/>
                <a:ext cx="11" cy="2"/>
              </a:xfrm>
              <a:custGeom>
                <a:avLst/>
                <a:gdLst>
                  <a:gd name="T0" fmla="*/ 4 w 11"/>
                  <a:gd name="T1" fmla="*/ 0 h 2"/>
                  <a:gd name="T2" fmla="*/ 2 w 11"/>
                  <a:gd name="T3" fmla="*/ 0 h 2"/>
                  <a:gd name="T4" fmla="*/ 0 w 11"/>
                  <a:gd name="T5" fmla="*/ 2 h 2"/>
                  <a:gd name="T6" fmla="*/ 2 w 11"/>
                  <a:gd name="T7" fmla="*/ 2 h 2"/>
                  <a:gd name="T8" fmla="*/ 4 w 11"/>
                  <a:gd name="T9" fmla="*/ 2 h 2"/>
                  <a:gd name="T10" fmla="*/ 5 w 11"/>
                  <a:gd name="T11" fmla="*/ 2 h 2"/>
                  <a:gd name="T12" fmla="*/ 9 w 11"/>
                  <a:gd name="T13" fmla="*/ 2 h 2"/>
                  <a:gd name="T14" fmla="*/ 11 w 11"/>
                  <a:gd name="T15" fmla="*/ 2 h 2"/>
                  <a:gd name="T16" fmla="*/ 9 w 11"/>
                  <a:gd name="T17" fmla="*/ 2 h 2"/>
                  <a:gd name="T18" fmla="*/ 9 w 11"/>
                  <a:gd name="T19" fmla="*/ 0 h 2"/>
                  <a:gd name="T20" fmla="*/ 9 w 11"/>
                  <a:gd name="T21" fmla="*/ 0 h 2"/>
                  <a:gd name="T22" fmla="*/ 5 w 11"/>
                  <a:gd name="T23" fmla="*/ 0 h 2"/>
                  <a:gd name="T24" fmla="*/ 4 w 11"/>
                  <a:gd name="T25" fmla="*/ 0 h 2"/>
                  <a:gd name="T26" fmla="*/ 4 w 11"/>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2">
                    <a:moveTo>
                      <a:pt x="4" y="0"/>
                    </a:moveTo>
                    <a:lnTo>
                      <a:pt x="2" y="0"/>
                    </a:lnTo>
                    <a:lnTo>
                      <a:pt x="0" y="2"/>
                    </a:lnTo>
                    <a:lnTo>
                      <a:pt x="2" y="2"/>
                    </a:lnTo>
                    <a:lnTo>
                      <a:pt x="4" y="2"/>
                    </a:lnTo>
                    <a:lnTo>
                      <a:pt x="5" y="2"/>
                    </a:lnTo>
                    <a:lnTo>
                      <a:pt x="9" y="2"/>
                    </a:lnTo>
                    <a:lnTo>
                      <a:pt x="11" y="2"/>
                    </a:lnTo>
                    <a:lnTo>
                      <a:pt x="9" y="2"/>
                    </a:lnTo>
                    <a:lnTo>
                      <a:pt x="9" y="0"/>
                    </a:lnTo>
                    <a:lnTo>
                      <a:pt x="9" y="0"/>
                    </a:lnTo>
                    <a:lnTo>
                      <a:pt x="5" y="0"/>
                    </a:lnTo>
                    <a:lnTo>
                      <a:pt x="4" y="0"/>
                    </a:lnTo>
                    <a:lnTo>
                      <a:pt x="4"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71" name="Freeform 300"/>
              <p:cNvSpPr>
                <a:spLocks/>
              </p:cNvSpPr>
              <p:nvPr/>
            </p:nvSpPr>
            <p:spPr bwMode="auto">
              <a:xfrm>
                <a:off x="1711" y="891"/>
                <a:ext cx="15" cy="3"/>
              </a:xfrm>
              <a:custGeom>
                <a:avLst/>
                <a:gdLst>
                  <a:gd name="T0" fmla="*/ 9 w 15"/>
                  <a:gd name="T1" fmla="*/ 1 h 3"/>
                  <a:gd name="T2" fmla="*/ 11 w 15"/>
                  <a:gd name="T3" fmla="*/ 1 h 3"/>
                  <a:gd name="T4" fmla="*/ 13 w 15"/>
                  <a:gd name="T5" fmla="*/ 1 h 3"/>
                  <a:gd name="T6" fmla="*/ 9 w 15"/>
                  <a:gd name="T7" fmla="*/ 0 h 3"/>
                  <a:gd name="T8" fmla="*/ 7 w 15"/>
                  <a:gd name="T9" fmla="*/ 0 h 3"/>
                  <a:gd name="T10" fmla="*/ 4 w 15"/>
                  <a:gd name="T11" fmla="*/ 0 h 3"/>
                  <a:gd name="T12" fmla="*/ 0 w 15"/>
                  <a:gd name="T13" fmla="*/ 1 h 3"/>
                  <a:gd name="T14" fmla="*/ 0 w 15"/>
                  <a:gd name="T15" fmla="*/ 1 h 3"/>
                  <a:gd name="T16" fmla="*/ 4 w 15"/>
                  <a:gd name="T17" fmla="*/ 3 h 3"/>
                  <a:gd name="T18" fmla="*/ 6 w 15"/>
                  <a:gd name="T19" fmla="*/ 3 h 3"/>
                  <a:gd name="T20" fmla="*/ 7 w 15"/>
                  <a:gd name="T21" fmla="*/ 3 h 3"/>
                  <a:gd name="T22" fmla="*/ 9 w 15"/>
                  <a:gd name="T23" fmla="*/ 3 h 3"/>
                  <a:gd name="T24" fmla="*/ 13 w 15"/>
                  <a:gd name="T25" fmla="*/ 3 h 3"/>
                  <a:gd name="T26" fmla="*/ 13 w 15"/>
                  <a:gd name="T27" fmla="*/ 3 h 3"/>
                  <a:gd name="T28" fmla="*/ 15 w 15"/>
                  <a:gd name="T29" fmla="*/ 1 h 3"/>
                  <a:gd name="T30" fmla="*/ 9 w 15"/>
                  <a:gd name="T31" fmla="*/ 1 h 3"/>
                  <a:gd name="T32" fmla="*/ 4 w 15"/>
                  <a:gd name="T33" fmla="*/ 0 h 3"/>
                  <a:gd name="T34" fmla="*/ 7 w 15"/>
                  <a:gd name="T35" fmla="*/ 0 h 3"/>
                  <a:gd name="T36" fmla="*/ 9 w 15"/>
                  <a:gd name="T3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3">
                    <a:moveTo>
                      <a:pt x="9" y="1"/>
                    </a:moveTo>
                    <a:lnTo>
                      <a:pt x="11" y="1"/>
                    </a:lnTo>
                    <a:lnTo>
                      <a:pt x="13" y="1"/>
                    </a:lnTo>
                    <a:lnTo>
                      <a:pt x="9" y="0"/>
                    </a:lnTo>
                    <a:lnTo>
                      <a:pt x="7" y="0"/>
                    </a:lnTo>
                    <a:lnTo>
                      <a:pt x="4" y="0"/>
                    </a:lnTo>
                    <a:lnTo>
                      <a:pt x="0" y="1"/>
                    </a:lnTo>
                    <a:lnTo>
                      <a:pt x="0" y="1"/>
                    </a:lnTo>
                    <a:lnTo>
                      <a:pt x="4" y="3"/>
                    </a:lnTo>
                    <a:lnTo>
                      <a:pt x="6" y="3"/>
                    </a:lnTo>
                    <a:lnTo>
                      <a:pt x="7" y="3"/>
                    </a:lnTo>
                    <a:lnTo>
                      <a:pt x="9" y="3"/>
                    </a:lnTo>
                    <a:lnTo>
                      <a:pt x="13" y="3"/>
                    </a:lnTo>
                    <a:lnTo>
                      <a:pt x="13" y="3"/>
                    </a:lnTo>
                    <a:lnTo>
                      <a:pt x="15" y="1"/>
                    </a:lnTo>
                    <a:lnTo>
                      <a:pt x="9" y="1"/>
                    </a:lnTo>
                    <a:lnTo>
                      <a:pt x="4" y="0"/>
                    </a:lnTo>
                    <a:lnTo>
                      <a:pt x="7" y="0"/>
                    </a:lnTo>
                    <a:lnTo>
                      <a:pt x="9"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72" name="Freeform 301"/>
              <p:cNvSpPr>
                <a:spLocks/>
              </p:cNvSpPr>
              <p:nvPr/>
            </p:nvSpPr>
            <p:spPr bwMode="auto">
              <a:xfrm>
                <a:off x="1715" y="894"/>
                <a:ext cx="14" cy="4"/>
              </a:xfrm>
              <a:custGeom>
                <a:avLst/>
                <a:gdLst>
                  <a:gd name="T0" fmla="*/ 14 w 14"/>
                  <a:gd name="T1" fmla="*/ 2 h 4"/>
                  <a:gd name="T2" fmla="*/ 14 w 14"/>
                  <a:gd name="T3" fmla="*/ 0 h 4"/>
                  <a:gd name="T4" fmla="*/ 12 w 14"/>
                  <a:gd name="T5" fmla="*/ 0 h 4"/>
                  <a:gd name="T6" fmla="*/ 11 w 14"/>
                  <a:gd name="T7" fmla="*/ 0 h 4"/>
                  <a:gd name="T8" fmla="*/ 11 w 14"/>
                  <a:gd name="T9" fmla="*/ 0 h 4"/>
                  <a:gd name="T10" fmla="*/ 9 w 14"/>
                  <a:gd name="T11" fmla="*/ 0 h 4"/>
                  <a:gd name="T12" fmla="*/ 7 w 14"/>
                  <a:gd name="T13" fmla="*/ 0 h 4"/>
                  <a:gd name="T14" fmla="*/ 0 w 14"/>
                  <a:gd name="T15" fmla="*/ 0 h 4"/>
                  <a:gd name="T16" fmla="*/ 0 w 14"/>
                  <a:gd name="T17" fmla="*/ 0 h 4"/>
                  <a:gd name="T18" fmla="*/ 5 w 14"/>
                  <a:gd name="T19" fmla="*/ 2 h 4"/>
                  <a:gd name="T20" fmla="*/ 9 w 14"/>
                  <a:gd name="T21" fmla="*/ 2 h 4"/>
                  <a:gd name="T22" fmla="*/ 11 w 14"/>
                  <a:gd name="T23" fmla="*/ 2 h 4"/>
                  <a:gd name="T24" fmla="*/ 11 w 14"/>
                  <a:gd name="T25" fmla="*/ 4 h 4"/>
                  <a:gd name="T26" fmla="*/ 12 w 14"/>
                  <a:gd name="T27" fmla="*/ 4 h 4"/>
                  <a:gd name="T28" fmla="*/ 14 w 14"/>
                  <a:gd name="T29" fmla="*/ 4 h 4"/>
                  <a:gd name="T30" fmla="*/ 12 w 14"/>
                  <a:gd name="T31" fmla="*/ 2 h 4"/>
                  <a:gd name="T32" fmla="*/ 12 w 14"/>
                  <a:gd name="T33" fmla="*/ 2 h 4"/>
                  <a:gd name="T34" fmla="*/ 14 w 14"/>
                  <a:gd name="T3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4">
                    <a:moveTo>
                      <a:pt x="14" y="2"/>
                    </a:moveTo>
                    <a:lnTo>
                      <a:pt x="14" y="0"/>
                    </a:lnTo>
                    <a:lnTo>
                      <a:pt x="12" y="0"/>
                    </a:lnTo>
                    <a:lnTo>
                      <a:pt x="11" y="0"/>
                    </a:lnTo>
                    <a:lnTo>
                      <a:pt x="11" y="0"/>
                    </a:lnTo>
                    <a:lnTo>
                      <a:pt x="9" y="0"/>
                    </a:lnTo>
                    <a:lnTo>
                      <a:pt x="7" y="0"/>
                    </a:lnTo>
                    <a:lnTo>
                      <a:pt x="0" y="0"/>
                    </a:lnTo>
                    <a:lnTo>
                      <a:pt x="0" y="0"/>
                    </a:lnTo>
                    <a:lnTo>
                      <a:pt x="5" y="2"/>
                    </a:lnTo>
                    <a:lnTo>
                      <a:pt x="9" y="2"/>
                    </a:lnTo>
                    <a:lnTo>
                      <a:pt x="11" y="2"/>
                    </a:lnTo>
                    <a:lnTo>
                      <a:pt x="11" y="4"/>
                    </a:lnTo>
                    <a:lnTo>
                      <a:pt x="12" y="4"/>
                    </a:lnTo>
                    <a:lnTo>
                      <a:pt x="14" y="4"/>
                    </a:lnTo>
                    <a:lnTo>
                      <a:pt x="12" y="2"/>
                    </a:lnTo>
                    <a:lnTo>
                      <a:pt x="12" y="2"/>
                    </a:lnTo>
                    <a:lnTo>
                      <a:pt x="14"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73" name="Freeform 302"/>
              <p:cNvSpPr>
                <a:spLocks/>
              </p:cNvSpPr>
              <p:nvPr/>
            </p:nvSpPr>
            <p:spPr bwMode="auto">
              <a:xfrm>
                <a:off x="1715" y="896"/>
                <a:ext cx="14" cy="7"/>
              </a:xfrm>
              <a:custGeom>
                <a:avLst/>
                <a:gdLst>
                  <a:gd name="T0" fmla="*/ 11 w 14"/>
                  <a:gd name="T1" fmla="*/ 4 h 7"/>
                  <a:gd name="T2" fmla="*/ 12 w 14"/>
                  <a:gd name="T3" fmla="*/ 4 h 7"/>
                  <a:gd name="T4" fmla="*/ 14 w 14"/>
                  <a:gd name="T5" fmla="*/ 4 h 7"/>
                  <a:gd name="T6" fmla="*/ 14 w 14"/>
                  <a:gd name="T7" fmla="*/ 4 h 7"/>
                  <a:gd name="T8" fmla="*/ 12 w 14"/>
                  <a:gd name="T9" fmla="*/ 4 h 7"/>
                  <a:gd name="T10" fmla="*/ 11 w 14"/>
                  <a:gd name="T11" fmla="*/ 4 h 7"/>
                  <a:gd name="T12" fmla="*/ 9 w 14"/>
                  <a:gd name="T13" fmla="*/ 2 h 7"/>
                  <a:gd name="T14" fmla="*/ 9 w 14"/>
                  <a:gd name="T15" fmla="*/ 2 h 7"/>
                  <a:gd name="T16" fmla="*/ 7 w 14"/>
                  <a:gd name="T17" fmla="*/ 0 h 7"/>
                  <a:gd name="T18" fmla="*/ 5 w 14"/>
                  <a:gd name="T19" fmla="*/ 0 h 7"/>
                  <a:gd name="T20" fmla="*/ 5 w 14"/>
                  <a:gd name="T21" fmla="*/ 0 h 7"/>
                  <a:gd name="T22" fmla="*/ 2 w 14"/>
                  <a:gd name="T23" fmla="*/ 0 h 7"/>
                  <a:gd name="T24" fmla="*/ 0 w 14"/>
                  <a:gd name="T25" fmla="*/ 0 h 7"/>
                  <a:gd name="T26" fmla="*/ 0 w 14"/>
                  <a:gd name="T27" fmla="*/ 0 h 7"/>
                  <a:gd name="T28" fmla="*/ 0 w 14"/>
                  <a:gd name="T29" fmla="*/ 2 h 7"/>
                  <a:gd name="T30" fmla="*/ 2 w 14"/>
                  <a:gd name="T31" fmla="*/ 2 h 7"/>
                  <a:gd name="T32" fmla="*/ 2 w 14"/>
                  <a:gd name="T33" fmla="*/ 2 h 7"/>
                  <a:gd name="T34" fmla="*/ 2 w 14"/>
                  <a:gd name="T35" fmla="*/ 4 h 7"/>
                  <a:gd name="T36" fmla="*/ 3 w 14"/>
                  <a:gd name="T37" fmla="*/ 4 h 7"/>
                  <a:gd name="T38" fmla="*/ 7 w 14"/>
                  <a:gd name="T39" fmla="*/ 5 h 7"/>
                  <a:gd name="T40" fmla="*/ 9 w 14"/>
                  <a:gd name="T41" fmla="*/ 7 h 7"/>
                  <a:gd name="T42" fmla="*/ 11 w 14"/>
                  <a:gd name="T43" fmla="*/ 5 h 7"/>
                  <a:gd name="T44" fmla="*/ 11 w 14"/>
                  <a:gd name="T45" fmla="*/ 7 h 7"/>
                  <a:gd name="T46" fmla="*/ 11 w 14"/>
                  <a:gd name="T47" fmla="*/ 7 h 7"/>
                  <a:gd name="T48" fmla="*/ 11 w 14"/>
                  <a:gd name="T49" fmla="*/ 7 h 7"/>
                  <a:gd name="T50" fmla="*/ 12 w 14"/>
                  <a:gd name="T51" fmla="*/ 5 h 7"/>
                  <a:gd name="T52" fmla="*/ 11 w 14"/>
                  <a:gd name="T53" fmla="*/ 5 h 7"/>
                  <a:gd name="T54" fmla="*/ 11 w 14"/>
                  <a:gd name="T55" fmla="*/ 5 h 7"/>
                  <a:gd name="T56" fmla="*/ 9 w 14"/>
                  <a:gd name="T57" fmla="*/ 4 h 7"/>
                  <a:gd name="T58" fmla="*/ 11 w 14"/>
                  <a:gd name="T59" fmla="*/ 4 h 7"/>
                  <a:gd name="T60" fmla="*/ 11 w 14"/>
                  <a:gd name="T6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 h="7">
                    <a:moveTo>
                      <a:pt x="11" y="4"/>
                    </a:moveTo>
                    <a:lnTo>
                      <a:pt x="12" y="4"/>
                    </a:lnTo>
                    <a:lnTo>
                      <a:pt x="14" y="4"/>
                    </a:lnTo>
                    <a:lnTo>
                      <a:pt x="14" y="4"/>
                    </a:lnTo>
                    <a:lnTo>
                      <a:pt x="12" y="4"/>
                    </a:lnTo>
                    <a:lnTo>
                      <a:pt x="11" y="4"/>
                    </a:lnTo>
                    <a:lnTo>
                      <a:pt x="9" y="2"/>
                    </a:lnTo>
                    <a:lnTo>
                      <a:pt x="9" y="2"/>
                    </a:lnTo>
                    <a:lnTo>
                      <a:pt x="7" y="0"/>
                    </a:lnTo>
                    <a:lnTo>
                      <a:pt x="5" y="0"/>
                    </a:lnTo>
                    <a:lnTo>
                      <a:pt x="5" y="0"/>
                    </a:lnTo>
                    <a:lnTo>
                      <a:pt x="2" y="0"/>
                    </a:lnTo>
                    <a:lnTo>
                      <a:pt x="0" y="0"/>
                    </a:lnTo>
                    <a:lnTo>
                      <a:pt x="0" y="0"/>
                    </a:lnTo>
                    <a:lnTo>
                      <a:pt x="0" y="2"/>
                    </a:lnTo>
                    <a:lnTo>
                      <a:pt x="2" y="2"/>
                    </a:lnTo>
                    <a:lnTo>
                      <a:pt x="2" y="2"/>
                    </a:lnTo>
                    <a:lnTo>
                      <a:pt x="2" y="4"/>
                    </a:lnTo>
                    <a:lnTo>
                      <a:pt x="3" y="4"/>
                    </a:lnTo>
                    <a:lnTo>
                      <a:pt x="7" y="5"/>
                    </a:lnTo>
                    <a:lnTo>
                      <a:pt x="9" y="7"/>
                    </a:lnTo>
                    <a:lnTo>
                      <a:pt x="11" y="5"/>
                    </a:lnTo>
                    <a:lnTo>
                      <a:pt x="11" y="7"/>
                    </a:lnTo>
                    <a:lnTo>
                      <a:pt x="11" y="7"/>
                    </a:lnTo>
                    <a:lnTo>
                      <a:pt x="11" y="7"/>
                    </a:lnTo>
                    <a:lnTo>
                      <a:pt x="12" y="5"/>
                    </a:lnTo>
                    <a:lnTo>
                      <a:pt x="11" y="5"/>
                    </a:lnTo>
                    <a:lnTo>
                      <a:pt x="11" y="5"/>
                    </a:lnTo>
                    <a:lnTo>
                      <a:pt x="9" y="4"/>
                    </a:lnTo>
                    <a:lnTo>
                      <a:pt x="11" y="4"/>
                    </a:lnTo>
                    <a:lnTo>
                      <a:pt x="11"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74" name="Freeform 303"/>
              <p:cNvSpPr>
                <a:spLocks/>
              </p:cNvSpPr>
              <p:nvPr/>
            </p:nvSpPr>
            <p:spPr bwMode="auto">
              <a:xfrm>
                <a:off x="1691" y="912"/>
                <a:ext cx="15" cy="6"/>
              </a:xfrm>
              <a:custGeom>
                <a:avLst/>
                <a:gdLst>
                  <a:gd name="T0" fmla="*/ 13 w 15"/>
                  <a:gd name="T1" fmla="*/ 0 h 6"/>
                  <a:gd name="T2" fmla="*/ 11 w 15"/>
                  <a:gd name="T3" fmla="*/ 0 h 6"/>
                  <a:gd name="T4" fmla="*/ 11 w 15"/>
                  <a:gd name="T5" fmla="*/ 2 h 6"/>
                  <a:gd name="T6" fmla="*/ 6 w 15"/>
                  <a:gd name="T7" fmla="*/ 2 h 6"/>
                  <a:gd name="T8" fmla="*/ 6 w 15"/>
                  <a:gd name="T9" fmla="*/ 2 h 6"/>
                  <a:gd name="T10" fmla="*/ 4 w 15"/>
                  <a:gd name="T11" fmla="*/ 4 h 6"/>
                  <a:gd name="T12" fmla="*/ 2 w 15"/>
                  <a:gd name="T13" fmla="*/ 6 h 6"/>
                  <a:gd name="T14" fmla="*/ 0 w 15"/>
                  <a:gd name="T15" fmla="*/ 6 h 6"/>
                  <a:gd name="T16" fmla="*/ 0 w 15"/>
                  <a:gd name="T17" fmla="*/ 6 h 6"/>
                  <a:gd name="T18" fmla="*/ 2 w 15"/>
                  <a:gd name="T19" fmla="*/ 6 h 6"/>
                  <a:gd name="T20" fmla="*/ 4 w 15"/>
                  <a:gd name="T21" fmla="*/ 6 h 6"/>
                  <a:gd name="T22" fmla="*/ 7 w 15"/>
                  <a:gd name="T23" fmla="*/ 6 h 6"/>
                  <a:gd name="T24" fmla="*/ 9 w 15"/>
                  <a:gd name="T25" fmla="*/ 6 h 6"/>
                  <a:gd name="T26" fmla="*/ 11 w 15"/>
                  <a:gd name="T27" fmla="*/ 6 h 6"/>
                  <a:gd name="T28" fmla="*/ 13 w 15"/>
                  <a:gd name="T29" fmla="*/ 6 h 6"/>
                  <a:gd name="T30" fmla="*/ 13 w 15"/>
                  <a:gd name="T31" fmla="*/ 6 h 6"/>
                  <a:gd name="T32" fmla="*/ 15 w 15"/>
                  <a:gd name="T33" fmla="*/ 6 h 6"/>
                  <a:gd name="T34" fmla="*/ 15 w 15"/>
                  <a:gd name="T35" fmla="*/ 6 h 6"/>
                  <a:gd name="T36" fmla="*/ 15 w 15"/>
                  <a:gd name="T37" fmla="*/ 4 h 6"/>
                  <a:gd name="T38" fmla="*/ 15 w 15"/>
                  <a:gd name="T39" fmla="*/ 2 h 6"/>
                  <a:gd name="T40" fmla="*/ 15 w 15"/>
                  <a:gd name="T41" fmla="*/ 2 h 6"/>
                  <a:gd name="T42" fmla="*/ 15 w 15"/>
                  <a:gd name="T43" fmla="*/ 0 h 6"/>
                  <a:gd name="T44" fmla="*/ 13 w 15"/>
                  <a:gd name="T4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6">
                    <a:moveTo>
                      <a:pt x="13" y="0"/>
                    </a:moveTo>
                    <a:lnTo>
                      <a:pt x="11" y="0"/>
                    </a:lnTo>
                    <a:lnTo>
                      <a:pt x="11" y="2"/>
                    </a:lnTo>
                    <a:lnTo>
                      <a:pt x="6" y="2"/>
                    </a:lnTo>
                    <a:lnTo>
                      <a:pt x="6" y="2"/>
                    </a:lnTo>
                    <a:lnTo>
                      <a:pt x="4" y="4"/>
                    </a:lnTo>
                    <a:lnTo>
                      <a:pt x="2" y="6"/>
                    </a:lnTo>
                    <a:lnTo>
                      <a:pt x="0" y="6"/>
                    </a:lnTo>
                    <a:lnTo>
                      <a:pt x="0" y="6"/>
                    </a:lnTo>
                    <a:lnTo>
                      <a:pt x="2" y="6"/>
                    </a:lnTo>
                    <a:lnTo>
                      <a:pt x="4" y="6"/>
                    </a:lnTo>
                    <a:lnTo>
                      <a:pt x="7" y="6"/>
                    </a:lnTo>
                    <a:lnTo>
                      <a:pt x="9" y="6"/>
                    </a:lnTo>
                    <a:lnTo>
                      <a:pt x="11" y="6"/>
                    </a:lnTo>
                    <a:lnTo>
                      <a:pt x="13" y="6"/>
                    </a:lnTo>
                    <a:lnTo>
                      <a:pt x="13" y="6"/>
                    </a:lnTo>
                    <a:lnTo>
                      <a:pt x="15" y="6"/>
                    </a:lnTo>
                    <a:lnTo>
                      <a:pt x="15" y="6"/>
                    </a:lnTo>
                    <a:lnTo>
                      <a:pt x="15" y="4"/>
                    </a:lnTo>
                    <a:lnTo>
                      <a:pt x="15" y="2"/>
                    </a:lnTo>
                    <a:lnTo>
                      <a:pt x="15" y="2"/>
                    </a:lnTo>
                    <a:lnTo>
                      <a:pt x="15" y="0"/>
                    </a:lnTo>
                    <a:lnTo>
                      <a:pt x="13"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75" name="Rectangle 304"/>
              <p:cNvSpPr>
                <a:spLocks noChangeArrowheads="1"/>
              </p:cNvSpPr>
              <p:nvPr/>
            </p:nvSpPr>
            <p:spPr bwMode="auto">
              <a:xfrm>
                <a:off x="1717" y="925"/>
                <a:ext cx="1"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76" name="Freeform 305"/>
              <p:cNvSpPr>
                <a:spLocks/>
              </p:cNvSpPr>
              <p:nvPr/>
            </p:nvSpPr>
            <p:spPr bwMode="auto">
              <a:xfrm>
                <a:off x="1753" y="834"/>
                <a:ext cx="3" cy="2"/>
              </a:xfrm>
              <a:custGeom>
                <a:avLst/>
                <a:gdLst>
                  <a:gd name="T0" fmla="*/ 0 w 3"/>
                  <a:gd name="T1" fmla="*/ 2 h 2"/>
                  <a:gd name="T2" fmla="*/ 0 w 3"/>
                  <a:gd name="T3" fmla="*/ 2 h 2"/>
                  <a:gd name="T4" fmla="*/ 0 w 3"/>
                  <a:gd name="T5" fmla="*/ 2 h 2"/>
                  <a:gd name="T6" fmla="*/ 0 w 3"/>
                  <a:gd name="T7" fmla="*/ 2 h 2"/>
                  <a:gd name="T8" fmla="*/ 2 w 3"/>
                  <a:gd name="T9" fmla="*/ 2 h 2"/>
                  <a:gd name="T10" fmla="*/ 2 w 3"/>
                  <a:gd name="T11" fmla="*/ 0 h 2"/>
                  <a:gd name="T12" fmla="*/ 2 w 3"/>
                  <a:gd name="T13" fmla="*/ 0 h 2"/>
                  <a:gd name="T14" fmla="*/ 3 w 3"/>
                  <a:gd name="T15" fmla="*/ 0 h 2"/>
                  <a:gd name="T16" fmla="*/ 3 w 3"/>
                  <a:gd name="T17" fmla="*/ 0 h 2"/>
                  <a:gd name="T18" fmla="*/ 2 w 3"/>
                  <a:gd name="T19" fmla="*/ 0 h 2"/>
                  <a:gd name="T20" fmla="*/ 2 w 3"/>
                  <a:gd name="T21" fmla="*/ 0 h 2"/>
                  <a:gd name="T22" fmla="*/ 0 w 3"/>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2">
                    <a:moveTo>
                      <a:pt x="0" y="2"/>
                    </a:moveTo>
                    <a:lnTo>
                      <a:pt x="0" y="2"/>
                    </a:lnTo>
                    <a:lnTo>
                      <a:pt x="0" y="2"/>
                    </a:lnTo>
                    <a:lnTo>
                      <a:pt x="0" y="2"/>
                    </a:lnTo>
                    <a:lnTo>
                      <a:pt x="2" y="2"/>
                    </a:lnTo>
                    <a:lnTo>
                      <a:pt x="2" y="0"/>
                    </a:lnTo>
                    <a:lnTo>
                      <a:pt x="2" y="0"/>
                    </a:lnTo>
                    <a:lnTo>
                      <a:pt x="3" y="0"/>
                    </a:lnTo>
                    <a:lnTo>
                      <a:pt x="3" y="0"/>
                    </a:lnTo>
                    <a:lnTo>
                      <a:pt x="2" y="0"/>
                    </a:lnTo>
                    <a:lnTo>
                      <a:pt x="2"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77" name="Freeform 306"/>
              <p:cNvSpPr>
                <a:spLocks/>
              </p:cNvSpPr>
              <p:nvPr/>
            </p:nvSpPr>
            <p:spPr bwMode="auto">
              <a:xfrm>
                <a:off x="1501" y="793"/>
                <a:ext cx="290" cy="222"/>
              </a:xfrm>
              <a:custGeom>
                <a:avLst/>
                <a:gdLst>
                  <a:gd name="T0" fmla="*/ 212 w 290"/>
                  <a:gd name="T1" fmla="*/ 132 h 222"/>
                  <a:gd name="T2" fmla="*/ 188 w 290"/>
                  <a:gd name="T3" fmla="*/ 128 h 222"/>
                  <a:gd name="T4" fmla="*/ 196 w 290"/>
                  <a:gd name="T5" fmla="*/ 116 h 222"/>
                  <a:gd name="T6" fmla="*/ 225 w 290"/>
                  <a:gd name="T7" fmla="*/ 126 h 222"/>
                  <a:gd name="T8" fmla="*/ 219 w 290"/>
                  <a:gd name="T9" fmla="*/ 116 h 222"/>
                  <a:gd name="T10" fmla="*/ 205 w 290"/>
                  <a:gd name="T11" fmla="*/ 103 h 222"/>
                  <a:gd name="T12" fmla="*/ 219 w 290"/>
                  <a:gd name="T13" fmla="*/ 94 h 222"/>
                  <a:gd name="T14" fmla="*/ 232 w 290"/>
                  <a:gd name="T15" fmla="*/ 87 h 222"/>
                  <a:gd name="T16" fmla="*/ 237 w 290"/>
                  <a:gd name="T17" fmla="*/ 79 h 222"/>
                  <a:gd name="T18" fmla="*/ 243 w 290"/>
                  <a:gd name="T19" fmla="*/ 72 h 222"/>
                  <a:gd name="T20" fmla="*/ 241 w 290"/>
                  <a:gd name="T21" fmla="*/ 65 h 222"/>
                  <a:gd name="T22" fmla="*/ 245 w 290"/>
                  <a:gd name="T23" fmla="*/ 58 h 222"/>
                  <a:gd name="T24" fmla="*/ 245 w 290"/>
                  <a:gd name="T25" fmla="*/ 47 h 222"/>
                  <a:gd name="T26" fmla="*/ 255 w 290"/>
                  <a:gd name="T27" fmla="*/ 34 h 222"/>
                  <a:gd name="T28" fmla="*/ 261 w 290"/>
                  <a:gd name="T29" fmla="*/ 29 h 222"/>
                  <a:gd name="T30" fmla="*/ 281 w 290"/>
                  <a:gd name="T31" fmla="*/ 23 h 222"/>
                  <a:gd name="T32" fmla="*/ 264 w 290"/>
                  <a:gd name="T33" fmla="*/ 20 h 222"/>
                  <a:gd name="T34" fmla="*/ 232 w 290"/>
                  <a:gd name="T35" fmla="*/ 31 h 222"/>
                  <a:gd name="T36" fmla="*/ 235 w 290"/>
                  <a:gd name="T37" fmla="*/ 18 h 222"/>
                  <a:gd name="T38" fmla="*/ 206 w 290"/>
                  <a:gd name="T39" fmla="*/ 12 h 222"/>
                  <a:gd name="T40" fmla="*/ 237 w 290"/>
                  <a:gd name="T41" fmla="*/ 7 h 222"/>
                  <a:gd name="T42" fmla="*/ 197 w 290"/>
                  <a:gd name="T43" fmla="*/ 5 h 222"/>
                  <a:gd name="T44" fmla="*/ 219 w 290"/>
                  <a:gd name="T45" fmla="*/ 2 h 222"/>
                  <a:gd name="T46" fmla="*/ 181 w 290"/>
                  <a:gd name="T47" fmla="*/ 0 h 222"/>
                  <a:gd name="T48" fmla="*/ 163 w 290"/>
                  <a:gd name="T49" fmla="*/ 2 h 222"/>
                  <a:gd name="T50" fmla="*/ 150 w 290"/>
                  <a:gd name="T51" fmla="*/ 5 h 222"/>
                  <a:gd name="T52" fmla="*/ 145 w 290"/>
                  <a:gd name="T53" fmla="*/ 7 h 222"/>
                  <a:gd name="T54" fmla="*/ 149 w 290"/>
                  <a:gd name="T55" fmla="*/ 9 h 222"/>
                  <a:gd name="T56" fmla="*/ 125 w 290"/>
                  <a:gd name="T57" fmla="*/ 7 h 222"/>
                  <a:gd name="T58" fmla="*/ 107 w 290"/>
                  <a:gd name="T59" fmla="*/ 16 h 222"/>
                  <a:gd name="T60" fmla="*/ 91 w 290"/>
                  <a:gd name="T61" fmla="*/ 18 h 222"/>
                  <a:gd name="T62" fmla="*/ 58 w 290"/>
                  <a:gd name="T63" fmla="*/ 20 h 222"/>
                  <a:gd name="T64" fmla="*/ 44 w 290"/>
                  <a:gd name="T65" fmla="*/ 29 h 222"/>
                  <a:gd name="T66" fmla="*/ 40 w 290"/>
                  <a:gd name="T67" fmla="*/ 36 h 222"/>
                  <a:gd name="T68" fmla="*/ 2 w 290"/>
                  <a:gd name="T69" fmla="*/ 43 h 222"/>
                  <a:gd name="T70" fmla="*/ 18 w 290"/>
                  <a:gd name="T71" fmla="*/ 50 h 222"/>
                  <a:gd name="T72" fmla="*/ 25 w 290"/>
                  <a:gd name="T73" fmla="*/ 54 h 222"/>
                  <a:gd name="T74" fmla="*/ 11 w 290"/>
                  <a:gd name="T75" fmla="*/ 60 h 222"/>
                  <a:gd name="T76" fmla="*/ 29 w 290"/>
                  <a:gd name="T77" fmla="*/ 65 h 222"/>
                  <a:gd name="T78" fmla="*/ 53 w 290"/>
                  <a:gd name="T79" fmla="*/ 74 h 222"/>
                  <a:gd name="T80" fmla="*/ 56 w 290"/>
                  <a:gd name="T81" fmla="*/ 92 h 222"/>
                  <a:gd name="T82" fmla="*/ 49 w 290"/>
                  <a:gd name="T83" fmla="*/ 112 h 222"/>
                  <a:gd name="T84" fmla="*/ 67 w 290"/>
                  <a:gd name="T85" fmla="*/ 116 h 222"/>
                  <a:gd name="T86" fmla="*/ 63 w 290"/>
                  <a:gd name="T87" fmla="*/ 125 h 222"/>
                  <a:gd name="T88" fmla="*/ 49 w 290"/>
                  <a:gd name="T89" fmla="*/ 139 h 222"/>
                  <a:gd name="T90" fmla="*/ 40 w 290"/>
                  <a:gd name="T91" fmla="*/ 145 h 222"/>
                  <a:gd name="T92" fmla="*/ 34 w 290"/>
                  <a:gd name="T93" fmla="*/ 166 h 222"/>
                  <a:gd name="T94" fmla="*/ 45 w 290"/>
                  <a:gd name="T95" fmla="*/ 175 h 222"/>
                  <a:gd name="T96" fmla="*/ 40 w 290"/>
                  <a:gd name="T97" fmla="*/ 195 h 222"/>
                  <a:gd name="T98" fmla="*/ 42 w 290"/>
                  <a:gd name="T99" fmla="*/ 208 h 222"/>
                  <a:gd name="T100" fmla="*/ 60 w 290"/>
                  <a:gd name="T101" fmla="*/ 211 h 222"/>
                  <a:gd name="T102" fmla="*/ 63 w 290"/>
                  <a:gd name="T103" fmla="*/ 217 h 222"/>
                  <a:gd name="T104" fmla="*/ 80 w 290"/>
                  <a:gd name="T105" fmla="*/ 211 h 222"/>
                  <a:gd name="T106" fmla="*/ 94 w 290"/>
                  <a:gd name="T107" fmla="*/ 193 h 222"/>
                  <a:gd name="T108" fmla="*/ 100 w 290"/>
                  <a:gd name="T109" fmla="*/ 181 h 222"/>
                  <a:gd name="T110" fmla="*/ 112 w 290"/>
                  <a:gd name="T111" fmla="*/ 170 h 222"/>
                  <a:gd name="T112" fmla="*/ 123 w 290"/>
                  <a:gd name="T113" fmla="*/ 163 h 222"/>
                  <a:gd name="T114" fmla="*/ 136 w 290"/>
                  <a:gd name="T115" fmla="*/ 164 h 222"/>
                  <a:gd name="T116" fmla="*/ 152 w 290"/>
                  <a:gd name="T117" fmla="*/ 155 h 222"/>
                  <a:gd name="T118" fmla="*/ 161 w 290"/>
                  <a:gd name="T119" fmla="*/ 143 h 222"/>
                  <a:gd name="T120" fmla="*/ 174 w 290"/>
                  <a:gd name="T121" fmla="*/ 145 h 222"/>
                  <a:gd name="T122" fmla="*/ 194 w 290"/>
                  <a:gd name="T123" fmla="*/ 143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0" h="222">
                    <a:moveTo>
                      <a:pt x="201" y="139"/>
                    </a:moveTo>
                    <a:lnTo>
                      <a:pt x="201" y="139"/>
                    </a:lnTo>
                    <a:lnTo>
                      <a:pt x="201" y="139"/>
                    </a:lnTo>
                    <a:lnTo>
                      <a:pt x="201" y="139"/>
                    </a:lnTo>
                    <a:lnTo>
                      <a:pt x="201" y="139"/>
                    </a:lnTo>
                    <a:lnTo>
                      <a:pt x="201" y="139"/>
                    </a:lnTo>
                    <a:lnTo>
                      <a:pt x="203" y="139"/>
                    </a:lnTo>
                    <a:lnTo>
                      <a:pt x="203" y="139"/>
                    </a:lnTo>
                    <a:lnTo>
                      <a:pt x="203" y="139"/>
                    </a:lnTo>
                    <a:lnTo>
                      <a:pt x="205" y="137"/>
                    </a:lnTo>
                    <a:lnTo>
                      <a:pt x="203" y="137"/>
                    </a:lnTo>
                    <a:lnTo>
                      <a:pt x="205" y="137"/>
                    </a:lnTo>
                    <a:lnTo>
                      <a:pt x="205" y="137"/>
                    </a:lnTo>
                    <a:lnTo>
                      <a:pt x="205" y="137"/>
                    </a:lnTo>
                    <a:lnTo>
                      <a:pt x="205" y="137"/>
                    </a:lnTo>
                    <a:lnTo>
                      <a:pt x="206" y="137"/>
                    </a:lnTo>
                    <a:lnTo>
                      <a:pt x="206" y="136"/>
                    </a:lnTo>
                    <a:lnTo>
                      <a:pt x="208" y="136"/>
                    </a:lnTo>
                    <a:lnTo>
                      <a:pt x="208" y="136"/>
                    </a:lnTo>
                    <a:lnTo>
                      <a:pt x="210" y="136"/>
                    </a:lnTo>
                    <a:lnTo>
                      <a:pt x="208" y="136"/>
                    </a:lnTo>
                    <a:lnTo>
                      <a:pt x="210" y="136"/>
                    </a:lnTo>
                    <a:lnTo>
                      <a:pt x="210" y="134"/>
                    </a:lnTo>
                    <a:lnTo>
                      <a:pt x="208" y="134"/>
                    </a:lnTo>
                    <a:lnTo>
                      <a:pt x="210" y="134"/>
                    </a:lnTo>
                    <a:lnTo>
                      <a:pt x="210" y="134"/>
                    </a:lnTo>
                    <a:lnTo>
                      <a:pt x="210" y="134"/>
                    </a:lnTo>
                    <a:lnTo>
                      <a:pt x="210" y="134"/>
                    </a:lnTo>
                    <a:lnTo>
                      <a:pt x="212" y="134"/>
                    </a:lnTo>
                    <a:lnTo>
                      <a:pt x="212" y="134"/>
                    </a:lnTo>
                    <a:lnTo>
                      <a:pt x="212" y="132"/>
                    </a:lnTo>
                    <a:lnTo>
                      <a:pt x="212" y="132"/>
                    </a:lnTo>
                    <a:lnTo>
                      <a:pt x="214" y="132"/>
                    </a:lnTo>
                    <a:lnTo>
                      <a:pt x="216" y="132"/>
                    </a:lnTo>
                    <a:lnTo>
                      <a:pt x="216" y="132"/>
                    </a:lnTo>
                    <a:lnTo>
                      <a:pt x="216" y="130"/>
                    </a:lnTo>
                    <a:lnTo>
                      <a:pt x="217" y="130"/>
                    </a:lnTo>
                    <a:lnTo>
                      <a:pt x="217" y="130"/>
                    </a:lnTo>
                    <a:lnTo>
                      <a:pt x="219" y="130"/>
                    </a:lnTo>
                    <a:lnTo>
                      <a:pt x="219" y="130"/>
                    </a:lnTo>
                    <a:lnTo>
                      <a:pt x="219" y="130"/>
                    </a:lnTo>
                    <a:lnTo>
                      <a:pt x="219" y="130"/>
                    </a:lnTo>
                    <a:lnTo>
                      <a:pt x="221" y="130"/>
                    </a:lnTo>
                    <a:lnTo>
                      <a:pt x="223" y="128"/>
                    </a:lnTo>
                    <a:lnTo>
                      <a:pt x="223" y="128"/>
                    </a:lnTo>
                    <a:lnTo>
                      <a:pt x="219" y="130"/>
                    </a:lnTo>
                    <a:lnTo>
                      <a:pt x="217" y="130"/>
                    </a:lnTo>
                    <a:lnTo>
                      <a:pt x="214" y="130"/>
                    </a:lnTo>
                    <a:lnTo>
                      <a:pt x="206" y="126"/>
                    </a:lnTo>
                    <a:lnTo>
                      <a:pt x="206" y="126"/>
                    </a:lnTo>
                    <a:lnTo>
                      <a:pt x="206" y="126"/>
                    </a:lnTo>
                    <a:lnTo>
                      <a:pt x="206" y="126"/>
                    </a:lnTo>
                    <a:lnTo>
                      <a:pt x="205" y="126"/>
                    </a:lnTo>
                    <a:lnTo>
                      <a:pt x="205" y="126"/>
                    </a:lnTo>
                    <a:lnTo>
                      <a:pt x="201" y="126"/>
                    </a:lnTo>
                    <a:lnTo>
                      <a:pt x="199" y="128"/>
                    </a:lnTo>
                    <a:lnTo>
                      <a:pt x="197" y="128"/>
                    </a:lnTo>
                    <a:lnTo>
                      <a:pt x="194" y="128"/>
                    </a:lnTo>
                    <a:lnTo>
                      <a:pt x="194" y="130"/>
                    </a:lnTo>
                    <a:lnTo>
                      <a:pt x="190" y="130"/>
                    </a:lnTo>
                    <a:lnTo>
                      <a:pt x="187" y="130"/>
                    </a:lnTo>
                    <a:lnTo>
                      <a:pt x="188" y="128"/>
                    </a:lnTo>
                    <a:lnTo>
                      <a:pt x="190" y="128"/>
                    </a:lnTo>
                    <a:lnTo>
                      <a:pt x="192" y="128"/>
                    </a:lnTo>
                    <a:lnTo>
                      <a:pt x="196" y="126"/>
                    </a:lnTo>
                    <a:lnTo>
                      <a:pt x="196" y="126"/>
                    </a:lnTo>
                    <a:lnTo>
                      <a:pt x="197" y="126"/>
                    </a:lnTo>
                    <a:lnTo>
                      <a:pt x="197" y="125"/>
                    </a:lnTo>
                    <a:lnTo>
                      <a:pt x="196" y="125"/>
                    </a:lnTo>
                    <a:lnTo>
                      <a:pt x="190" y="126"/>
                    </a:lnTo>
                    <a:lnTo>
                      <a:pt x="188" y="125"/>
                    </a:lnTo>
                    <a:lnTo>
                      <a:pt x="187" y="125"/>
                    </a:lnTo>
                    <a:lnTo>
                      <a:pt x="185" y="125"/>
                    </a:lnTo>
                    <a:lnTo>
                      <a:pt x="188" y="125"/>
                    </a:lnTo>
                    <a:lnTo>
                      <a:pt x="190" y="125"/>
                    </a:lnTo>
                    <a:lnTo>
                      <a:pt x="192" y="121"/>
                    </a:lnTo>
                    <a:lnTo>
                      <a:pt x="190" y="121"/>
                    </a:lnTo>
                    <a:lnTo>
                      <a:pt x="190" y="119"/>
                    </a:lnTo>
                    <a:lnTo>
                      <a:pt x="192" y="119"/>
                    </a:lnTo>
                    <a:lnTo>
                      <a:pt x="194" y="121"/>
                    </a:lnTo>
                    <a:lnTo>
                      <a:pt x="194" y="119"/>
                    </a:lnTo>
                    <a:lnTo>
                      <a:pt x="196" y="119"/>
                    </a:lnTo>
                    <a:lnTo>
                      <a:pt x="199" y="121"/>
                    </a:lnTo>
                    <a:lnTo>
                      <a:pt x="203" y="119"/>
                    </a:lnTo>
                    <a:lnTo>
                      <a:pt x="205" y="119"/>
                    </a:lnTo>
                    <a:lnTo>
                      <a:pt x="205" y="117"/>
                    </a:lnTo>
                    <a:lnTo>
                      <a:pt x="205" y="119"/>
                    </a:lnTo>
                    <a:lnTo>
                      <a:pt x="205" y="117"/>
                    </a:lnTo>
                    <a:lnTo>
                      <a:pt x="205" y="116"/>
                    </a:lnTo>
                    <a:lnTo>
                      <a:pt x="201" y="116"/>
                    </a:lnTo>
                    <a:lnTo>
                      <a:pt x="201" y="116"/>
                    </a:lnTo>
                    <a:lnTo>
                      <a:pt x="199" y="116"/>
                    </a:lnTo>
                    <a:lnTo>
                      <a:pt x="196" y="116"/>
                    </a:lnTo>
                    <a:lnTo>
                      <a:pt x="197" y="116"/>
                    </a:lnTo>
                    <a:lnTo>
                      <a:pt x="196" y="114"/>
                    </a:lnTo>
                    <a:lnTo>
                      <a:pt x="194" y="114"/>
                    </a:lnTo>
                    <a:lnTo>
                      <a:pt x="196" y="114"/>
                    </a:lnTo>
                    <a:lnTo>
                      <a:pt x="196" y="114"/>
                    </a:lnTo>
                    <a:lnTo>
                      <a:pt x="196" y="112"/>
                    </a:lnTo>
                    <a:lnTo>
                      <a:pt x="197" y="114"/>
                    </a:lnTo>
                    <a:lnTo>
                      <a:pt x="199" y="114"/>
                    </a:lnTo>
                    <a:lnTo>
                      <a:pt x="201" y="116"/>
                    </a:lnTo>
                    <a:lnTo>
                      <a:pt x="201" y="114"/>
                    </a:lnTo>
                    <a:lnTo>
                      <a:pt x="203" y="116"/>
                    </a:lnTo>
                    <a:lnTo>
                      <a:pt x="205" y="116"/>
                    </a:lnTo>
                    <a:lnTo>
                      <a:pt x="206" y="116"/>
                    </a:lnTo>
                    <a:lnTo>
                      <a:pt x="208" y="117"/>
                    </a:lnTo>
                    <a:lnTo>
                      <a:pt x="210" y="117"/>
                    </a:lnTo>
                    <a:lnTo>
                      <a:pt x="210" y="117"/>
                    </a:lnTo>
                    <a:lnTo>
                      <a:pt x="210" y="119"/>
                    </a:lnTo>
                    <a:lnTo>
                      <a:pt x="212" y="119"/>
                    </a:lnTo>
                    <a:lnTo>
                      <a:pt x="212" y="121"/>
                    </a:lnTo>
                    <a:lnTo>
                      <a:pt x="212" y="123"/>
                    </a:lnTo>
                    <a:lnTo>
                      <a:pt x="214" y="125"/>
                    </a:lnTo>
                    <a:lnTo>
                      <a:pt x="216" y="125"/>
                    </a:lnTo>
                    <a:lnTo>
                      <a:pt x="217" y="126"/>
                    </a:lnTo>
                    <a:lnTo>
                      <a:pt x="219" y="125"/>
                    </a:lnTo>
                    <a:lnTo>
                      <a:pt x="221" y="123"/>
                    </a:lnTo>
                    <a:lnTo>
                      <a:pt x="221" y="123"/>
                    </a:lnTo>
                    <a:lnTo>
                      <a:pt x="221" y="123"/>
                    </a:lnTo>
                    <a:lnTo>
                      <a:pt x="221" y="125"/>
                    </a:lnTo>
                    <a:lnTo>
                      <a:pt x="221" y="125"/>
                    </a:lnTo>
                    <a:lnTo>
                      <a:pt x="223" y="125"/>
                    </a:lnTo>
                    <a:lnTo>
                      <a:pt x="225" y="126"/>
                    </a:lnTo>
                    <a:lnTo>
                      <a:pt x="225" y="125"/>
                    </a:lnTo>
                    <a:lnTo>
                      <a:pt x="226" y="125"/>
                    </a:lnTo>
                    <a:lnTo>
                      <a:pt x="225" y="125"/>
                    </a:lnTo>
                    <a:lnTo>
                      <a:pt x="225" y="123"/>
                    </a:lnTo>
                    <a:lnTo>
                      <a:pt x="225" y="123"/>
                    </a:lnTo>
                    <a:lnTo>
                      <a:pt x="225" y="123"/>
                    </a:lnTo>
                    <a:lnTo>
                      <a:pt x="225" y="121"/>
                    </a:lnTo>
                    <a:lnTo>
                      <a:pt x="225" y="121"/>
                    </a:lnTo>
                    <a:lnTo>
                      <a:pt x="225" y="119"/>
                    </a:lnTo>
                    <a:lnTo>
                      <a:pt x="225" y="119"/>
                    </a:lnTo>
                    <a:lnTo>
                      <a:pt x="225" y="119"/>
                    </a:lnTo>
                    <a:lnTo>
                      <a:pt x="226" y="119"/>
                    </a:lnTo>
                    <a:lnTo>
                      <a:pt x="225" y="117"/>
                    </a:lnTo>
                    <a:lnTo>
                      <a:pt x="226" y="117"/>
                    </a:lnTo>
                    <a:lnTo>
                      <a:pt x="226" y="116"/>
                    </a:lnTo>
                    <a:lnTo>
                      <a:pt x="226" y="116"/>
                    </a:lnTo>
                    <a:lnTo>
                      <a:pt x="225" y="116"/>
                    </a:lnTo>
                    <a:lnTo>
                      <a:pt x="225" y="116"/>
                    </a:lnTo>
                    <a:lnTo>
                      <a:pt x="223" y="117"/>
                    </a:lnTo>
                    <a:lnTo>
                      <a:pt x="223" y="117"/>
                    </a:lnTo>
                    <a:lnTo>
                      <a:pt x="223" y="116"/>
                    </a:lnTo>
                    <a:lnTo>
                      <a:pt x="225" y="114"/>
                    </a:lnTo>
                    <a:lnTo>
                      <a:pt x="225" y="114"/>
                    </a:lnTo>
                    <a:lnTo>
                      <a:pt x="225" y="114"/>
                    </a:lnTo>
                    <a:lnTo>
                      <a:pt x="225" y="114"/>
                    </a:lnTo>
                    <a:lnTo>
                      <a:pt x="223" y="116"/>
                    </a:lnTo>
                    <a:lnTo>
                      <a:pt x="223" y="116"/>
                    </a:lnTo>
                    <a:lnTo>
                      <a:pt x="223" y="114"/>
                    </a:lnTo>
                    <a:lnTo>
                      <a:pt x="223" y="114"/>
                    </a:lnTo>
                    <a:lnTo>
                      <a:pt x="221" y="114"/>
                    </a:lnTo>
                    <a:lnTo>
                      <a:pt x="219" y="116"/>
                    </a:lnTo>
                    <a:lnTo>
                      <a:pt x="219" y="116"/>
                    </a:lnTo>
                    <a:lnTo>
                      <a:pt x="221" y="114"/>
                    </a:lnTo>
                    <a:lnTo>
                      <a:pt x="221" y="114"/>
                    </a:lnTo>
                    <a:lnTo>
                      <a:pt x="223" y="112"/>
                    </a:lnTo>
                    <a:lnTo>
                      <a:pt x="223" y="112"/>
                    </a:lnTo>
                    <a:lnTo>
                      <a:pt x="219" y="110"/>
                    </a:lnTo>
                    <a:lnTo>
                      <a:pt x="219" y="110"/>
                    </a:lnTo>
                    <a:lnTo>
                      <a:pt x="217" y="110"/>
                    </a:lnTo>
                    <a:lnTo>
                      <a:pt x="217" y="108"/>
                    </a:lnTo>
                    <a:lnTo>
                      <a:pt x="216" y="108"/>
                    </a:lnTo>
                    <a:lnTo>
                      <a:pt x="214" y="107"/>
                    </a:lnTo>
                    <a:lnTo>
                      <a:pt x="212" y="107"/>
                    </a:lnTo>
                    <a:lnTo>
                      <a:pt x="210" y="107"/>
                    </a:lnTo>
                    <a:lnTo>
                      <a:pt x="210" y="108"/>
                    </a:lnTo>
                    <a:lnTo>
                      <a:pt x="208" y="108"/>
                    </a:lnTo>
                    <a:lnTo>
                      <a:pt x="208" y="110"/>
                    </a:lnTo>
                    <a:lnTo>
                      <a:pt x="208" y="108"/>
                    </a:lnTo>
                    <a:lnTo>
                      <a:pt x="208" y="108"/>
                    </a:lnTo>
                    <a:lnTo>
                      <a:pt x="210" y="107"/>
                    </a:lnTo>
                    <a:lnTo>
                      <a:pt x="208" y="107"/>
                    </a:lnTo>
                    <a:lnTo>
                      <a:pt x="208" y="107"/>
                    </a:lnTo>
                    <a:lnTo>
                      <a:pt x="210" y="107"/>
                    </a:lnTo>
                    <a:lnTo>
                      <a:pt x="212" y="107"/>
                    </a:lnTo>
                    <a:lnTo>
                      <a:pt x="212" y="105"/>
                    </a:lnTo>
                    <a:lnTo>
                      <a:pt x="212" y="105"/>
                    </a:lnTo>
                    <a:lnTo>
                      <a:pt x="210" y="103"/>
                    </a:lnTo>
                    <a:lnTo>
                      <a:pt x="208" y="103"/>
                    </a:lnTo>
                    <a:lnTo>
                      <a:pt x="206" y="105"/>
                    </a:lnTo>
                    <a:lnTo>
                      <a:pt x="205" y="105"/>
                    </a:lnTo>
                    <a:lnTo>
                      <a:pt x="205" y="105"/>
                    </a:lnTo>
                    <a:lnTo>
                      <a:pt x="205" y="103"/>
                    </a:lnTo>
                    <a:lnTo>
                      <a:pt x="203" y="105"/>
                    </a:lnTo>
                    <a:lnTo>
                      <a:pt x="203" y="103"/>
                    </a:lnTo>
                    <a:lnTo>
                      <a:pt x="205" y="103"/>
                    </a:lnTo>
                    <a:lnTo>
                      <a:pt x="203" y="103"/>
                    </a:lnTo>
                    <a:lnTo>
                      <a:pt x="206" y="103"/>
                    </a:lnTo>
                    <a:lnTo>
                      <a:pt x="208" y="103"/>
                    </a:lnTo>
                    <a:lnTo>
                      <a:pt x="210" y="101"/>
                    </a:lnTo>
                    <a:lnTo>
                      <a:pt x="210" y="101"/>
                    </a:lnTo>
                    <a:lnTo>
                      <a:pt x="212" y="101"/>
                    </a:lnTo>
                    <a:lnTo>
                      <a:pt x="212" y="101"/>
                    </a:lnTo>
                    <a:lnTo>
                      <a:pt x="210" y="101"/>
                    </a:lnTo>
                    <a:lnTo>
                      <a:pt x="208" y="99"/>
                    </a:lnTo>
                    <a:lnTo>
                      <a:pt x="206" y="99"/>
                    </a:lnTo>
                    <a:lnTo>
                      <a:pt x="205" y="99"/>
                    </a:lnTo>
                    <a:lnTo>
                      <a:pt x="203" y="101"/>
                    </a:lnTo>
                    <a:lnTo>
                      <a:pt x="203" y="99"/>
                    </a:lnTo>
                    <a:lnTo>
                      <a:pt x="205" y="99"/>
                    </a:lnTo>
                    <a:lnTo>
                      <a:pt x="205" y="99"/>
                    </a:lnTo>
                    <a:lnTo>
                      <a:pt x="203" y="98"/>
                    </a:lnTo>
                    <a:lnTo>
                      <a:pt x="205" y="98"/>
                    </a:lnTo>
                    <a:lnTo>
                      <a:pt x="206" y="99"/>
                    </a:lnTo>
                    <a:lnTo>
                      <a:pt x="208" y="99"/>
                    </a:lnTo>
                    <a:lnTo>
                      <a:pt x="210" y="98"/>
                    </a:lnTo>
                    <a:lnTo>
                      <a:pt x="212" y="98"/>
                    </a:lnTo>
                    <a:lnTo>
                      <a:pt x="214" y="98"/>
                    </a:lnTo>
                    <a:lnTo>
                      <a:pt x="214" y="96"/>
                    </a:lnTo>
                    <a:lnTo>
                      <a:pt x="214" y="96"/>
                    </a:lnTo>
                    <a:lnTo>
                      <a:pt x="216" y="96"/>
                    </a:lnTo>
                    <a:lnTo>
                      <a:pt x="217" y="96"/>
                    </a:lnTo>
                    <a:lnTo>
                      <a:pt x="217" y="94"/>
                    </a:lnTo>
                    <a:lnTo>
                      <a:pt x="219" y="94"/>
                    </a:lnTo>
                    <a:lnTo>
                      <a:pt x="219" y="94"/>
                    </a:lnTo>
                    <a:lnTo>
                      <a:pt x="219" y="96"/>
                    </a:lnTo>
                    <a:lnTo>
                      <a:pt x="221" y="96"/>
                    </a:lnTo>
                    <a:lnTo>
                      <a:pt x="223" y="98"/>
                    </a:lnTo>
                    <a:lnTo>
                      <a:pt x="226" y="99"/>
                    </a:lnTo>
                    <a:lnTo>
                      <a:pt x="228" y="99"/>
                    </a:lnTo>
                    <a:lnTo>
                      <a:pt x="228" y="98"/>
                    </a:lnTo>
                    <a:lnTo>
                      <a:pt x="230" y="98"/>
                    </a:lnTo>
                    <a:lnTo>
                      <a:pt x="232" y="98"/>
                    </a:lnTo>
                    <a:lnTo>
                      <a:pt x="234" y="98"/>
                    </a:lnTo>
                    <a:lnTo>
                      <a:pt x="235" y="98"/>
                    </a:lnTo>
                    <a:lnTo>
                      <a:pt x="237" y="98"/>
                    </a:lnTo>
                    <a:lnTo>
                      <a:pt x="237" y="96"/>
                    </a:lnTo>
                    <a:lnTo>
                      <a:pt x="237" y="96"/>
                    </a:lnTo>
                    <a:lnTo>
                      <a:pt x="237" y="94"/>
                    </a:lnTo>
                    <a:lnTo>
                      <a:pt x="239" y="94"/>
                    </a:lnTo>
                    <a:lnTo>
                      <a:pt x="237" y="92"/>
                    </a:lnTo>
                    <a:lnTo>
                      <a:pt x="234" y="92"/>
                    </a:lnTo>
                    <a:lnTo>
                      <a:pt x="234" y="92"/>
                    </a:lnTo>
                    <a:lnTo>
                      <a:pt x="232" y="92"/>
                    </a:lnTo>
                    <a:lnTo>
                      <a:pt x="230" y="92"/>
                    </a:lnTo>
                    <a:lnTo>
                      <a:pt x="228" y="92"/>
                    </a:lnTo>
                    <a:lnTo>
                      <a:pt x="228" y="90"/>
                    </a:lnTo>
                    <a:lnTo>
                      <a:pt x="228" y="90"/>
                    </a:lnTo>
                    <a:lnTo>
                      <a:pt x="228" y="90"/>
                    </a:lnTo>
                    <a:lnTo>
                      <a:pt x="230" y="90"/>
                    </a:lnTo>
                    <a:lnTo>
                      <a:pt x="230" y="88"/>
                    </a:lnTo>
                    <a:lnTo>
                      <a:pt x="228" y="88"/>
                    </a:lnTo>
                    <a:lnTo>
                      <a:pt x="232" y="88"/>
                    </a:lnTo>
                    <a:lnTo>
                      <a:pt x="232" y="88"/>
                    </a:lnTo>
                    <a:lnTo>
                      <a:pt x="232" y="87"/>
                    </a:lnTo>
                    <a:lnTo>
                      <a:pt x="232" y="87"/>
                    </a:lnTo>
                    <a:lnTo>
                      <a:pt x="234" y="88"/>
                    </a:lnTo>
                    <a:lnTo>
                      <a:pt x="235" y="88"/>
                    </a:lnTo>
                    <a:lnTo>
                      <a:pt x="235" y="88"/>
                    </a:lnTo>
                    <a:lnTo>
                      <a:pt x="237" y="88"/>
                    </a:lnTo>
                    <a:lnTo>
                      <a:pt x="239" y="88"/>
                    </a:lnTo>
                    <a:lnTo>
                      <a:pt x="239" y="88"/>
                    </a:lnTo>
                    <a:lnTo>
                      <a:pt x="241" y="88"/>
                    </a:lnTo>
                    <a:lnTo>
                      <a:pt x="241" y="90"/>
                    </a:lnTo>
                    <a:lnTo>
                      <a:pt x="243" y="90"/>
                    </a:lnTo>
                    <a:lnTo>
                      <a:pt x="246" y="88"/>
                    </a:lnTo>
                    <a:lnTo>
                      <a:pt x="246" y="88"/>
                    </a:lnTo>
                    <a:lnTo>
                      <a:pt x="245" y="87"/>
                    </a:lnTo>
                    <a:lnTo>
                      <a:pt x="245" y="87"/>
                    </a:lnTo>
                    <a:lnTo>
                      <a:pt x="243" y="87"/>
                    </a:lnTo>
                    <a:lnTo>
                      <a:pt x="241" y="87"/>
                    </a:lnTo>
                    <a:lnTo>
                      <a:pt x="239" y="85"/>
                    </a:lnTo>
                    <a:lnTo>
                      <a:pt x="237" y="85"/>
                    </a:lnTo>
                    <a:lnTo>
                      <a:pt x="237" y="85"/>
                    </a:lnTo>
                    <a:lnTo>
                      <a:pt x="237" y="83"/>
                    </a:lnTo>
                    <a:lnTo>
                      <a:pt x="239" y="83"/>
                    </a:lnTo>
                    <a:lnTo>
                      <a:pt x="239" y="83"/>
                    </a:lnTo>
                    <a:lnTo>
                      <a:pt x="237" y="81"/>
                    </a:lnTo>
                    <a:lnTo>
                      <a:pt x="237" y="81"/>
                    </a:lnTo>
                    <a:lnTo>
                      <a:pt x="235" y="83"/>
                    </a:lnTo>
                    <a:lnTo>
                      <a:pt x="234" y="83"/>
                    </a:lnTo>
                    <a:lnTo>
                      <a:pt x="235" y="81"/>
                    </a:lnTo>
                    <a:lnTo>
                      <a:pt x="239" y="81"/>
                    </a:lnTo>
                    <a:lnTo>
                      <a:pt x="239" y="81"/>
                    </a:lnTo>
                    <a:lnTo>
                      <a:pt x="239" y="81"/>
                    </a:lnTo>
                    <a:lnTo>
                      <a:pt x="237" y="79"/>
                    </a:lnTo>
                    <a:lnTo>
                      <a:pt x="235" y="78"/>
                    </a:lnTo>
                    <a:lnTo>
                      <a:pt x="234" y="78"/>
                    </a:lnTo>
                    <a:lnTo>
                      <a:pt x="234" y="78"/>
                    </a:lnTo>
                    <a:lnTo>
                      <a:pt x="235" y="78"/>
                    </a:lnTo>
                    <a:lnTo>
                      <a:pt x="234" y="78"/>
                    </a:lnTo>
                    <a:lnTo>
                      <a:pt x="243" y="79"/>
                    </a:lnTo>
                    <a:lnTo>
                      <a:pt x="243" y="79"/>
                    </a:lnTo>
                    <a:lnTo>
                      <a:pt x="243" y="81"/>
                    </a:lnTo>
                    <a:lnTo>
                      <a:pt x="245" y="81"/>
                    </a:lnTo>
                    <a:lnTo>
                      <a:pt x="245" y="81"/>
                    </a:lnTo>
                    <a:lnTo>
                      <a:pt x="246" y="79"/>
                    </a:lnTo>
                    <a:lnTo>
                      <a:pt x="246" y="78"/>
                    </a:lnTo>
                    <a:lnTo>
                      <a:pt x="246" y="78"/>
                    </a:lnTo>
                    <a:lnTo>
                      <a:pt x="246" y="76"/>
                    </a:lnTo>
                    <a:lnTo>
                      <a:pt x="245" y="74"/>
                    </a:lnTo>
                    <a:lnTo>
                      <a:pt x="245" y="74"/>
                    </a:lnTo>
                    <a:lnTo>
                      <a:pt x="243" y="74"/>
                    </a:lnTo>
                    <a:lnTo>
                      <a:pt x="243" y="74"/>
                    </a:lnTo>
                    <a:lnTo>
                      <a:pt x="241" y="74"/>
                    </a:lnTo>
                    <a:lnTo>
                      <a:pt x="239" y="74"/>
                    </a:lnTo>
                    <a:lnTo>
                      <a:pt x="239" y="72"/>
                    </a:lnTo>
                    <a:lnTo>
                      <a:pt x="241" y="72"/>
                    </a:lnTo>
                    <a:lnTo>
                      <a:pt x="243" y="72"/>
                    </a:lnTo>
                    <a:lnTo>
                      <a:pt x="245" y="72"/>
                    </a:lnTo>
                    <a:lnTo>
                      <a:pt x="246" y="72"/>
                    </a:lnTo>
                    <a:lnTo>
                      <a:pt x="246" y="72"/>
                    </a:lnTo>
                    <a:lnTo>
                      <a:pt x="246" y="70"/>
                    </a:lnTo>
                    <a:lnTo>
                      <a:pt x="245" y="70"/>
                    </a:lnTo>
                    <a:lnTo>
                      <a:pt x="243" y="70"/>
                    </a:lnTo>
                    <a:lnTo>
                      <a:pt x="241" y="70"/>
                    </a:lnTo>
                    <a:lnTo>
                      <a:pt x="243" y="72"/>
                    </a:lnTo>
                    <a:lnTo>
                      <a:pt x="241" y="72"/>
                    </a:lnTo>
                    <a:lnTo>
                      <a:pt x="239" y="70"/>
                    </a:lnTo>
                    <a:lnTo>
                      <a:pt x="239" y="70"/>
                    </a:lnTo>
                    <a:lnTo>
                      <a:pt x="239" y="70"/>
                    </a:lnTo>
                    <a:lnTo>
                      <a:pt x="237" y="70"/>
                    </a:lnTo>
                    <a:lnTo>
                      <a:pt x="237" y="70"/>
                    </a:lnTo>
                    <a:lnTo>
                      <a:pt x="237" y="70"/>
                    </a:lnTo>
                    <a:lnTo>
                      <a:pt x="237" y="70"/>
                    </a:lnTo>
                    <a:lnTo>
                      <a:pt x="237" y="69"/>
                    </a:lnTo>
                    <a:lnTo>
                      <a:pt x="237" y="69"/>
                    </a:lnTo>
                    <a:lnTo>
                      <a:pt x="237" y="69"/>
                    </a:lnTo>
                    <a:lnTo>
                      <a:pt x="237" y="69"/>
                    </a:lnTo>
                    <a:lnTo>
                      <a:pt x="234" y="69"/>
                    </a:lnTo>
                    <a:lnTo>
                      <a:pt x="234" y="69"/>
                    </a:lnTo>
                    <a:lnTo>
                      <a:pt x="234" y="69"/>
                    </a:lnTo>
                    <a:lnTo>
                      <a:pt x="237" y="69"/>
                    </a:lnTo>
                    <a:lnTo>
                      <a:pt x="235" y="69"/>
                    </a:lnTo>
                    <a:lnTo>
                      <a:pt x="237" y="69"/>
                    </a:lnTo>
                    <a:lnTo>
                      <a:pt x="235" y="69"/>
                    </a:lnTo>
                    <a:lnTo>
                      <a:pt x="235" y="67"/>
                    </a:lnTo>
                    <a:lnTo>
                      <a:pt x="234" y="67"/>
                    </a:lnTo>
                    <a:lnTo>
                      <a:pt x="234" y="67"/>
                    </a:lnTo>
                    <a:lnTo>
                      <a:pt x="234" y="67"/>
                    </a:lnTo>
                    <a:lnTo>
                      <a:pt x="234" y="67"/>
                    </a:lnTo>
                    <a:lnTo>
                      <a:pt x="234" y="65"/>
                    </a:lnTo>
                    <a:lnTo>
                      <a:pt x="234" y="65"/>
                    </a:lnTo>
                    <a:lnTo>
                      <a:pt x="235" y="65"/>
                    </a:lnTo>
                    <a:lnTo>
                      <a:pt x="237" y="65"/>
                    </a:lnTo>
                    <a:lnTo>
                      <a:pt x="237" y="67"/>
                    </a:lnTo>
                    <a:lnTo>
                      <a:pt x="239" y="67"/>
                    </a:lnTo>
                    <a:lnTo>
                      <a:pt x="241" y="65"/>
                    </a:lnTo>
                    <a:lnTo>
                      <a:pt x="243" y="65"/>
                    </a:lnTo>
                    <a:lnTo>
                      <a:pt x="237" y="65"/>
                    </a:lnTo>
                    <a:lnTo>
                      <a:pt x="239" y="65"/>
                    </a:lnTo>
                    <a:lnTo>
                      <a:pt x="243" y="65"/>
                    </a:lnTo>
                    <a:lnTo>
                      <a:pt x="243" y="65"/>
                    </a:lnTo>
                    <a:lnTo>
                      <a:pt x="237" y="63"/>
                    </a:lnTo>
                    <a:lnTo>
                      <a:pt x="245" y="63"/>
                    </a:lnTo>
                    <a:lnTo>
                      <a:pt x="248" y="65"/>
                    </a:lnTo>
                    <a:lnTo>
                      <a:pt x="250" y="65"/>
                    </a:lnTo>
                    <a:lnTo>
                      <a:pt x="254" y="65"/>
                    </a:lnTo>
                    <a:lnTo>
                      <a:pt x="255" y="65"/>
                    </a:lnTo>
                    <a:lnTo>
                      <a:pt x="255" y="65"/>
                    </a:lnTo>
                    <a:lnTo>
                      <a:pt x="255" y="65"/>
                    </a:lnTo>
                    <a:lnTo>
                      <a:pt x="255" y="63"/>
                    </a:lnTo>
                    <a:lnTo>
                      <a:pt x="255" y="61"/>
                    </a:lnTo>
                    <a:lnTo>
                      <a:pt x="255" y="60"/>
                    </a:lnTo>
                    <a:lnTo>
                      <a:pt x="255" y="60"/>
                    </a:lnTo>
                    <a:lnTo>
                      <a:pt x="254" y="60"/>
                    </a:lnTo>
                    <a:lnTo>
                      <a:pt x="252" y="60"/>
                    </a:lnTo>
                    <a:lnTo>
                      <a:pt x="252" y="61"/>
                    </a:lnTo>
                    <a:lnTo>
                      <a:pt x="252" y="61"/>
                    </a:lnTo>
                    <a:lnTo>
                      <a:pt x="250" y="61"/>
                    </a:lnTo>
                    <a:lnTo>
                      <a:pt x="250" y="60"/>
                    </a:lnTo>
                    <a:lnTo>
                      <a:pt x="248" y="60"/>
                    </a:lnTo>
                    <a:lnTo>
                      <a:pt x="246" y="60"/>
                    </a:lnTo>
                    <a:lnTo>
                      <a:pt x="246" y="60"/>
                    </a:lnTo>
                    <a:lnTo>
                      <a:pt x="245" y="58"/>
                    </a:lnTo>
                    <a:lnTo>
                      <a:pt x="245" y="58"/>
                    </a:lnTo>
                    <a:lnTo>
                      <a:pt x="246" y="58"/>
                    </a:lnTo>
                    <a:lnTo>
                      <a:pt x="246" y="58"/>
                    </a:lnTo>
                    <a:lnTo>
                      <a:pt x="245" y="58"/>
                    </a:lnTo>
                    <a:lnTo>
                      <a:pt x="245" y="56"/>
                    </a:lnTo>
                    <a:lnTo>
                      <a:pt x="245" y="56"/>
                    </a:lnTo>
                    <a:lnTo>
                      <a:pt x="246" y="56"/>
                    </a:lnTo>
                    <a:lnTo>
                      <a:pt x="248" y="56"/>
                    </a:lnTo>
                    <a:lnTo>
                      <a:pt x="252" y="58"/>
                    </a:lnTo>
                    <a:lnTo>
                      <a:pt x="252" y="58"/>
                    </a:lnTo>
                    <a:lnTo>
                      <a:pt x="252" y="56"/>
                    </a:lnTo>
                    <a:lnTo>
                      <a:pt x="252" y="56"/>
                    </a:lnTo>
                    <a:lnTo>
                      <a:pt x="246" y="56"/>
                    </a:lnTo>
                    <a:lnTo>
                      <a:pt x="246" y="54"/>
                    </a:lnTo>
                    <a:lnTo>
                      <a:pt x="246" y="54"/>
                    </a:lnTo>
                    <a:lnTo>
                      <a:pt x="245" y="54"/>
                    </a:lnTo>
                    <a:lnTo>
                      <a:pt x="245" y="54"/>
                    </a:lnTo>
                    <a:lnTo>
                      <a:pt x="241" y="56"/>
                    </a:lnTo>
                    <a:lnTo>
                      <a:pt x="239" y="56"/>
                    </a:lnTo>
                    <a:lnTo>
                      <a:pt x="239" y="56"/>
                    </a:lnTo>
                    <a:lnTo>
                      <a:pt x="241" y="56"/>
                    </a:lnTo>
                    <a:lnTo>
                      <a:pt x="241" y="54"/>
                    </a:lnTo>
                    <a:lnTo>
                      <a:pt x="241" y="54"/>
                    </a:lnTo>
                    <a:lnTo>
                      <a:pt x="243" y="52"/>
                    </a:lnTo>
                    <a:lnTo>
                      <a:pt x="243" y="52"/>
                    </a:lnTo>
                    <a:lnTo>
                      <a:pt x="243" y="52"/>
                    </a:lnTo>
                    <a:lnTo>
                      <a:pt x="243" y="50"/>
                    </a:lnTo>
                    <a:lnTo>
                      <a:pt x="243" y="50"/>
                    </a:lnTo>
                    <a:lnTo>
                      <a:pt x="245" y="49"/>
                    </a:lnTo>
                    <a:lnTo>
                      <a:pt x="246" y="47"/>
                    </a:lnTo>
                    <a:lnTo>
                      <a:pt x="245" y="47"/>
                    </a:lnTo>
                    <a:lnTo>
                      <a:pt x="243" y="47"/>
                    </a:lnTo>
                    <a:lnTo>
                      <a:pt x="245" y="47"/>
                    </a:lnTo>
                    <a:lnTo>
                      <a:pt x="245" y="47"/>
                    </a:lnTo>
                    <a:lnTo>
                      <a:pt x="245" y="47"/>
                    </a:lnTo>
                    <a:lnTo>
                      <a:pt x="245" y="47"/>
                    </a:lnTo>
                    <a:lnTo>
                      <a:pt x="246" y="47"/>
                    </a:lnTo>
                    <a:lnTo>
                      <a:pt x="246" y="47"/>
                    </a:lnTo>
                    <a:lnTo>
                      <a:pt x="248" y="45"/>
                    </a:lnTo>
                    <a:lnTo>
                      <a:pt x="250" y="47"/>
                    </a:lnTo>
                    <a:lnTo>
                      <a:pt x="252" y="45"/>
                    </a:lnTo>
                    <a:lnTo>
                      <a:pt x="252" y="45"/>
                    </a:lnTo>
                    <a:lnTo>
                      <a:pt x="252" y="43"/>
                    </a:lnTo>
                    <a:lnTo>
                      <a:pt x="252" y="43"/>
                    </a:lnTo>
                    <a:lnTo>
                      <a:pt x="252" y="41"/>
                    </a:lnTo>
                    <a:lnTo>
                      <a:pt x="254" y="41"/>
                    </a:lnTo>
                    <a:lnTo>
                      <a:pt x="254" y="40"/>
                    </a:lnTo>
                    <a:lnTo>
                      <a:pt x="254" y="40"/>
                    </a:lnTo>
                    <a:lnTo>
                      <a:pt x="254" y="40"/>
                    </a:lnTo>
                    <a:lnTo>
                      <a:pt x="254" y="38"/>
                    </a:lnTo>
                    <a:lnTo>
                      <a:pt x="255" y="38"/>
                    </a:lnTo>
                    <a:lnTo>
                      <a:pt x="255" y="36"/>
                    </a:lnTo>
                    <a:lnTo>
                      <a:pt x="259" y="38"/>
                    </a:lnTo>
                    <a:lnTo>
                      <a:pt x="261" y="38"/>
                    </a:lnTo>
                    <a:lnTo>
                      <a:pt x="263" y="36"/>
                    </a:lnTo>
                    <a:lnTo>
                      <a:pt x="263" y="36"/>
                    </a:lnTo>
                    <a:lnTo>
                      <a:pt x="264" y="36"/>
                    </a:lnTo>
                    <a:lnTo>
                      <a:pt x="264" y="34"/>
                    </a:lnTo>
                    <a:lnTo>
                      <a:pt x="264" y="34"/>
                    </a:lnTo>
                    <a:lnTo>
                      <a:pt x="264" y="34"/>
                    </a:lnTo>
                    <a:lnTo>
                      <a:pt x="264" y="32"/>
                    </a:lnTo>
                    <a:lnTo>
                      <a:pt x="263" y="32"/>
                    </a:lnTo>
                    <a:lnTo>
                      <a:pt x="261" y="34"/>
                    </a:lnTo>
                    <a:lnTo>
                      <a:pt x="259" y="34"/>
                    </a:lnTo>
                    <a:lnTo>
                      <a:pt x="257" y="34"/>
                    </a:lnTo>
                    <a:lnTo>
                      <a:pt x="255" y="34"/>
                    </a:lnTo>
                    <a:lnTo>
                      <a:pt x="254" y="34"/>
                    </a:lnTo>
                    <a:lnTo>
                      <a:pt x="252" y="36"/>
                    </a:lnTo>
                    <a:lnTo>
                      <a:pt x="252" y="36"/>
                    </a:lnTo>
                    <a:lnTo>
                      <a:pt x="252" y="36"/>
                    </a:lnTo>
                    <a:lnTo>
                      <a:pt x="254" y="36"/>
                    </a:lnTo>
                    <a:lnTo>
                      <a:pt x="252" y="38"/>
                    </a:lnTo>
                    <a:lnTo>
                      <a:pt x="250" y="36"/>
                    </a:lnTo>
                    <a:lnTo>
                      <a:pt x="250" y="36"/>
                    </a:lnTo>
                    <a:lnTo>
                      <a:pt x="252" y="34"/>
                    </a:lnTo>
                    <a:lnTo>
                      <a:pt x="250" y="34"/>
                    </a:lnTo>
                    <a:lnTo>
                      <a:pt x="252" y="34"/>
                    </a:lnTo>
                    <a:lnTo>
                      <a:pt x="250" y="34"/>
                    </a:lnTo>
                    <a:lnTo>
                      <a:pt x="252" y="32"/>
                    </a:lnTo>
                    <a:lnTo>
                      <a:pt x="254" y="32"/>
                    </a:lnTo>
                    <a:lnTo>
                      <a:pt x="255" y="32"/>
                    </a:lnTo>
                    <a:lnTo>
                      <a:pt x="255" y="32"/>
                    </a:lnTo>
                    <a:lnTo>
                      <a:pt x="257" y="32"/>
                    </a:lnTo>
                    <a:lnTo>
                      <a:pt x="261" y="32"/>
                    </a:lnTo>
                    <a:lnTo>
                      <a:pt x="266" y="32"/>
                    </a:lnTo>
                    <a:lnTo>
                      <a:pt x="268" y="32"/>
                    </a:lnTo>
                    <a:lnTo>
                      <a:pt x="268" y="32"/>
                    </a:lnTo>
                    <a:lnTo>
                      <a:pt x="268" y="31"/>
                    </a:lnTo>
                    <a:lnTo>
                      <a:pt x="270" y="31"/>
                    </a:lnTo>
                    <a:lnTo>
                      <a:pt x="270" y="31"/>
                    </a:lnTo>
                    <a:lnTo>
                      <a:pt x="270" y="31"/>
                    </a:lnTo>
                    <a:lnTo>
                      <a:pt x="270" y="29"/>
                    </a:lnTo>
                    <a:lnTo>
                      <a:pt x="268" y="29"/>
                    </a:lnTo>
                    <a:lnTo>
                      <a:pt x="266" y="29"/>
                    </a:lnTo>
                    <a:lnTo>
                      <a:pt x="264" y="29"/>
                    </a:lnTo>
                    <a:lnTo>
                      <a:pt x="264" y="29"/>
                    </a:lnTo>
                    <a:lnTo>
                      <a:pt x="261" y="29"/>
                    </a:lnTo>
                    <a:lnTo>
                      <a:pt x="257" y="29"/>
                    </a:lnTo>
                    <a:lnTo>
                      <a:pt x="254" y="29"/>
                    </a:lnTo>
                    <a:lnTo>
                      <a:pt x="254" y="29"/>
                    </a:lnTo>
                    <a:lnTo>
                      <a:pt x="252" y="29"/>
                    </a:lnTo>
                    <a:lnTo>
                      <a:pt x="250" y="31"/>
                    </a:lnTo>
                    <a:lnTo>
                      <a:pt x="250" y="29"/>
                    </a:lnTo>
                    <a:lnTo>
                      <a:pt x="248" y="29"/>
                    </a:lnTo>
                    <a:lnTo>
                      <a:pt x="246" y="29"/>
                    </a:lnTo>
                    <a:lnTo>
                      <a:pt x="252" y="29"/>
                    </a:lnTo>
                    <a:lnTo>
                      <a:pt x="252" y="29"/>
                    </a:lnTo>
                    <a:lnTo>
                      <a:pt x="254" y="27"/>
                    </a:lnTo>
                    <a:lnTo>
                      <a:pt x="259" y="29"/>
                    </a:lnTo>
                    <a:lnTo>
                      <a:pt x="261" y="29"/>
                    </a:lnTo>
                    <a:lnTo>
                      <a:pt x="261" y="29"/>
                    </a:lnTo>
                    <a:lnTo>
                      <a:pt x="263" y="27"/>
                    </a:lnTo>
                    <a:lnTo>
                      <a:pt x="263" y="27"/>
                    </a:lnTo>
                    <a:lnTo>
                      <a:pt x="264" y="27"/>
                    </a:lnTo>
                    <a:lnTo>
                      <a:pt x="264" y="27"/>
                    </a:lnTo>
                    <a:lnTo>
                      <a:pt x="270" y="27"/>
                    </a:lnTo>
                    <a:lnTo>
                      <a:pt x="272" y="27"/>
                    </a:lnTo>
                    <a:lnTo>
                      <a:pt x="272" y="27"/>
                    </a:lnTo>
                    <a:lnTo>
                      <a:pt x="273" y="27"/>
                    </a:lnTo>
                    <a:lnTo>
                      <a:pt x="273" y="27"/>
                    </a:lnTo>
                    <a:lnTo>
                      <a:pt x="277" y="27"/>
                    </a:lnTo>
                    <a:lnTo>
                      <a:pt x="279" y="25"/>
                    </a:lnTo>
                    <a:lnTo>
                      <a:pt x="279" y="25"/>
                    </a:lnTo>
                    <a:lnTo>
                      <a:pt x="277" y="25"/>
                    </a:lnTo>
                    <a:lnTo>
                      <a:pt x="277" y="25"/>
                    </a:lnTo>
                    <a:lnTo>
                      <a:pt x="277" y="23"/>
                    </a:lnTo>
                    <a:lnTo>
                      <a:pt x="277" y="23"/>
                    </a:lnTo>
                    <a:lnTo>
                      <a:pt x="281" y="23"/>
                    </a:lnTo>
                    <a:lnTo>
                      <a:pt x="283" y="23"/>
                    </a:lnTo>
                    <a:lnTo>
                      <a:pt x="283" y="23"/>
                    </a:lnTo>
                    <a:lnTo>
                      <a:pt x="283" y="23"/>
                    </a:lnTo>
                    <a:lnTo>
                      <a:pt x="284" y="23"/>
                    </a:lnTo>
                    <a:lnTo>
                      <a:pt x="284" y="23"/>
                    </a:lnTo>
                    <a:lnTo>
                      <a:pt x="286" y="22"/>
                    </a:lnTo>
                    <a:lnTo>
                      <a:pt x="286" y="22"/>
                    </a:lnTo>
                    <a:lnTo>
                      <a:pt x="288" y="20"/>
                    </a:lnTo>
                    <a:lnTo>
                      <a:pt x="290" y="20"/>
                    </a:lnTo>
                    <a:lnTo>
                      <a:pt x="290" y="20"/>
                    </a:lnTo>
                    <a:lnTo>
                      <a:pt x="288" y="18"/>
                    </a:lnTo>
                    <a:lnTo>
                      <a:pt x="288" y="18"/>
                    </a:lnTo>
                    <a:lnTo>
                      <a:pt x="284" y="18"/>
                    </a:lnTo>
                    <a:lnTo>
                      <a:pt x="283" y="18"/>
                    </a:lnTo>
                    <a:lnTo>
                      <a:pt x="279" y="16"/>
                    </a:lnTo>
                    <a:lnTo>
                      <a:pt x="277" y="16"/>
                    </a:lnTo>
                    <a:lnTo>
                      <a:pt x="275" y="16"/>
                    </a:lnTo>
                    <a:lnTo>
                      <a:pt x="273" y="16"/>
                    </a:lnTo>
                    <a:lnTo>
                      <a:pt x="272" y="16"/>
                    </a:lnTo>
                    <a:lnTo>
                      <a:pt x="270" y="16"/>
                    </a:lnTo>
                    <a:lnTo>
                      <a:pt x="270" y="18"/>
                    </a:lnTo>
                    <a:lnTo>
                      <a:pt x="268" y="16"/>
                    </a:lnTo>
                    <a:lnTo>
                      <a:pt x="268" y="18"/>
                    </a:lnTo>
                    <a:lnTo>
                      <a:pt x="268" y="18"/>
                    </a:lnTo>
                    <a:lnTo>
                      <a:pt x="266" y="18"/>
                    </a:lnTo>
                    <a:lnTo>
                      <a:pt x="266" y="18"/>
                    </a:lnTo>
                    <a:lnTo>
                      <a:pt x="264" y="18"/>
                    </a:lnTo>
                    <a:lnTo>
                      <a:pt x="264" y="18"/>
                    </a:lnTo>
                    <a:lnTo>
                      <a:pt x="266" y="20"/>
                    </a:lnTo>
                    <a:lnTo>
                      <a:pt x="264" y="20"/>
                    </a:lnTo>
                    <a:lnTo>
                      <a:pt x="264" y="20"/>
                    </a:lnTo>
                    <a:lnTo>
                      <a:pt x="264" y="20"/>
                    </a:lnTo>
                    <a:lnTo>
                      <a:pt x="264" y="20"/>
                    </a:lnTo>
                    <a:lnTo>
                      <a:pt x="264" y="20"/>
                    </a:lnTo>
                    <a:lnTo>
                      <a:pt x="263" y="20"/>
                    </a:lnTo>
                    <a:lnTo>
                      <a:pt x="261" y="20"/>
                    </a:lnTo>
                    <a:lnTo>
                      <a:pt x="261" y="20"/>
                    </a:lnTo>
                    <a:lnTo>
                      <a:pt x="259" y="20"/>
                    </a:lnTo>
                    <a:lnTo>
                      <a:pt x="257" y="20"/>
                    </a:lnTo>
                    <a:lnTo>
                      <a:pt x="255" y="20"/>
                    </a:lnTo>
                    <a:lnTo>
                      <a:pt x="255" y="20"/>
                    </a:lnTo>
                    <a:lnTo>
                      <a:pt x="254" y="22"/>
                    </a:lnTo>
                    <a:lnTo>
                      <a:pt x="254" y="20"/>
                    </a:lnTo>
                    <a:lnTo>
                      <a:pt x="254" y="20"/>
                    </a:lnTo>
                    <a:lnTo>
                      <a:pt x="254" y="20"/>
                    </a:lnTo>
                    <a:lnTo>
                      <a:pt x="254" y="20"/>
                    </a:lnTo>
                    <a:lnTo>
                      <a:pt x="255" y="18"/>
                    </a:lnTo>
                    <a:lnTo>
                      <a:pt x="252" y="20"/>
                    </a:lnTo>
                    <a:lnTo>
                      <a:pt x="250" y="20"/>
                    </a:lnTo>
                    <a:lnTo>
                      <a:pt x="248" y="22"/>
                    </a:lnTo>
                    <a:lnTo>
                      <a:pt x="248" y="22"/>
                    </a:lnTo>
                    <a:lnTo>
                      <a:pt x="246" y="23"/>
                    </a:lnTo>
                    <a:lnTo>
                      <a:pt x="243" y="23"/>
                    </a:lnTo>
                    <a:lnTo>
                      <a:pt x="241" y="25"/>
                    </a:lnTo>
                    <a:lnTo>
                      <a:pt x="237" y="25"/>
                    </a:lnTo>
                    <a:lnTo>
                      <a:pt x="237" y="27"/>
                    </a:lnTo>
                    <a:lnTo>
                      <a:pt x="237" y="27"/>
                    </a:lnTo>
                    <a:lnTo>
                      <a:pt x="237" y="27"/>
                    </a:lnTo>
                    <a:lnTo>
                      <a:pt x="237" y="27"/>
                    </a:lnTo>
                    <a:lnTo>
                      <a:pt x="235" y="29"/>
                    </a:lnTo>
                    <a:lnTo>
                      <a:pt x="234" y="29"/>
                    </a:lnTo>
                    <a:lnTo>
                      <a:pt x="232" y="31"/>
                    </a:lnTo>
                    <a:lnTo>
                      <a:pt x="232" y="29"/>
                    </a:lnTo>
                    <a:lnTo>
                      <a:pt x="234" y="29"/>
                    </a:lnTo>
                    <a:lnTo>
                      <a:pt x="234" y="27"/>
                    </a:lnTo>
                    <a:lnTo>
                      <a:pt x="234" y="27"/>
                    </a:lnTo>
                    <a:lnTo>
                      <a:pt x="235" y="27"/>
                    </a:lnTo>
                    <a:lnTo>
                      <a:pt x="237" y="25"/>
                    </a:lnTo>
                    <a:lnTo>
                      <a:pt x="239" y="23"/>
                    </a:lnTo>
                    <a:lnTo>
                      <a:pt x="241" y="23"/>
                    </a:lnTo>
                    <a:lnTo>
                      <a:pt x="241" y="23"/>
                    </a:lnTo>
                    <a:lnTo>
                      <a:pt x="239" y="23"/>
                    </a:lnTo>
                    <a:lnTo>
                      <a:pt x="239" y="23"/>
                    </a:lnTo>
                    <a:lnTo>
                      <a:pt x="241" y="22"/>
                    </a:lnTo>
                    <a:lnTo>
                      <a:pt x="243" y="22"/>
                    </a:lnTo>
                    <a:lnTo>
                      <a:pt x="243" y="22"/>
                    </a:lnTo>
                    <a:lnTo>
                      <a:pt x="245" y="20"/>
                    </a:lnTo>
                    <a:lnTo>
                      <a:pt x="245" y="20"/>
                    </a:lnTo>
                    <a:lnTo>
                      <a:pt x="245" y="20"/>
                    </a:lnTo>
                    <a:lnTo>
                      <a:pt x="245" y="18"/>
                    </a:lnTo>
                    <a:lnTo>
                      <a:pt x="246" y="18"/>
                    </a:lnTo>
                    <a:lnTo>
                      <a:pt x="246" y="18"/>
                    </a:lnTo>
                    <a:lnTo>
                      <a:pt x="246" y="16"/>
                    </a:lnTo>
                    <a:lnTo>
                      <a:pt x="245" y="14"/>
                    </a:lnTo>
                    <a:lnTo>
                      <a:pt x="245" y="14"/>
                    </a:lnTo>
                    <a:lnTo>
                      <a:pt x="241" y="14"/>
                    </a:lnTo>
                    <a:lnTo>
                      <a:pt x="237" y="14"/>
                    </a:lnTo>
                    <a:lnTo>
                      <a:pt x="235" y="16"/>
                    </a:lnTo>
                    <a:lnTo>
                      <a:pt x="235" y="16"/>
                    </a:lnTo>
                    <a:lnTo>
                      <a:pt x="235" y="16"/>
                    </a:lnTo>
                    <a:lnTo>
                      <a:pt x="235" y="18"/>
                    </a:lnTo>
                    <a:lnTo>
                      <a:pt x="235" y="18"/>
                    </a:lnTo>
                    <a:lnTo>
                      <a:pt x="235" y="18"/>
                    </a:lnTo>
                    <a:lnTo>
                      <a:pt x="234" y="18"/>
                    </a:lnTo>
                    <a:lnTo>
                      <a:pt x="232" y="18"/>
                    </a:lnTo>
                    <a:lnTo>
                      <a:pt x="225" y="20"/>
                    </a:lnTo>
                    <a:lnTo>
                      <a:pt x="221" y="20"/>
                    </a:lnTo>
                    <a:lnTo>
                      <a:pt x="221" y="20"/>
                    </a:lnTo>
                    <a:lnTo>
                      <a:pt x="219" y="20"/>
                    </a:lnTo>
                    <a:lnTo>
                      <a:pt x="219" y="20"/>
                    </a:lnTo>
                    <a:lnTo>
                      <a:pt x="223" y="20"/>
                    </a:lnTo>
                    <a:lnTo>
                      <a:pt x="225" y="18"/>
                    </a:lnTo>
                    <a:lnTo>
                      <a:pt x="228" y="18"/>
                    </a:lnTo>
                    <a:lnTo>
                      <a:pt x="230" y="16"/>
                    </a:lnTo>
                    <a:lnTo>
                      <a:pt x="230" y="16"/>
                    </a:lnTo>
                    <a:lnTo>
                      <a:pt x="228" y="16"/>
                    </a:lnTo>
                    <a:lnTo>
                      <a:pt x="228" y="14"/>
                    </a:lnTo>
                    <a:lnTo>
                      <a:pt x="217" y="14"/>
                    </a:lnTo>
                    <a:lnTo>
                      <a:pt x="214" y="14"/>
                    </a:lnTo>
                    <a:lnTo>
                      <a:pt x="210" y="14"/>
                    </a:lnTo>
                    <a:lnTo>
                      <a:pt x="210" y="16"/>
                    </a:lnTo>
                    <a:lnTo>
                      <a:pt x="208" y="16"/>
                    </a:lnTo>
                    <a:lnTo>
                      <a:pt x="210" y="16"/>
                    </a:lnTo>
                    <a:lnTo>
                      <a:pt x="208" y="16"/>
                    </a:lnTo>
                    <a:lnTo>
                      <a:pt x="201" y="16"/>
                    </a:lnTo>
                    <a:lnTo>
                      <a:pt x="199" y="16"/>
                    </a:lnTo>
                    <a:lnTo>
                      <a:pt x="197" y="18"/>
                    </a:lnTo>
                    <a:lnTo>
                      <a:pt x="194" y="18"/>
                    </a:lnTo>
                    <a:lnTo>
                      <a:pt x="194" y="16"/>
                    </a:lnTo>
                    <a:lnTo>
                      <a:pt x="196" y="16"/>
                    </a:lnTo>
                    <a:lnTo>
                      <a:pt x="201" y="14"/>
                    </a:lnTo>
                    <a:lnTo>
                      <a:pt x="205" y="14"/>
                    </a:lnTo>
                    <a:lnTo>
                      <a:pt x="208" y="14"/>
                    </a:lnTo>
                    <a:lnTo>
                      <a:pt x="206" y="12"/>
                    </a:lnTo>
                    <a:lnTo>
                      <a:pt x="206" y="12"/>
                    </a:lnTo>
                    <a:lnTo>
                      <a:pt x="208" y="14"/>
                    </a:lnTo>
                    <a:lnTo>
                      <a:pt x="210" y="14"/>
                    </a:lnTo>
                    <a:lnTo>
                      <a:pt x="217" y="12"/>
                    </a:lnTo>
                    <a:lnTo>
                      <a:pt x="223" y="12"/>
                    </a:lnTo>
                    <a:lnTo>
                      <a:pt x="226" y="14"/>
                    </a:lnTo>
                    <a:lnTo>
                      <a:pt x="230" y="14"/>
                    </a:lnTo>
                    <a:lnTo>
                      <a:pt x="234" y="14"/>
                    </a:lnTo>
                    <a:lnTo>
                      <a:pt x="235" y="12"/>
                    </a:lnTo>
                    <a:lnTo>
                      <a:pt x="237" y="12"/>
                    </a:lnTo>
                    <a:lnTo>
                      <a:pt x="239" y="12"/>
                    </a:lnTo>
                    <a:lnTo>
                      <a:pt x="243" y="12"/>
                    </a:lnTo>
                    <a:lnTo>
                      <a:pt x="245" y="12"/>
                    </a:lnTo>
                    <a:lnTo>
                      <a:pt x="246" y="11"/>
                    </a:lnTo>
                    <a:lnTo>
                      <a:pt x="245" y="11"/>
                    </a:lnTo>
                    <a:lnTo>
                      <a:pt x="248" y="11"/>
                    </a:lnTo>
                    <a:lnTo>
                      <a:pt x="248" y="11"/>
                    </a:lnTo>
                    <a:lnTo>
                      <a:pt x="250" y="9"/>
                    </a:lnTo>
                    <a:lnTo>
                      <a:pt x="250" y="9"/>
                    </a:lnTo>
                    <a:lnTo>
                      <a:pt x="250" y="9"/>
                    </a:lnTo>
                    <a:lnTo>
                      <a:pt x="246" y="9"/>
                    </a:lnTo>
                    <a:lnTo>
                      <a:pt x="246" y="7"/>
                    </a:lnTo>
                    <a:lnTo>
                      <a:pt x="245" y="7"/>
                    </a:lnTo>
                    <a:lnTo>
                      <a:pt x="245" y="7"/>
                    </a:lnTo>
                    <a:lnTo>
                      <a:pt x="243" y="7"/>
                    </a:lnTo>
                    <a:lnTo>
                      <a:pt x="241" y="7"/>
                    </a:lnTo>
                    <a:lnTo>
                      <a:pt x="241" y="7"/>
                    </a:lnTo>
                    <a:lnTo>
                      <a:pt x="239" y="9"/>
                    </a:lnTo>
                    <a:lnTo>
                      <a:pt x="237" y="7"/>
                    </a:lnTo>
                    <a:lnTo>
                      <a:pt x="239" y="7"/>
                    </a:lnTo>
                    <a:lnTo>
                      <a:pt x="237" y="7"/>
                    </a:lnTo>
                    <a:lnTo>
                      <a:pt x="239" y="7"/>
                    </a:lnTo>
                    <a:lnTo>
                      <a:pt x="237" y="7"/>
                    </a:lnTo>
                    <a:lnTo>
                      <a:pt x="235" y="7"/>
                    </a:lnTo>
                    <a:lnTo>
                      <a:pt x="234" y="7"/>
                    </a:lnTo>
                    <a:lnTo>
                      <a:pt x="232" y="7"/>
                    </a:lnTo>
                    <a:lnTo>
                      <a:pt x="228" y="7"/>
                    </a:lnTo>
                    <a:lnTo>
                      <a:pt x="232" y="7"/>
                    </a:lnTo>
                    <a:lnTo>
                      <a:pt x="232" y="7"/>
                    </a:lnTo>
                    <a:lnTo>
                      <a:pt x="234" y="7"/>
                    </a:lnTo>
                    <a:lnTo>
                      <a:pt x="235" y="5"/>
                    </a:lnTo>
                    <a:lnTo>
                      <a:pt x="235" y="5"/>
                    </a:lnTo>
                    <a:lnTo>
                      <a:pt x="234" y="5"/>
                    </a:lnTo>
                    <a:lnTo>
                      <a:pt x="235" y="5"/>
                    </a:lnTo>
                    <a:lnTo>
                      <a:pt x="234" y="5"/>
                    </a:lnTo>
                    <a:lnTo>
                      <a:pt x="230" y="5"/>
                    </a:lnTo>
                    <a:lnTo>
                      <a:pt x="226" y="5"/>
                    </a:lnTo>
                    <a:lnTo>
                      <a:pt x="226" y="5"/>
                    </a:lnTo>
                    <a:lnTo>
                      <a:pt x="219" y="5"/>
                    </a:lnTo>
                    <a:lnTo>
                      <a:pt x="219" y="5"/>
                    </a:lnTo>
                    <a:lnTo>
                      <a:pt x="219" y="5"/>
                    </a:lnTo>
                    <a:lnTo>
                      <a:pt x="219" y="5"/>
                    </a:lnTo>
                    <a:lnTo>
                      <a:pt x="212" y="3"/>
                    </a:lnTo>
                    <a:lnTo>
                      <a:pt x="210" y="5"/>
                    </a:lnTo>
                    <a:lnTo>
                      <a:pt x="210" y="5"/>
                    </a:lnTo>
                    <a:lnTo>
                      <a:pt x="208" y="5"/>
                    </a:lnTo>
                    <a:lnTo>
                      <a:pt x="206" y="5"/>
                    </a:lnTo>
                    <a:lnTo>
                      <a:pt x="205" y="5"/>
                    </a:lnTo>
                    <a:lnTo>
                      <a:pt x="205" y="5"/>
                    </a:lnTo>
                    <a:lnTo>
                      <a:pt x="203" y="5"/>
                    </a:lnTo>
                    <a:lnTo>
                      <a:pt x="203" y="5"/>
                    </a:lnTo>
                    <a:lnTo>
                      <a:pt x="197" y="5"/>
                    </a:lnTo>
                    <a:lnTo>
                      <a:pt x="196" y="5"/>
                    </a:lnTo>
                    <a:lnTo>
                      <a:pt x="196" y="7"/>
                    </a:lnTo>
                    <a:lnTo>
                      <a:pt x="194" y="7"/>
                    </a:lnTo>
                    <a:lnTo>
                      <a:pt x="194" y="7"/>
                    </a:lnTo>
                    <a:lnTo>
                      <a:pt x="194" y="5"/>
                    </a:lnTo>
                    <a:lnTo>
                      <a:pt x="192" y="5"/>
                    </a:lnTo>
                    <a:lnTo>
                      <a:pt x="190" y="5"/>
                    </a:lnTo>
                    <a:lnTo>
                      <a:pt x="188" y="7"/>
                    </a:lnTo>
                    <a:lnTo>
                      <a:pt x="188" y="7"/>
                    </a:lnTo>
                    <a:lnTo>
                      <a:pt x="188" y="5"/>
                    </a:lnTo>
                    <a:lnTo>
                      <a:pt x="188" y="5"/>
                    </a:lnTo>
                    <a:lnTo>
                      <a:pt x="194" y="5"/>
                    </a:lnTo>
                    <a:lnTo>
                      <a:pt x="196" y="5"/>
                    </a:lnTo>
                    <a:lnTo>
                      <a:pt x="197" y="5"/>
                    </a:lnTo>
                    <a:lnTo>
                      <a:pt x="201" y="5"/>
                    </a:lnTo>
                    <a:lnTo>
                      <a:pt x="199" y="3"/>
                    </a:lnTo>
                    <a:lnTo>
                      <a:pt x="197" y="3"/>
                    </a:lnTo>
                    <a:lnTo>
                      <a:pt x="197" y="3"/>
                    </a:lnTo>
                    <a:lnTo>
                      <a:pt x="201" y="5"/>
                    </a:lnTo>
                    <a:lnTo>
                      <a:pt x="203" y="5"/>
                    </a:lnTo>
                    <a:lnTo>
                      <a:pt x="210" y="3"/>
                    </a:lnTo>
                    <a:lnTo>
                      <a:pt x="212" y="3"/>
                    </a:lnTo>
                    <a:lnTo>
                      <a:pt x="216" y="3"/>
                    </a:lnTo>
                    <a:lnTo>
                      <a:pt x="225" y="3"/>
                    </a:lnTo>
                    <a:lnTo>
                      <a:pt x="230" y="3"/>
                    </a:lnTo>
                    <a:lnTo>
                      <a:pt x="230" y="3"/>
                    </a:lnTo>
                    <a:lnTo>
                      <a:pt x="232" y="2"/>
                    </a:lnTo>
                    <a:lnTo>
                      <a:pt x="230" y="2"/>
                    </a:lnTo>
                    <a:lnTo>
                      <a:pt x="228" y="2"/>
                    </a:lnTo>
                    <a:lnTo>
                      <a:pt x="223" y="0"/>
                    </a:lnTo>
                    <a:lnTo>
                      <a:pt x="219" y="2"/>
                    </a:lnTo>
                    <a:lnTo>
                      <a:pt x="217" y="2"/>
                    </a:lnTo>
                    <a:lnTo>
                      <a:pt x="217" y="0"/>
                    </a:lnTo>
                    <a:lnTo>
                      <a:pt x="217" y="0"/>
                    </a:lnTo>
                    <a:lnTo>
                      <a:pt x="216" y="0"/>
                    </a:lnTo>
                    <a:lnTo>
                      <a:pt x="216" y="0"/>
                    </a:lnTo>
                    <a:lnTo>
                      <a:pt x="212" y="0"/>
                    </a:lnTo>
                    <a:lnTo>
                      <a:pt x="208" y="0"/>
                    </a:lnTo>
                    <a:lnTo>
                      <a:pt x="206" y="0"/>
                    </a:lnTo>
                    <a:lnTo>
                      <a:pt x="205" y="0"/>
                    </a:lnTo>
                    <a:lnTo>
                      <a:pt x="203" y="0"/>
                    </a:lnTo>
                    <a:lnTo>
                      <a:pt x="199" y="0"/>
                    </a:lnTo>
                    <a:lnTo>
                      <a:pt x="196" y="0"/>
                    </a:lnTo>
                    <a:lnTo>
                      <a:pt x="197" y="0"/>
                    </a:lnTo>
                    <a:lnTo>
                      <a:pt x="196" y="0"/>
                    </a:lnTo>
                    <a:lnTo>
                      <a:pt x="196" y="0"/>
                    </a:lnTo>
                    <a:lnTo>
                      <a:pt x="196" y="0"/>
                    </a:lnTo>
                    <a:lnTo>
                      <a:pt x="194" y="0"/>
                    </a:lnTo>
                    <a:lnTo>
                      <a:pt x="194" y="0"/>
                    </a:lnTo>
                    <a:lnTo>
                      <a:pt x="192" y="0"/>
                    </a:lnTo>
                    <a:lnTo>
                      <a:pt x="187" y="0"/>
                    </a:lnTo>
                    <a:lnTo>
                      <a:pt x="187" y="0"/>
                    </a:lnTo>
                    <a:lnTo>
                      <a:pt x="185" y="0"/>
                    </a:lnTo>
                    <a:lnTo>
                      <a:pt x="185" y="0"/>
                    </a:lnTo>
                    <a:lnTo>
                      <a:pt x="187" y="0"/>
                    </a:lnTo>
                    <a:lnTo>
                      <a:pt x="187" y="2"/>
                    </a:lnTo>
                    <a:lnTo>
                      <a:pt x="185" y="2"/>
                    </a:lnTo>
                    <a:lnTo>
                      <a:pt x="183" y="0"/>
                    </a:lnTo>
                    <a:lnTo>
                      <a:pt x="183" y="0"/>
                    </a:lnTo>
                    <a:lnTo>
                      <a:pt x="183" y="0"/>
                    </a:lnTo>
                    <a:lnTo>
                      <a:pt x="181" y="0"/>
                    </a:lnTo>
                    <a:lnTo>
                      <a:pt x="181" y="0"/>
                    </a:lnTo>
                    <a:lnTo>
                      <a:pt x="179" y="0"/>
                    </a:lnTo>
                    <a:lnTo>
                      <a:pt x="181" y="2"/>
                    </a:lnTo>
                    <a:lnTo>
                      <a:pt x="178" y="0"/>
                    </a:lnTo>
                    <a:lnTo>
                      <a:pt x="176" y="0"/>
                    </a:lnTo>
                    <a:lnTo>
                      <a:pt x="178" y="2"/>
                    </a:lnTo>
                    <a:lnTo>
                      <a:pt x="176" y="2"/>
                    </a:lnTo>
                    <a:lnTo>
                      <a:pt x="176" y="2"/>
                    </a:lnTo>
                    <a:lnTo>
                      <a:pt x="176" y="2"/>
                    </a:lnTo>
                    <a:lnTo>
                      <a:pt x="179" y="3"/>
                    </a:lnTo>
                    <a:lnTo>
                      <a:pt x="179" y="3"/>
                    </a:lnTo>
                    <a:lnTo>
                      <a:pt x="179" y="3"/>
                    </a:lnTo>
                    <a:lnTo>
                      <a:pt x="183" y="3"/>
                    </a:lnTo>
                    <a:lnTo>
                      <a:pt x="178" y="3"/>
                    </a:lnTo>
                    <a:lnTo>
                      <a:pt x="176" y="3"/>
                    </a:lnTo>
                    <a:lnTo>
                      <a:pt x="176" y="5"/>
                    </a:lnTo>
                    <a:lnTo>
                      <a:pt x="174" y="5"/>
                    </a:lnTo>
                    <a:lnTo>
                      <a:pt x="174" y="5"/>
                    </a:lnTo>
                    <a:lnTo>
                      <a:pt x="172" y="5"/>
                    </a:lnTo>
                    <a:lnTo>
                      <a:pt x="174" y="5"/>
                    </a:lnTo>
                    <a:lnTo>
                      <a:pt x="174" y="7"/>
                    </a:lnTo>
                    <a:lnTo>
                      <a:pt x="174" y="7"/>
                    </a:lnTo>
                    <a:lnTo>
                      <a:pt x="174" y="5"/>
                    </a:lnTo>
                    <a:lnTo>
                      <a:pt x="172" y="5"/>
                    </a:lnTo>
                    <a:lnTo>
                      <a:pt x="172" y="5"/>
                    </a:lnTo>
                    <a:lnTo>
                      <a:pt x="170" y="5"/>
                    </a:lnTo>
                    <a:lnTo>
                      <a:pt x="168" y="5"/>
                    </a:lnTo>
                    <a:lnTo>
                      <a:pt x="167" y="3"/>
                    </a:lnTo>
                    <a:lnTo>
                      <a:pt x="165" y="3"/>
                    </a:lnTo>
                    <a:lnTo>
                      <a:pt x="163" y="3"/>
                    </a:lnTo>
                    <a:lnTo>
                      <a:pt x="163" y="3"/>
                    </a:lnTo>
                    <a:lnTo>
                      <a:pt x="163" y="2"/>
                    </a:lnTo>
                    <a:lnTo>
                      <a:pt x="163" y="2"/>
                    </a:lnTo>
                    <a:lnTo>
                      <a:pt x="161" y="2"/>
                    </a:lnTo>
                    <a:lnTo>
                      <a:pt x="161" y="2"/>
                    </a:lnTo>
                    <a:lnTo>
                      <a:pt x="159" y="2"/>
                    </a:lnTo>
                    <a:lnTo>
                      <a:pt x="158" y="2"/>
                    </a:lnTo>
                    <a:lnTo>
                      <a:pt x="158" y="2"/>
                    </a:lnTo>
                    <a:lnTo>
                      <a:pt x="158" y="2"/>
                    </a:lnTo>
                    <a:lnTo>
                      <a:pt x="158" y="2"/>
                    </a:lnTo>
                    <a:lnTo>
                      <a:pt x="158" y="2"/>
                    </a:lnTo>
                    <a:lnTo>
                      <a:pt x="159" y="3"/>
                    </a:lnTo>
                    <a:lnTo>
                      <a:pt x="158" y="3"/>
                    </a:lnTo>
                    <a:lnTo>
                      <a:pt x="156" y="3"/>
                    </a:lnTo>
                    <a:lnTo>
                      <a:pt x="156" y="3"/>
                    </a:lnTo>
                    <a:lnTo>
                      <a:pt x="156" y="3"/>
                    </a:lnTo>
                    <a:lnTo>
                      <a:pt x="154" y="3"/>
                    </a:lnTo>
                    <a:lnTo>
                      <a:pt x="152" y="2"/>
                    </a:lnTo>
                    <a:lnTo>
                      <a:pt x="152" y="2"/>
                    </a:lnTo>
                    <a:lnTo>
                      <a:pt x="150" y="3"/>
                    </a:lnTo>
                    <a:lnTo>
                      <a:pt x="150" y="3"/>
                    </a:lnTo>
                    <a:lnTo>
                      <a:pt x="150" y="3"/>
                    </a:lnTo>
                    <a:lnTo>
                      <a:pt x="150" y="2"/>
                    </a:lnTo>
                    <a:lnTo>
                      <a:pt x="149" y="3"/>
                    </a:lnTo>
                    <a:lnTo>
                      <a:pt x="149" y="3"/>
                    </a:lnTo>
                    <a:lnTo>
                      <a:pt x="149" y="3"/>
                    </a:lnTo>
                    <a:lnTo>
                      <a:pt x="149" y="3"/>
                    </a:lnTo>
                    <a:lnTo>
                      <a:pt x="149" y="3"/>
                    </a:lnTo>
                    <a:lnTo>
                      <a:pt x="152" y="5"/>
                    </a:lnTo>
                    <a:lnTo>
                      <a:pt x="150" y="5"/>
                    </a:lnTo>
                    <a:lnTo>
                      <a:pt x="150" y="5"/>
                    </a:lnTo>
                    <a:lnTo>
                      <a:pt x="150" y="5"/>
                    </a:lnTo>
                    <a:lnTo>
                      <a:pt x="150" y="5"/>
                    </a:lnTo>
                    <a:lnTo>
                      <a:pt x="159" y="5"/>
                    </a:lnTo>
                    <a:lnTo>
                      <a:pt x="165" y="7"/>
                    </a:lnTo>
                    <a:lnTo>
                      <a:pt x="165" y="7"/>
                    </a:lnTo>
                    <a:lnTo>
                      <a:pt x="167" y="7"/>
                    </a:lnTo>
                    <a:lnTo>
                      <a:pt x="168" y="7"/>
                    </a:lnTo>
                    <a:lnTo>
                      <a:pt x="168" y="9"/>
                    </a:lnTo>
                    <a:lnTo>
                      <a:pt x="168" y="9"/>
                    </a:lnTo>
                    <a:lnTo>
                      <a:pt x="168" y="9"/>
                    </a:lnTo>
                    <a:lnTo>
                      <a:pt x="168" y="9"/>
                    </a:lnTo>
                    <a:lnTo>
                      <a:pt x="168" y="9"/>
                    </a:lnTo>
                    <a:lnTo>
                      <a:pt x="168" y="11"/>
                    </a:lnTo>
                    <a:lnTo>
                      <a:pt x="168" y="9"/>
                    </a:lnTo>
                    <a:lnTo>
                      <a:pt x="167" y="9"/>
                    </a:lnTo>
                    <a:lnTo>
                      <a:pt x="167" y="9"/>
                    </a:lnTo>
                    <a:lnTo>
                      <a:pt x="165" y="9"/>
                    </a:lnTo>
                    <a:lnTo>
                      <a:pt x="165" y="7"/>
                    </a:lnTo>
                    <a:lnTo>
                      <a:pt x="163" y="7"/>
                    </a:lnTo>
                    <a:lnTo>
                      <a:pt x="161" y="7"/>
                    </a:lnTo>
                    <a:lnTo>
                      <a:pt x="161" y="7"/>
                    </a:lnTo>
                    <a:lnTo>
                      <a:pt x="161" y="7"/>
                    </a:lnTo>
                    <a:lnTo>
                      <a:pt x="161" y="7"/>
                    </a:lnTo>
                    <a:lnTo>
                      <a:pt x="161" y="9"/>
                    </a:lnTo>
                    <a:lnTo>
                      <a:pt x="161" y="9"/>
                    </a:lnTo>
                    <a:lnTo>
                      <a:pt x="161" y="9"/>
                    </a:lnTo>
                    <a:lnTo>
                      <a:pt x="159" y="9"/>
                    </a:lnTo>
                    <a:lnTo>
                      <a:pt x="159" y="9"/>
                    </a:lnTo>
                    <a:lnTo>
                      <a:pt x="161" y="7"/>
                    </a:lnTo>
                    <a:lnTo>
                      <a:pt x="159" y="7"/>
                    </a:lnTo>
                    <a:lnTo>
                      <a:pt x="159" y="7"/>
                    </a:lnTo>
                    <a:lnTo>
                      <a:pt x="147" y="5"/>
                    </a:lnTo>
                    <a:lnTo>
                      <a:pt x="145" y="7"/>
                    </a:lnTo>
                    <a:lnTo>
                      <a:pt x="147" y="7"/>
                    </a:lnTo>
                    <a:lnTo>
                      <a:pt x="147" y="7"/>
                    </a:lnTo>
                    <a:lnTo>
                      <a:pt x="149" y="7"/>
                    </a:lnTo>
                    <a:lnTo>
                      <a:pt x="149" y="7"/>
                    </a:lnTo>
                    <a:lnTo>
                      <a:pt x="150" y="9"/>
                    </a:lnTo>
                    <a:lnTo>
                      <a:pt x="152" y="9"/>
                    </a:lnTo>
                    <a:lnTo>
                      <a:pt x="150" y="11"/>
                    </a:lnTo>
                    <a:lnTo>
                      <a:pt x="152" y="11"/>
                    </a:lnTo>
                    <a:lnTo>
                      <a:pt x="156" y="11"/>
                    </a:lnTo>
                    <a:lnTo>
                      <a:pt x="156" y="11"/>
                    </a:lnTo>
                    <a:lnTo>
                      <a:pt x="156" y="12"/>
                    </a:lnTo>
                    <a:lnTo>
                      <a:pt x="156" y="12"/>
                    </a:lnTo>
                    <a:lnTo>
                      <a:pt x="154" y="11"/>
                    </a:lnTo>
                    <a:lnTo>
                      <a:pt x="150" y="11"/>
                    </a:lnTo>
                    <a:lnTo>
                      <a:pt x="149" y="11"/>
                    </a:lnTo>
                    <a:lnTo>
                      <a:pt x="149" y="11"/>
                    </a:lnTo>
                    <a:lnTo>
                      <a:pt x="147" y="12"/>
                    </a:lnTo>
                    <a:lnTo>
                      <a:pt x="147" y="12"/>
                    </a:lnTo>
                    <a:lnTo>
                      <a:pt x="147" y="12"/>
                    </a:lnTo>
                    <a:lnTo>
                      <a:pt x="149" y="12"/>
                    </a:lnTo>
                    <a:lnTo>
                      <a:pt x="149" y="12"/>
                    </a:lnTo>
                    <a:lnTo>
                      <a:pt x="147" y="12"/>
                    </a:lnTo>
                    <a:lnTo>
                      <a:pt x="145" y="12"/>
                    </a:lnTo>
                    <a:lnTo>
                      <a:pt x="147" y="12"/>
                    </a:lnTo>
                    <a:lnTo>
                      <a:pt x="145" y="12"/>
                    </a:lnTo>
                    <a:lnTo>
                      <a:pt x="145" y="11"/>
                    </a:lnTo>
                    <a:lnTo>
                      <a:pt x="147" y="11"/>
                    </a:lnTo>
                    <a:lnTo>
                      <a:pt x="149" y="11"/>
                    </a:lnTo>
                    <a:lnTo>
                      <a:pt x="149" y="9"/>
                    </a:lnTo>
                    <a:lnTo>
                      <a:pt x="149" y="9"/>
                    </a:lnTo>
                    <a:lnTo>
                      <a:pt x="149" y="9"/>
                    </a:lnTo>
                    <a:lnTo>
                      <a:pt x="147" y="9"/>
                    </a:lnTo>
                    <a:lnTo>
                      <a:pt x="147" y="9"/>
                    </a:lnTo>
                    <a:lnTo>
                      <a:pt x="143" y="7"/>
                    </a:lnTo>
                    <a:lnTo>
                      <a:pt x="141" y="7"/>
                    </a:lnTo>
                    <a:lnTo>
                      <a:pt x="139" y="7"/>
                    </a:lnTo>
                    <a:lnTo>
                      <a:pt x="138" y="7"/>
                    </a:lnTo>
                    <a:lnTo>
                      <a:pt x="138" y="7"/>
                    </a:lnTo>
                    <a:lnTo>
                      <a:pt x="138" y="9"/>
                    </a:lnTo>
                    <a:lnTo>
                      <a:pt x="138" y="9"/>
                    </a:lnTo>
                    <a:lnTo>
                      <a:pt x="139" y="9"/>
                    </a:lnTo>
                    <a:lnTo>
                      <a:pt x="141" y="11"/>
                    </a:lnTo>
                    <a:lnTo>
                      <a:pt x="145" y="12"/>
                    </a:lnTo>
                    <a:lnTo>
                      <a:pt x="145" y="12"/>
                    </a:lnTo>
                    <a:lnTo>
                      <a:pt x="145" y="12"/>
                    </a:lnTo>
                    <a:lnTo>
                      <a:pt x="145" y="14"/>
                    </a:lnTo>
                    <a:lnTo>
                      <a:pt x="147" y="14"/>
                    </a:lnTo>
                    <a:lnTo>
                      <a:pt x="145" y="16"/>
                    </a:lnTo>
                    <a:lnTo>
                      <a:pt x="145" y="16"/>
                    </a:lnTo>
                    <a:lnTo>
                      <a:pt x="145" y="16"/>
                    </a:lnTo>
                    <a:lnTo>
                      <a:pt x="141" y="14"/>
                    </a:lnTo>
                    <a:lnTo>
                      <a:pt x="141" y="14"/>
                    </a:lnTo>
                    <a:lnTo>
                      <a:pt x="141" y="12"/>
                    </a:lnTo>
                    <a:lnTo>
                      <a:pt x="141" y="12"/>
                    </a:lnTo>
                    <a:lnTo>
                      <a:pt x="139" y="12"/>
                    </a:lnTo>
                    <a:lnTo>
                      <a:pt x="134" y="11"/>
                    </a:lnTo>
                    <a:lnTo>
                      <a:pt x="136" y="11"/>
                    </a:lnTo>
                    <a:lnTo>
                      <a:pt x="134" y="11"/>
                    </a:lnTo>
                    <a:lnTo>
                      <a:pt x="130" y="9"/>
                    </a:lnTo>
                    <a:lnTo>
                      <a:pt x="130" y="9"/>
                    </a:lnTo>
                    <a:lnTo>
                      <a:pt x="129" y="9"/>
                    </a:lnTo>
                    <a:lnTo>
                      <a:pt x="125" y="7"/>
                    </a:lnTo>
                    <a:lnTo>
                      <a:pt x="121" y="7"/>
                    </a:lnTo>
                    <a:lnTo>
                      <a:pt x="121" y="9"/>
                    </a:lnTo>
                    <a:lnTo>
                      <a:pt x="121" y="9"/>
                    </a:lnTo>
                    <a:lnTo>
                      <a:pt x="121" y="9"/>
                    </a:lnTo>
                    <a:lnTo>
                      <a:pt x="121" y="11"/>
                    </a:lnTo>
                    <a:lnTo>
                      <a:pt x="121" y="11"/>
                    </a:lnTo>
                    <a:lnTo>
                      <a:pt x="123" y="12"/>
                    </a:lnTo>
                    <a:lnTo>
                      <a:pt x="123" y="12"/>
                    </a:lnTo>
                    <a:lnTo>
                      <a:pt x="123" y="12"/>
                    </a:lnTo>
                    <a:lnTo>
                      <a:pt x="125" y="12"/>
                    </a:lnTo>
                    <a:lnTo>
                      <a:pt x="125" y="14"/>
                    </a:lnTo>
                    <a:lnTo>
                      <a:pt x="125" y="14"/>
                    </a:lnTo>
                    <a:lnTo>
                      <a:pt x="123" y="14"/>
                    </a:lnTo>
                    <a:lnTo>
                      <a:pt x="123" y="14"/>
                    </a:lnTo>
                    <a:lnTo>
                      <a:pt x="120" y="12"/>
                    </a:lnTo>
                    <a:lnTo>
                      <a:pt x="121" y="14"/>
                    </a:lnTo>
                    <a:lnTo>
                      <a:pt x="121" y="14"/>
                    </a:lnTo>
                    <a:lnTo>
                      <a:pt x="123" y="16"/>
                    </a:lnTo>
                    <a:lnTo>
                      <a:pt x="120" y="14"/>
                    </a:lnTo>
                    <a:lnTo>
                      <a:pt x="118" y="14"/>
                    </a:lnTo>
                    <a:lnTo>
                      <a:pt x="116" y="12"/>
                    </a:lnTo>
                    <a:lnTo>
                      <a:pt x="112" y="12"/>
                    </a:lnTo>
                    <a:lnTo>
                      <a:pt x="112" y="14"/>
                    </a:lnTo>
                    <a:lnTo>
                      <a:pt x="111" y="14"/>
                    </a:lnTo>
                    <a:lnTo>
                      <a:pt x="111" y="14"/>
                    </a:lnTo>
                    <a:lnTo>
                      <a:pt x="109" y="14"/>
                    </a:lnTo>
                    <a:lnTo>
                      <a:pt x="109" y="16"/>
                    </a:lnTo>
                    <a:lnTo>
                      <a:pt x="107" y="16"/>
                    </a:lnTo>
                    <a:lnTo>
                      <a:pt x="107" y="16"/>
                    </a:lnTo>
                    <a:lnTo>
                      <a:pt x="107" y="16"/>
                    </a:lnTo>
                    <a:lnTo>
                      <a:pt x="107" y="16"/>
                    </a:lnTo>
                    <a:lnTo>
                      <a:pt x="109" y="14"/>
                    </a:lnTo>
                    <a:lnTo>
                      <a:pt x="109" y="14"/>
                    </a:lnTo>
                    <a:lnTo>
                      <a:pt x="109" y="12"/>
                    </a:lnTo>
                    <a:lnTo>
                      <a:pt x="109" y="12"/>
                    </a:lnTo>
                    <a:lnTo>
                      <a:pt x="109" y="11"/>
                    </a:lnTo>
                    <a:lnTo>
                      <a:pt x="109" y="9"/>
                    </a:lnTo>
                    <a:lnTo>
                      <a:pt x="107" y="9"/>
                    </a:lnTo>
                    <a:lnTo>
                      <a:pt x="107" y="9"/>
                    </a:lnTo>
                    <a:lnTo>
                      <a:pt x="105" y="9"/>
                    </a:lnTo>
                    <a:lnTo>
                      <a:pt x="101" y="9"/>
                    </a:lnTo>
                    <a:lnTo>
                      <a:pt x="100" y="9"/>
                    </a:lnTo>
                    <a:lnTo>
                      <a:pt x="100" y="9"/>
                    </a:lnTo>
                    <a:lnTo>
                      <a:pt x="100" y="11"/>
                    </a:lnTo>
                    <a:lnTo>
                      <a:pt x="98" y="11"/>
                    </a:lnTo>
                    <a:lnTo>
                      <a:pt x="98" y="11"/>
                    </a:lnTo>
                    <a:lnTo>
                      <a:pt x="94" y="11"/>
                    </a:lnTo>
                    <a:lnTo>
                      <a:pt x="89" y="11"/>
                    </a:lnTo>
                    <a:lnTo>
                      <a:pt x="87" y="11"/>
                    </a:lnTo>
                    <a:lnTo>
                      <a:pt x="85" y="11"/>
                    </a:lnTo>
                    <a:lnTo>
                      <a:pt x="83" y="12"/>
                    </a:lnTo>
                    <a:lnTo>
                      <a:pt x="85" y="12"/>
                    </a:lnTo>
                    <a:lnTo>
                      <a:pt x="85" y="12"/>
                    </a:lnTo>
                    <a:lnTo>
                      <a:pt x="87" y="12"/>
                    </a:lnTo>
                    <a:lnTo>
                      <a:pt x="87" y="14"/>
                    </a:lnTo>
                    <a:lnTo>
                      <a:pt x="87" y="14"/>
                    </a:lnTo>
                    <a:lnTo>
                      <a:pt x="89" y="14"/>
                    </a:lnTo>
                    <a:lnTo>
                      <a:pt x="91" y="16"/>
                    </a:lnTo>
                    <a:lnTo>
                      <a:pt x="91" y="16"/>
                    </a:lnTo>
                    <a:lnTo>
                      <a:pt x="91" y="18"/>
                    </a:lnTo>
                    <a:lnTo>
                      <a:pt x="91" y="18"/>
                    </a:lnTo>
                    <a:lnTo>
                      <a:pt x="91" y="18"/>
                    </a:lnTo>
                    <a:lnTo>
                      <a:pt x="89" y="16"/>
                    </a:lnTo>
                    <a:lnTo>
                      <a:pt x="87" y="16"/>
                    </a:lnTo>
                    <a:lnTo>
                      <a:pt x="85" y="14"/>
                    </a:lnTo>
                    <a:lnTo>
                      <a:pt x="85" y="14"/>
                    </a:lnTo>
                    <a:lnTo>
                      <a:pt x="85" y="14"/>
                    </a:lnTo>
                    <a:lnTo>
                      <a:pt x="85" y="12"/>
                    </a:lnTo>
                    <a:lnTo>
                      <a:pt x="80" y="12"/>
                    </a:lnTo>
                    <a:lnTo>
                      <a:pt x="76" y="12"/>
                    </a:lnTo>
                    <a:lnTo>
                      <a:pt x="74" y="14"/>
                    </a:lnTo>
                    <a:lnTo>
                      <a:pt x="74" y="14"/>
                    </a:lnTo>
                    <a:lnTo>
                      <a:pt x="74" y="14"/>
                    </a:lnTo>
                    <a:lnTo>
                      <a:pt x="74" y="14"/>
                    </a:lnTo>
                    <a:lnTo>
                      <a:pt x="74" y="14"/>
                    </a:lnTo>
                    <a:lnTo>
                      <a:pt x="74" y="16"/>
                    </a:lnTo>
                    <a:lnTo>
                      <a:pt x="76" y="16"/>
                    </a:lnTo>
                    <a:lnTo>
                      <a:pt x="74" y="16"/>
                    </a:lnTo>
                    <a:lnTo>
                      <a:pt x="74" y="16"/>
                    </a:lnTo>
                    <a:lnTo>
                      <a:pt x="72" y="18"/>
                    </a:lnTo>
                    <a:lnTo>
                      <a:pt x="72" y="18"/>
                    </a:lnTo>
                    <a:lnTo>
                      <a:pt x="71" y="18"/>
                    </a:lnTo>
                    <a:lnTo>
                      <a:pt x="72" y="18"/>
                    </a:lnTo>
                    <a:lnTo>
                      <a:pt x="71" y="20"/>
                    </a:lnTo>
                    <a:lnTo>
                      <a:pt x="69" y="20"/>
                    </a:lnTo>
                    <a:lnTo>
                      <a:pt x="67" y="20"/>
                    </a:lnTo>
                    <a:lnTo>
                      <a:pt x="67" y="18"/>
                    </a:lnTo>
                    <a:lnTo>
                      <a:pt x="65" y="18"/>
                    </a:lnTo>
                    <a:lnTo>
                      <a:pt x="63" y="18"/>
                    </a:lnTo>
                    <a:lnTo>
                      <a:pt x="62" y="18"/>
                    </a:lnTo>
                    <a:lnTo>
                      <a:pt x="60" y="18"/>
                    </a:lnTo>
                    <a:lnTo>
                      <a:pt x="60" y="20"/>
                    </a:lnTo>
                    <a:lnTo>
                      <a:pt x="58" y="20"/>
                    </a:lnTo>
                    <a:lnTo>
                      <a:pt x="58" y="20"/>
                    </a:lnTo>
                    <a:lnTo>
                      <a:pt x="56" y="20"/>
                    </a:lnTo>
                    <a:lnTo>
                      <a:pt x="56" y="20"/>
                    </a:lnTo>
                    <a:lnTo>
                      <a:pt x="56" y="22"/>
                    </a:lnTo>
                    <a:lnTo>
                      <a:pt x="54" y="22"/>
                    </a:lnTo>
                    <a:lnTo>
                      <a:pt x="54" y="22"/>
                    </a:lnTo>
                    <a:lnTo>
                      <a:pt x="54" y="22"/>
                    </a:lnTo>
                    <a:lnTo>
                      <a:pt x="51" y="23"/>
                    </a:lnTo>
                    <a:lnTo>
                      <a:pt x="51" y="23"/>
                    </a:lnTo>
                    <a:lnTo>
                      <a:pt x="51" y="23"/>
                    </a:lnTo>
                    <a:lnTo>
                      <a:pt x="51" y="23"/>
                    </a:lnTo>
                    <a:lnTo>
                      <a:pt x="51" y="23"/>
                    </a:lnTo>
                    <a:lnTo>
                      <a:pt x="49" y="23"/>
                    </a:lnTo>
                    <a:lnTo>
                      <a:pt x="49" y="23"/>
                    </a:lnTo>
                    <a:lnTo>
                      <a:pt x="47" y="23"/>
                    </a:lnTo>
                    <a:lnTo>
                      <a:pt x="45" y="23"/>
                    </a:lnTo>
                    <a:lnTo>
                      <a:pt x="44" y="23"/>
                    </a:lnTo>
                    <a:lnTo>
                      <a:pt x="45" y="25"/>
                    </a:lnTo>
                    <a:lnTo>
                      <a:pt x="44" y="25"/>
                    </a:lnTo>
                    <a:lnTo>
                      <a:pt x="40" y="25"/>
                    </a:lnTo>
                    <a:lnTo>
                      <a:pt x="40" y="25"/>
                    </a:lnTo>
                    <a:lnTo>
                      <a:pt x="40" y="27"/>
                    </a:lnTo>
                    <a:lnTo>
                      <a:pt x="40" y="27"/>
                    </a:lnTo>
                    <a:lnTo>
                      <a:pt x="38" y="27"/>
                    </a:lnTo>
                    <a:lnTo>
                      <a:pt x="38" y="27"/>
                    </a:lnTo>
                    <a:lnTo>
                      <a:pt x="38" y="27"/>
                    </a:lnTo>
                    <a:lnTo>
                      <a:pt x="40" y="27"/>
                    </a:lnTo>
                    <a:lnTo>
                      <a:pt x="40" y="29"/>
                    </a:lnTo>
                    <a:lnTo>
                      <a:pt x="40" y="29"/>
                    </a:lnTo>
                    <a:lnTo>
                      <a:pt x="44" y="27"/>
                    </a:lnTo>
                    <a:lnTo>
                      <a:pt x="44" y="29"/>
                    </a:lnTo>
                    <a:lnTo>
                      <a:pt x="47" y="29"/>
                    </a:lnTo>
                    <a:lnTo>
                      <a:pt x="47" y="29"/>
                    </a:lnTo>
                    <a:lnTo>
                      <a:pt x="49" y="29"/>
                    </a:lnTo>
                    <a:lnTo>
                      <a:pt x="49" y="29"/>
                    </a:lnTo>
                    <a:lnTo>
                      <a:pt x="51" y="29"/>
                    </a:lnTo>
                    <a:lnTo>
                      <a:pt x="53" y="29"/>
                    </a:lnTo>
                    <a:lnTo>
                      <a:pt x="53" y="27"/>
                    </a:lnTo>
                    <a:lnTo>
                      <a:pt x="54" y="27"/>
                    </a:lnTo>
                    <a:lnTo>
                      <a:pt x="54" y="27"/>
                    </a:lnTo>
                    <a:lnTo>
                      <a:pt x="54" y="27"/>
                    </a:lnTo>
                    <a:lnTo>
                      <a:pt x="54" y="27"/>
                    </a:lnTo>
                    <a:lnTo>
                      <a:pt x="56" y="29"/>
                    </a:lnTo>
                    <a:lnTo>
                      <a:pt x="54" y="29"/>
                    </a:lnTo>
                    <a:lnTo>
                      <a:pt x="53" y="29"/>
                    </a:lnTo>
                    <a:lnTo>
                      <a:pt x="53" y="29"/>
                    </a:lnTo>
                    <a:lnTo>
                      <a:pt x="49" y="31"/>
                    </a:lnTo>
                    <a:lnTo>
                      <a:pt x="49" y="31"/>
                    </a:lnTo>
                    <a:lnTo>
                      <a:pt x="51" y="31"/>
                    </a:lnTo>
                    <a:lnTo>
                      <a:pt x="51" y="31"/>
                    </a:lnTo>
                    <a:lnTo>
                      <a:pt x="49" y="31"/>
                    </a:lnTo>
                    <a:lnTo>
                      <a:pt x="49" y="31"/>
                    </a:lnTo>
                    <a:lnTo>
                      <a:pt x="47" y="31"/>
                    </a:lnTo>
                    <a:lnTo>
                      <a:pt x="45" y="32"/>
                    </a:lnTo>
                    <a:lnTo>
                      <a:pt x="47" y="32"/>
                    </a:lnTo>
                    <a:lnTo>
                      <a:pt x="47" y="32"/>
                    </a:lnTo>
                    <a:lnTo>
                      <a:pt x="47" y="32"/>
                    </a:lnTo>
                    <a:lnTo>
                      <a:pt x="47" y="34"/>
                    </a:lnTo>
                    <a:lnTo>
                      <a:pt x="44" y="34"/>
                    </a:lnTo>
                    <a:lnTo>
                      <a:pt x="44" y="36"/>
                    </a:lnTo>
                    <a:lnTo>
                      <a:pt x="42" y="36"/>
                    </a:lnTo>
                    <a:lnTo>
                      <a:pt x="40" y="36"/>
                    </a:lnTo>
                    <a:lnTo>
                      <a:pt x="38" y="38"/>
                    </a:lnTo>
                    <a:lnTo>
                      <a:pt x="38" y="38"/>
                    </a:lnTo>
                    <a:lnTo>
                      <a:pt x="36" y="38"/>
                    </a:lnTo>
                    <a:lnTo>
                      <a:pt x="36" y="38"/>
                    </a:lnTo>
                    <a:lnTo>
                      <a:pt x="34" y="38"/>
                    </a:lnTo>
                    <a:lnTo>
                      <a:pt x="34" y="38"/>
                    </a:lnTo>
                    <a:lnTo>
                      <a:pt x="33" y="36"/>
                    </a:lnTo>
                    <a:lnTo>
                      <a:pt x="29" y="38"/>
                    </a:lnTo>
                    <a:lnTo>
                      <a:pt x="29" y="38"/>
                    </a:lnTo>
                    <a:lnTo>
                      <a:pt x="29" y="38"/>
                    </a:lnTo>
                    <a:lnTo>
                      <a:pt x="25" y="38"/>
                    </a:lnTo>
                    <a:lnTo>
                      <a:pt x="24" y="38"/>
                    </a:lnTo>
                    <a:lnTo>
                      <a:pt x="22" y="38"/>
                    </a:lnTo>
                    <a:lnTo>
                      <a:pt x="22" y="38"/>
                    </a:lnTo>
                    <a:lnTo>
                      <a:pt x="24" y="38"/>
                    </a:lnTo>
                    <a:lnTo>
                      <a:pt x="24" y="40"/>
                    </a:lnTo>
                    <a:lnTo>
                      <a:pt x="22" y="38"/>
                    </a:lnTo>
                    <a:lnTo>
                      <a:pt x="22" y="38"/>
                    </a:lnTo>
                    <a:lnTo>
                      <a:pt x="20" y="40"/>
                    </a:lnTo>
                    <a:lnTo>
                      <a:pt x="20" y="40"/>
                    </a:lnTo>
                    <a:lnTo>
                      <a:pt x="18" y="40"/>
                    </a:lnTo>
                    <a:lnTo>
                      <a:pt x="16" y="40"/>
                    </a:lnTo>
                    <a:lnTo>
                      <a:pt x="15" y="40"/>
                    </a:lnTo>
                    <a:lnTo>
                      <a:pt x="13" y="41"/>
                    </a:lnTo>
                    <a:lnTo>
                      <a:pt x="11" y="40"/>
                    </a:lnTo>
                    <a:lnTo>
                      <a:pt x="9" y="41"/>
                    </a:lnTo>
                    <a:lnTo>
                      <a:pt x="7" y="41"/>
                    </a:lnTo>
                    <a:lnTo>
                      <a:pt x="6" y="41"/>
                    </a:lnTo>
                    <a:lnTo>
                      <a:pt x="4" y="41"/>
                    </a:lnTo>
                    <a:lnTo>
                      <a:pt x="4" y="41"/>
                    </a:lnTo>
                    <a:lnTo>
                      <a:pt x="2" y="43"/>
                    </a:lnTo>
                    <a:lnTo>
                      <a:pt x="2" y="43"/>
                    </a:lnTo>
                    <a:lnTo>
                      <a:pt x="2" y="43"/>
                    </a:lnTo>
                    <a:lnTo>
                      <a:pt x="2" y="43"/>
                    </a:lnTo>
                    <a:lnTo>
                      <a:pt x="0" y="45"/>
                    </a:lnTo>
                    <a:lnTo>
                      <a:pt x="0" y="45"/>
                    </a:lnTo>
                    <a:lnTo>
                      <a:pt x="2" y="45"/>
                    </a:lnTo>
                    <a:lnTo>
                      <a:pt x="2" y="45"/>
                    </a:lnTo>
                    <a:lnTo>
                      <a:pt x="2" y="47"/>
                    </a:lnTo>
                    <a:lnTo>
                      <a:pt x="2" y="47"/>
                    </a:lnTo>
                    <a:lnTo>
                      <a:pt x="4" y="47"/>
                    </a:lnTo>
                    <a:lnTo>
                      <a:pt x="4" y="47"/>
                    </a:lnTo>
                    <a:lnTo>
                      <a:pt x="6" y="47"/>
                    </a:lnTo>
                    <a:lnTo>
                      <a:pt x="6" y="47"/>
                    </a:lnTo>
                    <a:lnTo>
                      <a:pt x="6" y="47"/>
                    </a:lnTo>
                    <a:lnTo>
                      <a:pt x="6" y="49"/>
                    </a:lnTo>
                    <a:lnTo>
                      <a:pt x="7" y="49"/>
                    </a:lnTo>
                    <a:lnTo>
                      <a:pt x="11" y="49"/>
                    </a:lnTo>
                    <a:lnTo>
                      <a:pt x="9" y="49"/>
                    </a:lnTo>
                    <a:lnTo>
                      <a:pt x="7" y="49"/>
                    </a:lnTo>
                    <a:lnTo>
                      <a:pt x="11" y="49"/>
                    </a:lnTo>
                    <a:lnTo>
                      <a:pt x="13" y="49"/>
                    </a:lnTo>
                    <a:lnTo>
                      <a:pt x="9" y="50"/>
                    </a:lnTo>
                    <a:lnTo>
                      <a:pt x="9" y="50"/>
                    </a:lnTo>
                    <a:lnTo>
                      <a:pt x="13" y="50"/>
                    </a:lnTo>
                    <a:lnTo>
                      <a:pt x="13" y="50"/>
                    </a:lnTo>
                    <a:lnTo>
                      <a:pt x="16" y="50"/>
                    </a:lnTo>
                    <a:lnTo>
                      <a:pt x="16" y="50"/>
                    </a:lnTo>
                    <a:lnTo>
                      <a:pt x="16" y="50"/>
                    </a:lnTo>
                    <a:lnTo>
                      <a:pt x="16" y="50"/>
                    </a:lnTo>
                    <a:lnTo>
                      <a:pt x="18" y="50"/>
                    </a:lnTo>
                    <a:lnTo>
                      <a:pt x="18" y="50"/>
                    </a:lnTo>
                    <a:lnTo>
                      <a:pt x="20" y="50"/>
                    </a:lnTo>
                    <a:lnTo>
                      <a:pt x="24" y="50"/>
                    </a:lnTo>
                    <a:lnTo>
                      <a:pt x="25" y="50"/>
                    </a:lnTo>
                    <a:lnTo>
                      <a:pt x="25" y="50"/>
                    </a:lnTo>
                    <a:lnTo>
                      <a:pt x="27" y="50"/>
                    </a:lnTo>
                    <a:lnTo>
                      <a:pt x="27" y="50"/>
                    </a:lnTo>
                    <a:lnTo>
                      <a:pt x="25" y="50"/>
                    </a:lnTo>
                    <a:lnTo>
                      <a:pt x="25" y="50"/>
                    </a:lnTo>
                    <a:lnTo>
                      <a:pt x="25" y="50"/>
                    </a:lnTo>
                    <a:lnTo>
                      <a:pt x="27" y="50"/>
                    </a:lnTo>
                    <a:lnTo>
                      <a:pt x="29" y="50"/>
                    </a:lnTo>
                    <a:lnTo>
                      <a:pt x="29" y="50"/>
                    </a:lnTo>
                    <a:lnTo>
                      <a:pt x="29" y="50"/>
                    </a:lnTo>
                    <a:lnTo>
                      <a:pt x="29" y="52"/>
                    </a:lnTo>
                    <a:lnTo>
                      <a:pt x="27" y="52"/>
                    </a:lnTo>
                    <a:lnTo>
                      <a:pt x="25" y="52"/>
                    </a:lnTo>
                    <a:lnTo>
                      <a:pt x="25" y="52"/>
                    </a:lnTo>
                    <a:lnTo>
                      <a:pt x="25" y="52"/>
                    </a:lnTo>
                    <a:lnTo>
                      <a:pt x="25" y="54"/>
                    </a:lnTo>
                    <a:lnTo>
                      <a:pt x="27" y="54"/>
                    </a:lnTo>
                    <a:lnTo>
                      <a:pt x="27" y="54"/>
                    </a:lnTo>
                    <a:lnTo>
                      <a:pt x="27" y="56"/>
                    </a:lnTo>
                    <a:lnTo>
                      <a:pt x="25" y="56"/>
                    </a:lnTo>
                    <a:lnTo>
                      <a:pt x="25" y="56"/>
                    </a:lnTo>
                    <a:lnTo>
                      <a:pt x="24" y="56"/>
                    </a:lnTo>
                    <a:lnTo>
                      <a:pt x="24" y="56"/>
                    </a:lnTo>
                    <a:lnTo>
                      <a:pt x="22" y="56"/>
                    </a:lnTo>
                    <a:lnTo>
                      <a:pt x="25" y="54"/>
                    </a:lnTo>
                    <a:lnTo>
                      <a:pt x="27" y="54"/>
                    </a:lnTo>
                    <a:lnTo>
                      <a:pt x="27" y="54"/>
                    </a:lnTo>
                    <a:lnTo>
                      <a:pt x="25" y="54"/>
                    </a:lnTo>
                    <a:lnTo>
                      <a:pt x="24" y="54"/>
                    </a:lnTo>
                    <a:lnTo>
                      <a:pt x="24" y="52"/>
                    </a:lnTo>
                    <a:lnTo>
                      <a:pt x="22" y="52"/>
                    </a:lnTo>
                    <a:lnTo>
                      <a:pt x="16" y="52"/>
                    </a:lnTo>
                    <a:lnTo>
                      <a:pt x="15" y="52"/>
                    </a:lnTo>
                    <a:lnTo>
                      <a:pt x="13" y="54"/>
                    </a:lnTo>
                    <a:lnTo>
                      <a:pt x="15" y="54"/>
                    </a:lnTo>
                    <a:lnTo>
                      <a:pt x="16" y="54"/>
                    </a:lnTo>
                    <a:lnTo>
                      <a:pt x="18" y="54"/>
                    </a:lnTo>
                    <a:lnTo>
                      <a:pt x="22" y="54"/>
                    </a:lnTo>
                    <a:lnTo>
                      <a:pt x="18" y="54"/>
                    </a:lnTo>
                    <a:lnTo>
                      <a:pt x="16" y="54"/>
                    </a:lnTo>
                    <a:lnTo>
                      <a:pt x="11" y="54"/>
                    </a:lnTo>
                    <a:lnTo>
                      <a:pt x="6" y="54"/>
                    </a:lnTo>
                    <a:lnTo>
                      <a:pt x="4" y="54"/>
                    </a:lnTo>
                    <a:lnTo>
                      <a:pt x="2" y="54"/>
                    </a:lnTo>
                    <a:lnTo>
                      <a:pt x="0" y="56"/>
                    </a:lnTo>
                    <a:lnTo>
                      <a:pt x="0" y="56"/>
                    </a:lnTo>
                    <a:lnTo>
                      <a:pt x="0" y="56"/>
                    </a:lnTo>
                    <a:lnTo>
                      <a:pt x="0" y="58"/>
                    </a:lnTo>
                    <a:lnTo>
                      <a:pt x="2" y="58"/>
                    </a:lnTo>
                    <a:lnTo>
                      <a:pt x="4" y="58"/>
                    </a:lnTo>
                    <a:lnTo>
                      <a:pt x="7" y="56"/>
                    </a:lnTo>
                    <a:lnTo>
                      <a:pt x="7" y="56"/>
                    </a:lnTo>
                    <a:lnTo>
                      <a:pt x="6" y="58"/>
                    </a:lnTo>
                    <a:lnTo>
                      <a:pt x="4" y="58"/>
                    </a:lnTo>
                    <a:lnTo>
                      <a:pt x="7" y="60"/>
                    </a:lnTo>
                    <a:lnTo>
                      <a:pt x="9" y="60"/>
                    </a:lnTo>
                    <a:lnTo>
                      <a:pt x="13" y="60"/>
                    </a:lnTo>
                    <a:lnTo>
                      <a:pt x="11" y="60"/>
                    </a:lnTo>
                    <a:lnTo>
                      <a:pt x="11" y="60"/>
                    </a:lnTo>
                    <a:lnTo>
                      <a:pt x="7" y="60"/>
                    </a:lnTo>
                    <a:lnTo>
                      <a:pt x="4" y="61"/>
                    </a:lnTo>
                    <a:lnTo>
                      <a:pt x="4" y="61"/>
                    </a:lnTo>
                    <a:lnTo>
                      <a:pt x="6" y="63"/>
                    </a:lnTo>
                    <a:lnTo>
                      <a:pt x="6" y="63"/>
                    </a:lnTo>
                    <a:lnTo>
                      <a:pt x="7" y="65"/>
                    </a:lnTo>
                    <a:lnTo>
                      <a:pt x="11" y="65"/>
                    </a:lnTo>
                    <a:lnTo>
                      <a:pt x="11" y="67"/>
                    </a:lnTo>
                    <a:lnTo>
                      <a:pt x="15" y="67"/>
                    </a:lnTo>
                    <a:lnTo>
                      <a:pt x="16" y="67"/>
                    </a:lnTo>
                    <a:lnTo>
                      <a:pt x="15" y="65"/>
                    </a:lnTo>
                    <a:lnTo>
                      <a:pt x="13" y="65"/>
                    </a:lnTo>
                    <a:lnTo>
                      <a:pt x="15" y="63"/>
                    </a:lnTo>
                    <a:lnTo>
                      <a:pt x="16" y="63"/>
                    </a:lnTo>
                    <a:lnTo>
                      <a:pt x="16" y="65"/>
                    </a:lnTo>
                    <a:lnTo>
                      <a:pt x="18" y="65"/>
                    </a:lnTo>
                    <a:lnTo>
                      <a:pt x="18" y="65"/>
                    </a:lnTo>
                    <a:lnTo>
                      <a:pt x="20" y="63"/>
                    </a:lnTo>
                    <a:lnTo>
                      <a:pt x="22" y="65"/>
                    </a:lnTo>
                    <a:lnTo>
                      <a:pt x="22" y="65"/>
                    </a:lnTo>
                    <a:lnTo>
                      <a:pt x="20" y="65"/>
                    </a:lnTo>
                    <a:lnTo>
                      <a:pt x="22" y="67"/>
                    </a:lnTo>
                    <a:lnTo>
                      <a:pt x="24" y="67"/>
                    </a:lnTo>
                    <a:lnTo>
                      <a:pt x="24" y="65"/>
                    </a:lnTo>
                    <a:lnTo>
                      <a:pt x="25" y="65"/>
                    </a:lnTo>
                    <a:lnTo>
                      <a:pt x="25" y="65"/>
                    </a:lnTo>
                    <a:lnTo>
                      <a:pt x="27" y="65"/>
                    </a:lnTo>
                    <a:lnTo>
                      <a:pt x="29" y="65"/>
                    </a:lnTo>
                    <a:lnTo>
                      <a:pt x="29" y="63"/>
                    </a:lnTo>
                    <a:lnTo>
                      <a:pt x="29" y="65"/>
                    </a:lnTo>
                    <a:lnTo>
                      <a:pt x="29" y="65"/>
                    </a:lnTo>
                    <a:lnTo>
                      <a:pt x="33" y="65"/>
                    </a:lnTo>
                    <a:lnTo>
                      <a:pt x="34" y="63"/>
                    </a:lnTo>
                    <a:lnTo>
                      <a:pt x="36" y="65"/>
                    </a:lnTo>
                    <a:lnTo>
                      <a:pt x="36" y="65"/>
                    </a:lnTo>
                    <a:lnTo>
                      <a:pt x="36" y="65"/>
                    </a:lnTo>
                    <a:lnTo>
                      <a:pt x="38" y="65"/>
                    </a:lnTo>
                    <a:lnTo>
                      <a:pt x="38" y="65"/>
                    </a:lnTo>
                    <a:lnTo>
                      <a:pt x="44" y="67"/>
                    </a:lnTo>
                    <a:lnTo>
                      <a:pt x="44" y="67"/>
                    </a:lnTo>
                    <a:lnTo>
                      <a:pt x="44" y="67"/>
                    </a:lnTo>
                    <a:lnTo>
                      <a:pt x="44" y="67"/>
                    </a:lnTo>
                    <a:lnTo>
                      <a:pt x="45" y="67"/>
                    </a:lnTo>
                    <a:lnTo>
                      <a:pt x="47" y="69"/>
                    </a:lnTo>
                    <a:lnTo>
                      <a:pt x="49" y="69"/>
                    </a:lnTo>
                    <a:lnTo>
                      <a:pt x="49" y="69"/>
                    </a:lnTo>
                    <a:lnTo>
                      <a:pt x="47" y="69"/>
                    </a:lnTo>
                    <a:lnTo>
                      <a:pt x="49" y="69"/>
                    </a:lnTo>
                    <a:lnTo>
                      <a:pt x="51" y="69"/>
                    </a:lnTo>
                    <a:lnTo>
                      <a:pt x="51" y="69"/>
                    </a:lnTo>
                    <a:lnTo>
                      <a:pt x="51" y="70"/>
                    </a:lnTo>
                    <a:lnTo>
                      <a:pt x="51" y="70"/>
                    </a:lnTo>
                    <a:lnTo>
                      <a:pt x="53" y="70"/>
                    </a:lnTo>
                    <a:lnTo>
                      <a:pt x="53" y="70"/>
                    </a:lnTo>
                    <a:lnTo>
                      <a:pt x="53" y="72"/>
                    </a:lnTo>
                    <a:lnTo>
                      <a:pt x="53" y="72"/>
                    </a:lnTo>
                    <a:lnTo>
                      <a:pt x="51" y="74"/>
                    </a:lnTo>
                    <a:lnTo>
                      <a:pt x="51" y="74"/>
                    </a:lnTo>
                    <a:lnTo>
                      <a:pt x="53" y="74"/>
                    </a:lnTo>
                    <a:lnTo>
                      <a:pt x="53" y="74"/>
                    </a:lnTo>
                    <a:lnTo>
                      <a:pt x="53" y="74"/>
                    </a:lnTo>
                    <a:lnTo>
                      <a:pt x="53" y="74"/>
                    </a:lnTo>
                    <a:lnTo>
                      <a:pt x="53" y="76"/>
                    </a:lnTo>
                    <a:lnTo>
                      <a:pt x="53" y="76"/>
                    </a:lnTo>
                    <a:lnTo>
                      <a:pt x="56" y="78"/>
                    </a:lnTo>
                    <a:lnTo>
                      <a:pt x="56" y="79"/>
                    </a:lnTo>
                    <a:lnTo>
                      <a:pt x="54" y="79"/>
                    </a:lnTo>
                    <a:lnTo>
                      <a:pt x="54" y="79"/>
                    </a:lnTo>
                    <a:lnTo>
                      <a:pt x="54" y="79"/>
                    </a:lnTo>
                    <a:lnTo>
                      <a:pt x="56" y="79"/>
                    </a:lnTo>
                    <a:lnTo>
                      <a:pt x="58" y="83"/>
                    </a:lnTo>
                    <a:lnTo>
                      <a:pt x="56" y="83"/>
                    </a:lnTo>
                    <a:lnTo>
                      <a:pt x="54" y="83"/>
                    </a:lnTo>
                    <a:lnTo>
                      <a:pt x="56" y="83"/>
                    </a:lnTo>
                    <a:lnTo>
                      <a:pt x="58" y="83"/>
                    </a:lnTo>
                    <a:lnTo>
                      <a:pt x="58" y="83"/>
                    </a:lnTo>
                    <a:lnTo>
                      <a:pt x="54" y="83"/>
                    </a:lnTo>
                    <a:lnTo>
                      <a:pt x="56" y="85"/>
                    </a:lnTo>
                    <a:lnTo>
                      <a:pt x="56" y="85"/>
                    </a:lnTo>
                    <a:lnTo>
                      <a:pt x="54" y="87"/>
                    </a:lnTo>
                    <a:lnTo>
                      <a:pt x="56" y="87"/>
                    </a:lnTo>
                    <a:lnTo>
                      <a:pt x="56" y="87"/>
                    </a:lnTo>
                    <a:lnTo>
                      <a:pt x="56" y="88"/>
                    </a:lnTo>
                    <a:lnTo>
                      <a:pt x="56" y="88"/>
                    </a:lnTo>
                    <a:lnTo>
                      <a:pt x="56" y="88"/>
                    </a:lnTo>
                    <a:lnTo>
                      <a:pt x="56" y="90"/>
                    </a:lnTo>
                    <a:lnTo>
                      <a:pt x="54" y="90"/>
                    </a:lnTo>
                    <a:lnTo>
                      <a:pt x="54" y="90"/>
                    </a:lnTo>
                    <a:lnTo>
                      <a:pt x="54" y="90"/>
                    </a:lnTo>
                    <a:lnTo>
                      <a:pt x="56" y="92"/>
                    </a:lnTo>
                    <a:lnTo>
                      <a:pt x="56" y="92"/>
                    </a:lnTo>
                    <a:lnTo>
                      <a:pt x="54" y="92"/>
                    </a:lnTo>
                    <a:lnTo>
                      <a:pt x="56" y="92"/>
                    </a:lnTo>
                    <a:lnTo>
                      <a:pt x="56" y="92"/>
                    </a:lnTo>
                    <a:lnTo>
                      <a:pt x="56" y="94"/>
                    </a:lnTo>
                    <a:lnTo>
                      <a:pt x="56" y="94"/>
                    </a:lnTo>
                    <a:lnTo>
                      <a:pt x="56" y="94"/>
                    </a:lnTo>
                    <a:lnTo>
                      <a:pt x="54" y="96"/>
                    </a:lnTo>
                    <a:lnTo>
                      <a:pt x="54" y="96"/>
                    </a:lnTo>
                    <a:lnTo>
                      <a:pt x="53" y="96"/>
                    </a:lnTo>
                    <a:lnTo>
                      <a:pt x="56" y="96"/>
                    </a:lnTo>
                    <a:lnTo>
                      <a:pt x="58" y="98"/>
                    </a:lnTo>
                    <a:lnTo>
                      <a:pt x="58" y="98"/>
                    </a:lnTo>
                    <a:lnTo>
                      <a:pt x="58" y="99"/>
                    </a:lnTo>
                    <a:lnTo>
                      <a:pt x="56" y="99"/>
                    </a:lnTo>
                    <a:lnTo>
                      <a:pt x="56" y="99"/>
                    </a:lnTo>
                    <a:lnTo>
                      <a:pt x="56" y="101"/>
                    </a:lnTo>
                    <a:lnTo>
                      <a:pt x="56" y="101"/>
                    </a:lnTo>
                    <a:lnTo>
                      <a:pt x="54" y="101"/>
                    </a:lnTo>
                    <a:lnTo>
                      <a:pt x="54" y="103"/>
                    </a:lnTo>
                    <a:lnTo>
                      <a:pt x="54" y="103"/>
                    </a:lnTo>
                    <a:lnTo>
                      <a:pt x="53" y="103"/>
                    </a:lnTo>
                    <a:lnTo>
                      <a:pt x="53" y="105"/>
                    </a:lnTo>
                    <a:lnTo>
                      <a:pt x="51" y="105"/>
                    </a:lnTo>
                    <a:lnTo>
                      <a:pt x="49" y="107"/>
                    </a:lnTo>
                    <a:lnTo>
                      <a:pt x="49" y="107"/>
                    </a:lnTo>
                    <a:lnTo>
                      <a:pt x="53" y="107"/>
                    </a:lnTo>
                    <a:lnTo>
                      <a:pt x="49" y="108"/>
                    </a:lnTo>
                    <a:lnTo>
                      <a:pt x="47" y="108"/>
                    </a:lnTo>
                    <a:lnTo>
                      <a:pt x="45" y="108"/>
                    </a:lnTo>
                    <a:lnTo>
                      <a:pt x="45" y="110"/>
                    </a:lnTo>
                    <a:lnTo>
                      <a:pt x="47" y="112"/>
                    </a:lnTo>
                    <a:lnTo>
                      <a:pt x="47" y="110"/>
                    </a:lnTo>
                    <a:lnTo>
                      <a:pt x="49" y="112"/>
                    </a:lnTo>
                    <a:lnTo>
                      <a:pt x="51" y="112"/>
                    </a:lnTo>
                    <a:lnTo>
                      <a:pt x="54" y="110"/>
                    </a:lnTo>
                    <a:lnTo>
                      <a:pt x="54" y="110"/>
                    </a:lnTo>
                    <a:lnTo>
                      <a:pt x="54" y="110"/>
                    </a:lnTo>
                    <a:lnTo>
                      <a:pt x="54" y="108"/>
                    </a:lnTo>
                    <a:lnTo>
                      <a:pt x="54" y="110"/>
                    </a:lnTo>
                    <a:lnTo>
                      <a:pt x="56" y="108"/>
                    </a:lnTo>
                    <a:lnTo>
                      <a:pt x="56" y="108"/>
                    </a:lnTo>
                    <a:lnTo>
                      <a:pt x="58" y="108"/>
                    </a:lnTo>
                    <a:lnTo>
                      <a:pt x="60" y="107"/>
                    </a:lnTo>
                    <a:lnTo>
                      <a:pt x="60" y="107"/>
                    </a:lnTo>
                    <a:lnTo>
                      <a:pt x="60" y="108"/>
                    </a:lnTo>
                    <a:lnTo>
                      <a:pt x="62" y="107"/>
                    </a:lnTo>
                    <a:lnTo>
                      <a:pt x="60" y="108"/>
                    </a:lnTo>
                    <a:lnTo>
                      <a:pt x="60" y="108"/>
                    </a:lnTo>
                    <a:lnTo>
                      <a:pt x="62" y="110"/>
                    </a:lnTo>
                    <a:lnTo>
                      <a:pt x="62" y="110"/>
                    </a:lnTo>
                    <a:lnTo>
                      <a:pt x="67" y="110"/>
                    </a:lnTo>
                    <a:lnTo>
                      <a:pt x="65" y="110"/>
                    </a:lnTo>
                    <a:lnTo>
                      <a:pt x="60" y="110"/>
                    </a:lnTo>
                    <a:lnTo>
                      <a:pt x="60" y="112"/>
                    </a:lnTo>
                    <a:lnTo>
                      <a:pt x="62" y="112"/>
                    </a:lnTo>
                    <a:lnTo>
                      <a:pt x="65" y="112"/>
                    </a:lnTo>
                    <a:lnTo>
                      <a:pt x="62" y="112"/>
                    </a:lnTo>
                    <a:lnTo>
                      <a:pt x="62" y="114"/>
                    </a:lnTo>
                    <a:lnTo>
                      <a:pt x="60" y="114"/>
                    </a:lnTo>
                    <a:lnTo>
                      <a:pt x="65" y="114"/>
                    </a:lnTo>
                    <a:lnTo>
                      <a:pt x="62" y="116"/>
                    </a:lnTo>
                    <a:lnTo>
                      <a:pt x="67" y="116"/>
                    </a:lnTo>
                    <a:lnTo>
                      <a:pt x="65" y="116"/>
                    </a:lnTo>
                    <a:lnTo>
                      <a:pt x="67" y="116"/>
                    </a:lnTo>
                    <a:lnTo>
                      <a:pt x="65" y="116"/>
                    </a:lnTo>
                    <a:lnTo>
                      <a:pt x="63" y="116"/>
                    </a:lnTo>
                    <a:lnTo>
                      <a:pt x="65" y="116"/>
                    </a:lnTo>
                    <a:lnTo>
                      <a:pt x="67" y="117"/>
                    </a:lnTo>
                    <a:lnTo>
                      <a:pt x="67" y="119"/>
                    </a:lnTo>
                    <a:lnTo>
                      <a:pt x="67" y="119"/>
                    </a:lnTo>
                    <a:lnTo>
                      <a:pt x="67" y="119"/>
                    </a:lnTo>
                    <a:lnTo>
                      <a:pt x="67" y="119"/>
                    </a:lnTo>
                    <a:lnTo>
                      <a:pt x="67" y="119"/>
                    </a:lnTo>
                    <a:lnTo>
                      <a:pt x="65" y="119"/>
                    </a:lnTo>
                    <a:lnTo>
                      <a:pt x="67" y="119"/>
                    </a:lnTo>
                    <a:lnTo>
                      <a:pt x="65" y="119"/>
                    </a:lnTo>
                    <a:lnTo>
                      <a:pt x="65" y="121"/>
                    </a:lnTo>
                    <a:lnTo>
                      <a:pt x="65" y="121"/>
                    </a:lnTo>
                    <a:lnTo>
                      <a:pt x="67" y="121"/>
                    </a:lnTo>
                    <a:lnTo>
                      <a:pt x="67" y="121"/>
                    </a:lnTo>
                    <a:lnTo>
                      <a:pt x="67" y="123"/>
                    </a:lnTo>
                    <a:lnTo>
                      <a:pt x="63" y="123"/>
                    </a:lnTo>
                    <a:lnTo>
                      <a:pt x="62" y="121"/>
                    </a:lnTo>
                    <a:lnTo>
                      <a:pt x="58" y="119"/>
                    </a:lnTo>
                    <a:lnTo>
                      <a:pt x="58" y="119"/>
                    </a:lnTo>
                    <a:lnTo>
                      <a:pt x="51" y="117"/>
                    </a:lnTo>
                    <a:lnTo>
                      <a:pt x="49" y="117"/>
                    </a:lnTo>
                    <a:lnTo>
                      <a:pt x="47" y="119"/>
                    </a:lnTo>
                    <a:lnTo>
                      <a:pt x="49" y="121"/>
                    </a:lnTo>
                    <a:lnTo>
                      <a:pt x="53" y="121"/>
                    </a:lnTo>
                    <a:lnTo>
                      <a:pt x="54" y="123"/>
                    </a:lnTo>
                    <a:lnTo>
                      <a:pt x="56" y="125"/>
                    </a:lnTo>
                    <a:lnTo>
                      <a:pt x="62" y="125"/>
                    </a:lnTo>
                    <a:lnTo>
                      <a:pt x="62" y="125"/>
                    </a:lnTo>
                    <a:lnTo>
                      <a:pt x="63" y="125"/>
                    </a:lnTo>
                    <a:lnTo>
                      <a:pt x="63" y="125"/>
                    </a:lnTo>
                    <a:lnTo>
                      <a:pt x="67" y="125"/>
                    </a:lnTo>
                    <a:lnTo>
                      <a:pt x="67" y="126"/>
                    </a:lnTo>
                    <a:lnTo>
                      <a:pt x="67" y="128"/>
                    </a:lnTo>
                    <a:lnTo>
                      <a:pt x="65" y="128"/>
                    </a:lnTo>
                    <a:lnTo>
                      <a:pt x="63" y="130"/>
                    </a:lnTo>
                    <a:lnTo>
                      <a:pt x="62" y="130"/>
                    </a:lnTo>
                    <a:lnTo>
                      <a:pt x="62" y="130"/>
                    </a:lnTo>
                    <a:lnTo>
                      <a:pt x="63" y="130"/>
                    </a:lnTo>
                    <a:lnTo>
                      <a:pt x="62" y="130"/>
                    </a:lnTo>
                    <a:lnTo>
                      <a:pt x="60" y="132"/>
                    </a:lnTo>
                    <a:lnTo>
                      <a:pt x="62" y="134"/>
                    </a:lnTo>
                    <a:lnTo>
                      <a:pt x="63" y="132"/>
                    </a:lnTo>
                    <a:lnTo>
                      <a:pt x="63" y="134"/>
                    </a:lnTo>
                    <a:lnTo>
                      <a:pt x="62" y="134"/>
                    </a:lnTo>
                    <a:lnTo>
                      <a:pt x="62" y="134"/>
                    </a:lnTo>
                    <a:lnTo>
                      <a:pt x="62" y="134"/>
                    </a:lnTo>
                    <a:lnTo>
                      <a:pt x="62" y="134"/>
                    </a:lnTo>
                    <a:lnTo>
                      <a:pt x="60" y="134"/>
                    </a:lnTo>
                    <a:lnTo>
                      <a:pt x="58" y="134"/>
                    </a:lnTo>
                    <a:lnTo>
                      <a:pt x="58" y="136"/>
                    </a:lnTo>
                    <a:lnTo>
                      <a:pt x="58" y="136"/>
                    </a:lnTo>
                    <a:lnTo>
                      <a:pt x="58" y="137"/>
                    </a:lnTo>
                    <a:lnTo>
                      <a:pt x="56" y="137"/>
                    </a:lnTo>
                    <a:lnTo>
                      <a:pt x="58" y="137"/>
                    </a:lnTo>
                    <a:lnTo>
                      <a:pt x="58" y="137"/>
                    </a:lnTo>
                    <a:lnTo>
                      <a:pt x="56" y="139"/>
                    </a:lnTo>
                    <a:lnTo>
                      <a:pt x="54" y="139"/>
                    </a:lnTo>
                    <a:lnTo>
                      <a:pt x="53" y="139"/>
                    </a:lnTo>
                    <a:lnTo>
                      <a:pt x="51" y="139"/>
                    </a:lnTo>
                    <a:lnTo>
                      <a:pt x="49" y="139"/>
                    </a:lnTo>
                    <a:lnTo>
                      <a:pt x="49" y="139"/>
                    </a:lnTo>
                    <a:lnTo>
                      <a:pt x="45" y="141"/>
                    </a:lnTo>
                    <a:lnTo>
                      <a:pt x="45" y="141"/>
                    </a:lnTo>
                    <a:lnTo>
                      <a:pt x="45" y="141"/>
                    </a:lnTo>
                    <a:lnTo>
                      <a:pt x="45" y="143"/>
                    </a:lnTo>
                    <a:lnTo>
                      <a:pt x="47" y="143"/>
                    </a:lnTo>
                    <a:lnTo>
                      <a:pt x="49" y="143"/>
                    </a:lnTo>
                    <a:lnTo>
                      <a:pt x="54" y="141"/>
                    </a:lnTo>
                    <a:lnTo>
                      <a:pt x="54" y="141"/>
                    </a:lnTo>
                    <a:lnTo>
                      <a:pt x="56" y="141"/>
                    </a:lnTo>
                    <a:lnTo>
                      <a:pt x="54" y="141"/>
                    </a:lnTo>
                    <a:lnTo>
                      <a:pt x="53" y="143"/>
                    </a:lnTo>
                    <a:lnTo>
                      <a:pt x="54" y="143"/>
                    </a:lnTo>
                    <a:lnTo>
                      <a:pt x="54" y="143"/>
                    </a:lnTo>
                    <a:lnTo>
                      <a:pt x="54" y="143"/>
                    </a:lnTo>
                    <a:lnTo>
                      <a:pt x="56" y="143"/>
                    </a:lnTo>
                    <a:lnTo>
                      <a:pt x="54" y="145"/>
                    </a:lnTo>
                    <a:lnTo>
                      <a:pt x="54" y="143"/>
                    </a:lnTo>
                    <a:lnTo>
                      <a:pt x="53" y="145"/>
                    </a:lnTo>
                    <a:lnTo>
                      <a:pt x="51" y="145"/>
                    </a:lnTo>
                    <a:lnTo>
                      <a:pt x="47" y="143"/>
                    </a:lnTo>
                    <a:lnTo>
                      <a:pt x="45" y="143"/>
                    </a:lnTo>
                    <a:lnTo>
                      <a:pt x="44" y="143"/>
                    </a:lnTo>
                    <a:lnTo>
                      <a:pt x="42" y="143"/>
                    </a:lnTo>
                    <a:lnTo>
                      <a:pt x="44" y="143"/>
                    </a:lnTo>
                    <a:lnTo>
                      <a:pt x="45" y="145"/>
                    </a:lnTo>
                    <a:lnTo>
                      <a:pt x="44" y="145"/>
                    </a:lnTo>
                    <a:lnTo>
                      <a:pt x="44" y="143"/>
                    </a:lnTo>
                    <a:lnTo>
                      <a:pt x="44" y="145"/>
                    </a:lnTo>
                    <a:lnTo>
                      <a:pt x="42" y="145"/>
                    </a:lnTo>
                    <a:lnTo>
                      <a:pt x="40" y="145"/>
                    </a:lnTo>
                    <a:lnTo>
                      <a:pt x="40" y="146"/>
                    </a:lnTo>
                    <a:lnTo>
                      <a:pt x="40" y="148"/>
                    </a:lnTo>
                    <a:lnTo>
                      <a:pt x="38" y="148"/>
                    </a:lnTo>
                    <a:lnTo>
                      <a:pt x="38" y="148"/>
                    </a:lnTo>
                    <a:lnTo>
                      <a:pt x="36" y="150"/>
                    </a:lnTo>
                    <a:lnTo>
                      <a:pt x="36" y="150"/>
                    </a:lnTo>
                    <a:lnTo>
                      <a:pt x="36" y="150"/>
                    </a:lnTo>
                    <a:lnTo>
                      <a:pt x="36" y="152"/>
                    </a:lnTo>
                    <a:lnTo>
                      <a:pt x="34" y="152"/>
                    </a:lnTo>
                    <a:lnTo>
                      <a:pt x="36" y="154"/>
                    </a:lnTo>
                    <a:lnTo>
                      <a:pt x="36" y="154"/>
                    </a:lnTo>
                    <a:lnTo>
                      <a:pt x="36" y="154"/>
                    </a:lnTo>
                    <a:lnTo>
                      <a:pt x="40" y="155"/>
                    </a:lnTo>
                    <a:lnTo>
                      <a:pt x="38" y="155"/>
                    </a:lnTo>
                    <a:lnTo>
                      <a:pt x="36" y="157"/>
                    </a:lnTo>
                    <a:lnTo>
                      <a:pt x="36" y="157"/>
                    </a:lnTo>
                    <a:lnTo>
                      <a:pt x="36" y="159"/>
                    </a:lnTo>
                    <a:lnTo>
                      <a:pt x="34" y="157"/>
                    </a:lnTo>
                    <a:lnTo>
                      <a:pt x="34" y="159"/>
                    </a:lnTo>
                    <a:lnTo>
                      <a:pt x="34" y="159"/>
                    </a:lnTo>
                    <a:lnTo>
                      <a:pt x="33" y="161"/>
                    </a:lnTo>
                    <a:lnTo>
                      <a:pt x="34" y="161"/>
                    </a:lnTo>
                    <a:lnTo>
                      <a:pt x="33" y="161"/>
                    </a:lnTo>
                    <a:lnTo>
                      <a:pt x="34" y="161"/>
                    </a:lnTo>
                    <a:lnTo>
                      <a:pt x="34" y="161"/>
                    </a:lnTo>
                    <a:lnTo>
                      <a:pt x="36" y="161"/>
                    </a:lnTo>
                    <a:lnTo>
                      <a:pt x="33" y="163"/>
                    </a:lnTo>
                    <a:lnTo>
                      <a:pt x="33" y="164"/>
                    </a:lnTo>
                    <a:lnTo>
                      <a:pt x="34" y="164"/>
                    </a:lnTo>
                    <a:lnTo>
                      <a:pt x="34" y="164"/>
                    </a:lnTo>
                    <a:lnTo>
                      <a:pt x="34" y="166"/>
                    </a:lnTo>
                    <a:lnTo>
                      <a:pt x="34" y="166"/>
                    </a:lnTo>
                    <a:lnTo>
                      <a:pt x="33" y="166"/>
                    </a:lnTo>
                    <a:lnTo>
                      <a:pt x="34" y="166"/>
                    </a:lnTo>
                    <a:lnTo>
                      <a:pt x="36" y="166"/>
                    </a:lnTo>
                    <a:lnTo>
                      <a:pt x="34" y="168"/>
                    </a:lnTo>
                    <a:lnTo>
                      <a:pt x="36" y="168"/>
                    </a:lnTo>
                    <a:lnTo>
                      <a:pt x="36" y="168"/>
                    </a:lnTo>
                    <a:lnTo>
                      <a:pt x="38" y="168"/>
                    </a:lnTo>
                    <a:lnTo>
                      <a:pt x="34" y="170"/>
                    </a:lnTo>
                    <a:lnTo>
                      <a:pt x="34" y="172"/>
                    </a:lnTo>
                    <a:lnTo>
                      <a:pt x="36" y="170"/>
                    </a:lnTo>
                    <a:lnTo>
                      <a:pt x="36" y="172"/>
                    </a:lnTo>
                    <a:lnTo>
                      <a:pt x="34" y="172"/>
                    </a:lnTo>
                    <a:lnTo>
                      <a:pt x="36" y="173"/>
                    </a:lnTo>
                    <a:lnTo>
                      <a:pt x="36" y="173"/>
                    </a:lnTo>
                    <a:lnTo>
                      <a:pt x="36" y="175"/>
                    </a:lnTo>
                    <a:lnTo>
                      <a:pt x="36" y="175"/>
                    </a:lnTo>
                    <a:lnTo>
                      <a:pt x="36" y="175"/>
                    </a:lnTo>
                    <a:lnTo>
                      <a:pt x="34" y="175"/>
                    </a:lnTo>
                    <a:lnTo>
                      <a:pt x="34" y="177"/>
                    </a:lnTo>
                    <a:lnTo>
                      <a:pt x="34" y="179"/>
                    </a:lnTo>
                    <a:lnTo>
                      <a:pt x="34" y="179"/>
                    </a:lnTo>
                    <a:lnTo>
                      <a:pt x="34" y="181"/>
                    </a:lnTo>
                    <a:lnTo>
                      <a:pt x="34" y="181"/>
                    </a:lnTo>
                    <a:lnTo>
                      <a:pt x="36" y="181"/>
                    </a:lnTo>
                    <a:lnTo>
                      <a:pt x="38" y="179"/>
                    </a:lnTo>
                    <a:lnTo>
                      <a:pt x="40" y="175"/>
                    </a:lnTo>
                    <a:lnTo>
                      <a:pt x="42" y="177"/>
                    </a:lnTo>
                    <a:lnTo>
                      <a:pt x="42" y="175"/>
                    </a:lnTo>
                    <a:lnTo>
                      <a:pt x="44" y="175"/>
                    </a:lnTo>
                    <a:lnTo>
                      <a:pt x="45" y="175"/>
                    </a:lnTo>
                    <a:lnTo>
                      <a:pt x="47" y="175"/>
                    </a:lnTo>
                    <a:lnTo>
                      <a:pt x="47" y="177"/>
                    </a:lnTo>
                    <a:lnTo>
                      <a:pt x="44" y="175"/>
                    </a:lnTo>
                    <a:lnTo>
                      <a:pt x="44" y="177"/>
                    </a:lnTo>
                    <a:lnTo>
                      <a:pt x="42" y="177"/>
                    </a:lnTo>
                    <a:lnTo>
                      <a:pt x="44" y="179"/>
                    </a:lnTo>
                    <a:lnTo>
                      <a:pt x="45" y="179"/>
                    </a:lnTo>
                    <a:lnTo>
                      <a:pt x="42" y="179"/>
                    </a:lnTo>
                    <a:lnTo>
                      <a:pt x="40" y="179"/>
                    </a:lnTo>
                    <a:lnTo>
                      <a:pt x="40" y="181"/>
                    </a:lnTo>
                    <a:lnTo>
                      <a:pt x="38" y="181"/>
                    </a:lnTo>
                    <a:lnTo>
                      <a:pt x="36" y="181"/>
                    </a:lnTo>
                    <a:lnTo>
                      <a:pt x="36" y="183"/>
                    </a:lnTo>
                    <a:lnTo>
                      <a:pt x="36" y="183"/>
                    </a:lnTo>
                    <a:lnTo>
                      <a:pt x="34" y="184"/>
                    </a:lnTo>
                    <a:lnTo>
                      <a:pt x="36" y="184"/>
                    </a:lnTo>
                    <a:lnTo>
                      <a:pt x="34" y="186"/>
                    </a:lnTo>
                    <a:lnTo>
                      <a:pt x="34" y="188"/>
                    </a:lnTo>
                    <a:lnTo>
                      <a:pt x="34" y="188"/>
                    </a:lnTo>
                    <a:lnTo>
                      <a:pt x="36" y="188"/>
                    </a:lnTo>
                    <a:lnTo>
                      <a:pt x="36" y="190"/>
                    </a:lnTo>
                    <a:lnTo>
                      <a:pt x="36" y="192"/>
                    </a:lnTo>
                    <a:lnTo>
                      <a:pt x="36" y="192"/>
                    </a:lnTo>
                    <a:lnTo>
                      <a:pt x="36" y="192"/>
                    </a:lnTo>
                    <a:lnTo>
                      <a:pt x="36" y="193"/>
                    </a:lnTo>
                    <a:lnTo>
                      <a:pt x="38" y="193"/>
                    </a:lnTo>
                    <a:lnTo>
                      <a:pt x="38" y="193"/>
                    </a:lnTo>
                    <a:lnTo>
                      <a:pt x="38" y="195"/>
                    </a:lnTo>
                    <a:lnTo>
                      <a:pt x="38" y="195"/>
                    </a:lnTo>
                    <a:lnTo>
                      <a:pt x="40" y="195"/>
                    </a:lnTo>
                    <a:lnTo>
                      <a:pt x="40" y="195"/>
                    </a:lnTo>
                    <a:lnTo>
                      <a:pt x="40" y="195"/>
                    </a:lnTo>
                    <a:lnTo>
                      <a:pt x="38" y="197"/>
                    </a:lnTo>
                    <a:lnTo>
                      <a:pt x="38" y="197"/>
                    </a:lnTo>
                    <a:lnTo>
                      <a:pt x="40" y="197"/>
                    </a:lnTo>
                    <a:lnTo>
                      <a:pt x="40" y="199"/>
                    </a:lnTo>
                    <a:lnTo>
                      <a:pt x="40" y="199"/>
                    </a:lnTo>
                    <a:lnTo>
                      <a:pt x="40" y="199"/>
                    </a:lnTo>
                    <a:lnTo>
                      <a:pt x="40" y="201"/>
                    </a:lnTo>
                    <a:lnTo>
                      <a:pt x="40" y="201"/>
                    </a:lnTo>
                    <a:lnTo>
                      <a:pt x="42" y="201"/>
                    </a:lnTo>
                    <a:lnTo>
                      <a:pt x="40" y="201"/>
                    </a:lnTo>
                    <a:lnTo>
                      <a:pt x="40" y="201"/>
                    </a:lnTo>
                    <a:lnTo>
                      <a:pt x="40" y="202"/>
                    </a:lnTo>
                    <a:lnTo>
                      <a:pt x="40" y="202"/>
                    </a:lnTo>
                    <a:lnTo>
                      <a:pt x="42" y="202"/>
                    </a:lnTo>
                    <a:lnTo>
                      <a:pt x="44" y="201"/>
                    </a:lnTo>
                    <a:lnTo>
                      <a:pt x="44" y="202"/>
                    </a:lnTo>
                    <a:lnTo>
                      <a:pt x="42" y="202"/>
                    </a:lnTo>
                    <a:lnTo>
                      <a:pt x="42" y="202"/>
                    </a:lnTo>
                    <a:lnTo>
                      <a:pt x="42" y="204"/>
                    </a:lnTo>
                    <a:lnTo>
                      <a:pt x="42" y="204"/>
                    </a:lnTo>
                    <a:lnTo>
                      <a:pt x="42" y="206"/>
                    </a:lnTo>
                    <a:lnTo>
                      <a:pt x="44" y="206"/>
                    </a:lnTo>
                    <a:lnTo>
                      <a:pt x="42" y="206"/>
                    </a:lnTo>
                    <a:lnTo>
                      <a:pt x="40" y="206"/>
                    </a:lnTo>
                    <a:lnTo>
                      <a:pt x="42" y="208"/>
                    </a:lnTo>
                    <a:lnTo>
                      <a:pt x="44" y="208"/>
                    </a:lnTo>
                    <a:lnTo>
                      <a:pt x="45" y="206"/>
                    </a:lnTo>
                    <a:lnTo>
                      <a:pt x="45" y="206"/>
                    </a:lnTo>
                    <a:lnTo>
                      <a:pt x="47" y="208"/>
                    </a:lnTo>
                    <a:lnTo>
                      <a:pt x="42" y="208"/>
                    </a:lnTo>
                    <a:lnTo>
                      <a:pt x="42" y="208"/>
                    </a:lnTo>
                    <a:lnTo>
                      <a:pt x="42" y="208"/>
                    </a:lnTo>
                    <a:lnTo>
                      <a:pt x="44" y="208"/>
                    </a:lnTo>
                    <a:lnTo>
                      <a:pt x="44" y="208"/>
                    </a:lnTo>
                    <a:lnTo>
                      <a:pt x="44" y="208"/>
                    </a:lnTo>
                    <a:lnTo>
                      <a:pt x="44" y="210"/>
                    </a:lnTo>
                    <a:lnTo>
                      <a:pt x="44" y="210"/>
                    </a:lnTo>
                    <a:lnTo>
                      <a:pt x="44" y="210"/>
                    </a:lnTo>
                    <a:lnTo>
                      <a:pt x="45" y="210"/>
                    </a:lnTo>
                    <a:lnTo>
                      <a:pt x="45" y="210"/>
                    </a:lnTo>
                    <a:lnTo>
                      <a:pt x="45" y="211"/>
                    </a:lnTo>
                    <a:lnTo>
                      <a:pt x="47" y="211"/>
                    </a:lnTo>
                    <a:lnTo>
                      <a:pt x="47" y="211"/>
                    </a:lnTo>
                    <a:lnTo>
                      <a:pt x="49" y="211"/>
                    </a:lnTo>
                    <a:lnTo>
                      <a:pt x="49" y="211"/>
                    </a:lnTo>
                    <a:lnTo>
                      <a:pt x="49" y="211"/>
                    </a:lnTo>
                    <a:lnTo>
                      <a:pt x="49" y="211"/>
                    </a:lnTo>
                    <a:lnTo>
                      <a:pt x="47" y="213"/>
                    </a:lnTo>
                    <a:lnTo>
                      <a:pt x="45" y="213"/>
                    </a:lnTo>
                    <a:lnTo>
                      <a:pt x="45" y="213"/>
                    </a:lnTo>
                    <a:lnTo>
                      <a:pt x="45" y="213"/>
                    </a:lnTo>
                    <a:lnTo>
                      <a:pt x="47" y="213"/>
                    </a:lnTo>
                    <a:lnTo>
                      <a:pt x="49" y="213"/>
                    </a:lnTo>
                    <a:lnTo>
                      <a:pt x="49" y="213"/>
                    </a:lnTo>
                    <a:lnTo>
                      <a:pt x="49" y="213"/>
                    </a:lnTo>
                    <a:lnTo>
                      <a:pt x="51" y="213"/>
                    </a:lnTo>
                    <a:lnTo>
                      <a:pt x="53" y="213"/>
                    </a:lnTo>
                    <a:lnTo>
                      <a:pt x="54" y="213"/>
                    </a:lnTo>
                    <a:lnTo>
                      <a:pt x="58" y="211"/>
                    </a:lnTo>
                    <a:lnTo>
                      <a:pt x="58" y="211"/>
                    </a:lnTo>
                    <a:lnTo>
                      <a:pt x="60" y="211"/>
                    </a:lnTo>
                    <a:lnTo>
                      <a:pt x="58" y="211"/>
                    </a:lnTo>
                    <a:lnTo>
                      <a:pt x="58" y="213"/>
                    </a:lnTo>
                    <a:lnTo>
                      <a:pt x="60" y="213"/>
                    </a:lnTo>
                    <a:lnTo>
                      <a:pt x="62" y="213"/>
                    </a:lnTo>
                    <a:lnTo>
                      <a:pt x="60" y="213"/>
                    </a:lnTo>
                    <a:lnTo>
                      <a:pt x="58" y="213"/>
                    </a:lnTo>
                    <a:lnTo>
                      <a:pt x="58" y="213"/>
                    </a:lnTo>
                    <a:lnTo>
                      <a:pt x="56" y="215"/>
                    </a:lnTo>
                    <a:lnTo>
                      <a:pt x="58" y="215"/>
                    </a:lnTo>
                    <a:lnTo>
                      <a:pt x="58" y="215"/>
                    </a:lnTo>
                    <a:lnTo>
                      <a:pt x="58" y="215"/>
                    </a:lnTo>
                    <a:lnTo>
                      <a:pt x="60" y="215"/>
                    </a:lnTo>
                    <a:lnTo>
                      <a:pt x="62" y="213"/>
                    </a:lnTo>
                    <a:lnTo>
                      <a:pt x="62" y="213"/>
                    </a:lnTo>
                    <a:lnTo>
                      <a:pt x="62" y="213"/>
                    </a:lnTo>
                    <a:lnTo>
                      <a:pt x="62" y="213"/>
                    </a:lnTo>
                    <a:lnTo>
                      <a:pt x="60" y="215"/>
                    </a:lnTo>
                    <a:lnTo>
                      <a:pt x="60" y="215"/>
                    </a:lnTo>
                    <a:lnTo>
                      <a:pt x="60" y="217"/>
                    </a:lnTo>
                    <a:lnTo>
                      <a:pt x="60" y="217"/>
                    </a:lnTo>
                    <a:lnTo>
                      <a:pt x="60" y="217"/>
                    </a:lnTo>
                    <a:lnTo>
                      <a:pt x="60" y="217"/>
                    </a:lnTo>
                    <a:lnTo>
                      <a:pt x="60" y="217"/>
                    </a:lnTo>
                    <a:lnTo>
                      <a:pt x="62" y="217"/>
                    </a:lnTo>
                    <a:lnTo>
                      <a:pt x="62" y="217"/>
                    </a:lnTo>
                    <a:lnTo>
                      <a:pt x="62" y="217"/>
                    </a:lnTo>
                    <a:lnTo>
                      <a:pt x="62" y="217"/>
                    </a:lnTo>
                    <a:lnTo>
                      <a:pt x="62" y="217"/>
                    </a:lnTo>
                    <a:lnTo>
                      <a:pt x="62" y="219"/>
                    </a:lnTo>
                    <a:lnTo>
                      <a:pt x="62" y="217"/>
                    </a:lnTo>
                    <a:lnTo>
                      <a:pt x="63" y="217"/>
                    </a:lnTo>
                    <a:lnTo>
                      <a:pt x="63" y="219"/>
                    </a:lnTo>
                    <a:lnTo>
                      <a:pt x="62" y="219"/>
                    </a:lnTo>
                    <a:lnTo>
                      <a:pt x="62" y="221"/>
                    </a:lnTo>
                    <a:lnTo>
                      <a:pt x="62" y="221"/>
                    </a:lnTo>
                    <a:lnTo>
                      <a:pt x="62" y="221"/>
                    </a:lnTo>
                    <a:lnTo>
                      <a:pt x="62" y="221"/>
                    </a:lnTo>
                    <a:lnTo>
                      <a:pt x="63" y="221"/>
                    </a:lnTo>
                    <a:lnTo>
                      <a:pt x="63" y="222"/>
                    </a:lnTo>
                    <a:lnTo>
                      <a:pt x="65" y="222"/>
                    </a:lnTo>
                    <a:lnTo>
                      <a:pt x="67" y="221"/>
                    </a:lnTo>
                    <a:lnTo>
                      <a:pt x="67" y="221"/>
                    </a:lnTo>
                    <a:lnTo>
                      <a:pt x="67" y="221"/>
                    </a:lnTo>
                    <a:lnTo>
                      <a:pt x="71" y="221"/>
                    </a:lnTo>
                    <a:lnTo>
                      <a:pt x="74" y="221"/>
                    </a:lnTo>
                    <a:lnTo>
                      <a:pt x="74" y="221"/>
                    </a:lnTo>
                    <a:lnTo>
                      <a:pt x="74" y="221"/>
                    </a:lnTo>
                    <a:lnTo>
                      <a:pt x="74" y="219"/>
                    </a:lnTo>
                    <a:lnTo>
                      <a:pt x="74" y="219"/>
                    </a:lnTo>
                    <a:lnTo>
                      <a:pt x="72" y="219"/>
                    </a:lnTo>
                    <a:lnTo>
                      <a:pt x="71" y="217"/>
                    </a:lnTo>
                    <a:lnTo>
                      <a:pt x="74" y="219"/>
                    </a:lnTo>
                    <a:lnTo>
                      <a:pt x="74" y="217"/>
                    </a:lnTo>
                    <a:lnTo>
                      <a:pt x="76" y="217"/>
                    </a:lnTo>
                    <a:lnTo>
                      <a:pt x="76" y="217"/>
                    </a:lnTo>
                    <a:lnTo>
                      <a:pt x="76" y="217"/>
                    </a:lnTo>
                    <a:lnTo>
                      <a:pt x="76" y="215"/>
                    </a:lnTo>
                    <a:lnTo>
                      <a:pt x="78" y="215"/>
                    </a:lnTo>
                    <a:lnTo>
                      <a:pt x="78" y="213"/>
                    </a:lnTo>
                    <a:lnTo>
                      <a:pt x="78" y="213"/>
                    </a:lnTo>
                    <a:lnTo>
                      <a:pt x="80" y="211"/>
                    </a:lnTo>
                    <a:lnTo>
                      <a:pt x="80" y="211"/>
                    </a:lnTo>
                    <a:lnTo>
                      <a:pt x="80" y="210"/>
                    </a:lnTo>
                    <a:lnTo>
                      <a:pt x="82" y="210"/>
                    </a:lnTo>
                    <a:lnTo>
                      <a:pt x="82" y="208"/>
                    </a:lnTo>
                    <a:lnTo>
                      <a:pt x="82" y="208"/>
                    </a:lnTo>
                    <a:lnTo>
                      <a:pt x="82" y="208"/>
                    </a:lnTo>
                    <a:lnTo>
                      <a:pt x="85" y="206"/>
                    </a:lnTo>
                    <a:lnTo>
                      <a:pt x="85" y="206"/>
                    </a:lnTo>
                    <a:lnTo>
                      <a:pt x="85" y="206"/>
                    </a:lnTo>
                    <a:lnTo>
                      <a:pt x="85" y="204"/>
                    </a:lnTo>
                    <a:lnTo>
                      <a:pt x="85" y="204"/>
                    </a:lnTo>
                    <a:lnTo>
                      <a:pt x="85" y="202"/>
                    </a:lnTo>
                    <a:lnTo>
                      <a:pt x="85" y="201"/>
                    </a:lnTo>
                    <a:lnTo>
                      <a:pt x="85" y="199"/>
                    </a:lnTo>
                    <a:lnTo>
                      <a:pt x="85" y="199"/>
                    </a:lnTo>
                    <a:lnTo>
                      <a:pt x="85" y="199"/>
                    </a:lnTo>
                    <a:lnTo>
                      <a:pt x="83" y="197"/>
                    </a:lnTo>
                    <a:lnTo>
                      <a:pt x="85" y="197"/>
                    </a:lnTo>
                    <a:lnTo>
                      <a:pt x="85" y="195"/>
                    </a:lnTo>
                    <a:lnTo>
                      <a:pt x="87" y="195"/>
                    </a:lnTo>
                    <a:lnTo>
                      <a:pt x="89" y="195"/>
                    </a:lnTo>
                    <a:lnTo>
                      <a:pt x="91" y="195"/>
                    </a:lnTo>
                    <a:lnTo>
                      <a:pt x="91" y="195"/>
                    </a:lnTo>
                    <a:lnTo>
                      <a:pt x="92" y="195"/>
                    </a:lnTo>
                    <a:lnTo>
                      <a:pt x="92" y="193"/>
                    </a:lnTo>
                    <a:lnTo>
                      <a:pt x="91" y="193"/>
                    </a:lnTo>
                    <a:lnTo>
                      <a:pt x="91" y="193"/>
                    </a:lnTo>
                    <a:lnTo>
                      <a:pt x="89" y="193"/>
                    </a:lnTo>
                    <a:lnTo>
                      <a:pt x="91" y="193"/>
                    </a:lnTo>
                    <a:lnTo>
                      <a:pt x="91" y="193"/>
                    </a:lnTo>
                    <a:lnTo>
                      <a:pt x="91" y="193"/>
                    </a:lnTo>
                    <a:lnTo>
                      <a:pt x="94" y="193"/>
                    </a:lnTo>
                    <a:lnTo>
                      <a:pt x="94" y="193"/>
                    </a:lnTo>
                    <a:lnTo>
                      <a:pt x="92" y="193"/>
                    </a:lnTo>
                    <a:lnTo>
                      <a:pt x="92" y="193"/>
                    </a:lnTo>
                    <a:lnTo>
                      <a:pt x="92" y="193"/>
                    </a:lnTo>
                    <a:lnTo>
                      <a:pt x="92" y="192"/>
                    </a:lnTo>
                    <a:lnTo>
                      <a:pt x="92" y="192"/>
                    </a:lnTo>
                    <a:lnTo>
                      <a:pt x="94" y="192"/>
                    </a:lnTo>
                    <a:lnTo>
                      <a:pt x="94" y="192"/>
                    </a:lnTo>
                    <a:lnTo>
                      <a:pt x="94" y="192"/>
                    </a:lnTo>
                    <a:lnTo>
                      <a:pt x="96" y="192"/>
                    </a:lnTo>
                    <a:lnTo>
                      <a:pt x="94" y="192"/>
                    </a:lnTo>
                    <a:lnTo>
                      <a:pt x="94" y="190"/>
                    </a:lnTo>
                    <a:lnTo>
                      <a:pt x="96" y="190"/>
                    </a:lnTo>
                    <a:lnTo>
                      <a:pt x="98" y="190"/>
                    </a:lnTo>
                    <a:lnTo>
                      <a:pt x="98" y="190"/>
                    </a:lnTo>
                    <a:lnTo>
                      <a:pt x="98" y="190"/>
                    </a:lnTo>
                    <a:lnTo>
                      <a:pt x="98" y="190"/>
                    </a:lnTo>
                    <a:lnTo>
                      <a:pt x="100" y="188"/>
                    </a:lnTo>
                    <a:lnTo>
                      <a:pt x="100" y="188"/>
                    </a:lnTo>
                    <a:lnTo>
                      <a:pt x="94" y="188"/>
                    </a:lnTo>
                    <a:lnTo>
                      <a:pt x="94" y="186"/>
                    </a:lnTo>
                    <a:lnTo>
                      <a:pt x="98" y="188"/>
                    </a:lnTo>
                    <a:lnTo>
                      <a:pt x="100" y="188"/>
                    </a:lnTo>
                    <a:lnTo>
                      <a:pt x="100" y="184"/>
                    </a:lnTo>
                    <a:lnTo>
                      <a:pt x="100" y="184"/>
                    </a:lnTo>
                    <a:lnTo>
                      <a:pt x="100" y="184"/>
                    </a:lnTo>
                    <a:lnTo>
                      <a:pt x="100" y="183"/>
                    </a:lnTo>
                    <a:lnTo>
                      <a:pt x="96" y="183"/>
                    </a:lnTo>
                    <a:lnTo>
                      <a:pt x="96" y="183"/>
                    </a:lnTo>
                    <a:lnTo>
                      <a:pt x="98" y="183"/>
                    </a:lnTo>
                    <a:lnTo>
                      <a:pt x="100" y="181"/>
                    </a:lnTo>
                    <a:lnTo>
                      <a:pt x="101" y="181"/>
                    </a:lnTo>
                    <a:lnTo>
                      <a:pt x="103" y="181"/>
                    </a:lnTo>
                    <a:lnTo>
                      <a:pt x="103" y="181"/>
                    </a:lnTo>
                    <a:lnTo>
                      <a:pt x="101" y="181"/>
                    </a:lnTo>
                    <a:lnTo>
                      <a:pt x="101" y="179"/>
                    </a:lnTo>
                    <a:lnTo>
                      <a:pt x="101" y="179"/>
                    </a:lnTo>
                    <a:lnTo>
                      <a:pt x="101" y="177"/>
                    </a:lnTo>
                    <a:lnTo>
                      <a:pt x="100" y="177"/>
                    </a:lnTo>
                    <a:lnTo>
                      <a:pt x="100" y="175"/>
                    </a:lnTo>
                    <a:lnTo>
                      <a:pt x="100" y="175"/>
                    </a:lnTo>
                    <a:lnTo>
                      <a:pt x="101" y="175"/>
                    </a:lnTo>
                    <a:lnTo>
                      <a:pt x="101" y="175"/>
                    </a:lnTo>
                    <a:lnTo>
                      <a:pt x="103" y="175"/>
                    </a:lnTo>
                    <a:lnTo>
                      <a:pt x="103" y="175"/>
                    </a:lnTo>
                    <a:lnTo>
                      <a:pt x="103" y="175"/>
                    </a:lnTo>
                    <a:lnTo>
                      <a:pt x="105" y="175"/>
                    </a:lnTo>
                    <a:lnTo>
                      <a:pt x="105" y="175"/>
                    </a:lnTo>
                    <a:lnTo>
                      <a:pt x="105" y="175"/>
                    </a:lnTo>
                    <a:lnTo>
                      <a:pt x="107" y="175"/>
                    </a:lnTo>
                    <a:lnTo>
                      <a:pt x="107" y="175"/>
                    </a:lnTo>
                    <a:lnTo>
                      <a:pt x="107" y="173"/>
                    </a:lnTo>
                    <a:lnTo>
                      <a:pt x="109" y="173"/>
                    </a:lnTo>
                    <a:lnTo>
                      <a:pt x="109" y="172"/>
                    </a:lnTo>
                    <a:lnTo>
                      <a:pt x="109" y="172"/>
                    </a:lnTo>
                    <a:lnTo>
                      <a:pt x="109" y="172"/>
                    </a:lnTo>
                    <a:lnTo>
                      <a:pt x="107" y="170"/>
                    </a:lnTo>
                    <a:lnTo>
                      <a:pt x="109" y="170"/>
                    </a:lnTo>
                    <a:lnTo>
                      <a:pt x="109" y="170"/>
                    </a:lnTo>
                    <a:lnTo>
                      <a:pt x="109" y="170"/>
                    </a:lnTo>
                    <a:lnTo>
                      <a:pt x="111" y="170"/>
                    </a:lnTo>
                    <a:lnTo>
                      <a:pt x="112" y="170"/>
                    </a:lnTo>
                    <a:lnTo>
                      <a:pt x="112" y="170"/>
                    </a:lnTo>
                    <a:lnTo>
                      <a:pt x="112" y="170"/>
                    </a:lnTo>
                    <a:lnTo>
                      <a:pt x="112" y="170"/>
                    </a:lnTo>
                    <a:lnTo>
                      <a:pt x="114" y="170"/>
                    </a:lnTo>
                    <a:lnTo>
                      <a:pt x="114" y="170"/>
                    </a:lnTo>
                    <a:lnTo>
                      <a:pt x="116" y="170"/>
                    </a:lnTo>
                    <a:lnTo>
                      <a:pt x="118" y="170"/>
                    </a:lnTo>
                    <a:lnTo>
                      <a:pt x="116" y="170"/>
                    </a:lnTo>
                    <a:lnTo>
                      <a:pt x="118" y="170"/>
                    </a:lnTo>
                    <a:lnTo>
                      <a:pt x="120" y="170"/>
                    </a:lnTo>
                    <a:lnTo>
                      <a:pt x="120" y="170"/>
                    </a:lnTo>
                    <a:lnTo>
                      <a:pt x="120" y="170"/>
                    </a:lnTo>
                    <a:lnTo>
                      <a:pt x="120" y="168"/>
                    </a:lnTo>
                    <a:lnTo>
                      <a:pt x="120" y="168"/>
                    </a:lnTo>
                    <a:lnTo>
                      <a:pt x="120" y="168"/>
                    </a:lnTo>
                    <a:lnTo>
                      <a:pt x="118" y="166"/>
                    </a:lnTo>
                    <a:lnTo>
                      <a:pt x="120" y="166"/>
                    </a:lnTo>
                    <a:lnTo>
                      <a:pt x="120" y="166"/>
                    </a:lnTo>
                    <a:lnTo>
                      <a:pt x="121" y="166"/>
                    </a:lnTo>
                    <a:lnTo>
                      <a:pt x="121" y="166"/>
                    </a:lnTo>
                    <a:lnTo>
                      <a:pt x="121" y="166"/>
                    </a:lnTo>
                    <a:lnTo>
                      <a:pt x="121" y="166"/>
                    </a:lnTo>
                    <a:lnTo>
                      <a:pt x="121" y="166"/>
                    </a:lnTo>
                    <a:lnTo>
                      <a:pt x="123" y="164"/>
                    </a:lnTo>
                    <a:lnTo>
                      <a:pt x="123" y="164"/>
                    </a:lnTo>
                    <a:lnTo>
                      <a:pt x="123" y="164"/>
                    </a:lnTo>
                    <a:lnTo>
                      <a:pt x="123" y="164"/>
                    </a:lnTo>
                    <a:lnTo>
                      <a:pt x="123" y="163"/>
                    </a:lnTo>
                    <a:lnTo>
                      <a:pt x="123" y="163"/>
                    </a:lnTo>
                    <a:lnTo>
                      <a:pt x="123" y="163"/>
                    </a:lnTo>
                    <a:lnTo>
                      <a:pt x="123" y="163"/>
                    </a:lnTo>
                    <a:lnTo>
                      <a:pt x="125" y="163"/>
                    </a:lnTo>
                    <a:lnTo>
                      <a:pt x="127" y="163"/>
                    </a:lnTo>
                    <a:lnTo>
                      <a:pt x="127" y="163"/>
                    </a:lnTo>
                    <a:lnTo>
                      <a:pt x="125" y="164"/>
                    </a:lnTo>
                    <a:lnTo>
                      <a:pt x="125" y="166"/>
                    </a:lnTo>
                    <a:lnTo>
                      <a:pt x="123" y="166"/>
                    </a:lnTo>
                    <a:lnTo>
                      <a:pt x="123" y="166"/>
                    </a:lnTo>
                    <a:lnTo>
                      <a:pt x="123" y="166"/>
                    </a:lnTo>
                    <a:lnTo>
                      <a:pt x="125" y="168"/>
                    </a:lnTo>
                    <a:lnTo>
                      <a:pt x="125" y="168"/>
                    </a:lnTo>
                    <a:lnTo>
                      <a:pt x="127" y="168"/>
                    </a:lnTo>
                    <a:lnTo>
                      <a:pt x="125" y="166"/>
                    </a:lnTo>
                    <a:lnTo>
                      <a:pt x="127" y="166"/>
                    </a:lnTo>
                    <a:lnTo>
                      <a:pt x="127" y="166"/>
                    </a:lnTo>
                    <a:lnTo>
                      <a:pt x="127" y="166"/>
                    </a:lnTo>
                    <a:lnTo>
                      <a:pt x="127" y="166"/>
                    </a:lnTo>
                    <a:lnTo>
                      <a:pt x="129" y="168"/>
                    </a:lnTo>
                    <a:lnTo>
                      <a:pt x="129" y="168"/>
                    </a:lnTo>
                    <a:lnTo>
                      <a:pt x="129" y="168"/>
                    </a:lnTo>
                    <a:lnTo>
                      <a:pt x="130" y="166"/>
                    </a:lnTo>
                    <a:lnTo>
                      <a:pt x="130" y="166"/>
                    </a:lnTo>
                    <a:lnTo>
                      <a:pt x="132" y="166"/>
                    </a:lnTo>
                    <a:lnTo>
                      <a:pt x="132" y="166"/>
                    </a:lnTo>
                    <a:lnTo>
                      <a:pt x="132" y="166"/>
                    </a:lnTo>
                    <a:lnTo>
                      <a:pt x="132" y="166"/>
                    </a:lnTo>
                    <a:lnTo>
                      <a:pt x="132" y="168"/>
                    </a:lnTo>
                    <a:lnTo>
                      <a:pt x="134" y="166"/>
                    </a:lnTo>
                    <a:lnTo>
                      <a:pt x="134" y="166"/>
                    </a:lnTo>
                    <a:lnTo>
                      <a:pt x="136" y="166"/>
                    </a:lnTo>
                    <a:lnTo>
                      <a:pt x="136" y="166"/>
                    </a:lnTo>
                    <a:lnTo>
                      <a:pt x="136" y="164"/>
                    </a:lnTo>
                    <a:lnTo>
                      <a:pt x="136" y="164"/>
                    </a:lnTo>
                    <a:lnTo>
                      <a:pt x="136" y="163"/>
                    </a:lnTo>
                    <a:lnTo>
                      <a:pt x="136" y="163"/>
                    </a:lnTo>
                    <a:lnTo>
                      <a:pt x="136" y="164"/>
                    </a:lnTo>
                    <a:lnTo>
                      <a:pt x="139" y="164"/>
                    </a:lnTo>
                    <a:lnTo>
                      <a:pt x="139" y="164"/>
                    </a:lnTo>
                    <a:lnTo>
                      <a:pt x="139" y="163"/>
                    </a:lnTo>
                    <a:lnTo>
                      <a:pt x="141" y="163"/>
                    </a:lnTo>
                    <a:lnTo>
                      <a:pt x="141" y="163"/>
                    </a:lnTo>
                    <a:lnTo>
                      <a:pt x="141" y="164"/>
                    </a:lnTo>
                    <a:lnTo>
                      <a:pt x="141" y="163"/>
                    </a:lnTo>
                    <a:lnTo>
                      <a:pt x="141" y="163"/>
                    </a:lnTo>
                    <a:lnTo>
                      <a:pt x="143" y="163"/>
                    </a:lnTo>
                    <a:lnTo>
                      <a:pt x="143" y="163"/>
                    </a:lnTo>
                    <a:lnTo>
                      <a:pt x="143" y="161"/>
                    </a:lnTo>
                    <a:lnTo>
                      <a:pt x="145" y="161"/>
                    </a:lnTo>
                    <a:lnTo>
                      <a:pt x="145" y="159"/>
                    </a:lnTo>
                    <a:lnTo>
                      <a:pt x="145" y="161"/>
                    </a:lnTo>
                    <a:lnTo>
                      <a:pt x="145" y="161"/>
                    </a:lnTo>
                    <a:lnTo>
                      <a:pt x="145" y="161"/>
                    </a:lnTo>
                    <a:lnTo>
                      <a:pt x="147" y="161"/>
                    </a:lnTo>
                    <a:lnTo>
                      <a:pt x="147" y="159"/>
                    </a:lnTo>
                    <a:lnTo>
                      <a:pt x="147" y="159"/>
                    </a:lnTo>
                    <a:lnTo>
                      <a:pt x="149" y="159"/>
                    </a:lnTo>
                    <a:lnTo>
                      <a:pt x="147" y="159"/>
                    </a:lnTo>
                    <a:lnTo>
                      <a:pt x="147" y="157"/>
                    </a:lnTo>
                    <a:lnTo>
                      <a:pt x="149" y="157"/>
                    </a:lnTo>
                    <a:lnTo>
                      <a:pt x="149" y="157"/>
                    </a:lnTo>
                    <a:lnTo>
                      <a:pt x="150" y="157"/>
                    </a:lnTo>
                    <a:lnTo>
                      <a:pt x="150" y="155"/>
                    </a:lnTo>
                    <a:lnTo>
                      <a:pt x="152" y="155"/>
                    </a:lnTo>
                    <a:lnTo>
                      <a:pt x="152" y="154"/>
                    </a:lnTo>
                    <a:lnTo>
                      <a:pt x="150" y="154"/>
                    </a:lnTo>
                    <a:lnTo>
                      <a:pt x="152" y="154"/>
                    </a:lnTo>
                    <a:lnTo>
                      <a:pt x="152" y="154"/>
                    </a:lnTo>
                    <a:lnTo>
                      <a:pt x="152" y="152"/>
                    </a:lnTo>
                    <a:lnTo>
                      <a:pt x="154" y="152"/>
                    </a:lnTo>
                    <a:lnTo>
                      <a:pt x="154" y="152"/>
                    </a:lnTo>
                    <a:lnTo>
                      <a:pt x="154" y="152"/>
                    </a:lnTo>
                    <a:lnTo>
                      <a:pt x="154" y="152"/>
                    </a:lnTo>
                    <a:lnTo>
                      <a:pt x="156" y="150"/>
                    </a:lnTo>
                    <a:lnTo>
                      <a:pt x="158" y="150"/>
                    </a:lnTo>
                    <a:lnTo>
                      <a:pt x="158" y="150"/>
                    </a:lnTo>
                    <a:lnTo>
                      <a:pt x="159" y="148"/>
                    </a:lnTo>
                    <a:lnTo>
                      <a:pt x="159" y="150"/>
                    </a:lnTo>
                    <a:lnTo>
                      <a:pt x="159" y="148"/>
                    </a:lnTo>
                    <a:lnTo>
                      <a:pt x="159" y="150"/>
                    </a:lnTo>
                    <a:lnTo>
                      <a:pt x="161" y="148"/>
                    </a:lnTo>
                    <a:lnTo>
                      <a:pt x="161" y="148"/>
                    </a:lnTo>
                    <a:lnTo>
                      <a:pt x="161" y="148"/>
                    </a:lnTo>
                    <a:lnTo>
                      <a:pt x="163" y="148"/>
                    </a:lnTo>
                    <a:lnTo>
                      <a:pt x="161" y="146"/>
                    </a:lnTo>
                    <a:lnTo>
                      <a:pt x="159" y="146"/>
                    </a:lnTo>
                    <a:lnTo>
                      <a:pt x="161" y="146"/>
                    </a:lnTo>
                    <a:lnTo>
                      <a:pt x="159" y="145"/>
                    </a:lnTo>
                    <a:lnTo>
                      <a:pt x="159" y="143"/>
                    </a:lnTo>
                    <a:lnTo>
                      <a:pt x="159" y="143"/>
                    </a:lnTo>
                    <a:lnTo>
                      <a:pt x="159" y="143"/>
                    </a:lnTo>
                    <a:lnTo>
                      <a:pt x="161" y="143"/>
                    </a:lnTo>
                    <a:lnTo>
                      <a:pt x="161" y="143"/>
                    </a:lnTo>
                    <a:lnTo>
                      <a:pt x="161" y="145"/>
                    </a:lnTo>
                    <a:lnTo>
                      <a:pt x="161" y="143"/>
                    </a:lnTo>
                    <a:lnTo>
                      <a:pt x="163" y="143"/>
                    </a:lnTo>
                    <a:lnTo>
                      <a:pt x="163" y="145"/>
                    </a:lnTo>
                    <a:lnTo>
                      <a:pt x="163" y="145"/>
                    </a:lnTo>
                    <a:lnTo>
                      <a:pt x="165" y="146"/>
                    </a:lnTo>
                    <a:lnTo>
                      <a:pt x="163" y="146"/>
                    </a:lnTo>
                    <a:lnTo>
                      <a:pt x="163" y="146"/>
                    </a:lnTo>
                    <a:lnTo>
                      <a:pt x="163" y="148"/>
                    </a:lnTo>
                    <a:lnTo>
                      <a:pt x="165" y="148"/>
                    </a:lnTo>
                    <a:lnTo>
                      <a:pt x="163" y="148"/>
                    </a:lnTo>
                    <a:lnTo>
                      <a:pt x="165" y="148"/>
                    </a:lnTo>
                    <a:lnTo>
                      <a:pt x="167" y="148"/>
                    </a:lnTo>
                    <a:lnTo>
                      <a:pt x="168" y="148"/>
                    </a:lnTo>
                    <a:lnTo>
                      <a:pt x="167" y="148"/>
                    </a:lnTo>
                    <a:lnTo>
                      <a:pt x="167" y="146"/>
                    </a:lnTo>
                    <a:lnTo>
                      <a:pt x="167" y="146"/>
                    </a:lnTo>
                    <a:lnTo>
                      <a:pt x="168" y="146"/>
                    </a:lnTo>
                    <a:lnTo>
                      <a:pt x="168" y="146"/>
                    </a:lnTo>
                    <a:lnTo>
                      <a:pt x="170" y="148"/>
                    </a:lnTo>
                    <a:lnTo>
                      <a:pt x="170" y="148"/>
                    </a:lnTo>
                    <a:lnTo>
                      <a:pt x="170" y="148"/>
                    </a:lnTo>
                    <a:lnTo>
                      <a:pt x="170" y="146"/>
                    </a:lnTo>
                    <a:lnTo>
                      <a:pt x="170" y="146"/>
                    </a:lnTo>
                    <a:lnTo>
                      <a:pt x="170" y="146"/>
                    </a:lnTo>
                    <a:lnTo>
                      <a:pt x="172" y="146"/>
                    </a:lnTo>
                    <a:lnTo>
                      <a:pt x="172" y="146"/>
                    </a:lnTo>
                    <a:lnTo>
                      <a:pt x="172" y="148"/>
                    </a:lnTo>
                    <a:lnTo>
                      <a:pt x="172" y="146"/>
                    </a:lnTo>
                    <a:lnTo>
                      <a:pt x="172" y="146"/>
                    </a:lnTo>
                    <a:lnTo>
                      <a:pt x="172" y="146"/>
                    </a:lnTo>
                    <a:lnTo>
                      <a:pt x="174" y="146"/>
                    </a:lnTo>
                    <a:lnTo>
                      <a:pt x="174" y="145"/>
                    </a:lnTo>
                    <a:lnTo>
                      <a:pt x="174" y="145"/>
                    </a:lnTo>
                    <a:lnTo>
                      <a:pt x="176" y="145"/>
                    </a:lnTo>
                    <a:lnTo>
                      <a:pt x="176" y="145"/>
                    </a:lnTo>
                    <a:lnTo>
                      <a:pt x="178" y="146"/>
                    </a:lnTo>
                    <a:lnTo>
                      <a:pt x="178" y="146"/>
                    </a:lnTo>
                    <a:lnTo>
                      <a:pt x="178" y="146"/>
                    </a:lnTo>
                    <a:lnTo>
                      <a:pt x="178" y="145"/>
                    </a:lnTo>
                    <a:lnTo>
                      <a:pt x="178" y="146"/>
                    </a:lnTo>
                    <a:lnTo>
                      <a:pt x="179" y="145"/>
                    </a:lnTo>
                    <a:lnTo>
                      <a:pt x="181" y="145"/>
                    </a:lnTo>
                    <a:lnTo>
                      <a:pt x="183" y="145"/>
                    </a:lnTo>
                    <a:lnTo>
                      <a:pt x="183" y="145"/>
                    </a:lnTo>
                    <a:lnTo>
                      <a:pt x="183" y="143"/>
                    </a:lnTo>
                    <a:lnTo>
                      <a:pt x="185" y="145"/>
                    </a:lnTo>
                    <a:lnTo>
                      <a:pt x="185" y="145"/>
                    </a:lnTo>
                    <a:lnTo>
                      <a:pt x="187" y="143"/>
                    </a:lnTo>
                    <a:lnTo>
                      <a:pt x="187" y="143"/>
                    </a:lnTo>
                    <a:lnTo>
                      <a:pt x="187" y="145"/>
                    </a:lnTo>
                    <a:lnTo>
                      <a:pt x="187" y="145"/>
                    </a:lnTo>
                    <a:lnTo>
                      <a:pt x="187" y="143"/>
                    </a:lnTo>
                    <a:lnTo>
                      <a:pt x="188" y="143"/>
                    </a:lnTo>
                    <a:lnTo>
                      <a:pt x="188" y="143"/>
                    </a:lnTo>
                    <a:lnTo>
                      <a:pt x="188" y="143"/>
                    </a:lnTo>
                    <a:lnTo>
                      <a:pt x="190" y="143"/>
                    </a:lnTo>
                    <a:lnTo>
                      <a:pt x="190" y="143"/>
                    </a:lnTo>
                    <a:lnTo>
                      <a:pt x="192" y="143"/>
                    </a:lnTo>
                    <a:lnTo>
                      <a:pt x="192" y="143"/>
                    </a:lnTo>
                    <a:lnTo>
                      <a:pt x="192" y="143"/>
                    </a:lnTo>
                    <a:lnTo>
                      <a:pt x="192" y="143"/>
                    </a:lnTo>
                    <a:lnTo>
                      <a:pt x="194" y="143"/>
                    </a:lnTo>
                    <a:lnTo>
                      <a:pt x="194" y="143"/>
                    </a:lnTo>
                    <a:lnTo>
                      <a:pt x="194" y="143"/>
                    </a:lnTo>
                    <a:lnTo>
                      <a:pt x="196" y="143"/>
                    </a:lnTo>
                    <a:lnTo>
                      <a:pt x="196" y="143"/>
                    </a:lnTo>
                    <a:lnTo>
                      <a:pt x="196" y="141"/>
                    </a:lnTo>
                    <a:lnTo>
                      <a:pt x="197" y="141"/>
                    </a:lnTo>
                    <a:lnTo>
                      <a:pt x="199" y="141"/>
                    </a:lnTo>
                    <a:lnTo>
                      <a:pt x="199" y="141"/>
                    </a:lnTo>
                    <a:lnTo>
                      <a:pt x="199" y="141"/>
                    </a:lnTo>
                    <a:lnTo>
                      <a:pt x="201" y="139"/>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78" name="Freeform 307"/>
              <p:cNvSpPr>
                <a:spLocks/>
              </p:cNvSpPr>
              <p:nvPr/>
            </p:nvSpPr>
            <p:spPr bwMode="auto">
              <a:xfrm>
                <a:off x="1717" y="925"/>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79" name="Freeform 308"/>
              <p:cNvSpPr>
                <a:spLocks/>
              </p:cNvSpPr>
              <p:nvPr/>
            </p:nvSpPr>
            <p:spPr bwMode="auto">
              <a:xfrm>
                <a:off x="1666" y="796"/>
                <a:ext cx="5" cy="2"/>
              </a:xfrm>
              <a:custGeom>
                <a:avLst/>
                <a:gdLst>
                  <a:gd name="T0" fmla="*/ 3 w 5"/>
                  <a:gd name="T1" fmla="*/ 2 h 2"/>
                  <a:gd name="T2" fmla="*/ 3 w 5"/>
                  <a:gd name="T3" fmla="*/ 0 h 2"/>
                  <a:gd name="T4" fmla="*/ 2 w 5"/>
                  <a:gd name="T5" fmla="*/ 0 h 2"/>
                  <a:gd name="T6" fmla="*/ 0 w 5"/>
                  <a:gd name="T7" fmla="*/ 0 h 2"/>
                  <a:gd name="T8" fmla="*/ 0 w 5"/>
                  <a:gd name="T9" fmla="*/ 0 h 2"/>
                  <a:gd name="T10" fmla="*/ 3 w 5"/>
                  <a:gd name="T11" fmla="*/ 2 h 2"/>
                  <a:gd name="T12" fmla="*/ 5 w 5"/>
                  <a:gd name="T13" fmla="*/ 2 h 2"/>
                  <a:gd name="T14" fmla="*/ 5 w 5"/>
                  <a:gd name="T15" fmla="*/ 2 h 2"/>
                  <a:gd name="T16" fmla="*/ 3 w 5"/>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2">
                    <a:moveTo>
                      <a:pt x="3" y="2"/>
                    </a:moveTo>
                    <a:lnTo>
                      <a:pt x="3" y="0"/>
                    </a:lnTo>
                    <a:lnTo>
                      <a:pt x="2" y="0"/>
                    </a:lnTo>
                    <a:lnTo>
                      <a:pt x="0" y="0"/>
                    </a:lnTo>
                    <a:lnTo>
                      <a:pt x="0" y="0"/>
                    </a:lnTo>
                    <a:lnTo>
                      <a:pt x="3" y="2"/>
                    </a:lnTo>
                    <a:lnTo>
                      <a:pt x="5" y="2"/>
                    </a:lnTo>
                    <a:lnTo>
                      <a:pt x="5" y="2"/>
                    </a:lnTo>
                    <a:lnTo>
                      <a:pt x="3"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80" name="Freeform 309"/>
              <p:cNvSpPr>
                <a:spLocks/>
              </p:cNvSpPr>
              <p:nvPr/>
            </p:nvSpPr>
            <p:spPr bwMode="auto">
              <a:xfrm>
                <a:off x="1669" y="796"/>
                <a:ext cx="4" cy="2"/>
              </a:xfrm>
              <a:custGeom>
                <a:avLst/>
                <a:gdLst>
                  <a:gd name="T0" fmla="*/ 4 w 4"/>
                  <a:gd name="T1" fmla="*/ 0 h 2"/>
                  <a:gd name="T2" fmla="*/ 2 w 4"/>
                  <a:gd name="T3" fmla="*/ 0 h 2"/>
                  <a:gd name="T4" fmla="*/ 0 w 4"/>
                  <a:gd name="T5" fmla="*/ 0 h 2"/>
                  <a:gd name="T6" fmla="*/ 0 w 4"/>
                  <a:gd name="T7" fmla="*/ 0 h 2"/>
                  <a:gd name="T8" fmla="*/ 0 w 4"/>
                  <a:gd name="T9" fmla="*/ 0 h 2"/>
                  <a:gd name="T10" fmla="*/ 2 w 4"/>
                  <a:gd name="T11" fmla="*/ 0 h 2"/>
                  <a:gd name="T12" fmla="*/ 4 w 4"/>
                  <a:gd name="T13" fmla="*/ 2 h 2"/>
                  <a:gd name="T14" fmla="*/ 4 w 4"/>
                  <a:gd name="T15" fmla="*/ 2 h 2"/>
                  <a:gd name="T16" fmla="*/ 4 w 4"/>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4" y="0"/>
                    </a:moveTo>
                    <a:lnTo>
                      <a:pt x="2" y="0"/>
                    </a:lnTo>
                    <a:lnTo>
                      <a:pt x="0" y="0"/>
                    </a:lnTo>
                    <a:lnTo>
                      <a:pt x="0" y="0"/>
                    </a:lnTo>
                    <a:lnTo>
                      <a:pt x="0" y="0"/>
                    </a:lnTo>
                    <a:lnTo>
                      <a:pt x="2" y="0"/>
                    </a:lnTo>
                    <a:lnTo>
                      <a:pt x="4" y="2"/>
                    </a:lnTo>
                    <a:lnTo>
                      <a:pt x="4" y="2"/>
                    </a:lnTo>
                    <a:lnTo>
                      <a:pt x="4"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81" name="Freeform 310"/>
              <p:cNvSpPr>
                <a:spLocks/>
              </p:cNvSpPr>
              <p:nvPr/>
            </p:nvSpPr>
            <p:spPr bwMode="auto">
              <a:xfrm>
                <a:off x="1755" y="825"/>
                <a:ext cx="3" cy="2"/>
              </a:xfrm>
              <a:custGeom>
                <a:avLst/>
                <a:gdLst>
                  <a:gd name="T0" fmla="*/ 0 w 3"/>
                  <a:gd name="T1" fmla="*/ 0 h 2"/>
                  <a:gd name="T2" fmla="*/ 0 w 3"/>
                  <a:gd name="T3" fmla="*/ 2 h 2"/>
                  <a:gd name="T4" fmla="*/ 1 w 3"/>
                  <a:gd name="T5" fmla="*/ 0 h 2"/>
                  <a:gd name="T6" fmla="*/ 3 w 3"/>
                  <a:gd name="T7" fmla="*/ 0 h 2"/>
                  <a:gd name="T8" fmla="*/ 1 w 3"/>
                  <a:gd name="T9" fmla="*/ 0 h 2"/>
                  <a:gd name="T10" fmla="*/ 1 w 3"/>
                  <a:gd name="T11" fmla="*/ 0 h 2"/>
                  <a:gd name="T12" fmla="*/ 0 w 3"/>
                  <a:gd name="T13" fmla="*/ 0 h 2"/>
                  <a:gd name="T14" fmla="*/ 0 w 3"/>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0" y="0"/>
                    </a:moveTo>
                    <a:lnTo>
                      <a:pt x="0" y="2"/>
                    </a:lnTo>
                    <a:lnTo>
                      <a:pt x="1" y="0"/>
                    </a:lnTo>
                    <a:lnTo>
                      <a:pt x="3" y="0"/>
                    </a:lnTo>
                    <a:lnTo>
                      <a:pt x="1" y="0"/>
                    </a:lnTo>
                    <a:lnTo>
                      <a:pt x="1"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82" name="Freeform 311"/>
              <p:cNvSpPr>
                <a:spLocks/>
              </p:cNvSpPr>
              <p:nvPr/>
            </p:nvSpPr>
            <p:spPr bwMode="auto">
              <a:xfrm>
                <a:off x="1568" y="1015"/>
                <a:ext cx="2" cy="2"/>
              </a:xfrm>
              <a:custGeom>
                <a:avLst/>
                <a:gdLst>
                  <a:gd name="T0" fmla="*/ 0 w 2"/>
                  <a:gd name="T1" fmla="*/ 2 h 2"/>
                  <a:gd name="T2" fmla="*/ 0 w 2"/>
                  <a:gd name="T3" fmla="*/ 2 h 2"/>
                  <a:gd name="T4" fmla="*/ 2 w 2"/>
                  <a:gd name="T5" fmla="*/ 2 h 2"/>
                  <a:gd name="T6" fmla="*/ 2 w 2"/>
                  <a:gd name="T7" fmla="*/ 2 h 2"/>
                  <a:gd name="T8" fmla="*/ 2 w 2"/>
                  <a:gd name="T9" fmla="*/ 2 h 2"/>
                  <a:gd name="T10" fmla="*/ 2 w 2"/>
                  <a:gd name="T11" fmla="*/ 0 h 2"/>
                  <a:gd name="T12" fmla="*/ 0 w 2"/>
                  <a:gd name="T13" fmla="*/ 0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lnTo>
                      <a:pt x="0" y="2"/>
                    </a:lnTo>
                    <a:lnTo>
                      <a:pt x="2" y="2"/>
                    </a:lnTo>
                    <a:lnTo>
                      <a:pt x="2" y="2"/>
                    </a:lnTo>
                    <a:lnTo>
                      <a:pt x="2" y="2"/>
                    </a:lnTo>
                    <a:lnTo>
                      <a:pt x="2"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83" name="Freeform 312"/>
              <p:cNvSpPr>
                <a:spLocks/>
              </p:cNvSpPr>
              <p:nvPr/>
            </p:nvSpPr>
            <p:spPr bwMode="auto">
              <a:xfrm>
                <a:off x="1570" y="1014"/>
                <a:ext cx="3" cy="1"/>
              </a:xfrm>
              <a:custGeom>
                <a:avLst/>
                <a:gdLst>
                  <a:gd name="T0" fmla="*/ 0 w 3"/>
                  <a:gd name="T1" fmla="*/ 0 h 1"/>
                  <a:gd name="T2" fmla="*/ 0 w 3"/>
                  <a:gd name="T3" fmla="*/ 1 h 1"/>
                  <a:gd name="T4" fmla="*/ 0 w 3"/>
                  <a:gd name="T5" fmla="*/ 1 h 1"/>
                  <a:gd name="T6" fmla="*/ 0 w 3"/>
                  <a:gd name="T7" fmla="*/ 1 h 1"/>
                  <a:gd name="T8" fmla="*/ 0 w 3"/>
                  <a:gd name="T9" fmla="*/ 1 h 1"/>
                  <a:gd name="T10" fmla="*/ 2 w 3"/>
                  <a:gd name="T11" fmla="*/ 1 h 1"/>
                  <a:gd name="T12" fmla="*/ 2 w 3"/>
                  <a:gd name="T13" fmla="*/ 1 h 1"/>
                  <a:gd name="T14" fmla="*/ 2 w 3"/>
                  <a:gd name="T15" fmla="*/ 1 h 1"/>
                  <a:gd name="T16" fmla="*/ 3 w 3"/>
                  <a:gd name="T17" fmla="*/ 1 h 1"/>
                  <a:gd name="T18" fmla="*/ 2 w 3"/>
                  <a:gd name="T19" fmla="*/ 0 h 1"/>
                  <a:gd name="T20" fmla="*/ 0 w 3"/>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1">
                    <a:moveTo>
                      <a:pt x="0" y="0"/>
                    </a:moveTo>
                    <a:lnTo>
                      <a:pt x="0" y="1"/>
                    </a:lnTo>
                    <a:lnTo>
                      <a:pt x="0" y="1"/>
                    </a:lnTo>
                    <a:lnTo>
                      <a:pt x="0" y="1"/>
                    </a:lnTo>
                    <a:lnTo>
                      <a:pt x="0" y="1"/>
                    </a:lnTo>
                    <a:lnTo>
                      <a:pt x="2" y="1"/>
                    </a:lnTo>
                    <a:lnTo>
                      <a:pt x="2" y="1"/>
                    </a:lnTo>
                    <a:lnTo>
                      <a:pt x="2" y="1"/>
                    </a:lnTo>
                    <a:lnTo>
                      <a:pt x="3" y="1"/>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84" name="Freeform 313"/>
              <p:cNvSpPr>
                <a:spLocks/>
              </p:cNvSpPr>
              <p:nvPr/>
            </p:nvSpPr>
            <p:spPr bwMode="auto">
              <a:xfrm>
                <a:off x="1613" y="802"/>
                <a:ext cx="8" cy="3"/>
              </a:xfrm>
              <a:custGeom>
                <a:avLst/>
                <a:gdLst>
                  <a:gd name="T0" fmla="*/ 0 w 8"/>
                  <a:gd name="T1" fmla="*/ 3 h 3"/>
                  <a:gd name="T2" fmla="*/ 2 w 8"/>
                  <a:gd name="T3" fmla="*/ 3 h 3"/>
                  <a:gd name="T4" fmla="*/ 4 w 8"/>
                  <a:gd name="T5" fmla="*/ 3 h 3"/>
                  <a:gd name="T6" fmla="*/ 6 w 8"/>
                  <a:gd name="T7" fmla="*/ 3 h 3"/>
                  <a:gd name="T8" fmla="*/ 6 w 8"/>
                  <a:gd name="T9" fmla="*/ 3 h 3"/>
                  <a:gd name="T10" fmla="*/ 8 w 8"/>
                  <a:gd name="T11" fmla="*/ 3 h 3"/>
                  <a:gd name="T12" fmla="*/ 6 w 8"/>
                  <a:gd name="T13" fmla="*/ 3 h 3"/>
                  <a:gd name="T14" fmla="*/ 4 w 8"/>
                  <a:gd name="T15" fmla="*/ 2 h 3"/>
                  <a:gd name="T16" fmla="*/ 2 w 8"/>
                  <a:gd name="T17" fmla="*/ 2 h 3"/>
                  <a:gd name="T18" fmla="*/ 2 w 8"/>
                  <a:gd name="T19" fmla="*/ 2 h 3"/>
                  <a:gd name="T20" fmla="*/ 2 w 8"/>
                  <a:gd name="T21" fmla="*/ 0 h 3"/>
                  <a:gd name="T22" fmla="*/ 0 w 8"/>
                  <a:gd name="T23" fmla="*/ 0 h 3"/>
                  <a:gd name="T24" fmla="*/ 0 w 8"/>
                  <a:gd name="T25" fmla="*/ 0 h 3"/>
                  <a:gd name="T26" fmla="*/ 0 w 8"/>
                  <a:gd name="T27" fmla="*/ 0 h 3"/>
                  <a:gd name="T28" fmla="*/ 0 w 8"/>
                  <a:gd name="T29" fmla="*/ 2 h 3"/>
                  <a:gd name="T30" fmla="*/ 0 w 8"/>
                  <a:gd name="T31" fmla="*/ 2 h 3"/>
                  <a:gd name="T32" fmla="*/ 0 w 8"/>
                  <a:gd name="T33" fmla="*/ 3 h 3"/>
                  <a:gd name="T34" fmla="*/ 0 w 8"/>
                  <a:gd name="T3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 h="3">
                    <a:moveTo>
                      <a:pt x="0" y="3"/>
                    </a:moveTo>
                    <a:lnTo>
                      <a:pt x="2" y="3"/>
                    </a:lnTo>
                    <a:lnTo>
                      <a:pt x="4" y="3"/>
                    </a:lnTo>
                    <a:lnTo>
                      <a:pt x="6" y="3"/>
                    </a:lnTo>
                    <a:lnTo>
                      <a:pt x="6" y="3"/>
                    </a:lnTo>
                    <a:lnTo>
                      <a:pt x="8" y="3"/>
                    </a:lnTo>
                    <a:lnTo>
                      <a:pt x="6" y="3"/>
                    </a:lnTo>
                    <a:lnTo>
                      <a:pt x="4" y="2"/>
                    </a:lnTo>
                    <a:lnTo>
                      <a:pt x="2" y="2"/>
                    </a:lnTo>
                    <a:lnTo>
                      <a:pt x="2" y="2"/>
                    </a:lnTo>
                    <a:lnTo>
                      <a:pt x="2" y="0"/>
                    </a:lnTo>
                    <a:lnTo>
                      <a:pt x="0" y="0"/>
                    </a:lnTo>
                    <a:lnTo>
                      <a:pt x="0" y="0"/>
                    </a:lnTo>
                    <a:lnTo>
                      <a:pt x="0" y="0"/>
                    </a:lnTo>
                    <a:lnTo>
                      <a:pt x="0" y="2"/>
                    </a:lnTo>
                    <a:lnTo>
                      <a:pt x="0" y="2"/>
                    </a:lnTo>
                    <a:lnTo>
                      <a:pt x="0" y="3"/>
                    </a:lnTo>
                    <a:lnTo>
                      <a:pt x="0"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85" name="Freeform 314"/>
              <p:cNvSpPr>
                <a:spLocks/>
              </p:cNvSpPr>
              <p:nvPr/>
            </p:nvSpPr>
            <p:spPr bwMode="auto">
              <a:xfrm>
                <a:off x="1776" y="1066"/>
                <a:ext cx="33" cy="36"/>
              </a:xfrm>
              <a:custGeom>
                <a:avLst/>
                <a:gdLst>
                  <a:gd name="T0" fmla="*/ 15 w 33"/>
                  <a:gd name="T1" fmla="*/ 4 h 36"/>
                  <a:gd name="T2" fmla="*/ 13 w 33"/>
                  <a:gd name="T3" fmla="*/ 5 h 36"/>
                  <a:gd name="T4" fmla="*/ 13 w 33"/>
                  <a:gd name="T5" fmla="*/ 5 h 36"/>
                  <a:gd name="T6" fmla="*/ 17 w 33"/>
                  <a:gd name="T7" fmla="*/ 7 h 36"/>
                  <a:gd name="T8" fmla="*/ 13 w 33"/>
                  <a:gd name="T9" fmla="*/ 9 h 36"/>
                  <a:gd name="T10" fmla="*/ 9 w 33"/>
                  <a:gd name="T11" fmla="*/ 9 h 36"/>
                  <a:gd name="T12" fmla="*/ 4 w 33"/>
                  <a:gd name="T13" fmla="*/ 11 h 36"/>
                  <a:gd name="T14" fmla="*/ 2 w 33"/>
                  <a:gd name="T15" fmla="*/ 13 h 36"/>
                  <a:gd name="T16" fmla="*/ 6 w 33"/>
                  <a:gd name="T17" fmla="*/ 14 h 36"/>
                  <a:gd name="T18" fmla="*/ 2 w 33"/>
                  <a:gd name="T19" fmla="*/ 16 h 36"/>
                  <a:gd name="T20" fmla="*/ 4 w 33"/>
                  <a:gd name="T21" fmla="*/ 18 h 36"/>
                  <a:gd name="T22" fmla="*/ 6 w 33"/>
                  <a:gd name="T23" fmla="*/ 18 h 36"/>
                  <a:gd name="T24" fmla="*/ 9 w 33"/>
                  <a:gd name="T25" fmla="*/ 20 h 36"/>
                  <a:gd name="T26" fmla="*/ 8 w 33"/>
                  <a:gd name="T27" fmla="*/ 24 h 36"/>
                  <a:gd name="T28" fmla="*/ 8 w 33"/>
                  <a:gd name="T29" fmla="*/ 25 h 36"/>
                  <a:gd name="T30" fmla="*/ 11 w 33"/>
                  <a:gd name="T31" fmla="*/ 25 h 36"/>
                  <a:gd name="T32" fmla="*/ 4 w 33"/>
                  <a:gd name="T33" fmla="*/ 27 h 36"/>
                  <a:gd name="T34" fmla="*/ 2 w 33"/>
                  <a:gd name="T35" fmla="*/ 29 h 36"/>
                  <a:gd name="T36" fmla="*/ 0 w 33"/>
                  <a:gd name="T37" fmla="*/ 29 h 36"/>
                  <a:gd name="T38" fmla="*/ 4 w 33"/>
                  <a:gd name="T39" fmla="*/ 31 h 36"/>
                  <a:gd name="T40" fmla="*/ 0 w 33"/>
                  <a:gd name="T41" fmla="*/ 33 h 36"/>
                  <a:gd name="T42" fmla="*/ 4 w 33"/>
                  <a:gd name="T43" fmla="*/ 33 h 36"/>
                  <a:gd name="T44" fmla="*/ 2 w 33"/>
                  <a:gd name="T45" fmla="*/ 34 h 36"/>
                  <a:gd name="T46" fmla="*/ 6 w 33"/>
                  <a:gd name="T47" fmla="*/ 34 h 36"/>
                  <a:gd name="T48" fmla="*/ 4 w 33"/>
                  <a:gd name="T49" fmla="*/ 36 h 36"/>
                  <a:gd name="T50" fmla="*/ 6 w 33"/>
                  <a:gd name="T51" fmla="*/ 36 h 36"/>
                  <a:gd name="T52" fmla="*/ 8 w 33"/>
                  <a:gd name="T53" fmla="*/ 36 h 36"/>
                  <a:gd name="T54" fmla="*/ 13 w 33"/>
                  <a:gd name="T55" fmla="*/ 34 h 36"/>
                  <a:gd name="T56" fmla="*/ 13 w 33"/>
                  <a:gd name="T57" fmla="*/ 33 h 36"/>
                  <a:gd name="T58" fmla="*/ 17 w 33"/>
                  <a:gd name="T59" fmla="*/ 33 h 36"/>
                  <a:gd name="T60" fmla="*/ 18 w 33"/>
                  <a:gd name="T61" fmla="*/ 31 h 36"/>
                  <a:gd name="T62" fmla="*/ 22 w 33"/>
                  <a:gd name="T63" fmla="*/ 31 h 36"/>
                  <a:gd name="T64" fmla="*/ 26 w 33"/>
                  <a:gd name="T65" fmla="*/ 29 h 36"/>
                  <a:gd name="T66" fmla="*/ 27 w 33"/>
                  <a:gd name="T67" fmla="*/ 27 h 36"/>
                  <a:gd name="T68" fmla="*/ 29 w 33"/>
                  <a:gd name="T69" fmla="*/ 24 h 36"/>
                  <a:gd name="T70" fmla="*/ 27 w 33"/>
                  <a:gd name="T71" fmla="*/ 18 h 36"/>
                  <a:gd name="T72" fmla="*/ 27 w 33"/>
                  <a:gd name="T73" fmla="*/ 13 h 36"/>
                  <a:gd name="T74" fmla="*/ 31 w 33"/>
                  <a:gd name="T75" fmla="*/ 11 h 36"/>
                  <a:gd name="T76" fmla="*/ 33 w 33"/>
                  <a:gd name="T77" fmla="*/ 9 h 36"/>
                  <a:gd name="T78" fmla="*/ 33 w 33"/>
                  <a:gd name="T79" fmla="*/ 9 h 36"/>
                  <a:gd name="T80" fmla="*/ 33 w 33"/>
                  <a:gd name="T81" fmla="*/ 5 h 36"/>
                  <a:gd name="T82" fmla="*/ 31 w 33"/>
                  <a:gd name="T83" fmla="*/ 4 h 36"/>
                  <a:gd name="T84" fmla="*/ 27 w 33"/>
                  <a:gd name="T85" fmla="*/ 0 h 36"/>
                  <a:gd name="T86" fmla="*/ 22 w 33"/>
                  <a:gd name="T87" fmla="*/ 2 h 36"/>
                  <a:gd name="T88" fmla="*/ 24 w 33"/>
                  <a:gd name="T89" fmla="*/ 0 h 36"/>
                  <a:gd name="T90" fmla="*/ 22 w 33"/>
                  <a:gd name="T91" fmla="*/ 0 h 36"/>
                  <a:gd name="T92" fmla="*/ 20 w 33"/>
                  <a:gd name="T93" fmla="*/ 2 h 36"/>
                  <a:gd name="T94" fmla="*/ 20 w 33"/>
                  <a:gd name="T95" fmla="*/ 4 h 36"/>
                  <a:gd name="T96" fmla="*/ 18 w 33"/>
                  <a:gd name="T97" fmla="*/ 0 h 36"/>
                  <a:gd name="T98" fmla="*/ 17 w 33"/>
                  <a:gd name="T99" fmla="*/ 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 h="36">
                    <a:moveTo>
                      <a:pt x="15" y="2"/>
                    </a:moveTo>
                    <a:lnTo>
                      <a:pt x="15" y="4"/>
                    </a:lnTo>
                    <a:lnTo>
                      <a:pt x="15" y="4"/>
                    </a:lnTo>
                    <a:lnTo>
                      <a:pt x="15" y="4"/>
                    </a:lnTo>
                    <a:lnTo>
                      <a:pt x="13" y="5"/>
                    </a:lnTo>
                    <a:lnTo>
                      <a:pt x="13" y="5"/>
                    </a:lnTo>
                    <a:lnTo>
                      <a:pt x="13" y="5"/>
                    </a:lnTo>
                    <a:lnTo>
                      <a:pt x="13" y="5"/>
                    </a:lnTo>
                    <a:lnTo>
                      <a:pt x="13" y="5"/>
                    </a:lnTo>
                    <a:lnTo>
                      <a:pt x="15" y="5"/>
                    </a:lnTo>
                    <a:lnTo>
                      <a:pt x="17" y="5"/>
                    </a:lnTo>
                    <a:lnTo>
                      <a:pt x="17" y="7"/>
                    </a:lnTo>
                    <a:lnTo>
                      <a:pt x="15" y="7"/>
                    </a:lnTo>
                    <a:lnTo>
                      <a:pt x="13" y="9"/>
                    </a:lnTo>
                    <a:lnTo>
                      <a:pt x="13" y="9"/>
                    </a:lnTo>
                    <a:lnTo>
                      <a:pt x="11" y="9"/>
                    </a:lnTo>
                    <a:lnTo>
                      <a:pt x="9" y="9"/>
                    </a:lnTo>
                    <a:lnTo>
                      <a:pt x="9" y="9"/>
                    </a:lnTo>
                    <a:lnTo>
                      <a:pt x="6" y="9"/>
                    </a:lnTo>
                    <a:lnTo>
                      <a:pt x="4" y="9"/>
                    </a:lnTo>
                    <a:lnTo>
                      <a:pt x="4" y="11"/>
                    </a:lnTo>
                    <a:lnTo>
                      <a:pt x="4" y="13"/>
                    </a:lnTo>
                    <a:lnTo>
                      <a:pt x="4" y="13"/>
                    </a:lnTo>
                    <a:lnTo>
                      <a:pt x="2" y="13"/>
                    </a:lnTo>
                    <a:lnTo>
                      <a:pt x="4" y="13"/>
                    </a:lnTo>
                    <a:lnTo>
                      <a:pt x="6" y="13"/>
                    </a:lnTo>
                    <a:lnTo>
                      <a:pt x="6" y="14"/>
                    </a:lnTo>
                    <a:lnTo>
                      <a:pt x="4" y="14"/>
                    </a:lnTo>
                    <a:lnTo>
                      <a:pt x="4" y="16"/>
                    </a:lnTo>
                    <a:lnTo>
                      <a:pt x="2" y="16"/>
                    </a:lnTo>
                    <a:lnTo>
                      <a:pt x="2" y="18"/>
                    </a:lnTo>
                    <a:lnTo>
                      <a:pt x="4" y="18"/>
                    </a:lnTo>
                    <a:lnTo>
                      <a:pt x="4" y="18"/>
                    </a:lnTo>
                    <a:lnTo>
                      <a:pt x="4" y="18"/>
                    </a:lnTo>
                    <a:lnTo>
                      <a:pt x="6" y="18"/>
                    </a:lnTo>
                    <a:lnTo>
                      <a:pt x="6" y="18"/>
                    </a:lnTo>
                    <a:lnTo>
                      <a:pt x="9" y="20"/>
                    </a:lnTo>
                    <a:lnTo>
                      <a:pt x="9" y="20"/>
                    </a:lnTo>
                    <a:lnTo>
                      <a:pt x="9" y="20"/>
                    </a:lnTo>
                    <a:lnTo>
                      <a:pt x="8" y="22"/>
                    </a:lnTo>
                    <a:lnTo>
                      <a:pt x="8" y="22"/>
                    </a:lnTo>
                    <a:lnTo>
                      <a:pt x="8" y="24"/>
                    </a:lnTo>
                    <a:lnTo>
                      <a:pt x="6" y="24"/>
                    </a:lnTo>
                    <a:lnTo>
                      <a:pt x="4" y="25"/>
                    </a:lnTo>
                    <a:lnTo>
                      <a:pt x="8" y="25"/>
                    </a:lnTo>
                    <a:lnTo>
                      <a:pt x="9" y="24"/>
                    </a:lnTo>
                    <a:lnTo>
                      <a:pt x="9" y="25"/>
                    </a:lnTo>
                    <a:lnTo>
                      <a:pt x="11" y="25"/>
                    </a:lnTo>
                    <a:lnTo>
                      <a:pt x="8" y="25"/>
                    </a:lnTo>
                    <a:lnTo>
                      <a:pt x="6" y="27"/>
                    </a:lnTo>
                    <a:lnTo>
                      <a:pt x="4" y="27"/>
                    </a:lnTo>
                    <a:lnTo>
                      <a:pt x="4" y="29"/>
                    </a:lnTo>
                    <a:lnTo>
                      <a:pt x="4" y="29"/>
                    </a:lnTo>
                    <a:lnTo>
                      <a:pt x="2" y="29"/>
                    </a:lnTo>
                    <a:lnTo>
                      <a:pt x="2" y="29"/>
                    </a:lnTo>
                    <a:lnTo>
                      <a:pt x="0" y="29"/>
                    </a:lnTo>
                    <a:lnTo>
                      <a:pt x="0" y="29"/>
                    </a:lnTo>
                    <a:lnTo>
                      <a:pt x="0" y="31"/>
                    </a:lnTo>
                    <a:lnTo>
                      <a:pt x="2" y="31"/>
                    </a:lnTo>
                    <a:lnTo>
                      <a:pt x="4" y="31"/>
                    </a:lnTo>
                    <a:lnTo>
                      <a:pt x="2" y="31"/>
                    </a:lnTo>
                    <a:lnTo>
                      <a:pt x="0" y="33"/>
                    </a:lnTo>
                    <a:lnTo>
                      <a:pt x="0" y="33"/>
                    </a:lnTo>
                    <a:lnTo>
                      <a:pt x="0" y="33"/>
                    </a:lnTo>
                    <a:lnTo>
                      <a:pt x="2" y="34"/>
                    </a:lnTo>
                    <a:lnTo>
                      <a:pt x="4" y="33"/>
                    </a:lnTo>
                    <a:lnTo>
                      <a:pt x="4" y="33"/>
                    </a:lnTo>
                    <a:lnTo>
                      <a:pt x="4" y="34"/>
                    </a:lnTo>
                    <a:lnTo>
                      <a:pt x="2" y="34"/>
                    </a:lnTo>
                    <a:lnTo>
                      <a:pt x="2" y="34"/>
                    </a:lnTo>
                    <a:lnTo>
                      <a:pt x="6" y="34"/>
                    </a:lnTo>
                    <a:lnTo>
                      <a:pt x="6" y="34"/>
                    </a:lnTo>
                    <a:lnTo>
                      <a:pt x="4" y="34"/>
                    </a:lnTo>
                    <a:lnTo>
                      <a:pt x="4" y="36"/>
                    </a:lnTo>
                    <a:lnTo>
                      <a:pt x="4" y="36"/>
                    </a:lnTo>
                    <a:lnTo>
                      <a:pt x="4" y="36"/>
                    </a:lnTo>
                    <a:lnTo>
                      <a:pt x="4" y="36"/>
                    </a:lnTo>
                    <a:lnTo>
                      <a:pt x="6" y="36"/>
                    </a:lnTo>
                    <a:lnTo>
                      <a:pt x="6" y="36"/>
                    </a:lnTo>
                    <a:lnTo>
                      <a:pt x="8" y="36"/>
                    </a:lnTo>
                    <a:lnTo>
                      <a:pt x="8" y="36"/>
                    </a:lnTo>
                    <a:lnTo>
                      <a:pt x="9" y="36"/>
                    </a:lnTo>
                    <a:lnTo>
                      <a:pt x="13" y="34"/>
                    </a:lnTo>
                    <a:lnTo>
                      <a:pt x="13" y="34"/>
                    </a:lnTo>
                    <a:lnTo>
                      <a:pt x="13" y="33"/>
                    </a:lnTo>
                    <a:lnTo>
                      <a:pt x="13" y="33"/>
                    </a:lnTo>
                    <a:lnTo>
                      <a:pt x="13" y="33"/>
                    </a:lnTo>
                    <a:lnTo>
                      <a:pt x="13" y="33"/>
                    </a:lnTo>
                    <a:lnTo>
                      <a:pt x="15" y="33"/>
                    </a:lnTo>
                    <a:lnTo>
                      <a:pt x="17" y="33"/>
                    </a:lnTo>
                    <a:lnTo>
                      <a:pt x="17" y="33"/>
                    </a:lnTo>
                    <a:lnTo>
                      <a:pt x="18" y="33"/>
                    </a:lnTo>
                    <a:lnTo>
                      <a:pt x="18" y="31"/>
                    </a:lnTo>
                    <a:lnTo>
                      <a:pt x="18" y="31"/>
                    </a:lnTo>
                    <a:lnTo>
                      <a:pt x="18" y="31"/>
                    </a:lnTo>
                    <a:lnTo>
                      <a:pt x="22" y="31"/>
                    </a:lnTo>
                    <a:lnTo>
                      <a:pt x="24" y="29"/>
                    </a:lnTo>
                    <a:lnTo>
                      <a:pt x="24" y="29"/>
                    </a:lnTo>
                    <a:lnTo>
                      <a:pt x="26" y="29"/>
                    </a:lnTo>
                    <a:lnTo>
                      <a:pt x="27" y="29"/>
                    </a:lnTo>
                    <a:lnTo>
                      <a:pt x="27" y="29"/>
                    </a:lnTo>
                    <a:lnTo>
                      <a:pt x="27" y="27"/>
                    </a:lnTo>
                    <a:lnTo>
                      <a:pt x="27" y="27"/>
                    </a:lnTo>
                    <a:lnTo>
                      <a:pt x="27" y="25"/>
                    </a:lnTo>
                    <a:lnTo>
                      <a:pt x="29" y="24"/>
                    </a:lnTo>
                    <a:lnTo>
                      <a:pt x="29" y="22"/>
                    </a:lnTo>
                    <a:lnTo>
                      <a:pt x="29" y="20"/>
                    </a:lnTo>
                    <a:lnTo>
                      <a:pt x="27" y="18"/>
                    </a:lnTo>
                    <a:lnTo>
                      <a:pt x="29" y="18"/>
                    </a:lnTo>
                    <a:lnTo>
                      <a:pt x="29" y="16"/>
                    </a:lnTo>
                    <a:lnTo>
                      <a:pt x="27" y="13"/>
                    </a:lnTo>
                    <a:lnTo>
                      <a:pt x="27" y="13"/>
                    </a:lnTo>
                    <a:lnTo>
                      <a:pt x="29" y="13"/>
                    </a:lnTo>
                    <a:lnTo>
                      <a:pt x="31" y="11"/>
                    </a:lnTo>
                    <a:lnTo>
                      <a:pt x="31" y="11"/>
                    </a:lnTo>
                    <a:lnTo>
                      <a:pt x="33" y="9"/>
                    </a:lnTo>
                    <a:lnTo>
                      <a:pt x="33" y="9"/>
                    </a:lnTo>
                    <a:lnTo>
                      <a:pt x="33" y="9"/>
                    </a:lnTo>
                    <a:lnTo>
                      <a:pt x="31" y="7"/>
                    </a:lnTo>
                    <a:lnTo>
                      <a:pt x="33" y="9"/>
                    </a:lnTo>
                    <a:lnTo>
                      <a:pt x="33" y="7"/>
                    </a:lnTo>
                    <a:lnTo>
                      <a:pt x="33" y="5"/>
                    </a:lnTo>
                    <a:lnTo>
                      <a:pt x="33" y="5"/>
                    </a:lnTo>
                    <a:lnTo>
                      <a:pt x="31" y="5"/>
                    </a:lnTo>
                    <a:lnTo>
                      <a:pt x="31" y="5"/>
                    </a:lnTo>
                    <a:lnTo>
                      <a:pt x="31" y="4"/>
                    </a:lnTo>
                    <a:lnTo>
                      <a:pt x="31" y="2"/>
                    </a:lnTo>
                    <a:lnTo>
                      <a:pt x="29" y="0"/>
                    </a:lnTo>
                    <a:lnTo>
                      <a:pt x="27" y="0"/>
                    </a:lnTo>
                    <a:lnTo>
                      <a:pt x="24" y="2"/>
                    </a:lnTo>
                    <a:lnTo>
                      <a:pt x="24" y="2"/>
                    </a:lnTo>
                    <a:lnTo>
                      <a:pt x="22" y="2"/>
                    </a:lnTo>
                    <a:lnTo>
                      <a:pt x="22" y="2"/>
                    </a:lnTo>
                    <a:lnTo>
                      <a:pt x="24" y="0"/>
                    </a:lnTo>
                    <a:lnTo>
                      <a:pt x="24" y="0"/>
                    </a:lnTo>
                    <a:lnTo>
                      <a:pt x="22" y="0"/>
                    </a:lnTo>
                    <a:lnTo>
                      <a:pt x="22" y="0"/>
                    </a:lnTo>
                    <a:lnTo>
                      <a:pt x="22" y="0"/>
                    </a:lnTo>
                    <a:lnTo>
                      <a:pt x="22" y="0"/>
                    </a:lnTo>
                    <a:lnTo>
                      <a:pt x="20" y="0"/>
                    </a:lnTo>
                    <a:lnTo>
                      <a:pt x="20" y="2"/>
                    </a:lnTo>
                    <a:lnTo>
                      <a:pt x="20" y="2"/>
                    </a:lnTo>
                    <a:lnTo>
                      <a:pt x="20" y="4"/>
                    </a:lnTo>
                    <a:lnTo>
                      <a:pt x="20" y="4"/>
                    </a:lnTo>
                    <a:lnTo>
                      <a:pt x="20" y="2"/>
                    </a:lnTo>
                    <a:lnTo>
                      <a:pt x="20" y="0"/>
                    </a:lnTo>
                    <a:lnTo>
                      <a:pt x="18" y="0"/>
                    </a:lnTo>
                    <a:lnTo>
                      <a:pt x="18" y="0"/>
                    </a:lnTo>
                    <a:lnTo>
                      <a:pt x="18" y="0"/>
                    </a:lnTo>
                    <a:lnTo>
                      <a:pt x="17" y="2"/>
                    </a:lnTo>
                    <a:lnTo>
                      <a:pt x="15" y="2"/>
                    </a:lnTo>
                    <a:lnTo>
                      <a:pt x="15"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86" name="Freeform 315"/>
              <p:cNvSpPr>
                <a:spLocks/>
              </p:cNvSpPr>
              <p:nvPr/>
            </p:nvSpPr>
            <p:spPr bwMode="auto">
              <a:xfrm>
                <a:off x="1836" y="1014"/>
                <a:ext cx="4" cy="7"/>
              </a:xfrm>
              <a:custGeom>
                <a:avLst/>
                <a:gdLst>
                  <a:gd name="T0" fmla="*/ 0 w 4"/>
                  <a:gd name="T1" fmla="*/ 3 h 7"/>
                  <a:gd name="T2" fmla="*/ 0 w 4"/>
                  <a:gd name="T3" fmla="*/ 3 h 7"/>
                  <a:gd name="T4" fmla="*/ 0 w 4"/>
                  <a:gd name="T5" fmla="*/ 5 h 7"/>
                  <a:gd name="T6" fmla="*/ 0 w 4"/>
                  <a:gd name="T7" fmla="*/ 5 h 7"/>
                  <a:gd name="T8" fmla="*/ 2 w 4"/>
                  <a:gd name="T9" fmla="*/ 5 h 7"/>
                  <a:gd name="T10" fmla="*/ 2 w 4"/>
                  <a:gd name="T11" fmla="*/ 5 h 7"/>
                  <a:gd name="T12" fmla="*/ 2 w 4"/>
                  <a:gd name="T13" fmla="*/ 5 h 7"/>
                  <a:gd name="T14" fmla="*/ 2 w 4"/>
                  <a:gd name="T15" fmla="*/ 7 h 7"/>
                  <a:gd name="T16" fmla="*/ 4 w 4"/>
                  <a:gd name="T17" fmla="*/ 7 h 7"/>
                  <a:gd name="T18" fmla="*/ 4 w 4"/>
                  <a:gd name="T19" fmla="*/ 5 h 7"/>
                  <a:gd name="T20" fmla="*/ 4 w 4"/>
                  <a:gd name="T21" fmla="*/ 5 h 7"/>
                  <a:gd name="T22" fmla="*/ 4 w 4"/>
                  <a:gd name="T23" fmla="*/ 3 h 7"/>
                  <a:gd name="T24" fmla="*/ 4 w 4"/>
                  <a:gd name="T25" fmla="*/ 3 h 7"/>
                  <a:gd name="T26" fmla="*/ 2 w 4"/>
                  <a:gd name="T27" fmla="*/ 1 h 7"/>
                  <a:gd name="T28" fmla="*/ 2 w 4"/>
                  <a:gd name="T29" fmla="*/ 0 h 7"/>
                  <a:gd name="T30" fmla="*/ 2 w 4"/>
                  <a:gd name="T31" fmla="*/ 0 h 7"/>
                  <a:gd name="T32" fmla="*/ 2 w 4"/>
                  <a:gd name="T33" fmla="*/ 0 h 7"/>
                  <a:gd name="T34" fmla="*/ 0 w 4"/>
                  <a:gd name="T35" fmla="*/ 1 h 7"/>
                  <a:gd name="T36" fmla="*/ 0 w 4"/>
                  <a:gd name="T37" fmla="*/ 1 h 7"/>
                  <a:gd name="T38" fmla="*/ 0 w 4"/>
                  <a:gd name="T39" fmla="*/ 1 h 7"/>
                  <a:gd name="T40" fmla="*/ 0 w 4"/>
                  <a:gd name="T41" fmla="*/ 3 h 7"/>
                  <a:gd name="T42" fmla="*/ 0 w 4"/>
                  <a:gd name="T4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 h="7">
                    <a:moveTo>
                      <a:pt x="0" y="3"/>
                    </a:moveTo>
                    <a:lnTo>
                      <a:pt x="0" y="3"/>
                    </a:lnTo>
                    <a:lnTo>
                      <a:pt x="0" y="5"/>
                    </a:lnTo>
                    <a:lnTo>
                      <a:pt x="0" y="5"/>
                    </a:lnTo>
                    <a:lnTo>
                      <a:pt x="2" y="5"/>
                    </a:lnTo>
                    <a:lnTo>
                      <a:pt x="2" y="5"/>
                    </a:lnTo>
                    <a:lnTo>
                      <a:pt x="2" y="5"/>
                    </a:lnTo>
                    <a:lnTo>
                      <a:pt x="2" y="7"/>
                    </a:lnTo>
                    <a:lnTo>
                      <a:pt x="4" y="7"/>
                    </a:lnTo>
                    <a:lnTo>
                      <a:pt x="4" y="5"/>
                    </a:lnTo>
                    <a:lnTo>
                      <a:pt x="4" y="5"/>
                    </a:lnTo>
                    <a:lnTo>
                      <a:pt x="4" y="3"/>
                    </a:lnTo>
                    <a:lnTo>
                      <a:pt x="4" y="3"/>
                    </a:lnTo>
                    <a:lnTo>
                      <a:pt x="2" y="1"/>
                    </a:lnTo>
                    <a:lnTo>
                      <a:pt x="2" y="0"/>
                    </a:lnTo>
                    <a:lnTo>
                      <a:pt x="2" y="0"/>
                    </a:lnTo>
                    <a:lnTo>
                      <a:pt x="2" y="0"/>
                    </a:lnTo>
                    <a:lnTo>
                      <a:pt x="0" y="1"/>
                    </a:lnTo>
                    <a:lnTo>
                      <a:pt x="0" y="1"/>
                    </a:lnTo>
                    <a:lnTo>
                      <a:pt x="0" y="1"/>
                    </a:lnTo>
                    <a:lnTo>
                      <a:pt x="0" y="3"/>
                    </a:lnTo>
                    <a:lnTo>
                      <a:pt x="0"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87" name="Freeform 316"/>
              <p:cNvSpPr>
                <a:spLocks/>
              </p:cNvSpPr>
              <p:nvPr/>
            </p:nvSpPr>
            <p:spPr bwMode="auto">
              <a:xfrm>
                <a:off x="1800" y="1035"/>
                <a:ext cx="7" cy="7"/>
              </a:xfrm>
              <a:custGeom>
                <a:avLst/>
                <a:gdLst>
                  <a:gd name="T0" fmla="*/ 0 w 7"/>
                  <a:gd name="T1" fmla="*/ 7 h 7"/>
                  <a:gd name="T2" fmla="*/ 2 w 7"/>
                  <a:gd name="T3" fmla="*/ 6 h 7"/>
                  <a:gd name="T4" fmla="*/ 3 w 7"/>
                  <a:gd name="T5" fmla="*/ 6 h 7"/>
                  <a:gd name="T6" fmla="*/ 3 w 7"/>
                  <a:gd name="T7" fmla="*/ 6 h 7"/>
                  <a:gd name="T8" fmla="*/ 3 w 7"/>
                  <a:gd name="T9" fmla="*/ 6 h 7"/>
                  <a:gd name="T10" fmla="*/ 5 w 7"/>
                  <a:gd name="T11" fmla="*/ 4 h 7"/>
                  <a:gd name="T12" fmla="*/ 5 w 7"/>
                  <a:gd name="T13" fmla="*/ 4 h 7"/>
                  <a:gd name="T14" fmla="*/ 5 w 7"/>
                  <a:gd name="T15" fmla="*/ 4 h 7"/>
                  <a:gd name="T16" fmla="*/ 5 w 7"/>
                  <a:gd name="T17" fmla="*/ 2 h 7"/>
                  <a:gd name="T18" fmla="*/ 5 w 7"/>
                  <a:gd name="T19" fmla="*/ 2 h 7"/>
                  <a:gd name="T20" fmla="*/ 7 w 7"/>
                  <a:gd name="T21" fmla="*/ 2 h 7"/>
                  <a:gd name="T22" fmla="*/ 5 w 7"/>
                  <a:gd name="T23" fmla="*/ 2 h 7"/>
                  <a:gd name="T24" fmla="*/ 7 w 7"/>
                  <a:gd name="T25" fmla="*/ 0 h 7"/>
                  <a:gd name="T26" fmla="*/ 5 w 7"/>
                  <a:gd name="T27" fmla="*/ 0 h 7"/>
                  <a:gd name="T28" fmla="*/ 3 w 7"/>
                  <a:gd name="T29" fmla="*/ 0 h 7"/>
                  <a:gd name="T30" fmla="*/ 3 w 7"/>
                  <a:gd name="T31" fmla="*/ 2 h 7"/>
                  <a:gd name="T32" fmla="*/ 3 w 7"/>
                  <a:gd name="T33" fmla="*/ 2 h 7"/>
                  <a:gd name="T34" fmla="*/ 3 w 7"/>
                  <a:gd name="T35" fmla="*/ 2 h 7"/>
                  <a:gd name="T36" fmla="*/ 2 w 7"/>
                  <a:gd name="T37" fmla="*/ 2 h 7"/>
                  <a:gd name="T38" fmla="*/ 2 w 7"/>
                  <a:gd name="T39" fmla="*/ 2 h 7"/>
                  <a:gd name="T40" fmla="*/ 0 w 7"/>
                  <a:gd name="T41" fmla="*/ 4 h 7"/>
                  <a:gd name="T42" fmla="*/ 0 w 7"/>
                  <a:gd name="T43" fmla="*/ 4 h 7"/>
                  <a:gd name="T44" fmla="*/ 2 w 7"/>
                  <a:gd name="T45" fmla="*/ 6 h 7"/>
                  <a:gd name="T46" fmla="*/ 0 w 7"/>
                  <a:gd name="T47" fmla="*/ 6 h 7"/>
                  <a:gd name="T48" fmla="*/ 0 w 7"/>
                  <a:gd name="T4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 h="7">
                    <a:moveTo>
                      <a:pt x="0" y="7"/>
                    </a:moveTo>
                    <a:lnTo>
                      <a:pt x="2" y="6"/>
                    </a:lnTo>
                    <a:lnTo>
                      <a:pt x="3" y="6"/>
                    </a:lnTo>
                    <a:lnTo>
                      <a:pt x="3" y="6"/>
                    </a:lnTo>
                    <a:lnTo>
                      <a:pt x="3" y="6"/>
                    </a:lnTo>
                    <a:lnTo>
                      <a:pt x="5" y="4"/>
                    </a:lnTo>
                    <a:lnTo>
                      <a:pt x="5" y="4"/>
                    </a:lnTo>
                    <a:lnTo>
                      <a:pt x="5" y="4"/>
                    </a:lnTo>
                    <a:lnTo>
                      <a:pt x="5" y="2"/>
                    </a:lnTo>
                    <a:lnTo>
                      <a:pt x="5" y="2"/>
                    </a:lnTo>
                    <a:lnTo>
                      <a:pt x="7" y="2"/>
                    </a:lnTo>
                    <a:lnTo>
                      <a:pt x="5" y="2"/>
                    </a:lnTo>
                    <a:lnTo>
                      <a:pt x="7" y="0"/>
                    </a:lnTo>
                    <a:lnTo>
                      <a:pt x="5" y="0"/>
                    </a:lnTo>
                    <a:lnTo>
                      <a:pt x="3" y="0"/>
                    </a:lnTo>
                    <a:lnTo>
                      <a:pt x="3" y="2"/>
                    </a:lnTo>
                    <a:lnTo>
                      <a:pt x="3" y="2"/>
                    </a:lnTo>
                    <a:lnTo>
                      <a:pt x="3" y="2"/>
                    </a:lnTo>
                    <a:lnTo>
                      <a:pt x="2" y="2"/>
                    </a:lnTo>
                    <a:lnTo>
                      <a:pt x="2" y="2"/>
                    </a:lnTo>
                    <a:lnTo>
                      <a:pt x="0" y="4"/>
                    </a:lnTo>
                    <a:lnTo>
                      <a:pt x="0" y="4"/>
                    </a:lnTo>
                    <a:lnTo>
                      <a:pt x="2" y="6"/>
                    </a:lnTo>
                    <a:lnTo>
                      <a:pt x="0" y="6"/>
                    </a:lnTo>
                    <a:lnTo>
                      <a:pt x="0" y="7"/>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88" name="Freeform 317"/>
              <p:cNvSpPr>
                <a:spLocks/>
              </p:cNvSpPr>
              <p:nvPr/>
            </p:nvSpPr>
            <p:spPr bwMode="auto">
              <a:xfrm>
                <a:off x="1825" y="1028"/>
                <a:ext cx="4" cy="2"/>
              </a:xfrm>
              <a:custGeom>
                <a:avLst/>
                <a:gdLst>
                  <a:gd name="T0" fmla="*/ 2 w 4"/>
                  <a:gd name="T1" fmla="*/ 2 h 2"/>
                  <a:gd name="T2" fmla="*/ 4 w 4"/>
                  <a:gd name="T3" fmla="*/ 2 h 2"/>
                  <a:gd name="T4" fmla="*/ 4 w 4"/>
                  <a:gd name="T5" fmla="*/ 2 h 2"/>
                  <a:gd name="T6" fmla="*/ 4 w 4"/>
                  <a:gd name="T7" fmla="*/ 2 h 2"/>
                  <a:gd name="T8" fmla="*/ 2 w 4"/>
                  <a:gd name="T9" fmla="*/ 2 h 2"/>
                  <a:gd name="T10" fmla="*/ 2 w 4"/>
                  <a:gd name="T11" fmla="*/ 2 h 2"/>
                  <a:gd name="T12" fmla="*/ 0 w 4"/>
                  <a:gd name="T13" fmla="*/ 0 h 2"/>
                  <a:gd name="T14" fmla="*/ 0 w 4"/>
                  <a:gd name="T15" fmla="*/ 0 h 2"/>
                  <a:gd name="T16" fmla="*/ 0 w 4"/>
                  <a:gd name="T17" fmla="*/ 2 h 2"/>
                  <a:gd name="T18" fmla="*/ 0 w 4"/>
                  <a:gd name="T19" fmla="*/ 2 h 2"/>
                  <a:gd name="T20" fmla="*/ 0 w 4"/>
                  <a:gd name="T21" fmla="*/ 2 h 2"/>
                  <a:gd name="T22" fmla="*/ 2 w 4"/>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2" y="2"/>
                    </a:moveTo>
                    <a:lnTo>
                      <a:pt x="4" y="2"/>
                    </a:lnTo>
                    <a:lnTo>
                      <a:pt x="4" y="2"/>
                    </a:lnTo>
                    <a:lnTo>
                      <a:pt x="4" y="2"/>
                    </a:lnTo>
                    <a:lnTo>
                      <a:pt x="2" y="2"/>
                    </a:lnTo>
                    <a:lnTo>
                      <a:pt x="2" y="2"/>
                    </a:lnTo>
                    <a:lnTo>
                      <a:pt x="0" y="0"/>
                    </a:lnTo>
                    <a:lnTo>
                      <a:pt x="0" y="0"/>
                    </a:lnTo>
                    <a:lnTo>
                      <a:pt x="0" y="2"/>
                    </a:lnTo>
                    <a:lnTo>
                      <a:pt x="0" y="2"/>
                    </a:lnTo>
                    <a:lnTo>
                      <a:pt x="0"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89" name="Freeform 318"/>
              <p:cNvSpPr>
                <a:spLocks/>
              </p:cNvSpPr>
              <p:nvPr/>
            </p:nvSpPr>
            <p:spPr bwMode="auto">
              <a:xfrm>
                <a:off x="1825" y="1030"/>
                <a:ext cx="0" cy="2"/>
              </a:xfrm>
              <a:custGeom>
                <a:avLst/>
                <a:gdLst>
                  <a:gd name="T0" fmla="*/ 2 h 2"/>
                  <a:gd name="T1" fmla="*/ 2 h 2"/>
                  <a:gd name="T2" fmla="*/ 0 h 2"/>
                  <a:gd name="T3" fmla="*/ 0 h 2"/>
                  <a:gd name="T4" fmla="*/ 2 h 2"/>
                  <a:gd name="T5" fmla="*/ 2 h 2"/>
                  <a:gd name="T6" fmla="*/ 2 h 2"/>
                </a:gdLst>
                <a:ahLst/>
                <a:cxnLst>
                  <a:cxn ang="0">
                    <a:pos x="0" y="T0"/>
                  </a:cxn>
                  <a:cxn ang="0">
                    <a:pos x="0" y="T1"/>
                  </a:cxn>
                  <a:cxn ang="0">
                    <a:pos x="0" y="T2"/>
                  </a:cxn>
                  <a:cxn ang="0">
                    <a:pos x="0" y="T3"/>
                  </a:cxn>
                  <a:cxn ang="0">
                    <a:pos x="0" y="T4"/>
                  </a:cxn>
                  <a:cxn ang="0">
                    <a:pos x="0" y="T5"/>
                  </a:cxn>
                  <a:cxn ang="0">
                    <a:pos x="0" y="T6"/>
                  </a:cxn>
                </a:cxnLst>
                <a:rect l="0" t="0" r="r" b="b"/>
                <a:pathLst>
                  <a:path h="2">
                    <a:moveTo>
                      <a:pt x="0" y="2"/>
                    </a:moveTo>
                    <a:lnTo>
                      <a:pt x="0" y="2"/>
                    </a:lnTo>
                    <a:lnTo>
                      <a:pt x="0" y="0"/>
                    </a:lnTo>
                    <a:lnTo>
                      <a:pt x="0" y="0"/>
                    </a:lnTo>
                    <a:lnTo>
                      <a:pt x="0" y="2"/>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90" name="Freeform 319"/>
              <p:cNvSpPr>
                <a:spLocks/>
              </p:cNvSpPr>
              <p:nvPr/>
            </p:nvSpPr>
            <p:spPr bwMode="auto">
              <a:xfrm>
                <a:off x="1807" y="1033"/>
                <a:ext cx="51" cy="84"/>
              </a:xfrm>
              <a:custGeom>
                <a:avLst/>
                <a:gdLst>
                  <a:gd name="T0" fmla="*/ 2 w 51"/>
                  <a:gd name="T1" fmla="*/ 15 h 84"/>
                  <a:gd name="T2" fmla="*/ 0 w 51"/>
                  <a:gd name="T3" fmla="*/ 17 h 84"/>
                  <a:gd name="T4" fmla="*/ 0 w 51"/>
                  <a:gd name="T5" fmla="*/ 20 h 84"/>
                  <a:gd name="T6" fmla="*/ 5 w 51"/>
                  <a:gd name="T7" fmla="*/ 20 h 84"/>
                  <a:gd name="T8" fmla="*/ 2 w 51"/>
                  <a:gd name="T9" fmla="*/ 28 h 84"/>
                  <a:gd name="T10" fmla="*/ 2 w 51"/>
                  <a:gd name="T11" fmla="*/ 29 h 84"/>
                  <a:gd name="T12" fmla="*/ 4 w 51"/>
                  <a:gd name="T13" fmla="*/ 28 h 84"/>
                  <a:gd name="T14" fmla="*/ 5 w 51"/>
                  <a:gd name="T15" fmla="*/ 24 h 84"/>
                  <a:gd name="T16" fmla="*/ 5 w 51"/>
                  <a:gd name="T17" fmla="*/ 26 h 84"/>
                  <a:gd name="T18" fmla="*/ 9 w 51"/>
                  <a:gd name="T19" fmla="*/ 26 h 84"/>
                  <a:gd name="T20" fmla="*/ 7 w 51"/>
                  <a:gd name="T21" fmla="*/ 29 h 84"/>
                  <a:gd name="T22" fmla="*/ 5 w 51"/>
                  <a:gd name="T23" fmla="*/ 35 h 84"/>
                  <a:gd name="T24" fmla="*/ 5 w 51"/>
                  <a:gd name="T25" fmla="*/ 38 h 84"/>
                  <a:gd name="T26" fmla="*/ 9 w 51"/>
                  <a:gd name="T27" fmla="*/ 38 h 84"/>
                  <a:gd name="T28" fmla="*/ 15 w 51"/>
                  <a:gd name="T29" fmla="*/ 37 h 84"/>
                  <a:gd name="T30" fmla="*/ 16 w 51"/>
                  <a:gd name="T31" fmla="*/ 37 h 84"/>
                  <a:gd name="T32" fmla="*/ 16 w 51"/>
                  <a:gd name="T33" fmla="*/ 44 h 84"/>
                  <a:gd name="T34" fmla="*/ 20 w 51"/>
                  <a:gd name="T35" fmla="*/ 44 h 84"/>
                  <a:gd name="T36" fmla="*/ 20 w 51"/>
                  <a:gd name="T37" fmla="*/ 49 h 84"/>
                  <a:gd name="T38" fmla="*/ 18 w 51"/>
                  <a:gd name="T39" fmla="*/ 51 h 84"/>
                  <a:gd name="T40" fmla="*/ 9 w 51"/>
                  <a:gd name="T41" fmla="*/ 57 h 84"/>
                  <a:gd name="T42" fmla="*/ 11 w 51"/>
                  <a:gd name="T43" fmla="*/ 58 h 84"/>
                  <a:gd name="T44" fmla="*/ 4 w 51"/>
                  <a:gd name="T45" fmla="*/ 67 h 84"/>
                  <a:gd name="T46" fmla="*/ 9 w 51"/>
                  <a:gd name="T47" fmla="*/ 67 h 84"/>
                  <a:gd name="T48" fmla="*/ 13 w 51"/>
                  <a:gd name="T49" fmla="*/ 67 h 84"/>
                  <a:gd name="T50" fmla="*/ 18 w 51"/>
                  <a:gd name="T51" fmla="*/ 69 h 84"/>
                  <a:gd name="T52" fmla="*/ 20 w 51"/>
                  <a:gd name="T53" fmla="*/ 71 h 84"/>
                  <a:gd name="T54" fmla="*/ 11 w 51"/>
                  <a:gd name="T55" fmla="*/ 73 h 84"/>
                  <a:gd name="T56" fmla="*/ 0 w 51"/>
                  <a:gd name="T57" fmla="*/ 82 h 84"/>
                  <a:gd name="T58" fmla="*/ 4 w 51"/>
                  <a:gd name="T59" fmla="*/ 84 h 84"/>
                  <a:gd name="T60" fmla="*/ 11 w 51"/>
                  <a:gd name="T61" fmla="*/ 80 h 84"/>
                  <a:gd name="T62" fmla="*/ 16 w 51"/>
                  <a:gd name="T63" fmla="*/ 78 h 84"/>
                  <a:gd name="T64" fmla="*/ 22 w 51"/>
                  <a:gd name="T65" fmla="*/ 78 h 84"/>
                  <a:gd name="T66" fmla="*/ 25 w 51"/>
                  <a:gd name="T67" fmla="*/ 76 h 84"/>
                  <a:gd name="T68" fmla="*/ 29 w 51"/>
                  <a:gd name="T69" fmla="*/ 75 h 84"/>
                  <a:gd name="T70" fmla="*/ 33 w 51"/>
                  <a:gd name="T71" fmla="*/ 76 h 84"/>
                  <a:gd name="T72" fmla="*/ 49 w 51"/>
                  <a:gd name="T73" fmla="*/ 73 h 84"/>
                  <a:gd name="T74" fmla="*/ 44 w 51"/>
                  <a:gd name="T75" fmla="*/ 69 h 84"/>
                  <a:gd name="T76" fmla="*/ 45 w 51"/>
                  <a:gd name="T77" fmla="*/ 67 h 84"/>
                  <a:gd name="T78" fmla="*/ 47 w 51"/>
                  <a:gd name="T79" fmla="*/ 66 h 84"/>
                  <a:gd name="T80" fmla="*/ 51 w 51"/>
                  <a:gd name="T81" fmla="*/ 64 h 84"/>
                  <a:gd name="T82" fmla="*/ 47 w 51"/>
                  <a:gd name="T83" fmla="*/ 55 h 84"/>
                  <a:gd name="T84" fmla="*/ 40 w 51"/>
                  <a:gd name="T85" fmla="*/ 57 h 84"/>
                  <a:gd name="T86" fmla="*/ 42 w 51"/>
                  <a:gd name="T87" fmla="*/ 53 h 84"/>
                  <a:gd name="T88" fmla="*/ 38 w 51"/>
                  <a:gd name="T89" fmla="*/ 49 h 84"/>
                  <a:gd name="T90" fmla="*/ 40 w 51"/>
                  <a:gd name="T91" fmla="*/ 49 h 84"/>
                  <a:gd name="T92" fmla="*/ 36 w 51"/>
                  <a:gd name="T93" fmla="*/ 42 h 84"/>
                  <a:gd name="T94" fmla="*/ 31 w 51"/>
                  <a:gd name="T95" fmla="*/ 38 h 84"/>
                  <a:gd name="T96" fmla="*/ 29 w 51"/>
                  <a:gd name="T97" fmla="*/ 31 h 84"/>
                  <a:gd name="T98" fmla="*/ 22 w 51"/>
                  <a:gd name="T99" fmla="*/ 26 h 84"/>
                  <a:gd name="T100" fmla="*/ 18 w 51"/>
                  <a:gd name="T101" fmla="*/ 24 h 84"/>
                  <a:gd name="T102" fmla="*/ 20 w 51"/>
                  <a:gd name="T103" fmla="*/ 22 h 84"/>
                  <a:gd name="T104" fmla="*/ 24 w 51"/>
                  <a:gd name="T105" fmla="*/ 20 h 84"/>
                  <a:gd name="T106" fmla="*/ 27 w 51"/>
                  <a:gd name="T107" fmla="*/ 13 h 84"/>
                  <a:gd name="T108" fmla="*/ 20 w 51"/>
                  <a:gd name="T109" fmla="*/ 9 h 84"/>
                  <a:gd name="T110" fmla="*/ 13 w 51"/>
                  <a:gd name="T111" fmla="*/ 11 h 84"/>
                  <a:gd name="T112" fmla="*/ 15 w 51"/>
                  <a:gd name="T113" fmla="*/ 9 h 84"/>
                  <a:gd name="T114" fmla="*/ 16 w 51"/>
                  <a:gd name="T115" fmla="*/ 4 h 84"/>
                  <a:gd name="T116" fmla="*/ 15 w 51"/>
                  <a:gd name="T117" fmla="*/ 0 h 84"/>
                  <a:gd name="T118" fmla="*/ 5 w 51"/>
                  <a:gd name="T119" fmla="*/ 2 h 84"/>
                  <a:gd name="T120" fmla="*/ 5 w 51"/>
                  <a:gd name="T121" fmla="*/ 6 h 84"/>
                  <a:gd name="T122" fmla="*/ 2 w 51"/>
                  <a:gd name="T123" fmla="*/ 1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 h="84">
                    <a:moveTo>
                      <a:pt x="4" y="13"/>
                    </a:moveTo>
                    <a:lnTo>
                      <a:pt x="4" y="13"/>
                    </a:lnTo>
                    <a:lnTo>
                      <a:pt x="2" y="13"/>
                    </a:lnTo>
                    <a:lnTo>
                      <a:pt x="4" y="13"/>
                    </a:lnTo>
                    <a:lnTo>
                      <a:pt x="2" y="15"/>
                    </a:lnTo>
                    <a:lnTo>
                      <a:pt x="2" y="15"/>
                    </a:lnTo>
                    <a:lnTo>
                      <a:pt x="2" y="15"/>
                    </a:lnTo>
                    <a:lnTo>
                      <a:pt x="2" y="17"/>
                    </a:lnTo>
                    <a:lnTo>
                      <a:pt x="2" y="17"/>
                    </a:lnTo>
                    <a:lnTo>
                      <a:pt x="0" y="17"/>
                    </a:lnTo>
                    <a:lnTo>
                      <a:pt x="0" y="19"/>
                    </a:lnTo>
                    <a:lnTo>
                      <a:pt x="0" y="19"/>
                    </a:lnTo>
                    <a:lnTo>
                      <a:pt x="0" y="19"/>
                    </a:lnTo>
                    <a:lnTo>
                      <a:pt x="0" y="19"/>
                    </a:lnTo>
                    <a:lnTo>
                      <a:pt x="0" y="20"/>
                    </a:lnTo>
                    <a:lnTo>
                      <a:pt x="0" y="20"/>
                    </a:lnTo>
                    <a:lnTo>
                      <a:pt x="2" y="22"/>
                    </a:lnTo>
                    <a:lnTo>
                      <a:pt x="4" y="20"/>
                    </a:lnTo>
                    <a:lnTo>
                      <a:pt x="5" y="20"/>
                    </a:lnTo>
                    <a:lnTo>
                      <a:pt x="5" y="20"/>
                    </a:lnTo>
                    <a:lnTo>
                      <a:pt x="4" y="24"/>
                    </a:lnTo>
                    <a:lnTo>
                      <a:pt x="2" y="24"/>
                    </a:lnTo>
                    <a:lnTo>
                      <a:pt x="2" y="26"/>
                    </a:lnTo>
                    <a:lnTo>
                      <a:pt x="2" y="26"/>
                    </a:lnTo>
                    <a:lnTo>
                      <a:pt x="2" y="28"/>
                    </a:lnTo>
                    <a:lnTo>
                      <a:pt x="2" y="28"/>
                    </a:lnTo>
                    <a:lnTo>
                      <a:pt x="2" y="28"/>
                    </a:lnTo>
                    <a:lnTo>
                      <a:pt x="4" y="28"/>
                    </a:lnTo>
                    <a:lnTo>
                      <a:pt x="4" y="28"/>
                    </a:lnTo>
                    <a:lnTo>
                      <a:pt x="2" y="29"/>
                    </a:lnTo>
                    <a:lnTo>
                      <a:pt x="0" y="33"/>
                    </a:lnTo>
                    <a:lnTo>
                      <a:pt x="2" y="33"/>
                    </a:lnTo>
                    <a:lnTo>
                      <a:pt x="2" y="33"/>
                    </a:lnTo>
                    <a:lnTo>
                      <a:pt x="2" y="31"/>
                    </a:lnTo>
                    <a:lnTo>
                      <a:pt x="4" y="28"/>
                    </a:lnTo>
                    <a:lnTo>
                      <a:pt x="4" y="28"/>
                    </a:lnTo>
                    <a:lnTo>
                      <a:pt x="4" y="26"/>
                    </a:lnTo>
                    <a:lnTo>
                      <a:pt x="4" y="26"/>
                    </a:lnTo>
                    <a:lnTo>
                      <a:pt x="5" y="24"/>
                    </a:lnTo>
                    <a:lnTo>
                      <a:pt x="5" y="24"/>
                    </a:lnTo>
                    <a:lnTo>
                      <a:pt x="5" y="26"/>
                    </a:lnTo>
                    <a:lnTo>
                      <a:pt x="5" y="28"/>
                    </a:lnTo>
                    <a:lnTo>
                      <a:pt x="5" y="28"/>
                    </a:lnTo>
                    <a:lnTo>
                      <a:pt x="5" y="26"/>
                    </a:lnTo>
                    <a:lnTo>
                      <a:pt x="5" y="26"/>
                    </a:lnTo>
                    <a:lnTo>
                      <a:pt x="5" y="28"/>
                    </a:lnTo>
                    <a:lnTo>
                      <a:pt x="5" y="26"/>
                    </a:lnTo>
                    <a:lnTo>
                      <a:pt x="7" y="26"/>
                    </a:lnTo>
                    <a:lnTo>
                      <a:pt x="7" y="26"/>
                    </a:lnTo>
                    <a:lnTo>
                      <a:pt x="9" y="26"/>
                    </a:lnTo>
                    <a:lnTo>
                      <a:pt x="7" y="26"/>
                    </a:lnTo>
                    <a:lnTo>
                      <a:pt x="7" y="28"/>
                    </a:lnTo>
                    <a:lnTo>
                      <a:pt x="7" y="28"/>
                    </a:lnTo>
                    <a:lnTo>
                      <a:pt x="7" y="29"/>
                    </a:lnTo>
                    <a:lnTo>
                      <a:pt x="7" y="29"/>
                    </a:lnTo>
                    <a:lnTo>
                      <a:pt x="7" y="29"/>
                    </a:lnTo>
                    <a:lnTo>
                      <a:pt x="9" y="31"/>
                    </a:lnTo>
                    <a:lnTo>
                      <a:pt x="7" y="31"/>
                    </a:lnTo>
                    <a:lnTo>
                      <a:pt x="7" y="33"/>
                    </a:lnTo>
                    <a:lnTo>
                      <a:pt x="5" y="35"/>
                    </a:lnTo>
                    <a:lnTo>
                      <a:pt x="5" y="35"/>
                    </a:lnTo>
                    <a:lnTo>
                      <a:pt x="5" y="37"/>
                    </a:lnTo>
                    <a:lnTo>
                      <a:pt x="5" y="37"/>
                    </a:lnTo>
                    <a:lnTo>
                      <a:pt x="5" y="37"/>
                    </a:lnTo>
                    <a:lnTo>
                      <a:pt x="5" y="38"/>
                    </a:lnTo>
                    <a:lnTo>
                      <a:pt x="5" y="38"/>
                    </a:lnTo>
                    <a:lnTo>
                      <a:pt x="5" y="37"/>
                    </a:lnTo>
                    <a:lnTo>
                      <a:pt x="5" y="37"/>
                    </a:lnTo>
                    <a:lnTo>
                      <a:pt x="7" y="37"/>
                    </a:lnTo>
                    <a:lnTo>
                      <a:pt x="9" y="38"/>
                    </a:lnTo>
                    <a:lnTo>
                      <a:pt x="11" y="38"/>
                    </a:lnTo>
                    <a:lnTo>
                      <a:pt x="11" y="38"/>
                    </a:lnTo>
                    <a:lnTo>
                      <a:pt x="11" y="37"/>
                    </a:lnTo>
                    <a:lnTo>
                      <a:pt x="13" y="37"/>
                    </a:lnTo>
                    <a:lnTo>
                      <a:pt x="15" y="37"/>
                    </a:lnTo>
                    <a:lnTo>
                      <a:pt x="15" y="37"/>
                    </a:lnTo>
                    <a:lnTo>
                      <a:pt x="16" y="37"/>
                    </a:lnTo>
                    <a:lnTo>
                      <a:pt x="18" y="37"/>
                    </a:lnTo>
                    <a:lnTo>
                      <a:pt x="18" y="37"/>
                    </a:lnTo>
                    <a:lnTo>
                      <a:pt x="16" y="37"/>
                    </a:lnTo>
                    <a:lnTo>
                      <a:pt x="15" y="40"/>
                    </a:lnTo>
                    <a:lnTo>
                      <a:pt x="15" y="40"/>
                    </a:lnTo>
                    <a:lnTo>
                      <a:pt x="15" y="42"/>
                    </a:lnTo>
                    <a:lnTo>
                      <a:pt x="16" y="42"/>
                    </a:lnTo>
                    <a:lnTo>
                      <a:pt x="16" y="44"/>
                    </a:lnTo>
                    <a:lnTo>
                      <a:pt x="16" y="42"/>
                    </a:lnTo>
                    <a:lnTo>
                      <a:pt x="18" y="44"/>
                    </a:lnTo>
                    <a:lnTo>
                      <a:pt x="20" y="44"/>
                    </a:lnTo>
                    <a:lnTo>
                      <a:pt x="20" y="44"/>
                    </a:lnTo>
                    <a:lnTo>
                      <a:pt x="20" y="44"/>
                    </a:lnTo>
                    <a:lnTo>
                      <a:pt x="20" y="46"/>
                    </a:lnTo>
                    <a:lnTo>
                      <a:pt x="20" y="46"/>
                    </a:lnTo>
                    <a:lnTo>
                      <a:pt x="20" y="47"/>
                    </a:lnTo>
                    <a:lnTo>
                      <a:pt x="20" y="47"/>
                    </a:lnTo>
                    <a:lnTo>
                      <a:pt x="20" y="49"/>
                    </a:lnTo>
                    <a:lnTo>
                      <a:pt x="18" y="49"/>
                    </a:lnTo>
                    <a:lnTo>
                      <a:pt x="20" y="51"/>
                    </a:lnTo>
                    <a:lnTo>
                      <a:pt x="20" y="51"/>
                    </a:lnTo>
                    <a:lnTo>
                      <a:pt x="20" y="51"/>
                    </a:lnTo>
                    <a:lnTo>
                      <a:pt x="18" y="51"/>
                    </a:lnTo>
                    <a:lnTo>
                      <a:pt x="15" y="51"/>
                    </a:lnTo>
                    <a:lnTo>
                      <a:pt x="13" y="53"/>
                    </a:lnTo>
                    <a:lnTo>
                      <a:pt x="11" y="55"/>
                    </a:lnTo>
                    <a:lnTo>
                      <a:pt x="7" y="57"/>
                    </a:lnTo>
                    <a:lnTo>
                      <a:pt x="9" y="57"/>
                    </a:lnTo>
                    <a:lnTo>
                      <a:pt x="11" y="55"/>
                    </a:lnTo>
                    <a:lnTo>
                      <a:pt x="11" y="55"/>
                    </a:lnTo>
                    <a:lnTo>
                      <a:pt x="11" y="57"/>
                    </a:lnTo>
                    <a:lnTo>
                      <a:pt x="11" y="58"/>
                    </a:lnTo>
                    <a:lnTo>
                      <a:pt x="11" y="58"/>
                    </a:lnTo>
                    <a:lnTo>
                      <a:pt x="13" y="60"/>
                    </a:lnTo>
                    <a:lnTo>
                      <a:pt x="11" y="62"/>
                    </a:lnTo>
                    <a:lnTo>
                      <a:pt x="7" y="64"/>
                    </a:lnTo>
                    <a:lnTo>
                      <a:pt x="4" y="66"/>
                    </a:lnTo>
                    <a:lnTo>
                      <a:pt x="4" y="67"/>
                    </a:lnTo>
                    <a:lnTo>
                      <a:pt x="5" y="67"/>
                    </a:lnTo>
                    <a:lnTo>
                      <a:pt x="5" y="67"/>
                    </a:lnTo>
                    <a:lnTo>
                      <a:pt x="5" y="67"/>
                    </a:lnTo>
                    <a:lnTo>
                      <a:pt x="7" y="67"/>
                    </a:lnTo>
                    <a:lnTo>
                      <a:pt x="9" y="67"/>
                    </a:lnTo>
                    <a:lnTo>
                      <a:pt x="9" y="67"/>
                    </a:lnTo>
                    <a:lnTo>
                      <a:pt x="11" y="69"/>
                    </a:lnTo>
                    <a:lnTo>
                      <a:pt x="11" y="69"/>
                    </a:lnTo>
                    <a:lnTo>
                      <a:pt x="13" y="67"/>
                    </a:lnTo>
                    <a:lnTo>
                      <a:pt x="13" y="67"/>
                    </a:lnTo>
                    <a:lnTo>
                      <a:pt x="15" y="69"/>
                    </a:lnTo>
                    <a:lnTo>
                      <a:pt x="16" y="71"/>
                    </a:lnTo>
                    <a:lnTo>
                      <a:pt x="16" y="69"/>
                    </a:lnTo>
                    <a:lnTo>
                      <a:pt x="18" y="69"/>
                    </a:lnTo>
                    <a:lnTo>
                      <a:pt x="18" y="69"/>
                    </a:lnTo>
                    <a:lnTo>
                      <a:pt x="20" y="69"/>
                    </a:lnTo>
                    <a:lnTo>
                      <a:pt x="22" y="67"/>
                    </a:lnTo>
                    <a:lnTo>
                      <a:pt x="22" y="67"/>
                    </a:lnTo>
                    <a:lnTo>
                      <a:pt x="22" y="69"/>
                    </a:lnTo>
                    <a:lnTo>
                      <a:pt x="20" y="71"/>
                    </a:lnTo>
                    <a:lnTo>
                      <a:pt x="18" y="71"/>
                    </a:lnTo>
                    <a:lnTo>
                      <a:pt x="18" y="73"/>
                    </a:lnTo>
                    <a:lnTo>
                      <a:pt x="16" y="73"/>
                    </a:lnTo>
                    <a:lnTo>
                      <a:pt x="13" y="73"/>
                    </a:lnTo>
                    <a:lnTo>
                      <a:pt x="11" y="73"/>
                    </a:lnTo>
                    <a:lnTo>
                      <a:pt x="11" y="73"/>
                    </a:lnTo>
                    <a:lnTo>
                      <a:pt x="9" y="75"/>
                    </a:lnTo>
                    <a:lnTo>
                      <a:pt x="9" y="76"/>
                    </a:lnTo>
                    <a:lnTo>
                      <a:pt x="4" y="80"/>
                    </a:lnTo>
                    <a:lnTo>
                      <a:pt x="0" y="82"/>
                    </a:lnTo>
                    <a:lnTo>
                      <a:pt x="0" y="84"/>
                    </a:lnTo>
                    <a:lnTo>
                      <a:pt x="0" y="84"/>
                    </a:lnTo>
                    <a:lnTo>
                      <a:pt x="2" y="84"/>
                    </a:lnTo>
                    <a:lnTo>
                      <a:pt x="4" y="84"/>
                    </a:lnTo>
                    <a:lnTo>
                      <a:pt x="4" y="84"/>
                    </a:lnTo>
                    <a:lnTo>
                      <a:pt x="4" y="84"/>
                    </a:lnTo>
                    <a:lnTo>
                      <a:pt x="5" y="82"/>
                    </a:lnTo>
                    <a:lnTo>
                      <a:pt x="5" y="82"/>
                    </a:lnTo>
                    <a:lnTo>
                      <a:pt x="7" y="80"/>
                    </a:lnTo>
                    <a:lnTo>
                      <a:pt x="11" y="80"/>
                    </a:lnTo>
                    <a:lnTo>
                      <a:pt x="13" y="82"/>
                    </a:lnTo>
                    <a:lnTo>
                      <a:pt x="15" y="82"/>
                    </a:lnTo>
                    <a:lnTo>
                      <a:pt x="15" y="80"/>
                    </a:lnTo>
                    <a:lnTo>
                      <a:pt x="15" y="78"/>
                    </a:lnTo>
                    <a:lnTo>
                      <a:pt x="16" y="78"/>
                    </a:lnTo>
                    <a:lnTo>
                      <a:pt x="16" y="78"/>
                    </a:lnTo>
                    <a:lnTo>
                      <a:pt x="18" y="76"/>
                    </a:lnTo>
                    <a:lnTo>
                      <a:pt x="20" y="76"/>
                    </a:lnTo>
                    <a:lnTo>
                      <a:pt x="22" y="78"/>
                    </a:lnTo>
                    <a:lnTo>
                      <a:pt x="22" y="78"/>
                    </a:lnTo>
                    <a:lnTo>
                      <a:pt x="22" y="78"/>
                    </a:lnTo>
                    <a:lnTo>
                      <a:pt x="24" y="78"/>
                    </a:lnTo>
                    <a:lnTo>
                      <a:pt x="25" y="78"/>
                    </a:lnTo>
                    <a:lnTo>
                      <a:pt x="25" y="78"/>
                    </a:lnTo>
                    <a:lnTo>
                      <a:pt x="25" y="76"/>
                    </a:lnTo>
                    <a:lnTo>
                      <a:pt x="29" y="76"/>
                    </a:lnTo>
                    <a:lnTo>
                      <a:pt x="29" y="76"/>
                    </a:lnTo>
                    <a:lnTo>
                      <a:pt x="29" y="76"/>
                    </a:lnTo>
                    <a:lnTo>
                      <a:pt x="29" y="76"/>
                    </a:lnTo>
                    <a:lnTo>
                      <a:pt x="29" y="75"/>
                    </a:lnTo>
                    <a:lnTo>
                      <a:pt x="31" y="75"/>
                    </a:lnTo>
                    <a:lnTo>
                      <a:pt x="31" y="76"/>
                    </a:lnTo>
                    <a:lnTo>
                      <a:pt x="33" y="75"/>
                    </a:lnTo>
                    <a:lnTo>
                      <a:pt x="33" y="76"/>
                    </a:lnTo>
                    <a:lnTo>
                      <a:pt x="33" y="76"/>
                    </a:lnTo>
                    <a:lnTo>
                      <a:pt x="38" y="76"/>
                    </a:lnTo>
                    <a:lnTo>
                      <a:pt x="40" y="76"/>
                    </a:lnTo>
                    <a:lnTo>
                      <a:pt x="45" y="75"/>
                    </a:lnTo>
                    <a:lnTo>
                      <a:pt x="45" y="75"/>
                    </a:lnTo>
                    <a:lnTo>
                      <a:pt x="49" y="73"/>
                    </a:lnTo>
                    <a:lnTo>
                      <a:pt x="49" y="71"/>
                    </a:lnTo>
                    <a:lnTo>
                      <a:pt x="49" y="71"/>
                    </a:lnTo>
                    <a:lnTo>
                      <a:pt x="45" y="71"/>
                    </a:lnTo>
                    <a:lnTo>
                      <a:pt x="44" y="71"/>
                    </a:lnTo>
                    <a:lnTo>
                      <a:pt x="44" y="69"/>
                    </a:lnTo>
                    <a:lnTo>
                      <a:pt x="44" y="69"/>
                    </a:lnTo>
                    <a:lnTo>
                      <a:pt x="44" y="69"/>
                    </a:lnTo>
                    <a:lnTo>
                      <a:pt x="45" y="67"/>
                    </a:lnTo>
                    <a:lnTo>
                      <a:pt x="45" y="67"/>
                    </a:lnTo>
                    <a:lnTo>
                      <a:pt x="45" y="67"/>
                    </a:lnTo>
                    <a:lnTo>
                      <a:pt x="44" y="67"/>
                    </a:lnTo>
                    <a:lnTo>
                      <a:pt x="45" y="67"/>
                    </a:lnTo>
                    <a:lnTo>
                      <a:pt x="45" y="66"/>
                    </a:lnTo>
                    <a:lnTo>
                      <a:pt x="47" y="67"/>
                    </a:lnTo>
                    <a:lnTo>
                      <a:pt x="47" y="66"/>
                    </a:lnTo>
                    <a:lnTo>
                      <a:pt x="47" y="66"/>
                    </a:lnTo>
                    <a:lnTo>
                      <a:pt x="47" y="64"/>
                    </a:lnTo>
                    <a:lnTo>
                      <a:pt x="47" y="64"/>
                    </a:lnTo>
                    <a:lnTo>
                      <a:pt x="49" y="64"/>
                    </a:lnTo>
                    <a:lnTo>
                      <a:pt x="51" y="64"/>
                    </a:lnTo>
                    <a:lnTo>
                      <a:pt x="51" y="60"/>
                    </a:lnTo>
                    <a:lnTo>
                      <a:pt x="51" y="60"/>
                    </a:lnTo>
                    <a:lnTo>
                      <a:pt x="51" y="58"/>
                    </a:lnTo>
                    <a:lnTo>
                      <a:pt x="49" y="57"/>
                    </a:lnTo>
                    <a:lnTo>
                      <a:pt x="47" y="55"/>
                    </a:lnTo>
                    <a:lnTo>
                      <a:pt x="47" y="55"/>
                    </a:lnTo>
                    <a:lnTo>
                      <a:pt x="45" y="55"/>
                    </a:lnTo>
                    <a:lnTo>
                      <a:pt x="42" y="55"/>
                    </a:lnTo>
                    <a:lnTo>
                      <a:pt x="42" y="57"/>
                    </a:lnTo>
                    <a:lnTo>
                      <a:pt x="40" y="57"/>
                    </a:lnTo>
                    <a:lnTo>
                      <a:pt x="40" y="57"/>
                    </a:lnTo>
                    <a:lnTo>
                      <a:pt x="38" y="57"/>
                    </a:lnTo>
                    <a:lnTo>
                      <a:pt x="40" y="55"/>
                    </a:lnTo>
                    <a:lnTo>
                      <a:pt x="42" y="55"/>
                    </a:lnTo>
                    <a:lnTo>
                      <a:pt x="42" y="53"/>
                    </a:lnTo>
                    <a:lnTo>
                      <a:pt x="42" y="53"/>
                    </a:lnTo>
                    <a:lnTo>
                      <a:pt x="40" y="51"/>
                    </a:lnTo>
                    <a:lnTo>
                      <a:pt x="40" y="51"/>
                    </a:lnTo>
                    <a:lnTo>
                      <a:pt x="38" y="49"/>
                    </a:lnTo>
                    <a:lnTo>
                      <a:pt x="38" y="49"/>
                    </a:lnTo>
                    <a:lnTo>
                      <a:pt x="36" y="47"/>
                    </a:lnTo>
                    <a:lnTo>
                      <a:pt x="38" y="47"/>
                    </a:lnTo>
                    <a:lnTo>
                      <a:pt x="38" y="49"/>
                    </a:lnTo>
                    <a:lnTo>
                      <a:pt x="40" y="49"/>
                    </a:lnTo>
                    <a:lnTo>
                      <a:pt x="40" y="49"/>
                    </a:lnTo>
                    <a:lnTo>
                      <a:pt x="40" y="47"/>
                    </a:lnTo>
                    <a:lnTo>
                      <a:pt x="38" y="46"/>
                    </a:lnTo>
                    <a:lnTo>
                      <a:pt x="38" y="46"/>
                    </a:lnTo>
                    <a:lnTo>
                      <a:pt x="38" y="44"/>
                    </a:lnTo>
                    <a:lnTo>
                      <a:pt x="36" y="42"/>
                    </a:lnTo>
                    <a:lnTo>
                      <a:pt x="36" y="42"/>
                    </a:lnTo>
                    <a:lnTo>
                      <a:pt x="34" y="40"/>
                    </a:lnTo>
                    <a:lnTo>
                      <a:pt x="34" y="40"/>
                    </a:lnTo>
                    <a:lnTo>
                      <a:pt x="33" y="40"/>
                    </a:lnTo>
                    <a:lnTo>
                      <a:pt x="31" y="38"/>
                    </a:lnTo>
                    <a:lnTo>
                      <a:pt x="31" y="38"/>
                    </a:lnTo>
                    <a:lnTo>
                      <a:pt x="31" y="37"/>
                    </a:lnTo>
                    <a:lnTo>
                      <a:pt x="29" y="35"/>
                    </a:lnTo>
                    <a:lnTo>
                      <a:pt x="29" y="35"/>
                    </a:lnTo>
                    <a:lnTo>
                      <a:pt x="29" y="31"/>
                    </a:lnTo>
                    <a:lnTo>
                      <a:pt x="27" y="29"/>
                    </a:lnTo>
                    <a:lnTo>
                      <a:pt x="27" y="28"/>
                    </a:lnTo>
                    <a:lnTo>
                      <a:pt x="25" y="28"/>
                    </a:lnTo>
                    <a:lnTo>
                      <a:pt x="22" y="26"/>
                    </a:lnTo>
                    <a:lnTo>
                      <a:pt x="22" y="26"/>
                    </a:lnTo>
                    <a:lnTo>
                      <a:pt x="20" y="26"/>
                    </a:lnTo>
                    <a:lnTo>
                      <a:pt x="18" y="26"/>
                    </a:lnTo>
                    <a:lnTo>
                      <a:pt x="18" y="26"/>
                    </a:lnTo>
                    <a:lnTo>
                      <a:pt x="18" y="26"/>
                    </a:lnTo>
                    <a:lnTo>
                      <a:pt x="18" y="24"/>
                    </a:lnTo>
                    <a:lnTo>
                      <a:pt x="20" y="24"/>
                    </a:lnTo>
                    <a:lnTo>
                      <a:pt x="20" y="24"/>
                    </a:lnTo>
                    <a:lnTo>
                      <a:pt x="22" y="24"/>
                    </a:lnTo>
                    <a:lnTo>
                      <a:pt x="20" y="22"/>
                    </a:lnTo>
                    <a:lnTo>
                      <a:pt x="20" y="22"/>
                    </a:lnTo>
                    <a:lnTo>
                      <a:pt x="20" y="22"/>
                    </a:lnTo>
                    <a:lnTo>
                      <a:pt x="22" y="22"/>
                    </a:lnTo>
                    <a:lnTo>
                      <a:pt x="22" y="20"/>
                    </a:lnTo>
                    <a:lnTo>
                      <a:pt x="22" y="20"/>
                    </a:lnTo>
                    <a:lnTo>
                      <a:pt x="24" y="20"/>
                    </a:lnTo>
                    <a:lnTo>
                      <a:pt x="24" y="19"/>
                    </a:lnTo>
                    <a:lnTo>
                      <a:pt x="24" y="17"/>
                    </a:lnTo>
                    <a:lnTo>
                      <a:pt x="25" y="15"/>
                    </a:lnTo>
                    <a:lnTo>
                      <a:pt x="25" y="13"/>
                    </a:lnTo>
                    <a:lnTo>
                      <a:pt x="27" y="13"/>
                    </a:lnTo>
                    <a:lnTo>
                      <a:pt x="27" y="11"/>
                    </a:lnTo>
                    <a:lnTo>
                      <a:pt x="27" y="9"/>
                    </a:lnTo>
                    <a:lnTo>
                      <a:pt x="25" y="9"/>
                    </a:lnTo>
                    <a:lnTo>
                      <a:pt x="24" y="9"/>
                    </a:lnTo>
                    <a:lnTo>
                      <a:pt x="20" y="9"/>
                    </a:lnTo>
                    <a:lnTo>
                      <a:pt x="20" y="9"/>
                    </a:lnTo>
                    <a:lnTo>
                      <a:pt x="18" y="9"/>
                    </a:lnTo>
                    <a:lnTo>
                      <a:pt x="13" y="11"/>
                    </a:lnTo>
                    <a:lnTo>
                      <a:pt x="13" y="11"/>
                    </a:lnTo>
                    <a:lnTo>
                      <a:pt x="13" y="11"/>
                    </a:lnTo>
                    <a:lnTo>
                      <a:pt x="13" y="9"/>
                    </a:lnTo>
                    <a:lnTo>
                      <a:pt x="11" y="9"/>
                    </a:lnTo>
                    <a:lnTo>
                      <a:pt x="11" y="9"/>
                    </a:lnTo>
                    <a:lnTo>
                      <a:pt x="13" y="9"/>
                    </a:lnTo>
                    <a:lnTo>
                      <a:pt x="15" y="9"/>
                    </a:lnTo>
                    <a:lnTo>
                      <a:pt x="13" y="8"/>
                    </a:lnTo>
                    <a:lnTo>
                      <a:pt x="13" y="8"/>
                    </a:lnTo>
                    <a:lnTo>
                      <a:pt x="15" y="6"/>
                    </a:lnTo>
                    <a:lnTo>
                      <a:pt x="16" y="6"/>
                    </a:lnTo>
                    <a:lnTo>
                      <a:pt x="16" y="4"/>
                    </a:lnTo>
                    <a:lnTo>
                      <a:pt x="18" y="4"/>
                    </a:lnTo>
                    <a:lnTo>
                      <a:pt x="20" y="0"/>
                    </a:lnTo>
                    <a:lnTo>
                      <a:pt x="18" y="0"/>
                    </a:lnTo>
                    <a:lnTo>
                      <a:pt x="16" y="0"/>
                    </a:lnTo>
                    <a:lnTo>
                      <a:pt x="15" y="0"/>
                    </a:lnTo>
                    <a:lnTo>
                      <a:pt x="13" y="0"/>
                    </a:lnTo>
                    <a:lnTo>
                      <a:pt x="11" y="2"/>
                    </a:lnTo>
                    <a:lnTo>
                      <a:pt x="9" y="0"/>
                    </a:lnTo>
                    <a:lnTo>
                      <a:pt x="7" y="0"/>
                    </a:lnTo>
                    <a:lnTo>
                      <a:pt x="5" y="2"/>
                    </a:lnTo>
                    <a:lnTo>
                      <a:pt x="5" y="4"/>
                    </a:lnTo>
                    <a:lnTo>
                      <a:pt x="5" y="4"/>
                    </a:lnTo>
                    <a:lnTo>
                      <a:pt x="5" y="6"/>
                    </a:lnTo>
                    <a:lnTo>
                      <a:pt x="4" y="6"/>
                    </a:lnTo>
                    <a:lnTo>
                      <a:pt x="5" y="6"/>
                    </a:lnTo>
                    <a:lnTo>
                      <a:pt x="5" y="8"/>
                    </a:lnTo>
                    <a:lnTo>
                      <a:pt x="2" y="9"/>
                    </a:lnTo>
                    <a:lnTo>
                      <a:pt x="2" y="11"/>
                    </a:lnTo>
                    <a:lnTo>
                      <a:pt x="2" y="11"/>
                    </a:lnTo>
                    <a:lnTo>
                      <a:pt x="2" y="13"/>
                    </a:lnTo>
                    <a:lnTo>
                      <a:pt x="2" y="13"/>
                    </a:lnTo>
                    <a:lnTo>
                      <a:pt x="4" y="1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91" name="Freeform 320"/>
              <p:cNvSpPr>
                <a:spLocks/>
              </p:cNvSpPr>
              <p:nvPr/>
            </p:nvSpPr>
            <p:spPr bwMode="auto">
              <a:xfrm>
                <a:off x="1814" y="1075"/>
                <a:ext cx="4" cy="2"/>
              </a:xfrm>
              <a:custGeom>
                <a:avLst/>
                <a:gdLst>
                  <a:gd name="T0" fmla="*/ 2 w 4"/>
                  <a:gd name="T1" fmla="*/ 2 h 2"/>
                  <a:gd name="T2" fmla="*/ 4 w 4"/>
                  <a:gd name="T3" fmla="*/ 0 h 2"/>
                  <a:gd name="T4" fmla="*/ 4 w 4"/>
                  <a:gd name="T5" fmla="*/ 0 h 2"/>
                  <a:gd name="T6" fmla="*/ 4 w 4"/>
                  <a:gd name="T7" fmla="*/ 0 h 2"/>
                  <a:gd name="T8" fmla="*/ 4 w 4"/>
                  <a:gd name="T9" fmla="*/ 0 h 2"/>
                  <a:gd name="T10" fmla="*/ 2 w 4"/>
                  <a:gd name="T11" fmla="*/ 0 h 2"/>
                  <a:gd name="T12" fmla="*/ 0 w 4"/>
                  <a:gd name="T13" fmla="*/ 2 h 2"/>
                  <a:gd name="T14" fmla="*/ 2 w 4"/>
                  <a:gd name="T15" fmla="*/ 2 h 2"/>
                  <a:gd name="T16" fmla="*/ 2 w 4"/>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2" y="2"/>
                    </a:moveTo>
                    <a:lnTo>
                      <a:pt x="4" y="0"/>
                    </a:lnTo>
                    <a:lnTo>
                      <a:pt x="4" y="0"/>
                    </a:lnTo>
                    <a:lnTo>
                      <a:pt x="4" y="0"/>
                    </a:lnTo>
                    <a:lnTo>
                      <a:pt x="4" y="0"/>
                    </a:lnTo>
                    <a:lnTo>
                      <a:pt x="2" y="0"/>
                    </a:lnTo>
                    <a:lnTo>
                      <a:pt x="0" y="2"/>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92" name="Freeform 321"/>
              <p:cNvSpPr>
                <a:spLocks/>
              </p:cNvSpPr>
              <p:nvPr/>
            </p:nvSpPr>
            <p:spPr bwMode="auto">
              <a:xfrm>
                <a:off x="1811" y="1062"/>
                <a:ext cx="1" cy="2"/>
              </a:xfrm>
              <a:custGeom>
                <a:avLst/>
                <a:gdLst>
                  <a:gd name="T0" fmla="*/ 1 w 1"/>
                  <a:gd name="T1" fmla="*/ 2 h 2"/>
                  <a:gd name="T2" fmla="*/ 1 w 1"/>
                  <a:gd name="T3" fmla="*/ 0 h 2"/>
                  <a:gd name="T4" fmla="*/ 1 w 1"/>
                  <a:gd name="T5" fmla="*/ 0 h 2"/>
                  <a:gd name="T6" fmla="*/ 0 w 1"/>
                  <a:gd name="T7" fmla="*/ 0 h 2"/>
                  <a:gd name="T8" fmla="*/ 0 w 1"/>
                  <a:gd name="T9" fmla="*/ 0 h 2"/>
                  <a:gd name="T10" fmla="*/ 0 w 1"/>
                  <a:gd name="T11" fmla="*/ 2 h 2"/>
                  <a:gd name="T12" fmla="*/ 1 w 1"/>
                  <a:gd name="T13" fmla="*/ 2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lnTo>
                      <a:pt x="1" y="0"/>
                    </a:lnTo>
                    <a:lnTo>
                      <a:pt x="1" y="0"/>
                    </a:lnTo>
                    <a:lnTo>
                      <a:pt x="0" y="0"/>
                    </a:lnTo>
                    <a:lnTo>
                      <a:pt x="0" y="0"/>
                    </a:lnTo>
                    <a:lnTo>
                      <a:pt x="0" y="2"/>
                    </a:lnTo>
                    <a:lnTo>
                      <a:pt x="1" y="2"/>
                    </a:lnTo>
                    <a:lnTo>
                      <a:pt x="1"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93" name="Freeform 322"/>
              <p:cNvSpPr>
                <a:spLocks/>
              </p:cNvSpPr>
              <p:nvPr/>
            </p:nvSpPr>
            <p:spPr bwMode="auto">
              <a:xfrm>
                <a:off x="1803" y="1061"/>
                <a:ext cx="4" cy="1"/>
              </a:xfrm>
              <a:custGeom>
                <a:avLst/>
                <a:gdLst>
                  <a:gd name="T0" fmla="*/ 0 w 4"/>
                  <a:gd name="T1" fmla="*/ 1 h 1"/>
                  <a:gd name="T2" fmla="*/ 0 w 4"/>
                  <a:gd name="T3" fmla="*/ 0 h 1"/>
                  <a:gd name="T4" fmla="*/ 2 w 4"/>
                  <a:gd name="T5" fmla="*/ 1 h 1"/>
                  <a:gd name="T6" fmla="*/ 4 w 4"/>
                  <a:gd name="T7" fmla="*/ 1 h 1"/>
                  <a:gd name="T8" fmla="*/ 4 w 4"/>
                  <a:gd name="T9" fmla="*/ 0 h 1"/>
                  <a:gd name="T10" fmla="*/ 2 w 4"/>
                  <a:gd name="T11" fmla="*/ 0 h 1"/>
                  <a:gd name="T12" fmla="*/ 2 w 4"/>
                  <a:gd name="T13" fmla="*/ 0 h 1"/>
                  <a:gd name="T14" fmla="*/ 0 w 4"/>
                  <a:gd name="T15" fmla="*/ 0 h 1"/>
                  <a:gd name="T16" fmla="*/ 0 w 4"/>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
                    <a:moveTo>
                      <a:pt x="0" y="1"/>
                    </a:moveTo>
                    <a:lnTo>
                      <a:pt x="0" y="0"/>
                    </a:lnTo>
                    <a:lnTo>
                      <a:pt x="2" y="1"/>
                    </a:lnTo>
                    <a:lnTo>
                      <a:pt x="4" y="1"/>
                    </a:lnTo>
                    <a:lnTo>
                      <a:pt x="4" y="0"/>
                    </a:lnTo>
                    <a:lnTo>
                      <a:pt x="2" y="0"/>
                    </a:lnTo>
                    <a:lnTo>
                      <a:pt x="2" y="0"/>
                    </a:lnTo>
                    <a:lnTo>
                      <a:pt x="0" y="0"/>
                    </a:lnTo>
                    <a:lnTo>
                      <a:pt x="0"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94" name="Freeform 323"/>
              <p:cNvSpPr>
                <a:spLocks/>
              </p:cNvSpPr>
              <p:nvPr/>
            </p:nvSpPr>
            <p:spPr bwMode="auto">
              <a:xfrm>
                <a:off x="1807" y="1059"/>
                <a:ext cx="2" cy="2"/>
              </a:xfrm>
              <a:custGeom>
                <a:avLst/>
                <a:gdLst>
                  <a:gd name="T0" fmla="*/ 0 w 2"/>
                  <a:gd name="T1" fmla="*/ 2 h 2"/>
                  <a:gd name="T2" fmla="*/ 0 w 2"/>
                  <a:gd name="T3" fmla="*/ 0 h 2"/>
                  <a:gd name="T4" fmla="*/ 2 w 2"/>
                  <a:gd name="T5" fmla="*/ 0 h 2"/>
                  <a:gd name="T6" fmla="*/ 0 w 2"/>
                  <a:gd name="T7" fmla="*/ 0 h 2"/>
                  <a:gd name="T8" fmla="*/ 0 w 2"/>
                  <a:gd name="T9" fmla="*/ 0 h 2"/>
                  <a:gd name="T10" fmla="*/ 0 w 2"/>
                  <a:gd name="T11" fmla="*/ 2 h 2"/>
                  <a:gd name="T12" fmla="*/ 0 w 2"/>
                  <a:gd name="T13" fmla="*/ 2 h 2"/>
                  <a:gd name="T14" fmla="*/ 0 w 2"/>
                  <a:gd name="T15" fmla="*/ 2 h 2"/>
                  <a:gd name="T16" fmla="*/ 0 w 2"/>
                  <a:gd name="T17" fmla="*/ 2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lnTo>
                      <a:pt x="0" y="0"/>
                    </a:lnTo>
                    <a:lnTo>
                      <a:pt x="2" y="0"/>
                    </a:lnTo>
                    <a:lnTo>
                      <a:pt x="0" y="0"/>
                    </a:lnTo>
                    <a:lnTo>
                      <a:pt x="0" y="0"/>
                    </a:lnTo>
                    <a:lnTo>
                      <a:pt x="0" y="2"/>
                    </a:lnTo>
                    <a:lnTo>
                      <a:pt x="0" y="2"/>
                    </a:lnTo>
                    <a:lnTo>
                      <a:pt x="0" y="2"/>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95" name="Freeform 324"/>
              <p:cNvSpPr>
                <a:spLocks/>
              </p:cNvSpPr>
              <p:nvPr/>
            </p:nvSpPr>
            <p:spPr bwMode="auto">
              <a:xfrm>
                <a:off x="1805" y="1053"/>
                <a:ext cx="4" cy="4"/>
              </a:xfrm>
              <a:custGeom>
                <a:avLst/>
                <a:gdLst>
                  <a:gd name="T0" fmla="*/ 2 w 4"/>
                  <a:gd name="T1" fmla="*/ 2 h 4"/>
                  <a:gd name="T2" fmla="*/ 4 w 4"/>
                  <a:gd name="T3" fmla="*/ 2 h 4"/>
                  <a:gd name="T4" fmla="*/ 4 w 4"/>
                  <a:gd name="T5" fmla="*/ 2 h 4"/>
                  <a:gd name="T6" fmla="*/ 2 w 4"/>
                  <a:gd name="T7" fmla="*/ 0 h 4"/>
                  <a:gd name="T8" fmla="*/ 2 w 4"/>
                  <a:gd name="T9" fmla="*/ 0 h 4"/>
                  <a:gd name="T10" fmla="*/ 0 w 4"/>
                  <a:gd name="T11" fmla="*/ 0 h 4"/>
                  <a:gd name="T12" fmla="*/ 0 w 4"/>
                  <a:gd name="T13" fmla="*/ 0 h 4"/>
                  <a:gd name="T14" fmla="*/ 2 w 4"/>
                  <a:gd name="T15" fmla="*/ 2 h 4"/>
                  <a:gd name="T16" fmla="*/ 2 w 4"/>
                  <a:gd name="T17" fmla="*/ 2 h 4"/>
                  <a:gd name="T18" fmla="*/ 0 w 4"/>
                  <a:gd name="T19" fmla="*/ 2 h 4"/>
                  <a:gd name="T20" fmla="*/ 0 w 4"/>
                  <a:gd name="T21" fmla="*/ 2 h 4"/>
                  <a:gd name="T22" fmla="*/ 0 w 4"/>
                  <a:gd name="T23" fmla="*/ 4 h 4"/>
                  <a:gd name="T24" fmla="*/ 2 w 4"/>
                  <a:gd name="T25" fmla="*/ 4 h 4"/>
                  <a:gd name="T26" fmla="*/ 2 w 4"/>
                  <a:gd name="T2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4">
                    <a:moveTo>
                      <a:pt x="2" y="2"/>
                    </a:moveTo>
                    <a:lnTo>
                      <a:pt x="4" y="2"/>
                    </a:lnTo>
                    <a:lnTo>
                      <a:pt x="4" y="2"/>
                    </a:lnTo>
                    <a:lnTo>
                      <a:pt x="2" y="0"/>
                    </a:lnTo>
                    <a:lnTo>
                      <a:pt x="2" y="0"/>
                    </a:lnTo>
                    <a:lnTo>
                      <a:pt x="0" y="0"/>
                    </a:lnTo>
                    <a:lnTo>
                      <a:pt x="0" y="0"/>
                    </a:lnTo>
                    <a:lnTo>
                      <a:pt x="2" y="2"/>
                    </a:lnTo>
                    <a:lnTo>
                      <a:pt x="2" y="2"/>
                    </a:lnTo>
                    <a:lnTo>
                      <a:pt x="0" y="2"/>
                    </a:lnTo>
                    <a:lnTo>
                      <a:pt x="0" y="2"/>
                    </a:lnTo>
                    <a:lnTo>
                      <a:pt x="0" y="4"/>
                    </a:lnTo>
                    <a:lnTo>
                      <a:pt x="2" y="4"/>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96" name="Freeform 325"/>
              <p:cNvSpPr>
                <a:spLocks/>
              </p:cNvSpPr>
              <p:nvPr/>
            </p:nvSpPr>
            <p:spPr bwMode="auto">
              <a:xfrm>
                <a:off x="1803" y="1042"/>
                <a:ext cx="6" cy="6"/>
              </a:xfrm>
              <a:custGeom>
                <a:avLst/>
                <a:gdLst>
                  <a:gd name="T0" fmla="*/ 4 w 6"/>
                  <a:gd name="T1" fmla="*/ 2 h 6"/>
                  <a:gd name="T2" fmla="*/ 4 w 6"/>
                  <a:gd name="T3" fmla="*/ 2 h 6"/>
                  <a:gd name="T4" fmla="*/ 2 w 6"/>
                  <a:gd name="T5" fmla="*/ 0 h 6"/>
                  <a:gd name="T6" fmla="*/ 2 w 6"/>
                  <a:gd name="T7" fmla="*/ 0 h 6"/>
                  <a:gd name="T8" fmla="*/ 2 w 6"/>
                  <a:gd name="T9" fmla="*/ 0 h 6"/>
                  <a:gd name="T10" fmla="*/ 2 w 6"/>
                  <a:gd name="T11" fmla="*/ 2 h 6"/>
                  <a:gd name="T12" fmla="*/ 0 w 6"/>
                  <a:gd name="T13" fmla="*/ 2 h 6"/>
                  <a:gd name="T14" fmla="*/ 0 w 6"/>
                  <a:gd name="T15" fmla="*/ 2 h 6"/>
                  <a:gd name="T16" fmla="*/ 0 w 6"/>
                  <a:gd name="T17" fmla="*/ 4 h 6"/>
                  <a:gd name="T18" fmla="*/ 0 w 6"/>
                  <a:gd name="T19" fmla="*/ 4 h 6"/>
                  <a:gd name="T20" fmla="*/ 0 w 6"/>
                  <a:gd name="T21" fmla="*/ 4 h 6"/>
                  <a:gd name="T22" fmla="*/ 0 w 6"/>
                  <a:gd name="T23" fmla="*/ 4 h 6"/>
                  <a:gd name="T24" fmla="*/ 2 w 6"/>
                  <a:gd name="T25" fmla="*/ 6 h 6"/>
                  <a:gd name="T26" fmla="*/ 2 w 6"/>
                  <a:gd name="T27" fmla="*/ 6 h 6"/>
                  <a:gd name="T28" fmla="*/ 4 w 6"/>
                  <a:gd name="T29" fmla="*/ 6 h 6"/>
                  <a:gd name="T30" fmla="*/ 4 w 6"/>
                  <a:gd name="T31" fmla="*/ 6 h 6"/>
                  <a:gd name="T32" fmla="*/ 4 w 6"/>
                  <a:gd name="T33" fmla="*/ 6 h 6"/>
                  <a:gd name="T34" fmla="*/ 6 w 6"/>
                  <a:gd name="T35" fmla="*/ 4 h 6"/>
                  <a:gd name="T36" fmla="*/ 4 w 6"/>
                  <a:gd name="T37" fmla="*/ 4 h 6"/>
                  <a:gd name="T38" fmla="*/ 4 w 6"/>
                  <a:gd name="T39" fmla="*/ 4 h 6"/>
                  <a:gd name="T40" fmla="*/ 4 w 6"/>
                  <a:gd name="T41" fmla="*/ 4 h 6"/>
                  <a:gd name="T42" fmla="*/ 4 w 6"/>
                  <a:gd name="T43"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 h="6">
                    <a:moveTo>
                      <a:pt x="4" y="2"/>
                    </a:moveTo>
                    <a:lnTo>
                      <a:pt x="4" y="2"/>
                    </a:lnTo>
                    <a:lnTo>
                      <a:pt x="2" y="0"/>
                    </a:lnTo>
                    <a:lnTo>
                      <a:pt x="2" y="0"/>
                    </a:lnTo>
                    <a:lnTo>
                      <a:pt x="2" y="0"/>
                    </a:lnTo>
                    <a:lnTo>
                      <a:pt x="2" y="2"/>
                    </a:lnTo>
                    <a:lnTo>
                      <a:pt x="0" y="2"/>
                    </a:lnTo>
                    <a:lnTo>
                      <a:pt x="0" y="2"/>
                    </a:lnTo>
                    <a:lnTo>
                      <a:pt x="0" y="4"/>
                    </a:lnTo>
                    <a:lnTo>
                      <a:pt x="0" y="4"/>
                    </a:lnTo>
                    <a:lnTo>
                      <a:pt x="0" y="4"/>
                    </a:lnTo>
                    <a:lnTo>
                      <a:pt x="0" y="4"/>
                    </a:lnTo>
                    <a:lnTo>
                      <a:pt x="2" y="6"/>
                    </a:lnTo>
                    <a:lnTo>
                      <a:pt x="2" y="6"/>
                    </a:lnTo>
                    <a:lnTo>
                      <a:pt x="4" y="6"/>
                    </a:lnTo>
                    <a:lnTo>
                      <a:pt x="4" y="6"/>
                    </a:lnTo>
                    <a:lnTo>
                      <a:pt x="4" y="6"/>
                    </a:lnTo>
                    <a:lnTo>
                      <a:pt x="6" y="4"/>
                    </a:lnTo>
                    <a:lnTo>
                      <a:pt x="4" y="4"/>
                    </a:lnTo>
                    <a:lnTo>
                      <a:pt x="4" y="4"/>
                    </a:lnTo>
                    <a:lnTo>
                      <a:pt x="4" y="4"/>
                    </a:lnTo>
                    <a:lnTo>
                      <a:pt x="4"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97" name="Freeform 326"/>
              <p:cNvSpPr>
                <a:spLocks/>
              </p:cNvSpPr>
              <p:nvPr/>
            </p:nvSpPr>
            <p:spPr bwMode="auto">
              <a:xfrm>
                <a:off x="1952" y="1044"/>
                <a:ext cx="4" cy="11"/>
              </a:xfrm>
              <a:custGeom>
                <a:avLst/>
                <a:gdLst>
                  <a:gd name="T0" fmla="*/ 2 w 4"/>
                  <a:gd name="T1" fmla="*/ 8 h 11"/>
                  <a:gd name="T2" fmla="*/ 2 w 4"/>
                  <a:gd name="T3" fmla="*/ 4 h 11"/>
                  <a:gd name="T4" fmla="*/ 4 w 4"/>
                  <a:gd name="T5" fmla="*/ 2 h 11"/>
                  <a:gd name="T6" fmla="*/ 4 w 4"/>
                  <a:gd name="T7" fmla="*/ 2 h 11"/>
                  <a:gd name="T8" fmla="*/ 4 w 4"/>
                  <a:gd name="T9" fmla="*/ 0 h 11"/>
                  <a:gd name="T10" fmla="*/ 4 w 4"/>
                  <a:gd name="T11" fmla="*/ 2 h 11"/>
                  <a:gd name="T12" fmla="*/ 2 w 4"/>
                  <a:gd name="T13" fmla="*/ 2 h 11"/>
                  <a:gd name="T14" fmla="*/ 2 w 4"/>
                  <a:gd name="T15" fmla="*/ 6 h 11"/>
                  <a:gd name="T16" fmla="*/ 2 w 4"/>
                  <a:gd name="T17" fmla="*/ 6 h 11"/>
                  <a:gd name="T18" fmla="*/ 0 w 4"/>
                  <a:gd name="T19" fmla="*/ 8 h 11"/>
                  <a:gd name="T20" fmla="*/ 0 w 4"/>
                  <a:gd name="T21" fmla="*/ 9 h 11"/>
                  <a:gd name="T22" fmla="*/ 0 w 4"/>
                  <a:gd name="T23" fmla="*/ 11 h 11"/>
                  <a:gd name="T24" fmla="*/ 2 w 4"/>
                  <a:gd name="T25" fmla="*/ 11 h 11"/>
                  <a:gd name="T26" fmla="*/ 2 w 4"/>
                  <a:gd name="T27" fmla="*/ 9 h 11"/>
                  <a:gd name="T28" fmla="*/ 2 w 4"/>
                  <a:gd name="T29"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11">
                    <a:moveTo>
                      <a:pt x="2" y="8"/>
                    </a:moveTo>
                    <a:lnTo>
                      <a:pt x="2" y="4"/>
                    </a:lnTo>
                    <a:lnTo>
                      <a:pt x="4" y="2"/>
                    </a:lnTo>
                    <a:lnTo>
                      <a:pt x="4" y="2"/>
                    </a:lnTo>
                    <a:lnTo>
                      <a:pt x="4" y="0"/>
                    </a:lnTo>
                    <a:lnTo>
                      <a:pt x="4" y="2"/>
                    </a:lnTo>
                    <a:lnTo>
                      <a:pt x="2" y="2"/>
                    </a:lnTo>
                    <a:lnTo>
                      <a:pt x="2" y="6"/>
                    </a:lnTo>
                    <a:lnTo>
                      <a:pt x="2" y="6"/>
                    </a:lnTo>
                    <a:lnTo>
                      <a:pt x="0" y="8"/>
                    </a:lnTo>
                    <a:lnTo>
                      <a:pt x="0" y="9"/>
                    </a:lnTo>
                    <a:lnTo>
                      <a:pt x="0" y="11"/>
                    </a:lnTo>
                    <a:lnTo>
                      <a:pt x="2" y="11"/>
                    </a:lnTo>
                    <a:lnTo>
                      <a:pt x="2" y="9"/>
                    </a:lnTo>
                    <a:lnTo>
                      <a:pt x="2" y="8"/>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98" name="Freeform 327"/>
              <p:cNvSpPr>
                <a:spLocks/>
              </p:cNvSpPr>
              <p:nvPr/>
            </p:nvSpPr>
            <p:spPr bwMode="auto">
              <a:xfrm>
                <a:off x="1963" y="1039"/>
                <a:ext cx="3" cy="9"/>
              </a:xfrm>
              <a:custGeom>
                <a:avLst/>
                <a:gdLst>
                  <a:gd name="T0" fmla="*/ 3 w 3"/>
                  <a:gd name="T1" fmla="*/ 2 h 9"/>
                  <a:gd name="T2" fmla="*/ 3 w 3"/>
                  <a:gd name="T3" fmla="*/ 0 h 9"/>
                  <a:gd name="T4" fmla="*/ 3 w 3"/>
                  <a:gd name="T5" fmla="*/ 0 h 9"/>
                  <a:gd name="T6" fmla="*/ 3 w 3"/>
                  <a:gd name="T7" fmla="*/ 2 h 9"/>
                  <a:gd name="T8" fmla="*/ 2 w 3"/>
                  <a:gd name="T9" fmla="*/ 0 h 9"/>
                  <a:gd name="T10" fmla="*/ 0 w 3"/>
                  <a:gd name="T11" fmla="*/ 3 h 9"/>
                  <a:gd name="T12" fmla="*/ 0 w 3"/>
                  <a:gd name="T13" fmla="*/ 3 h 9"/>
                  <a:gd name="T14" fmla="*/ 0 w 3"/>
                  <a:gd name="T15" fmla="*/ 5 h 9"/>
                  <a:gd name="T16" fmla="*/ 0 w 3"/>
                  <a:gd name="T17" fmla="*/ 5 h 9"/>
                  <a:gd name="T18" fmla="*/ 0 w 3"/>
                  <a:gd name="T19" fmla="*/ 7 h 9"/>
                  <a:gd name="T20" fmla="*/ 0 w 3"/>
                  <a:gd name="T21" fmla="*/ 7 h 9"/>
                  <a:gd name="T22" fmla="*/ 0 w 3"/>
                  <a:gd name="T23" fmla="*/ 7 h 9"/>
                  <a:gd name="T24" fmla="*/ 0 w 3"/>
                  <a:gd name="T25" fmla="*/ 9 h 9"/>
                  <a:gd name="T26" fmla="*/ 0 w 3"/>
                  <a:gd name="T27" fmla="*/ 9 h 9"/>
                  <a:gd name="T28" fmla="*/ 0 w 3"/>
                  <a:gd name="T29" fmla="*/ 9 h 9"/>
                  <a:gd name="T30" fmla="*/ 0 w 3"/>
                  <a:gd name="T31" fmla="*/ 9 h 9"/>
                  <a:gd name="T32" fmla="*/ 2 w 3"/>
                  <a:gd name="T33" fmla="*/ 9 h 9"/>
                  <a:gd name="T34" fmla="*/ 2 w 3"/>
                  <a:gd name="T35" fmla="*/ 7 h 9"/>
                  <a:gd name="T36" fmla="*/ 3 w 3"/>
                  <a:gd name="T37" fmla="*/ 7 h 9"/>
                  <a:gd name="T38" fmla="*/ 3 w 3"/>
                  <a:gd name="T39" fmla="*/ 5 h 9"/>
                  <a:gd name="T40" fmla="*/ 3 w 3"/>
                  <a:gd name="T41" fmla="*/ 5 h 9"/>
                  <a:gd name="T42" fmla="*/ 3 w 3"/>
                  <a:gd name="T43" fmla="*/ 3 h 9"/>
                  <a:gd name="T44" fmla="*/ 3 w 3"/>
                  <a:gd name="T45" fmla="*/ 2 h 9"/>
                  <a:gd name="T46" fmla="*/ 3 w 3"/>
                  <a:gd name="T4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 h="9">
                    <a:moveTo>
                      <a:pt x="3" y="2"/>
                    </a:moveTo>
                    <a:lnTo>
                      <a:pt x="3" y="0"/>
                    </a:lnTo>
                    <a:lnTo>
                      <a:pt x="3" y="0"/>
                    </a:lnTo>
                    <a:lnTo>
                      <a:pt x="3" y="2"/>
                    </a:lnTo>
                    <a:lnTo>
                      <a:pt x="2" y="0"/>
                    </a:lnTo>
                    <a:lnTo>
                      <a:pt x="0" y="3"/>
                    </a:lnTo>
                    <a:lnTo>
                      <a:pt x="0" y="3"/>
                    </a:lnTo>
                    <a:lnTo>
                      <a:pt x="0" y="5"/>
                    </a:lnTo>
                    <a:lnTo>
                      <a:pt x="0" y="5"/>
                    </a:lnTo>
                    <a:lnTo>
                      <a:pt x="0" y="7"/>
                    </a:lnTo>
                    <a:lnTo>
                      <a:pt x="0" y="7"/>
                    </a:lnTo>
                    <a:lnTo>
                      <a:pt x="0" y="7"/>
                    </a:lnTo>
                    <a:lnTo>
                      <a:pt x="0" y="9"/>
                    </a:lnTo>
                    <a:lnTo>
                      <a:pt x="0" y="9"/>
                    </a:lnTo>
                    <a:lnTo>
                      <a:pt x="0" y="9"/>
                    </a:lnTo>
                    <a:lnTo>
                      <a:pt x="0" y="9"/>
                    </a:lnTo>
                    <a:lnTo>
                      <a:pt x="2" y="9"/>
                    </a:lnTo>
                    <a:lnTo>
                      <a:pt x="2" y="7"/>
                    </a:lnTo>
                    <a:lnTo>
                      <a:pt x="3" y="7"/>
                    </a:lnTo>
                    <a:lnTo>
                      <a:pt x="3" y="5"/>
                    </a:lnTo>
                    <a:lnTo>
                      <a:pt x="3" y="5"/>
                    </a:lnTo>
                    <a:lnTo>
                      <a:pt x="3" y="3"/>
                    </a:lnTo>
                    <a:lnTo>
                      <a:pt x="3" y="2"/>
                    </a:lnTo>
                    <a:lnTo>
                      <a:pt x="3"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299" name="Freeform 328"/>
              <p:cNvSpPr>
                <a:spLocks/>
              </p:cNvSpPr>
              <p:nvPr/>
            </p:nvSpPr>
            <p:spPr bwMode="auto">
              <a:xfrm>
                <a:off x="1968" y="1015"/>
                <a:ext cx="4" cy="4"/>
              </a:xfrm>
              <a:custGeom>
                <a:avLst/>
                <a:gdLst>
                  <a:gd name="T0" fmla="*/ 0 w 4"/>
                  <a:gd name="T1" fmla="*/ 2 h 4"/>
                  <a:gd name="T2" fmla="*/ 0 w 4"/>
                  <a:gd name="T3" fmla="*/ 2 h 4"/>
                  <a:gd name="T4" fmla="*/ 2 w 4"/>
                  <a:gd name="T5" fmla="*/ 4 h 4"/>
                  <a:gd name="T6" fmla="*/ 2 w 4"/>
                  <a:gd name="T7" fmla="*/ 4 h 4"/>
                  <a:gd name="T8" fmla="*/ 4 w 4"/>
                  <a:gd name="T9" fmla="*/ 4 h 4"/>
                  <a:gd name="T10" fmla="*/ 4 w 4"/>
                  <a:gd name="T11" fmla="*/ 4 h 4"/>
                  <a:gd name="T12" fmla="*/ 2 w 4"/>
                  <a:gd name="T13" fmla="*/ 4 h 4"/>
                  <a:gd name="T14" fmla="*/ 2 w 4"/>
                  <a:gd name="T15" fmla="*/ 2 h 4"/>
                  <a:gd name="T16" fmla="*/ 4 w 4"/>
                  <a:gd name="T17" fmla="*/ 2 h 4"/>
                  <a:gd name="T18" fmla="*/ 4 w 4"/>
                  <a:gd name="T19" fmla="*/ 2 h 4"/>
                  <a:gd name="T20" fmla="*/ 2 w 4"/>
                  <a:gd name="T21" fmla="*/ 0 h 4"/>
                  <a:gd name="T22" fmla="*/ 2 w 4"/>
                  <a:gd name="T23" fmla="*/ 0 h 4"/>
                  <a:gd name="T24" fmla="*/ 2 w 4"/>
                  <a:gd name="T25" fmla="*/ 0 h 4"/>
                  <a:gd name="T26" fmla="*/ 2 w 4"/>
                  <a:gd name="T27" fmla="*/ 0 h 4"/>
                  <a:gd name="T28" fmla="*/ 2 w 4"/>
                  <a:gd name="T29" fmla="*/ 0 h 4"/>
                  <a:gd name="T30" fmla="*/ 2 w 4"/>
                  <a:gd name="T31" fmla="*/ 2 h 4"/>
                  <a:gd name="T32" fmla="*/ 0 w 4"/>
                  <a:gd name="T3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4">
                    <a:moveTo>
                      <a:pt x="0" y="2"/>
                    </a:moveTo>
                    <a:lnTo>
                      <a:pt x="0" y="2"/>
                    </a:lnTo>
                    <a:lnTo>
                      <a:pt x="2" y="4"/>
                    </a:lnTo>
                    <a:lnTo>
                      <a:pt x="2" y="4"/>
                    </a:lnTo>
                    <a:lnTo>
                      <a:pt x="4" y="4"/>
                    </a:lnTo>
                    <a:lnTo>
                      <a:pt x="4" y="4"/>
                    </a:lnTo>
                    <a:lnTo>
                      <a:pt x="2" y="4"/>
                    </a:lnTo>
                    <a:lnTo>
                      <a:pt x="2" y="2"/>
                    </a:lnTo>
                    <a:lnTo>
                      <a:pt x="4" y="2"/>
                    </a:lnTo>
                    <a:lnTo>
                      <a:pt x="4" y="2"/>
                    </a:lnTo>
                    <a:lnTo>
                      <a:pt x="2" y="0"/>
                    </a:lnTo>
                    <a:lnTo>
                      <a:pt x="2" y="0"/>
                    </a:lnTo>
                    <a:lnTo>
                      <a:pt x="2" y="0"/>
                    </a:lnTo>
                    <a:lnTo>
                      <a:pt x="2" y="0"/>
                    </a:lnTo>
                    <a:lnTo>
                      <a:pt x="2" y="0"/>
                    </a:lnTo>
                    <a:lnTo>
                      <a:pt x="2"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00" name="Freeform 329"/>
              <p:cNvSpPr>
                <a:spLocks/>
              </p:cNvSpPr>
              <p:nvPr/>
            </p:nvSpPr>
            <p:spPr bwMode="auto">
              <a:xfrm>
                <a:off x="1981" y="1017"/>
                <a:ext cx="2" cy="0"/>
              </a:xfrm>
              <a:custGeom>
                <a:avLst/>
                <a:gdLst>
                  <a:gd name="T0" fmla="*/ 2 w 2"/>
                  <a:gd name="T1" fmla="*/ 2 w 2"/>
                  <a:gd name="T2" fmla="*/ 2 w 2"/>
                  <a:gd name="T3" fmla="*/ 0 w 2"/>
                  <a:gd name="T4" fmla="*/ 0 w 2"/>
                  <a:gd name="T5" fmla="*/ 2 w 2"/>
                  <a:gd name="T6" fmla="*/ 2 w 2"/>
                </a:gdLst>
                <a:ahLst/>
                <a:cxnLst>
                  <a:cxn ang="0">
                    <a:pos x="T0" y="0"/>
                  </a:cxn>
                  <a:cxn ang="0">
                    <a:pos x="T1" y="0"/>
                  </a:cxn>
                  <a:cxn ang="0">
                    <a:pos x="T2" y="0"/>
                  </a:cxn>
                  <a:cxn ang="0">
                    <a:pos x="T3" y="0"/>
                  </a:cxn>
                  <a:cxn ang="0">
                    <a:pos x="T4" y="0"/>
                  </a:cxn>
                  <a:cxn ang="0">
                    <a:pos x="T5" y="0"/>
                  </a:cxn>
                  <a:cxn ang="0">
                    <a:pos x="T6" y="0"/>
                  </a:cxn>
                </a:cxnLst>
                <a:rect l="0" t="0" r="r" b="b"/>
                <a:pathLst>
                  <a:path w="2">
                    <a:moveTo>
                      <a:pt x="2" y="0"/>
                    </a:moveTo>
                    <a:lnTo>
                      <a:pt x="2" y="0"/>
                    </a:lnTo>
                    <a:lnTo>
                      <a:pt x="2" y="0"/>
                    </a:lnTo>
                    <a:lnTo>
                      <a:pt x="0" y="0"/>
                    </a:lnTo>
                    <a:lnTo>
                      <a:pt x="0" y="0"/>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01" name="Freeform 330"/>
              <p:cNvSpPr>
                <a:spLocks/>
              </p:cNvSpPr>
              <p:nvPr/>
            </p:nvSpPr>
            <p:spPr bwMode="auto">
              <a:xfrm>
                <a:off x="1986" y="1015"/>
                <a:ext cx="2" cy="4"/>
              </a:xfrm>
              <a:custGeom>
                <a:avLst/>
                <a:gdLst>
                  <a:gd name="T0" fmla="*/ 2 w 2"/>
                  <a:gd name="T1" fmla="*/ 4 h 4"/>
                  <a:gd name="T2" fmla="*/ 2 w 2"/>
                  <a:gd name="T3" fmla="*/ 4 h 4"/>
                  <a:gd name="T4" fmla="*/ 2 w 2"/>
                  <a:gd name="T5" fmla="*/ 2 h 4"/>
                  <a:gd name="T6" fmla="*/ 2 w 2"/>
                  <a:gd name="T7" fmla="*/ 0 h 4"/>
                  <a:gd name="T8" fmla="*/ 2 w 2"/>
                  <a:gd name="T9" fmla="*/ 2 h 4"/>
                  <a:gd name="T10" fmla="*/ 0 w 2"/>
                  <a:gd name="T11" fmla="*/ 2 h 4"/>
                  <a:gd name="T12" fmla="*/ 0 w 2"/>
                  <a:gd name="T13" fmla="*/ 2 h 4"/>
                  <a:gd name="T14" fmla="*/ 0 w 2"/>
                  <a:gd name="T15" fmla="*/ 4 h 4"/>
                  <a:gd name="T16" fmla="*/ 0 w 2"/>
                  <a:gd name="T17" fmla="*/ 4 h 4"/>
                  <a:gd name="T18" fmla="*/ 0 w 2"/>
                  <a:gd name="T19" fmla="*/ 4 h 4"/>
                  <a:gd name="T20" fmla="*/ 2 w 2"/>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4">
                    <a:moveTo>
                      <a:pt x="2" y="4"/>
                    </a:moveTo>
                    <a:lnTo>
                      <a:pt x="2" y="4"/>
                    </a:lnTo>
                    <a:lnTo>
                      <a:pt x="2" y="2"/>
                    </a:lnTo>
                    <a:lnTo>
                      <a:pt x="2" y="0"/>
                    </a:lnTo>
                    <a:lnTo>
                      <a:pt x="2" y="2"/>
                    </a:lnTo>
                    <a:lnTo>
                      <a:pt x="0" y="2"/>
                    </a:lnTo>
                    <a:lnTo>
                      <a:pt x="0" y="2"/>
                    </a:lnTo>
                    <a:lnTo>
                      <a:pt x="0" y="4"/>
                    </a:lnTo>
                    <a:lnTo>
                      <a:pt x="0" y="4"/>
                    </a:lnTo>
                    <a:lnTo>
                      <a:pt x="0" y="4"/>
                    </a:lnTo>
                    <a:lnTo>
                      <a:pt x="2"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02" name="Freeform 331"/>
              <p:cNvSpPr>
                <a:spLocks/>
              </p:cNvSpPr>
              <p:nvPr/>
            </p:nvSpPr>
            <p:spPr bwMode="auto">
              <a:xfrm>
                <a:off x="1927" y="934"/>
                <a:ext cx="12" cy="7"/>
              </a:xfrm>
              <a:custGeom>
                <a:avLst/>
                <a:gdLst>
                  <a:gd name="T0" fmla="*/ 7 w 12"/>
                  <a:gd name="T1" fmla="*/ 5 h 7"/>
                  <a:gd name="T2" fmla="*/ 7 w 12"/>
                  <a:gd name="T3" fmla="*/ 5 h 7"/>
                  <a:gd name="T4" fmla="*/ 7 w 12"/>
                  <a:gd name="T5" fmla="*/ 5 h 7"/>
                  <a:gd name="T6" fmla="*/ 9 w 12"/>
                  <a:gd name="T7" fmla="*/ 4 h 7"/>
                  <a:gd name="T8" fmla="*/ 9 w 12"/>
                  <a:gd name="T9" fmla="*/ 5 h 7"/>
                  <a:gd name="T10" fmla="*/ 10 w 12"/>
                  <a:gd name="T11" fmla="*/ 4 h 7"/>
                  <a:gd name="T12" fmla="*/ 10 w 12"/>
                  <a:gd name="T13" fmla="*/ 4 h 7"/>
                  <a:gd name="T14" fmla="*/ 10 w 12"/>
                  <a:gd name="T15" fmla="*/ 4 h 7"/>
                  <a:gd name="T16" fmla="*/ 12 w 12"/>
                  <a:gd name="T17" fmla="*/ 2 h 7"/>
                  <a:gd name="T18" fmla="*/ 12 w 12"/>
                  <a:gd name="T19" fmla="*/ 2 h 7"/>
                  <a:gd name="T20" fmla="*/ 12 w 12"/>
                  <a:gd name="T21" fmla="*/ 2 h 7"/>
                  <a:gd name="T22" fmla="*/ 10 w 12"/>
                  <a:gd name="T23" fmla="*/ 2 h 7"/>
                  <a:gd name="T24" fmla="*/ 10 w 12"/>
                  <a:gd name="T25" fmla="*/ 0 h 7"/>
                  <a:gd name="T26" fmla="*/ 10 w 12"/>
                  <a:gd name="T27" fmla="*/ 2 h 7"/>
                  <a:gd name="T28" fmla="*/ 10 w 12"/>
                  <a:gd name="T29" fmla="*/ 2 h 7"/>
                  <a:gd name="T30" fmla="*/ 9 w 12"/>
                  <a:gd name="T31" fmla="*/ 2 h 7"/>
                  <a:gd name="T32" fmla="*/ 9 w 12"/>
                  <a:gd name="T33" fmla="*/ 2 h 7"/>
                  <a:gd name="T34" fmla="*/ 9 w 12"/>
                  <a:gd name="T35" fmla="*/ 2 h 7"/>
                  <a:gd name="T36" fmla="*/ 9 w 12"/>
                  <a:gd name="T37" fmla="*/ 2 h 7"/>
                  <a:gd name="T38" fmla="*/ 7 w 12"/>
                  <a:gd name="T39" fmla="*/ 2 h 7"/>
                  <a:gd name="T40" fmla="*/ 9 w 12"/>
                  <a:gd name="T41" fmla="*/ 2 h 7"/>
                  <a:gd name="T42" fmla="*/ 7 w 12"/>
                  <a:gd name="T43" fmla="*/ 0 h 7"/>
                  <a:gd name="T44" fmla="*/ 7 w 12"/>
                  <a:gd name="T45" fmla="*/ 0 h 7"/>
                  <a:gd name="T46" fmla="*/ 7 w 12"/>
                  <a:gd name="T47" fmla="*/ 0 h 7"/>
                  <a:gd name="T48" fmla="*/ 5 w 12"/>
                  <a:gd name="T49" fmla="*/ 2 h 7"/>
                  <a:gd name="T50" fmla="*/ 5 w 12"/>
                  <a:gd name="T51" fmla="*/ 2 h 7"/>
                  <a:gd name="T52" fmla="*/ 5 w 12"/>
                  <a:gd name="T53" fmla="*/ 2 h 7"/>
                  <a:gd name="T54" fmla="*/ 5 w 12"/>
                  <a:gd name="T55" fmla="*/ 2 h 7"/>
                  <a:gd name="T56" fmla="*/ 5 w 12"/>
                  <a:gd name="T57" fmla="*/ 4 h 7"/>
                  <a:gd name="T58" fmla="*/ 5 w 12"/>
                  <a:gd name="T59" fmla="*/ 4 h 7"/>
                  <a:gd name="T60" fmla="*/ 3 w 12"/>
                  <a:gd name="T61" fmla="*/ 5 h 7"/>
                  <a:gd name="T62" fmla="*/ 3 w 12"/>
                  <a:gd name="T63" fmla="*/ 5 h 7"/>
                  <a:gd name="T64" fmla="*/ 1 w 12"/>
                  <a:gd name="T65" fmla="*/ 5 h 7"/>
                  <a:gd name="T66" fmla="*/ 1 w 12"/>
                  <a:gd name="T67" fmla="*/ 5 h 7"/>
                  <a:gd name="T68" fmla="*/ 1 w 12"/>
                  <a:gd name="T69" fmla="*/ 5 h 7"/>
                  <a:gd name="T70" fmla="*/ 0 w 12"/>
                  <a:gd name="T71" fmla="*/ 5 h 7"/>
                  <a:gd name="T72" fmla="*/ 0 w 12"/>
                  <a:gd name="T73" fmla="*/ 7 h 7"/>
                  <a:gd name="T74" fmla="*/ 0 w 12"/>
                  <a:gd name="T75" fmla="*/ 7 h 7"/>
                  <a:gd name="T76" fmla="*/ 0 w 12"/>
                  <a:gd name="T77" fmla="*/ 7 h 7"/>
                  <a:gd name="T78" fmla="*/ 1 w 12"/>
                  <a:gd name="T79" fmla="*/ 7 h 7"/>
                  <a:gd name="T80" fmla="*/ 1 w 12"/>
                  <a:gd name="T81" fmla="*/ 7 h 7"/>
                  <a:gd name="T82" fmla="*/ 3 w 12"/>
                  <a:gd name="T83" fmla="*/ 7 h 7"/>
                  <a:gd name="T84" fmla="*/ 3 w 12"/>
                  <a:gd name="T85" fmla="*/ 7 h 7"/>
                  <a:gd name="T86" fmla="*/ 5 w 12"/>
                  <a:gd name="T87" fmla="*/ 7 h 7"/>
                  <a:gd name="T88" fmla="*/ 5 w 12"/>
                  <a:gd name="T89" fmla="*/ 5 h 7"/>
                  <a:gd name="T90" fmla="*/ 7 w 12"/>
                  <a:gd name="T91" fmla="*/ 4 h 7"/>
                  <a:gd name="T92" fmla="*/ 7 w 12"/>
                  <a:gd name="T93" fmla="*/ 5 h 7"/>
                  <a:gd name="T94" fmla="*/ 7 w 12"/>
                  <a:gd name="T9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 h="7">
                    <a:moveTo>
                      <a:pt x="7" y="5"/>
                    </a:moveTo>
                    <a:lnTo>
                      <a:pt x="7" y="5"/>
                    </a:lnTo>
                    <a:lnTo>
                      <a:pt x="7" y="5"/>
                    </a:lnTo>
                    <a:lnTo>
                      <a:pt x="9" y="4"/>
                    </a:lnTo>
                    <a:lnTo>
                      <a:pt x="9" y="5"/>
                    </a:lnTo>
                    <a:lnTo>
                      <a:pt x="10" y="4"/>
                    </a:lnTo>
                    <a:lnTo>
                      <a:pt x="10" y="4"/>
                    </a:lnTo>
                    <a:lnTo>
                      <a:pt x="10" y="4"/>
                    </a:lnTo>
                    <a:lnTo>
                      <a:pt x="12" y="2"/>
                    </a:lnTo>
                    <a:lnTo>
                      <a:pt x="12" y="2"/>
                    </a:lnTo>
                    <a:lnTo>
                      <a:pt x="12" y="2"/>
                    </a:lnTo>
                    <a:lnTo>
                      <a:pt x="10" y="2"/>
                    </a:lnTo>
                    <a:lnTo>
                      <a:pt x="10" y="0"/>
                    </a:lnTo>
                    <a:lnTo>
                      <a:pt x="10" y="2"/>
                    </a:lnTo>
                    <a:lnTo>
                      <a:pt x="10" y="2"/>
                    </a:lnTo>
                    <a:lnTo>
                      <a:pt x="9" y="2"/>
                    </a:lnTo>
                    <a:lnTo>
                      <a:pt x="9" y="2"/>
                    </a:lnTo>
                    <a:lnTo>
                      <a:pt x="9" y="2"/>
                    </a:lnTo>
                    <a:lnTo>
                      <a:pt x="9" y="2"/>
                    </a:lnTo>
                    <a:lnTo>
                      <a:pt x="7" y="2"/>
                    </a:lnTo>
                    <a:lnTo>
                      <a:pt x="9" y="2"/>
                    </a:lnTo>
                    <a:lnTo>
                      <a:pt x="7" y="0"/>
                    </a:lnTo>
                    <a:lnTo>
                      <a:pt x="7" y="0"/>
                    </a:lnTo>
                    <a:lnTo>
                      <a:pt x="7" y="0"/>
                    </a:lnTo>
                    <a:lnTo>
                      <a:pt x="5" y="2"/>
                    </a:lnTo>
                    <a:lnTo>
                      <a:pt x="5" y="2"/>
                    </a:lnTo>
                    <a:lnTo>
                      <a:pt x="5" y="2"/>
                    </a:lnTo>
                    <a:lnTo>
                      <a:pt x="5" y="2"/>
                    </a:lnTo>
                    <a:lnTo>
                      <a:pt x="5" y="4"/>
                    </a:lnTo>
                    <a:lnTo>
                      <a:pt x="5" y="4"/>
                    </a:lnTo>
                    <a:lnTo>
                      <a:pt x="3" y="5"/>
                    </a:lnTo>
                    <a:lnTo>
                      <a:pt x="3" y="5"/>
                    </a:lnTo>
                    <a:lnTo>
                      <a:pt x="1" y="5"/>
                    </a:lnTo>
                    <a:lnTo>
                      <a:pt x="1" y="5"/>
                    </a:lnTo>
                    <a:lnTo>
                      <a:pt x="1" y="5"/>
                    </a:lnTo>
                    <a:lnTo>
                      <a:pt x="0" y="5"/>
                    </a:lnTo>
                    <a:lnTo>
                      <a:pt x="0" y="7"/>
                    </a:lnTo>
                    <a:lnTo>
                      <a:pt x="0" y="7"/>
                    </a:lnTo>
                    <a:lnTo>
                      <a:pt x="0" y="7"/>
                    </a:lnTo>
                    <a:lnTo>
                      <a:pt x="1" y="7"/>
                    </a:lnTo>
                    <a:lnTo>
                      <a:pt x="1" y="7"/>
                    </a:lnTo>
                    <a:lnTo>
                      <a:pt x="3" y="7"/>
                    </a:lnTo>
                    <a:lnTo>
                      <a:pt x="3" y="7"/>
                    </a:lnTo>
                    <a:lnTo>
                      <a:pt x="5" y="7"/>
                    </a:lnTo>
                    <a:lnTo>
                      <a:pt x="5" y="5"/>
                    </a:lnTo>
                    <a:lnTo>
                      <a:pt x="7" y="4"/>
                    </a:lnTo>
                    <a:lnTo>
                      <a:pt x="7" y="5"/>
                    </a:lnTo>
                    <a:lnTo>
                      <a:pt x="7"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03" name="Freeform 332"/>
              <p:cNvSpPr>
                <a:spLocks/>
              </p:cNvSpPr>
              <p:nvPr/>
            </p:nvSpPr>
            <p:spPr bwMode="auto">
              <a:xfrm>
                <a:off x="1927" y="934"/>
                <a:ext cx="5" cy="4"/>
              </a:xfrm>
              <a:custGeom>
                <a:avLst/>
                <a:gdLst>
                  <a:gd name="T0" fmla="*/ 1 w 5"/>
                  <a:gd name="T1" fmla="*/ 4 h 4"/>
                  <a:gd name="T2" fmla="*/ 1 w 5"/>
                  <a:gd name="T3" fmla="*/ 2 h 4"/>
                  <a:gd name="T4" fmla="*/ 3 w 5"/>
                  <a:gd name="T5" fmla="*/ 2 h 4"/>
                  <a:gd name="T6" fmla="*/ 3 w 5"/>
                  <a:gd name="T7" fmla="*/ 2 h 4"/>
                  <a:gd name="T8" fmla="*/ 3 w 5"/>
                  <a:gd name="T9" fmla="*/ 2 h 4"/>
                  <a:gd name="T10" fmla="*/ 3 w 5"/>
                  <a:gd name="T11" fmla="*/ 2 h 4"/>
                  <a:gd name="T12" fmla="*/ 3 w 5"/>
                  <a:gd name="T13" fmla="*/ 4 h 4"/>
                  <a:gd name="T14" fmla="*/ 3 w 5"/>
                  <a:gd name="T15" fmla="*/ 4 h 4"/>
                  <a:gd name="T16" fmla="*/ 5 w 5"/>
                  <a:gd name="T17" fmla="*/ 2 h 4"/>
                  <a:gd name="T18" fmla="*/ 5 w 5"/>
                  <a:gd name="T19" fmla="*/ 2 h 4"/>
                  <a:gd name="T20" fmla="*/ 5 w 5"/>
                  <a:gd name="T21" fmla="*/ 2 h 4"/>
                  <a:gd name="T22" fmla="*/ 5 w 5"/>
                  <a:gd name="T23" fmla="*/ 2 h 4"/>
                  <a:gd name="T24" fmla="*/ 3 w 5"/>
                  <a:gd name="T25" fmla="*/ 0 h 4"/>
                  <a:gd name="T26" fmla="*/ 3 w 5"/>
                  <a:gd name="T27" fmla="*/ 2 h 4"/>
                  <a:gd name="T28" fmla="*/ 3 w 5"/>
                  <a:gd name="T29" fmla="*/ 2 h 4"/>
                  <a:gd name="T30" fmla="*/ 1 w 5"/>
                  <a:gd name="T31" fmla="*/ 0 h 4"/>
                  <a:gd name="T32" fmla="*/ 1 w 5"/>
                  <a:gd name="T33" fmla="*/ 2 h 4"/>
                  <a:gd name="T34" fmla="*/ 1 w 5"/>
                  <a:gd name="T35" fmla="*/ 2 h 4"/>
                  <a:gd name="T36" fmla="*/ 1 w 5"/>
                  <a:gd name="T37" fmla="*/ 2 h 4"/>
                  <a:gd name="T38" fmla="*/ 0 w 5"/>
                  <a:gd name="T39" fmla="*/ 2 h 4"/>
                  <a:gd name="T40" fmla="*/ 1 w 5"/>
                  <a:gd name="T4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 h="4">
                    <a:moveTo>
                      <a:pt x="1" y="4"/>
                    </a:moveTo>
                    <a:lnTo>
                      <a:pt x="1" y="2"/>
                    </a:lnTo>
                    <a:lnTo>
                      <a:pt x="3" y="2"/>
                    </a:lnTo>
                    <a:lnTo>
                      <a:pt x="3" y="2"/>
                    </a:lnTo>
                    <a:lnTo>
                      <a:pt x="3" y="2"/>
                    </a:lnTo>
                    <a:lnTo>
                      <a:pt x="3" y="2"/>
                    </a:lnTo>
                    <a:lnTo>
                      <a:pt x="3" y="4"/>
                    </a:lnTo>
                    <a:lnTo>
                      <a:pt x="3" y="4"/>
                    </a:lnTo>
                    <a:lnTo>
                      <a:pt x="5" y="2"/>
                    </a:lnTo>
                    <a:lnTo>
                      <a:pt x="5" y="2"/>
                    </a:lnTo>
                    <a:lnTo>
                      <a:pt x="5" y="2"/>
                    </a:lnTo>
                    <a:lnTo>
                      <a:pt x="5" y="2"/>
                    </a:lnTo>
                    <a:lnTo>
                      <a:pt x="3" y="0"/>
                    </a:lnTo>
                    <a:lnTo>
                      <a:pt x="3" y="2"/>
                    </a:lnTo>
                    <a:lnTo>
                      <a:pt x="3" y="2"/>
                    </a:lnTo>
                    <a:lnTo>
                      <a:pt x="1" y="0"/>
                    </a:lnTo>
                    <a:lnTo>
                      <a:pt x="1" y="2"/>
                    </a:lnTo>
                    <a:lnTo>
                      <a:pt x="1" y="2"/>
                    </a:lnTo>
                    <a:lnTo>
                      <a:pt x="1" y="2"/>
                    </a:lnTo>
                    <a:lnTo>
                      <a:pt x="0" y="2"/>
                    </a:lnTo>
                    <a:lnTo>
                      <a:pt x="1"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04" name="Freeform 333"/>
              <p:cNvSpPr>
                <a:spLocks/>
              </p:cNvSpPr>
              <p:nvPr/>
            </p:nvSpPr>
            <p:spPr bwMode="auto">
              <a:xfrm>
                <a:off x="1932" y="930"/>
                <a:ext cx="4" cy="4"/>
              </a:xfrm>
              <a:custGeom>
                <a:avLst/>
                <a:gdLst>
                  <a:gd name="T0" fmla="*/ 2 w 4"/>
                  <a:gd name="T1" fmla="*/ 4 h 4"/>
                  <a:gd name="T2" fmla="*/ 4 w 4"/>
                  <a:gd name="T3" fmla="*/ 2 h 4"/>
                  <a:gd name="T4" fmla="*/ 4 w 4"/>
                  <a:gd name="T5" fmla="*/ 2 h 4"/>
                  <a:gd name="T6" fmla="*/ 4 w 4"/>
                  <a:gd name="T7" fmla="*/ 2 h 4"/>
                  <a:gd name="T8" fmla="*/ 4 w 4"/>
                  <a:gd name="T9" fmla="*/ 0 h 4"/>
                  <a:gd name="T10" fmla="*/ 4 w 4"/>
                  <a:gd name="T11" fmla="*/ 0 h 4"/>
                  <a:gd name="T12" fmla="*/ 2 w 4"/>
                  <a:gd name="T13" fmla="*/ 0 h 4"/>
                  <a:gd name="T14" fmla="*/ 2 w 4"/>
                  <a:gd name="T15" fmla="*/ 2 h 4"/>
                  <a:gd name="T16" fmla="*/ 2 w 4"/>
                  <a:gd name="T17" fmla="*/ 2 h 4"/>
                  <a:gd name="T18" fmla="*/ 0 w 4"/>
                  <a:gd name="T19" fmla="*/ 2 h 4"/>
                  <a:gd name="T20" fmla="*/ 0 w 4"/>
                  <a:gd name="T21" fmla="*/ 2 h 4"/>
                  <a:gd name="T22" fmla="*/ 0 w 4"/>
                  <a:gd name="T23" fmla="*/ 4 h 4"/>
                  <a:gd name="T24" fmla="*/ 2 w 4"/>
                  <a:gd name="T25" fmla="*/ 4 h 4"/>
                  <a:gd name="T26" fmla="*/ 2 w 4"/>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4">
                    <a:moveTo>
                      <a:pt x="2" y="4"/>
                    </a:moveTo>
                    <a:lnTo>
                      <a:pt x="4" y="2"/>
                    </a:lnTo>
                    <a:lnTo>
                      <a:pt x="4" y="2"/>
                    </a:lnTo>
                    <a:lnTo>
                      <a:pt x="4" y="2"/>
                    </a:lnTo>
                    <a:lnTo>
                      <a:pt x="4" y="0"/>
                    </a:lnTo>
                    <a:lnTo>
                      <a:pt x="4" y="0"/>
                    </a:lnTo>
                    <a:lnTo>
                      <a:pt x="2" y="0"/>
                    </a:lnTo>
                    <a:lnTo>
                      <a:pt x="2" y="2"/>
                    </a:lnTo>
                    <a:lnTo>
                      <a:pt x="2" y="2"/>
                    </a:lnTo>
                    <a:lnTo>
                      <a:pt x="0" y="2"/>
                    </a:lnTo>
                    <a:lnTo>
                      <a:pt x="0" y="2"/>
                    </a:lnTo>
                    <a:lnTo>
                      <a:pt x="0" y="4"/>
                    </a:lnTo>
                    <a:lnTo>
                      <a:pt x="2" y="4"/>
                    </a:lnTo>
                    <a:lnTo>
                      <a:pt x="2"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05" name="Freeform 334"/>
              <p:cNvSpPr>
                <a:spLocks/>
              </p:cNvSpPr>
              <p:nvPr/>
            </p:nvSpPr>
            <p:spPr bwMode="auto">
              <a:xfrm>
                <a:off x="1930" y="943"/>
                <a:ext cx="2" cy="4"/>
              </a:xfrm>
              <a:custGeom>
                <a:avLst/>
                <a:gdLst>
                  <a:gd name="T0" fmla="*/ 0 w 2"/>
                  <a:gd name="T1" fmla="*/ 2 h 4"/>
                  <a:gd name="T2" fmla="*/ 0 w 2"/>
                  <a:gd name="T3" fmla="*/ 2 h 4"/>
                  <a:gd name="T4" fmla="*/ 0 w 2"/>
                  <a:gd name="T5" fmla="*/ 4 h 4"/>
                  <a:gd name="T6" fmla="*/ 0 w 2"/>
                  <a:gd name="T7" fmla="*/ 4 h 4"/>
                  <a:gd name="T8" fmla="*/ 2 w 2"/>
                  <a:gd name="T9" fmla="*/ 2 h 4"/>
                  <a:gd name="T10" fmla="*/ 2 w 2"/>
                  <a:gd name="T11" fmla="*/ 2 h 4"/>
                  <a:gd name="T12" fmla="*/ 2 w 2"/>
                  <a:gd name="T13" fmla="*/ 2 h 4"/>
                  <a:gd name="T14" fmla="*/ 2 w 2"/>
                  <a:gd name="T15" fmla="*/ 2 h 4"/>
                  <a:gd name="T16" fmla="*/ 2 w 2"/>
                  <a:gd name="T17" fmla="*/ 0 h 4"/>
                  <a:gd name="T18" fmla="*/ 2 w 2"/>
                  <a:gd name="T19" fmla="*/ 2 h 4"/>
                  <a:gd name="T20" fmla="*/ 2 w 2"/>
                  <a:gd name="T21" fmla="*/ 2 h 4"/>
                  <a:gd name="T22" fmla="*/ 0 w 2"/>
                  <a:gd name="T23" fmla="*/ 2 h 4"/>
                  <a:gd name="T24" fmla="*/ 0 w 2"/>
                  <a:gd name="T25" fmla="*/ 2 h 4"/>
                  <a:gd name="T26" fmla="*/ 0 w 2"/>
                  <a:gd name="T27" fmla="*/ 2 h 4"/>
                  <a:gd name="T28" fmla="*/ 0 w 2"/>
                  <a:gd name="T2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4">
                    <a:moveTo>
                      <a:pt x="0" y="2"/>
                    </a:moveTo>
                    <a:lnTo>
                      <a:pt x="0" y="2"/>
                    </a:lnTo>
                    <a:lnTo>
                      <a:pt x="0" y="4"/>
                    </a:lnTo>
                    <a:lnTo>
                      <a:pt x="0" y="4"/>
                    </a:lnTo>
                    <a:lnTo>
                      <a:pt x="2" y="2"/>
                    </a:lnTo>
                    <a:lnTo>
                      <a:pt x="2" y="2"/>
                    </a:lnTo>
                    <a:lnTo>
                      <a:pt x="2" y="2"/>
                    </a:lnTo>
                    <a:lnTo>
                      <a:pt x="2" y="2"/>
                    </a:lnTo>
                    <a:lnTo>
                      <a:pt x="2" y="0"/>
                    </a:lnTo>
                    <a:lnTo>
                      <a:pt x="2" y="2"/>
                    </a:lnTo>
                    <a:lnTo>
                      <a:pt x="2" y="2"/>
                    </a:lnTo>
                    <a:lnTo>
                      <a:pt x="0" y="2"/>
                    </a:lnTo>
                    <a:lnTo>
                      <a:pt x="0" y="2"/>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06" name="Freeform 335"/>
              <p:cNvSpPr>
                <a:spLocks/>
              </p:cNvSpPr>
              <p:nvPr/>
            </p:nvSpPr>
            <p:spPr bwMode="auto">
              <a:xfrm>
                <a:off x="1939" y="927"/>
                <a:ext cx="7" cy="5"/>
              </a:xfrm>
              <a:custGeom>
                <a:avLst/>
                <a:gdLst>
                  <a:gd name="T0" fmla="*/ 0 w 7"/>
                  <a:gd name="T1" fmla="*/ 5 h 5"/>
                  <a:gd name="T2" fmla="*/ 2 w 7"/>
                  <a:gd name="T3" fmla="*/ 5 h 5"/>
                  <a:gd name="T4" fmla="*/ 2 w 7"/>
                  <a:gd name="T5" fmla="*/ 5 h 5"/>
                  <a:gd name="T6" fmla="*/ 4 w 7"/>
                  <a:gd name="T7" fmla="*/ 5 h 5"/>
                  <a:gd name="T8" fmla="*/ 4 w 7"/>
                  <a:gd name="T9" fmla="*/ 5 h 5"/>
                  <a:gd name="T10" fmla="*/ 4 w 7"/>
                  <a:gd name="T11" fmla="*/ 5 h 5"/>
                  <a:gd name="T12" fmla="*/ 6 w 7"/>
                  <a:gd name="T13" fmla="*/ 5 h 5"/>
                  <a:gd name="T14" fmla="*/ 7 w 7"/>
                  <a:gd name="T15" fmla="*/ 5 h 5"/>
                  <a:gd name="T16" fmla="*/ 7 w 7"/>
                  <a:gd name="T17" fmla="*/ 3 h 5"/>
                  <a:gd name="T18" fmla="*/ 7 w 7"/>
                  <a:gd name="T19" fmla="*/ 3 h 5"/>
                  <a:gd name="T20" fmla="*/ 7 w 7"/>
                  <a:gd name="T21" fmla="*/ 2 h 5"/>
                  <a:gd name="T22" fmla="*/ 6 w 7"/>
                  <a:gd name="T23" fmla="*/ 2 h 5"/>
                  <a:gd name="T24" fmla="*/ 6 w 7"/>
                  <a:gd name="T25" fmla="*/ 0 h 5"/>
                  <a:gd name="T26" fmla="*/ 4 w 7"/>
                  <a:gd name="T27" fmla="*/ 0 h 5"/>
                  <a:gd name="T28" fmla="*/ 4 w 7"/>
                  <a:gd name="T29" fmla="*/ 2 h 5"/>
                  <a:gd name="T30" fmla="*/ 4 w 7"/>
                  <a:gd name="T31" fmla="*/ 0 h 5"/>
                  <a:gd name="T32" fmla="*/ 4 w 7"/>
                  <a:gd name="T33" fmla="*/ 2 h 5"/>
                  <a:gd name="T34" fmla="*/ 4 w 7"/>
                  <a:gd name="T35" fmla="*/ 2 h 5"/>
                  <a:gd name="T36" fmla="*/ 2 w 7"/>
                  <a:gd name="T37" fmla="*/ 2 h 5"/>
                  <a:gd name="T38" fmla="*/ 2 w 7"/>
                  <a:gd name="T39" fmla="*/ 2 h 5"/>
                  <a:gd name="T40" fmla="*/ 2 w 7"/>
                  <a:gd name="T41" fmla="*/ 2 h 5"/>
                  <a:gd name="T42" fmla="*/ 2 w 7"/>
                  <a:gd name="T43" fmla="*/ 3 h 5"/>
                  <a:gd name="T44" fmla="*/ 2 w 7"/>
                  <a:gd name="T45" fmla="*/ 3 h 5"/>
                  <a:gd name="T46" fmla="*/ 2 w 7"/>
                  <a:gd name="T47" fmla="*/ 3 h 5"/>
                  <a:gd name="T48" fmla="*/ 2 w 7"/>
                  <a:gd name="T49" fmla="*/ 3 h 5"/>
                  <a:gd name="T50" fmla="*/ 2 w 7"/>
                  <a:gd name="T51" fmla="*/ 3 h 5"/>
                  <a:gd name="T52" fmla="*/ 2 w 7"/>
                  <a:gd name="T53" fmla="*/ 3 h 5"/>
                  <a:gd name="T54" fmla="*/ 2 w 7"/>
                  <a:gd name="T55" fmla="*/ 3 h 5"/>
                  <a:gd name="T56" fmla="*/ 0 w 7"/>
                  <a:gd name="T57" fmla="*/ 3 h 5"/>
                  <a:gd name="T58" fmla="*/ 2 w 7"/>
                  <a:gd name="T59" fmla="*/ 5 h 5"/>
                  <a:gd name="T60" fmla="*/ 2 w 7"/>
                  <a:gd name="T61" fmla="*/ 5 h 5"/>
                  <a:gd name="T62" fmla="*/ 2 w 7"/>
                  <a:gd name="T63" fmla="*/ 5 h 5"/>
                  <a:gd name="T64" fmla="*/ 0 w 7"/>
                  <a:gd name="T6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 h="5">
                    <a:moveTo>
                      <a:pt x="0" y="5"/>
                    </a:moveTo>
                    <a:lnTo>
                      <a:pt x="2" y="5"/>
                    </a:lnTo>
                    <a:lnTo>
                      <a:pt x="2" y="5"/>
                    </a:lnTo>
                    <a:lnTo>
                      <a:pt x="4" y="5"/>
                    </a:lnTo>
                    <a:lnTo>
                      <a:pt x="4" y="5"/>
                    </a:lnTo>
                    <a:lnTo>
                      <a:pt x="4" y="5"/>
                    </a:lnTo>
                    <a:lnTo>
                      <a:pt x="6" y="5"/>
                    </a:lnTo>
                    <a:lnTo>
                      <a:pt x="7" y="5"/>
                    </a:lnTo>
                    <a:lnTo>
                      <a:pt x="7" y="3"/>
                    </a:lnTo>
                    <a:lnTo>
                      <a:pt x="7" y="3"/>
                    </a:lnTo>
                    <a:lnTo>
                      <a:pt x="7" y="2"/>
                    </a:lnTo>
                    <a:lnTo>
                      <a:pt x="6" y="2"/>
                    </a:lnTo>
                    <a:lnTo>
                      <a:pt x="6" y="0"/>
                    </a:lnTo>
                    <a:lnTo>
                      <a:pt x="4" y="0"/>
                    </a:lnTo>
                    <a:lnTo>
                      <a:pt x="4" y="2"/>
                    </a:lnTo>
                    <a:lnTo>
                      <a:pt x="4" y="0"/>
                    </a:lnTo>
                    <a:lnTo>
                      <a:pt x="4" y="2"/>
                    </a:lnTo>
                    <a:lnTo>
                      <a:pt x="4" y="2"/>
                    </a:lnTo>
                    <a:lnTo>
                      <a:pt x="2" y="2"/>
                    </a:lnTo>
                    <a:lnTo>
                      <a:pt x="2" y="2"/>
                    </a:lnTo>
                    <a:lnTo>
                      <a:pt x="2" y="2"/>
                    </a:lnTo>
                    <a:lnTo>
                      <a:pt x="2" y="3"/>
                    </a:lnTo>
                    <a:lnTo>
                      <a:pt x="2" y="3"/>
                    </a:lnTo>
                    <a:lnTo>
                      <a:pt x="2" y="3"/>
                    </a:lnTo>
                    <a:lnTo>
                      <a:pt x="2" y="3"/>
                    </a:lnTo>
                    <a:lnTo>
                      <a:pt x="2" y="3"/>
                    </a:lnTo>
                    <a:lnTo>
                      <a:pt x="2" y="3"/>
                    </a:lnTo>
                    <a:lnTo>
                      <a:pt x="2" y="3"/>
                    </a:lnTo>
                    <a:lnTo>
                      <a:pt x="0" y="3"/>
                    </a:lnTo>
                    <a:lnTo>
                      <a:pt x="2" y="5"/>
                    </a:lnTo>
                    <a:lnTo>
                      <a:pt x="2" y="5"/>
                    </a:lnTo>
                    <a:lnTo>
                      <a:pt x="2" y="5"/>
                    </a:lnTo>
                    <a:lnTo>
                      <a:pt x="0"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07" name="Freeform 336"/>
              <p:cNvSpPr>
                <a:spLocks/>
              </p:cNvSpPr>
              <p:nvPr/>
            </p:nvSpPr>
            <p:spPr bwMode="auto">
              <a:xfrm>
                <a:off x="1946" y="925"/>
                <a:ext cx="4" cy="4"/>
              </a:xfrm>
              <a:custGeom>
                <a:avLst/>
                <a:gdLst>
                  <a:gd name="T0" fmla="*/ 0 w 4"/>
                  <a:gd name="T1" fmla="*/ 2 h 4"/>
                  <a:gd name="T2" fmla="*/ 2 w 4"/>
                  <a:gd name="T3" fmla="*/ 4 h 4"/>
                  <a:gd name="T4" fmla="*/ 4 w 4"/>
                  <a:gd name="T5" fmla="*/ 2 h 4"/>
                  <a:gd name="T6" fmla="*/ 4 w 4"/>
                  <a:gd name="T7" fmla="*/ 2 h 4"/>
                  <a:gd name="T8" fmla="*/ 4 w 4"/>
                  <a:gd name="T9" fmla="*/ 0 h 4"/>
                  <a:gd name="T10" fmla="*/ 4 w 4"/>
                  <a:gd name="T11" fmla="*/ 0 h 4"/>
                  <a:gd name="T12" fmla="*/ 4 w 4"/>
                  <a:gd name="T13" fmla="*/ 0 h 4"/>
                  <a:gd name="T14" fmla="*/ 4 w 4"/>
                  <a:gd name="T15" fmla="*/ 0 h 4"/>
                  <a:gd name="T16" fmla="*/ 4 w 4"/>
                  <a:gd name="T17" fmla="*/ 2 h 4"/>
                  <a:gd name="T18" fmla="*/ 2 w 4"/>
                  <a:gd name="T19" fmla="*/ 2 h 4"/>
                  <a:gd name="T20" fmla="*/ 2 w 4"/>
                  <a:gd name="T21" fmla="*/ 0 h 4"/>
                  <a:gd name="T22" fmla="*/ 2 w 4"/>
                  <a:gd name="T23" fmla="*/ 2 h 4"/>
                  <a:gd name="T24" fmla="*/ 2 w 4"/>
                  <a:gd name="T25" fmla="*/ 2 h 4"/>
                  <a:gd name="T26" fmla="*/ 0 w 4"/>
                  <a:gd name="T27" fmla="*/ 2 h 4"/>
                  <a:gd name="T28" fmla="*/ 0 w 4"/>
                  <a:gd name="T29" fmla="*/ 2 h 4"/>
                  <a:gd name="T30" fmla="*/ 0 w 4"/>
                  <a:gd name="T31" fmla="*/ 2 h 4"/>
                  <a:gd name="T32" fmla="*/ 0 w 4"/>
                  <a:gd name="T3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4">
                    <a:moveTo>
                      <a:pt x="0" y="2"/>
                    </a:moveTo>
                    <a:lnTo>
                      <a:pt x="2" y="4"/>
                    </a:lnTo>
                    <a:lnTo>
                      <a:pt x="4" y="2"/>
                    </a:lnTo>
                    <a:lnTo>
                      <a:pt x="4" y="2"/>
                    </a:lnTo>
                    <a:lnTo>
                      <a:pt x="4" y="0"/>
                    </a:lnTo>
                    <a:lnTo>
                      <a:pt x="4" y="0"/>
                    </a:lnTo>
                    <a:lnTo>
                      <a:pt x="4" y="0"/>
                    </a:lnTo>
                    <a:lnTo>
                      <a:pt x="4" y="0"/>
                    </a:lnTo>
                    <a:lnTo>
                      <a:pt x="4" y="2"/>
                    </a:lnTo>
                    <a:lnTo>
                      <a:pt x="2" y="2"/>
                    </a:lnTo>
                    <a:lnTo>
                      <a:pt x="2" y="0"/>
                    </a:lnTo>
                    <a:lnTo>
                      <a:pt x="2" y="2"/>
                    </a:lnTo>
                    <a:lnTo>
                      <a:pt x="2" y="2"/>
                    </a:lnTo>
                    <a:lnTo>
                      <a:pt x="0" y="2"/>
                    </a:lnTo>
                    <a:lnTo>
                      <a:pt x="0" y="2"/>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08" name="Freeform 337"/>
              <p:cNvSpPr>
                <a:spLocks/>
              </p:cNvSpPr>
              <p:nvPr/>
            </p:nvSpPr>
            <p:spPr bwMode="auto">
              <a:xfrm>
                <a:off x="1948" y="923"/>
                <a:ext cx="6" cy="2"/>
              </a:xfrm>
              <a:custGeom>
                <a:avLst/>
                <a:gdLst>
                  <a:gd name="T0" fmla="*/ 6 w 6"/>
                  <a:gd name="T1" fmla="*/ 2 h 2"/>
                  <a:gd name="T2" fmla="*/ 6 w 6"/>
                  <a:gd name="T3" fmla="*/ 0 h 2"/>
                  <a:gd name="T4" fmla="*/ 4 w 6"/>
                  <a:gd name="T5" fmla="*/ 0 h 2"/>
                  <a:gd name="T6" fmla="*/ 4 w 6"/>
                  <a:gd name="T7" fmla="*/ 0 h 2"/>
                  <a:gd name="T8" fmla="*/ 2 w 6"/>
                  <a:gd name="T9" fmla="*/ 0 h 2"/>
                  <a:gd name="T10" fmla="*/ 2 w 6"/>
                  <a:gd name="T11" fmla="*/ 0 h 2"/>
                  <a:gd name="T12" fmla="*/ 0 w 6"/>
                  <a:gd name="T13" fmla="*/ 0 h 2"/>
                  <a:gd name="T14" fmla="*/ 0 w 6"/>
                  <a:gd name="T15" fmla="*/ 0 h 2"/>
                  <a:gd name="T16" fmla="*/ 2 w 6"/>
                  <a:gd name="T17" fmla="*/ 0 h 2"/>
                  <a:gd name="T18" fmla="*/ 2 w 6"/>
                  <a:gd name="T19" fmla="*/ 0 h 2"/>
                  <a:gd name="T20" fmla="*/ 2 w 6"/>
                  <a:gd name="T21" fmla="*/ 0 h 2"/>
                  <a:gd name="T22" fmla="*/ 2 w 6"/>
                  <a:gd name="T23" fmla="*/ 0 h 2"/>
                  <a:gd name="T24" fmla="*/ 2 w 6"/>
                  <a:gd name="T25" fmla="*/ 0 h 2"/>
                  <a:gd name="T26" fmla="*/ 2 w 6"/>
                  <a:gd name="T27" fmla="*/ 2 h 2"/>
                  <a:gd name="T28" fmla="*/ 4 w 6"/>
                  <a:gd name="T29" fmla="*/ 2 h 2"/>
                  <a:gd name="T30" fmla="*/ 6 w 6"/>
                  <a:gd name="T3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2">
                    <a:moveTo>
                      <a:pt x="6" y="2"/>
                    </a:moveTo>
                    <a:lnTo>
                      <a:pt x="6" y="0"/>
                    </a:lnTo>
                    <a:lnTo>
                      <a:pt x="4" y="0"/>
                    </a:lnTo>
                    <a:lnTo>
                      <a:pt x="4" y="0"/>
                    </a:lnTo>
                    <a:lnTo>
                      <a:pt x="2" y="0"/>
                    </a:lnTo>
                    <a:lnTo>
                      <a:pt x="2" y="0"/>
                    </a:lnTo>
                    <a:lnTo>
                      <a:pt x="0" y="0"/>
                    </a:lnTo>
                    <a:lnTo>
                      <a:pt x="0" y="0"/>
                    </a:lnTo>
                    <a:lnTo>
                      <a:pt x="2" y="0"/>
                    </a:lnTo>
                    <a:lnTo>
                      <a:pt x="2" y="0"/>
                    </a:lnTo>
                    <a:lnTo>
                      <a:pt x="2" y="0"/>
                    </a:lnTo>
                    <a:lnTo>
                      <a:pt x="2" y="0"/>
                    </a:lnTo>
                    <a:lnTo>
                      <a:pt x="2" y="0"/>
                    </a:lnTo>
                    <a:lnTo>
                      <a:pt x="2" y="2"/>
                    </a:lnTo>
                    <a:lnTo>
                      <a:pt x="4" y="2"/>
                    </a:lnTo>
                    <a:lnTo>
                      <a:pt x="6"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09" name="Freeform 338"/>
              <p:cNvSpPr>
                <a:spLocks/>
              </p:cNvSpPr>
              <p:nvPr/>
            </p:nvSpPr>
            <p:spPr bwMode="auto">
              <a:xfrm>
                <a:off x="1954" y="921"/>
                <a:ext cx="2" cy="2"/>
              </a:xfrm>
              <a:custGeom>
                <a:avLst/>
                <a:gdLst>
                  <a:gd name="T0" fmla="*/ 0 w 2"/>
                  <a:gd name="T1" fmla="*/ 2 h 2"/>
                  <a:gd name="T2" fmla="*/ 2 w 2"/>
                  <a:gd name="T3" fmla="*/ 2 h 2"/>
                  <a:gd name="T4" fmla="*/ 2 w 2"/>
                  <a:gd name="T5" fmla="*/ 2 h 2"/>
                  <a:gd name="T6" fmla="*/ 2 w 2"/>
                  <a:gd name="T7" fmla="*/ 2 h 2"/>
                  <a:gd name="T8" fmla="*/ 2 w 2"/>
                  <a:gd name="T9" fmla="*/ 2 h 2"/>
                  <a:gd name="T10" fmla="*/ 2 w 2"/>
                  <a:gd name="T11" fmla="*/ 0 h 2"/>
                  <a:gd name="T12" fmla="*/ 0 w 2"/>
                  <a:gd name="T13" fmla="*/ 2 h 2"/>
                  <a:gd name="T14" fmla="*/ 0 w 2"/>
                  <a:gd name="T15" fmla="*/ 0 h 2"/>
                  <a:gd name="T16" fmla="*/ 0 w 2"/>
                  <a:gd name="T17" fmla="*/ 0 h 2"/>
                  <a:gd name="T18" fmla="*/ 0 w 2"/>
                  <a:gd name="T19" fmla="*/ 0 h 2"/>
                  <a:gd name="T20" fmla="*/ 0 w 2"/>
                  <a:gd name="T21" fmla="*/ 0 h 2"/>
                  <a:gd name="T22" fmla="*/ 0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0" y="2"/>
                    </a:moveTo>
                    <a:lnTo>
                      <a:pt x="2" y="2"/>
                    </a:lnTo>
                    <a:lnTo>
                      <a:pt x="2" y="2"/>
                    </a:lnTo>
                    <a:lnTo>
                      <a:pt x="2" y="2"/>
                    </a:lnTo>
                    <a:lnTo>
                      <a:pt x="2" y="2"/>
                    </a:lnTo>
                    <a:lnTo>
                      <a:pt x="2" y="0"/>
                    </a:lnTo>
                    <a:lnTo>
                      <a:pt x="0" y="2"/>
                    </a:lnTo>
                    <a:lnTo>
                      <a:pt x="0" y="0"/>
                    </a:lnTo>
                    <a:lnTo>
                      <a:pt x="0" y="0"/>
                    </a:lnTo>
                    <a:lnTo>
                      <a:pt x="0"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10" name="Freeform 339"/>
              <p:cNvSpPr>
                <a:spLocks/>
              </p:cNvSpPr>
              <p:nvPr/>
            </p:nvSpPr>
            <p:spPr bwMode="auto">
              <a:xfrm>
                <a:off x="1959" y="921"/>
                <a:ext cx="2" cy="2"/>
              </a:xfrm>
              <a:custGeom>
                <a:avLst/>
                <a:gdLst>
                  <a:gd name="T0" fmla="*/ 2 w 2"/>
                  <a:gd name="T1" fmla="*/ 2 h 2"/>
                  <a:gd name="T2" fmla="*/ 2 w 2"/>
                  <a:gd name="T3" fmla="*/ 2 h 2"/>
                  <a:gd name="T4" fmla="*/ 2 w 2"/>
                  <a:gd name="T5" fmla="*/ 0 h 2"/>
                  <a:gd name="T6" fmla="*/ 0 w 2"/>
                  <a:gd name="T7" fmla="*/ 0 h 2"/>
                  <a:gd name="T8" fmla="*/ 0 w 2"/>
                  <a:gd name="T9" fmla="*/ 0 h 2"/>
                  <a:gd name="T10" fmla="*/ 0 w 2"/>
                  <a:gd name="T11" fmla="*/ 2 h 2"/>
                  <a:gd name="T12" fmla="*/ 0 w 2"/>
                  <a:gd name="T13" fmla="*/ 2 h 2"/>
                  <a:gd name="T14" fmla="*/ 0 w 2"/>
                  <a:gd name="T15" fmla="*/ 2 h 2"/>
                  <a:gd name="T16" fmla="*/ 0 w 2"/>
                  <a:gd name="T17" fmla="*/ 2 h 2"/>
                  <a:gd name="T18" fmla="*/ 2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2" y="2"/>
                    </a:moveTo>
                    <a:lnTo>
                      <a:pt x="2" y="2"/>
                    </a:lnTo>
                    <a:lnTo>
                      <a:pt x="2" y="0"/>
                    </a:lnTo>
                    <a:lnTo>
                      <a:pt x="0" y="0"/>
                    </a:lnTo>
                    <a:lnTo>
                      <a:pt x="0" y="0"/>
                    </a:lnTo>
                    <a:lnTo>
                      <a:pt x="0" y="2"/>
                    </a:lnTo>
                    <a:lnTo>
                      <a:pt x="0" y="2"/>
                    </a:lnTo>
                    <a:lnTo>
                      <a:pt x="0" y="2"/>
                    </a:lnTo>
                    <a:lnTo>
                      <a:pt x="0"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11" name="Freeform 340"/>
              <p:cNvSpPr>
                <a:spLocks/>
              </p:cNvSpPr>
              <p:nvPr/>
            </p:nvSpPr>
            <p:spPr bwMode="auto">
              <a:xfrm>
                <a:off x="1970" y="919"/>
                <a:ext cx="2" cy="2"/>
              </a:xfrm>
              <a:custGeom>
                <a:avLst/>
                <a:gdLst>
                  <a:gd name="T0" fmla="*/ 0 w 2"/>
                  <a:gd name="T1" fmla="*/ 0 h 2"/>
                  <a:gd name="T2" fmla="*/ 0 w 2"/>
                  <a:gd name="T3" fmla="*/ 0 h 2"/>
                  <a:gd name="T4" fmla="*/ 0 w 2"/>
                  <a:gd name="T5" fmla="*/ 2 h 2"/>
                  <a:gd name="T6" fmla="*/ 2 w 2"/>
                  <a:gd name="T7" fmla="*/ 2 h 2"/>
                  <a:gd name="T8" fmla="*/ 2 w 2"/>
                  <a:gd name="T9" fmla="*/ 0 h 2"/>
                  <a:gd name="T10" fmla="*/ 0 w 2"/>
                  <a:gd name="T11" fmla="*/ 0 h 2"/>
                  <a:gd name="T12" fmla="*/ 0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0"/>
                    </a:moveTo>
                    <a:lnTo>
                      <a:pt x="0" y="0"/>
                    </a:lnTo>
                    <a:lnTo>
                      <a:pt x="0" y="2"/>
                    </a:lnTo>
                    <a:lnTo>
                      <a:pt x="2" y="2"/>
                    </a:lnTo>
                    <a:lnTo>
                      <a:pt x="2"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12" name="Freeform 341"/>
              <p:cNvSpPr>
                <a:spLocks/>
              </p:cNvSpPr>
              <p:nvPr/>
            </p:nvSpPr>
            <p:spPr bwMode="auto">
              <a:xfrm>
                <a:off x="1966" y="916"/>
                <a:ext cx="6" cy="2"/>
              </a:xfrm>
              <a:custGeom>
                <a:avLst/>
                <a:gdLst>
                  <a:gd name="T0" fmla="*/ 0 w 6"/>
                  <a:gd name="T1" fmla="*/ 2 h 2"/>
                  <a:gd name="T2" fmla="*/ 0 w 6"/>
                  <a:gd name="T3" fmla="*/ 2 h 2"/>
                  <a:gd name="T4" fmla="*/ 0 w 6"/>
                  <a:gd name="T5" fmla="*/ 2 h 2"/>
                  <a:gd name="T6" fmla="*/ 2 w 6"/>
                  <a:gd name="T7" fmla="*/ 2 h 2"/>
                  <a:gd name="T8" fmla="*/ 2 w 6"/>
                  <a:gd name="T9" fmla="*/ 2 h 2"/>
                  <a:gd name="T10" fmla="*/ 2 w 6"/>
                  <a:gd name="T11" fmla="*/ 2 h 2"/>
                  <a:gd name="T12" fmla="*/ 4 w 6"/>
                  <a:gd name="T13" fmla="*/ 2 h 2"/>
                  <a:gd name="T14" fmla="*/ 4 w 6"/>
                  <a:gd name="T15" fmla="*/ 2 h 2"/>
                  <a:gd name="T16" fmla="*/ 4 w 6"/>
                  <a:gd name="T17" fmla="*/ 2 h 2"/>
                  <a:gd name="T18" fmla="*/ 4 w 6"/>
                  <a:gd name="T19" fmla="*/ 2 h 2"/>
                  <a:gd name="T20" fmla="*/ 6 w 6"/>
                  <a:gd name="T21" fmla="*/ 2 h 2"/>
                  <a:gd name="T22" fmla="*/ 6 w 6"/>
                  <a:gd name="T23" fmla="*/ 2 h 2"/>
                  <a:gd name="T24" fmla="*/ 6 w 6"/>
                  <a:gd name="T25" fmla="*/ 2 h 2"/>
                  <a:gd name="T26" fmla="*/ 6 w 6"/>
                  <a:gd name="T27" fmla="*/ 2 h 2"/>
                  <a:gd name="T28" fmla="*/ 4 w 6"/>
                  <a:gd name="T29" fmla="*/ 2 h 2"/>
                  <a:gd name="T30" fmla="*/ 4 w 6"/>
                  <a:gd name="T31" fmla="*/ 0 h 2"/>
                  <a:gd name="T32" fmla="*/ 4 w 6"/>
                  <a:gd name="T33" fmla="*/ 0 h 2"/>
                  <a:gd name="T34" fmla="*/ 4 w 6"/>
                  <a:gd name="T35" fmla="*/ 2 h 2"/>
                  <a:gd name="T36" fmla="*/ 4 w 6"/>
                  <a:gd name="T37" fmla="*/ 2 h 2"/>
                  <a:gd name="T38" fmla="*/ 4 w 6"/>
                  <a:gd name="T39" fmla="*/ 0 h 2"/>
                  <a:gd name="T40" fmla="*/ 2 w 6"/>
                  <a:gd name="T41" fmla="*/ 0 h 2"/>
                  <a:gd name="T42" fmla="*/ 2 w 6"/>
                  <a:gd name="T43" fmla="*/ 2 h 2"/>
                  <a:gd name="T44" fmla="*/ 2 w 6"/>
                  <a:gd name="T45" fmla="*/ 2 h 2"/>
                  <a:gd name="T46" fmla="*/ 2 w 6"/>
                  <a:gd name="T47" fmla="*/ 2 h 2"/>
                  <a:gd name="T48" fmla="*/ 0 w 6"/>
                  <a:gd name="T4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 h="2">
                    <a:moveTo>
                      <a:pt x="0" y="2"/>
                    </a:moveTo>
                    <a:lnTo>
                      <a:pt x="0" y="2"/>
                    </a:lnTo>
                    <a:lnTo>
                      <a:pt x="0" y="2"/>
                    </a:lnTo>
                    <a:lnTo>
                      <a:pt x="2" y="2"/>
                    </a:lnTo>
                    <a:lnTo>
                      <a:pt x="2" y="2"/>
                    </a:lnTo>
                    <a:lnTo>
                      <a:pt x="2" y="2"/>
                    </a:lnTo>
                    <a:lnTo>
                      <a:pt x="4" y="2"/>
                    </a:lnTo>
                    <a:lnTo>
                      <a:pt x="4" y="2"/>
                    </a:lnTo>
                    <a:lnTo>
                      <a:pt x="4" y="2"/>
                    </a:lnTo>
                    <a:lnTo>
                      <a:pt x="4" y="2"/>
                    </a:lnTo>
                    <a:lnTo>
                      <a:pt x="6" y="2"/>
                    </a:lnTo>
                    <a:lnTo>
                      <a:pt x="6" y="2"/>
                    </a:lnTo>
                    <a:lnTo>
                      <a:pt x="6" y="2"/>
                    </a:lnTo>
                    <a:lnTo>
                      <a:pt x="6" y="2"/>
                    </a:lnTo>
                    <a:lnTo>
                      <a:pt x="4" y="2"/>
                    </a:lnTo>
                    <a:lnTo>
                      <a:pt x="4" y="0"/>
                    </a:lnTo>
                    <a:lnTo>
                      <a:pt x="4" y="0"/>
                    </a:lnTo>
                    <a:lnTo>
                      <a:pt x="4" y="2"/>
                    </a:lnTo>
                    <a:lnTo>
                      <a:pt x="4" y="2"/>
                    </a:lnTo>
                    <a:lnTo>
                      <a:pt x="4" y="0"/>
                    </a:lnTo>
                    <a:lnTo>
                      <a:pt x="2" y="0"/>
                    </a:lnTo>
                    <a:lnTo>
                      <a:pt x="2" y="2"/>
                    </a:lnTo>
                    <a:lnTo>
                      <a:pt x="2" y="2"/>
                    </a:lnTo>
                    <a:lnTo>
                      <a:pt x="2"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13" name="Freeform 342"/>
              <p:cNvSpPr>
                <a:spLocks/>
              </p:cNvSpPr>
              <p:nvPr/>
            </p:nvSpPr>
            <p:spPr bwMode="auto">
              <a:xfrm>
                <a:off x="1972" y="918"/>
                <a:ext cx="3" cy="1"/>
              </a:xfrm>
              <a:custGeom>
                <a:avLst/>
                <a:gdLst>
                  <a:gd name="T0" fmla="*/ 3 w 3"/>
                  <a:gd name="T1" fmla="*/ 0 h 1"/>
                  <a:gd name="T2" fmla="*/ 2 w 3"/>
                  <a:gd name="T3" fmla="*/ 0 h 1"/>
                  <a:gd name="T4" fmla="*/ 2 w 3"/>
                  <a:gd name="T5" fmla="*/ 0 h 1"/>
                  <a:gd name="T6" fmla="*/ 0 w 3"/>
                  <a:gd name="T7" fmla="*/ 0 h 1"/>
                  <a:gd name="T8" fmla="*/ 0 w 3"/>
                  <a:gd name="T9" fmla="*/ 0 h 1"/>
                  <a:gd name="T10" fmla="*/ 0 w 3"/>
                  <a:gd name="T11" fmla="*/ 0 h 1"/>
                  <a:gd name="T12" fmla="*/ 0 w 3"/>
                  <a:gd name="T13" fmla="*/ 1 h 1"/>
                  <a:gd name="T14" fmla="*/ 0 w 3"/>
                  <a:gd name="T15" fmla="*/ 1 h 1"/>
                  <a:gd name="T16" fmla="*/ 0 w 3"/>
                  <a:gd name="T17" fmla="*/ 1 h 1"/>
                  <a:gd name="T18" fmla="*/ 2 w 3"/>
                  <a:gd name="T19" fmla="*/ 1 h 1"/>
                  <a:gd name="T20" fmla="*/ 2 w 3"/>
                  <a:gd name="T21" fmla="*/ 1 h 1"/>
                  <a:gd name="T22" fmla="*/ 2 w 3"/>
                  <a:gd name="T23" fmla="*/ 1 h 1"/>
                  <a:gd name="T24" fmla="*/ 3 w 3"/>
                  <a:gd name="T25" fmla="*/ 1 h 1"/>
                  <a:gd name="T26" fmla="*/ 3 w 3"/>
                  <a:gd name="T27" fmla="*/ 0 h 1"/>
                  <a:gd name="T28" fmla="*/ 3 w 3"/>
                  <a:gd name="T2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1">
                    <a:moveTo>
                      <a:pt x="3" y="0"/>
                    </a:moveTo>
                    <a:lnTo>
                      <a:pt x="2" y="0"/>
                    </a:lnTo>
                    <a:lnTo>
                      <a:pt x="2" y="0"/>
                    </a:lnTo>
                    <a:lnTo>
                      <a:pt x="0" y="0"/>
                    </a:lnTo>
                    <a:lnTo>
                      <a:pt x="0" y="0"/>
                    </a:lnTo>
                    <a:lnTo>
                      <a:pt x="0" y="0"/>
                    </a:lnTo>
                    <a:lnTo>
                      <a:pt x="0" y="1"/>
                    </a:lnTo>
                    <a:lnTo>
                      <a:pt x="0" y="1"/>
                    </a:lnTo>
                    <a:lnTo>
                      <a:pt x="0" y="1"/>
                    </a:lnTo>
                    <a:lnTo>
                      <a:pt x="2" y="1"/>
                    </a:lnTo>
                    <a:lnTo>
                      <a:pt x="2" y="1"/>
                    </a:lnTo>
                    <a:lnTo>
                      <a:pt x="2" y="1"/>
                    </a:lnTo>
                    <a:lnTo>
                      <a:pt x="3" y="1"/>
                    </a:lnTo>
                    <a:lnTo>
                      <a:pt x="3" y="0"/>
                    </a:lnTo>
                    <a:lnTo>
                      <a:pt x="3"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14" name="Freeform 343"/>
              <p:cNvSpPr>
                <a:spLocks/>
              </p:cNvSpPr>
              <p:nvPr/>
            </p:nvSpPr>
            <p:spPr bwMode="auto">
              <a:xfrm>
                <a:off x="1975" y="916"/>
                <a:ext cx="2" cy="2"/>
              </a:xfrm>
              <a:custGeom>
                <a:avLst/>
                <a:gdLst>
                  <a:gd name="T0" fmla="*/ 2 w 2"/>
                  <a:gd name="T1" fmla="*/ 2 h 2"/>
                  <a:gd name="T2" fmla="*/ 2 w 2"/>
                  <a:gd name="T3" fmla="*/ 2 h 2"/>
                  <a:gd name="T4" fmla="*/ 2 w 2"/>
                  <a:gd name="T5" fmla="*/ 2 h 2"/>
                  <a:gd name="T6" fmla="*/ 2 w 2"/>
                  <a:gd name="T7" fmla="*/ 2 h 2"/>
                  <a:gd name="T8" fmla="*/ 2 w 2"/>
                  <a:gd name="T9" fmla="*/ 2 h 2"/>
                  <a:gd name="T10" fmla="*/ 0 w 2"/>
                  <a:gd name="T11" fmla="*/ 0 h 2"/>
                  <a:gd name="T12" fmla="*/ 0 w 2"/>
                  <a:gd name="T13" fmla="*/ 0 h 2"/>
                  <a:gd name="T14" fmla="*/ 0 w 2"/>
                  <a:gd name="T15" fmla="*/ 0 h 2"/>
                  <a:gd name="T16" fmla="*/ 0 w 2"/>
                  <a:gd name="T17" fmla="*/ 0 h 2"/>
                  <a:gd name="T18" fmla="*/ 0 w 2"/>
                  <a:gd name="T19" fmla="*/ 2 h 2"/>
                  <a:gd name="T20" fmla="*/ 2 w 2"/>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2">
                    <a:moveTo>
                      <a:pt x="2" y="2"/>
                    </a:moveTo>
                    <a:lnTo>
                      <a:pt x="2" y="2"/>
                    </a:lnTo>
                    <a:lnTo>
                      <a:pt x="2" y="2"/>
                    </a:lnTo>
                    <a:lnTo>
                      <a:pt x="2" y="2"/>
                    </a:lnTo>
                    <a:lnTo>
                      <a:pt x="2" y="2"/>
                    </a:lnTo>
                    <a:lnTo>
                      <a:pt x="0" y="0"/>
                    </a:lnTo>
                    <a:lnTo>
                      <a:pt x="0" y="0"/>
                    </a:lnTo>
                    <a:lnTo>
                      <a:pt x="0" y="0"/>
                    </a:lnTo>
                    <a:lnTo>
                      <a:pt x="0" y="0"/>
                    </a:lnTo>
                    <a:lnTo>
                      <a:pt x="0"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15" name="Freeform 344"/>
              <p:cNvSpPr>
                <a:spLocks/>
              </p:cNvSpPr>
              <p:nvPr/>
            </p:nvSpPr>
            <p:spPr bwMode="auto">
              <a:xfrm>
                <a:off x="1983" y="912"/>
                <a:ext cx="5" cy="2"/>
              </a:xfrm>
              <a:custGeom>
                <a:avLst/>
                <a:gdLst>
                  <a:gd name="T0" fmla="*/ 0 w 5"/>
                  <a:gd name="T1" fmla="*/ 0 h 2"/>
                  <a:gd name="T2" fmla="*/ 0 w 5"/>
                  <a:gd name="T3" fmla="*/ 0 h 2"/>
                  <a:gd name="T4" fmla="*/ 2 w 5"/>
                  <a:gd name="T5" fmla="*/ 0 h 2"/>
                  <a:gd name="T6" fmla="*/ 0 w 5"/>
                  <a:gd name="T7" fmla="*/ 2 h 2"/>
                  <a:gd name="T8" fmla="*/ 2 w 5"/>
                  <a:gd name="T9" fmla="*/ 2 h 2"/>
                  <a:gd name="T10" fmla="*/ 2 w 5"/>
                  <a:gd name="T11" fmla="*/ 2 h 2"/>
                  <a:gd name="T12" fmla="*/ 3 w 5"/>
                  <a:gd name="T13" fmla="*/ 2 h 2"/>
                  <a:gd name="T14" fmla="*/ 3 w 5"/>
                  <a:gd name="T15" fmla="*/ 2 h 2"/>
                  <a:gd name="T16" fmla="*/ 5 w 5"/>
                  <a:gd name="T17" fmla="*/ 2 h 2"/>
                  <a:gd name="T18" fmla="*/ 5 w 5"/>
                  <a:gd name="T19" fmla="*/ 0 h 2"/>
                  <a:gd name="T20" fmla="*/ 3 w 5"/>
                  <a:gd name="T21" fmla="*/ 0 h 2"/>
                  <a:gd name="T22" fmla="*/ 2 w 5"/>
                  <a:gd name="T23" fmla="*/ 0 h 2"/>
                  <a:gd name="T24" fmla="*/ 2 w 5"/>
                  <a:gd name="T25" fmla="*/ 0 h 2"/>
                  <a:gd name="T26" fmla="*/ 2 w 5"/>
                  <a:gd name="T27" fmla="*/ 0 h 2"/>
                  <a:gd name="T28" fmla="*/ 0 w 5"/>
                  <a:gd name="T2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2">
                    <a:moveTo>
                      <a:pt x="0" y="0"/>
                    </a:moveTo>
                    <a:lnTo>
                      <a:pt x="0" y="0"/>
                    </a:lnTo>
                    <a:lnTo>
                      <a:pt x="2" y="0"/>
                    </a:lnTo>
                    <a:lnTo>
                      <a:pt x="0" y="2"/>
                    </a:lnTo>
                    <a:lnTo>
                      <a:pt x="2" y="2"/>
                    </a:lnTo>
                    <a:lnTo>
                      <a:pt x="2" y="2"/>
                    </a:lnTo>
                    <a:lnTo>
                      <a:pt x="3" y="2"/>
                    </a:lnTo>
                    <a:lnTo>
                      <a:pt x="3" y="2"/>
                    </a:lnTo>
                    <a:lnTo>
                      <a:pt x="5" y="2"/>
                    </a:lnTo>
                    <a:lnTo>
                      <a:pt x="5" y="0"/>
                    </a:lnTo>
                    <a:lnTo>
                      <a:pt x="3" y="0"/>
                    </a:lnTo>
                    <a:lnTo>
                      <a:pt x="2" y="0"/>
                    </a:lnTo>
                    <a:lnTo>
                      <a:pt x="2"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16" name="Freeform 345"/>
              <p:cNvSpPr>
                <a:spLocks/>
              </p:cNvSpPr>
              <p:nvPr/>
            </p:nvSpPr>
            <p:spPr bwMode="auto">
              <a:xfrm>
                <a:off x="1896" y="985"/>
                <a:ext cx="5" cy="1"/>
              </a:xfrm>
              <a:custGeom>
                <a:avLst/>
                <a:gdLst>
                  <a:gd name="T0" fmla="*/ 3 w 5"/>
                  <a:gd name="T1" fmla="*/ 0 h 1"/>
                  <a:gd name="T2" fmla="*/ 2 w 5"/>
                  <a:gd name="T3" fmla="*/ 0 h 1"/>
                  <a:gd name="T4" fmla="*/ 2 w 5"/>
                  <a:gd name="T5" fmla="*/ 1 h 1"/>
                  <a:gd name="T6" fmla="*/ 2 w 5"/>
                  <a:gd name="T7" fmla="*/ 1 h 1"/>
                  <a:gd name="T8" fmla="*/ 0 w 5"/>
                  <a:gd name="T9" fmla="*/ 1 h 1"/>
                  <a:gd name="T10" fmla="*/ 0 w 5"/>
                  <a:gd name="T11" fmla="*/ 1 h 1"/>
                  <a:gd name="T12" fmla="*/ 2 w 5"/>
                  <a:gd name="T13" fmla="*/ 1 h 1"/>
                  <a:gd name="T14" fmla="*/ 3 w 5"/>
                  <a:gd name="T15" fmla="*/ 1 h 1"/>
                  <a:gd name="T16" fmla="*/ 5 w 5"/>
                  <a:gd name="T17" fmla="*/ 1 h 1"/>
                  <a:gd name="T18" fmla="*/ 5 w 5"/>
                  <a:gd name="T19" fmla="*/ 0 h 1"/>
                  <a:gd name="T20" fmla="*/ 3 w 5"/>
                  <a:gd name="T21" fmla="*/ 0 h 1"/>
                  <a:gd name="T22" fmla="*/ 5 w 5"/>
                  <a:gd name="T23" fmla="*/ 0 h 1"/>
                  <a:gd name="T24" fmla="*/ 3 w 5"/>
                  <a:gd name="T25"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1">
                    <a:moveTo>
                      <a:pt x="3" y="0"/>
                    </a:moveTo>
                    <a:lnTo>
                      <a:pt x="2" y="0"/>
                    </a:lnTo>
                    <a:lnTo>
                      <a:pt x="2" y="1"/>
                    </a:lnTo>
                    <a:lnTo>
                      <a:pt x="2" y="1"/>
                    </a:lnTo>
                    <a:lnTo>
                      <a:pt x="0" y="1"/>
                    </a:lnTo>
                    <a:lnTo>
                      <a:pt x="0" y="1"/>
                    </a:lnTo>
                    <a:lnTo>
                      <a:pt x="2" y="1"/>
                    </a:lnTo>
                    <a:lnTo>
                      <a:pt x="3" y="1"/>
                    </a:lnTo>
                    <a:lnTo>
                      <a:pt x="5" y="1"/>
                    </a:lnTo>
                    <a:lnTo>
                      <a:pt x="5" y="0"/>
                    </a:lnTo>
                    <a:lnTo>
                      <a:pt x="3" y="0"/>
                    </a:lnTo>
                    <a:lnTo>
                      <a:pt x="5" y="0"/>
                    </a:lnTo>
                    <a:lnTo>
                      <a:pt x="3"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17" name="Freeform 346"/>
              <p:cNvSpPr>
                <a:spLocks/>
              </p:cNvSpPr>
              <p:nvPr/>
            </p:nvSpPr>
            <p:spPr bwMode="auto">
              <a:xfrm>
                <a:off x="1876" y="101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18" name="Freeform 347"/>
              <p:cNvSpPr>
                <a:spLocks/>
              </p:cNvSpPr>
              <p:nvPr/>
            </p:nvSpPr>
            <p:spPr bwMode="auto">
              <a:xfrm>
                <a:off x="1881" y="997"/>
                <a:ext cx="2" cy="2"/>
              </a:xfrm>
              <a:custGeom>
                <a:avLst/>
                <a:gdLst>
                  <a:gd name="T0" fmla="*/ 2 w 2"/>
                  <a:gd name="T1" fmla="*/ 0 h 2"/>
                  <a:gd name="T2" fmla="*/ 0 w 2"/>
                  <a:gd name="T3" fmla="*/ 0 h 2"/>
                  <a:gd name="T4" fmla="*/ 0 w 2"/>
                  <a:gd name="T5" fmla="*/ 0 h 2"/>
                  <a:gd name="T6" fmla="*/ 0 w 2"/>
                  <a:gd name="T7" fmla="*/ 0 h 2"/>
                  <a:gd name="T8" fmla="*/ 0 w 2"/>
                  <a:gd name="T9" fmla="*/ 2 h 2"/>
                  <a:gd name="T10" fmla="*/ 0 w 2"/>
                  <a:gd name="T11" fmla="*/ 2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lnTo>
                      <a:pt x="0" y="0"/>
                    </a:lnTo>
                    <a:lnTo>
                      <a:pt x="0" y="0"/>
                    </a:lnTo>
                    <a:lnTo>
                      <a:pt x="0" y="0"/>
                    </a:lnTo>
                    <a:lnTo>
                      <a:pt x="0" y="2"/>
                    </a:lnTo>
                    <a:lnTo>
                      <a:pt x="0" y="2"/>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19" name="Rectangle 348"/>
              <p:cNvSpPr>
                <a:spLocks noChangeArrowheads="1"/>
              </p:cNvSpPr>
              <p:nvPr/>
            </p:nvSpPr>
            <p:spPr bwMode="auto">
              <a:xfrm>
                <a:off x="1876" y="1003"/>
                <a:ext cx="2"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20" name="Freeform 349"/>
              <p:cNvSpPr>
                <a:spLocks/>
              </p:cNvSpPr>
              <p:nvPr/>
            </p:nvSpPr>
            <p:spPr bwMode="auto">
              <a:xfrm>
                <a:off x="1894" y="827"/>
                <a:ext cx="52" cy="33"/>
              </a:xfrm>
              <a:custGeom>
                <a:avLst/>
                <a:gdLst>
                  <a:gd name="T0" fmla="*/ 4 w 52"/>
                  <a:gd name="T1" fmla="*/ 9 h 33"/>
                  <a:gd name="T2" fmla="*/ 5 w 52"/>
                  <a:gd name="T3" fmla="*/ 7 h 33"/>
                  <a:gd name="T4" fmla="*/ 7 w 52"/>
                  <a:gd name="T5" fmla="*/ 9 h 33"/>
                  <a:gd name="T6" fmla="*/ 11 w 52"/>
                  <a:gd name="T7" fmla="*/ 11 h 33"/>
                  <a:gd name="T8" fmla="*/ 7 w 52"/>
                  <a:gd name="T9" fmla="*/ 13 h 33"/>
                  <a:gd name="T10" fmla="*/ 9 w 52"/>
                  <a:gd name="T11" fmla="*/ 15 h 33"/>
                  <a:gd name="T12" fmla="*/ 11 w 52"/>
                  <a:gd name="T13" fmla="*/ 16 h 33"/>
                  <a:gd name="T14" fmla="*/ 14 w 52"/>
                  <a:gd name="T15" fmla="*/ 18 h 33"/>
                  <a:gd name="T16" fmla="*/ 20 w 52"/>
                  <a:gd name="T17" fmla="*/ 16 h 33"/>
                  <a:gd name="T18" fmla="*/ 20 w 52"/>
                  <a:gd name="T19" fmla="*/ 15 h 33"/>
                  <a:gd name="T20" fmla="*/ 22 w 52"/>
                  <a:gd name="T21" fmla="*/ 15 h 33"/>
                  <a:gd name="T22" fmla="*/ 25 w 52"/>
                  <a:gd name="T23" fmla="*/ 13 h 33"/>
                  <a:gd name="T24" fmla="*/ 29 w 52"/>
                  <a:gd name="T25" fmla="*/ 15 h 33"/>
                  <a:gd name="T26" fmla="*/ 31 w 52"/>
                  <a:gd name="T27" fmla="*/ 15 h 33"/>
                  <a:gd name="T28" fmla="*/ 34 w 52"/>
                  <a:gd name="T29" fmla="*/ 16 h 33"/>
                  <a:gd name="T30" fmla="*/ 29 w 52"/>
                  <a:gd name="T31" fmla="*/ 16 h 33"/>
                  <a:gd name="T32" fmla="*/ 24 w 52"/>
                  <a:gd name="T33" fmla="*/ 18 h 33"/>
                  <a:gd name="T34" fmla="*/ 20 w 52"/>
                  <a:gd name="T35" fmla="*/ 20 h 33"/>
                  <a:gd name="T36" fmla="*/ 18 w 52"/>
                  <a:gd name="T37" fmla="*/ 22 h 33"/>
                  <a:gd name="T38" fmla="*/ 22 w 52"/>
                  <a:gd name="T39" fmla="*/ 22 h 33"/>
                  <a:gd name="T40" fmla="*/ 25 w 52"/>
                  <a:gd name="T41" fmla="*/ 22 h 33"/>
                  <a:gd name="T42" fmla="*/ 31 w 52"/>
                  <a:gd name="T43" fmla="*/ 20 h 33"/>
                  <a:gd name="T44" fmla="*/ 31 w 52"/>
                  <a:gd name="T45" fmla="*/ 22 h 33"/>
                  <a:gd name="T46" fmla="*/ 27 w 52"/>
                  <a:gd name="T47" fmla="*/ 22 h 33"/>
                  <a:gd name="T48" fmla="*/ 25 w 52"/>
                  <a:gd name="T49" fmla="*/ 26 h 33"/>
                  <a:gd name="T50" fmla="*/ 20 w 52"/>
                  <a:gd name="T51" fmla="*/ 26 h 33"/>
                  <a:gd name="T52" fmla="*/ 25 w 52"/>
                  <a:gd name="T53" fmla="*/ 29 h 33"/>
                  <a:gd name="T54" fmla="*/ 29 w 52"/>
                  <a:gd name="T55" fmla="*/ 29 h 33"/>
                  <a:gd name="T56" fmla="*/ 29 w 52"/>
                  <a:gd name="T57" fmla="*/ 31 h 33"/>
                  <a:gd name="T58" fmla="*/ 34 w 52"/>
                  <a:gd name="T59" fmla="*/ 33 h 33"/>
                  <a:gd name="T60" fmla="*/ 34 w 52"/>
                  <a:gd name="T61" fmla="*/ 31 h 33"/>
                  <a:gd name="T62" fmla="*/ 38 w 52"/>
                  <a:gd name="T63" fmla="*/ 26 h 33"/>
                  <a:gd name="T64" fmla="*/ 40 w 52"/>
                  <a:gd name="T65" fmla="*/ 24 h 33"/>
                  <a:gd name="T66" fmla="*/ 40 w 52"/>
                  <a:gd name="T67" fmla="*/ 20 h 33"/>
                  <a:gd name="T68" fmla="*/ 42 w 52"/>
                  <a:gd name="T69" fmla="*/ 16 h 33"/>
                  <a:gd name="T70" fmla="*/ 43 w 52"/>
                  <a:gd name="T71" fmla="*/ 15 h 33"/>
                  <a:gd name="T72" fmla="*/ 52 w 52"/>
                  <a:gd name="T73" fmla="*/ 13 h 33"/>
                  <a:gd name="T74" fmla="*/ 47 w 52"/>
                  <a:gd name="T75" fmla="*/ 11 h 33"/>
                  <a:gd name="T76" fmla="*/ 38 w 52"/>
                  <a:gd name="T77" fmla="*/ 7 h 33"/>
                  <a:gd name="T78" fmla="*/ 36 w 52"/>
                  <a:gd name="T79" fmla="*/ 4 h 33"/>
                  <a:gd name="T80" fmla="*/ 34 w 52"/>
                  <a:gd name="T81" fmla="*/ 6 h 33"/>
                  <a:gd name="T82" fmla="*/ 29 w 52"/>
                  <a:gd name="T83" fmla="*/ 2 h 33"/>
                  <a:gd name="T84" fmla="*/ 25 w 52"/>
                  <a:gd name="T85" fmla="*/ 0 h 33"/>
                  <a:gd name="T86" fmla="*/ 24 w 52"/>
                  <a:gd name="T87" fmla="*/ 2 h 33"/>
                  <a:gd name="T88" fmla="*/ 25 w 52"/>
                  <a:gd name="T89" fmla="*/ 7 h 33"/>
                  <a:gd name="T90" fmla="*/ 27 w 52"/>
                  <a:gd name="T91" fmla="*/ 11 h 33"/>
                  <a:gd name="T92" fmla="*/ 24 w 52"/>
                  <a:gd name="T93" fmla="*/ 7 h 33"/>
                  <a:gd name="T94" fmla="*/ 18 w 52"/>
                  <a:gd name="T95" fmla="*/ 2 h 33"/>
                  <a:gd name="T96" fmla="*/ 16 w 52"/>
                  <a:gd name="T97" fmla="*/ 6 h 33"/>
                  <a:gd name="T98" fmla="*/ 14 w 52"/>
                  <a:gd name="T99" fmla="*/ 7 h 33"/>
                  <a:gd name="T100" fmla="*/ 13 w 52"/>
                  <a:gd name="T101" fmla="*/ 6 h 33"/>
                  <a:gd name="T102" fmla="*/ 13 w 52"/>
                  <a:gd name="T103" fmla="*/ 4 h 33"/>
                  <a:gd name="T104" fmla="*/ 14 w 52"/>
                  <a:gd name="T105" fmla="*/ 2 h 33"/>
                  <a:gd name="T106" fmla="*/ 7 w 52"/>
                  <a:gd name="T107" fmla="*/ 4 h 33"/>
                  <a:gd name="T108" fmla="*/ 2 w 52"/>
                  <a:gd name="T109" fmla="*/ 4 h 33"/>
                  <a:gd name="T110" fmla="*/ 2 w 52"/>
                  <a:gd name="T111" fmla="*/ 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 h="33">
                    <a:moveTo>
                      <a:pt x="2" y="6"/>
                    </a:moveTo>
                    <a:lnTo>
                      <a:pt x="2" y="7"/>
                    </a:lnTo>
                    <a:lnTo>
                      <a:pt x="2" y="7"/>
                    </a:lnTo>
                    <a:lnTo>
                      <a:pt x="2" y="7"/>
                    </a:lnTo>
                    <a:lnTo>
                      <a:pt x="2" y="7"/>
                    </a:lnTo>
                    <a:lnTo>
                      <a:pt x="4" y="7"/>
                    </a:lnTo>
                    <a:lnTo>
                      <a:pt x="4" y="9"/>
                    </a:lnTo>
                    <a:lnTo>
                      <a:pt x="4" y="9"/>
                    </a:lnTo>
                    <a:lnTo>
                      <a:pt x="4" y="9"/>
                    </a:lnTo>
                    <a:lnTo>
                      <a:pt x="4" y="9"/>
                    </a:lnTo>
                    <a:lnTo>
                      <a:pt x="5" y="9"/>
                    </a:lnTo>
                    <a:lnTo>
                      <a:pt x="5" y="9"/>
                    </a:lnTo>
                    <a:lnTo>
                      <a:pt x="4" y="7"/>
                    </a:lnTo>
                    <a:lnTo>
                      <a:pt x="5" y="7"/>
                    </a:lnTo>
                    <a:lnTo>
                      <a:pt x="5" y="7"/>
                    </a:lnTo>
                    <a:lnTo>
                      <a:pt x="5" y="7"/>
                    </a:lnTo>
                    <a:lnTo>
                      <a:pt x="7" y="7"/>
                    </a:lnTo>
                    <a:lnTo>
                      <a:pt x="7" y="7"/>
                    </a:lnTo>
                    <a:lnTo>
                      <a:pt x="7" y="7"/>
                    </a:lnTo>
                    <a:lnTo>
                      <a:pt x="7" y="9"/>
                    </a:lnTo>
                    <a:lnTo>
                      <a:pt x="7" y="9"/>
                    </a:lnTo>
                    <a:lnTo>
                      <a:pt x="7" y="9"/>
                    </a:lnTo>
                    <a:lnTo>
                      <a:pt x="5" y="9"/>
                    </a:lnTo>
                    <a:lnTo>
                      <a:pt x="5" y="9"/>
                    </a:lnTo>
                    <a:lnTo>
                      <a:pt x="7" y="11"/>
                    </a:lnTo>
                    <a:lnTo>
                      <a:pt x="9" y="11"/>
                    </a:lnTo>
                    <a:lnTo>
                      <a:pt x="9" y="11"/>
                    </a:lnTo>
                    <a:lnTo>
                      <a:pt x="11" y="11"/>
                    </a:lnTo>
                    <a:lnTo>
                      <a:pt x="9" y="11"/>
                    </a:lnTo>
                    <a:lnTo>
                      <a:pt x="5" y="11"/>
                    </a:lnTo>
                    <a:lnTo>
                      <a:pt x="5" y="11"/>
                    </a:lnTo>
                    <a:lnTo>
                      <a:pt x="5" y="11"/>
                    </a:lnTo>
                    <a:lnTo>
                      <a:pt x="5" y="11"/>
                    </a:lnTo>
                    <a:lnTo>
                      <a:pt x="7" y="13"/>
                    </a:lnTo>
                    <a:lnTo>
                      <a:pt x="7" y="13"/>
                    </a:lnTo>
                    <a:lnTo>
                      <a:pt x="7" y="13"/>
                    </a:lnTo>
                    <a:lnTo>
                      <a:pt x="7" y="13"/>
                    </a:lnTo>
                    <a:lnTo>
                      <a:pt x="5" y="13"/>
                    </a:lnTo>
                    <a:lnTo>
                      <a:pt x="7" y="13"/>
                    </a:lnTo>
                    <a:lnTo>
                      <a:pt x="7" y="13"/>
                    </a:lnTo>
                    <a:lnTo>
                      <a:pt x="7" y="15"/>
                    </a:lnTo>
                    <a:lnTo>
                      <a:pt x="9" y="15"/>
                    </a:lnTo>
                    <a:lnTo>
                      <a:pt x="11" y="15"/>
                    </a:lnTo>
                    <a:lnTo>
                      <a:pt x="13" y="15"/>
                    </a:lnTo>
                    <a:lnTo>
                      <a:pt x="14" y="15"/>
                    </a:lnTo>
                    <a:lnTo>
                      <a:pt x="14" y="15"/>
                    </a:lnTo>
                    <a:lnTo>
                      <a:pt x="13" y="15"/>
                    </a:lnTo>
                    <a:lnTo>
                      <a:pt x="11" y="15"/>
                    </a:lnTo>
                    <a:lnTo>
                      <a:pt x="11" y="16"/>
                    </a:lnTo>
                    <a:lnTo>
                      <a:pt x="11" y="16"/>
                    </a:lnTo>
                    <a:lnTo>
                      <a:pt x="11" y="16"/>
                    </a:lnTo>
                    <a:lnTo>
                      <a:pt x="13" y="16"/>
                    </a:lnTo>
                    <a:lnTo>
                      <a:pt x="13" y="16"/>
                    </a:lnTo>
                    <a:lnTo>
                      <a:pt x="13" y="16"/>
                    </a:lnTo>
                    <a:lnTo>
                      <a:pt x="13" y="18"/>
                    </a:lnTo>
                    <a:lnTo>
                      <a:pt x="14" y="18"/>
                    </a:lnTo>
                    <a:lnTo>
                      <a:pt x="14" y="18"/>
                    </a:lnTo>
                    <a:lnTo>
                      <a:pt x="16" y="18"/>
                    </a:lnTo>
                    <a:lnTo>
                      <a:pt x="18" y="18"/>
                    </a:lnTo>
                    <a:lnTo>
                      <a:pt x="18" y="18"/>
                    </a:lnTo>
                    <a:lnTo>
                      <a:pt x="20" y="16"/>
                    </a:lnTo>
                    <a:lnTo>
                      <a:pt x="18" y="16"/>
                    </a:lnTo>
                    <a:lnTo>
                      <a:pt x="20" y="16"/>
                    </a:lnTo>
                    <a:lnTo>
                      <a:pt x="20" y="16"/>
                    </a:lnTo>
                    <a:lnTo>
                      <a:pt x="20" y="16"/>
                    </a:lnTo>
                    <a:lnTo>
                      <a:pt x="22" y="16"/>
                    </a:lnTo>
                    <a:lnTo>
                      <a:pt x="20" y="16"/>
                    </a:lnTo>
                    <a:lnTo>
                      <a:pt x="20" y="16"/>
                    </a:lnTo>
                    <a:lnTo>
                      <a:pt x="20" y="16"/>
                    </a:lnTo>
                    <a:lnTo>
                      <a:pt x="20" y="15"/>
                    </a:lnTo>
                    <a:lnTo>
                      <a:pt x="20" y="15"/>
                    </a:lnTo>
                    <a:lnTo>
                      <a:pt x="20" y="13"/>
                    </a:lnTo>
                    <a:lnTo>
                      <a:pt x="20" y="13"/>
                    </a:lnTo>
                    <a:lnTo>
                      <a:pt x="22" y="13"/>
                    </a:lnTo>
                    <a:lnTo>
                      <a:pt x="22" y="13"/>
                    </a:lnTo>
                    <a:lnTo>
                      <a:pt x="22" y="13"/>
                    </a:lnTo>
                    <a:lnTo>
                      <a:pt x="22" y="15"/>
                    </a:lnTo>
                    <a:lnTo>
                      <a:pt x="24" y="15"/>
                    </a:lnTo>
                    <a:lnTo>
                      <a:pt x="24" y="13"/>
                    </a:lnTo>
                    <a:lnTo>
                      <a:pt x="24" y="13"/>
                    </a:lnTo>
                    <a:lnTo>
                      <a:pt x="24" y="13"/>
                    </a:lnTo>
                    <a:lnTo>
                      <a:pt x="24" y="13"/>
                    </a:lnTo>
                    <a:lnTo>
                      <a:pt x="25" y="13"/>
                    </a:lnTo>
                    <a:lnTo>
                      <a:pt x="25" y="13"/>
                    </a:lnTo>
                    <a:lnTo>
                      <a:pt x="24" y="15"/>
                    </a:lnTo>
                    <a:lnTo>
                      <a:pt x="24" y="15"/>
                    </a:lnTo>
                    <a:lnTo>
                      <a:pt x="25" y="15"/>
                    </a:lnTo>
                    <a:lnTo>
                      <a:pt x="25" y="16"/>
                    </a:lnTo>
                    <a:lnTo>
                      <a:pt x="27" y="15"/>
                    </a:lnTo>
                    <a:lnTo>
                      <a:pt x="27" y="15"/>
                    </a:lnTo>
                    <a:lnTo>
                      <a:pt x="29" y="15"/>
                    </a:lnTo>
                    <a:lnTo>
                      <a:pt x="29" y="15"/>
                    </a:lnTo>
                    <a:lnTo>
                      <a:pt x="29" y="13"/>
                    </a:lnTo>
                    <a:lnTo>
                      <a:pt x="29" y="13"/>
                    </a:lnTo>
                    <a:lnTo>
                      <a:pt x="29" y="13"/>
                    </a:lnTo>
                    <a:lnTo>
                      <a:pt x="31" y="13"/>
                    </a:lnTo>
                    <a:lnTo>
                      <a:pt x="31" y="13"/>
                    </a:lnTo>
                    <a:lnTo>
                      <a:pt x="31" y="15"/>
                    </a:lnTo>
                    <a:lnTo>
                      <a:pt x="29" y="15"/>
                    </a:lnTo>
                    <a:lnTo>
                      <a:pt x="29" y="15"/>
                    </a:lnTo>
                    <a:lnTo>
                      <a:pt x="29" y="16"/>
                    </a:lnTo>
                    <a:lnTo>
                      <a:pt x="31" y="16"/>
                    </a:lnTo>
                    <a:lnTo>
                      <a:pt x="31" y="15"/>
                    </a:lnTo>
                    <a:lnTo>
                      <a:pt x="31" y="16"/>
                    </a:lnTo>
                    <a:lnTo>
                      <a:pt x="34" y="16"/>
                    </a:lnTo>
                    <a:lnTo>
                      <a:pt x="34" y="16"/>
                    </a:lnTo>
                    <a:lnTo>
                      <a:pt x="34" y="16"/>
                    </a:lnTo>
                    <a:lnTo>
                      <a:pt x="33" y="16"/>
                    </a:lnTo>
                    <a:lnTo>
                      <a:pt x="33" y="16"/>
                    </a:lnTo>
                    <a:lnTo>
                      <a:pt x="31" y="16"/>
                    </a:lnTo>
                    <a:lnTo>
                      <a:pt x="29" y="16"/>
                    </a:lnTo>
                    <a:lnTo>
                      <a:pt x="29" y="16"/>
                    </a:lnTo>
                    <a:lnTo>
                      <a:pt x="27" y="16"/>
                    </a:lnTo>
                    <a:lnTo>
                      <a:pt x="25" y="16"/>
                    </a:lnTo>
                    <a:lnTo>
                      <a:pt x="25" y="18"/>
                    </a:lnTo>
                    <a:lnTo>
                      <a:pt x="25" y="18"/>
                    </a:lnTo>
                    <a:lnTo>
                      <a:pt x="25" y="18"/>
                    </a:lnTo>
                    <a:lnTo>
                      <a:pt x="25" y="18"/>
                    </a:lnTo>
                    <a:lnTo>
                      <a:pt x="24" y="18"/>
                    </a:lnTo>
                    <a:lnTo>
                      <a:pt x="24" y="18"/>
                    </a:lnTo>
                    <a:lnTo>
                      <a:pt x="24" y="18"/>
                    </a:lnTo>
                    <a:lnTo>
                      <a:pt x="24" y="20"/>
                    </a:lnTo>
                    <a:lnTo>
                      <a:pt x="22" y="18"/>
                    </a:lnTo>
                    <a:lnTo>
                      <a:pt x="20" y="20"/>
                    </a:lnTo>
                    <a:lnTo>
                      <a:pt x="20" y="20"/>
                    </a:lnTo>
                    <a:lnTo>
                      <a:pt x="20" y="20"/>
                    </a:lnTo>
                    <a:lnTo>
                      <a:pt x="18" y="20"/>
                    </a:lnTo>
                    <a:lnTo>
                      <a:pt x="18" y="20"/>
                    </a:lnTo>
                    <a:lnTo>
                      <a:pt x="16" y="20"/>
                    </a:lnTo>
                    <a:lnTo>
                      <a:pt x="16" y="20"/>
                    </a:lnTo>
                    <a:lnTo>
                      <a:pt x="16" y="22"/>
                    </a:lnTo>
                    <a:lnTo>
                      <a:pt x="18" y="22"/>
                    </a:lnTo>
                    <a:lnTo>
                      <a:pt x="18" y="22"/>
                    </a:lnTo>
                    <a:lnTo>
                      <a:pt x="18" y="22"/>
                    </a:lnTo>
                    <a:lnTo>
                      <a:pt x="18" y="22"/>
                    </a:lnTo>
                    <a:lnTo>
                      <a:pt x="20" y="22"/>
                    </a:lnTo>
                    <a:lnTo>
                      <a:pt x="20" y="22"/>
                    </a:lnTo>
                    <a:lnTo>
                      <a:pt x="20" y="22"/>
                    </a:lnTo>
                    <a:lnTo>
                      <a:pt x="22" y="22"/>
                    </a:lnTo>
                    <a:lnTo>
                      <a:pt x="22" y="22"/>
                    </a:lnTo>
                    <a:lnTo>
                      <a:pt x="22" y="22"/>
                    </a:lnTo>
                    <a:lnTo>
                      <a:pt x="22" y="22"/>
                    </a:lnTo>
                    <a:lnTo>
                      <a:pt x="24" y="22"/>
                    </a:lnTo>
                    <a:lnTo>
                      <a:pt x="24" y="22"/>
                    </a:lnTo>
                    <a:lnTo>
                      <a:pt x="24" y="22"/>
                    </a:lnTo>
                    <a:lnTo>
                      <a:pt x="25" y="22"/>
                    </a:lnTo>
                    <a:lnTo>
                      <a:pt x="25" y="22"/>
                    </a:lnTo>
                    <a:lnTo>
                      <a:pt x="25" y="22"/>
                    </a:lnTo>
                    <a:lnTo>
                      <a:pt x="27" y="22"/>
                    </a:lnTo>
                    <a:lnTo>
                      <a:pt x="27" y="22"/>
                    </a:lnTo>
                    <a:lnTo>
                      <a:pt x="29" y="22"/>
                    </a:lnTo>
                    <a:lnTo>
                      <a:pt x="31" y="22"/>
                    </a:lnTo>
                    <a:lnTo>
                      <a:pt x="31" y="22"/>
                    </a:lnTo>
                    <a:lnTo>
                      <a:pt x="31" y="20"/>
                    </a:lnTo>
                    <a:lnTo>
                      <a:pt x="33" y="20"/>
                    </a:lnTo>
                    <a:lnTo>
                      <a:pt x="33" y="22"/>
                    </a:lnTo>
                    <a:lnTo>
                      <a:pt x="33" y="22"/>
                    </a:lnTo>
                    <a:lnTo>
                      <a:pt x="33" y="22"/>
                    </a:lnTo>
                    <a:lnTo>
                      <a:pt x="33" y="22"/>
                    </a:lnTo>
                    <a:lnTo>
                      <a:pt x="33" y="22"/>
                    </a:lnTo>
                    <a:lnTo>
                      <a:pt x="31" y="22"/>
                    </a:lnTo>
                    <a:lnTo>
                      <a:pt x="31" y="22"/>
                    </a:lnTo>
                    <a:lnTo>
                      <a:pt x="29" y="22"/>
                    </a:lnTo>
                    <a:lnTo>
                      <a:pt x="29" y="22"/>
                    </a:lnTo>
                    <a:lnTo>
                      <a:pt x="29" y="22"/>
                    </a:lnTo>
                    <a:lnTo>
                      <a:pt x="29" y="22"/>
                    </a:lnTo>
                    <a:lnTo>
                      <a:pt x="27" y="22"/>
                    </a:lnTo>
                    <a:lnTo>
                      <a:pt x="27" y="22"/>
                    </a:lnTo>
                    <a:lnTo>
                      <a:pt x="24" y="24"/>
                    </a:lnTo>
                    <a:lnTo>
                      <a:pt x="24" y="24"/>
                    </a:lnTo>
                    <a:lnTo>
                      <a:pt x="24" y="24"/>
                    </a:lnTo>
                    <a:lnTo>
                      <a:pt x="29" y="24"/>
                    </a:lnTo>
                    <a:lnTo>
                      <a:pt x="29" y="26"/>
                    </a:lnTo>
                    <a:lnTo>
                      <a:pt x="25" y="26"/>
                    </a:lnTo>
                    <a:lnTo>
                      <a:pt x="25" y="26"/>
                    </a:lnTo>
                    <a:lnTo>
                      <a:pt x="24" y="24"/>
                    </a:lnTo>
                    <a:lnTo>
                      <a:pt x="24" y="26"/>
                    </a:lnTo>
                    <a:lnTo>
                      <a:pt x="22" y="26"/>
                    </a:lnTo>
                    <a:lnTo>
                      <a:pt x="22" y="24"/>
                    </a:lnTo>
                    <a:lnTo>
                      <a:pt x="20" y="24"/>
                    </a:lnTo>
                    <a:lnTo>
                      <a:pt x="20" y="26"/>
                    </a:lnTo>
                    <a:lnTo>
                      <a:pt x="20" y="26"/>
                    </a:lnTo>
                    <a:lnTo>
                      <a:pt x="20" y="26"/>
                    </a:lnTo>
                    <a:lnTo>
                      <a:pt x="20" y="26"/>
                    </a:lnTo>
                    <a:lnTo>
                      <a:pt x="20" y="27"/>
                    </a:lnTo>
                    <a:lnTo>
                      <a:pt x="22" y="27"/>
                    </a:lnTo>
                    <a:lnTo>
                      <a:pt x="22" y="27"/>
                    </a:lnTo>
                    <a:lnTo>
                      <a:pt x="25" y="29"/>
                    </a:lnTo>
                    <a:lnTo>
                      <a:pt x="25" y="29"/>
                    </a:lnTo>
                    <a:lnTo>
                      <a:pt x="25" y="29"/>
                    </a:lnTo>
                    <a:lnTo>
                      <a:pt x="25" y="29"/>
                    </a:lnTo>
                    <a:lnTo>
                      <a:pt x="25" y="29"/>
                    </a:lnTo>
                    <a:lnTo>
                      <a:pt x="27" y="29"/>
                    </a:lnTo>
                    <a:lnTo>
                      <a:pt x="29" y="29"/>
                    </a:lnTo>
                    <a:lnTo>
                      <a:pt x="29" y="29"/>
                    </a:lnTo>
                    <a:lnTo>
                      <a:pt x="29" y="29"/>
                    </a:lnTo>
                    <a:lnTo>
                      <a:pt x="31" y="29"/>
                    </a:lnTo>
                    <a:lnTo>
                      <a:pt x="31" y="29"/>
                    </a:lnTo>
                    <a:lnTo>
                      <a:pt x="31" y="29"/>
                    </a:lnTo>
                    <a:lnTo>
                      <a:pt x="31" y="31"/>
                    </a:lnTo>
                    <a:lnTo>
                      <a:pt x="31" y="31"/>
                    </a:lnTo>
                    <a:lnTo>
                      <a:pt x="31" y="31"/>
                    </a:lnTo>
                    <a:lnTo>
                      <a:pt x="29" y="31"/>
                    </a:lnTo>
                    <a:lnTo>
                      <a:pt x="29" y="31"/>
                    </a:lnTo>
                    <a:lnTo>
                      <a:pt x="31" y="33"/>
                    </a:lnTo>
                    <a:lnTo>
                      <a:pt x="33" y="33"/>
                    </a:lnTo>
                    <a:lnTo>
                      <a:pt x="33" y="33"/>
                    </a:lnTo>
                    <a:lnTo>
                      <a:pt x="33" y="33"/>
                    </a:lnTo>
                    <a:lnTo>
                      <a:pt x="33" y="33"/>
                    </a:lnTo>
                    <a:lnTo>
                      <a:pt x="34" y="33"/>
                    </a:lnTo>
                    <a:lnTo>
                      <a:pt x="34" y="33"/>
                    </a:lnTo>
                    <a:lnTo>
                      <a:pt x="36" y="33"/>
                    </a:lnTo>
                    <a:lnTo>
                      <a:pt x="36" y="33"/>
                    </a:lnTo>
                    <a:lnTo>
                      <a:pt x="36" y="33"/>
                    </a:lnTo>
                    <a:lnTo>
                      <a:pt x="34" y="31"/>
                    </a:lnTo>
                    <a:lnTo>
                      <a:pt x="34" y="31"/>
                    </a:lnTo>
                    <a:lnTo>
                      <a:pt x="34" y="31"/>
                    </a:lnTo>
                    <a:lnTo>
                      <a:pt x="36" y="31"/>
                    </a:lnTo>
                    <a:lnTo>
                      <a:pt x="36" y="29"/>
                    </a:lnTo>
                    <a:lnTo>
                      <a:pt x="36" y="29"/>
                    </a:lnTo>
                    <a:lnTo>
                      <a:pt x="36" y="27"/>
                    </a:lnTo>
                    <a:lnTo>
                      <a:pt x="36" y="27"/>
                    </a:lnTo>
                    <a:lnTo>
                      <a:pt x="36" y="26"/>
                    </a:lnTo>
                    <a:lnTo>
                      <a:pt x="38" y="26"/>
                    </a:lnTo>
                    <a:lnTo>
                      <a:pt x="38" y="26"/>
                    </a:lnTo>
                    <a:lnTo>
                      <a:pt x="36" y="26"/>
                    </a:lnTo>
                    <a:lnTo>
                      <a:pt x="38" y="26"/>
                    </a:lnTo>
                    <a:lnTo>
                      <a:pt x="40" y="26"/>
                    </a:lnTo>
                    <a:lnTo>
                      <a:pt x="40" y="26"/>
                    </a:lnTo>
                    <a:lnTo>
                      <a:pt x="40" y="24"/>
                    </a:lnTo>
                    <a:lnTo>
                      <a:pt x="40" y="24"/>
                    </a:lnTo>
                    <a:lnTo>
                      <a:pt x="40" y="24"/>
                    </a:lnTo>
                    <a:lnTo>
                      <a:pt x="40" y="22"/>
                    </a:lnTo>
                    <a:lnTo>
                      <a:pt x="40" y="22"/>
                    </a:lnTo>
                    <a:lnTo>
                      <a:pt x="40" y="22"/>
                    </a:lnTo>
                    <a:lnTo>
                      <a:pt x="40" y="20"/>
                    </a:lnTo>
                    <a:lnTo>
                      <a:pt x="40" y="20"/>
                    </a:lnTo>
                    <a:lnTo>
                      <a:pt x="40" y="20"/>
                    </a:lnTo>
                    <a:lnTo>
                      <a:pt x="40" y="20"/>
                    </a:lnTo>
                    <a:lnTo>
                      <a:pt x="42" y="20"/>
                    </a:lnTo>
                    <a:lnTo>
                      <a:pt x="42" y="20"/>
                    </a:lnTo>
                    <a:lnTo>
                      <a:pt x="42" y="18"/>
                    </a:lnTo>
                    <a:lnTo>
                      <a:pt x="42" y="18"/>
                    </a:lnTo>
                    <a:lnTo>
                      <a:pt x="42" y="16"/>
                    </a:lnTo>
                    <a:lnTo>
                      <a:pt x="42" y="16"/>
                    </a:lnTo>
                    <a:lnTo>
                      <a:pt x="42" y="16"/>
                    </a:lnTo>
                    <a:lnTo>
                      <a:pt x="42" y="16"/>
                    </a:lnTo>
                    <a:lnTo>
                      <a:pt x="43" y="15"/>
                    </a:lnTo>
                    <a:lnTo>
                      <a:pt x="43" y="15"/>
                    </a:lnTo>
                    <a:lnTo>
                      <a:pt x="43" y="15"/>
                    </a:lnTo>
                    <a:lnTo>
                      <a:pt x="43" y="15"/>
                    </a:lnTo>
                    <a:lnTo>
                      <a:pt x="43" y="15"/>
                    </a:lnTo>
                    <a:lnTo>
                      <a:pt x="45" y="15"/>
                    </a:lnTo>
                    <a:lnTo>
                      <a:pt x="45" y="15"/>
                    </a:lnTo>
                    <a:lnTo>
                      <a:pt x="47" y="13"/>
                    </a:lnTo>
                    <a:lnTo>
                      <a:pt x="47" y="13"/>
                    </a:lnTo>
                    <a:lnTo>
                      <a:pt x="49" y="13"/>
                    </a:lnTo>
                    <a:lnTo>
                      <a:pt x="51" y="13"/>
                    </a:lnTo>
                    <a:lnTo>
                      <a:pt x="52" y="13"/>
                    </a:lnTo>
                    <a:lnTo>
                      <a:pt x="52" y="13"/>
                    </a:lnTo>
                    <a:lnTo>
                      <a:pt x="52" y="13"/>
                    </a:lnTo>
                    <a:lnTo>
                      <a:pt x="52" y="11"/>
                    </a:lnTo>
                    <a:lnTo>
                      <a:pt x="52" y="11"/>
                    </a:lnTo>
                    <a:lnTo>
                      <a:pt x="51" y="11"/>
                    </a:lnTo>
                    <a:lnTo>
                      <a:pt x="47" y="11"/>
                    </a:lnTo>
                    <a:lnTo>
                      <a:pt x="47" y="11"/>
                    </a:lnTo>
                    <a:lnTo>
                      <a:pt x="43" y="9"/>
                    </a:lnTo>
                    <a:lnTo>
                      <a:pt x="43" y="9"/>
                    </a:lnTo>
                    <a:lnTo>
                      <a:pt x="43" y="9"/>
                    </a:lnTo>
                    <a:lnTo>
                      <a:pt x="43" y="9"/>
                    </a:lnTo>
                    <a:lnTo>
                      <a:pt x="42" y="9"/>
                    </a:lnTo>
                    <a:lnTo>
                      <a:pt x="38" y="9"/>
                    </a:lnTo>
                    <a:lnTo>
                      <a:pt x="38" y="7"/>
                    </a:lnTo>
                    <a:lnTo>
                      <a:pt x="38" y="7"/>
                    </a:lnTo>
                    <a:lnTo>
                      <a:pt x="38" y="7"/>
                    </a:lnTo>
                    <a:lnTo>
                      <a:pt x="38" y="6"/>
                    </a:lnTo>
                    <a:lnTo>
                      <a:pt x="38" y="6"/>
                    </a:lnTo>
                    <a:lnTo>
                      <a:pt x="36" y="4"/>
                    </a:lnTo>
                    <a:lnTo>
                      <a:pt x="36" y="4"/>
                    </a:lnTo>
                    <a:lnTo>
                      <a:pt x="36" y="4"/>
                    </a:lnTo>
                    <a:lnTo>
                      <a:pt x="34" y="4"/>
                    </a:lnTo>
                    <a:lnTo>
                      <a:pt x="34" y="6"/>
                    </a:lnTo>
                    <a:lnTo>
                      <a:pt x="34" y="6"/>
                    </a:lnTo>
                    <a:lnTo>
                      <a:pt x="34" y="6"/>
                    </a:lnTo>
                    <a:lnTo>
                      <a:pt x="34" y="6"/>
                    </a:lnTo>
                    <a:lnTo>
                      <a:pt x="34" y="6"/>
                    </a:lnTo>
                    <a:lnTo>
                      <a:pt x="34" y="6"/>
                    </a:lnTo>
                    <a:lnTo>
                      <a:pt x="33" y="6"/>
                    </a:lnTo>
                    <a:lnTo>
                      <a:pt x="34" y="4"/>
                    </a:lnTo>
                    <a:lnTo>
                      <a:pt x="34" y="4"/>
                    </a:lnTo>
                    <a:lnTo>
                      <a:pt x="34" y="4"/>
                    </a:lnTo>
                    <a:lnTo>
                      <a:pt x="34" y="4"/>
                    </a:lnTo>
                    <a:lnTo>
                      <a:pt x="33" y="2"/>
                    </a:lnTo>
                    <a:lnTo>
                      <a:pt x="29" y="2"/>
                    </a:lnTo>
                    <a:lnTo>
                      <a:pt x="29" y="2"/>
                    </a:lnTo>
                    <a:lnTo>
                      <a:pt x="29" y="2"/>
                    </a:lnTo>
                    <a:lnTo>
                      <a:pt x="29" y="2"/>
                    </a:lnTo>
                    <a:lnTo>
                      <a:pt x="27" y="2"/>
                    </a:lnTo>
                    <a:lnTo>
                      <a:pt x="27" y="2"/>
                    </a:lnTo>
                    <a:lnTo>
                      <a:pt x="27" y="0"/>
                    </a:lnTo>
                    <a:lnTo>
                      <a:pt x="25" y="0"/>
                    </a:lnTo>
                    <a:lnTo>
                      <a:pt x="25" y="0"/>
                    </a:lnTo>
                    <a:lnTo>
                      <a:pt x="25" y="0"/>
                    </a:lnTo>
                    <a:lnTo>
                      <a:pt x="25" y="2"/>
                    </a:lnTo>
                    <a:lnTo>
                      <a:pt x="25" y="2"/>
                    </a:lnTo>
                    <a:lnTo>
                      <a:pt x="25" y="2"/>
                    </a:lnTo>
                    <a:lnTo>
                      <a:pt x="24" y="2"/>
                    </a:lnTo>
                    <a:lnTo>
                      <a:pt x="24" y="2"/>
                    </a:lnTo>
                    <a:lnTo>
                      <a:pt x="24" y="4"/>
                    </a:lnTo>
                    <a:lnTo>
                      <a:pt x="24" y="4"/>
                    </a:lnTo>
                    <a:lnTo>
                      <a:pt x="24" y="4"/>
                    </a:lnTo>
                    <a:lnTo>
                      <a:pt x="25" y="4"/>
                    </a:lnTo>
                    <a:lnTo>
                      <a:pt x="25" y="6"/>
                    </a:lnTo>
                    <a:lnTo>
                      <a:pt x="25" y="6"/>
                    </a:lnTo>
                    <a:lnTo>
                      <a:pt x="25" y="7"/>
                    </a:lnTo>
                    <a:lnTo>
                      <a:pt x="25" y="7"/>
                    </a:lnTo>
                    <a:lnTo>
                      <a:pt x="25" y="7"/>
                    </a:lnTo>
                    <a:lnTo>
                      <a:pt x="25" y="9"/>
                    </a:lnTo>
                    <a:lnTo>
                      <a:pt x="29" y="11"/>
                    </a:lnTo>
                    <a:lnTo>
                      <a:pt x="29" y="11"/>
                    </a:lnTo>
                    <a:lnTo>
                      <a:pt x="29" y="11"/>
                    </a:lnTo>
                    <a:lnTo>
                      <a:pt x="27" y="11"/>
                    </a:lnTo>
                    <a:lnTo>
                      <a:pt x="25" y="9"/>
                    </a:lnTo>
                    <a:lnTo>
                      <a:pt x="25" y="9"/>
                    </a:lnTo>
                    <a:lnTo>
                      <a:pt x="24" y="9"/>
                    </a:lnTo>
                    <a:lnTo>
                      <a:pt x="24" y="9"/>
                    </a:lnTo>
                    <a:lnTo>
                      <a:pt x="24" y="7"/>
                    </a:lnTo>
                    <a:lnTo>
                      <a:pt x="24" y="7"/>
                    </a:lnTo>
                    <a:lnTo>
                      <a:pt x="24" y="7"/>
                    </a:lnTo>
                    <a:lnTo>
                      <a:pt x="24" y="6"/>
                    </a:lnTo>
                    <a:lnTo>
                      <a:pt x="22" y="6"/>
                    </a:lnTo>
                    <a:lnTo>
                      <a:pt x="22" y="4"/>
                    </a:lnTo>
                    <a:lnTo>
                      <a:pt x="22" y="4"/>
                    </a:lnTo>
                    <a:lnTo>
                      <a:pt x="20" y="4"/>
                    </a:lnTo>
                    <a:lnTo>
                      <a:pt x="20" y="4"/>
                    </a:lnTo>
                    <a:lnTo>
                      <a:pt x="18" y="2"/>
                    </a:lnTo>
                    <a:lnTo>
                      <a:pt x="18" y="4"/>
                    </a:lnTo>
                    <a:lnTo>
                      <a:pt x="18" y="4"/>
                    </a:lnTo>
                    <a:lnTo>
                      <a:pt x="16" y="4"/>
                    </a:lnTo>
                    <a:lnTo>
                      <a:pt x="16" y="4"/>
                    </a:lnTo>
                    <a:lnTo>
                      <a:pt x="16" y="4"/>
                    </a:lnTo>
                    <a:lnTo>
                      <a:pt x="14" y="6"/>
                    </a:lnTo>
                    <a:lnTo>
                      <a:pt x="16" y="6"/>
                    </a:lnTo>
                    <a:lnTo>
                      <a:pt x="16" y="6"/>
                    </a:lnTo>
                    <a:lnTo>
                      <a:pt x="16" y="7"/>
                    </a:lnTo>
                    <a:lnTo>
                      <a:pt x="18" y="7"/>
                    </a:lnTo>
                    <a:lnTo>
                      <a:pt x="18" y="7"/>
                    </a:lnTo>
                    <a:lnTo>
                      <a:pt x="18" y="7"/>
                    </a:lnTo>
                    <a:lnTo>
                      <a:pt x="16" y="7"/>
                    </a:lnTo>
                    <a:lnTo>
                      <a:pt x="14" y="7"/>
                    </a:lnTo>
                    <a:lnTo>
                      <a:pt x="14" y="7"/>
                    </a:lnTo>
                    <a:lnTo>
                      <a:pt x="14" y="6"/>
                    </a:lnTo>
                    <a:lnTo>
                      <a:pt x="13" y="7"/>
                    </a:lnTo>
                    <a:lnTo>
                      <a:pt x="13" y="7"/>
                    </a:lnTo>
                    <a:lnTo>
                      <a:pt x="13" y="6"/>
                    </a:lnTo>
                    <a:lnTo>
                      <a:pt x="13" y="6"/>
                    </a:lnTo>
                    <a:lnTo>
                      <a:pt x="13" y="6"/>
                    </a:lnTo>
                    <a:lnTo>
                      <a:pt x="14" y="6"/>
                    </a:lnTo>
                    <a:lnTo>
                      <a:pt x="13" y="6"/>
                    </a:lnTo>
                    <a:lnTo>
                      <a:pt x="11" y="6"/>
                    </a:lnTo>
                    <a:lnTo>
                      <a:pt x="9" y="6"/>
                    </a:lnTo>
                    <a:lnTo>
                      <a:pt x="11" y="4"/>
                    </a:lnTo>
                    <a:lnTo>
                      <a:pt x="11" y="4"/>
                    </a:lnTo>
                    <a:lnTo>
                      <a:pt x="13" y="4"/>
                    </a:lnTo>
                    <a:lnTo>
                      <a:pt x="13" y="4"/>
                    </a:lnTo>
                    <a:lnTo>
                      <a:pt x="13" y="4"/>
                    </a:lnTo>
                    <a:lnTo>
                      <a:pt x="14" y="4"/>
                    </a:lnTo>
                    <a:lnTo>
                      <a:pt x="14" y="4"/>
                    </a:lnTo>
                    <a:lnTo>
                      <a:pt x="14" y="4"/>
                    </a:lnTo>
                    <a:lnTo>
                      <a:pt x="14" y="2"/>
                    </a:lnTo>
                    <a:lnTo>
                      <a:pt x="14" y="2"/>
                    </a:lnTo>
                    <a:lnTo>
                      <a:pt x="13" y="2"/>
                    </a:lnTo>
                    <a:lnTo>
                      <a:pt x="11" y="4"/>
                    </a:lnTo>
                    <a:lnTo>
                      <a:pt x="9" y="4"/>
                    </a:lnTo>
                    <a:lnTo>
                      <a:pt x="7" y="4"/>
                    </a:lnTo>
                    <a:lnTo>
                      <a:pt x="7" y="2"/>
                    </a:lnTo>
                    <a:lnTo>
                      <a:pt x="7" y="2"/>
                    </a:lnTo>
                    <a:lnTo>
                      <a:pt x="7" y="4"/>
                    </a:lnTo>
                    <a:lnTo>
                      <a:pt x="7" y="4"/>
                    </a:lnTo>
                    <a:lnTo>
                      <a:pt x="7" y="4"/>
                    </a:lnTo>
                    <a:lnTo>
                      <a:pt x="5" y="2"/>
                    </a:lnTo>
                    <a:lnTo>
                      <a:pt x="4" y="4"/>
                    </a:lnTo>
                    <a:lnTo>
                      <a:pt x="4" y="4"/>
                    </a:lnTo>
                    <a:lnTo>
                      <a:pt x="4" y="4"/>
                    </a:lnTo>
                    <a:lnTo>
                      <a:pt x="2" y="4"/>
                    </a:lnTo>
                    <a:lnTo>
                      <a:pt x="4" y="4"/>
                    </a:lnTo>
                    <a:lnTo>
                      <a:pt x="2" y="4"/>
                    </a:lnTo>
                    <a:lnTo>
                      <a:pt x="2" y="4"/>
                    </a:lnTo>
                    <a:lnTo>
                      <a:pt x="2" y="4"/>
                    </a:lnTo>
                    <a:lnTo>
                      <a:pt x="2" y="4"/>
                    </a:lnTo>
                    <a:lnTo>
                      <a:pt x="2" y="6"/>
                    </a:lnTo>
                    <a:lnTo>
                      <a:pt x="2" y="6"/>
                    </a:lnTo>
                    <a:lnTo>
                      <a:pt x="2" y="6"/>
                    </a:lnTo>
                    <a:lnTo>
                      <a:pt x="0" y="6"/>
                    </a:lnTo>
                    <a:lnTo>
                      <a:pt x="2" y="6"/>
                    </a:lnTo>
                    <a:lnTo>
                      <a:pt x="2" y="6"/>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21" name="Freeform 350"/>
              <p:cNvSpPr>
                <a:spLocks/>
              </p:cNvSpPr>
              <p:nvPr/>
            </p:nvSpPr>
            <p:spPr bwMode="auto">
              <a:xfrm>
                <a:off x="1894" y="838"/>
                <a:ext cx="9" cy="7"/>
              </a:xfrm>
              <a:custGeom>
                <a:avLst/>
                <a:gdLst>
                  <a:gd name="T0" fmla="*/ 2 w 9"/>
                  <a:gd name="T1" fmla="*/ 2 h 7"/>
                  <a:gd name="T2" fmla="*/ 2 w 9"/>
                  <a:gd name="T3" fmla="*/ 4 h 7"/>
                  <a:gd name="T4" fmla="*/ 4 w 9"/>
                  <a:gd name="T5" fmla="*/ 4 h 7"/>
                  <a:gd name="T6" fmla="*/ 4 w 9"/>
                  <a:gd name="T7" fmla="*/ 5 h 7"/>
                  <a:gd name="T8" fmla="*/ 5 w 9"/>
                  <a:gd name="T9" fmla="*/ 5 h 7"/>
                  <a:gd name="T10" fmla="*/ 5 w 9"/>
                  <a:gd name="T11" fmla="*/ 5 h 7"/>
                  <a:gd name="T12" fmla="*/ 7 w 9"/>
                  <a:gd name="T13" fmla="*/ 5 h 7"/>
                  <a:gd name="T14" fmla="*/ 7 w 9"/>
                  <a:gd name="T15" fmla="*/ 5 h 7"/>
                  <a:gd name="T16" fmla="*/ 7 w 9"/>
                  <a:gd name="T17" fmla="*/ 7 h 7"/>
                  <a:gd name="T18" fmla="*/ 9 w 9"/>
                  <a:gd name="T19" fmla="*/ 7 h 7"/>
                  <a:gd name="T20" fmla="*/ 9 w 9"/>
                  <a:gd name="T21" fmla="*/ 5 h 7"/>
                  <a:gd name="T22" fmla="*/ 7 w 9"/>
                  <a:gd name="T23" fmla="*/ 5 h 7"/>
                  <a:gd name="T24" fmla="*/ 7 w 9"/>
                  <a:gd name="T25" fmla="*/ 5 h 7"/>
                  <a:gd name="T26" fmla="*/ 7 w 9"/>
                  <a:gd name="T27" fmla="*/ 5 h 7"/>
                  <a:gd name="T28" fmla="*/ 5 w 9"/>
                  <a:gd name="T29" fmla="*/ 4 h 7"/>
                  <a:gd name="T30" fmla="*/ 5 w 9"/>
                  <a:gd name="T31" fmla="*/ 4 h 7"/>
                  <a:gd name="T32" fmla="*/ 5 w 9"/>
                  <a:gd name="T33" fmla="*/ 4 h 7"/>
                  <a:gd name="T34" fmla="*/ 5 w 9"/>
                  <a:gd name="T35" fmla="*/ 4 h 7"/>
                  <a:gd name="T36" fmla="*/ 5 w 9"/>
                  <a:gd name="T37" fmla="*/ 4 h 7"/>
                  <a:gd name="T38" fmla="*/ 4 w 9"/>
                  <a:gd name="T39" fmla="*/ 2 h 7"/>
                  <a:gd name="T40" fmla="*/ 2 w 9"/>
                  <a:gd name="T41" fmla="*/ 2 h 7"/>
                  <a:gd name="T42" fmla="*/ 2 w 9"/>
                  <a:gd name="T43" fmla="*/ 2 h 7"/>
                  <a:gd name="T44" fmla="*/ 2 w 9"/>
                  <a:gd name="T45" fmla="*/ 2 h 7"/>
                  <a:gd name="T46" fmla="*/ 0 w 9"/>
                  <a:gd name="T47" fmla="*/ 0 h 7"/>
                  <a:gd name="T48" fmla="*/ 2 w 9"/>
                  <a:gd name="T49" fmla="*/ 2 h 7"/>
                  <a:gd name="T50" fmla="*/ 2 w 9"/>
                  <a:gd name="T5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 h="7">
                    <a:moveTo>
                      <a:pt x="2" y="2"/>
                    </a:moveTo>
                    <a:lnTo>
                      <a:pt x="2" y="4"/>
                    </a:lnTo>
                    <a:lnTo>
                      <a:pt x="4" y="4"/>
                    </a:lnTo>
                    <a:lnTo>
                      <a:pt x="4" y="5"/>
                    </a:lnTo>
                    <a:lnTo>
                      <a:pt x="5" y="5"/>
                    </a:lnTo>
                    <a:lnTo>
                      <a:pt x="5" y="5"/>
                    </a:lnTo>
                    <a:lnTo>
                      <a:pt x="7" y="5"/>
                    </a:lnTo>
                    <a:lnTo>
                      <a:pt x="7" y="5"/>
                    </a:lnTo>
                    <a:lnTo>
                      <a:pt x="7" y="7"/>
                    </a:lnTo>
                    <a:lnTo>
                      <a:pt x="9" y="7"/>
                    </a:lnTo>
                    <a:lnTo>
                      <a:pt x="9" y="5"/>
                    </a:lnTo>
                    <a:lnTo>
                      <a:pt x="7" y="5"/>
                    </a:lnTo>
                    <a:lnTo>
                      <a:pt x="7" y="5"/>
                    </a:lnTo>
                    <a:lnTo>
                      <a:pt x="7" y="5"/>
                    </a:lnTo>
                    <a:lnTo>
                      <a:pt x="5" y="4"/>
                    </a:lnTo>
                    <a:lnTo>
                      <a:pt x="5" y="4"/>
                    </a:lnTo>
                    <a:lnTo>
                      <a:pt x="5" y="4"/>
                    </a:lnTo>
                    <a:lnTo>
                      <a:pt x="5" y="4"/>
                    </a:lnTo>
                    <a:lnTo>
                      <a:pt x="5" y="4"/>
                    </a:lnTo>
                    <a:lnTo>
                      <a:pt x="4" y="2"/>
                    </a:lnTo>
                    <a:lnTo>
                      <a:pt x="2" y="2"/>
                    </a:lnTo>
                    <a:lnTo>
                      <a:pt x="2" y="2"/>
                    </a:lnTo>
                    <a:lnTo>
                      <a:pt x="2" y="2"/>
                    </a:lnTo>
                    <a:lnTo>
                      <a:pt x="0" y="0"/>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22" name="Freeform 351"/>
              <p:cNvSpPr>
                <a:spLocks/>
              </p:cNvSpPr>
              <p:nvPr/>
            </p:nvSpPr>
            <p:spPr bwMode="auto">
              <a:xfrm>
                <a:off x="1941" y="840"/>
                <a:ext cx="11" cy="5"/>
              </a:xfrm>
              <a:custGeom>
                <a:avLst/>
                <a:gdLst>
                  <a:gd name="T0" fmla="*/ 4 w 11"/>
                  <a:gd name="T1" fmla="*/ 0 h 5"/>
                  <a:gd name="T2" fmla="*/ 4 w 11"/>
                  <a:gd name="T3" fmla="*/ 2 h 5"/>
                  <a:gd name="T4" fmla="*/ 4 w 11"/>
                  <a:gd name="T5" fmla="*/ 2 h 5"/>
                  <a:gd name="T6" fmla="*/ 2 w 11"/>
                  <a:gd name="T7" fmla="*/ 2 h 5"/>
                  <a:gd name="T8" fmla="*/ 0 w 11"/>
                  <a:gd name="T9" fmla="*/ 2 h 5"/>
                  <a:gd name="T10" fmla="*/ 0 w 11"/>
                  <a:gd name="T11" fmla="*/ 2 h 5"/>
                  <a:gd name="T12" fmla="*/ 2 w 11"/>
                  <a:gd name="T13" fmla="*/ 3 h 5"/>
                  <a:gd name="T14" fmla="*/ 2 w 11"/>
                  <a:gd name="T15" fmla="*/ 3 h 5"/>
                  <a:gd name="T16" fmla="*/ 2 w 11"/>
                  <a:gd name="T17" fmla="*/ 3 h 5"/>
                  <a:gd name="T18" fmla="*/ 4 w 11"/>
                  <a:gd name="T19" fmla="*/ 3 h 5"/>
                  <a:gd name="T20" fmla="*/ 4 w 11"/>
                  <a:gd name="T21" fmla="*/ 3 h 5"/>
                  <a:gd name="T22" fmla="*/ 4 w 11"/>
                  <a:gd name="T23" fmla="*/ 5 h 5"/>
                  <a:gd name="T24" fmla="*/ 5 w 11"/>
                  <a:gd name="T25" fmla="*/ 5 h 5"/>
                  <a:gd name="T26" fmla="*/ 5 w 11"/>
                  <a:gd name="T27" fmla="*/ 3 h 5"/>
                  <a:gd name="T28" fmla="*/ 7 w 11"/>
                  <a:gd name="T29" fmla="*/ 3 h 5"/>
                  <a:gd name="T30" fmla="*/ 7 w 11"/>
                  <a:gd name="T31" fmla="*/ 3 h 5"/>
                  <a:gd name="T32" fmla="*/ 9 w 11"/>
                  <a:gd name="T33" fmla="*/ 3 h 5"/>
                  <a:gd name="T34" fmla="*/ 9 w 11"/>
                  <a:gd name="T35" fmla="*/ 3 h 5"/>
                  <a:gd name="T36" fmla="*/ 9 w 11"/>
                  <a:gd name="T37" fmla="*/ 3 h 5"/>
                  <a:gd name="T38" fmla="*/ 9 w 11"/>
                  <a:gd name="T39" fmla="*/ 2 h 5"/>
                  <a:gd name="T40" fmla="*/ 11 w 11"/>
                  <a:gd name="T41" fmla="*/ 2 h 5"/>
                  <a:gd name="T42" fmla="*/ 9 w 11"/>
                  <a:gd name="T43" fmla="*/ 2 h 5"/>
                  <a:gd name="T44" fmla="*/ 9 w 11"/>
                  <a:gd name="T45" fmla="*/ 2 h 5"/>
                  <a:gd name="T46" fmla="*/ 5 w 11"/>
                  <a:gd name="T47" fmla="*/ 2 h 5"/>
                  <a:gd name="T48" fmla="*/ 5 w 11"/>
                  <a:gd name="T49" fmla="*/ 0 h 5"/>
                  <a:gd name="T50" fmla="*/ 4 w 11"/>
                  <a:gd name="T5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 h="5">
                    <a:moveTo>
                      <a:pt x="4" y="0"/>
                    </a:moveTo>
                    <a:lnTo>
                      <a:pt x="4" y="2"/>
                    </a:lnTo>
                    <a:lnTo>
                      <a:pt x="4" y="2"/>
                    </a:lnTo>
                    <a:lnTo>
                      <a:pt x="2" y="2"/>
                    </a:lnTo>
                    <a:lnTo>
                      <a:pt x="0" y="2"/>
                    </a:lnTo>
                    <a:lnTo>
                      <a:pt x="0" y="2"/>
                    </a:lnTo>
                    <a:lnTo>
                      <a:pt x="2" y="3"/>
                    </a:lnTo>
                    <a:lnTo>
                      <a:pt x="2" y="3"/>
                    </a:lnTo>
                    <a:lnTo>
                      <a:pt x="2" y="3"/>
                    </a:lnTo>
                    <a:lnTo>
                      <a:pt x="4" y="3"/>
                    </a:lnTo>
                    <a:lnTo>
                      <a:pt x="4" y="3"/>
                    </a:lnTo>
                    <a:lnTo>
                      <a:pt x="4" y="5"/>
                    </a:lnTo>
                    <a:lnTo>
                      <a:pt x="5" y="5"/>
                    </a:lnTo>
                    <a:lnTo>
                      <a:pt x="5" y="3"/>
                    </a:lnTo>
                    <a:lnTo>
                      <a:pt x="7" y="3"/>
                    </a:lnTo>
                    <a:lnTo>
                      <a:pt x="7" y="3"/>
                    </a:lnTo>
                    <a:lnTo>
                      <a:pt x="9" y="3"/>
                    </a:lnTo>
                    <a:lnTo>
                      <a:pt x="9" y="3"/>
                    </a:lnTo>
                    <a:lnTo>
                      <a:pt x="9" y="3"/>
                    </a:lnTo>
                    <a:lnTo>
                      <a:pt x="9" y="2"/>
                    </a:lnTo>
                    <a:lnTo>
                      <a:pt x="11" y="2"/>
                    </a:lnTo>
                    <a:lnTo>
                      <a:pt x="9" y="2"/>
                    </a:lnTo>
                    <a:lnTo>
                      <a:pt x="9" y="2"/>
                    </a:lnTo>
                    <a:lnTo>
                      <a:pt x="5" y="2"/>
                    </a:lnTo>
                    <a:lnTo>
                      <a:pt x="5" y="0"/>
                    </a:lnTo>
                    <a:lnTo>
                      <a:pt x="4"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23" name="Freeform 352"/>
              <p:cNvSpPr>
                <a:spLocks/>
              </p:cNvSpPr>
              <p:nvPr/>
            </p:nvSpPr>
            <p:spPr bwMode="auto">
              <a:xfrm>
                <a:off x="1945" y="843"/>
                <a:ext cx="20" cy="11"/>
              </a:xfrm>
              <a:custGeom>
                <a:avLst/>
                <a:gdLst>
                  <a:gd name="T0" fmla="*/ 20 w 20"/>
                  <a:gd name="T1" fmla="*/ 6 h 11"/>
                  <a:gd name="T2" fmla="*/ 20 w 20"/>
                  <a:gd name="T3" fmla="*/ 6 h 11"/>
                  <a:gd name="T4" fmla="*/ 18 w 20"/>
                  <a:gd name="T5" fmla="*/ 6 h 11"/>
                  <a:gd name="T6" fmla="*/ 18 w 20"/>
                  <a:gd name="T7" fmla="*/ 4 h 11"/>
                  <a:gd name="T8" fmla="*/ 16 w 20"/>
                  <a:gd name="T9" fmla="*/ 4 h 11"/>
                  <a:gd name="T10" fmla="*/ 14 w 20"/>
                  <a:gd name="T11" fmla="*/ 4 h 11"/>
                  <a:gd name="T12" fmla="*/ 12 w 20"/>
                  <a:gd name="T13" fmla="*/ 4 h 11"/>
                  <a:gd name="T14" fmla="*/ 11 w 20"/>
                  <a:gd name="T15" fmla="*/ 4 h 11"/>
                  <a:gd name="T16" fmla="*/ 11 w 20"/>
                  <a:gd name="T17" fmla="*/ 2 h 11"/>
                  <a:gd name="T18" fmla="*/ 12 w 20"/>
                  <a:gd name="T19" fmla="*/ 2 h 11"/>
                  <a:gd name="T20" fmla="*/ 11 w 20"/>
                  <a:gd name="T21" fmla="*/ 0 h 11"/>
                  <a:gd name="T22" fmla="*/ 11 w 20"/>
                  <a:gd name="T23" fmla="*/ 0 h 11"/>
                  <a:gd name="T24" fmla="*/ 9 w 20"/>
                  <a:gd name="T25" fmla="*/ 0 h 11"/>
                  <a:gd name="T26" fmla="*/ 9 w 20"/>
                  <a:gd name="T27" fmla="*/ 0 h 11"/>
                  <a:gd name="T28" fmla="*/ 5 w 20"/>
                  <a:gd name="T29" fmla="*/ 2 h 11"/>
                  <a:gd name="T30" fmla="*/ 3 w 20"/>
                  <a:gd name="T31" fmla="*/ 2 h 11"/>
                  <a:gd name="T32" fmla="*/ 1 w 20"/>
                  <a:gd name="T33" fmla="*/ 4 h 11"/>
                  <a:gd name="T34" fmla="*/ 1 w 20"/>
                  <a:gd name="T35" fmla="*/ 4 h 11"/>
                  <a:gd name="T36" fmla="*/ 3 w 20"/>
                  <a:gd name="T37" fmla="*/ 4 h 11"/>
                  <a:gd name="T38" fmla="*/ 3 w 20"/>
                  <a:gd name="T39" fmla="*/ 6 h 11"/>
                  <a:gd name="T40" fmla="*/ 3 w 20"/>
                  <a:gd name="T41" fmla="*/ 6 h 11"/>
                  <a:gd name="T42" fmla="*/ 3 w 20"/>
                  <a:gd name="T43" fmla="*/ 8 h 11"/>
                  <a:gd name="T44" fmla="*/ 1 w 20"/>
                  <a:gd name="T45" fmla="*/ 8 h 11"/>
                  <a:gd name="T46" fmla="*/ 1 w 20"/>
                  <a:gd name="T47" fmla="*/ 10 h 11"/>
                  <a:gd name="T48" fmla="*/ 3 w 20"/>
                  <a:gd name="T49" fmla="*/ 10 h 11"/>
                  <a:gd name="T50" fmla="*/ 7 w 20"/>
                  <a:gd name="T51" fmla="*/ 10 h 11"/>
                  <a:gd name="T52" fmla="*/ 9 w 20"/>
                  <a:gd name="T53" fmla="*/ 8 h 11"/>
                  <a:gd name="T54" fmla="*/ 11 w 20"/>
                  <a:gd name="T55" fmla="*/ 8 h 11"/>
                  <a:gd name="T56" fmla="*/ 11 w 20"/>
                  <a:gd name="T57" fmla="*/ 8 h 11"/>
                  <a:gd name="T58" fmla="*/ 11 w 20"/>
                  <a:gd name="T59" fmla="*/ 8 h 11"/>
                  <a:gd name="T60" fmla="*/ 11 w 20"/>
                  <a:gd name="T61" fmla="*/ 10 h 11"/>
                  <a:gd name="T62" fmla="*/ 9 w 20"/>
                  <a:gd name="T63" fmla="*/ 10 h 11"/>
                  <a:gd name="T64" fmla="*/ 11 w 20"/>
                  <a:gd name="T65" fmla="*/ 10 h 11"/>
                  <a:gd name="T66" fmla="*/ 11 w 20"/>
                  <a:gd name="T67" fmla="*/ 10 h 11"/>
                  <a:gd name="T68" fmla="*/ 12 w 20"/>
                  <a:gd name="T69" fmla="*/ 10 h 11"/>
                  <a:gd name="T70" fmla="*/ 14 w 20"/>
                  <a:gd name="T71" fmla="*/ 10 h 11"/>
                  <a:gd name="T72" fmla="*/ 14 w 20"/>
                  <a:gd name="T73" fmla="*/ 10 h 11"/>
                  <a:gd name="T74" fmla="*/ 16 w 20"/>
                  <a:gd name="T75" fmla="*/ 8 h 11"/>
                  <a:gd name="T76" fmla="*/ 16 w 20"/>
                  <a:gd name="T77"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 h="11">
                    <a:moveTo>
                      <a:pt x="16" y="6"/>
                    </a:moveTo>
                    <a:lnTo>
                      <a:pt x="20" y="6"/>
                    </a:lnTo>
                    <a:lnTo>
                      <a:pt x="20" y="6"/>
                    </a:lnTo>
                    <a:lnTo>
                      <a:pt x="20" y="6"/>
                    </a:lnTo>
                    <a:lnTo>
                      <a:pt x="18" y="6"/>
                    </a:lnTo>
                    <a:lnTo>
                      <a:pt x="18" y="6"/>
                    </a:lnTo>
                    <a:lnTo>
                      <a:pt x="18" y="4"/>
                    </a:lnTo>
                    <a:lnTo>
                      <a:pt x="18" y="4"/>
                    </a:lnTo>
                    <a:lnTo>
                      <a:pt x="16" y="4"/>
                    </a:lnTo>
                    <a:lnTo>
                      <a:pt x="16" y="4"/>
                    </a:lnTo>
                    <a:lnTo>
                      <a:pt x="14" y="6"/>
                    </a:lnTo>
                    <a:lnTo>
                      <a:pt x="14" y="4"/>
                    </a:lnTo>
                    <a:lnTo>
                      <a:pt x="12" y="4"/>
                    </a:lnTo>
                    <a:lnTo>
                      <a:pt x="12" y="4"/>
                    </a:lnTo>
                    <a:lnTo>
                      <a:pt x="11" y="4"/>
                    </a:lnTo>
                    <a:lnTo>
                      <a:pt x="11" y="4"/>
                    </a:lnTo>
                    <a:lnTo>
                      <a:pt x="11" y="2"/>
                    </a:lnTo>
                    <a:lnTo>
                      <a:pt x="11" y="2"/>
                    </a:lnTo>
                    <a:lnTo>
                      <a:pt x="12" y="2"/>
                    </a:lnTo>
                    <a:lnTo>
                      <a:pt x="12" y="2"/>
                    </a:lnTo>
                    <a:lnTo>
                      <a:pt x="12" y="2"/>
                    </a:lnTo>
                    <a:lnTo>
                      <a:pt x="11" y="0"/>
                    </a:lnTo>
                    <a:lnTo>
                      <a:pt x="11" y="0"/>
                    </a:lnTo>
                    <a:lnTo>
                      <a:pt x="11" y="0"/>
                    </a:lnTo>
                    <a:lnTo>
                      <a:pt x="11" y="0"/>
                    </a:lnTo>
                    <a:lnTo>
                      <a:pt x="9" y="0"/>
                    </a:lnTo>
                    <a:lnTo>
                      <a:pt x="9" y="0"/>
                    </a:lnTo>
                    <a:lnTo>
                      <a:pt x="9" y="0"/>
                    </a:lnTo>
                    <a:lnTo>
                      <a:pt x="7" y="2"/>
                    </a:lnTo>
                    <a:lnTo>
                      <a:pt x="5" y="2"/>
                    </a:lnTo>
                    <a:lnTo>
                      <a:pt x="5" y="0"/>
                    </a:lnTo>
                    <a:lnTo>
                      <a:pt x="3" y="2"/>
                    </a:lnTo>
                    <a:lnTo>
                      <a:pt x="0" y="2"/>
                    </a:lnTo>
                    <a:lnTo>
                      <a:pt x="1" y="4"/>
                    </a:lnTo>
                    <a:lnTo>
                      <a:pt x="1" y="4"/>
                    </a:lnTo>
                    <a:lnTo>
                      <a:pt x="1" y="4"/>
                    </a:lnTo>
                    <a:lnTo>
                      <a:pt x="1" y="4"/>
                    </a:lnTo>
                    <a:lnTo>
                      <a:pt x="3" y="4"/>
                    </a:lnTo>
                    <a:lnTo>
                      <a:pt x="3" y="6"/>
                    </a:lnTo>
                    <a:lnTo>
                      <a:pt x="3" y="6"/>
                    </a:lnTo>
                    <a:lnTo>
                      <a:pt x="3" y="6"/>
                    </a:lnTo>
                    <a:lnTo>
                      <a:pt x="3" y="6"/>
                    </a:lnTo>
                    <a:lnTo>
                      <a:pt x="3" y="6"/>
                    </a:lnTo>
                    <a:lnTo>
                      <a:pt x="3" y="8"/>
                    </a:lnTo>
                    <a:lnTo>
                      <a:pt x="1" y="8"/>
                    </a:lnTo>
                    <a:lnTo>
                      <a:pt x="1" y="8"/>
                    </a:lnTo>
                    <a:lnTo>
                      <a:pt x="1" y="8"/>
                    </a:lnTo>
                    <a:lnTo>
                      <a:pt x="1" y="10"/>
                    </a:lnTo>
                    <a:lnTo>
                      <a:pt x="1" y="10"/>
                    </a:lnTo>
                    <a:lnTo>
                      <a:pt x="3" y="10"/>
                    </a:lnTo>
                    <a:lnTo>
                      <a:pt x="3" y="10"/>
                    </a:lnTo>
                    <a:lnTo>
                      <a:pt x="7" y="10"/>
                    </a:lnTo>
                    <a:lnTo>
                      <a:pt x="7" y="8"/>
                    </a:lnTo>
                    <a:lnTo>
                      <a:pt x="9" y="8"/>
                    </a:lnTo>
                    <a:lnTo>
                      <a:pt x="9" y="8"/>
                    </a:lnTo>
                    <a:lnTo>
                      <a:pt x="11" y="8"/>
                    </a:lnTo>
                    <a:lnTo>
                      <a:pt x="11" y="8"/>
                    </a:lnTo>
                    <a:lnTo>
                      <a:pt x="11" y="8"/>
                    </a:lnTo>
                    <a:lnTo>
                      <a:pt x="11" y="8"/>
                    </a:lnTo>
                    <a:lnTo>
                      <a:pt x="11" y="8"/>
                    </a:lnTo>
                    <a:lnTo>
                      <a:pt x="11" y="10"/>
                    </a:lnTo>
                    <a:lnTo>
                      <a:pt x="11" y="10"/>
                    </a:lnTo>
                    <a:lnTo>
                      <a:pt x="11" y="10"/>
                    </a:lnTo>
                    <a:lnTo>
                      <a:pt x="9" y="10"/>
                    </a:lnTo>
                    <a:lnTo>
                      <a:pt x="11" y="10"/>
                    </a:lnTo>
                    <a:lnTo>
                      <a:pt x="11" y="10"/>
                    </a:lnTo>
                    <a:lnTo>
                      <a:pt x="11" y="11"/>
                    </a:lnTo>
                    <a:lnTo>
                      <a:pt x="11" y="10"/>
                    </a:lnTo>
                    <a:lnTo>
                      <a:pt x="11" y="10"/>
                    </a:lnTo>
                    <a:lnTo>
                      <a:pt x="12" y="10"/>
                    </a:lnTo>
                    <a:lnTo>
                      <a:pt x="12" y="10"/>
                    </a:lnTo>
                    <a:lnTo>
                      <a:pt x="14" y="10"/>
                    </a:lnTo>
                    <a:lnTo>
                      <a:pt x="14" y="10"/>
                    </a:lnTo>
                    <a:lnTo>
                      <a:pt x="14" y="10"/>
                    </a:lnTo>
                    <a:lnTo>
                      <a:pt x="16" y="8"/>
                    </a:lnTo>
                    <a:lnTo>
                      <a:pt x="16" y="8"/>
                    </a:lnTo>
                    <a:lnTo>
                      <a:pt x="16" y="8"/>
                    </a:lnTo>
                    <a:lnTo>
                      <a:pt x="16" y="8"/>
                    </a:lnTo>
                    <a:lnTo>
                      <a:pt x="16" y="6"/>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24" name="Freeform 353"/>
              <p:cNvSpPr>
                <a:spLocks/>
              </p:cNvSpPr>
              <p:nvPr/>
            </p:nvSpPr>
            <p:spPr bwMode="auto">
              <a:xfrm>
                <a:off x="1988" y="824"/>
                <a:ext cx="11" cy="1"/>
              </a:xfrm>
              <a:custGeom>
                <a:avLst/>
                <a:gdLst>
                  <a:gd name="T0" fmla="*/ 2 w 11"/>
                  <a:gd name="T1" fmla="*/ 1 h 1"/>
                  <a:gd name="T2" fmla="*/ 2 w 11"/>
                  <a:gd name="T3" fmla="*/ 1 h 1"/>
                  <a:gd name="T4" fmla="*/ 2 w 11"/>
                  <a:gd name="T5" fmla="*/ 1 h 1"/>
                  <a:gd name="T6" fmla="*/ 4 w 11"/>
                  <a:gd name="T7" fmla="*/ 1 h 1"/>
                  <a:gd name="T8" fmla="*/ 4 w 11"/>
                  <a:gd name="T9" fmla="*/ 1 h 1"/>
                  <a:gd name="T10" fmla="*/ 4 w 11"/>
                  <a:gd name="T11" fmla="*/ 1 h 1"/>
                  <a:gd name="T12" fmla="*/ 6 w 11"/>
                  <a:gd name="T13" fmla="*/ 1 h 1"/>
                  <a:gd name="T14" fmla="*/ 6 w 11"/>
                  <a:gd name="T15" fmla="*/ 1 h 1"/>
                  <a:gd name="T16" fmla="*/ 7 w 11"/>
                  <a:gd name="T17" fmla="*/ 1 h 1"/>
                  <a:gd name="T18" fmla="*/ 9 w 11"/>
                  <a:gd name="T19" fmla="*/ 1 h 1"/>
                  <a:gd name="T20" fmla="*/ 11 w 11"/>
                  <a:gd name="T21" fmla="*/ 1 h 1"/>
                  <a:gd name="T22" fmla="*/ 9 w 11"/>
                  <a:gd name="T23" fmla="*/ 1 h 1"/>
                  <a:gd name="T24" fmla="*/ 7 w 11"/>
                  <a:gd name="T25" fmla="*/ 0 h 1"/>
                  <a:gd name="T26" fmla="*/ 7 w 11"/>
                  <a:gd name="T27" fmla="*/ 1 h 1"/>
                  <a:gd name="T28" fmla="*/ 6 w 11"/>
                  <a:gd name="T29" fmla="*/ 1 h 1"/>
                  <a:gd name="T30" fmla="*/ 4 w 11"/>
                  <a:gd name="T31" fmla="*/ 1 h 1"/>
                  <a:gd name="T32" fmla="*/ 2 w 11"/>
                  <a:gd name="T33" fmla="*/ 1 h 1"/>
                  <a:gd name="T34" fmla="*/ 0 w 11"/>
                  <a:gd name="T35" fmla="*/ 1 h 1"/>
                  <a:gd name="T36" fmla="*/ 0 w 11"/>
                  <a:gd name="T37" fmla="*/ 1 h 1"/>
                  <a:gd name="T38" fmla="*/ 2 w 11"/>
                  <a:gd name="T3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 h="1">
                    <a:moveTo>
                      <a:pt x="2" y="1"/>
                    </a:moveTo>
                    <a:lnTo>
                      <a:pt x="2" y="1"/>
                    </a:lnTo>
                    <a:lnTo>
                      <a:pt x="2" y="1"/>
                    </a:lnTo>
                    <a:lnTo>
                      <a:pt x="4" y="1"/>
                    </a:lnTo>
                    <a:lnTo>
                      <a:pt x="4" y="1"/>
                    </a:lnTo>
                    <a:lnTo>
                      <a:pt x="4" y="1"/>
                    </a:lnTo>
                    <a:lnTo>
                      <a:pt x="6" y="1"/>
                    </a:lnTo>
                    <a:lnTo>
                      <a:pt x="6" y="1"/>
                    </a:lnTo>
                    <a:lnTo>
                      <a:pt x="7" y="1"/>
                    </a:lnTo>
                    <a:lnTo>
                      <a:pt x="9" y="1"/>
                    </a:lnTo>
                    <a:lnTo>
                      <a:pt x="11" y="1"/>
                    </a:lnTo>
                    <a:lnTo>
                      <a:pt x="9" y="1"/>
                    </a:lnTo>
                    <a:lnTo>
                      <a:pt x="7" y="0"/>
                    </a:lnTo>
                    <a:lnTo>
                      <a:pt x="7" y="1"/>
                    </a:lnTo>
                    <a:lnTo>
                      <a:pt x="6" y="1"/>
                    </a:lnTo>
                    <a:lnTo>
                      <a:pt x="4" y="1"/>
                    </a:lnTo>
                    <a:lnTo>
                      <a:pt x="2" y="1"/>
                    </a:lnTo>
                    <a:lnTo>
                      <a:pt x="0" y="1"/>
                    </a:lnTo>
                    <a:lnTo>
                      <a:pt x="0" y="1"/>
                    </a:lnTo>
                    <a:lnTo>
                      <a:pt x="2"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25" name="Freeform 354"/>
              <p:cNvSpPr>
                <a:spLocks/>
              </p:cNvSpPr>
              <p:nvPr/>
            </p:nvSpPr>
            <p:spPr bwMode="auto">
              <a:xfrm>
                <a:off x="1970" y="838"/>
                <a:ext cx="2" cy="2"/>
              </a:xfrm>
              <a:custGeom>
                <a:avLst/>
                <a:gdLst>
                  <a:gd name="T0" fmla="*/ 0 w 2"/>
                  <a:gd name="T1" fmla="*/ 0 h 2"/>
                  <a:gd name="T2" fmla="*/ 0 w 2"/>
                  <a:gd name="T3" fmla="*/ 0 h 2"/>
                  <a:gd name="T4" fmla="*/ 0 w 2"/>
                  <a:gd name="T5" fmla="*/ 2 h 2"/>
                  <a:gd name="T6" fmla="*/ 0 w 2"/>
                  <a:gd name="T7" fmla="*/ 2 h 2"/>
                  <a:gd name="T8" fmla="*/ 0 w 2"/>
                  <a:gd name="T9" fmla="*/ 2 h 2"/>
                  <a:gd name="T10" fmla="*/ 2 w 2"/>
                  <a:gd name="T11" fmla="*/ 2 h 2"/>
                  <a:gd name="T12" fmla="*/ 2 w 2"/>
                  <a:gd name="T13" fmla="*/ 2 h 2"/>
                  <a:gd name="T14" fmla="*/ 2 w 2"/>
                  <a:gd name="T15" fmla="*/ 2 h 2"/>
                  <a:gd name="T16" fmla="*/ 2 w 2"/>
                  <a:gd name="T17" fmla="*/ 2 h 2"/>
                  <a:gd name="T18" fmla="*/ 0 w 2"/>
                  <a:gd name="T19" fmla="*/ 2 h 2"/>
                  <a:gd name="T20" fmla="*/ 0 w 2"/>
                  <a:gd name="T21" fmla="*/ 0 h 2"/>
                  <a:gd name="T22" fmla="*/ 0 w 2"/>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0" y="0"/>
                    </a:moveTo>
                    <a:lnTo>
                      <a:pt x="0" y="0"/>
                    </a:lnTo>
                    <a:lnTo>
                      <a:pt x="0" y="2"/>
                    </a:lnTo>
                    <a:lnTo>
                      <a:pt x="0" y="2"/>
                    </a:lnTo>
                    <a:lnTo>
                      <a:pt x="0" y="2"/>
                    </a:lnTo>
                    <a:lnTo>
                      <a:pt x="2" y="2"/>
                    </a:lnTo>
                    <a:lnTo>
                      <a:pt x="2" y="2"/>
                    </a:lnTo>
                    <a:lnTo>
                      <a:pt x="2" y="2"/>
                    </a:lnTo>
                    <a:lnTo>
                      <a:pt x="2" y="2"/>
                    </a:lnTo>
                    <a:lnTo>
                      <a:pt x="0" y="2"/>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26" name="Freeform 355"/>
              <p:cNvSpPr>
                <a:spLocks/>
              </p:cNvSpPr>
              <p:nvPr/>
            </p:nvSpPr>
            <p:spPr bwMode="auto">
              <a:xfrm>
                <a:off x="1983" y="836"/>
                <a:ext cx="2" cy="2"/>
              </a:xfrm>
              <a:custGeom>
                <a:avLst/>
                <a:gdLst>
                  <a:gd name="T0" fmla="*/ 2 w 2"/>
                  <a:gd name="T1" fmla="*/ 0 h 2"/>
                  <a:gd name="T2" fmla="*/ 0 w 2"/>
                  <a:gd name="T3" fmla="*/ 2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2"/>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27" name="Rectangle 356"/>
              <p:cNvSpPr>
                <a:spLocks noChangeArrowheads="1"/>
              </p:cNvSpPr>
              <p:nvPr/>
            </p:nvSpPr>
            <p:spPr bwMode="auto">
              <a:xfrm>
                <a:off x="1975" y="838"/>
                <a:ext cx="2" cy="1"/>
              </a:xfrm>
              <a:prstGeom prst="rect">
                <a:avLst/>
              </a:prstGeom>
              <a:grpFill/>
              <a:ln w="9525">
                <a:no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28" name="Freeform 357"/>
              <p:cNvSpPr>
                <a:spLocks/>
              </p:cNvSpPr>
              <p:nvPr/>
            </p:nvSpPr>
            <p:spPr bwMode="auto">
              <a:xfrm>
                <a:off x="1977" y="836"/>
                <a:ext cx="6" cy="2"/>
              </a:xfrm>
              <a:custGeom>
                <a:avLst/>
                <a:gdLst>
                  <a:gd name="T0" fmla="*/ 2 w 6"/>
                  <a:gd name="T1" fmla="*/ 2 h 2"/>
                  <a:gd name="T2" fmla="*/ 2 w 6"/>
                  <a:gd name="T3" fmla="*/ 2 h 2"/>
                  <a:gd name="T4" fmla="*/ 4 w 6"/>
                  <a:gd name="T5" fmla="*/ 2 h 2"/>
                  <a:gd name="T6" fmla="*/ 6 w 6"/>
                  <a:gd name="T7" fmla="*/ 2 h 2"/>
                  <a:gd name="T8" fmla="*/ 6 w 6"/>
                  <a:gd name="T9" fmla="*/ 2 h 2"/>
                  <a:gd name="T10" fmla="*/ 6 w 6"/>
                  <a:gd name="T11" fmla="*/ 2 h 2"/>
                  <a:gd name="T12" fmla="*/ 6 w 6"/>
                  <a:gd name="T13" fmla="*/ 2 h 2"/>
                  <a:gd name="T14" fmla="*/ 4 w 6"/>
                  <a:gd name="T15" fmla="*/ 2 h 2"/>
                  <a:gd name="T16" fmla="*/ 6 w 6"/>
                  <a:gd name="T17" fmla="*/ 0 h 2"/>
                  <a:gd name="T18" fmla="*/ 2 w 6"/>
                  <a:gd name="T19" fmla="*/ 0 h 2"/>
                  <a:gd name="T20" fmla="*/ 2 w 6"/>
                  <a:gd name="T21" fmla="*/ 0 h 2"/>
                  <a:gd name="T22" fmla="*/ 2 w 6"/>
                  <a:gd name="T23" fmla="*/ 2 h 2"/>
                  <a:gd name="T24" fmla="*/ 0 w 6"/>
                  <a:gd name="T25" fmla="*/ 2 h 2"/>
                  <a:gd name="T26" fmla="*/ 0 w 6"/>
                  <a:gd name="T27" fmla="*/ 2 h 2"/>
                  <a:gd name="T28" fmla="*/ 0 w 6"/>
                  <a:gd name="T29" fmla="*/ 2 h 2"/>
                  <a:gd name="T30" fmla="*/ 2 w 6"/>
                  <a:gd name="T31" fmla="*/ 2 h 2"/>
                  <a:gd name="T32" fmla="*/ 2 w 6"/>
                  <a:gd name="T3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2">
                    <a:moveTo>
                      <a:pt x="2" y="2"/>
                    </a:moveTo>
                    <a:lnTo>
                      <a:pt x="2" y="2"/>
                    </a:lnTo>
                    <a:lnTo>
                      <a:pt x="4" y="2"/>
                    </a:lnTo>
                    <a:lnTo>
                      <a:pt x="6" y="2"/>
                    </a:lnTo>
                    <a:lnTo>
                      <a:pt x="6" y="2"/>
                    </a:lnTo>
                    <a:lnTo>
                      <a:pt x="6" y="2"/>
                    </a:lnTo>
                    <a:lnTo>
                      <a:pt x="6" y="2"/>
                    </a:lnTo>
                    <a:lnTo>
                      <a:pt x="4" y="2"/>
                    </a:lnTo>
                    <a:lnTo>
                      <a:pt x="6" y="0"/>
                    </a:lnTo>
                    <a:lnTo>
                      <a:pt x="2" y="0"/>
                    </a:lnTo>
                    <a:lnTo>
                      <a:pt x="2" y="0"/>
                    </a:lnTo>
                    <a:lnTo>
                      <a:pt x="2" y="2"/>
                    </a:lnTo>
                    <a:lnTo>
                      <a:pt x="0" y="2"/>
                    </a:lnTo>
                    <a:lnTo>
                      <a:pt x="0" y="2"/>
                    </a:lnTo>
                    <a:lnTo>
                      <a:pt x="0" y="2"/>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29" name="Freeform 358"/>
              <p:cNvSpPr>
                <a:spLocks/>
              </p:cNvSpPr>
              <p:nvPr/>
            </p:nvSpPr>
            <p:spPr bwMode="auto">
              <a:xfrm>
                <a:off x="1943" y="880"/>
                <a:ext cx="2" cy="1"/>
              </a:xfrm>
              <a:custGeom>
                <a:avLst/>
                <a:gdLst>
                  <a:gd name="T0" fmla="*/ 0 w 2"/>
                  <a:gd name="T1" fmla="*/ 1 h 1"/>
                  <a:gd name="T2" fmla="*/ 2 w 2"/>
                  <a:gd name="T3" fmla="*/ 1 h 1"/>
                  <a:gd name="T4" fmla="*/ 2 w 2"/>
                  <a:gd name="T5" fmla="*/ 1 h 1"/>
                  <a:gd name="T6" fmla="*/ 0 w 2"/>
                  <a:gd name="T7" fmla="*/ 0 h 1"/>
                  <a:gd name="T8" fmla="*/ 0 w 2"/>
                  <a:gd name="T9" fmla="*/ 1 h 1"/>
                  <a:gd name="T10" fmla="*/ 0 w 2"/>
                  <a:gd name="T11" fmla="*/ 1 h 1"/>
                  <a:gd name="T12" fmla="*/ 0 w 2"/>
                  <a:gd name="T13" fmla="*/ 1 h 1"/>
                  <a:gd name="T14" fmla="*/ 0 w 2"/>
                  <a:gd name="T15" fmla="*/ 1 h 1"/>
                  <a:gd name="T16" fmla="*/ 0 w 2"/>
                  <a:gd name="T17" fmla="*/ 1 h 1"/>
                  <a:gd name="T18" fmla="*/ 0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0" y="1"/>
                    </a:moveTo>
                    <a:lnTo>
                      <a:pt x="2" y="1"/>
                    </a:lnTo>
                    <a:lnTo>
                      <a:pt x="2" y="1"/>
                    </a:lnTo>
                    <a:lnTo>
                      <a:pt x="0" y="0"/>
                    </a:lnTo>
                    <a:lnTo>
                      <a:pt x="0" y="1"/>
                    </a:lnTo>
                    <a:lnTo>
                      <a:pt x="0" y="1"/>
                    </a:lnTo>
                    <a:lnTo>
                      <a:pt x="0" y="1"/>
                    </a:lnTo>
                    <a:lnTo>
                      <a:pt x="0" y="1"/>
                    </a:lnTo>
                    <a:lnTo>
                      <a:pt x="0" y="1"/>
                    </a:lnTo>
                    <a:lnTo>
                      <a:pt x="0"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30" name="Freeform 359"/>
              <p:cNvSpPr>
                <a:spLocks/>
              </p:cNvSpPr>
              <p:nvPr/>
            </p:nvSpPr>
            <p:spPr bwMode="auto">
              <a:xfrm>
                <a:off x="1927" y="822"/>
                <a:ext cx="43" cy="14"/>
              </a:xfrm>
              <a:custGeom>
                <a:avLst/>
                <a:gdLst>
                  <a:gd name="T0" fmla="*/ 1 w 43"/>
                  <a:gd name="T1" fmla="*/ 5 h 14"/>
                  <a:gd name="T2" fmla="*/ 5 w 43"/>
                  <a:gd name="T3" fmla="*/ 5 h 14"/>
                  <a:gd name="T4" fmla="*/ 3 w 43"/>
                  <a:gd name="T5" fmla="*/ 7 h 14"/>
                  <a:gd name="T6" fmla="*/ 3 w 43"/>
                  <a:gd name="T7" fmla="*/ 7 h 14"/>
                  <a:gd name="T8" fmla="*/ 5 w 43"/>
                  <a:gd name="T9" fmla="*/ 7 h 14"/>
                  <a:gd name="T10" fmla="*/ 5 w 43"/>
                  <a:gd name="T11" fmla="*/ 9 h 14"/>
                  <a:gd name="T12" fmla="*/ 9 w 43"/>
                  <a:gd name="T13" fmla="*/ 9 h 14"/>
                  <a:gd name="T14" fmla="*/ 12 w 43"/>
                  <a:gd name="T15" fmla="*/ 7 h 14"/>
                  <a:gd name="T16" fmla="*/ 19 w 43"/>
                  <a:gd name="T17" fmla="*/ 7 h 14"/>
                  <a:gd name="T18" fmla="*/ 19 w 43"/>
                  <a:gd name="T19" fmla="*/ 9 h 14"/>
                  <a:gd name="T20" fmla="*/ 14 w 43"/>
                  <a:gd name="T21" fmla="*/ 9 h 14"/>
                  <a:gd name="T22" fmla="*/ 16 w 43"/>
                  <a:gd name="T23" fmla="*/ 9 h 14"/>
                  <a:gd name="T24" fmla="*/ 12 w 43"/>
                  <a:gd name="T25" fmla="*/ 9 h 14"/>
                  <a:gd name="T26" fmla="*/ 10 w 43"/>
                  <a:gd name="T27" fmla="*/ 9 h 14"/>
                  <a:gd name="T28" fmla="*/ 14 w 43"/>
                  <a:gd name="T29" fmla="*/ 11 h 14"/>
                  <a:gd name="T30" fmla="*/ 18 w 43"/>
                  <a:gd name="T31" fmla="*/ 11 h 14"/>
                  <a:gd name="T32" fmla="*/ 19 w 43"/>
                  <a:gd name="T33" fmla="*/ 12 h 14"/>
                  <a:gd name="T34" fmla="*/ 23 w 43"/>
                  <a:gd name="T35" fmla="*/ 11 h 14"/>
                  <a:gd name="T36" fmla="*/ 25 w 43"/>
                  <a:gd name="T37" fmla="*/ 12 h 14"/>
                  <a:gd name="T38" fmla="*/ 27 w 43"/>
                  <a:gd name="T39" fmla="*/ 14 h 14"/>
                  <a:gd name="T40" fmla="*/ 32 w 43"/>
                  <a:gd name="T41" fmla="*/ 12 h 14"/>
                  <a:gd name="T42" fmla="*/ 34 w 43"/>
                  <a:gd name="T43" fmla="*/ 12 h 14"/>
                  <a:gd name="T44" fmla="*/ 38 w 43"/>
                  <a:gd name="T45" fmla="*/ 11 h 14"/>
                  <a:gd name="T46" fmla="*/ 38 w 43"/>
                  <a:gd name="T47" fmla="*/ 9 h 14"/>
                  <a:gd name="T48" fmla="*/ 39 w 43"/>
                  <a:gd name="T49" fmla="*/ 9 h 14"/>
                  <a:gd name="T50" fmla="*/ 41 w 43"/>
                  <a:gd name="T51" fmla="*/ 7 h 14"/>
                  <a:gd name="T52" fmla="*/ 43 w 43"/>
                  <a:gd name="T53" fmla="*/ 5 h 14"/>
                  <a:gd name="T54" fmla="*/ 41 w 43"/>
                  <a:gd name="T55" fmla="*/ 3 h 14"/>
                  <a:gd name="T56" fmla="*/ 36 w 43"/>
                  <a:gd name="T57" fmla="*/ 3 h 14"/>
                  <a:gd name="T58" fmla="*/ 34 w 43"/>
                  <a:gd name="T59" fmla="*/ 3 h 14"/>
                  <a:gd name="T60" fmla="*/ 34 w 43"/>
                  <a:gd name="T61" fmla="*/ 3 h 14"/>
                  <a:gd name="T62" fmla="*/ 32 w 43"/>
                  <a:gd name="T63" fmla="*/ 2 h 14"/>
                  <a:gd name="T64" fmla="*/ 32 w 43"/>
                  <a:gd name="T65" fmla="*/ 3 h 14"/>
                  <a:gd name="T66" fmla="*/ 30 w 43"/>
                  <a:gd name="T67" fmla="*/ 3 h 14"/>
                  <a:gd name="T68" fmla="*/ 29 w 43"/>
                  <a:gd name="T69" fmla="*/ 3 h 14"/>
                  <a:gd name="T70" fmla="*/ 27 w 43"/>
                  <a:gd name="T71" fmla="*/ 3 h 14"/>
                  <a:gd name="T72" fmla="*/ 27 w 43"/>
                  <a:gd name="T73" fmla="*/ 3 h 14"/>
                  <a:gd name="T74" fmla="*/ 25 w 43"/>
                  <a:gd name="T75" fmla="*/ 3 h 14"/>
                  <a:gd name="T76" fmla="*/ 23 w 43"/>
                  <a:gd name="T77" fmla="*/ 3 h 14"/>
                  <a:gd name="T78" fmla="*/ 23 w 43"/>
                  <a:gd name="T79" fmla="*/ 2 h 14"/>
                  <a:gd name="T80" fmla="*/ 23 w 43"/>
                  <a:gd name="T81" fmla="*/ 2 h 14"/>
                  <a:gd name="T82" fmla="*/ 21 w 43"/>
                  <a:gd name="T83" fmla="*/ 2 h 14"/>
                  <a:gd name="T84" fmla="*/ 19 w 43"/>
                  <a:gd name="T85" fmla="*/ 2 h 14"/>
                  <a:gd name="T86" fmla="*/ 21 w 43"/>
                  <a:gd name="T87" fmla="*/ 3 h 14"/>
                  <a:gd name="T88" fmla="*/ 21 w 43"/>
                  <a:gd name="T89" fmla="*/ 5 h 14"/>
                  <a:gd name="T90" fmla="*/ 18 w 43"/>
                  <a:gd name="T91" fmla="*/ 3 h 14"/>
                  <a:gd name="T92" fmla="*/ 18 w 43"/>
                  <a:gd name="T93" fmla="*/ 3 h 14"/>
                  <a:gd name="T94" fmla="*/ 16 w 43"/>
                  <a:gd name="T95" fmla="*/ 3 h 14"/>
                  <a:gd name="T96" fmla="*/ 12 w 43"/>
                  <a:gd name="T97" fmla="*/ 3 h 14"/>
                  <a:gd name="T98" fmla="*/ 10 w 43"/>
                  <a:gd name="T99" fmla="*/ 2 h 14"/>
                  <a:gd name="T100" fmla="*/ 9 w 43"/>
                  <a:gd name="T101" fmla="*/ 2 h 14"/>
                  <a:gd name="T102" fmla="*/ 7 w 43"/>
                  <a:gd name="T103" fmla="*/ 2 h 14"/>
                  <a:gd name="T104" fmla="*/ 9 w 43"/>
                  <a:gd name="T105" fmla="*/ 2 h 14"/>
                  <a:gd name="T106" fmla="*/ 9 w 43"/>
                  <a:gd name="T107" fmla="*/ 3 h 14"/>
                  <a:gd name="T108" fmla="*/ 9 w 43"/>
                  <a:gd name="T109" fmla="*/ 3 h 14"/>
                  <a:gd name="T110" fmla="*/ 5 w 43"/>
                  <a:gd name="T111" fmla="*/ 3 h 14"/>
                  <a:gd name="T112" fmla="*/ 7 w 43"/>
                  <a:gd name="T113" fmla="*/ 3 h 14"/>
                  <a:gd name="T114" fmla="*/ 7 w 43"/>
                  <a:gd name="T115" fmla="*/ 5 h 14"/>
                  <a:gd name="T116" fmla="*/ 5 w 43"/>
                  <a:gd name="T117" fmla="*/ 3 h 14"/>
                  <a:gd name="T118" fmla="*/ 3 w 43"/>
                  <a:gd name="T119" fmla="*/ 3 h 14"/>
                  <a:gd name="T120" fmla="*/ 0 w 43"/>
                  <a:gd name="T121"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 h="14">
                    <a:moveTo>
                      <a:pt x="1" y="3"/>
                    </a:moveTo>
                    <a:lnTo>
                      <a:pt x="1" y="5"/>
                    </a:lnTo>
                    <a:lnTo>
                      <a:pt x="1" y="5"/>
                    </a:lnTo>
                    <a:lnTo>
                      <a:pt x="1" y="5"/>
                    </a:lnTo>
                    <a:lnTo>
                      <a:pt x="3" y="5"/>
                    </a:lnTo>
                    <a:lnTo>
                      <a:pt x="3" y="5"/>
                    </a:lnTo>
                    <a:lnTo>
                      <a:pt x="3" y="5"/>
                    </a:lnTo>
                    <a:lnTo>
                      <a:pt x="5" y="5"/>
                    </a:lnTo>
                    <a:lnTo>
                      <a:pt x="5" y="5"/>
                    </a:lnTo>
                    <a:lnTo>
                      <a:pt x="5" y="7"/>
                    </a:lnTo>
                    <a:lnTo>
                      <a:pt x="3" y="5"/>
                    </a:lnTo>
                    <a:lnTo>
                      <a:pt x="3" y="7"/>
                    </a:lnTo>
                    <a:lnTo>
                      <a:pt x="3" y="7"/>
                    </a:lnTo>
                    <a:lnTo>
                      <a:pt x="1" y="7"/>
                    </a:lnTo>
                    <a:lnTo>
                      <a:pt x="1" y="7"/>
                    </a:lnTo>
                    <a:lnTo>
                      <a:pt x="3" y="7"/>
                    </a:lnTo>
                    <a:lnTo>
                      <a:pt x="3" y="7"/>
                    </a:lnTo>
                    <a:lnTo>
                      <a:pt x="3" y="9"/>
                    </a:lnTo>
                    <a:lnTo>
                      <a:pt x="3" y="7"/>
                    </a:lnTo>
                    <a:lnTo>
                      <a:pt x="5" y="7"/>
                    </a:lnTo>
                    <a:lnTo>
                      <a:pt x="5" y="9"/>
                    </a:lnTo>
                    <a:lnTo>
                      <a:pt x="5" y="9"/>
                    </a:lnTo>
                    <a:lnTo>
                      <a:pt x="5" y="9"/>
                    </a:lnTo>
                    <a:lnTo>
                      <a:pt x="5" y="9"/>
                    </a:lnTo>
                    <a:lnTo>
                      <a:pt x="9" y="9"/>
                    </a:lnTo>
                    <a:lnTo>
                      <a:pt x="9" y="9"/>
                    </a:lnTo>
                    <a:lnTo>
                      <a:pt x="9" y="9"/>
                    </a:lnTo>
                    <a:lnTo>
                      <a:pt x="9" y="9"/>
                    </a:lnTo>
                    <a:lnTo>
                      <a:pt x="10" y="9"/>
                    </a:lnTo>
                    <a:lnTo>
                      <a:pt x="10" y="9"/>
                    </a:lnTo>
                    <a:lnTo>
                      <a:pt x="12" y="9"/>
                    </a:lnTo>
                    <a:lnTo>
                      <a:pt x="12" y="7"/>
                    </a:lnTo>
                    <a:lnTo>
                      <a:pt x="14" y="7"/>
                    </a:lnTo>
                    <a:lnTo>
                      <a:pt x="18" y="7"/>
                    </a:lnTo>
                    <a:lnTo>
                      <a:pt x="18" y="7"/>
                    </a:lnTo>
                    <a:lnTo>
                      <a:pt x="19" y="7"/>
                    </a:lnTo>
                    <a:lnTo>
                      <a:pt x="19" y="7"/>
                    </a:lnTo>
                    <a:lnTo>
                      <a:pt x="19" y="7"/>
                    </a:lnTo>
                    <a:lnTo>
                      <a:pt x="19" y="9"/>
                    </a:lnTo>
                    <a:lnTo>
                      <a:pt x="19" y="9"/>
                    </a:lnTo>
                    <a:lnTo>
                      <a:pt x="16" y="9"/>
                    </a:lnTo>
                    <a:lnTo>
                      <a:pt x="14" y="9"/>
                    </a:lnTo>
                    <a:lnTo>
                      <a:pt x="14" y="9"/>
                    </a:lnTo>
                    <a:lnTo>
                      <a:pt x="14" y="9"/>
                    </a:lnTo>
                    <a:lnTo>
                      <a:pt x="14" y="9"/>
                    </a:lnTo>
                    <a:lnTo>
                      <a:pt x="14" y="9"/>
                    </a:lnTo>
                    <a:lnTo>
                      <a:pt x="14" y="9"/>
                    </a:lnTo>
                    <a:lnTo>
                      <a:pt x="16" y="9"/>
                    </a:lnTo>
                    <a:lnTo>
                      <a:pt x="16" y="9"/>
                    </a:lnTo>
                    <a:lnTo>
                      <a:pt x="14" y="9"/>
                    </a:lnTo>
                    <a:lnTo>
                      <a:pt x="14" y="9"/>
                    </a:lnTo>
                    <a:lnTo>
                      <a:pt x="12" y="9"/>
                    </a:lnTo>
                    <a:lnTo>
                      <a:pt x="12" y="9"/>
                    </a:lnTo>
                    <a:lnTo>
                      <a:pt x="12" y="9"/>
                    </a:lnTo>
                    <a:lnTo>
                      <a:pt x="10" y="9"/>
                    </a:lnTo>
                    <a:lnTo>
                      <a:pt x="10" y="9"/>
                    </a:lnTo>
                    <a:lnTo>
                      <a:pt x="10" y="11"/>
                    </a:lnTo>
                    <a:lnTo>
                      <a:pt x="12" y="11"/>
                    </a:lnTo>
                    <a:lnTo>
                      <a:pt x="12" y="11"/>
                    </a:lnTo>
                    <a:lnTo>
                      <a:pt x="14" y="11"/>
                    </a:lnTo>
                    <a:lnTo>
                      <a:pt x="14" y="12"/>
                    </a:lnTo>
                    <a:lnTo>
                      <a:pt x="16" y="12"/>
                    </a:lnTo>
                    <a:lnTo>
                      <a:pt x="16" y="12"/>
                    </a:lnTo>
                    <a:lnTo>
                      <a:pt x="18" y="11"/>
                    </a:lnTo>
                    <a:lnTo>
                      <a:pt x="18" y="12"/>
                    </a:lnTo>
                    <a:lnTo>
                      <a:pt x="18" y="11"/>
                    </a:lnTo>
                    <a:lnTo>
                      <a:pt x="19" y="11"/>
                    </a:lnTo>
                    <a:lnTo>
                      <a:pt x="19" y="12"/>
                    </a:lnTo>
                    <a:lnTo>
                      <a:pt x="21" y="11"/>
                    </a:lnTo>
                    <a:lnTo>
                      <a:pt x="23" y="12"/>
                    </a:lnTo>
                    <a:lnTo>
                      <a:pt x="23" y="11"/>
                    </a:lnTo>
                    <a:lnTo>
                      <a:pt x="23" y="11"/>
                    </a:lnTo>
                    <a:lnTo>
                      <a:pt x="23" y="12"/>
                    </a:lnTo>
                    <a:lnTo>
                      <a:pt x="23" y="12"/>
                    </a:lnTo>
                    <a:lnTo>
                      <a:pt x="23" y="12"/>
                    </a:lnTo>
                    <a:lnTo>
                      <a:pt x="25" y="12"/>
                    </a:lnTo>
                    <a:lnTo>
                      <a:pt x="25" y="12"/>
                    </a:lnTo>
                    <a:lnTo>
                      <a:pt x="27" y="12"/>
                    </a:lnTo>
                    <a:lnTo>
                      <a:pt x="27" y="12"/>
                    </a:lnTo>
                    <a:lnTo>
                      <a:pt x="27" y="14"/>
                    </a:lnTo>
                    <a:lnTo>
                      <a:pt x="29" y="12"/>
                    </a:lnTo>
                    <a:lnTo>
                      <a:pt x="30" y="12"/>
                    </a:lnTo>
                    <a:lnTo>
                      <a:pt x="30" y="12"/>
                    </a:lnTo>
                    <a:lnTo>
                      <a:pt x="32" y="12"/>
                    </a:lnTo>
                    <a:lnTo>
                      <a:pt x="32" y="12"/>
                    </a:lnTo>
                    <a:lnTo>
                      <a:pt x="34" y="12"/>
                    </a:lnTo>
                    <a:lnTo>
                      <a:pt x="34" y="11"/>
                    </a:lnTo>
                    <a:lnTo>
                      <a:pt x="34" y="12"/>
                    </a:lnTo>
                    <a:lnTo>
                      <a:pt x="36" y="12"/>
                    </a:lnTo>
                    <a:lnTo>
                      <a:pt x="36" y="12"/>
                    </a:lnTo>
                    <a:lnTo>
                      <a:pt x="38" y="11"/>
                    </a:lnTo>
                    <a:lnTo>
                      <a:pt x="38" y="11"/>
                    </a:lnTo>
                    <a:lnTo>
                      <a:pt x="38" y="11"/>
                    </a:lnTo>
                    <a:lnTo>
                      <a:pt x="38" y="11"/>
                    </a:lnTo>
                    <a:lnTo>
                      <a:pt x="38" y="11"/>
                    </a:lnTo>
                    <a:lnTo>
                      <a:pt x="38" y="9"/>
                    </a:lnTo>
                    <a:lnTo>
                      <a:pt x="38" y="9"/>
                    </a:lnTo>
                    <a:lnTo>
                      <a:pt x="38" y="9"/>
                    </a:lnTo>
                    <a:lnTo>
                      <a:pt x="38" y="9"/>
                    </a:lnTo>
                    <a:lnTo>
                      <a:pt x="39" y="9"/>
                    </a:lnTo>
                    <a:lnTo>
                      <a:pt x="39" y="9"/>
                    </a:lnTo>
                    <a:lnTo>
                      <a:pt x="41" y="9"/>
                    </a:lnTo>
                    <a:lnTo>
                      <a:pt x="41" y="7"/>
                    </a:lnTo>
                    <a:lnTo>
                      <a:pt x="41" y="7"/>
                    </a:lnTo>
                    <a:lnTo>
                      <a:pt x="43" y="7"/>
                    </a:lnTo>
                    <a:lnTo>
                      <a:pt x="43" y="7"/>
                    </a:lnTo>
                    <a:lnTo>
                      <a:pt x="43" y="5"/>
                    </a:lnTo>
                    <a:lnTo>
                      <a:pt x="43" y="5"/>
                    </a:lnTo>
                    <a:lnTo>
                      <a:pt x="43" y="5"/>
                    </a:lnTo>
                    <a:lnTo>
                      <a:pt x="43" y="3"/>
                    </a:lnTo>
                    <a:lnTo>
                      <a:pt x="41" y="3"/>
                    </a:lnTo>
                    <a:lnTo>
                      <a:pt x="41" y="3"/>
                    </a:lnTo>
                    <a:lnTo>
                      <a:pt x="41" y="3"/>
                    </a:lnTo>
                    <a:lnTo>
                      <a:pt x="39" y="3"/>
                    </a:lnTo>
                    <a:lnTo>
                      <a:pt x="38" y="3"/>
                    </a:lnTo>
                    <a:lnTo>
                      <a:pt x="36" y="3"/>
                    </a:lnTo>
                    <a:lnTo>
                      <a:pt x="36" y="3"/>
                    </a:lnTo>
                    <a:lnTo>
                      <a:pt x="36" y="3"/>
                    </a:lnTo>
                    <a:lnTo>
                      <a:pt x="34" y="3"/>
                    </a:lnTo>
                    <a:lnTo>
                      <a:pt x="34" y="3"/>
                    </a:lnTo>
                    <a:lnTo>
                      <a:pt x="34" y="3"/>
                    </a:lnTo>
                    <a:lnTo>
                      <a:pt x="34" y="3"/>
                    </a:lnTo>
                    <a:lnTo>
                      <a:pt x="34" y="3"/>
                    </a:lnTo>
                    <a:lnTo>
                      <a:pt x="34" y="3"/>
                    </a:lnTo>
                    <a:lnTo>
                      <a:pt x="32" y="3"/>
                    </a:lnTo>
                    <a:lnTo>
                      <a:pt x="32" y="3"/>
                    </a:lnTo>
                    <a:lnTo>
                      <a:pt x="32" y="3"/>
                    </a:lnTo>
                    <a:lnTo>
                      <a:pt x="32" y="2"/>
                    </a:lnTo>
                    <a:lnTo>
                      <a:pt x="30" y="3"/>
                    </a:lnTo>
                    <a:lnTo>
                      <a:pt x="30" y="3"/>
                    </a:lnTo>
                    <a:lnTo>
                      <a:pt x="30" y="3"/>
                    </a:lnTo>
                    <a:lnTo>
                      <a:pt x="32" y="3"/>
                    </a:lnTo>
                    <a:lnTo>
                      <a:pt x="32" y="3"/>
                    </a:lnTo>
                    <a:lnTo>
                      <a:pt x="30" y="3"/>
                    </a:lnTo>
                    <a:lnTo>
                      <a:pt x="30" y="3"/>
                    </a:lnTo>
                    <a:lnTo>
                      <a:pt x="30" y="3"/>
                    </a:lnTo>
                    <a:lnTo>
                      <a:pt x="30" y="3"/>
                    </a:lnTo>
                    <a:lnTo>
                      <a:pt x="29" y="2"/>
                    </a:lnTo>
                    <a:lnTo>
                      <a:pt x="29" y="3"/>
                    </a:lnTo>
                    <a:lnTo>
                      <a:pt x="29" y="3"/>
                    </a:lnTo>
                    <a:lnTo>
                      <a:pt x="29" y="3"/>
                    </a:lnTo>
                    <a:lnTo>
                      <a:pt x="29" y="3"/>
                    </a:lnTo>
                    <a:lnTo>
                      <a:pt x="27" y="3"/>
                    </a:lnTo>
                    <a:lnTo>
                      <a:pt x="27" y="3"/>
                    </a:lnTo>
                    <a:lnTo>
                      <a:pt x="27" y="3"/>
                    </a:lnTo>
                    <a:lnTo>
                      <a:pt x="27" y="3"/>
                    </a:lnTo>
                    <a:lnTo>
                      <a:pt x="27" y="3"/>
                    </a:lnTo>
                    <a:lnTo>
                      <a:pt x="27" y="3"/>
                    </a:lnTo>
                    <a:lnTo>
                      <a:pt x="25" y="3"/>
                    </a:lnTo>
                    <a:lnTo>
                      <a:pt x="25" y="3"/>
                    </a:lnTo>
                    <a:lnTo>
                      <a:pt x="25" y="3"/>
                    </a:lnTo>
                    <a:lnTo>
                      <a:pt x="25" y="3"/>
                    </a:lnTo>
                    <a:lnTo>
                      <a:pt x="25" y="3"/>
                    </a:lnTo>
                    <a:lnTo>
                      <a:pt x="23" y="3"/>
                    </a:lnTo>
                    <a:lnTo>
                      <a:pt x="23" y="3"/>
                    </a:lnTo>
                    <a:lnTo>
                      <a:pt x="23" y="3"/>
                    </a:lnTo>
                    <a:lnTo>
                      <a:pt x="23" y="3"/>
                    </a:lnTo>
                    <a:lnTo>
                      <a:pt x="23" y="3"/>
                    </a:lnTo>
                    <a:lnTo>
                      <a:pt x="23" y="3"/>
                    </a:lnTo>
                    <a:lnTo>
                      <a:pt x="23" y="2"/>
                    </a:lnTo>
                    <a:lnTo>
                      <a:pt x="23" y="2"/>
                    </a:lnTo>
                    <a:lnTo>
                      <a:pt x="23" y="2"/>
                    </a:lnTo>
                    <a:lnTo>
                      <a:pt x="23" y="2"/>
                    </a:lnTo>
                    <a:lnTo>
                      <a:pt x="23" y="2"/>
                    </a:lnTo>
                    <a:lnTo>
                      <a:pt x="21" y="0"/>
                    </a:lnTo>
                    <a:lnTo>
                      <a:pt x="21" y="0"/>
                    </a:lnTo>
                    <a:lnTo>
                      <a:pt x="21" y="2"/>
                    </a:lnTo>
                    <a:lnTo>
                      <a:pt x="21" y="2"/>
                    </a:lnTo>
                    <a:lnTo>
                      <a:pt x="21" y="2"/>
                    </a:lnTo>
                    <a:lnTo>
                      <a:pt x="21" y="2"/>
                    </a:lnTo>
                    <a:lnTo>
                      <a:pt x="21" y="2"/>
                    </a:lnTo>
                    <a:lnTo>
                      <a:pt x="19" y="2"/>
                    </a:lnTo>
                    <a:lnTo>
                      <a:pt x="19" y="2"/>
                    </a:lnTo>
                    <a:lnTo>
                      <a:pt x="21" y="2"/>
                    </a:lnTo>
                    <a:lnTo>
                      <a:pt x="21" y="3"/>
                    </a:lnTo>
                    <a:lnTo>
                      <a:pt x="21" y="3"/>
                    </a:lnTo>
                    <a:lnTo>
                      <a:pt x="21" y="3"/>
                    </a:lnTo>
                    <a:lnTo>
                      <a:pt x="21" y="5"/>
                    </a:lnTo>
                    <a:lnTo>
                      <a:pt x="21" y="5"/>
                    </a:lnTo>
                    <a:lnTo>
                      <a:pt x="21" y="5"/>
                    </a:lnTo>
                    <a:lnTo>
                      <a:pt x="21" y="5"/>
                    </a:lnTo>
                    <a:lnTo>
                      <a:pt x="19" y="5"/>
                    </a:lnTo>
                    <a:lnTo>
                      <a:pt x="19" y="5"/>
                    </a:lnTo>
                    <a:lnTo>
                      <a:pt x="18" y="3"/>
                    </a:lnTo>
                    <a:lnTo>
                      <a:pt x="18" y="3"/>
                    </a:lnTo>
                    <a:lnTo>
                      <a:pt x="19" y="3"/>
                    </a:lnTo>
                    <a:lnTo>
                      <a:pt x="18" y="3"/>
                    </a:lnTo>
                    <a:lnTo>
                      <a:pt x="18" y="3"/>
                    </a:lnTo>
                    <a:lnTo>
                      <a:pt x="18" y="3"/>
                    </a:lnTo>
                    <a:lnTo>
                      <a:pt x="16" y="3"/>
                    </a:lnTo>
                    <a:lnTo>
                      <a:pt x="16" y="3"/>
                    </a:lnTo>
                    <a:lnTo>
                      <a:pt x="16" y="3"/>
                    </a:lnTo>
                    <a:lnTo>
                      <a:pt x="14" y="3"/>
                    </a:lnTo>
                    <a:lnTo>
                      <a:pt x="14" y="3"/>
                    </a:lnTo>
                    <a:lnTo>
                      <a:pt x="14" y="3"/>
                    </a:lnTo>
                    <a:lnTo>
                      <a:pt x="12" y="3"/>
                    </a:lnTo>
                    <a:lnTo>
                      <a:pt x="12" y="3"/>
                    </a:lnTo>
                    <a:lnTo>
                      <a:pt x="12" y="3"/>
                    </a:lnTo>
                    <a:lnTo>
                      <a:pt x="12" y="3"/>
                    </a:lnTo>
                    <a:lnTo>
                      <a:pt x="10" y="2"/>
                    </a:lnTo>
                    <a:lnTo>
                      <a:pt x="10" y="2"/>
                    </a:lnTo>
                    <a:lnTo>
                      <a:pt x="10" y="2"/>
                    </a:lnTo>
                    <a:lnTo>
                      <a:pt x="9" y="2"/>
                    </a:lnTo>
                    <a:lnTo>
                      <a:pt x="9" y="2"/>
                    </a:lnTo>
                    <a:lnTo>
                      <a:pt x="9" y="2"/>
                    </a:lnTo>
                    <a:lnTo>
                      <a:pt x="9" y="0"/>
                    </a:lnTo>
                    <a:lnTo>
                      <a:pt x="7" y="0"/>
                    </a:lnTo>
                    <a:lnTo>
                      <a:pt x="7" y="2"/>
                    </a:lnTo>
                    <a:lnTo>
                      <a:pt x="7" y="2"/>
                    </a:lnTo>
                    <a:lnTo>
                      <a:pt x="7" y="2"/>
                    </a:lnTo>
                    <a:lnTo>
                      <a:pt x="7" y="2"/>
                    </a:lnTo>
                    <a:lnTo>
                      <a:pt x="9" y="2"/>
                    </a:lnTo>
                    <a:lnTo>
                      <a:pt x="9" y="2"/>
                    </a:lnTo>
                    <a:lnTo>
                      <a:pt x="9" y="2"/>
                    </a:lnTo>
                    <a:lnTo>
                      <a:pt x="9" y="2"/>
                    </a:lnTo>
                    <a:lnTo>
                      <a:pt x="9" y="3"/>
                    </a:lnTo>
                    <a:lnTo>
                      <a:pt x="9" y="3"/>
                    </a:lnTo>
                    <a:lnTo>
                      <a:pt x="9" y="3"/>
                    </a:lnTo>
                    <a:lnTo>
                      <a:pt x="9" y="3"/>
                    </a:lnTo>
                    <a:lnTo>
                      <a:pt x="9" y="3"/>
                    </a:lnTo>
                    <a:lnTo>
                      <a:pt x="7" y="3"/>
                    </a:lnTo>
                    <a:lnTo>
                      <a:pt x="7" y="3"/>
                    </a:lnTo>
                    <a:lnTo>
                      <a:pt x="5" y="2"/>
                    </a:lnTo>
                    <a:lnTo>
                      <a:pt x="5" y="3"/>
                    </a:lnTo>
                    <a:lnTo>
                      <a:pt x="5" y="3"/>
                    </a:lnTo>
                    <a:lnTo>
                      <a:pt x="7" y="3"/>
                    </a:lnTo>
                    <a:lnTo>
                      <a:pt x="9" y="3"/>
                    </a:lnTo>
                    <a:lnTo>
                      <a:pt x="7" y="3"/>
                    </a:lnTo>
                    <a:lnTo>
                      <a:pt x="7" y="5"/>
                    </a:lnTo>
                    <a:lnTo>
                      <a:pt x="7" y="5"/>
                    </a:lnTo>
                    <a:lnTo>
                      <a:pt x="7" y="5"/>
                    </a:lnTo>
                    <a:lnTo>
                      <a:pt x="7" y="5"/>
                    </a:lnTo>
                    <a:lnTo>
                      <a:pt x="7" y="5"/>
                    </a:lnTo>
                    <a:lnTo>
                      <a:pt x="5" y="5"/>
                    </a:lnTo>
                    <a:lnTo>
                      <a:pt x="5" y="3"/>
                    </a:lnTo>
                    <a:lnTo>
                      <a:pt x="5" y="3"/>
                    </a:lnTo>
                    <a:lnTo>
                      <a:pt x="5" y="3"/>
                    </a:lnTo>
                    <a:lnTo>
                      <a:pt x="3" y="3"/>
                    </a:lnTo>
                    <a:lnTo>
                      <a:pt x="3" y="3"/>
                    </a:lnTo>
                    <a:lnTo>
                      <a:pt x="3" y="3"/>
                    </a:lnTo>
                    <a:lnTo>
                      <a:pt x="3" y="3"/>
                    </a:lnTo>
                    <a:lnTo>
                      <a:pt x="1" y="3"/>
                    </a:lnTo>
                    <a:lnTo>
                      <a:pt x="1" y="3"/>
                    </a:lnTo>
                    <a:lnTo>
                      <a:pt x="0" y="3"/>
                    </a:lnTo>
                    <a:lnTo>
                      <a:pt x="0" y="3"/>
                    </a:lnTo>
                    <a:lnTo>
                      <a:pt x="0" y="3"/>
                    </a:lnTo>
                    <a:lnTo>
                      <a:pt x="1"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31" name="Freeform 360"/>
              <p:cNvSpPr>
                <a:spLocks/>
              </p:cNvSpPr>
              <p:nvPr/>
            </p:nvSpPr>
            <p:spPr bwMode="auto">
              <a:xfrm>
                <a:off x="1985" y="1032"/>
                <a:ext cx="9" cy="7"/>
              </a:xfrm>
              <a:custGeom>
                <a:avLst/>
                <a:gdLst>
                  <a:gd name="T0" fmla="*/ 1 w 9"/>
                  <a:gd name="T1" fmla="*/ 3 h 7"/>
                  <a:gd name="T2" fmla="*/ 1 w 9"/>
                  <a:gd name="T3" fmla="*/ 3 h 7"/>
                  <a:gd name="T4" fmla="*/ 3 w 9"/>
                  <a:gd name="T5" fmla="*/ 5 h 7"/>
                  <a:gd name="T6" fmla="*/ 3 w 9"/>
                  <a:gd name="T7" fmla="*/ 5 h 7"/>
                  <a:gd name="T8" fmla="*/ 1 w 9"/>
                  <a:gd name="T9" fmla="*/ 5 h 7"/>
                  <a:gd name="T10" fmla="*/ 1 w 9"/>
                  <a:gd name="T11" fmla="*/ 7 h 7"/>
                  <a:gd name="T12" fmla="*/ 3 w 9"/>
                  <a:gd name="T13" fmla="*/ 5 h 7"/>
                  <a:gd name="T14" fmla="*/ 3 w 9"/>
                  <a:gd name="T15" fmla="*/ 5 h 7"/>
                  <a:gd name="T16" fmla="*/ 3 w 9"/>
                  <a:gd name="T17" fmla="*/ 3 h 7"/>
                  <a:gd name="T18" fmla="*/ 5 w 9"/>
                  <a:gd name="T19" fmla="*/ 3 h 7"/>
                  <a:gd name="T20" fmla="*/ 5 w 9"/>
                  <a:gd name="T21" fmla="*/ 3 h 7"/>
                  <a:gd name="T22" fmla="*/ 7 w 9"/>
                  <a:gd name="T23" fmla="*/ 3 h 7"/>
                  <a:gd name="T24" fmla="*/ 7 w 9"/>
                  <a:gd name="T25" fmla="*/ 3 h 7"/>
                  <a:gd name="T26" fmla="*/ 7 w 9"/>
                  <a:gd name="T27" fmla="*/ 1 h 7"/>
                  <a:gd name="T28" fmla="*/ 9 w 9"/>
                  <a:gd name="T29" fmla="*/ 1 h 7"/>
                  <a:gd name="T30" fmla="*/ 9 w 9"/>
                  <a:gd name="T31" fmla="*/ 1 h 7"/>
                  <a:gd name="T32" fmla="*/ 9 w 9"/>
                  <a:gd name="T33" fmla="*/ 1 h 7"/>
                  <a:gd name="T34" fmla="*/ 7 w 9"/>
                  <a:gd name="T35" fmla="*/ 1 h 7"/>
                  <a:gd name="T36" fmla="*/ 7 w 9"/>
                  <a:gd name="T37" fmla="*/ 1 h 7"/>
                  <a:gd name="T38" fmla="*/ 7 w 9"/>
                  <a:gd name="T39" fmla="*/ 0 h 7"/>
                  <a:gd name="T40" fmla="*/ 7 w 9"/>
                  <a:gd name="T41" fmla="*/ 0 h 7"/>
                  <a:gd name="T42" fmla="*/ 5 w 9"/>
                  <a:gd name="T43" fmla="*/ 0 h 7"/>
                  <a:gd name="T44" fmla="*/ 3 w 9"/>
                  <a:gd name="T45" fmla="*/ 0 h 7"/>
                  <a:gd name="T46" fmla="*/ 3 w 9"/>
                  <a:gd name="T47" fmla="*/ 1 h 7"/>
                  <a:gd name="T48" fmla="*/ 3 w 9"/>
                  <a:gd name="T49" fmla="*/ 1 h 7"/>
                  <a:gd name="T50" fmla="*/ 1 w 9"/>
                  <a:gd name="T51" fmla="*/ 1 h 7"/>
                  <a:gd name="T52" fmla="*/ 0 w 9"/>
                  <a:gd name="T53" fmla="*/ 1 h 7"/>
                  <a:gd name="T54" fmla="*/ 1 w 9"/>
                  <a:gd name="T5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 h="7">
                    <a:moveTo>
                      <a:pt x="1" y="3"/>
                    </a:moveTo>
                    <a:lnTo>
                      <a:pt x="1" y="3"/>
                    </a:lnTo>
                    <a:lnTo>
                      <a:pt x="3" y="5"/>
                    </a:lnTo>
                    <a:lnTo>
                      <a:pt x="3" y="5"/>
                    </a:lnTo>
                    <a:lnTo>
                      <a:pt x="1" y="5"/>
                    </a:lnTo>
                    <a:lnTo>
                      <a:pt x="1" y="7"/>
                    </a:lnTo>
                    <a:lnTo>
                      <a:pt x="3" y="5"/>
                    </a:lnTo>
                    <a:lnTo>
                      <a:pt x="3" y="5"/>
                    </a:lnTo>
                    <a:lnTo>
                      <a:pt x="3" y="3"/>
                    </a:lnTo>
                    <a:lnTo>
                      <a:pt x="5" y="3"/>
                    </a:lnTo>
                    <a:lnTo>
                      <a:pt x="5" y="3"/>
                    </a:lnTo>
                    <a:lnTo>
                      <a:pt x="7" y="3"/>
                    </a:lnTo>
                    <a:lnTo>
                      <a:pt x="7" y="3"/>
                    </a:lnTo>
                    <a:lnTo>
                      <a:pt x="7" y="1"/>
                    </a:lnTo>
                    <a:lnTo>
                      <a:pt x="9" y="1"/>
                    </a:lnTo>
                    <a:lnTo>
                      <a:pt x="9" y="1"/>
                    </a:lnTo>
                    <a:lnTo>
                      <a:pt x="9" y="1"/>
                    </a:lnTo>
                    <a:lnTo>
                      <a:pt x="7" y="1"/>
                    </a:lnTo>
                    <a:lnTo>
                      <a:pt x="7" y="1"/>
                    </a:lnTo>
                    <a:lnTo>
                      <a:pt x="7" y="0"/>
                    </a:lnTo>
                    <a:lnTo>
                      <a:pt x="7" y="0"/>
                    </a:lnTo>
                    <a:lnTo>
                      <a:pt x="5" y="0"/>
                    </a:lnTo>
                    <a:lnTo>
                      <a:pt x="3" y="0"/>
                    </a:lnTo>
                    <a:lnTo>
                      <a:pt x="3" y="1"/>
                    </a:lnTo>
                    <a:lnTo>
                      <a:pt x="3" y="1"/>
                    </a:lnTo>
                    <a:lnTo>
                      <a:pt x="1" y="1"/>
                    </a:lnTo>
                    <a:lnTo>
                      <a:pt x="0" y="1"/>
                    </a:lnTo>
                    <a:lnTo>
                      <a:pt x="1"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32" name="Freeform 361"/>
              <p:cNvSpPr>
                <a:spLocks/>
              </p:cNvSpPr>
              <p:nvPr/>
            </p:nvSpPr>
            <p:spPr bwMode="auto">
              <a:xfrm>
                <a:off x="1986" y="1028"/>
                <a:ext cx="6" cy="4"/>
              </a:xfrm>
              <a:custGeom>
                <a:avLst/>
                <a:gdLst>
                  <a:gd name="T0" fmla="*/ 0 w 6"/>
                  <a:gd name="T1" fmla="*/ 2 h 4"/>
                  <a:gd name="T2" fmla="*/ 2 w 6"/>
                  <a:gd name="T3" fmla="*/ 2 h 4"/>
                  <a:gd name="T4" fmla="*/ 2 w 6"/>
                  <a:gd name="T5" fmla="*/ 2 h 4"/>
                  <a:gd name="T6" fmla="*/ 2 w 6"/>
                  <a:gd name="T7" fmla="*/ 4 h 4"/>
                  <a:gd name="T8" fmla="*/ 2 w 6"/>
                  <a:gd name="T9" fmla="*/ 4 h 4"/>
                  <a:gd name="T10" fmla="*/ 4 w 6"/>
                  <a:gd name="T11" fmla="*/ 2 h 4"/>
                  <a:gd name="T12" fmla="*/ 6 w 6"/>
                  <a:gd name="T13" fmla="*/ 2 h 4"/>
                  <a:gd name="T14" fmla="*/ 6 w 6"/>
                  <a:gd name="T15" fmla="*/ 0 h 4"/>
                  <a:gd name="T16" fmla="*/ 6 w 6"/>
                  <a:gd name="T17" fmla="*/ 0 h 4"/>
                  <a:gd name="T18" fmla="*/ 4 w 6"/>
                  <a:gd name="T19" fmla="*/ 0 h 4"/>
                  <a:gd name="T20" fmla="*/ 4 w 6"/>
                  <a:gd name="T21" fmla="*/ 0 h 4"/>
                  <a:gd name="T22" fmla="*/ 2 w 6"/>
                  <a:gd name="T23" fmla="*/ 0 h 4"/>
                  <a:gd name="T24" fmla="*/ 2 w 6"/>
                  <a:gd name="T25" fmla="*/ 0 h 4"/>
                  <a:gd name="T26" fmla="*/ 2 w 6"/>
                  <a:gd name="T27" fmla="*/ 0 h 4"/>
                  <a:gd name="T28" fmla="*/ 0 w 6"/>
                  <a:gd name="T29" fmla="*/ 2 h 4"/>
                  <a:gd name="T30" fmla="*/ 0 w 6"/>
                  <a:gd name="T31" fmla="*/ 2 h 4"/>
                  <a:gd name="T32" fmla="*/ 0 w 6"/>
                  <a:gd name="T3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4">
                    <a:moveTo>
                      <a:pt x="0" y="2"/>
                    </a:moveTo>
                    <a:lnTo>
                      <a:pt x="2" y="2"/>
                    </a:lnTo>
                    <a:lnTo>
                      <a:pt x="2" y="2"/>
                    </a:lnTo>
                    <a:lnTo>
                      <a:pt x="2" y="4"/>
                    </a:lnTo>
                    <a:lnTo>
                      <a:pt x="2" y="4"/>
                    </a:lnTo>
                    <a:lnTo>
                      <a:pt x="4" y="2"/>
                    </a:lnTo>
                    <a:lnTo>
                      <a:pt x="6" y="2"/>
                    </a:lnTo>
                    <a:lnTo>
                      <a:pt x="6" y="0"/>
                    </a:lnTo>
                    <a:lnTo>
                      <a:pt x="6" y="0"/>
                    </a:lnTo>
                    <a:lnTo>
                      <a:pt x="4" y="0"/>
                    </a:lnTo>
                    <a:lnTo>
                      <a:pt x="4" y="0"/>
                    </a:lnTo>
                    <a:lnTo>
                      <a:pt x="2" y="0"/>
                    </a:lnTo>
                    <a:lnTo>
                      <a:pt x="2" y="0"/>
                    </a:lnTo>
                    <a:lnTo>
                      <a:pt x="2" y="0"/>
                    </a:lnTo>
                    <a:lnTo>
                      <a:pt x="0" y="2"/>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33" name="Freeform 362"/>
              <p:cNvSpPr>
                <a:spLocks/>
              </p:cNvSpPr>
              <p:nvPr/>
            </p:nvSpPr>
            <p:spPr bwMode="auto">
              <a:xfrm>
                <a:off x="1923" y="1068"/>
                <a:ext cx="4" cy="3"/>
              </a:xfrm>
              <a:custGeom>
                <a:avLst/>
                <a:gdLst>
                  <a:gd name="T0" fmla="*/ 2 w 4"/>
                  <a:gd name="T1" fmla="*/ 0 h 3"/>
                  <a:gd name="T2" fmla="*/ 0 w 4"/>
                  <a:gd name="T3" fmla="*/ 0 h 3"/>
                  <a:gd name="T4" fmla="*/ 0 w 4"/>
                  <a:gd name="T5" fmla="*/ 2 h 3"/>
                  <a:gd name="T6" fmla="*/ 2 w 4"/>
                  <a:gd name="T7" fmla="*/ 2 h 3"/>
                  <a:gd name="T8" fmla="*/ 2 w 4"/>
                  <a:gd name="T9" fmla="*/ 2 h 3"/>
                  <a:gd name="T10" fmla="*/ 2 w 4"/>
                  <a:gd name="T11" fmla="*/ 2 h 3"/>
                  <a:gd name="T12" fmla="*/ 2 w 4"/>
                  <a:gd name="T13" fmla="*/ 3 h 3"/>
                  <a:gd name="T14" fmla="*/ 2 w 4"/>
                  <a:gd name="T15" fmla="*/ 3 h 3"/>
                  <a:gd name="T16" fmla="*/ 2 w 4"/>
                  <a:gd name="T17" fmla="*/ 3 h 3"/>
                  <a:gd name="T18" fmla="*/ 2 w 4"/>
                  <a:gd name="T19" fmla="*/ 2 h 3"/>
                  <a:gd name="T20" fmla="*/ 4 w 4"/>
                  <a:gd name="T21" fmla="*/ 2 h 3"/>
                  <a:gd name="T22" fmla="*/ 4 w 4"/>
                  <a:gd name="T23" fmla="*/ 2 h 3"/>
                  <a:gd name="T24" fmla="*/ 2 w 4"/>
                  <a:gd name="T25" fmla="*/ 2 h 3"/>
                  <a:gd name="T26" fmla="*/ 2 w 4"/>
                  <a:gd name="T27" fmla="*/ 0 h 3"/>
                  <a:gd name="T28" fmla="*/ 2 w 4"/>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3">
                    <a:moveTo>
                      <a:pt x="2" y="0"/>
                    </a:moveTo>
                    <a:lnTo>
                      <a:pt x="0" y="0"/>
                    </a:lnTo>
                    <a:lnTo>
                      <a:pt x="0" y="2"/>
                    </a:lnTo>
                    <a:lnTo>
                      <a:pt x="2" y="2"/>
                    </a:lnTo>
                    <a:lnTo>
                      <a:pt x="2" y="2"/>
                    </a:lnTo>
                    <a:lnTo>
                      <a:pt x="2" y="2"/>
                    </a:lnTo>
                    <a:lnTo>
                      <a:pt x="2" y="3"/>
                    </a:lnTo>
                    <a:lnTo>
                      <a:pt x="2" y="3"/>
                    </a:lnTo>
                    <a:lnTo>
                      <a:pt x="2" y="3"/>
                    </a:lnTo>
                    <a:lnTo>
                      <a:pt x="2" y="2"/>
                    </a:lnTo>
                    <a:lnTo>
                      <a:pt x="4" y="2"/>
                    </a:lnTo>
                    <a:lnTo>
                      <a:pt x="4" y="2"/>
                    </a:lnTo>
                    <a:lnTo>
                      <a:pt x="2" y="2"/>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34" name="Freeform 363"/>
              <p:cNvSpPr>
                <a:spLocks/>
              </p:cNvSpPr>
              <p:nvPr/>
            </p:nvSpPr>
            <p:spPr bwMode="auto">
              <a:xfrm>
                <a:off x="1919" y="1068"/>
                <a:ext cx="6" cy="3"/>
              </a:xfrm>
              <a:custGeom>
                <a:avLst/>
                <a:gdLst>
                  <a:gd name="T0" fmla="*/ 2 w 6"/>
                  <a:gd name="T1" fmla="*/ 3 h 3"/>
                  <a:gd name="T2" fmla="*/ 2 w 6"/>
                  <a:gd name="T3" fmla="*/ 3 h 3"/>
                  <a:gd name="T4" fmla="*/ 4 w 6"/>
                  <a:gd name="T5" fmla="*/ 3 h 3"/>
                  <a:gd name="T6" fmla="*/ 4 w 6"/>
                  <a:gd name="T7" fmla="*/ 3 h 3"/>
                  <a:gd name="T8" fmla="*/ 4 w 6"/>
                  <a:gd name="T9" fmla="*/ 3 h 3"/>
                  <a:gd name="T10" fmla="*/ 6 w 6"/>
                  <a:gd name="T11" fmla="*/ 3 h 3"/>
                  <a:gd name="T12" fmla="*/ 4 w 6"/>
                  <a:gd name="T13" fmla="*/ 2 h 3"/>
                  <a:gd name="T14" fmla="*/ 4 w 6"/>
                  <a:gd name="T15" fmla="*/ 2 h 3"/>
                  <a:gd name="T16" fmla="*/ 4 w 6"/>
                  <a:gd name="T17" fmla="*/ 2 h 3"/>
                  <a:gd name="T18" fmla="*/ 4 w 6"/>
                  <a:gd name="T19" fmla="*/ 2 h 3"/>
                  <a:gd name="T20" fmla="*/ 4 w 6"/>
                  <a:gd name="T21" fmla="*/ 2 h 3"/>
                  <a:gd name="T22" fmla="*/ 2 w 6"/>
                  <a:gd name="T23" fmla="*/ 2 h 3"/>
                  <a:gd name="T24" fmla="*/ 2 w 6"/>
                  <a:gd name="T25" fmla="*/ 2 h 3"/>
                  <a:gd name="T26" fmla="*/ 2 w 6"/>
                  <a:gd name="T27" fmla="*/ 2 h 3"/>
                  <a:gd name="T28" fmla="*/ 2 w 6"/>
                  <a:gd name="T29" fmla="*/ 0 h 3"/>
                  <a:gd name="T30" fmla="*/ 0 w 6"/>
                  <a:gd name="T31" fmla="*/ 0 h 3"/>
                  <a:gd name="T32" fmla="*/ 0 w 6"/>
                  <a:gd name="T33" fmla="*/ 2 h 3"/>
                  <a:gd name="T34" fmla="*/ 0 w 6"/>
                  <a:gd name="T35" fmla="*/ 2 h 3"/>
                  <a:gd name="T36" fmla="*/ 0 w 6"/>
                  <a:gd name="T37" fmla="*/ 2 h 3"/>
                  <a:gd name="T38" fmla="*/ 0 w 6"/>
                  <a:gd name="T39" fmla="*/ 2 h 3"/>
                  <a:gd name="T40" fmla="*/ 0 w 6"/>
                  <a:gd name="T41" fmla="*/ 2 h 3"/>
                  <a:gd name="T42" fmla="*/ 0 w 6"/>
                  <a:gd name="T43" fmla="*/ 2 h 3"/>
                  <a:gd name="T44" fmla="*/ 2 w 6"/>
                  <a:gd name="T4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3">
                    <a:moveTo>
                      <a:pt x="2" y="3"/>
                    </a:moveTo>
                    <a:lnTo>
                      <a:pt x="2" y="3"/>
                    </a:lnTo>
                    <a:lnTo>
                      <a:pt x="4" y="3"/>
                    </a:lnTo>
                    <a:lnTo>
                      <a:pt x="4" y="3"/>
                    </a:lnTo>
                    <a:lnTo>
                      <a:pt x="4" y="3"/>
                    </a:lnTo>
                    <a:lnTo>
                      <a:pt x="6" y="3"/>
                    </a:lnTo>
                    <a:lnTo>
                      <a:pt x="4" y="2"/>
                    </a:lnTo>
                    <a:lnTo>
                      <a:pt x="4" y="2"/>
                    </a:lnTo>
                    <a:lnTo>
                      <a:pt x="4" y="2"/>
                    </a:lnTo>
                    <a:lnTo>
                      <a:pt x="4" y="2"/>
                    </a:lnTo>
                    <a:lnTo>
                      <a:pt x="4" y="2"/>
                    </a:lnTo>
                    <a:lnTo>
                      <a:pt x="2" y="2"/>
                    </a:lnTo>
                    <a:lnTo>
                      <a:pt x="2" y="2"/>
                    </a:lnTo>
                    <a:lnTo>
                      <a:pt x="2" y="2"/>
                    </a:lnTo>
                    <a:lnTo>
                      <a:pt x="2" y="0"/>
                    </a:lnTo>
                    <a:lnTo>
                      <a:pt x="0" y="0"/>
                    </a:lnTo>
                    <a:lnTo>
                      <a:pt x="0" y="2"/>
                    </a:lnTo>
                    <a:lnTo>
                      <a:pt x="0" y="2"/>
                    </a:lnTo>
                    <a:lnTo>
                      <a:pt x="0" y="2"/>
                    </a:lnTo>
                    <a:lnTo>
                      <a:pt x="0" y="2"/>
                    </a:lnTo>
                    <a:lnTo>
                      <a:pt x="0" y="2"/>
                    </a:lnTo>
                    <a:lnTo>
                      <a:pt x="0" y="2"/>
                    </a:lnTo>
                    <a:lnTo>
                      <a:pt x="2"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35" name="Freeform 364"/>
              <p:cNvSpPr>
                <a:spLocks/>
              </p:cNvSpPr>
              <p:nvPr/>
            </p:nvSpPr>
            <p:spPr bwMode="auto">
              <a:xfrm>
                <a:off x="1910" y="1062"/>
                <a:ext cx="8" cy="6"/>
              </a:xfrm>
              <a:custGeom>
                <a:avLst/>
                <a:gdLst>
                  <a:gd name="T0" fmla="*/ 6 w 8"/>
                  <a:gd name="T1" fmla="*/ 2 h 6"/>
                  <a:gd name="T2" fmla="*/ 6 w 8"/>
                  <a:gd name="T3" fmla="*/ 2 h 6"/>
                  <a:gd name="T4" fmla="*/ 6 w 8"/>
                  <a:gd name="T5" fmla="*/ 0 h 6"/>
                  <a:gd name="T6" fmla="*/ 6 w 8"/>
                  <a:gd name="T7" fmla="*/ 0 h 6"/>
                  <a:gd name="T8" fmla="*/ 4 w 8"/>
                  <a:gd name="T9" fmla="*/ 0 h 6"/>
                  <a:gd name="T10" fmla="*/ 4 w 8"/>
                  <a:gd name="T11" fmla="*/ 0 h 6"/>
                  <a:gd name="T12" fmla="*/ 2 w 8"/>
                  <a:gd name="T13" fmla="*/ 0 h 6"/>
                  <a:gd name="T14" fmla="*/ 2 w 8"/>
                  <a:gd name="T15" fmla="*/ 0 h 6"/>
                  <a:gd name="T16" fmla="*/ 0 w 8"/>
                  <a:gd name="T17" fmla="*/ 2 h 6"/>
                  <a:gd name="T18" fmla="*/ 0 w 8"/>
                  <a:gd name="T19" fmla="*/ 0 h 6"/>
                  <a:gd name="T20" fmla="*/ 0 w 8"/>
                  <a:gd name="T21" fmla="*/ 0 h 6"/>
                  <a:gd name="T22" fmla="*/ 0 w 8"/>
                  <a:gd name="T23" fmla="*/ 2 h 6"/>
                  <a:gd name="T24" fmla="*/ 0 w 8"/>
                  <a:gd name="T25" fmla="*/ 2 h 6"/>
                  <a:gd name="T26" fmla="*/ 0 w 8"/>
                  <a:gd name="T27" fmla="*/ 2 h 6"/>
                  <a:gd name="T28" fmla="*/ 0 w 8"/>
                  <a:gd name="T29" fmla="*/ 4 h 6"/>
                  <a:gd name="T30" fmla="*/ 0 w 8"/>
                  <a:gd name="T31" fmla="*/ 4 h 6"/>
                  <a:gd name="T32" fmla="*/ 2 w 8"/>
                  <a:gd name="T33" fmla="*/ 4 h 6"/>
                  <a:gd name="T34" fmla="*/ 2 w 8"/>
                  <a:gd name="T35" fmla="*/ 6 h 6"/>
                  <a:gd name="T36" fmla="*/ 4 w 8"/>
                  <a:gd name="T37" fmla="*/ 6 h 6"/>
                  <a:gd name="T38" fmla="*/ 4 w 8"/>
                  <a:gd name="T39" fmla="*/ 6 h 6"/>
                  <a:gd name="T40" fmla="*/ 6 w 8"/>
                  <a:gd name="T41" fmla="*/ 6 h 6"/>
                  <a:gd name="T42" fmla="*/ 6 w 8"/>
                  <a:gd name="T43" fmla="*/ 6 h 6"/>
                  <a:gd name="T44" fmla="*/ 8 w 8"/>
                  <a:gd name="T45" fmla="*/ 6 h 6"/>
                  <a:gd name="T46" fmla="*/ 8 w 8"/>
                  <a:gd name="T47" fmla="*/ 4 h 6"/>
                  <a:gd name="T48" fmla="*/ 8 w 8"/>
                  <a:gd name="T49" fmla="*/ 4 h 6"/>
                  <a:gd name="T50" fmla="*/ 8 w 8"/>
                  <a:gd name="T51" fmla="*/ 4 h 6"/>
                  <a:gd name="T52" fmla="*/ 8 w 8"/>
                  <a:gd name="T53" fmla="*/ 2 h 6"/>
                  <a:gd name="T54" fmla="*/ 6 w 8"/>
                  <a:gd name="T55"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6">
                    <a:moveTo>
                      <a:pt x="6" y="2"/>
                    </a:moveTo>
                    <a:lnTo>
                      <a:pt x="6" y="2"/>
                    </a:lnTo>
                    <a:lnTo>
                      <a:pt x="6" y="0"/>
                    </a:lnTo>
                    <a:lnTo>
                      <a:pt x="6" y="0"/>
                    </a:lnTo>
                    <a:lnTo>
                      <a:pt x="4" y="0"/>
                    </a:lnTo>
                    <a:lnTo>
                      <a:pt x="4" y="0"/>
                    </a:lnTo>
                    <a:lnTo>
                      <a:pt x="2" y="0"/>
                    </a:lnTo>
                    <a:lnTo>
                      <a:pt x="2" y="0"/>
                    </a:lnTo>
                    <a:lnTo>
                      <a:pt x="0" y="2"/>
                    </a:lnTo>
                    <a:lnTo>
                      <a:pt x="0" y="0"/>
                    </a:lnTo>
                    <a:lnTo>
                      <a:pt x="0" y="0"/>
                    </a:lnTo>
                    <a:lnTo>
                      <a:pt x="0" y="2"/>
                    </a:lnTo>
                    <a:lnTo>
                      <a:pt x="0" y="2"/>
                    </a:lnTo>
                    <a:lnTo>
                      <a:pt x="0" y="2"/>
                    </a:lnTo>
                    <a:lnTo>
                      <a:pt x="0" y="4"/>
                    </a:lnTo>
                    <a:lnTo>
                      <a:pt x="0" y="4"/>
                    </a:lnTo>
                    <a:lnTo>
                      <a:pt x="2" y="4"/>
                    </a:lnTo>
                    <a:lnTo>
                      <a:pt x="2" y="6"/>
                    </a:lnTo>
                    <a:lnTo>
                      <a:pt x="4" y="6"/>
                    </a:lnTo>
                    <a:lnTo>
                      <a:pt x="4" y="6"/>
                    </a:lnTo>
                    <a:lnTo>
                      <a:pt x="6" y="6"/>
                    </a:lnTo>
                    <a:lnTo>
                      <a:pt x="6" y="6"/>
                    </a:lnTo>
                    <a:lnTo>
                      <a:pt x="8" y="6"/>
                    </a:lnTo>
                    <a:lnTo>
                      <a:pt x="8" y="4"/>
                    </a:lnTo>
                    <a:lnTo>
                      <a:pt x="8" y="4"/>
                    </a:lnTo>
                    <a:lnTo>
                      <a:pt x="8" y="4"/>
                    </a:lnTo>
                    <a:lnTo>
                      <a:pt x="8" y="2"/>
                    </a:lnTo>
                    <a:lnTo>
                      <a:pt x="6"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36" name="Freeform 365"/>
              <p:cNvSpPr>
                <a:spLocks/>
              </p:cNvSpPr>
              <p:nvPr/>
            </p:nvSpPr>
            <p:spPr bwMode="auto">
              <a:xfrm>
                <a:off x="1916" y="1066"/>
                <a:ext cx="3" cy="5"/>
              </a:xfrm>
              <a:custGeom>
                <a:avLst/>
                <a:gdLst>
                  <a:gd name="T0" fmla="*/ 2 w 3"/>
                  <a:gd name="T1" fmla="*/ 4 h 5"/>
                  <a:gd name="T2" fmla="*/ 2 w 3"/>
                  <a:gd name="T3" fmla="*/ 4 h 5"/>
                  <a:gd name="T4" fmla="*/ 2 w 3"/>
                  <a:gd name="T5" fmla="*/ 4 h 5"/>
                  <a:gd name="T6" fmla="*/ 2 w 3"/>
                  <a:gd name="T7" fmla="*/ 4 h 5"/>
                  <a:gd name="T8" fmla="*/ 3 w 3"/>
                  <a:gd name="T9" fmla="*/ 2 h 5"/>
                  <a:gd name="T10" fmla="*/ 2 w 3"/>
                  <a:gd name="T11" fmla="*/ 0 h 5"/>
                  <a:gd name="T12" fmla="*/ 2 w 3"/>
                  <a:gd name="T13" fmla="*/ 0 h 5"/>
                  <a:gd name="T14" fmla="*/ 2 w 3"/>
                  <a:gd name="T15" fmla="*/ 2 h 5"/>
                  <a:gd name="T16" fmla="*/ 2 w 3"/>
                  <a:gd name="T17" fmla="*/ 2 h 5"/>
                  <a:gd name="T18" fmla="*/ 2 w 3"/>
                  <a:gd name="T19" fmla="*/ 4 h 5"/>
                  <a:gd name="T20" fmla="*/ 0 w 3"/>
                  <a:gd name="T21" fmla="*/ 4 h 5"/>
                  <a:gd name="T22" fmla="*/ 2 w 3"/>
                  <a:gd name="T23" fmla="*/ 4 h 5"/>
                  <a:gd name="T24" fmla="*/ 2 w 3"/>
                  <a:gd name="T25" fmla="*/ 5 h 5"/>
                  <a:gd name="T26" fmla="*/ 2 w 3"/>
                  <a:gd name="T27"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5">
                    <a:moveTo>
                      <a:pt x="2" y="4"/>
                    </a:moveTo>
                    <a:lnTo>
                      <a:pt x="2" y="4"/>
                    </a:lnTo>
                    <a:lnTo>
                      <a:pt x="2" y="4"/>
                    </a:lnTo>
                    <a:lnTo>
                      <a:pt x="2" y="4"/>
                    </a:lnTo>
                    <a:lnTo>
                      <a:pt x="3" y="2"/>
                    </a:lnTo>
                    <a:lnTo>
                      <a:pt x="2" y="0"/>
                    </a:lnTo>
                    <a:lnTo>
                      <a:pt x="2" y="0"/>
                    </a:lnTo>
                    <a:lnTo>
                      <a:pt x="2" y="2"/>
                    </a:lnTo>
                    <a:lnTo>
                      <a:pt x="2" y="2"/>
                    </a:lnTo>
                    <a:lnTo>
                      <a:pt x="2" y="4"/>
                    </a:lnTo>
                    <a:lnTo>
                      <a:pt x="0" y="4"/>
                    </a:lnTo>
                    <a:lnTo>
                      <a:pt x="2" y="4"/>
                    </a:lnTo>
                    <a:lnTo>
                      <a:pt x="2" y="5"/>
                    </a:lnTo>
                    <a:lnTo>
                      <a:pt x="2"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37" name="Freeform 366"/>
              <p:cNvSpPr>
                <a:spLocks noEditPoints="1"/>
              </p:cNvSpPr>
              <p:nvPr/>
            </p:nvSpPr>
            <p:spPr bwMode="auto">
              <a:xfrm>
                <a:off x="1918" y="1057"/>
                <a:ext cx="10" cy="11"/>
              </a:xfrm>
              <a:custGeom>
                <a:avLst/>
                <a:gdLst>
                  <a:gd name="T0" fmla="*/ 10 w 10"/>
                  <a:gd name="T1" fmla="*/ 0 h 11"/>
                  <a:gd name="T2" fmla="*/ 9 w 10"/>
                  <a:gd name="T3" fmla="*/ 0 h 11"/>
                  <a:gd name="T4" fmla="*/ 7 w 10"/>
                  <a:gd name="T5" fmla="*/ 2 h 11"/>
                  <a:gd name="T6" fmla="*/ 7 w 10"/>
                  <a:gd name="T7" fmla="*/ 2 h 11"/>
                  <a:gd name="T8" fmla="*/ 7 w 10"/>
                  <a:gd name="T9" fmla="*/ 4 h 11"/>
                  <a:gd name="T10" fmla="*/ 7 w 10"/>
                  <a:gd name="T11" fmla="*/ 4 h 11"/>
                  <a:gd name="T12" fmla="*/ 5 w 10"/>
                  <a:gd name="T13" fmla="*/ 4 h 11"/>
                  <a:gd name="T14" fmla="*/ 5 w 10"/>
                  <a:gd name="T15" fmla="*/ 4 h 11"/>
                  <a:gd name="T16" fmla="*/ 5 w 10"/>
                  <a:gd name="T17" fmla="*/ 4 h 11"/>
                  <a:gd name="T18" fmla="*/ 5 w 10"/>
                  <a:gd name="T19" fmla="*/ 2 h 11"/>
                  <a:gd name="T20" fmla="*/ 3 w 10"/>
                  <a:gd name="T21" fmla="*/ 2 h 11"/>
                  <a:gd name="T22" fmla="*/ 3 w 10"/>
                  <a:gd name="T23" fmla="*/ 2 h 11"/>
                  <a:gd name="T24" fmla="*/ 3 w 10"/>
                  <a:gd name="T25" fmla="*/ 4 h 11"/>
                  <a:gd name="T26" fmla="*/ 1 w 10"/>
                  <a:gd name="T27" fmla="*/ 4 h 11"/>
                  <a:gd name="T28" fmla="*/ 0 w 10"/>
                  <a:gd name="T29" fmla="*/ 4 h 11"/>
                  <a:gd name="T30" fmla="*/ 0 w 10"/>
                  <a:gd name="T31" fmla="*/ 4 h 11"/>
                  <a:gd name="T32" fmla="*/ 0 w 10"/>
                  <a:gd name="T33" fmla="*/ 5 h 11"/>
                  <a:gd name="T34" fmla="*/ 1 w 10"/>
                  <a:gd name="T35" fmla="*/ 5 h 11"/>
                  <a:gd name="T36" fmla="*/ 1 w 10"/>
                  <a:gd name="T37" fmla="*/ 7 h 11"/>
                  <a:gd name="T38" fmla="*/ 1 w 10"/>
                  <a:gd name="T39" fmla="*/ 9 h 11"/>
                  <a:gd name="T40" fmla="*/ 5 w 10"/>
                  <a:gd name="T41" fmla="*/ 9 h 11"/>
                  <a:gd name="T42" fmla="*/ 5 w 10"/>
                  <a:gd name="T43" fmla="*/ 9 h 11"/>
                  <a:gd name="T44" fmla="*/ 7 w 10"/>
                  <a:gd name="T45" fmla="*/ 11 h 11"/>
                  <a:gd name="T46" fmla="*/ 9 w 10"/>
                  <a:gd name="T47" fmla="*/ 11 h 11"/>
                  <a:gd name="T48" fmla="*/ 9 w 10"/>
                  <a:gd name="T49" fmla="*/ 9 h 11"/>
                  <a:gd name="T50" fmla="*/ 10 w 10"/>
                  <a:gd name="T51" fmla="*/ 9 h 11"/>
                  <a:gd name="T52" fmla="*/ 10 w 10"/>
                  <a:gd name="T53" fmla="*/ 7 h 11"/>
                  <a:gd name="T54" fmla="*/ 9 w 10"/>
                  <a:gd name="T55" fmla="*/ 5 h 11"/>
                  <a:gd name="T56" fmla="*/ 10 w 10"/>
                  <a:gd name="T57" fmla="*/ 5 h 11"/>
                  <a:gd name="T58" fmla="*/ 10 w 10"/>
                  <a:gd name="T59" fmla="*/ 4 h 11"/>
                  <a:gd name="T60" fmla="*/ 10 w 10"/>
                  <a:gd name="T61" fmla="*/ 4 h 11"/>
                  <a:gd name="T62" fmla="*/ 10 w 10"/>
                  <a:gd name="T63" fmla="*/ 2 h 11"/>
                  <a:gd name="T64" fmla="*/ 7 w 10"/>
                  <a:gd name="T65" fmla="*/ 4 h 11"/>
                  <a:gd name="T66" fmla="*/ 7 w 10"/>
                  <a:gd name="T67"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 h="11">
                    <a:moveTo>
                      <a:pt x="10" y="2"/>
                    </a:moveTo>
                    <a:lnTo>
                      <a:pt x="10" y="0"/>
                    </a:lnTo>
                    <a:lnTo>
                      <a:pt x="9" y="0"/>
                    </a:lnTo>
                    <a:lnTo>
                      <a:pt x="9" y="0"/>
                    </a:lnTo>
                    <a:lnTo>
                      <a:pt x="7" y="0"/>
                    </a:lnTo>
                    <a:lnTo>
                      <a:pt x="7" y="2"/>
                    </a:lnTo>
                    <a:lnTo>
                      <a:pt x="7" y="2"/>
                    </a:lnTo>
                    <a:lnTo>
                      <a:pt x="7" y="2"/>
                    </a:lnTo>
                    <a:lnTo>
                      <a:pt x="7" y="2"/>
                    </a:lnTo>
                    <a:lnTo>
                      <a:pt x="7" y="4"/>
                    </a:lnTo>
                    <a:lnTo>
                      <a:pt x="7" y="2"/>
                    </a:lnTo>
                    <a:lnTo>
                      <a:pt x="7" y="4"/>
                    </a:lnTo>
                    <a:lnTo>
                      <a:pt x="5" y="4"/>
                    </a:lnTo>
                    <a:lnTo>
                      <a:pt x="5" y="4"/>
                    </a:lnTo>
                    <a:lnTo>
                      <a:pt x="5" y="4"/>
                    </a:lnTo>
                    <a:lnTo>
                      <a:pt x="5" y="4"/>
                    </a:lnTo>
                    <a:lnTo>
                      <a:pt x="5" y="4"/>
                    </a:lnTo>
                    <a:lnTo>
                      <a:pt x="5" y="4"/>
                    </a:lnTo>
                    <a:lnTo>
                      <a:pt x="5" y="2"/>
                    </a:lnTo>
                    <a:lnTo>
                      <a:pt x="5" y="2"/>
                    </a:lnTo>
                    <a:lnTo>
                      <a:pt x="5" y="2"/>
                    </a:lnTo>
                    <a:lnTo>
                      <a:pt x="3" y="2"/>
                    </a:lnTo>
                    <a:lnTo>
                      <a:pt x="3" y="2"/>
                    </a:lnTo>
                    <a:lnTo>
                      <a:pt x="3" y="2"/>
                    </a:lnTo>
                    <a:lnTo>
                      <a:pt x="3" y="4"/>
                    </a:lnTo>
                    <a:lnTo>
                      <a:pt x="3" y="4"/>
                    </a:lnTo>
                    <a:lnTo>
                      <a:pt x="3" y="4"/>
                    </a:lnTo>
                    <a:lnTo>
                      <a:pt x="1" y="4"/>
                    </a:lnTo>
                    <a:lnTo>
                      <a:pt x="1" y="4"/>
                    </a:lnTo>
                    <a:lnTo>
                      <a:pt x="0" y="4"/>
                    </a:lnTo>
                    <a:lnTo>
                      <a:pt x="0" y="4"/>
                    </a:lnTo>
                    <a:lnTo>
                      <a:pt x="0" y="4"/>
                    </a:lnTo>
                    <a:lnTo>
                      <a:pt x="0" y="4"/>
                    </a:lnTo>
                    <a:lnTo>
                      <a:pt x="0" y="5"/>
                    </a:lnTo>
                    <a:lnTo>
                      <a:pt x="1" y="5"/>
                    </a:lnTo>
                    <a:lnTo>
                      <a:pt x="1" y="5"/>
                    </a:lnTo>
                    <a:lnTo>
                      <a:pt x="1" y="7"/>
                    </a:lnTo>
                    <a:lnTo>
                      <a:pt x="1" y="7"/>
                    </a:lnTo>
                    <a:lnTo>
                      <a:pt x="1" y="9"/>
                    </a:lnTo>
                    <a:lnTo>
                      <a:pt x="1" y="9"/>
                    </a:lnTo>
                    <a:lnTo>
                      <a:pt x="1" y="9"/>
                    </a:lnTo>
                    <a:lnTo>
                      <a:pt x="5" y="9"/>
                    </a:lnTo>
                    <a:lnTo>
                      <a:pt x="5" y="9"/>
                    </a:lnTo>
                    <a:lnTo>
                      <a:pt x="5" y="9"/>
                    </a:lnTo>
                    <a:lnTo>
                      <a:pt x="5" y="11"/>
                    </a:lnTo>
                    <a:lnTo>
                      <a:pt x="7" y="11"/>
                    </a:lnTo>
                    <a:lnTo>
                      <a:pt x="9" y="11"/>
                    </a:lnTo>
                    <a:lnTo>
                      <a:pt x="9" y="11"/>
                    </a:lnTo>
                    <a:lnTo>
                      <a:pt x="9" y="11"/>
                    </a:lnTo>
                    <a:lnTo>
                      <a:pt x="9" y="9"/>
                    </a:lnTo>
                    <a:lnTo>
                      <a:pt x="9" y="9"/>
                    </a:lnTo>
                    <a:lnTo>
                      <a:pt x="10" y="9"/>
                    </a:lnTo>
                    <a:lnTo>
                      <a:pt x="10" y="7"/>
                    </a:lnTo>
                    <a:lnTo>
                      <a:pt x="10" y="7"/>
                    </a:lnTo>
                    <a:lnTo>
                      <a:pt x="9" y="7"/>
                    </a:lnTo>
                    <a:lnTo>
                      <a:pt x="9" y="5"/>
                    </a:lnTo>
                    <a:lnTo>
                      <a:pt x="9" y="5"/>
                    </a:lnTo>
                    <a:lnTo>
                      <a:pt x="10" y="5"/>
                    </a:lnTo>
                    <a:lnTo>
                      <a:pt x="10" y="5"/>
                    </a:lnTo>
                    <a:lnTo>
                      <a:pt x="10" y="4"/>
                    </a:lnTo>
                    <a:lnTo>
                      <a:pt x="10" y="4"/>
                    </a:lnTo>
                    <a:lnTo>
                      <a:pt x="10" y="4"/>
                    </a:lnTo>
                    <a:lnTo>
                      <a:pt x="10" y="4"/>
                    </a:lnTo>
                    <a:lnTo>
                      <a:pt x="10" y="2"/>
                    </a:lnTo>
                    <a:lnTo>
                      <a:pt x="10" y="2"/>
                    </a:lnTo>
                    <a:close/>
                    <a:moveTo>
                      <a:pt x="7" y="4"/>
                    </a:moveTo>
                    <a:lnTo>
                      <a:pt x="7" y="4"/>
                    </a:lnTo>
                    <a:lnTo>
                      <a:pt x="7" y="4"/>
                    </a:lnTo>
                    <a:lnTo>
                      <a:pt x="7"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38" name="Freeform 367"/>
              <p:cNvSpPr>
                <a:spLocks/>
              </p:cNvSpPr>
              <p:nvPr/>
            </p:nvSpPr>
            <p:spPr bwMode="auto">
              <a:xfrm>
                <a:off x="1941" y="1066"/>
                <a:ext cx="4" cy="2"/>
              </a:xfrm>
              <a:custGeom>
                <a:avLst/>
                <a:gdLst>
                  <a:gd name="T0" fmla="*/ 2 w 4"/>
                  <a:gd name="T1" fmla="*/ 2 h 2"/>
                  <a:gd name="T2" fmla="*/ 4 w 4"/>
                  <a:gd name="T3" fmla="*/ 2 h 2"/>
                  <a:gd name="T4" fmla="*/ 4 w 4"/>
                  <a:gd name="T5" fmla="*/ 0 h 2"/>
                  <a:gd name="T6" fmla="*/ 2 w 4"/>
                  <a:gd name="T7" fmla="*/ 0 h 2"/>
                  <a:gd name="T8" fmla="*/ 0 w 4"/>
                  <a:gd name="T9" fmla="*/ 0 h 2"/>
                  <a:gd name="T10" fmla="*/ 0 w 4"/>
                  <a:gd name="T11" fmla="*/ 0 h 2"/>
                  <a:gd name="T12" fmla="*/ 2 w 4"/>
                  <a:gd name="T13" fmla="*/ 2 h 2"/>
                  <a:gd name="T14" fmla="*/ 2 w 4"/>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
                    <a:moveTo>
                      <a:pt x="2" y="2"/>
                    </a:moveTo>
                    <a:lnTo>
                      <a:pt x="4" y="2"/>
                    </a:lnTo>
                    <a:lnTo>
                      <a:pt x="4" y="0"/>
                    </a:lnTo>
                    <a:lnTo>
                      <a:pt x="2" y="0"/>
                    </a:lnTo>
                    <a:lnTo>
                      <a:pt x="0" y="0"/>
                    </a:lnTo>
                    <a:lnTo>
                      <a:pt x="0" y="0"/>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39" name="Freeform 368"/>
              <p:cNvSpPr>
                <a:spLocks/>
              </p:cNvSpPr>
              <p:nvPr/>
            </p:nvSpPr>
            <p:spPr bwMode="auto">
              <a:xfrm>
                <a:off x="1932" y="1071"/>
                <a:ext cx="4" cy="4"/>
              </a:xfrm>
              <a:custGeom>
                <a:avLst/>
                <a:gdLst>
                  <a:gd name="T0" fmla="*/ 0 w 4"/>
                  <a:gd name="T1" fmla="*/ 4 h 4"/>
                  <a:gd name="T2" fmla="*/ 2 w 4"/>
                  <a:gd name="T3" fmla="*/ 4 h 4"/>
                  <a:gd name="T4" fmla="*/ 2 w 4"/>
                  <a:gd name="T5" fmla="*/ 4 h 4"/>
                  <a:gd name="T6" fmla="*/ 4 w 4"/>
                  <a:gd name="T7" fmla="*/ 4 h 4"/>
                  <a:gd name="T8" fmla="*/ 4 w 4"/>
                  <a:gd name="T9" fmla="*/ 4 h 4"/>
                  <a:gd name="T10" fmla="*/ 4 w 4"/>
                  <a:gd name="T11" fmla="*/ 4 h 4"/>
                  <a:gd name="T12" fmla="*/ 4 w 4"/>
                  <a:gd name="T13" fmla="*/ 4 h 4"/>
                  <a:gd name="T14" fmla="*/ 4 w 4"/>
                  <a:gd name="T15" fmla="*/ 2 h 4"/>
                  <a:gd name="T16" fmla="*/ 4 w 4"/>
                  <a:gd name="T17" fmla="*/ 2 h 4"/>
                  <a:gd name="T18" fmla="*/ 4 w 4"/>
                  <a:gd name="T19" fmla="*/ 0 h 4"/>
                  <a:gd name="T20" fmla="*/ 4 w 4"/>
                  <a:gd name="T21" fmla="*/ 0 h 4"/>
                  <a:gd name="T22" fmla="*/ 2 w 4"/>
                  <a:gd name="T23" fmla="*/ 0 h 4"/>
                  <a:gd name="T24" fmla="*/ 2 w 4"/>
                  <a:gd name="T25" fmla="*/ 0 h 4"/>
                  <a:gd name="T26" fmla="*/ 0 w 4"/>
                  <a:gd name="T27" fmla="*/ 0 h 4"/>
                  <a:gd name="T28" fmla="*/ 2 w 4"/>
                  <a:gd name="T29" fmla="*/ 0 h 4"/>
                  <a:gd name="T30" fmla="*/ 2 w 4"/>
                  <a:gd name="T31" fmla="*/ 0 h 4"/>
                  <a:gd name="T32" fmla="*/ 0 w 4"/>
                  <a:gd name="T33" fmla="*/ 0 h 4"/>
                  <a:gd name="T34" fmla="*/ 0 w 4"/>
                  <a:gd name="T35" fmla="*/ 2 h 4"/>
                  <a:gd name="T36" fmla="*/ 0 w 4"/>
                  <a:gd name="T37" fmla="*/ 2 h 4"/>
                  <a:gd name="T38" fmla="*/ 0 w 4"/>
                  <a:gd name="T39" fmla="*/ 2 h 4"/>
                  <a:gd name="T40" fmla="*/ 0 w 4"/>
                  <a:gd name="T4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 h="4">
                    <a:moveTo>
                      <a:pt x="0" y="4"/>
                    </a:moveTo>
                    <a:lnTo>
                      <a:pt x="2" y="4"/>
                    </a:lnTo>
                    <a:lnTo>
                      <a:pt x="2" y="4"/>
                    </a:lnTo>
                    <a:lnTo>
                      <a:pt x="4" y="4"/>
                    </a:lnTo>
                    <a:lnTo>
                      <a:pt x="4" y="4"/>
                    </a:lnTo>
                    <a:lnTo>
                      <a:pt x="4" y="4"/>
                    </a:lnTo>
                    <a:lnTo>
                      <a:pt x="4" y="4"/>
                    </a:lnTo>
                    <a:lnTo>
                      <a:pt x="4" y="2"/>
                    </a:lnTo>
                    <a:lnTo>
                      <a:pt x="4" y="2"/>
                    </a:lnTo>
                    <a:lnTo>
                      <a:pt x="4" y="0"/>
                    </a:lnTo>
                    <a:lnTo>
                      <a:pt x="4" y="0"/>
                    </a:lnTo>
                    <a:lnTo>
                      <a:pt x="2" y="0"/>
                    </a:lnTo>
                    <a:lnTo>
                      <a:pt x="2" y="0"/>
                    </a:lnTo>
                    <a:lnTo>
                      <a:pt x="0" y="0"/>
                    </a:lnTo>
                    <a:lnTo>
                      <a:pt x="2" y="0"/>
                    </a:lnTo>
                    <a:lnTo>
                      <a:pt x="2" y="0"/>
                    </a:lnTo>
                    <a:lnTo>
                      <a:pt x="0" y="0"/>
                    </a:lnTo>
                    <a:lnTo>
                      <a:pt x="0" y="2"/>
                    </a:lnTo>
                    <a:lnTo>
                      <a:pt x="0" y="2"/>
                    </a:lnTo>
                    <a:lnTo>
                      <a:pt x="0" y="2"/>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40" name="Freeform 369"/>
              <p:cNvSpPr>
                <a:spLocks/>
              </p:cNvSpPr>
              <p:nvPr/>
            </p:nvSpPr>
            <p:spPr bwMode="auto">
              <a:xfrm>
                <a:off x="1939" y="1229"/>
                <a:ext cx="24" cy="14"/>
              </a:xfrm>
              <a:custGeom>
                <a:avLst/>
                <a:gdLst>
                  <a:gd name="T0" fmla="*/ 22 w 24"/>
                  <a:gd name="T1" fmla="*/ 3 h 14"/>
                  <a:gd name="T2" fmla="*/ 22 w 24"/>
                  <a:gd name="T3" fmla="*/ 2 h 14"/>
                  <a:gd name="T4" fmla="*/ 22 w 24"/>
                  <a:gd name="T5" fmla="*/ 0 h 14"/>
                  <a:gd name="T6" fmla="*/ 24 w 24"/>
                  <a:gd name="T7" fmla="*/ 0 h 14"/>
                  <a:gd name="T8" fmla="*/ 22 w 24"/>
                  <a:gd name="T9" fmla="*/ 0 h 14"/>
                  <a:gd name="T10" fmla="*/ 20 w 24"/>
                  <a:gd name="T11" fmla="*/ 0 h 14"/>
                  <a:gd name="T12" fmla="*/ 20 w 24"/>
                  <a:gd name="T13" fmla="*/ 0 h 14"/>
                  <a:gd name="T14" fmla="*/ 17 w 24"/>
                  <a:gd name="T15" fmla="*/ 0 h 14"/>
                  <a:gd name="T16" fmla="*/ 17 w 24"/>
                  <a:gd name="T17" fmla="*/ 2 h 14"/>
                  <a:gd name="T18" fmla="*/ 15 w 24"/>
                  <a:gd name="T19" fmla="*/ 2 h 14"/>
                  <a:gd name="T20" fmla="*/ 11 w 24"/>
                  <a:gd name="T21" fmla="*/ 2 h 14"/>
                  <a:gd name="T22" fmla="*/ 9 w 24"/>
                  <a:gd name="T23" fmla="*/ 2 h 14"/>
                  <a:gd name="T24" fmla="*/ 9 w 24"/>
                  <a:gd name="T25" fmla="*/ 2 h 14"/>
                  <a:gd name="T26" fmla="*/ 9 w 24"/>
                  <a:gd name="T27" fmla="*/ 2 h 14"/>
                  <a:gd name="T28" fmla="*/ 6 w 24"/>
                  <a:gd name="T29" fmla="*/ 0 h 14"/>
                  <a:gd name="T30" fmla="*/ 4 w 24"/>
                  <a:gd name="T31" fmla="*/ 2 h 14"/>
                  <a:gd name="T32" fmla="*/ 2 w 24"/>
                  <a:gd name="T33" fmla="*/ 2 h 14"/>
                  <a:gd name="T34" fmla="*/ 2 w 24"/>
                  <a:gd name="T35" fmla="*/ 2 h 14"/>
                  <a:gd name="T36" fmla="*/ 0 w 24"/>
                  <a:gd name="T37" fmla="*/ 2 h 14"/>
                  <a:gd name="T38" fmla="*/ 0 w 24"/>
                  <a:gd name="T39" fmla="*/ 2 h 14"/>
                  <a:gd name="T40" fmla="*/ 0 w 24"/>
                  <a:gd name="T41" fmla="*/ 2 h 14"/>
                  <a:gd name="T42" fmla="*/ 0 w 24"/>
                  <a:gd name="T43" fmla="*/ 3 h 14"/>
                  <a:gd name="T44" fmla="*/ 0 w 24"/>
                  <a:gd name="T45" fmla="*/ 5 h 14"/>
                  <a:gd name="T46" fmla="*/ 2 w 24"/>
                  <a:gd name="T47" fmla="*/ 7 h 14"/>
                  <a:gd name="T48" fmla="*/ 4 w 24"/>
                  <a:gd name="T49" fmla="*/ 7 h 14"/>
                  <a:gd name="T50" fmla="*/ 6 w 24"/>
                  <a:gd name="T51" fmla="*/ 7 h 14"/>
                  <a:gd name="T52" fmla="*/ 7 w 24"/>
                  <a:gd name="T53" fmla="*/ 9 h 14"/>
                  <a:gd name="T54" fmla="*/ 9 w 24"/>
                  <a:gd name="T55" fmla="*/ 9 h 14"/>
                  <a:gd name="T56" fmla="*/ 9 w 24"/>
                  <a:gd name="T57" fmla="*/ 11 h 14"/>
                  <a:gd name="T58" fmla="*/ 11 w 24"/>
                  <a:gd name="T59" fmla="*/ 11 h 14"/>
                  <a:gd name="T60" fmla="*/ 11 w 24"/>
                  <a:gd name="T61" fmla="*/ 11 h 14"/>
                  <a:gd name="T62" fmla="*/ 15 w 24"/>
                  <a:gd name="T63" fmla="*/ 13 h 14"/>
                  <a:gd name="T64" fmla="*/ 15 w 24"/>
                  <a:gd name="T65" fmla="*/ 13 h 14"/>
                  <a:gd name="T66" fmla="*/ 17 w 24"/>
                  <a:gd name="T67" fmla="*/ 14 h 14"/>
                  <a:gd name="T68" fmla="*/ 18 w 24"/>
                  <a:gd name="T69" fmla="*/ 14 h 14"/>
                  <a:gd name="T70" fmla="*/ 20 w 24"/>
                  <a:gd name="T71" fmla="*/ 14 h 14"/>
                  <a:gd name="T72" fmla="*/ 20 w 24"/>
                  <a:gd name="T73" fmla="*/ 14 h 14"/>
                  <a:gd name="T74" fmla="*/ 22 w 24"/>
                  <a:gd name="T75" fmla="*/ 11 h 14"/>
                  <a:gd name="T76" fmla="*/ 20 w 24"/>
                  <a:gd name="T77" fmla="*/ 11 h 14"/>
                  <a:gd name="T78" fmla="*/ 20 w 24"/>
                  <a:gd name="T79" fmla="*/ 9 h 14"/>
                  <a:gd name="T80" fmla="*/ 20 w 24"/>
                  <a:gd name="T81" fmla="*/ 9 h 14"/>
                  <a:gd name="T82" fmla="*/ 20 w 24"/>
                  <a:gd name="T83" fmla="*/ 7 h 14"/>
                  <a:gd name="T84" fmla="*/ 22 w 24"/>
                  <a:gd name="T8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4" h="14">
                    <a:moveTo>
                      <a:pt x="22" y="3"/>
                    </a:moveTo>
                    <a:lnTo>
                      <a:pt x="22" y="2"/>
                    </a:lnTo>
                    <a:lnTo>
                      <a:pt x="22" y="0"/>
                    </a:lnTo>
                    <a:lnTo>
                      <a:pt x="24" y="0"/>
                    </a:lnTo>
                    <a:lnTo>
                      <a:pt x="22" y="0"/>
                    </a:lnTo>
                    <a:lnTo>
                      <a:pt x="20" y="0"/>
                    </a:lnTo>
                    <a:lnTo>
                      <a:pt x="20" y="0"/>
                    </a:lnTo>
                    <a:lnTo>
                      <a:pt x="17" y="0"/>
                    </a:lnTo>
                    <a:lnTo>
                      <a:pt x="17" y="2"/>
                    </a:lnTo>
                    <a:lnTo>
                      <a:pt x="15" y="2"/>
                    </a:lnTo>
                    <a:lnTo>
                      <a:pt x="11" y="2"/>
                    </a:lnTo>
                    <a:lnTo>
                      <a:pt x="9" y="2"/>
                    </a:lnTo>
                    <a:lnTo>
                      <a:pt x="9" y="2"/>
                    </a:lnTo>
                    <a:lnTo>
                      <a:pt x="9" y="2"/>
                    </a:lnTo>
                    <a:lnTo>
                      <a:pt x="6" y="0"/>
                    </a:lnTo>
                    <a:lnTo>
                      <a:pt x="4" y="2"/>
                    </a:lnTo>
                    <a:lnTo>
                      <a:pt x="2" y="2"/>
                    </a:lnTo>
                    <a:lnTo>
                      <a:pt x="2" y="2"/>
                    </a:lnTo>
                    <a:lnTo>
                      <a:pt x="0" y="2"/>
                    </a:lnTo>
                    <a:lnTo>
                      <a:pt x="0" y="2"/>
                    </a:lnTo>
                    <a:lnTo>
                      <a:pt x="0" y="2"/>
                    </a:lnTo>
                    <a:lnTo>
                      <a:pt x="0" y="3"/>
                    </a:lnTo>
                    <a:lnTo>
                      <a:pt x="0" y="5"/>
                    </a:lnTo>
                    <a:lnTo>
                      <a:pt x="2" y="7"/>
                    </a:lnTo>
                    <a:lnTo>
                      <a:pt x="4" y="7"/>
                    </a:lnTo>
                    <a:lnTo>
                      <a:pt x="6" y="7"/>
                    </a:lnTo>
                    <a:lnTo>
                      <a:pt x="7" y="9"/>
                    </a:lnTo>
                    <a:lnTo>
                      <a:pt x="9" y="9"/>
                    </a:lnTo>
                    <a:lnTo>
                      <a:pt x="9" y="11"/>
                    </a:lnTo>
                    <a:lnTo>
                      <a:pt x="11" y="11"/>
                    </a:lnTo>
                    <a:lnTo>
                      <a:pt x="11" y="11"/>
                    </a:lnTo>
                    <a:lnTo>
                      <a:pt x="15" y="13"/>
                    </a:lnTo>
                    <a:lnTo>
                      <a:pt x="15" y="13"/>
                    </a:lnTo>
                    <a:lnTo>
                      <a:pt x="17" y="14"/>
                    </a:lnTo>
                    <a:lnTo>
                      <a:pt x="18" y="14"/>
                    </a:lnTo>
                    <a:lnTo>
                      <a:pt x="20" y="14"/>
                    </a:lnTo>
                    <a:lnTo>
                      <a:pt x="20" y="14"/>
                    </a:lnTo>
                    <a:lnTo>
                      <a:pt x="22" y="11"/>
                    </a:lnTo>
                    <a:lnTo>
                      <a:pt x="20" y="11"/>
                    </a:lnTo>
                    <a:lnTo>
                      <a:pt x="20" y="9"/>
                    </a:lnTo>
                    <a:lnTo>
                      <a:pt x="20" y="9"/>
                    </a:lnTo>
                    <a:lnTo>
                      <a:pt x="20" y="7"/>
                    </a:lnTo>
                    <a:lnTo>
                      <a:pt x="22" y="3"/>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41" name="Freeform 370"/>
              <p:cNvSpPr>
                <a:spLocks/>
              </p:cNvSpPr>
              <p:nvPr/>
            </p:nvSpPr>
            <p:spPr bwMode="auto">
              <a:xfrm>
                <a:off x="1907" y="1200"/>
                <a:ext cx="11" cy="23"/>
              </a:xfrm>
              <a:custGeom>
                <a:avLst/>
                <a:gdLst>
                  <a:gd name="T0" fmla="*/ 0 w 11"/>
                  <a:gd name="T1" fmla="*/ 4 h 23"/>
                  <a:gd name="T2" fmla="*/ 0 w 11"/>
                  <a:gd name="T3" fmla="*/ 5 h 23"/>
                  <a:gd name="T4" fmla="*/ 0 w 11"/>
                  <a:gd name="T5" fmla="*/ 7 h 23"/>
                  <a:gd name="T6" fmla="*/ 0 w 11"/>
                  <a:gd name="T7" fmla="*/ 7 h 23"/>
                  <a:gd name="T8" fmla="*/ 1 w 11"/>
                  <a:gd name="T9" fmla="*/ 9 h 23"/>
                  <a:gd name="T10" fmla="*/ 1 w 11"/>
                  <a:gd name="T11" fmla="*/ 9 h 23"/>
                  <a:gd name="T12" fmla="*/ 1 w 11"/>
                  <a:gd name="T13" fmla="*/ 11 h 23"/>
                  <a:gd name="T14" fmla="*/ 1 w 11"/>
                  <a:gd name="T15" fmla="*/ 11 h 23"/>
                  <a:gd name="T16" fmla="*/ 1 w 11"/>
                  <a:gd name="T17" fmla="*/ 13 h 23"/>
                  <a:gd name="T18" fmla="*/ 1 w 11"/>
                  <a:gd name="T19" fmla="*/ 13 h 23"/>
                  <a:gd name="T20" fmla="*/ 1 w 11"/>
                  <a:gd name="T21" fmla="*/ 14 h 23"/>
                  <a:gd name="T22" fmla="*/ 1 w 11"/>
                  <a:gd name="T23" fmla="*/ 14 h 23"/>
                  <a:gd name="T24" fmla="*/ 1 w 11"/>
                  <a:gd name="T25" fmla="*/ 18 h 23"/>
                  <a:gd name="T26" fmla="*/ 1 w 11"/>
                  <a:gd name="T27" fmla="*/ 18 h 23"/>
                  <a:gd name="T28" fmla="*/ 1 w 11"/>
                  <a:gd name="T29" fmla="*/ 20 h 23"/>
                  <a:gd name="T30" fmla="*/ 1 w 11"/>
                  <a:gd name="T31" fmla="*/ 20 h 23"/>
                  <a:gd name="T32" fmla="*/ 3 w 11"/>
                  <a:gd name="T33" fmla="*/ 22 h 23"/>
                  <a:gd name="T34" fmla="*/ 3 w 11"/>
                  <a:gd name="T35" fmla="*/ 23 h 23"/>
                  <a:gd name="T36" fmla="*/ 5 w 11"/>
                  <a:gd name="T37" fmla="*/ 23 h 23"/>
                  <a:gd name="T38" fmla="*/ 7 w 11"/>
                  <a:gd name="T39" fmla="*/ 22 h 23"/>
                  <a:gd name="T40" fmla="*/ 7 w 11"/>
                  <a:gd name="T41" fmla="*/ 22 h 23"/>
                  <a:gd name="T42" fmla="*/ 7 w 11"/>
                  <a:gd name="T43" fmla="*/ 20 h 23"/>
                  <a:gd name="T44" fmla="*/ 9 w 11"/>
                  <a:gd name="T45" fmla="*/ 20 h 23"/>
                  <a:gd name="T46" fmla="*/ 11 w 11"/>
                  <a:gd name="T47" fmla="*/ 20 h 23"/>
                  <a:gd name="T48" fmla="*/ 11 w 11"/>
                  <a:gd name="T49" fmla="*/ 20 h 23"/>
                  <a:gd name="T50" fmla="*/ 11 w 11"/>
                  <a:gd name="T51" fmla="*/ 18 h 23"/>
                  <a:gd name="T52" fmla="*/ 11 w 11"/>
                  <a:gd name="T53" fmla="*/ 14 h 23"/>
                  <a:gd name="T54" fmla="*/ 11 w 11"/>
                  <a:gd name="T55" fmla="*/ 11 h 23"/>
                  <a:gd name="T56" fmla="*/ 11 w 11"/>
                  <a:gd name="T57" fmla="*/ 9 h 23"/>
                  <a:gd name="T58" fmla="*/ 11 w 11"/>
                  <a:gd name="T59" fmla="*/ 5 h 23"/>
                  <a:gd name="T60" fmla="*/ 9 w 11"/>
                  <a:gd name="T61" fmla="*/ 4 h 23"/>
                  <a:gd name="T62" fmla="*/ 9 w 11"/>
                  <a:gd name="T63" fmla="*/ 2 h 23"/>
                  <a:gd name="T64" fmla="*/ 7 w 11"/>
                  <a:gd name="T65" fmla="*/ 0 h 23"/>
                  <a:gd name="T66" fmla="*/ 7 w 11"/>
                  <a:gd name="T67" fmla="*/ 0 h 23"/>
                  <a:gd name="T68" fmla="*/ 5 w 11"/>
                  <a:gd name="T69" fmla="*/ 0 h 23"/>
                  <a:gd name="T70" fmla="*/ 5 w 11"/>
                  <a:gd name="T71" fmla="*/ 2 h 23"/>
                  <a:gd name="T72" fmla="*/ 3 w 11"/>
                  <a:gd name="T73" fmla="*/ 2 h 23"/>
                  <a:gd name="T74" fmla="*/ 1 w 11"/>
                  <a:gd name="T75" fmla="*/ 4 h 23"/>
                  <a:gd name="T76" fmla="*/ 0 w 11"/>
                  <a:gd name="T77" fmla="*/ 4 h 23"/>
                  <a:gd name="T78" fmla="*/ 0 w 11"/>
                  <a:gd name="T79"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 h="23">
                    <a:moveTo>
                      <a:pt x="0" y="4"/>
                    </a:moveTo>
                    <a:lnTo>
                      <a:pt x="0" y="5"/>
                    </a:lnTo>
                    <a:lnTo>
                      <a:pt x="0" y="7"/>
                    </a:lnTo>
                    <a:lnTo>
                      <a:pt x="0" y="7"/>
                    </a:lnTo>
                    <a:lnTo>
                      <a:pt x="1" y="9"/>
                    </a:lnTo>
                    <a:lnTo>
                      <a:pt x="1" y="9"/>
                    </a:lnTo>
                    <a:lnTo>
                      <a:pt x="1" y="11"/>
                    </a:lnTo>
                    <a:lnTo>
                      <a:pt x="1" y="11"/>
                    </a:lnTo>
                    <a:lnTo>
                      <a:pt x="1" y="13"/>
                    </a:lnTo>
                    <a:lnTo>
                      <a:pt x="1" y="13"/>
                    </a:lnTo>
                    <a:lnTo>
                      <a:pt x="1" y="14"/>
                    </a:lnTo>
                    <a:lnTo>
                      <a:pt x="1" y="14"/>
                    </a:lnTo>
                    <a:lnTo>
                      <a:pt x="1" y="18"/>
                    </a:lnTo>
                    <a:lnTo>
                      <a:pt x="1" y="18"/>
                    </a:lnTo>
                    <a:lnTo>
                      <a:pt x="1" y="20"/>
                    </a:lnTo>
                    <a:lnTo>
                      <a:pt x="1" y="20"/>
                    </a:lnTo>
                    <a:lnTo>
                      <a:pt x="3" y="22"/>
                    </a:lnTo>
                    <a:lnTo>
                      <a:pt x="3" y="23"/>
                    </a:lnTo>
                    <a:lnTo>
                      <a:pt x="5" y="23"/>
                    </a:lnTo>
                    <a:lnTo>
                      <a:pt x="7" y="22"/>
                    </a:lnTo>
                    <a:lnTo>
                      <a:pt x="7" y="22"/>
                    </a:lnTo>
                    <a:lnTo>
                      <a:pt x="7" y="20"/>
                    </a:lnTo>
                    <a:lnTo>
                      <a:pt x="9" y="20"/>
                    </a:lnTo>
                    <a:lnTo>
                      <a:pt x="11" y="20"/>
                    </a:lnTo>
                    <a:lnTo>
                      <a:pt x="11" y="20"/>
                    </a:lnTo>
                    <a:lnTo>
                      <a:pt x="11" y="18"/>
                    </a:lnTo>
                    <a:lnTo>
                      <a:pt x="11" y="14"/>
                    </a:lnTo>
                    <a:lnTo>
                      <a:pt x="11" y="11"/>
                    </a:lnTo>
                    <a:lnTo>
                      <a:pt x="11" y="9"/>
                    </a:lnTo>
                    <a:lnTo>
                      <a:pt x="11" y="5"/>
                    </a:lnTo>
                    <a:lnTo>
                      <a:pt x="9" y="4"/>
                    </a:lnTo>
                    <a:lnTo>
                      <a:pt x="9" y="2"/>
                    </a:lnTo>
                    <a:lnTo>
                      <a:pt x="7" y="0"/>
                    </a:lnTo>
                    <a:lnTo>
                      <a:pt x="7" y="0"/>
                    </a:lnTo>
                    <a:lnTo>
                      <a:pt x="5" y="0"/>
                    </a:lnTo>
                    <a:lnTo>
                      <a:pt x="5" y="2"/>
                    </a:lnTo>
                    <a:lnTo>
                      <a:pt x="3" y="2"/>
                    </a:lnTo>
                    <a:lnTo>
                      <a:pt x="1" y="4"/>
                    </a:lnTo>
                    <a:lnTo>
                      <a:pt x="0" y="4"/>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42" name="Freeform 371"/>
              <p:cNvSpPr>
                <a:spLocks/>
              </p:cNvSpPr>
              <p:nvPr/>
            </p:nvSpPr>
            <p:spPr bwMode="auto">
              <a:xfrm>
                <a:off x="1856" y="1222"/>
                <a:ext cx="2" cy="1"/>
              </a:xfrm>
              <a:custGeom>
                <a:avLst/>
                <a:gdLst>
                  <a:gd name="T0" fmla="*/ 2 w 2"/>
                  <a:gd name="T1" fmla="*/ 0 h 1"/>
                  <a:gd name="T2" fmla="*/ 2 w 2"/>
                  <a:gd name="T3" fmla="*/ 0 h 1"/>
                  <a:gd name="T4" fmla="*/ 2 w 2"/>
                  <a:gd name="T5" fmla="*/ 0 h 1"/>
                  <a:gd name="T6" fmla="*/ 0 w 2"/>
                  <a:gd name="T7" fmla="*/ 0 h 1"/>
                  <a:gd name="T8" fmla="*/ 0 w 2"/>
                  <a:gd name="T9" fmla="*/ 1 h 1"/>
                  <a:gd name="T10" fmla="*/ 0 w 2"/>
                  <a:gd name="T11" fmla="*/ 1 h 1"/>
                  <a:gd name="T12" fmla="*/ 2 w 2"/>
                  <a:gd name="T13" fmla="*/ 1 h 1"/>
                  <a:gd name="T14" fmla="*/ 2 w 2"/>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2" y="0"/>
                    </a:moveTo>
                    <a:lnTo>
                      <a:pt x="2" y="0"/>
                    </a:lnTo>
                    <a:lnTo>
                      <a:pt x="2" y="0"/>
                    </a:lnTo>
                    <a:lnTo>
                      <a:pt x="0" y="0"/>
                    </a:lnTo>
                    <a:lnTo>
                      <a:pt x="0" y="1"/>
                    </a:lnTo>
                    <a:lnTo>
                      <a:pt x="0" y="1"/>
                    </a:lnTo>
                    <a:lnTo>
                      <a:pt x="2" y="1"/>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43" name="Freeform 372"/>
              <p:cNvSpPr>
                <a:spLocks/>
              </p:cNvSpPr>
              <p:nvPr/>
            </p:nvSpPr>
            <p:spPr bwMode="auto">
              <a:xfrm>
                <a:off x="1863" y="1213"/>
                <a:ext cx="9" cy="7"/>
              </a:xfrm>
              <a:custGeom>
                <a:avLst/>
                <a:gdLst>
                  <a:gd name="T0" fmla="*/ 7 w 9"/>
                  <a:gd name="T1" fmla="*/ 0 h 7"/>
                  <a:gd name="T2" fmla="*/ 2 w 9"/>
                  <a:gd name="T3" fmla="*/ 1 h 7"/>
                  <a:gd name="T4" fmla="*/ 0 w 9"/>
                  <a:gd name="T5" fmla="*/ 3 h 7"/>
                  <a:gd name="T6" fmla="*/ 2 w 9"/>
                  <a:gd name="T7" fmla="*/ 5 h 7"/>
                  <a:gd name="T8" fmla="*/ 2 w 9"/>
                  <a:gd name="T9" fmla="*/ 5 h 7"/>
                  <a:gd name="T10" fmla="*/ 4 w 9"/>
                  <a:gd name="T11" fmla="*/ 5 h 7"/>
                  <a:gd name="T12" fmla="*/ 4 w 9"/>
                  <a:gd name="T13" fmla="*/ 5 h 7"/>
                  <a:gd name="T14" fmla="*/ 6 w 9"/>
                  <a:gd name="T15" fmla="*/ 7 h 7"/>
                  <a:gd name="T16" fmla="*/ 7 w 9"/>
                  <a:gd name="T17" fmla="*/ 5 h 7"/>
                  <a:gd name="T18" fmla="*/ 9 w 9"/>
                  <a:gd name="T19" fmla="*/ 3 h 7"/>
                  <a:gd name="T20" fmla="*/ 7 w 9"/>
                  <a:gd name="T21" fmla="*/ 1 h 7"/>
                  <a:gd name="T22" fmla="*/ 6 w 9"/>
                  <a:gd name="T23" fmla="*/ 1 h 7"/>
                  <a:gd name="T24" fmla="*/ 6 w 9"/>
                  <a:gd name="T25" fmla="*/ 1 h 7"/>
                  <a:gd name="T26" fmla="*/ 7 w 9"/>
                  <a:gd name="T2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7" y="0"/>
                    </a:moveTo>
                    <a:lnTo>
                      <a:pt x="2" y="1"/>
                    </a:lnTo>
                    <a:lnTo>
                      <a:pt x="0" y="3"/>
                    </a:lnTo>
                    <a:lnTo>
                      <a:pt x="2" y="5"/>
                    </a:lnTo>
                    <a:lnTo>
                      <a:pt x="2" y="5"/>
                    </a:lnTo>
                    <a:lnTo>
                      <a:pt x="4" y="5"/>
                    </a:lnTo>
                    <a:lnTo>
                      <a:pt x="4" y="5"/>
                    </a:lnTo>
                    <a:lnTo>
                      <a:pt x="6" y="7"/>
                    </a:lnTo>
                    <a:lnTo>
                      <a:pt x="7" y="5"/>
                    </a:lnTo>
                    <a:lnTo>
                      <a:pt x="9" y="3"/>
                    </a:lnTo>
                    <a:lnTo>
                      <a:pt x="7" y="1"/>
                    </a:lnTo>
                    <a:lnTo>
                      <a:pt x="6" y="1"/>
                    </a:lnTo>
                    <a:lnTo>
                      <a:pt x="6" y="1"/>
                    </a:lnTo>
                    <a:lnTo>
                      <a:pt x="7"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44" name="Freeform 373"/>
              <p:cNvSpPr>
                <a:spLocks/>
              </p:cNvSpPr>
              <p:nvPr/>
            </p:nvSpPr>
            <p:spPr bwMode="auto">
              <a:xfrm>
                <a:off x="1874" y="1213"/>
                <a:ext cx="4" cy="1"/>
              </a:xfrm>
              <a:custGeom>
                <a:avLst/>
                <a:gdLst>
                  <a:gd name="T0" fmla="*/ 4 w 4"/>
                  <a:gd name="T1" fmla="*/ 0 h 1"/>
                  <a:gd name="T2" fmla="*/ 2 w 4"/>
                  <a:gd name="T3" fmla="*/ 0 h 1"/>
                  <a:gd name="T4" fmla="*/ 2 w 4"/>
                  <a:gd name="T5" fmla="*/ 0 h 1"/>
                  <a:gd name="T6" fmla="*/ 0 w 4"/>
                  <a:gd name="T7" fmla="*/ 0 h 1"/>
                  <a:gd name="T8" fmla="*/ 2 w 4"/>
                  <a:gd name="T9" fmla="*/ 0 h 1"/>
                  <a:gd name="T10" fmla="*/ 4 w 4"/>
                  <a:gd name="T11" fmla="*/ 1 h 1"/>
                  <a:gd name="T12" fmla="*/ 4 w 4"/>
                  <a:gd name="T13" fmla="*/ 1 h 1"/>
                  <a:gd name="T14" fmla="*/ 4 w 4"/>
                  <a:gd name="T15" fmla="*/ 0 h 1"/>
                  <a:gd name="T16" fmla="*/ 4 w 4"/>
                  <a:gd name="T17" fmla="*/ 0 h 1"/>
                  <a:gd name="T18" fmla="*/ 4 w 4"/>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4" y="0"/>
                    </a:moveTo>
                    <a:lnTo>
                      <a:pt x="2" y="0"/>
                    </a:lnTo>
                    <a:lnTo>
                      <a:pt x="2" y="0"/>
                    </a:lnTo>
                    <a:lnTo>
                      <a:pt x="0" y="0"/>
                    </a:lnTo>
                    <a:lnTo>
                      <a:pt x="2" y="0"/>
                    </a:lnTo>
                    <a:lnTo>
                      <a:pt x="4" y="1"/>
                    </a:lnTo>
                    <a:lnTo>
                      <a:pt x="4" y="1"/>
                    </a:lnTo>
                    <a:lnTo>
                      <a:pt x="4" y="0"/>
                    </a:lnTo>
                    <a:lnTo>
                      <a:pt x="4" y="0"/>
                    </a:lnTo>
                    <a:lnTo>
                      <a:pt x="4"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45" name="Freeform 374"/>
              <p:cNvSpPr>
                <a:spLocks/>
              </p:cNvSpPr>
              <p:nvPr/>
            </p:nvSpPr>
            <p:spPr bwMode="auto">
              <a:xfrm>
                <a:off x="1908" y="1184"/>
                <a:ext cx="8" cy="16"/>
              </a:xfrm>
              <a:custGeom>
                <a:avLst/>
                <a:gdLst>
                  <a:gd name="T0" fmla="*/ 6 w 8"/>
                  <a:gd name="T1" fmla="*/ 0 h 16"/>
                  <a:gd name="T2" fmla="*/ 6 w 8"/>
                  <a:gd name="T3" fmla="*/ 1 h 16"/>
                  <a:gd name="T4" fmla="*/ 6 w 8"/>
                  <a:gd name="T5" fmla="*/ 1 h 16"/>
                  <a:gd name="T6" fmla="*/ 4 w 8"/>
                  <a:gd name="T7" fmla="*/ 1 h 16"/>
                  <a:gd name="T8" fmla="*/ 2 w 8"/>
                  <a:gd name="T9" fmla="*/ 3 h 16"/>
                  <a:gd name="T10" fmla="*/ 0 w 8"/>
                  <a:gd name="T11" fmla="*/ 3 h 16"/>
                  <a:gd name="T12" fmla="*/ 0 w 8"/>
                  <a:gd name="T13" fmla="*/ 3 h 16"/>
                  <a:gd name="T14" fmla="*/ 0 w 8"/>
                  <a:gd name="T15" fmla="*/ 5 h 16"/>
                  <a:gd name="T16" fmla="*/ 0 w 8"/>
                  <a:gd name="T17" fmla="*/ 7 h 16"/>
                  <a:gd name="T18" fmla="*/ 0 w 8"/>
                  <a:gd name="T19" fmla="*/ 9 h 16"/>
                  <a:gd name="T20" fmla="*/ 0 w 8"/>
                  <a:gd name="T21" fmla="*/ 10 h 16"/>
                  <a:gd name="T22" fmla="*/ 0 w 8"/>
                  <a:gd name="T23" fmla="*/ 10 h 16"/>
                  <a:gd name="T24" fmla="*/ 2 w 8"/>
                  <a:gd name="T25" fmla="*/ 12 h 16"/>
                  <a:gd name="T26" fmla="*/ 2 w 8"/>
                  <a:gd name="T27" fmla="*/ 12 h 16"/>
                  <a:gd name="T28" fmla="*/ 2 w 8"/>
                  <a:gd name="T29" fmla="*/ 14 h 16"/>
                  <a:gd name="T30" fmla="*/ 4 w 8"/>
                  <a:gd name="T31" fmla="*/ 14 h 16"/>
                  <a:gd name="T32" fmla="*/ 4 w 8"/>
                  <a:gd name="T33" fmla="*/ 14 h 16"/>
                  <a:gd name="T34" fmla="*/ 6 w 8"/>
                  <a:gd name="T35" fmla="*/ 16 h 16"/>
                  <a:gd name="T36" fmla="*/ 6 w 8"/>
                  <a:gd name="T37" fmla="*/ 14 h 16"/>
                  <a:gd name="T38" fmla="*/ 6 w 8"/>
                  <a:gd name="T39" fmla="*/ 12 h 16"/>
                  <a:gd name="T40" fmla="*/ 6 w 8"/>
                  <a:gd name="T41" fmla="*/ 10 h 16"/>
                  <a:gd name="T42" fmla="*/ 6 w 8"/>
                  <a:gd name="T43" fmla="*/ 10 h 16"/>
                  <a:gd name="T44" fmla="*/ 8 w 8"/>
                  <a:gd name="T45" fmla="*/ 9 h 16"/>
                  <a:gd name="T46" fmla="*/ 8 w 8"/>
                  <a:gd name="T47" fmla="*/ 7 h 16"/>
                  <a:gd name="T48" fmla="*/ 6 w 8"/>
                  <a:gd name="T49" fmla="*/ 3 h 16"/>
                  <a:gd name="T50" fmla="*/ 6 w 8"/>
                  <a:gd name="T51" fmla="*/ 0 h 16"/>
                  <a:gd name="T52" fmla="*/ 6 w 8"/>
                  <a:gd name="T5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 h="16">
                    <a:moveTo>
                      <a:pt x="6" y="0"/>
                    </a:moveTo>
                    <a:lnTo>
                      <a:pt x="6" y="1"/>
                    </a:lnTo>
                    <a:lnTo>
                      <a:pt x="6" y="1"/>
                    </a:lnTo>
                    <a:lnTo>
                      <a:pt x="4" y="1"/>
                    </a:lnTo>
                    <a:lnTo>
                      <a:pt x="2" y="3"/>
                    </a:lnTo>
                    <a:lnTo>
                      <a:pt x="0" y="3"/>
                    </a:lnTo>
                    <a:lnTo>
                      <a:pt x="0" y="3"/>
                    </a:lnTo>
                    <a:lnTo>
                      <a:pt x="0" y="5"/>
                    </a:lnTo>
                    <a:lnTo>
                      <a:pt x="0" y="7"/>
                    </a:lnTo>
                    <a:lnTo>
                      <a:pt x="0" y="9"/>
                    </a:lnTo>
                    <a:lnTo>
                      <a:pt x="0" y="10"/>
                    </a:lnTo>
                    <a:lnTo>
                      <a:pt x="0" y="10"/>
                    </a:lnTo>
                    <a:lnTo>
                      <a:pt x="2" y="12"/>
                    </a:lnTo>
                    <a:lnTo>
                      <a:pt x="2" y="12"/>
                    </a:lnTo>
                    <a:lnTo>
                      <a:pt x="2" y="14"/>
                    </a:lnTo>
                    <a:lnTo>
                      <a:pt x="4" y="14"/>
                    </a:lnTo>
                    <a:lnTo>
                      <a:pt x="4" y="14"/>
                    </a:lnTo>
                    <a:lnTo>
                      <a:pt x="6" y="16"/>
                    </a:lnTo>
                    <a:lnTo>
                      <a:pt x="6" y="14"/>
                    </a:lnTo>
                    <a:lnTo>
                      <a:pt x="6" y="12"/>
                    </a:lnTo>
                    <a:lnTo>
                      <a:pt x="6" y="10"/>
                    </a:lnTo>
                    <a:lnTo>
                      <a:pt x="6" y="10"/>
                    </a:lnTo>
                    <a:lnTo>
                      <a:pt x="8" y="9"/>
                    </a:lnTo>
                    <a:lnTo>
                      <a:pt x="8" y="7"/>
                    </a:lnTo>
                    <a:lnTo>
                      <a:pt x="6" y="3"/>
                    </a:lnTo>
                    <a:lnTo>
                      <a:pt x="6" y="0"/>
                    </a:lnTo>
                    <a:lnTo>
                      <a:pt x="6"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46" name="Freeform 375"/>
              <p:cNvSpPr>
                <a:spLocks/>
              </p:cNvSpPr>
              <p:nvPr/>
            </p:nvSpPr>
            <p:spPr bwMode="auto">
              <a:xfrm>
                <a:off x="2095" y="1149"/>
                <a:ext cx="2" cy="2"/>
              </a:xfrm>
              <a:custGeom>
                <a:avLst/>
                <a:gdLst>
                  <a:gd name="T0" fmla="*/ 0 w 2"/>
                  <a:gd name="T1" fmla="*/ 0 h 2"/>
                  <a:gd name="T2" fmla="*/ 0 w 2"/>
                  <a:gd name="T3" fmla="*/ 2 h 2"/>
                  <a:gd name="T4" fmla="*/ 2 w 2"/>
                  <a:gd name="T5" fmla="*/ 2 h 2"/>
                  <a:gd name="T6" fmla="*/ 2 w 2"/>
                  <a:gd name="T7" fmla="*/ 0 h 2"/>
                  <a:gd name="T8" fmla="*/ 2 w 2"/>
                  <a:gd name="T9" fmla="*/ 0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2"/>
                    </a:lnTo>
                    <a:lnTo>
                      <a:pt x="2" y="2"/>
                    </a:lnTo>
                    <a:lnTo>
                      <a:pt x="2"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47" name="Freeform 376"/>
              <p:cNvSpPr>
                <a:spLocks/>
              </p:cNvSpPr>
              <p:nvPr/>
            </p:nvSpPr>
            <p:spPr bwMode="auto">
              <a:xfrm>
                <a:off x="2026" y="1204"/>
                <a:ext cx="2" cy="1"/>
              </a:xfrm>
              <a:custGeom>
                <a:avLst/>
                <a:gdLst>
                  <a:gd name="T0" fmla="*/ 2 w 2"/>
                  <a:gd name="T1" fmla="*/ 0 h 1"/>
                  <a:gd name="T2" fmla="*/ 0 w 2"/>
                  <a:gd name="T3" fmla="*/ 1 h 1"/>
                  <a:gd name="T4" fmla="*/ 0 w 2"/>
                  <a:gd name="T5" fmla="*/ 1 h 1"/>
                  <a:gd name="T6" fmla="*/ 2 w 2"/>
                  <a:gd name="T7" fmla="*/ 1 h 1"/>
                  <a:gd name="T8" fmla="*/ 2 w 2"/>
                  <a:gd name="T9" fmla="*/ 1 h 1"/>
                  <a:gd name="T10" fmla="*/ 2 w 2"/>
                  <a:gd name="T11" fmla="*/ 1 h 1"/>
                  <a:gd name="T12" fmla="*/ 2 w 2"/>
                  <a:gd name="T13" fmla="*/ 1 h 1"/>
                  <a:gd name="T14" fmla="*/ 2 w 2"/>
                  <a:gd name="T15" fmla="*/ 0 h 1"/>
                  <a:gd name="T16" fmla="*/ 2 w 2"/>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2" y="0"/>
                    </a:moveTo>
                    <a:lnTo>
                      <a:pt x="0" y="1"/>
                    </a:lnTo>
                    <a:lnTo>
                      <a:pt x="0" y="1"/>
                    </a:lnTo>
                    <a:lnTo>
                      <a:pt x="2" y="1"/>
                    </a:lnTo>
                    <a:lnTo>
                      <a:pt x="2" y="1"/>
                    </a:lnTo>
                    <a:lnTo>
                      <a:pt x="2" y="1"/>
                    </a:lnTo>
                    <a:lnTo>
                      <a:pt x="2" y="1"/>
                    </a:lnTo>
                    <a:lnTo>
                      <a:pt x="2" y="0"/>
                    </a:lnTo>
                    <a:lnTo>
                      <a:pt x="2"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48" name="Freeform 377"/>
              <p:cNvSpPr>
                <a:spLocks/>
              </p:cNvSpPr>
              <p:nvPr/>
            </p:nvSpPr>
            <p:spPr bwMode="auto">
              <a:xfrm>
                <a:off x="2032" y="1211"/>
                <a:ext cx="1" cy="2"/>
              </a:xfrm>
              <a:custGeom>
                <a:avLst/>
                <a:gdLst>
                  <a:gd name="T0" fmla="*/ 0 w 1"/>
                  <a:gd name="T1" fmla="*/ 2 h 2"/>
                  <a:gd name="T2" fmla="*/ 1 w 1"/>
                  <a:gd name="T3" fmla="*/ 2 h 2"/>
                  <a:gd name="T4" fmla="*/ 1 w 1"/>
                  <a:gd name="T5" fmla="*/ 2 h 2"/>
                  <a:gd name="T6" fmla="*/ 1 w 1"/>
                  <a:gd name="T7" fmla="*/ 0 h 2"/>
                  <a:gd name="T8" fmla="*/ 0 w 1"/>
                  <a:gd name="T9" fmla="*/ 0 h 2"/>
                  <a:gd name="T10" fmla="*/ 0 w 1"/>
                  <a:gd name="T11" fmla="*/ 2 h 2"/>
                  <a:gd name="T12" fmla="*/ 0 w 1"/>
                  <a:gd name="T13" fmla="*/ 2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lnTo>
                      <a:pt x="1" y="2"/>
                    </a:lnTo>
                    <a:lnTo>
                      <a:pt x="1" y="2"/>
                    </a:lnTo>
                    <a:lnTo>
                      <a:pt x="1" y="0"/>
                    </a:lnTo>
                    <a:lnTo>
                      <a:pt x="0" y="0"/>
                    </a:lnTo>
                    <a:lnTo>
                      <a:pt x="0" y="2"/>
                    </a:lnTo>
                    <a:lnTo>
                      <a:pt x="0" y="2"/>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49" name="Freeform 378"/>
              <p:cNvSpPr>
                <a:spLocks/>
              </p:cNvSpPr>
              <p:nvPr/>
            </p:nvSpPr>
            <p:spPr bwMode="auto">
              <a:xfrm>
                <a:off x="2039" y="1216"/>
                <a:ext cx="5" cy="6"/>
              </a:xfrm>
              <a:custGeom>
                <a:avLst/>
                <a:gdLst>
                  <a:gd name="T0" fmla="*/ 3 w 5"/>
                  <a:gd name="T1" fmla="*/ 4 h 6"/>
                  <a:gd name="T2" fmla="*/ 3 w 5"/>
                  <a:gd name="T3" fmla="*/ 4 h 6"/>
                  <a:gd name="T4" fmla="*/ 3 w 5"/>
                  <a:gd name="T5" fmla="*/ 4 h 6"/>
                  <a:gd name="T6" fmla="*/ 5 w 5"/>
                  <a:gd name="T7" fmla="*/ 4 h 6"/>
                  <a:gd name="T8" fmla="*/ 3 w 5"/>
                  <a:gd name="T9" fmla="*/ 2 h 6"/>
                  <a:gd name="T10" fmla="*/ 2 w 5"/>
                  <a:gd name="T11" fmla="*/ 0 h 6"/>
                  <a:gd name="T12" fmla="*/ 0 w 5"/>
                  <a:gd name="T13" fmla="*/ 2 h 6"/>
                  <a:gd name="T14" fmla="*/ 0 w 5"/>
                  <a:gd name="T15" fmla="*/ 4 h 6"/>
                  <a:gd name="T16" fmla="*/ 0 w 5"/>
                  <a:gd name="T17" fmla="*/ 4 h 6"/>
                  <a:gd name="T18" fmla="*/ 2 w 5"/>
                  <a:gd name="T19" fmla="*/ 2 h 6"/>
                  <a:gd name="T20" fmla="*/ 2 w 5"/>
                  <a:gd name="T21" fmla="*/ 2 h 6"/>
                  <a:gd name="T22" fmla="*/ 2 w 5"/>
                  <a:gd name="T23" fmla="*/ 4 h 6"/>
                  <a:gd name="T24" fmla="*/ 2 w 5"/>
                  <a:gd name="T25" fmla="*/ 6 h 6"/>
                  <a:gd name="T26" fmla="*/ 3 w 5"/>
                  <a:gd name="T2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3" y="4"/>
                    </a:moveTo>
                    <a:lnTo>
                      <a:pt x="3" y="4"/>
                    </a:lnTo>
                    <a:lnTo>
                      <a:pt x="3" y="4"/>
                    </a:lnTo>
                    <a:lnTo>
                      <a:pt x="5" y="4"/>
                    </a:lnTo>
                    <a:lnTo>
                      <a:pt x="3" y="2"/>
                    </a:lnTo>
                    <a:lnTo>
                      <a:pt x="2" y="0"/>
                    </a:lnTo>
                    <a:lnTo>
                      <a:pt x="0" y="2"/>
                    </a:lnTo>
                    <a:lnTo>
                      <a:pt x="0" y="4"/>
                    </a:lnTo>
                    <a:lnTo>
                      <a:pt x="0" y="4"/>
                    </a:lnTo>
                    <a:lnTo>
                      <a:pt x="2" y="2"/>
                    </a:lnTo>
                    <a:lnTo>
                      <a:pt x="2" y="2"/>
                    </a:lnTo>
                    <a:lnTo>
                      <a:pt x="2" y="4"/>
                    </a:lnTo>
                    <a:lnTo>
                      <a:pt x="2" y="6"/>
                    </a:lnTo>
                    <a:lnTo>
                      <a:pt x="3"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50" name="Freeform 379"/>
              <p:cNvSpPr>
                <a:spLocks/>
              </p:cNvSpPr>
              <p:nvPr/>
            </p:nvSpPr>
            <p:spPr bwMode="auto">
              <a:xfrm>
                <a:off x="2039" y="1225"/>
                <a:ext cx="2" cy="4"/>
              </a:xfrm>
              <a:custGeom>
                <a:avLst/>
                <a:gdLst>
                  <a:gd name="T0" fmla="*/ 0 w 2"/>
                  <a:gd name="T1" fmla="*/ 4 h 4"/>
                  <a:gd name="T2" fmla="*/ 0 w 2"/>
                  <a:gd name="T3" fmla="*/ 4 h 4"/>
                  <a:gd name="T4" fmla="*/ 2 w 2"/>
                  <a:gd name="T5" fmla="*/ 2 h 4"/>
                  <a:gd name="T6" fmla="*/ 2 w 2"/>
                  <a:gd name="T7" fmla="*/ 0 h 4"/>
                  <a:gd name="T8" fmla="*/ 2 w 2"/>
                  <a:gd name="T9" fmla="*/ 0 h 4"/>
                  <a:gd name="T10" fmla="*/ 0 w 2"/>
                  <a:gd name="T11" fmla="*/ 0 h 4"/>
                  <a:gd name="T12" fmla="*/ 0 w 2"/>
                  <a:gd name="T13" fmla="*/ 0 h 4"/>
                  <a:gd name="T14" fmla="*/ 0 w 2"/>
                  <a:gd name="T15" fmla="*/ 2 h 4"/>
                  <a:gd name="T16" fmla="*/ 0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2" y="2"/>
                    </a:lnTo>
                    <a:lnTo>
                      <a:pt x="2" y="0"/>
                    </a:lnTo>
                    <a:lnTo>
                      <a:pt x="2" y="0"/>
                    </a:lnTo>
                    <a:lnTo>
                      <a:pt x="0" y="0"/>
                    </a:lnTo>
                    <a:lnTo>
                      <a:pt x="0" y="0"/>
                    </a:lnTo>
                    <a:lnTo>
                      <a:pt x="0" y="2"/>
                    </a:lnTo>
                    <a:lnTo>
                      <a:pt x="0" y="2"/>
                    </a:lnTo>
                    <a:lnTo>
                      <a:pt x="0"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51" name="Freeform 380"/>
              <p:cNvSpPr>
                <a:spLocks/>
              </p:cNvSpPr>
              <p:nvPr/>
            </p:nvSpPr>
            <p:spPr bwMode="auto">
              <a:xfrm>
                <a:off x="2055" y="1245"/>
                <a:ext cx="4" cy="6"/>
              </a:xfrm>
              <a:custGeom>
                <a:avLst/>
                <a:gdLst>
                  <a:gd name="T0" fmla="*/ 4 w 4"/>
                  <a:gd name="T1" fmla="*/ 4 h 6"/>
                  <a:gd name="T2" fmla="*/ 4 w 4"/>
                  <a:gd name="T3" fmla="*/ 4 h 6"/>
                  <a:gd name="T4" fmla="*/ 4 w 4"/>
                  <a:gd name="T5" fmla="*/ 2 h 6"/>
                  <a:gd name="T6" fmla="*/ 4 w 4"/>
                  <a:gd name="T7" fmla="*/ 0 h 6"/>
                  <a:gd name="T8" fmla="*/ 2 w 4"/>
                  <a:gd name="T9" fmla="*/ 2 h 6"/>
                  <a:gd name="T10" fmla="*/ 0 w 4"/>
                  <a:gd name="T11" fmla="*/ 4 h 6"/>
                  <a:gd name="T12" fmla="*/ 0 w 4"/>
                  <a:gd name="T13" fmla="*/ 4 h 6"/>
                  <a:gd name="T14" fmla="*/ 0 w 4"/>
                  <a:gd name="T15" fmla="*/ 6 h 6"/>
                  <a:gd name="T16" fmla="*/ 4 w 4"/>
                  <a:gd name="T17" fmla="*/ 4 h 6"/>
                  <a:gd name="T18" fmla="*/ 4 w 4"/>
                  <a:gd name="T19"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6">
                    <a:moveTo>
                      <a:pt x="4" y="4"/>
                    </a:moveTo>
                    <a:lnTo>
                      <a:pt x="4" y="4"/>
                    </a:lnTo>
                    <a:lnTo>
                      <a:pt x="4" y="2"/>
                    </a:lnTo>
                    <a:lnTo>
                      <a:pt x="4" y="0"/>
                    </a:lnTo>
                    <a:lnTo>
                      <a:pt x="2" y="2"/>
                    </a:lnTo>
                    <a:lnTo>
                      <a:pt x="0" y="4"/>
                    </a:lnTo>
                    <a:lnTo>
                      <a:pt x="0" y="4"/>
                    </a:lnTo>
                    <a:lnTo>
                      <a:pt x="0" y="6"/>
                    </a:lnTo>
                    <a:lnTo>
                      <a:pt x="4" y="4"/>
                    </a:lnTo>
                    <a:lnTo>
                      <a:pt x="4"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52" name="Freeform 381"/>
              <p:cNvSpPr>
                <a:spLocks/>
              </p:cNvSpPr>
              <p:nvPr/>
            </p:nvSpPr>
            <p:spPr bwMode="auto">
              <a:xfrm>
                <a:off x="2030" y="1231"/>
                <a:ext cx="3" cy="3"/>
              </a:xfrm>
              <a:custGeom>
                <a:avLst/>
                <a:gdLst>
                  <a:gd name="T0" fmla="*/ 0 w 3"/>
                  <a:gd name="T1" fmla="*/ 0 h 3"/>
                  <a:gd name="T2" fmla="*/ 2 w 3"/>
                  <a:gd name="T3" fmla="*/ 1 h 3"/>
                  <a:gd name="T4" fmla="*/ 2 w 3"/>
                  <a:gd name="T5" fmla="*/ 3 h 3"/>
                  <a:gd name="T6" fmla="*/ 3 w 3"/>
                  <a:gd name="T7" fmla="*/ 3 h 3"/>
                  <a:gd name="T8" fmla="*/ 3 w 3"/>
                  <a:gd name="T9" fmla="*/ 3 h 3"/>
                  <a:gd name="T10" fmla="*/ 3 w 3"/>
                  <a:gd name="T11" fmla="*/ 1 h 3"/>
                  <a:gd name="T12" fmla="*/ 3 w 3"/>
                  <a:gd name="T13" fmla="*/ 1 h 3"/>
                  <a:gd name="T14" fmla="*/ 2 w 3"/>
                  <a:gd name="T15" fmla="*/ 0 h 3"/>
                  <a:gd name="T16" fmla="*/ 0 w 3"/>
                  <a:gd name="T17" fmla="*/ 0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2" y="1"/>
                    </a:lnTo>
                    <a:lnTo>
                      <a:pt x="2" y="3"/>
                    </a:lnTo>
                    <a:lnTo>
                      <a:pt x="3" y="3"/>
                    </a:lnTo>
                    <a:lnTo>
                      <a:pt x="3" y="3"/>
                    </a:lnTo>
                    <a:lnTo>
                      <a:pt x="3" y="1"/>
                    </a:lnTo>
                    <a:lnTo>
                      <a:pt x="3" y="1"/>
                    </a:lnTo>
                    <a:lnTo>
                      <a:pt x="2"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53" name="Freeform 382"/>
              <p:cNvSpPr>
                <a:spLocks/>
              </p:cNvSpPr>
              <p:nvPr/>
            </p:nvSpPr>
            <p:spPr bwMode="auto">
              <a:xfrm>
                <a:off x="2037" y="1240"/>
                <a:ext cx="2" cy="2"/>
              </a:xfrm>
              <a:custGeom>
                <a:avLst/>
                <a:gdLst>
                  <a:gd name="T0" fmla="*/ 2 w 2"/>
                  <a:gd name="T1" fmla="*/ 2 h 2"/>
                  <a:gd name="T2" fmla="*/ 2 w 2"/>
                  <a:gd name="T3" fmla="*/ 0 h 2"/>
                  <a:gd name="T4" fmla="*/ 0 w 2"/>
                  <a:gd name="T5" fmla="*/ 0 h 2"/>
                  <a:gd name="T6" fmla="*/ 0 w 2"/>
                  <a:gd name="T7" fmla="*/ 0 h 2"/>
                  <a:gd name="T8" fmla="*/ 0 w 2"/>
                  <a:gd name="T9" fmla="*/ 2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2" y="0"/>
                    </a:lnTo>
                    <a:lnTo>
                      <a:pt x="0" y="0"/>
                    </a:lnTo>
                    <a:lnTo>
                      <a:pt x="0" y="0"/>
                    </a:lnTo>
                    <a:lnTo>
                      <a:pt x="0"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54" name="Freeform 383"/>
              <p:cNvSpPr>
                <a:spLocks/>
              </p:cNvSpPr>
              <p:nvPr/>
            </p:nvSpPr>
            <p:spPr bwMode="auto">
              <a:xfrm>
                <a:off x="2024" y="1254"/>
                <a:ext cx="22" cy="7"/>
              </a:xfrm>
              <a:custGeom>
                <a:avLst/>
                <a:gdLst>
                  <a:gd name="T0" fmla="*/ 0 w 22"/>
                  <a:gd name="T1" fmla="*/ 0 h 7"/>
                  <a:gd name="T2" fmla="*/ 0 w 22"/>
                  <a:gd name="T3" fmla="*/ 0 h 7"/>
                  <a:gd name="T4" fmla="*/ 0 w 22"/>
                  <a:gd name="T5" fmla="*/ 0 h 7"/>
                  <a:gd name="T6" fmla="*/ 0 w 22"/>
                  <a:gd name="T7" fmla="*/ 4 h 7"/>
                  <a:gd name="T8" fmla="*/ 0 w 22"/>
                  <a:gd name="T9" fmla="*/ 4 h 7"/>
                  <a:gd name="T10" fmla="*/ 2 w 22"/>
                  <a:gd name="T11" fmla="*/ 4 h 7"/>
                  <a:gd name="T12" fmla="*/ 4 w 22"/>
                  <a:gd name="T13" fmla="*/ 4 h 7"/>
                  <a:gd name="T14" fmla="*/ 6 w 22"/>
                  <a:gd name="T15" fmla="*/ 4 h 7"/>
                  <a:gd name="T16" fmla="*/ 8 w 22"/>
                  <a:gd name="T17" fmla="*/ 4 h 7"/>
                  <a:gd name="T18" fmla="*/ 8 w 22"/>
                  <a:gd name="T19" fmla="*/ 6 h 7"/>
                  <a:gd name="T20" fmla="*/ 9 w 22"/>
                  <a:gd name="T21" fmla="*/ 6 h 7"/>
                  <a:gd name="T22" fmla="*/ 9 w 22"/>
                  <a:gd name="T23" fmla="*/ 7 h 7"/>
                  <a:gd name="T24" fmla="*/ 13 w 22"/>
                  <a:gd name="T25" fmla="*/ 6 h 7"/>
                  <a:gd name="T26" fmla="*/ 15 w 22"/>
                  <a:gd name="T27" fmla="*/ 6 h 7"/>
                  <a:gd name="T28" fmla="*/ 15 w 22"/>
                  <a:gd name="T29" fmla="*/ 6 h 7"/>
                  <a:gd name="T30" fmla="*/ 17 w 22"/>
                  <a:gd name="T31" fmla="*/ 6 h 7"/>
                  <a:gd name="T32" fmla="*/ 18 w 22"/>
                  <a:gd name="T33" fmla="*/ 6 h 7"/>
                  <a:gd name="T34" fmla="*/ 18 w 22"/>
                  <a:gd name="T35" fmla="*/ 6 h 7"/>
                  <a:gd name="T36" fmla="*/ 20 w 22"/>
                  <a:gd name="T37" fmla="*/ 6 h 7"/>
                  <a:gd name="T38" fmla="*/ 22 w 22"/>
                  <a:gd name="T39" fmla="*/ 4 h 7"/>
                  <a:gd name="T40" fmla="*/ 20 w 22"/>
                  <a:gd name="T41" fmla="*/ 4 h 7"/>
                  <a:gd name="T42" fmla="*/ 20 w 22"/>
                  <a:gd name="T43" fmla="*/ 4 h 7"/>
                  <a:gd name="T44" fmla="*/ 18 w 22"/>
                  <a:gd name="T45" fmla="*/ 4 h 7"/>
                  <a:gd name="T46" fmla="*/ 18 w 22"/>
                  <a:gd name="T47" fmla="*/ 4 h 7"/>
                  <a:gd name="T48" fmla="*/ 17 w 22"/>
                  <a:gd name="T49" fmla="*/ 4 h 7"/>
                  <a:gd name="T50" fmla="*/ 17 w 22"/>
                  <a:gd name="T51" fmla="*/ 2 h 7"/>
                  <a:gd name="T52" fmla="*/ 15 w 22"/>
                  <a:gd name="T53" fmla="*/ 2 h 7"/>
                  <a:gd name="T54" fmla="*/ 13 w 22"/>
                  <a:gd name="T55" fmla="*/ 2 h 7"/>
                  <a:gd name="T56" fmla="*/ 11 w 22"/>
                  <a:gd name="T57" fmla="*/ 2 h 7"/>
                  <a:gd name="T58" fmla="*/ 11 w 22"/>
                  <a:gd name="T59" fmla="*/ 2 h 7"/>
                  <a:gd name="T60" fmla="*/ 6 w 22"/>
                  <a:gd name="T61" fmla="*/ 2 h 7"/>
                  <a:gd name="T62" fmla="*/ 6 w 22"/>
                  <a:gd name="T63" fmla="*/ 2 h 7"/>
                  <a:gd name="T64" fmla="*/ 4 w 22"/>
                  <a:gd name="T65" fmla="*/ 2 h 7"/>
                  <a:gd name="T66" fmla="*/ 6 w 22"/>
                  <a:gd name="T67" fmla="*/ 0 h 7"/>
                  <a:gd name="T68" fmla="*/ 4 w 22"/>
                  <a:gd name="T69" fmla="*/ 0 h 7"/>
                  <a:gd name="T70" fmla="*/ 4 w 22"/>
                  <a:gd name="T71" fmla="*/ 0 h 7"/>
                  <a:gd name="T72" fmla="*/ 2 w 22"/>
                  <a:gd name="T73" fmla="*/ 0 h 7"/>
                  <a:gd name="T74" fmla="*/ 0 w 22"/>
                  <a:gd name="T7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 h="7">
                    <a:moveTo>
                      <a:pt x="0" y="0"/>
                    </a:moveTo>
                    <a:lnTo>
                      <a:pt x="0" y="0"/>
                    </a:lnTo>
                    <a:lnTo>
                      <a:pt x="0" y="0"/>
                    </a:lnTo>
                    <a:lnTo>
                      <a:pt x="0" y="4"/>
                    </a:lnTo>
                    <a:lnTo>
                      <a:pt x="0" y="4"/>
                    </a:lnTo>
                    <a:lnTo>
                      <a:pt x="2" y="4"/>
                    </a:lnTo>
                    <a:lnTo>
                      <a:pt x="4" y="4"/>
                    </a:lnTo>
                    <a:lnTo>
                      <a:pt x="6" y="4"/>
                    </a:lnTo>
                    <a:lnTo>
                      <a:pt x="8" y="4"/>
                    </a:lnTo>
                    <a:lnTo>
                      <a:pt x="8" y="6"/>
                    </a:lnTo>
                    <a:lnTo>
                      <a:pt x="9" y="6"/>
                    </a:lnTo>
                    <a:lnTo>
                      <a:pt x="9" y="7"/>
                    </a:lnTo>
                    <a:lnTo>
                      <a:pt x="13" y="6"/>
                    </a:lnTo>
                    <a:lnTo>
                      <a:pt x="15" y="6"/>
                    </a:lnTo>
                    <a:lnTo>
                      <a:pt x="15" y="6"/>
                    </a:lnTo>
                    <a:lnTo>
                      <a:pt x="17" y="6"/>
                    </a:lnTo>
                    <a:lnTo>
                      <a:pt x="18" y="6"/>
                    </a:lnTo>
                    <a:lnTo>
                      <a:pt x="18" y="6"/>
                    </a:lnTo>
                    <a:lnTo>
                      <a:pt x="20" y="6"/>
                    </a:lnTo>
                    <a:lnTo>
                      <a:pt x="22" y="4"/>
                    </a:lnTo>
                    <a:lnTo>
                      <a:pt x="20" y="4"/>
                    </a:lnTo>
                    <a:lnTo>
                      <a:pt x="20" y="4"/>
                    </a:lnTo>
                    <a:lnTo>
                      <a:pt x="18" y="4"/>
                    </a:lnTo>
                    <a:lnTo>
                      <a:pt x="18" y="4"/>
                    </a:lnTo>
                    <a:lnTo>
                      <a:pt x="17" y="4"/>
                    </a:lnTo>
                    <a:lnTo>
                      <a:pt x="17" y="2"/>
                    </a:lnTo>
                    <a:lnTo>
                      <a:pt x="15" y="2"/>
                    </a:lnTo>
                    <a:lnTo>
                      <a:pt x="13" y="2"/>
                    </a:lnTo>
                    <a:lnTo>
                      <a:pt x="11" y="2"/>
                    </a:lnTo>
                    <a:lnTo>
                      <a:pt x="11" y="2"/>
                    </a:lnTo>
                    <a:lnTo>
                      <a:pt x="6" y="2"/>
                    </a:lnTo>
                    <a:lnTo>
                      <a:pt x="6" y="2"/>
                    </a:lnTo>
                    <a:lnTo>
                      <a:pt x="4" y="2"/>
                    </a:lnTo>
                    <a:lnTo>
                      <a:pt x="6" y="0"/>
                    </a:lnTo>
                    <a:lnTo>
                      <a:pt x="4" y="0"/>
                    </a:lnTo>
                    <a:lnTo>
                      <a:pt x="4"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55" name="Freeform 384"/>
              <p:cNvSpPr>
                <a:spLocks/>
              </p:cNvSpPr>
              <p:nvPr/>
            </p:nvSpPr>
            <p:spPr bwMode="auto">
              <a:xfrm>
                <a:off x="1997" y="1227"/>
                <a:ext cx="4" cy="4"/>
              </a:xfrm>
              <a:custGeom>
                <a:avLst/>
                <a:gdLst>
                  <a:gd name="T0" fmla="*/ 4 w 4"/>
                  <a:gd name="T1" fmla="*/ 4 h 4"/>
                  <a:gd name="T2" fmla="*/ 4 w 4"/>
                  <a:gd name="T3" fmla="*/ 2 h 4"/>
                  <a:gd name="T4" fmla="*/ 2 w 4"/>
                  <a:gd name="T5" fmla="*/ 2 h 4"/>
                  <a:gd name="T6" fmla="*/ 2 w 4"/>
                  <a:gd name="T7" fmla="*/ 0 h 4"/>
                  <a:gd name="T8" fmla="*/ 2 w 4"/>
                  <a:gd name="T9" fmla="*/ 0 h 4"/>
                  <a:gd name="T10" fmla="*/ 0 w 4"/>
                  <a:gd name="T11" fmla="*/ 2 h 4"/>
                  <a:gd name="T12" fmla="*/ 2 w 4"/>
                  <a:gd name="T13" fmla="*/ 4 h 4"/>
                  <a:gd name="T14" fmla="*/ 2 w 4"/>
                  <a:gd name="T15" fmla="*/ 4 h 4"/>
                  <a:gd name="T16" fmla="*/ 4 w 4"/>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4" y="4"/>
                    </a:moveTo>
                    <a:lnTo>
                      <a:pt x="4" y="2"/>
                    </a:lnTo>
                    <a:lnTo>
                      <a:pt x="2" y="2"/>
                    </a:lnTo>
                    <a:lnTo>
                      <a:pt x="2" y="0"/>
                    </a:lnTo>
                    <a:lnTo>
                      <a:pt x="2" y="0"/>
                    </a:lnTo>
                    <a:lnTo>
                      <a:pt x="0" y="2"/>
                    </a:lnTo>
                    <a:lnTo>
                      <a:pt x="2" y="4"/>
                    </a:lnTo>
                    <a:lnTo>
                      <a:pt x="2" y="4"/>
                    </a:lnTo>
                    <a:lnTo>
                      <a:pt x="4"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56" name="Freeform 385"/>
              <p:cNvSpPr>
                <a:spLocks/>
              </p:cNvSpPr>
              <p:nvPr/>
            </p:nvSpPr>
            <p:spPr bwMode="auto">
              <a:xfrm>
                <a:off x="2017" y="1222"/>
                <a:ext cx="13" cy="9"/>
              </a:xfrm>
              <a:custGeom>
                <a:avLst/>
                <a:gdLst>
                  <a:gd name="T0" fmla="*/ 6 w 13"/>
                  <a:gd name="T1" fmla="*/ 5 h 9"/>
                  <a:gd name="T2" fmla="*/ 7 w 13"/>
                  <a:gd name="T3" fmla="*/ 5 h 9"/>
                  <a:gd name="T4" fmla="*/ 9 w 13"/>
                  <a:gd name="T5" fmla="*/ 7 h 9"/>
                  <a:gd name="T6" fmla="*/ 9 w 13"/>
                  <a:gd name="T7" fmla="*/ 7 h 9"/>
                  <a:gd name="T8" fmla="*/ 9 w 13"/>
                  <a:gd name="T9" fmla="*/ 9 h 9"/>
                  <a:gd name="T10" fmla="*/ 11 w 13"/>
                  <a:gd name="T11" fmla="*/ 9 h 9"/>
                  <a:gd name="T12" fmla="*/ 13 w 13"/>
                  <a:gd name="T13" fmla="*/ 9 h 9"/>
                  <a:gd name="T14" fmla="*/ 13 w 13"/>
                  <a:gd name="T15" fmla="*/ 9 h 9"/>
                  <a:gd name="T16" fmla="*/ 13 w 13"/>
                  <a:gd name="T17" fmla="*/ 9 h 9"/>
                  <a:gd name="T18" fmla="*/ 13 w 13"/>
                  <a:gd name="T19" fmla="*/ 7 h 9"/>
                  <a:gd name="T20" fmla="*/ 11 w 13"/>
                  <a:gd name="T21" fmla="*/ 7 h 9"/>
                  <a:gd name="T22" fmla="*/ 9 w 13"/>
                  <a:gd name="T23" fmla="*/ 5 h 9"/>
                  <a:gd name="T24" fmla="*/ 9 w 13"/>
                  <a:gd name="T25" fmla="*/ 3 h 9"/>
                  <a:gd name="T26" fmla="*/ 7 w 13"/>
                  <a:gd name="T27" fmla="*/ 3 h 9"/>
                  <a:gd name="T28" fmla="*/ 6 w 13"/>
                  <a:gd name="T29" fmla="*/ 1 h 9"/>
                  <a:gd name="T30" fmla="*/ 6 w 13"/>
                  <a:gd name="T31" fmla="*/ 1 h 9"/>
                  <a:gd name="T32" fmla="*/ 2 w 13"/>
                  <a:gd name="T33" fmla="*/ 0 h 9"/>
                  <a:gd name="T34" fmla="*/ 2 w 13"/>
                  <a:gd name="T35" fmla="*/ 0 h 9"/>
                  <a:gd name="T36" fmla="*/ 2 w 13"/>
                  <a:gd name="T37" fmla="*/ 0 h 9"/>
                  <a:gd name="T38" fmla="*/ 0 w 13"/>
                  <a:gd name="T39" fmla="*/ 0 h 9"/>
                  <a:gd name="T40" fmla="*/ 0 w 13"/>
                  <a:gd name="T41" fmla="*/ 1 h 9"/>
                  <a:gd name="T42" fmla="*/ 0 w 13"/>
                  <a:gd name="T43" fmla="*/ 1 h 9"/>
                  <a:gd name="T44" fmla="*/ 4 w 13"/>
                  <a:gd name="T45" fmla="*/ 1 h 9"/>
                  <a:gd name="T46" fmla="*/ 4 w 13"/>
                  <a:gd name="T47" fmla="*/ 3 h 9"/>
                  <a:gd name="T48" fmla="*/ 4 w 13"/>
                  <a:gd name="T49" fmla="*/ 5 h 9"/>
                  <a:gd name="T50" fmla="*/ 6 w 13"/>
                  <a:gd name="T51"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 h="9">
                    <a:moveTo>
                      <a:pt x="6" y="5"/>
                    </a:moveTo>
                    <a:lnTo>
                      <a:pt x="7" y="5"/>
                    </a:lnTo>
                    <a:lnTo>
                      <a:pt x="9" y="7"/>
                    </a:lnTo>
                    <a:lnTo>
                      <a:pt x="9" y="7"/>
                    </a:lnTo>
                    <a:lnTo>
                      <a:pt x="9" y="9"/>
                    </a:lnTo>
                    <a:lnTo>
                      <a:pt x="11" y="9"/>
                    </a:lnTo>
                    <a:lnTo>
                      <a:pt x="13" y="9"/>
                    </a:lnTo>
                    <a:lnTo>
                      <a:pt x="13" y="9"/>
                    </a:lnTo>
                    <a:lnTo>
                      <a:pt x="13" y="9"/>
                    </a:lnTo>
                    <a:lnTo>
                      <a:pt x="13" y="7"/>
                    </a:lnTo>
                    <a:lnTo>
                      <a:pt x="11" y="7"/>
                    </a:lnTo>
                    <a:lnTo>
                      <a:pt x="9" y="5"/>
                    </a:lnTo>
                    <a:lnTo>
                      <a:pt x="9" y="3"/>
                    </a:lnTo>
                    <a:lnTo>
                      <a:pt x="7" y="3"/>
                    </a:lnTo>
                    <a:lnTo>
                      <a:pt x="6" y="1"/>
                    </a:lnTo>
                    <a:lnTo>
                      <a:pt x="6" y="1"/>
                    </a:lnTo>
                    <a:lnTo>
                      <a:pt x="2" y="0"/>
                    </a:lnTo>
                    <a:lnTo>
                      <a:pt x="2" y="0"/>
                    </a:lnTo>
                    <a:lnTo>
                      <a:pt x="2" y="0"/>
                    </a:lnTo>
                    <a:lnTo>
                      <a:pt x="0" y="0"/>
                    </a:lnTo>
                    <a:lnTo>
                      <a:pt x="0" y="1"/>
                    </a:lnTo>
                    <a:lnTo>
                      <a:pt x="0" y="1"/>
                    </a:lnTo>
                    <a:lnTo>
                      <a:pt x="4" y="1"/>
                    </a:lnTo>
                    <a:lnTo>
                      <a:pt x="4" y="3"/>
                    </a:lnTo>
                    <a:lnTo>
                      <a:pt x="4" y="5"/>
                    </a:lnTo>
                    <a:lnTo>
                      <a:pt x="6"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57" name="Freeform 386"/>
              <p:cNvSpPr>
                <a:spLocks/>
              </p:cNvSpPr>
              <p:nvPr/>
            </p:nvSpPr>
            <p:spPr bwMode="auto">
              <a:xfrm>
                <a:off x="2021" y="1209"/>
                <a:ext cx="2" cy="4"/>
              </a:xfrm>
              <a:custGeom>
                <a:avLst/>
                <a:gdLst>
                  <a:gd name="T0" fmla="*/ 2 w 2"/>
                  <a:gd name="T1" fmla="*/ 4 h 4"/>
                  <a:gd name="T2" fmla="*/ 2 w 2"/>
                  <a:gd name="T3" fmla="*/ 2 h 4"/>
                  <a:gd name="T4" fmla="*/ 0 w 2"/>
                  <a:gd name="T5" fmla="*/ 0 h 4"/>
                  <a:gd name="T6" fmla="*/ 2 w 2"/>
                  <a:gd name="T7" fmla="*/ 2 h 4"/>
                  <a:gd name="T8" fmla="*/ 2 w 2"/>
                  <a:gd name="T9" fmla="*/ 4 h 4"/>
                </a:gdLst>
                <a:ahLst/>
                <a:cxnLst>
                  <a:cxn ang="0">
                    <a:pos x="T0" y="T1"/>
                  </a:cxn>
                  <a:cxn ang="0">
                    <a:pos x="T2" y="T3"/>
                  </a:cxn>
                  <a:cxn ang="0">
                    <a:pos x="T4" y="T5"/>
                  </a:cxn>
                  <a:cxn ang="0">
                    <a:pos x="T6" y="T7"/>
                  </a:cxn>
                  <a:cxn ang="0">
                    <a:pos x="T8" y="T9"/>
                  </a:cxn>
                </a:cxnLst>
                <a:rect l="0" t="0" r="r" b="b"/>
                <a:pathLst>
                  <a:path w="2" h="4">
                    <a:moveTo>
                      <a:pt x="2" y="4"/>
                    </a:moveTo>
                    <a:lnTo>
                      <a:pt x="2" y="2"/>
                    </a:lnTo>
                    <a:lnTo>
                      <a:pt x="0" y="0"/>
                    </a:lnTo>
                    <a:lnTo>
                      <a:pt x="2" y="2"/>
                    </a:lnTo>
                    <a:lnTo>
                      <a:pt x="2"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58" name="Freeform 387"/>
              <p:cNvSpPr>
                <a:spLocks/>
              </p:cNvSpPr>
              <p:nvPr/>
            </p:nvSpPr>
            <p:spPr bwMode="auto">
              <a:xfrm>
                <a:off x="1992" y="1214"/>
                <a:ext cx="2" cy="4"/>
              </a:xfrm>
              <a:custGeom>
                <a:avLst/>
                <a:gdLst>
                  <a:gd name="T0" fmla="*/ 2 w 2"/>
                  <a:gd name="T1" fmla="*/ 4 h 4"/>
                  <a:gd name="T2" fmla="*/ 2 w 2"/>
                  <a:gd name="T3" fmla="*/ 4 h 4"/>
                  <a:gd name="T4" fmla="*/ 2 w 2"/>
                  <a:gd name="T5" fmla="*/ 0 h 4"/>
                  <a:gd name="T6" fmla="*/ 0 w 2"/>
                  <a:gd name="T7" fmla="*/ 0 h 4"/>
                  <a:gd name="T8" fmla="*/ 0 w 2"/>
                  <a:gd name="T9" fmla="*/ 0 h 4"/>
                  <a:gd name="T10" fmla="*/ 0 w 2"/>
                  <a:gd name="T11" fmla="*/ 2 h 4"/>
                  <a:gd name="T12" fmla="*/ 2 w 2"/>
                  <a:gd name="T13" fmla="*/ 4 h 4"/>
                  <a:gd name="T14" fmla="*/ 2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4"/>
                    </a:moveTo>
                    <a:lnTo>
                      <a:pt x="2" y="4"/>
                    </a:lnTo>
                    <a:lnTo>
                      <a:pt x="2" y="0"/>
                    </a:lnTo>
                    <a:lnTo>
                      <a:pt x="0" y="0"/>
                    </a:lnTo>
                    <a:lnTo>
                      <a:pt x="0" y="0"/>
                    </a:lnTo>
                    <a:lnTo>
                      <a:pt x="0" y="2"/>
                    </a:lnTo>
                    <a:lnTo>
                      <a:pt x="2" y="4"/>
                    </a:lnTo>
                    <a:lnTo>
                      <a:pt x="2" y="4"/>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59" name="Freeform 388"/>
              <p:cNvSpPr>
                <a:spLocks/>
              </p:cNvSpPr>
              <p:nvPr/>
            </p:nvSpPr>
            <p:spPr bwMode="auto">
              <a:xfrm>
                <a:off x="1948" y="1162"/>
                <a:ext cx="2" cy="2"/>
              </a:xfrm>
              <a:custGeom>
                <a:avLst/>
                <a:gdLst>
                  <a:gd name="T0" fmla="*/ 2 w 2"/>
                  <a:gd name="T1" fmla="*/ 2 h 2"/>
                  <a:gd name="T2" fmla="*/ 2 w 2"/>
                  <a:gd name="T3" fmla="*/ 2 h 2"/>
                  <a:gd name="T4" fmla="*/ 2 w 2"/>
                  <a:gd name="T5" fmla="*/ 2 h 2"/>
                  <a:gd name="T6" fmla="*/ 2 w 2"/>
                  <a:gd name="T7" fmla="*/ 2 h 2"/>
                  <a:gd name="T8" fmla="*/ 2 w 2"/>
                  <a:gd name="T9" fmla="*/ 0 h 2"/>
                  <a:gd name="T10" fmla="*/ 0 w 2"/>
                  <a:gd name="T11" fmla="*/ 0 h 2"/>
                  <a:gd name="T12" fmla="*/ 0 w 2"/>
                  <a:gd name="T13" fmla="*/ 2 h 2"/>
                  <a:gd name="T14" fmla="*/ 2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lnTo>
                      <a:pt x="2" y="2"/>
                    </a:lnTo>
                    <a:lnTo>
                      <a:pt x="2" y="2"/>
                    </a:lnTo>
                    <a:lnTo>
                      <a:pt x="2" y="2"/>
                    </a:lnTo>
                    <a:lnTo>
                      <a:pt x="2" y="0"/>
                    </a:lnTo>
                    <a:lnTo>
                      <a:pt x="0" y="0"/>
                    </a:lnTo>
                    <a:lnTo>
                      <a:pt x="0" y="2"/>
                    </a:lnTo>
                    <a:lnTo>
                      <a:pt x="2" y="2"/>
                    </a:lnTo>
                    <a:lnTo>
                      <a:pt x="2"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60" name="Freeform 389"/>
              <p:cNvSpPr>
                <a:spLocks/>
              </p:cNvSpPr>
              <p:nvPr/>
            </p:nvSpPr>
            <p:spPr bwMode="auto">
              <a:xfrm>
                <a:off x="1948" y="1164"/>
                <a:ext cx="2" cy="3"/>
              </a:xfrm>
              <a:custGeom>
                <a:avLst/>
                <a:gdLst>
                  <a:gd name="T0" fmla="*/ 0 w 2"/>
                  <a:gd name="T1" fmla="*/ 2 h 3"/>
                  <a:gd name="T2" fmla="*/ 2 w 2"/>
                  <a:gd name="T3" fmla="*/ 3 h 3"/>
                  <a:gd name="T4" fmla="*/ 0 w 2"/>
                  <a:gd name="T5" fmla="*/ 2 h 3"/>
                  <a:gd name="T6" fmla="*/ 0 w 2"/>
                  <a:gd name="T7" fmla="*/ 0 h 3"/>
                  <a:gd name="T8" fmla="*/ 0 w 2"/>
                  <a:gd name="T9" fmla="*/ 0 h 3"/>
                  <a:gd name="T10" fmla="*/ 0 w 2"/>
                  <a:gd name="T11" fmla="*/ 0 h 3"/>
                  <a:gd name="T12" fmla="*/ 0 w 2"/>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2"/>
                    </a:moveTo>
                    <a:lnTo>
                      <a:pt x="2" y="3"/>
                    </a:lnTo>
                    <a:lnTo>
                      <a:pt x="0" y="2"/>
                    </a:lnTo>
                    <a:lnTo>
                      <a:pt x="0" y="0"/>
                    </a:lnTo>
                    <a:lnTo>
                      <a:pt x="0"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61" name="Freeform 390"/>
              <p:cNvSpPr>
                <a:spLocks/>
              </p:cNvSpPr>
              <p:nvPr/>
            </p:nvSpPr>
            <p:spPr bwMode="auto">
              <a:xfrm>
                <a:off x="1948" y="1162"/>
                <a:ext cx="0" cy="2"/>
              </a:xfrm>
              <a:custGeom>
                <a:avLst/>
                <a:gdLst>
                  <a:gd name="T0" fmla="*/ 0 h 2"/>
                  <a:gd name="T1" fmla="*/ 0 h 2"/>
                  <a:gd name="T2" fmla="*/ 2 h 2"/>
                  <a:gd name="T3" fmla="*/ 0 h 2"/>
                  <a:gd name="T4" fmla="*/ 0 h 2"/>
                </a:gdLst>
                <a:ahLst/>
                <a:cxnLst>
                  <a:cxn ang="0">
                    <a:pos x="0" y="T0"/>
                  </a:cxn>
                  <a:cxn ang="0">
                    <a:pos x="0" y="T1"/>
                  </a:cxn>
                  <a:cxn ang="0">
                    <a:pos x="0" y="T2"/>
                  </a:cxn>
                  <a:cxn ang="0">
                    <a:pos x="0" y="T3"/>
                  </a:cxn>
                  <a:cxn ang="0">
                    <a:pos x="0" y="T4"/>
                  </a:cxn>
                </a:cxnLst>
                <a:rect l="0" t="0" r="r" b="b"/>
                <a:pathLst>
                  <a:path h="2">
                    <a:moveTo>
                      <a:pt x="0" y="0"/>
                    </a:moveTo>
                    <a:lnTo>
                      <a:pt x="0" y="0"/>
                    </a:lnTo>
                    <a:lnTo>
                      <a:pt x="0" y="2"/>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62" name="Freeform 391"/>
              <p:cNvSpPr>
                <a:spLocks/>
              </p:cNvSpPr>
              <p:nvPr/>
            </p:nvSpPr>
            <p:spPr bwMode="auto">
              <a:xfrm>
                <a:off x="1965" y="1180"/>
                <a:ext cx="3" cy="0"/>
              </a:xfrm>
              <a:custGeom>
                <a:avLst/>
                <a:gdLst>
                  <a:gd name="T0" fmla="*/ 3 w 3"/>
                  <a:gd name="T1" fmla="*/ 3 w 3"/>
                  <a:gd name="T2" fmla="*/ 1 w 3"/>
                  <a:gd name="T3" fmla="*/ 0 w 3"/>
                  <a:gd name="T4" fmla="*/ 0 w 3"/>
                  <a:gd name="T5" fmla="*/ 0 w 3"/>
                  <a:gd name="T6" fmla="*/ 1 w 3"/>
                  <a:gd name="T7" fmla="*/ 3 w 3"/>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3">
                    <a:moveTo>
                      <a:pt x="3" y="0"/>
                    </a:moveTo>
                    <a:lnTo>
                      <a:pt x="3" y="0"/>
                    </a:lnTo>
                    <a:lnTo>
                      <a:pt x="1" y="0"/>
                    </a:lnTo>
                    <a:lnTo>
                      <a:pt x="0" y="0"/>
                    </a:lnTo>
                    <a:lnTo>
                      <a:pt x="0" y="0"/>
                    </a:lnTo>
                    <a:lnTo>
                      <a:pt x="0" y="0"/>
                    </a:lnTo>
                    <a:lnTo>
                      <a:pt x="1" y="0"/>
                    </a:lnTo>
                    <a:lnTo>
                      <a:pt x="3"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63" name="Freeform 392"/>
              <p:cNvSpPr>
                <a:spLocks/>
              </p:cNvSpPr>
              <p:nvPr/>
            </p:nvSpPr>
            <p:spPr bwMode="auto">
              <a:xfrm>
                <a:off x="1966" y="1184"/>
                <a:ext cx="4" cy="0"/>
              </a:xfrm>
              <a:custGeom>
                <a:avLst/>
                <a:gdLst>
                  <a:gd name="T0" fmla="*/ 0 w 4"/>
                  <a:gd name="T1" fmla="*/ 0 w 4"/>
                  <a:gd name="T2" fmla="*/ 0 w 4"/>
                  <a:gd name="T3" fmla="*/ 4 w 4"/>
                  <a:gd name="T4" fmla="*/ 4 w 4"/>
                  <a:gd name="T5" fmla="*/ 4 w 4"/>
                  <a:gd name="T6" fmla="*/ 0 w 4"/>
                </a:gdLst>
                <a:ahLst/>
                <a:cxnLst>
                  <a:cxn ang="0">
                    <a:pos x="T0" y="0"/>
                  </a:cxn>
                  <a:cxn ang="0">
                    <a:pos x="T1" y="0"/>
                  </a:cxn>
                  <a:cxn ang="0">
                    <a:pos x="T2" y="0"/>
                  </a:cxn>
                  <a:cxn ang="0">
                    <a:pos x="T3" y="0"/>
                  </a:cxn>
                  <a:cxn ang="0">
                    <a:pos x="T4" y="0"/>
                  </a:cxn>
                  <a:cxn ang="0">
                    <a:pos x="T5" y="0"/>
                  </a:cxn>
                  <a:cxn ang="0">
                    <a:pos x="T6" y="0"/>
                  </a:cxn>
                </a:cxnLst>
                <a:rect l="0" t="0" r="r" b="b"/>
                <a:pathLst>
                  <a:path w="4">
                    <a:moveTo>
                      <a:pt x="0" y="0"/>
                    </a:moveTo>
                    <a:lnTo>
                      <a:pt x="0" y="0"/>
                    </a:lnTo>
                    <a:lnTo>
                      <a:pt x="0" y="0"/>
                    </a:lnTo>
                    <a:lnTo>
                      <a:pt x="4" y="0"/>
                    </a:lnTo>
                    <a:lnTo>
                      <a:pt x="4" y="0"/>
                    </a:lnTo>
                    <a:lnTo>
                      <a:pt x="4"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64" name="Freeform 393"/>
              <p:cNvSpPr>
                <a:spLocks/>
              </p:cNvSpPr>
              <p:nvPr/>
            </p:nvSpPr>
            <p:spPr bwMode="auto">
              <a:xfrm>
                <a:off x="1927" y="1270"/>
                <a:ext cx="1" cy="2"/>
              </a:xfrm>
              <a:custGeom>
                <a:avLst/>
                <a:gdLst>
                  <a:gd name="T0" fmla="*/ 0 w 1"/>
                  <a:gd name="T1" fmla="*/ 2 h 2"/>
                  <a:gd name="T2" fmla="*/ 1 w 1"/>
                  <a:gd name="T3" fmla="*/ 2 h 2"/>
                  <a:gd name="T4" fmla="*/ 1 w 1"/>
                  <a:gd name="T5" fmla="*/ 2 h 2"/>
                  <a:gd name="T6" fmla="*/ 1 w 1"/>
                  <a:gd name="T7" fmla="*/ 0 h 2"/>
                  <a:gd name="T8" fmla="*/ 0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1" y="2"/>
                    </a:lnTo>
                    <a:lnTo>
                      <a:pt x="1" y="2"/>
                    </a:lnTo>
                    <a:lnTo>
                      <a:pt x="1" y="0"/>
                    </a:lnTo>
                    <a:lnTo>
                      <a:pt x="0"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65" name="Freeform 394"/>
              <p:cNvSpPr>
                <a:spLocks/>
              </p:cNvSpPr>
              <p:nvPr/>
            </p:nvSpPr>
            <p:spPr bwMode="auto">
              <a:xfrm>
                <a:off x="1715" y="1323"/>
                <a:ext cx="5" cy="5"/>
              </a:xfrm>
              <a:custGeom>
                <a:avLst/>
                <a:gdLst>
                  <a:gd name="T0" fmla="*/ 0 w 5"/>
                  <a:gd name="T1" fmla="*/ 0 h 5"/>
                  <a:gd name="T2" fmla="*/ 0 w 5"/>
                  <a:gd name="T3" fmla="*/ 2 h 5"/>
                  <a:gd name="T4" fmla="*/ 0 w 5"/>
                  <a:gd name="T5" fmla="*/ 4 h 5"/>
                  <a:gd name="T6" fmla="*/ 0 w 5"/>
                  <a:gd name="T7" fmla="*/ 5 h 5"/>
                  <a:gd name="T8" fmla="*/ 2 w 5"/>
                  <a:gd name="T9" fmla="*/ 4 h 5"/>
                  <a:gd name="T10" fmla="*/ 3 w 5"/>
                  <a:gd name="T11" fmla="*/ 2 h 5"/>
                  <a:gd name="T12" fmla="*/ 5 w 5"/>
                  <a:gd name="T13" fmla="*/ 0 h 5"/>
                  <a:gd name="T14" fmla="*/ 5 w 5"/>
                  <a:gd name="T15" fmla="*/ 0 h 5"/>
                  <a:gd name="T16" fmla="*/ 3 w 5"/>
                  <a:gd name="T17" fmla="*/ 0 h 5"/>
                  <a:gd name="T18" fmla="*/ 2 w 5"/>
                  <a:gd name="T19" fmla="*/ 0 h 5"/>
                  <a:gd name="T20" fmla="*/ 0 w 5"/>
                  <a:gd name="T2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5">
                    <a:moveTo>
                      <a:pt x="0" y="0"/>
                    </a:moveTo>
                    <a:lnTo>
                      <a:pt x="0" y="2"/>
                    </a:lnTo>
                    <a:lnTo>
                      <a:pt x="0" y="4"/>
                    </a:lnTo>
                    <a:lnTo>
                      <a:pt x="0" y="5"/>
                    </a:lnTo>
                    <a:lnTo>
                      <a:pt x="2" y="4"/>
                    </a:lnTo>
                    <a:lnTo>
                      <a:pt x="3" y="2"/>
                    </a:lnTo>
                    <a:lnTo>
                      <a:pt x="5" y="0"/>
                    </a:lnTo>
                    <a:lnTo>
                      <a:pt x="5" y="0"/>
                    </a:lnTo>
                    <a:lnTo>
                      <a:pt x="3"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66" name="Freeform 395"/>
              <p:cNvSpPr>
                <a:spLocks/>
              </p:cNvSpPr>
              <p:nvPr/>
            </p:nvSpPr>
            <p:spPr bwMode="auto">
              <a:xfrm>
                <a:off x="1722" y="1327"/>
                <a:ext cx="4" cy="3"/>
              </a:xfrm>
              <a:custGeom>
                <a:avLst/>
                <a:gdLst>
                  <a:gd name="T0" fmla="*/ 0 w 4"/>
                  <a:gd name="T1" fmla="*/ 1 h 3"/>
                  <a:gd name="T2" fmla="*/ 0 w 4"/>
                  <a:gd name="T3" fmla="*/ 3 h 3"/>
                  <a:gd name="T4" fmla="*/ 2 w 4"/>
                  <a:gd name="T5" fmla="*/ 3 h 3"/>
                  <a:gd name="T6" fmla="*/ 2 w 4"/>
                  <a:gd name="T7" fmla="*/ 3 h 3"/>
                  <a:gd name="T8" fmla="*/ 4 w 4"/>
                  <a:gd name="T9" fmla="*/ 3 h 3"/>
                  <a:gd name="T10" fmla="*/ 4 w 4"/>
                  <a:gd name="T11" fmla="*/ 1 h 3"/>
                  <a:gd name="T12" fmla="*/ 4 w 4"/>
                  <a:gd name="T13" fmla="*/ 1 h 3"/>
                  <a:gd name="T14" fmla="*/ 4 w 4"/>
                  <a:gd name="T15" fmla="*/ 1 h 3"/>
                  <a:gd name="T16" fmla="*/ 4 w 4"/>
                  <a:gd name="T17" fmla="*/ 0 h 3"/>
                  <a:gd name="T18" fmla="*/ 2 w 4"/>
                  <a:gd name="T19" fmla="*/ 0 h 3"/>
                  <a:gd name="T20" fmla="*/ 0 w 4"/>
                  <a:gd name="T2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3">
                    <a:moveTo>
                      <a:pt x="0" y="1"/>
                    </a:moveTo>
                    <a:lnTo>
                      <a:pt x="0" y="3"/>
                    </a:lnTo>
                    <a:lnTo>
                      <a:pt x="2" y="3"/>
                    </a:lnTo>
                    <a:lnTo>
                      <a:pt x="2" y="3"/>
                    </a:lnTo>
                    <a:lnTo>
                      <a:pt x="4" y="3"/>
                    </a:lnTo>
                    <a:lnTo>
                      <a:pt x="4" y="1"/>
                    </a:lnTo>
                    <a:lnTo>
                      <a:pt x="4" y="1"/>
                    </a:lnTo>
                    <a:lnTo>
                      <a:pt x="4" y="1"/>
                    </a:lnTo>
                    <a:lnTo>
                      <a:pt x="4" y="0"/>
                    </a:lnTo>
                    <a:lnTo>
                      <a:pt x="2" y="0"/>
                    </a:lnTo>
                    <a:lnTo>
                      <a:pt x="0"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67" name="Freeform 396"/>
              <p:cNvSpPr>
                <a:spLocks/>
              </p:cNvSpPr>
              <p:nvPr/>
            </p:nvSpPr>
            <p:spPr bwMode="auto">
              <a:xfrm>
                <a:off x="1735" y="1321"/>
                <a:ext cx="3" cy="6"/>
              </a:xfrm>
              <a:custGeom>
                <a:avLst/>
                <a:gdLst>
                  <a:gd name="T0" fmla="*/ 1 w 3"/>
                  <a:gd name="T1" fmla="*/ 2 h 6"/>
                  <a:gd name="T2" fmla="*/ 0 w 3"/>
                  <a:gd name="T3" fmla="*/ 4 h 6"/>
                  <a:gd name="T4" fmla="*/ 0 w 3"/>
                  <a:gd name="T5" fmla="*/ 6 h 6"/>
                  <a:gd name="T6" fmla="*/ 0 w 3"/>
                  <a:gd name="T7" fmla="*/ 6 h 6"/>
                  <a:gd name="T8" fmla="*/ 1 w 3"/>
                  <a:gd name="T9" fmla="*/ 6 h 6"/>
                  <a:gd name="T10" fmla="*/ 1 w 3"/>
                  <a:gd name="T11" fmla="*/ 4 h 6"/>
                  <a:gd name="T12" fmla="*/ 3 w 3"/>
                  <a:gd name="T13" fmla="*/ 2 h 6"/>
                  <a:gd name="T14" fmla="*/ 3 w 3"/>
                  <a:gd name="T15" fmla="*/ 0 h 6"/>
                  <a:gd name="T16" fmla="*/ 1 w 3"/>
                  <a:gd name="T17" fmla="*/ 0 h 6"/>
                  <a:gd name="T18" fmla="*/ 1 w 3"/>
                  <a:gd name="T19" fmla="*/ 2 h 6"/>
                  <a:gd name="T20" fmla="*/ 1 w 3"/>
                  <a:gd name="T21"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6">
                    <a:moveTo>
                      <a:pt x="1" y="2"/>
                    </a:moveTo>
                    <a:lnTo>
                      <a:pt x="0" y="4"/>
                    </a:lnTo>
                    <a:lnTo>
                      <a:pt x="0" y="6"/>
                    </a:lnTo>
                    <a:lnTo>
                      <a:pt x="0" y="6"/>
                    </a:lnTo>
                    <a:lnTo>
                      <a:pt x="1" y="6"/>
                    </a:lnTo>
                    <a:lnTo>
                      <a:pt x="1" y="4"/>
                    </a:lnTo>
                    <a:lnTo>
                      <a:pt x="3" y="2"/>
                    </a:lnTo>
                    <a:lnTo>
                      <a:pt x="3" y="0"/>
                    </a:lnTo>
                    <a:lnTo>
                      <a:pt x="1" y="0"/>
                    </a:lnTo>
                    <a:lnTo>
                      <a:pt x="1" y="2"/>
                    </a:lnTo>
                    <a:lnTo>
                      <a:pt x="1"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68" name="Freeform 397"/>
              <p:cNvSpPr>
                <a:spLocks/>
              </p:cNvSpPr>
              <p:nvPr/>
            </p:nvSpPr>
            <p:spPr bwMode="auto">
              <a:xfrm>
                <a:off x="1738" y="1316"/>
                <a:ext cx="4" cy="3"/>
              </a:xfrm>
              <a:custGeom>
                <a:avLst/>
                <a:gdLst>
                  <a:gd name="T0" fmla="*/ 0 w 4"/>
                  <a:gd name="T1" fmla="*/ 2 h 3"/>
                  <a:gd name="T2" fmla="*/ 0 w 4"/>
                  <a:gd name="T3" fmla="*/ 3 h 3"/>
                  <a:gd name="T4" fmla="*/ 0 w 4"/>
                  <a:gd name="T5" fmla="*/ 3 h 3"/>
                  <a:gd name="T6" fmla="*/ 2 w 4"/>
                  <a:gd name="T7" fmla="*/ 3 h 3"/>
                  <a:gd name="T8" fmla="*/ 2 w 4"/>
                  <a:gd name="T9" fmla="*/ 3 h 3"/>
                  <a:gd name="T10" fmla="*/ 2 w 4"/>
                  <a:gd name="T11" fmla="*/ 2 h 3"/>
                  <a:gd name="T12" fmla="*/ 4 w 4"/>
                  <a:gd name="T13" fmla="*/ 0 h 3"/>
                  <a:gd name="T14" fmla="*/ 2 w 4"/>
                  <a:gd name="T15" fmla="*/ 0 h 3"/>
                  <a:gd name="T16" fmla="*/ 2 w 4"/>
                  <a:gd name="T17" fmla="*/ 2 h 3"/>
                  <a:gd name="T18" fmla="*/ 0 w 4"/>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3">
                    <a:moveTo>
                      <a:pt x="0" y="2"/>
                    </a:moveTo>
                    <a:lnTo>
                      <a:pt x="0" y="3"/>
                    </a:lnTo>
                    <a:lnTo>
                      <a:pt x="0" y="3"/>
                    </a:lnTo>
                    <a:lnTo>
                      <a:pt x="2" y="3"/>
                    </a:lnTo>
                    <a:lnTo>
                      <a:pt x="2" y="3"/>
                    </a:lnTo>
                    <a:lnTo>
                      <a:pt x="2" y="2"/>
                    </a:lnTo>
                    <a:lnTo>
                      <a:pt x="4" y="0"/>
                    </a:lnTo>
                    <a:lnTo>
                      <a:pt x="2" y="0"/>
                    </a:lnTo>
                    <a:lnTo>
                      <a:pt x="2" y="2"/>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69" name="Freeform 398"/>
              <p:cNvSpPr>
                <a:spLocks/>
              </p:cNvSpPr>
              <p:nvPr/>
            </p:nvSpPr>
            <p:spPr bwMode="auto">
              <a:xfrm>
                <a:off x="1642" y="1431"/>
                <a:ext cx="2" cy="2"/>
              </a:xfrm>
              <a:custGeom>
                <a:avLst/>
                <a:gdLst>
                  <a:gd name="T0" fmla="*/ 0 w 2"/>
                  <a:gd name="T1" fmla="*/ 2 h 2"/>
                  <a:gd name="T2" fmla="*/ 0 w 2"/>
                  <a:gd name="T3" fmla="*/ 2 h 2"/>
                  <a:gd name="T4" fmla="*/ 0 w 2"/>
                  <a:gd name="T5" fmla="*/ 2 h 2"/>
                  <a:gd name="T6" fmla="*/ 2 w 2"/>
                  <a:gd name="T7" fmla="*/ 2 h 2"/>
                  <a:gd name="T8" fmla="*/ 2 w 2"/>
                  <a:gd name="T9" fmla="*/ 2 h 2"/>
                  <a:gd name="T10" fmla="*/ 2 w 2"/>
                  <a:gd name="T11" fmla="*/ 0 h 2"/>
                  <a:gd name="T12" fmla="*/ 0 w 2"/>
                  <a:gd name="T13" fmla="*/ 0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lnTo>
                      <a:pt x="0" y="2"/>
                    </a:lnTo>
                    <a:lnTo>
                      <a:pt x="0" y="2"/>
                    </a:lnTo>
                    <a:lnTo>
                      <a:pt x="2" y="2"/>
                    </a:lnTo>
                    <a:lnTo>
                      <a:pt x="2" y="2"/>
                    </a:lnTo>
                    <a:lnTo>
                      <a:pt x="2"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70" name="Freeform 399"/>
              <p:cNvSpPr>
                <a:spLocks/>
              </p:cNvSpPr>
              <p:nvPr/>
            </p:nvSpPr>
            <p:spPr bwMode="auto">
              <a:xfrm>
                <a:off x="1650" y="1437"/>
                <a:ext cx="1" cy="2"/>
              </a:xfrm>
              <a:custGeom>
                <a:avLst/>
                <a:gdLst>
                  <a:gd name="T0" fmla="*/ 0 w 1"/>
                  <a:gd name="T1" fmla="*/ 2 h 2"/>
                  <a:gd name="T2" fmla="*/ 0 w 1"/>
                  <a:gd name="T3" fmla="*/ 2 h 2"/>
                  <a:gd name="T4" fmla="*/ 0 w 1"/>
                  <a:gd name="T5" fmla="*/ 2 h 2"/>
                  <a:gd name="T6" fmla="*/ 1 w 1"/>
                  <a:gd name="T7" fmla="*/ 2 h 2"/>
                  <a:gd name="T8" fmla="*/ 1 w 1"/>
                  <a:gd name="T9" fmla="*/ 0 h 2"/>
                  <a:gd name="T10" fmla="*/ 0 w 1"/>
                  <a:gd name="T11" fmla="*/ 0 h 2"/>
                  <a:gd name="T12" fmla="*/ 0 w 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2"/>
                    </a:moveTo>
                    <a:lnTo>
                      <a:pt x="0" y="2"/>
                    </a:lnTo>
                    <a:lnTo>
                      <a:pt x="0" y="2"/>
                    </a:lnTo>
                    <a:lnTo>
                      <a:pt x="1" y="2"/>
                    </a:lnTo>
                    <a:lnTo>
                      <a:pt x="1"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71" name="Freeform 400"/>
              <p:cNvSpPr>
                <a:spLocks/>
              </p:cNvSpPr>
              <p:nvPr/>
            </p:nvSpPr>
            <p:spPr bwMode="auto">
              <a:xfrm>
                <a:off x="1660" y="1433"/>
                <a:ext cx="0" cy="4"/>
              </a:xfrm>
              <a:custGeom>
                <a:avLst/>
                <a:gdLst>
                  <a:gd name="T0" fmla="*/ 2 h 4"/>
                  <a:gd name="T1" fmla="*/ 0 h 4"/>
                  <a:gd name="T2" fmla="*/ 2 h 4"/>
                  <a:gd name="T3" fmla="*/ 4 h 4"/>
                  <a:gd name="T4" fmla="*/ 4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2"/>
                    </a:lnTo>
                    <a:lnTo>
                      <a:pt x="0" y="4"/>
                    </a:lnTo>
                    <a:lnTo>
                      <a:pt x="0" y="4"/>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72" name="Freeform 401"/>
              <p:cNvSpPr>
                <a:spLocks/>
              </p:cNvSpPr>
              <p:nvPr/>
            </p:nvSpPr>
            <p:spPr bwMode="auto">
              <a:xfrm>
                <a:off x="1660" y="1442"/>
                <a:ext cx="2" cy="2"/>
              </a:xfrm>
              <a:custGeom>
                <a:avLst/>
                <a:gdLst>
                  <a:gd name="T0" fmla="*/ 0 w 2"/>
                  <a:gd name="T1" fmla="*/ 0 h 2"/>
                  <a:gd name="T2" fmla="*/ 0 w 2"/>
                  <a:gd name="T3" fmla="*/ 0 h 2"/>
                  <a:gd name="T4" fmla="*/ 0 w 2"/>
                  <a:gd name="T5" fmla="*/ 2 h 2"/>
                  <a:gd name="T6" fmla="*/ 0 w 2"/>
                  <a:gd name="T7" fmla="*/ 2 h 2"/>
                  <a:gd name="T8" fmla="*/ 0 w 2"/>
                  <a:gd name="T9" fmla="*/ 2 h 2"/>
                  <a:gd name="T10" fmla="*/ 2 w 2"/>
                  <a:gd name="T11" fmla="*/ 2 h 2"/>
                  <a:gd name="T12" fmla="*/ 2 w 2"/>
                  <a:gd name="T13" fmla="*/ 0 h 2"/>
                  <a:gd name="T14" fmla="*/ 2 w 2"/>
                  <a:gd name="T15" fmla="*/ 0 h 2"/>
                  <a:gd name="T16" fmla="*/ 0 w 2"/>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0"/>
                    </a:moveTo>
                    <a:lnTo>
                      <a:pt x="0" y="0"/>
                    </a:lnTo>
                    <a:lnTo>
                      <a:pt x="0" y="2"/>
                    </a:lnTo>
                    <a:lnTo>
                      <a:pt x="0" y="2"/>
                    </a:lnTo>
                    <a:lnTo>
                      <a:pt x="0" y="2"/>
                    </a:lnTo>
                    <a:lnTo>
                      <a:pt x="2" y="2"/>
                    </a:lnTo>
                    <a:lnTo>
                      <a:pt x="2" y="0"/>
                    </a:lnTo>
                    <a:lnTo>
                      <a:pt x="2"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73" name="Freeform 402"/>
              <p:cNvSpPr>
                <a:spLocks/>
              </p:cNvSpPr>
              <p:nvPr/>
            </p:nvSpPr>
            <p:spPr bwMode="auto">
              <a:xfrm>
                <a:off x="1653" y="1450"/>
                <a:ext cx="2" cy="3"/>
              </a:xfrm>
              <a:custGeom>
                <a:avLst/>
                <a:gdLst>
                  <a:gd name="T0" fmla="*/ 2 w 2"/>
                  <a:gd name="T1" fmla="*/ 1 h 3"/>
                  <a:gd name="T2" fmla="*/ 0 w 2"/>
                  <a:gd name="T3" fmla="*/ 0 h 3"/>
                  <a:gd name="T4" fmla="*/ 0 w 2"/>
                  <a:gd name="T5" fmla="*/ 3 h 3"/>
                  <a:gd name="T6" fmla="*/ 0 w 2"/>
                  <a:gd name="T7" fmla="*/ 3 h 3"/>
                  <a:gd name="T8" fmla="*/ 2 w 2"/>
                  <a:gd name="T9" fmla="*/ 3 h 3"/>
                  <a:gd name="T10" fmla="*/ 2 w 2"/>
                  <a:gd name="T11" fmla="*/ 3 h 3"/>
                  <a:gd name="T12" fmla="*/ 2 w 2"/>
                  <a:gd name="T13" fmla="*/ 1 h 3"/>
                  <a:gd name="T14" fmla="*/ 2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2" y="1"/>
                    </a:moveTo>
                    <a:lnTo>
                      <a:pt x="0" y="0"/>
                    </a:lnTo>
                    <a:lnTo>
                      <a:pt x="0" y="3"/>
                    </a:lnTo>
                    <a:lnTo>
                      <a:pt x="0" y="3"/>
                    </a:lnTo>
                    <a:lnTo>
                      <a:pt x="2" y="3"/>
                    </a:lnTo>
                    <a:lnTo>
                      <a:pt x="2" y="3"/>
                    </a:lnTo>
                    <a:lnTo>
                      <a:pt x="2" y="1"/>
                    </a:lnTo>
                    <a:lnTo>
                      <a:pt x="2" y="1"/>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74" name="Freeform 403"/>
              <p:cNvSpPr>
                <a:spLocks/>
              </p:cNvSpPr>
              <p:nvPr/>
            </p:nvSpPr>
            <p:spPr bwMode="auto">
              <a:xfrm>
                <a:off x="1648" y="1453"/>
                <a:ext cx="0" cy="2"/>
              </a:xfrm>
              <a:custGeom>
                <a:avLst/>
                <a:gdLst>
                  <a:gd name="T0" fmla="*/ 2 h 2"/>
                  <a:gd name="T1" fmla="*/ 2 h 2"/>
                  <a:gd name="T2" fmla="*/ 2 h 2"/>
                  <a:gd name="T3" fmla="*/ 2 h 2"/>
                  <a:gd name="T4" fmla="*/ 0 h 2"/>
                  <a:gd name="T5" fmla="*/ 0 h 2"/>
                  <a:gd name="T6" fmla="*/ 2 h 2"/>
                </a:gdLst>
                <a:ahLst/>
                <a:cxnLst>
                  <a:cxn ang="0">
                    <a:pos x="0" y="T0"/>
                  </a:cxn>
                  <a:cxn ang="0">
                    <a:pos x="0" y="T1"/>
                  </a:cxn>
                  <a:cxn ang="0">
                    <a:pos x="0" y="T2"/>
                  </a:cxn>
                  <a:cxn ang="0">
                    <a:pos x="0" y="T3"/>
                  </a:cxn>
                  <a:cxn ang="0">
                    <a:pos x="0" y="T4"/>
                  </a:cxn>
                  <a:cxn ang="0">
                    <a:pos x="0" y="T5"/>
                  </a:cxn>
                  <a:cxn ang="0">
                    <a:pos x="0" y="T6"/>
                  </a:cxn>
                </a:cxnLst>
                <a:rect l="0" t="0" r="r" b="b"/>
                <a:pathLst>
                  <a:path h="2">
                    <a:moveTo>
                      <a:pt x="0" y="2"/>
                    </a:moveTo>
                    <a:lnTo>
                      <a:pt x="0" y="2"/>
                    </a:lnTo>
                    <a:lnTo>
                      <a:pt x="0" y="2"/>
                    </a:lnTo>
                    <a:lnTo>
                      <a:pt x="0" y="2"/>
                    </a:lnTo>
                    <a:lnTo>
                      <a:pt x="0" y="0"/>
                    </a:lnTo>
                    <a:lnTo>
                      <a:pt x="0" y="0"/>
                    </a:lnTo>
                    <a:lnTo>
                      <a:pt x="0" y="2"/>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75" name="Freeform 404"/>
              <p:cNvSpPr>
                <a:spLocks/>
              </p:cNvSpPr>
              <p:nvPr/>
            </p:nvSpPr>
            <p:spPr bwMode="auto">
              <a:xfrm>
                <a:off x="1914" y="1560"/>
                <a:ext cx="5" cy="5"/>
              </a:xfrm>
              <a:custGeom>
                <a:avLst/>
                <a:gdLst>
                  <a:gd name="T0" fmla="*/ 4 w 5"/>
                  <a:gd name="T1" fmla="*/ 5 h 5"/>
                  <a:gd name="T2" fmla="*/ 4 w 5"/>
                  <a:gd name="T3" fmla="*/ 5 h 5"/>
                  <a:gd name="T4" fmla="*/ 5 w 5"/>
                  <a:gd name="T5" fmla="*/ 4 h 5"/>
                  <a:gd name="T6" fmla="*/ 5 w 5"/>
                  <a:gd name="T7" fmla="*/ 2 h 5"/>
                  <a:gd name="T8" fmla="*/ 4 w 5"/>
                  <a:gd name="T9" fmla="*/ 0 h 5"/>
                  <a:gd name="T10" fmla="*/ 2 w 5"/>
                  <a:gd name="T11" fmla="*/ 0 h 5"/>
                  <a:gd name="T12" fmla="*/ 0 w 5"/>
                  <a:gd name="T13" fmla="*/ 4 h 5"/>
                  <a:gd name="T14" fmla="*/ 0 w 5"/>
                  <a:gd name="T15" fmla="*/ 4 h 5"/>
                  <a:gd name="T16" fmla="*/ 0 w 5"/>
                  <a:gd name="T17" fmla="*/ 5 h 5"/>
                  <a:gd name="T18" fmla="*/ 0 w 5"/>
                  <a:gd name="T19" fmla="*/ 5 h 5"/>
                  <a:gd name="T20" fmla="*/ 2 w 5"/>
                  <a:gd name="T21" fmla="*/ 5 h 5"/>
                  <a:gd name="T22" fmla="*/ 2 w 5"/>
                  <a:gd name="T23" fmla="*/ 5 h 5"/>
                  <a:gd name="T24" fmla="*/ 4 w 5"/>
                  <a:gd name="T25" fmla="*/ 5 h 5"/>
                  <a:gd name="T26" fmla="*/ 4 w 5"/>
                  <a:gd name="T27" fmla="*/ 5 h 5"/>
                  <a:gd name="T28" fmla="*/ 4 w 5"/>
                  <a:gd name="T2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5">
                    <a:moveTo>
                      <a:pt x="4" y="5"/>
                    </a:moveTo>
                    <a:lnTo>
                      <a:pt x="4" y="5"/>
                    </a:lnTo>
                    <a:lnTo>
                      <a:pt x="5" y="4"/>
                    </a:lnTo>
                    <a:lnTo>
                      <a:pt x="5" y="2"/>
                    </a:lnTo>
                    <a:lnTo>
                      <a:pt x="4" y="0"/>
                    </a:lnTo>
                    <a:lnTo>
                      <a:pt x="2" y="0"/>
                    </a:lnTo>
                    <a:lnTo>
                      <a:pt x="0" y="4"/>
                    </a:lnTo>
                    <a:lnTo>
                      <a:pt x="0" y="4"/>
                    </a:lnTo>
                    <a:lnTo>
                      <a:pt x="0" y="5"/>
                    </a:lnTo>
                    <a:lnTo>
                      <a:pt x="0" y="5"/>
                    </a:lnTo>
                    <a:lnTo>
                      <a:pt x="2" y="5"/>
                    </a:lnTo>
                    <a:lnTo>
                      <a:pt x="2" y="5"/>
                    </a:lnTo>
                    <a:lnTo>
                      <a:pt x="4" y="5"/>
                    </a:lnTo>
                    <a:lnTo>
                      <a:pt x="4" y="5"/>
                    </a:lnTo>
                    <a:lnTo>
                      <a:pt x="4" y="5"/>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76" name="Freeform 405"/>
              <p:cNvSpPr>
                <a:spLocks/>
              </p:cNvSpPr>
              <p:nvPr/>
            </p:nvSpPr>
            <p:spPr bwMode="auto">
              <a:xfrm>
                <a:off x="1905" y="1580"/>
                <a:ext cx="2" cy="2"/>
              </a:xfrm>
              <a:custGeom>
                <a:avLst/>
                <a:gdLst>
                  <a:gd name="T0" fmla="*/ 0 w 2"/>
                  <a:gd name="T1" fmla="*/ 0 h 2"/>
                  <a:gd name="T2" fmla="*/ 0 w 2"/>
                  <a:gd name="T3" fmla="*/ 2 h 2"/>
                  <a:gd name="T4" fmla="*/ 0 w 2"/>
                  <a:gd name="T5" fmla="*/ 2 h 2"/>
                  <a:gd name="T6" fmla="*/ 2 w 2"/>
                  <a:gd name="T7" fmla="*/ 2 h 2"/>
                  <a:gd name="T8" fmla="*/ 2 w 2"/>
                  <a:gd name="T9" fmla="*/ 0 h 2"/>
                  <a:gd name="T10" fmla="*/ 0 w 2"/>
                  <a:gd name="T11" fmla="*/ 0 h 2"/>
                  <a:gd name="T12" fmla="*/ 0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0"/>
                    </a:moveTo>
                    <a:lnTo>
                      <a:pt x="0" y="2"/>
                    </a:lnTo>
                    <a:lnTo>
                      <a:pt x="0" y="2"/>
                    </a:lnTo>
                    <a:lnTo>
                      <a:pt x="2" y="2"/>
                    </a:lnTo>
                    <a:lnTo>
                      <a:pt x="2" y="0"/>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77" name="Freeform 406"/>
              <p:cNvSpPr>
                <a:spLocks/>
              </p:cNvSpPr>
              <p:nvPr/>
            </p:nvSpPr>
            <p:spPr bwMode="auto">
              <a:xfrm>
                <a:off x="1898" y="1593"/>
                <a:ext cx="3" cy="3"/>
              </a:xfrm>
              <a:custGeom>
                <a:avLst/>
                <a:gdLst>
                  <a:gd name="T0" fmla="*/ 1 w 3"/>
                  <a:gd name="T1" fmla="*/ 0 h 3"/>
                  <a:gd name="T2" fmla="*/ 1 w 3"/>
                  <a:gd name="T3" fmla="*/ 0 h 3"/>
                  <a:gd name="T4" fmla="*/ 1 w 3"/>
                  <a:gd name="T5" fmla="*/ 1 h 3"/>
                  <a:gd name="T6" fmla="*/ 0 w 3"/>
                  <a:gd name="T7" fmla="*/ 1 h 3"/>
                  <a:gd name="T8" fmla="*/ 1 w 3"/>
                  <a:gd name="T9" fmla="*/ 3 h 3"/>
                  <a:gd name="T10" fmla="*/ 1 w 3"/>
                  <a:gd name="T11" fmla="*/ 3 h 3"/>
                  <a:gd name="T12" fmla="*/ 1 w 3"/>
                  <a:gd name="T13" fmla="*/ 3 h 3"/>
                  <a:gd name="T14" fmla="*/ 3 w 3"/>
                  <a:gd name="T15" fmla="*/ 1 h 3"/>
                  <a:gd name="T16" fmla="*/ 3 w 3"/>
                  <a:gd name="T17" fmla="*/ 0 h 3"/>
                  <a:gd name="T18" fmla="*/ 1 w 3"/>
                  <a:gd name="T19" fmla="*/ 0 h 3"/>
                  <a:gd name="T20" fmla="*/ 1 w 3"/>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1" y="0"/>
                    </a:moveTo>
                    <a:lnTo>
                      <a:pt x="1" y="0"/>
                    </a:lnTo>
                    <a:lnTo>
                      <a:pt x="1" y="1"/>
                    </a:lnTo>
                    <a:lnTo>
                      <a:pt x="0" y="1"/>
                    </a:lnTo>
                    <a:lnTo>
                      <a:pt x="1" y="3"/>
                    </a:lnTo>
                    <a:lnTo>
                      <a:pt x="1" y="3"/>
                    </a:lnTo>
                    <a:lnTo>
                      <a:pt x="1" y="3"/>
                    </a:lnTo>
                    <a:lnTo>
                      <a:pt x="3" y="1"/>
                    </a:lnTo>
                    <a:lnTo>
                      <a:pt x="3" y="0"/>
                    </a:lnTo>
                    <a:lnTo>
                      <a:pt x="1" y="0"/>
                    </a:lnTo>
                    <a:lnTo>
                      <a:pt x="1"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sp>
            <p:nvSpPr>
              <p:cNvPr id="378" name="Freeform 407"/>
              <p:cNvSpPr>
                <a:spLocks/>
              </p:cNvSpPr>
              <p:nvPr/>
            </p:nvSpPr>
            <p:spPr bwMode="auto">
              <a:xfrm>
                <a:off x="2173" y="1645"/>
                <a:ext cx="0" cy="5"/>
              </a:xfrm>
              <a:custGeom>
                <a:avLst/>
                <a:gdLst>
                  <a:gd name="T0" fmla="*/ 0 h 5"/>
                  <a:gd name="T1" fmla="*/ 0 h 5"/>
                  <a:gd name="T2" fmla="*/ 2 h 5"/>
                  <a:gd name="T3" fmla="*/ 5 h 5"/>
                  <a:gd name="T4" fmla="*/ 5 h 5"/>
                  <a:gd name="T5" fmla="*/ 4 h 5"/>
                  <a:gd name="T6" fmla="*/ 2 h 5"/>
                  <a:gd name="T7" fmla="*/ 0 h 5"/>
                  <a:gd name="T8" fmla="*/ 0 h 5"/>
                </a:gdLst>
                <a:ahLst/>
                <a:cxnLst>
                  <a:cxn ang="0">
                    <a:pos x="0" y="T0"/>
                  </a:cxn>
                  <a:cxn ang="0">
                    <a:pos x="0" y="T1"/>
                  </a:cxn>
                  <a:cxn ang="0">
                    <a:pos x="0" y="T2"/>
                  </a:cxn>
                  <a:cxn ang="0">
                    <a:pos x="0" y="T3"/>
                  </a:cxn>
                  <a:cxn ang="0">
                    <a:pos x="0" y="T4"/>
                  </a:cxn>
                  <a:cxn ang="0">
                    <a:pos x="0" y="T5"/>
                  </a:cxn>
                  <a:cxn ang="0">
                    <a:pos x="0" y="T6"/>
                  </a:cxn>
                  <a:cxn ang="0">
                    <a:pos x="0" y="T7"/>
                  </a:cxn>
                  <a:cxn ang="0">
                    <a:pos x="0" y="T8"/>
                  </a:cxn>
                </a:cxnLst>
                <a:rect l="0" t="0" r="r" b="b"/>
                <a:pathLst>
                  <a:path h="5">
                    <a:moveTo>
                      <a:pt x="0" y="0"/>
                    </a:moveTo>
                    <a:lnTo>
                      <a:pt x="0" y="0"/>
                    </a:lnTo>
                    <a:lnTo>
                      <a:pt x="0" y="2"/>
                    </a:lnTo>
                    <a:lnTo>
                      <a:pt x="0" y="5"/>
                    </a:lnTo>
                    <a:lnTo>
                      <a:pt x="0" y="5"/>
                    </a:lnTo>
                    <a:lnTo>
                      <a:pt x="0" y="4"/>
                    </a:lnTo>
                    <a:lnTo>
                      <a:pt x="0" y="2"/>
                    </a:lnTo>
                    <a:lnTo>
                      <a:pt x="0" y="0"/>
                    </a:lnTo>
                    <a:lnTo>
                      <a:pt x="0" y="0"/>
                    </a:lnTo>
                    <a:close/>
                  </a:path>
                </a:pathLst>
              </a:custGeom>
              <a:grp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2400"/>
              </a:p>
            </p:txBody>
          </p:sp>
        </p:grpSp>
        <p:sp>
          <p:nvSpPr>
            <p:cNvPr id="8" name="Freeform 409"/>
            <p:cNvSpPr>
              <a:spLocks/>
            </p:cNvSpPr>
            <p:nvPr/>
          </p:nvSpPr>
          <p:spPr bwMode="auto">
            <a:xfrm>
              <a:off x="4007006" y="2968046"/>
              <a:ext cx="8168" cy="8456"/>
            </a:xfrm>
            <a:custGeom>
              <a:avLst/>
              <a:gdLst>
                <a:gd name="T0" fmla="*/ 0 w 4"/>
                <a:gd name="T1" fmla="*/ 2 h 5"/>
                <a:gd name="T2" fmla="*/ 2 w 4"/>
                <a:gd name="T3" fmla="*/ 4 h 5"/>
                <a:gd name="T4" fmla="*/ 4 w 4"/>
                <a:gd name="T5" fmla="*/ 5 h 5"/>
                <a:gd name="T6" fmla="*/ 4 w 4"/>
                <a:gd name="T7" fmla="*/ 4 h 5"/>
                <a:gd name="T8" fmla="*/ 2 w 4"/>
                <a:gd name="T9" fmla="*/ 4 h 5"/>
                <a:gd name="T10" fmla="*/ 2 w 4"/>
                <a:gd name="T11" fmla="*/ 2 h 5"/>
                <a:gd name="T12" fmla="*/ 2 w 4"/>
                <a:gd name="T13" fmla="*/ 2 h 5"/>
                <a:gd name="T14" fmla="*/ 2 w 4"/>
                <a:gd name="T15" fmla="*/ 0 h 5"/>
                <a:gd name="T16" fmla="*/ 0 w 4"/>
                <a:gd name="T1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5">
                  <a:moveTo>
                    <a:pt x="0" y="2"/>
                  </a:moveTo>
                  <a:lnTo>
                    <a:pt x="2" y="4"/>
                  </a:lnTo>
                  <a:lnTo>
                    <a:pt x="4" y="5"/>
                  </a:lnTo>
                  <a:lnTo>
                    <a:pt x="4" y="4"/>
                  </a:lnTo>
                  <a:lnTo>
                    <a:pt x="2" y="4"/>
                  </a:lnTo>
                  <a:lnTo>
                    <a:pt x="2" y="2"/>
                  </a:lnTo>
                  <a:lnTo>
                    <a:pt x="2" y="2"/>
                  </a:lnTo>
                  <a:lnTo>
                    <a:pt x="2" y="0"/>
                  </a:lnTo>
                  <a:lnTo>
                    <a:pt x="0" y="2"/>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9" name="Freeform 410"/>
            <p:cNvSpPr>
              <a:spLocks/>
            </p:cNvSpPr>
            <p:nvPr/>
          </p:nvSpPr>
          <p:spPr bwMode="auto">
            <a:xfrm>
              <a:off x="4051930" y="3072899"/>
              <a:ext cx="128648" cy="219852"/>
            </a:xfrm>
            <a:custGeom>
              <a:avLst/>
              <a:gdLst>
                <a:gd name="T0" fmla="*/ 62 w 63"/>
                <a:gd name="T1" fmla="*/ 18 h 130"/>
                <a:gd name="T2" fmla="*/ 62 w 63"/>
                <a:gd name="T3" fmla="*/ 10 h 130"/>
                <a:gd name="T4" fmla="*/ 58 w 63"/>
                <a:gd name="T5" fmla="*/ 5 h 130"/>
                <a:gd name="T6" fmla="*/ 54 w 63"/>
                <a:gd name="T7" fmla="*/ 1 h 130"/>
                <a:gd name="T8" fmla="*/ 53 w 63"/>
                <a:gd name="T9" fmla="*/ 5 h 130"/>
                <a:gd name="T10" fmla="*/ 51 w 63"/>
                <a:gd name="T11" fmla="*/ 12 h 130"/>
                <a:gd name="T12" fmla="*/ 47 w 63"/>
                <a:gd name="T13" fmla="*/ 16 h 130"/>
                <a:gd name="T14" fmla="*/ 44 w 63"/>
                <a:gd name="T15" fmla="*/ 14 h 130"/>
                <a:gd name="T16" fmla="*/ 45 w 63"/>
                <a:gd name="T17" fmla="*/ 19 h 130"/>
                <a:gd name="T18" fmla="*/ 42 w 63"/>
                <a:gd name="T19" fmla="*/ 21 h 130"/>
                <a:gd name="T20" fmla="*/ 45 w 63"/>
                <a:gd name="T21" fmla="*/ 25 h 130"/>
                <a:gd name="T22" fmla="*/ 40 w 63"/>
                <a:gd name="T23" fmla="*/ 29 h 130"/>
                <a:gd name="T24" fmla="*/ 38 w 63"/>
                <a:gd name="T25" fmla="*/ 27 h 130"/>
                <a:gd name="T26" fmla="*/ 36 w 63"/>
                <a:gd name="T27" fmla="*/ 29 h 130"/>
                <a:gd name="T28" fmla="*/ 36 w 63"/>
                <a:gd name="T29" fmla="*/ 32 h 130"/>
                <a:gd name="T30" fmla="*/ 33 w 63"/>
                <a:gd name="T31" fmla="*/ 32 h 130"/>
                <a:gd name="T32" fmla="*/ 33 w 63"/>
                <a:gd name="T33" fmla="*/ 36 h 130"/>
                <a:gd name="T34" fmla="*/ 31 w 63"/>
                <a:gd name="T35" fmla="*/ 38 h 130"/>
                <a:gd name="T36" fmla="*/ 29 w 63"/>
                <a:gd name="T37" fmla="*/ 34 h 130"/>
                <a:gd name="T38" fmla="*/ 25 w 63"/>
                <a:gd name="T39" fmla="*/ 36 h 130"/>
                <a:gd name="T40" fmla="*/ 24 w 63"/>
                <a:gd name="T41" fmla="*/ 38 h 130"/>
                <a:gd name="T42" fmla="*/ 22 w 63"/>
                <a:gd name="T43" fmla="*/ 38 h 130"/>
                <a:gd name="T44" fmla="*/ 16 w 63"/>
                <a:gd name="T45" fmla="*/ 39 h 130"/>
                <a:gd name="T46" fmla="*/ 15 w 63"/>
                <a:gd name="T47" fmla="*/ 43 h 130"/>
                <a:gd name="T48" fmla="*/ 11 w 63"/>
                <a:gd name="T49" fmla="*/ 56 h 130"/>
                <a:gd name="T50" fmla="*/ 11 w 63"/>
                <a:gd name="T51" fmla="*/ 68 h 130"/>
                <a:gd name="T52" fmla="*/ 13 w 63"/>
                <a:gd name="T53" fmla="*/ 74 h 130"/>
                <a:gd name="T54" fmla="*/ 11 w 63"/>
                <a:gd name="T55" fmla="*/ 77 h 130"/>
                <a:gd name="T56" fmla="*/ 4 w 63"/>
                <a:gd name="T57" fmla="*/ 88 h 130"/>
                <a:gd name="T58" fmla="*/ 0 w 63"/>
                <a:gd name="T59" fmla="*/ 94 h 130"/>
                <a:gd name="T60" fmla="*/ 0 w 63"/>
                <a:gd name="T61" fmla="*/ 101 h 130"/>
                <a:gd name="T62" fmla="*/ 2 w 63"/>
                <a:gd name="T63" fmla="*/ 108 h 130"/>
                <a:gd name="T64" fmla="*/ 2 w 63"/>
                <a:gd name="T65" fmla="*/ 115 h 130"/>
                <a:gd name="T66" fmla="*/ 4 w 63"/>
                <a:gd name="T67" fmla="*/ 124 h 130"/>
                <a:gd name="T68" fmla="*/ 9 w 63"/>
                <a:gd name="T69" fmla="*/ 128 h 130"/>
                <a:gd name="T70" fmla="*/ 18 w 63"/>
                <a:gd name="T71" fmla="*/ 128 h 130"/>
                <a:gd name="T72" fmla="*/ 25 w 63"/>
                <a:gd name="T73" fmla="*/ 126 h 130"/>
                <a:gd name="T74" fmla="*/ 31 w 63"/>
                <a:gd name="T75" fmla="*/ 119 h 130"/>
                <a:gd name="T76" fmla="*/ 34 w 63"/>
                <a:gd name="T77" fmla="*/ 108 h 130"/>
                <a:gd name="T78" fmla="*/ 40 w 63"/>
                <a:gd name="T79" fmla="*/ 94 h 130"/>
                <a:gd name="T80" fmla="*/ 45 w 63"/>
                <a:gd name="T81" fmla="*/ 79 h 130"/>
                <a:gd name="T82" fmla="*/ 49 w 63"/>
                <a:gd name="T83" fmla="*/ 68 h 130"/>
                <a:gd name="T84" fmla="*/ 54 w 63"/>
                <a:gd name="T85" fmla="*/ 52 h 130"/>
                <a:gd name="T86" fmla="*/ 58 w 63"/>
                <a:gd name="T87" fmla="*/ 45 h 130"/>
                <a:gd name="T88" fmla="*/ 58 w 63"/>
                <a:gd name="T89" fmla="*/ 39 h 130"/>
                <a:gd name="T90" fmla="*/ 60 w 63"/>
                <a:gd name="T91" fmla="*/ 32 h 130"/>
                <a:gd name="T92" fmla="*/ 62 w 63"/>
                <a:gd name="T93" fmla="*/ 36 h 130"/>
                <a:gd name="T94" fmla="*/ 63 w 63"/>
                <a:gd name="T95" fmla="*/ 29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 h="130">
                  <a:moveTo>
                    <a:pt x="62" y="23"/>
                  </a:moveTo>
                  <a:lnTo>
                    <a:pt x="62" y="21"/>
                  </a:lnTo>
                  <a:lnTo>
                    <a:pt x="62" y="18"/>
                  </a:lnTo>
                  <a:lnTo>
                    <a:pt x="62" y="16"/>
                  </a:lnTo>
                  <a:lnTo>
                    <a:pt x="62" y="12"/>
                  </a:lnTo>
                  <a:lnTo>
                    <a:pt x="62" y="10"/>
                  </a:lnTo>
                  <a:lnTo>
                    <a:pt x="62" y="9"/>
                  </a:lnTo>
                  <a:lnTo>
                    <a:pt x="60" y="5"/>
                  </a:lnTo>
                  <a:lnTo>
                    <a:pt x="58" y="5"/>
                  </a:lnTo>
                  <a:lnTo>
                    <a:pt x="58" y="1"/>
                  </a:lnTo>
                  <a:lnTo>
                    <a:pt x="56" y="0"/>
                  </a:lnTo>
                  <a:lnTo>
                    <a:pt x="54" y="1"/>
                  </a:lnTo>
                  <a:lnTo>
                    <a:pt x="53" y="3"/>
                  </a:lnTo>
                  <a:lnTo>
                    <a:pt x="53" y="3"/>
                  </a:lnTo>
                  <a:lnTo>
                    <a:pt x="53" y="5"/>
                  </a:lnTo>
                  <a:lnTo>
                    <a:pt x="53" y="9"/>
                  </a:lnTo>
                  <a:lnTo>
                    <a:pt x="53" y="10"/>
                  </a:lnTo>
                  <a:lnTo>
                    <a:pt x="51" y="12"/>
                  </a:lnTo>
                  <a:lnTo>
                    <a:pt x="49" y="10"/>
                  </a:lnTo>
                  <a:lnTo>
                    <a:pt x="49" y="12"/>
                  </a:lnTo>
                  <a:lnTo>
                    <a:pt x="47" y="16"/>
                  </a:lnTo>
                  <a:lnTo>
                    <a:pt x="47" y="14"/>
                  </a:lnTo>
                  <a:lnTo>
                    <a:pt x="45" y="14"/>
                  </a:lnTo>
                  <a:lnTo>
                    <a:pt x="44" y="14"/>
                  </a:lnTo>
                  <a:lnTo>
                    <a:pt x="45" y="16"/>
                  </a:lnTo>
                  <a:lnTo>
                    <a:pt x="45" y="18"/>
                  </a:lnTo>
                  <a:lnTo>
                    <a:pt x="45" y="19"/>
                  </a:lnTo>
                  <a:lnTo>
                    <a:pt x="44" y="18"/>
                  </a:lnTo>
                  <a:lnTo>
                    <a:pt x="44" y="21"/>
                  </a:lnTo>
                  <a:lnTo>
                    <a:pt x="42" y="21"/>
                  </a:lnTo>
                  <a:lnTo>
                    <a:pt x="44" y="23"/>
                  </a:lnTo>
                  <a:lnTo>
                    <a:pt x="44" y="23"/>
                  </a:lnTo>
                  <a:lnTo>
                    <a:pt x="45" y="25"/>
                  </a:lnTo>
                  <a:lnTo>
                    <a:pt x="44" y="25"/>
                  </a:lnTo>
                  <a:lnTo>
                    <a:pt x="44" y="25"/>
                  </a:lnTo>
                  <a:lnTo>
                    <a:pt x="40" y="29"/>
                  </a:lnTo>
                  <a:lnTo>
                    <a:pt x="40" y="27"/>
                  </a:lnTo>
                  <a:lnTo>
                    <a:pt x="40" y="25"/>
                  </a:lnTo>
                  <a:lnTo>
                    <a:pt x="38" y="27"/>
                  </a:lnTo>
                  <a:lnTo>
                    <a:pt x="40" y="27"/>
                  </a:lnTo>
                  <a:lnTo>
                    <a:pt x="38" y="29"/>
                  </a:lnTo>
                  <a:lnTo>
                    <a:pt x="36" y="29"/>
                  </a:lnTo>
                  <a:lnTo>
                    <a:pt x="38" y="32"/>
                  </a:lnTo>
                  <a:lnTo>
                    <a:pt x="36" y="32"/>
                  </a:lnTo>
                  <a:lnTo>
                    <a:pt x="36" y="32"/>
                  </a:lnTo>
                  <a:lnTo>
                    <a:pt x="36" y="30"/>
                  </a:lnTo>
                  <a:lnTo>
                    <a:pt x="34" y="30"/>
                  </a:lnTo>
                  <a:lnTo>
                    <a:pt x="33" y="32"/>
                  </a:lnTo>
                  <a:lnTo>
                    <a:pt x="31" y="34"/>
                  </a:lnTo>
                  <a:lnTo>
                    <a:pt x="31" y="34"/>
                  </a:lnTo>
                  <a:lnTo>
                    <a:pt x="33" y="36"/>
                  </a:lnTo>
                  <a:lnTo>
                    <a:pt x="33" y="38"/>
                  </a:lnTo>
                  <a:lnTo>
                    <a:pt x="31" y="38"/>
                  </a:lnTo>
                  <a:lnTo>
                    <a:pt x="31" y="38"/>
                  </a:lnTo>
                  <a:lnTo>
                    <a:pt x="29" y="36"/>
                  </a:lnTo>
                  <a:lnTo>
                    <a:pt x="29" y="34"/>
                  </a:lnTo>
                  <a:lnTo>
                    <a:pt x="29" y="34"/>
                  </a:lnTo>
                  <a:lnTo>
                    <a:pt x="27" y="36"/>
                  </a:lnTo>
                  <a:lnTo>
                    <a:pt x="27" y="34"/>
                  </a:lnTo>
                  <a:lnTo>
                    <a:pt x="25" y="36"/>
                  </a:lnTo>
                  <a:lnTo>
                    <a:pt x="25" y="36"/>
                  </a:lnTo>
                  <a:lnTo>
                    <a:pt x="24" y="38"/>
                  </a:lnTo>
                  <a:lnTo>
                    <a:pt x="24" y="38"/>
                  </a:lnTo>
                  <a:lnTo>
                    <a:pt x="22" y="38"/>
                  </a:lnTo>
                  <a:lnTo>
                    <a:pt x="22" y="38"/>
                  </a:lnTo>
                  <a:lnTo>
                    <a:pt x="22" y="38"/>
                  </a:lnTo>
                  <a:lnTo>
                    <a:pt x="20" y="38"/>
                  </a:lnTo>
                  <a:lnTo>
                    <a:pt x="18" y="39"/>
                  </a:lnTo>
                  <a:lnTo>
                    <a:pt x="16" y="39"/>
                  </a:lnTo>
                  <a:lnTo>
                    <a:pt x="16" y="39"/>
                  </a:lnTo>
                  <a:lnTo>
                    <a:pt x="15" y="39"/>
                  </a:lnTo>
                  <a:lnTo>
                    <a:pt x="15" y="43"/>
                  </a:lnTo>
                  <a:lnTo>
                    <a:pt x="11" y="48"/>
                  </a:lnTo>
                  <a:lnTo>
                    <a:pt x="11" y="52"/>
                  </a:lnTo>
                  <a:lnTo>
                    <a:pt x="11" y="56"/>
                  </a:lnTo>
                  <a:lnTo>
                    <a:pt x="11" y="59"/>
                  </a:lnTo>
                  <a:lnTo>
                    <a:pt x="11" y="65"/>
                  </a:lnTo>
                  <a:lnTo>
                    <a:pt x="11" y="68"/>
                  </a:lnTo>
                  <a:lnTo>
                    <a:pt x="13" y="70"/>
                  </a:lnTo>
                  <a:lnTo>
                    <a:pt x="13" y="72"/>
                  </a:lnTo>
                  <a:lnTo>
                    <a:pt x="13" y="74"/>
                  </a:lnTo>
                  <a:lnTo>
                    <a:pt x="13" y="74"/>
                  </a:lnTo>
                  <a:lnTo>
                    <a:pt x="11" y="76"/>
                  </a:lnTo>
                  <a:lnTo>
                    <a:pt x="11" y="77"/>
                  </a:lnTo>
                  <a:lnTo>
                    <a:pt x="7" y="83"/>
                  </a:lnTo>
                  <a:lnTo>
                    <a:pt x="6" y="88"/>
                  </a:lnTo>
                  <a:lnTo>
                    <a:pt x="4" y="88"/>
                  </a:lnTo>
                  <a:lnTo>
                    <a:pt x="4" y="90"/>
                  </a:lnTo>
                  <a:lnTo>
                    <a:pt x="2" y="92"/>
                  </a:lnTo>
                  <a:lnTo>
                    <a:pt x="0" y="94"/>
                  </a:lnTo>
                  <a:lnTo>
                    <a:pt x="0" y="97"/>
                  </a:lnTo>
                  <a:lnTo>
                    <a:pt x="0" y="99"/>
                  </a:lnTo>
                  <a:lnTo>
                    <a:pt x="0" y="101"/>
                  </a:lnTo>
                  <a:lnTo>
                    <a:pt x="2" y="104"/>
                  </a:lnTo>
                  <a:lnTo>
                    <a:pt x="2" y="106"/>
                  </a:lnTo>
                  <a:lnTo>
                    <a:pt x="2" y="108"/>
                  </a:lnTo>
                  <a:lnTo>
                    <a:pt x="4" y="110"/>
                  </a:lnTo>
                  <a:lnTo>
                    <a:pt x="2" y="112"/>
                  </a:lnTo>
                  <a:lnTo>
                    <a:pt x="2" y="115"/>
                  </a:lnTo>
                  <a:lnTo>
                    <a:pt x="2" y="117"/>
                  </a:lnTo>
                  <a:lnTo>
                    <a:pt x="2" y="121"/>
                  </a:lnTo>
                  <a:lnTo>
                    <a:pt x="4" y="124"/>
                  </a:lnTo>
                  <a:lnTo>
                    <a:pt x="6" y="126"/>
                  </a:lnTo>
                  <a:lnTo>
                    <a:pt x="7" y="126"/>
                  </a:lnTo>
                  <a:lnTo>
                    <a:pt x="9" y="128"/>
                  </a:lnTo>
                  <a:lnTo>
                    <a:pt x="11" y="130"/>
                  </a:lnTo>
                  <a:lnTo>
                    <a:pt x="15" y="130"/>
                  </a:lnTo>
                  <a:lnTo>
                    <a:pt x="18" y="128"/>
                  </a:lnTo>
                  <a:lnTo>
                    <a:pt x="24" y="126"/>
                  </a:lnTo>
                  <a:lnTo>
                    <a:pt x="25" y="126"/>
                  </a:lnTo>
                  <a:lnTo>
                    <a:pt x="25" y="126"/>
                  </a:lnTo>
                  <a:lnTo>
                    <a:pt x="27" y="124"/>
                  </a:lnTo>
                  <a:lnTo>
                    <a:pt x="29" y="121"/>
                  </a:lnTo>
                  <a:lnTo>
                    <a:pt x="31" y="119"/>
                  </a:lnTo>
                  <a:lnTo>
                    <a:pt x="33" y="115"/>
                  </a:lnTo>
                  <a:lnTo>
                    <a:pt x="34" y="110"/>
                  </a:lnTo>
                  <a:lnTo>
                    <a:pt x="34" y="108"/>
                  </a:lnTo>
                  <a:lnTo>
                    <a:pt x="36" y="103"/>
                  </a:lnTo>
                  <a:lnTo>
                    <a:pt x="38" y="97"/>
                  </a:lnTo>
                  <a:lnTo>
                    <a:pt x="40" y="94"/>
                  </a:lnTo>
                  <a:lnTo>
                    <a:pt x="44" y="86"/>
                  </a:lnTo>
                  <a:lnTo>
                    <a:pt x="44" y="83"/>
                  </a:lnTo>
                  <a:lnTo>
                    <a:pt x="45" y="79"/>
                  </a:lnTo>
                  <a:lnTo>
                    <a:pt x="49" y="70"/>
                  </a:lnTo>
                  <a:lnTo>
                    <a:pt x="49" y="68"/>
                  </a:lnTo>
                  <a:lnTo>
                    <a:pt x="49" y="68"/>
                  </a:lnTo>
                  <a:lnTo>
                    <a:pt x="53" y="63"/>
                  </a:lnTo>
                  <a:lnTo>
                    <a:pt x="54" y="56"/>
                  </a:lnTo>
                  <a:lnTo>
                    <a:pt x="54" y="52"/>
                  </a:lnTo>
                  <a:lnTo>
                    <a:pt x="54" y="48"/>
                  </a:lnTo>
                  <a:lnTo>
                    <a:pt x="56" y="47"/>
                  </a:lnTo>
                  <a:lnTo>
                    <a:pt x="58" y="45"/>
                  </a:lnTo>
                  <a:lnTo>
                    <a:pt x="58" y="43"/>
                  </a:lnTo>
                  <a:lnTo>
                    <a:pt x="58" y="41"/>
                  </a:lnTo>
                  <a:lnTo>
                    <a:pt x="58" y="39"/>
                  </a:lnTo>
                  <a:lnTo>
                    <a:pt x="58" y="36"/>
                  </a:lnTo>
                  <a:lnTo>
                    <a:pt x="58" y="32"/>
                  </a:lnTo>
                  <a:lnTo>
                    <a:pt x="60" y="32"/>
                  </a:lnTo>
                  <a:lnTo>
                    <a:pt x="60" y="34"/>
                  </a:lnTo>
                  <a:lnTo>
                    <a:pt x="62" y="36"/>
                  </a:lnTo>
                  <a:lnTo>
                    <a:pt x="62" y="36"/>
                  </a:lnTo>
                  <a:lnTo>
                    <a:pt x="63" y="34"/>
                  </a:lnTo>
                  <a:lnTo>
                    <a:pt x="63" y="32"/>
                  </a:lnTo>
                  <a:lnTo>
                    <a:pt x="63" y="29"/>
                  </a:lnTo>
                  <a:lnTo>
                    <a:pt x="63" y="27"/>
                  </a:lnTo>
                  <a:lnTo>
                    <a:pt x="62" y="23"/>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0" name="Freeform 411"/>
            <p:cNvSpPr>
              <a:spLocks/>
            </p:cNvSpPr>
            <p:nvPr/>
          </p:nvSpPr>
          <p:spPr bwMode="auto">
            <a:xfrm>
              <a:off x="4311266" y="2526651"/>
              <a:ext cx="4084" cy="10147"/>
            </a:xfrm>
            <a:custGeom>
              <a:avLst/>
              <a:gdLst>
                <a:gd name="T0" fmla="*/ 0 w 2"/>
                <a:gd name="T1" fmla="*/ 0 h 6"/>
                <a:gd name="T2" fmla="*/ 0 w 2"/>
                <a:gd name="T3" fmla="*/ 0 h 6"/>
                <a:gd name="T4" fmla="*/ 0 w 2"/>
                <a:gd name="T5" fmla="*/ 2 h 6"/>
                <a:gd name="T6" fmla="*/ 0 w 2"/>
                <a:gd name="T7" fmla="*/ 4 h 6"/>
                <a:gd name="T8" fmla="*/ 0 w 2"/>
                <a:gd name="T9" fmla="*/ 4 h 6"/>
                <a:gd name="T10" fmla="*/ 0 w 2"/>
                <a:gd name="T11" fmla="*/ 4 h 6"/>
                <a:gd name="T12" fmla="*/ 0 w 2"/>
                <a:gd name="T13" fmla="*/ 6 h 6"/>
                <a:gd name="T14" fmla="*/ 0 w 2"/>
                <a:gd name="T15" fmla="*/ 6 h 6"/>
                <a:gd name="T16" fmla="*/ 0 w 2"/>
                <a:gd name="T17" fmla="*/ 4 h 6"/>
                <a:gd name="T18" fmla="*/ 0 w 2"/>
                <a:gd name="T19" fmla="*/ 4 h 6"/>
                <a:gd name="T20" fmla="*/ 0 w 2"/>
                <a:gd name="T21" fmla="*/ 4 h 6"/>
                <a:gd name="T22" fmla="*/ 2 w 2"/>
                <a:gd name="T23" fmla="*/ 2 h 6"/>
                <a:gd name="T24" fmla="*/ 2 w 2"/>
                <a:gd name="T25" fmla="*/ 2 h 6"/>
                <a:gd name="T26" fmla="*/ 0 w 2"/>
                <a:gd name="T27" fmla="*/ 2 h 6"/>
                <a:gd name="T28" fmla="*/ 0 w 2"/>
                <a:gd name="T2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6">
                  <a:moveTo>
                    <a:pt x="0" y="0"/>
                  </a:moveTo>
                  <a:lnTo>
                    <a:pt x="0" y="0"/>
                  </a:lnTo>
                  <a:lnTo>
                    <a:pt x="0" y="2"/>
                  </a:lnTo>
                  <a:lnTo>
                    <a:pt x="0" y="4"/>
                  </a:lnTo>
                  <a:lnTo>
                    <a:pt x="0" y="4"/>
                  </a:lnTo>
                  <a:lnTo>
                    <a:pt x="0" y="4"/>
                  </a:lnTo>
                  <a:lnTo>
                    <a:pt x="0" y="6"/>
                  </a:lnTo>
                  <a:lnTo>
                    <a:pt x="0" y="6"/>
                  </a:lnTo>
                  <a:lnTo>
                    <a:pt x="0" y="4"/>
                  </a:lnTo>
                  <a:lnTo>
                    <a:pt x="0" y="4"/>
                  </a:lnTo>
                  <a:lnTo>
                    <a:pt x="0" y="4"/>
                  </a:lnTo>
                  <a:lnTo>
                    <a:pt x="2" y="2"/>
                  </a:lnTo>
                  <a:lnTo>
                    <a:pt x="2" y="2"/>
                  </a:lnTo>
                  <a:lnTo>
                    <a:pt x="0" y="2"/>
                  </a:lnTo>
                  <a:lnTo>
                    <a:pt x="0"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1" name="Freeform 412"/>
            <p:cNvSpPr>
              <a:spLocks/>
            </p:cNvSpPr>
            <p:nvPr/>
          </p:nvSpPr>
          <p:spPr bwMode="auto">
            <a:xfrm>
              <a:off x="3851812" y="2288196"/>
              <a:ext cx="34715" cy="18603"/>
            </a:xfrm>
            <a:custGeom>
              <a:avLst/>
              <a:gdLst>
                <a:gd name="T0" fmla="*/ 17 w 17"/>
                <a:gd name="T1" fmla="*/ 2 h 11"/>
                <a:gd name="T2" fmla="*/ 17 w 17"/>
                <a:gd name="T3" fmla="*/ 0 h 11"/>
                <a:gd name="T4" fmla="*/ 17 w 17"/>
                <a:gd name="T5" fmla="*/ 0 h 11"/>
                <a:gd name="T6" fmla="*/ 17 w 17"/>
                <a:gd name="T7" fmla="*/ 0 h 11"/>
                <a:gd name="T8" fmla="*/ 15 w 17"/>
                <a:gd name="T9" fmla="*/ 0 h 11"/>
                <a:gd name="T10" fmla="*/ 15 w 17"/>
                <a:gd name="T11" fmla="*/ 0 h 11"/>
                <a:gd name="T12" fmla="*/ 13 w 17"/>
                <a:gd name="T13" fmla="*/ 2 h 11"/>
                <a:gd name="T14" fmla="*/ 9 w 17"/>
                <a:gd name="T15" fmla="*/ 4 h 11"/>
                <a:gd name="T16" fmla="*/ 6 w 17"/>
                <a:gd name="T17" fmla="*/ 4 h 11"/>
                <a:gd name="T18" fmla="*/ 6 w 17"/>
                <a:gd name="T19" fmla="*/ 4 h 11"/>
                <a:gd name="T20" fmla="*/ 6 w 17"/>
                <a:gd name="T21" fmla="*/ 4 h 11"/>
                <a:gd name="T22" fmla="*/ 4 w 17"/>
                <a:gd name="T23" fmla="*/ 6 h 11"/>
                <a:gd name="T24" fmla="*/ 2 w 17"/>
                <a:gd name="T25" fmla="*/ 6 h 11"/>
                <a:gd name="T26" fmla="*/ 2 w 17"/>
                <a:gd name="T27" fmla="*/ 6 h 11"/>
                <a:gd name="T28" fmla="*/ 0 w 17"/>
                <a:gd name="T29" fmla="*/ 6 h 11"/>
                <a:gd name="T30" fmla="*/ 2 w 17"/>
                <a:gd name="T31" fmla="*/ 8 h 11"/>
                <a:gd name="T32" fmla="*/ 2 w 17"/>
                <a:gd name="T33" fmla="*/ 9 h 11"/>
                <a:gd name="T34" fmla="*/ 4 w 17"/>
                <a:gd name="T35" fmla="*/ 11 h 11"/>
                <a:gd name="T36" fmla="*/ 8 w 17"/>
                <a:gd name="T37" fmla="*/ 11 h 11"/>
                <a:gd name="T38" fmla="*/ 8 w 17"/>
                <a:gd name="T39" fmla="*/ 9 h 11"/>
                <a:gd name="T40" fmla="*/ 9 w 17"/>
                <a:gd name="T41" fmla="*/ 9 h 11"/>
                <a:gd name="T42" fmla="*/ 11 w 17"/>
                <a:gd name="T43" fmla="*/ 8 h 11"/>
                <a:gd name="T44" fmla="*/ 13 w 17"/>
                <a:gd name="T45" fmla="*/ 8 h 11"/>
                <a:gd name="T46" fmla="*/ 15 w 17"/>
                <a:gd name="T47" fmla="*/ 6 h 11"/>
                <a:gd name="T48" fmla="*/ 13 w 17"/>
                <a:gd name="T49" fmla="*/ 6 h 11"/>
                <a:gd name="T50" fmla="*/ 15 w 17"/>
                <a:gd name="T51" fmla="*/ 2 h 11"/>
                <a:gd name="T52" fmla="*/ 17 w 17"/>
                <a:gd name="T5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11">
                  <a:moveTo>
                    <a:pt x="17" y="2"/>
                  </a:moveTo>
                  <a:lnTo>
                    <a:pt x="17" y="0"/>
                  </a:lnTo>
                  <a:lnTo>
                    <a:pt x="17" y="0"/>
                  </a:lnTo>
                  <a:lnTo>
                    <a:pt x="17" y="0"/>
                  </a:lnTo>
                  <a:lnTo>
                    <a:pt x="15" y="0"/>
                  </a:lnTo>
                  <a:lnTo>
                    <a:pt x="15" y="0"/>
                  </a:lnTo>
                  <a:lnTo>
                    <a:pt x="13" y="2"/>
                  </a:lnTo>
                  <a:lnTo>
                    <a:pt x="9" y="4"/>
                  </a:lnTo>
                  <a:lnTo>
                    <a:pt x="6" y="4"/>
                  </a:lnTo>
                  <a:lnTo>
                    <a:pt x="6" y="4"/>
                  </a:lnTo>
                  <a:lnTo>
                    <a:pt x="6" y="4"/>
                  </a:lnTo>
                  <a:lnTo>
                    <a:pt x="4" y="6"/>
                  </a:lnTo>
                  <a:lnTo>
                    <a:pt x="2" y="6"/>
                  </a:lnTo>
                  <a:lnTo>
                    <a:pt x="2" y="6"/>
                  </a:lnTo>
                  <a:lnTo>
                    <a:pt x="0" y="6"/>
                  </a:lnTo>
                  <a:lnTo>
                    <a:pt x="2" y="8"/>
                  </a:lnTo>
                  <a:lnTo>
                    <a:pt x="2" y="9"/>
                  </a:lnTo>
                  <a:lnTo>
                    <a:pt x="4" y="11"/>
                  </a:lnTo>
                  <a:lnTo>
                    <a:pt x="8" y="11"/>
                  </a:lnTo>
                  <a:lnTo>
                    <a:pt x="8" y="9"/>
                  </a:lnTo>
                  <a:lnTo>
                    <a:pt x="9" y="9"/>
                  </a:lnTo>
                  <a:lnTo>
                    <a:pt x="11" y="8"/>
                  </a:lnTo>
                  <a:lnTo>
                    <a:pt x="13" y="8"/>
                  </a:lnTo>
                  <a:lnTo>
                    <a:pt x="15" y="6"/>
                  </a:lnTo>
                  <a:lnTo>
                    <a:pt x="13" y="6"/>
                  </a:lnTo>
                  <a:lnTo>
                    <a:pt x="15" y="2"/>
                  </a:lnTo>
                  <a:lnTo>
                    <a:pt x="17" y="2"/>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2" name="Freeform 413"/>
            <p:cNvSpPr>
              <a:spLocks/>
            </p:cNvSpPr>
            <p:nvPr/>
          </p:nvSpPr>
          <p:spPr bwMode="auto">
            <a:xfrm>
              <a:off x="4237753" y="2426872"/>
              <a:ext cx="14295" cy="5074"/>
            </a:xfrm>
            <a:custGeom>
              <a:avLst/>
              <a:gdLst>
                <a:gd name="T0" fmla="*/ 3 w 7"/>
                <a:gd name="T1" fmla="*/ 2 h 3"/>
                <a:gd name="T2" fmla="*/ 1 w 7"/>
                <a:gd name="T3" fmla="*/ 2 h 3"/>
                <a:gd name="T4" fmla="*/ 0 w 7"/>
                <a:gd name="T5" fmla="*/ 3 h 3"/>
                <a:gd name="T6" fmla="*/ 0 w 7"/>
                <a:gd name="T7" fmla="*/ 3 h 3"/>
                <a:gd name="T8" fmla="*/ 3 w 7"/>
                <a:gd name="T9" fmla="*/ 3 h 3"/>
                <a:gd name="T10" fmla="*/ 7 w 7"/>
                <a:gd name="T11" fmla="*/ 0 h 3"/>
                <a:gd name="T12" fmla="*/ 5 w 7"/>
                <a:gd name="T13" fmla="*/ 0 h 3"/>
                <a:gd name="T14" fmla="*/ 3 w 7"/>
                <a:gd name="T15" fmla="*/ 0 h 3"/>
                <a:gd name="T16" fmla="*/ 3 w 7"/>
                <a:gd name="T1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3">
                  <a:moveTo>
                    <a:pt x="3" y="2"/>
                  </a:moveTo>
                  <a:lnTo>
                    <a:pt x="1" y="2"/>
                  </a:lnTo>
                  <a:lnTo>
                    <a:pt x="0" y="3"/>
                  </a:lnTo>
                  <a:lnTo>
                    <a:pt x="0" y="3"/>
                  </a:lnTo>
                  <a:lnTo>
                    <a:pt x="3" y="3"/>
                  </a:lnTo>
                  <a:lnTo>
                    <a:pt x="7" y="0"/>
                  </a:lnTo>
                  <a:lnTo>
                    <a:pt x="5" y="0"/>
                  </a:lnTo>
                  <a:lnTo>
                    <a:pt x="3" y="0"/>
                  </a:lnTo>
                  <a:lnTo>
                    <a:pt x="3" y="2"/>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3" name="Freeform 414"/>
            <p:cNvSpPr>
              <a:spLocks/>
            </p:cNvSpPr>
            <p:nvPr/>
          </p:nvSpPr>
          <p:spPr bwMode="auto">
            <a:xfrm>
              <a:off x="4219376" y="2469151"/>
              <a:ext cx="2043" cy="3382"/>
            </a:xfrm>
            <a:custGeom>
              <a:avLst/>
              <a:gdLst>
                <a:gd name="T0" fmla="*/ 0 w 1"/>
                <a:gd name="T1" fmla="*/ 0 h 2"/>
                <a:gd name="T2" fmla="*/ 0 w 1"/>
                <a:gd name="T3" fmla="*/ 2 h 2"/>
                <a:gd name="T4" fmla="*/ 0 w 1"/>
                <a:gd name="T5" fmla="*/ 2 h 2"/>
                <a:gd name="T6" fmla="*/ 0 w 1"/>
                <a:gd name="T7" fmla="*/ 2 h 2"/>
                <a:gd name="T8" fmla="*/ 1 w 1"/>
                <a:gd name="T9" fmla="*/ 2 h 2"/>
                <a:gd name="T10" fmla="*/ 1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0" y="2"/>
                  </a:lnTo>
                  <a:lnTo>
                    <a:pt x="0" y="2"/>
                  </a:lnTo>
                  <a:lnTo>
                    <a:pt x="0" y="2"/>
                  </a:lnTo>
                  <a:lnTo>
                    <a:pt x="1" y="2"/>
                  </a:lnTo>
                  <a:lnTo>
                    <a:pt x="1" y="2"/>
                  </a:lnTo>
                  <a:lnTo>
                    <a:pt x="0"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4" name="Rectangle 415"/>
            <p:cNvSpPr>
              <a:spLocks noChangeArrowheads="1"/>
            </p:cNvSpPr>
            <p:nvPr/>
          </p:nvSpPr>
          <p:spPr bwMode="auto">
            <a:xfrm>
              <a:off x="4221417" y="2472534"/>
              <a:ext cx="2043" cy="1692"/>
            </a:xfrm>
            <a:prstGeom prst="rect">
              <a:avLst/>
            </a:prstGeom>
            <a:grpFill/>
            <a:ln w="9525">
              <a:noFill/>
              <a:miter lim="800000"/>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5" name="Freeform 416"/>
            <p:cNvSpPr>
              <a:spLocks/>
            </p:cNvSpPr>
            <p:nvPr/>
          </p:nvSpPr>
          <p:spPr bwMode="auto">
            <a:xfrm>
              <a:off x="4160156" y="2438710"/>
              <a:ext cx="2043" cy="6765"/>
            </a:xfrm>
            <a:custGeom>
              <a:avLst/>
              <a:gdLst>
                <a:gd name="T0" fmla="*/ 0 w 1"/>
                <a:gd name="T1" fmla="*/ 2 h 4"/>
                <a:gd name="T2" fmla="*/ 1 w 1"/>
                <a:gd name="T3" fmla="*/ 4 h 4"/>
                <a:gd name="T4" fmla="*/ 1 w 1"/>
                <a:gd name="T5" fmla="*/ 2 h 4"/>
                <a:gd name="T6" fmla="*/ 1 w 1"/>
                <a:gd name="T7" fmla="*/ 0 h 4"/>
                <a:gd name="T8" fmla="*/ 0 w 1"/>
                <a:gd name="T9" fmla="*/ 0 h 4"/>
                <a:gd name="T10" fmla="*/ 0 w 1"/>
                <a:gd name="T11" fmla="*/ 2 h 4"/>
              </a:gdLst>
              <a:ahLst/>
              <a:cxnLst>
                <a:cxn ang="0">
                  <a:pos x="T0" y="T1"/>
                </a:cxn>
                <a:cxn ang="0">
                  <a:pos x="T2" y="T3"/>
                </a:cxn>
                <a:cxn ang="0">
                  <a:pos x="T4" y="T5"/>
                </a:cxn>
                <a:cxn ang="0">
                  <a:pos x="T6" y="T7"/>
                </a:cxn>
                <a:cxn ang="0">
                  <a:pos x="T8" y="T9"/>
                </a:cxn>
                <a:cxn ang="0">
                  <a:pos x="T10" y="T11"/>
                </a:cxn>
              </a:cxnLst>
              <a:rect l="0" t="0" r="r" b="b"/>
              <a:pathLst>
                <a:path w="1" h="4">
                  <a:moveTo>
                    <a:pt x="0" y="2"/>
                  </a:moveTo>
                  <a:lnTo>
                    <a:pt x="1" y="4"/>
                  </a:lnTo>
                  <a:lnTo>
                    <a:pt x="1" y="2"/>
                  </a:lnTo>
                  <a:lnTo>
                    <a:pt x="1" y="0"/>
                  </a:lnTo>
                  <a:lnTo>
                    <a:pt x="0" y="0"/>
                  </a:lnTo>
                  <a:lnTo>
                    <a:pt x="0" y="2"/>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6" name="Freeform 417"/>
            <p:cNvSpPr>
              <a:spLocks/>
            </p:cNvSpPr>
            <p:nvPr/>
          </p:nvSpPr>
          <p:spPr bwMode="auto">
            <a:xfrm>
              <a:off x="5128073" y="2518195"/>
              <a:ext cx="36756" cy="33823"/>
            </a:xfrm>
            <a:custGeom>
              <a:avLst/>
              <a:gdLst>
                <a:gd name="T0" fmla="*/ 16 w 18"/>
                <a:gd name="T1" fmla="*/ 0 h 20"/>
                <a:gd name="T2" fmla="*/ 14 w 18"/>
                <a:gd name="T3" fmla="*/ 0 h 20"/>
                <a:gd name="T4" fmla="*/ 13 w 18"/>
                <a:gd name="T5" fmla="*/ 0 h 20"/>
                <a:gd name="T6" fmla="*/ 13 w 18"/>
                <a:gd name="T7" fmla="*/ 0 h 20"/>
                <a:gd name="T8" fmla="*/ 11 w 18"/>
                <a:gd name="T9" fmla="*/ 0 h 20"/>
                <a:gd name="T10" fmla="*/ 11 w 18"/>
                <a:gd name="T11" fmla="*/ 0 h 20"/>
                <a:gd name="T12" fmla="*/ 11 w 18"/>
                <a:gd name="T13" fmla="*/ 2 h 20"/>
                <a:gd name="T14" fmla="*/ 5 w 18"/>
                <a:gd name="T15" fmla="*/ 2 h 20"/>
                <a:gd name="T16" fmla="*/ 4 w 18"/>
                <a:gd name="T17" fmla="*/ 2 h 20"/>
                <a:gd name="T18" fmla="*/ 4 w 18"/>
                <a:gd name="T19" fmla="*/ 4 h 20"/>
                <a:gd name="T20" fmla="*/ 4 w 18"/>
                <a:gd name="T21" fmla="*/ 4 h 20"/>
                <a:gd name="T22" fmla="*/ 2 w 18"/>
                <a:gd name="T23" fmla="*/ 5 h 20"/>
                <a:gd name="T24" fmla="*/ 2 w 18"/>
                <a:gd name="T25" fmla="*/ 7 h 20"/>
                <a:gd name="T26" fmla="*/ 0 w 18"/>
                <a:gd name="T27" fmla="*/ 9 h 20"/>
                <a:gd name="T28" fmla="*/ 2 w 18"/>
                <a:gd name="T29" fmla="*/ 15 h 20"/>
                <a:gd name="T30" fmla="*/ 4 w 18"/>
                <a:gd name="T31" fmla="*/ 18 h 20"/>
                <a:gd name="T32" fmla="*/ 9 w 18"/>
                <a:gd name="T33" fmla="*/ 18 h 20"/>
                <a:gd name="T34" fmla="*/ 11 w 18"/>
                <a:gd name="T35" fmla="*/ 20 h 20"/>
                <a:gd name="T36" fmla="*/ 11 w 18"/>
                <a:gd name="T37" fmla="*/ 20 h 20"/>
                <a:gd name="T38" fmla="*/ 11 w 18"/>
                <a:gd name="T39" fmla="*/ 18 h 20"/>
                <a:gd name="T40" fmla="*/ 14 w 18"/>
                <a:gd name="T41" fmla="*/ 16 h 20"/>
                <a:gd name="T42" fmla="*/ 14 w 18"/>
                <a:gd name="T43" fmla="*/ 15 h 20"/>
                <a:gd name="T44" fmla="*/ 16 w 18"/>
                <a:gd name="T45" fmla="*/ 15 h 20"/>
                <a:gd name="T46" fmla="*/ 16 w 18"/>
                <a:gd name="T47" fmla="*/ 11 h 20"/>
                <a:gd name="T48" fmla="*/ 16 w 18"/>
                <a:gd name="T49" fmla="*/ 5 h 20"/>
                <a:gd name="T50" fmla="*/ 18 w 18"/>
                <a:gd name="T51" fmla="*/ 4 h 20"/>
                <a:gd name="T52" fmla="*/ 16 w 18"/>
                <a:gd name="T53" fmla="*/ 4 h 20"/>
                <a:gd name="T54" fmla="*/ 16 w 18"/>
                <a:gd name="T5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 h="20">
                  <a:moveTo>
                    <a:pt x="16" y="0"/>
                  </a:moveTo>
                  <a:lnTo>
                    <a:pt x="14" y="0"/>
                  </a:lnTo>
                  <a:lnTo>
                    <a:pt x="13" y="0"/>
                  </a:lnTo>
                  <a:lnTo>
                    <a:pt x="13" y="0"/>
                  </a:lnTo>
                  <a:lnTo>
                    <a:pt x="11" y="0"/>
                  </a:lnTo>
                  <a:lnTo>
                    <a:pt x="11" y="0"/>
                  </a:lnTo>
                  <a:lnTo>
                    <a:pt x="11" y="2"/>
                  </a:lnTo>
                  <a:lnTo>
                    <a:pt x="5" y="2"/>
                  </a:lnTo>
                  <a:lnTo>
                    <a:pt x="4" y="2"/>
                  </a:lnTo>
                  <a:lnTo>
                    <a:pt x="4" y="4"/>
                  </a:lnTo>
                  <a:lnTo>
                    <a:pt x="4" y="4"/>
                  </a:lnTo>
                  <a:lnTo>
                    <a:pt x="2" y="5"/>
                  </a:lnTo>
                  <a:lnTo>
                    <a:pt x="2" y="7"/>
                  </a:lnTo>
                  <a:lnTo>
                    <a:pt x="0" y="9"/>
                  </a:lnTo>
                  <a:lnTo>
                    <a:pt x="2" y="15"/>
                  </a:lnTo>
                  <a:lnTo>
                    <a:pt x="4" y="18"/>
                  </a:lnTo>
                  <a:lnTo>
                    <a:pt x="9" y="18"/>
                  </a:lnTo>
                  <a:lnTo>
                    <a:pt x="11" y="20"/>
                  </a:lnTo>
                  <a:lnTo>
                    <a:pt x="11" y="20"/>
                  </a:lnTo>
                  <a:lnTo>
                    <a:pt x="11" y="18"/>
                  </a:lnTo>
                  <a:lnTo>
                    <a:pt x="14" y="16"/>
                  </a:lnTo>
                  <a:lnTo>
                    <a:pt x="14" y="15"/>
                  </a:lnTo>
                  <a:lnTo>
                    <a:pt x="16" y="15"/>
                  </a:lnTo>
                  <a:lnTo>
                    <a:pt x="16" y="11"/>
                  </a:lnTo>
                  <a:lnTo>
                    <a:pt x="16" y="5"/>
                  </a:lnTo>
                  <a:lnTo>
                    <a:pt x="18" y="4"/>
                  </a:lnTo>
                  <a:lnTo>
                    <a:pt x="16" y="4"/>
                  </a:lnTo>
                  <a:lnTo>
                    <a:pt x="16"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 name="Freeform 418"/>
            <p:cNvSpPr>
              <a:spLocks/>
            </p:cNvSpPr>
            <p:nvPr/>
          </p:nvSpPr>
          <p:spPr bwMode="auto">
            <a:xfrm>
              <a:off x="4684956" y="2704224"/>
              <a:ext cx="32672" cy="67647"/>
            </a:xfrm>
            <a:custGeom>
              <a:avLst/>
              <a:gdLst>
                <a:gd name="T0" fmla="*/ 14 w 16"/>
                <a:gd name="T1" fmla="*/ 22 h 40"/>
                <a:gd name="T2" fmla="*/ 14 w 16"/>
                <a:gd name="T3" fmla="*/ 17 h 40"/>
                <a:gd name="T4" fmla="*/ 12 w 16"/>
                <a:gd name="T5" fmla="*/ 15 h 40"/>
                <a:gd name="T6" fmla="*/ 11 w 16"/>
                <a:gd name="T7" fmla="*/ 13 h 40"/>
                <a:gd name="T8" fmla="*/ 11 w 16"/>
                <a:gd name="T9" fmla="*/ 11 h 40"/>
                <a:gd name="T10" fmla="*/ 11 w 16"/>
                <a:gd name="T11" fmla="*/ 11 h 40"/>
                <a:gd name="T12" fmla="*/ 9 w 16"/>
                <a:gd name="T13" fmla="*/ 9 h 40"/>
                <a:gd name="T14" fmla="*/ 7 w 16"/>
                <a:gd name="T15" fmla="*/ 8 h 40"/>
                <a:gd name="T16" fmla="*/ 5 w 16"/>
                <a:gd name="T17" fmla="*/ 4 h 40"/>
                <a:gd name="T18" fmla="*/ 3 w 16"/>
                <a:gd name="T19" fmla="*/ 2 h 40"/>
                <a:gd name="T20" fmla="*/ 2 w 16"/>
                <a:gd name="T21" fmla="*/ 0 h 40"/>
                <a:gd name="T22" fmla="*/ 0 w 16"/>
                <a:gd name="T23" fmla="*/ 0 h 40"/>
                <a:gd name="T24" fmla="*/ 0 w 16"/>
                <a:gd name="T25" fmla="*/ 2 h 40"/>
                <a:gd name="T26" fmla="*/ 2 w 16"/>
                <a:gd name="T27" fmla="*/ 2 h 40"/>
                <a:gd name="T28" fmla="*/ 2 w 16"/>
                <a:gd name="T29" fmla="*/ 4 h 40"/>
                <a:gd name="T30" fmla="*/ 3 w 16"/>
                <a:gd name="T31" fmla="*/ 4 h 40"/>
                <a:gd name="T32" fmla="*/ 2 w 16"/>
                <a:gd name="T33" fmla="*/ 4 h 40"/>
                <a:gd name="T34" fmla="*/ 2 w 16"/>
                <a:gd name="T35" fmla="*/ 6 h 40"/>
                <a:gd name="T36" fmla="*/ 2 w 16"/>
                <a:gd name="T37" fmla="*/ 8 h 40"/>
                <a:gd name="T38" fmla="*/ 0 w 16"/>
                <a:gd name="T39" fmla="*/ 9 h 40"/>
                <a:gd name="T40" fmla="*/ 0 w 16"/>
                <a:gd name="T41" fmla="*/ 19 h 40"/>
                <a:gd name="T42" fmla="*/ 0 w 16"/>
                <a:gd name="T43" fmla="*/ 19 h 40"/>
                <a:gd name="T44" fmla="*/ 0 w 16"/>
                <a:gd name="T45" fmla="*/ 19 h 40"/>
                <a:gd name="T46" fmla="*/ 0 w 16"/>
                <a:gd name="T47" fmla="*/ 20 h 40"/>
                <a:gd name="T48" fmla="*/ 2 w 16"/>
                <a:gd name="T49" fmla="*/ 31 h 40"/>
                <a:gd name="T50" fmla="*/ 2 w 16"/>
                <a:gd name="T51" fmla="*/ 35 h 40"/>
                <a:gd name="T52" fmla="*/ 3 w 16"/>
                <a:gd name="T53" fmla="*/ 37 h 40"/>
                <a:gd name="T54" fmla="*/ 5 w 16"/>
                <a:gd name="T55" fmla="*/ 38 h 40"/>
                <a:gd name="T56" fmla="*/ 7 w 16"/>
                <a:gd name="T57" fmla="*/ 40 h 40"/>
                <a:gd name="T58" fmla="*/ 9 w 16"/>
                <a:gd name="T59" fmla="*/ 40 h 40"/>
                <a:gd name="T60" fmla="*/ 12 w 16"/>
                <a:gd name="T61" fmla="*/ 37 h 40"/>
                <a:gd name="T62" fmla="*/ 14 w 16"/>
                <a:gd name="T63" fmla="*/ 35 h 40"/>
                <a:gd name="T64" fmla="*/ 16 w 16"/>
                <a:gd name="T65" fmla="*/ 33 h 40"/>
                <a:gd name="T66" fmla="*/ 16 w 16"/>
                <a:gd name="T67" fmla="*/ 28 h 40"/>
                <a:gd name="T68" fmla="*/ 16 w 16"/>
                <a:gd name="T69" fmla="*/ 24 h 40"/>
                <a:gd name="T70" fmla="*/ 16 w 16"/>
                <a:gd name="T71" fmla="*/ 22 h 40"/>
                <a:gd name="T72" fmla="*/ 14 w 16"/>
                <a:gd name="T73" fmla="*/ 2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40">
                  <a:moveTo>
                    <a:pt x="14" y="22"/>
                  </a:moveTo>
                  <a:lnTo>
                    <a:pt x="14" y="17"/>
                  </a:lnTo>
                  <a:lnTo>
                    <a:pt x="12" y="15"/>
                  </a:lnTo>
                  <a:lnTo>
                    <a:pt x="11" y="13"/>
                  </a:lnTo>
                  <a:lnTo>
                    <a:pt x="11" y="11"/>
                  </a:lnTo>
                  <a:lnTo>
                    <a:pt x="11" y="11"/>
                  </a:lnTo>
                  <a:lnTo>
                    <a:pt x="9" y="9"/>
                  </a:lnTo>
                  <a:lnTo>
                    <a:pt x="7" y="8"/>
                  </a:lnTo>
                  <a:lnTo>
                    <a:pt x="5" y="4"/>
                  </a:lnTo>
                  <a:lnTo>
                    <a:pt x="3" y="2"/>
                  </a:lnTo>
                  <a:lnTo>
                    <a:pt x="2" y="0"/>
                  </a:lnTo>
                  <a:lnTo>
                    <a:pt x="0" y="0"/>
                  </a:lnTo>
                  <a:lnTo>
                    <a:pt x="0" y="2"/>
                  </a:lnTo>
                  <a:lnTo>
                    <a:pt x="2" y="2"/>
                  </a:lnTo>
                  <a:lnTo>
                    <a:pt x="2" y="4"/>
                  </a:lnTo>
                  <a:lnTo>
                    <a:pt x="3" y="4"/>
                  </a:lnTo>
                  <a:lnTo>
                    <a:pt x="2" y="4"/>
                  </a:lnTo>
                  <a:lnTo>
                    <a:pt x="2" y="6"/>
                  </a:lnTo>
                  <a:lnTo>
                    <a:pt x="2" y="8"/>
                  </a:lnTo>
                  <a:lnTo>
                    <a:pt x="0" y="9"/>
                  </a:lnTo>
                  <a:lnTo>
                    <a:pt x="0" y="19"/>
                  </a:lnTo>
                  <a:lnTo>
                    <a:pt x="0" y="19"/>
                  </a:lnTo>
                  <a:lnTo>
                    <a:pt x="0" y="19"/>
                  </a:lnTo>
                  <a:lnTo>
                    <a:pt x="0" y="20"/>
                  </a:lnTo>
                  <a:lnTo>
                    <a:pt x="2" y="31"/>
                  </a:lnTo>
                  <a:lnTo>
                    <a:pt x="2" y="35"/>
                  </a:lnTo>
                  <a:lnTo>
                    <a:pt x="3" y="37"/>
                  </a:lnTo>
                  <a:lnTo>
                    <a:pt x="5" y="38"/>
                  </a:lnTo>
                  <a:lnTo>
                    <a:pt x="7" y="40"/>
                  </a:lnTo>
                  <a:lnTo>
                    <a:pt x="9" y="40"/>
                  </a:lnTo>
                  <a:lnTo>
                    <a:pt x="12" y="37"/>
                  </a:lnTo>
                  <a:lnTo>
                    <a:pt x="14" y="35"/>
                  </a:lnTo>
                  <a:lnTo>
                    <a:pt x="16" y="33"/>
                  </a:lnTo>
                  <a:lnTo>
                    <a:pt x="16" y="28"/>
                  </a:lnTo>
                  <a:lnTo>
                    <a:pt x="16" y="24"/>
                  </a:lnTo>
                  <a:lnTo>
                    <a:pt x="16" y="22"/>
                  </a:lnTo>
                  <a:lnTo>
                    <a:pt x="14" y="2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 name="Freeform 419"/>
            <p:cNvSpPr>
              <a:spLocks/>
            </p:cNvSpPr>
            <p:nvPr/>
          </p:nvSpPr>
          <p:spPr bwMode="auto">
            <a:xfrm>
              <a:off x="5091316" y="2846282"/>
              <a:ext cx="6127" cy="1692"/>
            </a:xfrm>
            <a:custGeom>
              <a:avLst/>
              <a:gdLst>
                <a:gd name="T0" fmla="*/ 0 w 3"/>
                <a:gd name="T1" fmla="*/ 1 h 1"/>
                <a:gd name="T2" fmla="*/ 0 w 3"/>
                <a:gd name="T3" fmla="*/ 1 h 1"/>
                <a:gd name="T4" fmla="*/ 2 w 3"/>
                <a:gd name="T5" fmla="*/ 1 h 1"/>
                <a:gd name="T6" fmla="*/ 2 w 3"/>
                <a:gd name="T7" fmla="*/ 1 h 1"/>
                <a:gd name="T8" fmla="*/ 3 w 3"/>
                <a:gd name="T9" fmla="*/ 0 h 1"/>
                <a:gd name="T10" fmla="*/ 3 w 3"/>
                <a:gd name="T11" fmla="*/ 0 h 1"/>
                <a:gd name="T12" fmla="*/ 2 w 3"/>
                <a:gd name="T13" fmla="*/ 0 h 1"/>
                <a:gd name="T14" fmla="*/ 0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lnTo>
                    <a:pt x="0" y="1"/>
                  </a:lnTo>
                  <a:lnTo>
                    <a:pt x="2" y="1"/>
                  </a:lnTo>
                  <a:lnTo>
                    <a:pt x="2" y="1"/>
                  </a:lnTo>
                  <a:lnTo>
                    <a:pt x="3" y="0"/>
                  </a:lnTo>
                  <a:lnTo>
                    <a:pt x="3" y="0"/>
                  </a:lnTo>
                  <a:lnTo>
                    <a:pt x="2" y="0"/>
                  </a:lnTo>
                  <a:lnTo>
                    <a:pt x="0" y="0"/>
                  </a:lnTo>
                  <a:lnTo>
                    <a:pt x="0" y="1"/>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 name="Freeform 420"/>
            <p:cNvSpPr>
              <a:spLocks/>
            </p:cNvSpPr>
            <p:nvPr/>
          </p:nvSpPr>
          <p:spPr bwMode="auto">
            <a:xfrm>
              <a:off x="5101527" y="2851356"/>
              <a:ext cx="8168" cy="6765"/>
            </a:xfrm>
            <a:custGeom>
              <a:avLst/>
              <a:gdLst>
                <a:gd name="T0" fmla="*/ 4 w 4"/>
                <a:gd name="T1" fmla="*/ 2 h 4"/>
                <a:gd name="T2" fmla="*/ 4 w 4"/>
                <a:gd name="T3" fmla="*/ 0 h 4"/>
                <a:gd name="T4" fmla="*/ 2 w 4"/>
                <a:gd name="T5" fmla="*/ 0 h 4"/>
                <a:gd name="T6" fmla="*/ 2 w 4"/>
                <a:gd name="T7" fmla="*/ 0 h 4"/>
                <a:gd name="T8" fmla="*/ 0 w 4"/>
                <a:gd name="T9" fmla="*/ 0 h 4"/>
                <a:gd name="T10" fmla="*/ 0 w 4"/>
                <a:gd name="T11" fmla="*/ 2 h 4"/>
                <a:gd name="T12" fmla="*/ 2 w 4"/>
                <a:gd name="T13" fmla="*/ 2 h 4"/>
                <a:gd name="T14" fmla="*/ 2 w 4"/>
                <a:gd name="T15" fmla="*/ 2 h 4"/>
                <a:gd name="T16" fmla="*/ 2 w 4"/>
                <a:gd name="T17" fmla="*/ 4 h 4"/>
                <a:gd name="T18" fmla="*/ 4 w 4"/>
                <a:gd name="T19" fmla="*/ 4 h 4"/>
                <a:gd name="T20" fmla="*/ 4 w 4"/>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4" y="2"/>
                  </a:moveTo>
                  <a:lnTo>
                    <a:pt x="4" y="0"/>
                  </a:lnTo>
                  <a:lnTo>
                    <a:pt x="2" y="0"/>
                  </a:lnTo>
                  <a:lnTo>
                    <a:pt x="2" y="0"/>
                  </a:lnTo>
                  <a:lnTo>
                    <a:pt x="0" y="0"/>
                  </a:lnTo>
                  <a:lnTo>
                    <a:pt x="0" y="2"/>
                  </a:lnTo>
                  <a:lnTo>
                    <a:pt x="2" y="2"/>
                  </a:lnTo>
                  <a:lnTo>
                    <a:pt x="2" y="2"/>
                  </a:lnTo>
                  <a:lnTo>
                    <a:pt x="2" y="4"/>
                  </a:lnTo>
                  <a:lnTo>
                    <a:pt x="4" y="4"/>
                  </a:lnTo>
                  <a:lnTo>
                    <a:pt x="4"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 name="Freeform 421"/>
            <p:cNvSpPr>
              <a:spLocks/>
            </p:cNvSpPr>
            <p:nvPr/>
          </p:nvSpPr>
          <p:spPr bwMode="auto">
            <a:xfrm>
              <a:off x="4946334" y="2775253"/>
              <a:ext cx="185824" cy="199558"/>
            </a:xfrm>
            <a:custGeom>
              <a:avLst/>
              <a:gdLst>
                <a:gd name="T0" fmla="*/ 85 w 91"/>
                <a:gd name="T1" fmla="*/ 116 h 118"/>
                <a:gd name="T2" fmla="*/ 87 w 91"/>
                <a:gd name="T3" fmla="*/ 116 h 118"/>
                <a:gd name="T4" fmla="*/ 89 w 91"/>
                <a:gd name="T5" fmla="*/ 103 h 118"/>
                <a:gd name="T6" fmla="*/ 89 w 91"/>
                <a:gd name="T7" fmla="*/ 98 h 118"/>
                <a:gd name="T8" fmla="*/ 91 w 91"/>
                <a:gd name="T9" fmla="*/ 92 h 118"/>
                <a:gd name="T10" fmla="*/ 89 w 91"/>
                <a:gd name="T11" fmla="*/ 87 h 118"/>
                <a:gd name="T12" fmla="*/ 87 w 91"/>
                <a:gd name="T13" fmla="*/ 83 h 118"/>
                <a:gd name="T14" fmla="*/ 84 w 91"/>
                <a:gd name="T15" fmla="*/ 81 h 118"/>
                <a:gd name="T16" fmla="*/ 82 w 91"/>
                <a:gd name="T17" fmla="*/ 80 h 118"/>
                <a:gd name="T18" fmla="*/ 78 w 91"/>
                <a:gd name="T19" fmla="*/ 78 h 118"/>
                <a:gd name="T20" fmla="*/ 78 w 91"/>
                <a:gd name="T21" fmla="*/ 72 h 118"/>
                <a:gd name="T22" fmla="*/ 76 w 91"/>
                <a:gd name="T23" fmla="*/ 69 h 118"/>
                <a:gd name="T24" fmla="*/ 73 w 91"/>
                <a:gd name="T25" fmla="*/ 69 h 118"/>
                <a:gd name="T26" fmla="*/ 69 w 91"/>
                <a:gd name="T27" fmla="*/ 65 h 118"/>
                <a:gd name="T28" fmla="*/ 71 w 91"/>
                <a:gd name="T29" fmla="*/ 60 h 118"/>
                <a:gd name="T30" fmla="*/ 73 w 91"/>
                <a:gd name="T31" fmla="*/ 56 h 118"/>
                <a:gd name="T32" fmla="*/ 71 w 91"/>
                <a:gd name="T33" fmla="*/ 53 h 118"/>
                <a:gd name="T34" fmla="*/ 67 w 91"/>
                <a:gd name="T35" fmla="*/ 54 h 118"/>
                <a:gd name="T36" fmla="*/ 65 w 91"/>
                <a:gd name="T37" fmla="*/ 54 h 118"/>
                <a:gd name="T38" fmla="*/ 65 w 91"/>
                <a:gd name="T39" fmla="*/ 51 h 118"/>
                <a:gd name="T40" fmla="*/ 67 w 91"/>
                <a:gd name="T41" fmla="*/ 49 h 118"/>
                <a:gd name="T42" fmla="*/ 65 w 91"/>
                <a:gd name="T43" fmla="*/ 47 h 118"/>
                <a:gd name="T44" fmla="*/ 60 w 91"/>
                <a:gd name="T45" fmla="*/ 43 h 118"/>
                <a:gd name="T46" fmla="*/ 60 w 91"/>
                <a:gd name="T47" fmla="*/ 45 h 118"/>
                <a:gd name="T48" fmla="*/ 55 w 91"/>
                <a:gd name="T49" fmla="*/ 40 h 118"/>
                <a:gd name="T50" fmla="*/ 53 w 91"/>
                <a:gd name="T51" fmla="*/ 40 h 118"/>
                <a:gd name="T52" fmla="*/ 49 w 91"/>
                <a:gd name="T53" fmla="*/ 34 h 118"/>
                <a:gd name="T54" fmla="*/ 47 w 91"/>
                <a:gd name="T55" fmla="*/ 36 h 118"/>
                <a:gd name="T56" fmla="*/ 44 w 91"/>
                <a:gd name="T57" fmla="*/ 29 h 118"/>
                <a:gd name="T58" fmla="*/ 40 w 91"/>
                <a:gd name="T59" fmla="*/ 25 h 118"/>
                <a:gd name="T60" fmla="*/ 31 w 91"/>
                <a:gd name="T61" fmla="*/ 18 h 118"/>
                <a:gd name="T62" fmla="*/ 26 w 91"/>
                <a:gd name="T63" fmla="*/ 15 h 118"/>
                <a:gd name="T64" fmla="*/ 24 w 91"/>
                <a:gd name="T65" fmla="*/ 9 h 118"/>
                <a:gd name="T66" fmla="*/ 20 w 91"/>
                <a:gd name="T67" fmla="*/ 5 h 118"/>
                <a:gd name="T68" fmla="*/ 17 w 91"/>
                <a:gd name="T69" fmla="*/ 4 h 118"/>
                <a:gd name="T70" fmla="*/ 9 w 91"/>
                <a:gd name="T71" fmla="*/ 4 h 118"/>
                <a:gd name="T72" fmla="*/ 6 w 91"/>
                <a:gd name="T73" fmla="*/ 0 h 118"/>
                <a:gd name="T74" fmla="*/ 2 w 91"/>
                <a:gd name="T75" fmla="*/ 0 h 118"/>
                <a:gd name="T76" fmla="*/ 0 w 91"/>
                <a:gd name="T77" fmla="*/ 0 h 118"/>
                <a:gd name="T78" fmla="*/ 4 w 91"/>
                <a:gd name="T79" fmla="*/ 9 h 118"/>
                <a:gd name="T80" fmla="*/ 9 w 91"/>
                <a:gd name="T81" fmla="*/ 15 h 118"/>
                <a:gd name="T82" fmla="*/ 15 w 91"/>
                <a:gd name="T83" fmla="*/ 18 h 118"/>
                <a:gd name="T84" fmla="*/ 18 w 91"/>
                <a:gd name="T85" fmla="*/ 25 h 118"/>
                <a:gd name="T86" fmla="*/ 20 w 91"/>
                <a:gd name="T87" fmla="*/ 27 h 118"/>
                <a:gd name="T88" fmla="*/ 26 w 91"/>
                <a:gd name="T89" fmla="*/ 34 h 118"/>
                <a:gd name="T90" fmla="*/ 31 w 91"/>
                <a:gd name="T91" fmla="*/ 40 h 118"/>
                <a:gd name="T92" fmla="*/ 35 w 91"/>
                <a:gd name="T93" fmla="*/ 47 h 118"/>
                <a:gd name="T94" fmla="*/ 36 w 91"/>
                <a:gd name="T95" fmla="*/ 54 h 118"/>
                <a:gd name="T96" fmla="*/ 40 w 91"/>
                <a:gd name="T97" fmla="*/ 60 h 118"/>
                <a:gd name="T98" fmla="*/ 44 w 91"/>
                <a:gd name="T99" fmla="*/ 63 h 118"/>
                <a:gd name="T100" fmla="*/ 49 w 91"/>
                <a:gd name="T101" fmla="*/ 76 h 118"/>
                <a:gd name="T102" fmla="*/ 53 w 91"/>
                <a:gd name="T103" fmla="*/ 85 h 118"/>
                <a:gd name="T104" fmla="*/ 58 w 91"/>
                <a:gd name="T105" fmla="*/ 94 h 118"/>
                <a:gd name="T106" fmla="*/ 62 w 91"/>
                <a:gd name="T107" fmla="*/ 100 h 118"/>
                <a:gd name="T108" fmla="*/ 67 w 91"/>
                <a:gd name="T109" fmla="*/ 105 h 118"/>
                <a:gd name="T110" fmla="*/ 71 w 91"/>
                <a:gd name="T111" fmla="*/ 109 h 118"/>
                <a:gd name="T112" fmla="*/ 76 w 91"/>
                <a:gd name="T113" fmla="*/ 116 h 118"/>
                <a:gd name="T114" fmla="*/ 78 w 91"/>
                <a:gd name="T115" fmla="*/ 118 h 118"/>
                <a:gd name="T116" fmla="*/ 82 w 91"/>
                <a:gd name="T11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 h="118">
                  <a:moveTo>
                    <a:pt x="84" y="116"/>
                  </a:moveTo>
                  <a:lnTo>
                    <a:pt x="84" y="114"/>
                  </a:lnTo>
                  <a:lnTo>
                    <a:pt x="85" y="116"/>
                  </a:lnTo>
                  <a:lnTo>
                    <a:pt x="85" y="118"/>
                  </a:lnTo>
                  <a:lnTo>
                    <a:pt x="87" y="118"/>
                  </a:lnTo>
                  <a:lnTo>
                    <a:pt x="87" y="116"/>
                  </a:lnTo>
                  <a:lnTo>
                    <a:pt x="89" y="112"/>
                  </a:lnTo>
                  <a:lnTo>
                    <a:pt x="89" y="105"/>
                  </a:lnTo>
                  <a:lnTo>
                    <a:pt x="89" y="103"/>
                  </a:lnTo>
                  <a:lnTo>
                    <a:pt x="89" y="100"/>
                  </a:lnTo>
                  <a:lnTo>
                    <a:pt x="89" y="98"/>
                  </a:lnTo>
                  <a:lnTo>
                    <a:pt x="89" y="98"/>
                  </a:lnTo>
                  <a:lnTo>
                    <a:pt x="89" y="96"/>
                  </a:lnTo>
                  <a:lnTo>
                    <a:pt x="89" y="94"/>
                  </a:lnTo>
                  <a:lnTo>
                    <a:pt x="91" y="92"/>
                  </a:lnTo>
                  <a:lnTo>
                    <a:pt x="91" y="91"/>
                  </a:lnTo>
                  <a:lnTo>
                    <a:pt x="91" y="89"/>
                  </a:lnTo>
                  <a:lnTo>
                    <a:pt x="89" y="87"/>
                  </a:lnTo>
                  <a:lnTo>
                    <a:pt x="89" y="85"/>
                  </a:lnTo>
                  <a:lnTo>
                    <a:pt x="87" y="83"/>
                  </a:lnTo>
                  <a:lnTo>
                    <a:pt x="87" y="83"/>
                  </a:lnTo>
                  <a:lnTo>
                    <a:pt x="85" y="81"/>
                  </a:lnTo>
                  <a:lnTo>
                    <a:pt x="85" y="81"/>
                  </a:lnTo>
                  <a:lnTo>
                    <a:pt x="84" y="81"/>
                  </a:lnTo>
                  <a:lnTo>
                    <a:pt x="82" y="81"/>
                  </a:lnTo>
                  <a:lnTo>
                    <a:pt x="82" y="81"/>
                  </a:lnTo>
                  <a:lnTo>
                    <a:pt x="82" y="80"/>
                  </a:lnTo>
                  <a:lnTo>
                    <a:pt x="82" y="78"/>
                  </a:lnTo>
                  <a:lnTo>
                    <a:pt x="80" y="78"/>
                  </a:lnTo>
                  <a:lnTo>
                    <a:pt x="78" y="78"/>
                  </a:lnTo>
                  <a:lnTo>
                    <a:pt x="78" y="76"/>
                  </a:lnTo>
                  <a:lnTo>
                    <a:pt x="78" y="74"/>
                  </a:lnTo>
                  <a:lnTo>
                    <a:pt x="78" y="72"/>
                  </a:lnTo>
                  <a:lnTo>
                    <a:pt x="78" y="71"/>
                  </a:lnTo>
                  <a:lnTo>
                    <a:pt x="76" y="69"/>
                  </a:lnTo>
                  <a:lnTo>
                    <a:pt x="76" y="69"/>
                  </a:lnTo>
                  <a:lnTo>
                    <a:pt x="74" y="69"/>
                  </a:lnTo>
                  <a:lnTo>
                    <a:pt x="74" y="69"/>
                  </a:lnTo>
                  <a:lnTo>
                    <a:pt x="73" y="69"/>
                  </a:lnTo>
                  <a:lnTo>
                    <a:pt x="71" y="67"/>
                  </a:lnTo>
                  <a:lnTo>
                    <a:pt x="71" y="65"/>
                  </a:lnTo>
                  <a:lnTo>
                    <a:pt x="69" y="65"/>
                  </a:lnTo>
                  <a:lnTo>
                    <a:pt x="71" y="63"/>
                  </a:lnTo>
                  <a:lnTo>
                    <a:pt x="71" y="62"/>
                  </a:lnTo>
                  <a:lnTo>
                    <a:pt x="71" y="60"/>
                  </a:lnTo>
                  <a:lnTo>
                    <a:pt x="71" y="60"/>
                  </a:lnTo>
                  <a:lnTo>
                    <a:pt x="71" y="60"/>
                  </a:lnTo>
                  <a:lnTo>
                    <a:pt x="73" y="56"/>
                  </a:lnTo>
                  <a:lnTo>
                    <a:pt x="71" y="56"/>
                  </a:lnTo>
                  <a:lnTo>
                    <a:pt x="71" y="54"/>
                  </a:lnTo>
                  <a:lnTo>
                    <a:pt x="71" y="53"/>
                  </a:lnTo>
                  <a:lnTo>
                    <a:pt x="69" y="53"/>
                  </a:lnTo>
                  <a:lnTo>
                    <a:pt x="67" y="53"/>
                  </a:lnTo>
                  <a:lnTo>
                    <a:pt x="67" y="54"/>
                  </a:lnTo>
                  <a:lnTo>
                    <a:pt x="65" y="56"/>
                  </a:lnTo>
                  <a:lnTo>
                    <a:pt x="65" y="54"/>
                  </a:lnTo>
                  <a:lnTo>
                    <a:pt x="65" y="54"/>
                  </a:lnTo>
                  <a:lnTo>
                    <a:pt x="67" y="53"/>
                  </a:lnTo>
                  <a:lnTo>
                    <a:pt x="67" y="53"/>
                  </a:lnTo>
                  <a:lnTo>
                    <a:pt x="65" y="51"/>
                  </a:lnTo>
                  <a:lnTo>
                    <a:pt x="65" y="49"/>
                  </a:lnTo>
                  <a:lnTo>
                    <a:pt x="67" y="49"/>
                  </a:lnTo>
                  <a:lnTo>
                    <a:pt x="67" y="49"/>
                  </a:lnTo>
                  <a:lnTo>
                    <a:pt x="67" y="47"/>
                  </a:lnTo>
                  <a:lnTo>
                    <a:pt x="67" y="47"/>
                  </a:lnTo>
                  <a:lnTo>
                    <a:pt x="65" y="47"/>
                  </a:lnTo>
                  <a:lnTo>
                    <a:pt x="62" y="47"/>
                  </a:lnTo>
                  <a:lnTo>
                    <a:pt x="62" y="45"/>
                  </a:lnTo>
                  <a:lnTo>
                    <a:pt x="60" y="43"/>
                  </a:lnTo>
                  <a:lnTo>
                    <a:pt x="60" y="43"/>
                  </a:lnTo>
                  <a:lnTo>
                    <a:pt x="60" y="45"/>
                  </a:lnTo>
                  <a:lnTo>
                    <a:pt x="60" y="45"/>
                  </a:lnTo>
                  <a:lnTo>
                    <a:pt x="58" y="43"/>
                  </a:lnTo>
                  <a:lnTo>
                    <a:pt x="58" y="42"/>
                  </a:lnTo>
                  <a:lnTo>
                    <a:pt x="55" y="40"/>
                  </a:lnTo>
                  <a:lnTo>
                    <a:pt x="55" y="40"/>
                  </a:lnTo>
                  <a:lnTo>
                    <a:pt x="55" y="40"/>
                  </a:lnTo>
                  <a:lnTo>
                    <a:pt x="53" y="40"/>
                  </a:lnTo>
                  <a:lnTo>
                    <a:pt x="51" y="34"/>
                  </a:lnTo>
                  <a:lnTo>
                    <a:pt x="49" y="34"/>
                  </a:lnTo>
                  <a:lnTo>
                    <a:pt x="49" y="34"/>
                  </a:lnTo>
                  <a:lnTo>
                    <a:pt x="49" y="34"/>
                  </a:lnTo>
                  <a:lnTo>
                    <a:pt x="47" y="36"/>
                  </a:lnTo>
                  <a:lnTo>
                    <a:pt x="47" y="36"/>
                  </a:lnTo>
                  <a:lnTo>
                    <a:pt x="46" y="34"/>
                  </a:lnTo>
                  <a:lnTo>
                    <a:pt x="44" y="33"/>
                  </a:lnTo>
                  <a:lnTo>
                    <a:pt x="44" y="29"/>
                  </a:lnTo>
                  <a:lnTo>
                    <a:pt x="42" y="29"/>
                  </a:lnTo>
                  <a:lnTo>
                    <a:pt x="40" y="27"/>
                  </a:lnTo>
                  <a:lnTo>
                    <a:pt x="40" y="25"/>
                  </a:lnTo>
                  <a:lnTo>
                    <a:pt x="36" y="24"/>
                  </a:lnTo>
                  <a:lnTo>
                    <a:pt x="36" y="22"/>
                  </a:lnTo>
                  <a:lnTo>
                    <a:pt x="31" y="18"/>
                  </a:lnTo>
                  <a:lnTo>
                    <a:pt x="29" y="16"/>
                  </a:lnTo>
                  <a:lnTo>
                    <a:pt x="27" y="15"/>
                  </a:lnTo>
                  <a:lnTo>
                    <a:pt x="26" y="15"/>
                  </a:lnTo>
                  <a:lnTo>
                    <a:pt x="26" y="11"/>
                  </a:lnTo>
                  <a:lnTo>
                    <a:pt x="24" y="11"/>
                  </a:lnTo>
                  <a:lnTo>
                    <a:pt x="24" y="9"/>
                  </a:lnTo>
                  <a:lnTo>
                    <a:pt x="24" y="9"/>
                  </a:lnTo>
                  <a:lnTo>
                    <a:pt x="22" y="7"/>
                  </a:lnTo>
                  <a:lnTo>
                    <a:pt x="20" y="5"/>
                  </a:lnTo>
                  <a:lnTo>
                    <a:pt x="18" y="4"/>
                  </a:lnTo>
                  <a:lnTo>
                    <a:pt x="17" y="4"/>
                  </a:lnTo>
                  <a:lnTo>
                    <a:pt x="17" y="4"/>
                  </a:lnTo>
                  <a:lnTo>
                    <a:pt x="15" y="4"/>
                  </a:lnTo>
                  <a:lnTo>
                    <a:pt x="11" y="4"/>
                  </a:lnTo>
                  <a:lnTo>
                    <a:pt x="9" y="4"/>
                  </a:lnTo>
                  <a:lnTo>
                    <a:pt x="9" y="4"/>
                  </a:lnTo>
                  <a:lnTo>
                    <a:pt x="8" y="4"/>
                  </a:lnTo>
                  <a:lnTo>
                    <a:pt x="6" y="0"/>
                  </a:lnTo>
                  <a:lnTo>
                    <a:pt x="6" y="0"/>
                  </a:lnTo>
                  <a:lnTo>
                    <a:pt x="4" y="0"/>
                  </a:lnTo>
                  <a:lnTo>
                    <a:pt x="2" y="0"/>
                  </a:lnTo>
                  <a:lnTo>
                    <a:pt x="2" y="0"/>
                  </a:lnTo>
                  <a:lnTo>
                    <a:pt x="0" y="0"/>
                  </a:lnTo>
                  <a:lnTo>
                    <a:pt x="0" y="0"/>
                  </a:lnTo>
                  <a:lnTo>
                    <a:pt x="2" y="4"/>
                  </a:lnTo>
                  <a:lnTo>
                    <a:pt x="2" y="7"/>
                  </a:lnTo>
                  <a:lnTo>
                    <a:pt x="4" y="9"/>
                  </a:lnTo>
                  <a:lnTo>
                    <a:pt x="8" y="13"/>
                  </a:lnTo>
                  <a:lnTo>
                    <a:pt x="9" y="15"/>
                  </a:lnTo>
                  <a:lnTo>
                    <a:pt x="9" y="15"/>
                  </a:lnTo>
                  <a:lnTo>
                    <a:pt x="11" y="18"/>
                  </a:lnTo>
                  <a:lnTo>
                    <a:pt x="13" y="18"/>
                  </a:lnTo>
                  <a:lnTo>
                    <a:pt x="15" y="18"/>
                  </a:lnTo>
                  <a:lnTo>
                    <a:pt x="17" y="20"/>
                  </a:lnTo>
                  <a:lnTo>
                    <a:pt x="17" y="22"/>
                  </a:lnTo>
                  <a:lnTo>
                    <a:pt x="18" y="25"/>
                  </a:lnTo>
                  <a:lnTo>
                    <a:pt x="20" y="27"/>
                  </a:lnTo>
                  <a:lnTo>
                    <a:pt x="20" y="27"/>
                  </a:lnTo>
                  <a:lnTo>
                    <a:pt x="20" y="27"/>
                  </a:lnTo>
                  <a:lnTo>
                    <a:pt x="22" y="33"/>
                  </a:lnTo>
                  <a:lnTo>
                    <a:pt x="24" y="34"/>
                  </a:lnTo>
                  <a:lnTo>
                    <a:pt x="26" y="34"/>
                  </a:lnTo>
                  <a:lnTo>
                    <a:pt x="29" y="36"/>
                  </a:lnTo>
                  <a:lnTo>
                    <a:pt x="31" y="38"/>
                  </a:lnTo>
                  <a:lnTo>
                    <a:pt x="31" y="40"/>
                  </a:lnTo>
                  <a:lnTo>
                    <a:pt x="31" y="42"/>
                  </a:lnTo>
                  <a:lnTo>
                    <a:pt x="33" y="45"/>
                  </a:lnTo>
                  <a:lnTo>
                    <a:pt x="35" y="47"/>
                  </a:lnTo>
                  <a:lnTo>
                    <a:pt x="35" y="51"/>
                  </a:lnTo>
                  <a:lnTo>
                    <a:pt x="35" y="54"/>
                  </a:lnTo>
                  <a:lnTo>
                    <a:pt x="36" y="54"/>
                  </a:lnTo>
                  <a:lnTo>
                    <a:pt x="36" y="54"/>
                  </a:lnTo>
                  <a:lnTo>
                    <a:pt x="40" y="58"/>
                  </a:lnTo>
                  <a:lnTo>
                    <a:pt x="40" y="60"/>
                  </a:lnTo>
                  <a:lnTo>
                    <a:pt x="42" y="62"/>
                  </a:lnTo>
                  <a:lnTo>
                    <a:pt x="44" y="63"/>
                  </a:lnTo>
                  <a:lnTo>
                    <a:pt x="44" y="63"/>
                  </a:lnTo>
                  <a:lnTo>
                    <a:pt x="46" y="67"/>
                  </a:lnTo>
                  <a:lnTo>
                    <a:pt x="46" y="69"/>
                  </a:lnTo>
                  <a:lnTo>
                    <a:pt x="49" y="76"/>
                  </a:lnTo>
                  <a:lnTo>
                    <a:pt x="49" y="80"/>
                  </a:lnTo>
                  <a:lnTo>
                    <a:pt x="49" y="81"/>
                  </a:lnTo>
                  <a:lnTo>
                    <a:pt x="53" y="85"/>
                  </a:lnTo>
                  <a:lnTo>
                    <a:pt x="56" y="91"/>
                  </a:lnTo>
                  <a:lnTo>
                    <a:pt x="58" y="92"/>
                  </a:lnTo>
                  <a:lnTo>
                    <a:pt x="58" y="94"/>
                  </a:lnTo>
                  <a:lnTo>
                    <a:pt x="60" y="96"/>
                  </a:lnTo>
                  <a:lnTo>
                    <a:pt x="60" y="98"/>
                  </a:lnTo>
                  <a:lnTo>
                    <a:pt x="62" y="100"/>
                  </a:lnTo>
                  <a:lnTo>
                    <a:pt x="62" y="101"/>
                  </a:lnTo>
                  <a:lnTo>
                    <a:pt x="64" y="101"/>
                  </a:lnTo>
                  <a:lnTo>
                    <a:pt x="67" y="105"/>
                  </a:lnTo>
                  <a:lnTo>
                    <a:pt x="69" y="107"/>
                  </a:lnTo>
                  <a:lnTo>
                    <a:pt x="71" y="109"/>
                  </a:lnTo>
                  <a:lnTo>
                    <a:pt x="71" y="109"/>
                  </a:lnTo>
                  <a:lnTo>
                    <a:pt x="73" y="110"/>
                  </a:lnTo>
                  <a:lnTo>
                    <a:pt x="73" y="112"/>
                  </a:lnTo>
                  <a:lnTo>
                    <a:pt x="76" y="116"/>
                  </a:lnTo>
                  <a:lnTo>
                    <a:pt x="76" y="116"/>
                  </a:lnTo>
                  <a:lnTo>
                    <a:pt x="78" y="118"/>
                  </a:lnTo>
                  <a:lnTo>
                    <a:pt x="78" y="118"/>
                  </a:lnTo>
                  <a:lnTo>
                    <a:pt x="78" y="116"/>
                  </a:lnTo>
                  <a:lnTo>
                    <a:pt x="78" y="114"/>
                  </a:lnTo>
                  <a:lnTo>
                    <a:pt x="82" y="118"/>
                  </a:lnTo>
                  <a:lnTo>
                    <a:pt x="84" y="116"/>
                  </a:lnTo>
                  <a:lnTo>
                    <a:pt x="84" y="116"/>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 name="Freeform 422"/>
            <p:cNvSpPr>
              <a:spLocks/>
            </p:cNvSpPr>
            <p:nvPr/>
          </p:nvSpPr>
          <p:spPr bwMode="auto">
            <a:xfrm>
              <a:off x="4958586" y="2820915"/>
              <a:ext cx="10211" cy="10147"/>
            </a:xfrm>
            <a:custGeom>
              <a:avLst/>
              <a:gdLst>
                <a:gd name="T0" fmla="*/ 2 w 5"/>
                <a:gd name="T1" fmla="*/ 0 h 6"/>
                <a:gd name="T2" fmla="*/ 0 w 5"/>
                <a:gd name="T3" fmla="*/ 0 h 6"/>
                <a:gd name="T4" fmla="*/ 0 w 5"/>
                <a:gd name="T5" fmla="*/ 2 h 6"/>
                <a:gd name="T6" fmla="*/ 2 w 5"/>
                <a:gd name="T7" fmla="*/ 2 h 6"/>
                <a:gd name="T8" fmla="*/ 3 w 5"/>
                <a:gd name="T9" fmla="*/ 6 h 6"/>
                <a:gd name="T10" fmla="*/ 5 w 5"/>
                <a:gd name="T11" fmla="*/ 6 h 6"/>
                <a:gd name="T12" fmla="*/ 5 w 5"/>
                <a:gd name="T13" fmla="*/ 6 h 6"/>
                <a:gd name="T14" fmla="*/ 5 w 5"/>
                <a:gd name="T15" fmla="*/ 4 h 6"/>
                <a:gd name="T16" fmla="*/ 2 w 5"/>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6">
                  <a:moveTo>
                    <a:pt x="2" y="0"/>
                  </a:moveTo>
                  <a:lnTo>
                    <a:pt x="0" y="0"/>
                  </a:lnTo>
                  <a:lnTo>
                    <a:pt x="0" y="2"/>
                  </a:lnTo>
                  <a:lnTo>
                    <a:pt x="2" y="2"/>
                  </a:lnTo>
                  <a:lnTo>
                    <a:pt x="3" y="6"/>
                  </a:lnTo>
                  <a:lnTo>
                    <a:pt x="5" y="6"/>
                  </a:lnTo>
                  <a:lnTo>
                    <a:pt x="5" y="6"/>
                  </a:lnTo>
                  <a:lnTo>
                    <a:pt x="5" y="4"/>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 name="Freeform 423"/>
            <p:cNvSpPr>
              <a:spLocks/>
            </p:cNvSpPr>
            <p:nvPr/>
          </p:nvSpPr>
          <p:spPr bwMode="auto">
            <a:xfrm>
              <a:off x="4983090" y="2846282"/>
              <a:ext cx="16336" cy="15221"/>
            </a:xfrm>
            <a:custGeom>
              <a:avLst/>
              <a:gdLst>
                <a:gd name="T0" fmla="*/ 4 w 8"/>
                <a:gd name="T1" fmla="*/ 3 h 9"/>
                <a:gd name="T2" fmla="*/ 2 w 8"/>
                <a:gd name="T3" fmla="*/ 1 h 9"/>
                <a:gd name="T4" fmla="*/ 2 w 8"/>
                <a:gd name="T5" fmla="*/ 0 h 9"/>
                <a:gd name="T6" fmla="*/ 0 w 8"/>
                <a:gd name="T7" fmla="*/ 0 h 9"/>
                <a:gd name="T8" fmla="*/ 0 w 8"/>
                <a:gd name="T9" fmla="*/ 1 h 9"/>
                <a:gd name="T10" fmla="*/ 2 w 8"/>
                <a:gd name="T11" fmla="*/ 5 h 9"/>
                <a:gd name="T12" fmla="*/ 4 w 8"/>
                <a:gd name="T13" fmla="*/ 7 h 9"/>
                <a:gd name="T14" fmla="*/ 4 w 8"/>
                <a:gd name="T15" fmla="*/ 7 h 9"/>
                <a:gd name="T16" fmla="*/ 6 w 8"/>
                <a:gd name="T17" fmla="*/ 9 h 9"/>
                <a:gd name="T18" fmla="*/ 6 w 8"/>
                <a:gd name="T19" fmla="*/ 9 h 9"/>
                <a:gd name="T20" fmla="*/ 8 w 8"/>
                <a:gd name="T21" fmla="*/ 9 h 9"/>
                <a:gd name="T22" fmla="*/ 6 w 8"/>
                <a:gd name="T23" fmla="*/ 5 h 9"/>
                <a:gd name="T24" fmla="*/ 4 w 8"/>
                <a:gd name="T2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9">
                  <a:moveTo>
                    <a:pt x="4" y="3"/>
                  </a:moveTo>
                  <a:lnTo>
                    <a:pt x="2" y="1"/>
                  </a:lnTo>
                  <a:lnTo>
                    <a:pt x="2" y="0"/>
                  </a:lnTo>
                  <a:lnTo>
                    <a:pt x="0" y="0"/>
                  </a:lnTo>
                  <a:lnTo>
                    <a:pt x="0" y="1"/>
                  </a:lnTo>
                  <a:lnTo>
                    <a:pt x="2" y="5"/>
                  </a:lnTo>
                  <a:lnTo>
                    <a:pt x="4" y="7"/>
                  </a:lnTo>
                  <a:lnTo>
                    <a:pt x="4" y="7"/>
                  </a:lnTo>
                  <a:lnTo>
                    <a:pt x="6" y="9"/>
                  </a:lnTo>
                  <a:lnTo>
                    <a:pt x="6" y="9"/>
                  </a:lnTo>
                  <a:lnTo>
                    <a:pt x="8" y="9"/>
                  </a:lnTo>
                  <a:lnTo>
                    <a:pt x="6" y="5"/>
                  </a:lnTo>
                  <a:lnTo>
                    <a:pt x="4" y="3"/>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23" name="Freeform 424"/>
            <p:cNvSpPr>
              <a:spLocks/>
            </p:cNvSpPr>
            <p:nvPr/>
          </p:nvSpPr>
          <p:spPr bwMode="auto">
            <a:xfrm>
              <a:off x="5054560" y="2836135"/>
              <a:ext cx="6127" cy="6765"/>
            </a:xfrm>
            <a:custGeom>
              <a:avLst/>
              <a:gdLst>
                <a:gd name="T0" fmla="*/ 2 w 3"/>
                <a:gd name="T1" fmla="*/ 0 h 4"/>
                <a:gd name="T2" fmla="*/ 0 w 3"/>
                <a:gd name="T3" fmla="*/ 0 h 4"/>
                <a:gd name="T4" fmla="*/ 0 w 3"/>
                <a:gd name="T5" fmla="*/ 0 h 4"/>
                <a:gd name="T6" fmla="*/ 2 w 3"/>
                <a:gd name="T7" fmla="*/ 2 h 4"/>
                <a:gd name="T8" fmla="*/ 2 w 3"/>
                <a:gd name="T9" fmla="*/ 2 h 4"/>
                <a:gd name="T10" fmla="*/ 2 w 3"/>
                <a:gd name="T11" fmla="*/ 4 h 4"/>
                <a:gd name="T12" fmla="*/ 3 w 3"/>
                <a:gd name="T13" fmla="*/ 2 h 4"/>
                <a:gd name="T14" fmla="*/ 3 w 3"/>
                <a:gd name="T15" fmla="*/ 2 h 4"/>
                <a:gd name="T16" fmla="*/ 3 w 3"/>
                <a:gd name="T17" fmla="*/ 0 h 4"/>
                <a:gd name="T18" fmla="*/ 2 w 3"/>
                <a:gd name="T19" fmla="*/ 0 h 4"/>
                <a:gd name="T20" fmla="*/ 2 w 3"/>
                <a:gd name="T21" fmla="*/ 0 h 4"/>
                <a:gd name="T22" fmla="*/ 2 w 3"/>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4">
                  <a:moveTo>
                    <a:pt x="2" y="0"/>
                  </a:moveTo>
                  <a:lnTo>
                    <a:pt x="0" y="0"/>
                  </a:lnTo>
                  <a:lnTo>
                    <a:pt x="0" y="0"/>
                  </a:lnTo>
                  <a:lnTo>
                    <a:pt x="2" y="2"/>
                  </a:lnTo>
                  <a:lnTo>
                    <a:pt x="2" y="2"/>
                  </a:lnTo>
                  <a:lnTo>
                    <a:pt x="2" y="4"/>
                  </a:lnTo>
                  <a:lnTo>
                    <a:pt x="3" y="2"/>
                  </a:lnTo>
                  <a:lnTo>
                    <a:pt x="3" y="2"/>
                  </a:lnTo>
                  <a:lnTo>
                    <a:pt x="3" y="0"/>
                  </a:lnTo>
                  <a:lnTo>
                    <a:pt x="2" y="0"/>
                  </a:lnTo>
                  <a:lnTo>
                    <a:pt x="2" y="0"/>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24" name="Freeform 425"/>
            <p:cNvSpPr>
              <a:spLocks/>
            </p:cNvSpPr>
            <p:nvPr/>
          </p:nvSpPr>
          <p:spPr bwMode="auto">
            <a:xfrm>
              <a:off x="5064771" y="2842900"/>
              <a:ext cx="8168" cy="5074"/>
            </a:xfrm>
            <a:custGeom>
              <a:avLst/>
              <a:gdLst>
                <a:gd name="T0" fmla="*/ 2 w 4"/>
                <a:gd name="T1" fmla="*/ 0 h 3"/>
                <a:gd name="T2" fmla="*/ 2 w 4"/>
                <a:gd name="T3" fmla="*/ 2 h 3"/>
                <a:gd name="T4" fmla="*/ 0 w 4"/>
                <a:gd name="T5" fmla="*/ 0 h 3"/>
                <a:gd name="T6" fmla="*/ 2 w 4"/>
                <a:gd name="T7" fmla="*/ 2 h 3"/>
                <a:gd name="T8" fmla="*/ 4 w 4"/>
                <a:gd name="T9" fmla="*/ 2 h 3"/>
                <a:gd name="T10" fmla="*/ 4 w 4"/>
                <a:gd name="T11" fmla="*/ 3 h 3"/>
                <a:gd name="T12" fmla="*/ 4 w 4"/>
                <a:gd name="T13" fmla="*/ 3 h 3"/>
                <a:gd name="T14" fmla="*/ 4 w 4"/>
                <a:gd name="T15" fmla="*/ 2 h 3"/>
                <a:gd name="T16" fmla="*/ 2 w 4"/>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3">
                  <a:moveTo>
                    <a:pt x="2" y="0"/>
                  </a:moveTo>
                  <a:lnTo>
                    <a:pt x="2" y="2"/>
                  </a:lnTo>
                  <a:lnTo>
                    <a:pt x="0" y="0"/>
                  </a:lnTo>
                  <a:lnTo>
                    <a:pt x="2" y="2"/>
                  </a:lnTo>
                  <a:lnTo>
                    <a:pt x="4" y="2"/>
                  </a:lnTo>
                  <a:lnTo>
                    <a:pt x="4" y="3"/>
                  </a:lnTo>
                  <a:lnTo>
                    <a:pt x="4" y="3"/>
                  </a:lnTo>
                  <a:lnTo>
                    <a:pt x="4" y="2"/>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25" name="Freeform 426"/>
            <p:cNvSpPr>
              <a:spLocks/>
            </p:cNvSpPr>
            <p:nvPr/>
          </p:nvSpPr>
          <p:spPr bwMode="auto">
            <a:xfrm>
              <a:off x="5009636" y="2888562"/>
              <a:ext cx="10211" cy="15221"/>
            </a:xfrm>
            <a:custGeom>
              <a:avLst/>
              <a:gdLst>
                <a:gd name="T0" fmla="*/ 2 w 5"/>
                <a:gd name="T1" fmla="*/ 2 h 9"/>
                <a:gd name="T2" fmla="*/ 2 w 5"/>
                <a:gd name="T3" fmla="*/ 0 h 9"/>
                <a:gd name="T4" fmla="*/ 2 w 5"/>
                <a:gd name="T5" fmla="*/ 0 h 9"/>
                <a:gd name="T6" fmla="*/ 0 w 5"/>
                <a:gd name="T7" fmla="*/ 0 h 9"/>
                <a:gd name="T8" fmla="*/ 0 w 5"/>
                <a:gd name="T9" fmla="*/ 2 h 9"/>
                <a:gd name="T10" fmla="*/ 0 w 5"/>
                <a:gd name="T11" fmla="*/ 2 h 9"/>
                <a:gd name="T12" fmla="*/ 0 w 5"/>
                <a:gd name="T13" fmla="*/ 4 h 9"/>
                <a:gd name="T14" fmla="*/ 0 w 5"/>
                <a:gd name="T15" fmla="*/ 5 h 9"/>
                <a:gd name="T16" fmla="*/ 2 w 5"/>
                <a:gd name="T17" fmla="*/ 7 h 9"/>
                <a:gd name="T18" fmla="*/ 2 w 5"/>
                <a:gd name="T19" fmla="*/ 7 h 9"/>
                <a:gd name="T20" fmla="*/ 4 w 5"/>
                <a:gd name="T21" fmla="*/ 9 h 9"/>
                <a:gd name="T22" fmla="*/ 4 w 5"/>
                <a:gd name="T23" fmla="*/ 7 h 9"/>
                <a:gd name="T24" fmla="*/ 5 w 5"/>
                <a:gd name="T25" fmla="*/ 7 h 9"/>
                <a:gd name="T26" fmla="*/ 4 w 5"/>
                <a:gd name="T27" fmla="*/ 5 h 9"/>
                <a:gd name="T28" fmla="*/ 2 w 5"/>
                <a:gd name="T29"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9">
                  <a:moveTo>
                    <a:pt x="2" y="2"/>
                  </a:moveTo>
                  <a:lnTo>
                    <a:pt x="2" y="0"/>
                  </a:lnTo>
                  <a:lnTo>
                    <a:pt x="2" y="0"/>
                  </a:lnTo>
                  <a:lnTo>
                    <a:pt x="0" y="0"/>
                  </a:lnTo>
                  <a:lnTo>
                    <a:pt x="0" y="2"/>
                  </a:lnTo>
                  <a:lnTo>
                    <a:pt x="0" y="2"/>
                  </a:lnTo>
                  <a:lnTo>
                    <a:pt x="0" y="4"/>
                  </a:lnTo>
                  <a:lnTo>
                    <a:pt x="0" y="5"/>
                  </a:lnTo>
                  <a:lnTo>
                    <a:pt x="2" y="7"/>
                  </a:lnTo>
                  <a:lnTo>
                    <a:pt x="2" y="7"/>
                  </a:lnTo>
                  <a:lnTo>
                    <a:pt x="4" y="9"/>
                  </a:lnTo>
                  <a:lnTo>
                    <a:pt x="4" y="7"/>
                  </a:lnTo>
                  <a:lnTo>
                    <a:pt x="5" y="7"/>
                  </a:lnTo>
                  <a:lnTo>
                    <a:pt x="4" y="5"/>
                  </a:lnTo>
                  <a:lnTo>
                    <a:pt x="2"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26" name="Freeform 427"/>
            <p:cNvSpPr>
              <a:spLocks/>
            </p:cNvSpPr>
            <p:nvPr/>
          </p:nvSpPr>
          <p:spPr bwMode="auto">
            <a:xfrm>
              <a:off x="5101527" y="2880106"/>
              <a:ext cx="8168" cy="1692"/>
            </a:xfrm>
            <a:custGeom>
              <a:avLst/>
              <a:gdLst>
                <a:gd name="T0" fmla="*/ 0 w 4"/>
                <a:gd name="T1" fmla="*/ 0 h 1"/>
                <a:gd name="T2" fmla="*/ 0 w 4"/>
                <a:gd name="T3" fmla="*/ 0 h 1"/>
                <a:gd name="T4" fmla="*/ 0 w 4"/>
                <a:gd name="T5" fmla="*/ 1 h 1"/>
                <a:gd name="T6" fmla="*/ 2 w 4"/>
                <a:gd name="T7" fmla="*/ 1 h 1"/>
                <a:gd name="T8" fmla="*/ 2 w 4"/>
                <a:gd name="T9" fmla="*/ 1 h 1"/>
                <a:gd name="T10" fmla="*/ 2 w 4"/>
                <a:gd name="T11" fmla="*/ 1 h 1"/>
                <a:gd name="T12" fmla="*/ 4 w 4"/>
                <a:gd name="T13" fmla="*/ 1 h 1"/>
                <a:gd name="T14" fmla="*/ 2 w 4"/>
                <a:gd name="T15" fmla="*/ 0 h 1"/>
                <a:gd name="T16" fmla="*/ 0 w 4"/>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
                  <a:moveTo>
                    <a:pt x="0" y="0"/>
                  </a:moveTo>
                  <a:lnTo>
                    <a:pt x="0" y="0"/>
                  </a:lnTo>
                  <a:lnTo>
                    <a:pt x="0" y="1"/>
                  </a:lnTo>
                  <a:lnTo>
                    <a:pt x="2" y="1"/>
                  </a:lnTo>
                  <a:lnTo>
                    <a:pt x="2" y="1"/>
                  </a:lnTo>
                  <a:lnTo>
                    <a:pt x="2" y="1"/>
                  </a:lnTo>
                  <a:lnTo>
                    <a:pt x="4" y="1"/>
                  </a:lnTo>
                  <a:lnTo>
                    <a:pt x="2"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27" name="Freeform 428"/>
            <p:cNvSpPr>
              <a:spLocks/>
            </p:cNvSpPr>
            <p:nvPr/>
          </p:nvSpPr>
          <p:spPr bwMode="auto">
            <a:xfrm>
              <a:off x="5117863" y="2897017"/>
              <a:ext cx="24504" cy="28750"/>
            </a:xfrm>
            <a:custGeom>
              <a:avLst/>
              <a:gdLst>
                <a:gd name="T0" fmla="*/ 10 w 12"/>
                <a:gd name="T1" fmla="*/ 11 h 17"/>
                <a:gd name="T2" fmla="*/ 9 w 12"/>
                <a:gd name="T3" fmla="*/ 11 h 17"/>
                <a:gd name="T4" fmla="*/ 9 w 12"/>
                <a:gd name="T5" fmla="*/ 9 h 17"/>
                <a:gd name="T6" fmla="*/ 9 w 12"/>
                <a:gd name="T7" fmla="*/ 8 h 17"/>
                <a:gd name="T8" fmla="*/ 7 w 12"/>
                <a:gd name="T9" fmla="*/ 4 h 17"/>
                <a:gd name="T10" fmla="*/ 7 w 12"/>
                <a:gd name="T11" fmla="*/ 2 h 17"/>
                <a:gd name="T12" fmla="*/ 7 w 12"/>
                <a:gd name="T13" fmla="*/ 0 h 17"/>
                <a:gd name="T14" fmla="*/ 5 w 12"/>
                <a:gd name="T15" fmla="*/ 0 h 17"/>
                <a:gd name="T16" fmla="*/ 5 w 12"/>
                <a:gd name="T17" fmla="*/ 2 h 17"/>
                <a:gd name="T18" fmla="*/ 5 w 12"/>
                <a:gd name="T19" fmla="*/ 2 h 17"/>
                <a:gd name="T20" fmla="*/ 5 w 12"/>
                <a:gd name="T21" fmla="*/ 4 h 17"/>
                <a:gd name="T22" fmla="*/ 5 w 12"/>
                <a:gd name="T23" fmla="*/ 4 h 17"/>
                <a:gd name="T24" fmla="*/ 3 w 12"/>
                <a:gd name="T25" fmla="*/ 2 h 17"/>
                <a:gd name="T26" fmla="*/ 3 w 12"/>
                <a:gd name="T27" fmla="*/ 2 h 17"/>
                <a:gd name="T28" fmla="*/ 1 w 12"/>
                <a:gd name="T29" fmla="*/ 2 h 17"/>
                <a:gd name="T30" fmla="*/ 1 w 12"/>
                <a:gd name="T31" fmla="*/ 2 h 17"/>
                <a:gd name="T32" fmla="*/ 0 w 12"/>
                <a:gd name="T33" fmla="*/ 6 h 17"/>
                <a:gd name="T34" fmla="*/ 0 w 12"/>
                <a:gd name="T35" fmla="*/ 6 h 17"/>
                <a:gd name="T36" fmla="*/ 1 w 12"/>
                <a:gd name="T37" fmla="*/ 6 h 17"/>
                <a:gd name="T38" fmla="*/ 3 w 12"/>
                <a:gd name="T39" fmla="*/ 6 h 17"/>
                <a:gd name="T40" fmla="*/ 5 w 12"/>
                <a:gd name="T41" fmla="*/ 8 h 17"/>
                <a:gd name="T42" fmla="*/ 5 w 12"/>
                <a:gd name="T43" fmla="*/ 9 h 17"/>
                <a:gd name="T44" fmla="*/ 7 w 12"/>
                <a:gd name="T45" fmla="*/ 11 h 17"/>
                <a:gd name="T46" fmla="*/ 7 w 12"/>
                <a:gd name="T47" fmla="*/ 11 h 17"/>
                <a:gd name="T48" fmla="*/ 7 w 12"/>
                <a:gd name="T49" fmla="*/ 13 h 17"/>
                <a:gd name="T50" fmla="*/ 7 w 12"/>
                <a:gd name="T51" fmla="*/ 15 h 17"/>
                <a:gd name="T52" fmla="*/ 10 w 12"/>
                <a:gd name="T53" fmla="*/ 17 h 17"/>
                <a:gd name="T54" fmla="*/ 10 w 12"/>
                <a:gd name="T55" fmla="*/ 17 h 17"/>
                <a:gd name="T56" fmla="*/ 12 w 12"/>
                <a:gd name="T57" fmla="*/ 17 h 17"/>
                <a:gd name="T58" fmla="*/ 10 w 12"/>
                <a:gd name="T59" fmla="*/ 17 h 17"/>
                <a:gd name="T60" fmla="*/ 12 w 12"/>
                <a:gd name="T61" fmla="*/ 11 h 17"/>
                <a:gd name="T62" fmla="*/ 10 w 12"/>
                <a:gd name="T63"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 h="17">
                  <a:moveTo>
                    <a:pt x="10" y="11"/>
                  </a:moveTo>
                  <a:lnTo>
                    <a:pt x="9" y="11"/>
                  </a:lnTo>
                  <a:lnTo>
                    <a:pt x="9" y="9"/>
                  </a:lnTo>
                  <a:lnTo>
                    <a:pt x="9" y="8"/>
                  </a:lnTo>
                  <a:lnTo>
                    <a:pt x="7" y="4"/>
                  </a:lnTo>
                  <a:lnTo>
                    <a:pt x="7" y="2"/>
                  </a:lnTo>
                  <a:lnTo>
                    <a:pt x="7" y="0"/>
                  </a:lnTo>
                  <a:lnTo>
                    <a:pt x="5" y="0"/>
                  </a:lnTo>
                  <a:lnTo>
                    <a:pt x="5" y="2"/>
                  </a:lnTo>
                  <a:lnTo>
                    <a:pt x="5" y="2"/>
                  </a:lnTo>
                  <a:lnTo>
                    <a:pt x="5" y="4"/>
                  </a:lnTo>
                  <a:lnTo>
                    <a:pt x="5" y="4"/>
                  </a:lnTo>
                  <a:lnTo>
                    <a:pt x="3" y="2"/>
                  </a:lnTo>
                  <a:lnTo>
                    <a:pt x="3" y="2"/>
                  </a:lnTo>
                  <a:lnTo>
                    <a:pt x="1" y="2"/>
                  </a:lnTo>
                  <a:lnTo>
                    <a:pt x="1" y="2"/>
                  </a:lnTo>
                  <a:lnTo>
                    <a:pt x="0" y="6"/>
                  </a:lnTo>
                  <a:lnTo>
                    <a:pt x="0" y="6"/>
                  </a:lnTo>
                  <a:lnTo>
                    <a:pt x="1" y="6"/>
                  </a:lnTo>
                  <a:lnTo>
                    <a:pt x="3" y="6"/>
                  </a:lnTo>
                  <a:lnTo>
                    <a:pt x="5" y="8"/>
                  </a:lnTo>
                  <a:lnTo>
                    <a:pt x="5" y="9"/>
                  </a:lnTo>
                  <a:lnTo>
                    <a:pt x="7" y="11"/>
                  </a:lnTo>
                  <a:lnTo>
                    <a:pt x="7" y="11"/>
                  </a:lnTo>
                  <a:lnTo>
                    <a:pt x="7" y="13"/>
                  </a:lnTo>
                  <a:lnTo>
                    <a:pt x="7" y="15"/>
                  </a:lnTo>
                  <a:lnTo>
                    <a:pt x="10" y="17"/>
                  </a:lnTo>
                  <a:lnTo>
                    <a:pt x="10" y="17"/>
                  </a:lnTo>
                  <a:lnTo>
                    <a:pt x="12" y="17"/>
                  </a:lnTo>
                  <a:lnTo>
                    <a:pt x="10" y="17"/>
                  </a:lnTo>
                  <a:lnTo>
                    <a:pt x="12" y="11"/>
                  </a:lnTo>
                  <a:lnTo>
                    <a:pt x="10" y="11"/>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28" name="Freeform 429"/>
            <p:cNvSpPr>
              <a:spLocks/>
            </p:cNvSpPr>
            <p:nvPr/>
          </p:nvSpPr>
          <p:spPr bwMode="auto">
            <a:xfrm>
              <a:off x="5156661" y="2915621"/>
              <a:ext cx="12252" cy="13529"/>
            </a:xfrm>
            <a:custGeom>
              <a:avLst/>
              <a:gdLst>
                <a:gd name="T0" fmla="*/ 4 w 6"/>
                <a:gd name="T1" fmla="*/ 2 h 8"/>
                <a:gd name="T2" fmla="*/ 4 w 6"/>
                <a:gd name="T3" fmla="*/ 0 h 8"/>
                <a:gd name="T4" fmla="*/ 2 w 6"/>
                <a:gd name="T5" fmla="*/ 0 h 8"/>
                <a:gd name="T6" fmla="*/ 0 w 6"/>
                <a:gd name="T7" fmla="*/ 0 h 8"/>
                <a:gd name="T8" fmla="*/ 0 w 6"/>
                <a:gd name="T9" fmla="*/ 2 h 8"/>
                <a:gd name="T10" fmla="*/ 0 w 6"/>
                <a:gd name="T11" fmla="*/ 4 h 8"/>
                <a:gd name="T12" fmla="*/ 0 w 6"/>
                <a:gd name="T13" fmla="*/ 6 h 8"/>
                <a:gd name="T14" fmla="*/ 0 w 6"/>
                <a:gd name="T15" fmla="*/ 6 h 8"/>
                <a:gd name="T16" fmla="*/ 0 w 6"/>
                <a:gd name="T17" fmla="*/ 8 h 8"/>
                <a:gd name="T18" fmla="*/ 2 w 6"/>
                <a:gd name="T19" fmla="*/ 8 h 8"/>
                <a:gd name="T20" fmla="*/ 2 w 6"/>
                <a:gd name="T21" fmla="*/ 6 h 8"/>
                <a:gd name="T22" fmla="*/ 4 w 6"/>
                <a:gd name="T23" fmla="*/ 8 h 8"/>
                <a:gd name="T24" fmla="*/ 4 w 6"/>
                <a:gd name="T25" fmla="*/ 8 h 8"/>
                <a:gd name="T26" fmla="*/ 6 w 6"/>
                <a:gd name="T27" fmla="*/ 6 h 8"/>
                <a:gd name="T28" fmla="*/ 6 w 6"/>
                <a:gd name="T29" fmla="*/ 6 h 8"/>
                <a:gd name="T30" fmla="*/ 6 w 6"/>
                <a:gd name="T31" fmla="*/ 4 h 8"/>
                <a:gd name="T32" fmla="*/ 6 w 6"/>
                <a:gd name="T33" fmla="*/ 2 h 8"/>
                <a:gd name="T34" fmla="*/ 4 w 6"/>
                <a:gd name="T35"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8">
                  <a:moveTo>
                    <a:pt x="4" y="2"/>
                  </a:moveTo>
                  <a:lnTo>
                    <a:pt x="4" y="0"/>
                  </a:lnTo>
                  <a:lnTo>
                    <a:pt x="2" y="0"/>
                  </a:lnTo>
                  <a:lnTo>
                    <a:pt x="0" y="0"/>
                  </a:lnTo>
                  <a:lnTo>
                    <a:pt x="0" y="2"/>
                  </a:lnTo>
                  <a:lnTo>
                    <a:pt x="0" y="4"/>
                  </a:lnTo>
                  <a:lnTo>
                    <a:pt x="0" y="6"/>
                  </a:lnTo>
                  <a:lnTo>
                    <a:pt x="0" y="6"/>
                  </a:lnTo>
                  <a:lnTo>
                    <a:pt x="0" y="8"/>
                  </a:lnTo>
                  <a:lnTo>
                    <a:pt x="2" y="8"/>
                  </a:lnTo>
                  <a:lnTo>
                    <a:pt x="2" y="6"/>
                  </a:lnTo>
                  <a:lnTo>
                    <a:pt x="4" y="8"/>
                  </a:lnTo>
                  <a:lnTo>
                    <a:pt x="4" y="8"/>
                  </a:lnTo>
                  <a:lnTo>
                    <a:pt x="6" y="6"/>
                  </a:lnTo>
                  <a:lnTo>
                    <a:pt x="6" y="6"/>
                  </a:lnTo>
                  <a:lnTo>
                    <a:pt x="6" y="4"/>
                  </a:lnTo>
                  <a:lnTo>
                    <a:pt x="6" y="2"/>
                  </a:lnTo>
                  <a:lnTo>
                    <a:pt x="4"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29" name="Freeform 430"/>
            <p:cNvSpPr>
              <a:spLocks/>
            </p:cNvSpPr>
            <p:nvPr/>
          </p:nvSpPr>
          <p:spPr bwMode="auto">
            <a:xfrm>
              <a:off x="5113779" y="2976503"/>
              <a:ext cx="151109" cy="52427"/>
            </a:xfrm>
            <a:custGeom>
              <a:avLst/>
              <a:gdLst>
                <a:gd name="T0" fmla="*/ 11 w 74"/>
                <a:gd name="T1" fmla="*/ 11 h 31"/>
                <a:gd name="T2" fmla="*/ 9 w 74"/>
                <a:gd name="T3" fmla="*/ 13 h 31"/>
                <a:gd name="T4" fmla="*/ 11 w 74"/>
                <a:gd name="T5" fmla="*/ 15 h 31"/>
                <a:gd name="T6" fmla="*/ 12 w 74"/>
                <a:gd name="T7" fmla="*/ 17 h 31"/>
                <a:gd name="T8" fmla="*/ 18 w 74"/>
                <a:gd name="T9" fmla="*/ 17 h 31"/>
                <a:gd name="T10" fmla="*/ 25 w 74"/>
                <a:gd name="T11" fmla="*/ 20 h 31"/>
                <a:gd name="T12" fmla="*/ 27 w 74"/>
                <a:gd name="T13" fmla="*/ 20 h 31"/>
                <a:gd name="T14" fmla="*/ 29 w 74"/>
                <a:gd name="T15" fmla="*/ 19 h 31"/>
                <a:gd name="T16" fmla="*/ 31 w 74"/>
                <a:gd name="T17" fmla="*/ 19 h 31"/>
                <a:gd name="T18" fmla="*/ 31 w 74"/>
                <a:gd name="T19" fmla="*/ 19 h 31"/>
                <a:gd name="T20" fmla="*/ 36 w 74"/>
                <a:gd name="T21" fmla="*/ 19 h 31"/>
                <a:gd name="T22" fmla="*/ 38 w 74"/>
                <a:gd name="T23" fmla="*/ 20 h 31"/>
                <a:gd name="T24" fmla="*/ 40 w 74"/>
                <a:gd name="T25" fmla="*/ 22 h 31"/>
                <a:gd name="T26" fmla="*/ 43 w 74"/>
                <a:gd name="T27" fmla="*/ 24 h 31"/>
                <a:gd name="T28" fmla="*/ 47 w 74"/>
                <a:gd name="T29" fmla="*/ 24 h 31"/>
                <a:gd name="T30" fmla="*/ 47 w 74"/>
                <a:gd name="T31" fmla="*/ 24 h 31"/>
                <a:gd name="T32" fmla="*/ 50 w 74"/>
                <a:gd name="T33" fmla="*/ 26 h 31"/>
                <a:gd name="T34" fmla="*/ 54 w 74"/>
                <a:gd name="T35" fmla="*/ 24 h 31"/>
                <a:gd name="T36" fmla="*/ 58 w 74"/>
                <a:gd name="T37" fmla="*/ 26 h 31"/>
                <a:gd name="T38" fmla="*/ 63 w 74"/>
                <a:gd name="T39" fmla="*/ 26 h 31"/>
                <a:gd name="T40" fmla="*/ 67 w 74"/>
                <a:gd name="T41" fmla="*/ 28 h 31"/>
                <a:gd name="T42" fmla="*/ 72 w 74"/>
                <a:gd name="T43" fmla="*/ 31 h 31"/>
                <a:gd name="T44" fmla="*/ 72 w 74"/>
                <a:gd name="T45" fmla="*/ 29 h 31"/>
                <a:gd name="T46" fmla="*/ 72 w 74"/>
                <a:gd name="T47" fmla="*/ 26 h 31"/>
                <a:gd name="T48" fmla="*/ 74 w 74"/>
                <a:gd name="T49" fmla="*/ 20 h 31"/>
                <a:gd name="T50" fmla="*/ 70 w 74"/>
                <a:gd name="T51" fmla="*/ 19 h 31"/>
                <a:gd name="T52" fmla="*/ 67 w 74"/>
                <a:gd name="T53" fmla="*/ 19 h 31"/>
                <a:gd name="T54" fmla="*/ 63 w 74"/>
                <a:gd name="T55" fmla="*/ 19 h 31"/>
                <a:gd name="T56" fmla="*/ 61 w 74"/>
                <a:gd name="T57" fmla="*/ 15 h 31"/>
                <a:gd name="T58" fmla="*/ 59 w 74"/>
                <a:gd name="T59" fmla="*/ 11 h 31"/>
                <a:gd name="T60" fmla="*/ 56 w 74"/>
                <a:gd name="T61" fmla="*/ 10 h 31"/>
                <a:gd name="T62" fmla="*/ 54 w 74"/>
                <a:gd name="T63" fmla="*/ 10 h 31"/>
                <a:gd name="T64" fmla="*/ 52 w 74"/>
                <a:gd name="T65" fmla="*/ 8 h 31"/>
                <a:gd name="T66" fmla="*/ 50 w 74"/>
                <a:gd name="T67" fmla="*/ 8 h 31"/>
                <a:gd name="T68" fmla="*/ 47 w 74"/>
                <a:gd name="T69" fmla="*/ 8 h 31"/>
                <a:gd name="T70" fmla="*/ 45 w 74"/>
                <a:gd name="T71" fmla="*/ 6 h 31"/>
                <a:gd name="T72" fmla="*/ 45 w 74"/>
                <a:gd name="T73" fmla="*/ 8 h 31"/>
                <a:gd name="T74" fmla="*/ 41 w 74"/>
                <a:gd name="T75" fmla="*/ 11 h 31"/>
                <a:gd name="T76" fmla="*/ 40 w 74"/>
                <a:gd name="T77" fmla="*/ 10 h 31"/>
                <a:gd name="T78" fmla="*/ 34 w 74"/>
                <a:gd name="T79" fmla="*/ 10 h 31"/>
                <a:gd name="T80" fmla="*/ 29 w 74"/>
                <a:gd name="T81" fmla="*/ 10 h 31"/>
                <a:gd name="T82" fmla="*/ 27 w 74"/>
                <a:gd name="T83" fmla="*/ 6 h 31"/>
                <a:gd name="T84" fmla="*/ 23 w 74"/>
                <a:gd name="T85" fmla="*/ 4 h 31"/>
                <a:gd name="T86" fmla="*/ 20 w 74"/>
                <a:gd name="T87" fmla="*/ 2 h 31"/>
                <a:gd name="T88" fmla="*/ 18 w 74"/>
                <a:gd name="T89" fmla="*/ 0 h 31"/>
                <a:gd name="T90" fmla="*/ 16 w 74"/>
                <a:gd name="T91" fmla="*/ 0 h 31"/>
                <a:gd name="T92" fmla="*/ 9 w 74"/>
                <a:gd name="T93" fmla="*/ 0 h 31"/>
                <a:gd name="T94" fmla="*/ 5 w 74"/>
                <a:gd name="T95" fmla="*/ 2 h 31"/>
                <a:gd name="T96" fmla="*/ 3 w 74"/>
                <a:gd name="T97" fmla="*/ 6 h 31"/>
                <a:gd name="T98" fmla="*/ 3 w 74"/>
                <a:gd name="T99" fmla="*/ 8 h 31"/>
                <a:gd name="T100" fmla="*/ 2 w 74"/>
                <a:gd name="T101" fmla="*/ 8 h 31"/>
                <a:gd name="T102" fmla="*/ 0 w 74"/>
                <a:gd name="T103" fmla="*/ 6 h 31"/>
                <a:gd name="T104" fmla="*/ 2 w 74"/>
                <a:gd name="T105" fmla="*/ 8 h 31"/>
                <a:gd name="T106" fmla="*/ 3 w 74"/>
                <a:gd name="T107" fmla="*/ 10 h 31"/>
                <a:gd name="T108" fmla="*/ 9 w 74"/>
                <a:gd name="T109" fmla="*/ 1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4" h="31">
                  <a:moveTo>
                    <a:pt x="9" y="11"/>
                  </a:moveTo>
                  <a:lnTo>
                    <a:pt x="11" y="11"/>
                  </a:lnTo>
                  <a:lnTo>
                    <a:pt x="11" y="11"/>
                  </a:lnTo>
                  <a:lnTo>
                    <a:pt x="9" y="13"/>
                  </a:lnTo>
                  <a:lnTo>
                    <a:pt x="9" y="15"/>
                  </a:lnTo>
                  <a:lnTo>
                    <a:pt x="11" y="15"/>
                  </a:lnTo>
                  <a:lnTo>
                    <a:pt x="12" y="15"/>
                  </a:lnTo>
                  <a:lnTo>
                    <a:pt x="12" y="17"/>
                  </a:lnTo>
                  <a:lnTo>
                    <a:pt x="16" y="17"/>
                  </a:lnTo>
                  <a:lnTo>
                    <a:pt x="18" y="17"/>
                  </a:lnTo>
                  <a:lnTo>
                    <a:pt x="20" y="19"/>
                  </a:lnTo>
                  <a:lnTo>
                    <a:pt x="25" y="20"/>
                  </a:lnTo>
                  <a:lnTo>
                    <a:pt x="27" y="20"/>
                  </a:lnTo>
                  <a:lnTo>
                    <a:pt x="27" y="20"/>
                  </a:lnTo>
                  <a:lnTo>
                    <a:pt x="27" y="19"/>
                  </a:lnTo>
                  <a:lnTo>
                    <a:pt x="29" y="19"/>
                  </a:lnTo>
                  <a:lnTo>
                    <a:pt x="31" y="19"/>
                  </a:lnTo>
                  <a:lnTo>
                    <a:pt x="31" y="19"/>
                  </a:lnTo>
                  <a:lnTo>
                    <a:pt x="31" y="19"/>
                  </a:lnTo>
                  <a:lnTo>
                    <a:pt x="31" y="19"/>
                  </a:lnTo>
                  <a:lnTo>
                    <a:pt x="34" y="19"/>
                  </a:lnTo>
                  <a:lnTo>
                    <a:pt x="36" y="19"/>
                  </a:lnTo>
                  <a:lnTo>
                    <a:pt x="38" y="20"/>
                  </a:lnTo>
                  <a:lnTo>
                    <a:pt x="38" y="20"/>
                  </a:lnTo>
                  <a:lnTo>
                    <a:pt x="40" y="20"/>
                  </a:lnTo>
                  <a:lnTo>
                    <a:pt x="40" y="22"/>
                  </a:lnTo>
                  <a:lnTo>
                    <a:pt x="41" y="24"/>
                  </a:lnTo>
                  <a:lnTo>
                    <a:pt x="43" y="24"/>
                  </a:lnTo>
                  <a:lnTo>
                    <a:pt x="45" y="24"/>
                  </a:lnTo>
                  <a:lnTo>
                    <a:pt x="47" y="24"/>
                  </a:lnTo>
                  <a:lnTo>
                    <a:pt x="47" y="24"/>
                  </a:lnTo>
                  <a:lnTo>
                    <a:pt x="47" y="24"/>
                  </a:lnTo>
                  <a:lnTo>
                    <a:pt x="49" y="24"/>
                  </a:lnTo>
                  <a:lnTo>
                    <a:pt x="50" y="26"/>
                  </a:lnTo>
                  <a:lnTo>
                    <a:pt x="52" y="24"/>
                  </a:lnTo>
                  <a:lnTo>
                    <a:pt x="54" y="24"/>
                  </a:lnTo>
                  <a:lnTo>
                    <a:pt x="56" y="26"/>
                  </a:lnTo>
                  <a:lnTo>
                    <a:pt x="58" y="26"/>
                  </a:lnTo>
                  <a:lnTo>
                    <a:pt x="59" y="26"/>
                  </a:lnTo>
                  <a:lnTo>
                    <a:pt x="63" y="26"/>
                  </a:lnTo>
                  <a:lnTo>
                    <a:pt x="65" y="26"/>
                  </a:lnTo>
                  <a:lnTo>
                    <a:pt x="67" y="28"/>
                  </a:lnTo>
                  <a:lnTo>
                    <a:pt x="72" y="29"/>
                  </a:lnTo>
                  <a:lnTo>
                    <a:pt x="72" y="31"/>
                  </a:lnTo>
                  <a:lnTo>
                    <a:pt x="74" y="31"/>
                  </a:lnTo>
                  <a:lnTo>
                    <a:pt x="72" y="29"/>
                  </a:lnTo>
                  <a:lnTo>
                    <a:pt x="72" y="28"/>
                  </a:lnTo>
                  <a:lnTo>
                    <a:pt x="72" y="26"/>
                  </a:lnTo>
                  <a:lnTo>
                    <a:pt x="72" y="22"/>
                  </a:lnTo>
                  <a:lnTo>
                    <a:pt x="74" y="20"/>
                  </a:lnTo>
                  <a:lnTo>
                    <a:pt x="72" y="19"/>
                  </a:lnTo>
                  <a:lnTo>
                    <a:pt x="70" y="19"/>
                  </a:lnTo>
                  <a:lnTo>
                    <a:pt x="69" y="20"/>
                  </a:lnTo>
                  <a:lnTo>
                    <a:pt x="67" y="19"/>
                  </a:lnTo>
                  <a:lnTo>
                    <a:pt x="63" y="20"/>
                  </a:lnTo>
                  <a:lnTo>
                    <a:pt x="63" y="19"/>
                  </a:lnTo>
                  <a:lnTo>
                    <a:pt x="61" y="19"/>
                  </a:lnTo>
                  <a:lnTo>
                    <a:pt x="61" y="15"/>
                  </a:lnTo>
                  <a:lnTo>
                    <a:pt x="59" y="13"/>
                  </a:lnTo>
                  <a:lnTo>
                    <a:pt x="59" y="11"/>
                  </a:lnTo>
                  <a:lnTo>
                    <a:pt x="58" y="10"/>
                  </a:lnTo>
                  <a:lnTo>
                    <a:pt x="56" y="10"/>
                  </a:lnTo>
                  <a:lnTo>
                    <a:pt x="54" y="10"/>
                  </a:lnTo>
                  <a:lnTo>
                    <a:pt x="54" y="10"/>
                  </a:lnTo>
                  <a:lnTo>
                    <a:pt x="52" y="8"/>
                  </a:lnTo>
                  <a:lnTo>
                    <a:pt x="52" y="8"/>
                  </a:lnTo>
                  <a:lnTo>
                    <a:pt x="50" y="8"/>
                  </a:lnTo>
                  <a:lnTo>
                    <a:pt x="50" y="8"/>
                  </a:lnTo>
                  <a:lnTo>
                    <a:pt x="49" y="8"/>
                  </a:lnTo>
                  <a:lnTo>
                    <a:pt x="47" y="8"/>
                  </a:lnTo>
                  <a:lnTo>
                    <a:pt x="47" y="6"/>
                  </a:lnTo>
                  <a:lnTo>
                    <a:pt x="45" y="6"/>
                  </a:lnTo>
                  <a:lnTo>
                    <a:pt x="45" y="6"/>
                  </a:lnTo>
                  <a:lnTo>
                    <a:pt x="45" y="8"/>
                  </a:lnTo>
                  <a:lnTo>
                    <a:pt x="41" y="10"/>
                  </a:lnTo>
                  <a:lnTo>
                    <a:pt x="41" y="11"/>
                  </a:lnTo>
                  <a:lnTo>
                    <a:pt x="40" y="10"/>
                  </a:lnTo>
                  <a:lnTo>
                    <a:pt x="40" y="10"/>
                  </a:lnTo>
                  <a:lnTo>
                    <a:pt x="34" y="10"/>
                  </a:lnTo>
                  <a:lnTo>
                    <a:pt x="34" y="10"/>
                  </a:lnTo>
                  <a:lnTo>
                    <a:pt x="31" y="10"/>
                  </a:lnTo>
                  <a:lnTo>
                    <a:pt x="29" y="10"/>
                  </a:lnTo>
                  <a:lnTo>
                    <a:pt x="27" y="10"/>
                  </a:lnTo>
                  <a:lnTo>
                    <a:pt x="27" y="6"/>
                  </a:lnTo>
                  <a:lnTo>
                    <a:pt x="25" y="4"/>
                  </a:lnTo>
                  <a:lnTo>
                    <a:pt x="23" y="4"/>
                  </a:lnTo>
                  <a:lnTo>
                    <a:pt x="21" y="2"/>
                  </a:lnTo>
                  <a:lnTo>
                    <a:pt x="20" y="2"/>
                  </a:lnTo>
                  <a:lnTo>
                    <a:pt x="18" y="2"/>
                  </a:lnTo>
                  <a:lnTo>
                    <a:pt x="18" y="0"/>
                  </a:lnTo>
                  <a:lnTo>
                    <a:pt x="18" y="0"/>
                  </a:lnTo>
                  <a:lnTo>
                    <a:pt x="16" y="0"/>
                  </a:lnTo>
                  <a:lnTo>
                    <a:pt x="12" y="0"/>
                  </a:lnTo>
                  <a:lnTo>
                    <a:pt x="9" y="0"/>
                  </a:lnTo>
                  <a:lnTo>
                    <a:pt x="7" y="0"/>
                  </a:lnTo>
                  <a:lnTo>
                    <a:pt x="5" y="2"/>
                  </a:lnTo>
                  <a:lnTo>
                    <a:pt x="5" y="4"/>
                  </a:lnTo>
                  <a:lnTo>
                    <a:pt x="3" y="6"/>
                  </a:lnTo>
                  <a:lnTo>
                    <a:pt x="3" y="6"/>
                  </a:lnTo>
                  <a:lnTo>
                    <a:pt x="3" y="8"/>
                  </a:lnTo>
                  <a:lnTo>
                    <a:pt x="2" y="8"/>
                  </a:lnTo>
                  <a:lnTo>
                    <a:pt x="2" y="8"/>
                  </a:lnTo>
                  <a:lnTo>
                    <a:pt x="2" y="8"/>
                  </a:lnTo>
                  <a:lnTo>
                    <a:pt x="0" y="6"/>
                  </a:lnTo>
                  <a:lnTo>
                    <a:pt x="0" y="8"/>
                  </a:lnTo>
                  <a:lnTo>
                    <a:pt x="2" y="8"/>
                  </a:lnTo>
                  <a:lnTo>
                    <a:pt x="3" y="10"/>
                  </a:lnTo>
                  <a:lnTo>
                    <a:pt x="3" y="10"/>
                  </a:lnTo>
                  <a:lnTo>
                    <a:pt x="7" y="10"/>
                  </a:lnTo>
                  <a:lnTo>
                    <a:pt x="9" y="11"/>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30" name="Freeform 431"/>
            <p:cNvSpPr>
              <a:spLocks/>
            </p:cNvSpPr>
            <p:nvPr/>
          </p:nvSpPr>
          <p:spPr bwMode="auto">
            <a:xfrm>
              <a:off x="5297561" y="2930841"/>
              <a:ext cx="4084" cy="13529"/>
            </a:xfrm>
            <a:custGeom>
              <a:avLst/>
              <a:gdLst>
                <a:gd name="T0" fmla="*/ 2 w 2"/>
                <a:gd name="T1" fmla="*/ 0 h 8"/>
                <a:gd name="T2" fmla="*/ 0 w 2"/>
                <a:gd name="T3" fmla="*/ 0 h 8"/>
                <a:gd name="T4" fmla="*/ 0 w 2"/>
                <a:gd name="T5" fmla="*/ 2 h 8"/>
                <a:gd name="T6" fmla="*/ 0 w 2"/>
                <a:gd name="T7" fmla="*/ 6 h 8"/>
                <a:gd name="T8" fmla="*/ 0 w 2"/>
                <a:gd name="T9" fmla="*/ 8 h 8"/>
                <a:gd name="T10" fmla="*/ 2 w 2"/>
                <a:gd name="T11" fmla="*/ 8 h 8"/>
                <a:gd name="T12" fmla="*/ 2 w 2"/>
                <a:gd name="T13" fmla="*/ 6 h 8"/>
                <a:gd name="T14" fmla="*/ 2 w 2"/>
                <a:gd name="T15" fmla="*/ 6 h 8"/>
                <a:gd name="T16" fmla="*/ 2 w 2"/>
                <a:gd name="T17" fmla="*/ 2 h 8"/>
                <a:gd name="T18" fmla="*/ 2 w 2"/>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8">
                  <a:moveTo>
                    <a:pt x="2" y="0"/>
                  </a:moveTo>
                  <a:lnTo>
                    <a:pt x="0" y="0"/>
                  </a:lnTo>
                  <a:lnTo>
                    <a:pt x="0" y="2"/>
                  </a:lnTo>
                  <a:lnTo>
                    <a:pt x="0" y="6"/>
                  </a:lnTo>
                  <a:lnTo>
                    <a:pt x="0" y="8"/>
                  </a:lnTo>
                  <a:lnTo>
                    <a:pt x="2" y="8"/>
                  </a:lnTo>
                  <a:lnTo>
                    <a:pt x="2" y="6"/>
                  </a:lnTo>
                  <a:lnTo>
                    <a:pt x="2" y="6"/>
                  </a:lnTo>
                  <a:lnTo>
                    <a:pt x="2" y="2"/>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31" name="Freeform 432"/>
            <p:cNvSpPr>
              <a:spLocks/>
            </p:cNvSpPr>
            <p:nvPr/>
          </p:nvSpPr>
          <p:spPr bwMode="auto">
            <a:xfrm>
              <a:off x="5452754" y="3010326"/>
              <a:ext cx="18379" cy="6765"/>
            </a:xfrm>
            <a:custGeom>
              <a:avLst/>
              <a:gdLst>
                <a:gd name="T0" fmla="*/ 2 w 9"/>
                <a:gd name="T1" fmla="*/ 4 h 4"/>
                <a:gd name="T2" fmla="*/ 4 w 9"/>
                <a:gd name="T3" fmla="*/ 4 h 4"/>
                <a:gd name="T4" fmla="*/ 4 w 9"/>
                <a:gd name="T5" fmla="*/ 4 h 4"/>
                <a:gd name="T6" fmla="*/ 6 w 9"/>
                <a:gd name="T7" fmla="*/ 4 h 4"/>
                <a:gd name="T8" fmla="*/ 8 w 9"/>
                <a:gd name="T9" fmla="*/ 2 h 4"/>
                <a:gd name="T10" fmla="*/ 9 w 9"/>
                <a:gd name="T11" fmla="*/ 2 h 4"/>
                <a:gd name="T12" fmla="*/ 8 w 9"/>
                <a:gd name="T13" fmla="*/ 0 h 4"/>
                <a:gd name="T14" fmla="*/ 8 w 9"/>
                <a:gd name="T15" fmla="*/ 0 h 4"/>
                <a:gd name="T16" fmla="*/ 6 w 9"/>
                <a:gd name="T17" fmla="*/ 0 h 4"/>
                <a:gd name="T18" fmla="*/ 4 w 9"/>
                <a:gd name="T19" fmla="*/ 0 h 4"/>
                <a:gd name="T20" fmla="*/ 2 w 9"/>
                <a:gd name="T21" fmla="*/ 0 h 4"/>
                <a:gd name="T22" fmla="*/ 0 w 9"/>
                <a:gd name="T23" fmla="*/ 2 h 4"/>
                <a:gd name="T24" fmla="*/ 0 w 9"/>
                <a:gd name="T25" fmla="*/ 4 h 4"/>
                <a:gd name="T26" fmla="*/ 0 w 9"/>
                <a:gd name="T27" fmla="*/ 4 h 4"/>
                <a:gd name="T28" fmla="*/ 2 w 9"/>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4">
                  <a:moveTo>
                    <a:pt x="2" y="4"/>
                  </a:moveTo>
                  <a:lnTo>
                    <a:pt x="4" y="4"/>
                  </a:lnTo>
                  <a:lnTo>
                    <a:pt x="4" y="4"/>
                  </a:lnTo>
                  <a:lnTo>
                    <a:pt x="6" y="4"/>
                  </a:lnTo>
                  <a:lnTo>
                    <a:pt x="8" y="2"/>
                  </a:lnTo>
                  <a:lnTo>
                    <a:pt x="9" y="2"/>
                  </a:lnTo>
                  <a:lnTo>
                    <a:pt x="8" y="0"/>
                  </a:lnTo>
                  <a:lnTo>
                    <a:pt x="8" y="0"/>
                  </a:lnTo>
                  <a:lnTo>
                    <a:pt x="6" y="0"/>
                  </a:lnTo>
                  <a:lnTo>
                    <a:pt x="4" y="0"/>
                  </a:lnTo>
                  <a:lnTo>
                    <a:pt x="2" y="0"/>
                  </a:lnTo>
                  <a:lnTo>
                    <a:pt x="0" y="2"/>
                  </a:lnTo>
                  <a:lnTo>
                    <a:pt x="0" y="4"/>
                  </a:lnTo>
                  <a:lnTo>
                    <a:pt x="0" y="4"/>
                  </a:lnTo>
                  <a:lnTo>
                    <a:pt x="2"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32" name="Freeform 433"/>
            <p:cNvSpPr>
              <a:spLocks/>
            </p:cNvSpPr>
            <p:nvPr/>
          </p:nvSpPr>
          <p:spPr bwMode="auto">
            <a:xfrm>
              <a:off x="5409871" y="3025546"/>
              <a:ext cx="65345" cy="33823"/>
            </a:xfrm>
            <a:custGeom>
              <a:avLst/>
              <a:gdLst>
                <a:gd name="T0" fmla="*/ 1 w 32"/>
                <a:gd name="T1" fmla="*/ 20 h 20"/>
                <a:gd name="T2" fmla="*/ 3 w 32"/>
                <a:gd name="T3" fmla="*/ 20 h 20"/>
                <a:gd name="T4" fmla="*/ 5 w 32"/>
                <a:gd name="T5" fmla="*/ 19 h 20"/>
                <a:gd name="T6" fmla="*/ 7 w 32"/>
                <a:gd name="T7" fmla="*/ 19 h 20"/>
                <a:gd name="T8" fmla="*/ 7 w 32"/>
                <a:gd name="T9" fmla="*/ 19 h 20"/>
                <a:gd name="T10" fmla="*/ 9 w 32"/>
                <a:gd name="T11" fmla="*/ 17 h 20"/>
                <a:gd name="T12" fmla="*/ 10 w 32"/>
                <a:gd name="T13" fmla="*/ 17 h 20"/>
                <a:gd name="T14" fmla="*/ 10 w 32"/>
                <a:gd name="T15" fmla="*/ 15 h 20"/>
                <a:gd name="T16" fmla="*/ 12 w 32"/>
                <a:gd name="T17" fmla="*/ 13 h 20"/>
                <a:gd name="T18" fmla="*/ 14 w 32"/>
                <a:gd name="T19" fmla="*/ 11 h 20"/>
                <a:gd name="T20" fmla="*/ 14 w 32"/>
                <a:gd name="T21" fmla="*/ 9 h 20"/>
                <a:gd name="T22" fmla="*/ 14 w 32"/>
                <a:gd name="T23" fmla="*/ 11 h 20"/>
                <a:gd name="T24" fmla="*/ 18 w 32"/>
                <a:gd name="T25" fmla="*/ 9 h 20"/>
                <a:gd name="T26" fmla="*/ 20 w 32"/>
                <a:gd name="T27" fmla="*/ 9 h 20"/>
                <a:gd name="T28" fmla="*/ 23 w 32"/>
                <a:gd name="T29" fmla="*/ 8 h 20"/>
                <a:gd name="T30" fmla="*/ 25 w 32"/>
                <a:gd name="T31" fmla="*/ 6 h 20"/>
                <a:gd name="T32" fmla="*/ 29 w 32"/>
                <a:gd name="T33" fmla="*/ 4 h 20"/>
                <a:gd name="T34" fmla="*/ 30 w 32"/>
                <a:gd name="T35" fmla="*/ 2 h 20"/>
                <a:gd name="T36" fmla="*/ 32 w 32"/>
                <a:gd name="T37" fmla="*/ 0 h 20"/>
                <a:gd name="T38" fmla="*/ 32 w 32"/>
                <a:gd name="T39" fmla="*/ 0 h 20"/>
                <a:gd name="T40" fmla="*/ 30 w 32"/>
                <a:gd name="T41" fmla="*/ 0 h 20"/>
                <a:gd name="T42" fmla="*/ 30 w 32"/>
                <a:gd name="T43" fmla="*/ 0 h 20"/>
                <a:gd name="T44" fmla="*/ 29 w 32"/>
                <a:gd name="T45" fmla="*/ 0 h 20"/>
                <a:gd name="T46" fmla="*/ 27 w 32"/>
                <a:gd name="T47" fmla="*/ 0 h 20"/>
                <a:gd name="T48" fmla="*/ 23 w 32"/>
                <a:gd name="T49" fmla="*/ 0 h 20"/>
                <a:gd name="T50" fmla="*/ 21 w 32"/>
                <a:gd name="T51" fmla="*/ 0 h 20"/>
                <a:gd name="T52" fmla="*/ 20 w 32"/>
                <a:gd name="T53" fmla="*/ 0 h 20"/>
                <a:gd name="T54" fmla="*/ 16 w 32"/>
                <a:gd name="T55" fmla="*/ 2 h 20"/>
                <a:gd name="T56" fmla="*/ 14 w 32"/>
                <a:gd name="T57" fmla="*/ 2 h 20"/>
                <a:gd name="T58" fmla="*/ 14 w 32"/>
                <a:gd name="T59" fmla="*/ 4 h 20"/>
                <a:gd name="T60" fmla="*/ 12 w 32"/>
                <a:gd name="T61" fmla="*/ 6 h 20"/>
                <a:gd name="T62" fmla="*/ 10 w 32"/>
                <a:gd name="T63" fmla="*/ 6 h 20"/>
                <a:gd name="T64" fmla="*/ 10 w 32"/>
                <a:gd name="T65" fmla="*/ 8 h 20"/>
                <a:gd name="T66" fmla="*/ 9 w 32"/>
                <a:gd name="T67" fmla="*/ 8 h 20"/>
                <a:gd name="T68" fmla="*/ 9 w 32"/>
                <a:gd name="T69" fmla="*/ 8 h 20"/>
                <a:gd name="T70" fmla="*/ 7 w 32"/>
                <a:gd name="T71" fmla="*/ 9 h 20"/>
                <a:gd name="T72" fmla="*/ 7 w 32"/>
                <a:gd name="T73" fmla="*/ 9 h 20"/>
                <a:gd name="T74" fmla="*/ 5 w 32"/>
                <a:gd name="T75" fmla="*/ 9 h 20"/>
                <a:gd name="T76" fmla="*/ 3 w 32"/>
                <a:gd name="T77" fmla="*/ 11 h 20"/>
                <a:gd name="T78" fmla="*/ 1 w 32"/>
                <a:gd name="T79" fmla="*/ 13 h 20"/>
                <a:gd name="T80" fmla="*/ 1 w 32"/>
                <a:gd name="T81" fmla="*/ 15 h 20"/>
                <a:gd name="T82" fmla="*/ 1 w 32"/>
                <a:gd name="T83" fmla="*/ 17 h 20"/>
                <a:gd name="T84" fmla="*/ 1 w 32"/>
                <a:gd name="T85" fmla="*/ 17 h 20"/>
                <a:gd name="T86" fmla="*/ 0 w 32"/>
                <a:gd name="T87" fmla="*/ 19 h 20"/>
                <a:gd name="T88" fmla="*/ 1 w 32"/>
                <a:gd name="T89" fmla="*/ 20 h 20"/>
                <a:gd name="T90" fmla="*/ 1 w 32"/>
                <a:gd name="T9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 h="20">
                  <a:moveTo>
                    <a:pt x="1" y="20"/>
                  </a:moveTo>
                  <a:lnTo>
                    <a:pt x="3" y="20"/>
                  </a:lnTo>
                  <a:lnTo>
                    <a:pt x="5" y="19"/>
                  </a:lnTo>
                  <a:lnTo>
                    <a:pt x="7" y="19"/>
                  </a:lnTo>
                  <a:lnTo>
                    <a:pt x="7" y="19"/>
                  </a:lnTo>
                  <a:lnTo>
                    <a:pt x="9" y="17"/>
                  </a:lnTo>
                  <a:lnTo>
                    <a:pt x="10" y="17"/>
                  </a:lnTo>
                  <a:lnTo>
                    <a:pt x="10" y="15"/>
                  </a:lnTo>
                  <a:lnTo>
                    <a:pt x="12" y="13"/>
                  </a:lnTo>
                  <a:lnTo>
                    <a:pt x="14" y="11"/>
                  </a:lnTo>
                  <a:lnTo>
                    <a:pt x="14" y="9"/>
                  </a:lnTo>
                  <a:lnTo>
                    <a:pt x="14" y="11"/>
                  </a:lnTo>
                  <a:lnTo>
                    <a:pt x="18" y="9"/>
                  </a:lnTo>
                  <a:lnTo>
                    <a:pt x="20" y="9"/>
                  </a:lnTo>
                  <a:lnTo>
                    <a:pt x="23" y="8"/>
                  </a:lnTo>
                  <a:lnTo>
                    <a:pt x="25" y="6"/>
                  </a:lnTo>
                  <a:lnTo>
                    <a:pt x="29" y="4"/>
                  </a:lnTo>
                  <a:lnTo>
                    <a:pt x="30" y="2"/>
                  </a:lnTo>
                  <a:lnTo>
                    <a:pt x="32" y="0"/>
                  </a:lnTo>
                  <a:lnTo>
                    <a:pt x="32" y="0"/>
                  </a:lnTo>
                  <a:lnTo>
                    <a:pt x="30" y="0"/>
                  </a:lnTo>
                  <a:lnTo>
                    <a:pt x="30" y="0"/>
                  </a:lnTo>
                  <a:lnTo>
                    <a:pt x="29" y="0"/>
                  </a:lnTo>
                  <a:lnTo>
                    <a:pt x="27" y="0"/>
                  </a:lnTo>
                  <a:lnTo>
                    <a:pt x="23" y="0"/>
                  </a:lnTo>
                  <a:lnTo>
                    <a:pt x="21" y="0"/>
                  </a:lnTo>
                  <a:lnTo>
                    <a:pt x="20" y="0"/>
                  </a:lnTo>
                  <a:lnTo>
                    <a:pt x="16" y="2"/>
                  </a:lnTo>
                  <a:lnTo>
                    <a:pt x="14" y="2"/>
                  </a:lnTo>
                  <a:lnTo>
                    <a:pt x="14" y="4"/>
                  </a:lnTo>
                  <a:lnTo>
                    <a:pt x="12" y="6"/>
                  </a:lnTo>
                  <a:lnTo>
                    <a:pt x="10" y="6"/>
                  </a:lnTo>
                  <a:lnTo>
                    <a:pt x="10" y="8"/>
                  </a:lnTo>
                  <a:lnTo>
                    <a:pt x="9" y="8"/>
                  </a:lnTo>
                  <a:lnTo>
                    <a:pt x="9" y="8"/>
                  </a:lnTo>
                  <a:lnTo>
                    <a:pt x="7" y="9"/>
                  </a:lnTo>
                  <a:lnTo>
                    <a:pt x="7" y="9"/>
                  </a:lnTo>
                  <a:lnTo>
                    <a:pt x="5" y="9"/>
                  </a:lnTo>
                  <a:lnTo>
                    <a:pt x="3" y="11"/>
                  </a:lnTo>
                  <a:lnTo>
                    <a:pt x="1" y="13"/>
                  </a:lnTo>
                  <a:lnTo>
                    <a:pt x="1" y="15"/>
                  </a:lnTo>
                  <a:lnTo>
                    <a:pt x="1" y="17"/>
                  </a:lnTo>
                  <a:lnTo>
                    <a:pt x="1" y="17"/>
                  </a:lnTo>
                  <a:lnTo>
                    <a:pt x="0" y="19"/>
                  </a:lnTo>
                  <a:lnTo>
                    <a:pt x="1" y="20"/>
                  </a:lnTo>
                  <a:lnTo>
                    <a:pt x="1" y="2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33" name="Freeform 434"/>
            <p:cNvSpPr>
              <a:spLocks/>
            </p:cNvSpPr>
            <p:nvPr/>
          </p:nvSpPr>
          <p:spPr bwMode="auto">
            <a:xfrm>
              <a:off x="5397619" y="3062752"/>
              <a:ext cx="8168" cy="6765"/>
            </a:xfrm>
            <a:custGeom>
              <a:avLst/>
              <a:gdLst>
                <a:gd name="T0" fmla="*/ 2 w 4"/>
                <a:gd name="T1" fmla="*/ 4 h 4"/>
                <a:gd name="T2" fmla="*/ 2 w 4"/>
                <a:gd name="T3" fmla="*/ 2 h 4"/>
                <a:gd name="T4" fmla="*/ 4 w 4"/>
                <a:gd name="T5" fmla="*/ 2 h 4"/>
                <a:gd name="T6" fmla="*/ 4 w 4"/>
                <a:gd name="T7" fmla="*/ 0 h 4"/>
                <a:gd name="T8" fmla="*/ 4 w 4"/>
                <a:gd name="T9" fmla="*/ 0 h 4"/>
                <a:gd name="T10" fmla="*/ 4 w 4"/>
                <a:gd name="T11" fmla="*/ 0 h 4"/>
                <a:gd name="T12" fmla="*/ 2 w 4"/>
                <a:gd name="T13" fmla="*/ 2 h 4"/>
                <a:gd name="T14" fmla="*/ 0 w 4"/>
                <a:gd name="T15" fmla="*/ 2 h 4"/>
                <a:gd name="T16" fmla="*/ 0 w 4"/>
                <a:gd name="T17" fmla="*/ 4 h 4"/>
                <a:gd name="T18" fmla="*/ 0 w 4"/>
                <a:gd name="T19" fmla="*/ 4 h 4"/>
                <a:gd name="T20" fmla="*/ 2 w 4"/>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2" y="4"/>
                  </a:moveTo>
                  <a:lnTo>
                    <a:pt x="2" y="2"/>
                  </a:lnTo>
                  <a:lnTo>
                    <a:pt x="4" y="2"/>
                  </a:lnTo>
                  <a:lnTo>
                    <a:pt x="4" y="0"/>
                  </a:lnTo>
                  <a:lnTo>
                    <a:pt x="4" y="0"/>
                  </a:lnTo>
                  <a:lnTo>
                    <a:pt x="4" y="0"/>
                  </a:lnTo>
                  <a:lnTo>
                    <a:pt x="2" y="2"/>
                  </a:lnTo>
                  <a:lnTo>
                    <a:pt x="0" y="2"/>
                  </a:lnTo>
                  <a:lnTo>
                    <a:pt x="0" y="4"/>
                  </a:lnTo>
                  <a:lnTo>
                    <a:pt x="0" y="4"/>
                  </a:lnTo>
                  <a:lnTo>
                    <a:pt x="2"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34" name="Freeform 435"/>
            <p:cNvSpPr>
              <a:spLocks/>
            </p:cNvSpPr>
            <p:nvPr/>
          </p:nvSpPr>
          <p:spPr bwMode="auto">
            <a:xfrm>
              <a:off x="5430291" y="3020473"/>
              <a:ext cx="12252" cy="5074"/>
            </a:xfrm>
            <a:custGeom>
              <a:avLst/>
              <a:gdLst>
                <a:gd name="T0" fmla="*/ 4 w 6"/>
                <a:gd name="T1" fmla="*/ 3 h 3"/>
                <a:gd name="T2" fmla="*/ 4 w 6"/>
                <a:gd name="T3" fmla="*/ 2 h 3"/>
                <a:gd name="T4" fmla="*/ 6 w 6"/>
                <a:gd name="T5" fmla="*/ 2 h 3"/>
                <a:gd name="T6" fmla="*/ 4 w 6"/>
                <a:gd name="T7" fmla="*/ 0 h 3"/>
                <a:gd name="T8" fmla="*/ 2 w 6"/>
                <a:gd name="T9" fmla="*/ 0 h 3"/>
                <a:gd name="T10" fmla="*/ 0 w 6"/>
                <a:gd name="T11" fmla="*/ 0 h 3"/>
                <a:gd name="T12" fmla="*/ 0 w 6"/>
                <a:gd name="T13" fmla="*/ 0 h 3"/>
                <a:gd name="T14" fmla="*/ 0 w 6"/>
                <a:gd name="T15" fmla="*/ 2 h 3"/>
                <a:gd name="T16" fmla="*/ 0 w 6"/>
                <a:gd name="T17" fmla="*/ 3 h 3"/>
                <a:gd name="T18" fmla="*/ 0 w 6"/>
                <a:gd name="T19" fmla="*/ 3 h 3"/>
                <a:gd name="T20" fmla="*/ 4 w 6"/>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3">
                  <a:moveTo>
                    <a:pt x="4" y="3"/>
                  </a:moveTo>
                  <a:lnTo>
                    <a:pt x="4" y="2"/>
                  </a:lnTo>
                  <a:lnTo>
                    <a:pt x="6" y="2"/>
                  </a:lnTo>
                  <a:lnTo>
                    <a:pt x="4" y="0"/>
                  </a:lnTo>
                  <a:lnTo>
                    <a:pt x="2" y="0"/>
                  </a:lnTo>
                  <a:lnTo>
                    <a:pt x="0" y="0"/>
                  </a:lnTo>
                  <a:lnTo>
                    <a:pt x="0" y="0"/>
                  </a:lnTo>
                  <a:lnTo>
                    <a:pt x="0" y="2"/>
                  </a:lnTo>
                  <a:lnTo>
                    <a:pt x="0" y="3"/>
                  </a:lnTo>
                  <a:lnTo>
                    <a:pt x="0" y="3"/>
                  </a:lnTo>
                  <a:lnTo>
                    <a:pt x="4" y="3"/>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35" name="Freeform 436"/>
            <p:cNvSpPr>
              <a:spLocks/>
            </p:cNvSpPr>
            <p:nvPr/>
          </p:nvSpPr>
          <p:spPr bwMode="auto">
            <a:xfrm>
              <a:off x="5424166" y="3020473"/>
              <a:ext cx="4084" cy="5074"/>
            </a:xfrm>
            <a:custGeom>
              <a:avLst/>
              <a:gdLst>
                <a:gd name="T0" fmla="*/ 0 w 2"/>
                <a:gd name="T1" fmla="*/ 3 h 3"/>
                <a:gd name="T2" fmla="*/ 2 w 2"/>
                <a:gd name="T3" fmla="*/ 2 h 3"/>
                <a:gd name="T4" fmla="*/ 2 w 2"/>
                <a:gd name="T5" fmla="*/ 0 h 3"/>
                <a:gd name="T6" fmla="*/ 0 w 2"/>
                <a:gd name="T7" fmla="*/ 2 h 3"/>
                <a:gd name="T8" fmla="*/ 0 w 2"/>
                <a:gd name="T9" fmla="*/ 2 h 3"/>
                <a:gd name="T10" fmla="*/ 0 w 2"/>
                <a:gd name="T11" fmla="*/ 3 h 3"/>
                <a:gd name="T12" fmla="*/ 0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lnTo>
                    <a:pt x="2" y="2"/>
                  </a:lnTo>
                  <a:lnTo>
                    <a:pt x="2" y="0"/>
                  </a:lnTo>
                  <a:lnTo>
                    <a:pt x="0" y="2"/>
                  </a:lnTo>
                  <a:lnTo>
                    <a:pt x="0" y="2"/>
                  </a:lnTo>
                  <a:lnTo>
                    <a:pt x="0" y="3"/>
                  </a:lnTo>
                  <a:lnTo>
                    <a:pt x="0" y="3"/>
                  </a:lnTo>
                  <a:lnTo>
                    <a:pt x="0" y="3"/>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36" name="Freeform 437"/>
            <p:cNvSpPr>
              <a:spLocks/>
            </p:cNvSpPr>
            <p:nvPr/>
          </p:nvSpPr>
          <p:spPr bwMode="auto">
            <a:xfrm>
              <a:off x="5411914" y="3020473"/>
              <a:ext cx="8168" cy="5074"/>
            </a:xfrm>
            <a:custGeom>
              <a:avLst/>
              <a:gdLst>
                <a:gd name="T0" fmla="*/ 0 w 4"/>
                <a:gd name="T1" fmla="*/ 2 h 3"/>
                <a:gd name="T2" fmla="*/ 0 w 4"/>
                <a:gd name="T3" fmla="*/ 0 h 3"/>
                <a:gd name="T4" fmla="*/ 0 w 4"/>
                <a:gd name="T5" fmla="*/ 2 h 3"/>
                <a:gd name="T6" fmla="*/ 0 w 4"/>
                <a:gd name="T7" fmla="*/ 3 h 3"/>
                <a:gd name="T8" fmla="*/ 0 w 4"/>
                <a:gd name="T9" fmla="*/ 3 h 3"/>
                <a:gd name="T10" fmla="*/ 0 w 4"/>
                <a:gd name="T11" fmla="*/ 3 h 3"/>
                <a:gd name="T12" fmla="*/ 2 w 4"/>
                <a:gd name="T13" fmla="*/ 3 h 3"/>
                <a:gd name="T14" fmla="*/ 2 w 4"/>
                <a:gd name="T15" fmla="*/ 3 h 3"/>
                <a:gd name="T16" fmla="*/ 4 w 4"/>
                <a:gd name="T17" fmla="*/ 2 h 3"/>
                <a:gd name="T18" fmla="*/ 4 w 4"/>
                <a:gd name="T19" fmla="*/ 0 h 3"/>
                <a:gd name="T20" fmla="*/ 2 w 4"/>
                <a:gd name="T21" fmla="*/ 0 h 3"/>
                <a:gd name="T22" fmla="*/ 2 w 4"/>
                <a:gd name="T23" fmla="*/ 2 h 3"/>
                <a:gd name="T24" fmla="*/ 0 w 4"/>
                <a:gd name="T25"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3">
                  <a:moveTo>
                    <a:pt x="0" y="2"/>
                  </a:moveTo>
                  <a:lnTo>
                    <a:pt x="0" y="0"/>
                  </a:lnTo>
                  <a:lnTo>
                    <a:pt x="0" y="2"/>
                  </a:lnTo>
                  <a:lnTo>
                    <a:pt x="0" y="3"/>
                  </a:lnTo>
                  <a:lnTo>
                    <a:pt x="0" y="3"/>
                  </a:lnTo>
                  <a:lnTo>
                    <a:pt x="0" y="3"/>
                  </a:lnTo>
                  <a:lnTo>
                    <a:pt x="2" y="3"/>
                  </a:lnTo>
                  <a:lnTo>
                    <a:pt x="2" y="3"/>
                  </a:lnTo>
                  <a:lnTo>
                    <a:pt x="4" y="2"/>
                  </a:lnTo>
                  <a:lnTo>
                    <a:pt x="4" y="0"/>
                  </a:lnTo>
                  <a:lnTo>
                    <a:pt x="2" y="0"/>
                  </a:lnTo>
                  <a:lnTo>
                    <a:pt x="2" y="2"/>
                  </a:lnTo>
                  <a:lnTo>
                    <a:pt x="0"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37" name="Freeform 438"/>
            <p:cNvSpPr>
              <a:spLocks/>
            </p:cNvSpPr>
            <p:nvPr/>
          </p:nvSpPr>
          <p:spPr bwMode="auto">
            <a:xfrm>
              <a:off x="5352695" y="3017091"/>
              <a:ext cx="53092" cy="15221"/>
            </a:xfrm>
            <a:custGeom>
              <a:avLst/>
              <a:gdLst>
                <a:gd name="T0" fmla="*/ 9 w 26"/>
                <a:gd name="T1" fmla="*/ 9 h 9"/>
                <a:gd name="T2" fmla="*/ 11 w 26"/>
                <a:gd name="T3" fmla="*/ 9 h 9"/>
                <a:gd name="T4" fmla="*/ 13 w 26"/>
                <a:gd name="T5" fmla="*/ 9 h 9"/>
                <a:gd name="T6" fmla="*/ 15 w 26"/>
                <a:gd name="T7" fmla="*/ 9 h 9"/>
                <a:gd name="T8" fmla="*/ 17 w 26"/>
                <a:gd name="T9" fmla="*/ 9 h 9"/>
                <a:gd name="T10" fmla="*/ 19 w 26"/>
                <a:gd name="T11" fmla="*/ 7 h 9"/>
                <a:gd name="T12" fmla="*/ 20 w 26"/>
                <a:gd name="T13" fmla="*/ 7 h 9"/>
                <a:gd name="T14" fmla="*/ 22 w 26"/>
                <a:gd name="T15" fmla="*/ 7 h 9"/>
                <a:gd name="T16" fmla="*/ 24 w 26"/>
                <a:gd name="T17" fmla="*/ 5 h 9"/>
                <a:gd name="T18" fmla="*/ 26 w 26"/>
                <a:gd name="T19" fmla="*/ 5 h 9"/>
                <a:gd name="T20" fmla="*/ 26 w 26"/>
                <a:gd name="T21" fmla="*/ 4 h 9"/>
                <a:gd name="T22" fmla="*/ 26 w 26"/>
                <a:gd name="T23" fmla="*/ 2 h 9"/>
                <a:gd name="T24" fmla="*/ 26 w 26"/>
                <a:gd name="T25" fmla="*/ 0 h 9"/>
                <a:gd name="T26" fmla="*/ 26 w 26"/>
                <a:gd name="T27" fmla="*/ 2 h 9"/>
                <a:gd name="T28" fmla="*/ 26 w 26"/>
                <a:gd name="T29" fmla="*/ 2 h 9"/>
                <a:gd name="T30" fmla="*/ 24 w 26"/>
                <a:gd name="T31" fmla="*/ 4 h 9"/>
                <a:gd name="T32" fmla="*/ 24 w 26"/>
                <a:gd name="T33" fmla="*/ 4 h 9"/>
                <a:gd name="T34" fmla="*/ 22 w 26"/>
                <a:gd name="T35" fmla="*/ 4 h 9"/>
                <a:gd name="T36" fmla="*/ 22 w 26"/>
                <a:gd name="T37" fmla="*/ 5 h 9"/>
                <a:gd name="T38" fmla="*/ 20 w 26"/>
                <a:gd name="T39" fmla="*/ 5 h 9"/>
                <a:gd name="T40" fmla="*/ 19 w 26"/>
                <a:gd name="T41" fmla="*/ 5 h 9"/>
                <a:gd name="T42" fmla="*/ 19 w 26"/>
                <a:gd name="T43" fmla="*/ 5 h 9"/>
                <a:gd name="T44" fmla="*/ 19 w 26"/>
                <a:gd name="T45" fmla="*/ 5 h 9"/>
                <a:gd name="T46" fmla="*/ 15 w 26"/>
                <a:gd name="T47" fmla="*/ 5 h 9"/>
                <a:gd name="T48" fmla="*/ 13 w 26"/>
                <a:gd name="T49" fmla="*/ 5 h 9"/>
                <a:gd name="T50" fmla="*/ 11 w 26"/>
                <a:gd name="T51" fmla="*/ 5 h 9"/>
                <a:gd name="T52" fmla="*/ 11 w 26"/>
                <a:gd name="T53" fmla="*/ 4 h 9"/>
                <a:gd name="T54" fmla="*/ 9 w 26"/>
                <a:gd name="T55" fmla="*/ 2 h 9"/>
                <a:gd name="T56" fmla="*/ 8 w 26"/>
                <a:gd name="T57" fmla="*/ 2 h 9"/>
                <a:gd name="T58" fmla="*/ 8 w 26"/>
                <a:gd name="T59" fmla="*/ 2 h 9"/>
                <a:gd name="T60" fmla="*/ 4 w 26"/>
                <a:gd name="T61" fmla="*/ 2 h 9"/>
                <a:gd name="T62" fmla="*/ 2 w 26"/>
                <a:gd name="T63" fmla="*/ 4 h 9"/>
                <a:gd name="T64" fmla="*/ 2 w 26"/>
                <a:gd name="T65" fmla="*/ 4 h 9"/>
                <a:gd name="T66" fmla="*/ 2 w 26"/>
                <a:gd name="T67" fmla="*/ 4 h 9"/>
                <a:gd name="T68" fmla="*/ 0 w 26"/>
                <a:gd name="T69" fmla="*/ 5 h 9"/>
                <a:gd name="T70" fmla="*/ 0 w 26"/>
                <a:gd name="T71" fmla="*/ 5 h 9"/>
                <a:gd name="T72" fmla="*/ 0 w 26"/>
                <a:gd name="T73" fmla="*/ 7 h 9"/>
                <a:gd name="T74" fmla="*/ 0 w 26"/>
                <a:gd name="T75" fmla="*/ 7 h 9"/>
                <a:gd name="T76" fmla="*/ 0 w 26"/>
                <a:gd name="T77" fmla="*/ 7 h 9"/>
                <a:gd name="T78" fmla="*/ 6 w 26"/>
                <a:gd name="T79" fmla="*/ 7 h 9"/>
                <a:gd name="T80" fmla="*/ 8 w 26"/>
                <a:gd name="T81" fmla="*/ 9 h 9"/>
                <a:gd name="T82" fmla="*/ 9 w 26"/>
                <a:gd name="T8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9">
                  <a:moveTo>
                    <a:pt x="9" y="9"/>
                  </a:moveTo>
                  <a:lnTo>
                    <a:pt x="11" y="9"/>
                  </a:lnTo>
                  <a:lnTo>
                    <a:pt x="13" y="9"/>
                  </a:lnTo>
                  <a:lnTo>
                    <a:pt x="15" y="9"/>
                  </a:lnTo>
                  <a:lnTo>
                    <a:pt x="17" y="9"/>
                  </a:lnTo>
                  <a:lnTo>
                    <a:pt x="19" y="7"/>
                  </a:lnTo>
                  <a:lnTo>
                    <a:pt x="20" y="7"/>
                  </a:lnTo>
                  <a:lnTo>
                    <a:pt x="22" y="7"/>
                  </a:lnTo>
                  <a:lnTo>
                    <a:pt x="24" y="5"/>
                  </a:lnTo>
                  <a:lnTo>
                    <a:pt x="26" y="5"/>
                  </a:lnTo>
                  <a:lnTo>
                    <a:pt x="26" y="4"/>
                  </a:lnTo>
                  <a:lnTo>
                    <a:pt x="26" y="2"/>
                  </a:lnTo>
                  <a:lnTo>
                    <a:pt x="26" y="0"/>
                  </a:lnTo>
                  <a:lnTo>
                    <a:pt x="26" y="2"/>
                  </a:lnTo>
                  <a:lnTo>
                    <a:pt x="26" y="2"/>
                  </a:lnTo>
                  <a:lnTo>
                    <a:pt x="24" y="4"/>
                  </a:lnTo>
                  <a:lnTo>
                    <a:pt x="24" y="4"/>
                  </a:lnTo>
                  <a:lnTo>
                    <a:pt x="22" y="4"/>
                  </a:lnTo>
                  <a:lnTo>
                    <a:pt x="22" y="5"/>
                  </a:lnTo>
                  <a:lnTo>
                    <a:pt x="20" y="5"/>
                  </a:lnTo>
                  <a:lnTo>
                    <a:pt x="19" y="5"/>
                  </a:lnTo>
                  <a:lnTo>
                    <a:pt x="19" y="5"/>
                  </a:lnTo>
                  <a:lnTo>
                    <a:pt x="19" y="5"/>
                  </a:lnTo>
                  <a:lnTo>
                    <a:pt x="15" y="5"/>
                  </a:lnTo>
                  <a:lnTo>
                    <a:pt x="13" y="5"/>
                  </a:lnTo>
                  <a:lnTo>
                    <a:pt x="11" y="5"/>
                  </a:lnTo>
                  <a:lnTo>
                    <a:pt x="11" y="4"/>
                  </a:lnTo>
                  <a:lnTo>
                    <a:pt x="9" y="2"/>
                  </a:lnTo>
                  <a:lnTo>
                    <a:pt x="8" y="2"/>
                  </a:lnTo>
                  <a:lnTo>
                    <a:pt x="8" y="2"/>
                  </a:lnTo>
                  <a:lnTo>
                    <a:pt x="4" y="2"/>
                  </a:lnTo>
                  <a:lnTo>
                    <a:pt x="2" y="4"/>
                  </a:lnTo>
                  <a:lnTo>
                    <a:pt x="2" y="4"/>
                  </a:lnTo>
                  <a:lnTo>
                    <a:pt x="2" y="4"/>
                  </a:lnTo>
                  <a:lnTo>
                    <a:pt x="0" y="5"/>
                  </a:lnTo>
                  <a:lnTo>
                    <a:pt x="0" y="5"/>
                  </a:lnTo>
                  <a:lnTo>
                    <a:pt x="0" y="7"/>
                  </a:lnTo>
                  <a:lnTo>
                    <a:pt x="0" y="7"/>
                  </a:lnTo>
                  <a:lnTo>
                    <a:pt x="0" y="7"/>
                  </a:lnTo>
                  <a:lnTo>
                    <a:pt x="6" y="7"/>
                  </a:lnTo>
                  <a:lnTo>
                    <a:pt x="8" y="9"/>
                  </a:lnTo>
                  <a:lnTo>
                    <a:pt x="9" y="9"/>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38" name="Freeform 439"/>
            <p:cNvSpPr>
              <a:spLocks/>
            </p:cNvSpPr>
            <p:nvPr/>
          </p:nvSpPr>
          <p:spPr bwMode="auto">
            <a:xfrm>
              <a:off x="5338401" y="3039076"/>
              <a:ext cx="26547" cy="18603"/>
            </a:xfrm>
            <a:custGeom>
              <a:avLst/>
              <a:gdLst>
                <a:gd name="T0" fmla="*/ 2 w 13"/>
                <a:gd name="T1" fmla="*/ 5 h 11"/>
                <a:gd name="T2" fmla="*/ 4 w 13"/>
                <a:gd name="T3" fmla="*/ 5 h 11"/>
                <a:gd name="T4" fmla="*/ 6 w 13"/>
                <a:gd name="T5" fmla="*/ 7 h 11"/>
                <a:gd name="T6" fmla="*/ 7 w 13"/>
                <a:gd name="T7" fmla="*/ 9 h 11"/>
                <a:gd name="T8" fmla="*/ 9 w 13"/>
                <a:gd name="T9" fmla="*/ 11 h 11"/>
                <a:gd name="T10" fmla="*/ 11 w 13"/>
                <a:gd name="T11" fmla="*/ 11 h 11"/>
                <a:gd name="T12" fmla="*/ 13 w 13"/>
                <a:gd name="T13" fmla="*/ 11 h 11"/>
                <a:gd name="T14" fmla="*/ 13 w 13"/>
                <a:gd name="T15" fmla="*/ 9 h 11"/>
                <a:gd name="T16" fmla="*/ 13 w 13"/>
                <a:gd name="T17" fmla="*/ 7 h 11"/>
                <a:gd name="T18" fmla="*/ 11 w 13"/>
                <a:gd name="T19" fmla="*/ 5 h 11"/>
                <a:gd name="T20" fmla="*/ 9 w 13"/>
                <a:gd name="T21" fmla="*/ 3 h 11"/>
                <a:gd name="T22" fmla="*/ 9 w 13"/>
                <a:gd name="T23" fmla="*/ 1 h 11"/>
                <a:gd name="T24" fmla="*/ 9 w 13"/>
                <a:gd name="T25" fmla="*/ 1 h 11"/>
                <a:gd name="T26" fmla="*/ 7 w 13"/>
                <a:gd name="T27" fmla="*/ 1 h 11"/>
                <a:gd name="T28" fmla="*/ 7 w 13"/>
                <a:gd name="T29" fmla="*/ 0 h 11"/>
                <a:gd name="T30" fmla="*/ 6 w 13"/>
                <a:gd name="T31" fmla="*/ 1 h 11"/>
                <a:gd name="T32" fmla="*/ 6 w 13"/>
                <a:gd name="T33" fmla="*/ 1 h 11"/>
                <a:gd name="T34" fmla="*/ 4 w 13"/>
                <a:gd name="T35" fmla="*/ 1 h 11"/>
                <a:gd name="T36" fmla="*/ 2 w 13"/>
                <a:gd name="T37" fmla="*/ 1 h 11"/>
                <a:gd name="T38" fmla="*/ 0 w 13"/>
                <a:gd name="T39" fmla="*/ 1 h 11"/>
                <a:gd name="T40" fmla="*/ 0 w 13"/>
                <a:gd name="T41" fmla="*/ 1 h 11"/>
                <a:gd name="T42" fmla="*/ 0 w 13"/>
                <a:gd name="T43" fmla="*/ 3 h 11"/>
                <a:gd name="T44" fmla="*/ 0 w 13"/>
                <a:gd name="T45" fmla="*/ 5 h 11"/>
                <a:gd name="T46" fmla="*/ 2 w 13"/>
                <a:gd name="T4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 h="11">
                  <a:moveTo>
                    <a:pt x="2" y="5"/>
                  </a:moveTo>
                  <a:lnTo>
                    <a:pt x="4" y="5"/>
                  </a:lnTo>
                  <a:lnTo>
                    <a:pt x="6" y="7"/>
                  </a:lnTo>
                  <a:lnTo>
                    <a:pt x="7" y="9"/>
                  </a:lnTo>
                  <a:lnTo>
                    <a:pt x="9" y="11"/>
                  </a:lnTo>
                  <a:lnTo>
                    <a:pt x="11" y="11"/>
                  </a:lnTo>
                  <a:lnTo>
                    <a:pt x="13" y="11"/>
                  </a:lnTo>
                  <a:lnTo>
                    <a:pt x="13" y="9"/>
                  </a:lnTo>
                  <a:lnTo>
                    <a:pt x="13" y="7"/>
                  </a:lnTo>
                  <a:lnTo>
                    <a:pt x="11" y="5"/>
                  </a:lnTo>
                  <a:lnTo>
                    <a:pt x="9" y="3"/>
                  </a:lnTo>
                  <a:lnTo>
                    <a:pt x="9" y="1"/>
                  </a:lnTo>
                  <a:lnTo>
                    <a:pt x="9" y="1"/>
                  </a:lnTo>
                  <a:lnTo>
                    <a:pt x="7" y="1"/>
                  </a:lnTo>
                  <a:lnTo>
                    <a:pt x="7" y="0"/>
                  </a:lnTo>
                  <a:lnTo>
                    <a:pt x="6" y="1"/>
                  </a:lnTo>
                  <a:lnTo>
                    <a:pt x="6" y="1"/>
                  </a:lnTo>
                  <a:lnTo>
                    <a:pt x="4" y="1"/>
                  </a:lnTo>
                  <a:lnTo>
                    <a:pt x="2" y="1"/>
                  </a:lnTo>
                  <a:lnTo>
                    <a:pt x="0" y="1"/>
                  </a:lnTo>
                  <a:lnTo>
                    <a:pt x="0" y="1"/>
                  </a:lnTo>
                  <a:lnTo>
                    <a:pt x="0" y="3"/>
                  </a:lnTo>
                  <a:lnTo>
                    <a:pt x="0" y="5"/>
                  </a:lnTo>
                  <a:lnTo>
                    <a:pt x="2" y="5"/>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39" name="Freeform 440"/>
            <p:cNvSpPr>
              <a:spLocks/>
            </p:cNvSpPr>
            <p:nvPr/>
          </p:nvSpPr>
          <p:spPr bwMode="auto">
            <a:xfrm>
              <a:off x="5301645" y="3017091"/>
              <a:ext cx="40840" cy="18603"/>
            </a:xfrm>
            <a:custGeom>
              <a:avLst/>
              <a:gdLst>
                <a:gd name="T0" fmla="*/ 15 w 20"/>
                <a:gd name="T1" fmla="*/ 7 h 11"/>
                <a:gd name="T2" fmla="*/ 18 w 20"/>
                <a:gd name="T3" fmla="*/ 7 h 11"/>
                <a:gd name="T4" fmla="*/ 18 w 20"/>
                <a:gd name="T5" fmla="*/ 7 h 11"/>
                <a:gd name="T6" fmla="*/ 18 w 20"/>
                <a:gd name="T7" fmla="*/ 7 h 11"/>
                <a:gd name="T8" fmla="*/ 20 w 20"/>
                <a:gd name="T9" fmla="*/ 7 h 11"/>
                <a:gd name="T10" fmla="*/ 18 w 20"/>
                <a:gd name="T11" fmla="*/ 5 h 11"/>
                <a:gd name="T12" fmla="*/ 18 w 20"/>
                <a:gd name="T13" fmla="*/ 5 h 11"/>
                <a:gd name="T14" fmla="*/ 18 w 20"/>
                <a:gd name="T15" fmla="*/ 4 h 11"/>
                <a:gd name="T16" fmla="*/ 18 w 20"/>
                <a:gd name="T17" fmla="*/ 2 h 11"/>
                <a:gd name="T18" fmla="*/ 16 w 20"/>
                <a:gd name="T19" fmla="*/ 5 h 11"/>
                <a:gd name="T20" fmla="*/ 16 w 20"/>
                <a:gd name="T21" fmla="*/ 4 h 11"/>
                <a:gd name="T22" fmla="*/ 15 w 20"/>
                <a:gd name="T23" fmla="*/ 2 h 11"/>
                <a:gd name="T24" fmla="*/ 13 w 20"/>
                <a:gd name="T25" fmla="*/ 2 h 11"/>
                <a:gd name="T26" fmla="*/ 13 w 20"/>
                <a:gd name="T27" fmla="*/ 2 h 11"/>
                <a:gd name="T28" fmla="*/ 11 w 20"/>
                <a:gd name="T29" fmla="*/ 0 h 11"/>
                <a:gd name="T30" fmla="*/ 9 w 20"/>
                <a:gd name="T31" fmla="*/ 0 h 11"/>
                <a:gd name="T32" fmla="*/ 9 w 20"/>
                <a:gd name="T33" fmla="*/ 0 h 11"/>
                <a:gd name="T34" fmla="*/ 9 w 20"/>
                <a:gd name="T35" fmla="*/ 2 h 11"/>
                <a:gd name="T36" fmla="*/ 9 w 20"/>
                <a:gd name="T37" fmla="*/ 4 h 11"/>
                <a:gd name="T38" fmla="*/ 11 w 20"/>
                <a:gd name="T39" fmla="*/ 5 h 11"/>
                <a:gd name="T40" fmla="*/ 13 w 20"/>
                <a:gd name="T41" fmla="*/ 5 h 11"/>
                <a:gd name="T42" fmla="*/ 11 w 20"/>
                <a:gd name="T43" fmla="*/ 5 h 11"/>
                <a:gd name="T44" fmla="*/ 9 w 20"/>
                <a:gd name="T45" fmla="*/ 7 h 11"/>
                <a:gd name="T46" fmla="*/ 9 w 20"/>
                <a:gd name="T47" fmla="*/ 5 h 11"/>
                <a:gd name="T48" fmla="*/ 9 w 20"/>
                <a:gd name="T49" fmla="*/ 5 h 11"/>
                <a:gd name="T50" fmla="*/ 7 w 20"/>
                <a:gd name="T51" fmla="*/ 5 h 11"/>
                <a:gd name="T52" fmla="*/ 7 w 20"/>
                <a:gd name="T53" fmla="*/ 4 h 11"/>
                <a:gd name="T54" fmla="*/ 4 w 20"/>
                <a:gd name="T55" fmla="*/ 2 h 11"/>
                <a:gd name="T56" fmla="*/ 2 w 20"/>
                <a:gd name="T57" fmla="*/ 4 h 11"/>
                <a:gd name="T58" fmla="*/ 2 w 20"/>
                <a:gd name="T59" fmla="*/ 4 h 11"/>
                <a:gd name="T60" fmla="*/ 0 w 20"/>
                <a:gd name="T61" fmla="*/ 5 h 11"/>
                <a:gd name="T62" fmla="*/ 0 w 20"/>
                <a:gd name="T63" fmla="*/ 7 h 11"/>
                <a:gd name="T64" fmla="*/ 0 w 20"/>
                <a:gd name="T65" fmla="*/ 9 h 11"/>
                <a:gd name="T66" fmla="*/ 0 w 20"/>
                <a:gd name="T67" fmla="*/ 9 h 11"/>
                <a:gd name="T68" fmla="*/ 2 w 20"/>
                <a:gd name="T69" fmla="*/ 11 h 11"/>
                <a:gd name="T70" fmla="*/ 4 w 20"/>
                <a:gd name="T71" fmla="*/ 11 h 11"/>
                <a:gd name="T72" fmla="*/ 7 w 20"/>
                <a:gd name="T73" fmla="*/ 9 h 11"/>
                <a:gd name="T74" fmla="*/ 9 w 20"/>
                <a:gd name="T75" fmla="*/ 9 h 11"/>
                <a:gd name="T76" fmla="*/ 11 w 20"/>
                <a:gd name="T77" fmla="*/ 7 h 11"/>
                <a:gd name="T78" fmla="*/ 13 w 20"/>
                <a:gd name="T79" fmla="*/ 7 h 11"/>
                <a:gd name="T80" fmla="*/ 13 w 20"/>
                <a:gd name="T81" fmla="*/ 7 h 11"/>
                <a:gd name="T82" fmla="*/ 15 w 20"/>
                <a:gd name="T83"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 h="11">
                  <a:moveTo>
                    <a:pt x="15" y="7"/>
                  </a:moveTo>
                  <a:lnTo>
                    <a:pt x="18" y="7"/>
                  </a:lnTo>
                  <a:lnTo>
                    <a:pt x="18" y="7"/>
                  </a:lnTo>
                  <a:lnTo>
                    <a:pt x="18" y="7"/>
                  </a:lnTo>
                  <a:lnTo>
                    <a:pt x="20" y="7"/>
                  </a:lnTo>
                  <a:lnTo>
                    <a:pt x="18" y="5"/>
                  </a:lnTo>
                  <a:lnTo>
                    <a:pt x="18" y="5"/>
                  </a:lnTo>
                  <a:lnTo>
                    <a:pt x="18" y="4"/>
                  </a:lnTo>
                  <a:lnTo>
                    <a:pt x="18" y="2"/>
                  </a:lnTo>
                  <a:lnTo>
                    <a:pt x="16" y="5"/>
                  </a:lnTo>
                  <a:lnTo>
                    <a:pt x="16" y="4"/>
                  </a:lnTo>
                  <a:lnTo>
                    <a:pt x="15" y="2"/>
                  </a:lnTo>
                  <a:lnTo>
                    <a:pt x="13" y="2"/>
                  </a:lnTo>
                  <a:lnTo>
                    <a:pt x="13" y="2"/>
                  </a:lnTo>
                  <a:lnTo>
                    <a:pt x="11" y="0"/>
                  </a:lnTo>
                  <a:lnTo>
                    <a:pt x="9" y="0"/>
                  </a:lnTo>
                  <a:lnTo>
                    <a:pt x="9" y="0"/>
                  </a:lnTo>
                  <a:lnTo>
                    <a:pt x="9" y="2"/>
                  </a:lnTo>
                  <a:lnTo>
                    <a:pt x="9" y="4"/>
                  </a:lnTo>
                  <a:lnTo>
                    <a:pt x="11" y="5"/>
                  </a:lnTo>
                  <a:lnTo>
                    <a:pt x="13" y="5"/>
                  </a:lnTo>
                  <a:lnTo>
                    <a:pt x="11" y="5"/>
                  </a:lnTo>
                  <a:lnTo>
                    <a:pt x="9" y="7"/>
                  </a:lnTo>
                  <a:lnTo>
                    <a:pt x="9" y="5"/>
                  </a:lnTo>
                  <a:lnTo>
                    <a:pt x="9" y="5"/>
                  </a:lnTo>
                  <a:lnTo>
                    <a:pt x="7" y="5"/>
                  </a:lnTo>
                  <a:lnTo>
                    <a:pt x="7" y="4"/>
                  </a:lnTo>
                  <a:lnTo>
                    <a:pt x="4" y="2"/>
                  </a:lnTo>
                  <a:lnTo>
                    <a:pt x="2" y="4"/>
                  </a:lnTo>
                  <a:lnTo>
                    <a:pt x="2" y="4"/>
                  </a:lnTo>
                  <a:lnTo>
                    <a:pt x="0" y="5"/>
                  </a:lnTo>
                  <a:lnTo>
                    <a:pt x="0" y="7"/>
                  </a:lnTo>
                  <a:lnTo>
                    <a:pt x="0" y="9"/>
                  </a:lnTo>
                  <a:lnTo>
                    <a:pt x="0" y="9"/>
                  </a:lnTo>
                  <a:lnTo>
                    <a:pt x="2" y="11"/>
                  </a:lnTo>
                  <a:lnTo>
                    <a:pt x="4" y="11"/>
                  </a:lnTo>
                  <a:lnTo>
                    <a:pt x="7" y="9"/>
                  </a:lnTo>
                  <a:lnTo>
                    <a:pt x="9" y="9"/>
                  </a:lnTo>
                  <a:lnTo>
                    <a:pt x="11" y="7"/>
                  </a:lnTo>
                  <a:lnTo>
                    <a:pt x="13" y="7"/>
                  </a:lnTo>
                  <a:lnTo>
                    <a:pt x="13" y="7"/>
                  </a:lnTo>
                  <a:lnTo>
                    <a:pt x="15" y="7"/>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40" name="Freeform 441"/>
            <p:cNvSpPr>
              <a:spLocks/>
            </p:cNvSpPr>
            <p:nvPr/>
          </p:nvSpPr>
          <p:spPr bwMode="auto">
            <a:xfrm>
              <a:off x="5287350" y="3020473"/>
              <a:ext cx="14295" cy="11839"/>
            </a:xfrm>
            <a:custGeom>
              <a:avLst/>
              <a:gdLst>
                <a:gd name="T0" fmla="*/ 3 w 7"/>
                <a:gd name="T1" fmla="*/ 7 h 7"/>
                <a:gd name="T2" fmla="*/ 5 w 7"/>
                <a:gd name="T3" fmla="*/ 7 h 7"/>
                <a:gd name="T4" fmla="*/ 5 w 7"/>
                <a:gd name="T5" fmla="*/ 5 h 7"/>
                <a:gd name="T6" fmla="*/ 7 w 7"/>
                <a:gd name="T7" fmla="*/ 3 h 7"/>
                <a:gd name="T8" fmla="*/ 7 w 7"/>
                <a:gd name="T9" fmla="*/ 0 h 7"/>
                <a:gd name="T10" fmla="*/ 5 w 7"/>
                <a:gd name="T11" fmla="*/ 0 h 7"/>
                <a:gd name="T12" fmla="*/ 3 w 7"/>
                <a:gd name="T13" fmla="*/ 0 h 7"/>
                <a:gd name="T14" fmla="*/ 2 w 7"/>
                <a:gd name="T15" fmla="*/ 0 h 7"/>
                <a:gd name="T16" fmla="*/ 2 w 7"/>
                <a:gd name="T17" fmla="*/ 2 h 7"/>
                <a:gd name="T18" fmla="*/ 2 w 7"/>
                <a:gd name="T19" fmla="*/ 2 h 7"/>
                <a:gd name="T20" fmla="*/ 2 w 7"/>
                <a:gd name="T21" fmla="*/ 3 h 7"/>
                <a:gd name="T22" fmla="*/ 2 w 7"/>
                <a:gd name="T23" fmla="*/ 3 h 7"/>
                <a:gd name="T24" fmla="*/ 0 w 7"/>
                <a:gd name="T25" fmla="*/ 5 h 7"/>
                <a:gd name="T26" fmla="*/ 0 w 7"/>
                <a:gd name="T27" fmla="*/ 5 h 7"/>
                <a:gd name="T28" fmla="*/ 2 w 7"/>
                <a:gd name="T29" fmla="*/ 7 h 7"/>
                <a:gd name="T30" fmla="*/ 3 w 7"/>
                <a:gd name="T31"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7">
                  <a:moveTo>
                    <a:pt x="3" y="7"/>
                  </a:moveTo>
                  <a:lnTo>
                    <a:pt x="5" y="7"/>
                  </a:lnTo>
                  <a:lnTo>
                    <a:pt x="5" y="5"/>
                  </a:lnTo>
                  <a:lnTo>
                    <a:pt x="7" y="3"/>
                  </a:lnTo>
                  <a:lnTo>
                    <a:pt x="7" y="0"/>
                  </a:lnTo>
                  <a:lnTo>
                    <a:pt x="5" y="0"/>
                  </a:lnTo>
                  <a:lnTo>
                    <a:pt x="3" y="0"/>
                  </a:lnTo>
                  <a:lnTo>
                    <a:pt x="2" y="0"/>
                  </a:lnTo>
                  <a:lnTo>
                    <a:pt x="2" y="2"/>
                  </a:lnTo>
                  <a:lnTo>
                    <a:pt x="2" y="2"/>
                  </a:lnTo>
                  <a:lnTo>
                    <a:pt x="2" y="3"/>
                  </a:lnTo>
                  <a:lnTo>
                    <a:pt x="2" y="3"/>
                  </a:lnTo>
                  <a:lnTo>
                    <a:pt x="0" y="5"/>
                  </a:lnTo>
                  <a:lnTo>
                    <a:pt x="0" y="5"/>
                  </a:lnTo>
                  <a:lnTo>
                    <a:pt x="2" y="7"/>
                  </a:lnTo>
                  <a:lnTo>
                    <a:pt x="3" y="7"/>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41" name="Freeform 442"/>
            <p:cNvSpPr>
              <a:spLocks/>
            </p:cNvSpPr>
            <p:nvPr/>
          </p:nvSpPr>
          <p:spPr bwMode="auto">
            <a:xfrm>
              <a:off x="5264889" y="3017091"/>
              <a:ext cx="18379" cy="11839"/>
            </a:xfrm>
            <a:custGeom>
              <a:avLst/>
              <a:gdLst>
                <a:gd name="T0" fmla="*/ 7 w 9"/>
                <a:gd name="T1" fmla="*/ 5 h 7"/>
                <a:gd name="T2" fmla="*/ 9 w 9"/>
                <a:gd name="T3" fmla="*/ 4 h 7"/>
                <a:gd name="T4" fmla="*/ 9 w 9"/>
                <a:gd name="T5" fmla="*/ 2 h 7"/>
                <a:gd name="T6" fmla="*/ 9 w 9"/>
                <a:gd name="T7" fmla="*/ 0 h 7"/>
                <a:gd name="T8" fmla="*/ 7 w 9"/>
                <a:gd name="T9" fmla="*/ 0 h 7"/>
                <a:gd name="T10" fmla="*/ 5 w 9"/>
                <a:gd name="T11" fmla="*/ 0 h 7"/>
                <a:gd name="T12" fmla="*/ 4 w 9"/>
                <a:gd name="T13" fmla="*/ 0 h 7"/>
                <a:gd name="T14" fmla="*/ 0 w 9"/>
                <a:gd name="T15" fmla="*/ 0 h 7"/>
                <a:gd name="T16" fmla="*/ 0 w 9"/>
                <a:gd name="T17" fmla="*/ 0 h 7"/>
                <a:gd name="T18" fmla="*/ 0 w 9"/>
                <a:gd name="T19" fmla="*/ 2 h 7"/>
                <a:gd name="T20" fmla="*/ 0 w 9"/>
                <a:gd name="T21" fmla="*/ 2 h 7"/>
                <a:gd name="T22" fmla="*/ 4 w 9"/>
                <a:gd name="T23" fmla="*/ 4 h 7"/>
                <a:gd name="T24" fmla="*/ 4 w 9"/>
                <a:gd name="T25" fmla="*/ 4 h 7"/>
                <a:gd name="T26" fmla="*/ 5 w 9"/>
                <a:gd name="T27" fmla="*/ 5 h 7"/>
                <a:gd name="T28" fmla="*/ 5 w 9"/>
                <a:gd name="T29" fmla="*/ 7 h 7"/>
                <a:gd name="T30" fmla="*/ 7 w 9"/>
                <a:gd name="T3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7">
                  <a:moveTo>
                    <a:pt x="7" y="5"/>
                  </a:moveTo>
                  <a:lnTo>
                    <a:pt x="9" y="4"/>
                  </a:lnTo>
                  <a:lnTo>
                    <a:pt x="9" y="2"/>
                  </a:lnTo>
                  <a:lnTo>
                    <a:pt x="9" y="0"/>
                  </a:lnTo>
                  <a:lnTo>
                    <a:pt x="7" y="0"/>
                  </a:lnTo>
                  <a:lnTo>
                    <a:pt x="5" y="0"/>
                  </a:lnTo>
                  <a:lnTo>
                    <a:pt x="4" y="0"/>
                  </a:lnTo>
                  <a:lnTo>
                    <a:pt x="0" y="0"/>
                  </a:lnTo>
                  <a:lnTo>
                    <a:pt x="0" y="0"/>
                  </a:lnTo>
                  <a:lnTo>
                    <a:pt x="0" y="2"/>
                  </a:lnTo>
                  <a:lnTo>
                    <a:pt x="0" y="2"/>
                  </a:lnTo>
                  <a:lnTo>
                    <a:pt x="4" y="4"/>
                  </a:lnTo>
                  <a:lnTo>
                    <a:pt x="4" y="4"/>
                  </a:lnTo>
                  <a:lnTo>
                    <a:pt x="5" y="5"/>
                  </a:lnTo>
                  <a:lnTo>
                    <a:pt x="5" y="7"/>
                  </a:lnTo>
                  <a:lnTo>
                    <a:pt x="7" y="5"/>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42" name="Freeform 443"/>
            <p:cNvSpPr>
              <a:spLocks/>
            </p:cNvSpPr>
            <p:nvPr/>
          </p:nvSpPr>
          <p:spPr bwMode="auto">
            <a:xfrm>
              <a:off x="5238342" y="2993415"/>
              <a:ext cx="18379" cy="8456"/>
            </a:xfrm>
            <a:custGeom>
              <a:avLst/>
              <a:gdLst>
                <a:gd name="T0" fmla="*/ 2 w 9"/>
                <a:gd name="T1" fmla="*/ 0 h 5"/>
                <a:gd name="T2" fmla="*/ 2 w 9"/>
                <a:gd name="T3" fmla="*/ 0 h 5"/>
                <a:gd name="T4" fmla="*/ 0 w 9"/>
                <a:gd name="T5" fmla="*/ 1 h 5"/>
                <a:gd name="T6" fmla="*/ 0 w 9"/>
                <a:gd name="T7" fmla="*/ 1 h 5"/>
                <a:gd name="T8" fmla="*/ 0 w 9"/>
                <a:gd name="T9" fmla="*/ 3 h 5"/>
                <a:gd name="T10" fmla="*/ 0 w 9"/>
                <a:gd name="T11" fmla="*/ 3 h 5"/>
                <a:gd name="T12" fmla="*/ 6 w 9"/>
                <a:gd name="T13" fmla="*/ 5 h 5"/>
                <a:gd name="T14" fmla="*/ 8 w 9"/>
                <a:gd name="T15" fmla="*/ 3 h 5"/>
                <a:gd name="T16" fmla="*/ 9 w 9"/>
                <a:gd name="T17" fmla="*/ 3 h 5"/>
                <a:gd name="T18" fmla="*/ 9 w 9"/>
                <a:gd name="T19" fmla="*/ 3 h 5"/>
                <a:gd name="T20" fmla="*/ 9 w 9"/>
                <a:gd name="T21" fmla="*/ 0 h 5"/>
                <a:gd name="T22" fmla="*/ 8 w 9"/>
                <a:gd name="T23" fmla="*/ 0 h 5"/>
                <a:gd name="T24" fmla="*/ 2 w 9"/>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5">
                  <a:moveTo>
                    <a:pt x="2" y="0"/>
                  </a:moveTo>
                  <a:lnTo>
                    <a:pt x="2" y="0"/>
                  </a:lnTo>
                  <a:lnTo>
                    <a:pt x="0" y="1"/>
                  </a:lnTo>
                  <a:lnTo>
                    <a:pt x="0" y="1"/>
                  </a:lnTo>
                  <a:lnTo>
                    <a:pt x="0" y="3"/>
                  </a:lnTo>
                  <a:lnTo>
                    <a:pt x="0" y="3"/>
                  </a:lnTo>
                  <a:lnTo>
                    <a:pt x="6" y="5"/>
                  </a:lnTo>
                  <a:lnTo>
                    <a:pt x="8" y="3"/>
                  </a:lnTo>
                  <a:lnTo>
                    <a:pt x="9" y="3"/>
                  </a:lnTo>
                  <a:lnTo>
                    <a:pt x="9" y="3"/>
                  </a:lnTo>
                  <a:lnTo>
                    <a:pt x="9" y="0"/>
                  </a:lnTo>
                  <a:lnTo>
                    <a:pt x="8" y="0"/>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43" name="Freeform 444"/>
            <p:cNvSpPr>
              <a:spLocks/>
            </p:cNvSpPr>
            <p:nvPr/>
          </p:nvSpPr>
          <p:spPr bwMode="auto">
            <a:xfrm>
              <a:off x="5279182" y="2993415"/>
              <a:ext cx="4084" cy="5074"/>
            </a:xfrm>
            <a:custGeom>
              <a:avLst/>
              <a:gdLst>
                <a:gd name="T0" fmla="*/ 2 w 2"/>
                <a:gd name="T1" fmla="*/ 0 h 3"/>
                <a:gd name="T2" fmla="*/ 2 w 2"/>
                <a:gd name="T3" fmla="*/ 0 h 3"/>
                <a:gd name="T4" fmla="*/ 0 w 2"/>
                <a:gd name="T5" fmla="*/ 0 h 3"/>
                <a:gd name="T6" fmla="*/ 0 w 2"/>
                <a:gd name="T7" fmla="*/ 1 h 3"/>
                <a:gd name="T8" fmla="*/ 0 w 2"/>
                <a:gd name="T9" fmla="*/ 3 h 3"/>
                <a:gd name="T10" fmla="*/ 2 w 2"/>
                <a:gd name="T11" fmla="*/ 1 h 3"/>
                <a:gd name="T12" fmla="*/ 2 w 2"/>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2" y="0"/>
                  </a:moveTo>
                  <a:lnTo>
                    <a:pt x="2" y="0"/>
                  </a:lnTo>
                  <a:lnTo>
                    <a:pt x="0" y="0"/>
                  </a:lnTo>
                  <a:lnTo>
                    <a:pt x="0" y="1"/>
                  </a:lnTo>
                  <a:lnTo>
                    <a:pt x="0" y="3"/>
                  </a:lnTo>
                  <a:lnTo>
                    <a:pt x="2" y="1"/>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44" name="Freeform 445"/>
            <p:cNvSpPr>
              <a:spLocks/>
            </p:cNvSpPr>
            <p:nvPr/>
          </p:nvSpPr>
          <p:spPr bwMode="auto">
            <a:xfrm>
              <a:off x="5538519" y="2873341"/>
              <a:ext cx="14295" cy="6765"/>
            </a:xfrm>
            <a:custGeom>
              <a:avLst/>
              <a:gdLst>
                <a:gd name="T0" fmla="*/ 2 w 7"/>
                <a:gd name="T1" fmla="*/ 2 h 4"/>
                <a:gd name="T2" fmla="*/ 4 w 7"/>
                <a:gd name="T3" fmla="*/ 4 h 4"/>
                <a:gd name="T4" fmla="*/ 4 w 7"/>
                <a:gd name="T5" fmla="*/ 4 h 4"/>
                <a:gd name="T6" fmla="*/ 5 w 7"/>
                <a:gd name="T7" fmla="*/ 4 h 4"/>
                <a:gd name="T8" fmla="*/ 7 w 7"/>
                <a:gd name="T9" fmla="*/ 4 h 4"/>
                <a:gd name="T10" fmla="*/ 4 w 7"/>
                <a:gd name="T11" fmla="*/ 0 h 4"/>
                <a:gd name="T12" fmla="*/ 2 w 7"/>
                <a:gd name="T13" fmla="*/ 0 h 4"/>
                <a:gd name="T14" fmla="*/ 2 w 7"/>
                <a:gd name="T15" fmla="*/ 0 h 4"/>
                <a:gd name="T16" fmla="*/ 0 w 7"/>
                <a:gd name="T17" fmla="*/ 2 h 4"/>
                <a:gd name="T18" fmla="*/ 0 w 7"/>
                <a:gd name="T19" fmla="*/ 2 h 4"/>
                <a:gd name="T20" fmla="*/ 2 w 7"/>
                <a:gd name="T21" fmla="*/ 2 h 4"/>
                <a:gd name="T22" fmla="*/ 2 w 7"/>
                <a:gd name="T2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2"/>
                  </a:moveTo>
                  <a:lnTo>
                    <a:pt x="4" y="4"/>
                  </a:lnTo>
                  <a:lnTo>
                    <a:pt x="4" y="4"/>
                  </a:lnTo>
                  <a:lnTo>
                    <a:pt x="5" y="4"/>
                  </a:lnTo>
                  <a:lnTo>
                    <a:pt x="7" y="4"/>
                  </a:lnTo>
                  <a:lnTo>
                    <a:pt x="4" y="0"/>
                  </a:lnTo>
                  <a:lnTo>
                    <a:pt x="2" y="0"/>
                  </a:lnTo>
                  <a:lnTo>
                    <a:pt x="2" y="0"/>
                  </a:lnTo>
                  <a:lnTo>
                    <a:pt x="0" y="2"/>
                  </a:lnTo>
                  <a:lnTo>
                    <a:pt x="0" y="2"/>
                  </a:lnTo>
                  <a:lnTo>
                    <a:pt x="2" y="2"/>
                  </a:lnTo>
                  <a:lnTo>
                    <a:pt x="2"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45" name="Freeform 446"/>
            <p:cNvSpPr>
              <a:spLocks/>
            </p:cNvSpPr>
            <p:nvPr/>
          </p:nvSpPr>
          <p:spPr bwMode="auto">
            <a:xfrm>
              <a:off x="5546687" y="2888562"/>
              <a:ext cx="2043" cy="6765"/>
            </a:xfrm>
            <a:custGeom>
              <a:avLst/>
              <a:gdLst>
                <a:gd name="T0" fmla="*/ 1 w 1"/>
                <a:gd name="T1" fmla="*/ 4 h 4"/>
                <a:gd name="T2" fmla="*/ 1 w 1"/>
                <a:gd name="T3" fmla="*/ 2 h 4"/>
                <a:gd name="T4" fmla="*/ 1 w 1"/>
                <a:gd name="T5" fmla="*/ 0 h 4"/>
                <a:gd name="T6" fmla="*/ 0 w 1"/>
                <a:gd name="T7" fmla="*/ 2 h 4"/>
                <a:gd name="T8" fmla="*/ 0 w 1"/>
                <a:gd name="T9" fmla="*/ 4 h 4"/>
                <a:gd name="T10" fmla="*/ 0 w 1"/>
                <a:gd name="T11" fmla="*/ 4 h 4"/>
                <a:gd name="T12" fmla="*/ 1 w 1"/>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 h="4">
                  <a:moveTo>
                    <a:pt x="1" y="4"/>
                  </a:moveTo>
                  <a:lnTo>
                    <a:pt x="1" y="2"/>
                  </a:lnTo>
                  <a:lnTo>
                    <a:pt x="1" y="0"/>
                  </a:lnTo>
                  <a:lnTo>
                    <a:pt x="0" y="2"/>
                  </a:lnTo>
                  <a:lnTo>
                    <a:pt x="0" y="4"/>
                  </a:lnTo>
                  <a:lnTo>
                    <a:pt x="0" y="4"/>
                  </a:lnTo>
                  <a:lnTo>
                    <a:pt x="1"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46" name="Freeform 447"/>
            <p:cNvSpPr>
              <a:spLocks/>
            </p:cNvSpPr>
            <p:nvPr/>
          </p:nvSpPr>
          <p:spPr bwMode="auto">
            <a:xfrm>
              <a:off x="5528308" y="2903782"/>
              <a:ext cx="10211" cy="6765"/>
            </a:xfrm>
            <a:custGeom>
              <a:avLst/>
              <a:gdLst>
                <a:gd name="T0" fmla="*/ 3 w 5"/>
                <a:gd name="T1" fmla="*/ 4 h 4"/>
                <a:gd name="T2" fmla="*/ 3 w 5"/>
                <a:gd name="T3" fmla="*/ 4 h 4"/>
                <a:gd name="T4" fmla="*/ 5 w 5"/>
                <a:gd name="T5" fmla="*/ 4 h 4"/>
                <a:gd name="T6" fmla="*/ 5 w 5"/>
                <a:gd name="T7" fmla="*/ 2 h 4"/>
                <a:gd name="T8" fmla="*/ 5 w 5"/>
                <a:gd name="T9" fmla="*/ 2 h 4"/>
                <a:gd name="T10" fmla="*/ 5 w 5"/>
                <a:gd name="T11" fmla="*/ 0 h 4"/>
                <a:gd name="T12" fmla="*/ 3 w 5"/>
                <a:gd name="T13" fmla="*/ 0 h 4"/>
                <a:gd name="T14" fmla="*/ 3 w 5"/>
                <a:gd name="T15" fmla="*/ 0 h 4"/>
                <a:gd name="T16" fmla="*/ 1 w 5"/>
                <a:gd name="T17" fmla="*/ 2 h 4"/>
                <a:gd name="T18" fmla="*/ 1 w 5"/>
                <a:gd name="T19" fmla="*/ 2 h 4"/>
                <a:gd name="T20" fmla="*/ 0 w 5"/>
                <a:gd name="T21" fmla="*/ 2 h 4"/>
                <a:gd name="T22" fmla="*/ 1 w 5"/>
                <a:gd name="T23" fmla="*/ 2 h 4"/>
                <a:gd name="T24" fmla="*/ 3 w 5"/>
                <a:gd name="T25"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4">
                  <a:moveTo>
                    <a:pt x="3" y="4"/>
                  </a:moveTo>
                  <a:lnTo>
                    <a:pt x="3" y="4"/>
                  </a:lnTo>
                  <a:lnTo>
                    <a:pt x="5" y="4"/>
                  </a:lnTo>
                  <a:lnTo>
                    <a:pt x="5" y="2"/>
                  </a:lnTo>
                  <a:lnTo>
                    <a:pt x="5" y="2"/>
                  </a:lnTo>
                  <a:lnTo>
                    <a:pt x="5" y="0"/>
                  </a:lnTo>
                  <a:lnTo>
                    <a:pt x="3" y="0"/>
                  </a:lnTo>
                  <a:lnTo>
                    <a:pt x="3" y="0"/>
                  </a:lnTo>
                  <a:lnTo>
                    <a:pt x="1" y="2"/>
                  </a:lnTo>
                  <a:lnTo>
                    <a:pt x="1" y="2"/>
                  </a:lnTo>
                  <a:lnTo>
                    <a:pt x="0" y="2"/>
                  </a:lnTo>
                  <a:lnTo>
                    <a:pt x="1" y="2"/>
                  </a:lnTo>
                  <a:lnTo>
                    <a:pt x="3"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47" name="Freeform 448"/>
            <p:cNvSpPr>
              <a:spLocks/>
            </p:cNvSpPr>
            <p:nvPr/>
          </p:nvSpPr>
          <p:spPr bwMode="auto">
            <a:xfrm>
              <a:off x="5497679" y="2925768"/>
              <a:ext cx="49008" cy="18603"/>
            </a:xfrm>
            <a:custGeom>
              <a:avLst/>
              <a:gdLst>
                <a:gd name="T0" fmla="*/ 5 w 24"/>
                <a:gd name="T1" fmla="*/ 0 h 11"/>
                <a:gd name="T2" fmla="*/ 2 w 24"/>
                <a:gd name="T3" fmla="*/ 0 h 11"/>
                <a:gd name="T4" fmla="*/ 2 w 24"/>
                <a:gd name="T5" fmla="*/ 0 h 11"/>
                <a:gd name="T6" fmla="*/ 0 w 24"/>
                <a:gd name="T7" fmla="*/ 2 h 11"/>
                <a:gd name="T8" fmla="*/ 0 w 24"/>
                <a:gd name="T9" fmla="*/ 3 h 11"/>
                <a:gd name="T10" fmla="*/ 0 w 24"/>
                <a:gd name="T11" fmla="*/ 3 h 11"/>
                <a:gd name="T12" fmla="*/ 0 w 24"/>
                <a:gd name="T13" fmla="*/ 7 h 11"/>
                <a:gd name="T14" fmla="*/ 0 w 24"/>
                <a:gd name="T15" fmla="*/ 3 h 11"/>
                <a:gd name="T16" fmla="*/ 2 w 24"/>
                <a:gd name="T17" fmla="*/ 3 h 11"/>
                <a:gd name="T18" fmla="*/ 4 w 24"/>
                <a:gd name="T19" fmla="*/ 5 h 11"/>
                <a:gd name="T20" fmla="*/ 5 w 24"/>
                <a:gd name="T21" fmla="*/ 7 h 11"/>
                <a:gd name="T22" fmla="*/ 5 w 24"/>
                <a:gd name="T23" fmla="*/ 5 h 11"/>
                <a:gd name="T24" fmla="*/ 5 w 24"/>
                <a:gd name="T25" fmla="*/ 5 h 11"/>
                <a:gd name="T26" fmla="*/ 7 w 24"/>
                <a:gd name="T27" fmla="*/ 3 h 11"/>
                <a:gd name="T28" fmla="*/ 9 w 24"/>
                <a:gd name="T29" fmla="*/ 5 h 11"/>
                <a:gd name="T30" fmla="*/ 11 w 24"/>
                <a:gd name="T31" fmla="*/ 5 h 11"/>
                <a:gd name="T32" fmla="*/ 13 w 24"/>
                <a:gd name="T33" fmla="*/ 5 h 11"/>
                <a:gd name="T34" fmla="*/ 13 w 24"/>
                <a:gd name="T35" fmla="*/ 5 h 11"/>
                <a:gd name="T36" fmla="*/ 13 w 24"/>
                <a:gd name="T37" fmla="*/ 5 h 11"/>
                <a:gd name="T38" fmla="*/ 15 w 24"/>
                <a:gd name="T39" fmla="*/ 5 h 11"/>
                <a:gd name="T40" fmla="*/ 16 w 24"/>
                <a:gd name="T41" fmla="*/ 5 h 11"/>
                <a:gd name="T42" fmla="*/ 22 w 24"/>
                <a:gd name="T43" fmla="*/ 9 h 11"/>
                <a:gd name="T44" fmla="*/ 24 w 24"/>
                <a:gd name="T45" fmla="*/ 11 h 11"/>
                <a:gd name="T46" fmla="*/ 24 w 24"/>
                <a:gd name="T47" fmla="*/ 9 h 11"/>
                <a:gd name="T48" fmla="*/ 24 w 24"/>
                <a:gd name="T49" fmla="*/ 7 h 11"/>
                <a:gd name="T50" fmla="*/ 22 w 24"/>
                <a:gd name="T51" fmla="*/ 5 h 11"/>
                <a:gd name="T52" fmla="*/ 22 w 24"/>
                <a:gd name="T53" fmla="*/ 5 h 11"/>
                <a:gd name="T54" fmla="*/ 22 w 24"/>
                <a:gd name="T55" fmla="*/ 2 h 11"/>
                <a:gd name="T56" fmla="*/ 20 w 24"/>
                <a:gd name="T57" fmla="*/ 2 h 11"/>
                <a:gd name="T58" fmla="*/ 18 w 24"/>
                <a:gd name="T59" fmla="*/ 2 h 11"/>
                <a:gd name="T60" fmla="*/ 16 w 24"/>
                <a:gd name="T61" fmla="*/ 2 h 11"/>
                <a:gd name="T62" fmla="*/ 16 w 24"/>
                <a:gd name="T63" fmla="*/ 2 h 11"/>
                <a:gd name="T64" fmla="*/ 15 w 24"/>
                <a:gd name="T65" fmla="*/ 0 h 11"/>
                <a:gd name="T66" fmla="*/ 13 w 24"/>
                <a:gd name="T67" fmla="*/ 0 h 11"/>
                <a:gd name="T68" fmla="*/ 9 w 24"/>
                <a:gd name="T69" fmla="*/ 0 h 11"/>
                <a:gd name="T70" fmla="*/ 9 w 24"/>
                <a:gd name="T71" fmla="*/ 0 h 11"/>
                <a:gd name="T72" fmla="*/ 7 w 24"/>
                <a:gd name="T73" fmla="*/ 0 h 11"/>
                <a:gd name="T74" fmla="*/ 5 w 24"/>
                <a:gd name="T75"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 h="11">
                  <a:moveTo>
                    <a:pt x="5" y="0"/>
                  </a:moveTo>
                  <a:lnTo>
                    <a:pt x="2" y="0"/>
                  </a:lnTo>
                  <a:lnTo>
                    <a:pt x="2" y="0"/>
                  </a:lnTo>
                  <a:lnTo>
                    <a:pt x="0" y="2"/>
                  </a:lnTo>
                  <a:lnTo>
                    <a:pt x="0" y="3"/>
                  </a:lnTo>
                  <a:lnTo>
                    <a:pt x="0" y="3"/>
                  </a:lnTo>
                  <a:lnTo>
                    <a:pt x="0" y="7"/>
                  </a:lnTo>
                  <a:lnTo>
                    <a:pt x="0" y="3"/>
                  </a:lnTo>
                  <a:lnTo>
                    <a:pt x="2" y="3"/>
                  </a:lnTo>
                  <a:lnTo>
                    <a:pt x="4" y="5"/>
                  </a:lnTo>
                  <a:lnTo>
                    <a:pt x="5" y="7"/>
                  </a:lnTo>
                  <a:lnTo>
                    <a:pt x="5" y="5"/>
                  </a:lnTo>
                  <a:lnTo>
                    <a:pt x="5" y="5"/>
                  </a:lnTo>
                  <a:lnTo>
                    <a:pt x="7" y="3"/>
                  </a:lnTo>
                  <a:lnTo>
                    <a:pt x="9" y="5"/>
                  </a:lnTo>
                  <a:lnTo>
                    <a:pt x="11" y="5"/>
                  </a:lnTo>
                  <a:lnTo>
                    <a:pt x="13" y="5"/>
                  </a:lnTo>
                  <a:lnTo>
                    <a:pt x="13" y="5"/>
                  </a:lnTo>
                  <a:lnTo>
                    <a:pt x="13" y="5"/>
                  </a:lnTo>
                  <a:lnTo>
                    <a:pt x="15" y="5"/>
                  </a:lnTo>
                  <a:lnTo>
                    <a:pt x="16" y="5"/>
                  </a:lnTo>
                  <a:lnTo>
                    <a:pt x="22" y="9"/>
                  </a:lnTo>
                  <a:lnTo>
                    <a:pt x="24" y="11"/>
                  </a:lnTo>
                  <a:lnTo>
                    <a:pt x="24" y="9"/>
                  </a:lnTo>
                  <a:lnTo>
                    <a:pt x="24" y="7"/>
                  </a:lnTo>
                  <a:lnTo>
                    <a:pt x="22" y="5"/>
                  </a:lnTo>
                  <a:lnTo>
                    <a:pt x="22" y="5"/>
                  </a:lnTo>
                  <a:lnTo>
                    <a:pt x="22" y="2"/>
                  </a:lnTo>
                  <a:lnTo>
                    <a:pt x="20" y="2"/>
                  </a:lnTo>
                  <a:lnTo>
                    <a:pt x="18" y="2"/>
                  </a:lnTo>
                  <a:lnTo>
                    <a:pt x="16" y="2"/>
                  </a:lnTo>
                  <a:lnTo>
                    <a:pt x="16" y="2"/>
                  </a:lnTo>
                  <a:lnTo>
                    <a:pt x="15" y="0"/>
                  </a:lnTo>
                  <a:lnTo>
                    <a:pt x="13" y="0"/>
                  </a:lnTo>
                  <a:lnTo>
                    <a:pt x="9" y="0"/>
                  </a:lnTo>
                  <a:lnTo>
                    <a:pt x="9" y="0"/>
                  </a:lnTo>
                  <a:lnTo>
                    <a:pt x="7" y="0"/>
                  </a:lnTo>
                  <a:lnTo>
                    <a:pt x="5"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48" name="Freeform 449"/>
            <p:cNvSpPr>
              <a:spLocks/>
            </p:cNvSpPr>
            <p:nvPr/>
          </p:nvSpPr>
          <p:spPr bwMode="auto">
            <a:xfrm>
              <a:off x="5346569" y="2842900"/>
              <a:ext cx="106185" cy="131911"/>
            </a:xfrm>
            <a:custGeom>
              <a:avLst/>
              <a:gdLst>
                <a:gd name="T0" fmla="*/ 45 w 52"/>
                <a:gd name="T1" fmla="*/ 13 h 78"/>
                <a:gd name="T2" fmla="*/ 51 w 52"/>
                <a:gd name="T3" fmla="*/ 5 h 78"/>
                <a:gd name="T4" fmla="*/ 51 w 52"/>
                <a:gd name="T5" fmla="*/ 0 h 78"/>
                <a:gd name="T6" fmla="*/ 49 w 52"/>
                <a:gd name="T7" fmla="*/ 0 h 78"/>
                <a:gd name="T8" fmla="*/ 43 w 52"/>
                <a:gd name="T9" fmla="*/ 7 h 78"/>
                <a:gd name="T10" fmla="*/ 34 w 52"/>
                <a:gd name="T11" fmla="*/ 7 h 78"/>
                <a:gd name="T12" fmla="*/ 31 w 52"/>
                <a:gd name="T13" fmla="*/ 7 h 78"/>
                <a:gd name="T14" fmla="*/ 27 w 52"/>
                <a:gd name="T15" fmla="*/ 7 h 78"/>
                <a:gd name="T16" fmla="*/ 25 w 52"/>
                <a:gd name="T17" fmla="*/ 5 h 78"/>
                <a:gd name="T18" fmla="*/ 22 w 52"/>
                <a:gd name="T19" fmla="*/ 5 h 78"/>
                <a:gd name="T20" fmla="*/ 16 w 52"/>
                <a:gd name="T21" fmla="*/ 3 h 78"/>
                <a:gd name="T22" fmla="*/ 14 w 52"/>
                <a:gd name="T23" fmla="*/ 9 h 78"/>
                <a:gd name="T24" fmla="*/ 11 w 52"/>
                <a:gd name="T25" fmla="*/ 7 h 78"/>
                <a:gd name="T26" fmla="*/ 9 w 52"/>
                <a:gd name="T27" fmla="*/ 14 h 78"/>
                <a:gd name="T28" fmla="*/ 7 w 52"/>
                <a:gd name="T29" fmla="*/ 18 h 78"/>
                <a:gd name="T30" fmla="*/ 9 w 52"/>
                <a:gd name="T31" fmla="*/ 25 h 78"/>
                <a:gd name="T32" fmla="*/ 5 w 52"/>
                <a:gd name="T33" fmla="*/ 27 h 78"/>
                <a:gd name="T34" fmla="*/ 3 w 52"/>
                <a:gd name="T35" fmla="*/ 40 h 78"/>
                <a:gd name="T36" fmla="*/ 0 w 52"/>
                <a:gd name="T37" fmla="*/ 49 h 78"/>
                <a:gd name="T38" fmla="*/ 3 w 52"/>
                <a:gd name="T39" fmla="*/ 54 h 78"/>
                <a:gd name="T40" fmla="*/ 5 w 52"/>
                <a:gd name="T41" fmla="*/ 61 h 78"/>
                <a:gd name="T42" fmla="*/ 2 w 52"/>
                <a:gd name="T43" fmla="*/ 74 h 78"/>
                <a:gd name="T44" fmla="*/ 5 w 52"/>
                <a:gd name="T45" fmla="*/ 78 h 78"/>
                <a:gd name="T46" fmla="*/ 11 w 52"/>
                <a:gd name="T47" fmla="*/ 76 h 78"/>
                <a:gd name="T48" fmla="*/ 11 w 52"/>
                <a:gd name="T49" fmla="*/ 69 h 78"/>
                <a:gd name="T50" fmla="*/ 12 w 52"/>
                <a:gd name="T51" fmla="*/ 54 h 78"/>
                <a:gd name="T52" fmla="*/ 14 w 52"/>
                <a:gd name="T53" fmla="*/ 47 h 78"/>
                <a:gd name="T54" fmla="*/ 18 w 52"/>
                <a:gd name="T55" fmla="*/ 47 h 78"/>
                <a:gd name="T56" fmla="*/ 16 w 52"/>
                <a:gd name="T57" fmla="*/ 54 h 78"/>
                <a:gd name="T58" fmla="*/ 20 w 52"/>
                <a:gd name="T59" fmla="*/ 60 h 78"/>
                <a:gd name="T60" fmla="*/ 20 w 52"/>
                <a:gd name="T61" fmla="*/ 67 h 78"/>
                <a:gd name="T62" fmla="*/ 25 w 52"/>
                <a:gd name="T63" fmla="*/ 69 h 78"/>
                <a:gd name="T64" fmla="*/ 31 w 52"/>
                <a:gd name="T65" fmla="*/ 65 h 78"/>
                <a:gd name="T66" fmla="*/ 32 w 52"/>
                <a:gd name="T67" fmla="*/ 61 h 78"/>
                <a:gd name="T68" fmla="*/ 29 w 52"/>
                <a:gd name="T69" fmla="*/ 60 h 78"/>
                <a:gd name="T70" fmla="*/ 27 w 52"/>
                <a:gd name="T71" fmla="*/ 56 h 78"/>
                <a:gd name="T72" fmla="*/ 29 w 52"/>
                <a:gd name="T73" fmla="*/ 52 h 78"/>
                <a:gd name="T74" fmla="*/ 27 w 52"/>
                <a:gd name="T75" fmla="*/ 49 h 78"/>
                <a:gd name="T76" fmla="*/ 20 w 52"/>
                <a:gd name="T77" fmla="*/ 36 h 78"/>
                <a:gd name="T78" fmla="*/ 25 w 52"/>
                <a:gd name="T79" fmla="*/ 36 h 78"/>
                <a:gd name="T80" fmla="*/ 29 w 52"/>
                <a:gd name="T81" fmla="*/ 32 h 78"/>
                <a:gd name="T82" fmla="*/ 36 w 52"/>
                <a:gd name="T83" fmla="*/ 29 h 78"/>
                <a:gd name="T84" fmla="*/ 38 w 52"/>
                <a:gd name="T85" fmla="*/ 23 h 78"/>
                <a:gd name="T86" fmla="*/ 32 w 52"/>
                <a:gd name="T87" fmla="*/ 25 h 78"/>
                <a:gd name="T88" fmla="*/ 27 w 52"/>
                <a:gd name="T89" fmla="*/ 29 h 78"/>
                <a:gd name="T90" fmla="*/ 23 w 52"/>
                <a:gd name="T91" fmla="*/ 27 h 78"/>
                <a:gd name="T92" fmla="*/ 18 w 52"/>
                <a:gd name="T93" fmla="*/ 31 h 78"/>
                <a:gd name="T94" fmla="*/ 12 w 52"/>
                <a:gd name="T95" fmla="*/ 29 h 78"/>
                <a:gd name="T96" fmla="*/ 11 w 52"/>
                <a:gd name="T97" fmla="*/ 20 h 78"/>
                <a:gd name="T98" fmla="*/ 14 w 52"/>
                <a:gd name="T99" fmla="*/ 13 h 78"/>
                <a:gd name="T100" fmla="*/ 18 w 52"/>
                <a:gd name="T101" fmla="*/ 13 h 78"/>
                <a:gd name="T102" fmla="*/ 22 w 52"/>
                <a:gd name="T103" fmla="*/ 13 h 78"/>
                <a:gd name="T104" fmla="*/ 25 w 52"/>
                <a:gd name="T105" fmla="*/ 13 h 78"/>
                <a:gd name="T106" fmla="*/ 32 w 52"/>
                <a:gd name="T107" fmla="*/ 13 h 78"/>
                <a:gd name="T108" fmla="*/ 40 w 52"/>
                <a:gd name="T109" fmla="*/ 1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 h="78">
                  <a:moveTo>
                    <a:pt x="41" y="14"/>
                  </a:moveTo>
                  <a:lnTo>
                    <a:pt x="45" y="14"/>
                  </a:lnTo>
                  <a:lnTo>
                    <a:pt x="45" y="13"/>
                  </a:lnTo>
                  <a:lnTo>
                    <a:pt x="47" y="11"/>
                  </a:lnTo>
                  <a:lnTo>
                    <a:pt x="49" y="7"/>
                  </a:lnTo>
                  <a:lnTo>
                    <a:pt x="51" y="5"/>
                  </a:lnTo>
                  <a:lnTo>
                    <a:pt x="51" y="3"/>
                  </a:lnTo>
                  <a:lnTo>
                    <a:pt x="52" y="2"/>
                  </a:lnTo>
                  <a:lnTo>
                    <a:pt x="51" y="0"/>
                  </a:lnTo>
                  <a:lnTo>
                    <a:pt x="51" y="0"/>
                  </a:lnTo>
                  <a:lnTo>
                    <a:pt x="51" y="0"/>
                  </a:lnTo>
                  <a:lnTo>
                    <a:pt x="49" y="0"/>
                  </a:lnTo>
                  <a:lnTo>
                    <a:pt x="47" y="2"/>
                  </a:lnTo>
                  <a:lnTo>
                    <a:pt x="47" y="3"/>
                  </a:lnTo>
                  <a:lnTo>
                    <a:pt x="43" y="7"/>
                  </a:lnTo>
                  <a:lnTo>
                    <a:pt x="41" y="7"/>
                  </a:lnTo>
                  <a:lnTo>
                    <a:pt x="36" y="7"/>
                  </a:lnTo>
                  <a:lnTo>
                    <a:pt x="34" y="7"/>
                  </a:lnTo>
                  <a:lnTo>
                    <a:pt x="34" y="7"/>
                  </a:lnTo>
                  <a:lnTo>
                    <a:pt x="32" y="7"/>
                  </a:lnTo>
                  <a:lnTo>
                    <a:pt x="31" y="7"/>
                  </a:lnTo>
                  <a:lnTo>
                    <a:pt x="31" y="7"/>
                  </a:lnTo>
                  <a:lnTo>
                    <a:pt x="29" y="7"/>
                  </a:lnTo>
                  <a:lnTo>
                    <a:pt x="27" y="7"/>
                  </a:lnTo>
                  <a:lnTo>
                    <a:pt x="27" y="5"/>
                  </a:lnTo>
                  <a:lnTo>
                    <a:pt x="25" y="5"/>
                  </a:lnTo>
                  <a:lnTo>
                    <a:pt x="25" y="5"/>
                  </a:lnTo>
                  <a:lnTo>
                    <a:pt x="23" y="5"/>
                  </a:lnTo>
                  <a:lnTo>
                    <a:pt x="22" y="5"/>
                  </a:lnTo>
                  <a:lnTo>
                    <a:pt x="22" y="5"/>
                  </a:lnTo>
                  <a:lnTo>
                    <a:pt x="22" y="3"/>
                  </a:lnTo>
                  <a:lnTo>
                    <a:pt x="18" y="3"/>
                  </a:lnTo>
                  <a:lnTo>
                    <a:pt x="16" y="3"/>
                  </a:lnTo>
                  <a:lnTo>
                    <a:pt x="16" y="5"/>
                  </a:lnTo>
                  <a:lnTo>
                    <a:pt x="16" y="7"/>
                  </a:lnTo>
                  <a:lnTo>
                    <a:pt x="14" y="9"/>
                  </a:lnTo>
                  <a:lnTo>
                    <a:pt x="12" y="9"/>
                  </a:lnTo>
                  <a:lnTo>
                    <a:pt x="12" y="7"/>
                  </a:lnTo>
                  <a:lnTo>
                    <a:pt x="11" y="7"/>
                  </a:lnTo>
                  <a:lnTo>
                    <a:pt x="9" y="11"/>
                  </a:lnTo>
                  <a:lnTo>
                    <a:pt x="9" y="13"/>
                  </a:lnTo>
                  <a:lnTo>
                    <a:pt x="9" y="14"/>
                  </a:lnTo>
                  <a:lnTo>
                    <a:pt x="9" y="16"/>
                  </a:lnTo>
                  <a:lnTo>
                    <a:pt x="7" y="18"/>
                  </a:lnTo>
                  <a:lnTo>
                    <a:pt x="7" y="18"/>
                  </a:lnTo>
                  <a:lnTo>
                    <a:pt x="9" y="20"/>
                  </a:lnTo>
                  <a:lnTo>
                    <a:pt x="9" y="23"/>
                  </a:lnTo>
                  <a:lnTo>
                    <a:pt x="9" y="25"/>
                  </a:lnTo>
                  <a:lnTo>
                    <a:pt x="7" y="23"/>
                  </a:lnTo>
                  <a:lnTo>
                    <a:pt x="7" y="25"/>
                  </a:lnTo>
                  <a:lnTo>
                    <a:pt x="5" y="27"/>
                  </a:lnTo>
                  <a:lnTo>
                    <a:pt x="3" y="31"/>
                  </a:lnTo>
                  <a:lnTo>
                    <a:pt x="3" y="38"/>
                  </a:lnTo>
                  <a:lnTo>
                    <a:pt x="3" y="40"/>
                  </a:lnTo>
                  <a:lnTo>
                    <a:pt x="2" y="43"/>
                  </a:lnTo>
                  <a:lnTo>
                    <a:pt x="0" y="45"/>
                  </a:lnTo>
                  <a:lnTo>
                    <a:pt x="0" y="49"/>
                  </a:lnTo>
                  <a:lnTo>
                    <a:pt x="0" y="52"/>
                  </a:lnTo>
                  <a:lnTo>
                    <a:pt x="0" y="54"/>
                  </a:lnTo>
                  <a:lnTo>
                    <a:pt x="3" y="54"/>
                  </a:lnTo>
                  <a:lnTo>
                    <a:pt x="5" y="54"/>
                  </a:lnTo>
                  <a:lnTo>
                    <a:pt x="5" y="60"/>
                  </a:lnTo>
                  <a:lnTo>
                    <a:pt x="5" y="61"/>
                  </a:lnTo>
                  <a:lnTo>
                    <a:pt x="3" y="67"/>
                  </a:lnTo>
                  <a:lnTo>
                    <a:pt x="3" y="70"/>
                  </a:lnTo>
                  <a:lnTo>
                    <a:pt x="2" y="74"/>
                  </a:lnTo>
                  <a:lnTo>
                    <a:pt x="3" y="76"/>
                  </a:lnTo>
                  <a:lnTo>
                    <a:pt x="5" y="78"/>
                  </a:lnTo>
                  <a:lnTo>
                    <a:pt x="5" y="78"/>
                  </a:lnTo>
                  <a:lnTo>
                    <a:pt x="9" y="78"/>
                  </a:lnTo>
                  <a:lnTo>
                    <a:pt x="11" y="76"/>
                  </a:lnTo>
                  <a:lnTo>
                    <a:pt x="11" y="76"/>
                  </a:lnTo>
                  <a:lnTo>
                    <a:pt x="11" y="74"/>
                  </a:lnTo>
                  <a:lnTo>
                    <a:pt x="11" y="70"/>
                  </a:lnTo>
                  <a:lnTo>
                    <a:pt x="11" y="69"/>
                  </a:lnTo>
                  <a:lnTo>
                    <a:pt x="11" y="67"/>
                  </a:lnTo>
                  <a:lnTo>
                    <a:pt x="12" y="56"/>
                  </a:lnTo>
                  <a:lnTo>
                    <a:pt x="12" y="54"/>
                  </a:lnTo>
                  <a:lnTo>
                    <a:pt x="11" y="51"/>
                  </a:lnTo>
                  <a:lnTo>
                    <a:pt x="12" y="49"/>
                  </a:lnTo>
                  <a:lnTo>
                    <a:pt x="14" y="47"/>
                  </a:lnTo>
                  <a:lnTo>
                    <a:pt x="16" y="45"/>
                  </a:lnTo>
                  <a:lnTo>
                    <a:pt x="18" y="45"/>
                  </a:lnTo>
                  <a:lnTo>
                    <a:pt x="18" y="47"/>
                  </a:lnTo>
                  <a:lnTo>
                    <a:pt x="18" y="49"/>
                  </a:lnTo>
                  <a:lnTo>
                    <a:pt x="18" y="51"/>
                  </a:lnTo>
                  <a:lnTo>
                    <a:pt x="16" y="54"/>
                  </a:lnTo>
                  <a:lnTo>
                    <a:pt x="18" y="56"/>
                  </a:lnTo>
                  <a:lnTo>
                    <a:pt x="18" y="58"/>
                  </a:lnTo>
                  <a:lnTo>
                    <a:pt x="20" y="60"/>
                  </a:lnTo>
                  <a:lnTo>
                    <a:pt x="22" y="61"/>
                  </a:lnTo>
                  <a:lnTo>
                    <a:pt x="20" y="65"/>
                  </a:lnTo>
                  <a:lnTo>
                    <a:pt x="20" y="67"/>
                  </a:lnTo>
                  <a:lnTo>
                    <a:pt x="22" y="69"/>
                  </a:lnTo>
                  <a:lnTo>
                    <a:pt x="23" y="70"/>
                  </a:lnTo>
                  <a:lnTo>
                    <a:pt x="25" y="69"/>
                  </a:lnTo>
                  <a:lnTo>
                    <a:pt x="27" y="65"/>
                  </a:lnTo>
                  <a:lnTo>
                    <a:pt x="29" y="65"/>
                  </a:lnTo>
                  <a:lnTo>
                    <a:pt x="31" y="65"/>
                  </a:lnTo>
                  <a:lnTo>
                    <a:pt x="31" y="65"/>
                  </a:lnTo>
                  <a:lnTo>
                    <a:pt x="32" y="63"/>
                  </a:lnTo>
                  <a:lnTo>
                    <a:pt x="32" y="61"/>
                  </a:lnTo>
                  <a:lnTo>
                    <a:pt x="31" y="61"/>
                  </a:lnTo>
                  <a:lnTo>
                    <a:pt x="29" y="61"/>
                  </a:lnTo>
                  <a:lnTo>
                    <a:pt x="29" y="60"/>
                  </a:lnTo>
                  <a:lnTo>
                    <a:pt x="29" y="58"/>
                  </a:lnTo>
                  <a:lnTo>
                    <a:pt x="27" y="56"/>
                  </a:lnTo>
                  <a:lnTo>
                    <a:pt x="27" y="56"/>
                  </a:lnTo>
                  <a:lnTo>
                    <a:pt x="27" y="52"/>
                  </a:lnTo>
                  <a:lnTo>
                    <a:pt x="29" y="52"/>
                  </a:lnTo>
                  <a:lnTo>
                    <a:pt x="29" y="52"/>
                  </a:lnTo>
                  <a:lnTo>
                    <a:pt x="29" y="51"/>
                  </a:lnTo>
                  <a:lnTo>
                    <a:pt x="27" y="49"/>
                  </a:lnTo>
                  <a:lnTo>
                    <a:pt x="27" y="49"/>
                  </a:lnTo>
                  <a:lnTo>
                    <a:pt x="23" y="40"/>
                  </a:lnTo>
                  <a:lnTo>
                    <a:pt x="22" y="38"/>
                  </a:lnTo>
                  <a:lnTo>
                    <a:pt x="20" y="36"/>
                  </a:lnTo>
                  <a:lnTo>
                    <a:pt x="23" y="38"/>
                  </a:lnTo>
                  <a:lnTo>
                    <a:pt x="23" y="38"/>
                  </a:lnTo>
                  <a:lnTo>
                    <a:pt x="25" y="36"/>
                  </a:lnTo>
                  <a:lnTo>
                    <a:pt x="27" y="36"/>
                  </a:lnTo>
                  <a:lnTo>
                    <a:pt x="29" y="34"/>
                  </a:lnTo>
                  <a:lnTo>
                    <a:pt x="29" y="32"/>
                  </a:lnTo>
                  <a:lnTo>
                    <a:pt x="32" y="27"/>
                  </a:lnTo>
                  <a:lnTo>
                    <a:pt x="34" y="27"/>
                  </a:lnTo>
                  <a:lnTo>
                    <a:pt x="36" y="29"/>
                  </a:lnTo>
                  <a:lnTo>
                    <a:pt x="38" y="27"/>
                  </a:lnTo>
                  <a:lnTo>
                    <a:pt x="38" y="25"/>
                  </a:lnTo>
                  <a:lnTo>
                    <a:pt x="38" y="23"/>
                  </a:lnTo>
                  <a:lnTo>
                    <a:pt x="36" y="23"/>
                  </a:lnTo>
                  <a:lnTo>
                    <a:pt x="32" y="25"/>
                  </a:lnTo>
                  <a:lnTo>
                    <a:pt x="32" y="25"/>
                  </a:lnTo>
                  <a:lnTo>
                    <a:pt x="29" y="25"/>
                  </a:lnTo>
                  <a:lnTo>
                    <a:pt x="27" y="27"/>
                  </a:lnTo>
                  <a:lnTo>
                    <a:pt x="27" y="29"/>
                  </a:lnTo>
                  <a:lnTo>
                    <a:pt x="25" y="27"/>
                  </a:lnTo>
                  <a:lnTo>
                    <a:pt x="23" y="27"/>
                  </a:lnTo>
                  <a:lnTo>
                    <a:pt x="23" y="27"/>
                  </a:lnTo>
                  <a:lnTo>
                    <a:pt x="22" y="27"/>
                  </a:lnTo>
                  <a:lnTo>
                    <a:pt x="20" y="29"/>
                  </a:lnTo>
                  <a:lnTo>
                    <a:pt x="18" y="31"/>
                  </a:lnTo>
                  <a:lnTo>
                    <a:pt x="18" y="32"/>
                  </a:lnTo>
                  <a:lnTo>
                    <a:pt x="14" y="32"/>
                  </a:lnTo>
                  <a:lnTo>
                    <a:pt x="12" y="29"/>
                  </a:lnTo>
                  <a:lnTo>
                    <a:pt x="11" y="27"/>
                  </a:lnTo>
                  <a:lnTo>
                    <a:pt x="11" y="25"/>
                  </a:lnTo>
                  <a:lnTo>
                    <a:pt x="11" y="20"/>
                  </a:lnTo>
                  <a:lnTo>
                    <a:pt x="11" y="18"/>
                  </a:lnTo>
                  <a:lnTo>
                    <a:pt x="12" y="14"/>
                  </a:lnTo>
                  <a:lnTo>
                    <a:pt x="14" y="13"/>
                  </a:lnTo>
                  <a:lnTo>
                    <a:pt x="14" y="13"/>
                  </a:lnTo>
                  <a:lnTo>
                    <a:pt x="16" y="13"/>
                  </a:lnTo>
                  <a:lnTo>
                    <a:pt x="18" y="13"/>
                  </a:lnTo>
                  <a:lnTo>
                    <a:pt x="20" y="13"/>
                  </a:lnTo>
                  <a:lnTo>
                    <a:pt x="20" y="13"/>
                  </a:lnTo>
                  <a:lnTo>
                    <a:pt x="22" y="13"/>
                  </a:lnTo>
                  <a:lnTo>
                    <a:pt x="23" y="13"/>
                  </a:lnTo>
                  <a:lnTo>
                    <a:pt x="23" y="13"/>
                  </a:lnTo>
                  <a:lnTo>
                    <a:pt x="25" y="13"/>
                  </a:lnTo>
                  <a:lnTo>
                    <a:pt x="27" y="13"/>
                  </a:lnTo>
                  <a:lnTo>
                    <a:pt x="31" y="13"/>
                  </a:lnTo>
                  <a:lnTo>
                    <a:pt x="32" y="13"/>
                  </a:lnTo>
                  <a:lnTo>
                    <a:pt x="36" y="13"/>
                  </a:lnTo>
                  <a:lnTo>
                    <a:pt x="38" y="14"/>
                  </a:lnTo>
                  <a:lnTo>
                    <a:pt x="40" y="14"/>
                  </a:lnTo>
                  <a:lnTo>
                    <a:pt x="41" y="1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49" name="Freeform 450"/>
            <p:cNvSpPr>
              <a:spLocks/>
            </p:cNvSpPr>
            <p:nvPr/>
          </p:nvSpPr>
          <p:spPr bwMode="auto">
            <a:xfrm>
              <a:off x="5393535" y="2964664"/>
              <a:ext cx="4084" cy="6765"/>
            </a:xfrm>
            <a:custGeom>
              <a:avLst/>
              <a:gdLst>
                <a:gd name="T0" fmla="*/ 0 w 2"/>
                <a:gd name="T1" fmla="*/ 0 h 4"/>
                <a:gd name="T2" fmla="*/ 0 w 2"/>
                <a:gd name="T3" fmla="*/ 0 h 4"/>
                <a:gd name="T4" fmla="*/ 0 w 2"/>
                <a:gd name="T5" fmla="*/ 2 h 4"/>
                <a:gd name="T6" fmla="*/ 0 w 2"/>
                <a:gd name="T7" fmla="*/ 4 h 4"/>
                <a:gd name="T8" fmla="*/ 0 w 2"/>
                <a:gd name="T9" fmla="*/ 4 h 4"/>
                <a:gd name="T10" fmla="*/ 2 w 2"/>
                <a:gd name="T11" fmla="*/ 2 h 4"/>
                <a:gd name="T12" fmla="*/ 0 w 2"/>
                <a:gd name="T13" fmla="*/ 0 h 4"/>
                <a:gd name="T14" fmla="*/ 0 w 2"/>
                <a:gd name="T15" fmla="*/ 0 h 4"/>
                <a:gd name="T16" fmla="*/ 0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0" y="0"/>
                  </a:moveTo>
                  <a:lnTo>
                    <a:pt x="0" y="0"/>
                  </a:lnTo>
                  <a:lnTo>
                    <a:pt x="0" y="2"/>
                  </a:lnTo>
                  <a:lnTo>
                    <a:pt x="0" y="4"/>
                  </a:lnTo>
                  <a:lnTo>
                    <a:pt x="0" y="4"/>
                  </a:lnTo>
                  <a:lnTo>
                    <a:pt x="2" y="2"/>
                  </a:lnTo>
                  <a:lnTo>
                    <a:pt x="0" y="0"/>
                  </a:lnTo>
                  <a:lnTo>
                    <a:pt x="0"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50" name="Freeform 451"/>
            <p:cNvSpPr>
              <a:spLocks/>
            </p:cNvSpPr>
            <p:nvPr/>
          </p:nvSpPr>
          <p:spPr bwMode="auto">
            <a:xfrm>
              <a:off x="5401703" y="2956209"/>
              <a:ext cx="8168" cy="15221"/>
            </a:xfrm>
            <a:custGeom>
              <a:avLst/>
              <a:gdLst>
                <a:gd name="T0" fmla="*/ 2 w 4"/>
                <a:gd name="T1" fmla="*/ 2 h 9"/>
                <a:gd name="T2" fmla="*/ 0 w 4"/>
                <a:gd name="T3" fmla="*/ 2 h 9"/>
                <a:gd name="T4" fmla="*/ 0 w 4"/>
                <a:gd name="T5" fmla="*/ 5 h 9"/>
                <a:gd name="T6" fmla="*/ 0 w 4"/>
                <a:gd name="T7" fmla="*/ 7 h 9"/>
                <a:gd name="T8" fmla="*/ 0 w 4"/>
                <a:gd name="T9" fmla="*/ 9 h 9"/>
                <a:gd name="T10" fmla="*/ 2 w 4"/>
                <a:gd name="T11" fmla="*/ 7 h 9"/>
                <a:gd name="T12" fmla="*/ 2 w 4"/>
                <a:gd name="T13" fmla="*/ 9 h 9"/>
                <a:gd name="T14" fmla="*/ 2 w 4"/>
                <a:gd name="T15" fmla="*/ 5 h 9"/>
                <a:gd name="T16" fmla="*/ 2 w 4"/>
                <a:gd name="T17" fmla="*/ 3 h 9"/>
                <a:gd name="T18" fmla="*/ 4 w 4"/>
                <a:gd name="T19" fmla="*/ 3 h 9"/>
                <a:gd name="T20" fmla="*/ 2 w 4"/>
                <a:gd name="T21" fmla="*/ 0 h 9"/>
                <a:gd name="T22" fmla="*/ 2 w 4"/>
                <a:gd name="T23" fmla="*/ 0 h 9"/>
                <a:gd name="T24" fmla="*/ 2 w 4"/>
                <a:gd name="T25"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9">
                  <a:moveTo>
                    <a:pt x="2" y="2"/>
                  </a:moveTo>
                  <a:lnTo>
                    <a:pt x="0" y="2"/>
                  </a:lnTo>
                  <a:lnTo>
                    <a:pt x="0" y="5"/>
                  </a:lnTo>
                  <a:lnTo>
                    <a:pt x="0" y="7"/>
                  </a:lnTo>
                  <a:lnTo>
                    <a:pt x="0" y="9"/>
                  </a:lnTo>
                  <a:lnTo>
                    <a:pt x="2" y="7"/>
                  </a:lnTo>
                  <a:lnTo>
                    <a:pt x="2" y="9"/>
                  </a:lnTo>
                  <a:lnTo>
                    <a:pt x="2" y="5"/>
                  </a:lnTo>
                  <a:lnTo>
                    <a:pt x="2" y="3"/>
                  </a:lnTo>
                  <a:lnTo>
                    <a:pt x="4" y="3"/>
                  </a:lnTo>
                  <a:lnTo>
                    <a:pt x="2" y="0"/>
                  </a:lnTo>
                  <a:lnTo>
                    <a:pt x="2" y="0"/>
                  </a:lnTo>
                  <a:lnTo>
                    <a:pt x="2"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51" name="Freeform 452"/>
            <p:cNvSpPr>
              <a:spLocks/>
            </p:cNvSpPr>
            <p:nvPr/>
          </p:nvSpPr>
          <p:spPr bwMode="auto">
            <a:xfrm>
              <a:off x="5405787" y="2952826"/>
              <a:ext cx="10211" cy="21986"/>
            </a:xfrm>
            <a:custGeom>
              <a:avLst/>
              <a:gdLst>
                <a:gd name="T0" fmla="*/ 3 w 5"/>
                <a:gd name="T1" fmla="*/ 11 h 13"/>
                <a:gd name="T2" fmla="*/ 3 w 5"/>
                <a:gd name="T3" fmla="*/ 11 h 13"/>
                <a:gd name="T4" fmla="*/ 3 w 5"/>
                <a:gd name="T5" fmla="*/ 9 h 13"/>
                <a:gd name="T6" fmla="*/ 3 w 5"/>
                <a:gd name="T7" fmla="*/ 7 h 13"/>
                <a:gd name="T8" fmla="*/ 3 w 5"/>
                <a:gd name="T9" fmla="*/ 5 h 13"/>
                <a:gd name="T10" fmla="*/ 3 w 5"/>
                <a:gd name="T11" fmla="*/ 5 h 13"/>
                <a:gd name="T12" fmla="*/ 3 w 5"/>
                <a:gd name="T13" fmla="*/ 5 h 13"/>
                <a:gd name="T14" fmla="*/ 5 w 5"/>
                <a:gd name="T15" fmla="*/ 4 h 13"/>
                <a:gd name="T16" fmla="*/ 5 w 5"/>
                <a:gd name="T17" fmla="*/ 2 h 13"/>
                <a:gd name="T18" fmla="*/ 3 w 5"/>
                <a:gd name="T19" fmla="*/ 0 h 13"/>
                <a:gd name="T20" fmla="*/ 3 w 5"/>
                <a:gd name="T21" fmla="*/ 0 h 13"/>
                <a:gd name="T22" fmla="*/ 3 w 5"/>
                <a:gd name="T23" fmla="*/ 0 h 13"/>
                <a:gd name="T24" fmla="*/ 3 w 5"/>
                <a:gd name="T25" fmla="*/ 2 h 13"/>
                <a:gd name="T26" fmla="*/ 2 w 5"/>
                <a:gd name="T27" fmla="*/ 5 h 13"/>
                <a:gd name="T28" fmla="*/ 2 w 5"/>
                <a:gd name="T29" fmla="*/ 5 h 13"/>
                <a:gd name="T30" fmla="*/ 2 w 5"/>
                <a:gd name="T31" fmla="*/ 7 h 13"/>
                <a:gd name="T32" fmla="*/ 0 w 5"/>
                <a:gd name="T33" fmla="*/ 9 h 13"/>
                <a:gd name="T34" fmla="*/ 0 w 5"/>
                <a:gd name="T35" fmla="*/ 11 h 13"/>
                <a:gd name="T36" fmla="*/ 0 w 5"/>
                <a:gd name="T37" fmla="*/ 11 h 13"/>
                <a:gd name="T38" fmla="*/ 2 w 5"/>
                <a:gd name="T39" fmla="*/ 13 h 13"/>
                <a:gd name="T40" fmla="*/ 3 w 5"/>
                <a:gd name="T41"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 h="13">
                  <a:moveTo>
                    <a:pt x="3" y="11"/>
                  </a:moveTo>
                  <a:lnTo>
                    <a:pt x="3" y="11"/>
                  </a:lnTo>
                  <a:lnTo>
                    <a:pt x="3" y="9"/>
                  </a:lnTo>
                  <a:lnTo>
                    <a:pt x="3" y="7"/>
                  </a:lnTo>
                  <a:lnTo>
                    <a:pt x="3" y="5"/>
                  </a:lnTo>
                  <a:lnTo>
                    <a:pt x="3" y="5"/>
                  </a:lnTo>
                  <a:lnTo>
                    <a:pt x="3" y="5"/>
                  </a:lnTo>
                  <a:lnTo>
                    <a:pt x="5" y="4"/>
                  </a:lnTo>
                  <a:lnTo>
                    <a:pt x="5" y="2"/>
                  </a:lnTo>
                  <a:lnTo>
                    <a:pt x="3" y="0"/>
                  </a:lnTo>
                  <a:lnTo>
                    <a:pt x="3" y="0"/>
                  </a:lnTo>
                  <a:lnTo>
                    <a:pt x="3" y="0"/>
                  </a:lnTo>
                  <a:lnTo>
                    <a:pt x="3" y="2"/>
                  </a:lnTo>
                  <a:lnTo>
                    <a:pt x="2" y="5"/>
                  </a:lnTo>
                  <a:lnTo>
                    <a:pt x="2" y="5"/>
                  </a:lnTo>
                  <a:lnTo>
                    <a:pt x="2" y="7"/>
                  </a:lnTo>
                  <a:lnTo>
                    <a:pt x="0" y="9"/>
                  </a:lnTo>
                  <a:lnTo>
                    <a:pt x="0" y="11"/>
                  </a:lnTo>
                  <a:lnTo>
                    <a:pt x="0" y="11"/>
                  </a:lnTo>
                  <a:lnTo>
                    <a:pt x="2" y="13"/>
                  </a:lnTo>
                  <a:lnTo>
                    <a:pt x="3" y="11"/>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52" name="Freeform 453"/>
            <p:cNvSpPr>
              <a:spLocks/>
            </p:cNvSpPr>
            <p:nvPr/>
          </p:nvSpPr>
          <p:spPr bwMode="auto">
            <a:xfrm>
              <a:off x="5411914" y="2944370"/>
              <a:ext cx="4084" cy="5074"/>
            </a:xfrm>
            <a:custGeom>
              <a:avLst/>
              <a:gdLst>
                <a:gd name="T0" fmla="*/ 0 w 2"/>
                <a:gd name="T1" fmla="*/ 0 h 3"/>
                <a:gd name="T2" fmla="*/ 0 w 2"/>
                <a:gd name="T3" fmla="*/ 1 h 3"/>
                <a:gd name="T4" fmla="*/ 0 w 2"/>
                <a:gd name="T5" fmla="*/ 1 h 3"/>
                <a:gd name="T6" fmla="*/ 2 w 2"/>
                <a:gd name="T7" fmla="*/ 3 h 3"/>
                <a:gd name="T8" fmla="*/ 2 w 2"/>
                <a:gd name="T9" fmla="*/ 3 h 3"/>
                <a:gd name="T10" fmla="*/ 2 w 2"/>
                <a:gd name="T11" fmla="*/ 1 h 3"/>
                <a:gd name="T12" fmla="*/ 2 w 2"/>
                <a:gd name="T13" fmla="*/ 1 h 3"/>
                <a:gd name="T14" fmla="*/ 2 w 2"/>
                <a:gd name="T15" fmla="*/ 0 h 3"/>
                <a:gd name="T16" fmla="*/ 2 w 2"/>
                <a:gd name="T17" fmla="*/ 0 h 3"/>
                <a:gd name="T18" fmla="*/ 0 w 2"/>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0"/>
                  </a:moveTo>
                  <a:lnTo>
                    <a:pt x="0" y="1"/>
                  </a:lnTo>
                  <a:lnTo>
                    <a:pt x="0" y="1"/>
                  </a:lnTo>
                  <a:lnTo>
                    <a:pt x="2" y="3"/>
                  </a:lnTo>
                  <a:lnTo>
                    <a:pt x="2" y="3"/>
                  </a:lnTo>
                  <a:lnTo>
                    <a:pt x="2" y="1"/>
                  </a:lnTo>
                  <a:lnTo>
                    <a:pt x="2" y="1"/>
                  </a:lnTo>
                  <a:lnTo>
                    <a:pt x="2" y="0"/>
                  </a:lnTo>
                  <a:lnTo>
                    <a:pt x="2"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53" name="Freeform 454"/>
            <p:cNvSpPr>
              <a:spLocks/>
            </p:cNvSpPr>
            <p:nvPr/>
          </p:nvSpPr>
          <p:spPr bwMode="auto">
            <a:xfrm>
              <a:off x="5411914" y="2891944"/>
              <a:ext cx="8168" cy="8456"/>
            </a:xfrm>
            <a:custGeom>
              <a:avLst/>
              <a:gdLst>
                <a:gd name="T0" fmla="*/ 4 w 4"/>
                <a:gd name="T1" fmla="*/ 0 h 5"/>
                <a:gd name="T2" fmla="*/ 2 w 4"/>
                <a:gd name="T3" fmla="*/ 0 h 5"/>
                <a:gd name="T4" fmla="*/ 0 w 4"/>
                <a:gd name="T5" fmla="*/ 2 h 5"/>
                <a:gd name="T6" fmla="*/ 0 w 4"/>
                <a:gd name="T7" fmla="*/ 2 h 5"/>
                <a:gd name="T8" fmla="*/ 0 w 4"/>
                <a:gd name="T9" fmla="*/ 3 h 5"/>
                <a:gd name="T10" fmla="*/ 0 w 4"/>
                <a:gd name="T11" fmla="*/ 5 h 5"/>
                <a:gd name="T12" fmla="*/ 2 w 4"/>
                <a:gd name="T13" fmla="*/ 5 h 5"/>
                <a:gd name="T14" fmla="*/ 2 w 4"/>
                <a:gd name="T15" fmla="*/ 2 h 5"/>
                <a:gd name="T16" fmla="*/ 4 w 4"/>
                <a:gd name="T17" fmla="*/ 2 h 5"/>
                <a:gd name="T18" fmla="*/ 4 w 4"/>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5">
                  <a:moveTo>
                    <a:pt x="4" y="0"/>
                  </a:moveTo>
                  <a:lnTo>
                    <a:pt x="2" y="0"/>
                  </a:lnTo>
                  <a:lnTo>
                    <a:pt x="0" y="2"/>
                  </a:lnTo>
                  <a:lnTo>
                    <a:pt x="0" y="2"/>
                  </a:lnTo>
                  <a:lnTo>
                    <a:pt x="0" y="3"/>
                  </a:lnTo>
                  <a:lnTo>
                    <a:pt x="0" y="5"/>
                  </a:lnTo>
                  <a:lnTo>
                    <a:pt x="2" y="5"/>
                  </a:lnTo>
                  <a:lnTo>
                    <a:pt x="2" y="2"/>
                  </a:lnTo>
                  <a:lnTo>
                    <a:pt x="4" y="2"/>
                  </a:lnTo>
                  <a:lnTo>
                    <a:pt x="4"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54" name="Freeform 455"/>
            <p:cNvSpPr>
              <a:spLocks/>
            </p:cNvSpPr>
            <p:nvPr/>
          </p:nvSpPr>
          <p:spPr bwMode="auto">
            <a:xfrm>
              <a:off x="5420082" y="2895327"/>
              <a:ext cx="4084" cy="5074"/>
            </a:xfrm>
            <a:custGeom>
              <a:avLst/>
              <a:gdLst>
                <a:gd name="T0" fmla="*/ 0 w 2"/>
                <a:gd name="T1" fmla="*/ 3 h 3"/>
                <a:gd name="T2" fmla="*/ 2 w 2"/>
                <a:gd name="T3" fmla="*/ 3 h 3"/>
                <a:gd name="T4" fmla="*/ 2 w 2"/>
                <a:gd name="T5" fmla="*/ 1 h 3"/>
                <a:gd name="T6" fmla="*/ 2 w 2"/>
                <a:gd name="T7" fmla="*/ 0 h 3"/>
                <a:gd name="T8" fmla="*/ 2 w 2"/>
                <a:gd name="T9" fmla="*/ 0 h 3"/>
                <a:gd name="T10" fmla="*/ 0 w 2"/>
                <a:gd name="T11" fmla="*/ 0 h 3"/>
                <a:gd name="T12" fmla="*/ 0 w 2"/>
                <a:gd name="T13" fmla="*/ 1 h 3"/>
                <a:gd name="T14" fmla="*/ 0 w 2"/>
                <a:gd name="T15" fmla="*/ 1 h 3"/>
                <a:gd name="T16" fmla="*/ 0 w 2"/>
                <a:gd name="T17" fmla="*/ 3 h 3"/>
                <a:gd name="T18" fmla="*/ 0 w 2"/>
                <a:gd name="T19" fmla="*/ 3 h 3"/>
                <a:gd name="T20" fmla="*/ 0 w 2"/>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3"/>
                  </a:moveTo>
                  <a:lnTo>
                    <a:pt x="2" y="3"/>
                  </a:lnTo>
                  <a:lnTo>
                    <a:pt x="2" y="1"/>
                  </a:lnTo>
                  <a:lnTo>
                    <a:pt x="2" y="0"/>
                  </a:lnTo>
                  <a:lnTo>
                    <a:pt x="2" y="0"/>
                  </a:lnTo>
                  <a:lnTo>
                    <a:pt x="0" y="0"/>
                  </a:lnTo>
                  <a:lnTo>
                    <a:pt x="0" y="1"/>
                  </a:lnTo>
                  <a:lnTo>
                    <a:pt x="0" y="1"/>
                  </a:lnTo>
                  <a:lnTo>
                    <a:pt x="0" y="3"/>
                  </a:lnTo>
                  <a:lnTo>
                    <a:pt x="0" y="3"/>
                  </a:lnTo>
                  <a:lnTo>
                    <a:pt x="0" y="3"/>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55" name="Freeform 456"/>
            <p:cNvSpPr>
              <a:spLocks/>
            </p:cNvSpPr>
            <p:nvPr/>
          </p:nvSpPr>
          <p:spPr bwMode="auto">
            <a:xfrm>
              <a:off x="5438459" y="2903782"/>
              <a:ext cx="14295" cy="6765"/>
            </a:xfrm>
            <a:custGeom>
              <a:avLst/>
              <a:gdLst>
                <a:gd name="T0" fmla="*/ 4 w 7"/>
                <a:gd name="T1" fmla="*/ 2 h 4"/>
                <a:gd name="T2" fmla="*/ 6 w 7"/>
                <a:gd name="T3" fmla="*/ 2 h 4"/>
                <a:gd name="T4" fmla="*/ 6 w 7"/>
                <a:gd name="T5" fmla="*/ 2 h 4"/>
                <a:gd name="T6" fmla="*/ 7 w 7"/>
                <a:gd name="T7" fmla="*/ 2 h 4"/>
                <a:gd name="T8" fmla="*/ 7 w 7"/>
                <a:gd name="T9" fmla="*/ 0 h 4"/>
                <a:gd name="T10" fmla="*/ 7 w 7"/>
                <a:gd name="T11" fmla="*/ 0 h 4"/>
                <a:gd name="T12" fmla="*/ 6 w 7"/>
                <a:gd name="T13" fmla="*/ 0 h 4"/>
                <a:gd name="T14" fmla="*/ 4 w 7"/>
                <a:gd name="T15" fmla="*/ 0 h 4"/>
                <a:gd name="T16" fmla="*/ 0 w 7"/>
                <a:gd name="T17" fmla="*/ 0 h 4"/>
                <a:gd name="T18" fmla="*/ 0 w 7"/>
                <a:gd name="T19" fmla="*/ 0 h 4"/>
                <a:gd name="T20" fmla="*/ 0 w 7"/>
                <a:gd name="T21" fmla="*/ 0 h 4"/>
                <a:gd name="T22" fmla="*/ 0 w 7"/>
                <a:gd name="T23" fmla="*/ 2 h 4"/>
                <a:gd name="T24" fmla="*/ 2 w 7"/>
                <a:gd name="T25" fmla="*/ 4 h 4"/>
                <a:gd name="T26" fmla="*/ 4 w 7"/>
                <a:gd name="T2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4" y="2"/>
                  </a:moveTo>
                  <a:lnTo>
                    <a:pt x="6" y="2"/>
                  </a:lnTo>
                  <a:lnTo>
                    <a:pt x="6" y="2"/>
                  </a:lnTo>
                  <a:lnTo>
                    <a:pt x="7" y="2"/>
                  </a:lnTo>
                  <a:lnTo>
                    <a:pt x="7" y="0"/>
                  </a:lnTo>
                  <a:lnTo>
                    <a:pt x="7" y="0"/>
                  </a:lnTo>
                  <a:lnTo>
                    <a:pt x="6" y="0"/>
                  </a:lnTo>
                  <a:lnTo>
                    <a:pt x="4" y="0"/>
                  </a:lnTo>
                  <a:lnTo>
                    <a:pt x="0" y="0"/>
                  </a:lnTo>
                  <a:lnTo>
                    <a:pt x="0" y="0"/>
                  </a:lnTo>
                  <a:lnTo>
                    <a:pt x="0" y="0"/>
                  </a:lnTo>
                  <a:lnTo>
                    <a:pt x="0" y="2"/>
                  </a:lnTo>
                  <a:lnTo>
                    <a:pt x="2" y="4"/>
                  </a:lnTo>
                  <a:lnTo>
                    <a:pt x="4"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56" name="Freeform 457"/>
            <p:cNvSpPr>
              <a:spLocks/>
            </p:cNvSpPr>
            <p:nvPr/>
          </p:nvSpPr>
          <p:spPr bwMode="auto">
            <a:xfrm>
              <a:off x="5456838" y="2903782"/>
              <a:ext cx="14295" cy="3382"/>
            </a:xfrm>
            <a:custGeom>
              <a:avLst/>
              <a:gdLst>
                <a:gd name="T0" fmla="*/ 6 w 7"/>
                <a:gd name="T1" fmla="*/ 2 h 2"/>
                <a:gd name="T2" fmla="*/ 7 w 7"/>
                <a:gd name="T3" fmla="*/ 0 h 2"/>
                <a:gd name="T4" fmla="*/ 6 w 7"/>
                <a:gd name="T5" fmla="*/ 0 h 2"/>
                <a:gd name="T6" fmla="*/ 4 w 7"/>
                <a:gd name="T7" fmla="*/ 0 h 2"/>
                <a:gd name="T8" fmla="*/ 2 w 7"/>
                <a:gd name="T9" fmla="*/ 2 h 2"/>
                <a:gd name="T10" fmla="*/ 0 w 7"/>
                <a:gd name="T11" fmla="*/ 0 h 2"/>
                <a:gd name="T12" fmla="*/ 0 w 7"/>
                <a:gd name="T13" fmla="*/ 2 h 2"/>
                <a:gd name="T14" fmla="*/ 0 w 7"/>
                <a:gd name="T15" fmla="*/ 2 h 2"/>
                <a:gd name="T16" fmla="*/ 6 w 7"/>
                <a:gd name="T17" fmla="*/ 2 h 2"/>
                <a:gd name="T18" fmla="*/ 6 w 7"/>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2">
                  <a:moveTo>
                    <a:pt x="6" y="2"/>
                  </a:moveTo>
                  <a:lnTo>
                    <a:pt x="7" y="0"/>
                  </a:lnTo>
                  <a:lnTo>
                    <a:pt x="6" y="0"/>
                  </a:lnTo>
                  <a:lnTo>
                    <a:pt x="4" y="0"/>
                  </a:lnTo>
                  <a:lnTo>
                    <a:pt x="2" y="2"/>
                  </a:lnTo>
                  <a:lnTo>
                    <a:pt x="0" y="0"/>
                  </a:lnTo>
                  <a:lnTo>
                    <a:pt x="0" y="2"/>
                  </a:lnTo>
                  <a:lnTo>
                    <a:pt x="0" y="2"/>
                  </a:lnTo>
                  <a:lnTo>
                    <a:pt x="6" y="2"/>
                  </a:lnTo>
                  <a:lnTo>
                    <a:pt x="6"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57" name="Freeform 458"/>
            <p:cNvSpPr>
              <a:spLocks/>
            </p:cNvSpPr>
            <p:nvPr/>
          </p:nvSpPr>
          <p:spPr bwMode="auto">
            <a:xfrm>
              <a:off x="5465006" y="2910547"/>
              <a:ext cx="0" cy="5074"/>
            </a:xfrm>
            <a:custGeom>
              <a:avLst/>
              <a:gdLst>
                <a:gd name="T0" fmla="*/ 1 h 3"/>
                <a:gd name="T1" fmla="*/ 3 h 3"/>
                <a:gd name="T2" fmla="*/ 1 h 3"/>
                <a:gd name="T3" fmla="*/ 0 h 3"/>
                <a:gd name="T4" fmla="*/ 1 h 3"/>
              </a:gdLst>
              <a:ahLst/>
              <a:cxnLst>
                <a:cxn ang="0">
                  <a:pos x="0" y="T0"/>
                </a:cxn>
                <a:cxn ang="0">
                  <a:pos x="0" y="T1"/>
                </a:cxn>
                <a:cxn ang="0">
                  <a:pos x="0" y="T2"/>
                </a:cxn>
                <a:cxn ang="0">
                  <a:pos x="0" y="T3"/>
                </a:cxn>
                <a:cxn ang="0">
                  <a:pos x="0" y="T4"/>
                </a:cxn>
              </a:cxnLst>
              <a:rect l="0" t="0" r="r" b="b"/>
              <a:pathLst>
                <a:path h="3">
                  <a:moveTo>
                    <a:pt x="0" y="1"/>
                  </a:moveTo>
                  <a:lnTo>
                    <a:pt x="0" y="3"/>
                  </a:lnTo>
                  <a:lnTo>
                    <a:pt x="0" y="1"/>
                  </a:lnTo>
                  <a:lnTo>
                    <a:pt x="0" y="0"/>
                  </a:lnTo>
                  <a:lnTo>
                    <a:pt x="0" y="1"/>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58" name="Freeform 459"/>
            <p:cNvSpPr>
              <a:spLocks/>
            </p:cNvSpPr>
            <p:nvPr/>
          </p:nvSpPr>
          <p:spPr bwMode="auto">
            <a:xfrm>
              <a:off x="5465006" y="2929150"/>
              <a:ext cx="22463" cy="15221"/>
            </a:xfrm>
            <a:custGeom>
              <a:avLst/>
              <a:gdLst>
                <a:gd name="T0" fmla="*/ 7 w 11"/>
                <a:gd name="T1" fmla="*/ 7 h 9"/>
                <a:gd name="T2" fmla="*/ 9 w 11"/>
                <a:gd name="T3" fmla="*/ 7 h 9"/>
                <a:gd name="T4" fmla="*/ 11 w 11"/>
                <a:gd name="T5" fmla="*/ 5 h 9"/>
                <a:gd name="T6" fmla="*/ 9 w 11"/>
                <a:gd name="T7" fmla="*/ 1 h 9"/>
                <a:gd name="T8" fmla="*/ 9 w 11"/>
                <a:gd name="T9" fmla="*/ 1 h 9"/>
                <a:gd name="T10" fmla="*/ 9 w 11"/>
                <a:gd name="T11" fmla="*/ 1 h 9"/>
                <a:gd name="T12" fmla="*/ 5 w 11"/>
                <a:gd name="T13" fmla="*/ 0 h 9"/>
                <a:gd name="T14" fmla="*/ 3 w 11"/>
                <a:gd name="T15" fmla="*/ 0 h 9"/>
                <a:gd name="T16" fmla="*/ 2 w 11"/>
                <a:gd name="T17" fmla="*/ 1 h 9"/>
                <a:gd name="T18" fmla="*/ 0 w 11"/>
                <a:gd name="T19" fmla="*/ 0 h 9"/>
                <a:gd name="T20" fmla="*/ 0 w 11"/>
                <a:gd name="T21" fmla="*/ 0 h 9"/>
                <a:gd name="T22" fmla="*/ 0 w 11"/>
                <a:gd name="T23" fmla="*/ 1 h 9"/>
                <a:gd name="T24" fmla="*/ 0 w 11"/>
                <a:gd name="T25" fmla="*/ 3 h 9"/>
                <a:gd name="T26" fmla="*/ 2 w 11"/>
                <a:gd name="T27" fmla="*/ 5 h 9"/>
                <a:gd name="T28" fmla="*/ 2 w 11"/>
                <a:gd name="T29" fmla="*/ 7 h 9"/>
                <a:gd name="T30" fmla="*/ 3 w 11"/>
                <a:gd name="T31" fmla="*/ 7 h 9"/>
                <a:gd name="T32" fmla="*/ 7 w 11"/>
                <a:gd name="T33" fmla="*/ 9 h 9"/>
                <a:gd name="T34" fmla="*/ 7 w 11"/>
                <a:gd name="T35"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9">
                  <a:moveTo>
                    <a:pt x="7" y="7"/>
                  </a:moveTo>
                  <a:lnTo>
                    <a:pt x="9" y="7"/>
                  </a:lnTo>
                  <a:lnTo>
                    <a:pt x="11" y="5"/>
                  </a:lnTo>
                  <a:lnTo>
                    <a:pt x="9" y="1"/>
                  </a:lnTo>
                  <a:lnTo>
                    <a:pt x="9" y="1"/>
                  </a:lnTo>
                  <a:lnTo>
                    <a:pt x="9" y="1"/>
                  </a:lnTo>
                  <a:lnTo>
                    <a:pt x="5" y="0"/>
                  </a:lnTo>
                  <a:lnTo>
                    <a:pt x="3" y="0"/>
                  </a:lnTo>
                  <a:lnTo>
                    <a:pt x="2" y="1"/>
                  </a:lnTo>
                  <a:lnTo>
                    <a:pt x="0" y="0"/>
                  </a:lnTo>
                  <a:lnTo>
                    <a:pt x="0" y="0"/>
                  </a:lnTo>
                  <a:lnTo>
                    <a:pt x="0" y="1"/>
                  </a:lnTo>
                  <a:lnTo>
                    <a:pt x="0" y="3"/>
                  </a:lnTo>
                  <a:lnTo>
                    <a:pt x="2" y="5"/>
                  </a:lnTo>
                  <a:lnTo>
                    <a:pt x="2" y="7"/>
                  </a:lnTo>
                  <a:lnTo>
                    <a:pt x="3" y="7"/>
                  </a:lnTo>
                  <a:lnTo>
                    <a:pt x="7" y="9"/>
                  </a:lnTo>
                  <a:lnTo>
                    <a:pt x="7" y="7"/>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59" name="Freeform 460"/>
            <p:cNvSpPr>
              <a:spLocks/>
            </p:cNvSpPr>
            <p:nvPr/>
          </p:nvSpPr>
          <p:spPr bwMode="auto">
            <a:xfrm>
              <a:off x="5452754" y="2805694"/>
              <a:ext cx="4084" cy="6765"/>
            </a:xfrm>
            <a:custGeom>
              <a:avLst/>
              <a:gdLst>
                <a:gd name="T0" fmla="*/ 2 w 2"/>
                <a:gd name="T1" fmla="*/ 0 h 4"/>
                <a:gd name="T2" fmla="*/ 0 w 2"/>
                <a:gd name="T3" fmla="*/ 0 h 4"/>
                <a:gd name="T4" fmla="*/ 2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2" y="4"/>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60" name="Freeform 461"/>
            <p:cNvSpPr>
              <a:spLocks/>
            </p:cNvSpPr>
            <p:nvPr/>
          </p:nvSpPr>
          <p:spPr bwMode="auto">
            <a:xfrm>
              <a:off x="5475216" y="2790474"/>
              <a:ext cx="4084" cy="10147"/>
            </a:xfrm>
            <a:custGeom>
              <a:avLst/>
              <a:gdLst>
                <a:gd name="T0" fmla="*/ 2 w 2"/>
                <a:gd name="T1" fmla="*/ 6 h 6"/>
                <a:gd name="T2" fmla="*/ 2 w 2"/>
                <a:gd name="T3" fmla="*/ 2 h 6"/>
                <a:gd name="T4" fmla="*/ 2 w 2"/>
                <a:gd name="T5" fmla="*/ 0 h 6"/>
                <a:gd name="T6" fmla="*/ 0 w 2"/>
                <a:gd name="T7" fmla="*/ 0 h 6"/>
                <a:gd name="T8" fmla="*/ 0 w 2"/>
                <a:gd name="T9" fmla="*/ 0 h 6"/>
                <a:gd name="T10" fmla="*/ 2 w 2"/>
                <a:gd name="T11" fmla="*/ 6 h 6"/>
                <a:gd name="T12" fmla="*/ 2 w 2"/>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 h="6">
                  <a:moveTo>
                    <a:pt x="2" y="6"/>
                  </a:moveTo>
                  <a:lnTo>
                    <a:pt x="2" y="2"/>
                  </a:lnTo>
                  <a:lnTo>
                    <a:pt x="2" y="0"/>
                  </a:lnTo>
                  <a:lnTo>
                    <a:pt x="0" y="0"/>
                  </a:lnTo>
                  <a:lnTo>
                    <a:pt x="0" y="0"/>
                  </a:lnTo>
                  <a:lnTo>
                    <a:pt x="2" y="6"/>
                  </a:lnTo>
                  <a:lnTo>
                    <a:pt x="2" y="6"/>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61" name="Freeform 462"/>
            <p:cNvSpPr>
              <a:spLocks/>
            </p:cNvSpPr>
            <p:nvPr/>
          </p:nvSpPr>
          <p:spPr bwMode="auto">
            <a:xfrm>
              <a:off x="5505847" y="2824297"/>
              <a:ext cx="2043" cy="8456"/>
            </a:xfrm>
            <a:custGeom>
              <a:avLst/>
              <a:gdLst>
                <a:gd name="T0" fmla="*/ 1 w 1"/>
                <a:gd name="T1" fmla="*/ 5 h 5"/>
                <a:gd name="T2" fmla="*/ 1 w 1"/>
                <a:gd name="T3" fmla="*/ 4 h 5"/>
                <a:gd name="T4" fmla="*/ 1 w 1"/>
                <a:gd name="T5" fmla="*/ 2 h 5"/>
                <a:gd name="T6" fmla="*/ 1 w 1"/>
                <a:gd name="T7" fmla="*/ 2 h 5"/>
                <a:gd name="T8" fmla="*/ 1 w 1"/>
                <a:gd name="T9" fmla="*/ 0 h 5"/>
                <a:gd name="T10" fmla="*/ 0 w 1"/>
                <a:gd name="T11" fmla="*/ 0 h 5"/>
                <a:gd name="T12" fmla="*/ 0 w 1"/>
                <a:gd name="T13" fmla="*/ 2 h 5"/>
                <a:gd name="T14" fmla="*/ 0 w 1"/>
                <a:gd name="T15" fmla="*/ 4 h 5"/>
                <a:gd name="T16" fmla="*/ 0 w 1"/>
                <a:gd name="T17" fmla="*/ 5 h 5"/>
                <a:gd name="T18" fmla="*/ 1 w 1"/>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1" y="5"/>
                  </a:moveTo>
                  <a:lnTo>
                    <a:pt x="1" y="4"/>
                  </a:lnTo>
                  <a:lnTo>
                    <a:pt x="1" y="2"/>
                  </a:lnTo>
                  <a:lnTo>
                    <a:pt x="1" y="2"/>
                  </a:lnTo>
                  <a:lnTo>
                    <a:pt x="1" y="0"/>
                  </a:lnTo>
                  <a:lnTo>
                    <a:pt x="0" y="0"/>
                  </a:lnTo>
                  <a:lnTo>
                    <a:pt x="0" y="2"/>
                  </a:lnTo>
                  <a:lnTo>
                    <a:pt x="0" y="4"/>
                  </a:lnTo>
                  <a:lnTo>
                    <a:pt x="0" y="5"/>
                  </a:lnTo>
                  <a:lnTo>
                    <a:pt x="1" y="5"/>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62" name="Freeform 463"/>
            <p:cNvSpPr>
              <a:spLocks/>
            </p:cNvSpPr>
            <p:nvPr/>
          </p:nvSpPr>
          <p:spPr bwMode="auto">
            <a:xfrm>
              <a:off x="5489510" y="2831062"/>
              <a:ext cx="22463" cy="57500"/>
            </a:xfrm>
            <a:custGeom>
              <a:avLst/>
              <a:gdLst>
                <a:gd name="T0" fmla="*/ 4 w 11"/>
                <a:gd name="T1" fmla="*/ 14 h 34"/>
                <a:gd name="T2" fmla="*/ 4 w 11"/>
                <a:gd name="T3" fmla="*/ 16 h 34"/>
                <a:gd name="T4" fmla="*/ 2 w 11"/>
                <a:gd name="T5" fmla="*/ 14 h 34"/>
                <a:gd name="T6" fmla="*/ 2 w 11"/>
                <a:gd name="T7" fmla="*/ 14 h 34"/>
                <a:gd name="T8" fmla="*/ 4 w 11"/>
                <a:gd name="T9" fmla="*/ 14 h 34"/>
                <a:gd name="T10" fmla="*/ 4 w 11"/>
                <a:gd name="T11" fmla="*/ 10 h 34"/>
                <a:gd name="T12" fmla="*/ 4 w 11"/>
                <a:gd name="T13" fmla="*/ 9 h 34"/>
                <a:gd name="T14" fmla="*/ 4 w 11"/>
                <a:gd name="T15" fmla="*/ 7 h 34"/>
                <a:gd name="T16" fmla="*/ 4 w 11"/>
                <a:gd name="T17" fmla="*/ 5 h 34"/>
                <a:gd name="T18" fmla="*/ 4 w 11"/>
                <a:gd name="T19" fmla="*/ 5 h 34"/>
                <a:gd name="T20" fmla="*/ 4 w 11"/>
                <a:gd name="T21" fmla="*/ 3 h 34"/>
                <a:gd name="T22" fmla="*/ 4 w 11"/>
                <a:gd name="T23" fmla="*/ 3 h 34"/>
                <a:gd name="T24" fmla="*/ 4 w 11"/>
                <a:gd name="T25" fmla="*/ 1 h 34"/>
                <a:gd name="T26" fmla="*/ 4 w 11"/>
                <a:gd name="T27" fmla="*/ 1 h 34"/>
                <a:gd name="T28" fmla="*/ 4 w 11"/>
                <a:gd name="T29" fmla="*/ 0 h 34"/>
                <a:gd name="T30" fmla="*/ 2 w 11"/>
                <a:gd name="T31" fmla="*/ 3 h 34"/>
                <a:gd name="T32" fmla="*/ 0 w 11"/>
                <a:gd name="T33" fmla="*/ 5 h 34"/>
                <a:gd name="T34" fmla="*/ 0 w 11"/>
                <a:gd name="T35" fmla="*/ 10 h 34"/>
                <a:gd name="T36" fmla="*/ 0 w 11"/>
                <a:gd name="T37" fmla="*/ 10 h 34"/>
                <a:gd name="T38" fmla="*/ 0 w 11"/>
                <a:gd name="T39" fmla="*/ 12 h 34"/>
                <a:gd name="T40" fmla="*/ 0 w 11"/>
                <a:gd name="T41" fmla="*/ 14 h 34"/>
                <a:gd name="T42" fmla="*/ 0 w 11"/>
                <a:gd name="T43" fmla="*/ 14 h 34"/>
                <a:gd name="T44" fmla="*/ 2 w 11"/>
                <a:gd name="T45" fmla="*/ 16 h 34"/>
                <a:gd name="T46" fmla="*/ 2 w 11"/>
                <a:gd name="T47" fmla="*/ 20 h 34"/>
                <a:gd name="T48" fmla="*/ 2 w 11"/>
                <a:gd name="T49" fmla="*/ 21 h 34"/>
                <a:gd name="T50" fmla="*/ 4 w 11"/>
                <a:gd name="T51" fmla="*/ 27 h 34"/>
                <a:gd name="T52" fmla="*/ 6 w 11"/>
                <a:gd name="T53" fmla="*/ 32 h 34"/>
                <a:gd name="T54" fmla="*/ 8 w 11"/>
                <a:gd name="T55" fmla="*/ 34 h 34"/>
                <a:gd name="T56" fmla="*/ 8 w 11"/>
                <a:gd name="T57" fmla="*/ 34 h 34"/>
                <a:gd name="T58" fmla="*/ 6 w 11"/>
                <a:gd name="T59" fmla="*/ 32 h 34"/>
                <a:gd name="T60" fmla="*/ 6 w 11"/>
                <a:gd name="T61" fmla="*/ 30 h 34"/>
                <a:gd name="T62" fmla="*/ 4 w 11"/>
                <a:gd name="T63" fmla="*/ 27 h 34"/>
                <a:gd name="T64" fmla="*/ 4 w 11"/>
                <a:gd name="T65" fmla="*/ 23 h 34"/>
                <a:gd name="T66" fmla="*/ 4 w 11"/>
                <a:gd name="T67" fmla="*/ 21 h 34"/>
                <a:gd name="T68" fmla="*/ 4 w 11"/>
                <a:gd name="T69" fmla="*/ 20 h 34"/>
                <a:gd name="T70" fmla="*/ 8 w 11"/>
                <a:gd name="T71" fmla="*/ 20 h 34"/>
                <a:gd name="T72" fmla="*/ 9 w 11"/>
                <a:gd name="T73" fmla="*/ 21 h 34"/>
                <a:gd name="T74" fmla="*/ 9 w 11"/>
                <a:gd name="T75" fmla="*/ 21 h 34"/>
                <a:gd name="T76" fmla="*/ 11 w 11"/>
                <a:gd name="T77" fmla="*/ 21 h 34"/>
                <a:gd name="T78" fmla="*/ 11 w 11"/>
                <a:gd name="T79" fmla="*/ 21 h 34"/>
                <a:gd name="T80" fmla="*/ 9 w 11"/>
                <a:gd name="T81" fmla="*/ 20 h 34"/>
                <a:gd name="T82" fmla="*/ 9 w 11"/>
                <a:gd name="T83" fmla="*/ 18 h 34"/>
                <a:gd name="T84" fmla="*/ 8 w 11"/>
                <a:gd name="T85" fmla="*/ 16 h 34"/>
                <a:gd name="T86" fmla="*/ 8 w 11"/>
                <a:gd name="T87" fmla="*/ 16 h 34"/>
                <a:gd name="T88" fmla="*/ 11 w 11"/>
                <a:gd name="T89" fmla="*/ 12 h 34"/>
                <a:gd name="T90" fmla="*/ 11 w 11"/>
                <a:gd name="T91" fmla="*/ 10 h 34"/>
                <a:gd name="T92" fmla="*/ 9 w 11"/>
                <a:gd name="T93" fmla="*/ 9 h 34"/>
                <a:gd name="T94" fmla="*/ 9 w 11"/>
                <a:gd name="T95" fmla="*/ 9 h 34"/>
                <a:gd name="T96" fmla="*/ 8 w 11"/>
                <a:gd name="T97" fmla="*/ 9 h 34"/>
                <a:gd name="T98" fmla="*/ 8 w 11"/>
                <a:gd name="T99" fmla="*/ 9 h 34"/>
                <a:gd name="T100" fmla="*/ 6 w 11"/>
                <a:gd name="T101" fmla="*/ 12 h 34"/>
                <a:gd name="T102" fmla="*/ 4 w 11"/>
                <a:gd name="T103" fmla="*/ 1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 h="34">
                  <a:moveTo>
                    <a:pt x="4" y="14"/>
                  </a:moveTo>
                  <a:lnTo>
                    <a:pt x="4" y="16"/>
                  </a:lnTo>
                  <a:lnTo>
                    <a:pt x="2" y="14"/>
                  </a:lnTo>
                  <a:lnTo>
                    <a:pt x="2" y="14"/>
                  </a:lnTo>
                  <a:lnTo>
                    <a:pt x="4" y="14"/>
                  </a:lnTo>
                  <a:lnTo>
                    <a:pt x="4" y="10"/>
                  </a:lnTo>
                  <a:lnTo>
                    <a:pt x="4" y="9"/>
                  </a:lnTo>
                  <a:lnTo>
                    <a:pt x="4" y="7"/>
                  </a:lnTo>
                  <a:lnTo>
                    <a:pt x="4" y="5"/>
                  </a:lnTo>
                  <a:lnTo>
                    <a:pt x="4" y="5"/>
                  </a:lnTo>
                  <a:lnTo>
                    <a:pt x="4" y="3"/>
                  </a:lnTo>
                  <a:lnTo>
                    <a:pt x="4" y="3"/>
                  </a:lnTo>
                  <a:lnTo>
                    <a:pt x="4" y="1"/>
                  </a:lnTo>
                  <a:lnTo>
                    <a:pt x="4" y="1"/>
                  </a:lnTo>
                  <a:lnTo>
                    <a:pt x="4" y="0"/>
                  </a:lnTo>
                  <a:lnTo>
                    <a:pt x="2" y="3"/>
                  </a:lnTo>
                  <a:lnTo>
                    <a:pt x="0" y="5"/>
                  </a:lnTo>
                  <a:lnTo>
                    <a:pt x="0" y="10"/>
                  </a:lnTo>
                  <a:lnTo>
                    <a:pt x="0" y="10"/>
                  </a:lnTo>
                  <a:lnTo>
                    <a:pt x="0" y="12"/>
                  </a:lnTo>
                  <a:lnTo>
                    <a:pt x="0" y="14"/>
                  </a:lnTo>
                  <a:lnTo>
                    <a:pt x="0" y="14"/>
                  </a:lnTo>
                  <a:lnTo>
                    <a:pt x="2" y="16"/>
                  </a:lnTo>
                  <a:lnTo>
                    <a:pt x="2" y="20"/>
                  </a:lnTo>
                  <a:lnTo>
                    <a:pt x="2" y="21"/>
                  </a:lnTo>
                  <a:lnTo>
                    <a:pt x="4" y="27"/>
                  </a:lnTo>
                  <a:lnTo>
                    <a:pt x="6" y="32"/>
                  </a:lnTo>
                  <a:lnTo>
                    <a:pt x="8" y="34"/>
                  </a:lnTo>
                  <a:lnTo>
                    <a:pt x="8" y="34"/>
                  </a:lnTo>
                  <a:lnTo>
                    <a:pt x="6" y="32"/>
                  </a:lnTo>
                  <a:lnTo>
                    <a:pt x="6" y="30"/>
                  </a:lnTo>
                  <a:lnTo>
                    <a:pt x="4" y="27"/>
                  </a:lnTo>
                  <a:lnTo>
                    <a:pt x="4" y="23"/>
                  </a:lnTo>
                  <a:lnTo>
                    <a:pt x="4" y="21"/>
                  </a:lnTo>
                  <a:lnTo>
                    <a:pt x="4" y="20"/>
                  </a:lnTo>
                  <a:lnTo>
                    <a:pt x="8" y="20"/>
                  </a:lnTo>
                  <a:lnTo>
                    <a:pt x="9" y="21"/>
                  </a:lnTo>
                  <a:lnTo>
                    <a:pt x="9" y="21"/>
                  </a:lnTo>
                  <a:lnTo>
                    <a:pt x="11" y="21"/>
                  </a:lnTo>
                  <a:lnTo>
                    <a:pt x="11" y="21"/>
                  </a:lnTo>
                  <a:lnTo>
                    <a:pt x="9" y="20"/>
                  </a:lnTo>
                  <a:lnTo>
                    <a:pt x="9" y="18"/>
                  </a:lnTo>
                  <a:lnTo>
                    <a:pt x="8" y="16"/>
                  </a:lnTo>
                  <a:lnTo>
                    <a:pt x="8" y="16"/>
                  </a:lnTo>
                  <a:lnTo>
                    <a:pt x="11" y="12"/>
                  </a:lnTo>
                  <a:lnTo>
                    <a:pt x="11" y="10"/>
                  </a:lnTo>
                  <a:lnTo>
                    <a:pt x="9" y="9"/>
                  </a:lnTo>
                  <a:lnTo>
                    <a:pt x="9" y="9"/>
                  </a:lnTo>
                  <a:lnTo>
                    <a:pt x="8" y="9"/>
                  </a:lnTo>
                  <a:lnTo>
                    <a:pt x="8" y="9"/>
                  </a:lnTo>
                  <a:lnTo>
                    <a:pt x="6" y="12"/>
                  </a:lnTo>
                  <a:lnTo>
                    <a:pt x="4" y="1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63" name="Freeform 464"/>
            <p:cNvSpPr>
              <a:spLocks/>
            </p:cNvSpPr>
            <p:nvPr/>
          </p:nvSpPr>
          <p:spPr bwMode="auto">
            <a:xfrm>
              <a:off x="5489510" y="2880106"/>
              <a:ext cx="8168" cy="8456"/>
            </a:xfrm>
            <a:custGeom>
              <a:avLst/>
              <a:gdLst>
                <a:gd name="T0" fmla="*/ 0 w 4"/>
                <a:gd name="T1" fmla="*/ 0 h 5"/>
                <a:gd name="T2" fmla="*/ 0 w 4"/>
                <a:gd name="T3" fmla="*/ 0 h 5"/>
                <a:gd name="T4" fmla="*/ 0 w 4"/>
                <a:gd name="T5" fmla="*/ 0 h 5"/>
                <a:gd name="T6" fmla="*/ 0 w 4"/>
                <a:gd name="T7" fmla="*/ 1 h 5"/>
                <a:gd name="T8" fmla="*/ 0 w 4"/>
                <a:gd name="T9" fmla="*/ 3 h 5"/>
                <a:gd name="T10" fmla="*/ 0 w 4"/>
                <a:gd name="T11" fmla="*/ 3 h 5"/>
                <a:gd name="T12" fmla="*/ 2 w 4"/>
                <a:gd name="T13" fmla="*/ 3 h 5"/>
                <a:gd name="T14" fmla="*/ 4 w 4"/>
                <a:gd name="T15" fmla="*/ 5 h 5"/>
                <a:gd name="T16" fmla="*/ 4 w 4"/>
                <a:gd name="T17" fmla="*/ 3 h 5"/>
                <a:gd name="T18" fmla="*/ 2 w 4"/>
                <a:gd name="T19" fmla="*/ 3 h 5"/>
                <a:gd name="T20" fmla="*/ 2 w 4"/>
                <a:gd name="T21" fmla="*/ 1 h 5"/>
                <a:gd name="T22" fmla="*/ 2 w 4"/>
                <a:gd name="T23" fmla="*/ 1 h 5"/>
                <a:gd name="T24" fmla="*/ 0 w 4"/>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5">
                  <a:moveTo>
                    <a:pt x="0" y="0"/>
                  </a:moveTo>
                  <a:lnTo>
                    <a:pt x="0" y="0"/>
                  </a:lnTo>
                  <a:lnTo>
                    <a:pt x="0" y="0"/>
                  </a:lnTo>
                  <a:lnTo>
                    <a:pt x="0" y="1"/>
                  </a:lnTo>
                  <a:lnTo>
                    <a:pt x="0" y="3"/>
                  </a:lnTo>
                  <a:lnTo>
                    <a:pt x="0" y="3"/>
                  </a:lnTo>
                  <a:lnTo>
                    <a:pt x="2" y="3"/>
                  </a:lnTo>
                  <a:lnTo>
                    <a:pt x="4" y="5"/>
                  </a:lnTo>
                  <a:lnTo>
                    <a:pt x="4" y="3"/>
                  </a:lnTo>
                  <a:lnTo>
                    <a:pt x="2" y="3"/>
                  </a:lnTo>
                  <a:lnTo>
                    <a:pt x="2" y="1"/>
                  </a:lnTo>
                  <a:lnTo>
                    <a:pt x="2" y="1"/>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64" name="Freeform 465"/>
            <p:cNvSpPr>
              <a:spLocks/>
            </p:cNvSpPr>
            <p:nvPr/>
          </p:nvSpPr>
          <p:spPr bwMode="auto">
            <a:xfrm>
              <a:off x="5489510" y="2897017"/>
              <a:ext cx="12252" cy="6765"/>
            </a:xfrm>
            <a:custGeom>
              <a:avLst/>
              <a:gdLst>
                <a:gd name="T0" fmla="*/ 0 w 6"/>
                <a:gd name="T1" fmla="*/ 4 h 4"/>
                <a:gd name="T2" fmla="*/ 0 w 6"/>
                <a:gd name="T3" fmla="*/ 4 h 4"/>
                <a:gd name="T4" fmla="*/ 2 w 6"/>
                <a:gd name="T5" fmla="*/ 4 h 4"/>
                <a:gd name="T6" fmla="*/ 6 w 6"/>
                <a:gd name="T7" fmla="*/ 4 h 4"/>
                <a:gd name="T8" fmla="*/ 6 w 6"/>
                <a:gd name="T9" fmla="*/ 2 h 4"/>
                <a:gd name="T10" fmla="*/ 6 w 6"/>
                <a:gd name="T11" fmla="*/ 2 h 4"/>
                <a:gd name="T12" fmla="*/ 4 w 6"/>
                <a:gd name="T13" fmla="*/ 0 h 4"/>
                <a:gd name="T14" fmla="*/ 2 w 6"/>
                <a:gd name="T15" fmla="*/ 0 h 4"/>
                <a:gd name="T16" fmla="*/ 0 w 6"/>
                <a:gd name="T17" fmla="*/ 0 h 4"/>
                <a:gd name="T18" fmla="*/ 0 w 6"/>
                <a:gd name="T19" fmla="*/ 2 h 4"/>
                <a:gd name="T20" fmla="*/ 0 w 6"/>
                <a:gd name="T21" fmla="*/ 2 h 4"/>
                <a:gd name="T22" fmla="*/ 0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4"/>
                  </a:moveTo>
                  <a:lnTo>
                    <a:pt x="0" y="4"/>
                  </a:lnTo>
                  <a:lnTo>
                    <a:pt x="2" y="4"/>
                  </a:lnTo>
                  <a:lnTo>
                    <a:pt x="6" y="4"/>
                  </a:lnTo>
                  <a:lnTo>
                    <a:pt x="6" y="2"/>
                  </a:lnTo>
                  <a:lnTo>
                    <a:pt x="6" y="2"/>
                  </a:lnTo>
                  <a:lnTo>
                    <a:pt x="4" y="0"/>
                  </a:lnTo>
                  <a:lnTo>
                    <a:pt x="2" y="0"/>
                  </a:lnTo>
                  <a:lnTo>
                    <a:pt x="0" y="0"/>
                  </a:lnTo>
                  <a:lnTo>
                    <a:pt x="0" y="2"/>
                  </a:lnTo>
                  <a:lnTo>
                    <a:pt x="0" y="2"/>
                  </a:lnTo>
                  <a:lnTo>
                    <a:pt x="0"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65" name="Freeform 466"/>
            <p:cNvSpPr>
              <a:spLocks/>
            </p:cNvSpPr>
            <p:nvPr/>
          </p:nvSpPr>
          <p:spPr bwMode="auto">
            <a:xfrm>
              <a:off x="5497679" y="2937605"/>
              <a:ext cx="4084" cy="3382"/>
            </a:xfrm>
            <a:custGeom>
              <a:avLst/>
              <a:gdLst>
                <a:gd name="T0" fmla="*/ 2 w 2"/>
                <a:gd name="T1" fmla="*/ 0 h 2"/>
                <a:gd name="T2" fmla="*/ 2 w 2"/>
                <a:gd name="T3" fmla="*/ 0 h 2"/>
                <a:gd name="T4" fmla="*/ 2 w 2"/>
                <a:gd name="T5" fmla="*/ 0 h 2"/>
                <a:gd name="T6" fmla="*/ 0 w 2"/>
                <a:gd name="T7" fmla="*/ 2 h 2"/>
                <a:gd name="T8" fmla="*/ 0 w 2"/>
                <a:gd name="T9" fmla="*/ 2 h 2"/>
                <a:gd name="T10" fmla="*/ 0 w 2"/>
                <a:gd name="T11" fmla="*/ 2 h 2"/>
                <a:gd name="T12" fmla="*/ 0 w 2"/>
                <a:gd name="T13" fmla="*/ 2 h 2"/>
                <a:gd name="T14" fmla="*/ 2 w 2"/>
                <a:gd name="T15" fmla="*/ 2 h 2"/>
                <a:gd name="T16" fmla="*/ 2 w 2"/>
                <a:gd name="T17" fmla="*/ 2 h 2"/>
                <a:gd name="T18" fmla="*/ 2 w 2"/>
                <a:gd name="T19" fmla="*/ 2 h 2"/>
                <a:gd name="T20" fmla="*/ 2 w 2"/>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2">
                  <a:moveTo>
                    <a:pt x="2" y="0"/>
                  </a:moveTo>
                  <a:lnTo>
                    <a:pt x="2" y="0"/>
                  </a:lnTo>
                  <a:lnTo>
                    <a:pt x="2" y="0"/>
                  </a:lnTo>
                  <a:lnTo>
                    <a:pt x="0" y="2"/>
                  </a:lnTo>
                  <a:lnTo>
                    <a:pt x="0" y="2"/>
                  </a:lnTo>
                  <a:lnTo>
                    <a:pt x="0" y="2"/>
                  </a:lnTo>
                  <a:lnTo>
                    <a:pt x="0" y="2"/>
                  </a:lnTo>
                  <a:lnTo>
                    <a:pt x="2" y="2"/>
                  </a:lnTo>
                  <a:lnTo>
                    <a:pt x="2" y="2"/>
                  </a:lnTo>
                  <a:lnTo>
                    <a:pt x="2" y="2"/>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66" name="Freeform 469"/>
            <p:cNvSpPr>
              <a:spLocks/>
            </p:cNvSpPr>
            <p:nvPr/>
          </p:nvSpPr>
          <p:spPr bwMode="auto">
            <a:xfrm>
              <a:off x="5579359" y="2971429"/>
              <a:ext cx="4084" cy="5074"/>
            </a:xfrm>
            <a:custGeom>
              <a:avLst/>
              <a:gdLst>
                <a:gd name="T0" fmla="*/ 0 w 2"/>
                <a:gd name="T1" fmla="*/ 0 h 3"/>
                <a:gd name="T2" fmla="*/ 0 w 2"/>
                <a:gd name="T3" fmla="*/ 3 h 3"/>
                <a:gd name="T4" fmla="*/ 0 w 2"/>
                <a:gd name="T5" fmla="*/ 3 h 3"/>
                <a:gd name="T6" fmla="*/ 2 w 2"/>
                <a:gd name="T7" fmla="*/ 2 h 3"/>
                <a:gd name="T8" fmla="*/ 2 w 2"/>
                <a:gd name="T9" fmla="*/ 0 h 3"/>
                <a:gd name="T10" fmla="*/ 2 w 2"/>
                <a:gd name="T11" fmla="*/ 0 h 3"/>
                <a:gd name="T12" fmla="*/ 0 w 2"/>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0"/>
                  </a:moveTo>
                  <a:lnTo>
                    <a:pt x="0" y="3"/>
                  </a:lnTo>
                  <a:lnTo>
                    <a:pt x="0" y="3"/>
                  </a:lnTo>
                  <a:lnTo>
                    <a:pt x="2" y="2"/>
                  </a:lnTo>
                  <a:lnTo>
                    <a:pt x="2" y="0"/>
                  </a:lnTo>
                  <a:lnTo>
                    <a:pt x="2"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67" name="Freeform 470"/>
            <p:cNvSpPr>
              <a:spLocks/>
            </p:cNvSpPr>
            <p:nvPr/>
          </p:nvSpPr>
          <p:spPr bwMode="auto">
            <a:xfrm>
              <a:off x="5593653" y="2974811"/>
              <a:ext cx="14295" cy="27059"/>
            </a:xfrm>
            <a:custGeom>
              <a:avLst/>
              <a:gdLst>
                <a:gd name="T0" fmla="*/ 6 w 7"/>
                <a:gd name="T1" fmla="*/ 9 h 16"/>
                <a:gd name="T2" fmla="*/ 6 w 7"/>
                <a:gd name="T3" fmla="*/ 7 h 16"/>
                <a:gd name="T4" fmla="*/ 6 w 7"/>
                <a:gd name="T5" fmla="*/ 5 h 16"/>
                <a:gd name="T6" fmla="*/ 7 w 7"/>
                <a:gd name="T7" fmla="*/ 1 h 16"/>
                <a:gd name="T8" fmla="*/ 6 w 7"/>
                <a:gd name="T9" fmla="*/ 0 h 16"/>
                <a:gd name="T10" fmla="*/ 6 w 7"/>
                <a:gd name="T11" fmla="*/ 0 h 16"/>
                <a:gd name="T12" fmla="*/ 4 w 7"/>
                <a:gd name="T13" fmla="*/ 3 h 16"/>
                <a:gd name="T14" fmla="*/ 4 w 7"/>
                <a:gd name="T15" fmla="*/ 3 h 16"/>
                <a:gd name="T16" fmla="*/ 4 w 7"/>
                <a:gd name="T17" fmla="*/ 3 h 16"/>
                <a:gd name="T18" fmla="*/ 4 w 7"/>
                <a:gd name="T19" fmla="*/ 5 h 16"/>
                <a:gd name="T20" fmla="*/ 4 w 7"/>
                <a:gd name="T21" fmla="*/ 7 h 16"/>
                <a:gd name="T22" fmla="*/ 4 w 7"/>
                <a:gd name="T23" fmla="*/ 9 h 16"/>
                <a:gd name="T24" fmla="*/ 4 w 7"/>
                <a:gd name="T25" fmla="*/ 7 h 16"/>
                <a:gd name="T26" fmla="*/ 2 w 7"/>
                <a:gd name="T27" fmla="*/ 7 h 16"/>
                <a:gd name="T28" fmla="*/ 2 w 7"/>
                <a:gd name="T29" fmla="*/ 7 h 16"/>
                <a:gd name="T30" fmla="*/ 2 w 7"/>
                <a:gd name="T31" fmla="*/ 7 h 16"/>
                <a:gd name="T32" fmla="*/ 2 w 7"/>
                <a:gd name="T33" fmla="*/ 7 h 16"/>
                <a:gd name="T34" fmla="*/ 2 w 7"/>
                <a:gd name="T35" fmla="*/ 7 h 16"/>
                <a:gd name="T36" fmla="*/ 2 w 7"/>
                <a:gd name="T37" fmla="*/ 9 h 16"/>
                <a:gd name="T38" fmla="*/ 2 w 7"/>
                <a:gd name="T39" fmla="*/ 11 h 16"/>
                <a:gd name="T40" fmla="*/ 2 w 7"/>
                <a:gd name="T41" fmla="*/ 12 h 16"/>
                <a:gd name="T42" fmla="*/ 2 w 7"/>
                <a:gd name="T43" fmla="*/ 12 h 16"/>
                <a:gd name="T44" fmla="*/ 0 w 7"/>
                <a:gd name="T45" fmla="*/ 11 h 16"/>
                <a:gd name="T46" fmla="*/ 0 w 7"/>
                <a:gd name="T47" fmla="*/ 12 h 16"/>
                <a:gd name="T48" fmla="*/ 0 w 7"/>
                <a:gd name="T49" fmla="*/ 14 h 16"/>
                <a:gd name="T50" fmla="*/ 0 w 7"/>
                <a:gd name="T51" fmla="*/ 16 h 16"/>
                <a:gd name="T52" fmla="*/ 2 w 7"/>
                <a:gd name="T53" fmla="*/ 16 h 16"/>
                <a:gd name="T54" fmla="*/ 4 w 7"/>
                <a:gd name="T55" fmla="*/ 16 h 16"/>
                <a:gd name="T56" fmla="*/ 4 w 7"/>
                <a:gd name="T57" fmla="*/ 14 h 16"/>
                <a:gd name="T58" fmla="*/ 4 w 7"/>
                <a:gd name="T59" fmla="*/ 12 h 16"/>
                <a:gd name="T60" fmla="*/ 4 w 7"/>
                <a:gd name="T61" fmla="*/ 11 h 16"/>
                <a:gd name="T62" fmla="*/ 2 w 7"/>
                <a:gd name="T63" fmla="*/ 9 h 16"/>
                <a:gd name="T64" fmla="*/ 4 w 7"/>
                <a:gd name="T65" fmla="*/ 9 h 16"/>
                <a:gd name="T66" fmla="*/ 4 w 7"/>
                <a:gd name="T67" fmla="*/ 11 h 16"/>
                <a:gd name="T68" fmla="*/ 4 w 7"/>
                <a:gd name="T69" fmla="*/ 11 h 16"/>
                <a:gd name="T70" fmla="*/ 6 w 7"/>
                <a:gd name="T71" fmla="*/ 11 h 16"/>
                <a:gd name="T72" fmla="*/ 4 w 7"/>
                <a:gd name="T73" fmla="*/ 9 h 16"/>
                <a:gd name="T74" fmla="*/ 6 w 7"/>
                <a:gd name="T75" fmla="*/ 9 h 16"/>
                <a:gd name="T76" fmla="*/ 6 w 7"/>
                <a:gd name="T77"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 h="16">
                  <a:moveTo>
                    <a:pt x="6" y="9"/>
                  </a:moveTo>
                  <a:lnTo>
                    <a:pt x="6" y="7"/>
                  </a:lnTo>
                  <a:lnTo>
                    <a:pt x="6" y="5"/>
                  </a:lnTo>
                  <a:lnTo>
                    <a:pt x="7" y="1"/>
                  </a:lnTo>
                  <a:lnTo>
                    <a:pt x="6" y="0"/>
                  </a:lnTo>
                  <a:lnTo>
                    <a:pt x="6" y="0"/>
                  </a:lnTo>
                  <a:lnTo>
                    <a:pt x="4" y="3"/>
                  </a:lnTo>
                  <a:lnTo>
                    <a:pt x="4" y="3"/>
                  </a:lnTo>
                  <a:lnTo>
                    <a:pt x="4" y="3"/>
                  </a:lnTo>
                  <a:lnTo>
                    <a:pt x="4" y="5"/>
                  </a:lnTo>
                  <a:lnTo>
                    <a:pt x="4" y="7"/>
                  </a:lnTo>
                  <a:lnTo>
                    <a:pt x="4" y="9"/>
                  </a:lnTo>
                  <a:lnTo>
                    <a:pt x="4" y="7"/>
                  </a:lnTo>
                  <a:lnTo>
                    <a:pt x="2" y="7"/>
                  </a:lnTo>
                  <a:lnTo>
                    <a:pt x="2" y="7"/>
                  </a:lnTo>
                  <a:lnTo>
                    <a:pt x="2" y="7"/>
                  </a:lnTo>
                  <a:lnTo>
                    <a:pt x="2" y="7"/>
                  </a:lnTo>
                  <a:lnTo>
                    <a:pt x="2" y="7"/>
                  </a:lnTo>
                  <a:lnTo>
                    <a:pt x="2" y="9"/>
                  </a:lnTo>
                  <a:lnTo>
                    <a:pt x="2" y="11"/>
                  </a:lnTo>
                  <a:lnTo>
                    <a:pt x="2" y="12"/>
                  </a:lnTo>
                  <a:lnTo>
                    <a:pt x="2" y="12"/>
                  </a:lnTo>
                  <a:lnTo>
                    <a:pt x="0" y="11"/>
                  </a:lnTo>
                  <a:lnTo>
                    <a:pt x="0" y="12"/>
                  </a:lnTo>
                  <a:lnTo>
                    <a:pt x="0" y="14"/>
                  </a:lnTo>
                  <a:lnTo>
                    <a:pt x="0" y="16"/>
                  </a:lnTo>
                  <a:lnTo>
                    <a:pt x="2" y="16"/>
                  </a:lnTo>
                  <a:lnTo>
                    <a:pt x="4" y="16"/>
                  </a:lnTo>
                  <a:lnTo>
                    <a:pt x="4" y="14"/>
                  </a:lnTo>
                  <a:lnTo>
                    <a:pt x="4" y="12"/>
                  </a:lnTo>
                  <a:lnTo>
                    <a:pt x="4" y="11"/>
                  </a:lnTo>
                  <a:lnTo>
                    <a:pt x="2" y="9"/>
                  </a:lnTo>
                  <a:lnTo>
                    <a:pt x="4" y="9"/>
                  </a:lnTo>
                  <a:lnTo>
                    <a:pt x="4" y="11"/>
                  </a:lnTo>
                  <a:lnTo>
                    <a:pt x="4" y="11"/>
                  </a:lnTo>
                  <a:lnTo>
                    <a:pt x="6" y="11"/>
                  </a:lnTo>
                  <a:lnTo>
                    <a:pt x="4" y="9"/>
                  </a:lnTo>
                  <a:lnTo>
                    <a:pt x="6" y="9"/>
                  </a:lnTo>
                  <a:lnTo>
                    <a:pt x="6" y="9"/>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68" name="Freeform 471"/>
            <p:cNvSpPr>
              <a:spLocks/>
            </p:cNvSpPr>
            <p:nvPr/>
          </p:nvSpPr>
          <p:spPr bwMode="auto">
            <a:xfrm>
              <a:off x="5542603" y="3001870"/>
              <a:ext cx="10211" cy="18603"/>
            </a:xfrm>
            <a:custGeom>
              <a:avLst/>
              <a:gdLst>
                <a:gd name="T0" fmla="*/ 2 w 5"/>
                <a:gd name="T1" fmla="*/ 7 h 11"/>
                <a:gd name="T2" fmla="*/ 2 w 5"/>
                <a:gd name="T3" fmla="*/ 7 h 11"/>
                <a:gd name="T4" fmla="*/ 0 w 5"/>
                <a:gd name="T5" fmla="*/ 9 h 11"/>
                <a:gd name="T6" fmla="*/ 2 w 5"/>
                <a:gd name="T7" fmla="*/ 11 h 11"/>
                <a:gd name="T8" fmla="*/ 5 w 5"/>
                <a:gd name="T9" fmla="*/ 5 h 11"/>
                <a:gd name="T10" fmla="*/ 5 w 5"/>
                <a:gd name="T11" fmla="*/ 2 h 11"/>
                <a:gd name="T12" fmla="*/ 5 w 5"/>
                <a:gd name="T13" fmla="*/ 0 h 11"/>
                <a:gd name="T14" fmla="*/ 3 w 5"/>
                <a:gd name="T15" fmla="*/ 2 h 11"/>
                <a:gd name="T16" fmla="*/ 3 w 5"/>
                <a:gd name="T17" fmla="*/ 4 h 11"/>
                <a:gd name="T18" fmla="*/ 2 w 5"/>
                <a:gd name="T19" fmla="*/ 5 h 11"/>
                <a:gd name="T20" fmla="*/ 2 w 5"/>
                <a:gd name="T21"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11">
                  <a:moveTo>
                    <a:pt x="2" y="7"/>
                  </a:moveTo>
                  <a:lnTo>
                    <a:pt x="2" y="7"/>
                  </a:lnTo>
                  <a:lnTo>
                    <a:pt x="0" y="9"/>
                  </a:lnTo>
                  <a:lnTo>
                    <a:pt x="2" y="11"/>
                  </a:lnTo>
                  <a:lnTo>
                    <a:pt x="5" y="5"/>
                  </a:lnTo>
                  <a:lnTo>
                    <a:pt x="5" y="2"/>
                  </a:lnTo>
                  <a:lnTo>
                    <a:pt x="5" y="0"/>
                  </a:lnTo>
                  <a:lnTo>
                    <a:pt x="3" y="2"/>
                  </a:lnTo>
                  <a:lnTo>
                    <a:pt x="3" y="4"/>
                  </a:lnTo>
                  <a:lnTo>
                    <a:pt x="2" y="5"/>
                  </a:lnTo>
                  <a:lnTo>
                    <a:pt x="2" y="7"/>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69" name="Freeform 472"/>
            <p:cNvSpPr>
              <a:spLocks/>
            </p:cNvSpPr>
            <p:nvPr/>
          </p:nvSpPr>
          <p:spPr bwMode="auto">
            <a:xfrm>
              <a:off x="5516056" y="3017091"/>
              <a:ext cx="4084" cy="3382"/>
            </a:xfrm>
            <a:custGeom>
              <a:avLst/>
              <a:gdLst>
                <a:gd name="T0" fmla="*/ 2 w 2"/>
                <a:gd name="T1" fmla="*/ 0 h 2"/>
                <a:gd name="T2" fmla="*/ 2 w 2"/>
                <a:gd name="T3" fmla="*/ 0 h 2"/>
                <a:gd name="T4" fmla="*/ 0 w 2"/>
                <a:gd name="T5" fmla="*/ 0 h 2"/>
                <a:gd name="T6" fmla="*/ 0 w 2"/>
                <a:gd name="T7" fmla="*/ 0 h 2"/>
                <a:gd name="T8" fmla="*/ 0 w 2"/>
                <a:gd name="T9" fmla="*/ 2 h 2"/>
                <a:gd name="T10" fmla="*/ 2 w 2"/>
                <a:gd name="T11" fmla="*/ 2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lnTo>
                    <a:pt x="2" y="0"/>
                  </a:lnTo>
                  <a:lnTo>
                    <a:pt x="0" y="0"/>
                  </a:lnTo>
                  <a:lnTo>
                    <a:pt x="0" y="0"/>
                  </a:lnTo>
                  <a:lnTo>
                    <a:pt x="0" y="2"/>
                  </a:lnTo>
                  <a:lnTo>
                    <a:pt x="2" y="2"/>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70" name="Freeform 473"/>
            <p:cNvSpPr>
              <a:spLocks/>
            </p:cNvSpPr>
            <p:nvPr/>
          </p:nvSpPr>
          <p:spPr bwMode="auto">
            <a:xfrm>
              <a:off x="5501763" y="3001870"/>
              <a:ext cx="0" cy="3382"/>
            </a:xfrm>
            <a:custGeom>
              <a:avLst/>
              <a:gdLst>
                <a:gd name="T0" fmla="*/ 2 h 2"/>
                <a:gd name="T1" fmla="*/ 0 h 2"/>
                <a:gd name="T2" fmla="*/ 0 h 2"/>
                <a:gd name="T3" fmla="*/ 0 h 2"/>
                <a:gd name="T4" fmla="*/ 2 h 2"/>
              </a:gdLst>
              <a:ahLst/>
              <a:cxnLst>
                <a:cxn ang="0">
                  <a:pos x="0" y="T0"/>
                </a:cxn>
                <a:cxn ang="0">
                  <a:pos x="0" y="T1"/>
                </a:cxn>
                <a:cxn ang="0">
                  <a:pos x="0" y="T2"/>
                </a:cxn>
                <a:cxn ang="0">
                  <a:pos x="0" y="T3"/>
                </a:cxn>
                <a:cxn ang="0">
                  <a:pos x="0" y="T4"/>
                </a:cxn>
              </a:cxnLst>
              <a:rect l="0" t="0" r="r" b="b"/>
              <a:pathLst>
                <a:path h="2">
                  <a:moveTo>
                    <a:pt x="0" y="2"/>
                  </a:moveTo>
                  <a:lnTo>
                    <a:pt x="0" y="0"/>
                  </a:lnTo>
                  <a:lnTo>
                    <a:pt x="0" y="0"/>
                  </a:lnTo>
                  <a:lnTo>
                    <a:pt x="0" y="0"/>
                  </a:lnTo>
                  <a:lnTo>
                    <a:pt x="0"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71" name="Freeform 474"/>
            <p:cNvSpPr>
              <a:spLocks/>
            </p:cNvSpPr>
            <p:nvPr/>
          </p:nvSpPr>
          <p:spPr bwMode="auto">
            <a:xfrm>
              <a:off x="5179124" y="2748194"/>
              <a:ext cx="171529" cy="197868"/>
            </a:xfrm>
            <a:custGeom>
              <a:avLst/>
              <a:gdLst>
                <a:gd name="T0" fmla="*/ 58 w 84"/>
                <a:gd name="T1" fmla="*/ 108 h 117"/>
                <a:gd name="T2" fmla="*/ 60 w 84"/>
                <a:gd name="T3" fmla="*/ 105 h 117"/>
                <a:gd name="T4" fmla="*/ 62 w 84"/>
                <a:gd name="T5" fmla="*/ 99 h 117"/>
                <a:gd name="T6" fmla="*/ 62 w 84"/>
                <a:gd name="T7" fmla="*/ 94 h 117"/>
                <a:gd name="T8" fmla="*/ 64 w 84"/>
                <a:gd name="T9" fmla="*/ 88 h 117"/>
                <a:gd name="T10" fmla="*/ 69 w 84"/>
                <a:gd name="T11" fmla="*/ 81 h 117"/>
                <a:gd name="T12" fmla="*/ 71 w 84"/>
                <a:gd name="T13" fmla="*/ 72 h 117"/>
                <a:gd name="T14" fmla="*/ 75 w 84"/>
                <a:gd name="T15" fmla="*/ 65 h 117"/>
                <a:gd name="T16" fmla="*/ 76 w 84"/>
                <a:gd name="T17" fmla="*/ 63 h 117"/>
                <a:gd name="T18" fmla="*/ 82 w 84"/>
                <a:gd name="T19" fmla="*/ 63 h 117"/>
                <a:gd name="T20" fmla="*/ 75 w 84"/>
                <a:gd name="T21" fmla="*/ 52 h 117"/>
                <a:gd name="T22" fmla="*/ 73 w 84"/>
                <a:gd name="T23" fmla="*/ 43 h 117"/>
                <a:gd name="T24" fmla="*/ 69 w 84"/>
                <a:gd name="T25" fmla="*/ 40 h 117"/>
                <a:gd name="T26" fmla="*/ 67 w 84"/>
                <a:gd name="T27" fmla="*/ 36 h 117"/>
                <a:gd name="T28" fmla="*/ 71 w 84"/>
                <a:gd name="T29" fmla="*/ 34 h 117"/>
                <a:gd name="T30" fmla="*/ 71 w 84"/>
                <a:gd name="T31" fmla="*/ 31 h 117"/>
                <a:gd name="T32" fmla="*/ 71 w 84"/>
                <a:gd name="T33" fmla="*/ 31 h 117"/>
                <a:gd name="T34" fmla="*/ 71 w 84"/>
                <a:gd name="T35" fmla="*/ 27 h 117"/>
                <a:gd name="T36" fmla="*/ 76 w 84"/>
                <a:gd name="T37" fmla="*/ 27 h 117"/>
                <a:gd name="T38" fmla="*/ 76 w 84"/>
                <a:gd name="T39" fmla="*/ 25 h 117"/>
                <a:gd name="T40" fmla="*/ 76 w 84"/>
                <a:gd name="T41" fmla="*/ 21 h 117"/>
                <a:gd name="T42" fmla="*/ 82 w 84"/>
                <a:gd name="T43" fmla="*/ 20 h 117"/>
                <a:gd name="T44" fmla="*/ 82 w 84"/>
                <a:gd name="T45" fmla="*/ 16 h 117"/>
                <a:gd name="T46" fmla="*/ 75 w 84"/>
                <a:gd name="T47" fmla="*/ 12 h 117"/>
                <a:gd name="T48" fmla="*/ 73 w 84"/>
                <a:gd name="T49" fmla="*/ 12 h 117"/>
                <a:gd name="T50" fmla="*/ 71 w 84"/>
                <a:gd name="T51" fmla="*/ 11 h 117"/>
                <a:gd name="T52" fmla="*/ 69 w 84"/>
                <a:gd name="T53" fmla="*/ 7 h 117"/>
                <a:gd name="T54" fmla="*/ 66 w 84"/>
                <a:gd name="T55" fmla="*/ 3 h 117"/>
                <a:gd name="T56" fmla="*/ 64 w 84"/>
                <a:gd name="T57" fmla="*/ 2 h 117"/>
                <a:gd name="T58" fmla="*/ 62 w 84"/>
                <a:gd name="T59" fmla="*/ 2 h 117"/>
                <a:gd name="T60" fmla="*/ 60 w 84"/>
                <a:gd name="T61" fmla="*/ 2 h 117"/>
                <a:gd name="T62" fmla="*/ 56 w 84"/>
                <a:gd name="T63" fmla="*/ 12 h 117"/>
                <a:gd name="T64" fmla="*/ 51 w 84"/>
                <a:gd name="T65" fmla="*/ 16 h 117"/>
                <a:gd name="T66" fmla="*/ 51 w 84"/>
                <a:gd name="T67" fmla="*/ 21 h 117"/>
                <a:gd name="T68" fmla="*/ 46 w 84"/>
                <a:gd name="T69" fmla="*/ 23 h 117"/>
                <a:gd name="T70" fmla="*/ 40 w 84"/>
                <a:gd name="T71" fmla="*/ 25 h 117"/>
                <a:gd name="T72" fmla="*/ 37 w 84"/>
                <a:gd name="T73" fmla="*/ 32 h 117"/>
                <a:gd name="T74" fmla="*/ 31 w 84"/>
                <a:gd name="T75" fmla="*/ 41 h 117"/>
                <a:gd name="T76" fmla="*/ 27 w 84"/>
                <a:gd name="T77" fmla="*/ 43 h 117"/>
                <a:gd name="T78" fmla="*/ 22 w 84"/>
                <a:gd name="T79" fmla="*/ 43 h 117"/>
                <a:gd name="T80" fmla="*/ 20 w 84"/>
                <a:gd name="T81" fmla="*/ 49 h 117"/>
                <a:gd name="T82" fmla="*/ 18 w 84"/>
                <a:gd name="T83" fmla="*/ 54 h 117"/>
                <a:gd name="T84" fmla="*/ 15 w 84"/>
                <a:gd name="T85" fmla="*/ 56 h 117"/>
                <a:gd name="T86" fmla="*/ 9 w 84"/>
                <a:gd name="T87" fmla="*/ 54 h 117"/>
                <a:gd name="T88" fmla="*/ 6 w 84"/>
                <a:gd name="T89" fmla="*/ 52 h 117"/>
                <a:gd name="T90" fmla="*/ 4 w 84"/>
                <a:gd name="T91" fmla="*/ 56 h 117"/>
                <a:gd name="T92" fmla="*/ 0 w 84"/>
                <a:gd name="T93" fmla="*/ 65 h 117"/>
                <a:gd name="T94" fmla="*/ 2 w 84"/>
                <a:gd name="T95" fmla="*/ 72 h 117"/>
                <a:gd name="T96" fmla="*/ 4 w 84"/>
                <a:gd name="T97" fmla="*/ 79 h 117"/>
                <a:gd name="T98" fmla="*/ 8 w 84"/>
                <a:gd name="T99" fmla="*/ 83 h 117"/>
                <a:gd name="T100" fmla="*/ 9 w 84"/>
                <a:gd name="T101" fmla="*/ 92 h 117"/>
                <a:gd name="T102" fmla="*/ 9 w 84"/>
                <a:gd name="T103" fmla="*/ 99 h 117"/>
                <a:gd name="T104" fmla="*/ 13 w 84"/>
                <a:gd name="T105" fmla="*/ 105 h 117"/>
                <a:gd name="T106" fmla="*/ 17 w 84"/>
                <a:gd name="T107" fmla="*/ 105 h 117"/>
                <a:gd name="T108" fmla="*/ 20 w 84"/>
                <a:gd name="T109" fmla="*/ 105 h 117"/>
                <a:gd name="T110" fmla="*/ 24 w 84"/>
                <a:gd name="T111" fmla="*/ 107 h 117"/>
                <a:gd name="T112" fmla="*/ 26 w 84"/>
                <a:gd name="T113" fmla="*/ 108 h 117"/>
                <a:gd name="T114" fmla="*/ 31 w 84"/>
                <a:gd name="T115" fmla="*/ 108 h 117"/>
                <a:gd name="T116" fmla="*/ 35 w 84"/>
                <a:gd name="T117" fmla="*/ 105 h 117"/>
                <a:gd name="T118" fmla="*/ 38 w 84"/>
                <a:gd name="T119" fmla="*/ 110 h 117"/>
                <a:gd name="T120" fmla="*/ 46 w 84"/>
                <a:gd name="T121" fmla="*/ 110 h 117"/>
                <a:gd name="T122" fmla="*/ 47 w 84"/>
                <a:gd name="T12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 h="117">
                  <a:moveTo>
                    <a:pt x="55" y="114"/>
                  </a:moveTo>
                  <a:lnTo>
                    <a:pt x="56" y="112"/>
                  </a:lnTo>
                  <a:lnTo>
                    <a:pt x="58" y="110"/>
                  </a:lnTo>
                  <a:lnTo>
                    <a:pt x="58" y="108"/>
                  </a:lnTo>
                  <a:lnTo>
                    <a:pt x="58" y="108"/>
                  </a:lnTo>
                  <a:lnTo>
                    <a:pt x="60" y="107"/>
                  </a:lnTo>
                  <a:lnTo>
                    <a:pt x="60" y="107"/>
                  </a:lnTo>
                  <a:lnTo>
                    <a:pt x="60" y="105"/>
                  </a:lnTo>
                  <a:lnTo>
                    <a:pt x="60" y="105"/>
                  </a:lnTo>
                  <a:lnTo>
                    <a:pt x="62" y="103"/>
                  </a:lnTo>
                  <a:lnTo>
                    <a:pt x="62" y="101"/>
                  </a:lnTo>
                  <a:lnTo>
                    <a:pt x="62" y="99"/>
                  </a:lnTo>
                  <a:lnTo>
                    <a:pt x="62" y="101"/>
                  </a:lnTo>
                  <a:lnTo>
                    <a:pt x="64" y="97"/>
                  </a:lnTo>
                  <a:lnTo>
                    <a:pt x="62" y="96"/>
                  </a:lnTo>
                  <a:lnTo>
                    <a:pt x="62" y="94"/>
                  </a:lnTo>
                  <a:lnTo>
                    <a:pt x="62" y="94"/>
                  </a:lnTo>
                  <a:lnTo>
                    <a:pt x="62" y="92"/>
                  </a:lnTo>
                  <a:lnTo>
                    <a:pt x="60" y="92"/>
                  </a:lnTo>
                  <a:lnTo>
                    <a:pt x="64" y="88"/>
                  </a:lnTo>
                  <a:lnTo>
                    <a:pt x="66" y="87"/>
                  </a:lnTo>
                  <a:lnTo>
                    <a:pt x="66" y="87"/>
                  </a:lnTo>
                  <a:lnTo>
                    <a:pt x="67" y="85"/>
                  </a:lnTo>
                  <a:lnTo>
                    <a:pt x="69" y="81"/>
                  </a:lnTo>
                  <a:lnTo>
                    <a:pt x="71" y="79"/>
                  </a:lnTo>
                  <a:lnTo>
                    <a:pt x="71" y="76"/>
                  </a:lnTo>
                  <a:lnTo>
                    <a:pt x="71" y="74"/>
                  </a:lnTo>
                  <a:lnTo>
                    <a:pt x="71" y="72"/>
                  </a:lnTo>
                  <a:lnTo>
                    <a:pt x="73" y="70"/>
                  </a:lnTo>
                  <a:lnTo>
                    <a:pt x="73" y="69"/>
                  </a:lnTo>
                  <a:lnTo>
                    <a:pt x="73" y="67"/>
                  </a:lnTo>
                  <a:lnTo>
                    <a:pt x="75" y="65"/>
                  </a:lnTo>
                  <a:lnTo>
                    <a:pt x="75" y="65"/>
                  </a:lnTo>
                  <a:lnTo>
                    <a:pt x="75" y="63"/>
                  </a:lnTo>
                  <a:lnTo>
                    <a:pt x="75" y="63"/>
                  </a:lnTo>
                  <a:lnTo>
                    <a:pt x="76" y="63"/>
                  </a:lnTo>
                  <a:lnTo>
                    <a:pt x="78" y="65"/>
                  </a:lnTo>
                  <a:lnTo>
                    <a:pt x="82" y="65"/>
                  </a:lnTo>
                  <a:lnTo>
                    <a:pt x="82" y="63"/>
                  </a:lnTo>
                  <a:lnTo>
                    <a:pt x="82" y="63"/>
                  </a:lnTo>
                  <a:lnTo>
                    <a:pt x="82" y="61"/>
                  </a:lnTo>
                  <a:lnTo>
                    <a:pt x="75" y="54"/>
                  </a:lnTo>
                  <a:lnTo>
                    <a:pt x="75" y="52"/>
                  </a:lnTo>
                  <a:lnTo>
                    <a:pt x="75" y="52"/>
                  </a:lnTo>
                  <a:lnTo>
                    <a:pt x="75" y="50"/>
                  </a:lnTo>
                  <a:lnTo>
                    <a:pt x="75" y="50"/>
                  </a:lnTo>
                  <a:lnTo>
                    <a:pt x="75" y="49"/>
                  </a:lnTo>
                  <a:lnTo>
                    <a:pt x="73" y="43"/>
                  </a:lnTo>
                  <a:lnTo>
                    <a:pt x="71" y="43"/>
                  </a:lnTo>
                  <a:lnTo>
                    <a:pt x="71" y="41"/>
                  </a:lnTo>
                  <a:lnTo>
                    <a:pt x="69" y="40"/>
                  </a:lnTo>
                  <a:lnTo>
                    <a:pt x="69" y="40"/>
                  </a:lnTo>
                  <a:lnTo>
                    <a:pt x="69" y="40"/>
                  </a:lnTo>
                  <a:lnTo>
                    <a:pt x="69" y="38"/>
                  </a:lnTo>
                  <a:lnTo>
                    <a:pt x="69" y="38"/>
                  </a:lnTo>
                  <a:lnTo>
                    <a:pt x="67" y="36"/>
                  </a:lnTo>
                  <a:lnTo>
                    <a:pt x="69" y="36"/>
                  </a:lnTo>
                  <a:lnTo>
                    <a:pt x="71" y="34"/>
                  </a:lnTo>
                  <a:lnTo>
                    <a:pt x="71" y="34"/>
                  </a:lnTo>
                  <a:lnTo>
                    <a:pt x="71" y="34"/>
                  </a:lnTo>
                  <a:lnTo>
                    <a:pt x="73" y="34"/>
                  </a:lnTo>
                  <a:lnTo>
                    <a:pt x="73" y="32"/>
                  </a:lnTo>
                  <a:lnTo>
                    <a:pt x="71" y="32"/>
                  </a:lnTo>
                  <a:lnTo>
                    <a:pt x="71" y="31"/>
                  </a:lnTo>
                  <a:lnTo>
                    <a:pt x="69" y="31"/>
                  </a:lnTo>
                  <a:lnTo>
                    <a:pt x="69" y="31"/>
                  </a:lnTo>
                  <a:lnTo>
                    <a:pt x="71" y="31"/>
                  </a:lnTo>
                  <a:lnTo>
                    <a:pt x="71" y="31"/>
                  </a:lnTo>
                  <a:lnTo>
                    <a:pt x="71" y="29"/>
                  </a:lnTo>
                  <a:lnTo>
                    <a:pt x="71" y="29"/>
                  </a:lnTo>
                  <a:lnTo>
                    <a:pt x="71" y="27"/>
                  </a:lnTo>
                  <a:lnTo>
                    <a:pt x="71" y="27"/>
                  </a:lnTo>
                  <a:lnTo>
                    <a:pt x="73" y="29"/>
                  </a:lnTo>
                  <a:lnTo>
                    <a:pt x="73" y="29"/>
                  </a:lnTo>
                  <a:lnTo>
                    <a:pt x="75" y="29"/>
                  </a:lnTo>
                  <a:lnTo>
                    <a:pt x="76" y="27"/>
                  </a:lnTo>
                  <a:lnTo>
                    <a:pt x="78" y="27"/>
                  </a:lnTo>
                  <a:lnTo>
                    <a:pt x="78" y="27"/>
                  </a:lnTo>
                  <a:lnTo>
                    <a:pt x="78" y="25"/>
                  </a:lnTo>
                  <a:lnTo>
                    <a:pt x="76" y="25"/>
                  </a:lnTo>
                  <a:lnTo>
                    <a:pt x="76" y="25"/>
                  </a:lnTo>
                  <a:lnTo>
                    <a:pt x="75" y="23"/>
                  </a:lnTo>
                  <a:lnTo>
                    <a:pt x="75" y="21"/>
                  </a:lnTo>
                  <a:lnTo>
                    <a:pt x="76" y="21"/>
                  </a:lnTo>
                  <a:lnTo>
                    <a:pt x="78" y="21"/>
                  </a:lnTo>
                  <a:lnTo>
                    <a:pt x="80" y="21"/>
                  </a:lnTo>
                  <a:lnTo>
                    <a:pt x="80" y="21"/>
                  </a:lnTo>
                  <a:lnTo>
                    <a:pt x="82" y="20"/>
                  </a:lnTo>
                  <a:lnTo>
                    <a:pt x="84" y="20"/>
                  </a:lnTo>
                  <a:lnTo>
                    <a:pt x="84" y="18"/>
                  </a:lnTo>
                  <a:lnTo>
                    <a:pt x="84" y="18"/>
                  </a:lnTo>
                  <a:lnTo>
                    <a:pt x="82" y="16"/>
                  </a:lnTo>
                  <a:lnTo>
                    <a:pt x="78" y="16"/>
                  </a:lnTo>
                  <a:lnTo>
                    <a:pt x="76" y="12"/>
                  </a:lnTo>
                  <a:lnTo>
                    <a:pt x="75" y="12"/>
                  </a:lnTo>
                  <a:lnTo>
                    <a:pt x="75" y="12"/>
                  </a:lnTo>
                  <a:lnTo>
                    <a:pt x="73" y="14"/>
                  </a:lnTo>
                  <a:lnTo>
                    <a:pt x="73" y="14"/>
                  </a:lnTo>
                  <a:lnTo>
                    <a:pt x="73" y="12"/>
                  </a:lnTo>
                  <a:lnTo>
                    <a:pt x="73" y="12"/>
                  </a:lnTo>
                  <a:lnTo>
                    <a:pt x="73" y="11"/>
                  </a:lnTo>
                  <a:lnTo>
                    <a:pt x="73" y="11"/>
                  </a:lnTo>
                  <a:lnTo>
                    <a:pt x="73" y="11"/>
                  </a:lnTo>
                  <a:lnTo>
                    <a:pt x="71" y="11"/>
                  </a:lnTo>
                  <a:lnTo>
                    <a:pt x="71" y="11"/>
                  </a:lnTo>
                  <a:lnTo>
                    <a:pt x="69" y="11"/>
                  </a:lnTo>
                  <a:lnTo>
                    <a:pt x="69" y="9"/>
                  </a:lnTo>
                  <a:lnTo>
                    <a:pt x="69" y="7"/>
                  </a:lnTo>
                  <a:lnTo>
                    <a:pt x="69" y="5"/>
                  </a:lnTo>
                  <a:lnTo>
                    <a:pt x="67" y="3"/>
                  </a:lnTo>
                  <a:lnTo>
                    <a:pt x="67" y="3"/>
                  </a:lnTo>
                  <a:lnTo>
                    <a:pt x="66" y="3"/>
                  </a:lnTo>
                  <a:lnTo>
                    <a:pt x="66" y="2"/>
                  </a:lnTo>
                  <a:lnTo>
                    <a:pt x="64" y="0"/>
                  </a:lnTo>
                  <a:lnTo>
                    <a:pt x="64" y="0"/>
                  </a:lnTo>
                  <a:lnTo>
                    <a:pt x="64" y="2"/>
                  </a:lnTo>
                  <a:lnTo>
                    <a:pt x="62" y="3"/>
                  </a:lnTo>
                  <a:lnTo>
                    <a:pt x="62" y="3"/>
                  </a:lnTo>
                  <a:lnTo>
                    <a:pt x="62" y="3"/>
                  </a:lnTo>
                  <a:lnTo>
                    <a:pt x="62" y="2"/>
                  </a:lnTo>
                  <a:lnTo>
                    <a:pt x="62" y="0"/>
                  </a:lnTo>
                  <a:lnTo>
                    <a:pt x="62" y="0"/>
                  </a:lnTo>
                  <a:lnTo>
                    <a:pt x="60" y="2"/>
                  </a:lnTo>
                  <a:lnTo>
                    <a:pt x="60" y="2"/>
                  </a:lnTo>
                  <a:lnTo>
                    <a:pt x="60" y="3"/>
                  </a:lnTo>
                  <a:lnTo>
                    <a:pt x="56" y="9"/>
                  </a:lnTo>
                  <a:lnTo>
                    <a:pt x="56" y="11"/>
                  </a:lnTo>
                  <a:lnTo>
                    <a:pt x="56" y="12"/>
                  </a:lnTo>
                  <a:lnTo>
                    <a:pt x="55" y="16"/>
                  </a:lnTo>
                  <a:lnTo>
                    <a:pt x="53" y="16"/>
                  </a:lnTo>
                  <a:lnTo>
                    <a:pt x="53" y="16"/>
                  </a:lnTo>
                  <a:lnTo>
                    <a:pt x="51" y="16"/>
                  </a:lnTo>
                  <a:lnTo>
                    <a:pt x="53" y="18"/>
                  </a:lnTo>
                  <a:lnTo>
                    <a:pt x="53" y="20"/>
                  </a:lnTo>
                  <a:lnTo>
                    <a:pt x="53" y="21"/>
                  </a:lnTo>
                  <a:lnTo>
                    <a:pt x="51" y="21"/>
                  </a:lnTo>
                  <a:lnTo>
                    <a:pt x="51" y="21"/>
                  </a:lnTo>
                  <a:lnTo>
                    <a:pt x="49" y="21"/>
                  </a:lnTo>
                  <a:lnTo>
                    <a:pt x="47" y="20"/>
                  </a:lnTo>
                  <a:lnTo>
                    <a:pt x="46" y="23"/>
                  </a:lnTo>
                  <a:lnTo>
                    <a:pt x="44" y="23"/>
                  </a:lnTo>
                  <a:lnTo>
                    <a:pt x="42" y="25"/>
                  </a:lnTo>
                  <a:lnTo>
                    <a:pt x="40" y="25"/>
                  </a:lnTo>
                  <a:lnTo>
                    <a:pt x="40" y="25"/>
                  </a:lnTo>
                  <a:lnTo>
                    <a:pt x="40" y="25"/>
                  </a:lnTo>
                  <a:lnTo>
                    <a:pt x="40" y="27"/>
                  </a:lnTo>
                  <a:lnTo>
                    <a:pt x="38" y="31"/>
                  </a:lnTo>
                  <a:lnTo>
                    <a:pt x="37" y="32"/>
                  </a:lnTo>
                  <a:lnTo>
                    <a:pt x="37" y="34"/>
                  </a:lnTo>
                  <a:lnTo>
                    <a:pt x="37" y="36"/>
                  </a:lnTo>
                  <a:lnTo>
                    <a:pt x="33" y="40"/>
                  </a:lnTo>
                  <a:lnTo>
                    <a:pt x="31" y="41"/>
                  </a:lnTo>
                  <a:lnTo>
                    <a:pt x="31" y="41"/>
                  </a:lnTo>
                  <a:lnTo>
                    <a:pt x="29" y="41"/>
                  </a:lnTo>
                  <a:lnTo>
                    <a:pt x="27" y="43"/>
                  </a:lnTo>
                  <a:lnTo>
                    <a:pt x="27" y="43"/>
                  </a:lnTo>
                  <a:lnTo>
                    <a:pt x="26" y="43"/>
                  </a:lnTo>
                  <a:lnTo>
                    <a:pt x="26" y="43"/>
                  </a:lnTo>
                  <a:lnTo>
                    <a:pt x="22" y="43"/>
                  </a:lnTo>
                  <a:lnTo>
                    <a:pt x="22" y="43"/>
                  </a:lnTo>
                  <a:lnTo>
                    <a:pt x="20" y="45"/>
                  </a:lnTo>
                  <a:lnTo>
                    <a:pt x="20" y="47"/>
                  </a:lnTo>
                  <a:lnTo>
                    <a:pt x="20" y="49"/>
                  </a:lnTo>
                  <a:lnTo>
                    <a:pt x="20" y="49"/>
                  </a:lnTo>
                  <a:lnTo>
                    <a:pt x="18" y="49"/>
                  </a:lnTo>
                  <a:lnTo>
                    <a:pt x="18" y="50"/>
                  </a:lnTo>
                  <a:lnTo>
                    <a:pt x="18" y="52"/>
                  </a:lnTo>
                  <a:lnTo>
                    <a:pt x="18" y="54"/>
                  </a:lnTo>
                  <a:lnTo>
                    <a:pt x="18" y="56"/>
                  </a:lnTo>
                  <a:lnTo>
                    <a:pt x="18" y="58"/>
                  </a:lnTo>
                  <a:lnTo>
                    <a:pt x="15" y="56"/>
                  </a:lnTo>
                  <a:lnTo>
                    <a:pt x="15" y="56"/>
                  </a:lnTo>
                  <a:lnTo>
                    <a:pt x="13" y="56"/>
                  </a:lnTo>
                  <a:lnTo>
                    <a:pt x="13" y="54"/>
                  </a:lnTo>
                  <a:lnTo>
                    <a:pt x="11" y="56"/>
                  </a:lnTo>
                  <a:lnTo>
                    <a:pt x="9" y="54"/>
                  </a:lnTo>
                  <a:lnTo>
                    <a:pt x="8" y="54"/>
                  </a:lnTo>
                  <a:lnTo>
                    <a:pt x="8" y="52"/>
                  </a:lnTo>
                  <a:lnTo>
                    <a:pt x="6" y="50"/>
                  </a:lnTo>
                  <a:lnTo>
                    <a:pt x="6" y="52"/>
                  </a:lnTo>
                  <a:lnTo>
                    <a:pt x="6" y="52"/>
                  </a:lnTo>
                  <a:lnTo>
                    <a:pt x="6" y="52"/>
                  </a:lnTo>
                  <a:lnTo>
                    <a:pt x="4" y="52"/>
                  </a:lnTo>
                  <a:lnTo>
                    <a:pt x="4" y="56"/>
                  </a:lnTo>
                  <a:lnTo>
                    <a:pt x="2" y="58"/>
                  </a:lnTo>
                  <a:lnTo>
                    <a:pt x="2" y="58"/>
                  </a:lnTo>
                  <a:lnTo>
                    <a:pt x="0" y="63"/>
                  </a:lnTo>
                  <a:lnTo>
                    <a:pt x="0" y="65"/>
                  </a:lnTo>
                  <a:lnTo>
                    <a:pt x="0" y="69"/>
                  </a:lnTo>
                  <a:lnTo>
                    <a:pt x="0" y="70"/>
                  </a:lnTo>
                  <a:lnTo>
                    <a:pt x="2" y="70"/>
                  </a:lnTo>
                  <a:lnTo>
                    <a:pt x="2" y="72"/>
                  </a:lnTo>
                  <a:lnTo>
                    <a:pt x="2" y="76"/>
                  </a:lnTo>
                  <a:lnTo>
                    <a:pt x="2" y="78"/>
                  </a:lnTo>
                  <a:lnTo>
                    <a:pt x="4" y="79"/>
                  </a:lnTo>
                  <a:lnTo>
                    <a:pt x="4" y="79"/>
                  </a:lnTo>
                  <a:lnTo>
                    <a:pt x="4" y="79"/>
                  </a:lnTo>
                  <a:lnTo>
                    <a:pt x="6" y="81"/>
                  </a:lnTo>
                  <a:lnTo>
                    <a:pt x="8" y="81"/>
                  </a:lnTo>
                  <a:lnTo>
                    <a:pt x="8" y="83"/>
                  </a:lnTo>
                  <a:lnTo>
                    <a:pt x="9" y="85"/>
                  </a:lnTo>
                  <a:lnTo>
                    <a:pt x="9" y="87"/>
                  </a:lnTo>
                  <a:lnTo>
                    <a:pt x="9" y="90"/>
                  </a:lnTo>
                  <a:lnTo>
                    <a:pt x="9" y="92"/>
                  </a:lnTo>
                  <a:lnTo>
                    <a:pt x="9" y="92"/>
                  </a:lnTo>
                  <a:lnTo>
                    <a:pt x="9" y="92"/>
                  </a:lnTo>
                  <a:lnTo>
                    <a:pt x="9" y="96"/>
                  </a:lnTo>
                  <a:lnTo>
                    <a:pt x="9" y="99"/>
                  </a:lnTo>
                  <a:lnTo>
                    <a:pt x="11" y="99"/>
                  </a:lnTo>
                  <a:lnTo>
                    <a:pt x="11" y="101"/>
                  </a:lnTo>
                  <a:lnTo>
                    <a:pt x="11" y="105"/>
                  </a:lnTo>
                  <a:lnTo>
                    <a:pt x="13" y="105"/>
                  </a:lnTo>
                  <a:lnTo>
                    <a:pt x="13" y="105"/>
                  </a:lnTo>
                  <a:lnTo>
                    <a:pt x="15" y="105"/>
                  </a:lnTo>
                  <a:lnTo>
                    <a:pt x="15" y="105"/>
                  </a:lnTo>
                  <a:lnTo>
                    <a:pt x="17" y="105"/>
                  </a:lnTo>
                  <a:lnTo>
                    <a:pt x="18" y="105"/>
                  </a:lnTo>
                  <a:lnTo>
                    <a:pt x="18" y="105"/>
                  </a:lnTo>
                  <a:lnTo>
                    <a:pt x="20" y="105"/>
                  </a:lnTo>
                  <a:lnTo>
                    <a:pt x="20" y="105"/>
                  </a:lnTo>
                  <a:lnTo>
                    <a:pt x="22" y="105"/>
                  </a:lnTo>
                  <a:lnTo>
                    <a:pt x="22" y="105"/>
                  </a:lnTo>
                  <a:lnTo>
                    <a:pt x="22" y="103"/>
                  </a:lnTo>
                  <a:lnTo>
                    <a:pt x="24" y="107"/>
                  </a:lnTo>
                  <a:lnTo>
                    <a:pt x="24" y="110"/>
                  </a:lnTo>
                  <a:lnTo>
                    <a:pt x="24" y="110"/>
                  </a:lnTo>
                  <a:lnTo>
                    <a:pt x="26" y="108"/>
                  </a:lnTo>
                  <a:lnTo>
                    <a:pt x="26" y="108"/>
                  </a:lnTo>
                  <a:lnTo>
                    <a:pt x="27" y="108"/>
                  </a:lnTo>
                  <a:lnTo>
                    <a:pt x="29" y="108"/>
                  </a:lnTo>
                  <a:lnTo>
                    <a:pt x="29" y="108"/>
                  </a:lnTo>
                  <a:lnTo>
                    <a:pt x="31" y="108"/>
                  </a:lnTo>
                  <a:lnTo>
                    <a:pt x="33" y="107"/>
                  </a:lnTo>
                  <a:lnTo>
                    <a:pt x="33" y="107"/>
                  </a:lnTo>
                  <a:lnTo>
                    <a:pt x="33" y="105"/>
                  </a:lnTo>
                  <a:lnTo>
                    <a:pt x="35" y="105"/>
                  </a:lnTo>
                  <a:lnTo>
                    <a:pt x="37" y="107"/>
                  </a:lnTo>
                  <a:lnTo>
                    <a:pt x="38" y="107"/>
                  </a:lnTo>
                  <a:lnTo>
                    <a:pt x="38" y="108"/>
                  </a:lnTo>
                  <a:lnTo>
                    <a:pt x="38" y="110"/>
                  </a:lnTo>
                  <a:lnTo>
                    <a:pt x="40" y="108"/>
                  </a:lnTo>
                  <a:lnTo>
                    <a:pt x="42" y="108"/>
                  </a:lnTo>
                  <a:lnTo>
                    <a:pt x="44" y="108"/>
                  </a:lnTo>
                  <a:lnTo>
                    <a:pt x="46" y="110"/>
                  </a:lnTo>
                  <a:lnTo>
                    <a:pt x="46" y="110"/>
                  </a:lnTo>
                  <a:lnTo>
                    <a:pt x="46" y="110"/>
                  </a:lnTo>
                  <a:lnTo>
                    <a:pt x="46" y="114"/>
                  </a:lnTo>
                  <a:lnTo>
                    <a:pt x="47" y="117"/>
                  </a:lnTo>
                  <a:lnTo>
                    <a:pt x="47" y="117"/>
                  </a:lnTo>
                  <a:lnTo>
                    <a:pt x="55" y="114"/>
                  </a:lnTo>
                  <a:lnTo>
                    <a:pt x="55" y="11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72" name="Freeform 475"/>
            <p:cNvSpPr>
              <a:spLocks/>
            </p:cNvSpPr>
            <p:nvPr/>
          </p:nvSpPr>
          <p:spPr bwMode="auto">
            <a:xfrm>
              <a:off x="5548728" y="2880106"/>
              <a:ext cx="314471" cy="194485"/>
            </a:xfrm>
            <a:custGeom>
              <a:avLst/>
              <a:gdLst>
                <a:gd name="T0" fmla="*/ 2 w 154"/>
                <a:gd name="T1" fmla="*/ 12 h 115"/>
                <a:gd name="T2" fmla="*/ 9 w 154"/>
                <a:gd name="T3" fmla="*/ 19 h 115"/>
                <a:gd name="T4" fmla="*/ 22 w 154"/>
                <a:gd name="T5" fmla="*/ 19 h 115"/>
                <a:gd name="T6" fmla="*/ 20 w 154"/>
                <a:gd name="T7" fmla="*/ 23 h 115"/>
                <a:gd name="T8" fmla="*/ 8 w 154"/>
                <a:gd name="T9" fmla="*/ 27 h 115"/>
                <a:gd name="T10" fmla="*/ 15 w 154"/>
                <a:gd name="T11" fmla="*/ 32 h 115"/>
                <a:gd name="T12" fmla="*/ 17 w 154"/>
                <a:gd name="T13" fmla="*/ 41 h 115"/>
                <a:gd name="T14" fmla="*/ 22 w 154"/>
                <a:gd name="T15" fmla="*/ 30 h 115"/>
                <a:gd name="T16" fmla="*/ 22 w 154"/>
                <a:gd name="T17" fmla="*/ 36 h 115"/>
                <a:gd name="T18" fmla="*/ 28 w 154"/>
                <a:gd name="T19" fmla="*/ 39 h 115"/>
                <a:gd name="T20" fmla="*/ 33 w 154"/>
                <a:gd name="T21" fmla="*/ 43 h 115"/>
                <a:gd name="T22" fmla="*/ 44 w 154"/>
                <a:gd name="T23" fmla="*/ 47 h 115"/>
                <a:gd name="T24" fmla="*/ 55 w 154"/>
                <a:gd name="T25" fmla="*/ 54 h 115"/>
                <a:gd name="T26" fmla="*/ 58 w 154"/>
                <a:gd name="T27" fmla="*/ 59 h 115"/>
                <a:gd name="T28" fmla="*/ 58 w 154"/>
                <a:gd name="T29" fmla="*/ 72 h 115"/>
                <a:gd name="T30" fmla="*/ 62 w 154"/>
                <a:gd name="T31" fmla="*/ 79 h 115"/>
                <a:gd name="T32" fmla="*/ 53 w 154"/>
                <a:gd name="T33" fmla="*/ 85 h 115"/>
                <a:gd name="T34" fmla="*/ 58 w 154"/>
                <a:gd name="T35" fmla="*/ 88 h 115"/>
                <a:gd name="T36" fmla="*/ 64 w 154"/>
                <a:gd name="T37" fmla="*/ 85 h 115"/>
                <a:gd name="T38" fmla="*/ 71 w 154"/>
                <a:gd name="T39" fmla="*/ 86 h 115"/>
                <a:gd name="T40" fmla="*/ 80 w 154"/>
                <a:gd name="T41" fmla="*/ 95 h 115"/>
                <a:gd name="T42" fmla="*/ 87 w 154"/>
                <a:gd name="T43" fmla="*/ 97 h 115"/>
                <a:gd name="T44" fmla="*/ 95 w 154"/>
                <a:gd name="T45" fmla="*/ 92 h 115"/>
                <a:gd name="T46" fmla="*/ 98 w 154"/>
                <a:gd name="T47" fmla="*/ 85 h 115"/>
                <a:gd name="T48" fmla="*/ 104 w 154"/>
                <a:gd name="T49" fmla="*/ 81 h 115"/>
                <a:gd name="T50" fmla="*/ 109 w 154"/>
                <a:gd name="T51" fmla="*/ 81 h 115"/>
                <a:gd name="T52" fmla="*/ 114 w 154"/>
                <a:gd name="T53" fmla="*/ 85 h 115"/>
                <a:gd name="T54" fmla="*/ 124 w 154"/>
                <a:gd name="T55" fmla="*/ 97 h 115"/>
                <a:gd name="T56" fmla="*/ 127 w 154"/>
                <a:gd name="T57" fmla="*/ 103 h 115"/>
                <a:gd name="T58" fmla="*/ 134 w 154"/>
                <a:gd name="T59" fmla="*/ 110 h 115"/>
                <a:gd name="T60" fmla="*/ 151 w 154"/>
                <a:gd name="T61" fmla="*/ 115 h 115"/>
                <a:gd name="T62" fmla="*/ 152 w 154"/>
                <a:gd name="T63" fmla="*/ 114 h 115"/>
                <a:gd name="T64" fmla="*/ 147 w 154"/>
                <a:gd name="T65" fmla="*/ 106 h 115"/>
                <a:gd name="T66" fmla="*/ 143 w 154"/>
                <a:gd name="T67" fmla="*/ 99 h 115"/>
                <a:gd name="T68" fmla="*/ 136 w 154"/>
                <a:gd name="T69" fmla="*/ 92 h 115"/>
                <a:gd name="T70" fmla="*/ 134 w 154"/>
                <a:gd name="T71" fmla="*/ 85 h 115"/>
                <a:gd name="T72" fmla="*/ 129 w 154"/>
                <a:gd name="T73" fmla="*/ 72 h 115"/>
                <a:gd name="T74" fmla="*/ 136 w 154"/>
                <a:gd name="T75" fmla="*/ 68 h 115"/>
                <a:gd name="T76" fmla="*/ 127 w 154"/>
                <a:gd name="T77" fmla="*/ 61 h 115"/>
                <a:gd name="T78" fmla="*/ 120 w 154"/>
                <a:gd name="T79" fmla="*/ 47 h 115"/>
                <a:gd name="T80" fmla="*/ 109 w 154"/>
                <a:gd name="T81" fmla="*/ 38 h 115"/>
                <a:gd name="T82" fmla="*/ 93 w 154"/>
                <a:gd name="T83" fmla="*/ 29 h 115"/>
                <a:gd name="T84" fmla="*/ 82 w 154"/>
                <a:gd name="T85" fmla="*/ 25 h 115"/>
                <a:gd name="T86" fmla="*/ 78 w 154"/>
                <a:gd name="T87" fmla="*/ 21 h 115"/>
                <a:gd name="T88" fmla="*/ 73 w 154"/>
                <a:gd name="T89" fmla="*/ 21 h 115"/>
                <a:gd name="T90" fmla="*/ 62 w 154"/>
                <a:gd name="T91" fmla="*/ 14 h 115"/>
                <a:gd name="T92" fmla="*/ 51 w 154"/>
                <a:gd name="T93" fmla="*/ 16 h 115"/>
                <a:gd name="T94" fmla="*/ 44 w 154"/>
                <a:gd name="T95" fmla="*/ 23 h 115"/>
                <a:gd name="T96" fmla="*/ 35 w 154"/>
                <a:gd name="T97" fmla="*/ 32 h 115"/>
                <a:gd name="T98" fmla="*/ 29 w 154"/>
                <a:gd name="T99" fmla="*/ 23 h 115"/>
                <a:gd name="T100" fmla="*/ 28 w 154"/>
                <a:gd name="T101" fmla="*/ 12 h 115"/>
                <a:gd name="T102" fmla="*/ 18 w 154"/>
                <a:gd name="T103" fmla="*/ 1 h 115"/>
                <a:gd name="T104" fmla="*/ 6 w 154"/>
                <a:gd name="T105" fmla="*/ 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4" h="115">
                  <a:moveTo>
                    <a:pt x="2" y="5"/>
                  </a:moveTo>
                  <a:lnTo>
                    <a:pt x="2" y="9"/>
                  </a:lnTo>
                  <a:lnTo>
                    <a:pt x="0" y="10"/>
                  </a:lnTo>
                  <a:lnTo>
                    <a:pt x="0" y="10"/>
                  </a:lnTo>
                  <a:lnTo>
                    <a:pt x="2" y="12"/>
                  </a:lnTo>
                  <a:lnTo>
                    <a:pt x="2" y="12"/>
                  </a:lnTo>
                  <a:lnTo>
                    <a:pt x="4" y="12"/>
                  </a:lnTo>
                  <a:lnTo>
                    <a:pt x="6" y="12"/>
                  </a:lnTo>
                  <a:lnTo>
                    <a:pt x="8" y="12"/>
                  </a:lnTo>
                  <a:lnTo>
                    <a:pt x="8" y="14"/>
                  </a:lnTo>
                  <a:lnTo>
                    <a:pt x="8" y="16"/>
                  </a:lnTo>
                  <a:lnTo>
                    <a:pt x="9" y="19"/>
                  </a:lnTo>
                  <a:lnTo>
                    <a:pt x="11" y="21"/>
                  </a:lnTo>
                  <a:lnTo>
                    <a:pt x="13" y="21"/>
                  </a:lnTo>
                  <a:lnTo>
                    <a:pt x="15" y="21"/>
                  </a:lnTo>
                  <a:lnTo>
                    <a:pt x="17" y="21"/>
                  </a:lnTo>
                  <a:lnTo>
                    <a:pt x="20" y="19"/>
                  </a:lnTo>
                  <a:lnTo>
                    <a:pt x="22" y="19"/>
                  </a:lnTo>
                  <a:lnTo>
                    <a:pt x="24" y="18"/>
                  </a:lnTo>
                  <a:lnTo>
                    <a:pt x="24" y="19"/>
                  </a:lnTo>
                  <a:lnTo>
                    <a:pt x="24" y="21"/>
                  </a:lnTo>
                  <a:lnTo>
                    <a:pt x="24" y="23"/>
                  </a:lnTo>
                  <a:lnTo>
                    <a:pt x="22" y="23"/>
                  </a:lnTo>
                  <a:lnTo>
                    <a:pt x="20" y="23"/>
                  </a:lnTo>
                  <a:lnTo>
                    <a:pt x="18" y="23"/>
                  </a:lnTo>
                  <a:lnTo>
                    <a:pt x="17" y="23"/>
                  </a:lnTo>
                  <a:lnTo>
                    <a:pt x="15" y="25"/>
                  </a:lnTo>
                  <a:lnTo>
                    <a:pt x="11" y="25"/>
                  </a:lnTo>
                  <a:lnTo>
                    <a:pt x="9" y="25"/>
                  </a:lnTo>
                  <a:lnTo>
                    <a:pt x="8" y="27"/>
                  </a:lnTo>
                  <a:lnTo>
                    <a:pt x="8" y="27"/>
                  </a:lnTo>
                  <a:lnTo>
                    <a:pt x="9" y="29"/>
                  </a:lnTo>
                  <a:lnTo>
                    <a:pt x="11" y="29"/>
                  </a:lnTo>
                  <a:lnTo>
                    <a:pt x="13" y="30"/>
                  </a:lnTo>
                  <a:lnTo>
                    <a:pt x="13" y="32"/>
                  </a:lnTo>
                  <a:lnTo>
                    <a:pt x="15" y="32"/>
                  </a:lnTo>
                  <a:lnTo>
                    <a:pt x="15" y="34"/>
                  </a:lnTo>
                  <a:lnTo>
                    <a:pt x="15" y="36"/>
                  </a:lnTo>
                  <a:lnTo>
                    <a:pt x="15" y="38"/>
                  </a:lnTo>
                  <a:lnTo>
                    <a:pt x="15" y="39"/>
                  </a:lnTo>
                  <a:lnTo>
                    <a:pt x="15" y="39"/>
                  </a:lnTo>
                  <a:lnTo>
                    <a:pt x="17" y="41"/>
                  </a:lnTo>
                  <a:lnTo>
                    <a:pt x="18" y="39"/>
                  </a:lnTo>
                  <a:lnTo>
                    <a:pt x="20" y="39"/>
                  </a:lnTo>
                  <a:lnTo>
                    <a:pt x="20" y="38"/>
                  </a:lnTo>
                  <a:lnTo>
                    <a:pt x="22" y="36"/>
                  </a:lnTo>
                  <a:lnTo>
                    <a:pt x="22" y="32"/>
                  </a:lnTo>
                  <a:lnTo>
                    <a:pt x="22" y="30"/>
                  </a:lnTo>
                  <a:lnTo>
                    <a:pt x="24" y="30"/>
                  </a:lnTo>
                  <a:lnTo>
                    <a:pt x="24" y="29"/>
                  </a:lnTo>
                  <a:lnTo>
                    <a:pt x="24" y="30"/>
                  </a:lnTo>
                  <a:lnTo>
                    <a:pt x="22" y="32"/>
                  </a:lnTo>
                  <a:lnTo>
                    <a:pt x="22" y="34"/>
                  </a:lnTo>
                  <a:lnTo>
                    <a:pt x="22" y="36"/>
                  </a:lnTo>
                  <a:lnTo>
                    <a:pt x="24" y="36"/>
                  </a:lnTo>
                  <a:lnTo>
                    <a:pt x="24" y="38"/>
                  </a:lnTo>
                  <a:lnTo>
                    <a:pt x="26" y="38"/>
                  </a:lnTo>
                  <a:lnTo>
                    <a:pt x="28" y="39"/>
                  </a:lnTo>
                  <a:lnTo>
                    <a:pt x="28" y="39"/>
                  </a:lnTo>
                  <a:lnTo>
                    <a:pt x="28" y="39"/>
                  </a:lnTo>
                  <a:lnTo>
                    <a:pt x="29" y="39"/>
                  </a:lnTo>
                  <a:lnTo>
                    <a:pt x="31" y="39"/>
                  </a:lnTo>
                  <a:lnTo>
                    <a:pt x="31" y="41"/>
                  </a:lnTo>
                  <a:lnTo>
                    <a:pt x="31" y="43"/>
                  </a:lnTo>
                  <a:lnTo>
                    <a:pt x="33" y="43"/>
                  </a:lnTo>
                  <a:lnTo>
                    <a:pt x="33" y="43"/>
                  </a:lnTo>
                  <a:lnTo>
                    <a:pt x="33" y="45"/>
                  </a:lnTo>
                  <a:lnTo>
                    <a:pt x="35" y="45"/>
                  </a:lnTo>
                  <a:lnTo>
                    <a:pt x="38" y="45"/>
                  </a:lnTo>
                  <a:lnTo>
                    <a:pt x="40" y="45"/>
                  </a:lnTo>
                  <a:lnTo>
                    <a:pt x="42" y="47"/>
                  </a:lnTo>
                  <a:lnTo>
                    <a:pt x="44" y="47"/>
                  </a:lnTo>
                  <a:lnTo>
                    <a:pt x="46" y="48"/>
                  </a:lnTo>
                  <a:lnTo>
                    <a:pt x="49" y="50"/>
                  </a:lnTo>
                  <a:lnTo>
                    <a:pt x="49" y="50"/>
                  </a:lnTo>
                  <a:lnTo>
                    <a:pt x="53" y="52"/>
                  </a:lnTo>
                  <a:lnTo>
                    <a:pt x="53" y="52"/>
                  </a:lnTo>
                  <a:lnTo>
                    <a:pt x="55" y="54"/>
                  </a:lnTo>
                  <a:lnTo>
                    <a:pt x="55" y="54"/>
                  </a:lnTo>
                  <a:lnTo>
                    <a:pt x="55" y="54"/>
                  </a:lnTo>
                  <a:lnTo>
                    <a:pt x="57" y="56"/>
                  </a:lnTo>
                  <a:lnTo>
                    <a:pt x="57" y="56"/>
                  </a:lnTo>
                  <a:lnTo>
                    <a:pt x="58" y="59"/>
                  </a:lnTo>
                  <a:lnTo>
                    <a:pt x="58" y="59"/>
                  </a:lnTo>
                  <a:lnTo>
                    <a:pt x="58" y="59"/>
                  </a:lnTo>
                  <a:lnTo>
                    <a:pt x="58" y="65"/>
                  </a:lnTo>
                  <a:lnTo>
                    <a:pt x="60" y="67"/>
                  </a:lnTo>
                  <a:lnTo>
                    <a:pt x="62" y="68"/>
                  </a:lnTo>
                  <a:lnTo>
                    <a:pt x="60" y="72"/>
                  </a:lnTo>
                  <a:lnTo>
                    <a:pt x="58" y="72"/>
                  </a:lnTo>
                  <a:lnTo>
                    <a:pt x="60" y="74"/>
                  </a:lnTo>
                  <a:lnTo>
                    <a:pt x="62" y="74"/>
                  </a:lnTo>
                  <a:lnTo>
                    <a:pt x="62" y="76"/>
                  </a:lnTo>
                  <a:lnTo>
                    <a:pt x="62" y="76"/>
                  </a:lnTo>
                  <a:lnTo>
                    <a:pt x="62" y="77"/>
                  </a:lnTo>
                  <a:lnTo>
                    <a:pt x="62" y="79"/>
                  </a:lnTo>
                  <a:lnTo>
                    <a:pt x="62" y="77"/>
                  </a:lnTo>
                  <a:lnTo>
                    <a:pt x="60" y="77"/>
                  </a:lnTo>
                  <a:lnTo>
                    <a:pt x="58" y="77"/>
                  </a:lnTo>
                  <a:lnTo>
                    <a:pt x="57" y="77"/>
                  </a:lnTo>
                  <a:lnTo>
                    <a:pt x="53" y="81"/>
                  </a:lnTo>
                  <a:lnTo>
                    <a:pt x="53" y="85"/>
                  </a:lnTo>
                  <a:lnTo>
                    <a:pt x="51" y="86"/>
                  </a:lnTo>
                  <a:lnTo>
                    <a:pt x="51" y="88"/>
                  </a:lnTo>
                  <a:lnTo>
                    <a:pt x="53" y="88"/>
                  </a:lnTo>
                  <a:lnTo>
                    <a:pt x="55" y="88"/>
                  </a:lnTo>
                  <a:lnTo>
                    <a:pt x="58" y="86"/>
                  </a:lnTo>
                  <a:lnTo>
                    <a:pt x="58" y="88"/>
                  </a:lnTo>
                  <a:lnTo>
                    <a:pt x="60" y="88"/>
                  </a:lnTo>
                  <a:lnTo>
                    <a:pt x="60" y="88"/>
                  </a:lnTo>
                  <a:lnTo>
                    <a:pt x="60" y="86"/>
                  </a:lnTo>
                  <a:lnTo>
                    <a:pt x="60" y="86"/>
                  </a:lnTo>
                  <a:lnTo>
                    <a:pt x="62" y="86"/>
                  </a:lnTo>
                  <a:lnTo>
                    <a:pt x="64" y="85"/>
                  </a:lnTo>
                  <a:lnTo>
                    <a:pt x="66" y="86"/>
                  </a:lnTo>
                  <a:lnTo>
                    <a:pt x="67" y="85"/>
                  </a:lnTo>
                  <a:lnTo>
                    <a:pt x="69" y="85"/>
                  </a:lnTo>
                  <a:lnTo>
                    <a:pt x="69" y="86"/>
                  </a:lnTo>
                  <a:lnTo>
                    <a:pt x="69" y="86"/>
                  </a:lnTo>
                  <a:lnTo>
                    <a:pt x="71" y="86"/>
                  </a:lnTo>
                  <a:lnTo>
                    <a:pt x="73" y="90"/>
                  </a:lnTo>
                  <a:lnTo>
                    <a:pt x="73" y="92"/>
                  </a:lnTo>
                  <a:lnTo>
                    <a:pt x="76" y="95"/>
                  </a:lnTo>
                  <a:lnTo>
                    <a:pt x="76" y="95"/>
                  </a:lnTo>
                  <a:lnTo>
                    <a:pt x="78" y="95"/>
                  </a:lnTo>
                  <a:lnTo>
                    <a:pt x="80" y="95"/>
                  </a:lnTo>
                  <a:lnTo>
                    <a:pt x="80" y="97"/>
                  </a:lnTo>
                  <a:lnTo>
                    <a:pt x="82" y="97"/>
                  </a:lnTo>
                  <a:lnTo>
                    <a:pt x="84" y="97"/>
                  </a:lnTo>
                  <a:lnTo>
                    <a:pt x="85" y="97"/>
                  </a:lnTo>
                  <a:lnTo>
                    <a:pt x="87" y="97"/>
                  </a:lnTo>
                  <a:lnTo>
                    <a:pt x="87" y="97"/>
                  </a:lnTo>
                  <a:lnTo>
                    <a:pt x="91" y="99"/>
                  </a:lnTo>
                  <a:lnTo>
                    <a:pt x="91" y="99"/>
                  </a:lnTo>
                  <a:lnTo>
                    <a:pt x="93" y="95"/>
                  </a:lnTo>
                  <a:lnTo>
                    <a:pt x="95" y="95"/>
                  </a:lnTo>
                  <a:lnTo>
                    <a:pt x="96" y="95"/>
                  </a:lnTo>
                  <a:lnTo>
                    <a:pt x="95" y="92"/>
                  </a:lnTo>
                  <a:lnTo>
                    <a:pt x="95" y="90"/>
                  </a:lnTo>
                  <a:lnTo>
                    <a:pt x="95" y="88"/>
                  </a:lnTo>
                  <a:lnTo>
                    <a:pt x="96" y="88"/>
                  </a:lnTo>
                  <a:lnTo>
                    <a:pt x="98" y="86"/>
                  </a:lnTo>
                  <a:lnTo>
                    <a:pt x="98" y="86"/>
                  </a:lnTo>
                  <a:lnTo>
                    <a:pt x="98" y="85"/>
                  </a:lnTo>
                  <a:lnTo>
                    <a:pt x="100" y="85"/>
                  </a:lnTo>
                  <a:lnTo>
                    <a:pt x="102" y="85"/>
                  </a:lnTo>
                  <a:lnTo>
                    <a:pt x="102" y="83"/>
                  </a:lnTo>
                  <a:lnTo>
                    <a:pt x="102" y="79"/>
                  </a:lnTo>
                  <a:lnTo>
                    <a:pt x="104" y="81"/>
                  </a:lnTo>
                  <a:lnTo>
                    <a:pt x="104" y="81"/>
                  </a:lnTo>
                  <a:lnTo>
                    <a:pt x="105" y="81"/>
                  </a:lnTo>
                  <a:lnTo>
                    <a:pt x="105" y="81"/>
                  </a:lnTo>
                  <a:lnTo>
                    <a:pt x="107" y="79"/>
                  </a:lnTo>
                  <a:lnTo>
                    <a:pt x="109" y="81"/>
                  </a:lnTo>
                  <a:lnTo>
                    <a:pt x="109" y="79"/>
                  </a:lnTo>
                  <a:lnTo>
                    <a:pt x="109" y="81"/>
                  </a:lnTo>
                  <a:lnTo>
                    <a:pt x="109" y="81"/>
                  </a:lnTo>
                  <a:lnTo>
                    <a:pt x="111" y="81"/>
                  </a:lnTo>
                  <a:lnTo>
                    <a:pt x="111" y="83"/>
                  </a:lnTo>
                  <a:lnTo>
                    <a:pt x="113" y="83"/>
                  </a:lnTo>
                  <a:lnTo>
                    <a:pt x="114" y="83"/>
                  </a:lnTo>
                  <a:lnTo>
                    <a:pt x="114" y="85"/>
                  </a:lnTo>
                  <a:lnTo>
                    <a:pt x="116" y="85"/>
                  </a:lnTo>
                  <a:lnTo>
                    <a:pt x="120" y="86"/>
                  </a:lnTo>
                  <a:lnTo>
                    <a:pt x="122" y="88"/>
                  </a:lnTo>
                  <a:lnTo>
                    <a:pt x="122" y="90"/>
                  </a:lnTo>
                  <a:lnTo>
                    <a:pt x="122" y="95"/>
                  </a:lnTo>
                  <a:lnTo>
                    <a:pt x="124" y="97"/>
                  </a:lnTo>
                  <a:lnTo>
                    <a:pt x="125" y="97"/>
                  </a:lnTo>
                  <a:lnTo>
                    <a:pt x="125" y="99"/>
                  </a:lnTo>
                  <a:lnTo>
                    <a:pt x="125" y="99"/>
                  </a:lnTo>
                  <a:lnTo>
                    <a:pt x="125" y="101"/>
                  </a:lnTo>
                  <a:lnTo>
                    <a:pt x="127" y="101"/>
                  </a:lnTo>
                  <a:lnTo>
                    <a:pt x="127" y="103"/>
                  </a:lnTo>
                  <a:lnTo>
                    <a:pt x="129" y="105"/>
                  </a:lnTo>
                  <a:lnTo>
                    <a:pt x="131" y="108"/>
                  </a:lnTo>
                  <a:lnTo>
                    <a:pt x="131" y="108"/>
                  </a:lnTo>
                  <a:lnTo>
                    <a:pt x="133" y="110"/>
                  </a:lnTo>
                  <a:lnTo>
                    <a:pt x="134" y="110"/>
                  </a:lnTo>
                  <a:lnTo>
                    <a:pt x="134" y="110"/>
                  </a:lnTo>
                  <a:lnTo>
                    <a:pt x="138" y="110"/>
                  </a:lnTo>
                  <a:lnTo>
                    <a:pt x="140" y="112"/>
                  </a:lnTo>
                  <a:lnTo>
                    <a:pt x="147" y="114"/>
                  </a:lnTo>
                  <a:lnTo>
                    <a:pt x="147" y="114"/>
                  </a:lnTo>
                  <a:lnTo>
                    <a:pt x="147" y="115"/>
                  </a:lnTo>
                  <a:lnTo>
                    <a:pt x="151" y="115"/>
                  </a:lnTo>
                  <a:lnTo>
                    <a:pt x="152" y="115"/>
                  </a:lnTo>
                  <a:lnTo>
                    <a:pt x="152" y="114"/>
                  </a:lnTo>
                  <a:lnTo>
                    <a:pt x="151" y="114"/>
                  </a:lnTo>
                  <a:lnTo>
                    <a:pt x="151" y="112"/>
                  </a:lnTo>
                  <a:lnTo>
                    <a:pt x="152" y="112"/>
                  </a:lnTo>
                  <a:lnTo>
                    <a:pt x="152" y="114"/>
                  </a:lnTo>
                  <a:lnTo>
                    <a:pt x="154" y="112"/>
                  </a:lnTo>
                  <a:lnTo>
                    <a:pt x="154" y="112"/>
                  </a:lnTo>
                  <a:lnTo>
                    <a:pt x="151" y="110"/>
                  </a:lnTo>
                  <a:lnTo>
                    <a:pt x="151" y="110"/>
                  </a:lnTo>
                  <a:lnTo>
                    <a:pt x="147" y="106"/>
                  </a:lnTo>
                  <a:lnTo>
                    <a:pt x="147" y="106"/>
                  </a:lnTo>
                  <a:lnTo>
                    <a:pt x="149" y="105"/>
                  </a:lnTo>
                  <a:lnTo>
                    <a:pt x="147" y="105"/>
                  </a:lnTo>
                  <a:lnTo>
                    <a:pt x="145" y="103"/>
                  </a:lnTo>
                  <a:lnTo>
                    <a:pt x="143" y="103"/>
                  </a:lnTo>
                  <a:lnTo>
                    <a:pt x="143" y="101"/>
                  </a:lnTo>
                  <a:lnTo>
                    <a:pt x="143" y="99"/>
                  </a:lnTo>
                  <a:lnTo>
                    <a:pt x="143" y="97"/>
                  </a:lnTo>
                  <a:lnTo>
                    <a:pt x="143" y="97"/>
                  </a:lnTo>
                  <a:lnTo>
                    <a:pt x="140" y="97"/>
                  </a:lnTo>
                  <a:lnTo>
                    <a:pt x="138" y="95"/>
                  </a:lnTo>
                  <a:lnTo>
                    <a:pt x="138" y="94"/>
                  </a:lnTo>
                  <a:lnTo>
                    <a:pt x="136" y="92"/>
                  </a:lnTo>
                  <a:lnTo>
                    <a:pt x="136" y="90"/>
                  </a:lnTo>
                  <a:lnTo>
                    <a:pt x="136" y="88"/>
                  </a:lnTo>
                  <a:lnTo>
                    <a:pt x="136" y="86"/>
                  </a:lnTo>
                  <a:lnTo>
                    <a:pt x="136" y="86"/>
                  </a:lnTo>
                  <a:lnTo>
                    <a:pt x="136" y="86"/>
                  </a:lnTo>
                  <a:lnTo>
                    <a:pt x="134" y="85"/>
                  </a:lnTo>
                  <a:lnTo>
                    <a:pt x="133" y="83"/>
                  </a:lnTo>
                  <a:lnTo>
                    <a:pt x="133" y="81"/>
                  </a:lnTo>
                  <a:lnTo>
                    <a:pt x="131" y="79"/>
                  </a:lnTo>
                  <a:lnTo>
                    <a:pt x="131" y="77"/>
                  </a:lnTo>
                  <a:lnTo>
                    <a:pt x="129" y="76"/>
                  </a:lnTo>
                  <a:lnTo>
                    <a:pt x="129" y="72"/>
                  </a:lnTo>
                  <a:lnTo>
                    <a:pt x="131" y="72"/>
                  </a:lnTo>
                  <a:lnTo>
                    <a:pt x="133" y="72"/>
                  </a:lnTo>
                  <a:lnTo>
                    <a:pt x="134" y="72"/>
                  </a:lnTo>
                  <a:lnTo>
                    <a:pt x="134" y="72"/>
                  </a:lnTo>
                  <a:lnTo>
                    <a:pt x="136" y="72"/>
                  </a:lnTo>
                  <a:lnTo>
                    <a:pt x="136" y="68"/>
                  </a:lnTo>
                  <a:lnTo>
                    <a:pt x="136" y="67"/>
                  </a:lnTo>
                  <a:lnTo>
                    <a:pt x="134" y="65"/>
                  </a:lnTo>
                  <a:lnTo>
                    <a:pt x="134" y="63"/>
                  </a:lnTo>
                  <a:lnTo>
                    <a:pt x="133" y="63"/>
                  </a:lnTo>
                  <a:lnTo>
                    <a:pt x="129" y="61"/>
                  </a:lnTo>
                  <a:lnTo>
                    <a:pt x="127" y="61"/>
                  </a:lnTo>
                  <a:lnTo>
                    <a:pt x="125" y="57"/>
                  </a:lnTo>
                  <a:lnTo>
                    <a:pt x="122" y="57"/>
                  </a:lnTo>
                  <a:lnTo>
                    <a:pt x="122" y="56"/>
                  </a:lnTo>
                  <a:lnTo>
                    <a:pt x="122" y="52"/>
                  </a:lnTo>
                  <a:lnTo>
                    <a:pt x="122" y="50"/>
                  </a:lnTo>
                  <a:lnTo>
                    <a:pt x="120" y="47"/>
                  </a:lnTo>
                  <a:lnTo>
                    <a:pt x="118" y="45"/>
                  </a:lnTo>
                  <a:lnTo>
                    <a:pt x="116" y="45"/>
                  </a:lnTo>
                  <a:lnTo>
                    <a:pt x="113" y="41"/>
                  </a:lnTo>
                  <a:lnTo>
                    <a:pt x="111" y="39"/>
                  </a:lnTo>
                  <a:lnTo>
                    <a:pt x="111" y="38"/>
                  </a:lnTo>
                  <a:lnTo>
                    <a:pt x="109" y="38"/>
                  </a:lnTo>
                  <a:lnTo>
                    <a:pt x="107" y="36"/>
                  </a:lnTo>
                  <a:lnTo>
                    <a:pt x="102" y="32"/>
                  </a:lnTo>
                  <a:lnTo>
                    <a:pt x="98" y="32"/>
                  </a:lnTo>
                  <a:lnTo>
                    <a:pt x="96" y="30"/>
                  </a:lnTo>
                  <a:lnTo>
                    <a:pt x="95" y="30"/>
                  </a:lnTo>
                  <a:lnTo>
                    <a:pt x="93" y="29"/>
                  </a:lnTo>
                  <a:lnTo>
                    <a:pt x="89" y="27"/>
                  </a:lnTo>
                  <a:lnTo>
                    <a:pt x="87" y="27"/>
                  </a:lnTo>
                  <a:lnTo>
                    <a:pt x="85" y="25"/>
                  </a:lnTo>
                  <a:lnTo>
                    <a:pt x="84" y="25"/>
                  </a:lnTo>
                  <a:lnTo>
                    <a:pt x="82" y="25"/>
                  </a:lnTo>
                  <a:lnTo>
                    <a:pt x="82" y="25"/>
                  </a:lnTo>
                  <a:lnTo>
                    <a:pt x="82" y="25"/>
                  </a:lnTo>
                  <a:lnTo>
                    <a:pt x="82" y="23"/>
                  </a:lnTo>
                  <a:lnTo>
                    <a:pt x="82" y="23"/>
                  </a:lnTo>
                  <a:lnTo>
                    <a:pt x="80" y="23"/>
                  </a:lnTo>
                  <a:lnTo>
                    <a:pt x="80" y="23"/>
                  </a:lnTo>
                  <a:lnTo>
                    <a:pt x="78" y="21"/>
                  </a:lnTo>
                  <a:lnTo>
                    <a:pt x="78" y="21"/>
                  </a:lnTo>
                  <a:lnTo>
                    <a:pt x="76" y="21"/>
                  </a:lnTo>
                  <a:lnTo>
                    <a:pt x="76" y="21"/>
                  </a:lnTo>
                  <a:lnTo>
                    <a:pt x="75" y="21"/>
                  </a:lnTo>
                  <a:lnTo>
                    <a:pt x="73" y="21"/>
                  </a:lnTo>
                  <a:lnTo>
                    <a:pt x="73" y="21"/>
                  </a:lnTo>
                  <a:lnTo>
                    <a:pt x="71" y="19"/>
                  </a:lnTo>
                  <a:lnTo>
                    <a:pt x="67" y="18"/>
                  </a:lnTo>
                  <a:lnTo>
                    <a:pt x="66" y="16"/>
                  </a:lnTo>
                  <a:lnTo>
                    <a:pt x="64" y="16"/>
                  </a:lnTo>
                  <a:lnTo>
                    <a:pt x="64" y="16"/>
                  </a:lnTo>
                  <a:lnTo>
                    <a:pt x="62" y="14"/>
                  </a:lnTo>
                  <a:lnTo>
                    <a:pt x="58" y="12"/>
                  </a:lnTo>
                  <a:lnTo>
                    <a:pt x="58" y="12"/>
                  </a:lnTo>
                  <a:lnTo>
                    <a:pt x="57" y="10"/>
                  </a:lnTo>
                  <a:lnTo>
                    <a:pt x="55" y="14"/>
                  </a:lnTo>
                  <a:lnTo>
                    <a:pt x="53" y="16"/>
                  </a:lnTo>
                  <a:lnTo>
                    <a:pt x="51" y="16"/>
                  </a:lnTo>
                  <a:lnTo>
                    <a:pt x="51" y="18"/>
                  </a:lnTo>
                  <a:lnTo>
                    <a:pt x="51" y="19"/>
                  </a:lnTo>
                  <a:lnTo>
                    <a:pt x="47" y="19"/>
                  </a:lnTo>
                  <a:lnTo>
                    <a:pt x="46" y="19"/>
                  </a:lnTo>
                  <a:lnTo>
                    <a:pt x="46" y="21"/>
                  </a:lnTo>
                  <a:lnTo>
                    <a:pt x="44" y="23"/>
                  </a:lnTo>
                  <a:lnTo>
                    <a:pt x="40" y="27"/>
                  </a:lnTo>
                  <a:lnTo>
                    <a:pt x="40" y="29"/>
                  </a:lnTo>
                  <a:lnTo>
                    <a:pt x="40" y="30"/>
                  </a:lnTo>
                  <a:lnTo>
                    <a:pt x="38" y="30"/>
                  </a:lnTo>
                  <a:lnTo>
                    <a:pt x="38" y="32"/>
                  </a:lnTo>
                  <a:lnTo>
                    <a:pt x="35" y="32"/>
                  </a:lnTo>
                  <a:lnTo>
                    <a:pt x="35" y="32"/>
                  </a:lnTo>
                  <a:lnTo>
                    <a:pt x="33" y="30"/>
                  </a:lnTo>
                  <a:lnTo>
                    <a:pt x="31" y="29"/>
                  </a:lnTo>
                  <a:lnTo>
                    <a:pt x="31" y="27"/>
                  </a:lnTo>
                  <a:lnTo>
                    <a:pt x="31" y="25"/>
                  </a:lnTo>
                  <a:lnTo>
                    <a:pt x="29" y="23"/>
                  </a:lnTo>
                  <a:lnTo>
                    <a:pt x="29" y="25"/>
                  </a:lnTo>
                  <a:lnTo>
                    <a:pt x="29" y="27"/>
                  </a:lnTo>
                  <a:lnTo>
                    <a:pt x="28" y="21"/>
                  </a:lnTo>
                  <a:lnTo>
                    <a:pt x="26" y="18"/>
                  </a:lnTo>
                  <a:lnTo>
                    <a:pt x="26" y="16"/>
                  </a:lnTo>
                  <a:lnTo>
                    <a:pt x="28" y="12"/>
                  </a:lnTo>
                  <a:lnTo>
                    <a:pt x="28" y="9"/>
                  </a:lnTo>
                  <a:lnTo>
                    <a:pt x="26" y="7"/>
                  </a:lnTo>
                  <a:lnTo>
                    <a:pt x="26" y="3"/>
                  </a:lnTo>
                  <a:lnTo>
                    <a:pt x="20" y="3"/>
                  </a:lnTo>
                  <a:lnTo>
                    <a:pt x="18" y="3"/>
                  </a:lnTo>
                  <a:lnTo>
                    <a:pt x="18" y="1"/>
                  </a:lnTo>
                  <a:lnTo>
                    <a:pt x="17" y="0"/>
                  </a:lnTo>
                  <a:lnTo>
                    <a:pt x="15" y="0"/>
                  </a:lnTo>
                  <a:lnTo>
                    <a:pt x="11" y="0"/>
                  </a:lnTo>
                  <a:lnTo>
                    <a:pt x="9" y="0"/>
                  </a:lnTo>
                  <a:lnTo>
                    <a:pt x="8" y="3"/>
                  </a:lnTo>
                  <a:lnTo>
                    <a:pt x="6" y="3"/>
                  </a:lnTo>
                  <a:lnTo>
                    <a:pt x="4" y="3"/>
                  </a:lnTo>
                  <a:lnTo>
                    <a:pt x="2" y="5"/>
                  </a:lnTo>
                  <a:lnTo>
                    <a:pt x="2" y="5"/>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73" name="Freeform 476"/>
            <p:cNvSpPr>
              <a:spLocks/>
            </p:cNvSpPr>
            <p:nvPr/>
          </p:nvSpPr>
          <p:spPr bwMode="auto">
            <a:xfrm>
              <a:off x="5356779" y="2778635"/>
              <a:ext cx="8168" cy="5074"/>
            </a:xfrm>
            <a:custGeom>
              <a:avLst/>
              <a:gdLst>
                <a:gd name="T0" fmla="*/ 2 w 4"/>
                <a:gd name="T1" fmla="*/ 0 h 3"/>
                <a:gd name="T2" fmla="*/ 2 w 4"/>
                <a:gd name="T3" fmla="*/ 2 h 3"/>
                <a:gd name="T4" fmla="*/ 0 w 4"/>
                <a:gd name="T5" fmla="*/ 2 h 3"/>
                <a:gd name="T6" fmla="*/ 2 w 4"/>
                <a:gd name="T7" fmla="*/ 3 h 3"/>
                <a:gd name="T8" fmla="*/ 2 w 4"/>
                <a:gd name="T9" fmla="*/ 2 h 3"/>
                <a:gd name="T10" fmla="*/ 4 w 4"/>
                <a:gd name="T11" fmla="*/ 2 h 3"/>
                <a:gd name="T12" fmla="*/ 4 w 4"/>
                <a:gd name="T13" fmla="*/ 0 h 3"/>
                <a:gd name="T14" fmla="*/ 4 w 4"/>
                <a:gd name="T15" fmla="*/ 0 h 3"/>
                <a:gd name="T16" fmla="*/ 2 w 4"/>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3">
                  <a:moveTo>
                    <a:pt x="2" y="0"/>
                  </a:moveTo>
                  <a:lnTo>
                    <a:pt x="2" y="2"/>
                  </a:lnTo>
                  <a:lnTo>
                    <a:pt x="0" y="2"/>
                  </a:lnTo>
                  <a:lnTo>
                    <a:pt x="2" y="3"/>
                  </a:lnTo>
                  <a:lnTo>
                    <a:pt x="2" y="2"/>
                  </a:lnTo>
                  <a:lnTo>
                    <a:pt x="4" y="2"/>
                  </a:lnTo>
                  <a:lnTo>
                    <a:pt x="4" y="0"/>
                  </a:lnTo>
                  <a:lnTo>
                    <a:pt x="4" y="0"/>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74" name="Freeform 477"/>
            <p:cNvSpPr>
              <a:spLocks/>
            </p:cNvSpPr>
            <p:nvPr/>
          </p:nvSpPr>
          <p:spPr bwMode="auto">
            <a:xfrm>
              <a:off x="5338401" y="2254372"/>
              <a:ext cx="0" cy="3382"/>
            </a:xfrm>
            <a:custGeom>
              <a:avLst/>
              <a:gdLst>
                <a:gd name="T0" fmla="*/ 2 h 2"/>
                <a:gd name="T1" fmla="*/ 2 h 2"/>
                <a:gd name="T2" fmla="*/ 2 h 2"/>
                <a:gd name="T3" fmla="*/ 0 h 2"/>
                <a:gd name="T4" fmla="*/ 2 h 2"/>
              </a:gdLst>
              <a:ahLst/>
              <a:cxnLst>
                <a:cxn ang="0">
                  <a:pos x="0" y="T0"/>
                </a:cxn>
                <a:cxn ang="0">
                  <a:pos x="0" y="T1"/>
                </a:cxn>
                <a:cxn ang="0">
                  <a:pos x="0" y="T2"/>
                </a:cxn>
                <a:cxn ang="0">
                  <a:pos x="0" y="T3"/>
                </a:cxn>
                <a:cxn ang="0">
                  <a:pos x="0" y="T4"/>
                </a:cxn>
              </a:cxnLst>
              <a:rect l="0" t="0" r="r" b="b"/>
              <a:pathLst>
                <a:path h="2">
                  <a:moveTo>
                    <a:pt x="0" y="2"/>
                  </a:moveTo>
                  <a:lnTo>
                    <a:pt x="0" y="2"/>
                  </a:lnTo>
                  <a:lnTo>
                    <a:pt x="0" y="2"/>
                  </a:lnTo>
                  <a:lnTo>
                    <a:pt x="0" y="0"/>
                  </a:lnTo>
                  <a:lnTo>
                    <a:pt x="0" y="2"/>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75" name="Freeform 478"/>
            <p:cNvSpPr>
              <a:spLocks/>
            </p:cNvSpPr>
            <p:nvPr/>
          </p:nvSpPr>
          <p:spPr bwMode="auto">
            <a:xfrm>
              <a:off x="5334317" y="2249299"/>
              <a:ext cx="4084" cy="3382"/>
            </a:xfrm>
            <a:custGeom>
              <a:avLst/>
              <a:gdLst>
                <a:gd name="T0" fmla="*/ 2 w 2"/>
                <a:gd name="T1" fmla="*/ 2 h 2"/>
                <a:gd name="T2" fmla="*/ 2 w 2"/>
                <a:gd name="T3" fmla="*/ 0 h 2"/>
                <a:gd name="T4" fmla="*/ 0 w 2"/>
                <a:gd name="T5" fmla="*/ 0 h 2"/>
                <a:gd name="T6" fmla="*/ 0 w 2"/>
                <a:gd name="T7" fmla="*/ 0 h 2"/>
                <a:gd name="T8" fmla="*/ 2 w 2"/>
                <a:gd name="T9" fmla="*/ 2 h 2"/>
                <a:gd name="T10" fmla="*/ 2 w 2"/>
                <a:gd name="T11" fmla="*/ 2 h 2"/>
                <a:gd name="T12" fmla="*/ 2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2"/>
                  </a:moveTo>
                  <a:lnTo>
                    <a:pt x="2" y="0"/>
                  </a:lnTo>
                  <a:lnTo>
                    <a:pt x="0" y="0"/>
                  </a:lnTo>
                  <a:lnTo>
                    <a:pt x="0" y="0"/>
                  </a:lnTo>
                  <a:lnTo>
                    <a:pt x="2" y="2"/>
                  </a:lnTo>
                  <a:lnTo>
                    <a:pt x="2" y="2"/>
                  </a:lnTo>
                  <a:lnTo>
                    <a:pt x="2" y="2"/>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76" name="Freeform 479"/>
            <p:cNvSpPr>
              <a:spLocks/>
            </p:cNvSpPr>
            <p:nvPr/>
          </p:nvSpPr>
          <p:spPr bwMode="auto">
            <a:xfrm>
              <a:off x="5324106" y="2196872"/>
              <a:ext cx="4084" cy="0"/>
            </a:xfrm>
            <a:custGeom>
              <a:avLst/>
              <a:gdLst>
                <a:gd name="T0" fmla="*/ 2 w 2"/>
                <a:gd name="T1" fmla="*/ 0 w 2"/>
                <a:gd name="T2" fmla="*/ 0 w 2"/>
                <a:gd name="T3" fmla="*/ 0 w 2"/>
                <a:gd name="T4" fmla="*/ 2 w 2"/>
              </a:gdLst>
              <a:ahLst/>
              <a:cxnLst>
                <a:cxn ang="0">
                  <a:pos x="T0" y="0"/>
                </a:cxn>
                <a:cxn ang="0">
                  <a:pos x="T1" y="0"/>
                </a:cxn>
                <a:cxn ang="0">
                  <a:pos x="T2" y="0"/>
                </a:cxn>
                <a:cxn ang="0">
                  <a:pos x="T3" y="0"/>
                </a:cxn>
                <a:cxn ang="0">
                  <a:pos x="T4" y="0"/>
                </a:cxn>
              </a:cxnLst>
              <a:rect l="0" t="0" r="r" b="b"/>
              <a:pathLst>
                <a:path w="2">
                  <a:moveTo>
                    <a:pt x="2" y="0"/>
                  </a:moveTo>
                  <a:lnTo>
                    <a:pt x="0" y="0"/>
                  </a:lnTo>
                  <a:lnTo>
                    <a:pt x="0" y="0"/>
                  </a:lnTo>
                  <a:lnTo>
                    <a:pt x="0" y="0"/>
                  </a:lnTo>
                  <a:lnTo>
                    <a:pt x="2"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77" name="Freeform 480"/>
            <p:cNvSpPr>
              <a:spLocks/>
            </p:cNvSpPr>
            <p:nvPr/>
          </p:nvSpPr>
          <p:spPr bwMode="auto">
            <a:xfrm>
              <a:off x="5301645" y="2271284"/>
              <a:ext cx="12252" cy="5074"/>
            </a:xfrm>
            <a:custGeom>
              <a:avLst/>
              <a:gdLst>
                <a:gd name="T0" fmla="*/ 2 w 6"/>
                <a:gd name="T1" fmla="*/ 0 h 3"/>
                <a:gd name="T2" fmla="*/ 0 w 6"/>
                <a:gd name="T3" fmla="*/ 1 h 3"/>
                <a:gd name="T4" fmla="*/ 0 w 6"/>
                <a:gd name="T5" fmla="*/ 3 h 3"/>
                <a:gd name="T6" fmla="*/ 2 w 6"/>
                <a:gd name="T7" fmla="*/ 3 h 3"/>
                <a:gd name="T8" fmla="*/ 2 w 6"/>
                <a:gd name="T9" fmla="*/ 3 h 3"/>
                <a:gd name="T10" fmla="*/ 4 w 6"/>
                <a:gd name="T11" fmla="*/ 3 h 3"/>
                <a:gd name="T12" fmla="*/ 6 w 6"/>
                <a:gd name="T13" fmla="*/ 1 h 3"/>
                <a:gd name="T14" fmla="*/ 4 w 6"/>
                <a:gd name="T15" fmla="*/ 0 h 3"/>
                <a:gd name="T16" fmla="*/ 2 w 6"/>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3">
                  <a:moveTo>
                    <a:pt x="2" y="0"/>
                  </a:moveTo>
                  <a:lnTo>
                    <a:pt x="0" y="1"/>
                  </a:lnTo>
                  <a:lnTo>
                    <a:pt x="0" y="3"/>
                  </a:lnTo>
                  <a:lnTo>
                    <a:pt x="2" y="3"/>
                  </a:lnTo>
                  <a:lnTo>
                    <a:pt x="2" y="3"/>
                  </a:lnTo>
                  <a:lnTo>
                    <a:pt x="4" y="3"/>
                  </a:lnTo>
                  <a:lnTo>
                    <a:pt x="6" y="1"/>
                  </a:lnTo>
                  <a:lnTo>
                    <a:pt x="4" y="0"/>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78" name="Freeform 481"/>
            <p:cNvSpPr>
              <a:spLocks noEditPoints="1"/>
            </p:cNvSpPr>
            <p:nvPr/>
          </p:nvSpPr>
          <p:spPr bwMode="auto">
            <a:xfrm>
              <a:off x="3061551" y="1579595"/>
              <a:ext cx="2391203" cy="1860288"/>
            </a:xfrm>
            <a:custGeom>
              <a:avLst/>
              <a:gdLst>
                <a:gd name="T0" fmla="*/ 974 w 1171"/>
                <a:gd name="T1" fmla="*/ 636 h 1100"/>
                <a:gd name="T2" fmla="*/ 1012 w 1171"/>
                <a:gd name="T3" fmla="*/ 542 h 1100"/>
                <a:gd name="T4" fmla="*/ 1081 w 1171"/>
                <a:gd name="T5" fmla="*/ 472 h 1100"/>
                <a:gd name="T6" fmla="*/ 1010 w 1171"/>
                <a:gd name="T7" fmla="*/ 356 h 1100"/>
                <a:gd name="T8" fmla="*/ 1093 w 1171"/>
                <a:gd name="T9" fmla="*/ 399 h 1100"/>
                <a:gd name="T10" fmla="*/ 1083 w 1171"/>
                <a:gd name="T11" fmla="*/ 229 h 1100"/>
                <a:gd name="T12" fmla="*/ 1025 w 1171"/>
                <a:gd name="T13" fmla="*/ 139 h 1100"/>
                <a:gd name="T14" fmla="*/ 1088 w 1171"/>
                <a:gd name="T15" fmla="*/ 103 h 1100"/>
                <a:gd name="T16" fmla="*/ 1146 w 1171"/>
                <a:gd name="T17" fmla="*/ 150 h 1100"/>
                <a:gd name="T18" fmla="*/ 1139 w 1171"/>
                <a:gd name="T19" fmla="*/ 90 h 1100"/>
                <a:gd name="T20" fmla="*/ 996 w 1171"/>
                <a:gd name="T21" fmla="*/ 36 h 1100"/>
                <a:gd name="T22" fmla="*/ 853 w 1171"/>
                <a:gd name="T23" fmla="*/ 30 h 1100"/>
                <a:gd name="T24" fmla="*/ 795 w 1171"/>
                <a:gd name="T25" fmla="*/ 29 h 1100"/>
                <a:gd name="T26" fmla="*/ 699 w 1171"/>
                <a:gd name="T27" fmla="*/ 32 h 1100"/>
                <a:gd name="T28" fmla="*/ 682 w 1171"/>
                <a:gd name="T29" fmla="*/ 9 h 1100"/>
                <a:gd name="T30" fmla="*/ 617 w 1171"/>
                <a:gd name="T31" fmla="*/ 16 h 1100"/>
                <a:gd name="T32" fmla="*/ 576 w 1171"/>
                <a:gd name="T33" fmla="*/ 41 h 1100"/>
                <a:gd name="T34" fmla="*/ 559 w 1171"/>
                <a:gd name="T35" fmla="*/ 67 h 1100"/>
                <a:gd name="T36" fmla="*/ 561 w 1171"/>
                <a:gd name="T37" fmla="*/ 96 h 1100"/>
                <a:gd name="T38" fmla="*/ 501 w 1171"/>
                <a:gd name="T39" fmla="*/ 70 h 1100"/>
                <a:gd name="T40" fmla="*/ 438 w 1171"/>
                <a:gd name="T41" fmla="*/ 97 h 1100"/>
                <a:gd name="T42" fmla="*/ 366 w 1171"/>
                <a:gd name="T43" fmla="*/ 135 h 1100"/>
                <a:gd name="T44" fmla="*/ 337 w 1171"/>
                <a:gd name="T45" fmla="*/ 96 h 1100"/>
                <a:gd name="T46" fmla="*/ 284 w 1171"/>
                <a:gd name="T47" fmla="*/ 85 h 1100"/>
                <a:gd name="T48" fmla="*/ 241 w 1171"/>
                <a:gd name="T49" fmla="*/ 101 h 1100"/>
                <a:gd name="T50" fmla="*/ 210 w 1171"/>
                <a:gd name="T51" fmla="*/ 141 h 1100"/>
                <a:gd name="T52" fmla="*/ 174 w 1171"/>
                <a:gd name="T53" fmla="*/ 171 h 1100"/>
                <a:gd name="T54" fmla="*/ 183 w 1171"/>
                <a:gd name="T55" fmla="*/ 204 h 1100"/>
                <a:gd name="T56" fmla="*/ 248 w 1171"/>
                <a:gd name="T57" fmla="*/ 204 h 1100"/>
                <a:gd name="T58" fmla="*/ 266 w 1171"/>
                <a:gd name="T59" fmla="*/ 150 h 1100"/>
                <a:gd name="T60" fmla="*/ 286 w 1171"/>
                <a:gd name="T61" fmla="*/ 186 h 1100"/>
                <a:gd name="T62" fmla="*/ 284 w 1171"/>
                <a:gd name="T63" fmla="*/ 209 h 1100"/>
                <a:gd name="T64" fmla="*/ 204 w 1171"/>
                <a:gd name="T65" fmla="*/ 228 h 1100"/>
                <a:gd name="T66" fmla="*/ 170 w 1171"/>
                <a:gd name="T67" fmla="*/ 264 h 1100"/>
                <a:gd name="T68" fmla="*/ 136 w 1171"/>
                <a:gd name="T69" fmla="*/ 334 h 1100"/>
                <a:gd name="T70" fmla="*/ 141 w 1171"/>
                <a:gd name="T71" fmla="*/ 383 h 1100"/>
                <a:gd name="T72" fmla="*/ 266 w 1171"/>
                <a:gd name="T73" fmla="*/ 374 h 1100"/>
                <a:gd name="T74" fmla="*/ 297 w 1171"/>
                <a:gd name="T75" fmla="*/ 387 h 1100"/>
                <a:gd name="T76" fmla="*/ 338 w 1171"/>
                <a:gd name="T77" fmla="*/ 374 h 1100"/>
                <a:gd name="T78" fmla="*/ 389 w 1171"/>
                <a:gd name="T79" fmla="*/ 331 h 1100"/>
                <a:gd name="T80" fmla="*/ 443 w 1171"/>
                <a:gd name="T81" fmla="*/ 349 h 1100"/>
                <a:gd name="T82" fmla="*/ 353 w 1171"/>
                <a:gd name="T83" fmla="*/ 407 h 1100"/>
                <a:gd name="T84" fmla="*/ 360 w 1171"/>
                <a:gd name="T85" fmla="*/ 465 h 1100"/>
                <a:gd name="T86" fmla="*/ 206 w 1171"/>
                <a:gd name="T87" fmla="*/ 409 h 1100"/>
                <a:gd name="T88" fmla="*/ 11 w 1171"/>
                <a:gd name="T89" fmla="*/ 568 h 1100"/>
                <a:gd name="T90" fmla="*/ 63 w 1171"/>
                <a:gd name="T91" fmla="*/ 712 h 1100"/>
                <a:gd name="T92" fmla="*/ 217 w 1171"/>
                <a:gd name="T93" fmla="*/ 783 h 1100"/>
                <a:gd name="T94" fmla="*/ 273 w 1171"/>
                <a:gd name="T95" fmla="*/ 1051 h 1100"/>
                <a:gd name="T96" fmla="*/ 422 w 1171"/>
                <a:gd name="T97" fmla="*/ 975 h 1100"/>
                <a:gd name="T98" fmla="*/ 492 w 1171"/>
                <a:gd name="T99" fmla="*/ 769 h 1100"/>
                <a:gd name="T100" fmla="*/ 494 w 1171"/>
                <a:gd name="T101" fmla="*/ 653 h 1100"/>
                <a:gd name="T102" fmla="*/ 420 w 1171"/>
                <a:gd name="T103" fmla="*/ 528 h 1100"/>
                <a:gd name="T104" fmla="*/ 487 w 1171"/>
                <a:gd name="T105" fmla="*/ 606 h 1100"/>
                <a:gd name="T106" fmla="*/ 612 w 1171"/>
                <a:gd name="T107" fmla="*/ 541 h 1100"/>
                <a:gd name="T108" fmla="*/ 530 w 1171"/>
                <a:gd name="T109" fmla="*/ 501 h 1100"/>
                <a:gd name="T110" fmla="*/ 661 w 1171"/>
                <a:gd name="T111" fmla="*/ 513 h 1100"/>
                <a:gd name="T112" fmla="*/ 778 w 1171"/>
                <a:gd name="T113" fmla="*/ 682 h 1100"/>
                <a:gd name="T114" fmla="*/ 892 w 1171"/>
                <a:gd name="T115" fmla="*/ 568 h 1100"/>
                <a:gd name="T116" fmla="*/ 402 w 1171"/>
                <a:gd name="T117" fmla="*/ 772 h 1100"/>
                <a:gd name="T118" fmla="*/ 380 w 1171"/>
                <a:gd name="T119" fmla="*/ 805 h 1100"/>
                <a:gd name="T120" fmla="*/ 811 w 1171"/>
                <a:gd name="T121" fmla="*/ 483 h 1100"/>
                <a:gd name="T122" fmla="*/ 545 w 1171"/>
                <a:gd name="T123" fmla="*/ 403 h 1100"/>
                <a:gd name="T124" fmla="*/ 509 w 1171"/>
                <a:gd name="T125" fmla="*/ 329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71" h="1100">
                  <a:moveTo>
                    <a:pt x="925" y="593"/>
                  </a:moveTo>
                  <a:lnTo>
                    <a:pt x="927" y="595"/>
                  </a:lnTo>
                  <a:lnTo>
                    <a:pt x="929" y="595"/>
                  </a:lnTo>
                  <a:lnTo>
                    <a:pt x="931" y="595"/>
                  </a:lnTo>
                  <a:lnTo>
                    <a:pt x="931" y="595"/>
                  </a:lnTo>
                  <a:lnTo>
                    <a:pt x="931" y="600"/>
                  </a:lnTo>
                  <a:lnTo>
                    <a:pt x="932" y="606"/>
                  </a:lnTo>
                  <a:lnTo>
                    <a:pt x="934" y="611"/>
                  </a:lnTo>
                  <a:lnTo>
                    <a:pt x="936" y="615"/>
                  </a:lnTo>
                  <a:lnTo>
                    <a:pt x="936" y="618"/>
                  </a:lnTo>
                  <a:lnTo>
                    <a:pt x="938" y="622"/>
                  </a:lnTo>
                  <a:lnTo>
                    <a:pt x="940" y="624"/>
                  </a:lnTo>
                  <a:lnTo>
                    <a:pt x="940" y="624"/>
                  </a:lnTo>
                  <a:lnTo>
                    <a:pt x="940" y="624"/>
                  </a:lnTo>
                  <a:lnTo>
                    <a:pt x="941" y="627"/>
                  </a:lnTo>
                  <a:lnTo>
                    <a:pt x="943" y="631"/>
                  </a:lnTo>
                  <a:lnTo>
                    <a:pt x="945" y="636"/>
                  </a:lnTo>
                  <a:lnTo>
                    <a:pt x="945" y="638"/>
                  </a:lnTo>
                  <a:lnTo>
                    <a:pt x="945" y="642"/>
                  </a:lnTo>
                  <a:lnTo>
                    <a:pt x="943" y="640"/>
                  </a:lnTo>
                  <a:lnTo>
                    <a:pt x="943" y="642"/>
                  </a:lnTo>
                  <a:lnTo>
                    <a:pt x="945" y="642"/>
                  </a:lnTo>
                  <a:lnTo>
                    <a:pt x="947" y="644"/>
                  </a:lnTo>
                  <a:lnTo>
                    <a:pt x="947" y="647"/>
                  </a:lnTo>
                  <a:lnTo>
                    <a:pt x="947" y="649"/>
                  </a:lnTo>
                  <a:lnTo>
                    <a:pt x="947" y="653"/>
                  </a:lnTo>
                  <a:lnTo>
                    <a:pt x="947" y="656"/>
                  </a:lnTo>
                  <a:lnTo>
                    <a:pt x="947" y="658"/>
                  </a:lnTo>
                  <a:lnTo>
                    <a:pt x="949" y="660"/>
                  </a:lnTo>
                  <a:lnTo>
                    <a:pt x="947" y="662"/>
                  </a:lnTo>
                  <a:lnTo>
                    <a:pt x="947" y="664"/>
                  </a:lnTo>
                  <a:lnTo>
                    <a:pt x="947" y="673"/>
                  </a:lnTo>
                  <a:lnTo>
                    <a:pt x="947" y="676"/>
                  </a:lnTo>
                  <a:lnTo>
                    <a:pt x="947" y="678"/>
                  </a:lnTo>
                  <a:lnTo>
                    <a:pt x="947" y="680"/>
                  </a:lnTo>
                  <a:lnTo>
                    <a:pt x="949" y="680"/>
                  </a:lnTo>
                  <a:lnTo>
                    <a:pt x="952" y="684"/>
                  </a:lnTo>
                  <a:lnTo>
                    <a:pt x="954" y="684"/>
                  </a:lnTo>
                  <a:lnTo>
                    <a:pt x="956" y="689"/>
                  </a:lnTo>
                  <a:lnTo>
                    <a:pt x="958" y="691"/>
                  </a:lnTo>
                  <a:lnTo>
                    <a:pt x="959" y="693"/>
                  </a:lnTo>
                  <a:lnTo>
                    <a:pt x="963" y="698"/>
                  </a:lnTo>
                  <a:lnTo>
                    <a:pt x="963" y="698"/>
                  </a:lnTo>
                  <a:lnTo>
                    <a:pt x="965" y="700"/>
                  </a:lnTo>
                  <a:lnTo>
                    <a:pt x="965" y="703"/>
                  </a:lnTo>
                  <a:lnTo>
                    <a:pt x="965" y="705"/>
                  </a:lnTo>
                  <a:lnTo>
                    <a:pt x="967" y="712"/>
                  </a:lnTo>
                  <a:lnTo>
                    <a:pt x="967" y="714"/>
                  </a:lnTo>
                  <a:lnTo>
                    <a:pt x="969" y="714"/>
                  </a:lnTo>
                  <a:lnTo>
                    <a:pt x="969" y="716"/>
                  </a:lnTo>
                  <a:lnTo>
                    <a:pt x="969" y="720"/>
                  </a:lnTo>
                  <a:lnTo>
                    <a:pt x="969" y="722"/>
                  </a:lnTo>
                  <a:lnTo>
                    <a:pt x="970" y="723"/>
                  </a:lnTo>
                  <a:lnTo>
                    <a:pt x="972" y="727"/>
                  </a:lnTo>
                  <a:lnTo>
                    <a:pt x="974" y="731"/>
                  </a:lnTo>
                  <a:lnTo>
                    <a:pt x="976" y="732"/>
                  </a:lnTo>
                  <a:lnTo>
                    <a:pt x="976" y="734"/>
                  </a:lnTo>
                  <a:lnTo>
                    <a:pt x="976" y="736"/>
                  </a:lnTo>
                  <a:lnTo>
                    <a:pt x="979" y="738"/>
                  </a:lnTo>
                  <a:lnTo>
                    <a:pt x="983" y="741"/>
                  </a:lnTo>
                  <a:lnTo>
                    <a:pt x="985" y="743"/>
                  </a:lnTo>
                  <a:lnTo>
                    <a:pt x="987" y="745"/>
                  </a:lnTo>
                  <a:lnTo>
                    <a:pt x="988" y="745"/>
                  </a:lnTo>
                  <a:lnTo>
                    <a:pt x="990" y="747"/>
                  </a:lnTo>
                  <a:lnTo>
                    <a:pt x="992" y="749"/>
                  </a:lnTo>
                  <a:lnTo>
                    <a:pt x="992" y="749"/>
                  </a:lnTo>
                  <a:lnTo>
                    <a:pt x="994" y="750"/>
                  </a:lnTo>
                  <a:lnTo>
                    <a:pt x="994" y="749"/>
                  </a:lnTo>
                  <a:lnTo>
                    <a:pt x="994" y="749"/>
                  </a:lnTo>
                  <a:lnTo>
                    <a:pt x="994" y="747"/>
                  </a:lnTo>
                  <a:lnTo>
                    <a:pt x="997" y="749"/>
                  </a:lnTo>
                  <a:lnTo>
                    <a:pt x="999" y="749"/>
                  </a:lnTo>
                  <a:lnTo>
                    <a:pt x="999" y="749"/>
                  </a:lnTo>
                  <a:lnTo>
                    <a:pt x="999" y="745"/>
                  </a:lnTo>
                  <a:lnTo>
                    <a:pt x="996" y="740"/>
                  </a:lnTo>
                  <a:lnTo>
                    <a:pt x="996" y="736"/>
                  </a:lnTo>
                  <a:lnTo>
                    <a:pt x="994" y="734"/>
                  </a:lnTo>
                  <a:lnTo>
                    <a:pt x="992" y="731"/>
                  </a:lnTo>
                  <a:lnTo>
                    <a:pt x="992" y="723"/>
                  </a:lnTo>
                  <a:lnTo>
                    <a:pt x="992" y="718"/>
                  </a:lnTo>
                  <a:lnTo>
                    <a:pt x="992" y="716"/>
                  </a:lnTo>
                  <a:lnTo>
                    <a:pt x="990" y="712"/>
                  </a:lnTo>
                  <a:lnTo>
                    <a:pt x="990" y="711"/>
                  </a:lnTo>
                  <a:lnTo>
                    <a:pt x="987" y="707"/>
                  </a:lnTo>
                  <a:lnTo>
                    <a:pt x="983" y="703"/>
                  </a:lnTo>
                  <a:lnTo>
                    <a:pt x="981" y="700"/>
                  </a:lnTo>
                  <a:lnTo>
                    <a:pt x="979" y="700"/>
                  </a:lnTo>
                  <a:lnTo>
                    <a:pt x="978" y="698"/>
                  </a:lnTo>
                  <a:lnTo>
                    <a:pt x="976" y="696"/>
                  </a:lnTo>
                  <a:lnTo>
                    <a:pt x="974" y="693"/>
                  </a:lnTo>
                  <a:lnTo>
                    <a:pt x="969" y="693"/>
                  </a:lnTo>
                  <a:lnTo>
                    <a:pt x="967" y="689"/>
                  </a:lnTo>
                  <a:lnTo>
                    <a:pt x="967" y="689"/>
                  </a:lnTo>
                  <a:lnTo>
                    <a:pt x="965" y="687"/>
                  </a:lnTo>
                  <a:lnTo>
                    <a:pt x="963" y="680"/>
                  </a:lnTo>
                  <a:lnTo>
                    <a:pt x="963" y="680"/>
                  </a:lnTo>
                  <a:lnTo>
                    <a:pt x="961" y="676"/>
                  </a:lnTo>
                  <a:lnTo>
                    <a:pt x="959" y="674"/>
                  </a:lnTo>
                  <a:lnTo>
                    <a:pt x="959" y="671"/>
                  </a:lnTo>
                  <a:lnTo>
                    <a:pt x="958" y="669"/>
                  </a:lnTo>
                  <a:lnTo>
                    <a:pt x="958" y="669"/>
                  </a:lnTo>
                  <a:lnTo>
                    <a:pt x="954" y="671"/>
                  </a:lnTo>
                  <a:lnTo>
                    <a:pt x="954" y="669"/>
                  </a:lnTo>
                  <a:lnTo>
                    <a:pt x="952" y="667"/>
                  </a:lnTo>
                  <a:lnTo>
                    <a:pt x="952" y="665"/>
                  </a:lnTo>
                  <a:lnTo>
                    <a:pt x="952" y="662"/>
                  </a:lnTo>
                  <a:lnTo>
                    <a:pt x="952" y="658"/>
                  </a:lnTo>
                  <a:lnTo>
                    <a:pt x="952" y="658"/>
                  </a:lnTo>
                  <a:lnTo>
                    <a:pt x="952" y="656"/>
                  </a:lnTo>
                  <a:lnTo>
                    <a:pt x="952" y="655"/>
                  </a:lnTo>
                  <a:lnTo>
                    <a:pt x="952" y="653"/>
                  </a:lnTo>
                  <a:lnTo>
                    <a:pt x="954" y="651"/>
                  </a:lnTo>
                  <a:lnTo>
                    <a:pt x="952" y="649"/>
                  </a:lnTo>
                  <a:lnTo>
                    <a:pt x="954" y="646"/>
                  </a:lnTo>
                  <a:lnTo>
                    <a:pt x="954" y="642"/>
                  </a:lnTo>
                  <a:lnTo>
                    <a:pt x="956" y="640"/>
                  </a:lnTo>
                  <a:lnTo>
                    <a:pt x="956" y="636"/>
                  </a:lnTo>
                  <a:lnTo>
                    <a:pt x="954" y="631"/>
                  </a:lnTo>
                  <a:lnTo>
                    <a:pt x="954" y="626"/>
                  </a:lnTo>
                  <a:lnTo>
                    <a:pt x="956" y="626"/>
                  </a:lnTo>
                  <a:lnTo>
                    <a:pt x="958" y="624"/>
                  </a:lnTo>
                  <a:lnTo>
                    <a:pt x="958" y="626"/>
                  </a:lnTo>
                  <a:lnTo>
                    <a:pt x="959" y="626"/>
                  </a:lnTo>
                  <a:lnTo>
                    <a:pt x="961" y="626"/>
                  </a:lnTo>
                  <a:lnTo>
                    <a:pt x="961" y="627"/>
                  </a:lnTo>
                  <a:lnTo>
                    <a:pt x="963" y="633"/>
                  </a:lnTo>
                  <a:lnTo>
                    <a:pt x="963" y="635"/>
                  </a:lnTo>
                  <a:lnTo>
                    <a:pt x="963" y="635"/>
                  </a:lnTo>
                  <a:lnTo>
                    <a:pt x="963" y="635"/>
                  </a:lnTo>
                  <a:lnTo>
                    <a:pt x="963" y="633"/>
                  </a:lnTo>
                  <a:lnTo>
                    <a:pt x="967" y="635"/>
                  </a:lnTo>
                  <a:lnTo>
                    <a:pt x="969" y="633"/>
                  </a:lnTo>
                  <a:lnTo>
                    <a:pt x="970" y="635"/>
                  </a:lnTo>
                  <a:lnTo>
                    <a:pt x="974" y="636"/>
                  </a:lnTo>
                  <a:lnTo>
                    <a:pt x="974" y="638"/>
                  </a:lnTo>
                  <a:lnTo>
                    <a:pt x="976" y="638"/>
                  </a:lnTo>
                  <a:lnTo>
                    <a:pt x="976" y="640"/>
                  </a:lnTo>
                  <a:lnTo>
                    <a:pt x="978" y="640"/>
                  </a:lnTo>
                  <a:lnTo>
                    <a:pt x="978" y="640"/>
                  </a:lnTo>
                  <a:lnTo>
                    <a:pt x="979" y="644"/>
                  </a:lnTo>
                  <a:lnTo>
                    <a:pt x="981" y="644"/>
                  </a:lnTo>
                  <a:lnTo>
                    <a:pt x="981" y="647"/>
                  </a:lnTo>
                  <a:lnTo>
                    <a:pt x="983" y="647"/>
                  </a:lnTo>
                  <a:lnTo>
                    <a:pt x="981" y="647"/>
                  </a:lnTo>
                  <a:lnTo>
                    <a:pt x="983" y="651"/>
                  </a:lnTo>
                  <a:lnTo>
                    <a:pt x="985" y="651"/>
                  </a:lnTo>
                  <a:lnTo>
                    <a:pt x="985" y="651"/>
                  </a:lnTo>
                  <a:lnTo>
                    <a:pt x="985" y="649"/>
                  </a:lnTo>
                  <a:lnTo>
                    <a:pt x="987" y="651"/>
                  </a:lnTo>
                  <a:lnTo>
                    <a:pt x="987" y="651"/>
                  </a:lnTo>
                  <a:lnTo>
                    <a:pt x="987" y="653"/>
                  </a:lnTo>
                  <a:lnTo>
                    <a:pt x="987" y="655"/>
                  </a:lnTo>
                  <a:lnTo>
                    <a:pt x="988" y="655"/>
                  </a:lnTo>
                  <a:lnTo>
                    <a:pt x="990" y="655"/>
                  </a:lnTo>
                  <a:lnTo>
                    <a:pt x="992" y="655"/>
                  </a:lnTo>
                  <a:lnTo>
                    <a:pt x="994" y="656"/>
                  </a:lnTo>
                  <a:lnTo>
                    <a:pt x="994" y="656"/>
                  </a:lnTo>
                  <a:lnTo>
                    <a:pt x="994" y="656"/>
                  </a:lnTo>
                  <a:lnTo>
                    <a:pt x="996" y="658"/>
                  </a:lnTo>
                  <a:lnTo>
                    <a:pt x="999" y="660"/>
                  </a:lnTo>
                  <a:lnTo>
                    <a:pt x="999" y="660"/>
                  </a:lnTo>
                  <a:lnTo>
                    <a:pt x="999" y="662"/>
                  </a:lnTo>
                  <a:lnTo>
                    <a:pt x="999" y="664"/>
                  </a:lnTo>
                  <a:lnTo>
                    <a:pt x="999" y="667"/>
                  </a:lnTo>
                  <a:lnTo>
                    <a:pt x="999" y="669"/>
                  </a:lnTo>
                  <a:lnTo>
                    <a:pt x="999" y="671"/>
                  </a:lnTo>
                  <a:lnTo>
                    <a:pt x="999" y="674"/>
                  </a:lnTo>
                  <a:lnTo>
                    <a:pt x="999" y="674"/>
                  </a:lnTo>
                  <a:lnTo>
                    <a:pt x="999" y="674"/>
                  </a:lnTo>
                  <a:lnTo>
                    <a:pt x="1001" y="674"/>
                  </a:lnTo>
                  <a:lnTo>
                    <a:pt x="1003" y="673"/>
                  </a:lnTo>
                  <a:lnTo>
                    <a:pt x="1005" y="671"/>
                  </a:lnTo>
                  <a:lnTo>
                    <a:pt x="1007" y="669"/>
                  </a:lnTo>
                  <a:lnTo>
                    <a:pt x="1008" y="667"/>
                  </a:lnTo>
                  <a:lnTo>
                    <a:pt x="1008" y="665"/>
                  </a:lnTo>
                  <a:lnTo>
                    <a:pt x="1008" y="665"/>
                  </a:lnTo>
                  <a:lnTo>
                    <a:pt x="1010" y="665"/>
                  </a:lnTo>
                  <a:lnTo>
                    <a:pt x="1012" y="665"/>
                  </a:lnTo>
                  <a:lnTo>
                    <a:pt x="1012" y="664"/>
                  </a:lnTo>
                  <a:lnTo>
                    <a:pt x="1012" y="662"/>
                  </a:lnTo>
                  <a:lnTo>
                    <a:pt x="1012" y="660"/>
                  </a:lnTo>
                  <a:lnTo>
                    <a:pt x="1012" y="662"/>
                  </a:lnTo>
                  <a:lnTo>
                    <a:pt x="1012" y="660"/>
                  </a:lnTo>
                  <a:lnTo>
                    <a:pt x="1014" y="660"/>
                  </a:lnTo>
                  <a:lnTo>
                    <a:pt x="1012" y="658"/>
                  </a:lnTo>
                  <a:lnTo>
                    <a:pt x="1014" y="658"/>
                  </a:lnTo>
                  <a:lnTo>
                    <a:pt x="1014" y="656"/>
                  </a:lnTo>
                  <a:lnTo>
                    <a:pt x="1016" y="656"/>
                  </a:lnTo>
                  <a:lnTo>
                    <a:pt x="1017" y="656"/>
                  </a:lnTo>
                  <a:lnTo>
                    <a:pt x="1017" y="656"/>
                  </a:lnTo>
                  <a:lnTo>
                    <a:pt x="1021" y="653"/>
                  </a:lnTo>
                  <a:lnTo>
                    <a:pt x="1023" y="653"/>
                  </a:lnTo>
                  <a:lnTo>
                    <a:pt x="1023" y="651"/>
                  </a:lnTo>
                  <a:lnTo>
                    <a:pt x="1028" y="647"/>
                  </a:lnTo>
                  <a:lnTo>
                    <a:pt x="1028" y="647"/>
                  </a:lnTo>
                  <a:lnTo>
                    <a:pt x="1030" y="647"/>
                  </a:lnTo>
                  <a:lnTo>
                    <a:pt x="1030" y="646"/>
                  </a:lnTo>
                  <a:lnTo>
                    <a:pt x="1030" y="644"/>
                  </a:lnTo>
                  <a:lnTo>
                    <a:pt x="1032" y="642"/>
                  </a:lnTo>
                  <a:lnTo>
                    <a:pt x="1030" y="642"/>
                  </a:lnTo>
                  <a:lnTo>
                    <a:pt x="1030" y="642"/>
                  </a:lnTo>
                  <a:lnTo>
                    <a:pt x="1030" y="640"/>
                  </a:lnTo>
                  <a:lnTo>
                    <a:pt x="1030" y="640"/>
                  </a:lnTo>
                  <a:lnTo>
                    <a:pt x="1030" y="635"/>
                  </a:lnTo>
                  <a:lnTo>
                    <a:pt x="1030" y="635"/>
                  </a:lnTo>
                  <a:lnTo>
                    <a:pt x="1030" y="635"/>
                  </a:lnTo>
                  <a:lnTo>
                    <a:pt x="1030" y="633"/>
                  </a:lnTo>
                  <a:lnTo>
                    <a:pt x="1030" y="631"/>
                  </a:lnTo>
                  <a:lnTo>
                    <a:pt x="1030" y="633"/>
                  </a:lnTo>
                  <a:lnTo>
                    <a:pt x="1032" y="633"/>
                  </a:lnTo>
                  <a:lnTo>
                    <a:pt x="1030" y="631"/>
                  </a:lnTo>
                  <a:lnTo>
                    <a:pt x="1030" y="629"/>
                  </a:lnTo>
                  <a:lnTo>
                    <a:pt x="1030" y="629"/>
                  </a:lnTo>
                  <a:lnTo>
                    <a:pt x="1028" y="626"/>
                  </a:lnTo>
                  <a:lnTo>
                    <a:pt x="1028" y="624"/>
                  </a:lnTo>
                  <a:lnTo>
                    <a:pt x="1028" y="622"/>
                  </a:lnTo>
                  <a:lnTo>
                    <a:pt x="1028" y="620"/>
                  </a:lnTo>
                  <a:lnTo>
                    <a:pt x="1026" y="620"/>
                  </a:lnTo>
                  <a:lnTo>
                    <a:pt x="1026" y="615"/>
                  </a:lnTo>
                  <a:lnTo>
                    <a:pt x="1023" y="606"/>
                  </a:lnTo>
                  <a:lnTo>
                    <a:pt x="1017" y="600"/>
                  </a:lnTo>
                  <a:lnTo>
                    <a:pt x="1017" y="598"/>
                  </a:lnTo>
                  <a:lnTo>
                    <a:pt x="1016" y="597"/>
                  </a:lnTo>
                  <a:lnTo>
                    <a:pt x="1016" y="597"/>
                  </a:lnTo>
                  <a:lnTo>
                    <a:pt x="1016" y="597"/>
                  </a:lnTo>
                  <a:lnTo>
                    <a:pt x="1016" y="597"/>
                  </a:lnTo>
                  <a:lnTo>
                    <a:pt x="1014" y="595"/>
                  </a:lnTo>
                  <a:lnTo>
                    <a:pt x="1012" y="595"/>
                  </a:lnTo>
                  <a:lnTo>
                    <a:pt x="1010" y="593"/>
                  </a:lnTo>
                  <a:lnTo>
                    <a:pt x="1008" y="591"/>
                  </a:lnTo>
                  <a:lnTo>
                    <a:pt x="1007" y="589"/>
                  </a:lnTo>
                  <a:lnTo>
                    <a:pt x="1005" y="588"/>
                  </a:lnTo>
                  <a:lnTo>
                    <a:pt x="1005" y="588"/>
                  </a:lnTo>
                  <a:lnTo>
                    <a:pt x="1003" y="586"/>
                  </a:lnTo>
                  <a:lnTo>
                    <a:pt x="1001" y="586"/>
                  </a:lnTo>
                  <a:lnTo>
                    <a:pt x="999" y="584"/>
                  </a:lnTo>
                  <a:lnTo>
                    <a:pt x="999" y="582"/>
                  </a:lnTo>
                  <a:lnTo>
                    <a:pt x="997" y="579"/>
                  </a:lnTo>
                  <a:lnTo>
                    <a:pt x="996" y="577"/>
                  </a:lnTo>
                  <a:lnTo>
                    <a:pt x="994" y="575"/>
                  </a:lnTo>
                  <a:lnTo>
                    <a:pt x="990" y="571"/>
                  </a:lnTo>
                  <a:lnTo>
                    <a:pt x="990" y="570"/>
                  </a:lnTo>
                  <a:lnTo>
                    <a:pt x="988" y="568"/>
                  </a:lnTo>
                  <a:lnTo>
                    <a:pt x="988" y="566"/>
                  </a:lnTo>
                  <a:lnTo>
                    <a:pt x="988" y="564"/>
                  </a:lnTo>
                  <a:lnTo>
                    <a:pt x="990" y="559"/>
                  </a:lnTo>
                  <a:lnTo>
                    <a:pt x="992" y="555"/>
                  </a:lnTo>
                  <a:lnTo>
                    <a:pt x="994" y="553"/>
                  </a:lnTo>
                  <a:lnTo>
                    <a:pt x="994" y="551"/>
                  </a:lnTo>
                  <a:lnTo>
                    <a:pt x="994" y="550"/>
                  </a:lnTo>
                  <a:lnTo>
                    <a:pt x="994" y="548"/>
                  </a:lnTo>
                  <a:lnTo>
                    <a:pt x="996" y="548"/>
                  </a:lnTo>
                  <a:lnTo>
                    <a:pt x="997" y="546"/>
                  </a:lnTo>
                  <a:lnTo>
                    <a:pt x="997" y="544"/>
                  </a:lnTo>
                  <a:lnTo>
                    <a:pt x="999" y="542"/>
                  </a:lnTo>
                  <a:lnTo>
                    <a:pt x="1001" y="542"/>
                  </a:lnTo>
                  <a:lnTo>
                    <a:pt x="1001" y="542"/>
                  </a:lnTo>
                  <a:lnTo>
                    <a:pt x="1003" y="541"/>
                  </a:lnTo>
                  <a:lnTo>
                    <a:pt x="1003" y="541"/>
                  </a:lnTo>
                  <a:lnTo>
                    <a:pt x="1005" y="542"/>
                  </a:lnTo>
                  <a:lnTo>
                    <a:pt x="1005" y="541"/>
                  </a:lnTo>
                  <a:lnTo>
                    <a:pt x="1005" y="541"/>
                  </a:lnTo>
                  <a:lnTo>
                    <a:pt x="1005" y="539"/>
                  </a:lnTo>
                  <a:lnTo>
                    <a:pt x="1007" y="539"/>
                  </a:lnTo>
                  <a:lnTo>
                    <a:pt x="1007" y="539"/>
                  </a:lnTo>
                  <a:lnTo>
                    <a:pt x="1010" y="541"/>
                  </a:lnTo>
                  <a:lnTo>
                    <a:pt x="1010" y="541"/>
                  </a:lnTo>
                  <a:lnTo>
                    <a:pt x="1012" y="542"/>
                  </a:lnTo>
                  <a:lnTo>
                    <a:pt x="1012" y="542"/>
                  </a:lnTo>
                  <a:lnTo>
                    <a:pt x="1014" y="541"/>
                  </a:lnTo>
                  <a:lnTo>
                    <a:pt x="1014" y="541"/>
                  </a:lnTo>
                  <a:lnTo>
                    <a:pt x="1016" y="541"/>
                  </a:lnTo>
                  <a:lnTo>
                    <a:pt x="1016" y="546"/>
                  </a:lnTo>
                  <a:lnTo>
                    <a:pt x="1016" y="546"/>
                  </a:lnTo>
                  <a:lnTo>
                    <a:pt x="1016" y="548"/>
                  </a:lnTo>
                  <a:lnTo>
                    <a:pt x="1019" y="551"/>
                  </a:lnTo>
                  <a:lnTo>
                    <a:pt x="1021" y="553"/>
                  </a:lnTo>
                  <a:lnTo>
                    <a:pt x="1023" y="551"/>
                  </a:lnTo>
                  <a:lnTo>
                    <a:pt x="1023" y="550"/>
                  </a:lnTo>
                  <a:lnTo>
                    <a:pt x="1023" y="548"/>
                  </a:lnTo>
                  <a:lnTo>
                    <a:pt x="1021" y="546"/>
                  </a:lnTo>
                  <a:lnTo>
                    <a:pt x="1021" y="542"/>
                  </a:lnTo>
                  <a:lnTo>
                    <a:pt x="1023" y="542"/>
                  </a:lnTo>
                  <a:lnTo>
                    <a:pt x="1025" y="541"/>
                  </a:lnTo>
                  <a:lnTo>
                    <a:pt x="1025" y="541"/>
                  </a:lnTo>
                  <a:lnTo>
                    <a:pt x="1026" y="541"/>
                  </a:lnTo>
                  <a:lnTo>
                    <a:pt x="1026" y="541"/>
                  </a:lnTo>
                  <a:lnTo>
                    <a:pt x="1028" y="541"/>
                  </a:lnTo>
                  <a:lnTo>
                    <a:pt x="1030" y="539"/>
                  </a:lnTo>
                  <a:lnTo>
                    <a:pt x="1032" y="537"/>
                  </a:lnTo>
                  <a:lnTo>
                    <a:pt x="1032" y="537"/>
                  </a:lnTo>
                  <a:lnTo>
                    <a:pt x="1034" y="537"/>
                  </a:lnTo>
                  <a:lnTo>
                    <a:pt x="1036" y="537"/>
                  </a:lnTo>
                  <a:lnTo>
                    <a:pt x="1036" y="537"/>
                  </a:lnTo>
                  <a:lnTo>
                    <a:pt x="1036" y="537"/>
                  </a:lnTo>
                  <a:lnTo>
                    <a:pt x="1039" y="535"/>
                  </a:lnTo>
                  <a:lnTo>
                    <a:pt x="1039" y="535"/>
                  </a:lnTo>
                  <a:lnTo>
                    <a:pt x="1039" y="535"/>
                  </a:lnTo>
                  <a:lnTo>
                    <a:pt x="1039" y="533"/>
                  </a:lnTo>
                  <a:lnTo>
                    <a:pt x="1039" y="532"/>
                  </a:lnTo>
                  <a:lnTo>
                    <a:pt x="1039" y="532"/>
                  </a:lnTo>
                  <a:lnTo>
                    <a:pt x="1039" y="528"/>
                  </a:lnTo>
                  <a:lnTo>
                    <a:pt x="1039" y="530"/>
                  </a:lnTo>
                  <a:lnTo>
                    <a:pt x="1041" y="530"/>
                  </a:lnTo>
                  <a:lnTo>
                    <a:pt x="1043" y="532"/>
                  </a:lnTo>
                  <a:lnTo>
                    <a:pt x="1043" y="532"/>
                  </a:lnTo>
                  <a:lnTo>
                    <a:pt x="1043" y="532"/>
                  </a:lnTo>
                  <a:lnTo>
                    <a:pt x="1043" y="532"/>
                  </a:lnTo>
                  <a:lnTo>
                    <a:pt x="1043" y="530"/>
                  </a:lnTo>
                  <a:lnTo>
                    <a:pt x="1041" y="528"/>
                  </a:lnTo>
                  <a:lnTo>
                    <a:pt x="1041" y="526"/>
                  </a:lnTo>
                  <a:lnTo>
                    <a:pt x="1043" y="526"/>
                  </a:lnTo>
                  <a:lnTo>
                    <a:pt x="1045" y="528"/>
                  </a:lnTo>
                  <a:lnTo>
                    <a:pt x="1045" y="528"/>
                  </a:lnTo>
                  <a:lnTo>
                    <a:pt x="1046" y="530"/>
                  </a:lnTo>
                  <a:lnTo>
                    <a:pt x="1046" y="530"/>
                  </a:lnTo>
                  <a:lnTo>
                    <a:pt x="1046" y="530"/>
                  </a:lnTo>
                  <a:lnTo>
                    <a:pt x="1048" y="530"/>
                  </a:lnTo>
                  <a:lnTo>
                    <a:pt x="1048" y="530"/>
                  </a:lnTo>
                  <a:lnTo>
                    <a:pt x="1048" y="528"/>
                  </a:lnTo>
                  <a:lnTo>
                    <a:pt x="1048" y="528"/>
                  </a:lnTo>
                  <a:lnTo>
                    <a:pt x="1050" y="528"/>
                  </a:lnTo>
                  <a:lnTo>
                    <a:pt x="1050" y="528"/>
                  </a:lnTo>
                  <a:lnTo>
                    <a:pt x="1050" y="530"/>
                  </a:lnTo>
                  <a:lnTo>
                    <a:pt x="1050" y="530"/>
                  </a:lnTo>
                  <a:lnTo>
                    <a:pt x="1050" y="528"/>
                  </a:lnTo>
                  <a:lnTo>
                    <a:pt x="1050" y="528"/>
                  </a:lnTo>
                  <a:lnTo>
                    <a:pt x="1050" y="526"/>
                  </a:lnTo>
                  <a:lnTo>
                    <a:pt x="1052" y="526"/>
                  </a:lnTo>
                  <a:lnTo>
                    <a:pt x="1052" y="526"/>
                  </a:lnTo>
                  <a:lnTo>
                    <a:pt x="1052" y="528"/>
                  </a:lnTo>
                  <a:lnTo>
                    <a:pt x="1054" y="528"/>
                  </a:lnTo>
                  <a:lnTo>
                    <a:pt x="1054" y="526"/>
                  </a:lnTo>
                  <a:lnTo>
                    <a:pt x="1055" y="524"/>
                  </a:lnTo>
                  <a:lnTo>
                    <a:pt x="1055" y="526"/>
                  </a:lnTo>
                  <a:lnTo>
                    <a:pt x="1055" y="526"/>
                  </a:lnTo>
                  <a:lnTo>
                    <a:pt x="1057" y="526"/>
                  </a:lnTo>
                  <a:lnTo>
                    <a:pt x="1057" y="526"/>
                  </a:lnTo>
                  <a:lnTo>
                    <a:pt x="1057" y="526"/>
                  </a:lnTo>
                  <a:lnTo>
                    <a:pt x="1057" y="524"/>
                  </a:lnTo>
                  <a:lnTo>
                    <a:pt x="1059" y="524"/>
                  </a:lnTo>
                  <a:lnTo>
                    <a:pt x="1059" y="526"/>
                  </a:lnTo>
                  <a:lnTo>
                    <a:pt x="1061" y="524"/>
                  </a:lnTo>
                  <a:lnTo>
                    <a:pt x="1064" y="523"/>
                  </a:lnTo>
                  <a:lnTo>
                    <a:pt x="1064" y="523"/>
                  </a:lnTo>
                  <a:lnTo>
                    <a:pt x="1064" y="521"/>
                  </a:lnTo>
                  <a:lnTo>
                    <a:pt x="1064" y="519"/>
                  </a:lnTo>
                  <a:lnTo>
                    <a:pt x="1064" y="519"/>
                  </a:lnTo>
                  <a:lnTo>
                    <a:pt x="1066" y="517"/>
                  </a:lnTo>
                  <a:lnTo>
                    <a:pt x="1066" y="517"/>
                  </a:lnTo>
                  <a:lnTo>
                    <a:pt x="1068" y="517"/>
                  </a:lnTo>
                  <a:lnTo>
                    <a:pt x="1068" y="515"/>
                  </a:lnTo>
                  <a:lnTo>
                    <a:pt x="1068" y="515"/>
                  </a:lnTo>
                  <a:lnTo>
                    <a:pt x="1070" y="515"/>
                  </a:lnTo>
                  <a:lnTo>
                    <a:pt x="1070" y="513"/>
                  </a:lnTo>
                  <a:lnTo>
                    <a:pt x="1070" y="513"/>
                  </a:lnTo>
                  <a:lnTo>
                    <a:pt x="1070" y="513"/>
                  </a:lnTo>
                  <a:lnTo>
                    <a:pt x="1070" y="512"/>
                  </a:lnTo>
                  <a:lnTo>
                    <a:pt x="1072" y="512"/>
                  </a:lnTo>
                  <a:lnTo>
                    <a:pt x="1072" y="510"/>
                  </a:lnTo>
                  <a:lnTo>
                    <a:pt x="1072" y="508"/>
                  </a:lnTo>
                  <a:lnTo>
                    <a:pt x="1072" y="508"/>
                  </a:lnTo>
                  <a:lnTo>
                    <a:pt x="1072" y="506"/>
                  </a:lnTo>
                  <a:lnTo>
                    <a:pt x="1072" y="506"/>
                  </a:lnTo>
                  <a:lnTo>
                    <a:pt x="1074" y="506"/>
                  </a:lnTo>
                  <a:lnTo>
                    <a:pt x="1075" y="504"/>
                  </a:lnTo>
                  <a:lnTo>
                    <a:pt x="1075" y="504"/>
                  </a:lnTo>
                  <a:lnTo>
                    <a:pt x="1075" y="503"/>
                  </a:lnTo>
                  <a:lnTo>
                    <a:pt x="1077" y="501"/>
                  </a:lnTo>
                  <a:lnTo>
                    <a:pt x="1075" y="499"/>
                  </a:lnTo>
                  <a:lnTo>
                    <a:pt x="1077" y="499"/>
                  </a:lnTo>
                  <a:lnTo>
                    <a:pt x="1077" y="499"/>
                  </a:lnTo>
                  <a:lnTo>
                    <a:pt x="1077" y="499"/>
                  </a:lnTo>
                  <a:lnTo>
                    <a:pt x="1077" y="497"/>
                  </a:lnTo>
                  <a:lnTo>
                    <a:pt x="1077" y="495"/>
                  </a:lnTo>
                  <a:lnTo>
                    <a:pt x="1079" y="495"/>
                  </a:lnTo>
                  <a:lnTo>
                    <a:pt x="1079" y="495"/>
                  </a:lnTo>
                  <a:lnTo>
                    <a:pt x="1079" y="495"/>
                  </a:lnTo>
                  <a:lnTo>
                    <a:pt x="1079" y="495"/>
                  </a:lnTo>
                  <a:lnTo>
                    <a:pt x="1077" y="494"/>
                  </a:lnTo>
                  <a:lnTo>
                    <a:pt x="1079" y="494"/>
                  </a:lnTo>
                  <a:lnTo>
                    <a:pt x="1079" y="494"/>
                  </a:lnTo>
                  <a:lnTo>
                    <a:pt x="1079" y="492"/>
                  </a:lnTo>
                  <a:lnTo>
                    <a:pt x="1079" y="490"/>
                  </a:lnTo>
                  <a:lnTo>
                    <a:pt x="1077" y="490"/>
                  </a:lnTo>
                  <a:lnTo>
                    <a:pt x="1077" y="486"/>
                  </a:lnTo>
                  <a:lnTo>
                    <a:pt x="1077" y="486"/>
                  </a:lnTo>
                  <a:lnTo>
                    <a:pt x="1075" y="483"/>
                  </a:lnTo>
                  <a:lnTo>
                    <a:pt x="1077" y="483"/>
                  </a:lnTo>
                  <a:lnTo>
                    <a:pt x="1077" y="483"/>
                  </a:lnTo>
                  <a:lnTo>
                    <a:pt x="1079" y="485"/>
                  </a:lnTo>
                  <a:lnTo>
                    <a:pt x="1079" y="485"/>
                  </a:lnTo>
                  <a:lnTo>
                    <a:pt x="1079" y="483"/>
                  </a:lnTo>
                  <a:lnTo>
                    <a:pt x="1079" y="481"/>
                  </a:lnTo>
                  <a:lnTo>
                    <a:pt x="1079" y="479"/>
                  </a:lnTo>
                  <a:lnTo>
                    <a:pt x="1081" y="479"/>
                  </a:lnTo>
                  <a:lnTo>
                    <a:pt x="1081" y="477"/>
                  </a:lnTo>
                  <a:lnTo>
                    <a:pt x="1081" y="475"/>
                  </a:lnTo>
                  <a:lnTo>
                    <a:pt x="1081" y="474"/>
                  </a:lnTo>
                  <a:lnTo>
                    <a:pt x="1081" y="472"/>
                  </a:lnTo>
                  <a:lnTo>
                    <a:pt x="1081" y="472"/>
                  </a:lnTo>
                  <a:lnTo>
                    <a:pt x="1081" y="472"/>
                  </a:lnTo>
                  <a:lnTo>
                    <a:pt x="1081" y="470"/>
                  </a:lnTo>
                  <a:lnTo>
                    <a:pt x="1081" y="468"/>
                  </a:lnTo>
                  <a:lnTo>
                    <a:pt x="1081" y="466"/>
                  </a:lnTo>
                  <a:lnTo>
                    <a:pt x="1083" y="466"/>
                  </a:lnTo>
                  <a:lnTo>
                    <a:pt x="1083" y="466"/>
                  </a:lnTo>
                  <a:lnTo>
                    <a:pt x="1083" y="468"/>
                  </a:lnTo>
                  <a:lnTo>
                    <a:pt x="1084" y="465"/>
                  </a:lnTo>
                  <a:lnTo>
                    <a:pt x="1083" y="463"/>
                  </a:lnTo>
                  <a:lnTo>
                    <a:pt x="1083" y="461"/>
                  </a:lnTo>
                  <a:lnTo>
                    <a:pt x="1083" y="459"/>
                  </a:lnTo>
                  <a:lnTo>
                    <a:pt x="1081" y="457"/>
                  </a:lnTo>
                  <a:lnTo>
                    <a:pt x="1081" y="457"/>
                  </a:lnTo>
                  <a:lnTo>
                    <a:pt x="1083" y="456"/>
                  </a:lnTo>
                  <a:lnTo>
                    <a:pt x="1083" y="456"/>
                  </a:lnTo>
                  <a:lnTo>
                    <a:pt x="1083" y="454"/>
                  </a:lnTo>
                  <a:lnTo>
                    <a:pt x="1081" y="452"/>
                  </a:lnTo>
                  <a:lnTo>
                    <a:pt x="1081" y="454"/>
                  </a:lnTo>
                  <a:lnTo>
                    <a:pt x="1079" y="454"/>
                  </a:lnTo>
                  <a:lnTo>
                    <a:pt x="1081" y="452"/>
                  </a:lnTo>
                  <a:lnTo>
                    <a:pt x="1081" y="450"/>
                  </a:lnTo>
                  <a:lnTo>
                    <a:pt x="1083" y="448"/>
                  </a:lnTo>
                  <a:lnTo>
                    <a:pt x="1081" y="448"/>
                  </a:lnTo>
                  <a:lnTo>
                    <a:pt x="1081" y="448"/>
                  </a:lnTo>
                  <a:lnTo>
                    <a:pt x="1079" y="448"/>
                  </a:lnTo>
                  <a:lnTo>
                    <a:pt x="1077" y="448"/>
                  </a:lnTo>
                  <a:lnTo>
                    <a:pt x="1077" y="447"/>
                  </a:lnTo>
                  <a:lnTo>
                    <a:pt x="1075" y="447"/>
                  </a:lnTo>
                  <a:lnTo>
                    <a:pt x="1074" y="445"/>
                  </a:lnTo>
                  <a:lnTo>
                    <a:pt x="1072" y="447"/>
                  </a:lnTo>
                  <a:lnTo>
                    <a:pt x="1070" y="447"/>
                  </a:lnTo>
                  <a:lnTo>
                    <a:pt x="1068" y="447"/>
                  </a:lnTo>
                  <a:lnTo>
                    <a:pt x="1066" y="447"/>
                  </a:lnTo>
                  <a:lnTo>
                    <a:pt x="1068" y="445"/>
                  </a:lnTo>
                  <a:lnTo>
                    <a:pt x="1068" y="445"/>
                  </a:lnTo>
                  <a:lnTo>
                    <a:pt x="1070" y="445"/>
                  </a:lnTo>
                  <a:lnTo>
                    <a:pt x="1072" y="443"/>
                  </a:lnTo>
                  <a:lnTo>
                    <a:pt x="1072" y="443"/>
                  </a:lnTo>
                  <a:lnTo>
                    <a:pt x="1074" y="441"/>
                  </a:lnTo>
                  <a:lnTo>
                    <a:pt x="1074" y="441"/>
                  </a:lnTo>
                  <a:lnTo>
                    <a:pt x="1075" y="439"/>
                  </a:lnTo>
                  <a:lnTo>
                    <a:pt x="1077" y="439"/>
                  </a:lnTo>
                  <a:lnTo>
                    <a:pt x="1077" y="437"/>
                  </a:lnTo>
                  <a:lnTo>
                    <a:pt x="1075" y="436"/>
                  </a:lnTo>
                  <a:lnTo>
                    <a:pt x="1074" y="434"/>
                  </a:lnTo>
                  <a:lnTo>
                    <a:pt x="1072" y="434"/>
                  </a:lnTo>
                  <a:lnTo>
                    <a:pt x="1070" y="434"/>
                  </a:lnTo>
                  <a:lnTo>
                    <a:pt x="1068" y="430"/>
                  </a:lnTo>
                  <a:lnTo>
                    <a:pt x="1066" y="430"/>
                  </a:lnTo>
                  <a:lnTo>
                    <a:pt x="1064" y="430"/>
                  </a:lnTo>
                  <a:lnTo>
                    <a:pt x="1064" y="428"/>
                  </a:lnTo>
                  <a:lnTo>
                    <a:pt x="1063" y="428"/>
                  </a:lnTo>
                  <a:lnTo>
                    <a:pt x="1059" y="430"/>
                  </a:lnTo>
                  <a:lnTo>
                    <a:pt x="1059" y="428"/>
                  </a:lnTo>
                  <a:lnTo>
                    <a:pt x="1063" y="427"/>
                  </a:lnTo>
                  <a:lnTo>
                    <a:pt x="1064" y="428"/>
                  </a:lnTo>
                  <a:lnTo>
                    <a:pt x="1066" y="430"/>
                  </a:lnTo>
                  <a:lnTo>
                    <a:pt x="1068" y="430"/>
                  </a:lnTo>
                  <a:lnTo>
                    <a:pt x="1070" y="430"/>
                  </a:lnTo>
                  <a:lnTo>
                    <a:pt x="1074" y="430"/>
                  </a:lnTo>
                  <a:lnTo>
                    <a:pt x="1070" y="427"/>
                  </a:lnTo>
                  <a:lnTo>
                    <a:pt x="1066" y="425"/>
                  </a:lnTo>
                  <a:lnTo>
                    <a:pt x="1066" y="423"/>
                  </a:lnTo>
                  <a:lnTo>
                    <a:pt x="1064" y="423"/>
                  </a:lnTo>
                  <a:lnTo>
                    <a:pt x="1061" y="421"/>
                  </a:lnTo>
                  <a:lnTo>
                    <a:pt x="1059" y="418"/>
                  </a:lnTo>
                  <a:lnTo>
                    <a:pt x="1057" y="416"/>
                  </a:lnTo>
                  <a:lnTo>
                    <a:pt x="1054" y="410"/>
                  </a:lnTo>
                  <a:lnTo>
                    <a:pt x="1052" y="409"/>
                  </a:lnTo>
                  <a:lnTo>
                    <a:pt x="1050" y="407"/>
                  </a:lnTo>
                  <a:lnTo>
                    <a:pt x="1048" y="405"/>
                  </a:lnTo>
                  <a:lnTo>
                    <a:pt x="1043" y="403"/>
                  </a:lnTo>
                  <a:lnTo>
                    <a:pt x="1041" y="401"/>
                  </a:lnTo>
                  <a:lnTo>
                    <a:pt x="1039" y="401"/>
                  </a:lnTo>
                  <a:lnTo>
                    <a:pt x="1039" y="399"/>
                  </a:lnTo>
                  <a:lnTo>
                    <a:pt x="1039" y="398"/>
                  </a:lnTo>
                  <a:lnTo>
                    <a:pt x="1039" y="394"/>
                  </a:lnTo>
                  <a:lnTo>
                    <a:pt x="1039" y="392"/>
                  </a:lnTo>
                  <a:lnTo>
                    <a:pt x="1041" y="390"/>
                  </a:lnTo>
                  <a:lnTo>
                    <a:pt x="1041" y="389"/>
                  </a:lnTo>
                  <a:lnTo>
                    <a:pt x="1041" y="387"/>
                  </a:lnTo>
                  <a:lnTo>
                    <a:pt x="1039" y="387"/>
                  </a:lnTo>
                  <a:lnTo>
                    <a:pt x="1039" y="385"/>
                  </a:lnTo>
                  <a:lnTo>
                    <a:pt x="1041" y="385"/>
                  </a:lnTo>
                  <a:lnTo>
                    <a:pt x="1041" y="387"/>
                  </a:lnTo>
                  <a:lnTo>
                    <a:pt x="1043" y="387"/>
                  </a:lnTo>
                  <a:lnTo>
                    <a:pt x="1043" y="383"/>
                  </a:lnTo>
                  <a:lnTo>
                    <a:pt x="1043" y="383"/>
                  </a:lnTo>
                  <a:lnTo>
                    <a:pt x="1043" y="383"/>
                  </a:lnTo>
                  <a:lnTo>
                    <a:pt x="1041" y="380"/>
                  </a:lnTo>
                  <a:lnTo>
                    <a:pt x="1043" y="380"/>
                  </a:lnTo>
                  <a:lnTo>
                    <a:pt x="1045" y="380"/>
                  </a:lnTo>
                  <a:lnTo>
                    <a:pt x="1046" y="380"/>
                  </a:lnTo>
                  <a:lnTo>
                    <a:pt x="1046" y="378"/>
                  </a:lnTo>
                  <a:lnTo>
                    <a:pt x="1048" y="376"/>
                  </a:lnTo>
                  <a:lnTo>
                    <a:pt x="1048" y="376"/>
                  </a:lnTo>
                  <a:lnTo>
                    <a:pt x="1050" y="376"/>
                  </a:lnTo>
                  <a:lnTo>
                    <a:pt x="1050" y="378"/>
                  </a:lnTo>
                  <a:lnTo>
                    <a:pt x="1052" y="378"/>
                  </a:lnTo>
                  <a:lnTo>
                    <a:pt x="1052" y="376"/>
                  </a:lnTo>
                  <a:lnTo>
                    <a:pt x="1052" y="376"/>
                  </a:lnTo>
                  <a:lnTo>
                    <a:pt x="1052" y="374"/>
                  </a:lnTo>
                  <a:lnTo>
                    <a:pt x="1050" y="372"/>
                  </a:lnTo>
                  <a:lnTo>
                    <a:pt x="1050" y="372"/>
                  </a:lnTo>
                  <a:lnTo>
                    <a:pt x="1048" y="371"/>
                  </a:lnTo>
                  <a:lnTo>
                    <a:pt x="1046" y="371"/>
                  </a:lnTo>
                  <a:lnTo>
                    <a:pt x="1045" y="372"/>
                  </a:lnTo>
                  <a:lnTo>
                    <a:pt x="1045" y="372"/>
                  </a:lnTo>
                  <a:lnTo>
                    <a:pt x="1043" y="372"/>
                  </a:lnTo>
                  <a:lnTo>
                    <a:pt x="1041" y="371"/>
                  </a:lnTo>
                  <a:lnTo>
                    <a:pt x="1039" y="371"/>
                  </a:lnTo>
                  <a:lnTo>
                    <a:pt x="1037" y="371"/>
                  </a:lnTo>
                  <a:lnTo>
                    <a:pt x="1036" y="369"/>
                  </a:lnTo>
                  <a:lnTo>
                    <a:pt x="1036" y="369"/>
                  </a:lnTo>
                  <a:lnTo>
                    <a:pt x="1032" y="371"/>
                  </a:lnTo>
                  <a:lnTo>
                    <a:pt x="1032" y="372"/>
                  </a:lnTo>
                  <a:lnTo>
                    <a:pt x="1032" y="374"/>
                  </a:lnTo>
                  <a:lnTo>
                    <a:pt x="1032" y="376"/>
                  </a:lnTo>
                  <a:lnTo>
                    <a:pt x="1030" y="376"/>
                  </a:lnTo>
                  <a:lnTo>
                    <a:pt x="1025" y="376"/>
                  </a:lnTo>
                  <a:lnTo>
                    <a:pt x="1023" y="374"/>
                  </a:lnTo>
                  <a:lnTo>
                    <a:pt x="1023" y="372"/>
                  </a:lnTo>
                  <a:lnTo>
                    <a:pt x="1023" y="371"/>
                  </a:lnTo>
                  <a:lnTo>
                    <a:pt x="1019" y="371"/>
                  </a:lnTo>
                  <a:lnTo>
                    <a:pt x="1017" y="369"/>
                  </a:lnTo>
                  <a:lnTo>
                    <a:pt x="1017" y="369"/>
                  </a:lnTo>
                  <a:lnTo>
                    <a:pt x="1016" y="367"/>
                  </a:lnTo>
                  <a:lnTo>
                    <a:pt x="1016" y="367"/>
                  </a:lnTo>
                  <a:lnTo>
                    <a:pt x="1014" y="367"/>
                  </a:lnTo>
                  <a:lnTo>
                    <a:pt x="1012" y="365"/>
                  </a:lnTo>
                  <a:lnTo>
                    <a:pt x="1008" y="363"/>
                  </a:lnTo>
                  <a:lnTo>
                    <a:pt x="1008" y="361"/>
                  </a:lnTo>
                  <a:lnTo>
                    <a:pt x="1007" y="358"/>
                  </a:lnTo>
                  <a:lnTo>
                    <a:pt x="1008" y="356"/>
                  </a:lnTo>
                  <a:lnTo>
                    <a:pt x="1010" y="356"/>
                  </a:lnTo>
                  <a:lnTo>
                    <a:pt x="1010" y="356"/>
                  </a:lnTo>
                  <a:lnTo>
                    <a:pt x="1012" y="356"/>
                  </a:lnTo>
                  <a:lnTo>
                    <a:pt x="1014" y="356"/>
                  </a:lnTo>
                  <a:lnTo>
                    <a:pt x="1016" y="356"/>
                  </a:lnTo>
                  <a:lnTo>
                    <a:pt x="1016" y="354"/>
                  </a:lnTo>
                  <a:lnTo>
                    <a:pt x="1016" y="352"/>
                  </a:lnTo>
                  <a:lnTo>
                    <a:pt x="1016" y="351"/>
                  </a:lnTo>
                  <a:lnTo>
                    <a:pt x="1016" y="349"/>
                  </a:lnTo>
                  <a:lnTo>
                    <a:pt x="1016" y="349"/>
                  </a:lnTo>
                  <a:lnTo>
                    <a:pt x="1017" y="347"/>
                  </a:lnTo>
                  <a:lnTo>
                    <a:pt x="1019" y="345"/>
                  </a:lnTo>
                  <a:lnTo>
                    <a:pt x="1019" y="343"/>
                  </a:lnTo>
                  <a:lnTo>
                    <a:pt x="1019" y="342"/>
                  </a:lnTo>
                  <a:lnTo>
                    <a:pt x="1019" y="340"/>
                  </a:lnTo>
                  <a:lnTo>
                    <a:pt x="1021" y="338"/>
                  </a:lnTo>
                  <a:lnTo>
                    <a:pt x="1021" y="336"/>
                  </a:lnTo>
                  <a:lnTo>
                    <a:pt x="1025" y="336"/>
                  </a:lnTo>
                  <a:lnTo>
                    <a:pt x="1025" y="334"/>
                  </a:lnTo>
                  <a:lnTo>
                    <a:pt x="1026" y="336"/>
                  </a:lnTo>
                  <a:lnTo>
                    <a:pt x="1026" y="338"/>
                  </a:lnTo>
                  <a:lnTo>
                    <a:pt x="1030" y="340"/>
                  </a:lnTo>
                  <a:lnTo>
                    <a:pt x="1030" y="340"/>
                  </a:lnTo>
                  <a:lnTo>
                    <a:pt x="1030" y="343"/>
                  </a:lnTo>
                  <a:lnTo>
                    <a:pt x="1030" y="347"/>
                  </a:lnTo>
                  <a:lnTo>
                    <a:pt x="1030" y="349"/>
                  </a:lnTo>
                  <a:lnTo>
                    <a:pt x="1030" y="349"/>
                  </a:lnTo>
                  <a:lnTo>
                    <a:pt x="1030" y="351"/>
                  </a:lnTo>
                  <a:lnTo>
                    <a:pt x="1030" y="351"/>
                  </a:lnTo>
                  <a:lnTo>
                    <a:pt x="1032" y="352"/>
                  </a:lnTo>
                  <a:lnTo>
                    <a:pt x="1034" y="352"/>
                  </a:lnTo>
                  <a:lnTo>
                    <a:pt x="1034" y="354"/>
                  </a:lnTo>
                  <a:lnTo>
                    <a:pt x="1034" y="356"/>
                  </a:lnTo>
                  <a:lnTo>
                    <a:pt x="1032" y="356"/>
                  </a:lnTo>
                  <a:lnTo>
                    <a:pt x="1032" y="358"/>
                  </a:lnTo>
                  <a:lnTo>
                    <a:pt x="1034" y="358"/>
                  </a:lnTo>
                  <a:lnTo>
                    <a:pt x="1036" y="356"/>
                  </a:lnTo>
                  <a:lnTo>
                    <a:pt x="1036" y="356"/>
                  </a:lnTo>
                  <a:lnTo>
                    <a:pt x="1036" y="356"/>
                  </a:lnTo>
                  <a:lnTo>
                    <a:pt x="1037" y="354"/>
                  </a:lnTo>
                  <a:lnTo>
                    <a:pt x="1037" y="352"/>
                  </a:lnTo>
                  <a:lnTo>
                    <a:pt x="1037" y="352"/>
                  </a:lnTo>
                  <a:lnTo>
                    <a:pt x="1041" y="349"/>
                  </a:lnTo>
                  <a:lnTo>
                    <a:pt x="1043" y="347"/>
                  </a:lnTo>
                  <a:lnTo>
                    <a:pt x="1043" y="347"/>
                  </a:lnTo>
                  <a:lnTo>
                    <a:pt x="1045" y="347"/>
                  </a:lnTo>
                  <a:lnTo>
                    <a:pt x="1046" y="347"/>
                  </a:lnTo>
                  <a:lnTo>
                    <a:pt x="1046" y="347"/>
                  </a:lnTo>
                  <a:lnTo>
                    <a:pt x="1048" y="345"/>
                  </a:lnTo>
                  <a:lnTo>
                    <a:pt x="1048" y="345"/>
                  </a:lnTo>
                  <a:lnTo>
                    <a:pt x="1052" y="347"/>
                  </a:lnTo>
                  <a:lnTo>
                    <a:pt x="1052" y="347"/>
                  </a:lnTo>
                  <a:lnTo>
                    <a:pt x="1054" y="347"/>
                  </a:lnTo>
                  <a:lnTo>
                    <a:pt x="1055" y="347"/>
                  </a:lnTo>
                  <a:lnTo>
                    <a:pt x="1057" y="347"/>
                  </a:lnTo>
                  <a:lnTo>
                    <a:pt x="1059" y="347"/>
                  </a:lnTo>
                  <a:lnTo>
                    <a:pt x="1059" y="349"/>
                  </a:lnTo>
                  <a:lnTo>
                    <a:pt x="1059" y="352"/>
                  </a:lnTo>
                  <a:lnTo>
                    <a:pt x="1061" y="356"/>
                  </a:lnTo>
                  <a:lnTo>
                    <a:pt x="1063" y="356"/>
                  </a:lnTo>
                  <a:lnTo>
                    <a:pt x="1063" y="356"/>
                  </a:lnTo>
                  <a:lnTo>
                    <a:pt x="1061" y="358"/>
                  </a:lnTo>
                  <a:lnTo>
                    <a:pt x="1063" y="358"/>
                  </a:lnTo>
                  <a:lnTo>
                    <a:pt x="1061" y="360"/>
                  </a:lnTo>
                  <a:lnTo>
                    <a:pt x="1063" y="361"/>
                  </a:lnTo>
                  <a:lnTo>
                    <a:pt x="1063" y="363"/>
                  </a:lnTo>
                  <a:lnTo>
                    <a:pt x="1064" y="363"/>
                  </a:lnTo>
                  <a:lnTo>
                    <a:pt x="1064" y="363"/>
                  </a:lnTo>
                  <a:lnTo>
                    <a:pt x="1064" y="363"/>
                  </a:lnTo>
                  <a:lnTo>
                    <a:pt x="1064" y="365"/>
                  </a:lnTo>
                  <a:lnTo>
                    <a:pt x="1064" y="365"/>
                  </a:lnTo>
                  <a:lnTo>
                    <a:pt x="1064" y="365"/>
                  </a:lnTo>
                  <a:lnTo>
                    <a:pt x="1066" y="365"/>
                  </a:lnTo>
                  <a:lnTo>
                    <a:pt x="1068" y="367"/>
                  </a:lnTo>
                  <a:lnTo>
                    <a:pt x="1068" y="367"/>
                  </a:lnTo>
                  <a:lnTo>
                    <a:pt x="1068" y="367"/>
                  </a:lnTo>
                  <a:lnTo>
                    <a:pt x="1068" y="365"/>
                  </a:lnTo>
                  <a:lnTo>
                    <a:pt x="1070" y="365"/>
                  </a:lnTo>
                  <a:lnTo>
                    <a:pt x="1070" y="363"/>
                  </a:lnTo>
                  <a:lnTo>
                    <a:pt x="1068" y="363"/>
                  </a:lnTo>
                  <a:lnTo>
                    <a:pt x="1070" y="363"/>
                  </a:lnTo>
                  <a:lnTo>
                    <a:pt x="1070" y="365"/>
                  </a:lnTo>
                  <a:lnTo>
                    <a:pt x="1072" y="365"/>
                  </a:lnTo>
                  <a:lnTo>
                    <a:pt x="1074" y="365"/>
                  </a:lnTo>
                  <a:lnTo>
                    <a:pt x="1074" y="365"/>
                  </a:lnTo>
                  <a:lnTo>
                    <a:pt x="1075" y="365"/>
                  </a:lnTo>
                  <a:lnTo>
                    <a:pt x="1075" y="365"/>
                  </a:lnTo>
                  <a:lnTo>
                    <a:pt x="1075" y="365"/>
                  </a:lnTo>
                  <a:lnTo>
                    <a:pt x="1075" y="365"/>
                  </a:lnTo>
                  <a:lnTo>
                    <a:pt x="1077" y="367"/>
                  </a:lnTo>
                  <a:lnTo>
                    <a:pt x="1077" y="367"/>
                  </a:lnTo>
                  <a:lnTo>
                    <a:pt x="1077" y="369"/>
                  </a:lnTo>
                  <a:lnTo>
                    <a:pt x="1079" y="369"/>
                  </a:lnTo>
                  <a:lnTo>
                    <a:pt x="1081" y="371"/>
                  </a:lnTo>
                  <a:lnTo>
                    <a:pt x="1081" y="371"/>
                  </a:lnTo>
                  <a:lnTo>
                    <a:pt x="1081" y="371"/>
                  </a:lnTo>
                  <a:lnTo>
                    <a:pt x="1083" y="372"/>
                  </a:lnTo>
                  <a:lnTo>
                    <a:pt x="1083" y="372"/>
                  </a:lnTo>
                  <a:lnTo>
                    <a:pt x="1084" y="374"/>
                  </a:lnTo>
                  <a:lnTo>
                    <a:pt x="1083" y="374"/>
                  </a:lnTo>
                  <a:lnTo>
                    <a:pt x="1081" y="374"/>
                  </a:lnTo>
                  <a:lnTo>
                    <a:pt x="1081" y="374"/>
                  </a:lnTo>
                  <a:lnTo>
                    <a:pt x="1079" y="374"/>
                  </a:lnTo>
                  <a:lnTo>
                    <a:pt x="1079" y="376"/>
                  </a:lnTo>
                  <a:lnTo>
                    <a:pt x="1079" y="378"/>
                  </a:lnTo>
                  <a:lnTo>
                    <a:pt x="1081" y="378"/>
                  </a:lnTo>
                  <a:lnTo>
                    <a:pt x="1083" y="378"/>
                  </a:lnTo>
                  <a:lnTo>
                    <a:pt x="1083" y="378"/>
                  </a:lnTo>
                  <a:lnTo>
                    <a:pt x="1081" y="376"/>
                  </a:lnTo>
                  <a:lnTo>
                    <a:pt x="1083" y="376"/>
                  </a:lnTo>
                  <a:lnTo>
                    <a:pt x="1083" y="378"/>
                  </a:lnTo>
                  <a:lnTo>
                    <a:pt x="1084" y="380"/>
                  </a:lnTo>
                  <a:lnTo>
                    <a:pt x="1086" y="381"/>
                  </a:lnTo>
                  <a:lnTo>
                    <a:pt x="1086" y="383"/>
                  </a:lnTo>
                  <a:lnTo>
                    <a:pt x="1088" y="383"/>
                  </a:lnTo>
                  <a:lnTo>
                    <a:pt x="1088" y="385"/>
                  </a:lnTo>
                  <a:lnTo>
                    <a:pt x="1088" y="385"/>
                  </a:lnTo>
                  <a:lnTo>
                    <a:pt x="1088" y="387"/>
                  </a:lnTo>
                  <a:lnTo>
                    <a:pt x="1088" y="389"/>
                  </a:lnTo>
                  <a:lnTo>
                    <a:pt x="1088" y="389"/>
                  </a:lnTo>
                  <a:lnTo>
                    <a:pt x="1088" y="390"/>
                  </a:lnTo>
                  <a:lnTo>
                    <a:pt x="1090" y="392"/>
                  </a:lnTo>
                  <a:lnTo>
                    <a:pt x="1090" y="394"/>
                  </a:lnTo>
                  <a:lnTo>
                    <a:pt x="1092" y="396"/>
                  </a:lnTo>
                  <a:lnTo>
                    <a:pt x="1092" y="394"/>
                  </a:lnTo>
                  <a:lnTo>
                    <a:pt x="1092" y="396"/>
                  </a:lnTo>
                  <a:lnTo>
                    <a:pt x="1092" y="396"/>
                  </a:lnTo>
                  <a:lnTo>
                    <a:pt x="1093" y="398"/>
                  </a:lnTo>
                  <a:lnTo>
                    <a:pt x="1092" y="398"/>
                  </a:lnTo>
                  <a:lnTo>
                    <a:pt x="1092" y="398"/>
                  </a:lnTo>
                  <a:lnTo>
                    <a:pt x="1092" y="399"/>
                  </a:lnTo>
                  <a:lnTo>
                    <a:pt x="1093" y="401"/>
                  </a:lnTo>
                  <a:lnTo>
                    <a:pt x="1092" y="399"/>
                  </a:lnTo>
                  <a:lnTo>
                    <a:pt x="1093" y="398"/>
                  </a:lnTo>
                  <a:lnTo>
                    <a:pt x="1093" y="399"/>
                  </a:lnTo>
                  <a:lnTo>
                    <a:pt x="1095" y="398"/>
                  </a:lnTo>
                  <a:lnTo>
                    <a:pt x="1095" y="398"/>
                  </a:lnTo>
                  <a:lnTo>
                    <a:pt x="1095" y="398"/>
                  </a:lnTo>
                  <a:lnTo>
                    <a:pt x="1095" y="398"/>
                  </a:lnTo>
                  <a:lnTo>
                    <a:pt x="1097" y="398"/>
                  </a:lnTo>
                  <a:lnTo>
                    <a:pt x="1097" y="396"/>
                  </a:lnTo>
                  <a:lnTo>
                    <a:pt x="1099" y="396"/>
                  </a:lnTo>
                  <a:lnTo>
                    <a:pt x="1099" y="396"/>
                  </a:lnTo>
                  <a:lnTo>
                    <a:pt x="1097" y="398"/>
                  </a:lnTo>
                  <a:lnTo>
                    <a:pt x="1099" y="398"/>
                  </a:lnTo>
                  <a:lnTo>
                    <a:pt x="1099" y="398"/>
                  </a:lnTo>
                  <a:lnTo>
                    <a:pt x="1099" y="398"/>
                  </a:lnTo>
                  <a:lnTo>
                    <a:pt x="1099" y="394"/>
                  </a:lnTo>
                  <a:lnTo>
                    <a:pt x="1099" y="396"/>
                  </a:lnTo>
                  <a:lnTo>
                    <a:pt x="1101" y="396"/>
                  </a:lnTo>
                  <a:lnTo>
                    <a:pt x="1101" y="396"/>
                  </a:lnTo>
                  <a:lnTo>
                    <a:pt x="1101" y="394"/>
                  </a:lnTo>
                  <a:lnTo>
                    <a:pt x="1099" y="394"/>
                  </a:lnTo>
                  <a:lnTo>
                    <a:pt x="1101" y="392"/>
                  </a:lnTo>
                  <a:lnTo>
                    <a:pt x="1101" y="392"/>
                  </a:lnTo>
                  <a:lnTo>
                    <a:pt x="1103" y="394"/>
                  </a:lnTo>
                  <a:lnTo>
                    <a:pt x="1104" y="394"/>
                  </a:lnTo>
                  <a:lnTo>
                    <a:pt x="1104" y="394"/>
                  </a:lnTo>
                  <a:lnTo>
                    <a:pt x="1106" y="392"/>
                  </a:lnTo>
                  <a:lnTo>
                    <a:pt x="1104" y="390"/>
                  </a:lnTo>
                  <a:lnTo>
                    <a:pt x="1104" y="390"/>
                  </a:lnTo>
                  <a:lnTo>
                    <a:pt x="1106" y="390"/>
                  </a:lnTo>
                  <a:lnTo>
                    <a:pt x="1108" y="390"/>
                  </a:lnTo>
                  <a:lnTo>
                    <a:pt x="1108" y="390"/>
                  </a:lnTo>
                  <a:lnTo>
                    <a:pt x="1110" y="389"/>
                  </a:lnTo>
                  <a:lnTo>
                    <a:pt x="1110" y="385"/>
                  </a:lnTo>
                  <a:lnTo>
                    <a:pt x="1108" y="381"/>
                  </a:lnTo>
                  <a:lnTo>
                    <a:pt x="1106" y="381"/>
                  </a:lnTo>
                  <a:lnTo>
                    <a:pt x="1104" y="378"/>
                  </a:lnTo>
                  <a:lnTo>
                    <a:pt x="1103" y="372"/>
                  </a:lnTo>
                  <a:lnTo>
                    <a:pt x="1099" y="369"/>
                  </a:lnTo>
                  <a:lnTo>
                    <a:pt x="1097" y="367"/>
                  </a:lnTo>
                  <a:lnTo>
                    <a:pt x="1095" y="365"/>
                  </a:lnTo>
                  <a:lnTo>
                    <a:pt x="1093" y="361"/>
                  </a:lnTo>
                  <a:lnTo>
                    <a:pt x="1092" y="361"/>
                  </a:lnTo>
                  <a:lnTo>
                    <a:pt x="1086" y="356"/>
                  </a:lnTo>
                  <a:lnTo>
                    <a:pt x="1084" y="356"/>
                  </a:lnTo>
                  <a:lnTo>
                    <a:pt x="1084" y="354"/>
                  </a:lnTo>
                  <a:lnTo>
                    <a:pt x="1079" y="352"/>
                  </a:lnTo>
                  <a:lnTo>
                    <a:pt x="1077" y="351"/>
                  </a:lnTo>
                  <a:lnTo>
                    <a:pt x="1074" y="351"/>
                  </a:lnTo>
                  <a:lnTo>
                    <a:pt x="1074" y="349"/>
                  </a:lnTo>
                  <a:lnTo>
                    <a:pt x="1074" y="347"/>
                  </a:lnTo>
                  <a:lnTo>
                    <a:pt x="1072" y="345"/>
                  </a:lnTo>
                  <a:lnTo>
                    <a:pt x="1072" y="343"/>
                  </a:lnTo>
                  <a:lnTo>
                    <a:pt x="1072" y="343"/>
                  </a:lnTo>
                  <a:lnTo>
                    <a:pt x="1074" y="342"/>
                  </a:lnTo>
                  <a:lnTo>
                    <a:pt x="1074" y="342"/>
                  </a:lnTo>
                  <a:lnTo>
                    <a:pt x="1075" y="340"/>
                  </a:lnTo>
                  <a:lnTo>
                    <a:pt x="1077" y="338"/>
                  </a:lnTo>
                  <a:lnTo>
                    <a:pt x="1077" y="338"/>
                  </a:lnTo>
                  <a:lnTo>
                    <a:pt x="1077" y="336"/>
                  </a:lnTo>
                  <a:lnTo>
                    <a:pt x="1077" y="333"/>
                  </a:lnTo>
                  <a:lnTo>
                    <a:pt x="1079" y="333"/>
                  </a:lnTo>
                  <a:lnTo>
                    <a:pt x="1079" y="331"/>
                  </a:lnTo>
                  <a:lnTo>
                    <a:pt x="1077" y="327"/>
                  </a:lnTo>
                  <a:lnTo>
                    <a:pt x="1075" y="325"/>
                  </a:lnTo>
                  <a:lnTo>
                    <a:pt x="1075" y="325"/>
                  </a:lnTo>
                  <a:lnTo>
                    <a:pt x="1075" y="322"/>
                  </a:lnTo>
                  <a:lnTo>
                    <a:pt x="1075" y="320"/>
                  </a:lnTo>
                  <a:lnTo>
                    <a:pt x="1075" y="316"/>
                  </a:lnTo>
                  <a:lnTo>
                    <a:pt x="1077" y="316"/>
                  </a:lnTo>
                  <a:lnTo>
                    <a:pt x="1077" y="316"/>
                  </a:lnTo>
                  <a:lnTo>
                    <a:pt x="1077" y="314"/>
                  </a:lnTo>
                  <a:lnTo>
                    <a:pt x="1077" y="314"/>
                  </a:lnTo>
                  <a:lnTo>
                    <a:pt x="1075" y="313"/>
                  </a:lnTo>
                  <a:lnTo>
                    <a:pt x="1075" y="313"/>
                  </a:lnTo>
                  <a:lnTo>
                    <a:pt x="1077" y="313"/>
                  </a:lnTo>
                  <a:lnTo>
                    <a:pt x="1079" y="313"/>
                  </a:lnTo>
                  <a:lnTo>
                    <a:pt x="1079" y="311"/>
                  </a:lnTo>
                  <a:lnTo>
                    <a:pt x="1079" y="311"/>
                  </a:lnTo>
                  <a:lnTo>
                    <a:pt x="1079" y="309"/>
                  </a:lnTo>
                  <a:lnTo>
                    <a:pt x="1079" y="307"/>
                  </a:lnTo>
                  <a:lnTo>
                    <a:pt x="1077" y="304"/>
                  </a:lnTo>
                  <a:lnTo>
                    <a:pt x="1079" y="305"/>
                  </a:lnTo>
                  <a:lnTo>
                    <a:pt x="1079" y="305"/>
                  </a:lnTo>
                  <a:lnTo>
                    <a:pt x="1081" y="305"/>
                  </a:lnTo>
                  <a:lnTo>
                    <a:pt x="1081" y="307"/>
                  </a:lnTo>
                  <a:lnTo>
                    <a:pt x="1083" y="305"/>
                  </a:lnTo>
                  <a:lnTo>
                    <a:pt x="1083" y="305"/>
                  </a:lnTo>
                  <a:lnTo>
                    <a:pt x="1083" y="305"/>
                  </a:lnTo>
                  <a:lnTo>
                    <a:pt x="1083" y="307"/>
                  </a:lnTo>
                  <a:lnTo>
                    <a:pt x="1084" y="309"/>
                  </a:lnTo>
                  <a:lnTo>
                    <a:pt x="1084" y="309"/>
                  </a:lnTo>
                  <a:lnTo>
                    <a:pt x="1086" y="309"/>
                  </a:lnTo>
                  <a:lnTo>
                    <a:pt x="1088" y="309"/>
                  </a:lnTo>
                  <a:lnTo>
                    <a:pt x="1090" y="311"/>
                  </a:lnTo>
                  <a:lnTo>
                    <a:pt x="1090" y="309"/>
                  </a:lnTo>
                  <a:lnTo>
                    <a:pt x="1092" y="311"/>
                  </a:lnTo>
                  <a:lnTo>
                    <a:pt x="1092" y="311"/>
                  </a:lnTo>
                  <a:lnTo>
                    <a:pt x="1093" y="309"/>
                  </a:lnTo>
                  <a:lnTo>
                    <a:pt x="1095" y="309"/>
                  </a:lnTo>
                  <a:lnTo>
                    <a:pt x="1095" y="307"/>
                  </a:lnTo>
                  <a:lnTo>
                    <a:pt x="1097" y="305"/>
                  </a:lnTo>
                  <a:lnTo>
                    <a:pt x="1099" y="302"/>
                  </a:lnTo>
                  <a:lnTo>
                    <a:pt x="1099" y="300"/>
                  </a:lnTo>
                  <a:lnTo>
                    <a:pt x="1099" y="298"/>
                  </a:lnTo>
                  <a:lnTo>
                    <a:pt x="1099" y="295"/>
                  </a:lnTo>
                  <a:lnTo>
                    <a:pt x="1099" y="293"/>
                  </a:lnTo>
                  <a:lnTo>
                    <a:pt x="1099" y="293"/>
                  </a:lnTo>
                  <a:lnTo>
                    <a:pt x="1099" y="291"/>
                  </a:lnTo>
                  <a:lnTo>
                    <a:pt x="1099" y="289"/>
                  </a:lnTo>
                  <a:lnTo>
                    <a:pt x="1099" y="287"/>
                  </a:lnTo>
                  <a:lnTo>
                    <a:pt x="1099" y="285"/>
                  </a:lnTo>
                  <a:lnTo>
                    <a:pt x="1099" y="284"/>
                  </a:lnTo>
                  <a:lnTo>
                    <a:pt x="1099" y="275"/>
                  </a:lnTo>
                  <a:lnTo>
                    <a:pt x="1099" y="273"/>
                  </a:lnTo>
                  <a:lnTo>
                    <a:pt x="1099" y="273"/>
                  </a:lnTo>
                  <a:lnTo>
                    <a:pt x="1099" y="271"/>
                  </a:lnTo>
                  <a:lnTo>
                    <a:pt x="1097" y="267"/>
                  </a:lnTo>
                  <a:lnTo>
                    <a:pt x="1095" y="264"/>
                  </a:lnTo>
                  <a:lnTo>
                    <a:pt x="1095" y="260"/>
                  </a:lnTo>
                  <a:lnTo>
                    <a:pt x="1095" y="258"/>
                  </a:lnTo>
                  <a:lnTo>
                    <a:pt x="1093" y="255"/>
                  </a:lnTo>
                  <a:lnTo>
                    <a:pt x="1093" y="251"/>
                  </a:lnTo>
                  <a:lnTo>
                    <a:pt x="1093" y="249"/>
                  </a:lnTo>
                  <a:lnTo>
                    <a:pt x="1093" y="249"/>
                  </a:lnTo>
                  <a:lnTo>
                    <a:pt x="1093" y="247"/>
                  </a:lnTo>
                  <a:lnTo>
                    <a:pt x="1093" y="247"/>
                  </a:lnTo>
                  <a:lnTo>
                    <a:pt x="1092" y="244"/>
                  </a:lnTo>
                  <a:lnTo>
                    <a:pt x="1092" y="242"/>
                  </a:lnTo>
                  <a:lnTo>
                    <a:pt x="1090" y="242"/>
                  </a:lnTo>
                  <a:lnTo>
                    <a:pt x="1090" y="240"/>
                  </a:lnTo>
                  <a:lnTo>
                    <a:pt x="1088" y="237"/>
                  </a:lnTo>
                  <a:lnTo>
                    <a:pt x="1088" y="237"/>
                  </a:lnTo>
                  <a:lnTo>
                    <a:pt x="1083" y="233"/>
                  </a:lnTo>
                  <a:lnTo>
                    <a:pt x="1083" y="231"/>
                  </a:lnTo>
                  <a:lnTo>
                    <a:pt x="1083" y="231"/>
                  </a:lnTo>
                  <a:lnTo>
                    <a:pt x="1083" y="229"/>
                  </a:lnTo>
                  <a:lnTo>
                    <a:pt x="1077" y="228"/>
                  </a:lnTo>
                  <a:lnTo>
                    <a:pt x="1075" y="224"/>
                  </a:lnTo>
                  <a:lnTo>
                    <a:pt x="1075" y="222"/>
                  </a:lnTo>
                  <a:lnTo>
                    <a:pt x="1075" y="222"/>
                  </a:lnTo>
                  <a:lnTo>
                    <a:pt x="1074" y="219"/>
                  </a:lnTo>
                  <a:lnTo>
                    <a:pt x="1074" y="219"/>
                  </a:lnTo>
                  <a:lnTo>
                    <a:pt x="1074" y="219"/>
                  </a:lnTo>
                  <a:lnTo>
                    <a:pt x="1074" y="219"/>
                  </a:lnTo>
                  <a:lnTo>
                    <a:pt x="1072" y="219"/>
                  </a:lnTo>
                  <a:lnTo>
                    <a:pt x="1072" y="215"/>
                  </a:lnTo>
                  <a:lnTo>
                    <a:pt x="1072" y="215"/>
                  </a:lnTo>
                  <a:lnTo>
                    <a:pt x="1072" y="213"/>
                  </a:lnTo>
                  <a:lnTo>
                    <a:pt x="1072" y="213"/>
                  </a:lnTo>
                  <a:lnTo>
                    <a:pt x="1070" y="211"/>
                  </a:lnTo>
                  <a:lnTo>
                    <a:pt x="1070" y="209"/>
                  </a:lnTo>
                  <a:lnTo>
                    <a:pt x="1064" y="208"/>
                  </a:lnTo>
                  <a:lnTo>
                    <a:pt x="1064" y="206"/>
                  </a:lnTo>
                  <a:lnTo>
                    <a:pt x="1063" y="204"/>
                  </a:lnTo>
                  <a:lnTo>
                    <a:pt x="1061" y="202"/>
                  </a:lnTo>
                  <a:lnTo>
                    <a:pt x="1059" y="202"/>
                  </a:lnTo>
                  <a:lnTo>
                    <a:pt x="1057" y="202"/>
                  </a:lnTo>
                  <a:lnTo>
                    <a:pt x="1055" y="202"/>
                  </a:lnTo>
                  <a:lnTo>
                    <a:pt x="1054" y="200"/>
                  </a:lnTo>
                  <a:lnTo>
                    <a:pt x="1052" y="200"/>
                  </a:lnTo>
                  <a:lnTo>
                    <a:pt x="1052" y="200"/>
                  </a:lnTo>
                  <a:lnTo>
                    <a:pt x="1052" y="200"/>
                  </a:lnTo>
                  <a:lnTo>
                    <a:pt x="1052" y="200"/>
                  </a:lnTo>
                  <a:lnTo>
                    <a:pt x="1055" y="200"/>
                  </a:lnTo>
                  <a:lnTo>
                    <a:pt x="1055" y="200"/>
                  </a:lnTo>
                  <a:lnTo>
                    <a:pt x="1057" y="200"/>
                  </a:lnTo>
                  <a:lnTo>
                    <a:pt x="1059" y="202"/>
                  </a:lnTo>
                  <a:lnTo>
                    <a:pt x="1059" y="200"/>
                  </a:lnTo>
                  <a:lnTo>
                    <a:pt x="1059" y="200"/>
                  </a:lnTo>
                  <a:lnTo>
                    <a:pt x="1059" y="199"/>
                  </a:lnTo>
                  <a:lnTo>
                    <a:pt x="1057" y="199"/>
                  </a:lnTo>
                  <a:lnTo>
                    <a:pt x="1054" y="197"/>
                  </a:lnTo>
                  <a:lnTo>
                    <a:pt x="1050" y="197"/>
                  </a:lnTo>
                  <a:lnTo>
                    <a:pt x="1048" y="195"/>
                  </a:lnTo>
                  <a:lnTo>
                    <a:pt x="1048" y="195"/>
                  </a:lnTo>
                  <a:lnTo>
                    <a:pt x="1046" y="193"/>
                  </a:lnTo>
                  <a:lnTo>
                    <a:pt x="1045" y="193"/>
                  </a:lnTo>
                  <a:lnTo>
                    <a:pt x="1043" y="191"/>
                  </a:lnTo>
                  <a:lnTo>
                    <a:pt x="1041" y="191"/>
                  </a:lnTo>
                  <a:lnTo>
                    <a:pt x="1041" y="191"/>
                  </a:lnTo>
                  <a:lnTo>
                    <a:pt x="1041" y="191"/>
                  </a:lnTo>
                  <a:lnTo>
                    <a:pt x="1039" y="191"/>
                  </a:lnTo>
                  <a:lnTo>
                    <a:pt x="1039" y="191"/>
                  </a:lnTo>
                  <a:lnTo>
                    <a:pt x="1037" y="191"/>
                  </a:lnTo>
                  <a:lnTo>
                    <a:pt x="1034" y="191"/>
                  </a:lnTo>
                  <a:lnTo>
                    <a:pt x="1036" y="193"/>
                  </a:lnTo>
                  <a:lnTo>
                    <a:pt x="1037" y="195"/>
                  </a:lnTo>
                  <a:lnTo>
                    <a:pt x="1039" y="197"/>
                  </a:lnTo>
                  <a:lnTo>
                    <a:pt x="1039" y="199"/>
                  </a:lnTo>
                  <a:lnTo>
                    <a:pt x="1039" y="200"/>
                  </a:lnTo>
                  <a:lnTo>
                    <a:pt x="1037" y="199"/>
                  </a:lnTo>
                  <a:lnTo>
                    <a:pt x="1037" y="197"/>
                  </a:lnTo>
                  <a:lnTo>
                    <a:pt x="1036" y="195"/>
                  </a:lnTo>
                  <a:lnTo>
                    <a:pt x="1036" y="199"/>
                  </a:lnTo>
                  <a:lnTo>
                    <a:pt x="1036" y="199"/>
                  </a:lnTo>
                  <a:lnTo>
                    <a:pt x="1034" y="200"/>
                  </a:lnTo>
                  <a:lnTo>
                    <a:pt x="1032" y="200"/>
                  </a:lnTo>
                  <a:lnTo>
                    <a:pt x="1032" y="199"/>
                  </a:lnTo>
                  <a:lnTo>
                    <a:pt x="1032" y="199"/>
                  </a:lnTo>
                  <a:lnTo>
                    <a:pt x="1032" y="197"/>
                  </a:lnTo>
                  <a:lnTo>
                    <a:pt x="1032" y="197"/>
                  </a:lnTo>
                  <a:lnTo>
                    <a:pt x="1032" y="195"/>
                  </a:lnTo>
                  <a:lnTo>
                    <a:pt x="1030" y="195"/>
                  </a:lnTo>
                  <a:lnTo>
                    <a:pt x="1028" y="195"/>
                  </a:lnTo>
                  <a:lnTo>
                    <a:pt x="1028" y="195"/>
                  </a:lnTo>
                  <a:lnTo>
                    <a:pt x="1028" y="193"/>
                  </a:lnTo>
                  <a:lnTo>
                    <a:pt x="1028" y="193"/>
                  </a:lnTo>
                  <a:lnTo>
                    <a:pt x="1026" y="193"/>
                  </a:lnTo>
                  <a:lnTo>
                    <a:pt x="1026" y="193"/>
                  </a:lnTo>
                  <a:lnTo>
                    <a:pt x="1026" y="195"/>
                  </a:lnTo>
                  <a:lnTo>
                    <a:pt x="1028" y="195"/>
                  </a:lnTo>
                  <a:lnTo>
                    <a:pt x="1028" y="197"/>
                  </a:lnTo>
                  <a:lnTo>
                    <a:pt x="1028" y="197"/>
                  </a:lnTo>
                  <a:lnTo>
                    <a:pt x="1026" y="197"/>
                  </a:lnTo>
                  <a:lnTo>
                    <a:pt x="1028" y="199"/>
                  </a:lnTo>
                  <a:lnTo>
                    <a:pt x="1026" y="199"/>
                  </a:lnTo>
                  <a:lnTo>
                    <a:pt x="1025" y="197"/>
                  </a:lnTo>
                  <a:lnTo>
                    <a:pt x="1025" y="195"/>
                  </a:lnTo>
                  <a:lnTo>
                    <a:pt x="1023" y="193"/>
                  </a:lnTo>
                  <a:lnTo>
                    <a:pt x="1023" y="193"/>
                  </a:lnTo>
                  <a:lnTo>
                    <a:pt x="1023" y="191"/>
                  </a:lnTo>
                  <a:lnTo>
                    <a:pt x="1021" y="191"/>
                  </a:lnTo>
                  <a:lnTo>
                    <a:pt x="1019" y="190"/>
                  </a:lnTo>
                  <a:lnTo>
                    <a:pt x="1017" y="190"/>
                  </a:lnTo>
                  <a:lnTo>
                    <a:pt x="1017" y="191"/>
                  </a:lnTo>
                  <a:lnTo>
                    <a:pt x="1014" y="191"/>
                  </a:lnTo>
                  <a:lnTo>
                    <a:pt x="1012" y="191"/>
                  </a:lnTo>
                  <a:lnTo>
                    <a:pt x="1010" y="190"/>
                  </a:lnTo>
                  <a:lnTo>
                    <a:pt x="1008" y="190"/>
                  </a:lnTo>
                  <a:lnTo>
                    <a:pt x="1008" y="188"/>
                  </a:lnTo>
                  <a:lnTo>
                    <a:pt x="1008" y="186"/>
                  </a:lnTo>
                  <a:lnTo>
                    <a:pt x="1010" y="186"/>
                  </a:lnTo>
                  <a:lnTo>
                    <a:pt x="1010" y="184"/>
                  </a:lnTo>
                  <a:lnTo>
                    <a:pt x="1010" y="181"/>
                  </a:lnTo>
                  <a:lnTo>
                    <a:pt x="1010" y="181"/>
                  </a:lnTo>
                  <a:lnTo>
                    <a:pt x="1010" y="181"/>
                  </a:lnTo>
                  <a:lnTo>
                    <a:pt x="1010" y="181"/>
                  </a:lnTo>
                  <a:lnTo>
                    <a:pt x="1012" y="175"/>
                  </a:lnTo>
                  <a:lnTo>
                    <a:pt x="1010" y="173"/>
                  </a:lnTo>
                  <a:lnTo>
                    <a:pt x="1012" y="171"/>
                  </a:lnTo>
                  <a:lnTo>
                    <a:pt x="1010" y="171"/>
                  </a:lnTo>
                  <a:lnTo>
                    <a:pt x="1010" y="171"/>
                  </a:lnTo>
                  <a:lnTo>
                    <a:pt x="1010" y="170"/>
                  </a:lnTo>
                  <a:lnTo>
                    <a:pt x="1010" y="168"/>
                  </a:lnTo>
                  <a:lnTo>
                    <a:pt x="1008" y="168"/>
                  </a:lnTo>
                  <a:lnTo>
                    <a:pt x="1010" y="168"/>
                  </a:lnTo>
                  <a:lnTo>
                    <a:pt x="1008" y="166"/>
                  </a:lnTo>
                  <a:lnTo>
                    <a:pt x="1010" y="166"/>
                  </a:lnTo>
                  <a:lnTo>
                    <a:pt x="1008" y="162"/>
                  </a:lnTo>
                  <a:lnTo>
                    <a:pt x="1010" y="162"/>
                  </a:lnTo>
                  <a:lnTo>
                    <a:pt x="1010" y="161"/>
                  </a:lnTo>
                  <a:lnTo>
                    <a:pt x="1008" y="159"/>
                  </a:lnTo>
                  <a:lnTo>
                    <a:pt x="1010" y="159"/>
                  </a:lnTo>
                  <a:lnTo>
                    <a:pt x="1010" y="159"/>
                  </a:lnTo>
                  <a:lnTo>
                    <a:pt x="1010" y="157"/>
                  </a:lnTo>
                  <a:lnTo>
                    <a:pt x="1010" y="155"/>
                  </a:lnTo>
                  <a:lnTo>
                    <a:pt x="1008" y="153"/>
                  </a:lnTo>
                  <a:lnTo>
                    <a:pt x="1008" y="152"/>
                  </a:lnTo>
                  <a:lnTo>
                    <a:pt x="1008" y="150"/>
                  </a:lnTo>
                  <a:lnTo>
                    <a:pt x="1008" y="148"/>
                  </a:lnTo>
                  <a:lnTo>
                    <a:pt x="1008" y="144"/>
                  </a:lnTo>
                  <a:lnTo>
                    <a:pt x="1008" y="144"/>
                  </a:lnTo>
                  <a:lnTo>
                    <a:pt x="1008" y="143"/>
                  </a:lnTo>
                  <a:lnTo>
                    <a:pt x="1010" y="141"/>
                  </a:lnTo>
                  <a:lnTo>
                    <a:pt x="1016" y="139"/>
                  </a:lnTo>
                  <a:lnTo>
                    <a:pt x="1019" y="139"/>
                  </a:lnTo>
                  <a:lnTo>
                    <a:pt x="1021" y="139"/>
                  </a:lnTo>
                  <a:lnTo>
                    <a:pt x="1021" y="139"/>
                  </a:lnTo>
                  <a:lnTo>
                    <a:pt x="1023" y="139"/>
                  </a:lnTo>
                  <a:lnTo>
                    <a:pt x="1025" y="139"/>
                  </a:lnTo>
                  <a:lnTo>
                    <a:pt x="1025" y="139"/>
                  </a:lnTo>
                  <a:lnTo>
                    <a:pt x="1026" y="139"/>
                  </a:lnTo>
                  <a:lnTo>
                    <a:pt x="1026" y="141"/>
                  </a:lnTo>
                  <a:lnTo>
                    <a:pt x="1028" y="141"/>
                  </a:lnTo>
                  <a:lnTo>
                    <a:pt x="1028" y="141"/>
                  </a:lnTo>
                  <a:lnTo>
                    <a:pt x="1028" y="139"/>
                  </a:lnTo>
                  <a:lnTo>
                    <a:pt x="1026" y="137"/>
                  </a:lnTo>
                  <a:lnTo>
                    <a:pt x="1026" y="137"/>
                  </a:lnTo>
                  <a:lnTo>
                    <a:pt x="1036" y="137"/>
                  </a:lnTo>
                  <a:lnTo>
                    <a:pt x="1036" y="137"/>
                  </a:lnTo>
                  <a:lnTo>
                    <a:pt x="1036" y="137"/>
                  </a:lnTo>
                  <a:lnTo>
                    <a:pt x="1036" y="137"/>
                  </a:lnTo>
                  <a:lnTo>
                    <a:pt x="1037" y="135"/>
                  </a:lnTo>
                  <a:lnTo>
                    <a:pt x="1039" y="137"/>
                  </a:lnTo>
                  <a:lnTo>
                    <a:pt x="1041" y="137"/>
                  </a:lnTo>
                  <a:lnTo>
                    <a:pt x="1041" y="137"/>
                  </a:lnTo>
                  <a:lnTo>
                    <a:pt x="1041" y="137"/>
                  </a:lnTo>
                  <a:lnTo>
                    <a:pt x="1041" y="135"/>
                  </a:lnTo>
                  <a:lnTo>
                    <a:pt x="1041" y="135"/>
                  </a:lnTo>
                  <a:lnTo>
                    <a:pt x="1039" y="135"/>
                  </a:lnTo>
                  <a:lnTo>
                    <a:pt x="1041" y="135"/>
                  </a:lnTo>
                  <a:lnTo>
                    <a:pt x="1041" y="135"/>
                  </a:lnTo>
                  <a:lnTo>
                    <a:pt x="1041" y="133"/>
                  </a:lnTo>
                  <a:lnTo>
                    <a:pt x="1039" y="133"/>
                  </a:lnTo>
                  <a:lnTo>
                    <a:pt x="1039" y="133"/>
                  </a:lnTo>
                  <a:lnTo>
                    <a:pt x="1039" y="132"/>
                  </a:lnTo>
                  <a:lnTo>
                    <a:pt x="1041" y="132"/>
                  </a:lnTo>
                  <a:lnTo>
                    <a:pt x="1041" y="132"/>
                  </a:lnTo>
                  <a:lnTo>
                    <a:pt x="1046" y="132"/>
                  </a:lnTo>
                  <a:lnTo>
                    <a:pt x="1046" y="132"/>
                  </a:lnTo>
                  <a:lnTo>
                    <a:pt x="1050" y="133"/>
                  </a:lnTo>
                  <a:lnTo>
                    <a:pt x="1050" y="133"/>
                  </a:lnTo>
                  <a:lnTo>
                    <a:pt x="1050" y="133"/>
                  </a:lnTo>
                  <a:lnTo>
                    <a:pt x="1050" y="132"/>
                  </a:lnTo>
                  <a:lnTo>
                    <a:pt x="1050" y="132"/>
                  </a:lnTo>
                  <a:lnTo>
                    <a:pt x="1052" y="132"/>
                  </a:lnTo>
                  <a:lnTo>
                    <a:pt x="1054" y="132"/>
                  </a:lnTo>
                  <a:lnTo>
                    <a:pt x="1055" y="133"/>
                  </a:lnTo>
                  <a:lnTo>
                    <a:pt x="1057" y="133"/>
                  </a:lnTo>
                  <a:lnTo>
                    <a:pt x="1059" y="133"/>
                  </a:lnTo>
                  <a:lnTo>
                    <a:pt x="1061" y="135"/>
                  </a:lnTo>
                  <a:lnTo>
                    <a:pt x="1059" y="135"/>
                  </a:lnTo>
                  <a:lnTo>
                    <a:pt x="1059" y="135"/>
                  </a:lnTo>
                  <a:lnTo>
                    <a:pt x="1057" y="135"/>
                  </a:lnTo>
                  <a:lnTo>
                    <a:pt x="1055" y="137"/>
                  </a:lnTo>
                  <a:lnTo>
                    <a:pt x="1057" y="137"/>
                  </a:lnTo>
                  <a:lnTo>
                    <a:pt x="1059" y="139"/>
                  </a:lnTo>
                  <a:lnTo>
                    <a:pt x="1061" y="139"/>
                  </a:lnTo>
                  <a:lnTo>
                    <a:pt x="1063" y="137"/>
                  </a:lnTo>
                  <a:lnTo>
                    <a:pt x="1064" y="137"/>
                  </a:lnTo>
                  <a:lnTo>
                    <a:pt x="1064" y="137"/>
                  </a:lnTo>
                  <a:lnTo>
                    <a:pt x="1064" y="135"/>
                  </a:lnTo>
                  <a:lnTo>
                    <a:pt x="1064" y="137"/>
                  </a:lnTo>
                  <a:lnTo>
                    <a:pt x="1066" y="137"/>
                  </a:lnTo>
                  <a:lnTo>
                    <a:pt x="1068" y="135"/>
                  </a:lnTo>
                  <a:lnTo>
                    <a:pt x="1066" y="135"/>
                  </a:lnTo>
                  <a:lnTo>
                    <a:pt x="1068" y="135"/>
                  </a:lnTo>
                  <a:lnTo>
                    <a:pt x="1068" y="133"/>
                  </a:lnTo>
                  <a:lnTo>
                    <a:pt x="1068" y="133"/>
                  </a:lnTo>
                  <a:lnTo>
                    <a:pt x="1070" y="133"/>
                  </a:lnTo>
                  <a:lnTo>
                    <a:pt x="1072" y="135"/>
                  </a:lnTo>
                  <a:lnTo>
                    <a:pt x="1072" y="133"/>
                  </a:lnTo>
                  <a:lnTo>
                    <a:pt x="1074" y="133"/>
                  </a:lnTo>
                  <a:lnTo>
                    <a:pt x="1074" y="133"/>
                  </a:lnTo>
                  <a:lnTo>
                    <a:pt x="1074" y="132"/>
                  </a:lnTo>
                  <a:lnTo>
                    <a:pt x="1075" y="133"/>
                  </a:lnTo>
                  <a:lnTo>
                    <a:pt x="1075" y="132"/>
                  </a:lnTo>
                  <a:lnTo>
                    <a:pt x="1075" y="132"/>
                  </a:lnTo>
                  <a:lnTo>
                    <a:pt x="1075" y="132"/>
                  </a:lnTo>
                  <a:lnTo>
                    <a:pt x="1074" y="130"/>
                  </a:lnTo>
                  <a:lnTo>
                    <a:pt x="1072" y="130"/>
                  </a:lnTo>
                  <a:lnTo>
                    <a:pt x="1070" y="130"/>
                  </a:lnTo>
                  <a:lnTo>
                    <a:pt x="1068" y="130"/>
                  </a:lnTo>
                  <a:lnTo>
                    <a:pt x="1066" y="130"/>
                  </a:lnTo>
                  <a:lnTo>
                    <a:pt x="1066" y="130"/>
                  </a:lnTo>
                  <a:lnTo>
                    <a:pt x="1064" y="126"/>
                  </a:lnTo>
                  <a:lnTo>
                    <a:pt x="1064" y="126"/>
                  </a:lnTo>
                  <a:lnTo>
                    <a:pt x="1064" y="126"/>
                  </a:lnTo>
                  <a:lnTo>
                    <a:pt x="1063" y="124"/>
                  </a:lnTo>
                  <a:lnTo>
                    <a:pt x="1063" y="123"/>
                  </a:lnTo>
                  <a:lnTo>
                    <a:pt x="1061" y="123"/>
                  </a:lnTo>
                  <a:lnTo>
                    <a:pt x="1061" y="121"/>
                  </a:lnTo>
                  <a:lnTo>
                    <a:pt x="1063" y="121"/>
                  </a:lnTo>
                  <a:lnTo>
                    <a:pt x="1063" y="117"/>
                  </a:lnTo>
                  <a:lnTo>
                    <a:pt x="1061" y="117"/>
                  </a:lnTo>
                  <a:lnTo>
                    <a:pt x="1061" y="115"/>
                  </a:lnTo>
                  <a:lnTo>
                    <a:pt x="1059" y="114"/>
                  </a:lnTo>
                  <a:lnTo>
                    <a:pt x="1059" y="112"/>
                  </a:lnTo>
                  <a:lnTo>
                    <a:pt x="1057" y="110"/>
                  </a:lnTo>
                  <a:lnTo>
                    <a:pt x="1057" y="110"/>
                  </a:lnTo>
                  <a:lnTo>
                    <a:pt x="1057" y="108"/>
                  </a:lnTo>
                  <a:lnTo>
                    <a:pt x="1059" y="108"/>
                  </a:lnTo>
                  <a:lnTo>
                    <a:pt x="1059" y="106"/>
                  </a:lnTo>
                  <a:lnTo>
                    <a:pt x="1061" y="106"/>
                  </a:lnTo>
                  <a:lnTo>
                    <a:pt x="1064" y="105"/>
                  </a:lnTo>
                  <a:lnTo>
                    <a:pt x="1064" y="105"/>
                  </a:lnTo>
                  <a:lnTo>
                    <a:pt x="1064" y="105"/>
                  </a:lnTo>
                  <a:lnTo>
                    <a:pt x="1064" y="105"/>
                  </a:lnTo>
                  <a:lnTo>
                    <a:pt x="1066" y="105"/>
                  </a:lnTo>
                  <a:lnTo>
                    <a:pt x="1068" y="105"/>
                  </a:lnTo>
                  <a:lnTo>
                    <a:pt x="1070" y="106"/>
                  </a:lnTo>
                  <a:lnTo>
                    <a:pt x="1070" y="106"/>
                  </a:lnTo>
                  <a:lnTo>
                    <a:pt x="1070" y="105"/>
                  </a:lnTo>
                  <a:lnTo>
                    <a:pt x="1070" y="103"/>
                  </a:lnTo>
                  <a:lnTo>
                    <a:pt x="1074" y="106"/>
                  </a:lnTo>
                  <a:lnTo>
                    <a:pt x="1074" y="108"/>
                  </a:lnTo>
                  <a:lnTo>
                    <a:pt x="1075" y="108"/>
                  </a:lnTo>
                  <a:lnTo>
                    <a:pt x="1075" y="108"/>
                  </a:lnTo>
                  <a:lnTo>
                    <a:pt x="1077" y="110"/>
                  </a:lnTo>
                  <a:lnTo>
                    <a:pt x="1077" y="110"/>
                  </a:lnTo>
                  <a:lnTo>
                    <a:pt x="1079" y="112"/>
                  </a:lnTo>
                  <a:lnTo>
                    <a:pt x="1079" y="112"/>
                  </a:lnTo>
                  <a:lnTo>
                    <a:pt x="1079" y="112"/>
                  </a:lnTo>
                  <a:lnTo>
                    <a:pt x="1081" y="112"/>
                  </a:lnTo>
                  <a:lnTo>
                    <a:pt x="1081" y="112"/>
                  </a:lnTo>
                  <a:lnTo>
                    <a:pt x="1081" y="112"/>
                  </a:lnTo>
                  <a:lnTo>
                    <a:pt x="1083" y="114"/>
                  </a:lnTo>
                  <a:lnTo>
                    <a:pt x="1084" y="114"/>
                  </a:lnTo>
                  <a:lnTo>
                    <a:pt x="1086" y="115"/>
                  </a:lnTo>
                  <a:lnTo>
                    <a:pt x="1086" y="115"/>
                  </a:lnTo>
                  <a:lnTo>
                    <a:pt x="1086" y="114"/>
                  </a:lnTo>
                  <a:lnTo>
                    <a:pt x="1086" y="114"/>
                  </a:lnTo>
                  <a:lnTo>
                    <a:pt x="1084" y="108"/>
                  </a:lnTo>
                  <a:lnTo>
                    <a:pt x="1086" y="108"/>
                  </a:lnTo>
                  <a:lnTo>
                    <a:pt x="1084" y="108"/>
                  </a:lnTo>
                  <a:lnTo>
                    <a:pt x="1084" y="106"/>
                  </a:lnTo>
                  <a:lnTo>
                    <a:pt x="1084" y="105"/>
                  </a:lnTo>
                  <a:lnTo>
                    <a:pt x="1086" y="103"/>
                  </a:lnTo>
                  <a:lnTo>
                    <a:pt x="1084" y="103"/>
                  </a:lnTo>
                  <a:lnTo>
                    <a:pt x="1086" y="103"/>
                  </a:lnTo>
                  <a:lnTo>
                    <a:pt x="1086" y="103"/>
                  </a:lnTo>
                  <a:lnTo>
                    <a:pt x="1088" y="105"/>
                  </a:lnTo>
                  <a:lnTo>
                    <a:pt x="1088" y="105"/>
                  </a:lnTo>
                  <a:lnTo>
                    <a:pt x="1088" y="103"/>
                  </a:lnTo>
                  <a:lnTo>
                    <a:pt x="1086" y="103"/>
                  </a:lnTo>
                  <a:lnTo>
                    <a:pt x="1084" y="103"/>
                  </a:lnTo>
                  <a:lnTo>
                    <a:pt x="1083" y="101"/>
                  </a:lnTo>
                  <a:lnTo>
                    <a:pt x="1083" y="99"/>
                  </a:lnTo>
                  <a:lnTo>
                    <a:pt x="1081" y="99"/>
                  </a:lnTo>
                  <a:lnTo>
                    <a:pt x="1081" y="97"/>
                  </a:lnTo>
                  <a:lnTo>
                    <a:pt x="1079" y="97"/>
                  </a:lnTo>
                  <a:lnTo>
                    <a:pt x="1079" y="96"/>
                  </a:lnTo>
                  <a:lnTo>
                    <a:pt x="1079" y="96"/>
                  </a:lnTo>
                  <a:lnTo>
                    <a:pt x="1081" y="94"/>
                  </a:lnTo>
                  <a:lnTo>
                    <a:pt x="1083" y="94"/>
                  </a:lnTo>
                  <a:lnTo>
                    <a:pt x="1086" y="94"/>
                  </a:lnTo>
                  <a:lnTo>
                    <a:pt x="1086" y="96"/>
                  </a:lnTo>
                  <a:lnTo>
                    <a:pt x="1084" y="96"/>
                  </a:lnTo>
                  <a:lnTo>
                    <a:pt x="1084" y="96"/>
                  </a:lnTo>
                  <a:lnTo>
                    <a:pt x="1086" y="97"/>
                  </a:lnTo>
                  <a:lnTo>
                    <a:pt x="1086" y="99"/>
                  </a:lnTo>
                  <a:lnTo>
                    <a:pt x="1086" y="99"/>
                  </a:lnTo>
                  <a:lnTo>
                    <a:pt x="1088" y="99"/>
                  </a:lnTo>
                  <a:lnTo>
                    <a:pt x="1092" y="103"/>
                  </a:lnTo>
                  <a:lnTo>
                    <a:pt x="1092" y="103"/>
                  </a:lnTo>
                  <a:lnTo>
                    <a:pt x="1092" y="103"/>
                  </a:lnTo>
                  <a:lnTo>
                    <a:pt x="1093" y="105"/>
                  </a:lnTo>
                  <a:lnTo>
                    <a:pt x="1093" y="105"/>
                  </a:lnTo>
                  <a:lnTo>
                    <a:pt x="1095" y="106"/>
                  </a:lnTo>
                  <a:lnTo>
                    <a:pt x="1095" y="106"/>
                  </a:lnTo>
                  <a:lnTo>
                    <a:pt x="1095" y="108"/>
                  </a:lnTo>
                  <a:lnTo>
                    <a:pt x="1095" y="108"/>
                  </a:lnTo>
                  <a:lnTo>
                    <a:pt x="1097" y="108"/>
                  </a:lnTo>
                  <a:lnTo>
                    <a:pt x="1099" y="108"/>
                  </a:lnTo>
                  <a:lnTo>
                    <a:pt x="1099" y="108"/>
                  </a:lnTo>
                  <a:lnTo>
                    <a:pt x="1099" y="110"/>
                  </a:lnTo>
                  <a:lnTo>
                    <a:pt x="1099" y="112"/>
                  </a:lnTo>
                  <a:lnTo>
                    <a:pt x="1097" y="112"/>
                  </a:lnTo>
                  <a:lnTo>
                    <a:pt x="1097" y="112"/>
                  </a:lnTo>
                  <a:lnTo>
                    <a:pt x="1099" y="114"/>
                  </a:lnTo>
                  <a:lnTo>
                    <a:pt x="1097" y="114"/>
                  </a:lnTo>
                  <a:lnTo>
                    <a:pt x="1095" y="114"/>
                  </a:lnTo>
                  <a:lnTo>
                    <a:pt x="1095" y="115"/>
                  </a:lnTo>
                  <a:lnTo>
                    <a:pt x="1097" y="115"/>
                  </a:lnTo>
                  <a:lnTo>
                    <a:pt x="1099" y="117"/>
                  </a:lnTo>
                  <a:lnTo>
                    <a:pt x="1099" y="117"/>
                  </a:lnTo>
                  <a:lnTo>
                    <a:pt x="1099" y="119"/>
                  </a:lnTo>
                  <a:lnTo>
                    <a:pt x="1101" y="123"/>
                  </a:lnTo>
                  <a:lnTo>
                    <a:pt x="1099" y="124"/>
                  </a:lnTo>
                  <a:lnTo>
                    <a:pt x="1101" y="126"/>
                  </a:lnTo>
                  <a:lnTo>
                    <a:pt x="1101" y="126"/>
                  </a:lnTo>
                  <a:lnTo>
                    <a:pt x="1101" y="130"/>
                  </a:lnTo>
                  <a:lnTo>
                    <a:pt x="1103" y="130"/>
                  </a:lnTo>
                  <a:lnTo>
                    <a:pt x="1104" y="133"/>
                  </a:lnTo>
                  <a:lnTo>
                    <a:pt x="1104" y="135"/>
                  </a:lnTo>
                  <a:lnTo>
                    <a:pt x="1104" y="135"/>
                  </a:lnTo>
                  <a:lnTo>
                    <a:pt x="1104" y="137"/>
                  </a:lnTo>
                  <a:lnTo>
                    <a:pt x="1106" y="139"/>
                  </a:lnTo>
                  <a:lnTo>
                    <a:pt x="1104" y="141"/>
                  </a:lnTo>
                  <a:lnTo>
                    <a:pt x="1103" y="141"/>
                  </a:lnTo>
                  <a:lnTo>
                    <a:pt x="1103" y="143"/>
                  </a:lnTo>
                  <a:lnTo>
                    <a:pt x="1104" y="143"/>
                  </a:lnTo>
                  <a:lnTo>
                    <a:pt x="1101" y="143"/>
                  </a:lnTo>
                  <a:lnTo>
                    <a:pt x="1101" y="143"/>
                  </a:lnTo>
                  <a:lnTo>
                    <a:pt x="1103" y="144"/>
                  </a:lnTo>
                  <a:lnTo>
                    <a:pt x="1104" y="146"/>
                  </a:lnTo>
                  <a:lnTo>
                    <a:pt x="1108" y="150"/>
                  </a:lnTo>
                  <a:lnTo>
                    <a:pt x="1106" y="150"/>
                  </a:lnTo>
                  <a:lnTo>
                    <a:pt x="1106" y="152"/>
                  </a:lnTo>
                  <a:lnTo>
                    <a:pt x="1106" y="153"/>
                  </a:lnTo>
                  <a:lnTo>
                    <a:pt x="1106" y="153"/>
                  </a:lnTo>
                  <a:lnTo>
                    <a:pt x="1110" y="157"/>
                  </a:lnTo>
                  <a:lnTo>
                    <a:pt x="1113" y="162"/>
                  </a:lnTo>
                  <a:lnTo>
                    <a:pt x="1119" y="166"/>
                  </a:lnTo>
                  <a:lnTo>
                    <a:pt x="1122" y="168"/>
                  </a:lnTo>
                  <a:lnTo>
                    <a:pt x="1124" y="171"/>
                  </a:lnTo>
                  <a:lnTo>
                    <a:pt x="1128" y="173"/>
                  </a:lnTo>
                  <a:lnTo>
                    <a:pt x="1130" y="175"/>
                  </a:lnTo>
                  <a:lnTo>
                    <a:pt x="1135" y="179"/>
                  </a:lnTo>
                  <a:lnTo>
                    <a:pt x="1135" y="179"/>
                  </a:lnTo>
                  <a:lnTo>
                    <a:pt x="1135" y="181"/>
                  </a:lnTo>
                  <a:lnTo>
                    <a:pt x="1141" y="184"/>
                  </a:lnTo>
                  <a:lnTo>
                    <a:pt x="1142" y="186"/>
                  </a:lnTo>
                  <a:lnTo>
                    <a:pt x="1146" y="188"/>
                  </a:lnTo>
                  <a:lnTo>
                    <a:pt x="1150" y="191"/>
                  </a:lnTo>
                  <a:lnTo>
                    <a:pt x="1153" y="193"/>
                  </a:lnTo>
                  <a:lnTo>
                    <a:pt x="1157" y="195"/>
                  </a:lnTo>
                  <a:lnTo>
                    <a:pt x="1159" y="197"/>
                  </a:lnTo>
                  <a:lnTo>
                    <a:pt x="1164" y="202"/>
                  </a:lnTo>
                  <a:lnTo>
                    <a:pt x="1166" y="204"/>
                  </a:lnTo>
                  <a:lnTo>
                    <a:pt x="1170" y="208"/>
                  </a:lnTo>
                  <a:lnTo>
                    <a:pt x="1171" y="208"/>
                  </a:lnTo>
                  <a:lnTo>
                    <a:pt x="1171" y="206"/>
                  </a:lnTo>
                  <a:lnTo>
                    <a:pt x="1171" y="204"/>
                  </a:lnTo>
                  <a:lnTo>
                    <a:pt x="1171" y="204"/>
                  </a:lnTo>
                  <a:lnTo>
                    <a:pt x="1171" y="202"/>
                  </a:lnTo>
                  <a:lnTo>
                    <a:pt x="1171" y="200"/>
                  </a:lnTo>
                  <a:lnTo>
                    <a:pt x="1170" y="197"/>
                  </a:lnTo>
                  <a:lnTo>
                    <a:pt x="1168" y="195"/>
                  </a:lnTo>
                  <a:lnTo>
                    <a:pt x="1166" y="193"/>
                  </a:lnTo>
                  <a:lnTo>
                    <a:pt x="1164" y="191"/>
                  </a:lnTo>
                  <a:lnTo>
                    <a:pt x="1164" y="190"/>
                  </a:lnTo>
                  <a:lnTo>
                    <a:pt x="1162" y="188"/>
                  </a:lnTo>
                  <a:lnTo>
                    <a:pt x="1162" y="188"/>
                  </a:lnTo>
                  <a:lnTo>
                    <a:pt x="1160" y="186"/>
                  </a:lnTo>
                  <a:lnTo>
                    <a:pt x="1162" y="186"/>
                  </a:lnTo>
                  <a:lnTo>
                    <a:pt x="1164" y="188"/>
                  </a:lnTo>
                  <a:lnTo>
                    <a:pt x="1162" y="186"/>
                  </a:lnTo>
                  <a:lnTo>
                    <a:pt x="1164" y="184"/>
                  </a:lnTo>
                  <a:lnTo>
                    <a:pt x="1164" y="184"/>
                  </a:lnTo>
                  <a:lnTo>
                    <a:pt x="1168" y="184"/>
                  </a:lnTo>
                  <a:lnTo>
                    <a:pt x="1166" y="182"/>
                  </a:lnTo>
                  <a:lnTo>
                    <a:pt x="1166" y="182"/>
                  </a:lnTo>
                  <a:lnTo>
                    <a:pt x="1164" y="181"/>
                  </a:lnTo>
                  <a:lnTo>
                    <a:pt x="1159" y="177"/>
                  </a:lnTo>
                  <a:lnTo>
                    <a:pt x="1157" y="175"/>
                  </a:lnTo>
                  <a:lnTo>
                    <a:pt x="1157" y="173"/>
                  </a:lnTo>
                  <a:lnTo>
                    <a:pt x="1157" y="171"/>
                  </a:lnTo>
                  <a:lnTo>
                    <a:pt x="1157" y="170"/>
                  </a:lnTo>
                  <a:lnTo>
                    <a:pt x="1159" y="168"/>
                  </a:lnTo>
                  <a:lnTo>
                    <a:pt x="1160" y="170"/>
                  </a:lnTo>
                  <a:lnTo>
                    <a:pt x="1160" y="170"/>
                  </a:lnTo>
                  <a:lnTo>
                    <a:pt x="1162" y="168"/>
                  </a:lnTo>
                  <a:lnTo>
                    <a:pt x="1162" y="168"/>
                  </a:lnTo>
                  <a:lnTo>
                    <a:pt x="1160" y="166"/>
                  </a:lnTo>
                  <a:lnTo>
                    <a:pt x="1157" y="164"/>
                  </a:lnTo>
                  <a:lnTo>
                    <a:pt x="1153" y="162"/>
                  </a:lnTo>
                  <a:lnTo>
                    <a:pt x="1151" y="161"/>
                  </a:lnTo>
                  <a:lnTo>
                    <a:pt x="1151" y="161"/>
                  </a:lnTo>
                  <a:lnTo>
                    <a:pt x="1150" y="159"/>
                  </a:lnTo>
                  <a:lnTo>
                    <a:pt x="1148" y="157"/>
                  </a:lnTo>
                  <a:lnTo>
                    <a:pt x="1148" y="155"/>
                  </a:lnTo>
                  <a:lnTo>
                    <a:pt x="1146" y="153"/>
                  </a:lnTo>
                  <a:lnTo>
                    <a:pt x="1148" y="153"/>
                  </a:lnTo>
                  <a:lnTo>
                    <a:pt x="1146" y="152"/>
                  </a:lnTo>
                  <a:lnTo>
                    <a:pt x="1146" y="152"/>
                  </a:lnTo>
                  <a:lnTo>
                    <a:pt x="1144" y="152"/>
                  </a:lnTo>
                  <a:lnTo>
                    <a:pt x="1146" y="150"/>
                  </a:lnTo>
                  <a:lnTo>
                    <a:pt x="1146" y="150"/>
                  </a:lnTo>
                  <a:lnTo>
                    <a:pt x="1146" y="150"/>
                  </a:lnTo>
                  <a:lnTo>
                    <a:pt x="1148" y="150"/>
                  </a:lnTo>
                  <a:lnTo>
                    <a:pt x="1148" y="150"/>
                  </a:lnTo>
                  <a:lnTo>
                    <a:pt x="1148" y="152"/>
                  </a:lnTo>
                  <a:lnTo>
                    <a:pt x="1148" y="152"/>
                  </a:lnTo>
                  <a:lnTo>
                    <a:pt x="1151" y="153"/>
                  </a:lnTo>
                  <a:lnTo>
                    <a:pt x="1153" y="153"/>
                  </a:lnTo>
                  <a:lnTo>
                    <a:pt x="1151" y="153"/>
                  </a:lnTo>
                  <a:lnTo>
                    <a:pt x="1151" y="152"/>
                  </a:lnTo>
                  <a:lnTo>
                    <a:pt x="1146" y="148"/>
                  </a:lnTo>
                  <a:lnTo>
                    <a:pt x="1144" y="148"/>
                  </a:lnTo>
                  <a:lnTo>
                    <a:pt x="1144" y="148"/>
                  </a:lnTo>
                  <a:lnTo>
                    <a:pt x="1142" y="148"/>
                  </a:lnTo>
                  <a:lnTo>
                    <a:pt x="1141" y="146"/>
                  </a:lnTo>
                  <a:lnTo>
                    <a:pt x="1137" y="144"/>
                  </a:lnTo>
                  <a:lnTo>
                    <a:pt x="1137" y="143"/>
                  </a:lnTo>
                  <a:lnTo>
                    <a:pt x="1135" y="141"/>
                  </a:lnTo>
                  <a:lnTo>
                    <a:pt x="1135" y="141"/>
                  </a:lnTo>
                  <a:lnTo>
                    <a:pt x="1135" y="139"/>
                  </a:lnTo>
                  <a:lnTo>
                    <a:pt x="1133" y="137"/>
                  </a:lnTo>
                  <a:lnTo>
                    <a:pt x="1128" y="137"/>
                  </a:lnTo>
                  <a:lnTo>
                    <a:pt x="1128" y="137"/>
                  </a:lnTo>
                  <a:lnTo>
                    <a:pt x="1130" y="139"/>
                  </a:lnTo>
                  <a:lnTo>
                    <a:pt x="1128" y="139"/>
                  </a:lnTo>
                  <a:lnTo>
                    <a:pt x="1128" y="139"/>
                  </a:lnTo>
                  <a:lnTo>
                    <a:pt x="1126" y="137"/>
                  </a:lnTo>
                  <a:lnTo>
                    <a:pt x="1124" y="135"/>
                  </a:lnTo>
                  <a:lnTo>
                    <a:pt x="1122" y="135"/>
                  </a:lnTo>
                  <a:lnTo>
                    <a:pt x="1121" y="133"/>
                  </a:lnTo>
                  <a:lnTo>
                    <a:pt x="1121" y="132"/>
                  </a:lnTo>
                  <a:lnTo>
                    <a:pt x="1119" y="130"/>
                  </a:lnTo>
                  <a:lnTo>
                    <a:pt x="1119" y="128"/>
                  </a:lnTo>
                  <a:lnTo>
                    <a:pt x="1117" y="126"/>
                  </a:lnTo>
                  <a:lnTo>
                    <a:pt x="1117" y="126"/>
                  </a:lnTo>
                  <a:lnTo>
                    <a:pt x="1117" y="126"/>
                  </a:lnTo>
                  <a:lnTo>
                    <a:pt x="1115" y="124"/>
                  </a:lnTo>
                  <a:lnTo>
                    <a:pt x="1115" y="124"/>
                  </a:lnTo>
                  <a:lnTo>
                    <a:pt x="1115" y="123"/>
                  </a:lnTo>
                  <a:lnTo>
                    <a:pt x="1113" y="123"/>
                  </a:lnTo>
                  <a:lnTo>
                    <a:pt x="1113" y="121"/>
                  </a:lnTo>
                  <a:lnTo>
                    <a:pt x="1112" y="121"/>
                  </a:lnTo>
                  <a:lnTo>
                    <a:pt x="1112" y="119"/>
                  </a:lnTo>
                  <a:lnTo>
                    <a:pt x="1110" y="119"/>
                  </a:lnTo>
                  <a:lnTo>
                    <a:pt x="1112" y="117"/>
                  </a:lnTo>
                  <a:lnTo>
                    <a:pt x="1112" y="117"/>
                  </a:lnTo>
                  <a:lnTo>
                    <a:pt x="1112" y="117"/>
                  </a:lnTo>
                  <a:lnTo>
                    <a:pt x="1113" y="117"/>
                  </a:lnTo>
                  <a:lnTo>
                    <a:pt x="1113" y="117"/>
                  </a:lnTo>
                  <a:lnTo>
                    <a:pt x="1113" y="115"/>
                  </a:lnTo>
                  <a:lnTo>
                    <a:pt x="1115" y="117"/>
                  </a:lnTo>
                  <a:lnTo>
                    <a:pt x="1117" y="117"/>
                  </a:lnTo>
                  <a:lnTo>
                    <a:pt x="1119" y="117"/>
                  </a:lnTo>
                  <a:lnTo>
                    <a:pt x="1117" y="117"/>
                  </a:lnTo>
                  <a:lnTo>
                    <a:pt x="1115" y="115"/>
                  </a:lnTo>
                  <a:lnTo>
                    <a:pt x="1115" y="114"/>
                  </a:lnTo>
                  <a:lnTo>
                    <a:pt x="1117" y="112"/>
                  </a:lnTo>
                  <a:lnTo>
                    <a:pt x="1117" y="112"/>
                  </a:lnTo>
                  <a:lnTo>
                    <a:pt x="1115" y="112"/>
                  </a:lnTo>
                  <a:lnTo>
                    <a:pt x="1115" y="110"/>
                  </a:lnTo>
                  <a:lnTo>
                    <a:pt x="1117" y="110"/>
                  </a:lnTo>
                  <a:lnTo>
                    <a:pt x="1117" y="112"/>
                  </a:lnTo>
                  <a:lnTo>
                    <a:pt x="1119" y="112"/>
                  </a:lnTo>
                  <a:lnTo>
                    <a:pt x="1121" y="114"/>
                  </a:lnTo>
                  <a:lnTo>
                    <a:pt x="1122" y="114"/>
                  </a:lnTo>
                  <a:lnTo>
                    <a:pt x="1122" y="115"/>
                  </a:lnTo>
                  <a:lnTo>
                    <a:pt x="1122" y="115"/>
                  </a:lnTo>
                  <a:lnTo>
                    <a:pt x="1124" y="115"/>
                  </a:lnTo>
                  <a:lnTo>
                    <a:pt x="1124" y="117"/>
                  </a:lnTo>
                  <a:lnTo>
                    <a:pt x="1124" y="117"/>
                  </a:lnTo>
                  <a:lnTo>
                    <a:pt x="1124" y="115"/>
                  </a:lnTo>
                  <a:lnTo>
                    <a:pt x="1122" y="112"/>
                  </a:lnTo>
                  <a:lnTo>
                    <a:pt x="1122" y="112"/>
                  </a:lnTo>
                  <a:lnTo>
                    <a:pt x="1121" y="110"/>
                  </a:lnTo>
                  <a:lnTo>
                    <a:pt x="1122" y="112"/>
                  </a:lnTo>
                  <a:lnTo>
                    <a:pt x="1122" y="110"/>
                  </a:lnTo>
                  <a:lnTo>
                    <a:pt x="1122" y="110"/>
                  </a:lnTo>
                  <a:lnTo>
                    <a:pt x="1124" y="108"/>
                  </a:lnTo>
                  <a:lnTo>
                    <a:pt x="1124" y="108"/>
                  </a:lnTo>
                  <a:lnTo>
                    <a:pt x="1124" y="108"/>
                  </a:lnTo>
                  <a:lnTo>
                    <a:pt x="1124" y="108"/>
                  </a:lnTo>
                  <a:lnTo>
                    <a:pt x="1126" y="108"/>
                  </a:lnTo>
                  <a:lnTo>
                    <a:pt x="1128" y="108"/>
                  </a:lnTo>
                  <a:lnTo>
                    <a:pt x="1130" y="108"/>
                  </a:lnTo>
                  <a:lnTo>
                    <a:pt x="1131" y="108"/>
                  </a:lnTo>
                  <a:lnTo>
                    <a:pt x="1133" y="108"/>
                  </a:lnTo>
                  <a:lnTo>
                    <a:pt x="1135" y="108"/>
                  </a:lnTo>
                  <a:lnTo>
                    <a:pt x="1141" y="112"/>
                  </a:lnTo>
                  <a:lnTo>
                    <a:pt x="1142" y="112"/>
                  </a:lnTo>
                  <a:lnTo>
                    <a:pt x="1142" y="112"/>
                  </a:lnTo>
                  <a:lnTo>
                    <a:pt x="1141" y="110"/>
                  </a:lnTo>
                  <a:lnTo>
                    <a:pt x="1139" y="108"/>
                  </a:lnTo>
                  <a:lnTo>
                    <a:pt x="1139" y="108"/>
                  </a:lnTo>
                  <a:lnTo>
                    <a:pt x="1137" y="106"/>
                  </a:lnTo>
                  <a:lnTo>
                    <a:pt x="1139" y="106"/>
                  </a:lnTo>
                  <a:lnTo>
                    <a:pt x="1139" y="106"/>
                  </a:lnTo>
                  <a:lnTo>
                    <a:pt x="1139" y="105"/>
                  </a:lnTo>
                  <a:lnTo>
                    <a:pt x="1141" y="105"/>
                  </a:lnTo>
                  <a:lnTo>
                    <a:pt x="1139" y="103"/>
                  </a:lnTo>
                  <a:lnTo>
                    <a:pt x="1139" y="103"/>
                  </a:lnTo>
                  <a:lnTo>
                    <a:pt x="1139" y="103"/>
                  </a:lnTo>
                  <a:lnTo>
                    <a:pt x="1139" y="103"/>
                  </a:lnTo>
                  <a:lnTo>
                    <a:pt x="1139" y="101"/>
                  </a:lnTo>
                  <a:lnTo>
                    <a:pt x="1139" y="101"/>
                  </a:lnTo>
                  <a:lnTo>
                    <a:pt x="1139" y="101"/>
                  </a:lnTo>
                  <a:lnTo>
                    <a:pt x="1139" y="101"/>
                  </a:lnTo>
                  <a:lnTo>
                    <a:pt x="1137" y="101"/>
                  </a:lnTo>
                  <a:lnTo>
                    <a:pt x="1137" y="99"/>
                  </a:lnTo>
                  <a:lnTo>
                    <a:pt x="1139" y="101"/>
                  </a:lnTo>
                  <a:lnTo>
                    <a:pt x="1139" y="101"/>
                  </a:lnTo>
                  <a:lnTo>
                    <a:pt x="1139" y="99"/>
                  </a:lnTo>
                  <a:lnTo>
                    <a:pt x="1137" y="99"/>
                  </a:lnTo>
                  <a:lnTo>
                    <a:pt x="1137" y="99"/>
                  </a:lnTo>
                  <a:lnTo>
                    <a:pt x="1137" y="99"/>
                  </a:lnTo>
                  <a:lnTo>
                    <a:pt x="1137" y="97"/>
                  </a:lnTo>
                  <a:lnTo>
                    <a:pt x="1139" y="97"/>
                  </a:lnTo>
                  <a:lnTo>
                    <a:pt x="1137" y="97"/>
                  </a:lnTo>
                  <a:lnTo>
                    <a:pt x="1137" y="97"/>
                  </a:lnTo>
                  <a:lnTo>
                    <a:pt x="1137" y="96"/>
                  </a:lnTo>
                  <a:lnTo>
                    <a:pt x="1137" y="97"/>
                  </a:lnTo>
                  <a:lnTo>
                    <a:pt x="1137" y="96"/>
                  </a:lnTo>
                  <a:lnTo>
                    <a:pt x="1137" y="96"/>
                  </a:lnTo>
                  <a:lnTo>
                    <a:pt x="1137" y="96"/>
                  </a:lnTo>
                  <a:lnTo>
                    <a:pt x="1137" y="94"/>
                  </a:lnTo>
                  <a:lnTo>
                    <a:pt x="1135" y="94"/>
                  </a:lnTo>
                  <a:lnTo>
                    <a:pt x="1135" y="94"/>
                  </a:lnTo>
                  <a:lnTo>
                    <a:pt x="1135" y="92"/>
                  </a:lnTo>
                  <a:lnTo>
                    <a:pt x="1137" y="94"/>
                  </a:lnTo>
                  <a:lnTo>
                    <a:pt x="1137" y="94"/>
                  </a:lnTo>
                  <a:lnTo>
                    <a:pt x="1137" y="94"/>
                  </a:lnTo>
                  <a:lnTo>
                    <a:pt x="1137" y="92"/>
                  </a:lnTo>
                  <a:lnTo>
                    <a:pt x="1139" y="90"/>
                  </a:lnTo>
                  <a:lnTo>
                    <a:pt x="1139" y="90"/>
                  </a:lnTo>
                  <a:lnTo>
                    <a:pt x="1139" y="90"/>
                  </a:lnTo>
                  <a:lnTo>
                    <a:pt x="1139" y="88"/>
                  </a:lnTo>
                  <a:lnTo>
                    <a:pt x="1139" y="88"/>
                  </a:lnTo>
                  <a:lnTo>
                    <a:pt x="1137" y="88"/>
                  </a:lnTo>
                  <a:lnTo>
                    <a:pt x="1137" y="88"/>
                  </a:lnTo>
                  <a:lnTo>
                    <a:pt x="1139" y="88"/>
                  </a:lnTo>
                  <a:lnTo>
                    <a:pt x="1139" y="88"/>
                  </a:lnTo>
                  <a:lnTo>
                    <a:pt x="1141" y="86"/>
                  </a:lnTo>
                  <a:lnTo>
                    <a:pt x="1141" y="86"/>
                  </a:lnTo>
                  <a:lnTo>
                    <a:pt x="1141" y="85"/>
                  </a:lnTo>
                  <a:lnTo>
                    <a:pt x="1142" y="83"/>
                  </a:lnTo>
                  <a:lnTo>
                    <a:pt x="1141" y="81"/>
                  </a:lnTo>
                  <a:lnTo>
                    <a:pt x="1141" y="81"/>
                  </a:lnTo>
                  <a:lnTo>
                    <a:pt x="1139" y="81"/>
                  </a:lnTo>
                  <a:lnTo>
                    <a:pt x="1141" y="81"/>
                  </a:lnTo>
                  <a:lnTo>
                    <a:pt x="1141" y="81"/>
                  </a:lnTo>
                  <a:lnTo>
                    <a:pt x="1142" y="81"/>
                  </a:lnTo>
                  <a:lnTo>
                    <a:pt x="1142" y="81"/>
                  </a:lnTo>
                  <a:lnTo>
                    <a:pt x="1144" y="81"/>
                  </a:lnTo>
                  <a:lnTo>
                    <a:pt x="1146" y="81"/>
                  </a:lnTo>
                  <a:lnTo>
                    <a:pt x="1146" y="81"/>
                  </a:lnTo>
                  <a:lnTo>
                    <a:pt x="1148" y="81"/>
                  </a:lnTo>
                  <a:lnTo>
                    <a:pt x="1151" y="83"/>
                  </a:lnTo>
                  <a:lnTo>
                    <a:pt x="1153" y="83"/>
                  </a:lnTo>
                  <a:lnTo>
                    <a:pt x="1151" y="81"/>
                  </a:lnTo>
                  <a:lnTo>
                    <a:pt x="1151" y="81"/>
                  </a:lnTo>
                  <a:lnTo>
                    <a:pt x="1151" y="79"/>
                  </a:lnTo>
                  <a:lnTo>
                    <a:pt x="1150" y="79"/>
                  </a:lnTo>
                  <a:lnTo>
                    <a:pt x="1148" y="77"/>
                  </a:lnTo>
                  <a:lnTo>
                    <a:pt x="1146" y="77"/>
                  </a:lnTo>
                  <a:lnTo>
                    <a:pt x="1144" y="77"/>
                  </a:lnTo>
                  <a:lnTo>
                    <a:pt x="1144" y="77"/>
                  </a:lnTo>
                  <a:lnTo>
                    <a:pt x="1142" y="76"/>
                  </a:lnTo>
                  <a:lnTo>
                    <a:pt x="1144" y="76"/>
                  </a:lnTo>
                  <a:lnTo>
                    <a:pt x="1144" y="76"/>
                  </a:lnTo>
                  <a:lnTo>
                    <a:pt x="1144" y="76"/>
                  </a:lnTo>
                  <a:lnTo>
                    <a:pt x="1142" y="76"/>
                  </a:lnTo>
                  <a:lnTo>
                    <a:pt x="1142" y="76"/>
                  </a:lnTo>
                  <a:lnTo>
                    <a:pt x="1141" y="74"/>
                  </a:lnTo>
                  <a:lnTo>
                    <a:pt x="1137" y="74"/>
                  </a:lnTo>
                  <a:lnTo>
                    <a:pt x="1135" y="72"/>
                  </a:lnTo>
                  <a:lnTo>
                    <a:pt x="1133" y="72"/>
                  </a:lnTo>
                  <a:lnTo>
                    <a:pt x="1130" y="68"/>
                  </a:lnTo>
                  <a:lnTo>
                    <a:pt x="1130" y="70"/>
                  </a:lnTo>
                  <a:lnTo>
                    <a:pt x="1128" y="68"/>
                  </a:lnTo>
                  <a:lnTo>
                    <a:pt x="1126" y="68"/>
                  </a:lnTo>
                  <a:lnTo>
                    <a:pt x="1126" y="68"/>
                  </a:lnTo>
                  <a:lnTo>
                    <a:pt x="1128" y="68"/>
                  </a:lnTo>
                  <a:lnTo>
                    <a:pt x="1126" y="68"/>
                  </a:lnTo>
                  <a:lnTo>
                    <a:pt x="1122" y="67"/>
                  </a:lnTo>
                  <a:lnTo>
                    <a:pt x="1124" y="67"/>
                  </a:lnTo>
                  <a:lnTo>
                    <a:pt x="1122" y="68"/>
                  </a:lnTo>
                  <a:lnTo>
                    <a:pt x="1122" y="67"/>
                  </a:lnTo>
                  <a:lnTo>
                    <a:pt x="1121" y="67"/>
                  </a:lnTo>
                  <a:lnTo>
                    <a:pt x="1119" y="67"/>
                  </a:lnTo>
                  <a:lnTo>
                    <a:pt x="1117" y="67"/>
                  </a:lnTo>
                  <a:lnTo>
                    <a:pt x="1115" y="67"/>
                  </a:lnTo>
                  <a:lnTo>
                    <a:pt x="1115" y="65"/>
                  </a:lnTo>
                  <a:lnTo>
                    <a:pt x="1113" y="65"/>
                  </a:lnTo>
                  <a:lnTo>
                    <a:pt x="1113" y="63"/>
                  </a:lnTo>
                  <a:lnTo>
                    <a:pt x="1115" y="63"/>
                  </a:lnTo>
                  <a:lnTo>
                    <a:pt x="1117" y="65"/>
                  </a:lnTo>
                  <a:lnTo>
                    <a:pt x="1117" y="63"/>
                  </a:lnTo>
                  <a:lnTo>
                    <a:pt x="1119" y="63"/>
                  </a:lnTo>
                  <a:lnTo>
                    <a:pt x="1119" y="63"/>
                  </a:lnTo>
                  <a:lnTo>
                    <a:pt x="1119" y="65"/>
                  </a:lnTo>
                  <a:lnTo>
                    <a:pt x="1121" y="65"/>
                  </a:lnTo>
                  <a:lnTo>
                    <a:pt x="1121" y="63"/>
                  </a:lnTo>
                  <a:lnTo>
                    <a:pt x="1121" y="63"/>
                  </a:lnTo>
                  <a:lnTo>
                    <a:pt x="1121" y="61"/>
                  </a:lnTo>
                  <a:lnTo>
                    <a:pt x="1121" y="61"/>
                  </a:lnTo>
                  <a:lnTo>
                    <a:pt x="1121" y="59"/>
                  </a:lnTo>
                  <a:lnTo>
                    <a:pt x="1119" y="59"/>
                  </a:lnTo>
                  <a:lnTo>
                    <a:pt x="1106" y="52"/>
                  </a:lnTo>
                  <a:lnTo>
                    <a:pt x="1079" y="36"/>
                  </a:lnTo>
                  <a:lnTo>
                    <a:pt x="1066" y="29"/>
                  </a:lnTo>
                  <a:lnTo>
                    <a:pt x="1059" y="27"/>
                  </a:lnTo>
                  <a:lnTo>
                    <a:pt x="1055" y="27"/>
                  </a:lnTo>
                  <a:lnTo>
                    <a:pt x="1054" y="27"/>
                  </a:lnTo>
                  <a:lnTo>
                    <a:pt x="1052" y="27"/>
                  </a:lnTo>
                  <a:lnTo>
                    <a:pt x="1048" y="27"/>
                  </a:lnTo>
                  <a:lnTo>
                    <a:pt x="1046" y="27"/>
                  </a:lnTo>
                  <a:lnTo>
                    <a:pt x="1045" y="27"/>
                  </a:lnTo>
                  <a:lnTo>
                    <a:pt x="1043" y="27"/>
                  </a:lnTo>
                  <a:lnTo>
                    <a:pt x="1041" y="27"/>
                  </a:lnTo>
                  <a:lnTo>
                    <a:pt x="1037" y="25"/>
                  </a:lnTo>
                  <a:lnTo>
                    <a:pt x="1036" y="25"/>
                  </a:lnTo>
                  <a:lnTo>
                    <a:pt x="1032" y="27"/>
                  </a:lnTo>
                  <a:lnTo>
                    <a:pt x="1032" y="27"/>
                  </a:lnTo>
                  <a:lnTo>
                    <a:pt x="1030" y="27"/>
                  </a:lnTo>
                  <a:lnTo>
                    <a:pt x="1028" y="27"/>
                  </a:lnTo>
                  <a:lnTo>
                    <a:pt x="1028" y="27"/>
                  </a:lnTo>
                  <a:lnTo>
                    <a:pt x="1026" y="27"/>
                  </a:lnTo>
                  <a:lnTo>
                    <a:pt x="1026" y="27"/>
                  </a:lnTo>
                  <a:lnTo>
                    <a:pt x="1025" y="27"/>
                  </a:lnTo>
                  <a:lnTo>
                    <a:pt x="1021" y="27"/>
                  </a:lnTo>
                  <a:lnTo>
                    <a:pt x="1014" y="27"/>
                  </a:lnTo>
                  <a:lnTo>
                    <a:pt x="1012" y="29"/>
                  </a:lnTo>
                  <a:lnTo>
                    <a:pt x="1012" y="29"/>
                  </a:lnTo>
                  <a:lnTo>
                    <a:pt x="1014" y="29"/>
                  </a:lnTo>
                  <a:lnTo>
                    <a:pt x="1014" y="29"/>
                  </a:lnTo>
                  <a:lnTo>
                    <a:pt x="1016" y="30"/>
                  </a:lnTo>
                  <a:lnTo>
                    <a:pt x="1016" y="30"/>
                  </a:lnTo>
                  <a:lnTo>
                    <a:pt x="1016" y="32"/>
                  </a:lnTo>
                  <a:lnTo>
                    <a:pt x="1019" y="32"/>
                  </a:lnTo>
                  <a:lnTo>
                    <a:pt x="1023" y="34"/>
                  </a:lnTo>
                  <a:lnTo>
                    <a:pt x="1023" y="34"/>
                  </a:lnTo>
                  <a:lnTo>
                    <a:pt x="1025" y="34"/>
                  </a:lnTo>
                  <a:lnTo>
                    <a:pt x="1026" y="34"/>
                  </a:lnTo>
                  <a:lnTo>
                    <a:pt x="1028" y="38"/>
                  </a:lnTo>
                  <a:lnTo>
                    <a:pt x="1026" y="38"/>
                  </a:lnTo>
                  <a:lnTo>
                    <a:pt x="1026" y="38"/>
                  </a:lnTo>
                  <a:lnTo>
                    <a:pt x="1025" y="38"/>
                  </a:lnTo>
                  <a:lnTo>
                    <a:pt x="1023" y="38"/>
                  </a:lnTo>
                  <a:lnTo>
                    <a:pt x="1021" y="38"/>
                  </a:lnTo>
                  <a:lnTo>
                    <a:pt x="1017" y="36"/>
                  </a:lnTo>
                  <a:lnTo>
                    <a:pt x="1017" y="36"/>
                  </a:lnTo>
                  <a:lnTo>
                    <a:pt x="1017" y="36"/>
                  </a:lnTo>
                  <a:lnTo>
                    <a:pt x="1014" y="36"/>
                  </a:lnTo>
                  <a:lnTo>
                    <a:pt x="1014" y="36"/>
                  </a:lnTo>
                  <a:lnTo>
                    <a:pt x="1014" y="36"/>
                  </a:lnTo>
                  <a:lnTo>
                    <a:pt x="1012" y="36"/>
                  </a:lnTo>
                  <a:lnTo>
                    <a:pt x="1010" y="34"/>
                  </a:lnTo>
                  <a:lnTo>
                    <a:pt x="1008" y="34"/>
                  </a:lnTo>
                  <a:lnTo>
                    <a:pt x="1007" y="34"/>
                  </a:lnTo>
                  <a:lnTo>
                    <a:pt x="1007" y="32"/>
                  </a:lnTo>
                  <a:lnTo>
                    <a:pt x="1007" y="32"/>
                  </a:lnTo>
                  <a:lnTo>
                    <a:pt x="1005" y="32"/>
                  </a:lnTo>
                  <a:lnTo>
                    <a:pt x="1005" y="32"/>
                  </a:lnTo>
                  <a:lnTo>
                    <a:pt x="1005" y="34"/>
                  </a:lnTo>
                  <a:lnTo>
                    <a:pt x="1005" y="34"/>
                  </a:lnTo>
                  <a:lnTo>
                    <a:pt x="1003" y="34"/>
                  </a:lnTo>
                  <a:lnTo>
                    <a:pt x="1001" y="36"/>
                  </a:lnTo>
                  <a:lnTo>
                    <a:pt x="999" y="34"/>
                  </a:lnTo>
                  <a:lnTo>
                    <a:pt x="996" y="36"/>
                  </a:lnTo>
                  <a:lnTo>
                    <a:pt x="996" y="36"/>
                  </a:lnTo>
                  <a:lnTo>
                    <a:pt x="996" y="36"/>
                  </a:lnTo>
                  <a:lnTo>
                    <a:pt x="994" y="36"/>
                  </a:lnTo>
                  <a:lnTo>
                    <a:pt x="994" y="36"/>
                  </a:lnTo>
                  <a:lnTo>
                    <a:pt x="992" y="36"/>
                  </a:lnTo>
                  <a:lnTo>
                    <a:pt x="988" y="34"/>
                  </a:lnTo>
                  <a:lnTo>
                    <a:pt x="988" y="36"/>
                  </a:lnTo>
                  <a:lnTo>
                    <a:pt x="985" y="36"/>
                  </a:lnTo>
                  <a:lnTo>
                    <a:pt x="985" y="36"/>
                  </a:lnTo>
                  <a:lnTo>
                    <a:pt x="983" y="36"/>
                  </a:lnTo>
                  <a:lnTo>
                    <a:pt x="981" y="36"/>
                  </a:lnTo>
                  <a:lnTo>
                    <a:pt x="981" y="38"/>
                  </a:lnTo>
                  <a:lnTo>
                    <a:pt x="983" y="38"/>
                  </a:lnTo>
                  <a:lnTo>
                    <a:pt x="981" y="38"/>
                  </a:lnTo>
                  <a:lnTo>
                    <a:pt x="983" y="38"/>
                  </a:lnTo>
                  <a:lnTo>
                    <a:pt x="981" y="38"/>
                  </a:lnTo>
                  <a:lnTo>
                    <a:pt x="983" y="39"/>
                  </a:lnTo>
                  <a:lnTo>
                    <a:pt x="983" y="39"/>
                  </a:lnTo>
                  <a:lnTo>
                    <a:pt x="981" y="39"/>
                  </a:lnTo>
                  <a:lnTo>
                    <a:pt x="981" y="39"/>
                  </a:lnTo>
                  <a:lnTo>
                    <a:pt x="979" y="38"/>
                  </a:lnTo>
                  <a:lnTo>
                    <a:pt x="978" y="39"/>
                  </a:lnTo>
                  <a:lnTo>
                    <a:pt x="978" y="38"/>
                  </a:lnTo>
                  <a:lnTo>
                    <a:pt x="976" y="38"/>
                  </a:lnTo>
                  <a:lnTo>
                    <a:pt x="976" y="38"/>
                  </a:lnTo>
                  <a:lnTo>
                    <a:pt x="974" y="38"/>
                  </a:lnTo>
                  <a:lnTo>
                    <a:pt x="972" y="38"/>
                  </a:lnTo>
                  <a:lnTo>
                    <a:pt x="972" y="38"/>
                  </a:lnTo>
                  <a:lnTo>
                    <a:pt x="970" y="38"/>
                  </a:lnTo>
                  <a:lnTo>
                    <a:pt x="969" y="38"/>
                  </a:lnTo>
                  <a:lnTo>
                    <a:pt x="969" y="38"/>
                  </a:lnTo>
                  <a:lnTo>
                    <a:pt x="965" y="34"/>
                  </a:lnTo>
                  <a:lnTo>
                    <a:pt x="965" y="34"/>
                  </a:lnTo>
                  <a:lnTo>
                    <a:pt x="963" y="32"/>
                  </a:lnTo>
                  <a:lnTo>
                    <a:pt x="963" y="32"/>
                  </a:lnTo>
                  <a:lnTo>
                    <a:pt x="959" y="32"/>
                  </a:lnTo>
                  <a:lnTo>
                    <a:pt x="959" y="32"/>
                  </a:lnTo>
                  <a:lnTo>
                    <a:pt x="958" y="30"/>
                  </a:lnTo>
                  <a:lnTo>
                    <a:pt x="956" y="30"/>
                  </a:lnTo>
                  <a:lnTo>
                    <a:pt x="956" y="30"/>
                  </a:lnTo>
                  <a:lnTo>
                    <a:pt x="952" y="29"/>
                  </a:lnTo>
                  <a:lnTo>
                    <a:pt x="952" y="29"/>
                  </a:lnTo>
                  <a:lnTo>
                    <a:pt x="950" y="29"/>
                  </a:lnTo>
                  <a:lnTo>
                    <a:pt x="949" y="29"/>
                  </a:lnTo>
                  <a:lnTo>
                    <a:pt x="947" y="29"/>
                  </a:lnTo>
                  <a:lnTo>
                    <a:pt x="945" y="29"/>
                  </a:lnTo>
                  <a:lnTo>
                    <a:pt x="941" y="29"/>
                  </a:lnTo>
                  <a:lnTo>
                    <a:pt x="941" y="30"/>
                  </a:lnTo>
                  <a:lnTo>
                    <a:pt x="940" y="30"/>
                  </a:lnTo>
                  <a:lnTo>
                    <a:pt x="938" y="30"/>
                  </a:lnTo>
                  <a:lnTo>
                    <a:pt x="938" y="30"/>
                  </a:lnTo>
                  <a:lnTo>
                    <a:pt x="936" y="30"/>
                  </a:lnTo>
                  <a:lnTo>
                    <a:pt x="936" y="32"/>
                  </a:lnTo>
                  <a:lnTo>
                    <a:pt x="934" y="32"/>
                  </a:lnTo>
                  <a:lnTo>
                    <a:pt x="932" y="32"/>
                  </a:lnTo>
                  <a:lnTo>
                    <a:pt x="932" y="32"/>
                  </a:lnTo>
                  <a:lnTo>
                    <a:pt x="932" y="32"/>
                  </a:lnTo>
                  <a:lnTo>
                    <a:pt x="931" y="32"/>
                  </a:lnTo>
                  <a:lnTo>
                    <a:pt x="931" y="32"/>
                  </a:lnTo>
                  <a:lnTo>
                    <a:pt x="929" y="32"/>
                  </a:lnTo>
                  <a:lnTo>
                    <a:pt x="929" y="32"/>
                  </a:lnTo>
                  <a:lnTo>
                    <a:pt x="927" y="32"/>
                  </a:lnTo>
                  <a:lnTo>
                    <a:pt x="927" y="34"/>
                  </a:lnTo>
                  <a:lnTo>
                    <a:pt x="925" y="34"/>
                  </a:lnTo>
                  <a:lnTo>
                    <a:pt x="923" y="34"/>
                  </a:lnTo>
                  <a:lnTo>
                    <a:pt x="921" y="34"/>
                  </a:lnTo>
                  <a:lnTo>
                    <a:pt x="921" y="34"/>
                  </a:lnTo>
                  <a:lnTo>
                    <a:pt x="920" y="34"/>
                  </a:lnTo>
                  <a:lnTo>
                    <a:pt x="921" y="32"/>
                  </a:lnTo>
                  <a:lnTo>
                    <a:pt x="921" y="32"/>
                  </a:lnTo>
                  <a:lnTo>
                    <a:pt x="920" y="32"/>
                  </a:lnTo>
                  <a:lnTo>
                    <a:pt x="914" y="30"/>
                  </a:lnTo>
                  <a:lnTo>
                    <a:pt x="914" y="30"/>
                  </a:lnTo>
                  <a:lnTo>
                    <a:pt x="912" y="30"/>
                  </a:lnTo>
                  <a:lnTo>
                    <a:pt x="911" y="30"/>
                  </a:lnTo>
                  <a:lnTo>
                    <a:pt x="911" y="30"/>
                  </a:lnTo>
                  <a:lnTo>
                    <a:pt x="909" y="30"/>
                  </a:lnTo>
                  <a:lnTo>
                    <a:pt x="909" y="30"/>
                  </a:lnTo>
                  <a:lnTo>
                    <a:pt x="907" y="30"/>
                  </a:lnTo>
                  <a:lnTo>
                    <a:pt x="905" y="29"/>
                  </a:lnTo>
                  <a:lnTo>
                    <a:pt x="905" y="29"/>
                  </a:lnTo>
                  <a:lnTo>
                    <a:pt x="903" y="29"/>
                  </a:lnTo>
                  <a:lnTo>
                    <a:pt x="902" y="29"/>
                  </a:lnTo>
                  <a:lnTo>
                    <a:pt x="902" y="29"/>
                  </a:lnTo>
                  <a:lnTo>
                    <a:pt x="902" y="29"/>
                  </a:lnTo>
                  <a:lnTo>
                    <a:pt x="900" y="29"/>
                  </a:lnTo>
                  <a:lnTo>
                    <a:pt x="898" y="29"/>
                  </a:lnTo>
                  <a:lnTo>
                    <a:pt x="898" y="29"/>
                  </a:lnTo>
                  <a:lnTo>
                    <a:pt x="898" y="27"/>
                  </a:lnTo>
                  <a:lnTo>
                    <a:pt x="898" y="27"/>
                  </a:lnTo>
                  <a:lnTo>
                    <a:pt x="900" y="29"/>
                  </a:lnTo>
                  <a:lnTo>
                    <a:pt x="900" y="29"/>
                  </a:lnTo>
                  <a:lnTo>
                    <a:pt x="902" y="27"/>
                  </a:lnTo>
                  <a:lnTo>
                    <a:pt x="900" y="27"/>
                  </a:lnTo>
                  <a:lnTo>
                    <a:pt x="900" y="27"/>
                  </a:lnTo>
                  <a:lnTo>
                    <a:pt x="896" y="25"/>
                  </a:lnTo>
                  <a:lnTo>
                    <a:pt x="892" y="25"/>
                  </a:lnTo>
                  <a:lnTo>
                    <a:pt x="892" y="25"/>
                  </a:lnTo>
                  <a:lnTo>
                    <a:pt x="891" y="25"/>
                  </a:lnTo>
                  <a:lnTo>
                    <a:pt x="889" y="25"/>
                  </a:lnTo>
                  <a:lnTo>
                    <a:pt x="887" y="25"/>
                  </a:lnTo>
                  <a:lnTo>
                    <a:pt x="887" y="25"/>
                  </a:lnTo>
                  <a:lnTo>
                    <a:pt x="885" y="25"/>
                  </a:lnTo>
                  <a:lnTo>
                    <a:pt x="885" y="25"/>
                  </a:lnTo>
                  <a:lnTo>
                    <a:pt x="882" y="25"/>
                  </a:lnTo>
                  <a:lnTo>
                    <a:pt x="882" y="25"/>
                  </a:lnTo>
                  <a:lnTo>
                    <a:pt x="880" y="25"/>
                  </a:lnTo>
                  <a:lnTo>
                    <a:pt x="878" y="25"/>
                  </a:lnTo>
                  <a:lnTo>
                    <a:pt x="876" y="25"/>
                  </a:lnTo>
                  <a:lnTo>
                    <a:pt x="874" y="25"/>
                  </a:lnTo>
                  <a:lnTo>
                    <a:pt x="873" y="25"/>
                  </a:lnTo>
                  <a:lnTo>
                    <a:pt x="869" y="25"/>
                  </a:lnTo>
                  <a:lnTo>
                    <a:pt x="867" y="25"/>
                  </a:lnTo>
                  <a:lnTo>
                    <a:pt x="864" y="25"/>
                  </a:lnTo>
                  <a:lnTo>
                    <a:pt x="862" y="25"/>
                  </a:lnTo>
                  <a:lnTo>
                    <a:pt x="858" y="25"/>
                  </a:lnTo>
                  <a:lnTo>
                    <a:pt x="853" y="25"/>
                  </a:lnTo>
                  <a:lnTo>
                    <a:pt x="853" y="25"/>
                  </a:lnTo>
                  <a:lnTo>
                    <a:pt x="851" y="25"/>
                  </a:lnTo>
                  <a:lnTo>
                    <a:pt x="851" y="25"/>
                  </a:lnTo>
                  <a:lnTo>
                    <a:pt x="849" y="25"/>
                  </a:lnTo>
                  <a:lnTo>
                    <a:pt x="849" y="25"/>
                  </a:lnTo>
                  <a:lnTo>
                    <a:pt x="849" y="25"/>
                  </a:lnTo>
                  <a:lnTo>
                    <a:pt x="849" y="25"/>
                  </a:lnTo>
                  <a:lnTo>
                    <a:pt x="851" y="25"/>
                  </a:lnTo>
                  <a:lnTo>
                    <a:pt x="851" y="27"/>
                  </a:lnTo>
                  <a:lnTo>
                    <a:pt x="853" y="27"/>
                  </a:lnTo>
                  <a:lnTo>
                    <a:pt x="853" y="27"/>
                  </a:lnTo>
                  <a:lnTo>
                    <a:pt x="853" y="27"/>
                  </a:lnTo>
                  <a:lnTo>
                    <a:pt x="853" y="29"/>
                  </a:lnTo>
                  <a:lnTo>
                    <a:pt x="853" y="29"/>
                  </a:lnTo>
                  <a:lnTo>
                    <a:pt x="854" y="30"/>
                  </a:lnTo>
                  <a:lnTo>
                    <a:pt x="854" y="30"/>
                  </a:lnTo>
                  <a:lnTo>
                    <a:pt x="853" y="30"/>
                  </a:lnTo>
                  <a:lnTo>
                    <a:pt x="853" y="32"/>
                  </a:lnTo>
                  <a:lnTo>
                    <a:pt x="853" y="32"/>
                  </a:lnTo>
                  <a:lnTo>
                    <a:pt x="853" y="32"/>
                  </a:lnTo>
                  <a:lnTo>
                    <a:pt x="854" y="32"/>
                  </a:lnTo>
                  <a:lnTo>
                    <a:pt x="856" y="34"/>
                  </a:lnTo>
                  <a:lnTo>
                    <a:pt x="854" y="34"/>
                  </a:lnTo>
                  <a:lnTo>
                    <a:pt x="856" y="34"/>
                  </a:lnTo>
                  <a:lnTo>
                    <a:pt x="858" y="34"/>
                  </a:lnTo>
                  <a:lnTo>
                    <a:pt x="858" y="36"/>
                  </a:lnTo>
                  <a:lnTo>
                    <a:pt x="860" y="36"/>
                  </a:lnTo>
                  <a:lnTo>
                    <a:pt x="860" y="36"/>
                  </a:lnTo>
                  <a:lnTo>
                    <a:pt x="862" y="38"/>
                  </a:lnTo>
                  <a:lnTo>
                    <a:pt x="860" y="38"/>
                  </a:lnTo>
                  <a:lnTo>
                    <a:pt x="858" y="36"/>
                  </a:lnTo>
                  <a:lnTo>
                    <a:pt x="858" y="38"/>
                  </a:lnTo>
                  <a:lnTo>
                    <a:pt x="856" y="38"/>
                  </a:lnTo>
                  <a:lnTo>
                    <a:pt x="856" y="38"/>
                  </a:lnTo>
                  <a:lnTo>
                    <a:pt x="856" y="38"/>
                  </a:lnTo>
                  <a:lnTo>
                    <a:pt x="854" y="36"/>
                  </a:lnTo>
                  <a:lnTo>
                    <a:pt x="853" y="36"/>
                  </a:lnTo>
                  <a:lnTo>
                    <a:pt x="853" y="36"/>
                  </a:lnTo>
                  <a:lnTo>
                    <a:pt x="851" y="36"/>
                  </a:lnTo>
                  <a:lnTo>
                    <a:pt x="853" y="36"/>
                  </a:lnTo>
                  <a:lnTo>
                    <a:pt x="853" y="38"/>
                  </a:lnTo>
                  <a:lnTo>
                    <a:pt x="851" y="36"/>
                  </a:lnTo>
                  <a:lnTo>
                    <a:pt x="851" y="38"/>
                  </a:lnTo>
                  <a:lnTo>
                    <a:pt x="851" y="38"/>
                  </a:lnTo>
                  <a:lnTo>
                    <a:pt x="851" y="38"/>
                  </a:lnTo>
                  <a:lnTo>
                    <a:pt x="851" y="38"/>
                  </a:lnTo>
                  <a:lnTo>
                    <a:pt x="851" y="38"/>
                  </a:lnTo>
                  <a:lnTo>
                    <a:pt x="853" y="39"/>
                  </a:lnTo>
                  <a:lnTo>
                    <a:pt x="853" y="38"/>
                  </a:lnTo>
                  <a:lnTo>
                    <a:pt x="853" y="39"/>
                  </a:lnTo>
                  <a:lnTo>
                    <a:pt x="854" y="38"/>
                  </a:lnTo>
                  <a:lnTo>
                    <a:pt x="856" y="38"/>
                  </a:lnTo>
                  <a:lnTo>
                    <a:pt x="856" y="39"/>
                  </a:lnTo>
                  <a:lnTo>
                    <a:pt x="856" y="39"/>
                  </a:lnTo>
                  <a:lnTo>
                    <a:pt x="856" y="39"/>
                  </a:lnTo>
                  <a:lnTo>
                    <a:pt x="854" y="39"/>
                  </a:lnTo>
                  <a:lnTo>
                    <a:pt x="854" y="39"/>
                  </a:lnTo>
                  <a:lnTo>
                    <a:pt x="853" y="39"/>
                  </a:lnTo>
                  <a:lnTo>
                    <a:pt x="853" y="39"/>
                  </a:lnTo>
                  <a:lnTo>
                    <a:pt x="853" y="39"/>
                  </a:lnTo>
                  <a:lnTo>
                    <a:pt x="851" y="39"/>
                  </a:lnTo>
                  <a:lnTo>
                    <a:pt x="851" y="39"/>
                  </a:lnTo>
                  <a:lnTo>
                    <a:pt x="849" y="39"/>
                  </a:lnTo>
                  <a:lnTo>
                    <a:pt x="847" y="39"/>
                  </a:lnTo>
                  <a:lnTo>
                    <a:pt x="845" y="38"/>
                  </a:lnTo>
                  <a:lnTo>
                    <a:pt x="844" y="38"/>
                  </a:lnTo>
                  <a:lnTo>
                    <a:pt x="842" y="38"/>
                  </a:lnTo>
                  <a:lnTo>
                    <a:pt x="842" y="38"/>
                  </a:lnTo>
                  <a:lnTo>
                    <a:pt x="840" y="38"/>
                  </a:lnTo>
                  <a:lnTo>
                    <a:pt x="838" y="38"/>
                  </a:lnTo>
                  <a:lnTo>
                    <a:pt x="836" y="38"/>
                  </a:lnTo>
                  <a:lnTo>
                    <a:pt x="836" y="39"/>
                  </a:lnTo>
                  <a:lnTo>
                    <a:pt x="836" y="39"/>
                  </a:lnTo>
                  <a:lnTo>
                    <a:pt x="838" y="39"/>
                  </a:lnTo>
                  <a:lnTo>
                    <a:pt x="838" y="41"/>
                  </a:lnTo>
                  <a:lnTo>
                    <a:pt x="836" y="39"/>
                  </a:lnTo>
                  <a:lnTo>
                    <a:pt x="836" y="39"/>
                  </a:lnTo>
                  <a:lnTo>
                    <a:pt x="835" y="39"/>
                  </a:lnTo>
                  <a:lnTo>
                    <a:pt x="833" y="41"/>
                  </a:lnTo>
                  <a:lnTo>
                    <a:pt x="833" y="41"/>
                  </a:lnTo>
                  <a:lnTo>
                    <a:pt x="829" y="39"/>
                  </a:lnTo>
                  <a:lnTo>
                    <a:pt x="829" y="39"/>
                  </a:lnTo>
                  <a:lnTo>
                    <a:pt x="827" y="38"/>
                  </a:lnTo>
                  <a:lnTo>
                    <a:pt x="824" y="38"/>
                  </a:lnTo>
                  <a:lnTo>
                    <a:pt x="824" y="38"/>
                  </a:lnTo>
                  <a:lnTo>
                    <a:pt x="822" y="36"/>
                  </a:lnTo>
                  <a:lnTo>
                    <a:pt x="822" y="36"/>
                  </a:lnTo>
                  <a:lnTo>
                    <a:pt x="822" y="38"/>
                  </a:lnTo>
                  <a:lnTo>
                    <a:pt x="822" y="38"/>
                  </a:lnTo>
                  <a:lnTo>
                    <a:pt x="824" y="39"/>
                  </a:lnTo>
                  <a:lnTo>
                    <a:pt x="824" y="39"/>
                  </a:lnTo>
                  <a:lnTo>
                    <a:pt x="824" y="41"/>
                  </a:lnTo>
                  <a:lnTo>
                    <a:pt x="825" y="41"/>
                  </a:lnTo>
                  <a:lnTo>
                    <a:pt x="827" y="43"/>
                  </a:lnTo>
                  <a:lnTo>
                    <a:pt x="827" y="43"/>
                  </a:lnTo>
                  <a:lnTo>
                    <a:pt x="827" y="45"/>
                  </a:lnTo>
                  <a:lnTo>
                    <a:pt x="827" y="45"/>
                  </a:lnTo>
                  <a:lnTo>
                    <a:pt x="829" y="47"/>
                  </a:lnTo>
                  <a:lnTo>
                    <a:pt x="829" y="47"/>
                  </a:lnTo>
                  <a:lnTo>
                    <a:pt x="829" y="48"/>
                  </a:lnTo>
                  <a:lnTo>
                    <a:pt x="829" y="48"/>
                  </a:lnTo>
                  <a:lnTo>
                    <a:pt x="825" y="47"/>
                  </a:lnTo>
                  <a:lnTo>
                    <a:pt x="824" y="47"/>
                  </a:lnTo>
                  <a:lnTo>
                    <a:pt x="825" y="47"/>
                  </a:lnTo>
                  <a:lnTo>
                    <a:pt x="824" y="47"/>
                  </a:lnTo>
                  <a:lnTo>
                    <a:pt x="824" y="47"/>
                  </a:lnTo>
                  <a:lnTo>
                    <a:pt x="824" y="47"/>
                  </a:lnTo>
                  <a:lnTo>
                    <a:pt x="822" y="47"/>
                  </a:lnTo>
                  <a:lnTo>
                    <a:pt x="822" y="47"/>
                  </a:lnTo>
                  <a:lnTo>
                    <a:pt x="820" y="47"/>
                  </a:lnTo>
                  <a:lnTo>
                    <a:pt x="820" y="45"/>
                  </a:lnTo>
                  <a:lnTo>
                    <a:pt x="820" y="47"/>
                  </a:lnTo>
                  <a:lnTo>
                    <a:pt x="818" y="45"/>
                  </a:lnTo>
                  <a:lnTo>
                    <a:pt x="818" y="45"/>
                  </a:lnTo>
                  <a:lnTo>
                    <a:pt x="816" y="45"/>
                  </a:lnTo>
                  <a:lnTo>
                    <a:pt x="815" y="45"/>
                  </a:lnTo>
                  <a:lnTo>
                    <a:pt x="815" y="45"/>
                  </a:lnTo>
                  <a:lnTo>
                    <a:pt x="815" y="43"/>
                  </a:lnTo>
                  <a:lnTo>
                    <a:pt x="813" y="43"/>
                  </a:lnTo>
                  <a:lnTo>
                    <a:pt x="811" y="43"/>
                  </a:lnTo>
                  <a:lnTo>
                    <a:pt x="811" y="43"/>
                  </a:lnTo>
                  <a:lnTo>
                    <a:pt x="809" y="41"/>
                  </a:lnTo>
                  <a:lnTo>
                    <a:pt x="809" y="41"/>
                  </a:lnTo>
                  <a:lnTo>
                    <a:pt x="809" y="41"/>
                  </a:lnTo>
                  <a:lnTo>
                    <a:pt x="809" y="41"/>
                  </a:lnTo>
                  <a:lnTo>
                    <a:pt x="807" y="41"/>
                  </a:lnTo>
                  <a:lnTo>
                    <a:pt x="807" y="41"/>
                  </a:lnTo>
                  <a:lnTo>
                    <a:pt x="807" y="41"/>
                  </a:lnTo>
                  <a:lnTo>
                    <a:pt x="806" y="39"/>
                  </a:lnTo>
                  <a:lnTo>
                    <a:pt x="806" y="39"/>
                  </a:lnTo>
                  <a:lnTo>
                    <a:pt x="804" y="39"/>
                  </a:lnTo>
                  <a:lnTo>
                    <a:pt x="804" y="38"/>
                  </a:lnTo>
                  <a:lnTo>
                    <a:pt x="806" y="38"/>
                  </a:lnTo>
                  <a:lnTo>
                    <a:pt x="806" y="36"/>
                  </a:lnTo>
                  <a:lnTo>
                    <a:pt x="804" y="38"/>
                  </a:lnTo>
                  <a:lnTo>
                    <a:pt x="804" y="36"/>
                  </a:lnTo>
                  <a:lnTo>
                    <a:pt x="804" y="36"/>
                  </a:lnTo>
                  <a:lnTo>
                    <a:pt x="804" y="36"/>
                  </a:lnTo>
                  <a:lnTo>
                    <a:pt x="802" y="34"/>
                  </a:lnTo>
                  <a:lnTo>
                    <a:pt x="800" y="34"/>
                  </a:lnTo>
                  <a:lnTo>
                    <a:pt x="800" y="34"/>
                  </a:lnTo>
                  <a:lnTo>
                    <a:pt x="800" y="34"/>
                  </a:lnTo>
                  <a:lnTo>
                    <a:pt x="798" y="34"/>
                  </a:lnTo>
                  <a:lnTo>
                    <a:pt x="798" y="32"/>
                  </a:lnTo>
                  <a:lnTo>
                    <a:pt x="798" y="32"/>
                  </a:lnTo>
                  <a:lnTo>
                    <a:pt x="797" y="32"/>
                  </a:lnTo>
                  <a:lnTo>
                    <a:pt x="797" y="32"/>
                  </a:lnTo>
                  <a:lnTo>
                    <a:pt x="797" y="30"/>
                  </a:lnTo>
                  <a:lnTo>
                    <a:pt x="797" y="30"/>
                  </a:lnTo>
                  <a:lnTo>
                    <a:pt x="795" y="29"/>
                  </a:lnTo>
                  <a:lnTo>
                    <a:pt x="795" y="29"/>
                  </a:lnTo>
                  <a:lnTo>
                    <a:pt x="793" y="29"/>
                  </a:lnTo>
                  <a:lnTo>
                    <a:pt x="791" y="29"/>
                  </a:lnTo>
                  <a:lnTo>
                    <a:pt x="791" y="29"/>
                  </a:lnTo>
                  <a:lnTo>
                    <a:pt x="789" y="29"/>
                  </a:lnTo>
                  <a:lnTo>
                    <a:pt x="787" y="27"/>
                  </a:lnTo>
                  <a:lnTo>
                    <a:pt x="787" y="27"/>
                  </a:lnTo>
                  <a:lnTo>
                    <a:pt x="786" y="27"/>
                  </a:lnTo>
                  <a:lnTo>
                    <a:pt x="784" y="27"/>
                  </a:lnTo>
                  <a:lnTo>
                    <a:pt x="784" y="27"/>
                  </a:lnTo>
                  <a:lnTo>
                    <a:pt x="782" y="27"/>
                  </a:lnTo>
                  <a:lnTo>
                    <a:pt x="782" y="27"/>
                  </a:lnTo>
                  <a:lnTo>
                    <a:pt x="780" y="27"/>
                  </a:lnTo>
                  <a:lnTo>
                    <a:pt x="778" y="27"/>
                  </a:lnTo>
                  <a:lnTo>
                    <a:pt x="778" y="27"/>
                  </a:lnTo>
                  <a:lnTo>
                    <a:pt x="778" y="27"/>
                  </a:lnTo>
                  <a:lnTo>
                    <a:pt x="778" y="27"/>
                  </a:lnTo>
                  <a:lnTo>
                    <a:pt x="777" y="27"/>
                  </a:lnTo>
                  <a:lnTo>
                    <a:pt x="777" y="27"/>
                  </a:lnTo>
                  <a:lnTo>
                    <a:pt x="773" y="27"/>
                  </a:lnTo>
                  <a:lnTo>
                    <a:pt x="773" y="27"/>
                  </a:lnTo>
                  <a:lnTo>
                    <a:pt x="773" y="27"/>
                  </a:lnTo>
                  <a:lnTo>
                    <a:pt x="773" y="27"/>
                  </a:lnTo>
                  <a:lnTo>
                    <a:pt x="771" y="27"/>
                  </a:lnTo>
                  <a:lnTo>
                    <a:pt x="771" y="27"/>
                  </a:lnTo>
                  <a:lnTo>
                    <a:pt x="769" y="27"/>
                  </a:lnTo>
                  <a:lnTo>
                    <a:pt x="769" y="27"/>
                  </a:lnTo>
                  <a:lnTo>
                    <a:pt x="769" y="27"/>
                  </a:lnTo>
                  <a:lnTo>
                    <a:pt x="768" y="27"/>
                  </a:lnTo>
                  <a:lnTo>
                    <a:pt x="768" y="25"/>
                  </a:lnTo>
                  <a:lnTo>
                    <a:pt x="768" y="25"/>
                  </a:lnTo>
                  <a:lnTo>
                    <a:pt x="768" y="25"/>
                  </a:lnTo>
                  <a:lnTo>
                    <a:pt x="766" y="25"/>
                  </a:lnTo>
                  <a:lnTo>
                    <a:pt x="764" y="25"/>
                  </a:lnTo>
                  <a:lnTo>
                    <a:pt x="762" y="25"/>
                  </a:lnTo>
                  <a:lnTo>
                    <a:pt x="760" y="25"/>
                  </a:lnTo>
                  <a:lnTo>
                    <a:pt x="760" y="25"/>
                  </a:lnTo>
                  <a:lnTo>
                    <a:pt x="762" y="27"/>
                  </a:lnTo>
                  <a:lnTo>
                    <a:pt x="760" y="27"/>
                  </a:lnTo>
                  <a:lnTo>
                    <a:pt x="758" y="25"/>
                  </a:lnTo>
                  <a:lnTo>
                    <a:pt x="758" y="27"/>
                  </a:lnTo>
                  <a:lnTo>
                    <a:pt x="758" y="27"/>
                  </a:lnTo>
                  <a:lnTo>
                    <a:pt x="760" y="29"/>
                  </a:lnTo>
                  <a:lnTo>
                    <a:pt x="762" y="29"/>
                  </a:lnTo>
                  <a:lnTo>
                    <a:pt x="762" y="29"/>
                  </a:lnTo>
                  <a:lnTo>
                    <a:pt x="764" y="30"/>
                  </a:lnTo>
                  <a:lnTo>
                    <a:pt x="766" y="32"/>
                  </a:lnTo>
                  <a:lnTo>
                    <a:pt x="766" y="32"/>
                  </a:lnTo>
                  <a:lnTo>
                    <a:pt x="764" y="32"/>
                  </a:lnTo>
                  <a:lnTo>
                    <a:pt x="764" y="34"/>
                  </a:lnTo>
                  <a:lnTo>
                    <a:pt x="762" y="34"/>
                  </a:lnTo>
                  <a:lnTo>
                    <a:pt x="762" y="34"/>
                  </a:lnTo>
                  <a:lnTo>
                    <a:pt x="760" y="34"/>
                  </a:lnTo>
                  <a:lnTo>
                    <a:pt x="760" y="34"/>
                  </a:lnTo>
                  <a:lnTo>
                    <a:pt x="758" y="34"/>
                  </a:lnTo>
                  <a:lnTo>
                    <a:pt x="757" y="34"/>
                  </a:lnTo>
                  <a:lnTo>
                    <a:pt x="755" y="34"/>
                  </a:lnTo>
                  <a:lnTo>
                    <a:pt x="751" y="34"/>
                  </a:lnTo>
                  <a:lnTo>
                    <a:pt x="751" y="34"/>
                  </a:lnTo>
                  <a:lnTo>
                    <a:pt x="751" y="34"/>
                  </a:lnTo>
                  <a:lnTo>
                    <a:pt x="748" y="34"/>
                  </a:lnTo>
                  <a:lnTo>
                    <a:pt x="746" y="34"/>
                  </a:lnTo>
                  <a:lnTo>
                    <a:pt x="742" y="34"/>
                  </a:lnTo>
                  <a:lnTo>
                    <a:pt x="742" y="32"/>
                  </a:lnTo>
                  <a:lnTo>
                    <a:pt x="740" y="32"/>
                  </a:lnTo>
                  <a:lnTo>
                    <a:pt x="740" y="32"/>
                  </a:lnTo>
                  <a:lnTo>
                    <a:pt x="740" y="32"/>
                  </a:lnTo>
                  <a:lnTo>
                    <a:pt x="740" y="30"/>
                  </a:lnTo>
                  <a:lnTo>
                    <a:pt x="740" y="30"/>
                  </a:lnTo>
                  <a:lnTo>
                    <a:pt x="740" y="30"/>
                  </a:lnTo>
                  <a:lnTo>
                    <a:pt x="740" y="30"/>
                  </a:lnTo>
                  <a:lnTo>
                    <a:pt x="740" y="30"/>
                  </a:lnTo>
                  <a:lnTo>
                    <a:pt x="740" y="30"/>
                  </a:lnTo>
                  <a:lnTo>
                    <a:pt x="737" y="30"/>
                  </a:lnTo>
                  <a:lnTo>
                    <a:pt x="737" y="30"/>
                  </a:lnTo>
                  <a:lnTo>
                    <a:pt x="735" y="30"/>
                  </a:lnTo>
                  <a:lnTo>
                    <a:pt x="733" y="30"/>
                  </a:lnTo>
                  <a:lnTo>
                    <a:pt x="731" y="30"/>
                  </a:lnTo>
                  <a:lnTo>
                    <a:pt x="730" y="30"/>
                  </a:lnTo>
                  <a:lnTo>
                    <a:pt x="730" y="30"/>
                  </a:lnTo>
                  <a:lnTo>
                    <a:pt x="728" y="30"/>
                  </a:lnTo>
                  <a:lnTo>
                    <a:pt x="726" y="30"/>
                  </a:lnTo>
                  <a:lnTo>
                    <a:pt x="724" y="30"/>
                  </a:lnTo>
                  <a:lnTo>
                    <a:pt x="722" y="30"/>
                  </a:lnTo>
                  <a:lnTo>
                    <a:pt x="722" y="30"/>
                  </a:lnTo>
                  <a:lnTo>
                    <a:pt x="722" y="32"/>
                  </a:lnTo>
                  <a:lnTo>
                    <a:pt x="720" y="32"/>
                  </a:lnTo>
                  <a:lnTo>
                    <a:pt x="719" y="32"/>
                  </a:lnTo>
                  <a:lnTo>
                    <a:pt x="717" y="32"/>
                  </a:lnTo>
                  <a:lnTo>
                    <a:pt x="719" y="34"/>
                  </a:lnTo>
                  <a:lnTo>
                    <a:pt x="719" y="34"/>
                  </a:lnTo>
                  <a:lnTo>
                    <a:pt x="719" y="36"/>
                  </a:lnTo>
                  <a:lnTo>
                    <a:pt x="717" y="36"/>
                  </a:lnTo>
                  <a:lnTo>
                    <a:pt x="717" y="34"/>
                  </a:lnTo>
                  <a:lnTo>
                    <a:pt x="717" y="34"/>
                  </a:lnTo>
                  <a:lnTo>
                    <a:pt x="717" y="34"/>
                  </a:lnTo>
                  <a:lnTo>
                    <a:pt x="717" y="34"/>
                  </a:lnTo>
                  <a:lnTo>
                    <a:pt x="715" y="34"/>
                  </a:lnTo>
                  <a:lnTo>
                    <a:pt x="715" y="34"/>
                  </a:lnTo>
                  <a:lnTo>
                    <a:pt x="715" y="32"/>
                  </a:lnTo>
                  <a:lnTo>
                    <a:pt x="713" y="32"/>
                  </a:lnTo>
                  <a:lnTo>
                    <a:pt x="713" y="30"/>
                  </a:lnTo>
                  <a:lnTo>
                    <a:pt x="711" y="30"/>
                  </a:lnTo>
                  <a:lnTo>
                    <a:pt x="711" y="30"/>
                  </a:lnTo>
                  <a:lnTo>
                    <a:pt x="710" y="29"/>
                  </a:lnTo>
                  <a:lnTo>
                    <a:pt x="708" y="29"/>
                  </a:lnTo>
                  <a:lnTo>
                    <a:pt x="710" y="30"/>
                  </a:lnTo>
                  <a:lnTo>
                    <a:pt x="710" y="30"/>
                  </a:lnTo>
                  <a:lnTo>
                    <a:pt x="710" y="30"/>
                  </a:lnTo>
                  <a:lnTo>
                    <a:pt x="708" y="32"/>
                  </a:lnTo>
                  <a:lnTo>
                    <a:pt x="706" y="32"/>
                  </a:lnTo>
                  <a:lnTo>
                    <a:pt x="706" y="32"/>
                  </a:lnTo>
                  <a:lnTo>
                    <a:pt x="704" y="32"/>
                  </a:lnTo>
                  <a:lnTo>
                    <a:pt x="702" y="30"/>
                  </a:lnTo>
                  <a:lnTo>
                    <a:pt x="701" y="30"/>
                  </a:lnTo>
                  <a:lnTo>
                    <a:pt x="701" y="30"/>
                  </a:lnTo>
                  <a:lnTo>
                    <a:pt x="701" y="29"/>
                  </a:lnTo>
                  <a:lnTo>
                    <a:pt x="701" y="29"/>
                  </a:lnTo>
                  <a:lnTo>
                    <a:pt x="699" y="29"/>
                  </a:lnTo>
                  <a:lnTo>
                    <a:pt x="699" y="30"/>
                  </a:lnTo>
                  <a:lnTo>
                    <a:pt x="699" y="30"/>
                  </a:lnTo>
                  <a:lnTo>
                    <a:pt x="699" y="30"/>
                  </a:lnTo>
                  <a:lnTo>
                    <a:pt x="699" y="30"/>
                  </a:lnTo>
                  <a:lnTo>
                    <a:pt x="697" y="30"/>
                  </a:lnTo>
                  <a:lnTo>
                    <a:pt x="695" y="29"/>
                  </a:lnTo>
                  <a:lnTo>
                    <a:pt x="695" y="30"/>
                  </a:lnTo>
                  <a:lnTo>
                    <a:pt x="693" y="30"/>
                  </a:lnTo>
                  <a:lnTo>
                    <a:pt x="695" y="30"/>
                  </a:lnTo>
                  <a:lnTo>
                    <a:pt x="693" y="32"/>
                  </a:lnTo>
                  <a:lnTo>
                    <a:pt x="695" y="32"/>
                  </a:lnTo>
                  <a:lnTo>
                    <a:pt x="695" y="32"/>
                  </a:lnTo>
                  <a:lnTo>
                    <a:pt x="697" y="34"/>
                  </a:lnTo>
                  <a:lnTo>
                    <a:pt x="695" y="32"/>
                  </a:lnTo>
                  <a:lnTo>
                    <a:pt x="697" y="32"/>
                  </a:lnTo>
                  <a:lnTo>
                    <a:pt x="699" y="32"/>
                  </a:lnTo>
                  <a:lnTo>
                    <a:pt x="699" y="32"/>
                  </a:lnTo>
                  <a:lnTo>
                    <a:pt x="699" y="32"/>
                  </a:lnTo>
                  <a:lnTo>
                    <a:pt x="699" y="32"/>
                  </a:lnTo>
                  <a:lnTo>
                    <a:pt x="701" y="32"/>
                  </a:lnTo>
                  <a:lnTo>
                    <a:pt x="702" y="32"/>
                  </a:lnTo>
                  <a:lnTo>
                    <a:pt x="699" y="34"/>
                  </a:lnTo>
                  <a:lnTo>
                    <a:pt x="701" y="34"/>
                  </a:lnTo>
                  <a:lnTo>
                    <a:pt x="699" y="34"/>
                  </a:lnTo>
                  <a:lnTo>
                    <a:pt x="699" y="34"/>
                  </a:lnTo>
                  <a:lnTo>
                    <a:pt x="697" y="36"/>
                  </a:lnTo>
                  <a:lnTo>
                    <a:pt x="695" y="34"/>
                  </a:lnTo>
                  <a:lnTo>
                    <a:pt x="697" y="36"/>
                  </a:lnTo>
                  <a:lnTo>
                    <a:pt x="697" y="36"/>
                  </a:lnTo>
                  <a:lnTo>
                    <a:pt x="697" y="36"/>
                  </a:lnTo>
                  <a:lnTo>
                    <a:pt x="695" y="38"/>
                  </a:lnTo>
                  <a:lnTo>
                    <a:pt x="693" y="38"/>
                  </a:lnTo>
                  <a:lnTo>
                    <a:pt x="693" y="38"/>
                  </a:lnTo>
                  <a:lnTo>
                    <a:pt x="692" y="38"/>
                  </a:lnTo>
                  <a:lnTo>
                    <a:pt x="692" y="38"/>
                  </a:lnTo>
                  <a:lnTo>
                    <a:pt x="690" y="38"/>
                  </a:lnTo>
                  <a:lnTo>
                    <a:pt x="688" y="38"/>
                  </a:lnTo>
                  <a:lnTo>
                    <a:pt x="688" y="39"/>
                  </a:lnTo>
                  <a:lnTo>
                    <a:pt x="686" y="38"/>
                  </a:lnTo>
                  <a:lnTo>
                    <a:pt x="684" y="39"/>
                  </a:lnTo>
                  <a:lnTo>
                    <a:pt x="686" y="39"/>
                  </a:lnTo>
                  <a:lnTo>
                    <a:pt x="686" y="41"/>
                  </a:lnTo>
                  <a:lnTo>
                    <a:pt x="690" y="41"/>
                  </a:lnTo>
                  <a:lnTo>
                    <a:pt x="690" y="41"/>
                  </a:lnTo>
                  <a:lnTo>
                    <a:pt x="690" y="41"/>
                  </a:lnTo>
                  <a:lnTo>
                    <a:pt x="686" y="41"/>
                  </a:lnTo>
                  <a:lnTo>
                    <a:pt x="686" y="41"/>
                  </a:lnTo>
                  <a:lnTo>
                    <a:pt x="686" y="41"/>
                  </a:lnTo>
                  <a:lnTo>
                    <a:pt x="686" y="41"/>
                  </a:lnTo>
                  <a:lnTo>
                    <a:pt x="686" y="43"/>
                  </a:lnTo>
                  <a:lnTo>
                    <a:pt x="684" y="43"/>
                  </a:lnTo>
                  <a:lnTo>
                    <a:pt x="684" y="43"/>
                  </a:lnTo>
                  <a:lnTo>
                    <a:pt x="682" y="43"/>
                  </a:lnTo>
                  <a:lnTo>
                    <a:pt x="682" y="43"/>
                  </a:lnTo>
                  <a:lnTo>
                    <a:pt x="682" y="45"/>
                  </a:lnTo>
                  <a:lnTo>
                    <a:pt x="682" y="45"/>
                  </a:lnTo>
                  <a:lnTo>
                    <a:pt x="681" y="45"/>
                  </a:lnTo>
                  <a:lnTo>
                    <a:pt x="681" y="45"/>
                  </a:lnTo>
                  <a:lnTo>
                    <a:pt x="681" y="43"/>
                  </a:lnTo>
                  <a:lnTo>
                    <a:pt x="681" y="43"/>
                  </a:lnTo>
                  <a:lnTo>
                    <a:pt x="681" y="43"/>
                  </a:lnTo>
                  <a:lnTo>
                    <a:pt x="682" y="43"/>
                  </a:lnTo>
                  <a:lnTo>
                    <a:pt x="682" y="43"/>
                  </a:lnTo>
                  <a:lnTo>
                    <a:pt x="684" y="41"/>
                  </a:lnTo>
                  <a:lnTo>
                    <a:pt x="684" y="41"/>
                  </a:lnTo>
                  <a:lnTo>
                    <a:pt x="682" y="39"/>
                  </a:lnTo>
                  <a:lnTo>
                    <a:pt x="684" y="39"/>
                  </a:lnTo>
                  <a:lnTo>
                    <a:pt x="682" y="39"/>
                  </a:lnTo>
                  <a:lnTo>
                    <a:pt x="682" y="38"/>
                  </a:lnTo>
                  <a:lnTo>
                    <a:pt x="682" y="38"/>
                  </a:lnTo>
                  <a:lnTo>
                    <a:pt x="684" y="38"/>
                  </a:lnTo>
                  <a:lnTo>
                    <a:pt x="686" y="38"/>
                  </a:lnTo>
                  <a:lnTo>
                    <a:pt x="686" y="36"/>
                  </a:lnTo>
                  <a:lnTo>
                    <a:pt x="686" y="36"/>
                  </a:lnTo>
                  <a:lnTo>
                    <a:pt x="684" y="34"/>
                  </a:lnTo>
                  <a:lnTo>
                    <a:pt x="688" y="34"/>
                  </a:lnTo>
                  <a:lnTo>
                    <a:pt x="688" y="34"/>
                  </a:lnTo>
                  <a:lnTo>
                    <a:pt x="690" y="34"/>
                  </a:lnTo>
                  <a:lnTo>
                    <a:pt x="690" y="32"/>
                  </a:lnTo>
                  <a:lnTo>
                    <a:pt x="690" y="32"/>
                  </a:lnTo>
                  <a:lnTo>
                    <a:pt x="690" y="30"/>
                  </a:lnTo>
                  <a:lnTo>
                    <a:pt x="690" y="29"/>
                  </a:lnTo>
                  <a:lnTo>
                    <a:pt x="692" y="29"/>
                  </a:lnTo>
                  <a:lnTo>
                    <a:pt x="692" y="29"/>
                  </a:lnTo>
                  <a:lnTo>
                    <a:pt x="692" y="29"/>
                  </a:lnTo>
                  <a:lnTo>
                    <a:pt x="692" y="27"/>
                  </a:lnTo>
                  <a:lnTo>
                    <a:pt x="692" y="27"/>
                  </a:lnTo>
                  <a:lnTo>
                    <a:pt x="692" y="25"/>
                  </a:lnTo>
                  <a:lnTo>
                    <a:pt x="692" y="25"/>
                  </a:lnTo>
                  <a:lnTo>
                    <a:pt x="692" y="25"/>
                  </a:lnTo>
                  <a:lnTo>
                    <a:pt x="692" y="25"/>
                  </a:lnTo>
                  <a:lnTo>
                    <a:pt x="693" y="25"/>
                  </a:lnTo>
                  <a:lnTo>
                    <a:pt x="693" y="25"/>
                  </a:lnTo>
                  <a:lnTo>
                    <a:pt x="693" y="25"/>
                  </a:lnTo>
                  <a:lnTo>
                    <a:pt x="693" y="25"/>
                  </a:lnTo>
                  <a:lnTo>
                    <a:pt x="695" y="23"/>
                  </a:lnTo>
                  <a:lnTo>
                    <a:pt x="695" y="23"/>
                  </a:lnTo>
                  <a:lnTo>
                    <a:pt x="695" y="23"/>
                  </a:lnTo>
                  <a:lnTo>
                    <a:pt x="695" y="23"/>
                  </a:lnTo>
                  <a:lnTo>
                    <a:pt x="695" y="23"/>
                  </a:lnTo>
                  <a:lnTo>
                    <a:pt x="697" y="21"/>
                  </a:lnTo>
                  <a:lnTo>
                    <a:pt x="695" y="21"/>
                  </a:lnTo>
                  <a:lnTo>
                    <a:pt x="697" y="21"/>
                  </a:lnTo>
                  <a:lnTo>
                    <a:pt x="697" y="21"/>
                  </a:lnTo>
                  <a:lnTo>
                    <a:pt x="697" y="21"/>
                  </a:lnTo>
                  <a:lnTo>
                    <a:pt x="699" y="21"/>
                  </a:lnTo>
                  <a:lnTo>
                    <a:pt x="699" y="20"/>
                  </a:lnTo>
                  <a:lnTo>
                    <a:pt x="697" y="20"/>
                  </a:lnTo>
                  <a:lnTo>
                    <a:pt x="699" y="20"/>
                  </a:lnTo>
                  <a:lnTo>
                    <a:pt x="699" y="20"/>
                  </a:lnTo>
                  <a:lnTo>
                    <a:pt x="699" y="20"/>
                  </a:lnTo>
                  <a:lnTo>
                    <a:pt x="699" y="18"/>
                  </a:lnTo>
                  <a:lnTo>
                    <a:pt x="699" y="18"/>
                  </a:lnTo>
                  <a:lnTo>
                    <a:pt x="699" y="18"/>
                  </a:lnTo>
                  <a:lnTo>
                    <a:pt x="697" y="16"/>
                  </a:lnTo>
                  <a:lnTo>
                    <a:pt x="697" y="16"/>
                  </a:lnTo>
                  <a:lnTo>
                    <a:pt x="695" y="16"/>
                  </a:lnTo>
                  <a:lnTo>
                    <a:pt x="695" y="16"/>
                  </a:lnTo>
                  <a:lnTo>
                    <a:pt x="693" y="14"/>
                  </a:lnTo>
                  <a:lnTo>
                    <a:pt x="693" y="14"/>
                  </a:lnTo>
                  <a:lnTo>
                    <a:pt x="692" y="14"/>
                  </a:lnTo>
                  <a:lnTo>
                    <a:pt x="692" y="16"/>
                  </a:lnTo>
                  <a:lnTo>
                    <a:pt x="692" y="14"/>
                  </a:lnTo>
                  <a:lnTo>
                    <a:pt x="690" y="14"/>
                  </a:lnTo>
                  <a:lnTo>
                    <a:pt x="690" y="14"/>
                  </a:lnTo>
                  <a:lnTo>
                    <a:pt x="688" y="14"/>
                  </a:lnTo>
                  <a:lnTo>
                    <a:pt x="688" y="14"/>
                  </a:lnTo>
                  <a:lnTo>
                    <a:pt x="686" y="12"/>
                  </a:lnTo>
                  <a:lnTo>
                    <a:pt x="688" y="12"/>
                  </a:lnTo>
                  <a:lnTo>
                    <a:pt x="690" y="14"/>
                  </a:lnTo>
                  <a:lnTo>
                    <a:pt x="693" y="14"/>
                  </a:lnTo>
                  <a:lnTo>
                    <a:pt x="695" y="14"/>
                  </a:lnTo>
                  <a:lnTo>
                    <a:pt x="695" y="14"/>
                  </a:lnTo>
                  <a:lnTo>
                    <a:pt x="693" y="12"/>
                  </a:lnTo>
                  <a:lnTo>
                    <a:pt x="693" y="12"/>
                  </a:lnTo>
                  <a:lnTo>
                    <a:pt x="692" y="12"/>
                  </a:lnTo>
                  <a:lnTo>
                    <a:pt x="692" y="12"/>
                  </a:lnTo>
                  <a:lnTo>
                    <a:pt x="690" y="12"/>
                  </a:lnTo>
                  <a:lnTo>
                    <a:pt x="690" y="10"/>
                  </a:lnTo>
                  <a:lnTo>
                    <a:pt x="688" y="10"/>
                  </a:lnTo>
                  <a:lnTo>
                    <a:pt x="686" y="9"/>
                  </a:lnTo>
                  <a:lnTo>
                    <a:pt x="686" y="10"/>
                  </a:lnTo>
                  <a:lnTo>
                    <a:pt x="686" y="10"/>
                  </a:lnTo>
                  <a:lnTo>
                    <a:pt x="686" y="10"/>
                  </a:lnTo>
                  <a:lnTo>
                    <a:pt x="686" y="10"/>
                  </a:lnTo>
                  <a:lnTo>
                    <a:pt x="684" y="10"/>
                  </a:lnTo>
                  <a:lnTo>
                    <a:pt x="682" y="10"/>
                  </a:lnTo>
                  <a:lnTo>
                    <a:pt x="684" y="9"/>
                  </a:lnTo>
                  <a:lnTo>
                    <a:pt x="682" y="9"/>
                  </a:lnTo>
                  <a:lnTo>
                    <a:pt x="682" y="9"/>
                  </a:lnTo>
                  <a:lnTo>
                    <a:pt x="681" y="9"/>
                  </a:lnTo>
                  <a:lnTo>
                    <a:pt x="679" y="9"/>
                  </a:lnTo>
                  <a:lnTo>
                    <a:pt x="679" y="9"/>
                  </a:lnTo>
                  <a:lnTo>
                    <a:pt x="677" y="7"/>
                  </a:lnTo>
                  <a:lnTo>
                    <a:pt x="675" y="7"/>
                  </a:lnTo>
                  <a:lnTo>
                    <a:pt x="673" y="7"/>
                  </a:lnTo>
                  <a:lnTo>
                    <a:pt x="673" y="7"/>
                  </a:lnTo>
                  <a:lnTo>
                    <a:pt x="672" y="7"/>
                  </a:lnTo>
                  <a:lnTo>
                    <a:pt x="672" y="7"/>
                  </a:lnTo>
                  <a:lnTo>
                    <a:pt x="672" y="7"/>
                  </a:lnTo>
                  <a:lnTo>
                    <a:pt x="672" y="7"/>
                  </a:lnTo>
                  <a:lnTo>
                    <a:pt x="668" y="7"/>
                  </a:lnTo>
                  <a:lnTo>
                    <a:pt x="666" y="7"/>
                  </a:lnTo>
                  <a:lnTo>
                    <a:pt x="666" y="7"/>
                  </a:lnTo>
                  <a:lnTo>
                    <a:pt x="666" y="7"/>
                  </a:lnTo>
                  <a:lnTo>
                    <a:pt x="663" y="7"/>
                  </a:lnTo>
                  <a:lnTo>
                    <a:pt x="663" y="7"/>
                  </a:lnTo>
                  <a:lnTo>
                    <a:pt x="663" y="7"/>
                  </a:lnTo>
                  <a:lnTo>
                    <a:pt x="661" y="7"/>
                  </a:lnTo>
                  <a:lnTo>
                    <a:pt x="659" y="7"/>
                  </a:lnTo>
                  <a:lnTo>
                    <a:pt x="659" y="7"/>
                  </a:lnTo>
                  <a:lnTo>
                    <a:pt x="659" y="7"/>
                  </a:lnTo>
                  <a:lnTo>
                    <a:pt x="657" y="7"/>
                  </a:lnTo>
                  <a:lnTo>
                    <a:pt x="659" y="7"/>
                  </a:lnTo>
                  <a:lnTo>
                    <a:pt x="657" y="7"/>
                  </a:lnTo>
                  <a:lnTo>
                    <a:pt x="657" y="7"/>
                  </a:lnTo>
                  <a:lnTo>
                    <a:pt x="657" y="9"/>
                  </a:lnTo>
                  <a:lnTo>
                    <a:pt x="659" y="7"/>
                  </a:lnTo>
                  <a:lnTo>
                    <a:pt x="659" y="9"/>
                  </a:lnTo>
                  <a:lnTo>
                    <a:pt x="657" y="9"/>
                  </a:lnTo>
                  <a:lnTo>
                    <a:pt x="659" y="9"/>
                  </a:lnTo>
                  <a:lnTo>
                    <a:pt x="659" y="9"/>
                  </a:lnTo>
                  <a:lnTo>
                    <a:pt x="657" y="9"/>
                  </a:lnTo>
                  <a:lnTo>
                    <a:pt x="657" y="9"/>
                  </a:lnTo>
                  <a:lnTo>
                    <a:pt x="657" y="10"/>
                  </a:lnTo>
                  <a:lnTo>
                    <a:pt x="655" y="10"/>
                  </a:lnTo>
                  <a:lnTo>
                    <a:pt x="655" y="10"/>
                  </a:lnTo>
                  <a:lnTo>
                    <a:pt x="653" y="10"/>
                  </a:lnTo>
                  <a:lnTo>
                    <a:pt x="652" y="10"/>
                  </a:lnTo>
                  <a:lnTo>
                    <a:pt x="652" y="10"/>
                  </a:lnTo>
                  <a:lnTo>
                    <a:pt x="653" y="9"/>
                  </a:lnTo>
                  <a:lnTo>
                    <a:pt x="653" y="9"/>
                  </a:lnTo>
                  <a:lnTo>
                    <a:pt x="653" y="9"/>
                  </a:lnTo>
                  <a:lnTo>
                    <a:pt x="653" y="7"/>
                  </a:lnTo>
                  <a:lnTo>
                    <a:pt x="653" y="7"/>
                  </a:lnTo>
                  <a:lnTo>
                    <a:pt x="653" y="7"/>
                  </a:lnTo>
                  <a:lnTo>
                    <a:pt x="653" y="7"/>
                  </a:lnTo>
                  <a:lnTo>
                    <a:pt x="653" y="5"/>
                  </a:lnTo>
                  <a:lnTo>
                    <a:pt x="652" y="5"/>
                  </a:lnTo>
                  <a:lnTo>
                    <a:pt x="650" y="5"/>
                  </a:lnTo>
                  <a:lnTo>
                    <a:pt x="648" y="5"/>
                  </a:lnTo>
                  <a:lnTo>
                    <a:pt x="648" y="5"/>
                  </a:lnTo>
                  <a:lnTo>
                    <a:pt x="648" y="5"/>
                  </a:lnTo>
                  <a:lnTo>
                    <a:pt x="646" y="5"/>
                  </a:lnTo>
                  <a:lnTo>
                    <a:pt x="646" y="5"/>
                  </a:lnTo>
                  <a:lnTo>
                    <a:pt x="644" y="5"/>
                  </a:lnTo>
                  <a:lnTo>
                    <a:pt x="644" y="5"/>
                  </a:lnTo>
                  <a:lnTo>
                    <a:pt x="644" y="5"/>
                  </a:lnTo>
                  <a:lnTo>
                    <a:pt x="644" y="5"/>
                  </a:lnTo>
                  <a:lnTo>
                    <a:pt x="644" y="5"/>
                  </a:lnTo>
                  <a:lnTo>
                    <a:pt x="643" y="5"/>
                  </a:lnTo>
                  <a:lnTo>
                    <a:pt x="639" y="7"/>
                  </a:lnTo>
                  <a:lnTo>
                    <a:pt x="639" y="5"/>
                  </a:lnTo>
                  <a:lnTo>
                    <a:pt x="639" y="3"/>
                  </a:lnTo>
                  <a:lnTo>
                    <a:pt x="641" y="3"/>
                  </a:lnTo>
                  <a:lnTo>
                    <a:pt x="641" y="3"/>
                  </a:lnTo>
                  <a:lnTo>
                    <a:pt x="641" y="3"/>
                  </a:lnTo>
                  <a:lnTo>
                    <a:pt x="643" y="1"/>
                  </a:lnTo>
                  <a:lnTo>
                    <a:pt x="643" y="3"/>
                  </a:lnTo>
                  <a:lnTo>
                    <a:pt x="643" y="1"/>
                  </a:lnTo>
                  <a:lnTo>
                    <a:pt x="639" y="1"/>
                  </a:lnTo>
                  <a:lnTo>
                    <a:pt x="639" y="1"/>
                  </a:lnTo>
                  <a:lnTo>
                    <a:pt x="639" y="1"/>
                  </a:lnTo>
                  <a:lnTo>
                    <a:pt x="637" y="1"/>
                  </a:lnTo>
                  <a:lnTo>
                    <a:pt x="635" y="1"/>
                  </a:lnTo>
                  <a:lnTo>
                    <a:pt x="634" y="0"/>
                  </a:lnTo>
                  <a:lnTo>
                    <a:pt x="632" y="1"/>
                  </a:lnTo>
                  <a:lnTo>
                    <a:pt x="632" y="0"/>
                  </a:lnTo>
                  <a:lnTo>
                    <a:pt x="632" y="0"/>
                  </a:lnTo>
                  <a:lnTo>
                    <a:pt x="630" y="0"/>
                  </a:lnTo>
                  <a:lnTo>
                    <a:pt x="630" y="0"/>
                  </a:lnTo>
                  <a:lnTo>
                    <a:pt x="630" y="1"/>
                  </a:lnTo>
                  <a:lnTo>
                    <a:pt x="628" y="1"/>
                  </a:lnTo>
                  <a:lnTo>
                    <a:pt x="626" y="1"/>
                  </a:lnTo>
                  <a:lnTo>
                    <a:pt x="626" y="1"/>
                  </a:lnTo>
                  <a:lnTo>
                    <a:pt x="625" y="3"/>
                  </a:lnTo>
                  <a:lnTo>
                    <a:pt x="625" y="3"/>
                  </a:lnTo>
                  <a:lnTo>
                    <a:pt x="625" y="5"/>
                  </a:lnTo>
                  <a:lnTo>
                    <a:pt x="625" y="5"/>
                  </a:lnTo>
                  <a:lnTo>
                    <a:pt x="625" y="7"/>
                  </a:lnTo>
                  <a:lnTo>
                    <a:pt x="625" y="7"/>
                  </a:lnTo>
                  <a:lnTo>
                    <a:pt x="625" y="7"/>
                  </a:lnTo>
                  <a:lnTo>
                    <a:pt x="625" y="7"/>
                  </a:lnTo>
                  <a:lnTo>
                    <a:pt x="625" y="7"/>
                  </a:lnTo>
                  <a:lnTo>
                    <a:pt x="625" y="7"/>
                  </a:lnTo>
                  <a:lnTo>
                    <a:pt x="625" y="9"/>
                  </a:lnTo>
                  <a:lnTo>
                    <a:pt x="625" y="9"/>
                  </a:lnTo>
                  <a:lnTo>
                    <a:pt x="625" y="9"/>
                  </a:lnTo>
                  <a:lnTo>
                    <a:pt x="625" y="9"/>
                  </a:lnTo>
                  <a:lnTo>
                    <a:pt x="625" y="9"/>
                  </a:lnTo>
                  <a:lnTo>
                    <a:pt x="626" y="9"/>
                  </a:lnTo>
                  <a:lnTo>
                    <a:pt x="628" y="10"/>
                  </a:lnTo>
                  <a:lnTo>
                    <a:pt x="626" y="10"/>
                  </a:lnTo>
                  <a:lnTo>
                    <a:pt x="628" y="10"/>
                  </a:lnTo>
                  <a:lnTo>
                    <a:pt x="628" y="10"/>
                  </a:lnTo>
                  <a:lnTo>
                    <a:pt x="626" y="12"/>
                  </a:lnTo>
                  <a:lnTo>
                    <a:pt x="625" y="12"/>
                  </a:lnTo>
                  <a:lnTo>
                    <a:pt x="625" y="12"/>
                  </a:lnTo>
                  <a:lnTo>
                    <a:pt x="623" y="12"/>
                  </a:lnTo>
                  <a:lnTo>
                    <a:pt x="619" y="12"/>
                  </a:lnTo>
                  <a:lnTo>
                    <a:pt x="619" y="12"/>
                  </a:lnTo>
                  <a:lnTo>
                    <a:pt x="619" y="12"/>
                  </a:lnTo>
                  <a:lnTo>
                    <a:pt x="621" y="12"/>
                  </a:lnTo>
                  <a:lnTo>
                    <a:pt x="621" y="14"/>
                  </a:lnTo>
                  <a:lnTo>
                    <a:pt x="621" y="14"/>
                  </a:lnTo>
                  <a:lnTo>
                    <a:pt x="623" y="14"/>
                  </a:lnTo>
                  <a:lnTo>
                    <a:pt x="625" y="14"/>
                  </a:lnTo>
                  <a:lnTo>
                    <a:pt x="625" y="14"/>
                  </a:lnTo>
                  <a:lnTo>
                    <a:pt x="625" y="14"/>
                  </a:lnTo>
                  <a:lnTo>
                    <a:pt x="626" y="16"/>
                  </a:lnTo>
                  <a:lnTo>
                    <a:pt x="626" y="16"/>
                  </a:lnTo>
                  <a:lnTo>
                    <a:pt x="625" y="16"/>
                  </a:lnTo>
                  <a:lnTo>
                    <a:pt x="625" y="16"/>
                  </a:lnTo>
                  <a:lnTo>
                    <a:pt x="625" y="16"/>
                  </a:lnTo>
                  <a:lnTo>
                    <a:pt x="623" y="16"/>
                  </a:lnTo>
                  <a:lnTo>
                    <a:pt x="623" y="16"/>
                  </a:lnTo>
                  <a:lnTo>
                    <a:pt x="623" y="14"/>
                  </a:lnTo>
                  <a:lnTo>
                    <a:pt x="621" y="14"/>
                  </a:lnTo>
                  <a:lnTo>
                    <a:pt x="621" y="14"/>
                  </a:lnTo>
                  <a:lnTo>
                    <a:pt x="621" y="14"/>
                  </a:lnTo>
                  <a:lnTo>
                    <a:pt x="619" y="14"/>
                  </a:lnTo>
                  <a:lnTo>
                    <a:pt x="617" y="16"/>
                  </a:lnTo>
                  <a:lnTo>
                    <a:pt x="619" y="16"/>
                  </a:lnTo>
                  <a:lnTo>
                    <a:pt x="617" y="16"/>
                  </a:lnTo>
                  <a:lnTo>
                    <a:pt x="617" y="16"/>
                  </a:lnTo>
                  <a:lnTo>
                    <a:pt x="617" y="16"/>
                  </a:lnTo>
                  <a:lnTo>
                    <a:pt x="617" y="16"/>
                  </a:lnTo>
                  <a:lnTo>
                    <a:pt x="617" y="16"/>
                  </a:lnTo>
                  <a:lnTo>
                    <a:pt x="619" y="18"/>
                  </a:lnTo>
                  <a:lnTo>
                    <a:pt x="617" y="18"/>
                  </a:lnTo>
                  <a:lnTo>
                    <a:pt x="617" y="18"/>
                  </a:lnTo>
                  <a:lnTo>
                    <a:pt x="615" y="18"/>
                  </a:lnTo>
                  <a:lnTo>
                    <a:pt x="615" y="18"/>
                  </a:lnTo>
                  <a:lnTo>
                    <a:pt x="615" y="18"/>
                  </a:lnTo>
                  <a:lnTo>
                    <a:pt x="615" y="18"/>
                  </a:lnTo>
                  <a:lnTo>
                    <a:pt x="615" y="18"/>
                  </a:lnTo>
                  <a:lnTo>
                    <a:pt x="614" y="18"/>
                  </a:lnTo>
                  <a:lnTo>
                    <a:pt x="614" y="20"/>
                  </a:lnTo>
                  <a:lnTo>
                    <a:pt x="614" y="18"/>
                  </a:lnTo>
                  <a:lnTo>
                    <a:pt x="614" y="18"/>
                  </a:lnTo>
                  <a:lnTo>
                    <a:pt x="612" y="18"/>
                  </a:lnTo>
                  <a:lnTo>
                    <a:pt x="612" y="18"/>
                  </a:lnTo>
                  <a:lnTo>
                    <a:pt x="612" y="18"/>
                  </a:lnTo>
                  <a:lnTo>
                    <a:pt x="610" y="18"/>
                  </a:lnTo>
                  <a:lnTo>
                    <a:pt x="610" y="20"/>
                  </a:lnTo>
                  <a:lnTo>
                    <a:pt x="610" y="20"/>
                  </a:lnTo>
                  <a:lnTo>
                    <a:pt x="608" y="20"/>
                  </a:lnTo>
                  <a:lnTo>
                    <a:pt x="610" y="18"/>
                  </a:lnTo>
                  <a:lnTo>
                    <a:pt x="610" y="16"/>
                  </a:lnTo>
                  <a:lnTo>
                    <a:pt x="608" y="16"/>
                  </a:lnTo>
                  <a:lnTo>
                    <a:pt x="605" y="16"/>
                  </a:lnTo>
                  <a:lnTo>
                    <a:pt x="605" y="16"/>
                  </a:lnTo>
                  <a:lnTo>
                    <a:pt x="605" y="18"/>
                  </a:lnTo>
                  <a:lnTo>
                    <a:pt x="603" y="16"/>
                  </a:lnTo>
                  <a:lnTo>
                    <a:pt x="603" y="18"/>
                  </a:lnTo>
                  <a:lnTo>
                    <a:pt x="601" y="18"/>
                  </a:lnTo>
                  <a:lnTo>
                    <a:pt x="601" y="18"/>
                  </a:lnTo>
                  <a:lnTo>
                    <a:pt x="597" y="18"/>
                  </a:lnTo>
                  <a:lnTo>
                    <a:pt x="597" y="18"/>
                  </a:lnTo>
                  <a:lnTo>
                    <a:pt x="599" y="18"/>
                  </a:lnTo>
                  <a:lnTo>
                    <a:pt x="599" y="18"/>
                  </a:lnTo>
                  <a:lnTo>
                    <a:pt x="597" y="18"/>
                  </a:lnTo>
                  <a:lnTo>
                    <a:pt x="597" y="18"/>
                  </a:lnTo>
                  <a:lnTo>
                    <a:pt x="597" y="18"/>
                  </a:lnTo>
                  <a:lnTo>
                    <a:pt x="596" y="18"/>
                  </a:lnTo>
                  <a:lnTo>
                    <a:pt x="596" y="20"/>
                  </a:lnTo>
                  <a:lnTo>
                    <a:pt x="596" y="20"/>
                  </a:lnTo>
                  <a:lnTo>
                    <a:pt x="597" y="20"/>
                  </a:lnTo>
                  <a:lnTo>
                    <a:pt x="597" y="20"/>
                  </a:lnTo>
                  <a:lnTo>
                    <a:pt x="597" y="20"/>
                  </a:lnTo>
                  <a:lnTo>
                    <a:pt x="597" y="20"/>
                  </a:lnTo>
                  <a:lnTo>
                    <a:pt x="599" y="20"/>
                  </a:lnTo>
                  <a:lnTo>
                    <a:pt x="599" y="20"/>
                  </a:lnTo>
                  <a:lnTo>
                    <a:pt x="599" y="20"/>
                  </a:lnTo>
                  <a:lnTo>
                    <a:pt x="594" y="21"/>
                  </a:lnTo>
                  <a:lnTo>
                    <a:pt x="592" y="21"/>
                  </a:lnTo>
                  <a:lnTo>
                    <a:pt x="592" y="21"/>
                  </a:lnTo>
                  <a:lnTo>
                    <a:pt x="592" y="21"/>
                  </a:lnTo>
                  <a:lnTo>
                    <a:pt x="590" y="21"/>
                  </a:lnTo>
                  <a:lnTo>
                    <a:pt x="590" y="23"/>
                  </a:lnTo>
                  <a:lnTo>
                    <a:pt x="588" y="21"/>
                  </a:lnTo>
                  <a:lnTo>
                    <a:pt x="588" y="23"/>
                  </a:lnTo>
                  <a:lnTo>
                    <a:pt x="586" y="23"/>
                  </a:lnTo>
                  <a:lnTo>
                    <a:pt x="585" y="23"/>
                  </a:lnTo>
                  <a:lnTo>
                    <a:pt x="586" y="25"/>
                  </a:lnTo>
                  <a:lnTo>
                    <a:pt x="585" y="25"/>
                  </a:lnTo>
                  <a:lnTo>
                    <a:pt x="585" y="25"/>
                  </a:lnTo>
                  <a:lnTo>
                    <a:pt x="583" y="25"/>
                  </a:lnTo>
                  <a:lnTo>
                    <a:pt x="583" y="25"/>
                  </a:lnTo>
                  <a:lnTo>
                    <a:pt x="581" y="25"/>
                  </a:lnTo>
                  <a:lnTo>
                    <a:pt x="581" y="25"/>
                  </a:lnTo>
                  <a:lnTo>
                    <a:pt x="583" y="25"/>
                  </a:lnTo>
                  <a:lnTo>
                    <a:pt x="581" y="25"/>
                  </a:lnTo>
                  <a:lnTo>
                    <a:pt x="581" y="27"/>
                  </a:lnTo>
                  <a:lnTo>
                    <a:pt x="581" y="27"/>
                  </a:lnTo>
                  <a:lnTo>
                    <a:pt x="579" y="27"/>
                  </a:lnTo>
                  <a:lnTo>
                    <a:pt x="579" y="27"/>
                  </a:lnTo>
                  <a:lnTo>
                    <a:pt x="579" y="29"/>
                  </a:lnTo>
                  <a:lnTo>
                    <a:pt x="579" y="29"/>
                  </a:lnTo>
                  <a:lnTo>
                    <a:pt x="577" y="29"/>
                  </a:lnTo>
                  <a:lnTo>
                    <a:pt x="577" y="29"/>
                  </a:lnTo>
                  <a:lnTo>
                    <a:pt x="576" y="29"/>
                  </a:lnTo>
                  <a:lnTo>
                    <a:pt x="574" y="29"/>
                  </a:lnTo>
                  <a:lnTo>
                    <a:pt x="574" y="29"/>
                  </a:lnTo>
                  <a:lnTo>
                    <a:pt x="576" y="29"/>
                  </a:lnTo>
                  <a:lnTo>
                    <a:pt x="577" y="29"/>
                  </a:lnTo>
                  <a:lnTo>
                    <a:pt x="579" y="29"/>
                  </a:lnTo>
                  <a:lnTo>
                    <a:pt x="579" y="29"/>
                  </a:lnTo>
                  <a:lnTo>
                    <a:pt x="579" y="29"/>
                  </a:lnTo>
                  <a:lnTo>
                    <a:pt x="577" y="29"/>
                  </a:lnTo>
                  <a:lnTo>
                    <a:pt x="577" y="29"/>
                  </a:lnTo>
                  <a:lnTo>
                    <a:pt x="577" y="29"/>
                  </a:lnTo>
                  <a:lnTo>
                    <a:pt x="577" y="30"/>
                  </a:lnTo>
                  <a:lnTo>
                    <a:pt x="577" y="30"/>
                  </a:lnTo>
                  <a:lnTo>
                    <a:pt x="577" y="30"/>
                  </a:lnTo>
                  <a:lnTo>
                    <a:pt x="577" y="32"/>
                  </a:lnTo>
                  <a:lnTo>
                    <a:pt x="577" y="32"/>
                  </a:lnTo>
                  <a:lnTo>
                    <a:pt x="577" y="32"/>
                  </a:lnTo>
                  <a:lnTo>
                    <a:pt x="577" y="32"/>
                  </a:lnTo>
                  <a:lnTo>
                    <a:pt x="577" y="32"/>
                  </a:lnTo>
                  <a:lnTo>
                    <a:pt x="576" y="32"/>
                  </a:lnTo>
                  <a:lnTo>
                    <a:pt x="574" y="32"/>
                  </a:lnTo>
                  <a:lnTo>
                    <a:pt x="574" y="32"/>
                  </a:lnTo>
                  <a:lnTo>
                    <a:pt x="572" y="32"/>
                  </a:lnTo>
                  <a:lnTo>
                    <a:pt x="574" y="32"/>
                  </a:lnTo>
                  <a:lnTo>
                    <a:pt x="572" y="32"/>
                  </a:lnTo>
                  <a:lnTo>
                    <a:pt x="572" y="32"/>
                  </a:lnTo>
                  <a:lnTo>
                    <a:pt x="572" y="34"/>
                  </a:lnTo>
                  <a:lnTo>
                    <a:pt x="576" y="34"/>
                  </a:lnTo>
                  <a:lnTo>
                    <a:pt x="576" y="34"/>
                  </a:lnTo>
                  <a:lnTo>
                    <a:pt x="577" y="34"/>
                  </a:lnTo>
                  <a:lnTo>
                    <a:pt x="577" y="34"/>
                  </a:lnTo>
                  <a:lnTo>
                    <a:pt x="577" y="34"/>
                  </a:lnTo>
                  <a:lnTo>
                    <a:pt x="577" y="34"/>
                  </a:lnTo>
                  <a:lnTo>
                    <a:pt x="577" y="34"/>
                  </a:lnTo>
                  <a:lnTo>
                    <a:pt x="576" y="34"/>
                  </a:lnTo>
                  <a:lnTo>
                    <a:pt x="576" y="36"/>
                  </a:lnTo>
                  <a:lnTo>
                    <a:pt x="576" y="36"/>
                  </a:lnTo>
                  <a:lnTo>
                    <a:pt x="576" y="36"/>
                  </a:lnTo>
                  <a:lnTo>
                    <a:pt x="577" y="36"/>
                  </a:lnTo>
                  <a:lnTo>
                    <a:pt x="581" y="36"/>
                  </a:lnTo>
                  <a:lnTo>
                    <a:pt x="583" y="38"/>
                  </a:lnTo>
                  <a:lnTo>
                    <a:pt x="583" y="38"/>
                  </a:lnTo>
                  <a:lnTo>
                    <a:pt x="581" y="38"/>
                  </a:lnTo>
                  <a:lnTo>
                    <a:pt x="583" y="38"/>
                  </a:lnTo>
                  <a:lnTo>
                    <a:pt x="583" y="39"/>
                  </a:lnTo>
                  <a:lnTo>
                    <a:pt x="583" y="39"/>
                  </a:lnTo>
                  <a:lnTo>
                    <a:pt x="583" y="39"/>
                  </a:lnTo>
                  <a:lnTo>
                    <a:pt x="583" y="39"/>
                  </a:lnTo>
                  <a:lnTo>
                    <a:pt x="583" y="39"/>
                  </a:lnTo>
                  <a:lnTo>
                    <a:pt x="581" y="39"/>
                  </a:lnTo>
                  <a:lnTo>
                    <a:pt x="579" y="41"/>
                  </a:lnTo>
                  <a:lnTo>
                    <a:pt x="579" y="41"/>
                  </a:lnTo>
                  <a:lnTo>
                    <a:pt x="577" y="41"/>
                  </a:lnTo>
                  <a:lnTo>
                    <a:pt x="579" y="41"/>
                  </a:lnTo>
                  <a:lnTo>
                    <a:pt x="577" y="41"/>
                  </a:lnTo>
                  <a:lnTo>
                    <a:pt x="576" y="41"/>
                  </a:lnTo>
                  <a:lnTo>
                    <a:pt x="576" y="41"/>
                  </a:lnTo>
                  <a:lnTo>
                    <a:pt x="574" y="41"/>
                  </a:lnTo>
                  <a:lnTo>
                    <a:pt x="574" y="41"/>
                  </a:lnTo>
                  <a:lnTo>
                    <a:pt x="572" y="43"/>
                  </a:lnTo>
                  <a:lnTo>
                    <a:pt x="570" y="43"/>
                  </a:lnTo>
                  <a:lnTo>
                    <a:pt x="567" y="43"/>
                  </a:lnTo>
                  <a:lnTo>
                    <a:pt x="565" y="43"/>
                  </a:lnTo>
                  <a:lnTo>
                    <a:pt x="563" y="43"/>
                  </a:lnTo>
                  <a:lnTo>
                    <a:pt x="561" y="43"/>
                  </a:lnTo>
                  <a:lnTo>
                    <a:pt x="559" y="43"/>
                  </a:lnTo>
                  <a:lnTo>
                    <a:pt x="559" y="45"/>
                  </a:lnTo>
                  <a:lnTo>
                    <a:pt x="558" y="43"/>
                  </a:lnTo>
                  <a:lnTo>
                    <a:pt x="558" y="45"/>
                  </a:lnTo>
                  <a:lnTo>
                    <a:pt x="556" y="45"/>
                  </a:lnTo>
                  <a:lnTo>
                    <a:pt x="556" y="45"/>
                  </a:lnTo>
                  <a:lnTo>
                    <a:pt x="558" y="45"/>
                  </a:lnTo>
                  <a:lnTo>
                    <a:pt x="558" y="45"/>
                  </a:lnTo>
                  <a:lnTo>
                    <a:pt x="558" y="45"/>
                  </a:lnTo>
                  <a:lnTo>
                    <a:pt x="558" y="47"/>
                  </a:lnTo>
                  <a:lnTo>
                    <a:pt x="558" y="47"/>
                  </a:lnTo>
                  <a:lnTo>
                    <a:pt x="556" y="47"/>
                  </a:lnTo>
                  <a:lnTo>
                    <a:pt x="556" y="47"/>
                  </a:lnTo>
                  <a:lnTo>
                    <a:pt x="558" y="47"/>
                  </a:lnTo>
                  <a:lnTo>
                    <a:pt x="558" y="47"/>
                  </a:lnTo>
                  <a:lnTo>
                    <a:pt x="558" y="48"/>
                  </a:lnTo>
                  <a:lnTo>
                    <a:pt x="558" y="48"/>
                  </a:lnTo>
                  <a:lnTo>
                    <a:pt x="559" y="48"/>
                  </a:lnTo>
                  <a:lnTo>
                    <a:pt x="561" y="48"/>
                  </a:lnTo>
                  <a:lnTo>
                    <a:pt x="561" y="50"/>
                  </a:lnTo>
                  <a:lnTo>
                    <a:pt x="563" y="50"/>
                  </a:lnTo>
                  <a:lnTo>
                    <a:pt x="563" y="50"/>
                  </a:lnTo>
                  <a:lnTo>
                    <a:pt x="563" y="50"/>
                  </a:lnTo>
                  <a:lnTo>
                    <a:pt x="563" y="52"/>
                  </a:lnTo>
                  <a:lnTo>
                    <a:pt x="563" y="52"/>
                  </a:lnTo>
                  <a:lnTo>
                    <a:pt x="565" y="52"/>
                  </a:lnTo>
                  <a:lnTo>
                    <a:pt x="565" y="54"/>
                  </a:lnTo>
                  <a:lnTo>
                    <a:pt x="565" y="54"/>
                  </a:lnTo>
                  <a:lnTo>
                    <a:pt x="567" y="56"/>
                  </a:lnTo>
                  <a:lnTo>
                    <a:pt x="568" y="56"/>
                  </a:lnTo>
                  <a:lnTo>
                    <a:pt x="570" y="56"/>
                  </a:lnTo>
                  <a:lnTo>
                    <a:pt x="572" y="56"/>
                  </a:lnTo>
                  <a:lnTo>
                    <a:pt x="574" y="56"/>
                  </a:lnTo>
                  <a:lnTo>
                    <a:pt x="574" y="56"/>
                  </a:lnTo>
                  <a:lnTo>
                    <a:pt x="576" y="58"/>
                  </a:lnTo>
                  <a:lnTo>
                    <a:pt x="576" y="58"/>
                  </a:lnTo>
                  <a:lnTo>
                    <a:pt x="576" y="58"/>
                  </a:lnTo>
                  <a:lnTo>
                    <a:pt x="577" y="58"/>
                  </a:lnTo>
                  <a:lnTo>
                    <a:pt x="579" y="59"/>
                  </a:lnTo>
                  <a:lnTo>
                    <a:pt x="579" y="59"/>
                  </a:lnTo>
                  <a:lnTo>
                    <a:pt x="583" y="59"/>
                  </a:lnTo>
                  <a:lnTo>
                    <a:pt x="583" y="59"/>
                  </a:lnTo>
                  <a:lnTo>
                    <a:pt x="583" y="59"/>
                  </a:lnTo>
                  <a:lnTo>
                    <a:pt x="585" y="61"/>
                  </a:lnTo>
                  <a:lnTo>
                    <a:pt x="585" y="61"/>
                  </a:lnTo>
                  <a:lnTo>
                    <a:pt x="586" y="61"/>
                  </a:lnTo>
                  <a:lnTo>
                    <a:pt x="586" y="63"/>
                  </a:lnTo>
                  <a:lnTo>
                    <a:pt x="586" y="63"/>
                  </a:lnTo>
                  <a:lnTo>
                    <a:pt x="586" y="65"/>
                  </a:lnTo>
                  <a:lnTo>
                    <a:pt x="586" y="65"/>
                  </a:lnTo>
                  <a:lnTo>
                    <a:pt x="588" y="67"/>
                  </a:lnTo>
                  <a:lnTo>
                    <a:pt x="588" y="67"/>
                  </a:lnTo>
                  <a:lnTo>
                    <a:pt x="590" y="68"/>
                  </a:lnTo>
                  <a:lnTo>
                    <a:pt x="592" y="70"/>
                  </a:lnTo>
                  <a:lnTo>
                    <a:pt x="594" y="70"/>
                  </a:lnTo>
                  <a:lnTo>
                    <a:pt x="594" y="70"/>
                  </a:lnTo>
                  <a:lnTo>
                    <a:pt x="596" y="72"/>
                  </a:lnTo>
                  <a:lnTo>
                    <a:pt x="596" y="74"/>
                  </a:lnTo>
                  <a:lnTo>
                    <a:pt x="594" y="74"/>
                  </a:lnTo>
                  <a:lnTo>
                    <a:pt x="594" y="74"/>
                  </a:lnTo>
                  <a:lnTo>
                    <a:pt x="594" y="74"/>
                  </a:lnTo>
                  <a:lnTo>
                    <a:pt x="594" y="74"/>
                  </a:lnTo>
                  <a:lnTo>
                    <a:pt x="596" y="76"/>
                  </a:lnTo>
                  <a:lnTo>
                    <a:pt x="596" y="76"/>
                  </a:lnTo>
                  <a:lnTo>
                    <a:pt x="592" y="76"/>
                  </a:lnTo>
                  <a:lnTo>
                    <a:pt x="590" y="76"/>
                  </a:lnTo>
                  <a:lnTo>
                    <a:pt x="588" y="76"/>
                  </a:lnTo>
                  <a:lnTo>
                    <a:pt x="588" y="74"/>
                  </a:lnTo>
                  <a:lnTo>
                    <a:pt x="586" y="72"/>
                  </a:lnTo>
                  <a:lnTo>
                    <a:pt x="585" y="70"/>
                  </a:lnTo>
                  <a:lnTo>
                    <a:pt x="585" y="70"/>
                  </a:lnTo>
                  <a:lnTo>
                    <a:pt x="583" y="68"/>
                  </a:lnTo>
                  <a:lnTo>
                    <a:pt x="583" y="67"/>
                  </a:lnTo>
                  <a:lnTo>
                    <a:pt x="583" y="67"/>
                  </a:lnTo>
                  <a:lnTo>
                    <a:pt x="581" y="67"/>
                  </a:lnTo>
                  <a:lnTo>
                    <a:pt x="583" y="65"/>
                  </a:lnTo>
                  <a:lnTo>
                    <a:pt x="585" y="63"/>
                  </a:lnTo>
                  <a:lnTo>
                    <a:pt x="583" y="63"/>
                  </a:lnTo>
                  <a:lnTo>
                    <a:pt x="583" y="61"/>
                  </a:lnTo>
                  <a:lnTo>
                    <a:pt x="585" y="61"/>
                  </a:lnTo>
                  <a:lnTo>
                    <a:pt x="583" y="61"/>
                  </a:lnTo>
                  <a:lnTo>
                    <a:pt x="581" y="61"/>
                  </a:lnTo>
                  <a:lnTo>
                    <a:pt x="579" y="61"/>
                  </a:lnTo>
                  <a:lnTo>
                    <a:pt x="576" y="61"/>
                  </a:lnTo>
                  <a:lnTo>
                    <a:pt x="574" y="61"/>
                  </a:lnTo>
                  <a:lnTo>
                    <a:pt x="572" y="61"/>
                  </a:lnTo>
                  <a:lnTo>
                    <a:pt x="572" y="61"/>
                  </a:lnTo>
                  <a:lnTo>
                    <a:pt x="570" y="59"/>
                  </a:lnTo>
                  <a:lnTo>
                    <a:pt x="570" y="59"/>
                  </a:lnTo>
                  <a:lnTo>
                    <a:pt x="568" y="59"/>
                  </a:lnTo>
                  <a:lnTo>
                    <a:pt x="568" y="58"/>
                  </a:lnTo>
                  <a:lnTo>
                    <a:pt x="565" y="58"/>
                  </a:lnTo>
                  <a:lnTo>
                    <a:pt x="563" y="58"/>
                  </a:lnTo>
                  <a:lnTo>
                    <a:pt x="561" y="58"/>
                  </a:lnTo>
                  <a:lnTo>
                    <a:pt x="558" y="56"/>
                  </a:lnTo>
                  <a:lnTo>
                    <a:pt x="554" y="56"/>
                  </a:lnTo>
                  <a:lnTo>
                    <a:pt x="552" y="58"/>
                  </a:lnTo>
                  <a:lnTo>
                    <a:pt x="552" y="58"/>
                  </a:lnTo>
                  <a:lnTo>
                    <a:pt x="550" y="58"/>
                  </a:lnTo>
                  <a:lnTo>
                    <a:pt x="550" y="59"/>
                  </a:lnTo>
                  <a:lnTo>
                    <a:pt x="552" y="59"/>
                  </a:lnTo>
                  <a:lnTo>
                    <a:pt x="554" y="59"/>
                  </a:lnTo>
                  <a:lnTo>
                    <a:pt x="554" y="61"/>
                  </a:lnTo>
                  <a:lnTo>
                    <a:pt x="554" y="61"/>
                  </a:lnTo>
                  <a:lnTo>
                    <a:pt x="552" y="61"/>
                  </a:lnTo>
                  <a:lnTo>
                    <a:pt x="552" y="63"/>
                  </a:lnTo>
                  <a:lnTo>
                    <a:pt x="550" y="63"/>
                  </a:lnTo>
                  <a:lnTo>
                    <a:pt x="550" y="61"/>
                  </a:lnTo>
                  <a:lnTo>
                    <a:pt x="547" y="61"/>
                  </a:lnTo>
                  <a:lnTo>
                    <a:pt x="547" y="61"/>
                  </a:lnTo>
                  <a:lnTo>
                    <a:pt x="545" y="61"/>
                  </a:lnTo>
                  <a:lnTo>
                    <a:pt x="545" y="61"/>
                  </a:lnTo>
                  <a:lnTo>
                    <a:pt x="545" y="61"/>
                  </a:lnTo>
                  <a:lnTo>
                    <a:pt x="547" y="63"/>
                  </a:lnTo>
                  <a:lnTo>
                    <a:pt x="547" y="63"/>
                  </a:lnTo>
                  <a:lnTo>
                    <a:pt x="548" y="65"/>
                  </a:lnTo>
                  <a:lnTo>
                    <a:pt x="548" y="65"/>
                  </a:lnTo>
                  <a:lnTo>
                    <a:pt x="552" y="65"/>
                  </a:lnTo>
                  <a:lnTo>
                    <a:pt x="554" y="67"/>
                  </a:lnTo>
                  <a:lnTo>
                    <a:pt x="556" y="67"/>
                  </a:lnTo>
                  <a:lnTo>
                    <a:pt x="556" y="67"/>
                  </a:lnTo>
                  <a:lnTo>
                    <a:pt x="556" y="67"/>
                  </a:lnTo>
                  <a:lnTo>
                    <a:pt x="558" y="67"/>
                  </a:lnTo>
                  <a:lnTo>
                    <a:pt x="558" y="67"/>
                  </a:lnTo>
                  <a:lnTo>
                    <a:pt x="558" y="67"/>
                  </a:lnTo>
                  <a:lnTo>
                    <a:pt x="559" y="67"/>
                  </a:lnTo>
                  <a:lnTo>
                    <a:pt x="559" y="67"/>
                  </a:lnTo>
                  <a:lnTo>
                    <a:pt x="561" y="68"/>
                  </a:lnTo>
                  <a:lnTo>
                    <a:pt x="563" y="68"/>
                  </a:lnTo>
                  <a:lnTo>
                    <a:pt x="563" y="70"/>
                  </a:lnTo>
                  <a:lnTo>
                    <a:pt x="561" y="70"/>
                  </a:lnTo>
                  <a:lnTo>
                    <a:pt x="561" y="68"/>
                  </a:lnTo>
                  <a:lnTo>
                    <a:pt x="559" y="68"/>
                  </a:lnTo>
                  <a:lnTo>
                    <a:pt x="559" y="68"/>
                  </a:lnTo>
                  <a:lnTo>
                    <a:pt x="558" y="68"/>
                  </a:lnTo>
                  <a:lnTo>
                    <a:pt x="554" y="68"/>
                  </a:lnTo>
                  <a:lnTo>
                    <a:pt x="552" y="67"/>
                  </a:lnTo>
                  <a:lnTo>
                    <a:pt x="548" y="67"/>
                  </a:lnTo>
                  <a:lnTo>
                    <a:pt x="547" y="67"/>
                  </a:lnTo>
                  <a:lnTo>
                    <a:pt x="545" y="67"/>
                  </a:lnTo>
                  <a:lnTo>
                    <a:pt x="543" y="67"/>
                  </a:lnTo>
                  <a:lnTo>
                    <a:pt x="545" y="67"/>
                  </a:lnTo>
                  <a:lnTo>
                    <a:pt x="545" y="65"/>
                  </a:lnTo>
                  <a:lnTo>
                    <a:pt x="543" y="65"/>
                  </a:lnTo>
                  <a:lnTo>
                    <a:pt x="541" y="63"/>
                  </a:lnTo>
                  <a:lnTo>
                    <a:pt x="541" y="61"/>
                  </a:lnTo>
                  <a:lnTo>
                    <a:pt x="541" y="61"/>
                  </a:lnTo>
                  <a:lnTo>
                    <a:pt x="539" y="61"/>
                  </a:lnTo>
                  <a:lnTo>
                    <a:pt x="539" y="61"/>
                  </a:lnTo>
                  <a:lnTo>
                    <a:pt x="539" y="58"/>
                  </a:lnTo>
                  <a:lnTo>
                    <a:pt x="538" y="58"/>
                  </a:lnTo>
                  <a:lnTo>
                    <a:pt x="538" y="56"/>
                  </a:lnTo>
                  <a:lnTo>
                    <a:pt x="538" y="56"/>
                  </a:lnTo>
                  <a:lnTo>
                    <a:pt x="536" y="56"/>
                  </a:lnTo>
                  <a:lnTo>
                    <a:pt x="536" y="54"/>
                  </a:lnTo>
                  <a:lnTo>
                    <a:pt x="534" y="52"/>
                  </a:lnTo>
                  <a:lnTo>
                    <a:pt x="534" y="52"/>
                  </a:lnTo>
                  <a:lnTo>
                    <a:pt x="532" y="52"/>
                  </a:lnTo>
                  <a:lnTo>
                    <a:pt x="532" y="54"/>
                  </a:lnTo>
                  <a:lnTo>
                    <a:pt x="534" y="54"/>
                  </a:lnTo>
                  <a:lnTo>
                    <a:pt x="536" y="56"/>
                  </a:lnTo>
                  <a:lnTo>
                    <a:pt x="536" y="58"/>
                  </a:lnTo>
                  <a:lnTo>
                    <a:pt x="536" y="59"/>
                  </a:lnTo>
                  <a:lnTo>
                    <a:pt x="534" y="61"/>
                  </a:lnTo>
                  <a:lnTo>
                    <a:pt x="534" y="61"/>
                  </a:lnTo>
                  <a:lnTo>
                    <a:pt x="530" y="63"/>
                  </a:lnTo>
                  <a:lnTo>
                    <a:pt x="532" y="63"/>
                  </a:lnTo>
                  <a:lnTo>
                    <a:pt x="532" y="65"/>
                  </a:lnTo>
                  <a:lnTo>
                    <a:pt x="530" y="65"/>
                  </a:lnTo>
                  <a:lnTo>
                    <a:pt x="532" y="67"/>
                  </a:lnTo>
                  <a:lnTo>
                    <a:pt x="534" y="67"/>
                  </a:lnTo>
                  <a:lnTo>
                    <a:pt x="536" y="68"/>
                  </a:lnTo>
                  <a:lnTo>
                    <a:pt x="538" y="68"/>
                  </a:lnTo>
                  <a:lnTo>
                    <a:pt x="539" y="70"/>
                  </a:lnTo>
                  <a:lnTo>
                    <a:pt x="541" y="72"/>
                  </a:lnTo>
                  <a:lnTo>
                    <a:pt x="543" y="74"/>
                  </a:lnTo>
                  <a:lnTo>
                    <a:pt x="543" y="74"/>
                  </a:lnTo>
                  <a:lnTo>
                    <a:pt x="545" y="76"/>
                  </a:lnTo>
                  <a:lnTo>
                    <a:pt x="545" y="76"/>
                  </a:lnTo>
                  <a:lnTo>
                    <a:pt x="543" y="77"/>
                  </a:lnTo>
                  <a:lnTo>
                    <a:pt x="545" y="79"/>
                  </a:lnTo>
                  <a:lnTo>
                    <a:pt x="545" y="79"/>
                  </a:lnTo>
                  <a:lnTo>
                    <a:pt x="545" y="79"/>
                  </a:lnTo>
                  <a:lnTo>
                    <a:pt x="545" y="81"/>
                  </a:lnTo>
                  <a:lnTo>
                    <a:pt x="545" y="83"/>
                  </a:lnTo>
                  <a:lnTo>
                    <a:pt x="548" y="83"/>
                  </a:lnTo>
                  <a:lnTo>
                    <a:pt x="548" y="85"/>
                  </a:lnTo>
                  <a:lnTo>
                    <a:pt x="550" y="85"/>
                  </a:lnTo>
                  <a:lnTo>
                    <a:pt x="550" y="86"/>
                  </a:lnTo>
                  <a:lnTo>
                    <a:pt x="550" y="86"/>
                  </a:lnTo>
                  <a:lnTo>
                    <a:pt x="552" y="88"/>
                  </a:lnTo>
                  <a:lnTo>
                    <a:pt x="552" y="88"/>
                  </a:lnTo>
                  <a:lnTo>
                    <a:pt x="554" y="88"/>
                  </a:lnTo>
                  <a:lnTo>
                    <a:pt x="556" y="88"/>
                  </a:lnTo>
                  <a:lnTo>
                    <a:pt x="556" y="88"/>
                  </a:lnTo>
                  <a:lnTo>
                    <a:pt x="558" y="88"/>
                  </a:lnTo>
                  <a:lnTo>
                    <a:pt x="558" y="86"/>
                  </a:lnTo>
                  <a:lnTo>
                    <a:pt x="559" y="86"/>
                  </a:lnTo>
                  <a:lnTo>
                    <a:pt x="561" y="86"/>
                  </a:lnTo>
                  <a:lnTo>
                    <a:pt x="567" y="86"/>
                  </a:lnTo>
                  <a:lnTo>
                    <a:pt x="568" y="88"/>
                  </a:lnTo>
                  <a:lnTo>
                    <a:pt x="570" y="88"/>
                  </a:lnTo>
                  <a:lnTo>
                    <a:pt x="574" y="90"/>
                  </a:lnTo>
                  <a:lnTo>
                    <a:pt x="574" y="90"/>
                  </a:lnTo>
                  <a:lnTo>
                    <a:pt x="574" y="90"/>
                  </a:lnTo>
                  <a:lnTo>
                    <a:pt x="576" y="90"/>
                  </a:lnTo>
                  <a:lnTo>
                    <a:pt x="579" y="94"/>
                  </a:lnTo>
                  <a:lnTo>
                    <a:pt x="579" y="94"/>
                  </a:lnTo>
                  <a:lnTo>
                    <a:pt x="579" y="94"/>
                  </a:lnTo>
                  <a:lnTo>
                    <a:pt x="579" y="96"/>
                  </a:lnTo>
                  <a:lnTo>
                    <a:pt x="577" y="96"/>
                  </a:lnTo>
                  <a:lnTo>
                    <a:pt x="577" y="96"/>
                  </a:lnTo>
                  <a:lnTo>
                    <a:pt x="577" y="97"/>
                  </a:lnTo>
                  <a:lnTo>
                    <a:pt x="579" y="97"/>
                  </a:lnTo>
                  <a:lnTo>
                    <a:pt x="579" y="99"/>
                  </a:lnTo>
                  <a:lnTo>
                    <a:pt x="579" y="99"/>
                  </a:lnTo>
                  <a:lnTo>
                    <a:pt x="581" y="99"/>
                  </a:lnTo>
                  <a:lnTo>
                    <a:pt x="585" y="99"/>
                  </a:lnTo>
                  <a:lnTo>
                    <a:pt x="585" y="99"/>
                  </a:lnTo>
                  <a:lnTo>
                    <a:pt x="588" y="101"/>
                  </a:lnTo>
                  <a:lnTo>
                    <a:pt x="588" y="101"/>
                  </a:lnTo>
                  <a:lnTo>
                    <a:pt x="585" y="101"/>
                  </a:lnTo>
                  <a:lnTo>
                    <a:pt x="585" y="101"/>
                  </a:lnTo>
                  <a:lnTo>
                    <a:pt x="581" y="101"/>
                  </a:lnTo>
                  <a:lnTo>
                    <a:pt x="581" y="101"/>
                  </a:lnTo>
                  <a:lnTo>
                    <a:pt x="581" y="101"/>
                  </a:lnTo>
                  <a:lnTo>
                    <a:pt x="577" y="99"/>
                  </a:lnTo>
                  <a:lnTo>
                    <a:pt x="577" y="99"/>
                  </a:lnTo>
                  <a:lnTo>
                    <a:pt x="577" y="99"/>
                  </a:lnTo>
                  <a:lnTo>
                    <a:pt x="577" y="99"/>
                  </a:lnTo>
                  <a:lnTo>
                    <a:pt x="577" y="97"/>
                  </a:lnTo>
                  <a:lnTo>
                    <a:pt x="576" y="97"/>
                  </a:lnTo>
                  <a:lnTo>
                    <a:pt x="576" y="96"/>
                  </a:lnTo>
                  <a:lnTo>
                    <a:pt x="576" y="96"/>
                  </a:lnTo>
                  <a:lnTo>
                    <a:pt x="574" y="94"/>
                  </a:lnTo>
                  <a:lnTo>
                    <a:pt x="574" y="94"/>
                  </a:lnTo>
                  <a:lnTo>
                    <a:pt x="574" y="94"/>
                  </a:lnTo>
                  <a:lnTo>
                    <a:pt x="574" y="92"/>
                  </a:lnTo>
                  <a:lnTo>
                    <a:pt x="574" y="92"/>
                  </a:lnTo>
                  <a:lnTo>
                    <a:pt x="572" y="92"/>
                  </a:lnTo>
                  <a:lnTo>
                    <a:pt x="572" y="92"/>
                  </a:lnTo>
                  <a:lnTo>
                    <a:pt x="570" y="90"/>
                  </a:lnTo>
                  <a:lnTo>
                    <a:pt x="570" y="90"/>
                  </a:lnTo>
                  <a:lnTo>
                    <a:pt x="568" y="90"/>
                  </a:lnTo>
                  <a:lnTo>
                    <a:pt x="568" y="90"/>
                  </a:lnTo>
                  <a:lnTo>
                    <a:pt x="567" y="88"/>
                  </a:lnTo>
                  <a:lnTo>
                    <a:pt x="565" y="88"/>
                  </a:lnTo>
                  <a:lnTo>
                    <a:pt x="563" y="90"/>
                  </a:lnTo>
                  <a:lnTo>
                    <a:pt x="559" y="90"/>
                  </a:lnTo>
                  <a:lnTo>
                    <a:pt x="559" y="90"/>
                  </a:lnTo>
                  <a:lnTo>
                    <a:pt x="558" y="90"/>
                  </a:lnTo>
                  <a:lnTo>
                    <a:pt x="556" y="92"/>
                  </a:lnTo>
                  <a:lnTo>
                    <a:pt x="558" y="92"/>
                  </a:lnTo>
                  <a:lnTo>
                    <a:pt x="558" y="94"/>
                  </a:lnTo>
                  <a:lnTo>
                    <a:pt x="558" y="94"/>
                  </a:lnTo>
                  <a:lnTo>
                    <a:pt x="558" y="94"/>
                  </a:lnTo>
                  <a:lnTo>
                    <a:pt x="559" y="96"/>
                  </a:lnTo>
                  <a:lnTo>
                    <a:pt x="559" y="96"/>
                  </a:lnTo>
                  <a:lnTo>
                    <a:pt x="559" y="96"/>
                  </a:lnTo>
                  <a:lnTo>
                    <a:pt x="561" y="96"/>
                  </a:lnTo>
                  <a:lnTo>
                    <a:pt x="561" y="97"/>
                  </a:lnTo>
                  <a:lnTo>
                    <a:pt x="561" y="97"/>
                  </a:lnTo>
                  <a:lnTo>
                    <a:pt x="563" y="99"/>
                  </a:lnTo>
                  <a:lnTo>
                    <a:pt x="563" y="99"/>
                  </a:lnTo>
                  <a:lnTo>
                    <a:pt x="565" y="101"/>
                  </a:lnTo>
                  <a:lnTo>
                    <a:pt x="563" y="103"/>
                  </a:lnTo>
                  <a:lnTo>
                    <a:pt x="561" y="105"/>
                  </a:lnTo>
                  <a:lnTo>
                    <a:pt x="561" y="105"/>
                  </a:lnTo>
                  <a:lnTo>
                    <a:pt x="563" y="106"/>
                  </a:lnTo>
                  <a:lnTo>
                    <a:pt x="563" y="108"/>
                  </a:lnTo>
                  <a:lnTo>
                    <a:pt x="563" y="108"/>
                  </a:lnTo>
                  <a:lnTo>
                    <a:pt x="561" y="110"/>
                  </a:lnTo>
                  <a:lnTo>
                    <a:pt x="561" y="110"/>
                  </a:lnTo>
                  <a:lnTo>
                    <a:pt x="561" y="112"/>
                  </a:lnTo>
                  <a:lnTo>
                    <a:pt x="558" y="112"/>
                  </a:lnTo>
                  <a:lnTo>
                    <a:pt x="558" y="112"/>
                  </a:lnTo>
                  <a:lnTo>
                    <a:pt x="559" y="114"/>
                  </a:lnTo>
                  <a:lnTo>
                    <a:pt x="559" y="115"/>
                  </a:lnTo>
                  <a:lnTo>
                    <a:pt x="558" y="115"/>
                  </a:lnTo>
                  <a:lnTo>
                    <a:pt x="554" y="114"/>
                  </a:lnTo>
                  <a:lnTo>
                    <a:pt x="552" y="114"/>
                  </a:lnTo>
                  <a:lnTo>
                    <a:pt x="550" y="115"/>
                  </a:lnTo>
                  <a:lnTo>
                    <a:pt x="548" y="115"/>
                  </a:lnTo>
                  <a:lnTo>
                    <a:pt x="547" y="115"/>
                  </a:lnTo>
                  <a:lnTo>
                    <a:pt x="547" y="115"/>
                  </a:lnTo>
                  <a:lnTo>
                    <a:pt x="545" y="114"/>
                  </a:lnTo>
                  <a:lnTo>
                    <a:pt x="545" y="112"/>
                  </a:lnTo>
                  <a:lnTo>
                    <a:pt x="543" y="112"/>
                  </a:lnTo>
                  <a:lnTo>
                    <a:pt x="543" y="112"/>
                  </a:lnTo>
                  <a:lnTo>
                    <a:pt x="543" y="112"/>
                  </a:lnTo>
                  <a:lnTo>
                    <a:pt x="543" y="110"/>
                  </a:lnTo>
                  <a:lnTo>
                    <a:pt x="545" y="112"/>
                  </a:lnTo>
                  <a:lnTo>
                    <a:pt x="545" y="112"/>
                  </a:lnTo>
                  <a:lnTo>
                    <a:pt x="547" y="112"/>
                  </a:lnTo>
                  <a:lnTo>
                    <a:pt x="547" y="112"/>
                  </a:lnTo>
                  <a:lnTo>
                    <a:pt x="548" y="112"/>
                  </a:lnTo>
                  <a:lnTo>
                    <a:pt x="548" y="110"/>
                  </a:lnTo>
                  <a:lnTo>
                    <a:pt x="548" y="110"/>
                  </a:lnTo>
                  <a:lnTo>
                    <a:pt x="550" y="110"/>
                  </a:lnTo>
                  <a:lnTo>
                    <a:pt x="550" y="108"/>
                  </a:lnTo>
                  <a:lnTo>
                    <a:pt x="552" y="108"/>
                  </a:lnTo>
                  <a:lnTo>
                    <a:pt x="552" y="108"/>
                  </a:lnTo>
                  <a:lnTo>
                    <a:pt x="554" y="108"/>
                  </a:lnTo>
                  <a:lnTo>
                    <a:pt x="554" y="108"/>
                  </a:lnTo>
                  <a:lnTo>
                    <a:pt x="552" y="108"/>
                  </a:lnTo>
                  <a:lnTo>
                    <a:pt x="550" y="108"/>
                  </a:lnTo>
                  <a:lnTo>
                    <a:pt x="550" y="108"/>
                  </a:lnTo>
                  <a:lnTo>
                    <a:pt x="548" y="108"/>
                  </a:lnTo>
                  <a:lnTo>
                    <a:pt x="548" y="106"/>
                  </a:lnTo>
                  <a:lnTo>
                    <a:pt x="552" y="108"/>
                  </a:lnTo>
                  <a:lnTo>
                    <a:pt x="552" y="108"/>
                  </a:lnTo>
                  <a:lnTo>
                    <a:pt x="554" y="108"/>
                  </a:lnTo>
                  <a:lnTo>
                    <a:pt x="554" y="106"/>
                  </a:lnTo>
                  <a:lnTo>
                    <a:pt x="552" y="106"/>
                  </a:lnTo>
                  <a:lnTo>
                    <a:pt x="554" y="106"/>
                  </a:lnTo>
                  <a:lnTo>
                    <a:pt x="554" y="105"/>
                  </a:lnTo>
                  <a:lnTo>
                    <a:pt x="554" y="105"/>
                  </a:lnTo>
                  <a:lnTo>
                    <a:pt x="554" y="103"/>
                  </a:lnTo>
                  <a:lnTo>
                    <a:pt x="554" y="103"/>
                  </a:lnTo>
                  <a:lnTo>
                    <a:pt x="556" y="103"/>
                  </a:lnTo>
                  <a:lnTo>
                    <a:pt x="556" y="101"/>
                  </a:lnTo>
                  <a:lnTo>
                    <a:pt x="554" y="101"/>
                  </a:lnTo>
                  <a:lnTo>
                    <a:pt x="556" y="101"/>
                  </a:lnTo>
                  <a:lnTo>
                    <a:pt x="554" y="97"/>
                  </a:lnTo>
                  <a:lnTo>
                    <a:pt x="552" y="97"/>
                  </a:lnTo>
                  <a:lnTo>
                    <a:pt x="552" y="96"/>
                  </a:lnTo>
                  <a:lnTo>
                    <a:pt x="554" y="94"/>
                  </a:lnTo>
                  <a:lnTo>
                    <a:pt x="552" y="94"/>
                  </a:lnTo>
                  <a:lnTo>
                    <a:pt x="547" y="90"/>
                  </a:lnTo>
                  <a:lnTo>
                    <a:pt x="545" y="90"/>
                  </a:lnTo>
                  <a:lnTo>
                    <a:pt x="543" y="88"/>
                  </a:lnTo>
                  <a:lnTo>
                    <a:pt x="543" y="86"/>
                  </a:lnTo>
                  <a:lnTo>
                    <a:pt x="543" y="86"/>
                  </a:lnTo>
                  <a:lnTo>
                    <a:pt x="543" y="85"/>
                  </a:lnTo>
                  <a:lnTo>
                    <a:pt x="543" y="85"/>
                  </a:lnTo>
                  <a:lnTo>
                    <a:pt x="541" y="83"/>
                  </a:lnTo>
                  <a:lnTo>
                    <a:pt x="541" y="83"/>
                  </a:lnTo>
                  <a:lnTo>
                    <a:pt x="539" y="81"/>
                  </a:lnTo>
                  <a:lnTo>
                    <a:pt x="539" y="81"/>
                  </a:lnTo>
                  <a:lnTo>
                    <a:pt x="539" y="81"/>
                  </a:lnTo>
                  <a:lnTo>
                    <a:pt x="539" y="79"/>
                  </a:lnTo>
                  <a:lnTo>
                    <a:pt x="538" y="79"/>
                  </a:lnTo>
                  <a:lnTo>
                    <a:pt x="538" y="79"/>
                  </a:lnTo>
                  <a:lnTo>
                    <a:pt x="538" y="79"/>
                  </a:lnTo>
                  <a:lnTo>
                    <a:pt x="538" y="79"/>
                  </a:lnTo>
                  <a:lnTo>
                    <a:pt x="536" y="77"/>
                  </a:lnTo>
                  <a:lnTo>
                    <a:pt x="536" y="77"/>
                  </a:lnTo>
                  <a:lnTo>
                    <a:pt x="538" y="76"/>
                  </a:lnTo>
                  <a:lnTo>
                    <a:pt x="538" y="76"/>
                  </a:lnTo>
                  <a:lnTo>
                    <a:pt x="536" y="74"/>
                  </a:lnTo>
                  <a:lnTo>
                    <a:pt x="536" y="74"/>
                  </a:lnTo>
                  <a:lnTo>
                    <a:pt x="534" y="72"/>
                  </a:lnTo>
                  <a:lnTo>
                    <a:pt x="532" y="70"/>
                  </a:lnTo>
                  <a:lnTo>
                    <a:pt x="530" y="68"/>
                  </a:lnTo>
                  <a:lnTo>
                    <a:pt x="529" y="68"/>
                  </a:lnTo>
                  <a:lnTo>
                    <a:pt x="527" y="67"/>
                  </a:lnTo>
                  <a:lnTo>
                    <a:pt x="525" y="67"/>
                  </a:lnTo>
                  <a:lnTo>
                    <a:pt x="525" y="67"/>
                  </a:lnTo>
                  <a:lnTo>
                    <a:pt x="525" y="65"/>
                  </a:lnTo>
                  <a:lnTo>
                    <a:pt x="525" y="65"/>
                  </a:lnTo>
                  <a:lnTo>
                    <a:pt x="525" y="65"/>
                  </a:lnTo>
                  <a:lnTo>
                    <a:pt x="525" y="63"/>
                  </a:lnTo>
                  <a:lnTo>
                    <a:pt x="525" y="63"/>
                  </a:lnTo>
                  <a:lnTo>
                    <a:pt x="525" y="63"/>
                  </a:lnTo>
                  <a:lnTo>
                    <a:pt x="525" y="61"/>
                  </a:lnTo>
                  <a:lnTo>
                    <a:pt x="525" y="61"/>
                  </a:lnTo>
                  <a:lnTo>
                    <a:pt x="525" y="59"/>
                  </a:lnTo>
                  <a:lnTo>
                    <a:pt x="525" y="58"/>
                  </a:lnTo>
                  <a:lnTo>
                    <a:pt x="523" y="58"/>
                  </a:lnTo>
                  <a:lnTo>
                    <a:pt x="523" y="56"/>
                  </a:lnTo>
                  <a:lnTo>
                    <a:pt x="521" y="56"/>
                  </a:lnTo>
                  <a:lnTo>
                    <a:pt x="521" y="56"/>
                  </a:lnTo>
                  <a:lnTo>
                    <a:pt x="521" y="54"/>
                  </a:lnTo>
                  <a:lnTo>
                    <a:pt x="521" y="54"/>
                  </a:lnTo>
                  <a:lnTo>
                    <a:pt x="518" y="54"/>
                  </a:lnTo>
                  <a:lnTo>
                    <a:pt x="514" y="54"/>
                  </a:lnTo>
                  <a:lnTo>
                    <a:pt x="510" y="54"/>
                  </a:lnTo>
                  <a:lnTo>
                    <a:pt x="510" y="54"/>
                  </a:lnTo>
                  <a:lnTo>
                    <a:pt x="507" y="54"/>
                  </a:lnTo>
                  <a:lnTo>
                    <a:pt x="505" y="54"/>
                  </a:lnTo>
                  <a:lnTo>
                    <a:pt x="503" y="54"/>
                  </a:lnTo>
                  <a:lnTo>
                    <a:pt x="503" y="54"/>
                  </a:lnTo>
                  <a:lnTo>
                    <a:pt x="503" y="56"/>
                  </a:lnTo>
                  <a:lnTo>
                    <a:pt x="503" y="56"/>
                  </a:lnTo>
                  <a:lnTo>
                    <a:pt x="503" y="58"/>
                  </a:lnTo>
                  <a:lnTo>
                    <a:pt x="505" y="59"/>
                  </a:lnTo>
                  <a:lnTo>
                    <a:pt x="505" y="61"/>
                  </a:lnTo>
                  <a:lnTo>
                    <a:pt x="505" y="61"/>
                  </a:lnTo>
                  <a:lnTo>
                    <a:pt x="505" y="63"/>
                  </a:lnTo>
                  <a:lnTo>
                    <a:pt x="505" y="65"/>
                  </a:lnTo>
                  <a:lnTo>
                    <a:pt x="505" y="67"/>
                  </a:lnTo>
                  <a:lnTo>
                    <a:pt x="503" y="68"/>
                  </a:lnTo>
                  <a:lnTo>
                    <a:pt x="503" y="68"/>
                  </a:lnTo>
                  <a:lnTo>
                    <a:pt x="501" y="70"/>
                  </a:lnTo>
                  <a:lnTo>
                    <a:pt x="501" y="72"/>
                  </a:lnTo>
                  <a:lnTo>
                    <a:pt x="501" y="72"/>
                  </a:lnTo>
                  <a:lnTo>
                    <a:pt x="501" y="70"/>
                  </a:lnTo>
                  <a:lnTo>
                    <a:pt x="503" y="70"/>
                  </a:lnTo>
                  <a:lnTo>
                    <a:pt x="503" y="72"/>
                  </a:lnTo>
                  <a:lnTo>
                    <a:pt x="503" y="72"/>
                  </a:lnTo>
                  <a:lnTo>
                    <a:pt x="501" y="74"/>
                  </a:lnTo>
                  <a:lnTo>
                    <a:pt x="501" y="74"/>
                  </a:lnTo>
                  <a:lnTo>
                    <a:pt x="503" y="76"/>
                  </a:lnTo>
                  <a:lnTo>
                    <a:pt x="503" y="74"/>
                  </a:lnTo>
                  <a:lnTo>
                    <a:pt x="505" y="74"/>
                  </a:lnTo>
                  <a:lnTo>
                    <a:pt x="505" y="74"/>
                  </a:lnTo>
                  <a:lnTo>
                    <a:pt x="507" y="76"/>
                  </a:lnTo>
                  <a:lnTo>
                    <a:pt x="507" y="76"/>
                  </a:lnTo>
                  <a:lnTo>
                    <a:pt x="509" y="77"/>
                  </a:lnTo>
                  <a:lnTo>
                    <a:pt x="509" y="79"/>
                  </a:lnTo>
                  <a:lnTo>
                    <a:pt x="509" y="79"/>
                  </a:lnTo>
                  <a:lnTo>
                    <a:pt x="510" y="81"/>
                  </a:lnTo>
                  <a:lnTo>
                    <a:pt x="510" y="81"/>
                  </a:lnTo>
                  <a:lnTo>
                    <a:pt x="509" y="81"/>
                  </a:lnTo>
                  <a:lnTo>
                    <a:pt x="509" y="81"/>
                  </a:lnTo>
                  <a:lnTo>
                    <a:pt x="509" y="83"/>
                  </a:lnTo>
                  <a:lnTo>
                    <a:pt x="510" y="85"/>
                  </a:lnTo>
                  <a:lnTo>
                    <a:pt x="512" y="86"/>
                  </a:lnTo>
                  <a:lnTo>
                    <a:pt x="510" y="85"/>
                  </a:lnTo>
                  <a:lnTo>
                    <a:pt x="512" y="85"/>
                  </a:lnTo>
                  <a:lnTo>
                    <a:pt x="514" y="85"/>
                  </a:lnTo>
                  <a:lnTo>
                    <a:pt x="516" y="86"/>
                  </a:lnTo>
                  <a:lnTo>
                    <a:pt x="518" y="86"/>
                  </a:lnTo>
                  <a:lnTo>
                    <a:pt x="518" y="86"/>
                  </a:lnTo>
                  <a:lnTo>
                    <a:pt x="518" y="86"/>
                  </a:lnTo>
                  <a:lnTo>
                    <a:pt x="519" y="88"/>
                  </a:lnTo>
                  <a:lnTo>
                    <a:pt x="521" y="90"/>
                  </a:lnTo>
                  <a:lnTo>
                    <a:pt x="523" y="90"/>
                  </a:lnTo>
                  <a:lnTo>
                    <a:pt x="525" y="92"/>
                  </a:lnTo>
                  <a:lnTo>
                    <a:pt x="525" y="90"/>
                  </a:lnTo>
                  <a:lnTo>
                    <a:pt x="527" y="92"/>
                  </a:lnTo>
                  <a:lnTo>
                    <a:pt x="527" y="92"/>
                  </a:lnTo>
                  <a:lnTo>
                    <a:pt x="527" y="94"/>
                  </a:lnTo>
                  <a:lnTo>
                    <a:pt x="527" y="96"/>
                  </a:lnTo>
                  <a:lnTo>
                    <a:pt x="527" y="97"/>
                  </a:lnTo>
                  <a:lnTo>
                    <a:pt x="527" y="97"/>
                  </a:lnTo>
                  <a:lnTo>
                    <a:pt x="527" y="99"/>
                  </a:lnTo>
                  <a:lnTo>
                    <a:pt x="525" y="97"/>
                  </a:lnTo>
                  <a:lnTo>
                    <a:pt x="525" y="97"/>
                  </a:lnTo>
                  <a:lnTo>
                    <a:pt x="523" y="96"/>
                  </a:lnTo>
                  <a:lnTo>
                    <a:pt x="521" y="96"/>
                  </a:lnTo>
                  <a:lnTo>
                    <a:pt x="516" y="94"/>
                  </a:lnTo>
                  <a:lnTo>
                    <a:pt x="514" y="92"/>
                  </a:lnTo>
                  <a:lnTo>
                    <a:pt x="512" y="92"/>
                  </a:lnTo>
                  <a:lnTo>
                    <a:pt x="510" y="90"/>
                  </a:lnTo>
                  <a:lnTo>
                    <a:pt x="507" y="90"/>
                  </a:lnTo>
                  <a:lnTo>
                    <a:pt x="507" y="90"/>
                  </a:lnTo>
                  <a:lnTo>
                    <a:pt x="507" y="90"/>
                  </a:lnTo>
                  <a:lnTo>
                    <a:pt x="507" y="90"/>
                  </a:lnTo>
                  <a:lnTo>
                    <a:pt x="505" y="90"/>
                  </a:lnTo>
                  <a:lnTo>
                    <a:pt x="501" y="88"/>
                  </a:lnTo>
                  <a:lnTo>
                    <a:pt x="501" y="88"/>
                  </a:lnTo>
                  <a:lnTo>
                    <a:pt x="496" y="86"/>
                  </a:lnTo>
                  <a:lnTo>
                    <a:pt x="494" y="86"/>
                  </a:lnTo>
                  <a:lnTo>
                    <a:pt x="491" y="86"/>
                  </a:lnTo>
                  <a:lnTo>
                    <a:pt x="491" y="86"/>
                  </a:lnTo>
                  <a:lnTo>
                    <a:pt x="487" y="85"/>
                  </a:lnTo>
                  <a:lnTo>
                    <a:pt x="487" y="85"/>
                  </a:lnTo>
                  <a:lnTo>
                    <a:pt x="481" y="85"/>
                  </a:lnTo>
                  <a:lnTo>
                    <a:pt x="480" y="85"/>
                  </a:lnTo>
                  <a:lnTo>
                    <a:pt x="478" y="85"/>
                  </a:lnTo>
                  <a:lnTo>
                    <a:pt x="478" y="85"/>
                  </a:lnTo>
                  <a:lnTo>
                    <a:pt x="476" y="85"/>
                  </a:lnTo>
                  <a:lnTo>
                    <a:pt x="478" y="85"/>
                  </a:lnTo>
                  <a:lnTo>
                    <a:pt x="476" y="86"/>
                  </a:lnTo>
                  <a:lnTo>
                    <a:pt x="474" y="86"/>
                  </a:lnTo>
                  <a:lnTo>
                    <a:pt x="476" y="88"/>
                  </a:lnTo>
                  <a:lnTo>
                    <a:pt x="476" y="88"/>
                  </a:lnTo>
                  <a:lnTo>
                    <a:pt x="478" y="90"/>
                  </a:lnTo>
                  <a:lnTo>
                    <a:pt x="481" y="92"/>
                  </a:lnTo>
                  <a:lnTo>
                    <a:pt x="481" y="94"/>
                  </a:lnTo>
                  <a:lnTo>
                    <a:pt x="481" y="94"/>
                  </a:lnTo>
                  <a:lnTo>
                    <a:pt x="480" y="96"/>
                  </a:lnTo>
                  <a:lnTo>
                    <a:pt x="478" y="96"/>
                  </a:lnTo>
                  <a:lnTo>
                    <a:pt x="478" y="97"/>
                  </a:lnTo>
                  <a:lnTo>
                    <a:pt x="478" y="97"/>
                  </a:lnTo>
                  <a:lnTo>
                    <a:pt x="478" y="97"/>
                  </a:lnTo>
                  <a:lnTo>
                    <a:pt x="478" y="99"/>
                  </a:lnTo>
                  <a:lnTo>
                    <a:pt x="478" y="99"/>
                  </a:lnTo>
                  <a:lnTo>
                    <a:pt x="476" y="99"/>
                  </a:lnTo>
                  <a:lnTo>
                    <a:pt x="474" y="99"/>
                  </a:lnTo>
                  <a:lnTo>
                    <a:pt x="472" y="97"/>
                  </a:lnTo>
                  <a:lnTo>
                    <a:pt x="474" y="97"/>
                  </a:lnTo>
                  <a:lnTo>
                    <a:pt x="474" y="96"/>
                  </a:lnTo>
                  <a:lnTo>
                    <a:pt x="474" y="96"/>
                  </a:lnTo>
                  <a:lnTo>
                    <a:pt x="472" y="94"/>
                  </a:lnTo>
                  <a:lnTo>
                    <a:pt x="471" y="94"/>
                  </a:lnTo>
                  <a:lnTo>
                    <a:pt x="467" y="94"/>
                  </a:lnTo>
                  <a:lnTo>
                    <a:pt x="467" y="96"/>
                  </a:lnTo>
                  <a:lnTo>
                    <a:pt x="465" y="96"/>
                  </a:lnTo>
                  <a:lnTo>
                    <a:pt x="463" y="99"/>
                  </a:lnTo>
                  <a:lnTo>
                    <a:pt x="463" y="99"/>
                  </a:lnTo>
                  <a:lnTo>
                    <a:pt x="462" y="97"/>
                  </a:lnTo>
                  <a:lnTo>
                    <a:pt x="460" y="97"/>
                  </a:lnTo>
                  <a:lnTo>
                    <a:pt x="460" y="97"/>
                  </a:lnTo>
                  <a:lnTo>
                    <a:pt x="456" y="97"/>
                  </a:lnTo>
                  <a:lnTo>
                    <a:pt x="454" y="99"/>
                  </a:lnTo>
                  <a:lnTo>
                    <a:pt x="454" y="99"/>
                  </a:lnTo>
                  <a:lnTo>
                    <a:pt x="451" y="99"/>
                  </a:lnTo>
                  <a:lnTo>
                    <a:pt x="451" y="101"/>
                  </a:lnTo>
                  <a:lnTo>
                    <a:pt x="453" y="103"/>
                  </a:lnTo>
                  <a:lnTo>
                    <a:pt x="453" y="103"/>
                  </a:lnTo>
                  <a:lnTo>
                    <a:pt x="451" y="103"/>
                  </a:lnTo>
                  <a:lnTo>
                    <a:pt x="451" y="103"/>
                  </a:lnTo>
                  <a:lnTo>
                    <a:pt x="449" y="101"/>
                  </a:lnTo>
                  <a:lnTo>
                    <a:pt x="449" y="101"/>
                  </a:lnTo>
                  <a:lnTo>
                    <a:pt x="449" y="103"/>
                  </a:lnTo>
                  <a:lnTo>
                    <a:pt x="447" y="101"/>
                  </a:lnTo>
                  <a:lnTo>
                    <a:pt x="445" y="99"/>
                  </a:lnTo>
                  <a:lnTo>
                    <a:pt x="445" y="99"/>
                  </a:lnTo>
                  <a:lnTo>
                    <a:pt x="445" y="99"/>
                  </a:lnTo>
                  <a:lnTo>
                    <a:pt x="445" y="97"/>
                  </a:lnTo>
                  <a:lnTo>
                    <a:pt x="445" y="97"/>
                  </a:lnTo>
                  <a:lnTo>
                    <a:pt x="443" y="96"/>
                  </a:lnTo>
                  <a:lnTo>
                    <a:pt x="443" y="96"/>
                  </a:lnTo>
                  <a:lnTo>
                    <a:pt x="443" y="96"/>
                  </a:lnTo>
                  <a:lnTo>
                    <a:pt x="443" y="96"/>
                  </a:lnTo>
                  <a:lnTo>
                    <a:pt x="443" y="96"/>
                  </a:lnTo>
                  <a:lnTo>
                    <a:pt x="443" y="96"/>
                  </a:lnTo>
                  <a:lnTo>
                    <a:pt x="443" y="96"/>
                  </a:lnTo>
                  <a:lnTo>
                    <a:pt x="442" y="96"/>
                  </a:lnTo>
                  <a:lnTo>
                    <a:pt x="442" y="97"/>
                  </a:lnTo>
                  <a:lnTo>
                    <a:pt x="440" y="97"/>
                  </a:lnTo>
                  <a:lnTo>
                    <a:pt x="442" y="97"/>
                  </a:lnTo>
                  <a:lnTo>
                    <a:pt x="442" y="99"/>
                  </a:lnTo>
                  <a:lnTo>
                    <a:pt x="440" y="99"/>
                  </a:lnTo>
                  <a:lnTo>
                    <a:pt x="440" y="99"/>
                  </a:lnTo>
                  <a:lnTo>
                    <a:pt x="438" y="97"/>
                  </a:lnTo>
                  <a:lnTo>
                    <a:pt x="438" y="97"/>
                  </a:lnTo>
                  <a:lnTo>
                    <a:pt x="438" y="97"/>
                  </a:lnTo>
                  <a:lnTo>
                    <a:pt x="436" y="99"/>
                  </a:lnTo>
                  <a:lnTo>
                    <a:pt x="436" y="99"/>
                  </a:lnTo>
                  <a:lnTo>
                    <a:pt x="438" y="99"/>
                  </a:lnTo>
                  <a:lnTo>
                    <a:pt x="438" y="99"/>
                  </a:lnTo>
                  <a:lnTo>
                    <a:pt x="438" y="101"/>
                  </a:lnTo>
                  <a:lnTo>
                    <a:pt x="438" y="101"/>
                  </a:lnTo>
                  <a:lnTo>
                    <a:pt x="436" y="101"/>
                  </a:lnTo>
                  <a:lnTo>
                    <a:pt x="436" y="101"/>
                  </a:lnTo>
                  <a:lnTo>
                    <a:pt x="436" y="99"/>
                  </a:lnTo>
                  <a:lnTo>
                    <a:pt x="433" y="101"/>
                  </a:lnTo>
                  <a:lnTo>
                    <a:pt x="433" y="101"/>
                  </a:lnTo>
                  <a:lnTo>
                    <a:pt x="429" y="103"/>
                  </a:lnTo>
                  <a:lnTo>
                    <a:pt x="429" y="101"/>
                  </a:lnTo>
                  <a:lnTo>
                    <a:pt x="429" y="103"/>
                  </a:lnTo>
                  <a:lnTo>
                    <a:pt x="427" y="103"/>
                  </a:lnTo>
                  <a:lnTo>
                    <a:pt x="420" y="108"/>
                  </a:lnTo>
                  <a:lnTo>
                    <a:pt x="420" y="106"/>
                  </a:lnTo>
                  <a:lnTo>
                    <a:pt x="420" y="108"/>
                  </a:lnTo>
                  <a:lnTo>
                    <a:pt x="420" y="108"/>
                  </a:lnTo>
                  <a:lnTo>
                    <a:pt x="420" y="108"/>
                  </a:lnTo>
                  <a:lnTo>
                    <a:pt x="418" y="108"/>
                  </a:lnTo>
                  <a:lnTo>
                    <a:pt x="416" y="110"/>
                  </a:lnTo>
                  <a:lnTo>
                    <a:pt x="416" y="108"/>
                  </a:lnTo>
                  <a:lnTo>
                    <a:pt x="416" y="110"/>
                  </a:lnTo>
                  <a:lnTo>
                    <a:pt x="416" y="112"/>
                  </a:lnTo>
                  <a:lnTo>
                    <a:pt x="416" y="114"/>
                  </a:lnTo>
                  <a:lnTo>
                    <a:pt x="416" y="115"/>
                  </a:lnTo>
                  <a:lnTo>
                    <a:pt x="416" y="115"/>
                  </a:lnTo>
                  <a:lnTo>
                    <a:pt x="414" y="117"/>
                  </a:lnTo>
                  <a:lnTo>
                    <a:pt x="413" y="117"/>
                  </a:lnTo>
                  <a:lnTo>
                    <a:pt x="413" y="117"/>
                  </a:lnTo>
                  <a:lnTo>
                    <a:pt x="413" y="119"/>
                  </a:lnTo>
                  <a:lnTo>
                    <a:pt x="411" y="117"/>
                  </a:lnTo>
                  <a:lnTo>
                    <a:pt x="411" y="117"/>
                  </a:lnTo>
                  <a:lnTo>
                    <a:pt x="409" y="117"/>
                  </a:lnTo>
                  <a:lnTo>
                    <a:pt x="409" y="117"/>
                  </a:lnTo>
                  <a:lnTo>
                    <a:pt x="407" y="117"/>
                  </a:lnTo>
                  <a:lnTo>
                    <a:pt x="405" y="115"/>
                  </a:lnTo>
                  <a:lnTo>
                    <a:pt x="404" y="114"/>
                  </a:lnTo>
                  <a:lnTo>
                    <a:pt x="402" y="114"/>
                  </a:lnTo>
                  <a:lnTo>
                    <a:pt x="400" y="112"/>
                  </a:lnTo>
                  <a:lnTo>
                    <a:pt x="400" y="112"/>
                  </a:lnTo>
                  <a:lnTo>
                    <a:pt x="400" y="110"/>
                  </a:lnTo>
                  <a:lnTo>
                    <a:pt x="400" y="110"/>
                  </a:lnTo>
                  <a:lnTo>
                    <a:pt x="400" y="110"/>
                  </a:lnTo>
                  <a:lnTo>
                    <a:pt x="400" y="108"/>
                  </a:lnTo>
                  <a:lnTo>
                    <a:pt x="402" y="108"/>
                  </a:lnTo>
                  <a:lnTo>
                    <a:pt x="407" y="108"/>
                  </a:lnTo>
                  <a:lnTo>
                    <a:pt x="405" y="106"/>
                  </a:lnTo>
                  <a:lnTo>
                    <a:pt x="405" y="105"/>
                  </a:lnTo>
                  <a:lnTo>
                    <a:pt x="404" y="103"/>
                  </a:lnTo>
                  <a:lnTo>
                    <a:pt x="404" y="105"/>
                  </a:lnTo>
                  <a:lnTo>
                    <a:pt x="402" y="103"/>
                  </a:lnTo>
                  <a:lnTo>
                    <a:pt x="402" y="103"/>
                  </a:lnTo>
                  <a:lnTo>
                    <a:pt x="402" y="103"/>
                  </a:lnTo>
                  <a:lnTo>
                    <a:pt x="400" y="101"/>
                  </a:lnTo>
                  <a:lnTo>
                    <a:pt x="396" y="101"/>
                  </a:lnTo>
                  <a:lnTo>
                    <a:pt x="395" y="101"/>
                  </a:lnTo>
                  <a:lnTo>
                    <a:pt x="393" y="101"/>
                  </a:lnTo>
                  <a:lnTo>
                    <a:pt x="391" y="101"/>
                  </a:lnTo>
                  <a:lnTo>
                    <a:pt x="389" y="101"/>
                  </a:lnTo>
                  <a:lnTo>
                    <a:pt x="386" y="99"/>
                  </a:lnTo>
                  <a:lnTo>
                    <a:pt x="386" y="101"/>
                  </a:lnTo>
                  <a:lnTo>
                    <a:pt x="391" y="103"/>
                  </a:lnTo>
                  <a:lnTo>
                    <a:pt x="393" y="105"/>
                  </a:lnTo>
                  <a:lnTo>
                    <a:pt x="393" y="106"/>
                  </a:lnTo>
                  <a:lnTo>
                    <a:pt x="393" y="108"/>
                  </a:lnTo>
                  <a:lnTo>
                    <a:pt x="393" y="108"/>
                  </a:lnTo>
                  <a:lnTo>
                    <a:pt x="393" y="112"/>
                  </a:lnTo>
                  <a:lnTo>
                    <a:pt x="393" y="112"/>
                  </a:lnTo>
                  <a:lnTo>
                    <a:pt x="395" y="114"/>
                  </a:lnTo>
                  <a:lnTo>
                    <a:pt x="395" y="114"/>
                  </a:lnTo>
                  <a:lnTo>
                    <a:pt x="396" y="114"/>
                  </a:lnTo>
                  <a:lnTo>
                    <a:pt x="396" y="115"/>
                  </a:lnTo>
                  <a:lnTo>
                    <a:pt x="398" y="115"/>
                  </a:lnTo>
                  <a:lnTo>
                    <a:pt x="398" y="117"/>
                  </a:lnTo>
                  <a:lnTo>
                    <a:pt x="398" y="117"/>
                  </a:lnTo>
                  <a:lnTo>
                    <a:pt x="400" y="119"/>
                  </a:lnTo>
                  <a:lnTo>
                    <a:pt x="400" y="119"/>
                  </a:lnTo>
                  <a:lnTo>
                    <a:pt x="398" y="121"/>
                  </a:lnTo>
                  <a:lnTo>
                    <a:pt x="398" y="123"/>
                  </a:lnTo>
                  <a:lnTo>
                    <a:pt x="400" y="124"/>
                  </a:lnTo>
                  <a:lnTo>
                    <a:pt x="400" y="126"/>
                  </a:lnTo>
                  <a:lnTo>
                    <a:pt x="400" y="126"/>
                  </a:lnTo>
                  <a:lnTo>
                    <a:pt x="398" y="124"/>
                  </a:lnTo>
                  <a:lnTo>
                    <a:pt x="396" y="124"/>
                  </a:lnTo>
                  <a:lnTo>
                    <a:pt x="396" y="124"/>
                  </a:lnTo>
                  <a:lnTo>
                    <a:pt x="395" y="124"/>
                  </a:lnTo>
                  <a:lnTo>
                    <a:pt x="396" y="124"/>
                  </a:lnTo>
                  <a:lnTo>
                    <a:pt x="396" y="123"/>
                  </a:lnTo>
                  <a:lnTo>
                    <a:pt x="393" y="121"/>
                  </a:lnTo>
                  <a:lnTo>
                    <a:pt x="393" y="121"/>
                  </a:lnTo>
                  <a:lnTo>
                    <a:pt x="389" y="121"/>
                  </a:lnTo>
                  <a:lnTo>
                    <a:pt x="387" y="121"/>
                  </a:lnTo>
                  <a:lnTo>
                    <a:pt x="387" y="121"/>
                  </a:lnTo>
                  <a:lnTo>
                    <a:pt x="386" y="121"/>
                  </a:lnTo>
                  <a:lnTo>
                    <a:pt x="386" y="123"/>
                  </a:lnTo>
                  <a:lnTo>
                    <a:pt x="386" y="124"/>
                  </a:lnTo>
                  <a:lnTo>
                    <a:pt x="384" y="126"/>
                  </a:lnTo>
                  <a:lnTo>
                    <a:pt x="382" y="126"/>
                  </a:lnTo>
                  <a:lnTo>
                    <a:pt x="380" y="126"/>
                  </a:lnTo>
                  <a:lnTo>
                    <a:pt x="380" y="126"/>
                  </a:lnTo>
                  <a:lnTo>
                    <a:pt x="378" y="128"/>
                  </a:lnTo>
                  <a:lnTo>
                    <a:pt x="378" y="128"/>
                  </a:lnTo>
                  <a:lnTo>
                    <a:pt x="376" y="130"/>
                  </a:lnTo>
                  <a:lnTo>
                    <a:pt x="376" y="130"/>
                  </a:lnTo>
                  <a:lnTo>
                    <a:pt x="376" y="130"/>
                  </a:lnTo>
                  <a:lnTo>
                    <a:pt x="376" y="132"/>
                  </a:lnTo>
                  <a:lnTo>
                    <a:pt x="378" y="133"/>
                  </a:lnTo>
                  <a:lnTo>
                    <a:pt x="380" y="135"/>
                  </a:lnTo>
                  <a:lnTo>
                    <a:pt x="382" y="135"/>
                  </a:lnTo>
                  <a:lnTo>
                    <a:pt x="384" y="139"/>
                  </a:lnTo>
                  <a:lnTo>
                    <a:pt x="384" y="139"/>
                  </a:lnTo>
                  <a:lnTo>
                    <a:pt x="386" y="141"/>
                  </a:lnTo>
                  <a:lnTo>
                    <a:pt x="386" y="141"/>
                  </a:lnTo>
                  <a:lnTo>
                    <a:pt x="384" y="141"/>
                  </a:lnTo>
                  <a:lnTo>
                    <a:pt x="384" y="141"/>
                  </a:lnTo>
                  <a:lnTo>
                    <a:pt x="380" y="139"/>
                  </a:lnTo>
                  <a:lnTo>
                    <a:pt x="380" y="141"/>
                  </a:lnTo>
                  <a:lnTo>
                    <a:pt x="380" y="141"/>
                  </a:lnTo>
                  <a:lnTo>
                    <a:pt x="378" y="141"/>
                  </a:lnTo>
                  <a:lnTo>
                    <a:pt x="376" y="139"/>
                  </a:lnTo>
                  <a:lnTo>
                    <a:pt x="373" y="139"/>
                  </a:lnTo>
                  <a:lnTo>
                    <a:pt x="371" y="139"/>
                  </a:lnTo>
                  <a:lnTo>
                    <a:pt x="371" y="137"/>
                  </a:lnTo>
                  <a:lnTo>
                    <a:pt x="369" y="139"/>
                  </a:lnTo>
                  <a:lnTo>
                    <a:pt x="369" y="141"/>
                  </a:lnTo>
                  <a:lnTo>
                    <a:pt x="367" y="139"/>
                  </a:lnTo>
                  <a:lnTo>
                    <a:pt x="369" y="137"/>
                  </a:lnTo>
                  <a:lnTo>
                    <a:pt x="367" y="137"/>
                  </a:lnTo>
                  <a:lnTo>
                    <a:pt x="366" y="137"/>
                  </a:lnTo>
                  <a:lnTo>
                    <a:pt x="366" y="135"/>
                  </a:lnTo>
                  <a:lnTo>
                    <a:pt x="364" y="135"/>
                  </a:lnTo>
                  <a:lnTo>
                    <a:pt x="362" y="135"/>
                  </a:lnTo>
                  <a:lnTo>
                    <a:pt x="360" y="135"/>
                  </a:lnTo>
                  <a:lnTo>
                    <a:pt x="360" y="135"/>
                  </a:lnTo>
                  <a:lnTo>
                    <a:pt x="360" y="137"/>
                  </a:lnTo>
                  <a:lnTo>
                    <a:pt x="358" y="137"/>
                  </a:lnTo>
                  <a:lnTo>
                    <a:pt x="358" y="137"/>
                  </a:lnTo>
                  <a:lnTo>
                    <a:pt x="360" y="139"/>
                  </a:lnTo>
                  <a:lnTo>
                    <a:pt x="362" y="139"/>
                  </a:lnTo>
                  <a:lnTo>
                    <a:pt x="362" y="141"/>
                  </a:lnTo>
                  <a:lnTo>
                    <a:pt x="366" y="143"/>
                  </a:lnTo>
                  <a:lnTo>
                    <a:pt x="367" y="141"/>
                  </a:lnTo>
                  <a:lnTo>
                    <a:pt x="369" y="143"/>
                  </a:lnTo>
                  <a:lnTo>
                    <a:pt x="371" y="146"/>
                  </a:lnTo>
                  <a:lnTo>
                    <a:pt x="371" y="146"/>
                  </a:lnTo>
                  <a:lnTo>
                    <a:pt x="369" y="146"/>
                  </a:lnTo>
                  <a:lnTo>
                    <a:pt x="367" y="146"/>
                  </a:lnTo>
                  <a:lnTo>
                    <a:pt x="367" y="148"/>
                  </a:lnTo>
                  <a:lnTo>
                    <a:pt x="367" y="148"/>
                  </a:lnTo>
                  <a:lnTo>
                    <a:pt x="366" y="148"/>
                  </a:lnTo>
                  <a:lnTo>
                    <a:pt x="366" y="148"/>
                  </a:lnTo>
                  <a:lnTo>
                    <a:pt x="362" y="146"/>
                  </a:lnTo>
                  <a:lnTo>
                    <a:pt x="360" y="146"/>
                  </a:lnTo>
                  <a:lnTo>
                    <a:pt x="358" y="144"/>
                  </a:lnTo>
                  <a:lnTo>
                    <a:pt x="358" y="144"/>
                  </a:lnTo>
                  <a:lnTo>
                    <a:pt x="357" y="144"/>
                  </a:lnTo>
                  <a:lnTo>
                    <a:pt x="357" y="143"/>
                  </a:lnTo>
                  <a:lnTo>
                    <a:pt x="355" y="143"/>
                  </a:lnTo>
                  <a:lnTo>
                    <a:pt x="355" y="143"/>
                  </a:lnTo>
                  <a:lnTo>
                    <a:pt x="353" y="143"/>
                  </a:lnTo>
                  <a:lnTo>
                    <a:pt x="351" y="143"/>
                  </a:lnTo>
                  <a:lnTo>
                    <a:pt x="349" y="141"/>
                  </a:lnTo>
                  <a:lnTo>
                    <a:pt x="349" y="143"/>
                  </a:lnTo>
                  <a:lnTo>
                    <a:pt x="349" y="141"/>
                  </a:lnTo>
                  <a:lnTo>
                    <a:pt x="349" y="141"/>
                  </a:lnTo>
                  <a:lnTo>
                    <a:pt x="349" y="139"/>
                  </a:lnTo>
                  <a:lnTo>
                    <a:pt x="349" y="137"/>
                  </a:lnTo>
                  <a:lnTo>
                    <a:pt x="347" y="137"/>
                  </a:lnTo>
                  <a:lnTo>
                    <a:pt x="347" y="135"/>
                  </a:lnTo>
                  <a:lnTo>
                    <a:pt x="344" y="133"/>
                  </a:lnTo>
                  <a:lnTo>
                    <a:pt x="344" y="132"/>
                  </a:lnTo>
                  <a:lnTo>
                    <a:pt x="346" y="132"/>
                  </a:lnTo>
                  <a:lnTo>
                    <a:pt x="346" y="130"/>
                  </a:lnTo>
                  <a:lnTo>
                    <a:pt x="346" y="128"/>
                  </a:lnTo>
                  <a:lnTo>
                    <a:pt x="346" y="128"/>
                  </a:lnTo>
                  <a:lnTo>
                    <a:pt x="344" y="128"/>
                  </a:lnTo>
                  <a:lnTo>
                    <a:pt x="344" y="126"/>
                  </a:lnTo>
                  <a:lnTo>
                    <a:pt x="342" y="126"/>
                  </a:lnTo>
                  <a:lnTo>
                    <a:pt x="340" y="126"/>
                  </a:lnTo>
                  <a:lnTo>
                    <a:pt x="340" y="124"/>
                  </a:lnTo>
                  <a:lnTo>
                    <a:pt x="338" y="124"/>
                  </a:lnTo>
                  <a:lnTo>
                    <a:pt x="337" y="124"/>
                  </a:lnTo>
                  <a:lnTo>
                    <a:pt x="337" y="124"/>
                  </a:lnTo>
                  <a:lnTo>
                    <a:pt x="337" y="123"/>
                  </a:lnTo>
                  <a:lnTo>
                    <a:pt x="337" y="123"/>
                  </a:lnTo>
                  <a:lnTo>
                    <a:pt x="335" y="123"/>
                  </a:lnTo>
                  <a:lnTo>
                    <a:pt x="331" y="121"/>
                  </a:lnTo>
                  <a:lnTo>
                    <a:pt x="331" y="121"/>
                  </a:lnTo>
                  <a:lnTo>
                    <a:pt x="329" y="119"/>
                  </a:lnTo>
                  <a:lnTo>
                    <a:pt x="329" y="119"/>
                  </a:lnTo>
                  <a:lnTo>
                    <a:pt x="328" y="117"/>
                  </a:lnTo>
                  <a:lnTo>
                    <a:pt x="326" y="117"/>
                  </a:lnTo>
                  <a:lnTo>
                    <a:pt x="326" y="117"/>
                  </a:lnTo>
                  <a:lnTo>
                    <a:pt x="329" y="117"/>
                  </a:lnTo>
                  <a:lnTo>
                    <a:pt x="331" y="117"/>
                  </a:lnTo>
                  <a:lnTo>
                    <a:pt x="331" y="117"/>
                  </a:lnTo>
                  <a:lnTo>
                    <a:pt x="333" y="119"/>
                  </a:lnTo>
                  <a:lnTo>
                    <a:pt x="337" y="121"/>
                  </a:lnTo>
                  <a:lnTo>
                    <a:pt x="337" y="119"/>
                  </a:lnTo>
                  <a:lnTo>
                    <a:pt x="337" y="119"/>
                  </a:lnTo>
                  <a:lnTo>
                    <a:pt x="338" y="121"/>
                  </a:lnTo>
                  <a:lnTo>
                    <a:pt x="338" y="121"/>
                  </a:lnTo>
                  <a:lnTo>
                    <a:pt x="338" y="121"/>
                  </a:lnTo>
                  <a:lnTo>
                    <a:pt x="340" y="121"/>
                  </a:lnTo>
                  <a:lnTo>
                    <a:pt x="340" y="119"/>
                  </a:lnTo>
                  <a:lnTo>
                    <a:pt x="340" y="121"/>
                  </a:lnTo>
                  <a:lnTo>
                    <a:pt x="342" y="121"/>
                  </a:lnTo>
                  <a:lnTo>
                    <a:pt x="342" y="121"/>
                  </a:lnTo>
                  <a:lnTo>
                    <a:pt x="344" y="121"/>
                  </a:lnTo>
                  <a:lnTo>
                    <a:pt x="346" y="121"/>
                  </a:lnTo>
                  <a:lnTo>
                    <a:pt x="346" y="123"/>
                  </a:lnTo>
                  <a:lnTo>
                    <a:pt x="347" y="123"/>
                  </a:lnTo>
                  <a:lnTo>
                    <a:pt x="349" y="123"/>
                  </a:lnTo>
                  <a:lnTo>
                    <a:pt x="353" y="123"/>
                  </a:lnTo>
                  <a:lnTo>
                    <a:pt x="355" y="124"/>
                  </a:lnTo>
                  <a:lnTo>
                    <a:pt x="357" y="124"/>
                  </a:lnTo>
                  <a:lnTo>
                    <a:pt x="360" y="124"/>
                  </a:lnTo>
                  <a:lnTo>
                    <a:pt x="362" y="126"/>
                  </a:lnTo>
                  <a:lnTo>
                    <a:pt x="364" y="126"/>
                  </a:lnTo>
                  <a:lnTo>
                    <a:pt x="369" y="126"/>
                  </a:lnTo>
                  <a:lnTo>
                    <a:pt x="369" y="124"/>
                  </a:lnTo>
                  <a:lnTo>
                    <a:pt x="371" y="124"/>
                  </a:lnTo>
                  <a:lnTo>
                    <a:pt x="375" y="123"/>
                  </a:lnTo>
                  <a:lnTo>
                    <a:pt x="376" y="123"/>
                  </a:lnTo>
                  <a:lnTo>
                    <a:pt x="376" y="123"/>
                  </a:lnTo>
                  <a:lnTo>
                    <a:pt x="378" y="121"/>
                  </a:lnTo>
                  <a:lnTo>
                    <a:pt x="380" y="117"/>
                  </a:lnTo>
                  <a:lnTo>
                    <a:pt x="380" y="117"/>
                  </a:lnTo>
                  <a:lnTo>
                    <a:pt x="380" y="115"/>
                  </a:lnTo>
                  <a:lnTo>
                    <a:pt x="378" y="114"/>
                  </a:lnTo>
                  <a:lnTo>
                    <a:pt x="378" y="114"/>
                  </a:lnTo>
                  <a:lnTo>
                    <a:pt x="378" y="112"/>
                  </a:lnTo>
                  <a:lnTo>
                    <a:pt x="376" y="112"/>
                  </a:lnTo>
                  <a:lnTo>
                    <a:pt x="376" y="110"/>
                  </a:lnTo>
                  <a:lnTo>
                    <a:pt x="375" y="110"/>
                  </a:lnTo>
                  <a:lnTo>
                    <a:pt x="373" y="108"/>
                  </a:lnTo>
                  <a:lnTo>
                    <a:pt x="373" y="108"/>
                  </a:lnTo>
                  <a:lnTo>
                    <a:pt x="371" y="108"/>
                  </a:lnTo>
                  <a:lnTo>
                    <a:pt x="371" y="108"/>
                  </a:lnTo>
                  <a:lnTo>
                    <a:pt x="371" y="108"/>
                  </a:lnTo>
                  <a:lnTo>
                    <a:pt x="369" y="108"/>
                  </a:lnTo>
                  <a:lnTo>
                    <a:pt x="369" y="106"/>
                  </a:lnTo>
                  <a:lnTo>
                    <a:pt x="367" y="106"/>
                  </a:lnTo>
                  <a:lnTo>
                    <a:pt x="367" y="106"/>
                  </a:lnTo>
                  <a:lnTo>
                    <a:pt x="366" y="106"/>
                  </a:lnTo>
                  <a:lnTo>
                    <a:pt x="364" y="105"/>
                  </a:lnTo>
                  <a:lnTo>
                    <a:pt x="364" y="106"/>
                  </a:lnTo>
                  <a:lnTo>
                    <a:pt x="362" y="105"/>
                  </a:lnTo>
                  <a:lnTo>
                    <a:pt x="362" y="105"/>
                  </a:lnTo>
                  <a:lnTo>
                    <a:pt x="360" y="105"/>
                  </a:lnTo>
                  <a:lnTo>
                    <a:pt x="358" y="103"/>
                  </a:lnTo>
                  <a:lnTo>
                    <a:pt x="358" y="103"/>
                  </a:lnTo>
                  <a:lnTo>
                    <a:pt x="358" y="103"/>
                  </a:lnTo>
                  <a:lnTo>
                    <a:pt x="353" y="101"/>
                  </a:lnTo>
                  <a:lnTo>
                    <a:pt x="351" y="99"/>
                  </a:lnTo>
                  <a:lnTo>
                    <a:pt x="351" y="99"/>
                  </a:lnTo>
                  <a:lnTo>
                    <a:pt x="347" y="99"/>
                  </a:lnTo>
                  <a:lnTo>
                    <a:pt x="347" y="97"/>
                  </a:lnTo>
                  <a:lnTo>
                    <a:pt x="342" y="97"/>
                  </a:lnTo>
                  <a:lnTo>
                    <a:pt x="342" y="97"/>
                  </a:lnTo>
                  <a:lnTo>
                    <a:pt x="338" y="96"/>
                  </a:lnTo>
                  <a:lnTo>
                    <a:pt x="338" y="97"/>
                  </a:lnTo>
                  <a:lnTo>
                    <a:pt x="338" y="97"/>
                  </a:lnTo>
                  <a:lnTo>
                    <a:pt x="337" y="96"/>
                  </a:lnTo>
                  <a:lnTo>
                    <a:pt x="333" y="96"/>
                  </a:lnTo>
                  <a:lnTo>
                    <a:pt x="331" y="96"/>
                  </a:lnTo>
                  <a:lnTo>
                    <a:pt x="331" y="96"/>
                  </a:lnTo>
                  <a:lnTo>
                    <a:pt x="329" y="96"/>
                  </a:lnTo>
                  <a:lnTo>
                    <a:pt x="328" y="97"/>
                  </a:lnTo>
                  <a:lnTo>
                    <a:pt x="328" y="96"/>
                  </a:lnTo>
                  <a:lnTo>
                    <a:pt x="328" y="94"/>
                  </a:lnTo>
                  <a:lnTo>
                    <a:pt x="328" y="94"/>
                  </a:lnTo>
                  <a:lnTo>
                    <a:pt x="326" y="96"/>
                  </a:lnTo>
                  <a:lnTo>
                    <a:pt x="326" y="94"/>
                  </a:lnTo>
                  <a:lnTo>
                    <a:pt x="324" y="96"/>
                  </a:lnTo>
                  <a:lnTo>
                    <a:pt x="324" y="94"/>
                  </a:lnTo>
                  <a:lnTo>
                    <a:pt x="324" y="94"/>
                  </a:lnTo>
                  <a:lnTo>
                    <a:pt x="324" y="94"/>
                  </a:lnTo>
                  <a:lnTo>
                    <a:pt x="322" y="94"/>
                  </a:lnTo>
                  <a:lnTo>
                    <a:pt x="322" y="94"/>
                  </a:lnTo>
                  <a:lnTo>
                    <a:pt x="322" y="94"/>
                  </a:lnTo>
                  <a:lnTo>
                    <a:pt x="320" y="94"/>
                  </a:lnTo>
                  <a:lnTo>
                    <a:pt x="320" y="94"/>
                  </a:lnTo>
                  <a:lnTo>
                    <a:pt x="320" y="92"/>
                  </a:lnTo>
                  <a:lnTo>
                    <a:pt x="320" y="92"/>
                  </a:lnTo>
                  <a:lnTo>
                    <a:pt x="320" y="92"/>
                  </a:lnTo>
                  <a:lnTo>
                    <a:pt x="322" y="92"/>
                  </a:lnTo>
                  <a:lnTo>
                    <a:pt x="322" y="94"/>
                  </a:lnTo>
                  <a:lnTo>
                    <a:pt x="324" y="94"/>
                  </a:lnTo>
                  <a:lnTo>
                    <a:pt x="324" y="94"/>
                  </a:lnTo>
                  <a:lnTo>
                    <a:pt x="326" y="92"/>
                  </a:lnTo>
                  <a:lnTo>
                    <a:pt x="326" y="92"/>
                  </a:lnTo>
                  <a:lnTo>
                    <a:pt x="324" y="90"/>
                  </a:lnTo>
                  <a:lnTo>
                    <a:pt x="322" y="92"/>
                  </a:lnTo>
                  <a:lnTo>
                    <a:pt x="322" y="90"/>
                  </a:lnTo>
                  <a:lnTo>
                    <a:pt x="320" y="90"/>
                  </a:lnTo>
                  <a:lnTo>
                    <a:pt x="320" y="90"/>
                  </a:lnTo>
                  <a:lnTo>
                    <a:pt x="319" y="90"/>
                  </a:lnTo>
                  <a:lnTo>
                    <a:pt x="319" y="90"/>
                  </a:lnTo>
                  <a:lnTo>
                    <a:pt x="319" y="90"/>
                  </a:lnTo>
                  <a:lnTo>
                    <a:pt x="319" y="92"/>
                  </a:lnTo>
                  <a:lnTo>
                    <a:pt x="317" y="90"/>
                  </a:lnTo>
                  <a:lnTo>
                    <a:pt x="317" y="92"/>
                  </a:lnTo>
                  <a:lnTo>
                    <a:pt x="319" y="92"/>
                  </a:lnTo>
                  <a:lnTo>
                    <a:pt x="317" y="92"/>
                  </a:lnTo>
                  <a:lnTo>
                    <a:pt x="317" y="92"/>
                  </a:lnTo>
                  <a:lnTo>
                    <a:pt x="315" y="92"/>
                  </a:lnTo>
                  <a:lnTo>
                    <a:pt x="313" y="92"/>
                  </a:lnTo>
                  <a:lnTo>
                    <a:pt x="311" y="92"/>
                  </a:lnTo>
                  <a:lnTo>
                    <a:pt x="311" y="92"/>
                  </a:lnTo>
                  <a:lnTo>
                    <a:pt x="309" y="92"/>
                  </a:lnTo>
                  <a:lnTo>
                    <a:pt x="309" y="92"/>
                  </a:lnTo>
                  <a:lnTo>
                    <a:pt x="308" y="92"/>
                  </a:lnTo>
                  <a:lnTo>
                    <a:pt x="309" y="92"/>
                  </a:lnTo>
                  <a:lnTo>
                    <a:pt x="308" y="92"/>
                  </a:lnTo>
                  <a:lnTo>
                    <a:pt x="308" y="92"/>
                  </a:lnTo>
                  <a:lnTo>
                    <a:pt x="308" y="92"/>
                  </a:lnTo>
                  <a:lnTo>
                    <a:pt x="306" y="92"/>
                  </a:lnTo>
                  <a:lnTo>
                    <a:pt x="306" y="92"/>
                  </a:lnTo>
                  <a:lnTo>
                    <a:pt x="308" y="92"/>
                  </a:lnTo>
                  <a:lnTo>
                    <a:pt x="308" y="92"/>
                  </a:lnTo>
                  <a:lnTo>
                    <a:pt x="308" y="90"/>
                  </a:lnTo>
                  <a:lnTo>
                    <a:pt x="308" y="90"/>
                  </a:lnTo>
                  <a:lnTo>
                    <a:pt x="306" y="90"/>
                  </a:lnTo>
                  <a:lnTo>
                    <a:pt x="304" y="90"/>
                  </a:lnTo>
                  <a:lnTo>
                    <a:pt x="302" y="90"/>
                  </a:lnTo>
                  <a:lnTo>
                    <a:pt x="302" y="88"/>
                  </a:lnTo>
                  <a:lnTo>
                    <a:pt x="300" y="88"/>
                  </a:lnTo>
                  <a:lnTo>
                    <a:pt x="300" y="88"/>
                  </a:lnTo>
                  <a:lnTo>
                    <a:pt x="302" y="88"/>
                  </a:lnTo>
                  <a:lnTo>
                    <a:pt x="308" y="88"/>
                  </a:lnTo>
                  <a:lnTo>
                    <a:pt x="311" y="86"/>
                  </a:lnTo>
                  <a:lnTo>
                    <a:pt x="311" y="86"/>
                  </a:lnTo>
                  <a:lnTo>
                    <a:pt x="311" y="86"/>
                  </a:lnTo>
                  <a:lnTo>
                    <a:pt x="311" y="85"/>
                  </a:lnTo>
                  <a:lnTo>
                    <a:pt x="311" y="85"/>
                  </a:lnTo>
                  <a:lnTo>
                    <a:pt x="309" y="85"/>
                  </a:lnTo>
                  <a:lnTo>
                    <a:pt x="308" y="85"/>
                  </a:lnTo>
                  <a:lnTo>
                    <a:pt x="308" y="85"/>
                  </a:lnTo>
                  <a:lnTo>
                    <a:pt x="308" y="85"/>
                  </a:lnTo>
                  <a:lnTo>
                    <a:pt x="306" y="83"/>
                  </a:lnTo>
                  <a:lnTo>
                    <a:pt x="306" y="83"/>
                  </a:lnTo>
                  <a:lnTo>
                    <a:pt x="304" y="83"/>
                  </a:lnTo>
                  <a:lnTo>
                    <a:pt x="304" y="83"/>
                  </a:lnTo>
                  <a:lnTo>
                    <a:pt x="304" y="83"/>
                  </a:lnTo>
                  <a:lnTo>
                    <a:pt x="304" y="83"/>
                  </a:lnTo>
                  <a:lnTo>
                    <a:pt x="302" y="83"/>
                  </a:lnTo>
                  <a:lnTo>
                    <a:pt x="302" y="83"/>
                  </a:lnTo>
                  <a:lnTo>
                    <a:pt x="302" y="83"/>
                  </a:lnTo>
                  <a:lnTo>
                    <a:pt x="302" y="81"/>
                  </a:lnTo>
                  <a:lnTo>
                    <a:pt x="300" y="81"/>
                  </a:lnTo>
                  <a:lnTo>
                    <a:pt x="300" y="81"/>
                  </a:lnTo>
                  <a:lnTo>
                    <a:pt x="300" y="81"/>
                  </a:lnTo>
                  <a:lnTo>
                    <a:pt x="299" y="81"/>
                  </a:lnTo>
                  <a:lnTo>
                    <a:pt x="299" y="81"/>
                  </a:lnTo>
                  <a:lnTo>
                    <a:pt x="297" y="83"/>
                  </a:lnTo>
                  <a:lnTo>
                    <a:pt x="297" y="83"/>
                  </a:lnTo>
                  <a:lnTo>
                    <a:pt x="297" y="85"/>
                  </a:lnTo>
                  <a:lnTo>
                    <a:pt x="299" y="85"/>
                  </a:lnTo>
                  <a:lnTo>
                    <a:pt x="297" y="85"/>
                  </a:lnTo>
                  <a:lnTo>
                    <a:pt x="297" y="85"/>
                  </a:lnTo>
                  <a:lnTo>
                    <a:pt x="295" y="85"/>
                  </a:lnTo>
                  <a:lnTo>
                    <a:pt x="295" y="85"/>
                  </a:lnTo>
                  <a:lnTo>
                    <a:pt x="295" y="85"/>
                  </a:lnTo>
                  <a:lnTo>
                    <a:pt x="297" y="85"/>
                  </a:lnTo>
                  <a:lnTo>
                    <a:pt x="295" y="83"/>
                  </a:lnTo>
                  <a:lnTo>
                    <a:pt x="295" y="85"/>
                  </a:lnTo>
                  <a:lnTo>
                    <a:pt x="293" y="85"/>
                  </a:lnTo>
                  <a:lnTo>
                    <a:pt x="295" y="83"/>
                  </a:lnTo>
                  <a:lnTo>
                    <a:pt x="293" y="83"/>
                  </a:lnTo>
                  <a:lnTo>
                    <a:pt x="295" y="81"/>
                  </a:lnTo>
                  <a:lnTo>
                    <a:pt x="297" y="81"/>
                  </a:lnTo>
                  <a:lnTo>
                    <a:pt x="297" y="81"/>
                  </a:lnTo>
                  <a:lnTo>
                    <a:pt x="297" y="79"/>
                  </a:lnTo>
                  <a:lnTo>
                    <a:pt x="295" y="79"/>
                  </a:lnTo>
                  <a:lnTo>
                    <a:pt x="295" y="79"/>
                  </a:lnTo>
                  <a:lnTo>
                    <a:pt x="295" y="79"/>
                  </a:lnTo>
                  <a:lnTo>
                    <a:pt x="293" y="79"/>
                  </a:lnTo>
                  <a:lnTo>
                    <a:pt x="293" y="79"/>
                  </a:lnTo>
                  <a:lnTo>
                    <a:pt x="291" y="79"/>
                  </a:lnTo>
                  <a:lnTo>
                    <a:pt x="291" y="79"/>
                  </a:lnTo>
                  <a:lnTo>
                    <a:pt x="291" y="81"/>
                  </a:lnTo>
                  <a:lnTo>
                    <a:pt x="291" y="83"/>
                  </a:lnTo>
                  <a:lnTo>
                    <a:pt x="290" y="83"/>
                  </a:lnTo>
                  <a:lnTo>
                    <a:pt x="291" y="85"/>
                  </a:lnTo>
                  <a:lnTo>
                    <a:pt x="290" y="85"/>
                  </a:lnTo>
                  <a:lnTo>
                    <a:pt x="290" y="85"/>
                  </a:lnTo>
                  <a:lnTo>
                    <a:pt x="290" y="85"/>
                  </a:lnTo>
                  <a:lnTo>
                    <a:pt x="288" y="85"/>
                  </a:lnTo>
                  <a:lnTo>
                    <a:pt x="288" y="86"/>
                  </a:lnTo>
                  <a:lnTo>
                    <a:pt x="288" y="85"/>
                  </a:lnTo>
                  <a:lnTo>
                    <a:pt x="288" y="85"/>
                  </a:lnTo>
                  <a:lnTo>
                    <a:pt x="286" y="83"/>
                  </a:lnTo>
                  <a:lnTo>
                    <a:pt x="288" y="83"/>
                  </a:lnTo>
                  <a:lnTo>
                    <a:pt x="288" y="81"/>
                  </a:lnTo>
                  <a:lnTo>
                    <a:pt x="286" y="81"/>
                  </a:lnTo>
                  <a:lnTo>
                    <a:pt x="286" y="81"/>
                  </a:lnTo>
                  <a:lnTo>
                    <a:pt x="284" y="85"/>
                  </a:lnTo>
                  <a:lnTo>
                    <a:pt x="282" y="85"/>
                  </a:lnTo>
                  <a:lnTo>
                    <a:pt x="282" y="85"/>
                  </a:lnTo>
                  <a:lnTo>
                    <a:pt x="282" y="86"/>
                  </a:lnTo>
                  <a:lnTo>
                    <a:pt x="281" y="88"/>
                  </a:lnTo>
                  <a:lnTo>
                    <a:pt x="282" y="86"/>
                  </a:lnTo>
                  <a:lnTo>
                    <a:pt x="281" y="90"/>
                  </a:lnTo>
                  <a:lnTo>
                    <a:pt x="279" y="90"/>
                  </a:lnTo>
                  <a:lnTo>
                    <a:pt x="279" y="88"/>
                  </a:lnTo>
                  <a:lnTo>
                    <a:pt x="279" y="88"/>
                  </a:lnTo>
                  <a:lnTo>
                    <a:pt x="279" y="88"/>
                  </a:lnTo>
                  <a:lnTo>
                    <a:pt x="281" y="88"/>
                  </a:lnTo>
                  <a:lnTo>
                    <a:pt x="279" y="86"/>
                  </a:lnTo>
                  <a:lnTo>
                    <a:pt x="279" y="86"/>
                  </a:lnTo>
                  <a:lnTo>
                    <a:pt x="279" y="85"/>
                  </a:lnTo>
                  <a:lnTo>
                    <a:pt x="281" y="85"/>
                  </a:lnTo>
                  <a:lnTo>
                    <a:pt x="282" y="83"/>
                  </a:lnTo>
                  <a:lnTo>
                    <a:pt x="282" y="81"/>
                  </a:lnTo>
                  <a:lnTo>
                    <a:pt x="281" y="81"/>
                  </a:lnTo>
                  <a:lnTo>
                    <a:pt x="281" y="83"/>
                  </a:lnTo>
                  <a:lnTo>
                    <a:pt x="279" y="83"/>
                  </a:lnTo>
                  <a:lnTo>
                    <a:pt x="279" y="81"/>
                  </a:lnTo>
                  <a:lnTo>
                    <a:pt x="279" y="81"/>
                  </a:lnTo>
                  <a:lnTo>
                    <a:pt x="279" y="81"/>
                  </a:lnTo>
                  <a:lnTo>
                    <a:pt x="277" y="81"/>
                  </a:lnTo>
                  <a:lnTo>
                    <a:pt x="277" y="81"/>
                  </a:lnTo>
                  <a:lnTo>
                    <a:pt x="277" y="81"/>
                  </a:lnTo>
                  <a:lnTo>
                    <a:pt x="275" y="81"/>
                  </a:lnTo>
                  <a:lnTo>
                    <a:pt x="275" y="83"/>
                  </a:lnTo>
                  <a:lnTo>
                    <a:pt x="275" y="83"/>
                  </a:lnTo>
                  <a:lnTo>
                    <a:pt x="275" y="83"/>
                  </a:lnTo>
                  <a:lnTo>
                    <a:pt x="275" y="83"/>
                  </a:lnTo>
                  <a:lnTo>
                    <a:pt x="277" y="85"/>
                  </a:lnTo>
                  <a:lnTo>
                    <a:pt x="275" y="85"/>
                  </a:lnTo>
                  <a:lnTo>
                    <a:pt x="275" y="85"/>
                  </a:lnTo>
                  <a:lnTo>
                    <a:pt x="275" y="85"/>
                  </a:lnTo>
                  <a:lnTo>
                    <a:pt x="273" y="85"/>
                  </a:lnTo>
                  <a:lnTo>
                    <a:pt x="271" y="86"/>
                  </a:lnTo>
                  <a:lnTo>
                    <a:pt x="271" y="86"/>
                  </a:lnTo>
                  <a:lnTo>
                    <a:pt x="270" y="88"/>
                  </a:lnTo>
                  <a:lnTo>
                    <a:pt x="270" y="90"/>
                  </a:lnTo>
                  <a:lnTo>
                    <a:pt x="270" y="90"/>
                  </a:lnTo>
                  <a:lnTo>
                    <a:pt x="270" y="90"/>
                  </a:lnTo>
                  <a:lnTo>
                    <a:pt x="270" y="90"/>
                  </a:lnTo>
                  <a:lnTo>
                    <a:pt x="270" y="90"/>
                  </a:lnTo>
                  <a:lnTo>
                    <a:pt x="268" y="90"/>
                  </a:lnTo>
                  <a:lnTo>
                    <a:pt x="270" y="90"/>
                  </a:lnTo>
                  <a:lnTo>
                    <a:pt x="268" y="90"/>
                  </a:lnTo>
                  <a:lnTo>
                    <a:pt x="268" y="88"/>
                  </a:lnTo>
                  <a:lnTo>
                    <a:pt x="266" y="88"/>
                  </a:lnTo>
                  <a:lnTo>
                    <a:pt x="266" y="90"/>
                  </a:lnTo>
                  <a:lnTo>
                    <a:pt x="266" y="90"/>
                  </a:lnTo>
                  <a:lnTo>
                    <a:pt x="264" y="90"/>
                  </a:lnTo>
                  <a:lnTo>
                    <a:pt x="264" y="88"/>
                  </a:lnTo>
                  <a:lnTo>
                    <a:pt x="264" y="88"/>
                  </a:lnTo>
                  <a:lnTo>
                    <a:pt x="264" y="88"/>
                  </a:lnTo>
                  <a:lnTo>
                    <a:pt x="262" y="88"/>
                  </a:lnTo>
                  <a:lnTo>
                    <a:pt x="262" y="88"/>
                  </a:lnTo>
                  <a:lnTo>
                    <a:pt x="261" y="88"/>
                  </a:lnTo>
                  <a:lnTo>
                    <a:pt x="262" y="90"/>
                  </a:lnTo>
                  <a:lnTo>
                    <a:pt x="261" y="88"/>
                  </a:lnTo>
                  <a:lnTo>
                    <a:pt x="261" y="88"/>
                  </a:lnTo>
                  <a:lnTo>
                    <a:pt x="261" y="90"/>
                  </a:lnTo>
                  <a:lnTo>
                    <a:pt x="262" y="90"/>
                  </a:lnTo>
                  <a:lnTo>
                    <a:pt x="262" y="90"/>
                  </a:lnTo>
                  <a:lnTo>
                    <a:pt x="262" y="90"/>
                  </a:lnTo>
                  <a:lnTo>
                    <a:pt x="262" y="90"/>
                  </a:lnTo>
                  <a:lnTo>
                    <a:pt x="262" y="92"/>
                  </a:lnTo>
                  <a:lnTo>
                    <a:pt x="264" y="92"/>
                  </a:lnTo>
                  <a:lnTo>
                    <a:pt x="264" y="94"/>
                  </a:lnTo>
                  <a:lnTo>
                    <a:pt x="262" y="92"/>
                  </a:lnTo>
                  <a:lnTo>
                    <a:pt x="261" y="90"/>
                  </a:lnTo>
                  <a:lnTo>
                    <a:pt x="259" y="90"/>
                  </a:lnTo>
                  <a:lnTo>
                    <a:pt x="261" y="92"/>
                  </a:lnTo>
                  <a:lnTo>
                    <a:pt x="259" y="92"/>
                  </a:lnTo>
                  <a:lnTo>
                    <a:pt x="259" y="92"/>
                  </a:lnTo>
                  <a:lnTo>
                    <a:pt x="259" y="92"/>
                  </a:lnTo>
                  <a:lnTo>
                    <a:pt x="259" y="92"/>
                  </a:lnTo>
                  <a:lnTo>
                    <a:pt x="257" y="92"/>
                  </a:lnTo>
                  <a:lnTo>
                    <a:pt x="257" y="90"/>
                  </a:lnTo>
                  <a:lnTo>
                    <a:pt x="257" y="92"/>
                  </a:lnTo>
                  <a:lnTo>
                    <a:pt x="257" y="92"/>
                  </a:lnTo>
                  <a:lnTo>
                    <a:pt x="257" y="92"/>
                  </a:lnTo>
                  <a:lnTo>
                    <a:pt x="255" y="94"/>
                  </a:lnTo>
                  <a:lnTo>
                    <a:pt x="257" y="94"/>
                  </a:lnTo>
                  <a:lnTo>
                    <a:pt x="257" y="94"/>
                  </a:lnTo>
                  <a:lnTo>
                    <a:pt x="255" y="96"/>
                  </a:lnTo>
                  <a:lnTo>
                    <a:pt x="255" y="96"/>
                  </a:lnTo>
                  <a:lnTo>
                    <a:pt x="253" y="97"/>
                  </a:lnTo>
                  <a:lnTo>
                    <a:pt x="255" y="96"/>
                  </a:lnTo>
                  <a:lnTo>
                    <a:pt x="255" y="96"/>
                  </a:lnTo>
                  <a:lnTo>
                    <a:pt x="255" y="94"/>
                  </a:lnTo>
                  <a:lnTo>
                    <a:pt x="255" y="92"/>
                  </a:lnTo>
                  <a:lnTo>
                    <a:pt x="253" y="90"/>
                  </a:lnTo>
                  <a:lnTo>
                    <a:pt x="253" y="92"/>
                  </a:lnTo>
                  <a:lnTo>
                    <a:pt x="252" y="92"/>
                  </a:lnTo>
                  <a:lnTo>
                    <a:pt x="252" y="94"/>
                  </a:lnTo>
                  <a:lnTo>
                    <a:pt x="252" y="94"/>
                  </a:lnTo>
                  <a:lnTo>
                    <a:pt x="252" y="96"/>
                  </a:lnTo>
                  <a:lnTo>
                    <a:pt x="250" y="92"/>
                  </a:lnTo>
                  <a:lnTo>
                    <a:pt x="248" y="94"/>
                  </a:lnTo>
                  <a:lnTo>
                    <a:pt x="246" y="94"/>
                  </a:lnTo>
                  <a:lnTo>
                    <a:pt x="246" y="94"/>
                  </a:lnTo>
                  <a:lnTo>
                    <a:pt x="248" y="96"/>
                  </a:lnTo>
                  <a:lnTo>
                    <a:pt x="250" y="97"/>
                  </a:lnTo>
                  <a:lnTo>
                    <a:pt x="250" y="97"/>
                  </a:lnTo>
                  <a:lnTo>
                    <a:pt x="252" y="97"/>
                  </a:lnTo>
                  <a:lnTo>
                    <a:pt x="252" y="97"/>
                  </a:lnTo>
                  <a:lnTo>
                    <a:pt x="250" y="97"/>
                  </a:lnTo>
                  <a:lnTo>
                    <a:pt x="250" y="97"/>
                  </a:lnTo>
                  <a:lnTo>
                    <a:pt x="248" y="97"/>
                  </a:lnTo>
                  <a:lnTo>
                    <a:pt x="246" y="96"/>
                  </a:lnTo>
                  <a:lnTo>
                    <a:pt x="246" y="96"/>
                  </a:lnTo>
                  <a:lnTo>
                    <a:pt x="244" y="96"/>
                  </a:lnTo>
                  <a:lnTo>
                    <a:pt x="246" y="96"/>
                  </a:lnTo>
                  <a:lnTo>
                    <a:pt x="246" y="97"/>
                  </a:lnTo>
                  <a:lnTo>
                    <a:pt x="246" y="97"/>
                  </a:lnTo>
                  <a:lnTo>
                    <a:pt x="244" y="97"/>
                  </a:lnTo>
                  <a:lnTo>
                    <a:pt x="244" y="97"/>
                  </a:lnTo>
                  <a:lnTo>
                    <a:pt x="244" y="97"/>
                  </a:lnTo>
                  <a:lnTo>
                    <a:pt x="244" y="97"/>
                  </a:lnTo>
                  <a:lnTo>
                    <a:pt x="244" y="97"/>
                  </a:lnTo>
                  <a:lnTo>
                    <a:pt x="244" y="96"/>
                  </a:lnTo>
                  <a:lnTo>
                    <a:pt x="242" y="96"/>
                  </a:lnTo>
                  <a:lnTo>
                    <a:pt x="242" y="97"/>
                  </a:lnTo>
                  <a:lnTo>
                    <a:pt x="242" y="97"/>
                  </a:lnTo>
                  <a:lnTo>
                    <a:pt x="242" y="99"/>
                  </a:lnTo>
                  <a:lnTo>
                    <a:pt x="241" y="99"/>
                  </a:lnTo>
                  <a:lnTo>
                    <a:pt x="241" y="99"/>
                  </a:lnTo>
                  <a:lnTo>
                    <a:pt x="241" y="99"/>
                  </a:lnTo>
                  <a:lnTo>
                    <a:pt x="241" y="101"/>
                  </a:lnTo>
                  <a:lnTo>
                    <a:pt x="241" y="101"/>
                  </a:lnTo>
                  <a:lnTo>
                    <a:pt x="241" y="101"/>
                  </a:lnTo>
                  <a:lnTo>
                    <a:pt x="242" y="101"/>
                  </a:lnTo>
                  <a:lnTo>
                    <a:pt x="241" y="101"/>
                  </a:lnTo>
                  <a:lnTo>
                    <a:pt x="241" y="103"/>
                  </a:lnTo>
                  <a:lnTo>
                    <a:pt x="241" y="103"/>
                  </a:lnTo>
                  <a:lnTo>
                    <a:pt x="241" y="103"/>
                  </a:lnTo>
                  <a:lnTo>
                    <a:pt x="239" y="103"/>
                  </a:lnTo>
                  <a:lnTo>
                    <a:pt x="241" y="103"/>
                  </a:lnTo>
                  <a:lnTo>
                    <a:pt x="239" y="103"/>
                  </a:lnTo>
                  <a:lnTo>
                    <a:pt x="239" y="103"/>
                  </a:lnTo>
                  <a:lnTo>
                    <a:pt x="239" y="103"/>
                  </a:lnTo>
                  <a:lnTo>
                    <a:pt x="237" y="103"/>
                  </a:lnTo>
                  <a:lnTo>
                    <a:pt x="237" y="103"/>
                  </a:lnTo>
                  <a:lnTo>
                    <a:pt x="235" y="105"/>
                  </a:lnTo>
                  <a:lnTo>
                    <a:pt x="235" y="105"/>
                  </a:lnTo>
                  <a:lnTo>
                    <a:pt x="237" y="105"/>
                  </a:lnTo>
                  <a:lnTo>
                    <a:pt x="237" y="105"/>
                  </a:lnTo>
                  <a:lnTo>
                    <a:pt x="237" y="105"/>
                  </a:lnTo>
                  <a:lnTo>
                    <a:pt x="239" y="105"/>
                  </a:lnTo>
                  <a:lnTo>
                    <a:pt x="241" y="105"/>
                  </a:lnTo>
                  <a:lnTo>
                    <a:pt x="241" y="105"/>
                  </a:lnTo>
                  <a:lnTo>
                    <a:pt x="241" y="106"/>
                  </a:lnTo>
                  <a:lnTo>
                    <a:pt x="241" y="106"/>
                  </a:lnTo>
                  <a:lnTo>
                    <a:pt x="239" y="106"/>
                  </a:lnTo>
                  <a:lnTo>
                    <a:pt x="239" y="106"/>
                  </a:lnTo>
                  <a:lnTo>
                    <a:pt x="237" y="106"/>
                  </a:lnTo>
                  <a:lnTo>
                    <a:pt x="237" y="106"/>
                  </a:lnTo>
                  <a:lnTo>
                    <a:pt x="237" y="106"/>
                  </a:lnTo>
                  <a:lnTo>
                    <a:pt x="235" y="106"/>
                  </a:lnTo>
                  <a:lnTo>
                    <a:pt x="233" y="106"/>
                  </a:lnTo>
                  <a:lnTo>
                    <a:pt x="233" y="106"/>
                  </a:lnTo>
                  <a:lnTo>
                    <a:pt x="235" y="108"/>
                  </a:lnTo>
                  <a:lnTo>
                    <a:pt x="235" y="108"/>
                  </a:lnTo>
                  <a:lnTo>
                    <a:pt x="233" y="108"/>
                  </a:lnTo>
                  <a:lnTo>
                    <a:pt x="235" y="108"/>
                  </a:lnTo>
                  <a:lnTo>
                    <a:pt x="235" y="110"/>
                  </a:lnTo>
                  <a:lnTo>
                    <a:pt x="233" y="110"/>
                  </a:lnTo>
                  <a:lnTo>
                    <a:pt x="233" y="110"/>
                  </a:lnTo>
                  <a:lnTo>
                    <a:pt x="233" y="110"/>
                  </a:lnTo>
                  <a:lnTo>
                    <a:pt x="233" y="108"/>
                  </a:lnTo>
                  <a:lnTo>
                    <a:pt x="232" y="108"/>
                  </a:lnTo>
                  <a:lnTo>
                    <a:pt x="232" y="108"/>
                  </a:lnTo>
                  <a:lnTo>
                    <a:pt x="232" y="108"/>
                  </a:lnTo>
                  <a:lnTo>
                    <a:pt x="230" y="108"/>
                  </a:lnTo>
                  <a:lnTo>
                    <a:pt x="232" y="110"/>
                  </a:lnTo>
                  <a:lnTo>
                    <a:pt x="232" y="110"/>
                  </a:lnTo>
                  <a:lnTo>
                    <a:pt x="230" y="110"/>
                  </a:lnTo>
                  <a:lnTo>
                    <a:pt x="230" y="110"/>
                  </a:lnTo>
                  <a:lnTo>
                    <a:pt x="230" y="112"/>
                  </a:lnTo>
                  <a:lnTo>
                    <a:pt x="230" y="112"/>
                  </a:lnTo>
                  <a:lnTo>
                    <a:pt x="232" y="112"/>
                  </a:lnTo>
                  <a:lnTo>
                    <a:pt x="230" y="112"/>
                  </a:lnTo>
                  <a:lnTo>
                    <a:pt x="232" y="112"/>
                  </a:lnTo>
                  <a:lnTo>
                    <a:pt x="230" y="112"/>
                  </a:lnTo>
                  <a:lnTo>
                    <a:pt x="230" y="114"/>
                  </a:lnTo>
                  <a:lnTo>
                    <a:pt x="228" y="114"/>
                  </a:lnTo>
                  <a:lnTo>
                    <a:pt x="230" y="114"/>
                  </a:lnTo>
                  <a:lnTo>
                    <a:pt x="232" y="114"/>
                  </a:lnTo>
                  <a:lnTo>
                    <a:pt x="232" y="115"/>
                  </a:lnTo>
                  <a:lnTo>
                    <a:pt x="230" y="115"/>
                  </a:lnTo>
                  <a:lnTo>
                    <a:pt x="228" y="115"/>
                  </a:lnTo>
                  <a:lnTo>
                    <a:pt x="228" y="114"/>
                  </a:lnTo>
                  <a:lnTo>
                    <a:pt x="228" y="114"/>
                  </a:lnTo>
                  <a:lnTo>
                    <a:pt x="226" y="114"/>
                  </a:lnTo>
                  <a:lnTo>
                    <a:pt x="226" y="115"/>
                  </a:lnTo>
                  <a:lnTo>
                    <a:pt x="224" y="115"/>
                  </a:lnTo>
                  <a:lnTo>
                    <a:pt x="224" y="117"/>
                  </a:lnTo>
                  <a:lnTo>
                    <a:pt x="224" y="117"/>
                  </a:lnTo>
                  <a:lnTo>
                    <a:pt x="224" y="117"/>
                  </a:lnTo>
                  <a:lnTo>
                    <a:pt x="224" y="117"/>
                  </a:lnTo>
                  <a:lnTo>
                    <a:pt x="224" y="117"/>
                  </a:lnTo>
                  <a:lnTo>
                    <a:pt x="224" y="119"/>
                  </a:lnTo>
                  <a:lnTo>
                    <a:pt x="223" y="119"/>
                  </a:lnTo>
                  <a:lnTo>
                    <a:pt x="223" y="119"/>
                  </a:lnTo>
                  <a:lnTo>
                    <a:pt x="221" y="119"/>
                  </a:lnTo>
                  <a:lnTo>
                    <a:pt x="221" y="121"/>
                  </a:lnTo>
                  <a:lnTo>
                    <a:pt x="221" y="121"/>
                  </a:lnTo>
                  <a:lnTo>
                    <a:pt x="221" y="121"/>
                  </a:lnTo>
                  <a:lnTo>
                    <a:pt x="221" y="121"/>
                  </a:lnTo>
                  <a:lnTo>
                    <a:pt x="221" y="123"/>
                  </a:lnTo>
                  <a:lnTo>
                    <a:pt x="219" y="123"/>
                  </a:lnTo>
                  <a:lnTo>
                    <a:pt x="219" y="123"/>
                  </a:lnTo>
                  <a:lnTo>
                    <a:pt x="219" y="123"/>
                  </a:lnTo>
                  <a:lnTo>
                    <a:pt x="219" y="124"/>
                  </a:lnTo>
                  <a:lnTo>
                    <a:pt x="219" y="124"/>
                  </a:lnTo>
                  <a:lnTo>
                    <a:pt x="219" y="124"/>
                  </a:lnTo>
                  <a:lnTo>
                    <a:pt x="219" y="124"/>
                  </a:lnTo>
                  <a:lnTo>
                    <a:pt x="219" y="124"/>
                  </a:lnTo>
                  <a:lnTo>
                    <a:pt x="219" y="126"/>
                  </a:lnTo>
                  <a:lnTo>
                    <a:pt x="219" y="126"/>
                  </a:lnTo>
                  <a:lnTo>
                    <a:pt x="219" y="126"/>
                  </a:lnTo>
                  <a:lnTo>
                    <a:pt x="221" y="126"/>
                  </a:lnTo>
                  <a:lnTo>
                    <a:pt x="219" y="126"/>
                  </a:lnTo>
                  <a:lnTo>
                    <a:pt x="217" y="126"/>
                  </a:lnTo>
                  <a:lnTo>
                    <a:pt x="217" y="126"/>
                  </a:lnTo>
                  <a:lnTo>
                    <a:pt x="217" y="128"/>
                  </a:lnTo>
                  <a:lnTo>
                    <a:pt x="215" y="128"/>
                  </a:lnTo>
                  <a:lnTo>
                    <a:pt x="215" y="128"/>
                  </a:lnTo>
                  <a:lnTo>
                    <a:pt x="215" y="130"/>
                  </a:lnTo>
                  <a:lnTo>
                    <a:pt x="215" y="130"/>
                  </a:lnTo>
                  <a:lnTo>
                    <a:pt x="217" y="130"/>
                  </a:lnTo>
                  <a:lnTo>
                    <a:pt x="217" y="128"/>
                  </a:lnTo>
                  <a:lnTo>
                    <a:pt x="217" y="130"/>
                  </a:lnTo>
                  <a:lnTo>
                    <a:pt x="219" y="130"/>
                  </a:lnTo>
                  <a:lnTo>
                    <a:pt x="217" y="130"/>
                  </a:lnTo>
                  <a:lnTo>
                    <a:pt x="217" y="130"/>
                  </a:lnTo>
                  <a:lnTo>
                    <a:pt x="215" y="132"/>
                  </a:lnTo>
                  <a:lnTo>
                    <a:pt x="215" y="132"/>
                  </a:lnTo>
                  <a:lnTo>
                    <a:pt x="215" y="132"/>
                  </a:lnTo>
                  <a:lnTo>
                    <a:pt x="215" y="132"/>
                  </a:lnTo>
                  <a:lnTo>
                    <a:pt x="215" y="132"/>
                  </a:lnTo>
                  <a:lnTo>
                    <a:pt x="215" y="133"/>
                  </a:lnTo>
                  <a:lnTo>
                    <a:pt x="215" y="133"/>
                  </a:lnTo>
                  <a:lnTo>
                    <a:pt x="215" y="135"/>
                  </a:lnTo>
                  <a:lnTo>
                    <a:pt x="215" y="135"/>
                  </a:lnTo>
                  <a:lnTo>
                    <a:pt x="215" y="135"/>
                  </a:lnTo>
                  <a:lnTo>
                    <a:pt x="214" y="133"/>
                  </a:lnTo>
                  <a:lnTo>
                    <a:pt x="214" y="135"/>
                  </a:lnTo>
                  <a:lnTo>
                    <a:pt x="214" y="135"/>
                  </a:lnTo>
                  <a:lnTo>
                    <a:pt x="214" y="135"/>
                  </a:lnTo>
                  <a:lnTo>
                    <a:pt x="214" y="135"/>
                  </a:lnTo>
                  <a:lnTo>
                    <a:pt x="214" y="135"/>
                  </a:lnTo>
                  <a:lnTo>
                    <a:pt x="214" y="135"/>
                  </a:lnTo>
                  <a:lnTo>
                    <a:pt x="215" y="135"/>
                  </a:lnTo>
                  <a:lnTo>
                    <a:pt x="215" y="135"/>
                  </a:lnTo>
                  <a:lnTo>
                    <a:pt x="215" y="135"/>
                  </a:lnTo>
                  <a:lnTo>
                    <a:pt x="215" y="137"/>
                  </a:lnTo>
                  <a:lnTo>
                    <a:pt x="215" y="137"/>
                  </a:lnTo>
                  <a:lnTo>
                    <a:pt x="214" y="137"/>
                  </a:lnTo>
                  <a:lnTo>
                    <a:pt x="214" y="137"/>
                  </a:lnTo>
                  <a:lnTo>
                    <a:pt x="212" y="137"/>
                  </a:lnTo>
                  <a:lnTo>
                    <a:pt x="212" y="137"/>
                  </a:lnTo>
                  <a:lnTo>
                    <a:pt x="210" y="139"/>
                  </a:lnTo>
                  <a:lnTo>
                    <a:pt x="210" y="139"/>
                  </a:lnTo>
                  <a:lnTo>
                    <a:pt x="210" y="139"/>
                  </a:lnTo>
                  <a:lnTo>
                    <a:pt x="210" y="139"/>
                  </a:lnTo>
                  <a:lnTo>
                    <a:pt x="210" y="141"/>
                  </a:lnTo>
                  <a:lnTo>
                    <a:pt x="210" y="141"/>
                  </a:lnTo>
                  <a:lnTo>
                    <a:pt x="210" y="141"/>
                  </a:lnTo>
                  <a:lnTo>
                    <a:pt x="212" y="141"/>
                  </a:lnTo>
                  <a:lnTo>
                    <a:pt x="210" y="141"/>
                  </a:lnTo>
                  <a:lnTo>
                    <a:pt x="210" y="143"/>
                  </a:lnTo>
                  <a:lnTo>
                    <a:pt x="210" y="143"/>
                  </a:lnTo>
                  <a:lnTo>
                    <a:pt x="210" y="143"/>
                  </a:lnTo>
                  <a:lnTo>
                    <a:pt x="208" y="144"/>
                  </a:lnTo>
                  <a:lnTo>
                    <a:pt x="206" y="143"/>
                  </a:lnTo>
                  <a:lnTo>
                    <a:pt x="206" y="143"/>
                  </a:lnTo>
                  <a:lnTo>
                    <a:pt x="206" y="144"/>
                  </a:lnTo>
                  <a:lnTo>
                    <a:pt x="204" y="144"/>
                  </a:lnTo>
                  <a:lnTo>
                    <a:pt x="204" y="144"/>
                  </a:lnTo>
                  <a:lnTo>
                    <a:pt x="203" y="148"/>
                  </a:lnTo>
                  <a:lnTo>
                    <a:pt x="203" y="148"/>
                  </a:lnTo>
                  <a:lnTo>
                    <a:pt x="203" y="148"/>
                  </a:lnTo>
                  <a:lnTo>
                    <a:pt x="203" y="150"/>
                  </a:lnTo>
                  <a:lnTo>
                    <a:pt x="201" y="150"/>
                  </a:lnTo>
                  <a:lnTo>
                    <a:pt x="201" y="150"/>
                  </a:lnTo>
                  <a:lnTo>
                    <a:pt x="201" y="152"/>
                  </a:lnTo>
                  <a:lnTo>
                    <a:pt x="203" y="150"/>
                  </a:lnTo>
                  <a:lnTo>
                    <a:pt x="201" y="152"/>
                  </a:lnTo>
                  <a:lnTo>
                    <a:pt x="203" y="153"/>
                  </a:lnTo>
                  <a:lnTo>
                    <a:pt x="203" y="153"/>
                  </a:lnTo>
                  <a:lnTo>
                    <a:pt x="206" y="150"/>
                  </a:lnTo>
                  <a:lnTo>
                    <a:pt x="210" y="150"/>
                  </a:lnTo>
                  <a:lnTo>
                    <a:pt x="210" y="150"/>
                  </a:lnTo>
                  <a:lnTo>
                    <a:pt x="210" y="150"/>
                  </a:lnTo>
                  <a:lnTo>
                    <a:pt x="208" y="150"/>
                  </a:lnTo>
                  <a:lnTo>
                    <a:pt x="208" y="150"/>
                  </a:lnTo>
                  <a:lnTo>
                    <a:pt x="206" y="152"/>
                  </a:lnTo>
                  <a:lnTo>
                    <a:pt x="204" y="152"/>
                  </a:lnTo>
                  <a:lnTo>
                    <a:pt x="206" y="153"/>
                  </a:lnTo>
                  <a:lnTo>
                    <a:pt x="206" y="153"/>
                  </a:lnTo>
                  <a:lnTo>
                    <a:pt x="204" y="153"/>
                  </a:lnTo>
                  <a:lnTo>
                    <a:pt x="203" y="153"/>
                  </a:lnTo>
                  <a:lnTo>
                    <a:pt x="203" y="153"/>
                  </a:lnTo>
                  <a:lnTo>
                    <a:pt x="203" y="153"/>
                  </a:lnTo>
                  <a:lnTo>
                    <a:pt x="203" y="153"/>
                  </a:lnTo>
                  <a:lnTo>
                    <a:pt x="201" y="153"/>
                  </a:lnTo>
                  <a:lnTo>
                    <a:pt x="201" y="153"/>
                  </a:lnTo>
                  <a:lnTo>
                    <a:pt x="201" y="153"/>
                  </a:lnTo>
                  <a:lnTo>
                    <a:pt x="201" y="152"/>
                  </a:lnTo>
                  <a:lnTo>
                    <a:pt x="199" y="152"/>
                  </a:lnTo>
                  <a:lnTo>
                    <a:pt x="199" y="153"/>
                  </a:lnTo>
                  <a:lnTo>
                    <a:pt x="199" y="153"/>
                  </a:lnTo>
                  <a:lnTo>
                    <a:pt x="197" y="153"/>
                  </a:lnTo>
                  <a:lnTo>
                    <a:pt x="197" y="153"/>
                  </a:lnTo>
                  <a:lnTo>
                    <a:pt x="199" y="153"/>
                  </a:lnTo>
                  <a:lnTo>
                    <a:pt x="197" y="155"/>
                  </a:lnTo>
                  <a:lnTo>
                    <a:pt x="197" y="153"/>
                  </a:lnTo>
                  <a:lnTo>
                    <a:pt x="197" y="153"/>
                  </a:lnTo>
                  <a:lnTo>
                    <a:pt x="197" y="153"/>
                  </a:lnTo>
                  <a:lnTo>
                    <a:pt x="194" y="153"/>
                  </a:lnTo>
                  <a:lnTo>
                    <a:pt x="194" y="155"/>
                  </a:lnTo>
                  <a:lnTo>
                    <a:pt x="192" y="155"/>
                  </a:lnTo>
                  <a:lnTo>
                    <a:pt x="192" y="155"/>
                  </a:lnTo>
                  <a:lnTo>
                    <a:pt x="192" y="155"/>
                  </a:lnTo>
                  <a:lnTo>
                    <a:pt x="192" y="155"/>
                  </a:lnTo>
                  <a:lnTo>
                    <a:pt x="192" y="157"/>
                  </a:lnTo>
                  <a:lnTo>
                    <a:pt x="192" y="155"/>
                  </a:lnTo>
                  <a:lnTo>
                    <a:pt x="192" y="155"/>
                  </a:lnTo>
                  <a:lnTo>
                    <a:pt x="190" y="155"/>
                  </a:lnTo>
                  <a:lnTo>
                    <a:pt x="190" y="157"/>
                  </a:lnTo>
                  <a:lnTo>
                    <a:pt x="190" y="157"/>
                  </a:lnTo>
                  <a:lnTo>
                    <a:pt x="190" y="157"/>
                  </a:lnTo>
                  <a:lnTo>
                    <a:pt x="188" y="157"/>
                  </a:lnTo>
                  <a:lnTo>
                    <a:pt x="186" y="159"/>
                  </a:lnTo>
                  <a:lnTo>
                    <a:pt x="186" y="159"/>
                  </a:lnTo>
                  <a:lnTo>
                    <a:pt x="186" y="159"/>
                  </a:lnTo>
                  <a:lnTo>
                    <a:pt x="185" y="159"/>
                  </a:lnTo>
                  <a:lnTo>
                    <a:pt x="185" y="159"/>
                  </a:lnTo>
                  <a:lnTo>
                    <a:pt x="185" y="161"/>
                  </a:lnTo>
                  <a:lnTo>
                    <a:pt x="185" y="161"/>
                  </a:lnTo>
                  <a:lnTo>
                    <a:pt x="185" y="161"/>
                  </a:lnTo>
                  <a:lnTo>
                    <a:pt x="185" y="161"/>
                  </a:lnTo>
                  <a:lnTo>
                    <a:pt x="186" y="161"/>
                  </a:lnTo>
                  <a:lnTo>
                    <a:pt x="186" y="161"/>
                  </a:lnTo>
                  <a:lnTo>
                    <a:pt x="188" y="161"/>
                  </a:lnTo>
                  <a:lnTo>
                    <a:pt x="186" y="162"/>
                  </a:lnTo>
                  <a:lnTo>
                    <a:pt x="186" y="162"/>
                  </a:lnTo>
                  <a:lnTo>
                    <a:pt x="186" y="162"/>
                  </a:lnTo>
                  <a:lnTo>
                    <a:pt x="186" y="162"/>
                  </a:lnTo>
                  <a:lnTo>
                    <a:pt x="183" y="162"/>
                  </a:lnTo>
                  <a:lnTo>
                    <a:pt x="183" y="162"/>
                  </a:lnTo>
                  <a:lnTo>
                    <a:pt x="183" y="162"/>
                  </a:lnTo>
                  <a:lnTo>
                    <a:pt x="181" y="162"/>
                  </a:lnTo>
                  <a:lnTo>
                    <a:pt x="181" y="162"/>
                  </a:lnTo>
                  <a:lnTo>
                    <a:pt x="181" y="162"/>
                  </a:lnTo>
                  <a:lnTo>
                    <a:pt x="181" y="162"/>
                  </a:lnTo>
                  <a:lnTo>
                    <a:pt x="181" y="164"/>
                  </a:lnTo>
                  <a:lnTo>
                    <a:pt x="181" y="164"/>
                  </a:lnTo>
                  <a:lnTo>
                    <a:pt x="183" y="162"/>
                  </a:lnTo>
                  <a:lnTo>
                    <a:pt x="181" y="164"/>
                  </a:lnTo>
                  <a:lnTo>
                    <a:pt x="181" y="164"/>
                  </a:lnTo>
                  <a:lnTo>
                    <a:pt x="183" y="166"/>
                  </a:lnTo>
                  <a:lnTo>
                    <a:pt x="181" y="166"/>
                  </a:lnTo>
                  <a:lnTo>
                    <a:pt x="181" y="166"/>
                  </a:lnTo>
                  <a:lnTo>
                    <a:pt x="181" y="164"/>
                  </a:lnTo>
                  <a:lnTo>
                    <a:pt x="179" y="166"/>
                  </a:lnTo>
                  <a:lnTo>
                    <a:pt x="179" y="166"/>
                  </a:lnTo>
                  <a:lnTo>
                    <a:pt x="179" y="166"/>
                  </a:lnTo>
                  <a:lnTo>
                    <a:pt x="179" y="168"/>
                  </a:lnTo>
                  <a:lnTo>
                    <a:pt x="179" y="168"/>
                  </a:lnTo>
                  <a:lnTo>
                    <a:pt x="177" y="168"/>
                  </a:lnTo>
                  <a:lnTo>
                    <a:pt x="177" y="166"/>
                  </a:lnTo>
                  <a:lnTo>
                    <a:pt x="177" y="166"/>
                  </a:lnTo>
                  <a:lnTo>
                    <a:pt x="175" y="166"/>
                  </a:lnTo>
                  <a:lnTo>
                    <a:pt x="175" y="168"/>
                  </a:lnTo>
                  <a:lnTo>
                    <a:pt x="175" y="168"/>
                  </a:lnTo>
                  <a:lnTo>
                    <a:pt x="174" y="166"/>
                  </a:lnTo>
                  <a:lnTo>
                    <a:pt x="174" y="166"/>
                  </a:lnTo>
                  <a:lnTo>
                    <a:pt x="174" y="168"/>
                  </a:lnTo>
                  <a:lnTo>
                    <a:pt x="174" y="168"/>
                  </a:lnTo>
                  <a:lnTo>
                    <a:pt x="174" y="168"/>
                  </a:lnTo>
                  <a:lnTo>
                    <a:pt x="177" y="168"/>
                  </a:lnTo>
                  <a:lnTo>
                    <a:pt x="179" y="168"/>
                  </a:lnTo>
                  <a:lnTo>
                    <a:pt x="177" y="168"/>
                  </a:lnTo>
                  <a:lnTo>
                    <a:pt x="177" y="170"/>
                  </a:lnTo>
                  <a:lnTo>
                    <a:pt x="179" y="170"/>
                  </a:lnTo>
                  <a:lnTo>
                    <a:pt x="181" y="168"/>
                  </a:lnTo>
                  <a:lnTo>
                    <a:pt x="181" y="170"/>
                  </a:lnTo>
                  <a:lnTo>
                    <a:pt x="179" y="170"/>
                  </a:lnTo>
                  <a:lnTo>
                    <a:pt x="177" y="170"/>
                  </a:lnTo>
                  <a:lnTo>
                    <a:pt x="177" y="170"/>
                  </a:lnTo>
                  <a:lnTo>
                    <a:pt x="175" y="170"/>
                  </a:lnTo>
                  <a:lnTo>
                    <a:pt x="175" y="170"/>
                  </a:lnTo>
                  <a:lnTo>
                    <a:pt x="174" y="170"/>
                  </a:lnTo>
                  <a:lnTo>
                    <a:pt x="174" y="171"/>
                  </a:lnTo>
                  <a:lnTo>
                    <a:pt x="174" y="171"/>
                  </a:lnTo>
                  <a:lnTo>
                    <a:pt x="172" y="171"/>
                  </a:lnTo>
                  <a:lnTo>
                    <a:pt x="172" y="171"/>
                  </a:lnTo>
                  <a:lnTo>
                    <a:pt x="174" y="171"/>
                  </a:lnTo>
                  <a:lnTo>
                    <a:pt x="174" y="171"/>
                  </a:lnTo>
                  <a:lnTo>
                    <a:pt x="174" y="173"/>
                  </a:lnTo>
                  <a:lnTo>
                    <a:pt x="174" y="173"/>
                  </a:lnTo>
                  <a:lnTo>
                    <a:pt x="174" y="173"/>
                  </a:lnTo>
                  <a:lnTo>
                    <a:pt x="174" y="175"/>
                  </a:lnTo>
                  <a:lnTo>
                    <a:pt x="174" y="175"/>
                  </a:lnTo>
                  <a:lnTo>
                    <a:pt x="174" y="175"/>
                  </a:lnTo>
                  <a:lnTo>
                    <a:pt x="174" y="175"/>
                  </a:lnTo>
                  <a:lnTo>
                    <a:pt x="174" y="177"/>
                  </a:lnTo>
                  <a:lnTo>
                    <a:pt x="175" y="177"/>
                  </a:lnTo>
                  <a:lnTo>
                    <a:pt x="179" y="175"/>
                  </a:lnTo>
                  <a:lnTo>
                    <a:pt x="179" y="177"/>
                  </a:lnTo>
                  <a:lnTo>
                    <a:pt x="181" y="177"/>
                  </a:lnTo>
                  <a:lnTo>
                    <a:pt x="181" y="175"/>
                  </a:lnTo>
                  <a:lnTo>
                    <a:pt x="183" y="173"/>
                  </a:lnTo>
                  <a:lnTo>
                    <a:pt x="183" y="175"/>
                  </a:lnTo>
                  <a:lnTo>
                    <a:pt x="183" y="175"/>
                  </a:lnTo>
                  <a:lnTo>
                    <a:pt x="183" y="177"/>
                  </a:lnTo>
                  <a:lnTo>
                    <a:pt x="185" y="177"/>
                  </a:lnTo>
                  <a:lnTo>
                    <a:pt x="185" y="175"/>
                  </a:lnTo>
                  <a:lnTo>
                    <a:pt x="185" y="177"/>
                  </a:lnTo>
                  <a:lnTo>
                    <a:pt x="186" y="175"/>
                  </a:lnTo>
                  <a:lnTo>
                    <a:pt x="186" y="173"/>
                  </a:lnTo>
                  <a:lnTo>
                    <a:pt x="188" y="171"/>
                  </a:lnTo>
                  <a:lnTo>
                    <a:pt x="188" y="173"/>
                  </a:lnTo>
                  <a:lnTo>
                    <a:pt x="186" y="173"/>
                  </a:lnTo>
                  <a:lnTo>
                    <a:pt x="186" y="175"/>
                  </a:lnTo>
                  <a:lnTo>
                    <a:pt x="186" y="175"/>
                  </a:lnTo>
                  <a:lnTo>
                    <a:pt x="188" y="175"/>
                  </a:lnTo>
                  <a:lnTo>
                    <a:pt x="188" y="175"/>
                  </a:lnTo>
                  <a:lnTo>
                    <a:pt x="188" y="175"/>
                  </a:lnTo>
                  <a:lnTo>
                    <a:pt x="186" y="177"/>
                  </a:lnTo>
                  <a:lnTo>
                    <a:pt x="185" y="177"/>
                  </a:lnTo>
                  <a:lnTo>
                    <a:pt x="185" y="177"/>
                  </a:lnTo>
                  <a:lnTo>
                    <a:pt x="186" y="179"/>
                  </a:lnTo>
                  <a:lnTo>
                    <a:pt x="185" y="179"/>
                  </a:lnTo>
                  <a:lnTo>
                    <a:pt x="185" y="179"/>
                  </a:lnTo>
                  <a:lnTo>
                    <a:pt x="185" y="177"/>
                  </a:lnTo>
                  <a:lnTo>
                    <a:pt x="183" y="177"/>
                  </a:lnTo>
                  <a:lnTo>
                    <a:pt x="183" y="177"/>
                  </a:lnTo>
                  <a:lnTo>
                    <a:pt x="181" y="177"/>
                  </a:lnTo>
                  <a:lnTo>
                    <a:pt x="179" y="177"/>
                  </a:lnTo>
                  <a:lnTo>
                    <a:pt x="177" y="177"/>
                  </a:lnTo>
                  <a:lnTo>
                    <a:pt x="177" y="177"/>
                  </a:lnTo>
                  <a:lnTo>
                    <a:pt x="175" y="177"/>
                  </a:lnTo>
                  <a:lnTo>
                    <a:pt x="174" y="177"/>
                  </a:lnTo>
                  <a:lnTo>
                    <a:pt x="174" y="179"/>
                  </a:lnTo>
                  <a:lnTo>
                    <a:pt x="174" y="179"/>
                  </a:lnTo>
                  <a:lnTo>
                    <a:pt x="174" y="179"/>
                  </a:lnTo>
                  <a:lnTo>
                    <a:pt x="174" y="179"/>
                  </a:lnTo>
                  <a:lnTo>
                    <a:pt x="174" y="181"/>
                  </a:lnTo>
                  <a:lnTo>
                    <a:pt x="174" y="181"/>
                  </a:lnTo>
                  <a:lnTo>
                    <a:pt x="174" y="179"/>
                  </a:lnTo>
                  <a:lnTo>
                    <a:pt x="174" y="181"/>
                  </a:lnTo>
                  <a:lnTo>
                    <a:pt x="172" y="181"/>
                  </a:lnTo>
                  <a:lnTo>
                    <a:pt x="172" y="181"/>
                  </a:lnTo>
                  <a:lnTo>
                    <a:pt x="174" y="181"/>
                  </a:lnTo>
                  <a:lnTo>
                    <a:pt x="174" y="181"/>
                  </a:lnTo>
                  <a:lnTo>
                    <a:pt x="175" y="181"/>
                  </a:lnTo>
                  <a:lnTo>
                    <a:pt x="177" y="181"/>
                  </a:lnTo>
                  <a:lnTo>
                    <a:pt x="175" y="182"/>
                  </a:lnTo>
                  <a:lnTo>
                    <a:pt x="175" y="182"/>
                  </a:lnTo>
                  <a:lnTo>
                    <a:pt x="175" y="182"/>
                  </a:lnTo>
                  <a:lnTo>
                    <a:pt x="174" y="184"/>
                  </a:lnTo>
                  <a:lnTo>
                    <a:pt x="174" y="184"/>
                  </a:lnTo>
                  <a:lnTo>
                    <a:pt x="174" y="184"/>
                  </a:lnTo>
                  <a:lnTo>
                    <a:pt x="174" y="186"/>
                  </a:lnTo>
                  <a:lnTo>
                    <a:pt x="175" y="186"/>
                  </a:lnTo>
                  <a:lnTo>
                    <a:pt x="175" y="186"/>
                  </a:lnTo>
                  <a:lnTo>
                    <a:pt x="177" y="184"/>
                  </a:lnTo>
                  <a:lnTo>
                    <a:pt x="177" y="186"/>
                  </a:lnTo>
                  <a:lnTo>
                    <a:pt x="177" y="186"/>
                  </a:lnTo>
                  <a:lnTo>
                    <a:pt x="177" y="186"/>
                  </a:lnTo>
                  <a:lnTo>
                    <a:pt x="175" y="188"/>
                  </a:lnTo>
                  <a:lnTo>
                    <a:pt x="175" y="188"/>
                  </a:lnTo>
                  <a:lnTo>
                    <a:pt x="177" y="188"/>
                  </a:lnTo>
                  <a:lnTo>
                    <a:pt x="177" y="186"/>
                  </a:lnTo>
                  <a:lnTo>
                    <a:pt x="177" y="186"/>
                  </a:lnTo>
                  <a:lnTo>
                    <a:pt x="179" y="184"/>
                  </a:lnTo>
                  <a:lnTo>
                    <a:pt x="179" y="184"/>
                  </a:lnTo>
                  <a:lnTo>
                    <a:pt x="181" y="182"/>
                  </a:lnTo>
                  <a:lnTo>
                    <a:pt x="183" y="181"/>
                  </a:lnTo>
                  <a:lnTo>
                    <a:pt x="183" y="182"/>
                  </a:lnTo>
                  <a:lnTo>
                    <a:pt x="183" y="182"/>
                  </a:lnTo>
                  <a:lnTo>
                    <a:pt x="185" y="182"/>
                  </a:lnTo>
                  <a:lnTo>
                    <a:pt x="185" y="182"/>
                  </a:lnTo>
                  <a:lnTo>
                    <a:pt x="183" y="182"/>
                  </a:lnTo>
                  <a:lnTo>
                    <a:pt x="183" y="184"/>
                  </a:lnTo>
                  <a:lnTo>
                    <a:pt x="183" y="184"/>
                  </a:lnTo>
                  <a:lnTo>
                    <a:pt x="183" y="182"/>
                  </a:lnTo>
                  <a:lnTo>
                    <a:pt x="181" y="184"/>
                  </a:lnTo>
                  <a:lnTo>
                    <a:pt x="181" y="186"/>
                  </a:lnTo>
                  <a:lnTo>
                    <a:pt x="181" y="186"/>
                  </a:lnTo>
                  <a:lnTo>
                    <a:pt x="179" y="186"/>
                  </a:lnTo>
                  <a:lnTo>
                    <a:pt x="177" y="190"/>
                  </a:lnTo>
                  <a:lnTo>
                    <a:pt x="179" y="190"/>
                  </a:lnTo>
                  <a:lnTo>
                    <a:pt x="181" y="190"/>
                  </a:lnTo>
                  <a:lnTo>
                    <a:pt x="181" y="190"/>
                  </a:lnTo>
                  <a:lnTo>
                    <a:pt x="179" y="190"/>
                  </a:lnTo>
                  <a:lnTo>
                    <a:pt x="179" y="190"/>
                  </a:lnTo>
                  <a:lnTo>
                    <a:pt x="179" y="191"/>
                  </a:lnTo>
                  <a:lnTo>
                    <a:pt x="177" y="191"/>
                  </a:lnTo>
                  <a:lnTo>
                    <a:pt x="177" y="191"/>
                  </a:lnTo>
                  <a:lnTo>
                    <a:pt x="175" y="191"/>
                  </a:lnTo>
                  <a:lnTo>
                    <a:pt x="175" y="191"/>
                  </a:lnTo>
                  <a:lnTo>
                    <a:pt x="174" y="191"/>
                  </a:lnTo>
                  <a:lnTo>
                    <a:pt x="174" y="193"/>
                  </a:lnTo>
                  <a:lnTo>
                    <a:pt x="175" y="193"/>
                  </a:lnTo>
                  <a:lnTo>
                    <a:pt x="175" y="193"/>
                  </a:lnTo>
                  <a:lnTo>
                    <a:pt x="177" y="193"/>
                  </a:lnTo>
                  <a:lnTo>
                    <a:pt x="177" y="193"/>
                  </a:lnTo>
                  <a:lnTo>
                    <a:pt x="177" y="193"/>
                  </a:lnTo>
                  <a:lnTo>
                    <a:pt x="177" y="193"/>
                  </a:lnTo>
                  <a:lnTo>
                    <a:pt x="177" y="193"/>
                  </a:lnTo>
                  <a:lnTo>
                    <a:pt x="179" y="193"/>
                  </a:lnTo>
                  <a:lnTo>
                    <a:pt x="181" y="191"/>
                  </a:lnTo>
                  <a:lnTo>
                    <a:pt x="181" y="191"/>
                  </a:lnTo>
                  <a:lnTo>
                    <a:pt x="181" y="191"/>
                  </a:lnTo>
                  <a:lnTo>
                    <a:pt x="179" y="193"/>
                  </a:lnTo>
                  <a:lnTo>
                    <a:pt x="181" y="193"/>
                  </a:lnTo>
                  <a:lnTo>
                    <a:pt x="181" y="195"/>
                  </a:lnTo>
                  <a:lnTo>
                    <a:pt x="179" y="195"/>
                  </a:lnTo>
                  <a:lnTo>
                    <a:pt x="179" y="195"/>
                  </a:lnTo>
                  <a:lnTo>
                    <a:pt x="179" y="197"/>
                  </a:lnTo>
                  <a:lnTo>
                    <a:pt x="179" y="197"/>
                  </a:lnTo>
                  <a:lnTo>
                    <a:pt x="179" y="197"/>
                  </a:lnTo>
                  <a:lnTo>
                    <a:pt x="179" y="197"/>
                  </a:lnTo>
                  <a:lnTo>
                    <a:pt x="177" y="197"/>
                  </a:lnTo>
                  <a:lnTo>
                    <a:pt x="177" y="197"/>
                  </a:lnTo>
                  <a:lnTo>
                    <a:pt x="177" y="197"/>
                  </a:lnTo>
                  <a:lnTo>
                    <a:pt x="177" y="200"/>
                  </a:lnTo>
                  <a:lnTo>
                    <a:pt x="177" y="200"/>
                  </a:lnTo>
                  <a:lnTo>
                    <a:pt x="181" y="202"/>
                  </a:lnTo>
                  <a:lnTo>
                    <a:pt x="183" y="204"/>
                  </a:lnTo>
                  <a:lnTo>
                    <a:pt x="183" y="204"/>
                  </a:lnTo>
                  <a:lnTo>
                    <a:pt x="185" y="202"/>
                  </a:lnTo>
                  <a:lnTo>
                    <a:pt x="185" y="204"/>
                  </a:lnTo>
                  <a:lnTo>
                    <a:pt x="185" y="206"/>
                  </a:lnTo>
                  <a:lnTo>
                    <a:pt x="185" y="206"/>
                  </a:lnTo>
                  <a:lnTo>
                    <a:pt x="186" y="206"/>
                  </a:lnTo>
                  <a:lnTo>
                    <a:pt x="186" y="204"/>
                  </a:lnTo>
                  <a:lnTo>
                    <a:pt x="188" y="204"/>
                  </a:lnTo>
                  <a:lnTo>
                    <a:pt x="186" y="206"/>
                  </a:lnTo>
                  <a:lnTo>
                    <a:pt x="190" y="206"/>
                  </a:lnTo>
                  <a:lnTo>
                    <a:pt x="190" y="206"/>
                  </a:lnTo>
                  <a:lnTo>
                    <a:pt x="192" y="204"/>
                  </a:lnTo>
                  <a:lnTo>
                    <a:pt x="192" y="204"/>
                  </a:lnTo>
                  <a:lnTo>
                    <a:pt x="194" y="204"/>
                  </a:lnTo>
                  <a:lnTo>
                    <a:pt x="195" y="204"/>
                  </a:lnTo>
                  <a:lnTo>
                    <a:pt x="197" y="200"/>
                  </a:lnTo>
                  <a:lnTo>
                    <a:pt x="199" y="200"/>
                  </a:lnTo>
                  <a:lnTo>
                    <a:pt x="199" y="200"/>
                  </a:lnTo>
                  <a:lnTo>
                    <a:pt x="201" y="199"/>
                  </a:lnTo>
                  <a:lnTo>
                    <a:pt x="201" y="199"/>
                  </a:lnTo>
                  <a:lnTo>
                    <a:pt x="203" y="197"/>
                  </a:lnTo>
                  <a:lnTo>
                    <a:pt x="203" y="195"/>
                  </a:lnTo>
                  <a:lnTo>
                    <a:pt x="204" y="197"/>
                  </a:lnTo>
                  <a:lnTo>
                    <a:pt x="204" y="197"/>
                  </a:lnTo>
                  <a:lnTo>
                    <a:pt x="206" y="197"/>
                  </a:lnTo>
                  <a:lnTo>
                    <a:pt x="206" y="195"/>
                  </a:lnTo>
                  <a:lnTo>
                    <a:pt x="206" y="195"/>
                  </a:lnTo>
                  <a:lnTo>
                    <a:pt x="208" y="193"/>
                  </a:lnTo>
                  <a:lnTo>
                    <a:pt x="206" y="193"/>
                  </a:lnTo>
                  <a:lnTo>
                    <a:pt x="206" y="191"/>
                  </a:lnTo>
                  <a:lnTo>
                    <a:pt x="206" y="191"/>
                  </a:lnTo>
                  <a:lnTo>
                    <a:pt x="206" y="191"/>
                  </a:lnTo>
                  <a:lnTo>
                    <a:pt x="206" y="190"/>
                  </a:lnTo>
                  <a:lnTo>
                    <a:pt x="206" y="190"/>
                  </a:lnTo>
                  <a:lnTo>
                    <a:pt x="206" y="191"/>
                  </a:lnTo>
                  <a:lnTo>
                    <a:pt x="206" y="191"/>
                  </a:lnTo>
                  <a:lnTo>
                    <a:pt x="208" y="191"/>
                  </a:lnTo>
                  <a:lnTo>
                    <a:pt x="208" y="191"/>
                  </a:lnTo>
                  <a:lnTo>
                    <a:pt x="208" y="190"/>
                  </a:lnTo>
                  <a:lnTo>
                    <a:pt x="206" y="190"/>
                  </a:lnTo>
                  <a:lnTo>
                    <a:pt x="208" y="188"/>
                  </a:lnTo>
                  <a:lnTo>
                    <a:pt x="208" y="188"/>
                  </a:lnTo>
                  <a:lnTo>
                    <a:pt x="208" y="188"/>
                  </a:lnTo>
                  <a:lnTo>
                    <a:pt x="208" y="190"/>
                  </a:lnTo>
                  <a:lnTo>
                    <a:pt x="208" y="190"/>
                  </a:lnTo>
                  <a:lnTo>
                    <a:pt x="208" y="190"/>
                  </a:lnTo>
                  <a:lnTo>
                    <a:pt x="208" y="191"/>
                  </a:lnTo>
                  <a:lnTo>
                    <a:pt x="208" y="193"/>
                  </a:lnTo>
                  <a:lnTo>
                    <a:pt x="210" y="195"/>
                  </a:lnTo>
                  <a:lnTo>
                    <a:pt x="210" y="195"/>
                  </a:lnTo>
                  <a:lnTo>
                    <a:pt x="212" y="195"/>
                  </a:lnTo>
                  <a:lnTo>
                    <a:pt x="212" y="195"/>
                  </a:lnTo>
                  <a:lnTo>
                    <a:pt x="212" y="195"/>
                  </a:lnTo>
                  <a:lnTo>
                    <a:pt x="212" y="197"/>
                  </a:lnTo>
                  <a:lnTo>
                    <a:pt x="212" y="197"/>
                  </a:lnTo>
                  <a:lnTo>
                    <a:pt x="214" y="202"/>
                  </a:lnTo>
                  <a:lnTo>
                    <a:pt x="214" y="202"/>
                  </a:lnTo>
                  <a:lnTo>
                    <a:pt x="214" y="202"/>
                  </a:lnTo>
                  <a:lnTo>
                    <a:pt x="214" y="202"/>
                  </a:lnTo>
                  <a:lnTo>
                    <a:pt x="214" y="204"/>
                  </a:lnTo>
                  <a:lnTo>
                    <a:pt x="215" y="202"/>
                  </a:lnTo>
                  <a:lnTo>
                    <a:pt x="215" y="202"/>
                  </a:lnTo>
                  <a:lnTo>
                    <a:pt x="215" y="202"/>
                  </a:lnTo>
                  <a:lnTo>
                    <a:pt x="215" y="204"/>
                  </a:lnTo>
                  <a:lnTo>
                    <a:pt x="215" y="204"/>
                  </a:lnTo>
                  <a:lnTo>
                    <a:pt x="215" y="204"/>
                  </a:lnTo>
                  <a:lnTo>
                    <a:pt x="215" y="204"/>
                  </a:lnTo>
                  <a:lnTo>
                    <a:pt x="215" y="206"/>
                  </a:lnTo>
                  <a:lnTo>
                    <a:pt x="217" y="206"/>
                  </a:lnTo>
                  <a:lnTo>
                    <a:pt x="217" y="208"/>
                  </a:lnTo>
                  <a:lnTo>
                    <a:pt x="217" y="208"/>
                  </a:lnTo>
                  <a:lnTo>
                    <a:pt x="219" y="209"/>
                  </a:lnTo>
                  <a:lnTo>
                    <a:pt x="217" y="209"/>
                  </a:lnTo>
                  <a:lnTo>
                    <a:pt x="219" y="211"/>
                  </a:lnTo>
                  <a:lnTo>
                    <a:pt x="217" y="213"/>
                  </a:lnTo>
                  <a:lnTo>
                    <a:pt x="219" y="213"/>
                  </a:lnTo>
                  <a:lnTo>
                    <a:pt x="219" y="213"/>
                  </a:lnTo>
                  <a:lnTo>
                    <a:pt x="219" y="215"/>
                  </a:lnTo>
                  <a:lnTo>
                    <a:pt x="221" y="217"/>
                  </a:lnTo>
                  <a:lnTo>
                    <a:pt x="223" y="217"/>
                  </a:lnTo>
                  <a:lnTo>
                    <a:pt x="223" y="219"/>
                  </a:lnTo>
                  <a:lnTo>
                    <a:pt x="224" y="219"/>
                  </a:lnTo>
                  <a:lnTo>
                    <a:pt x="224" y="220"/>
                  </a:lnTo>
                  <a:lnTo>
                    <a:pt x="226" y="220"/>
                  </a:lnTo>
                  <a:lnTo>
                    <a:pt x="224" y="220"/>
                  </a:lnTo>
                  <a:lnTo>
                    <a:pt x="224" y="220"/>
                  </a:lnTo>
                  <a:lnTo>
                    <a:pt x="224" y="222"/>
                  </a:lnTo>
                  <a:lnTo>
                    <a:pt x="224" y="222"/>
                  </a:lnTo>
                  <a:lnTo>
                    <a:pt x="224" y="222"/>
                  </a:lnTo>
                  <a:lnTo>
                    <a:pt x="223" y="222"/>
                  </a:lnTo>
                  <a:lnTo>
                    <a:pt x="223" y="222"/>
                  </a:lnTo>
                  <a:lnTo>
                    <a:pt x="224" y="228"/>
                  </a:lnTo>
                  <a:lnTo>
                    <a:pt x="226" y="228"/>
                  </a:lnTo>
                  <a:lnTo>
                    <a:pt x="226" y="229"/>
                  </a:lnTo>
                  <a:lnTo>
                    <a:pt x="226" y="231"/>
                  </a:lnTo>
                  <a:lnTo>
                    <a:pt x="226" y="231"/>
                  </a:lnTo>
                  <a:lnTo>
                    <a:pt x="226" y="231"/>
                  </a:lnTo>
                  <a:lnTo>
                    <a:pt x="228" y="231"/>
                  </a:lnTo>
                  <a:lnTo>
                    <a:pt x="228" y="231"/>
                  </a:lnTo>
                  <a:lnTo>
                    <a:pt x="232" y="231"/>
                  </a:lnTo>
                  <a:lnTo>
                    <a:pt x="233" y="231"/>
                  </a:lnTo>
                  <a:lnTo>
                    <a:pt x="233" y="231"/>
                  </a:lnTo>
                  <a:lnTo>
                    <a:pt x="235" y="231"/>
                  </a:lnTo>
                  <a:lnTo>
                    <a:pt x="235" y="229"/>
                  </a:lnTo>
                  <a:lnTo>
                    <a:pt x="233" y="228"/>
                  </a:lnTo>
                  <a:lnTo>
                    <a:pt x="235" y="226"/>
                  </a:lnTo>
                  <a:lnTo>
                    <a:pt x="235" y="224"/>
                  </a:lnTo>
                  <a:lnTo>
                    <a:pt x="237" y="226"/>
                  </a:lnTo>
                  <a:lnTo>
                    <a:pt x="237" y="224"/>
                  </a:lnTo>
                  <a:lnTo>
                    <a:pt x="237" y="222"/>
                  </a:lnTo>
                  <a:lnTo>
                    <a:pt x="241" y="222"/>
                  </a:lnTo>
                  <a:lnTo>
                    <a:pt x="241" y="224"/>
                  </a:lnTo>
                  <a:lnTo>
                    <a:pt x="242" y="222"/>
                  </a:lnTo>
                  <a:lnTo>
                    <a:pt x="244" y="224"/>
                  </a:lnTo>
                  <a:lnTo>
                    <a:pt x="246" y="224"/>
                  </a:lnTo>
                  <a:lnTo>
                    <a:pt x="246" y="222"/>
                  </a:lnTo>
                  <a:lnTo>
                    <a:pt x="246" y="219"/>
                  </a:lnTo>
                  <a:lnTo>
                    <a:pt x="248" y="219"/>
                  </a:lnTo>
                  <a:lnTo>
                    <a:pt x="248" y="215"/>
                  </a:lnTo>
                  <a:lnTo>
                    <a:pt x="248" y="215"/>
                  </a:lnTo>
                  <a:lnTo>
                    <a:pt x="248" y="213"/>
                  </a:lnTo>
                  <a:lnTo>
                    <a:pt x="248" y="213"/>
                  </a:lnTo>
                  <a:lnTo>
                    <a:pt x="248" y="211"/>
                  </a:lnTo>
                  <a:lnTo>
                    <a:pt x="248" y="209"/>
                  </a:lnTo>
                  <a:lnTo>
                    <a:pt x="248" y="209"/>
                  </a:lnTo>
                  <a:lnTo>
                    <a:pt x="248" y="208"/>
                  </a:lnTo>
                  <a:lnTo>
                    <a:pt x="248" y="208"/>
                  </a:lnTo>
                  <a:lnTo>
                    <a:pt x="246" y="208"/>
                  </a:lnTo>
                  <a:lnTo>
                    <a:pt x="246" y="206"/>
                  </a:lnTo>
                  <a:lnTo>
                    <a:pt x="246" y="206"/>
                  </a:lnTo>
                  <a:lnTo>
                    <a:pt x="248" y="206"/>
                  </a:lnTo>
                  <a:lnTo>
                    <a:pt x="248" y="206"/>
                  </a:lnTo>
                  <a:lnTo>
                    <a:pt x="248" y="206"/>
                  </a:lnTo>
                  <a:lnTo>
                    <a:pt x="248" y="204"/>
                  </a:lnTo>
                  <a:lnTo>
                    <a:pt x="248" y="204"/>
                  </a:lnTo>
                  <a:lnTo>
                    <a:pt x="248" y="202"/>
                  </a:lnTo>
                  <a:lnTo>
                    <a:pt x="248" y="202"/>
                  </a:lnTo>
                  <a:lnTo>
                    <a:pt x="246" y="202"/>
                  </a:lnTo>
                  <a:lnTo>
                    <a:pt x="246" y="200"/>
                  </a:lnTo>
                  <a:lnTo>
                    <a:pt x="246" y="200"/>
                  </a:lnTo>
                  <a:lnTo>
                    <a:pt x="246" y="202"/>
                  </a:lnTo>
                  <a:lnTo>
                    <a:pt x="248" y="200"/>
                  </a:lnTo>
                  <a:lnTo>
                    <a:pt x="248" y="200"/>
                  </a:lnTo>
                  <a:lnTo>
                    <a:pt x="248" y="200"/>
                  </a:lnTo>
                  <a:lnTo>
                    <a:pt x="244" y="200"/>
                  </a:lnTo>
                  <a:lnTo>
                    <a:pt x="246" y="199"/>
                  </a:lnTo>
                  <a:lnTo>
                    <a:pt x="248" y="200"/>
                  </a:lnTo>
                  <a:lnTo>
                    <a:pt x="250" y="199"/>
                  </a:lnTo>
                  <a:lnTo>
                    <a:pt x="250" y="199"/>
                  </a:lnTo>
                  <a:lnTo>
                    <a:pt x="252" y="199"/>
                  </a:lnTo>
                  <a:lnTo>
                    <a:pt x="252" y="197"/>
                  </a:lnTo>
                  <a:lnTo>
                    <a:pt x="252" y="197"/>
                  </a:lnTo>
                  <a:lnTo>
                    <a:pt x="252" y="195"/>
                  </a:lnTo>
                  <a:lnTo>
                    <a:pt x="253" y="195"/>
                  </a:lnTo>
                  <a:lnTo>
                    <a:pt x="253" y="197"/>
                  </a:lnTo>
                  <a:lnTo>
                    <a:pt x="255" y="197"/>
                  </a:lnTo>
                  <a:lnTo>
                    <a:pt x="255" y="195"/>
                  </a:lnTo>
                  <a:lnTo>
                    <a:pt x="257" y="195"/>
                  </a:lnTo>
                  <a:lnTo>
                    <a:pt x="257" y="193"/>
                  </a:lnTo>
                  <a:lnTo>
                    <a:pt x="257" y="193"/>
                  </a:lnTo>
                  <a:lnTo>
                    <a:pt x="259" y="193"/>
                  </a:lnTo>
                  <a:lnTo>
                    <a:pt x="259" y="193"/>
                  </a:lnTo>
                  <a:lnTo>
                    <a:pt x="259" y="193"/>
                  </a:lnTo>
                  <a:lnTo>
                    <a:pt x="259" y="191"/>
                  </a:lnTo>
                  <a:lnTo>
                    <a:pt x="252" y="193"/>
                  </a:lnTo>
                  <a:lnTo>
                    <a:pt x="252" y="193"/>
                  </a:lnTo>
                  <a:lnTo>
                    <a:pt x="250" y="193"/>
                  </a:lnTo>
                  <a:lnTo>
                    <a:pt x="250" y="193"/>
                  </a:lnTo>
                  <a:lnTo>
                    <a:pt x="250" y="191"/>
                  </a:lnTo>
                  <a:lnTo>
                    <a:pt x="246" y="191"/>
                  </a:lnTo>
                  <a:lnTo>
                    <a:pt x="244" y="191"/>
                  </a:lnTo>
                  <a:lnTo>
                    <a:pt x="244" y="191"/>
                  </a:lnTo>
                  <a:lnTo>
                    <a:pt x="244" y="191"/>
                  </a:lnTo>
                  <a:lnTo>
                    <a:pt x="246" y="191"/>
                  </a:lnTo>
                  <a:lnTo>
                    <a:pt x="246" y="191"/>
                  </a:lnTo>
                  <a:lnTo>
                    <a:pt x="246" y="191"/>
                  </a:lnTo>
                  <a:lnTo>
                    <a:pt x="248" y="191"/>
                  </a:lnTo>
                  <a:lnTo>
                    <a:pt x="248" y="191"/>
                  </a:lnTo>
                  <a:lnTo>
                    <a:pt x="250" y="191"/>
                  </a:lnTo>
                  <a:lnTo>
                    <a:pt x="250" y="191"/>
                  </a:lnTo>
                  <a:lnTo>
                    <a:pt x="252" y="191"/>
                  </a:lnTo>
                  <a:lnTo>
                    <a:pt x="252" y="191"/>
                  </a:lnTo>
                  <a:lnTo>
                    <a:pt x="252" y="191"/>
                  </a:lnTo>
                  <a:lnTo>
                    <a:pt x="253" y="191"/>
                  </a:lnTo>
                  <a:lnTo>
                    <a:pt x="253" y="191"/>
                  </a:lnTo>
                  <a:lnTo>
                    <a:pt x="255" y="191"/>
                  </a:lnTo>
                  <a:lnTo>
                    <a:pt x="259" y="191"/>
                  </a:lnTo>
                  <a:lnTo>
                    <a:pt x="259" y="190"/>
                  </a:lnTo>
                  <a:lnTo>
                    <a:pt x="261" y="190"/>
                  </a:lnTo>
                  <a:lnTo>
                    <a:pt x="261" y="188"/>
                  </a:lnTo>
                  <a:lnTo>
                    <a:pt x="259" y="186"/>
                  </a:lnTo>
                  <a:lnTo>
                    <a:pt x="257" y="186"/>
                  </a:lnTo>
                  <a:lnTo>
                    <a:pt x="257" y="184"/>
                  </a:lnTo>
                  <a:lnTo>
                    <a:pt x="257" y="184"/>
                  </a:lnTo>
                  <a:lnTo>
                    <a:pt x="257" y="184"/>
                  </a:lnTo>
                  <a:lnTo>
                    <a:pt x="255" y="182"/>
                  </a:lnTo>
                  <a:lnTo>
                    <a:pt x="253" y="182"/>
                  </a:lnTo>
                  <a:lnTo>
                    <a:pt x="253" y="181"/>
                  </a:lnTo>
                  <a:lnTo>
                    <a:pt x="252" y="181"/>
                  </a:lnTo>
                  <a:lnTo>
                    <a:pt x="252" y="181"/>
                  </a:lnTo>
                  <a:lnTo>
                    <a:pt x="252" y="181"/>
                  </a:lnTo>
                  <a:lnTo>
                    <a:pt x="250" y="181"/>
                  </a:lnTo>
                  <a:lnTo>
                    <a:pt x="250" y="181"/>
                  </a:lnTo>
                  <a:lnTo>
                    <a:pt x="250" y="182"/>
                  </a:lnTo>
                  <a:lnTo>
                    <a:pt x="250" y="184"/>
                  </a:lnTo>
                  <a:lnTo>
                    <a:pt x="246" y="184"/>
                  </a:lnTo>
                  <a:lnTo>
                    <a:pt x="246" y="184"/>
                  </a:lnTo>
                  <a:lnTo>
                    <a:pt x="246" y="184"/>
                  </a:lnTo>
                  <a:lnTo>
                    <a:pt x="244" y="186"/>
                  </a:lnTo>
                  <a:lnTo>
                    <a:pt x="242" y="186"/>
                  </a:lnTo>
                  <a:lnTo>
                    <a:pt x="244" y="184"/>
                  </a:lnTo>
                  <a:lnTo>
                    <a:pt x="246" y="184"/>
                  </a:lnTo>
                  <a:lnTo>
                    <a:pt x="246" y="184"/>
                  </a:lnTo>
                  <a:lnTo>
                    <a:pt x="248" y="182"/>
                  </a:lnTo>
                  <a:lnTo>
                    <a:pt x="250" y="182"/>
                  </a:lnTo>
                  <a:lnTo>
                    <a:pt x="250" y="181"/>
                  </a:lnTo>
                  <a:lnTo>
                    <a:pt x="250" y="181"/>
                  </a:lnTo>
                  <a:lnTo>
                    <a:pt x="248" y="181"/>
                  </a:lnTo>
                  <a:lnTo>
                    <a:pt x="248" y="179"/>
                  </a:lnTo>
                  <a:lnTo>
                    <a:pt x="248" y="179"/>
                  </a:lnTo>
                  <a:lnTo>
                    <a:pt x="248" y="177"/>
                  </a:lnTo>
                  <a:lnTo>
                    <a:pt x="248" y="175"/>
                  </a:lnTo>
                  <a:lnTo>
                    <a:pt x="248" y="173"/>
                  </a:lnTo>
                  <a:lnTo>
                    <a:pt x="246" y="171"/>
                  </a:lnTo>
                  <a:lnTo>
                    <a:pt x="246" y="171"/>
                  </a:lnTo>
                  <a:lnTo>
                    <a:pt x="246" y="170"/>
                  </a:lnTo>
                  <a:lnTo>
                    <a:pt x="246" y="170"/>
                  </a:lnTo>
                  <a:lnTo>
                    <a:pt x="248" y="171"/>
                  </a:lnTo>
                  <a:lnTo>
                    <a:pt x="248" y="170"/>
                  </a:lnTo>
                  <a:lnTo>
                    <a:pt x="248" y="168"/>
                  </a:lnTo>
                  <a:lnTo>
                    <a:pt x="248" y="166"/>
                  </a:lnTo>
                  <a:lnTo>
                    <a:pt x="248" y="164"/>
                  </a:lnTo>
                  <a:lnTo>
                    <a:pt x="248" y="164"/>
                  </a:lnTo>
                  <a:lnTo>
                    <a:pt x="246" y="162"/>
                  </a:lnTo>
                  <a:lnTo>
                    <a:pt x="246" y="162"/>
                  </a:lnTo>
                  <a:lnTo>
                    <a:pt x="250" y="162"/>
                  </a:lnTo>
                  <a:lnTo>
                    <a:pt x="250" y="162"/>
                  </a:lnTo>
                  <a:lnTo>
                    <a:pt x="250" y="162"/>
                  </a:lnTo>
                  <a:lnTo>
                    <a:pt x="250" y="161"/>
                  </a:lnTo>
                  <a:lnTo>
                    <a:pt x="250" y="161"/>
                  </a:lnTo>
                  <a:lnTo>
                    <a:pt x="250" y="161"/>
                  </a:lnTo>
                  <a:lnTo>
                    <a:pt x="250" y="159"/>
                  </a:lnTo>
                  <a:lnTo>
                    <a:pt x="252" y="159"/>
                  </a:lnTo>
                  <a:lnTo>
                    <a:pt x="252" y="159"/>
                  </a:lnTo>
                  <a:lnTo>
                    <a:pt x="252" y="159"/>
                  </a:lnTo>
                  <a:lnTo>
                    <a:pt x="252" y="159"/>
                  </a:lnTo>
                  <a:lnTo>
                    <a:pt x="252" y="159"/>
                  </a:lnTo>
                  <a:lnTo>
                    <a:pt x="253" y="159"/>
                  </a:lnTo>
                  <a:lnTo>
                    <a:pt x="252" y="157"/>
                  </a:lnTo>
                  <a:lnTo>
                    <a:pt x="252" y="157"/>
                  </a:lnTo>
                  <a:lnTo>
                    <a:pt x="253" y="157"/>
                  </a:lnTo>
                  <a:lnTo>
                    <a:pt x="253" y="157"/>
                  </a:lnTo>
                  <a:lnTo>
                    <a:pt x="255" y="157"/>
                  </a:lnTo>
                  <a:lnTo>
                    <a:pt x="255" y="155"/>
                  </a:lnTo>
                  <a:lnTo>
                    <a:pt x="255" y="155"/>
                  </a:lnTo>
                  <a:lnTo>
                    <a:pt x="255" y="155"/>
                  </a:lnTo>
                  <a:lnTo>
                    <a:pt x="255" y="155"/>
                  </a:lnTo>
                  <a:lnTo>
                    <a:pt x="257" y="155"/>
                  </a:lnTo>
                  <a:lnTo>
                    <a:pt x="257" y="153"/>
                  </a:lnTo>
                  <a:lnTo>
                    <a:pt x="259" y="153"/>
                  </a:lnTo>
                  <a:lnTo>
                    <a:pt x="259" y="152"/>
                  </a:lnTo>
                  <a:lnTo>
                    <a:pt x="261" y="153"/>
                  </a:lnTo>
                  <a:lnTo>
                    <a:pt x="261" y="152"/>
                  </a:lnTo>
                  <a:lnTo>
                    <a:pt x="261" y="152"/>
                  </a:lnTo>
                  <a:lnTo>
                    <a:pt x="262" y="150"/>
                  </a:lnTo>
                  <a:lnTo>
                    <a:pt x="262" y="152"/>
                  </a:lnTo>
                  <a:lnTo>
                    <a:pt x="264" y="150"/>
                  </a:lnTo>
                  <a:lnTo>
                    <a:pt x="266" y="150"/>
                  </a:lnTo>
                  <a:lnTo>
                    <a:pt x="266" y="150"/>
                  </a:lnTo>
                  <a:lnTo>
                    <a:pt x="266" y="150"/>
                  </a:lnTo>
                  <a:lnTo>
                    <a:pt x="266" y="148"/>
                  </a:lnTo>
                  <a:lnTo>
                    <a:pt x="266" y="148"/>
                  </a:lnTo>
                  <a:lnTo>
                    <a:pt x="268" y="146"/>
                  </a:lnTo>
                  <a:lnTo>
                    <a:pt x="268" y="144"/>
                  </a:lnTo>
                  <a:lnTo>
                    <a:pt x="270" y="144"/>
                  </a:lnTo>
                  <a:lnTo>
                    <a:pt x="270" y="144"/>
                  </a:lnTo>
                  <a:lnTo>
                    <a:pt x="270" y="144"/>
                  </a:lnTo>
                  <a:lnTo>
                    <a:pt x="270" y="144"/>
                  </a:lnTo>
                  <a:lnTo>
                    <a:pt x="270" y="144"/>
                  </a:lnTo>
                  <a:lnTo>
                    <a:pt x="270" y="144"/>
                  </a:lnTo>
                  <a:lnTo>
                    <a:pt x="270" y="143"/>
                  </a:lnTo>
                  <a:lnTo>
                    <a:pt x="270" y="143"/>
                  </a:lnTo>
                  <a:lnTo>
                    <a:pt x="268" y="141"/>
                  </a:lnTo>
                  <a:lnTo>
                    <a:pt x="268" y="141"/>
                  </a:lnTo>
                  <a:lnTo>
                    <a:pt x="268" y="141"/>
                  </a:lnTo>
                  <a:lnTo>
                    <a:pt x="266" y="141"/>
                  </a:lnTo>
                  <a:lnTo>
                    <a:pt x="268" y="139"/>
                  </a:lnTo>
                  <a:lnTo>
                    <a:pt x="268" y="139"/>
                  </a:lnTo>
                  <a:lnTo>
                    <a:pt x="268" y="139"/>
                  </a:lnTo>
                  <a:lnTo>
                    <a:pt x="270" y="137"/>
                  </a:lnTo>
                  <a:lnTo>
                    <a:pt x="270" y="135"/>
                  </a:lnTo>
                  <a:lnTo>
                    <a:pt x="268" y="135"/>
                  </a:lnTo>
                  <a:lnTo>
                    <a:pt x="268" y="135"/>
                  </a:lnTo>
                  <a:lnTo>
                    <a:pt x="270" y="135"/>
                  </a:lnTo>
                  <a:lnTo>
                    <a:pt x="270" y="133"/>
                  </a:lnTo>
                  <a:lnTo>
                    <a:pt x="270" y="133"/>
                  </a:lnTo>
                  <a:lnTo>
                    <a:pt x="270" y="133"/>
                  </a:lnTo>
                  <a:lnTo>
                    <a:pt x="271" y="133"/>
                  </a:lnTo>
                  <a:lnTo>
                    <a:pt x="271" y="133"/>
                  </a:lnTo>
                  <a:lnTo>
                    <a:pt x="270" y="133"/>
                  </a:lnTo>
                  <a:lnTo>
                    <a:pt x="271" y="133"/>
                  </a:lnTo>
                  <a:lnTo>
                    <a:pt x="271" y="132"/>
                  </a:lnTo>
                  <a:lnTo>
                    <a:pt x="271" y="132"/>
                  </a:lnTo>
                  <a:lnTo>
                    <a:pt x="271" y="132"/>
                  </a:lnTo>
                  <a:lnTo>
                    <a:pt x="271" y="132"/>
                  </a:lnTo>
                  <a:lnTo>
                    <a:pt x="273" y="132"/>
                  </a:lnTo>
                  <a:lnTo>
                    <a:pt x="271" y="132"/>
                  </a:lnTo>
                  <a:lnTo>
                    <a:pt x="273" y="132"/>
                  </a:lnTo>
                  <a:lnTo>
                    <a:pt x="273" y="130"/>
                  </a:lnTo>
                  <a:lnTo>
                    <a:pt x="273" y="130"/>
                  </a:lnTo>
                  <a:lnTo>
                    <a:pt x="273" y="130"/>
                  </a:lnTo>
                  <a:lnTo>
                    <a:pt x="273" y="130"/>
                  </a:lnTo>
                  <a:lnTo>
                    <a:pt x="275" y="130"/>
                  </a:lnTo>
                  <a:lnTo>
                    <a:pt x="275" y="130"/>
                  </a:lnTo>
                  <a:lnTo>
                    <a:pt x="275" y="130"/>
                  </a:lnTo>
                  <a:lnTo>
                    <a:pt x="277" y="130"/>
                  </a:lnTo>
                  <a:lnTo>
                    <a:pt x="277" y="130"/>
                  </a:lnTo>
                  <a:lnTo>
                    <a:pt x="277" y="130"/>
                  </a:lnTo>
                  <a:lnTo>
                    <a:pt x="281" y="130"/>
                  </a:lnTo>
                  <a:lnTo>
                    <a:pt x="281" y="130"/>
                  </a:lnTo>
                  <a:lnTo>
                    <a:pt x="282" y="130"/>
                  </a:lnTo>
                  <a:lnTo>
                    <a:pt x="282" y="130"/>
                  </a:lnTo>
                  <a:lnTo>
                    <a:pt x="282" y="130"/>
                  </a:lnTo>
                  <a:lnTo>
                    <a:pt x="282" y="128"/>
                  </a:lnTo>
                  <a:lnTo>
                    <a:pt x="284" y="130"/>
                  </a:lnTo>
                  <a:lnTo>
                    <a:pt x="284" y="130"/>
                  </a:lnTo>
                  <a:lnTo>
                    <a:pt x="284" y="130"/>
                  </a:lnTo>
                  <a:lnTo>
                    <a:pt x="284" y="130"/>
                  </a:lnTo>
                  <a:lnTo>
                    <a:pt x="286" y="130"/>
                  </a:lnTo>
                  <a:lnTo>
                    <a:pt x="286" y="132"/>
                  </a:lnTo>
                  <a:lnTo>
                    <a:pt x="288" y="132"/>
                  </a:lnTo>
                  <a:lnTo>
                    <a:pt x="291" y="133"/>
                  </a:lnTo>
                  <a:lnTo>
                    <a:pt x="291" y="135"/>
                  </a:lnTo>
                  <a:lnTo>
                    <a:pt x="291" y="137"/>
                  </a:lnTo>
                  <a:lnTo>
                    <a:pt x="293" y="137"/>
                  </a:lnTo>
                  <a:lnTo>
                    <a:pt x="291" y="137"/>
                  </a:lnTo>
                  <a:lnTo>
                    <a:pt x="291" y="139"/>
                  </a:lnTo>
                  <a:lnTo>
                    <a:pt x="293" y="139"/>
                  </a:lnTo>
                  <a:lnTo>
                    <a:pt x="291" y="139"/>
                  </a:lnTo>
                  <a:lnTo>
                    <a:pt x="290" y="139"/>
                  </a:lnTo>
                  <a:lnTo>
                    <a:pt x="288" y="141"/>
                  </a:lnTo>
                  <a:lnTo>
                    <a:pt x="288" y="143"/>
                  </a:lnTo>
                  <a:lnTo>
                    <a:pt x="286" y="143"/>
                  </a:lnTo>
                  <a:lnTo>
                    <a:pt x="284" y="144"/>
                  </a:lnTo>
                  <a:lnTo>
                    <a:pt x="282" y="148"/>
                  </a:lnTo>
                  <a:lnTo>
                    <a:pt x="281" y="150"/>
                  </a:lnTo>
                  <a:lnTo>
                    <a:pt x="279" y="153"/>
                  </a:lnTo>
                  <a:lnTo>
                    <a:pt x="279" y="153"/>
                  </a:lnTo>
                  <a:lnTo>
                    <a:pt x="277" y="153"/>
                  </a:lnTo>
                  <a:lnTo>
                    <a:pt x="277" y="153"/>
                  </a:lnTo>
                  <a:lnTo>
                    <a:pt x="277" y="155"/>
                  </a:lnTo>
                  <a:lnTo>
                    <a:pt x="275" y="155"/>
                  </a:lnTo>
                  <a:lnTo>
                    <a:pt x="273" y="155"/>
                  </a:lnTo>
                  <a:lnTo>
                    <a:pt x="273" y="155"/>
                  </a:lnTo>
                  <a:lnTo>
                    <a:pt x="273" y="157"/>
                  </a:lnTo>
                  <a:lnTo>
                    <a:pt x="273" y="157"/>
                  </a:lnTo>
                  <a:lnTo>
                    <a:pt x="271" y="157"/>
                  </a:lnTo>
                  <a:lnTo>
                    <a:pt x="271" y="159"/>
                  </a:lnTo>
                  <a:lnTo>
                    <a:pt x="270" y="159"/>
                  </a:lnTo>
                  <a:lnTo>
                    <a:pt x="270" y="159"/>
                  </a:lnTo>
                  <a:lnTo>
                    <a:pt x="270" y="161"/>
                  </a:lnTo>
                  <a:lnTo>
                    <a:pt x="270" y="162"/>
                  </a:lnTo>
                  <a:lnTo>
                    <a:pt x="270" y="162"/>
                  </a:lnTo>
                  <a:lnTo>
                    <a:pt x="271" y="162"/>
                  </a:lnTo>
                  <a:lnTo>
                    <a:pt x="271" y="164"/>
                  </a:lnTo>
                  <a:lnTo>
                    <a:pt x="271" y="166"/>
                  </a:lnTo>
                  <a:lnTo>
                    <a:pt x="271" y="168"/>
                  </a:lnTo>
                  <a:lnTo>
                    <a:pt x="273" y="168"/>
                  </a:lnTo>
                  <a:lnTo>
                    <a:pt x="273" y="168"/>
                  </a:lnTo>
                  <a:lnTo>
                    <a:pt x="275" y="170"/>
                  </a:lnTo>
                  <a:lnTo>
                    <a:pt x="275" y="171"/>
                  </a:lnTo>
                  <a:lnTo>
                    <a:pt x="275" y="171"/>
                  </a:lnTo>
                  <a:lnTo>
                    <a:pt x="275" y="171"/>
                  </a:lnTo>
                  <a:lnTo>
                    <a:pt x="275" y="171"/>
                  </a:lnTo>
                  <a:lnTo>
                    <a:pt x="273" y="171"/>
                  </a:lnTo>
                  <a:lnTo>
                    <a:pt x="275" y="171"/>
                  </a:lnTo>
                  <a:lnTo>
                    <a:pt x="273" y="173"/>
                  </a:lnTo>
                  <a:lnTo>
                    <a:pt x="275" y="173"/>
                  </a:lnTo>
                  <a:lnTo>
                    <a:pt x="275" y="175"/>
                  </a:lnTo>
                  <a:lnTo>
                    <a:pt x="275" y="175"/>
                  </a:lnTo>
                  <a:lnTo>
                    <a:pt x="273" y="175"/>
                  </a:lnTo>
                  <a:lnTo>
                    <a:pt x="273" y="177"/>
                  </a:lnTo>
                  <a:lnTo>
                    <a:pt x="273" y="177"/>
                  </a:lnTo>
                  <a:lnTo>
                    <a:pt x="275" y="177"/>
                  </a:lnTo>
                  <a:lnTo>
                    <a:pt x="273" y="179"/>
                  </a:lnTo>
                  <a:lnTo>
                    <a:pt x="275" y="179"/>
                  </a:lnTo>
                  <a:lnTo>
                    <a:pt x="275" y="179"/>
                  </a:lnTo>
                  <a:lnTo>
                    <a:pt x="275" y="179"/>
                  </a:lnTo>
                  <a:lnTo>
                    <a:pt x="275" y="179"/>
                  </a:lnTo>
                  <a:lnTo>
                    <a:pt x="275" y="181"/>
                  </a:lnTo>
                  <a:lnTo>
                    <a:pt x="277" y="181"/>
                  </a:lnTo>
                  <a:lnTo>
                    <a:pt x="279" y="181"/>
                  </a:lnTo>
                  <a:lnTo>
                    <a:pt x="279" y="181"/>
                  </a:lnTo>
                  <a:lnTo>
                    <a:pt x="279" y="181"/>
                  </a:lnTo>
                  <a:lnTo>
                    <a:pt x="282" y="182"/>
                  </a:lnTo>
                  <a:lnTo>
                    <a:pt x="282" y="182"/>
                  </a:lnTo>
                  <a:lnTo>
                    <a:pt x="282" y="182"/>
                  </a:lnTo>
                  <a:lnTo>
                    <a:pt x="282" y="184"/>
                  </a:lnTo>
                  <a:lnTo>
                    <a:pt x="284" y="182"/>
                  </a:lnTo>
                  <a:lnTo>
                    <a:pt x="284" y="182"/>
                  </a:lnTo>
                  <a:lnTo>
                    <a:pt x="284" y="184"/>
                  </a:lnTo>
                  <a:lnTo>
                    <a:pt x="286" y="186"/>
                  </a:lnTo>
                  <a:lnTo>
                    <a:pt x="286" y="186"/>
                  </a:lnTo>
                  <a:lnTo>
                    <a:pt x="288" y="186"/>
                  </a:lnTo>
                  <a:lnTo>
                    <a:pt x="286" y="186"/>
                  </a:lnTo>
                  <a:lnTo>
                    <a:pt x="286" y="188"/>
                  </a:lnTo>
                  <a:lnTo>
                    <a:pt x="286" y="188"/>
                  </a:lnTo>
                  <a:lnTo>
                    <a:pt x="288" y="186"/>
                  </a:lnTo>
                  <a:lnTo>
                    <a:pt x="288" y="186"/>
                  </a:lnTo>
                  <a:lnTo>
                    <a:pt x="288" y="186"/>
                  </a:lnTo>
                  <a:lnTo>
                    <a:pt x="288" y="186"/>
                  </a:lnTo>
                  <a:lnTo>
                    <a:pt x="290" y="186"/>
                  </a:lnTo>
                  <a:lnTo>
                    <a:pt x="291" y="186"/>
                  </a:lnTo>
                  <a:lnTo>
                    <a:pt x="293" y="186"/>
                  </a:lnTo>
                  <a:lnTo>
                    <a:pt x="293" y="184"/>
                  </a:lnTo>
                  <a:lnTo>
                    <a:pt x="293" y="186"/>
                  </a:lnTo>
                  <a:lnTo>
                    <a:pt x="295" y="186"/>
                  </a:lnTo>
                  <a:lnTo>
                    <a:pt x="295" y="184"/>
                  </a:lnTo>
                  <a:lnTo>
                    <a:pt x="297" y="184"/>
                  </a:lnTo>
                  <a:lnTo>
                    <a:pt x="297" y="184"/>
                  </a:lnTo>
                  <a:lnTo>
                    <a:pt x="297" y="184"/>
                  </a:lnTo>
                  <a:lnTo>
                    <a:pt x="300" y="182"/>
                  </a:lnTo>
                  <a:lnTo>
                    <a:pt x="300" y="182"/>
                  </a:lnTo>
                  <a:lnTo>
                    <a:pt x="302" y="181"/>
                  </a:lnTo>
                  <a:lnTo>
                    <a:pt x="302" y="182"/>
                  </a:lnTo>
                  <a:lnTo>
                    <a:pt x="304" y="182"/>
                  </a:lnTo>
                  <a:lnTo>
                    <a:pt x="304" y="181"/>
                  </a:lnTo>
                  <a:lnTo>
                    <a:pt x="304" y="181"/>
                  </a:lnTo>
                  <a:lnTo>
                    <a:pt x="304" y="181"/>
                  </a:lnTo>
                  <a:lnTo>
                    <a:pt x="306" y="181"/>
                  </a:lnTo>
                  <a:lnTo>
                    <a:pt x="306" y="181"/>
                  </a:lnTo>
                  <a:lnTo>
                    <a:pt x="308" y="181"/>
                  </a:lnTo>
                  <a:lnTo>
                    <a:pt x="309" y="181"/>
                  </a:lnTo>
                  <a:lnTo>
                    <a:pt x="311" y="181"/>
                  </a:lnTo>
                  <a:lnTo>
                    <a:pt x="311" y="181"/>
                  </a:lnTo>
                  <a:lnTo>
                    <a:pt x="313" y="181"/>
                  </a:lnTo>
                  <a:lnTo>
                    <a:pt x="315" y="181"/>
                  </a:lnTo>
                  <a:lnTo>
                    <a:pt x="315" y="181"/>
                  </a:lnTo>
                  <a:lnTo>
                    <a:pt x="317" y="181"/>
                  </a:lnTo>
                  <a:lnTo>
                    <a:pt x="319" y="179"/>
                  </a:lnTo>
                  <a:lnTo>
                    <a:pt x="320" y="179"/>
                  </a:lnTo>
                  <a:lnTo>
                    <a:pt x="320" y="179"/>
                  </a:lnTo>
                  <a:lnTo>
                    <a:pt x="320" y="179"/>
                  </a:lnTo>
                  <a:lnTo>
                    <a:pt x="320" y="181"/>
                  </a:lnTo>
                  <a:lnTo>
                    <a:pt x="320" y="181"/>
                  </a:lnTo>
                  <a:lnTo>
                    <a:pt x="320" y="181"/>
                  </a:lnTo>
                  <a:lnTo>
                    <a:pt x="320" y="181"/>
                  </a:lnTo>
                  <a:lnTo>
                    <a:pt x="320" y="182"/>
                  </a:lnTo>
                  <a:lnTo>
                    <a:pt x="320" y="182"/>
                  </a:lnTo>
                  <a:lnTo>
                    <a:pt x="322" y="182"/>
                  </a:lnTo>
                  <a:lnTo>
                    <a:pt x="324" y="184"/>
                  </a:lnTo>
                  <a:lnTo>
                    <a:pt x="326" y="184"/>
                  </a:lnTo>
                  <a:lnTo>
                    <a:pt x="328" y="182"/>
                  </a:lnTo>
                  <a:lnTo>
                    <a:pt x="329" y="184"/>
                  </a:lnTo>
                  <a:lnTo>
                    <a:pt x="329" y="184"/>
                  </a:lnTo>
                  <a:lnTo>
                    <a:pt x="329" y="184"/>
                  </a:lnTo>
                  <a:lnTo>
                    <a:pt x="331" y="186"/>
                  </a:lnTo>
                  <a:lnTo>
                    <a:pt x="331" y="186"/>
                  </a:lnTo>
                  <a:lnTo>
                    <a:pt x="331" y="186"/>
                  </a:lnTo>
                  <a:lnTo>
                    <a:pt x="331" y="186"/>
                  </a:lnTo>
                  <a:lnTo>
                    <a:pt x="329" y="186"/>
                  </a:lnTo>
                  <a:lnTo>
                    <a:pt x="328" y="186"/>
                  </a:lnTo>
                  <a:lnTo>
                    <a:pt x="326" y="186"/>
                  </a:lnTo>
                  <a:lnTo>
                    <a:pt x="324" y="186"/>
                  </a:lnTo>
                  <a:lnTo>
                    <a:pt x="324" y="186"/>
                  </a:lnTo>
                  <a:lnTo>
                    <a:pt x="322" y="188"/>
                  </a:lnTo>
                  <a:lnTo>
                    <a:pt x="322" y="186"/>
                  </a:lnTo>
                  <a:lnTo>
                    <a:pt x="320" y="186"/>
                  </a:lnTo>
                  <a:lnTo>
                    <a:pt x="320" y="188"/>
                  </a:lnTo>
                  <a:lnTo>
                    <a:pt x="320" y="188"/>
                  </a:lnTo>
                  <a:lnTo>
                    <a:pt x="319" y="188"/>
                  </a:lnTo>
                  <a:lnTo>
                    <a:pt x="319" y="188"/>
                  </a:lnTo>
                  <a:lnTo>
                    <a:pt x="319" y="188"/>
                  </a:lnTo>
                  <a:lnTo>
                    <a:pt x="319" y="190"/>
                  </a:lnTo>
                  <a:lnTo>
                    <a:pt x="319" y="190"/>
                  </a:lnTo>
                  <a:lnTo>
                    <a:pt x="317" y="191"/>
                  </a:lnTo>
                  <a:lnTo>
                    <a:pt x="313" y="191"/>
                  </a:lnTo>
                  <a:lnTo>
                    <a:pt x="311" y="191"/>
                  </a:lnTo>
                  <a:lnTo>
                    <a:pt x="311" y="190"/>
                  </a:lnTo>
                  <a:lnTo>
                    <a:pt x="308" y="190"/>
                  </a:lnTo>
                  <a:lnTo>
                    <a:pt x="308" y="190"/>
                  </a:lnTo>
                  <a:lnTo>
                    <a:pt x="306" y="190"/>
                  </a:lnTo>
                  <a:lnTo>
                    <a:pt x="304" y="190"/>
                  </a:lnTo>
                  <a:lnTo>
                    <a:pt x="304" y="190"/>
                  </a:lnTo>
                  <a:lnTo>
                    <a:pt x="302" y="190"/>
                  </a:lnTo>
                  <a:lnTo>
                    <a:pt x="302" y="190"/>
                  </a:lnTo>
                  <a:lnTo>
                    <a:pt x="302" y="190"/>
                  </a:lnTo>
                  <a:lnTo>
                    <a:pt x="302" y="190"/>
                  </a:lnTo>
                  <a:lnTo>
                    <a:pt x="300" y="190"/>
                  </a:lnTo>
                  <a:lnTo>
                    <a:pt x="299" y="190"/>
                  </a:lnTo>
                  <a:lnTo>
                    <a:pt x="299" y="191"/>
                  </a:lnTo>
                  <a:lnTo>
                    <a:pt x="295" y="191"/>
                  </a:lnTo>
                  <a:lnTo>
                    <a:pt x="295" y="191"/>
                  </a:lnTo>
                  <a:lnTo>
                    <a:pt x="295" y="191"/>
                  </a:lnTo>
                  <a:lnTo>
                    <a:pt x="293" y="191"/>
                  </a:lnTo>
                  <a:lnTo>
                    <a:pt x="293" y="191"/>
                  </a:lnTo>
                  <a:lnTo>
                    <a:pt x="291" y="193"/>
                  </a:lnTo>
                  <a:lnTo>
                    <a:pt x="290" y="193"/>
                  </a:lnTo>
                  <a:lnTo>
                    <a:pt x="290" y="195"/>
                  </a:lnTo>
                  <a:lnTo>
                    <a:pt x="291" y="195"/>
                  </a:lnTo>
                  <a:lnTo>
                    <a:pt x="291" y="195"/>
                  </a:lnTo>
                  <a:lnTo>
                    <a:pt x="291" y="195"/>
                  </a:lnTo>
                  <a:lnTo>
                    <a:pt x="291" y="197"/>
                  </a:lnTo>
                  <a:lnTo>
                    <a:pt x="293" y="197"/>
                  </a:lnTo>
                  <a:lnTo>
                    <a:pt x="293" y="197"/>
                  </a:lnTo>
                  <a:lnTo>
                    <a:pt x="291" y="199"/>
                  </a:lnTo>
                  <a:lnTo>
                    <a:pt x="291" y="199"/>
                  </a:lnTo>
                  <a:lnTo>
                    <a:pt x="291" y="200"/>
                  </a:lnTo>
                  <a:lnTo>
                    <a:pt x="293" y="200"/>
                  </a:lnTo>
                  <a:lnTo>
                    <a:pt x="293" y="202"/>
                  </a:lnTo>
                  <a:lnTo>
                    <a:pt x="293" y="202"/>
                  </a:lnTo>
                  <a:lnTo>
                    <a:pt x="295" y="202"/>
                  </a:lnTo>
                  <a:lnTo>
                    <a:pt x="295" y="202"/>
                  </a:lnTo>
                  <a:lnTo>
                    <a:pt x="297" y="202"/>
                  </a:lnTo>
                  <a:lnTo>
                    <a:pt x="297" y="200"/>
                  </a:lnTo>
                  <a:lnTo>
                    <a:pt x="299" y="200"/>
                  </a:lnTo>
                  <a:lnTo>
                    <a:pt x="299" y="202"/>
                  </a:lnTo>
                  <a:lnTo>
                    <a:pt x="299" y="202"/>
                  </a:lnTo>
                  <a:lnTo>
                    <a:pt x="299" y="204"/>
                  </a:lnTo>
                  <a:lnTo>
                    <a:pt x="299" y="206"/>
                  </a:lnTo>
                  <a:lnTo>
                    <a:pt x="299" y="213"/>
                  </a:lnTo>
                  <a:lnTo>
                    <a:pt x="299" y="213"/>
                  </a:lnTo>
                  <a:lnTo>
                    <a:pt x="299" y="213"/>
                  </a:lnTo>
                  <a:lnTo>
                    <a:pt x="299" y="215"/>
                  </a:lnTo>
                  <a:lnTo>
                    <a:pt x="297" y="215"/>
                  </a:lnTo>
                  <a:lnTo>
                    <a:pt x="297" y="213"/>
                  </a:lnTo>
                  <a:lnTo>
                    <a:pt x="295" y="215"/>
                  </a:lnTo>
                  <a:lnTo>
                    <a:pt x="295" y="215"/>
                  </a:lnTo>
                  <a:lnTo>
                    <a:pt x="293" y="213"/>
                  </a:lnTo>
                  <a:lnTo>
                    <a:pt x="293" y="213"/>
                  </a:lnTo>
                  <a:lnTo>
                    <a:pt x="291" y="211"/>
                  </a:lnTo>
                  <a:lnTo>
                    <a:pt x="291" y="213"/>
                  </a:lnTo>
                  <a:lnTo>
                    <a:pt x="291" y="211"/>
                  </a:lnTo>
                  <a:lnTo>
                    <a:pt x="290" y="211"/>
                  </a:lnTo>
                  <a:lnTo>
                    <a:pt x="288" y="209"/>
                  </a:lnTo>
                  <a:lnTo>
                    <a:pt x="286" y="208"/>
                  </a:lnTo>
                  <a:lnTo>
                    <a:pt x="284" y="209"/>
                  </a:lnTo>
                  <a:lnTo>
                    <a:pt x="282" y="209"/>
                  </a:lnTo>
                  <a:lnTo>
                    <a:pt x="282" y="209"/>
                  </a:lnTo>
                  <a:lnTo>
                    <a:pt x="281" y="211"/>
                  </a:lnTo>
                  <a:lnTo>
                    <a:pt x="281" y="211"/>
                  </a:lnTo>
                  <a:lnTo>
                    <a:pt x="281" y="213"/>
                  </a:lnTo>
                  <a:lnTo>
                    <a:pt x="279" y="215"/>
                  </a:lnTo>
                  <a:lnTo>
                    <a:pt x="279" y="215"/>
                  </a:lnTo>
                  <a:lnTo>
                    <a:pt x="279" y="217"/>
                  </a:lnTo>
                  <a:lnTo>
                    <a:pt x="279" y="222"/>
                  </a:lnTo>
                  <a:lnTo>
                    <a:pt x="279" y="224"/>
                  </a:lnTo>
                  <a:lnTo>
                    <a:pt x="279" y="226"/>
                  </a:lnTo>
                  <a:lnTo>
                    <a:pt x="279" y="226"/>
                  </a:lnTo>
                  <a:lnTo>
                    <a:pt x="279" y="228"/>
                  </a:lnTo>
                  <a:lnTo>
                    <a:pt x="281" y="228"/>
                  </a:lnTo>
                  <a:lnTo>
                    <a:pt x="281" y="226"/>
                  </a:lnTo>
                  <a:lnTo>
                    <a:pt x="281" y="228"/>
                  </a:lnTo>
                  <a:lnTo>
                    <a:pt x="281" y="229"/>
                  </a:lnTo>
                  <a:lnTo>
                    <a:pt x="282" y="229"/>
                  </a:lnTo>
                  <a:lnTo>
                    <a:pt x="281" y="231"/>
                  </a:lnTo>
                  <a:lnTo>
                    <a:pt x="282" y="231"/>
                  </a:lnTo>
                  <a:lnTo>
                    <a:pt x="282" y="231"/>
                  </a:lnTo>
                  <a:lnTo>
                    <a:pt x="282" y="233"/>
                  </a:lnTo>
                  <a:lnTo>
                    <a:pt x="282" y="233"/>
                  </a:lnTo>
                  <a:lnTo>
                    <a:pt x="282" y="235"/>
                  </a:lnTo>
                  <a:lnTo>
                    <a:pt x="281" y="235"/>
                  </a:lnTo>
                  <a:lnTo>
                    <a:pt x="279" y="235"/>
                  </a:lnTo>
                  <a:lnTo>
                    <a:pt x="279" y="235"/>
                  </a:lnTo>
                  <a:lnTo>
                    <a:pt x="279" y="233"/>
                  </a:lnTo>
                  <a:lnTo>
                    <a:pt x="277" y="235"/>
                  </a:lnTo>
                  <a:lnTo>
                    <a:pt x="275" y="235"/>
                  </a:lnTo>
                  <a:lnTo>
                    <a:pt x="273" y="235"/>
                  </a:lnTo>
                  <a:lnTo>
                    <a:pt x="273" y="237"/>
                  </a:lnTo>
                  <a:lnTo>
                    <a:pt x="273" y="238"/>
                  </a:lnTo>
                  <a:lnTo>
                    <a:pt x="273" y="238"/>
                  </a:lnTo>
                  <a:lnTo>
                    <a:pt x="271" y="238"/>
                  </a:lnTo>
                  <a:lnTo>
                    <a:pt x="271" y="240"/>
                  </a:lnTo>
                  <a:lnTo>
                    <a:pt x="270" y="240"/>
                  </a:lnTo>
                  <a:lnTo>
                    <a:pt x="270" y="240"/>
                  </a:lnTo>
                  <a:lnTo>
                    <a:pt x="268" y="240"/>
                  </a:lnTo>
                  <a:lnTo>
                    <a:pt x="268" y="240"/>
                  </a:lnTo>
                  <a:lnTo>
                    <a:pt x="266" y="240"/>
                  </a:lnTo>
                  <a:lnTo>
                    <a:pt x="266" y="242"/>
                  </a:lnTo>
                  <a:lnTo>
                    <a:pt x="266" y="242"/>
                  </a:lnTo>
                  <a:lnTo>
                    <a:pt x="264" y="237"/>
                  </a:lnTo>
                  <a:lnTo>
                    <a:pt x="264" y="237"/>
                  </a:lnTo>
                  <a:lnTo>
                    <a:pt x="266" y="238"/>
                  </a:lnTo>
                  <a:lnTo>
                    <a:pt x="266" y="237"/>
                  </a:lnTo>
                  <a:lnTo>
                    <a:pt x="266" y="237"/>
                  </a:lnTo>
                  <a:lnTo>
                    <a:pt x="264" y="237"/>
                  </a:lnTo>
                  <a:lnTo>
                    <a:pt x="262" y="237"/>
                  </a:lnTo>
                  <a:lnTo>
                    <a:pt x="261" y="237"/>
                  </a:lnTo>
                  <a:lnTo>
                    <a:pt x="255" y="237"/>
                  </a:lnTo>
                  <a:lnTo>
                    <a:pt x="253" y="238"/>
                  </a:lnTo>
                  <a:lnTo>
                    <a:pt x="252" y="238"/>
                  </a:lnTo>
                  <a:lnTo>
                    <a:pt x="248" y="242"/>
                  </a:lnTo>
                  <a:lnTo>
                    <a:pt x="244" y="242"/>
                  </a:lnTo>
                  <a:lnTo>
                    <a:pt x="242" y="244"/>
                  </a:lnTo>
                  <a:lnTo>
                    <a:pt x="241" y="244"/>
                  </a:lnTo>
                  <a:lnTo>
                    <a:pt x="239" y="246"/>
                  </a:lnTo>
                  <a:lnTo>
                    <a:pt x="239" y="244"/>
                  </a:lnTo>
                  <a:lnTo>
                    <a:pt x="237" y="246"/>
                  </a:lnTo>
                  <a:lnTo>
                    <a:pt x="237" y="246"/>
                  </a:lnTo>
                  <a:lnTo>
                    <a:pt x="239" y="246"/>
                  </a:lnTo>
                  <a:lnTo>
                    <a:pt x="239" y="247"/>
                  </a:lnTo>
                  <a:lnTo>
                    <a:pt x="237" y="247"/>
                  </a:lnTo>
                  <a:lnTo>
                    <a:pt x="237" y="246"/>
                  </a:lnTo>
                  <a:lnTo>
                    <a:pt x="233" y="246"/>
                  </a:lnTo>
                  <a:lnTo>
                    <a:pt x="233" y="244"/>
                  </a:lnTo>
                  <a:lnTo>
                    <a:pt x="232" y="244"/>
                  </a:lnTo>
                  <a:lnTo>
                    <a:pt x="230" y="244"/>
                  </a:lnTo>
                  <a:lnTo>
                    <a:pt x="230" y="242"/>
                  </a:lnTo>
                  <a:lnTo>
                    <a:pt x="230" y="242"/>
                  </a:lnTo>
                  <a:lnTo>
                    <a:pt x="228" y="242"/>
                  </a:lnTo>
                  <a:lnTo>
                    <a:pt x="228" y="242"/>
                  </a:lnTo>
                  <a:lnTo>
                    <a:pt x="228" y="240"/>
                  </a:lnTo>
                  <a:lnTo>
                    <a:pt x="226" y="242"/>
                  </a:lnTo>
                  <a:lnTo>
                    <a:pt x="224" y="242"/>
                  </a:lnTo>
                  <a:lnTo>
                    <a:pt x="224" y="242"/>
                  </a:lnTo>
                  <a:lnTo>
                    <a:pt x="224" y="242"/>
                  </a:lnTo>
                  <a:lnTo>
                    <a:pt x="224" y="240"/>
                  </a:lnTo>
                  <a:lnTo>
                    <a:pt x="226" y="240"/>
                  </a:lnTo>
                  <a:lnTo>
                    <a:pt x="224" y="240"/>
                  </a:lnTo>
                  <a:lnTo>
                    <a:pt x="224" y="240"/>
                  </a:lnTo>
                  <a:lnTo>
                    <a:pt x="223" y="242"/>
                  </a:lnTo>
                  <a:lnTo>
                    <a:pt x="223" y="244"/>
                  </a:lnTo>
                  <a:lnTo>
                    <a:pt x="221" y="244"/>
                  </a:lnTo>
                  <a:lnTo>
                    <a:pt x="221" y="242"/>
                  </a:lnTo>
                  <a:lnTo>
                    <a:pt x="219" y="244"/>
                  </a:lnTo>
                  <a:lnTo>
                    <a:pt x="217" y="244"/>
                  </a:lnTo>
                  <a:lnTo>
                    <a:pt x="217" y="246"/>
                  </a:lnTo>
                  <a:lnTo>
                    <a:pt x="217" y="246"/>
                  </a:lnTo>
                  <a:lnTo>
                    <a:pt x="215" y="244"/>
                  </a:lnTo>
                  <a:lnTo>
                    <a:pt x="214" y="246"/>
                  </a:lnTo>
                  <a:lnTo>
                    <a:pt x="214" y="246"/>
                  </a:lnTo>
                  <a:lnTo>
                    <a:pt x="214" y="244"/>
                  </a:lnTo>
                  <a:lnTo>
                    <a:pt x="214" y="244"/>
                  </a:lnTo>
                  <a:lnTo>
                    <a:pt x="214" y="244"/>
                  </a:lnTo>
                  <a:lnTo>
                    <a:pt x="215" y="242"/>
                  </a:lnTo>
                  <a:lnTo>
                    <a:pt x="215" y="242"/>
                  </a:lnTo>
                  <a:lnTo>
                    <a:pt x="214" y="242"/>
                  </a:lnTo>
                  <a:lnTo>
                    <a:pt x="212" y="242"/>
                  </a:lnTo>
                  <a:lnTo>
                    <a:pt x="212" y="242"/>
                  </a:lnTo>
                  <a:lnTo>
                    <a:pt x="210" y="242"/>
                  </a:lnTo>
                  <a:lnTo>
                    <a:pt x="210" y="240"/>
                  </a:lnTo>
                  <a:lnTo>
                    <a:pt x="208" y="242"/>
                  </a:lnTo>
                  <a:lnTo>
                    <a:pt x="208" y="242"/>
                  </a:lnTo>
                  <a:lnTo>
                    <a:pt x="208" y="240"/>
                  </a:lnTo>
                  <a:lnTo>
                    <a:pt x="206" y="240"/>
                  </a:lnTo>
                  <a:lnTo>
                    <a:pt x="206" y="240"/>
                  </a:lnTo>
                  <a:lnTo>
                    <a:pt x="208" y="238"/>
                  </a:lnTo>
                  <a:lnTo>
                    <a:pt x="208" y="238"/>
                  </a:lnTo>
                  <a:lnTo>
                    <a:pt x="206" y="237"/>
                  </a:lnTo>
                  <a:lnTo>
                    <a:pt x="204" y="237"/>
                  </a:lnTo>
                  <a:lnTo>
                    <a:pt x="204" y="237"/>
                  </a:lnTo>
                  <a:lnTo>
                    <a:pt x="204" y="237"/>
                  </a:lnTo>
                  <a:lnTo>
                    <a:pt x="204" y="237"/>
                  </a:lnTo>
                  <a:lnTo>
                    <a:pt x="204" y="237"/>
                  </a:lnTo>
                  <a:lnTo>
                    <a:pt x="204" y="237"/>
                  </a:lnTo>
                  <a:lnTo>
                    <a:pt x="204" y="237"/>
                  </a:lnTo>
                  <a:lnTo>
                    <a:pt x="204" y="237"/>
                  </a:lnTo>
                  <a:lnTo>
                    <a:pt x="204" y="235"/>
                  </a:lnTo>
                  <a:lnTo>
                    <a:pt x="204" y="235"/>
                  </a:lnTo>
                  <a:lnTo>
                    <a:pt x="204" y="235"/>
                  </a:lnTo>
                  <a:lnTo>
                    <a:pt x="204" y="235"/>
                  </a:lnTo>
                  <a:lnTo>
                    <a:pt x="204" y="233"/>
                  </a:lnTo>
                  <a:lnTo>
                    <a:pt x="204" y="233"/>
                  </a:lnTo>
                  <a:lnTo>
                    <a:pt x="204" y="233"/>
                  </a:lnTo>
                  <a:lnTo>
                    <a:pt x="204" y="233"/>
                  </a:lnTo>
                  <a:lnTo>
                    <a:pt x="204" y="231"/>
                  </a:lnTo>
                  <a:lnTo>
                    <a:pt x="204" y="231"/>
                  </a:lnTo>
                  <a:lnTo>
                    <a:pt x="204" y="231"/>
                  </a:lnTo>
                  <a:lnTo>
                    <a:pt x="204" y="229"/>
                  </a:lnTo>
                  <a:lnTo>
                    <a:pt x="204" y="228"/>
                  </a:lnTo>
                  <a:lnTo>
                    <a:pt x="204" y="228"/>
                  </a:lnTo>
                  <a:lnTo>
                    <a:pt x="206" y="228"/>
                  </a:lnTo>
                  <a:lnTo>
                    <a:pt x="206" y="228"/>
                  </a:lnTo>
                  <a:lnTo>
                    <a:pt x="206" y="228"/>
                  </a:lnTo>
                  <a:lnTo>
                    <a:pt x="206" y="226"/>
                  </a:lnTo>
                  <a:lnTo>
                    <a:pt x="208" y="226"/>
                  </a:lnTo>
                  <a:lnTo>
                    <a:pt x="208" y="226"/>
                  </a:lnTo>
                  <a:lnTo>
                    <a:pt x="208" y="224"/>
                  </a:lnTo>
                  <a:lnTo>
                    <a:pt x="208" y="224"/>
                  </a:lnTo>
                  <a:lnTo>
                    <a:pt x="210" y="222"/>
                  </a:lnTo>
                  <a:lnTo>
                    <a:pt x="210" y="224"/>
                  </a:lnTo>
                  <a:lnTo>
                    <a:pt x="210" y="224"/>
                  </a:lnTo>
                  <a:lnTo>
                    <a:pt x="210" y="224"/>
                  </a:lnTo>
                  <a:lnTo>
                    <a:pt x="212" y="222"/>
                  </a:lnTo>
                  <a:lnTo>
                    <a:pt x="212" y="222"/>
                  </a:lnTo>
                  <a:lnTo>
                    <a:pt x="212" y="220"/>
                  </a:lnTo>
                  <a:lnTo>
                    <a:pt x="212" y="220"/>
                  </a:lnTo>
                  <a:lnTo>
                    <a:pt x="210" y="220"/>
                  </a:lnTo>
                  <a:lnTo>
                    <a:pt x="210" y="220"/>
                  </a:lnTo>
                  <a:lnTo>
                    <a:pt x="208" y="220"/>
                  </a:lnTo>
                  <a:lnTo>
                    <a:pt x="208" y="220"/>
                  </a:lnTo>
                  <a:lnTo>
                    <a:pt x="208" y="220"/>
                  </a:lnTo>
                  <a:lnTo>
                    <a:pt x="208" y="220"/>
                  </a:lnTo>
                  <a:lnTo>
                    <a:pt x="208" y="220"/>
                  </a:lnTo>
                  <a:lnTo>
                    <a:pt x="208" y="219"/>
                  </a:lnTo>
                  <a:lnTo>
                    <a:pt x="208" y="219"/>
                  </a:lnTo>
                  <a:lnTo>
                    <a:pt x="206" y="219"/>
                  </a:lnTo>
                  <a:lnTo>
                    <a:pt x="206" y="219"/>
                  </a:lnTo>
                  <a:lnTo>
                    <a:pt x="208" y="219"/>
                  </a:lnTo>
                  <a:lnTo>
                    <a:pt x="208" y="219"/>
                  </a:lnTo>
                  <a:lnTo>
                    <a:pt x="208" y="219"/>
                  </a:lnTo>
                  <a:lnTo>
                    <a:pt x="208" y="217"/>
                  </a:lnTo>
                  <a:lnTo>
                    <a:pt x="208" y="215"/>
                  </a:lnTo>
                  <a:lnTo>
                    <a:pt x="210" y="213"/>
                  </a:lnTo>
                  <a:lnTo>
                    <a:pt x="210" y="213"/>
                  </a:lnTo>
                  <a:lnTo>
                    <a:pt x="208" y="211"/>
                  </a:lnTo>
                  <a:lnTo>
                    <a:pt x="208" y="209"/>
                  </a:lnTo>
                  <a:lnTo>
                    <a:pt x="208" y="209"/>
                  </a:lnTo>
                  <a:lnTo>
                    <a:pt x="208" y="209"/>
                  </a:lnTo>
                  <a:lnTo>
                    <a:pt x="204" y="209"/>
                  </a:lnTo>
                  <a:lnTo>
                    <a:pt x="203" y="213"/>
                  </a:lnTo>
                  <a:lnTo>
                    <a:pt x="203" y="213"/>
                  </a:lnTo>
                  <a:lnTo>
                    <a:pt x="203" y="213"/>
                  </a:lnTo>
                  <a:lnTo>
                    <a:pt x="197" y="215"/>
                  </a:lnTo>
                  <a:lnTo>
                    <a:pt x="195" y="215"/>
                  </a:lnTo>
                  <a:lnTo>
                    <a:pt x="195" y="217"/>
                  </a:lnTo>
                  <a:lnTo>
                    <a:pt x="195" y="219"/>
                  </a:lnTo>
                  <a:lnTo>
                    <a:pt x="195" y="220"/>
                  </a:lnTo>
                  <a:lnTo>
                    <a:pt x="194" y="222"/>
                  </a:lnTo>
                  <a:lnTo>
                    <a:pt x="194" y="222"/>
                  </a:lnTo>
                  <a:lnTo>
                    <a:pt x="195" y="226"/>
                  </a:lnTo>
                  <a:lnTo>
                    <a:pt x="195" y="228"/>
                  </a:lnTo>
                  <a:lnTo>
                    <a:pt x="195" y="228"/>
                  </a:lnTo>
                  <a:lnTo>
                    <a:pt x="195" y="229"/>
                  </a:lnTo>
                  <a:lnTo>
                    <a:pt x="195" y="229"/>
                  </a:lnTo>
                  <a:lnTo>
                    <a:pt x="195" y="229"/>
                  </a:lnTo>
                  <a:lnTo>
                    <a:pt x="197" y="231"/>
                  </a:lnTo>
                  <a:lnTo>
                    <a:pt x="197" y="231"/>
                  </a:lnTo>
                  <a:lnTo>
                    <a:pt x="199" y="231"/>
                  </a:lnTo>
                  <a:lnTo>
                    <a:pt x="199" y="235"/>
                  </a:lnTo>
                  <a:lnTo>
                    <a:pt x="199" y="237"/>
                  </a:lnTo>
                  <a:lnTo>
                    <a:pt x="199" y="237"/>
                  </a:lnTo>
                  <a:lnTo>
                    <a:pt x="201" y="238"/>
                  </a:lnTo>
                  <a:lnTo>
                    <a:pt x="201" y="238"/>
                  </a:lnTo>
                  <a:lnTo>
                    <a:pt x="201" y="240"/>
                  </a:lnTo>
                  <a:lnTo>
                    <a:pt x="199" y="240"/>
                  </a:lnTo>
                  <a:lnTo>
                    <a:pt x="199" y="242"/>
                  </a:lnTo>
                  <a:lnTo>
                    <a:pt x="199" y="242"/>
                  </a:lnTo>
                  <a:lnTo>
                    <a:pt x="201" y="242"/>
                  </a:lnTo>
                  <a:lnTo>
                    <a:pt x="201" y="242"/>
                  </a:lnTo>
                  <a:lnTo>
                    <a:pt x="201" y="242"/>
                  </a:lnTo>
                  <a:lnTo>
                    <a:pt x="201" y="244"/>
                  </a:lnTo>
                  <a:lnTo>
                    <a:pt x="201" y="244"/>
                  </a:lnTo>
                  <a:lnTo>
                    <a:pt x="201" y="244"/>
                  </a:lnTo>
                  <a:lnTo>
                    <a:pt x="201" y="246"/>
                  </a:lnTo>
                  <a:lnTo>
                    <a:pt x="203" y="246"/>
                  </a:lnTo>
                  <a:lnTo>
                    <a:pt x="199" y="246"/>
                  </a:lnTo>
                  <a:lnTo>
                    <a:pt x="199" y="247"/>
                  </a:lnTo>
                  <a:lnTo>
                    <a:pt x="199" y="247"/>
                  </a:lnTo>
                  <a:lnTo>
                    <a:pt x="199" y="249"/>
                  </a:lnTo>
                  <a:lnTo>
                    <a:pt x="199" y="251"/>
                  </a:lnTo>
                  <a:lnTo>
                    <a:pt x="199" y="251"/>
                  </a:lnTo>
                  <a:lnTo>
                    <a:pt x="197" y="249"/>
                  </a:lnTo>
                  <a:lnTo>
                    <a:pt x="197" y="249"/>
                  </a:lnTo>
                  <a:lnTo>
                    <a:pt x="197" y="251"/>
                  </a:lnTo>
                  <a:lnTo>
                    <a:pt x="195" y="251"/>
                  </a:lnTo>
                  <a:lnTo>
                    <a:pt x="195" y="249"/>
                  </a:lnTo>
                  <a:lnTo>
                    <a:pt x="195" y="247"/>
                  </a:lnTo>
                  <a:lnTo>
                    <a:pt x="194" y="247"/>
                  </a:lnTo>
                  <a:lnTo>
                    <a:pt x="190" y="249"/>
                  </a:lnTo>
                  <a:lnTo>
                    <a:pt x="190" y="249"/>
                  </a:lnTo>
                  <a:lnTo>
                    <a:pt x="190" y="249"/>
                  </a:lnTo>
                  <a:lnTo>
                    <a:pt x="188" y="251"/>
                  </a:lnTo>
                  <a:lnTo>
                    <a:pt x="190" y="251"/>
                  </a:lnTo>
                  <a:lnTo>
                    <a:pt x="192" y="251"/>
                  </a:lnTo>
                  <a:lnTo>
                    <a:pt x="192" y="251"/>
                  </a:lnTo>
                  <a:lnTo>
                    <a:pt x="192" y="253"/>
                  </a:lnTo>
                  <a:lnTo>
                    <a:pt x="192" y="253"/>
                  </a:lnTo>
                  <a:lnTo>
                    <a:pt x="192" y="251"/>
                  </a:lnTo>
                  <a:lnTo>
                    <a:pt x="190" y="251"/>
                  </a:lnTo>
                  <a:lnTo>
                    <a:pt x="188" y="251"/>
                  </a:lnTo>
                  <a:lnTo>
                    <a:pt x="186" y="251"/>
                  </a:lnTo>
                  <a:lnTo>
                    <a:pt x="186" y="251"/>
                  </a:lnTo>
                  <a:lnTo>
                    <a:pt x="185" y="251"/>
                  </a:lnTo>
                  <a:lnTo>
                    <a:pt x="183" y="251"/>
                  </a:lnTo>
                  <a:lnTo>
                    <a:pt x="183" y="251"/>
                  </a:lnTo>
                  <a:lnTo>
                    <a:pt x="181" y="251"/>
                  </a:lnTo>
                  <a:lnTo>
                    <a:pt x="179" y="251"/>
                  </a:lnTo>
                  <a:lnTo>
                    <a:pt x="179" y="253"/>
                  </a:lnTo>
                  <a:lnTo>
                    <a:pt x="177" y="253"/>
                  </a:lnTo>
                  <a:lnTo>
                    <a:pt x="177" y="255"/>
                  </a:lnTo>
                  <a:lnTo>
                    <a:pt x="177" y="255"/>
                  </a:lnTo>
                  <a:lnTo>
                    <a:pt x="179" y="255"/>
                  </a:lnTo>
                  <a:lnTo>
                    <a:pt x="179" y="257"/>
                  </a:lnTo>
                  <a:lnTo>
                    <a:pt x="179" y="258"/>
                  </a:lnTo>
                  <a:lnTo>
                    <a:pt x="177" y="260"/>
                  </a:lnTo>
                  <a:lnTo>
                    <a:pt x="177" y="260"/>
                  </a:lnTo>
                  <a:lnTo>
                    <a:pt x="177" y="260"/>
                  </a:lnTo>
                  <a:lnTo>
                    <a:pt x="177" y="260"/>
                  </a:lnTo>
                  <a:lnTo>
                    <a:pt x="179" y="260"/>
                  </a:lnTo>
                  <a:lnTo>
                    <a:pt x="177" y="262"/>
                  </a:lnTo>
                  <a:lnTo>
                    <a:pt x="177" y="262"/>
                  </a:lnTo>
                  <a:lnTo>
                    <a:pt x="177" y="260"/>
                  </a:lnTo>
                  <a:lnTo>
                    <a:pt x="175" y="260"/>
                  </a:lnTo>
                  <a:lnTo>
                    <a:pt x="175" y="260"/>
                  </a:lnTo>
                  <a:lnTo>
                    <a:pt x="175" y="258"/>
                  </a:lnTo>
                  <a:lnTo>
                    <a:pt x="175" y="258"/>
                  </a:lnTo>
                  <a:lnTo>
                    <a:pt x="175" y="258"/>
                  </a:lnTo>
                  <a:lnTo>
                    <a:pt x="177" y="257"/>
                  </a:lnTo>
                  <a:lnTo>
                    <a:pt x="175" y="257"/>
                  </a:lnTo>
                  <a:lnTo>
                    <a:pt x="175" y="255"/>
                  </a:lnTo>
                  <a:lnTo>
                    <a:pt x="174" y="255"/>
                  </a:lnTo>
                  <a:lnTo>
                    <a:pt x="174" y="258"/>
                  </a:lnTo>
                  <a:lnTo>
                    <a:pt x="174" y="262"/>
                  </a:lnTo>
                  <a:lnTo>
                    <a:pt x="170" y="264"/>
                  </a:lnTo>
                  <a:lnTo>
                    <a:pt x="170" y="266"/>
                  </a:lnTo>
                  <a:lnTo>
                    <a:pt x="170" y="266"/>
                  </a:lnTo>
                  <a:lnTo>
                    <a:pt x="172" y="267"/>
                  </a:lnTo>
                  <a:lnTo>
                    <a:pt x="172" y="267"/>
                  </a:lnTo>
                  <a:lnTo>
                    <a:pt x="174" y="267"/>
                  </a:lnTo>
                  <a:lnTo>
                    <a:pt x="174" y="267"/>
                  </a:lnTo>
                  <a:lnTo>
                    <a:pt x="175" y="267"/>
                  </a:lnTo>
                  <a:lnTo>
                    <a:pt x="174" y="267"/>
                  </a:lnTo>
                  <a:lnTo>
                    <a:pt x="172" y="267"/>
                  </a:lnTo>
                  <a:lnTo>
                    <a:pt x="172" y="269"/>
                  </a:lnTo>
                  <a:lnTo>
                    <a:pt x="168" y="269"/>
                  </a:lnTo>
                  <a:lnTo>
                    <a:pt x="168" y="269"/>
                  </a:lnTo>
                  <a:lnTo>
                    <a:pt x="168" y="269"/>
                  </a:lnTo>
                  <a:lnTo>
                    <a:pt x="170" y="269"/>
                  </a:lnTo>
                  <a:lnTo>
                    <a:pt x="170" y="269"/>
                  </a:lnTo>
                  <a:lnTo>
                    <a:pt x="170" y="271"/>
                  </a:lnTo>
                  <a:lnTo>
                    <a:pt x="168" y="271"/>
                  </a:lnTo>
                  <a:lnTo>
                    <a:pt x="168" y="271"/>
                  </a:lnTo>
                  <a:lnTo>
                    <a:pt x="166" y="269"/>
                  </a:lnTo>
                  <a:lnTo>
                    <a:pt x="166" y="271"/>
                  </a:lnTo>
                  <a:lnTo>
                    <a:pt x="165" y="271"/>
                  </a:lnTo>
                  <a:lnTo>
                    <a:pt x="165" y="271"/>
                  </a:lnTo>
                  <a:lnTo>
                    <a:pt x="161" y="273"/>
                  </a:lnTo>
                  <a:lnTo>
                    <a:pt x="161" y="273"/>
                  </a:lnTo>
                  <a:lnTo>
                    <a:pt x="159" y="273"/>
                  </a:lnTo>
                  <a:lnTo>
                    <a:pt x="157" y="273"/>
                  </a:lnTo>
                  <a:lnTo>
                    <a:pt x="154" y="275"/>
                  </a:lnTo>
                  <a:lnTo>
                    <a:pt x="154" y="276"/>
                  </a:lnTo>
                  <a:lnTo>
                    <a:pt x="154" y="280"/>
                  </a:lnTo>
                  <a:lnTo>
                    <a:pt x="154" y="280"/>
                  </a:lnTo>
                  <a:lnTo>
                    <a:pt x="154" y="282"/>
                  </a:lnTo>
                  <a:lnTo>
                    <a:pt x="152" y="284"/>
                  </a:lnTo>
                  <a:lnTo>
                    <a:pt x="150" y="284"/>
                  </a:lnTo>
                  <a:lnTo>
                    <a:pt x="145" y="285"/>
                  </a:lnTo>
                  <a:lnTo>
                    <a:pt x="145" y="287"/>
                  </a:lnTo>
                  <a:lnTo>
                    <a:pt x="143" y="287"/>
                  </a:lnTo>
                  <a:lnTo>
                    <a:pt x="143" y="289"/>
                  </a:lnTo>
                  <a:lnTo>
                    <a:pt x="145" y="289"/>
                  </a:lnTo>
                  <a:lnTo>
                    <a:pt x="145" y="289"/>
                  </a:lnTo>
                  <a:lnTo>
                    <a:pt x="145" y="289"/>
                  </a:lnTo>
                  <a:lnTo>
                    <a:pt x="143" y="289"/>
                  </a:lnTo>
                  <a:lnTo>
                    <a:pt x="141" y="289"/>
                  </a:lnTo>
                  <a:lnTo>
                    <a:pt x="141" y="291"/>
                  </a:lnTo>
                  <a:lnTo>
                    <a:pt x="139" y="291"/>
                  </a:lnTo>
                  <a:lnTo>
                    <a:pt x="137" y="289"/>
                  </a:lnTo>
                  <a:lnTo>
                    <a:pt x="136" y="289"/>
                  </a:lnTo>
                  <a:lnTo>
                    <a:pt x="136" y="289"/>
                  </a:lnTo>
                  <a:lnTo>
                    <a:pt x="134" y="287"/>
                  </a:lnTo>
                  <a:lnTo>
                    <a:pt x="134" y="287"/>
                  </a:lnTo>
                  <a:lnTo>
                    <a:pt x="134" y="287"/>
                  </a:lnTo>
                  <a:lnTo>
                    <a:pt x="130" y="287"/>
                  </a:lnTo>
                  <a:lnTo>
                    <a:pt x="130" y="287"/>
                  </a:lnTo>
                  <a:lnTo>
                    <a:pt x="130" y="289"/>
                  </a:lnTo>
                  <a:lnTo>
                    <a:pt x="130" y="289"/>
                  </a:lnTo>
                  <a:lnTo>
                    <a:pt x="130" y="291"/>
                  </a:lnTo>
                  <a:lnTo>
                    <a:pt x="132" y="293"/>
                  </a:lnTo>
                  <a:lnTo>
                    <a:pt x="132" y="295"/>
                  </a:lnTo>
                  <a:lnTo>
                    <a:pt x="132" y="296"/>
                  </a:lnTo>
                  <a:lnTo>
                    <a:pt x="132" y="296"/>
                  </a:lnTo>
                  <a:lnTo>
                    <a:pt x="132" y="296"/>
                  </a:lnTo>
                  <a:lnTo>
                    <a:pt x="130" y="296"/>
                  </a:lnTo>
                  <a:lnTo>
                    <a:pt x="130" y="296"/>
                  </a:lnTo>
                  <a:lnTo>
                    <a:pt x="130" y="296"/>
                  </a:lnTo>
                  <a:lnTo>
                    <a:pt x="128" y="296"/>
                  </a:lnTo>
                  <a:lnTo>
                    <a:pt x="127" y="296"/>
                  </a:lnTo>
                  <a:lnTo>
                    <a:pt x="127" y="296"/>
                  </a:lnTo>
                  <a:lnTo>
                    <a:pt x="125" y="296"/>
                  </a:lnTo>
                  <a:lnTo>
                    <a:pt x="121" y="295"/>
                  </a:lnTo>
                  <a:lnTo>
                    <a:pt x="119" y="295"/>
                  </a:lnTo>
                  <a:lnTo>
                    <a:pt x="118" y="295"/>
                  </a:lnTo>
                  <a:lnTo>
                    <a:pt x="118" y="295"/>
                  </a:lnTo>
                  <a:lnTo>
                    <a:pt x="118" y="296"/>
                  </a:lnTo>
                  <a:lnTo>
                    <a:pt x="116" y="296"/>
                  </a:lnTo>
                  <a:lnTo>
                    <a:pt x="114" y="296"/>
                  </a:lnTo>
                  <a:lnTo>
                    <a:pt x="112" y="296"/>
                  </a:lnTo>
                  <a:lnTo>
                    <a:pt x="108" y="298"/>
                  </a:lnTo>
                  <a:lnTo>
                    <a:pt x="108" y="298"/>
                  </a:lnTo>
                  <a:lnTo>
                    <a:pt x="108" y="300"/>
                  </a:lnTo>
                  <a:lnTo>
                    <a:pt x="112" y="300"/>
                  </a:lnTo>
                  <a:lnTo>
                    <a:pt x="112" y="300"/>
                  </a:lnTo>
                  <a:lnTo>
                    <a:pt x="110" y="300"/>
                  </a:lnTo>
                  <a:lnTo>
                    <a:pt x="110" y="302"/>
                  </a:lnTo>
                  <a:lnTo>
                    <a:pt x="110" y="302"/>
                  </a:lnTo>
                  <a:lnTo>
                    <a:pt x="112" y="302"/>
                  </a:lnTo>
                  <a:lnTo>
                    <a:pt x="112" y="302"/>
                  </a:lnTo>
                  <a:lnTo>
                    <a:pt x="112" y="302"/>
                  </a:lnTo>
                  <a:lnTo>
                    <a:pt x="110" y="302"/>
                  </a:lnTo>
                  <a:lnTo>
                    <a:pt x="110" y="304"/>
                  </a:lnTo>
                  <a:lnTo>
                    <a:pt x="112" y="304"/>
                  </a:lnTo>
                  <a:lnTo>
                    <a:pt x="112" y="305"/>
                  </a:lnTo>
                  <a:lnTo>
                    <a:pt x="114" y="305"/>
                  </a:lnTo>
                  <a:lnTo>
                    <a:pt x="114" y="304"/>
                  </a:lnTo>
                  <a:lnTo>
                    <a:pt x="114" y="304"/>
                  </a:lnTo>
                  <a:lnTo>
                    <a:pt x="118" y="305"/>
                  </a:lnTo>
                  <a:lnTo>
                    <a:pt x="119" y="305"/>
                  </a:lnTo>
                  <a:lnTo>
                    <a:pt x="119" y="307"/>
                  </a:lnTo>
                  <a:lnTo>
                    <a:pt x="121" y="307"/>
                  </a:lnTo>
                  <a:lnTo>
                    <a:pt x="123" y="307"/>
                  </a:lnTo>
                  <a:lnTo>
                    <a:pt x="123" y="307"/>
                  </a:lnTo>
                  <a:lnTo>
                    <a:pt x="123" y="307"/>
                  </a:lnTo>
                  <a:lnTo>
                    <a:pt x="125" y="307"/>
                  </a:lnTo>
                  <a:lnTo>
                    <a:pt x="125" y="307"/>
                  </a:lnTo>
                  <a:lnTo>
                    <a:pt x="125" y="307"/>
                  </a:lnTo>
                  <a:lnTo>
                    <a:pt x="125" y="309"/>
                  </a:lnTo>
                  <a:lnTo>
                    <a:pt x="127" y="311"/>
                  </a:lnTo>
                  <a:lnTo>
                    <a:pt x="128" y="309"/>
                  </a:lnTo>
                  <a:lnTo>
                    <a:pt x="130" y="311"/>
                  </a:lnTo>
                  <a:lnTo>
                    <a:pt x="128" y="311"/>
                  </a:lnTo>
                  <a:lnTo>
                    <a:pt x="128" y="311"/>
                  </a:lnTo>
                  <a:lnTo>
                    <a:pt x="128" y="313"/>
                  </a:lnTo>
                  <a:lnTo>
                    <a:pt x="128" y="313"/>
                  </a:lnTo>
                  <a:lnTo>
                    <a:pt x="127" y="313"/>
                  </a:lnTo>
                  <a:lnTo>
                    <a:pt x="127" y="313"/>
                  </a:lnTo>
                  <a:lnTo>
                    <a:pt x="128" y="314"/>
                  </a:lnTo>
                  <a:lnTo>
                    <a:pt x="130" y="316"/>
                  </a:lnTo>
                  <a:lnTo>
                    <a:pt x="130" y="316"/>
                  </a:lnTo>
                  <a:lnTo>
                    <a:pt x="132" y="318"/>
                  </a:lnTo>
                  <a:lnTo>
                    <a:pt x="132" y="318"/>
                  </a:lnTo>
                  <a:lnTo>
                    <a:pt x="136" y="320"/>
                  </a:lnTo>
                  <a:lnTo>
                    <a:pt x="134" y="320"/>
                  </a:lnTo>
                  <a:lnTo>
                    <a:pt x="136" y="322"/>
                  </a:lnTo>
                  <a:lnTo>
                    <a:pt x="136" y="323"/>
                  </a:lnTo>
                  <a:lnTo>
                    <a:pt x="134" y="325"/>
                  </a:lnTo>
                  <a:lnTo>
                    <a:pt x="136" y="325"/>
                  </a:lnTo>
                  <a:lnTo>
                    <a:pt x="136" y="325"/>
                  </a:lnTo>
                  <a:lnTo>
                    <a:pt x="137" y="327"/>
                  </a:lnTo>
                  <a:lnTo>
                    <a:pt x="137" y="329"/>
                  </a:lnTo>
                  <a:lnTo>
                    <a:pt x="137" y="329"/>
                  </a:lnTo>
                  <a:lnTo>
                    <a:pt x="136" y="327"/>
                  </a:lnTo>
                  <a:lnTo>
                    <a:pt x="136" y="327"/>
                  </a:lnTo>
                  <a:lnTo>
                    <a:pt x="136" y="329"/>
                  </a:lnTo>
                  <a:lnTo>
                    <a:pt x="134" y="334"/>
                  </a:lnTo>
                  <a:lnTo>
                    <a:pt x="134" y="334"/>
                  </a:lnTo>
                  <a:lnTo>
                    <a:pt x="136" y="334"/>
                  </a:lnTo>
                  <a:lnTo>
                    <a:pt x="136" y="334"/>
                  </a:lnTo>
                  <a:lnTo>
                    <a:pt x="136" y="336"/>
                  </a:lnTo>
                  <a:lnTo>
                    <a:pt x="134" y="336"/>
                  </a:lnTo>
                  <a:lnTo>
                    <a:pt x="134" y="338"/>
                  </a:lnTo>
                  <a:lnTo>
                    <a:pt x="132" y="345"/>
                  </a:lnTo>
                  <a:lnTo>
                    <a:pt x="132" y="347"/>
                  </a:lnTo>
                  <a:lnTo>
                    <a:pt x="130" y="347"/>
                  </a:lnTo>
                  <a:lnTo>
                    <a:pt x="128" y="347"/>
                  </a:lnTo>
                  <a:lnTo>
                    <a:pt x="128" y="347"/>
                  </a:lnTo>
                  <a:lnTo>
                    <a:pt x="125" y="347"/>
                  </a:lnTo>
                  <a:lnTo>
                    <a:pt x="123" y="347"/>
                  </a:lnTo>
                  <a:lnTo>
                    <a:pt x="119" y="347"/>
                  </a:lnTo>
                  <a:lnTo>
                    <a:pt x="118" y="347"/>
                  </a:lnTo>
                  <a:lnTo>
                    <a:pt x="116" y="347"/>
                  </a:lnTo>
                  <a:lnTo>
                    <a:pt x="114" y="347"/>
                  </a:lnTo>
                  <a:lnTo>
                    <a:pt x="112" y="347"/>
                  </a:lnTo>
                  <a:lnTo>
                    <a:pt x="108" y="347"/>
                  </a:lnTo>
                  <a:lnTo>
                    <a:pt x="105" y="345"/>
                  </a:lnTo>
                  <a:lnTo>
                    <a:pt x="103" y="345"/>
                  </a:lnTo>
                  <a:lnTo>
                    <a:pt x="101" y="345"/>
                  </a:lnTo>
                  <a:lnTo>
                    <a:pt x="99" y="345"/>
                  </a:lnTo>
                  <a:lnTo>
                    <a:pt x="98" y="345"/>
                  </a:lnTo>
                  <a:lnTo>
                    <a:pt x="92" y="345"/>
                  </a:lnTo>
                  <a:lnTo>
                    <a:pt x="90" y="345"/>
                  </a:lnTo>
                  <a:lnTo>
                    <a:pt x="89" y="343"/>
                  </a:lnTo>
                  <a:lnTo>
                    <a:pt x="87" y="343"/>
                  </a:lnTo>
                  <a:lnTo>
                    <a:pt x="83" y="343"/>
                  </a:lnTo>
                  <a:lnTo>
                    <a:pt x="83" y="345"/>
                  </a:lnTo>
                  <a:lnTo>
                    <a:pt x="83" y="347"/>
                  </a:lnTo>
                  <a:lnTo>
                    <a:pt x="81" y="347"/>
                  </a:lnTo>
                  <a:lnTo>
                    <a:pt x="80" y="347"/>
                  </a:lnTo>
                  <a:lnTo>
                    <a:pt x="78" y="349"/>
                  </a:lnTo>
                  <a:lnTo>
                    <a:pt x="76" y="349"/>
                  </a:lnTo>
                  <a:lnTo>
                    <a:pt x="76" y="351"/>
                  </a:lnTo>
                  <a:lnTo>
                    <a:pt x="78" y="352"/>
                  </a:lnTo>
                  <a:lnTo>
                    <a:pt x="78" y="354"/>
                  </a:lnTo>
                  <a:lnTo>
                    <a:pt x="78" y="354"/>
                  </a:lnTo>
                  <a:lnTo>
                    <a:pt x="80" y="354"/>
                  </a:lnTo>
                  <a:lnTo>
                    <a:pt x="78" y="356"/>
                  </a:lnTo>
                  <a:lnTo>
                    <a:pt x="80" y="356"/>
                  </a:lnTo>
                  <a:lnTo>
                    <a:pt x="78" y="358"/>
                  </a:lnTo>
                  <a:lnTo>
                    <a:pt x="80" y="358"/>
                  </a:lnTo>
                  <a:lnTo>
                    <a:pt x="80" y="358"/>
                  </a:lnTo>
                  <a:lnTo>
                    <a:pt x="78" y="360"/>
                  </a:lnTo>
                  <a:lnTo>
                    <a:pt x="78" y="361"/>
                  </a:lnTo>
                  <a:lnTo>
                    <a:pt x="78" y="361"/>
                  </a:lnTo>
                  <a:lnTo>
                    <a:pt x="78" y="361"/>
                  </a:lnTo>
                  <a:lnTo>
                    <a:pt x="80" y="367"/>
                  </a:lnTo>
                  <a:lnTo>
                    <a:pt x="80" y="369"/>
                  </a:lnTo>
                  <a:lnTo>
                    <a:pt x="80" y="371"/>
                  </a:lnTo>
                  <a:lnTo>
                    <a:pt x="78" y="374"/>
                  </a:lnTo>
                  <a:lnTo>
                    <a:pt x="78" y="374"/>
                  </a:lnTo>
                  <a:lnTo>
                    <a:pt x="78" y="376"/>
                  </a:lnTo>
                  <a:lnTo>
                    <a:pt x="76" y="380"/>
                  </a:lnTo>
                  <a:lnTo>
                    <a:pt x="76" y="380"/>
                  </a:lnTo>
                  <a:lnTo>
                    <a:pt x="76" y="383"/>
                  </a:lnTo>
                  <a:lnTo>
                    <a:pt x="74" y="385"/>
                  </a:lnTo>
                  <a:lnTo>
                    <a:pt x="72" y="387"/>
                  </a:lnTo>
                  <a:lnTo>
                    <a:pt x="72" y="389"/>
                  </a:lnTo>
                  <a:lnTo>
                    <a:pt x="72" y="390"/>
                  </a:lnTo>
                  <a:lnTo>
                    <a:pt x="72" y="392"/>
                  </a:lnTo>
                  <a:lnTo>
                    <a:pt x="74" y="392"/>
                  </a:lnTo>
                  <a:lnTo>
                    <a:pt x="74" y="394"/>
                  </a:lnTo>
                  <a:lnTo>
                    <a:pt x="76" y="394"/>
                  </a:lnTo>
                  <a:lnTo>
                    <a:pt x="78" y="394"/>
                  </a:lnTo>
                  <a:lnTo>
                    <a:pt x="78" y="394"/>
                  </a:lnTo>
                  <a:lnTo>
                    <a:pt x="78" y="394"/>
                  </a:lnTo>
                  <a:lnTo>
                    <a:pt x="78" y="398"/>
                  </a:lnTo>
                  <a:lnTo>
                    <a:pt x="76" y="398"/>
                  </a:lnTo>
                  <a:lnTo>
                    <a:pt x="78" y="399"/>
                  </a:lnTo>
                  <a:lnTo>
                    <a:pt x="76" y="403"/>
                  </a:lnTo>
                  <a:lnTo>
                    <a:pt x="76" y="403"/>
                  </a:lnTo>
                  <a:lnTo>
                    <a:pt x="76" y="407"/>
                  </a:lnTo>
                  <a:lnTo>
                    <a:pt x="76" y="407"/>
                  </a:lnTo>
                  <a:lnTo>
                    <a:pt x="76" y="409"/>
                  </a:lnTo>
                  <a:lnTo>
                    <a:pt x="78" y="407"/>
                  </a:lnTo>
                  <a:lnTo>
                    <a:pt x="80" y="407"/>
                  </a:lnTo>
                  <a:lnTo>
                    <a:pt x="81" y="407"/>
                  </a:lnTo>
                  <a:lnTo>
                    <a:pt x="81" y="409"/>
                  </a:lnTo>
                  <a:lnTo>
                    <a:pt x="83" y="409"/>
                  </a:lnTo>
                  <a:lnTo>
                    <a:pt x="85" y="407"/>
                  </a:lnTo>
                  <a:lnTo>
                    <a:pt x="85" y="407"/>
                  </a:lnTo>
                  <a:lnTo>
                    <a:pt x="87" y="407"/>
                  </a:lnTo>
                  <a:lnTo>
                    <a:pt x="90" y="407"/>
                  </a:lnTo>
                  <a:lnTo>
                    <a:pt x="90" y="407"/>
                  </a:lnTo>
                  <a:lnTo>
                    <a:pt x="94" y="407"/>
                  </a:lnTo>
                  <a:lnTo>
                    <a:pt x="94" y="409"/>
                  </a:lnTo>
                  <a:lnTo>
                    <a:pt x="94" y="409"/>
                  </a:lnTo>
                  <a:lnTo>
                    <a:pt x="94" y="410"/>
                  </a:lnTo>
                  <a:lnTo>
                    <a:pt x="94" y="412"/>
                  </a:lnTo>
                  <a:lnTo>
                    <a:pt x="96" y="412"/>
                  </a:lnTo>
                  <a:lnTo>
                    <a:pt x="96" y="414"/>
                  </a:lnTo>
                  <a:lnTo>
                    <a:pt x="98" y="416"/>
                  </a:lnTo>
                  <a:lnTo>
                    <a:pt x="99" y="418"/>
                  </a:lnTo>
                  <a:lnTo>
                    <a:pt x="101" y="418"/>
                  </a:lnTo>
                  <a:lnTo>
                    <a:pt x="103" y="418"/>
                  </a:lnTo>
                  <a:lnTo>
                    <a:pt x="103" y="416"/>
                  </a:lnTo>
                  <a:lnTo>
                    <a:pt x="103" y="416"/>
                  </a:lnTo>
                  <a:lnTo>
                    <a:pt x="105" y="414"/>
                  </a:lnTo>
                  <a:lnTo>
                    <a:pt x="107" y="414"/>
                  </a:lnTo>
                  <a:lnTo>
                    <a:pt x="108" y="412"/>
                  </a:lnTo>
                  <a:lnTo>
                    <a:pt x="110" y="412"/>
                  </a:lnTo>
                  <a:lnTo>
                    <a:pt x="114" y="410"/>
                  </a:lnTo>
                  <a:lnTo>
                    <a:pt x="118" y="410"/>
                  </a:lnTo>
                  <a:lnTo>
                    <a:pt x="119" y="410"/>
                  </a:lnTo>
                  <a:lnTo>
                    <a:pt x="121" y="412"/>
                  </a:lnTo>
                  <a:lnTo>
                    <a:pt x="123" y="412"/>
                  </a:lnTo>
                  <a:lnTo>
                    <a:pt x="125" y="410"/>
                  </a:lnTo>
                  <a:lnTo>
                    <a:pt x="127" y="410"/>
                  </a:lnTo>
                  <a:lnTo>
                    <a:pt x="127" y="410"/>
                  </a:lnTo>
                  <a:lnTo>
                    <a:pt x="128" y="410"/>
                  </a:lnTo>
                  <a:lnTo>
                    <a:pt x="128" y="409"/>
                  </a:lnTo>
                  <a:lnTo>
                    <a:pt x="130" y="407"/>
                  </a:lnTo>
                  <a:lnTo>
                    <a:pt x="132" y="403"/>
                  </a:lnTo>
                  <a:lnTo>
                    <a:pt x="137" y="403"/>
                  </a:lnTo>
                  <a:lnTo>
                    <a:pt x="136" y="401"/>
                  </a:lnTo>
                  <a:lnTo>
                    <a:pt x="137" y="401"/>
                  </a:lnTo>
                  <a:lnTo>
                    <a:pt x="137" y="399"/>
                  </a:lnTo>
                  <a:lnTo>
                    <a:pt x="137" y="398"/>
                  </a:lnTo>
                  <a:lnTo>
                    <a:pt x="139" y="396"/>
                  </a:lnTo>
                  <a:lnTo>
                    <a:pt x="141" y="396"/>
                  </a:lnTo>
                  <a:lnTo>
                    <a:pt x="141" y="394"/>
                  </a:lnTo>
                  <a:lnTo>
                    <a:pt x="143" y="392"/>
                  </a:lnTo>
                  <a:lnTo>
                    <a:pt x="143" y="392"/>
                  </a:lnTo>
                  <a:lnTo>
                    <a:pt x="143" y="390"/>
                  </a:lnTo>
                  <a:lnTo>
                    <a:pt x="141" y="390"/>
                  </a:lnTo>
                  <a:lnTo>
                    <a:pt x="141" y="390"/>
                  </a:lnTo>
                  <a:lnTo>
                    <a:pt x="141" y="389"/>
                  </a:lnTo>
                  <a:lnTo>
                    <a:pt x="141" y="389"/>
                  </a:lnTo>
                  <a:lnTo>
                    <a:pt x="141" y="387"/>
                  </a:lnTo>
                  <a:lnTo>
                    <a:pt x="139" y="387"/>
                  </a:lnTo>
                  <a:lnTo>
                    <a:pt x="139" y="385"/>
                  </a:lnTo>
                  <a:lnTo>
                    <a:pt x="141" y="385"/>
                  </a:lnTo>
                  <a:lnTo>
                    <a:pt x="141" y="383"/>
                  </a:lnTo>
                  <a:lnTo>
                    <a:pt x="143" y="380"/>
                  </a:lnTo>
                  <a:lnTo>
                    <a:pt x="145" y="376"/>
                  </a:lnTo>
                  <a:lnTo>
                    <a:pt x="147" y="374"/>
                  </a:lnTo>
                  <a:lnTo>
                    <a:pt x="148" y="372"/>
                  </a:lnTo>
                  <a:lnTo>
                    <a:pt x="148" y="372"/>
                  </a:lnTo>
                  <a:lnTo>
                    <a:pt x="150" y="371"/>
                  </a:lnTo>
                  <a:lnTo>
                    <a:pt x="157" y="367"/>
                  </a:lnTo>
                  <a:lnTo>
                    <a:pt x="159" y="365"/>
                  </a:lnTo>
                  <a:lnTo>
                    <a:pt x="165" y="361"/>
                  </a:lnTo>
                  <a:lnTo>
                    <a:pt x="166" y="361"/>
                  </a:lnTo>
                  <a:lnTo>
                    <a:pt x="165" y="360"/>
                  </a:lnTo>
                  <a:lnTo>
                    <a:pt x="165" y="358"/>
                  </a:lnTo>
                  <a:lnTo>
                    <a:pt x="166" y="358"/>
                  </a:lnTo>
                  <a:lnTo>
                    <a:pt x="166" y="356"/>
                  </a:lnTo>
                  <a:lnTo>
                    <a:pt x="165" y="356"/>
                  </a:lnTo>
                  <a:lnTo>
                    <a:pt x="165" y="352"/>
                  </a:lnTo>
                  <a:lnTo>
                    <a:pt x="165" y="352"/>
                  </a:lnTo>
                  <a:lnTo>
                    <a:pt x="165" y="351"/>
                  </a:lnTo>
                  <a:lnTo>
                    <a:pt x="165" y="349"/>
                  </a:lnTo>
                  <a:lnTo>
                    <a:pt x="168" y="347"/>
                  </a:lnTo>
                  <a:lnTo>
                    <a:pt x="168" y="347"/>
                  </a:lnTo>
                  <a:lnTo>
                    <a:pt x="170" y="347"/>
                  </a:lnTo>
                  <a:lnTo>
                    <a:pt x="172" y="345"/>
                  </a:lnTo>
                  <a:lnTo>
                    <a:pt x="172" y="345"/>
                  </a:lnTo>
                  <a:lnTo>
                    <a:pt x="172" y="347"/>
                  </a:lnTo>
                  <a:lnTo>
                    <a:pt x="174" y="347"/>
                  </a:lnTo>
                  <a:lnTo>
                    <a:pt x="174" y="347"/>
                  </a:lnTo>
                  <a:lnTo>
                    <a:pt x="175" y="347"/>
                  </a:lnTo>
                  <a:lnTo>
                    <a:pt x="175" y="347"/>
                  </a:lnTo>
                  <a:lnTo>
                    <a:pt x="177" y="347"/>
                  </a:lnTo>
                  <a:lnTo>
                    <a:pt x="177" y="347"/>
                  </a:lnTo>
                  <a:lnTo>
                    <a:pt x="179" y="347"/>
                  </a:lnTo>
                  <a:lnTo>
                    <a:pt x="179" y="347"/>
                  </a:lnTo>
                  <a:lnTo>
                    <a:pt x="179" y="347"/>
                  </a:lnTo>
                  <a:lnTo>
                    <a:pt x="181" y="347"/>
                  </a:lnTo>
                  <a:lnTo>
                    <a:pt x="181" y="349"/>
                  </a:lnTo>
                  <a:lnTo>
                    <a:pt x="183" y="349"/>
                  </a:lnTo>
                  <a:lnTo>
                    <a:pt x="185" y="349"/>
                  </a:lnTo>
                  <a:lnTo>
                    <a:pt x="186" y="351"/>
                  </a:lnTo>
                  <a:lnTo>
                    <a:pt x="190" y="349"/>
                  </a:lnTo>
                  <a:lnTo>
                    <a:pt x="190" y="349"/>
                  </a:lnTo>
                  <a:lnTo>
                    <a:pt x="190" y="347"/>
                  </a:lnTo>
                  <a:lnTo>
                    <a:pt x="192" y="347"/>
                  </a:lnTo>
                  <a:lnTo>
                    <a:pt x="192" y="345"/>
                  </a:lnTo>
                  <a:lnTo>
                    <a:pt x="194" y="345"/>
                  </a:lnTo>
                  <a:lnTo>
                    <a:pt x="194" y="343"/>
                  </a:lnTo>
                  <a:lnTo>
                    <a:pt x="195" y="343"/>
                  </a:lnTo>
                  <a:lnTo>
                    <a:pt x="195" y="343"/>
                  </a:lnTo>
                  <a:lnTo>
                    <a:pt x="197" y="343"/>
                  </a:lnTo>
                  <a:lnTo>
                    <a:pt x="199" y="343"/>
                  </a:lnTo>
                  <a:lnTo>
                    <a:pt x="201" y="342"/>
                  </a:lnTo>
                  <a:lnTo>
                    <a:pt x="201" y="342"/>
                  </a:lnTo>
                  <a:lnTo>
                    <a:pt x="201" y="338"/>
                  </a:lnTo>
                  <a:lnTo>
                    <a:pt x="203" y="338"/>
                  </a:lnTo>
                  <a:lnTo>
                    <a:pt x="203" y="338"/>
                  </a:lnTo>
                  <a:lnTo>
                    <a:pt x="204" y="336"/>
                  </a:lnTo>
                  <a:lnTo>
                    <a:pt x="206" y="336"/>
                  </a:lnTo>
                  <a:lnTo>
                    <a:pt x="208" y="338"/>
                  </a:lnTo>
                  <a:lnTo>
                    <a:pt x="214" y="340"/>
                  </a:lnTo>
                  <a:lnTo>
                    <a:pt x="215" y="342"/>
                  </a:lnTo>
                  <a:lnTo>
                    <a:pt x="215" y="342"/>
                  </a:lnTo>
                  <a:lnTo>
                    <a:pt x="215" y="343"/>
                  </a:lnTo>
                  <a:lnTo>
                    <a:pt x="217" y="347"/>
                  </a:lnTo>
                  <a:lnTo>
                    <a:pt x="219" y="349"/>
                  </a:lnTo>
                  <a:lnTo>
                    <a:pt x="219" y="351"/>
                  </a:lnTo>
                  <a:lnTo>
                    <a:pt x="221" y="352"/>
                  </a:lnTo>
                  <a:lnTo>
                    <a:pt x="223" y="354"/>
                  </a:lnTo>
                  <a:lnTo>
                    <a:pt x="223" y="356"/>
                  </a:lnTo>
                  <a:lnTo>
                    <a:pt x="224" y="356"/>
                  </a:lnTo>
                  <a:lnTo>
                    <a:pt x="224" y="356"/>
                  </a:lnTo>
                  <a:lnTo>
                    <a:pt x="226" y="356"/>
                  </a:lnTo>
                  <a:lnTo>
                    <a:pt x="228" y="360"/>
                  </a:lnTo>
                  <a:lnTo>
                    <a:pt x="230" y="360"/>
                  </a:lnTo>
                  <a:lnTo>
                    <a:pt x="232" y="363"/>
                  </a:lnTo>
                  <a:lnTo>
                    <a:pt x="233" y="365"/>
                  </a:lnTo>
                  <a:lnTo>
                    <a:pt x="237" y="367"/>
                  </a:lnTo>
                  <a:lnTo>
                    <a:pt x="237" y="367"/>
                  </a:lnTo>
                  <a:lnTo>
                    <a:pt x="242" y="367"/>
                  </a:lnTo>
                  <a:lnTo>
                    <a:pt x="242" y="367"/>
                  </a:lnTo>
                  <a:lnTo>
                    <a:pt x="244" y="369"/>
                  </a:lnTo>
                  <a:lnTo>
                    <a:pt x="246" y="371"/>
                  </a:lnTo>
                  <a:lnTo>
                    <a:pt x="248" y="372"/>
                  </a:lnTo>
                  <a:lnTo>
                    <a:pt x="248" y="372"/>
                  </a:lnTo>
                  <a:lnTo>
                    <a:pt x="250" y="372"/>
                  </a:lnTo>
                  <a:lnTo>
                    <a:pt x="252" y="372"/>
                  </a:lnTo>
                  <a:lnTo>
                    <a:pt x="252" y="374"/>
                  </a:lnTo>
                  <a:lnTo>
                    <a:pt x="252" y="376"/>
                  </a:lnTo>
                  <a:lnTo>
                    <a:pt x="252" y="376"/>
                  </a:lnTo>
                  <a:lnTo>
                    <a:pt x="252" y="378"/>
                  </a:lnTo>
                  <a:lnTo>
                    <a:pt x="255" y="378"/>
                  </a:lnTo>
                  <a:lnTo>
                    <a:pt x="255" y="378"/>
                  </a:lnTo>
                  <a:lnTo>
                    <a:pt x="255" y="380"/>
                  </a:lnTo>
                  <a:lnTo>
                    <a:pt x="257" y="378"/>
                  </a:lnTo>
                  <a:lnTo>
                    <a:pt x="257" y="378"/>
                  </a:lnTo>
                  <a:lnTo>
                    <a:pt x="257" y="380"/>
                  </a:lnTo>
                  <a:lnTo>
                    <a:pt x="259" y="380"/>
                  </a:lnTo>
                  <a:lnTo>
                    <a:pt x="259" y="383"/>
                  </a:lnTo>
                  <a:lnTo>
                    <a:pt x="261" y="385"/>
                  </a:lnTo>
                  <a:lnTo>
                    <a:pt x="261" y="387"/>
                  </a:lnTo>
                  <a:lnTo>
                    <a:pt x="262" y="390"/>
                  </a:lnTo>
                  <a:lnTo>
                    <a:pt x="261" y="390"/>
                  </a:lnTo>
                  <a:lnTo>
                    <a:pt x="261" y="392"/>
                  </a:lnTo>
                  <a:lnTo>
                    <a:pt x="261" y="394"/>
                  </a:lnTo>
                  <a:lnTo>
                    <a:pt x="259" y="394"/>
                  </a:lnTo>
                  <a:lnTo>
                    <a:pt x="259" y="396"/>
                  </a:lnTo>
                  <a:lnTo>
                    <a:pt x="259" y="398"/>
                  </a:lnTo>
                  <a:lnTo>
                    <a:pt x="259" y="399"/>
                  </a:lnTo>
                  <a:lnTo>
                    <a:pt x="261" y="398"/>
                  </a:lnTo>
                  <a:lnTo>
                    <a:pt x="261" y="399"/>
                  </a:lnTo>
                  <a:lnTo>
                    <a:pt x="261" y="399"/>
                  </a:lnTo>
                  <a:lnTo>
                    <a:pt x="261" y="399"/>
                  </a:lnTo>
                  <a:lnTo>
                    <a:pt x="262" y="398"/>
                  </a:lnTo>
                  <a:lnTo>
                    <a:pt x="262" y="396"/>
                  </a:lnTo>
                  <a:lnTo>
                    <a:pt x="262" y="396"/>
                  </a:lnTo>
                  <a:lnTo>
                    <a:pt x="264" y="394"/>
                  </a:lnTo>
                  <a:lnTo>
                    <a:pt x="266" y="394"/>
                  </a:lnTo>
                  <a:lnTo>
                    <a:pt x="266" y="394"/>
                  </a:lnTo>
                  <a:lnTo>
                    <a:pt x="266" y="390"/>
                  </a:lnTo>
                  <a:lnTo>
                    <a:pt x="266" y="390"/>
                  </a:lnTo>
                  <a:lnTo>
                    <a:pt x="266" y="389"/>
                  </a:lnTo>
                  <a:lnTo>
                    <a:pt x="268" y="389"/>
                  </a:lnTo>
                  <a:lnTo>
                    <a:pt x="268" y="389"/>
                  </a:lnTo>
                  <a:lnTo>
                    <a:pt x="270" y="389"/>
                  </a:lnTo>
                  <a:lnTo>
                    <a:pt x="268" y="387"/>
                  </a:lnTo>
                  <a:lnTo>
                    <a:pt x="268" y="385"/>
                  </a:lnTo>
                  <a:lnTo>
                    <a:pt x="268" y="385"/>
                  </a:lnTo>
                  <a:lnTo>
                    <a:pt x="268" y="383"/>
                  </a:lnTo>
                  <a:lnTo>
                    <a:pt x="266" y="383"/>
                  </a:lnTo>
                  <a:lnTo>
                    <a:pt x="266" y="381"/>
                  </a:lnTo>
                  <a:lnTo>
                    <a:pt x="264" y="381"/>
                  </a:lnTo>
                  <a:lnTo>
                    <a:pt x="264" y="380"/>
                  </a:lnTo>
                  <a:lnTo>
                    <a:pt x="264" y="378"/>
                  </a:lnTo>
                  <a:lnTo>
                    <a:pt x="266" y="376"/>
                  </a:lnTo>
                  <a:lnTo>
                    <a:pt x="266" y="374"/>
                  </a:lnTo>
                  <a:lnTo>
                    <a:pt x="268" y="374"/>
                  </a:lnTo>
                  <a:lnTo>
                    <a:pt x="270" y="376"/>
                  </a:lnTo>
                  <a:lnTo>
                    <a:pt x="273" y="376"/>
                  </a:lnTo>
                  <a:lnTo>
                    <a:pt x="275" y="376"/>
                  </a:lnTo>
                  <a:lnTo>
                    <a:pt x="275" y="378"/>
                  </a:lnTo>
                  <a:lnTo>
                    <a:pt x="275" y="380"/>
                  </a:lnTo>
                  <a:lnTo>
                    <a:pt x="277" y="380"/>
                  </a:lnTo>
                  <a:lnTo>
                    <a:pt x="277" y="380"/>
                  </a:lnTo>
                  <a:lnTo>
                    <a:pt x="279" y="378"/>
                  </a:lnTo>
                  <a:lnTo>
                    <a:pt x="279" y="376"/>
                  </a:lnTo>
                  <a:lnTo>
                    <a:pt x="277" y="376"/>
                  </a:lnTo>
                  <a:lnTo>
                    <a:pt x="275" y="374"/>
                  </a:lnTo>
                  <a:lnTo>
                    <a:pt x="273" y="372"/>
                  </a:lnTo>
                  <a:lnTo>
                    <a:pt x="270" y="371"/>
                  </a:lnTo>
                  <a:lnTo>
                    <a:pt x="268" y="369"/>
                  </a:lnTo>
                  <a:lnTo>
                    <a:pt x="266" y="367"/>
                  </a:lnTo>
                  <a:lnTo>
                    <a:pt x="261" y="365"/>
                  </a:lnTo>
                  <a:lnTo>
                    <a:pt x="261" y="365"/>
                  </a:lnTo>
                  <a:lnTo>
                    <a:pt x="259" y="365"/>
                  </a:lnTo>
                  <a:lnTo>
                    <a:pt x="259" y="365"/>
                  </a:lnTo>
                  <a:lnTo>
                    <a:pt x="259" y="365"/>
                  </a:lnTo>
                  <a:lnTo>
                    <a:pt x="259" y="363"/>
                  </a:lnTo>
                  <a:lnTo>
                    <a:pt x="259" y="363"/>
                  </a:lnTo>
                  <a:lnTo>
                    <a:pt x="261" y="361"/>
                  </a:lnTo>
                  <a:lnTo>
                    <a:pt x="261" y="361"/>
                  </a:lnTo>
                  <a:lnTo>
                    <a:pt x="259" y="360"/>
                  </a:lnTo>
                  <a:lnTo>
                    <a:pt x="257" y="360"/>
                  </a:lnTo>
                  <a:lnTo>
                    <a:pt x="257" y="360"/>
                  </a:lnTo>
                  <a:lnTo>
                    <a:pt x="253" y="360"/>
                  </a:lnTo>
                  <a:lnTo>
                    <a:pt x="253" y="361"/>
                  </a:lnTo>
                  <a:lnTo>
                    <a:pt x="252" y="360"/>
                  </a:lnTo>
                  <a:lnTo>
                    <a:pt x="250" y="360"/>
                  </a:lnTo>
                  <a:lnTo>
                    <a:pt x="250" y="358"/>
                  </a:lnTo>
                  <a:lnTo>
                    <a:pt x="248" y="358"/>
                  </a:lnTo>
                  <a:lnTo>
                    <a:pt x="248" y="358"/>
                  </a:lnTo>
                  <a:lnTo>
                    <a:pt x="244" y="354"/>
                  </a:lnTo>
                  <a:lnTo>
                    <a:pt x="244" y="354"/>
                  </a:lnTo>
                  <a:lnTo>
                    <a:pt x="242" y="352"/>
                  </a:lnTo>
                  <a:lnTo>
                    <a:pt x="242" y="351"/>
                  </a:lnTo>
                  <a:lnTo>
                    <a:pt x="242" y="349"/>
                  </a:lnTo>
                  <a:lnTo>
                    <a:pt x="241" y="347"/>
                  </a:lnTo>
                  <a:lnTo>
                    <a:pt x="239" y="343"/>
                  </a:lnTo>
                  <a:lnTo>
                    <a:pt x="239" y="343"/>
                  </a:lnTo>
                  <a:lnTo>
                    <a:pt x="237" y="343"/>
                  </a:lnTo>
                  <a:lnTo>
                    <a:pt x="237" y="343"/>
                  </a:lnTo>
                  <a:lnTo>
                    <a:pt x="235" y="342"/>
                  </a:lnTo>
                  <a:lnTo>
                    <a:pt x="235" y="342"/>
                  </a:lnTo>
                  <a:lnTo>
                    <a:pt x="232" y="340"/>
                  </a:lnTo>
                  <a:lnTo>
                    <a:pt x="232" y="340"/>
                  </a:lnTo>
                  <a:lnTo>
                    <a:pt x="230" y="338"/>
                  </a:lnTo>
                  <a:lnTo>
                    <a:pt x="230" y="338"/>
                  </a:lnTo>
                  <a:lnTo>
                    <a:pt x="230" y="334"/>
                  </a:lnTo>
                  <a:lnTo>
                    <a:pt x="230" y="333"/>
                  </a:lnTo>
                  <a:lnTo>
                    <a:pt x="232" y="333"/>
                  </a:lnTo>
                  <a:lnTo>
                    <a:pt x="232" y="331"/>
                  </a:lnTo>
                  <a:lnTo>
                    <a:pt x="230" y="331"/>
                  </a:lnTo>
                  <a:lnTo>
                    <a:pt x="230" y="331"/>
                  </a:lnTo>
                  <a:lnTo>
                    <a:pt x="228" y="329"/>
                  </a:lnTo>
                  <a:lnTo>
                    <a:pt x="230" y="327"/>
                  </a:lnTo>
                  <a:lnTo>
                    <a:pt x="230" y="325"/>
                  </a:lnTo>
                  <a:lnTo>
                    <a:pt x="232" y="325"/>
                  </a:lnTo>
                  <a:lnTo>
                    <a:pt x="232" y="327"/>
                  </a:lnTo>
                  <a:lnTo>
                    <a:pt x="232" y="325"/>
                  </a:lnTo>
                  <a:lnTo>
                    <a:pt x="235" y="325"/>
                  </a:lnTo>
                  <a:lnTo>
                    <a:pt x="237" y="325"/>
                  </a:lnTo>
                  <a:lnTo>
                    <a:pt x="237" y="323"/>
                  </a:lnTo>
                  <a:lnTo>
                    <a:pt x="239" y="325"/>
                  </a:lnTo>
                  <a:lnTo>
                    <a:pt x="239" y="325"/>
                  </a:lnTo>
                  <a:lnTo>
                    <a:pt x="239" y="325"/>
                  </a:lnTo>
                  <a:lnTo>
                    <a:pt x="239" y="325"/>
                  </a:lnTo>
                  <a:lnTo>
                    <a:pt x="237" y="325"/>
                  </a:lnTo>
                  <a:lnTo>
                    <a:pt x="239" y="329"/>
                  </a:lnTo>
                  <a:lnTo>
                    <a:pt x="241" y="333"/>
                  </a:lnTo>
                  <a:lnTo>
                    <a:pt x="242" y="333"/>
                  </a:lnTo>
                  <a:lnTo>
                    <a:pt x="242" y="333"/>
                  </a:lnTo>
                  <a:lnTo>
                    <a:pt x="242" y="331"/>
                  </a:lnTo>
                  <a:lnTo>
                    <a:pt x="244" y="327"/>
                  </a:lnTo>
                  <a:lnTo>
                    <a:pt x="246" y="329"/>
                  </a:lnTo>
                  <a:lnTo>
                    <a:pt x="246" y="329"/>
                  </a:lnTo>
                  <a:lnTo>
                    <a:pt x="248" y="329"/>
                  </a:lnTo>
                  <a:lnTo>
                    <a:pt x="248" y="331"/>
                  </a:lnTo>
                  <a:lnTo>
                    <a:pt x="248" y="331"/>
                  </a:lnTo>
                  <a:lnTo>
                    <a:pt x="248" y="334"/>
                  </a:lnTo>
                  <a:lnTo>
                    <a:pt x="250" y="336"/>
                  </a:lnTo>
                  <a:lnTo>
                    <a:pt x="252" y="338"/>
                  </a:lnTo>
                  <a:lnTo>
                    <a:pt x="252" y="338"/>
                  </a:lnTo>
                  <a:lnTo>
                    <a:pt x="252" y="338"/>
                  </a:lnTo>
                  <a:lnTo>
                    <a:pt x="252" y="338"/>
                  </a:lnTo>
                  <a:lnTo>
                    <a:pt x="252" y="342"/>
                  </a:lnTo>
                  <a:lnTo>
                    <a:pt x="253" y="342"/>
                  </a:lnTo>
                  <a:lnTo>
                    <a:pt x="255" y="343"/>
                  </a:lnTo>
                  <a:lnTo>
                    <a:pt x="257" y="343"/>
                  </a:lnTo>
                  <a:lnTo>
                    <a:pt x="257" y="343"/>
                  </a:lnTo>
                  <a:lnTo>
                    <a:pt x="257" y="345"/>
                  </a:lnTo>
                  <a:lnTo>
                    <a:pt x="261" y="345"/>
                  </a:lnTo>
                  <a:lnTo>
                    <a:pt x="261" y="345"/>
                  </a:lnTo>
                  <a:lnTo>
                    <a:pt x="264" y="347"/>
                  </a:lnTo>
                  <a:lnTo>
                    <a:pt x="266" y="347"/>
                  </a:lnTo>
                  <a:lnTo>
                    <a:pt x="268" y="349"/>
                  </a:lnTo>
                  <a:lnTo>
                    <a:pt x="270" y="351"/>
                  </a:lnTo>
                  <a:lnTo>
                    <a:pt x="270" y="351"/>
                  </a:lnTo>
                  <a:lnTo>
                    <a:pt x="268" y="351"/>
                  </a:lnTo>
                  <a:lnTo>
                    <a:pt x="268" y="349"/>
                  </a:lnTo>
                  <a:lnTo>
                    <a:pt x="266" y="349"/>
                  </a:lnTo>
                  <a:lnTo>
                    <a:pt x="266" y="351"/>
                  </a:lnTo>
                  <a:lnTo>
                    <a:pt x="268" y="351"/>
                  </a:lnTo>
                  <a:lnTo>
                    <a:pt x="270" y="352"/>
                  </a:lnTo>
                  <a:lnTo>
                    <a:pt x="271" y="352"/>
                  </a:lnTo>
                  <a:lnTo>
                    <a:pt x="275" y="354"/>
                  </a:lnTo>
                  <a:lnTo>
                    <a:pt x="279" y="356"/>
                  </a:lnTo>
                  <a:lnTo>
                    <a:pt x="281" y="358"/>
                  </a:lnTo>
                  <a:lnTo>
                    <a:pt x="281" y="358"/>
                  </a:lnTo>
                  <a:lnTo>
                    <a:pt x="282" y="360"/>
                  </a:lnTo>
                  <a:lnTo>
                    <a:pt x="282" y="361"/>
                  </a:lnTo>
                  <a:lnTo>
                    <a:pt x="284" y="361"/>
                  </a:lnTo>
                  <a:lnTo>
                    <a:pt x="284" y="361"/>
                  </a:lnTo>
                  <a:lnTo>
                    <a:pt x="284" y="365"/>
                  </a:lnTo>
                  <a:lnTo>
                    <a:pt x="284" y="367"/>
                  </a:lnTo>
                  <a:lnTo>
                    <a:pt x="284" y="369"/>
                  </a:lnTo>
                  <a:lnTo>
                    <a:pt x="284" y="371"/>
                  </a:lnTo>
                  <a:lnTo>
                    <a:pt x="284" y="372"/>
                  </a:lnTo>
                  <a:lnTo>
                    <a:pt x="284" y="374"/>
                  </a:lnTo>
                  <a:lnTo>
                    <a:pt x="284" y="374"/>
                  </a:lnTo>
                  <a:lnTo>
                    <a:pt x="284" y="374"/>
                  </a:lnTo>
                  <a:lnTo>
                    <a:pt x="284" y="376"/>
                  </a:lnTo>
                  <a:lnTo>
                    <a:pt x="286" y="378"/>
                  </a:lnTo>
                  <a:lnTo>
                    <a:pt x="288" y="378"/>
                  </a:lnTo>
                  <a:lnTo>
                    <a:pt x="290" y="380"/>
                  </a:lnTo>
                  <a:lnTo>
                    <a:pt x="290" y="381"/>
                  </a:lnTo>
                  <a:lnTo>
                    <a:pt x="291" y="381"/>
                  </a:lnTo>
                  <a:lnTo>
                    <a:pt x="293" y="385"/>
                  </a:lnTo>
                  <a:lnTo>
                    <a:pt x="293" y="385"/>
                  </a:lnTo>
                  <a:lnTo>
                    <a:pt x="295" y="389"/>
                  </a:lnTo>
                  <a:lnTo>
                    <a:pt x="297" y="387"/>
                  </a:lnTo>
                  <a:lnTo>
                    <a:pt x="299" y="389"/>
                  </a:lnTo>
                  <a:lnTo>
                    <a:pt x="299" y="389"/>
                  </a:lnTo>
                  <a:lnTo>
                    <a:pt x="297" y="390"/>
                  </a:lnTo>
                  <a:lnTo>
                    <a:pt x="297" y="389"/>
                  </a:lnTo>
                  <a:lnTo>
                    <a:pt x="299" y="392"/>
                  </a:lnTo>
                  <a:lnTo>
                    <a:pt x="299" y="394"/>
                  </a:lnTo>
                  <a:lnTo>
                    <a:pt x="300" y="394"/>
                  </a:lnTo>
                  <a:lnTo>
                    <a:pt x="300" y="394"/>
                  </a:lnTo>
                  <a:lnTo>
                    <a:pt x="300" y="394"/>
                  </a:lnTo>
                  <a:lnTo>
                    <a:pt x="302" y="394"/>
                  </a:lnTo>
                  <a:lnTo>
                    <a:pt x="302" y="394"/>
                  </a:lnTo>
                  <a:lnTo>
                    <a:pt x="306" y="394"/>
                  </a:lnTo>
                  <a:lnTo>
                    <a:pt x="308" y="394"/>
                  </a:lnTo>
                  <a:lnTo>
                    <a:pt x="309" y="394"/>
                  </a:lnTo>
                  <a:lnTo>
                    <a:pt x="309" y="394"/>
                  </a:lnTo>
                  <a:lnTo>
                    <a:pt x="311" y="394"/>
                  </a:lnTo>
                  <a:lnTo>
                    <a:pt x="313" y="396"/>
                  </a:lnTo>
                  <a:lnTo>
                    <a:pt x="315" y="396"/>
                  </a:lnTo>
                  <a:lnTo>
                    <a:pt x="315" y="398"/>
                  </a:lnTo>
                  <a:lnTo>
                    <a:pt x="313" y="398"/>
                  </a:lnTo>
                  <a:lnTo>
                    <a:pt x="309" y="396"/>
                  </a:lnTo>
                  <a:lnTo>
                    <a:pt x="308" y="396"/>
                  </a:lnTo>
                  <a:lnTo>
                    <a:pt x="308" y="396"/>
                  </a:lnTo>
                  <a:lnTo>
                    <a:pt x="306" y="396"/>
                  </a:lnTo>
                  <a:lnTo>
                    <a:pt x="304" y="396"/>
                  </a:lnTo>
                  <a:lnTo>
                    <a:pt x="302" y="396"/>
                  </a:lnTo>
                  <a:lnTo>
                    <a:pt x="302" y="396"/>
                  </a:lnTo>
                  <a:lnTo>
                    <a:pt x="300" y="399"/>
                  </a:lnTo>
                  <a:lnTo>
                    <a:pt x="300" y="399"/>
                  </a:lnTo>
                  <a:lnTo>
                    <a:pt x="300" y="401"/>
                  </a:lnTo>
                  <a:lnTo>
                    <a:pt x="302" y="403"/>
                  </a:lnTo>
                  <a:lnTo>
                    <a:pt x="304" y="405"/>
                  </a:lnTo>
                  <a:lnTo>
                    <a:pt x="304" y="407"/>
                  </a:lnTo>
                  <a:lnTo>
                    <a:pt x="304" y="409"/>
                  </a:lnTo>
                  <a:lnTo>
                    <a:pt x="306" y="410"/>
                  </a:lnTo>
                  <a:lnTo>
                    <a:pt x="306" y="410"/>
                  </a:lnTo>
                  <a:lnTo>
                    <a:pt x="308" y="409"/>
                  </a:lnTo>
                  <a:lnTo>
                    <a:pt x="308" y="407"/>
                  </a:lnTo>
                  <a:lnTo>
                    <a:pt x="308" y="409"/>
                  </a:lnTo>
                  <a:lnTo>
                    <a:pt x="309" y="409"/>
                  </a:lnTo>
                  <a:lnTo>
                    <a:pt x="309" y="412"/>
                  </a:lnTo>
                  <a:lnTo>
                    <a:pt x="309" y="414"/>
                  </a:lnTo>
                  <a:lnTo>
                    <a:pt x="311" y="414"/>
                  </a:lnTo>
                  <a:lnTo>
                    <a:pt x="311" y="410"/>
                  </a:lnTo>
                  <a:lnTo>
                    <a:pt x="313" y="410"/>
                  </a:lnTo>
                  <a:lnTo>
                    <a:pt x="313" y="412"/>
                  </a:lnTo>
                  <a:lnTo>
                    <a:pt x="315" y="412"/>
                  </a:lnTo>
                  <a:lnTo>
                    <a:pt x="317" y="412"/>
                  </a:lnTo>
                  <a:lnTo>
                    <a:pt x="315" y="410"/>
                  </a:lnTo>
                  <a:lnTo>
                    <a:pt x="313" y="405"/>
                  </a:lnTo>
                  <a:lnTo>
                    <a:pt x="313" y="403"/>
                  </a:lnTo>
                  <a:lnTo>
                    <a:pt x="311" y="403"/>
                  </a:lnTo>
                  <a:lnTo>
                    <a:pt x="315" y="403"/>
                  </a:lnTo>
                  <a:lnTo>
                    <a:pt x="315" y="405"/>
                  </a:lnTo>
                  <a:lnTo>
                    <a:pt x="317" y="405"/>
                  </a:lnTo>
                  <a:lnTo>
                    <a:pt x="317" y="403"/>
                  </a:lnTo>
                  <a:lnTo>
                    <a:pt x="319" y="403"/>
                  </a:lnTo>
                  <a:lnTo>
                    <a:pt x="317" y="403"/>
                  </a:lnTo>
                  <a:lnTo>
                    <a:pt x="317" y="401"/>
                  </a:lnTo>
                  <a:lnTo>
                    <a:pt x="315" y="399"/>
                  </a:lnTo>
                  <a:lnTo>
                    <a:pt x="315" y="398"/>
                  </a:lnTo>
                  <a:lnTo>
                    <a:pt x="317" y="398"/>
                  </a:lnTo>
                  <a:lnTo>
                    <a:pt x="319" y="398"/>
                  </a:lnTo>
                  <a:lnTo>
                    <a:pt x="320" y="399"/>
                  </a:lnTo>
                  <a:lnTo>
                    <a:pt x="322" y="401"/>
                  </a:lnTo>
                  <a:lnTo>
                    <a:pt x="320" y="396"/>
                  </a:lnTo>
                  <a:lnTo>
                    <a:pt x="320" y="396"/>
                  </a:lnTo>
                  <a:lnTo>
                    <a:pt x="319" y="394"/>
                  </a:lnTo>
                  <a:lnTo>
                    <a:pt x="319" y="394"/>
                  </a:lnTo>
                  <a:lnTo>
                    <a:pt x="317" y="394"/>
                  </a:lnTo>
                  <a:lnTo>
                    <a:pt x="317" y="394"/>
                  </a:lnTo>
                  <a:lnTo>
                    <a:pt x="315" y="392"/>
                  </a:lnTo>
                  <a:lnTo>
                    <a:pt x="313" y="390"/>
                  </a:lnTo>
                  <a:lnTo>
                    <a:pt x="313" y="390"/>
                  </a:lnTo>
                  <a:lnTo>
                    <a:pt x="311" y="390"/>
                  </a:lnTo>
                  <a:lnTo>
                    <a:pt x="309" y="390"/>
                  </a:lnTo>
                  <a:lnTo>
                    <a:pt x="309" y="389"/>
                  </a:lnTo>
                  <a:lnTo>
                    <a:pt x="311" y="389"/>
                  </a:lnTo>
                  <a:lnTo>
                    <a:pt x="311" y="389"/>
                  </a:lnTo>
                  <a:lnTo>
                    <a:pt x="311" y="389"/>
                  </a:lnTo>
                  <a:lnTo>
                    <a:pt x="313" y="389"/>
                  </a:lnTo>
                  <a:lnTo>
                    <a:pt x="311" y="387"/>
                  </a:lnTo>
                  <a:lnTo>
                    <a:pt x="311" y="385"/>
                  </a:lnTo>
                  <a:lnTo>
                    <a:pt x="313" y="385"/>
                  </a:lnTo>
                  <a:lnTo>
                    <a:pt x="313" y="385"/>
                  </a:lnTo>
                  <a:lnTo>
                    <a:pt x="313" y="387"/>
                  </a:lnTo>
                  <a:lnTo>
                    <a:pt x="315" y="387"/>
                  </a:lnTo>
                  <a:lnTo>
                    <a:pt x="315" y="387"/>
                  </a:lnTo>
                  <a:lnTo>
                    <a:pt x="315" y="385"/>
                  </a:lnTo>
                  <a:lnTo>
                    <a:pt x="313" y="385"/>
                  </a:lnTo>
                  <a:lnTo>
                    <a:pt x="311" y="381"/>
                  </a:lnTo>
                  <a:lnTo>
                    <a:pt x="309" y="380"/>
                  </a:lnTo>
                  <a:lnTo>
                    <a:pt x="309" y="380"/>
                  </a:lnTo>
                  <a:lnTo>
                    <a:pt x="308" y="378"/>
                  </a:lnTo>
                  <a:lnTo>
                    <a:pt x="308" y="376"/>
                  </a:lnTo>
                  <a:lnTo>
                    <a:pt x="308" y="374"/>
                  </a:lnTo>
                  <a:lnTo>
                    <a:pt x="311" y="372"/>
                  </a:lnTo>
                  <a:lnTo>
                    <a:pt x="309" y="374"/>
                  </a:lnTo>
                  <a:lnTo>
                    <a:pt x="311" y="374"/>
                  </a:lnTo>
                  <a:lnTo>
                    <a:pt x="313" y="376"/>
                  </a:lnTo>
                  <a:lnTo>
                    <a:pt x="315" y="378"/>
                  </a:lnTo>
                  <a:lnTo>
                    <a:pt x="317" y="380"/>
                  </a:lnTo>
                  <a:lnTo>
                    <a:pt x="317" y="378"/>
                  </a:lnTo>
                  <a:lnTo>
                    <a:pt x="315" y="378"/>
                  </a:lnTo>
                  <a:lnTo>
                    <a:pt x="315" y="376"/>
                  </a:lnTo>
                  <a:lnTo>
                    <a:pt x="315" y="376"/>
                  </a:lnTo>
                  <a:lnTo>
                    <a:pt x="317" y="376"/>
                  </a:lnTo>
                  <a:lnTo>
                    <a:pt x="317" y="376"/>
                  </a:lnTo>
                  <a:lnTo>
                    <a:pt x="320" y="376"/>
                  </a:lnTo>
                  <a:lnTo>
                    <a:pt x="320" y="376"/>
                  </a:lnTo>
                  <a:lnTo>
                    <a:pt x="320" y="376"/>
                  </a:lnTo>
                  <a:lnTo>
                    <a:pt x="319" y="374"/>
                  </a:lnTo>
                  <a:lnTo>
                    <a:pt x="317" y="374"/>
                  </a:lnTo>
                  <a:lnTo>
                    <a:pt x="317" y="372"/>
                  </a:lnTo>
                  <a:lnTo>
                    <a:pt x="319" y="371"/>
                  </a:lnTo>
                  <a:lnTo>
                    <a:pt x="320" y="371"/>
                  </a:lnTo>
                  <a:lnTo>
                    <a:pt x="320" y="369"/>
                  </a:lnTo>
                  <a:lnTo>
                    <a:pt x="322" y="371"/>
                  </a:lnTo>
                  <a:lnTo>
                    <a:pt x="324" y="371"/>
                  </a:lnTo>
                  <a:lnTo>
                    <a:pt x="324" y="371"/>
                  </a:lnTo>
                  <a:lnTo>
                    <a:pt x="326" y="369"/>
                  </a:lnTo>
                  <a:lnTo>
                    <a:pt x="333" y="371"/>
                  </a:lnTo>
                  <a:lnTo>
                    <a:pt x="333" y="371"/>
                  </a:lnTo>
                  <a:lnTo>
                    <a:pt x="335" y="372"/>
                  </a:lnTo>
                  <a:lnTo>
                    <a:pt x="335" y="372"/>
                  </a:lnTo>
                  <a:lnTo>
                    <a:pt x="338" y="372"/>
                  </a:lnTo>
                  <a:lnTo>
                    <a:pt x="338" y="372"/>
                  </a:lnTo>
                  <a:lnTo>
                    <a:pt x="337" y="374"/>
                  </a:lnTo>
                  <a:lnTo>
                    <a:pt x="335" y="374"/>
                  </a:lnTo>
                  <a:lnTo>
                    <a:pt x="335" y="376"/>
                  </a:lnTo>
                  <a:lnTo>
                    <a:pt x="335" y="378"/>
                  </a:lnTo>
                  <a:lnTo>
                    <a:pt x="337" y="376"/>
                  </a:lnTo>
                  <a:lnTo>
                    <a:pt x="337" y="376"/>
                  </a:lnTo>
                  <a:lnTo>
                    <a:pt x="338" y="374"/>
                  </a:lnTo>
                  <a:lnTo>
                    <a:pt x="342" y="372"/>
                  </a:lnTo>
                  <a:lnTo>
                    <a:pt x="344" y="371"/>
                  </a:lnTo>
                  <a:lnTo>
                    <a:pt x="344" y="369"/>
                  </a:lnTo>
                  <a:lnTo>
                    <a:pt x="346" y="369"/>
                  </a:lnTo>
                  <a:lnTo>
                    <a:pt x="347" y="367"/>
                  </a:lnTo>
                  <a:lnTo>
                    <a:pt x="349" y="367"/>
                  </a:lnTo>
                  <a:lnTo>
                    <a:pt x="351" y="369"/>
                  </a:lnTo>
                  <a:lnTo>
                    <a:pt x="353" y="369"/>
                  </a:lnTo>
                  <a:lnTo>
                    <a:pt x="355" y="367"/>
                  </a:lnTo>
                  <a:lnTo>
                    <a:pt x="355" y="367"/>
                  </a:lnTo>
                  <a:lnTo>
                    <a:pt x="355" y="365"/>
                  </a:lnTo>
                  <a:lnTo>
                    <a:pt x="353" y="365"/>
                  </a:lnTo>
                  <a:lnTo>
                    <a:pt x="351" y="365"/>
                  </a:lnTo>
                  <a:lnTo>
                    <a:pt x="349" y="363"/>
                  </a:lnTo>
                  <a:lnTo>
                    <a:pt x="349" y="363"/>
                  </a:lnTo>
                  <a:lnTo>
                    <a:pt x="347" y="361"/>
                  </a:lnTo>
                  <a:lnTo>
                    <a:pt x="347" y="360"/>
                  </a:lnTo>
                  <a:lnTo>
                    <a:pt x="347" y="360"/>
                  </a:lnTo>
                  <a:lnTo>
                    <a:pt x="346" y="358"/>
                  </a:lnTo>
                  <a:lnTo>
                    <a:pt x="344" y="356"/>
                  </a:lnTo>
                  <a:lnTo>
                    <a:pt x="344" y="356"/>
                  </a:lnTo>
                  <a:lnTo>
                    <a:pt x="344" y="354"/>
                  </a:lnTo>
                  <a:lnTo>
                    <a:pt x="342" y="354"/>
                  </a:lnTo>
                  <a:lnTo>
                    <a:pt x="342" y="354"/>
                  </a:lnTo>
                  <a:lnTo>
                    <a:pt x="344" y="352"/>
                  </a:lnTo>
                  <a:lnTo>
                    <a:pt x="344" y="352"/>
                  </a:lnTo>
                  <a:lnTo>
                    <a:pt x="344" y="352"/>
                  </a:lnTo>
                  <a:lnTo>
                    <a:pt x="344" y="347"/>
                  </a:lnTo>
                  <a:lnTo>
                    <a:pt x="346" y="345"/>
                  </a:lnTo>
                  <a:lnTo>
                    <a:pt x="349" y="345"/>
                  </a:lnTo>
                  <a:lnTo>
                    <a:pt x="349" y="343"/>
                  </a:lnTo>
                  <a:lnTo>
                    <a:pt x="349" y="342"/>
                  </a:lnTo>
                  <a:lnTo>
                    <a:pt x="349" y="340"/>
                  </a:lnTo>
                  <a:lnTo>
                    <a:pt x="349" y="338"/>
                  </a:lnTo>
                  <a:lnTo>
                    <a:pt x="347" y="336"/>
                  </a:lnTo>
                  <a:lnTo>
                    <a:pt x="349" y="336"/>
                  </a:lnTo>
                  <a:lnTo>
                    <a:pt x="349" y="334"/>
                  </a:lnTo>
                  <a:lnTo>
                    <a:pt x="349" y="333"/>
                  </a:lnTo>
                  <a:lnTo>
                    <a:pt x="349" y="329"/>
                  </a:lnTo>
                  <a:lnTo>
                    <a:pt x="349" y="329"/>
                  </a:lnTo>
                  <a:lnTo>
                    <a:pt x="349" y="331"/>
                  </a:lnTo>
                  <a:lnTo>
                    <a:pt x="349" y="333"/>
                  </a:lnTo>
                  <a:lnTo>
                    <a:pt x="349" y="334"/>
                  </a:lnTo>
                  <a:lnTo>
                    <a:pt x="349" y="334"/>
                  </a:lnTo>
                  <a:lnTo>
                    <a:pt x="349" y="334"/>
                  </a:lnTo>
                  <a:lnTo>
                    <a:pt x="351" y="333"/>
                  </a:lnTo>
                  <a:lnTo>
                    <a:pt x="353" y="331"/>
                  </a:lnTo>
                  <a:lnTo>
                    <a:pt x="353" y="331"/>
                  </a:lnTo>
                  <a:lnTo>
                    <a:pt x="355" y="331"/>
                  </a:lnTo>
                  <a:lnTo>
                    <a:pt x="355" y="331"/>
                  </a:lnTo>
                  <a:lnTo>
                    <a:pt x="355" y="329"/>
                  </a:lnTo>
                  <a:lnTo>
                    <a:pt x="355" y="327"/>
                  </a:lnTo>
                  <a:lnTo>
                    <a:pt x="353" y="325"/>
                  </a:lnTo>
                  <a:lnTo>
                    <a:pt x="355" y="325"/>
                  </a:lnTo>
                  <a:lnTo>
                    <a:pt x="353" y="323"/>
                  </a:lnTo>
                  <a:lnTo>
                    <a:pt x="353" y="322"/>
                  </a:lnTo>
                  <a:lnTo>
                    <a:pt x="353" y="322"/>
                  </a:lnTo>
                  <a:lnTo>
                    <a:pt x="353" y="323"/>
                  </a:lnTo>
                  <a:lnTo>
                    <a:pt x="355" y="323"/>
                  </a:lnTo>
                  <a:lnTo>
                    <a:pt x="355" y="322"/>
                  </a:lnTo>
                  <a:lnTo>
                    <a:pt x="355" y="322"/>
                  </a:lnTo>
                  <a:lnTo>
                    <a:pt x="355" y="322"/>
                  </a:lnTo>
                  <a:lnTo>
                    <a:pt x="357" y="322"/>
                  </a:lnTo>
                  <a:lnTo>
                    <a:pt x="358" y="320"/>
                  </a:lnTo>
                  <a:lnTo>
                    <a:pt x="358" y="320"/>
                  </a:lnTo>
                  <a:lnTo>
                    <a:pt x="358" y="318"/>
                  </a:lnTo>
                  <a:lnTo>
                    <a:pt x="357" y="316"/>
                  </a:lnTo>
                  <a:lnTo>
                    <a:pt x="357" y="316"/>
                  </a:lnTo>
                  <a:lnTo>
                    <a:pt x="358" y="316"/>
                  </a:lnTo>
                  <a:lnTo>
                    <a:pt x="358" y="318"/>
                  </a:lnTo>
                  <a:lnTo>
                    <a:pt x="358" y="318"/>
                  </a:lnTo>
                  <a:lnTo>
                    <a:pt x="360" y="316"/>
                  </a:lnTo>
                  <a:lnTo>
                    <a:pt x="360" y="314"/>
                  </a:lnTo>
                  <a:lnTo>
                    <a:pt x="360" y="314"/>
                  </a:lnTo>
                  <a:lnTo>
                    <a:pt x="362" y="314"/>
                  </a:lnTo>
                  <a:lnTo>
                    <a:pt x="364" y="313"/>
                  </a:lnTo>
                  <a:lnTo>
                    <a:pt x="366" y="313"/>
                  </a:lnTo>
                  <a:lnTo>
                    <a:pt x="366" y="313"/>
                  </a:lnTo>
                  <a:lnTo>
                    <a:pt x="366" y="313"/>
                  </a:lnTo>
                  <a:lnTo>
                    <a:pt x="367" y="313"/>
                  </a:lnTo>
                  <a:lnTo>
                    <a:pt x="367" y="313"/>
                  </a:lnTo>
                  <a:lnTo>
                    <a:pt x="367" y="311"/>
                  </a:lnTo>
                  <a:lnTo>
                    <a:pt x="369" y="313"/>
                  </a:lnTo>
                  <a:lnTo>
                    <a:pt x="369" y="314"/>
                  </a:lnTo>
                  <a:lnTo>
                    <a:pt x="371" y="314"/>
                  </a:lnTo>
                  <a:lnTo>
                    <a:pt x="371" y="314"/>
                  </a:lnTo>
                  <a:lnTo>
                    <a:pt x="367" y="314"/>
                  </a:lnTo>
                  <a:lnTo>
                    <a:pt x="367" y="314"/>
                  </a:lnTo>
                  <a:lnTo>
                    <a:pt x="367" y="314"/>
                  </a:lnTo>
                  <a:lnTo>
                    <a:pt x="369" y="314"/>
                  </a:lnTo>
                  <a:lnTo>
                    <a:pt x="369" y="314"/>
                  </a:lnTo>
                  <a:lnTo>
                    <a:pt x="367" y="316"/>
                  </a:lnTo>
                  <a:lnTo>
                    <a:pt x="367" y="318"/>
                  </a:lnTo>
                  <a:lnTo>
                    <a:pt x="369" y="316"/>
                  </a:lnTo>
                  <a:lnTo>
                    <a:pt x="371" y="318"/>
                  </a:lnTo>
                  <a:lnTo>
                    <a:pt x="371" y="318"/>
                  </a:lnTo>
                  <a:lnTo>
                    <a:pt x="373" y="318"/>
                  </a:lnTo>
                  <a:lnTo>
                    <a:pt x="376" y="318"/>
                  </a:lnTo>
                  <a:lnTo>
                    <a:pt x="378" y="318"/>
                  </a:lnTo>
                  <a:lnTo>
                    <a:pt x="378" y="318"/>
                  </a:lnTo>
                  <a:lnTo>
                    <a:pt x="378" y="318"/>
                  </a:lnTo>
                  <a:lnTo>
                    <a:pt x="378" y="318"/>
                  </a:lnTo>
                  <a:lnTo>
                    <a:pt x="380" y="318"/>
                  </a:lnTo>
                  <a:lnTo>
                    <a:pt x="380" y="318"/>
                  </a:lnTo>
                  <a:lnTo>
                    <a:pt x="382" y="318"/>
                  </a:lnTo>
                  <a:lnTo>
                    <a:pt x="382" y="320"/>
                  </a:lnTo>
                  <a:lnTo>
                    <a:pt x="382" y="320"/>
                  </a:lnTo>
                  <a:lnTo>
                    <a:pt x="382" y="320"/>
                  </a:lnTo>
                  <a:lnTo>
                    <a:pt x="378" y="322"/>
                  </a:lnTo>
                  <a:lnTo>
                    <a:pt x="378" y="322"/>
                  </a:lnTo>
                  <a:lnTo>
                    <a:pt x="376" y="323"/>
                  </a:lnTo>
                  <a:lnTo>
                    <a:pt x="375" y="325"/>
                  </a:lnTo>
                  <a:lnTo>
                    <a:pt x="375" y="325"/>
                  </a:lnTo>
                  <a:lnTo>
                    <a:pt x="375" y="325"/>
                  </a:lnTo>
                  <a:lnTo>
                    <a:pt x="376" y="325"/>
                  </a:lnTo>
                  <a:lnTo>
                    <a:pt x="378" y="325"/>
                  </a:lnTo>
                  <a:lnTo>
                    <a:pt x="380" y="327"/>
                  </a:lnTo>
                  <a:lnTo>
                    <a:pt x="380" y="327"/>
                  </a:lnTo>
                  <a:lnTo>
                    <a:pt x="382" y="327"/>
                  </a:lnTo>
                  <a:lnTo>
                    <a:pt x="382" y="329"/>
                  </a:lnTo>
                  <a:lnTo>
                    <a:pt x="384" y="329"/>
                  </a:lnTo>
                  <a:lnTo>
                    <a:pt x="382" y="331"/>
                  </a:lnTo>
                  <a:lnTo>
                    <a:pt x="384" y="333"/>
                  </a:lnTo>
                  <a:lnTo>
                    <a:pt x="382" y="333"/>
                  </a:lnTo>
                  <a:lnTo>
                    <a:pt x="384" y="334"/>
                  </a:lnTo>
                  <a:lnTo>
                    <a:pt x="386" y="334"/>
                  </a:lnTo>
                  <a:lnTo>
                    <a:pt x="387" y="334"/>
                  </a:lnTo>
                  <a:lnTo>
                    <a:pt x="389" y="334"/>
                  </a:lnTo>
                  <a:lnTo>
                    <a:pt x="389" y="334"/>
                  </a:lnTo>
                  <a:lnTo>
                    <a:pt x="389" y="333"/>
                  </a:lnTo>
                  <a:lnTo>
                    <a:pt x="389" y="333"/>
                  </a:lnTo>
                  <a:lnTo>
                    <a:pt x="389" y="331"/>
                  </a:lnTo>
                  <a:lnTo>
                    <a:pt x="391" y="331"/>
                  </a:lnTo>
                  <a:lnTo>
                    <a:pt x="389" y="331"/>
                  </a:lnTo>
                  <a:lnTo>
                    <a:pt x="391" y="331"/>
                  </a:lnTo>
                  <a:lnTo>
                    <a:pt x="393" y="331"/>
                  </a:lnTo>
                  <a:lnTo>
                    <a:pt x="395" y="329"/>
                  </a:lnTo>
                  <a:lnTo>
                    <a:pt x="396" y="327"/>
                  </a:lnTo>
                  <a:lnTo>
                    <a:pt x="400" y="329"/>
                  </a:lnTo>
                  <a:lnTo>
                    <a:pt x="402" y="327"/>
                  </a:lnTo>
                  <a:lnTo>
                    <a:pt x="404" y="327"/>
                  </a:lnTo>
                  <a:lnTo>
                    <a:pt x="404" y="325"/>
                  </a:lnTo>
                  <a:lnTo>
                    <a:pt x="404" y="325"/>
                  </a:lnTo>
                  <a:lnTo>
                    <a:pt x="404" y="325"/>
                  </a:lnTo>
                  <a:lnTo>
                    <a:pt x="404" y="323"/>
                  </a:lnTo>
                  <a:lnTo>
                    <a:pt x="402" y="323"/>
                  </a:lnTo>
                  <a:lnTo>
                    <a:pt x="400" y="325"/>
                  </a:lnTo>
                  <a:lnTo>
                    <a:pt x="400" y="325"/>
                  </a:lnTo>
                  <a:lnTo>
                    <a:pt x="400" y="323"/>
                  </a:lnTo>
                  <a:lnTo>
                    <a:pt x="398" y="325"/>
                  </a:lnTo>
                  <a:lnTo>
                    <a:pt x="396" y="325"/>
                  </a:lnTo>
                  <a:lnTo>
                    <a:pt x="396" y="325"/>
                  </a:lnTo>
                  <a:lnTo>
                    <a:pt x="396" y="325"/>
                  </a:lnTo>
                  <a:lnTo>
                    <a:pt x="393" y="325"/>
                  </a:lnTo>
                  <a:lnTo>
                    <a:pt x="393" y="325"/>
                  </a:lnTo>
                  <a:lnTo>
                    <a:pt x="393" y="325"/>
                  </a:lnTo>
                  <a:lnTo>
                    <a:pt x="393" y="323"/>
                  </a:lnTo>
                  <a:lnTo>
                    <a:pt x="391" y="322"/>
                  </a:lnTo>
                  <a:lnTo>
                    <a:pt x="389" y="322"/>
                  </a:lnTo>
                  <a:lnTo>
                    <a:pt x="389" y="322"/>
                  </a:lnTo>
                  <a:lnTo>
                    <a:pt x="389" y="320"/>
                  </a:lnTo>
                  <a:lnTo>
                    <a:pt x="389" y="322"/>
                  </a:lnTo>
                  <a:lnTo>
                    <a:pt x="387" y="320"/>
                  </a:lnTo>
                  <a:lnTo>
                    <a:pt x="389" y="320"/>
                  </a:lnTo>
                  <a:lnTo>
                    <a:pt x="387" y="320"/>
                  </a:lnTo>
                  <a:lnTo>
                    <a:pt x="387" y="320"/>
                  </a:lnTo>
                  <a:lnTo>
                    <a:pt x="386" y="318"/>
                  </a:lnTo>
                  <a:lnTo>
                    <a:pt x="386" y="320"/>
                  </a:lnTo>
                  <a:lnTo>
                    <a:pt x="386" y="320"/>
                  </a:lnTo>
                  <a:lnTo>
                    <a:pt x="386" y="320"/>
                  </a:lnTo>
                  <a:lnTo>
                    <a:pt x="386" y="318"/>
                  </a:lnTo>
                  <a:lnTo>
                    <a:pt x="384" y="318"/>
                  </a:lnTo>
                  <a:lnTo>
                    <a:pt x="384" y="318"/>
                  </a:lnTo>
                  <a:lnTo>
                    <a:pt x="384" y="318"/>
                  </a:lnTo>
                  <a:lnTo>
                    <a:pt x="382" y="318"/>
                  </a:lnTo>
                  <a:lnTo>
                    <a:pt x="382" y="316"/>
                  </a:lnTo>
                  <a:lnTo>
                    <a:pt x="384" y="318"/>
                  </a:lnTo>
                  <a:lnTo>
                    <a:pt x="386" y="318"/>
                  </a:lnTo>
                  <a:lnTo>
                    <a:pt x="384" y="316"/>
                  </a:lnTo>
                  <a:lnTo>
                    <a:pt x="386" y="316"/>
                  </a:lnTo>
                  <a:lnTo>
                    <a:pt x="386" y="318"/>
                  </a:lnTo>
                  <a:lnTo>
                    <a:pt x="386" y="318"/>
                  </a:lnTo>
                  <a:lnTo>
                    <a:pt x="387" y="318"/>
                  </a:lnTo>
                  <a:lnTo>
                    <a:pt x="387" y="318"/>
                  </a:lnTo>
                  <a:lnTo>
                    <a:pt x="387" y="318"/>
                  </a:lnTo>
                  <a:lnTo>
                    <a:pt x="387" y="318"/>
                  </a:lnTo>
                  <a:lnTo>
                    <a:pt x="389" y="318"/>
                  </a:lnTo>
                  <a:lnTo>
                    <a:pt x="389" y="318"/>
                  </a:lnTo>
                  <a:lnTo>
                    <a:pt x="389" y="318"/>
                  </a:lnTo>
                  <a:lnTo>
                    <a:pt x="389" y="318"/>
                  </a:lnTo>
                  <a:lnTo>
                    <a:pt x="391" y="320"/>
                  </a:lnTo>
                  <a:lnTo>
                    <a:pt x="391" y="320"/>
                  </a:lnTo>
                  <a:lnTo>
                    <a:pt x="391" y="320"/>
                  </a:lnTo>
                  <a:lnTo>
                    <a:pt x="389" y="318"/>
                  </a:lnTo>
                  <a:lnTo>
                    <a:pt x="391" y="316"/>
                  </a:lnTo>
                  <a:lnTo>
                    <a:pt x="391" y="314"/>
                  </a:lnTo>
                  <a:lnTo>
                    <a:pt x="393" y="314"/>
                  </a:lnTo>
                  <a:lnTo>
                    <a:pt x="393" y="316"/>
                  </a:lnTo>
                  <a:lnTo>
                    <a:pt x="395" y="314"/>
                  </a:lnTo>
                  <a:lnTo>
                    <a:pt x="396" y="313"/>
                  </a:lnTo>
                  <a:lnTo>
                    <a:pt x="396" y="313"/>
                  </a:lnTo>
                  <a:lnTo>
                    <a:pt x="398" y="313"/>
                  </a:lnTo>
                  <a:lnTo>
                    <a:pt x="398" y="313"/>
                  </a:lnTo>
                  <a:lnTo>
                    <a:pt x="398" y="313"/>
                  </a:lnTo>
                  <a:lnTo>
                    <a:pt x="402" y="311"/>
                  </a:lnTo>
                  <a:lnTo>
                    <a:pt x="404" y="311"/>
                  </a:lnTo>
                  <a:lnTo>
                    <a:pt x="404" y="311"/>
                  </a:lnTo>
                  <a:lnTo>
                    <a:pt x="405" y="309"/>
                  </a:lnTo>
                  <a:lnTo>
                    <a:pt x="407" y="309"/>
                  </a:lnTo>
                  <a:lnTo>
                    <a:pt x="407" y="307"/>
                  </a:lnTo>
                  <a:lnTo>
                    <a:pt x="409" y="307"/>
                  </a:lnTo>
                  <a:lnTo>
                    <a:pt x="413" y="307"/>
                  </a:lnTo>
                  <a:lnTo>
                    <a:pt x="413" y="307"/>
                  </a:lnTo>
                  <a:lnTo>
                    <a:pt x="414" y="307"/>
                  </a:lnTo>
                  <a:lnTo>
                    <a:pt x="416" y="305"/>
                  </a:lnTo>
                  <a:lnTo>
                    <a:pt x="418" y="305"/>
                  </a:lnTo>
                  <a:lnTo>
                    <a:pt x="418" y="305"/>
                  </a:lnTo>
                  <a:lnTo>
                    <a:pt x="418" y="307"/>
                  </a:lnTo>
                  <a:lnTo>
                    <a:pt x="420" y="307"/>
                  </a:lnTo>
                  <a:lnTo>
                    <a:pt x="420" y="307"/>
                  </a:lnTo>
                  <a:lnTo>
                    <a:pt x="418" y="307"/>
                  </a:lnTo>
                  <a:lnTo>
                    <a:pt x="418" y="309"/>
                  </a:lnTo>
                  <a:lnTo>
                    <a:pt x="414" y="309"/>
                  </a:lnTo>
                  <a:lnTo>
                    <a:pt x="414" y="311"/>
                  </a:lnTo>
                  <a:lnTo>
                    <a:pt x="414" y="311"/>
                  </a:lnTo>
                  <a:lnTo>
                    <a:pt x="414" y="311"/>
                  </a:lnTo>
                  <a:lnTo>
                    <a:pt x="414" y="311"/>
                  </a:lnTo>
                  <a:lnTo>
                    <a:pt x="413" y="311"/>
                  </a:lnTo>
                  <a:lnTo>
                    <a:pt x="409" y="311"/>
                  </a:lnTo>
                  <a:lnTo>
                    <a:pt x="409" y="313"/>
                  </a:lnTo>
                  <a:lnTo>
                    <a:pt x="411" y="314"/>
                  </a:lnTo>
                  <a:lnTo>
                    <a:pt x="413" y="314"/>
                  </a:lnTo>
                  <a:lnTo>
                    <a:pt x="414" y="316"/>
                  </a:lnTo>
                  <a:lnTo>
                    <a:pt x="416" y="318"/>
                  </a:lnTo>
                  <a:lnTo>
                    <a:pt x="414" y="318"/>
                  </a:lnTo>
                  <a:lnTo>
                    <a:pt x="413" y="316"/>
                  </a:lnTo>
                  <a:lnTo>
                    <a:pt x="413" y="318"/>
                  </a:lnTo>
                  <a:lnTo>
                    <a:pt x="413" y="318"/>
                  </a:lnTo>
                  <a:lnTo>
                    <a:pt x="411" y="320"/>
                  </a:lnTo>
                  <a:lnTo>
                    <a:pt x="411" y="322"/>
                  </a:lnTo>
                  <a:lnTo>
                    <a:pt x="409" y="325"/>
                  </a:lnTo>
                  <a:lnTo>
                    <a:pt x="407" y="325"/>
                  </a:lnTo>
                  <a:lnTo>
                    <a:pt x="405" y="325"/>
                  </a:lnTo>
                  <a:lnTo>
                    <a:pt x="405" y="325"/>
                  </a:lnTo>
                  <a:lnTo>
                    <a:pt x="405" y="325"/>
                  </a:lnTo>
                  <a:lnTo>
                    <a:pt x="404" y="325"/>
                  </a:lnTo>
                  <a:lnTo>
                    <a:pt x="405" y="327"/>
                  </a:lnTo>
                  <a:lnTo>
                    <a:pt x="407" y="329"/>
                  </a:lnTo>
                  <a:lnTo>
                    <a:pt x="409" y="329"/>
                  </a:lnTo>
                  <a:lnTo>
                    <a:pt x="411" y="331"/>
                  </a:lnTo>
                  <a:lnTo>
                    <a:pt x="413" y="331"/>
                  </a:lnTo>
                  <a:lnTo>
                    <a:pt x="413" y="331"/>
                  </a:lnTo>
                  <a:lnTo>
                    <a:pt x="413" y="331"/>
                  </a:lnTo>
                  <a:lnTo>
                    <a:pt x="414" y="333"/>
                  </a:lnTo>
                  <a:lnTo>
                    <a:pt x="422" y="334"/>
                  </a:lnTo>
                  <a:lnTo>
                    <a:pt x="425" y="338"/>
                  </a:lnTo>
                  <a:lnTo>
                    <a:pt x="427" y="340"/>
                  </a:lnTo>
                  <a:lnTo>
                    <a:pt x="427" y="340"/>
                  </a:lnTo>
                  <a:lnTo>
                    <a:pt x="429" y="340"/>
                  </a:lnTo>
                  <a:lnTo>
                    <a:pt x="431" y="342"/>
                  </a:lnTo>
                  <a:lnTo>
                    <a:pt x="431" y="343"/>
                  </a:lnTo>
                  <a:lnTo>
                    <a:pt x="433" y="343"/>
                  </a:lnTo>
                  <a:lnTo>
                    <a:pt x="434" y="345"/>
                  </a:lnTo>
                  <a:lnTo>
                    <a:pt x="436" y="345"/>
                  </a:lnTo>
                  <a:lnTo>
                    <a:pt x="438" y="347"/>
                  </a:lnTo>
                  <a:lnTo>
                    <a:pt x="442" y="347"/>
                  </a:lnTo>
                  <a:lnTo>
                    <a:pt x="442" y="349"/>
                  </a:lnTo>
                  <a:lnTo>
                    <a:pt x="443" y="349"/>
                  </a:lnTo>
                  <a:lnTo>
                    <a:pt x="443" y="352"/>
                  </a:lnTo>
                  <a:lnTo>
                    <a:pt x="445" y="354"/>
                  </a:lnTo>
                  <a:lnTo>
                    <a:pt x="445" y="356"/>
                  </a:lnTo>
                  <a:lnTo>
                    <a:pt x="447" y="356"/>
                  </a:lnTo>
                  <a:lnTo>
                    <a:pt x="447" y="360"/>
                  </a:lnTo>
                  <a:lnTo>
                    <a:pt x="445" y="360"/>
                  </a:lnTo>
                  <a:lnTo>
                    <a:pt x="445" y="360"/>
                  </a:lnTo>
                  <a:lnTo>
                    <a:pt x="445" y="361"/>
                  </a:lnTo>
                  <a:lnTo>
                    <a:pt x="443" y="361"/>
                  </a:lnTo>
                  <a:lnTo>
                    <a:pt x="438" y="367"/>
                  </a:lnTo>
                  <a:lnTo>
                    <a:pt x="436" y="367"/>
                  </a:lnTo>
                  <a:lnTo>
                    <a:pt x="431" y="365"/>
                  </a:lnTo>
                  <a:lnTo>
                    <a:pt x="427" y="365"/>
                  </a:lnTo>
                  <a:lnTo>
                    <a:pt x="425" y="367"/>
                  </a:lnTo>
                  <a:lnTo>
                    <a:pt x="422" y="367"/>
                  </a:lnTo>
                  <a:lnTo>
                    <a:pt x="420" y="365"/>
                  </a:lnTo>
                  <a:lnTo>
                    <a:pt x="418" y="367"/>
                  </a:lnTo>
                  <a:lnTo>
                    <a:pt x="418" y="367"/>
                  </a:lnTo>
                  <a:lnTo>
                    <a:pt x="413" y="365"/>
                  </a:lnTo>
                  <a:lnTo>
                    <a:pt x="409" y="365"/>
                  </a:lnTo>
                  <a:lnTo>
                    <a:pt x="407" y="361"/>
                  </a:lnTo>
                  <a:lnTo>
                    <a:pt x="405" y="360"/>
                  </a:lnTo>
                  <a:lnTo>
                    <a:pt x="404" y="361"/>
                  </a:lnTo>
                  <a:lnTo>
                    <a:pt x="404" y="360"/>
                  </a:lnTo>
                  <a:lnTo>
                    <a:pt x="400" y="360"/>
                  </a:lnTo>
                  <a:lnTo>
                    <a:pt x="400" y="358"/>
                  </a:lnTo>
                  <a:lnTo>
                    <a:pt x="400" y="356"/>
                  </a:lnTo>
                  <a:lnTo>
                    <a:pt x="398" y="356"/>
                  </a:lnTo>
                  <a:lnTo>
                    <a:pt x="398" y="356"/>
                  </a:lnTo>
                  <a:lnTo>
                    <a:pt x="396" y="358"/>
                  </a:lnTo>
                  <a:lnTo>
                    <a:pt x="391" y="358"/>
                  </a:lnTo>
                  <a:lnTo>
                    <a:pt x="389" y="358"/>
                  </a:lnTo>
                  <a:lnTo>
                    <a:pt x="386" y="358"/>
                  </a:lnTo>
                  <a:lnTo>
                    <a:pt x="384" y="358"/>
                  </a:lnTo>
                  <a:lnTo>
                    <a:pt x="380" y="360"/>
                  </a:lnTo>
                  <a:lnTo>
                    <a:pt x="378" y="361"/>
                  </a:lnTo>
                  <a:lnTo>
                    <a:pt x="378" y="361"/>
                  </a:lnTo>
                  <a:lnTo>
                    <a:pt x="376" y="361"/>
                  </a:lnTo>
                  <a:lnTo>
                    <a:pt x="375" y="363"/>
                  </a:lnTo>
                  <a:lnTo>
                    <a:pt x="373" y="365"/>
                  </a:lnTo>
                  <a:lnTo>
                    <a:pt x="373" y="367"/>
                  </a:lnTo>
                  <a:lnTo>
                    <a:pt x="371" y="367"/>
                  </a:lnTo>
                  <a:lnTo>
                    <a:pt x="367" y="367"/>
                  </a:lnTo>
                  <a:lnTo>
                    <a:pt x="367" y="367"/>
                  </a:lnTo>
                  <a:lnTo>
                    <a:pt x="366" y="367"/>
                  </a:lnTo>
                  <a:lnTo>
                    <a:pt x="366" y="367"/>
                  </a:lnTo>
                  <a:lnTo>
                    <a:pt x="360" y="367"/>
                  </a:lnTo>
                  <a:lnTo>
                    <a:pt x="358" y="365"/>
                  </a:lnTo>
                  <a:lnTo>
                    <a:pt x="357" y="365"/>
                  </a:lnTo>
                  <a:lnTo>
                    <a:pt x="357" y="365"/>
                  </a:lnTo>
                  <a:lnTo>
                    <a:pt x="357" y="367"/>
                  </a:lnTo>
                  <a:lnTo>
                    <a:pt x="357" y="369"/>
                  </a:lnTo>
                  <a:lnTo>
                    <a:pt x="357" y="369"/>
                  </a:lnTo>
                  <a:lnTo>
                    <a:pt x="357" y="369"/>
                  </a:lnTo>
                  <a:lnTo>
                    <a:pt x="358" y="369"/>
                  </a:lnTo>
                  <a:lnTo>
                    <a:pt x="358" y="371"/>
                  </a:lnTo>
                  <a:lnTo>
                    <a:pt x="360" y="371"/>
                  </a:lnTo>
                  <a:lnTo>
                    <a:pt x="360" y="371"/>
                  </a:lnTo>
                  <a:lnTo>
                    <a:pt x="362" y="371"/>
                  </a:lnTo>
                  <a:lnTo>
                    <a:pt x="362" y="371"/>
                  </a:lnTo>
                  <a:lnTo>
                    <a:pt x="357" y="371"/>
                  </a:lnTo>
                  <a:lnTo>
                    <a:pt x="355" y="372"/>
                  </a:lnTo>
                  <a:lnTo>
                    <a:pt x="355" y="372"/>
                  </a:lnTo>
                  <a:lnTo>
                    <a:pt x="357" y="372"/>
                  </a:lnTo>
                  <a:lnTo>
                    <a:pt x="357" y="374"/>
                  </a:lnTo>
                  <a:lnTo>
                    <a:pt x="355" y="374"/>
                  </a:lnTo>
                  <a:lnTo>
                    <a:pt x="351" y="374"/>
                  </a:lnTo>
                  <a:lnTo>
                    <a:pt x="349" y="374"/>
                  </a:lnTo>
                  <a:lnTo>
                    <a:pt x="349" y="374"/>
                  </a:lnTo>
                  <a:lnTo>
                    <a:pt x="349" y="372"/>
                  </a:lnTo>
                  <a:lnTo>
                    <a:pt x="347" y="372"/>
                  </a:lnTo>
                  <a:lnTo>
                    <a:pt x="346" y="372"/>
                  </a:lnTo>
                  <a:lnTo>
                    <a:pt x="347" y="374"/>
                  </a:lnTo>
                  <a:lnTo>
                    <a:pt x="346" y="374"/>
                  </a:lnTo>
                  <a:lnTo>
                    <a:pt x="344" y="374"/>
                  </a:lnTo>
                  <a:lnTo>
                    <a:pt x="344" y="374"/>
                  </a:lnTo>
                  <a:lnTo>
                    <a:pt x="342" y="374"/>
                  </a:lnTo>
                  <a:lnTo>
                    <a:pt x="338" y="374"/>
                  </a:lnTo>
                  <a:lnTo>
                    <a:pt x="338" y="376"/>
                  </a:lnTo>
                  <a:lnTo>
                    <a:pt x="338" y="376"/>
                  </a:lnTo>
                  <a:lnTo>
                    <a:pt x="337" y="378"/>
                  </a:lnTo>
                  <a:lnTo>
                    <a:pt x="337" y="378"/>
                  </a:lnTo>
                  <a:lnTo>
                    <a:pt x="335" y="380"/>
                  </a:lnTo>
                  <a:lnTo>
                    <a:pt x="335" y="381"/>
                  </a:lnTo>
                  <a:lnTo>
                    <a:pt x="337" y="383"/>
                  </a:lnTo>
                  <a:lnTo>
                    <a:pt x="338" y="383"/>
                  </a:lnTo>
                  <a:lnTo>
                    <a:pt x="342" y="381"/>
                  </a:lnTo>
                  <a:lnTo>
                    <a:pt x="342" y="383"/>
                  </a:lnTo>
                  <a:lnTo>
                    <a:pt x="340" y="383"/>
                  </a:lnTo>
                  <a:lnTo>
                    <a:pt x="340" y="385"/>
                  </a:lnTo>
                  <a:lnTo>
                    <a:pt x="342" y="387"/>
                  </a:lnTo>
                  <a:lnTo>
                    <a:pt x="342" y="387"/>
                  </a:lnTo>
                  <a:lnTo>
                    <a:pt x="342" y="389"/>
                  </a:lnTo>
                  <a:lnTo>
                    <a:pt x="342" y="389"/>
                  </a:lnTo>
                  <a:lnTo>
                    <a:pt x="342" y="390"/>
                  </a:lnTo>
                  <a:lnTo>
                    <a:pt x="342" y="390"/>
                  </a:lnTo>
                  <a:lnTo>
                    <a:pt x="342" y="392"/>
                  </a:lnTo>
                  <a:lnTo>
                    <a:pt x="344" y="392"/>
                  </a:lnTo>
                  <a:lnTo>
                    <a:pt x="344" y="394"/>
                  </a:lnTo>
                  <a:lnTo>
                    <a:pt x="342" y="394"/>
                  </a:lnTo>
                  <a:lnTo>
                    <a:pt x="342" y="394"/>
                  </a:lnTo>
                  <a:lnTo>
                    <a:pt x="340" y="394"/>
                  </a:lnTo>
                  <a:lnTo>
                    <a:pt x="340" y="390"/>
                  </a:lnTo>
                  <a:lnTo>
                    <a:pt x="338" y="390"/>
                  </a:lnTo>
                  <a:lnTo>
                    <a:pt x="338" y="392"/>
                  </a:lnTo>
                  <a:lnTo>
                    <a:pt x="338" y="392"/>
                  </a:lnTo>
                  <a:lnTo>
                    <a:pt x="338" y="394"/>
                  </a:lnTo>
                  <a:lnTo>
                    <a:pt x="338" y="394"/>
                  </a:lnTo>
                  <a:lnTo>
                    <a:pt x="338" y="394"/>
                  </a:lnTo>
                  <a:lnTo>
                    <a:pt x="338" y="396"/>
                  </a:lnTo>
                  <a:lnTo>
                    <a:pt x="340" y="396"/>
                  </a:lnTo>
                  <a:lnTo>
                    <a:pt x="342" y="396"/>
                  </a:lnTo>
                  <a:lnTo>
                    <a:pt x="342" y="396"/>
                  </a:lnTo>
                  <a:lnTo>
                    <a:pt x="344" y="396"/>
                  </a:lnTo>
                  <a:lnTo>
                    <a:pt x="344" y="398"/>
                  </a:lnTo>
                  <a:lnTo>
                    <a:pt x="346" y="398"/>
                  </a:lnTo>
                  <a:lnTo>
                    <a:pt x="346" y="399"/>
                  </a:lnTo>
                  <a:lnTo>
                    <a:pt x="344" y="399"/>
                  </a:lnTo>
                  <a:lnTo>
                    <a:pt x="346" y="401"/>
                  </a:lnTo>
                  <a:lnTo>
                    <a:pt x="347" y="401"/>
                  </a:lnTo>
                  <a:lnTo>
                    <a:pt x="347" y="401"/>
                  </a:lnTo>
                  <a:lnTo>
                    <a:pt x="347" y="401"/>
                  </a:lnTo>
                  <a:lnTo>
                    <a:pt x="347" y="401"/>
                  </a:lnTo>
                  <a:lnTo>
                    <a:pt x="347" y="403"/>
                  </a:lnTo>
                  <a:lnTo>
                    <a:pt x="347" y="403"/>
                  </a:lnTo>
                  <a:lnTo>
                    <a:pt x="347" y="403"/>
                  </a:lnTo>
                  <a:lnTo>
                    <a:pt x="349" y="405"/>
                  </a:lnTo>
                  <a:lnTo>
                    <a:pt x="347" y="407"/>
                  </a:lnTo>
                  <a:lnTo>
                    <a:pt x="347" y="407"/>
                  </a:lnTo>
                  <a:lnTo>
                    <a:pt x="351" y="407"/>
                  </a:lnTo>
                  <a:lnTo>
                    <a:pt x="353" y="407"/>
                  </a:lnTo>
                  <a:lnTo>
                    <a:pt x="355" y="407"/>
                  </a:lnTo>
                  <a:lnTo>
                    <a:pt x="355" y="407"/>
                  </a:lnTo>
                  <a:lnTo>
                    <a:pt x="353" y="407"/>
                  </a:lnTo>
                  <a:lnTo>
                    <a:pt x="353" y="409"/>
                  </a:lnTo>
                  <a:lnTo>
                    <a:pt x="353" y="409"/>
                  </a:lnTo>
                  <a:lnTo>
                    <a:pt x="351" y="409"/>
                  </a:lnTo>
                  <a:lnTo>
                    <a:pt x="349" y="409"/>
                  </a:lnTo>
                  <a:lnTo>
                    <a:pt x="349" y="410"/>
                  </a:lnTo>
                  <a:lnTo>
                    <a:pt x="353" y="409"/>
                  </a:lnTo>
                  <a:lnTo>
                    <a:pt x="353" y="409"/>
                  </a:lnTo>
                  <a:lnTo>
                    <a:pt x="353" y="410"/>
                  </a:lnTo>
                  <a:lnTo>
                    <a:pt x="353" y="410"/>
                  </a:lnTo>
                  <a:lnTo>
                    <a:pt x="355" y="409"/>
                  </a:lnTo>
                  <a:lnTo>
                    <a:pt x="355" y="409"/>
                  </a:lnTo>
                  <a:lnTo>
                    <a:pt x="357" y="409"/>
                  </a:lnTo>
                  <a:lnTo>
                    <a:pt x="358" y="409"/>
                  </a:lnTo>
                  <a:lnTo>
                    <a:pt x="358" y="409"/>
                  </a:lnTo>
                  <a:lnTo>
                    <a:pt x="360" y="410"/>
                  </a:lnTo>
                  <a:lnTo>
                    <a:pt x="360" y="410"/>
                  </a:lnTo>
                  <a:lnTo>
                    <a:pt x="360" y="410"/>
                  </a:lnTo>
                  <a:lnTo>
                    <a:pt x="360" y="409"/>
                  </a:lnTo>
                  <a:lnTo>
                    <a:pt x="362" y="410"/>
                  </a:lnTo>
                  <a:lnTo>
                    <a:pt x="362" y="410"/>
                  </a:lnTo>
                  <a:lnTo>
                    <a:pt x="362" y="412"/>
                  </a:lnTo>
                  <a:lnTo>
                    <a:pt x="364" y="414"/>
                  </a:lnTo>
                  <a:lnTo>
                    <a:pt x="366" y="414"/>
                  </a:lnTo>
                  <a:lnTo>
                    <a:pt x="366" y="414"/>
                  </a:lnTo>
                  <a:lnTo>
                    <a:pt x="367" y="414"/>
                  </a:lnTo>
                  <a:lnTo>
                    <a:pt x="369" y="414"/>
                  </a:lnTo>
                  <a:lnTo>
                    <a:pt x="373" y="412"/>
                  </a:lnTo>
                  <a:lnTo>
                    <a:pt x="373" y="412"/>
                  </a:lnTo>
                  <a:lnTo>
                    <a:pt x="373" y="410"/>
                  </a:lnTo>
                  <a:lnTo>
                    <a:pt x="373" y="409"/>
                  </a:lnTo>
                  <a:lnTo>
                    <a:pt x="373" y="409"/>
                  </a:lnTo>
                  <a:lnTo>
                    <a:pt x="373" y="409"/>
                  </a:lnTo>
                  <a:lnTo>
                    <a:pt x="375" y="407"/>
                  </a:lnTo>
                  <a:lnTo>
                    <a:pt x="378" y="409"/>
                  </a:lnTo>
                  <a:lnTo>
                    <a:pt x="380" y="409"/>
                  </a:lnTo>
                  <a:lnTo>
                    <a:pt x="384" y="410"/>
                  </a:lnTo>
                  <a:lnTo>
                    <a:pt x="384" y="412"/>
                  </a:lnTo>
                  <a:lnTo>
                    <a:pt x="386" y="412"/>
                  </a:lnTo>
                  <a:lnTo>
                    <a:pt x="386" y="414"/>
                  </a:lnTo>
                  <a:lnTo>
                    <a:pt x="387" y="414"/>
                  </a:lnTo>
                  <a:lnTo>
                    <a:pt x="391" y="416"/>
                  </a:lnTo>
                  <a:lnTo>
                    <a:pt x="391" y="414"/>
                  </a:lnTo>
                  <a:lnTo>
                    <a:pt x="395" y="414"/>
                  </a:lnTo>
                  <a:lnTo>
                    <a:pt x="395" y="414"/>
                  </a:lnTo>
                  <a:lnTo>
                    <a:pt x="396" y="414"/>
                  </a:lnTo>
                  <a:lnTo>
                    <a:pt x="398" y="412"/>
                  </a:lnTo>
                  <a:lnTo>
                    <a:pt x="400" y="412"/>
                  </a:lnTo>
                  <a:lnTo>
                    <a:pt x="400" y="412"/>
                  </a:lnTo>
                  <a:lnTo>
                    <a:pt x="402" y="409"/>
                  </a:lnTo>
                  <a:lnTo>
                    <a:pt x="404" y="409"/>
                  </a:lnTo>
                  <a:lnTo>
                    <a:pt x="404" y="407"/>
                  </a:lnTo>
                  <a:lnTo>
                    <a:pt x="405" y="409"/>
                  </a:lnTo>
                  <a:lnTo>
                    <a:pt x="407" y="409"/>
                  </a:lnTo>
                  <a:lnTo>
                    <a:pt x="407" y="410"/>
                  </a:lnTo>
                  <a:lnTo>
                    <a:pt x="409" y="410"/>
                  </a:lnTo>
                  <a:lnTo>
                    <a:pt x="411" y="410"/>
                  </a:lnTo>
                  <a:lnTo>
                    <a:pt x="411" y="409"/>
                  </a:lnTo>
                  <a:lnTo>
                    <a:pt x="413" y="407"/>
                  </a:lnTo>
                  <a:lnTo>
                    <a:pt x="414" y="409"/>
                  </a:lnTo>
                  <a:lnTo>
                    <a:pt x="414" y="410"/>
                  </a:lnTo>
                  <a:lnTo>
                    <a:pt x="413" y="410"/>
                  </a:lnTo>
                  <a:lnTo>
                    <a:pt x="413" y="412"/>
                  </a:lnTo>
                  <a:lnTo>
                    <a:pt x="413" y="414"/>
                  </a:lnTo>
                  <a:lnTo>
                    <a:pt x="413" y="416"/>
                  </a:lnTo>
                  <a:lnTo>
                    <a:pt x="413" y="418"/>
                  </a:lnTo>
                  <a:lnTo>
                    <a:pt x="413" y="419"/>
                  </a:lnTo>
                  <a:lnTo>
                    <a:pt x="413" y="419"/>
                  </a:lnTo>
                  <a:lnTo>
                    <a:pt x="414" y="421"/>
                  </a:lnTo>
                  <a:lnTo>
                    <a:pt x="414" y="425"/>
                  </a:lnTo>
                  <a:lnTo>
                    <a:pt x="414" y="427"/>
                  </a:lnTo>
                  <a:lnTo>
                    <a:pt x="414" y="428"/>
                  </a:lnTo>
                  <a:lnTo>
                    <a:pt x="416" y="430"/>
                  </a:lnTo>
                  <a:lnTo>
                    <a:pt x="414" y="430"/>
                  </a:lnTo>
                  <a:lnTo>
                    <a:pt x="414" y="430"/>
                  </a:lnTo>
                  <a:lnTo>
                    <a:pt x="413" y="436"/>
                  </a:lnTo>
                  <a:lnTo>
                    <a:pt x="413" y="436"/>
                  </a:lnTo>
                  <a:lnTo>
                    <a:pt x="413" y="436"/>
                  </a:lnTo>
                  <a:lnTo>
                    <a:pt x="413" y="436"/>
                  </a:lnTo>
                  <a:lnTo>
                    <a:pt x="413" y="436"/>
                  </a:lnTo>
                  <a:lnTo>
                    <a:pt x="411" y="437"/>
                  </a:lnTo>
                  <a:lnTo>
                    <a:pt x="411" y="439"/>
                  </a:lnTo>
                  <a:lnTo>
                    <a:pt x="411" y="439"/>
                  </a:lnTo>
                  <a:lnTo>
                    <a:pt x="411" y="441"/>
                  </a:lnTo>
                  <a:lnTo>
                    <a:pt x="409" y="443"/>
                  </a:lnTo>
                  <a:lnTo>
                    <a:pt x="409" y="445"/>
                  </a:lnTo>
                  <a:lnTo>
                    <a:pt x="409" y="445"/>
                  </a:lnTo>
                  <a:lnTo>
                    <a:pt x="409" y="447"/>
                  </a:lnTo>
                  <a:lnTo>
                    <a:pt x="409" y="448"/>
                  </a:lnTo>
                  <a:lnTo>
                    <a:pt x="409" y="448"/>
                  </a:lnTo>
                  <a:lnTo>
                    <a:pt x="409" y="454"/>
                  </a:lnTo>
                  <a:lnTo>
                    <a:pt x="407" y="457"/>
                  </a:lnTo>
                  <a:lnTo>
                    <a:pt x="407" y="459"/>
                  </a:lnTo>
                  <a:lnTo>
                    <a:pt x="407" y="459"/>
                  </a:lnTo>
                  <a:lnTo>
                    <a:pt x="407" y="461"/>
                  </a:lnTo>
                  <a:lnTo>
                    <a:pt x="405" y="461"/>
                  </a:lnTo>
                  <a:lnTo>
                    <a:pt x="405" y="463"/>
                  </a:lnTo>
                  <a:lnTo>
                    <a:pt x="405" y="463"/>
                  </a:lnTo>
                  <a:lnTo>
                    <a:pt x="404" y="461"/>
                  </a:lnTo>
                  <a:lnTo>
                    <a:pt x="404" y="463"/>
                  </a:lnTo>
                  <a:lnTo>
                    <a:pt x="400" y="463"/>
                  </a:lnTo>
                  <a:lnTo>
                    <a:pt x="398" y="465"/>
                  </a:lnTo>
                  <a:lnTo>
                    <a:pt x="396" y="463"/>
                  </a:lnTo>
                  <a:lnTo>
                    <a:pt x="396" y="463"/>
                  </a:lnTo>
                  <a:lnTo>
                    <a:pt x="396" y="465"/>
                  </a:lnTo>
                  <a:lnTo>
                    <a:pt x="395" y="465"/>
                  </a:lnTo>
                  <a:lnTo>
                    <a:pt x="393" y="465"/>
                  </a:lnTo>
                  <a:lnTo>
                    <a:pt x="393" y="463"/>
                  </a:lnTo>
                  <a:lnTo>
                    <a:pt x="391" y="463"/>
                  </a:lnTo>
                  <a:lnTo>
                    <a:pt x="389" y="463"/>
                  </a:lnTo>
                  <a:lnTo>
                    <a:pt x="389" y="461"/>
                  </a:lnTo>
                  <a:lnTo>
                    <a:pt x="389" y="461"/>
                  </a:lnTo>
                  <a:lnTo>
                    <a:pt x="389" y="461"/>
                  </a:lnTo>
                  <a:lnTo>
                    <a:pt x="387" y="459"/>
                  </a:lnTo>
                  <a:lnTo>
                    <a:pt x="387" y="459"/>
                  </a:lnTo>
                  <a:lnTo>
                    <a:pt x="386" y="459"/>
                  </a:lnTo>
                  <a:lnTo>
                    <a:pt x="386" y="459"/>
                  </a:lnTo>
                  <a:lnTo>
                    <a:pt x="382" y="459"/>
                  </a:lnTo>
                  <a:lnTo>
                    <a:pt x="382" y="459"/>
                  </a:lnTo>
                  <a:lnTo>
                    <a:pt x="380" y="459"/>
                  </a:lnTo>
                  <a:lnTo>
                    <a:pt x="380" y="461"/>
                  </a:lnTo>
                  <a:lnTo>
                    <a:pt x="380" y="461"/>
                  </a:lnTo>
                  <a:lnTo>
                    <a:pt x="376" y="461"/>
                  </a:lnTo>
                  <a:lnTo>
                    <a:pt x="376" y="461"/>
                  </a:lnTo>
                  <a:lnTo>
                    <a:pt x="378" y="459"/>
                  </a:lnTo>
                  <a:lnTo>
                    <a:pt x="376" y="459"/>
                  </a:lnTo>
                  <a:lnTo>
                    <a:pt x="375" y="461"/>
                  </a:lnTo>
                  <a:lnTo>
                    <a:pt x="373" y="461"/>
                  </a:lnTo>
                  <a:lnTo>
                    <a:pt x="371" y="463"/>
                  </a:lnTo>
                  <a:lnTo>
                    <a:pt x="369" y="465"/>
                  </a:lnTo>
                  <a:lnTo>
                    <a:pt x="367" y="466"/>
                  </a:lnTo>
                  <a:lnTo>
                    <a:pt x="366" y="466"/>
                  </a:lnTo>
                  <a:lnTo>
                    <a:pt x="364" y="466"/>
                  </a:lnTo>
                  <a:lnTo>
                    <a:pt x="362" y="465"/>
                  </a:lnTo>
                  <a:lnTo>
                    <a:pt x="360" y="465"/>
                  </a:lnTo>
                  <a:lnTo>
                    <a:pt x="358" y="465"/>
                  </a:lnTo>
                  <a:lnTo>
                    <a:pt x="357" y="463"/>
                  </a:lnTo>
                  <a:lnTo>
                    <a:pt x="355" y="463"/>
                  </a:lnTo>
                  <a:lnTo>
                    <a:pt x="353" y="463"/>
                  </a:lnTo>
                  <a:lnTo>
                    <a:pt x="351" y="461"/>
                  </a:lnTo>
                  <a:lnTo>
                    <a:pt x="349" y="461"/>
                  </a:lnTo>
                  <a:lnTo>
                    <a:pt x="344" y="459"/>
                  </a:lnTo>
                  <a:lnTo>
                    <a:pt x="340" y="459"/>
                  </a:lnTo>
                  <a:lnTo>
                    <a:pt x="338" y="459"/>
                  </a:lnTo>
                  <a:lnTo>
                    <a:pt x="337" y="459"/>
                  </a:lnTo>
                  <a:lnTo>
                    <a:pt x="335" y="459"/>
                  </a:lnTo>
                  <a:lnTo>
                    <a:pt x="335" y="459"/>
                  </a:lnTo>
                  <a:lnTo>
                    <a:pt x="333" y="457"/>
                  </a:lnTo>
                  <a:lnTo>
                    <a:pt x="333" y="456"/>
                  </a:lnTo>
                  <a:lnTo>
                    <a:pt x="329" y="456"/>
                  </a:lnTo>
                  <a:lnTo>
                    <a:pt x="326" y="456"/>
                  </a:lnTo>
                  <a:lnTo>
                    <a:pt x="324" y="454"/>
                  </a:lnTo>
                  <a:lnTo>
                    <a:pt x="324" y="454"/>
                  </a:lnTo>
                  <a:lnTo>
                    <a:pt x="322" y="454"/>
                  </a:lnTo>
                  <a:lnTo>
                    <a:pt x="320" y="454"/>
                  </a:lnTo>
                  <a:lnTo>
                    <a:pt x="320" y="454"/>
                  </a:lnTo>
                  <a:lnTo>
                    <a:pt x="319" y="454"/>
                  </a:lnTo>
                  <a:lnTo>
                    <a:pt x="317" y="454"/>
                  </a:lnTo>
                  <a:lnTo>
                    <a:pt x="317" y="452"/>
                  </a:lnTo>
                  <a:lnTo>
                    <a:pt x="319" y="452"/>
                  </a:lnTo>
                  <a:lnTo>
                    <a:pt x="317" y="450"/>
                  </a:lnTo>
                  <a:lnTo>
                    <a:pt x="317" y="448"/>
                  </a:lnTo>
                  <a:lnTo>
                    <a:pt x="315" y="448"/>
                  </a:lnTo>
                  <a:lnTo>
                    <a:pt x="313" y="448"/>
                  </a:lnTo>
                  <a:lnTo>
                    <a:pt x="309" y="447"/>
                  </a:lnTo>
                  <a:lnTo>
                    <a:pt x="306" y="448"/>
                  </a:lnTo>
                  <a:lnTo>
                    <a:pt x="304" y="448"/>
                  </a:lnTo>
                  <a:lnTo>
                    <a:pt x="302" y="448"/>
                  </a:lnTo>
                  <a:lnTo>
                    <a:pt x="299" y="450"/>
                  </a:lnTo>
                  <a:lnTo>
                    <a:pt x="297" y="452"/>
                  </a:lnTo>
                  <a:lnTo>
                    <a:pt x="295" y="454"/>
                  </a:lnTo>
                  <a:lnTo>
                    <a:pt x="293" y="456"/>
                  </a:lnTo>
                  <a:lnTo>
                    <a:pt x="293" y="457"/>
                  </a:lnTo>
                  <a:lnTo>
                    <a:pt x="293" y="459"/>
                  </a:lnTo>
                  <a:lnTo>
                    <a:pt x="295" y="461"/>
                  </a:lnTo>
                  <a:lnTo>
                    <a:pt x="295" y="463"/>
                  </a:lnTo>
                  <a:lnTo>
                    <a:pt x="297" y="465"/>
                  </a:lnTo>
                  <a:lnTo>
                    <a:pt x="295" y="466"/>
                  </a:lnTo>
                  <a:lnTo>
                    <a:pt x="295" y="468"/>
                  </a:lnTo>
                  <a:lnTo>
                    <a:pt x="295" y="468"/>
                  </a:lnTo>
                  <a:lnTo>
                    <a:pt x="293" y="470"/>
                  </a:lnTo>
                  <a:lnTo>
                    <a:pt x="291" y="472"/>
                  </a:lnTo>
                  <a:lnTo>
                    <a:pt x="290" y="472"/>
                  </a:lnTo>
                  <a:lnTo>
                    <a:pt x="288" y="472"/>
                  </a:lnTo>
                  <a:lnTo>
                    <a:pt x="284" y="472"/>
                  </a:lnTo>
                  <a:lnTo>
                    <a:pt x="282" y="470"/>
                  </a:lnTo>
                  <a:lnTo>
                    <a:pt x="282" y="468"/>
                  </a:lnTo>
                  <a:lnTo>
                    <a:pt x="281" y="468"/>
                  </a:lnTo>
                  <a:lnTo>
                    <a:pt x="279" y="468"/>
                  </a:lnTo>
                  <a:lnTo>
                    <a:pt x="277" y="466"/>
                  </a:lnTo>
                  <a:lnTo>
                    <a:pt x="273" y="465"/>
                  </a:lnTo>
                  <a:lnTo>
                    <a:pt x="270" y="463"/>
                  </a:lnTo>
                  <a:lnTo>
                    <a:pt x="266" y="463"/>
                  </a:lnTo>
                  <a:lnTo>
                    <a:pt x="264" y="463"/>
                  </a:lnTo>
                  <a:lnTo>
                    <a:pt x="262" y="463"/>
                  </a:lnTo>
                  <a:lnTo>
                    <a:pt x="261" y="459"/>
                  </a:lnTo>
                  <a:lnTo>
                    <a:pt x="259" y="457"/>
                  </a:lnTo>
                  <a:lnTo>
                    <a:pt x="259" y="456"/>
                  </a:lnTo>
                  <a:lnTo>
                    <a:pt x="259" y="454"/>
                  </a:lnTo>
                  <a:lnTo>
                    <a:pt x="257" y="454"/>
                  </a:lnTo>
                  <a:lnTo>
                    <a:pt x="255" y="452"/>
                  </a:lnTo>
                  <a:lnTo>
                    <a:pt x="253" y="452"/>
                  </a:lnTo>
                  <a:lnTo>
                    <a:pt x="250" y="450"/>
                  </a:lnTo>
                  <a:lnTo>
                    <a:pt x="250" y="450"/>
                  </a:lnTo>
                  <a:lnTo>
                    <a:pt x="246" y="448"/>
                  </a:lnTo>
                  <a:lnTo>
                    <a:pt x="244" y="448"/>
                  </a:lnTo>
                  <a:lnTo>
                    <a:pt x="242" y="448"/>
                  </a:lnTo>
                  <a:lnTo>
                    <a:pt x="241" y="448"/>
                  </a:lnTo>
                  <a:lnTo>
                    <a:pt x="239" y="448"/>
                  </a:lnTo>
                  <a:lnTo>
                    <a:pt x="235" y="448"/>
                  </a:lnTo>
                  <a:lnTo>
                    <a:pt x="232" y="447"/>
                  </a:lnTo>
                  <a:lnTo>
                    <a:pt x="230" y="447"/>
                  </a:lnTo>
                  <a:lnTo>
                    <a:pt x="228" y="445"/>
                  </a:lnTo>
                  <a:lnTo>
                    <a:pt x="228" y="445"/>
                  </a:lnTo>
                  <a:lnTo>
                    <a:pt x="226" y="445"/>
                  </a:lnTo>
                  <a:lnTo>
                    <a:pt x="226" y="445"/>
                  </a:lnTo>
                  <a:lnTo>
                    <a:pt x="226" y="445"/>
                  </a:lnTo>
                  <a:lnTo>
                    <a:pt x="226" y="445"/>
                  </a:lnTo>
                  <a:lnTo>
                    <a:pt x="224" y="441"/>
                  </a:lnTo>
                  <a:lnTo>
                    <a:pt x="224" y="441"/>
                  </a:lnTo>
                  <a:lnTo>
                    <a:pt x="223" y="443"/>
                  </a:lnTo>
                  <a:lnTo>
                    <a:pt x="223" y="441"/>
                  </a:lnTo>
                  <a:lnTo>
                    <a:pt x="221" y="439"/>
                  </a:lnTo>
                  <a:lnTo>
                    <a:pt x="221" y="441"/>
                  </a:lnTo>
                  <a:lnTo>
                    <a:pt x="219" y="441"/>
                  </a:lnTo>
                  <a:lnTo>
                    <a:pt x="219" y="439"/>
                  </a:lnTo>
                  <a:lnTo>
                    <a:pt x="217" y="439"/>
                  </a:lnTo>
                  <a:lnTo>
                    <a:pt x="217" y="437"/>
                  </a:lnTo>
                  <a:lnTo>
                    <a:pt x="217" y="436"/>
                  </a:lnTo>
                  <a:lnTo>
                    <a:pt x="219" y="436"/>
                  </a:lnTo>
                  <a:lnTo>
                    <a:pt x="219" y="436"/>
                  </a:lnTo>
                  <a:lnTo>
                    <a:pt x="219" y="434"/>
                  </a:lnTo>
                  <a:lnTo>
                    <a:pt x="219" y="434"/>
                  </a:lnTo>
                  <a:lnTo>
                    <a:pt x="221" y="432"/>
                  </a:lnTo>
                  <a:lnTo>
                    <a:pt x="221" y="432"/>
                  </a:lnTo>
                  <a:lnTo>
                    <a:pt x="223" y="430"/>
                  </a:lnTo>
                  <a:lnTo>
                    <a:pt x="224" y="430"/>
                  </a:lnTo>
                  <a:lnTo>
                    <a:pt x="224" y="428"/>
                  </a:lnTo>
                  <a:lnTo>
                    <a:pt x="226" y="425"/>
                  </a:lnTo>
                  <a:lnTo>
                    <a:pt x="226" y="423"/>
                  </a:lnTo>
                  <a:lnTo>
                    <a:pt x="224" y="421"/>
                  </a:lnTo>
                  <a:lnTo>
                    <a:pt x="224" y="421"/>
                  </a:lnTo>
                  <a:lnTo>
                    <a:pt x="224" y="419"/>
                  </a:lnTo>
                  <a:lnTo>
                    <a:pt x="223" y="419"/>
                  </a:lnTo>
                  <a:lnTo>
                    <a:pt x="221" y="418"/>
                  </a:lnTo>
                  <a:lnTo>
                    <a:pt x="221" y="416"/>
                  </a:lnTo>
                  <a:lnTo>
                    <a:pt x="221" y="414"/>
                  </a:lnTo>
                  <a:lnTo>
                    <a:pt x="223" y="414"/>
                  </a:lnTo>
                  <a:lnTo>
                    <a:pt x="224" y="412"/>
                  </a:lnTo>
                  <a:lnTo>
                    <a:pt x="224" y="409"/>
                  </a:lnTo>
                  <a:lnTo>
                    <a:pt x="224" y="407"/>
                  </a:lnTo>
                  <a:lnTo>
                    <a:pt x="224" y="407"/>
                  </a:lnTo>
                  <a:lnTo>
                    <a:pt x="223" y="409"/>
                  </a:lnTo>
                  <a:lnTo>
                    <a:pt x="223" y="410"/>
                  </a:lnTo>
                  <a:lnTo>
                    <a:pt x="221" y="410"/>
                  </a:lnTo>
                  <a:lnTo>
                    <a:pt x="221" y="410"/>
                  </a:lnTo>
                  <a:lnTo>
                    <a:pt x="219" y="410"/>
                  </a:lnTo>
                  <a:lnTo>
                    <a:pt x="219" y="409"/>
                  </a:lnTo>
                  <a:lnTo>
                    <a:pt x="219" y="407"/>
                  </a:lnTo>
                  <a:lnTo>
                    <a:pt x="219" y="407"/>
                  </a:lnTo>
                  <a:lnTo>
                    <a:pt x="219" y="407"/>
                  </a:lnTo>
                  <a:lnTo>
                    <a:pt x="215" y="405"/>
                  </a:lnTo>
                  <a:lnTo>
                    <a:pt x="214" y="405"/>
                  </a:lnTo>
                  <a:lnTo>
                    <a:pt x="212" y="405"/>
                  </a:lnTo>
                  <a:lnTo>
                    <a:pt x="210" y="407"/>
                  </a:lnTo>
                  <a:lnTo>
                    <a:pt x="210" y="407"/>
                  </a:lnTo>
                  <a:lnTo>
                    <a:pt x="208" y="409"/>
                  </a:lnTo>
                  <a:lnTo>
                    <a:pt x="208" y="409"/>
                  </a:lnTo>
                  <a:lnTo>
                    <a:pt x="206" y="409"/>
                  </a:lnTo>
                  <a:lnTo>
                    <a:pt x="204" y="409"/>
                  </a:lnTo>
                  <a:lnTo>
                    <a:pt x="203" y="409"/>
                  </a:lnTo>
                  <a:lnTo>
                    <a:pt x="203" y="409"/>
                  </a:lnTo>
                  <a:lnTo>
                    <a:pt x="201" y="409"/>
                  </a:lnTo>
                  <a:lnTo>
                    <a:pt x="199" y="409"/>
                  </a:lnTo>
                  <a:lnTo>
                    <a:pt x="197" y="407"/>
                  </a:lnTo>
                  <a:lnTo>
                    <a:pt x="195" y="409"/>
                  </a:lnTo>
                  <a:lnTo>
                    <a:pt x="194" y="409"/>
                  </a:lnTo>
                  <a:lnTo>
                    <a:pt x="194" y="409"/>
                  </a:lnTo>
                  <a:lnTo>
                    <a:pt x="192" y="409"/>
                  </a:lnTo>
                  <a:lnTo>
                    <a:pt x="192" y="409"/>
                  </a:lnTo>
                  <a:lnTo>
                    <a:pt x="190" y="407"/>
                  </a:lnTo>
                  <a:lnTo>
                    <a:pt x="188" y="409"/>
                  </a:lnTo>
                  <a:lnTo>
                    <a:pt x="186" y="410"/>
                  </a:lnTo>
                  <a:lnTo>
                    <a:pt x="185" y="410"/>
                  </a:lnTo>
                  <a:lnTo>
                    <a:pt x="183" y="410"/>
                  </a:lnTo>
                  <a:lnTo>
                    <a:pt x="183" y="412"/>
                  </a:lnTo>
                  <a:lnTo>
                    <a:pt x="181" y="410"/>
                  </a:lnTo>
                  <a:lnTo>
                    <a:pt x="179" y="409"/>
                  </a:lnTo>
                  <a:lnTo>
                    <a:pt x="175" y="409"/>
                  </a:lnTo>
                  <a:lnTo>
                    <a:pt x="174" y="409"/>
                  </a:lnTo>
                  <a:lnTo>
                    <a:pt x="172" y="409"/>
                  </a:lnTo>
                  <a:lnTo>
                    <a:pt x="168" y="410"/>
                  </a:lnTo>
                  <a:lnTo>
                    <a:pt x="168" y="410"/>
                  </a:lnTo>
                  <a:lnTo>
                    <a:pt x="166" y="410"/>
                  </a:lnTo>
                  <a:lnTo>
                    <a:pt x="166" y="410"/>
                  </a:lnTo>
                  <a:lnTo>
                    <a:pt x="165" y="410"/>
                  </a:lnTo>
                  <a:lnTo>
                    <a:pt x="163" y="412"/>
                  </a:lnTo>
                  <a:lnTo>
                    <a:pt x="163" y="412"/>
                  </a:lnTo>
                  <a:lnTo>
                    <a:pt x="161" y="412"/>
                  </a:lnTo>
                  <a:lnTo>
                    <a:pt x="154" y="412"/>
                  </a:lnTo>
                  <a:lnTo>
                    <a:pt x="152" y="414"/>
                  </a:lnTo>
                  <a:lnTo>
                    <a:pt x="148" y="414"/>
                  </a:lnTo>
                  <a:lnTo>
                    <a:pt x="147" y="416"/>
                  </a:lnTo>
                  <a:lnTo>
                    <a:pt x="145" y="416"/>
                  </a:lnTo>
                  <a:lnTo>
                    <a:pt x="145" y="418"/>
                  </a:lnTo>
                  <a:lnTo>
                    <a:pt x="143" y="418"/>
                  </a:lnTo>
                  <a:lnTo>
                    <a:pt x="141" y="419"/>
                  </a:lnTo>
                  <a:lnTo>
                    <a:pt x="141" y="419"/>
                  </a:lnTo>
                  <a:lnTo>
                    <a:pt x="139" y="419"/>
                  </a:lnTo>
                  <a:lnTo>
                    <a:pt x="137" y="421"/>
                  </a:lnTo>
                  <a:lnTo>
                    <a:pt x="137" y="421"/>
                  </a:lnTo>
                  <a:lnTo>
                    <a:pt x="136" y="421"/>
                  </a:lnTo>
                  <a:lnTo>
                    <a:pt x="134" y="421"/>
                  </a:lnTo>
                  <a:lnTo>
                    <a:pt x="132" y="425"/>
                  </a:lnTo>
                  <a:lnTo>
                    <a:pt x="130" y="427"/>
                  </a:lnTo>
                  <a:lnTo>
                    <a:pt x="128" y="427"/>
                  </a:lnTo>
                  <a:lnTo>
                    <a:pt x="127" y="427"/>
                  </a:lnTo>
                  <a:lnTo>
                    <a:pt x="125" y="427"/>
                  </a:lnTo>
                  <a:lnTo>
                    <a:pt x="123" y="427"/>
                  </a:lnTo>
                  <a:lnTo>
                    <a:pt x="123" y="427"/>
                  </a:lnTo>
                  <a:lnTo>
                    <a:pt x="121" y="427"/>
                  </a:lnTo>
                  <a:lnTo>
                    <a:pt x="119" y="425"/>
                  </a:lnTo>
                  <a:lnTo>
                    <a:pt x="119" y="425"/>
                  </a:lnTo>
                  <a:lnTo>
                    <a:pt x="118" y="425"/>
                  </a:lnTo>
                  <a:lnTo>
                    <a:pt x="116" y="425"/>
                  </a:lnTo>
                  <a:lnTo>
                    <a:pt x="114" y="425"/>
                  </a:lnTo>
                  <a:lnTo>
                    <a:pt x="112" y="425"/>
                  </a:lnTo>
                  <a:lnTo>
                    <a:pt x="108" y="427"/>
                  </a:lnTo>
                  <a:lnTo>
                    <a:pt x="108" y="427"/>
                  </a:lnTo>
                  <a:lnTo>
                    <a:pt x="105" y="423"/>
                  </a:lnTo>
                  <a:lnTo>
                    <a:pt x="103" y="421"/>
                  </a:lnTo>
                  <a:lnTo>
                    <a:pt x="101" y="419"/>
                  </a:lnTo>
                  <a:lnTo>
                    <a:pt x="99" y="419"/>
                  </a:lnTo>
                  <a:lnTo>
                    <a:pt x="98" y="421"/>
                  </a:lnTo>
                  <a:lnTo>
                    <a:pt x="96" y="427"/>
                  </a:lnTo>
                  <a:lnTo>
                    <a:pt x="94" y="432"/>
                  </a:lnTo>
                  <a:lnTo>
                    <a:pt x="92" y="434"/>
                  </a:lnTo>
                  <a:lnTo>
                    <a:pt x="90" y="436"/>
                  </a:lnTo>
                  <a:lnTo>
                    <a:pt x="90" y="437"/>
                  </a:lnTo>
                  <a:lnTo>
                    <a:pt x="87" y="439"/>
                  </a:lnTo>
                  <a:lnTo>
                    <a:pt x="85" y="441"/>
                  </a:lnTo>
                  <a:lnTo>
                    <a:pt x="80" y="443"/>
                  </a:lnTo>
                  <a:lnTo>
                    <a:pt x="78" y="445"/>
                  </a:lnTo>
                  <a:lnTo>
                    <a:pt x="76" y="445"/>
                  </a:lnTo>
                  <a:lnTo>
                    <a:pt x="76" y="448"/>
                  </a:lnTo>
                  <a:lnTo>
                    <a:pt x="72" y="452"/>
                  </a:lnTo>
                  <a:lnTo>
                    <a:pt x="72" y="454"/>
                  </a:lnTo>
                  <a:lnTo>
                    <a:pt x="70" y="456"/>
                  </a:lnTo>
                  <a:lnTo>
                    <a:pt x="69" y="457"/>
                  </a:lnTo>
                  <a:lnTo>
                    <a:pt x="69" y="457"/>
                  </a:lnTo>
                  <a:lnTo>
                    <a:pt x="67" y="463"/>
                  </a:lnTo>
                  <a:lnTo>
                    <a:pt x="67" y="463"/>
                  </a:lnTo>
                  <a:lnTo>
                    <a:pt x="67" y="468"/>
                  </a:lnTo>
                  <a:lnTo>
                    <a:pt x="65" y="470"/>
                  </a:lnTo>
                  <a:lnTo>
                    <a:pt x="67" y="472"/>
                  </a:lnTo>
                  <a:lnTo>
                    <a:pt x="67" y="475"/>
                  </a:lnTo>
                  <a:lnTo>
                    <a:pt x="67" y="475"/>
                  </a:lnTo>
                  <a:lnTo>
                    <a:pt x="65" y="479"/>
                  </a:lnTo>
                  <a:lnTo>
                    <a:pt x="61" y="483"/>
                  </a:lnTo>
                  <a:lnTo>
                    <a:pt x="61" y="483"/>
                  </a:lnTo>
                  <a:lnTo>
                    <a:pt x="61" y="485"/>
                  </a:lnTo>
                  <a:lnTo>
                    <a:pt x="61" y="485"/>
                  </a:lnTo>
                  <a:lnTo>
                    <a:pt x="60" y="486"/>
                  </a:lnTo>
                  <a:lnTo>
                    <a:pt x="56" y="488"/>
                  </a:lnTo>
                  <a:lnTo>
                    <a:pt x="54" y="488"/>
                  </a:lnTo>
                  <a:lnTo>
                    <a:pt x="54" y="490"/>
                  </a:lnTo>
                  <a:lnTo>
                    <a:pt x="52" y="492"/>
                  </a:lnTo>
                  <a:lnTo>
                    <a:pt x="51" y="494"/>
                  </a:lnTo>
                  <a:lnTo>
                    <a:pt x="47" y="495"/>
                  </a:lnTo>
                  <a:lnTo>
                    <a:pt x="43" y="495"/>
                  </a:lnTo>
                  <a:lnTo>
                    <a:pt x="43" y="495"/>
                  </a:lnTo>
                  <a:lnTo>
                    <a:pt x="42" y="495"/>
                  </a:lnTo>
                  <a:lnTo>
                    <a:pt x="40" y="497"/>
                  </a:lnTo>
                  <a:lnTo>
                    <a:pt x="40" y="499"/>
                  </a:lnTo>
                  <a:lnTo>
                    <a:pt x="38" y="501"/>
                  </a:lnTo>
                  <a:lnTo>
                    <a:pt x="38" y="503"/>
                  </a:lnTo>
                  <a:lnTo>
                    <a:pt x="36" y="504"/>
                  </a:lnTo>
                  <a:lnTo>
                    <a:pt x="36" y="506"/>
                  </a:lnTo>
                  <a:lnTo>
                    <a:pt x="34" y="508"/>
                  </a:lnTo>
                  <a:lnTo>
                    <a:pt x="31" y="510"/>
                  </a:lnTo>
                  <a:lnTo>
                    <a:pt x="29" y="513"/>
                  </a:lnTo>
                  <a:lnTo>
                    <a:pt x="27" y="517"/>
                  </a:lnTo>
                  <a:lnTo>
                    <a:pt x="25" y="521"/>
                  </a:lnTo>
                  <a:lnTo>
                    <a:pt x="25" y="523"/>
                  </a:lnTo>
                  <a:lnTo>
                    <a:pt x="23" y="528"/>
                  </a:lnTo>
                  <a:lnTo>
                    <a:pt x="18" y="532"/>
                  </a:lnTo>
                  <a:lnTo>
                    <a:pt x="18" y="533"/>
                  </a:lnTo>
                  <a:lnTo>
                    <a:pt x="16" y="535"/>
                  </a:lnTo>
                  <a:lnTo>
                    <a:pt x="16" y="537"/>
                  </a:lnTo>
                  <a:lnTo>
                    <a:pt x="14" y="541"/>
                  </a:lnTo>
                  <a:lnTo>
                    <a:pt x="14" y="542"/>
                  </a:lnTo>
                  <a:lnTo>
                    <a:pt x="13" y="544"/>
                  </a:lnTo>
                  <a:lnTo>
                    <a:pt x="11" y="550"/>
                  </a:lnTo>
                  <a:lnTo>
                    <a:pt x="9" y="550"/>
                  </a:lnTo>
                  <a:lnTo>
                    <a:pt x="7" y="555"/>
                  </a:lnTo>
                  <a:lnTo>
                    <a:pt x="7" y="560"/>
                  </a:lnTo>
                  <a:lnTo>
                    <a:pt x="7" y="562"/>
                  </a:lnTo>
                  <a:lnTo>
                    <a:pt x="7" y="560"/>
                  </a:lnTo>
                  <a:lnTo>
                    <a:pt x="7" y="562"/>
                  </a:lnTo>
                  <a:lnTo>
                    <a:pt x="9" y="566"/>
                  </a:lnTo>
                  <a:lnTo>
                    <a:pt x="9" y="566"/>
                  </a:lnTo>
                  <a:lnTo>
                    <a:pt x="11" y="566"/>
                  </a:lnTo>
                  <a:lnTo>
                    <a:pt x="11" y="568"/>
                  </a:lnTo>
                  <a:lnTo>
                    <a:pt x="13" y="570"/>
                  </a:lnTo>
                  <a:lnTo>
                    <a:pt x="13" y="571"/>
                  </a:lnTo>
                  <a:lnTo>
                    <a:pt x="11" y="573"/>
                  </a:lnTo>
                  <a:lnTo>
                    <a:pt x="11" y="577"/>
                  </a:lnTo>
                  <a:lnTo>
                    <a:pt x="11" y="577"/>
                  </a:lnTo>
                  <a:lnTo>
                    <a:pt x="9" y="577"/>
                  </a:lnTo>
                  <a:lnTo>
                    <a:pt x="9" y="577"/>
                  </a:lnTo>
                  <a:lnTo>
                    <a:pt x="13" y="582"/>
                  </a:lnTo>
                  <a:lnTo>
                    <a:pt x="13" y="584"/>
                  </a:lnTo>
                  <a:lnTo>
                    <a:pt x="13" y="586"/>
                  </a:lnTo>
                  <a:lnTo>
                    <a:pt x="13" y="588"/>
                  </a:lnTo>
                  <a:lnTo>
                    <a:pt x="13" y="595"/>
                  </a:lnTo>
                  <a:lnTo>
                    <a:pt x="11" y="597"/>
                  </a:lnTo>
                  <a:lnTo>
                    <a:pt x="9" y="602"/>
                  </a:lnTo>
                  <a:lnTo>
                    <a:pt x="9" y="604"/>
                  </a:lnTo>
                  <a:lnTo>
                    <a:pt x="9" y="606"/>
                  </a:lnTo>
                  <a:lnTo>
                    <a:pt x="7" y="609"/>
                  </a:lnTo>
                  <a:lnTo>
                    <a:pt x="7" y="611"/>
                  </a:lnTo>
                  <a:lnTo>
                    <a:pt x="7" y="613"/>
                  </a:lnTo>
                  <a:lnTo>
                    <a:pt x="5" y="617"/>
                  </a:lnTo>
                  <a:lnTo>
                    <a:pt x="5" y="618"/>
                  </a:lnTo>
                  <a:lnTo>
                    <a:pt x="3" y="618"/>
                  </a:lnTo>
                  <a:lnTo>
                    <a:pt x="2" y="620"/>
                  </a:lnTo>
                  <a:lnTo>
                    <a:pt x="0" y="622"/>
                  </a:lnTo>
                  <a:lnTo>
                    <a:pt x="0" y="622"/>
                  </a:lnTo>
                  <a:lnTo>
                    <a:pt x="0" y="622"/>
                  </a:lnTo>
                  <a:lnTo>
                    <a:pt x="0" y="624"/>
                  </a:lnTo>
                  <a:lnTo>
                    <a:pt x="0" y="622"/>
                  </a:lnTo>
                  <a:lnTo>
                    <a:pt x="2" y="622"/>
                  </a:lnTo>
                  <a:lnTo>
                    <a:pt x="2" y="622"/>
                  </a:lnTo>
                  <a:lnTo>
                    <a:pt x="2" y="624"/>
                  </a:lnTo>
                  <a:lnTo>
                    <a:pt x="3" y="626"/>
                  </a:lnTo>
                  <a:lnTo>
                    <a:pt x="3" y="627"/>
                  </a:lnTo>
                  <a:lnTo>
                    <a:pt x="5" y="627"/>
                  </a:lnTo>
                  <a:lnTo>
                    <a:pt x="5" y="629"/>
                  </a:lnTo>
                  <a:lnTo>
                    <a:pt x="5" y="631"/>
                  </a:lnTo>
                  <a:lnTo>
                    <a:pt x="7" y="633"/>
                  </a:lnTo>
                  <a:lnTo>
                    <a:pt x="7" y="633"/>
                  </a:lnTo>
                  <a:lnTo>
                    <a:pt x="7" y="633"/>
                  </a:lnTo>
                  <a:lnTo>
                    <a:pt x="7" y="635"/>
                  </a:lnTo>
                  <a:lnTo>
                    <a:pt x="7" y="635"/>
                  </a:lnTo>
                  <a:lnTo>
                    <a:pt x="5" y="635"/>
                  </a:lnTo>
                  <a:lnTo>
                    <a:pt x="5" y="635"/>
                  </a:lnTo>
                  <a:lnTo>
                    <a:pt x="5" y="636"/>
                  </a:lnTo>
                  <a:lnTo>
                    <a:pt x="5" y="636"/>
                  </a:lnTo>
                  <a:lnTo>
                    <a:pt x="5" y="638"/>
                  </a:lnTo>
                  <a:lnTo>
                    <a:pt x="5" y="638"/>
                  </a:lnTo>
                  <a:lnTo>
                    <a:pt x="5" y="644"/>
                  </a:lnTo>
                  <a:lnTo>
                    <a:pt x="5" y="644"/>
                  </a:lnTo>
                  <a:lnTo>
                    <a:pt x="5" y="644"/>
                  </a:lnTo>
                  <a:lnTo>
                    <a:pt x="5" y="646"/>
                  </a:lnTo>
                  <a:lnTo>
                    <a:pt x="5" y="647"/>
                  </a:lnTo>
                  <a:lnTo>
                    <a:pt x="9" y="647"/>
                  </a:lnTo>
                  <a:lnTo>
                    <a:pt x="9" y="649"/>
                  </a:lnTo>
                  <a:lnTo>
                    <a:pt x="9" y="649"/>
                  </a:lnTo>
                  <a:lnTo>
                    <a:pt x="11" y="651"/>
                  </a:lnTo>
                  <a:lnTo>
                    <a:pt x="13" y="651"/>
                  </a:lnTo>
                  <a:lnTo>
                    <a:pt x="13" y="651"/>
                  </a:lnTo>
                  <a:lnTo>
                    <a:pt x="13" y="651"/>
                  </a:lnTo>
                  <a:lnTo>
                    <a:pt x="14" y="651"/>
                  </a:lnTo>
                  <a:lnTo>
                    <a:pt x="16" y="651"/>
                  </a:lnTo>
                  <a:lnTo>
                    <a:pt x="16" y="649"/>
                  </a:lnTo>
                  <a:lnTo>
                    <a:pt x="22" y="649"/>
                  </a:lnTo>
                  <a:lnTo>
                    <a:pt x="20" y="651"/>
                  </a:lnTo>
                  <a:lnTo>
                    <a:pt x="18" y="651"/>
                  </a:lnTo>
                  <a:lnTo>
                    <a:pt x="16" y="651"/>
                  </a:lnTo>
                  <a:lnTo>
                    <a:pt x="16" y="651"/>
                  </a:lnTo>
                  <a:lnTo>
                    <a:pt x="16" y="653"/>
                  </a:lnTo>
                  <a:lnTo>
                    <a:pt x="16" y="655"/>
                  </a:lnTo>
                  <a:lnTo>
                    <a:pt x="16" y="656"/>
                  </a:lnTo>
                  <a:lnTo>
                    <a:pt x="16" y="658"/>
                  </a:lnTo>
                  <a:lnTo>
                    <a:pt x="18" y="658"/>
                  </a:lnTo>
                  <a:lnTo>
                    <a:pt x="20" y="658"/>
                  </a:lnTo>
                  <a:lnTo>
                    <a:pt x="20" y="658"/>
                  </a:lnTo>
                  <a:lnTo>
                    <a:pt x="20" y="660"/>
                  </a:lnTo>
                  <a:lnTo>
                    <a:pt x="20" y="660"/>
                  </a:lnTo>
                  <a:lnTo>
                    <a:pt x="20" y="660"/>
                  </a:lnTo>
                  <a:lnTo>
                    <a:pt x="22" y="658"/>
                  </a:lnTo>
                  <a:lnTo>
                    <a:pt x="22" y="658"/>
                  </a:lnTo>
                  <a:lnTo>
                    <a:pt x="22" y="662"/>
                  </a:lnTo>
                  <a:lnTo>
                    <a:pt x="23" y="662"/>
                  </a:lnTo>
                  <a:lnTo>
                    <a:pt x="23" y="662"/>
                  </a:lnTo>
                  <a:lnTo>
                    <a:pt x="23" y="664"/>
                  </a:lnTo>
                  <a:lnTo>
                    <a:pt x="23" y="665"/>
                  </a:lnTo>
                  <a:lnTo>
                    <a:pt x="25" y="667"/>
                  </a:lnTo>
                  <a:lnTo>
                    <a:pt x="25" y="667"/>
                  </a:lnTo>
                  <a:lnTo>
                    <a:pt x="27" y="669"/>
                  </a:lnTo>
                  <a:lnTo>
                    <a:pt x="29" y="669"/>
                  </a:lnTo>
                  <a:lnTo>
                    <a:pt x="31" y="671"/>
                  </a:lnTo>
                  <a:lnTo>
                    <a:pt x="31" y="673"/>
                  </a:lnTo>
                  <a:lnTo>
                    <a:pt x="31" y="673"/>
                  </a:lnTo>
                  <a:lnTo>
                    <a:pt x="31" y="674"/>
                  </a:lnTo>
                  <a:lnTo>
                    <a:pt x="32" y="674"/>
                  </a:lnTo>
                  <a:lnTo>
                    <a:pt x="32" y="674"/>
                  </a:lnTo>
                  <a:lnTo>
                    <a:pt x="32" y="674"/>
                  </a:lnTo>
                  <a:lnTo>
                    <a:pt x="32" y="676"/>
                  </a:lnTo>
                  <a:lnTo>
                    <a:pt x="32" y="678"/>
                  </a:lnTo>
                  <a:lnTo>
                    <a:pt x="32" y="678"/>
                  </a:lnTo>
                  <a:lnTo>
                    <a:pt x="34" y="680"/>
                  </a:lnTo>
                  <a:lnTo>
                    <a:pt x="34" y="680"/>
                  </a:lnTo>
                  <a:lnTo>
                    <a:pt x="34" y="682"/>
                  </a:lnTo>
                  <a:lnTo>
                    <a:pt x="34" y="682"/>
                  </a:lnTo>
                  <a:lnTo>
                    <a:pt x="34" y="682"/>
                  </a:lnTo>
                  <a:lnTo>
                    <a:pt x="34" y="684"/>
                  </a:lnTo>
                  <a:lnTo>
                    <a:pt x="34" y="684"/>
                  </a:lnTo>
                  <a:lnTo>
                    <a:pt x="34" y="684"/>
                  </a:lnTo>
                  <a:lnTo>
                    <a:pt x="34" y="684"/>
                  </a:lnTo>
                  <a:lnTo>
                    <a:pt x="34" y="684"/>
                  </a:lnTo>
                  <a:lnTo>
                    <a:pt x="34" y="685"/>
                  </a:lnTo>
                  <a:lnTo>
                    <a:pt x="34" y="685"/>
                  </a:lnTo>
                  <a:lnTo>
                    <a:pt x="36" y="687"/>
                  </a:lnTo>
                  <a:lnTo>
                    <a:pt x="36" y="687"/>
                  </a:lnTo>
                  <a:lnTo>
                    <a:pt x="36" y="687"/>
                  </a:lnTo>
                  <a:lnTo>
                    <a:pt x="36" y="689"/>
                  </a:lnTo>
                  <a:lnTo>
                    <a:pt x="36" y="689"/>
                  </a:lnTo>
                  <a:lnTo>
                    <a:pt x="38" y="689"/>
                  </a:lnTo>
                  <a:lnTo>
                    <a:pt x="40" y="691"/>
                  </a:lnTo>
                  <a:lnTo>
                    <a:pt x="40" y="693"/>
                  </a:lnTo>
                  <a:lnTo>
                    <a:pt x="40" y="693"/>
                  </a:lnTo>
                  <a:lnTo>
                    <a:pt x="42" y="694"/>
                  </a:lnTo>
                  <a:lnTo>
                    <a:pt x="47" y="696"/>
                  </a:lnTo>
                  <a:lnTo>
                    <a:pt x="49" y="698"/>
                  </a:lnTo>
                  <a:lnTo>
                    <a:pt x="49" y="698"/>
                  </a:lnTo>
                  <a:lnTo>
                    <a:pt x="51" y="698"/>
                  </a:lnTo>
                  <a:lnTo>
                    <a:pt x="51" y="700"/>
                  </a:lnTo>
                  <a:lnTo>
                    <a:pt x="51" y="700"/>
                  </a:lnTo>
                  <a:lnTo>
                    <a:pt x="51" y="700"/>
                  </a:lnTo>
                  <a:lnTo>
                    <a:pt x="52" y="702"/>
                  </a:lnTo>
                  <a:lnTo>
                    <a:pt x="52" y="703"/>
                  </a:lnTo>
                  <a:lnTo>
                    <a:pt x="54" y="705"/>
                  </a:lnTo>
                  <a:lnTo>
                    <a:pt x="56" y="705"/>
                  </a:lnTo>
                  <a:lnTo>
                    <a:pt x="58" y="705"/>
                  </a:lnTo>
                  <a:lnTo>
                    <a:pt x="58" y="707"/>
                  </a:lnTo>
                  <a:lnTo>
                    <a:pt x="63" y="712"/>
                  </a:lnTo>
                  <a:lnTo>
                    <a:pt x="65" y="714"/>
                  </a:lnTo>
                  <a:lnTo>
                    <a:pt x="67" y="716"/>
                  </a:lnTo>
                  <a:lnTo>
                    <a:pt x="69" y="718"/>
                  </a:lnTo>
                  <a:lnTo>
                    <a:pt x="70" y="718"/>
                  </a:lnTo>
                  <a:lnTo>
                    <a:pt x="72" y="718"/>
                  </a:lnTo>
                  <a:lnTo>
                    <a:pt x="72" y="720"/>
                  </a:lnTo>
                  <a:lnTo>
                    <a:pt x="74" y="720"/>
                  </a:lnTo>
                  <a:lnTo>
                    <a:pt x="76" y="720"/>
                  </a:lnTo>
                  <a:lnTo>
                    <a:pt x="76" y="722"/>
                  </a:lnTo>
                  <a:lnTo>
                    <a:pt x="76" y="722"/>
                  </a:lnTo>
                  <a:lnTo>
                    <a:pt x="80" y="722"/>
                  </a:lnTo>
                  <a:lnTo>
                    <a:pt x="83" y="723"/>
                  </a:lnTo>
                  <a:lnTo>
                    <a:pt x="85" y="722"/>
                  </a:lnTo>
                  <a:lnTo>
                    <a:pt x="90" y="718"/>
                  </a:lnTo>
                  <a:lnTo>
                    <a:pt x="92" y="718"/>
                  </a:lnTo>
                  <a:lnTo>
                    <a:pt x="96" y="716"/>
                  </a:lnTo>
                  <a:lnTo>
                    <a:pt x="98" y="716"/>
                  </a:lnTo>
                  <a:lnTo>
                    <a:pt x="103" y="714"/>
                  </a:lnTo>
                  <a:lnTo>
                    <a:pt x="103" y="714"/>
                  </a:lnTo>
                  <a:lnTo>
                    <a:pt x="108" y="714"/>
                  </a:lnTo>
                  <a:lnTo>
                    <a:pt x="110" y="714"/>
                  </a:lnTo>
                  <a:lnTo>
                    <a:pt x="112" y="716"/>
                  </a:lnTo>
                  <a:lnTo>
                    <a:pt x="116" y="716"/>
                  </a:lnTo>
                  <a:lnTo>
                    <a:pt x="116" y="716"/>
                  </a:lnTo>
                  <a:lnTo>
                    <a:pt x="123" y="718"/>
                  </a:lnTo>
                  <a:lnTo>
                    <a:pt x="127" y="720"/>
                  </a:lnTo>
                  <a:lnTo>
                    <a:pt x="128" y="718"/>
                  </a:lnTo>
                  <a:lnTo>
                    <a:pt x="130" y="716"/>
                  </a:lnTo>
                  <a:lnTo>
                    <a:pt x="132" y="716"/>
                  </a:lnTo>
                  <a:lnTo>
                    <a:pt x="136" y="714"/>
                  </a:lnTo>
                  <a:lnTo>
                    <a:pt x="141" y="711"/>
                  </a:lnTo>
                  <a:lnTo>
                    <a:pt x="143" y="711"/>
                  </a:lnTo>
                  <a:lnTo>
                    <a:pt x="143" y="709"/>
                  </a:lnTo>
                  <a:lnTo>
                    <a:pt x="145" y="709"/>
                  </a:lnTo>
                  <a:lnTo>
                    <a:pt x="148" y="709"/>
                  </a:lnTo>
                  <a:lnTo>
                    <a:pt x="148" y="709"/>
                  </a:lnTo>
                  <a:lnTo>
                    <a:pt x="150" y="709"/>
                  </a:lnTo>
                  <a:lnTo>
                    <a:pt x="152" y="707"/>
                  </a:lnTo>
                  <a:lnTo>
                    <a:pt x="154" y="705"/>
                  </a:lnTo>
                  <a:lnTo>
                    <a:pt x="157" y="703"/>
                  </a:lnTo>
                  <a:lnTo>
                    <a:pt x="165" y="703"/>
                  </a:lnTo>
                  <a:lnTo>
                    <a:pt x="174" y="703"/>
                  </a:lnTo>
                  <a:lnTo>
                    <a:pt x="177" y="703"/>
                  </a:lnTo>
                  <a:lnTo>
                    <a:pt x="177" y="703"/>
                  </a:lnTo>
                  <a:lnTo>
                    <a:pt x="181" y="705"/>
                  </a:lnTo>
                  <a:lnTo>
                    <a:pt x="183" y="707"/>
                  </a:lnTo>
                  <a:lnTo>
                    <a:pt x="183" y="709"/>
                  </a:lnTo>
                  <a:lnTo>
                    <a:pt x="183" y="709"/>
                  </a:lnTo>
                  <a:lnTo>
                    <a:pt x="183" y="709"/>
                  </a:lnTo>
                  <a:lnTo>
                    <a:pt x="185" y="711"/>
                  </a:lnTo>
                  <a:lnTo>
                    <a:pt x="185" y="712"/>
                  </a:lnTo>
                  <a:lnTo>
                    <a:pt x="186" y="712"/>
                  </a:lnTo>
                  <a:lnTo>
                    <a:pt x="186" y="712"/>
                  </a:lnTo>
                  <a:lnTo>
                    <a:pt x="185" y="712"/>
                  </a:lnTo>
                  <a:lnTo>
                    <a:pt x="185" y="716"/>
                  </a:lnTo>
                  <a:lnTo>
                    <a:pt x="186" y="718"/>
                  </a:lnTo>
                  <a:lnTo>
                    <a:pt x="188" y="722"/>
                  </a:lnTo>
                  <a:lnTo>
                    <a:pt x="188" y="722"/>
                  </a:lnTo>
                  <a:lnTo>
                    <a:pt x="190" y="723"/>
                  </a:lnTo>
                  <a:lnTo>
                    <a:pt x="192" y="722"/>
                  </a:lnTo>
                  <a:lnTo>
                    <a:pt x="192" y="722"/>
                  </a:lnTo>
                  <a:lnTo>
                    <a:pt x="192" y="723"/>
                  </a:lnTo>
                  <a:lnTo>
                    <a:pt x="195" y="722"/>
                  </a:lnTo>
                  <a:lnTo>
                    <a:pt x="195" y="723"/>
                  </a:lnTo>
                  <a:lnTo>
                    <a:pt x="195" y="722"/>
                  </a:lnTo>
                  <a:lnTo>
                    <a:pt x="197" y="723"/>
                  </a:lnTo>
                  <a:lnTo>
                    <a:pt x="197" y="722"/>
                  </a:lnTo>
                  <a:lnTo>
                    <a:pt x="197" y="722"/>
                  </a:lnTo>
                  <a:lnTo>
                    <a:pt x="199" y="722"/>
                  </a:lnTo>
                  <a:lnTo>
                    <a:pt x="199" y="722"/>
                  </a:lnTo>
                  <a:lnTo>
                    <a:pt x="201" y="720"/>
                  </a:lnTo>
                  <a:lnTo>
                    <a:pt x="203" y="722"/>
                  </a:lnTo>
                  <a:lnTo>
                    <a:pt x="204" y="722"/>
                  </a:lnTo>
                  <a:lnTo>
                    <a:pt x="208" y="722"/>
                  </a:lnTo>
                  <a:lnTo>
                    <a:pt x="208" y="720"/>
                  </a:lnTo>
                  <a:lnTo>
                    <a:pt x="210" y="718"/>
                  </a:lnTo>
                  <a:lnTo>
                    <a:pt x="210" y="718"/>
                  </a:lnTo>
                  <a:lnTo>
                    <a:pt x="210" y="720"/>
                  </a:lnTo>
                  <a:lnTo>
                    <a:pt x="210" y="720"/>
                  </a:lnTo>
                  <a:lnTo>
                    <a:pt x="210" y="722"/>
                  </a:lnTo>
                  <a:lnTo>
                    <a:pt x="212" y="722"/>
                  </a:lnTo>
                  <a:lnTo>
                    <a:pt x="212" y="722"/>
                  </a:lnTo>
                  <a:lnTo>
                    <a:pt x="214" y="722"/>
                  </a:lnTo>
                  <a:lnTo>
                    <a:pt x="215" y="723"/>
                  </a:lnTo>
                  <a:lnTo>
                    <a:pt x="215" y="725"/>
                  </a:lnTo>
                  <a:lnTo>
                    <a:pt x="219" y="727"/>
                  </a:lnTo>
                  <a:lnTo>
                    <a:pt x="219" y="725"/>
                  </a:lnTo>
                  <a:lnTo>
                    <a:pt x="219" y="725"/>
                  </a:lnTo>
                  <a:lnTo>
                    <a:pt x="221" y="725"/>
                  </a:lnTo>
                  <a:lnTo>
                    <a:pt x="221" y="725"/>
                  </a:lnTo>
                  <a:lnTo>
                    <a:pt x="221" y="727"/>
                  </a:lnTo>
                  <a:lnTo>
                    <a:pt x="221" y="729"/>
                  </a:lnTo>
                  <a:lnTo>
                    <a:pt x="219" y="729"/>
                  </a:lnTo>
                  <a:lnTo>
                    <a:pt x="219" y="729"/>
                  </a:lnTo>
                  <a:lnTo>
                    <a:pt x="221" y="731"/>
                  </a:lnTo>
                  <a:lnTo>
                    <a:pt x="221" y="731"/>
                  </a:lnTo>
                  <a:lnTo>
                    <a:pt x="223" y="732"/>
                  </a:lnTo>
                  <a:lnTo>
                    <a:pt x="223" y="734"/>
                  </a:lnTo>
                  <a:lnTo>
                    <a:pt x="223" y="734"/>
                  </a:lnTo>
                  <a:lnTo>
                    <a:pt x="223" y="734"/>
                  </a:lnTo>
                  <a:lnTo>
                    <a:pt x="221" y="738"/>
                  </a:lnTo>
                  <a:lnTo>
                    <a:pt x="221" y="743"/>
                  </a:lnTo>
                  <a:lnTo>
                    <a:pt x="221" y="745"/>
                  </a:lnTo>
                  <a:lnTo>
                    <a:pt x="221" y="747"/>
                  </a:lnTo>
                  <a:lnTo>
                    <a:pt x="219" y="749"/>
                  </a:lnTo>
                  <a:lnTo>
                    <a:pt x="219" y="752"/>
                  </a:lnTo>
                  <a:lnTo>
                    <a:pt x="221" y="754"/>
                  </a:lnTo>
                  <a:lnTo>
                    <a:pt x="221" y="754"/>
                  </a:lnTo>
                  <a:lnTo>
                    <a:pt x="219" y="754"/>
                  </a:lnTo>
                  <a:lnTo>
                    <a:pt x="219" y="756"/>
                  </a:lnTo>
                  <a:lnTo>
                    <a:pt x="219" y="758"/>
                  </a:lnTo>
                  <a:lnTo>
                    <a:pt x="219" y="758"/>
                  </a:lnTo>
                  <a:lnTo>
                    <a:pt x="219" y="758"/>
                  </a:lnTo>
                  <a:lnTo>
                    <a:pt x="219" y="760"/>
                  </a:lnTo>
                  <a:lnTo>
                    <a:pt x="219" y="761"/>
                  </a:lnTo>
                  <a:lnTo>
                    <a:pt x="219" y="761"/>
                  </a:lnTo>
                  <a:lnTo>
                    <a:pt x="221" y="763"/>
                  </a:lnTo>
                  <a:lnTo>
                    <a:pt x="223" y="763"/>
                  </a:lnTo>
                  <a:lnTo>
                    <a:pt x="223" y="763"/>
                  </a:lnTo>
                  <a:lnTo>
                    <a:pt x="223" y="763"/>
                  </a:lnTo>
                  <a:lnTo>
                    <a:pt x="221" y="763"/>
                  </a:lnTo>
                  <a:lnTo>
                    <a:pt x="219" y="763"/>
                  </a:lnTo>
                  <a:lnTo>
                    <a:pt x="219" y="763"/>
                  </a:lnTo>
                  <a:lnTo>
                    <a:pt x="217" y="763"/>
                  </a:lnTo>
                  <a:lnTo>
                    <a:pt x="217" y="767"/>
                  </a:lnTo>
                  <a:lnTo>
                    <a:pt x="217" y="769"/>
                  </a:lnTo>
                  <a:lnTo>
                    <a:pt x="215" y="770"/>
                  </a:lnTo>
                  <a:lnTo>
                    <a:pt x="215" y="772"/>
                  </a:lnTo>
                  <a:lnTo>
                    <a:pt x="214" y="772"/>
                  </a:lnTo>
                  <a:lnTo>
                    <a:pt x="214" y="772"/>
                  </a:lnTo>
                  <a:lnTo>
                    <a:pt x="214" y="774"/>
                  </a:lnTo>
                  <a:lnTo>
                    <a:pt x="215" y="776"/>
                  </a:lnTo>
                  <a:lnTo>
                    <a:pt x="215" y="779"/>
                  </a:lnTo>
                  <a:lnTo>
                    <a:pt x="217" y="783"/>
                  </a:lnTo>
                  <a:lnTo>
                    <a:pt x="219" y="785"/>
                  </a:lnTo>
                  <a:lnTo>
                    <a:pt x="221" y="787"/>
                  </a:lnTo>
                  <a:lnTo>
                    <a:pt x="221" y="788"/>
                  </a:lnTo>
                  <a:lnTo>
                    <a:pt x="223" y="790"/>
                  </a:lnTo>
                  <a:lnTo>
                    <a:pt x="228" y="796"/>
                  </a:lnTo>
                  <a:lnTo>
                    <a:pt x="230" y="799"/>
                  </a:lnTo>
                  <a:lnTo>
                    <a:pt x="232" y="799"/>
                  </a:lnTo>
                  <a:lnTo>
                    <a:pt x="232" y="803"/>
                  </a:lnTo>
                  <a:lnTo>
                    <a:pt x="233" y="805"/>
                  </a:lnTo>
                  <a:lnTo>
                    <a:pt x="235" y="805"/>
                  </a:lnTo>
                  <a:lnTo>
                    <a:pt x="237" y="808"/>
                  </a:lnTo>
                  <a:lnTo>
                    <a:pt x="237" y="808"/>
                  </a:lnTo>
                  <a:lnTo>
                    <a:pt x="239" y="814"/>
                  </a:lnTo>
                  <a:lnTo>
                    <a:pt x="241" y="814"/>
                  </a:lnTo>
                  <a:lnTo>
                    <a:pt x="241" y="817"/>
                  </a:lnTo>
                  <a:lnTo>
                    <a:pt x="241" y="817"/>
                  </a:lnTo>
                  <a:lnTo>
                    <a:pt x="241" y="819"/>
                  </a:lnTo>
                  <a:lnTo>
                    <a:pt x="242" y="821"/>
                  </a:lnTo>
                  <a:lnTo>
                    <a:pt x="242" y="821"/>
                  </a:lnTo>
                  <a:lnTo>
                    <a:pt x="242" y="823"/>
                  </a:lnTo>
                  <a:lnTo>
                    <a:pt x="242" y="823"/>
                  </a:lnTo>
                  <a:lnTo>
                    <a:pt x="242" y="825"/>
                  </a:lnTo>
                  <a:lnTo>
                    <a:pt x="242" y="825"/>
                  </a:lnTo>
                  <a:lnTo>
                    <a:pt x="242" y="825"/>
                  </a:lnTo>
                  <a:lnTo>
                    <a:pt x="242" y="826"/>
                  </a:lnTo>
                  <a:lnTo>
                    <a:pt x="244" y="828"/>
                  </a:lnTo>
                  <a:lnTo>
                    <a:pt x="244" y="828"/>
                  </a:lnTo>
                  <a:lnTo>
                    <a:pt x="246" y="832"/>
                  </a:lnTo>
                  <a:lnTo>
                    <a:pt x="246" y="834"/>
                  </a:lnTo>
                  <a:lnTo>
                    <a:pt x="246" y="836"/>
                  </a:lnTo>
                  <a:lnTo>
                    <a:pt x="248" y="843"/>
                  </a:lnTo>
                  <a:lnTo>
                    <a:pt x="250" y="845"/>
                  </a:lnTo>
                  <a:lnTo>
                    <a:pt x="250" y="846"/>
                  </a:lnTo>
                  <a:lnTo>
                    <a:pt x="250" y="850"/>
                  </a:lnTo>
                  <a:lnTo>
                    <a:pt x="250" y="850"/>
                  </a:lnTo>
                  <a:lnTo>
                    <a:pt x="248" y="852"/>
                  </a:lnTo>
                  <a:lnTo>
                    <a:pt x="248" y="854"/>
                  </a:lnTo>
                  <a:lnTo>
                    <a:pt x="250" y="859"/>
                  </a:lnTo>
                  <a:lnTo>
                    <a:pt x="250" y="861"/>
                  </a:lnTo>
                  <a:lnTo>
                    <a:pt x="252" y="863"/>
                  </a:lnTo>
                  <a:lnTo>
                    <a:pt x="252" y="864"/>
                  </a:lnTo>
                  <a:lnTo>
                    <a:pt x="253" y="866"/>
                  </a:lnTo>
                  <a:lnTo>
                    <a:pt x="253" y="870"/>
                  </a:lnTo>
                  <a:lnTo>
                    <a:pt x="253" y="870"/>
                  </a:lnTo>
                  <a:lnTo>
                    <a:pt x="253" y="874"/>
                  </a:lnTo>
                  <a:lnTo>
                    <a:pt x="253" y="875"/>
                  </a:lnTo>
                  <a:lnTo>
                    <a:pt x="253" y="877"/>
                  </a:lnTo>
                  <a:lnTo>
                    <a:pt x="252" y="881"/>
                  </a:lnTo>
                  <a:lnTo>
                    <a:pt x="252" y="883"/>
                  </a:lnTo>
                  <a:lnTo>
                    <a:pt x="252" y="883"/>
                  </a:lnTo>
                  <a:lnTo>
                    <a:pt x="250" y="886"/>
                  </a:lnTo>
                  <a:lnTo>
                    <a:pt x="246" y="888"/>
                  </a:lnTo>
                  <a:lnTo>
                    <a:pt x="246" y="890"/>
                  </a:lnTo>
                  <a:lnTo>
                    <a:pt x="244" y="892"/>
                  </a:lnTo>
                  <a:lnTo>
                    <a:pt x="244" y="892"/>
                  </a:lnTo>
                  <a:lnTo>
                    <a:pt x="242" y="895"/>
                  </a:lnTo>
                  <a:lnTo>
                    <a:pt x="242" y="897"/>
                  </a:lnTo>
                  <a:lnTo>
                    <a:pt x="242" y="897"/>
                  </a:lnTo>
                  <a:lnTo>
                    <a:pt x="242" y="899"/>
                  </a:lnTo>
                  <a:lnTo>
                    <a:pt x="241" y="901"/>
                  </a:lnTo>
                  <a:lnTo>
                    <a:pt x="241" y="902"/>
                  </a:lnTo>
                  <a:lnTo>
                    <a:pt x="241" y="904"/>
                  </a:lnTo>
                  <a:lnTo>
                    <a:pt x="239" y="906"/>
                  </a:lnTo>
                  <a:lnTo>
                    <a:pt x="239" y="908"/>
                  </a:lnTo>
                  <a:lnTo>
                    <a:pt x="239" y="910"/>
                  </a:lnTo>
                  <a:lnTo>
                    <a:pt x="237" y="912"/>
                  </a:lnTo>
                  <a:lnTo>
                    <a:pt x="237" y="917"/>
                  </a:lnTo>
                  <a:lnTo>
                    <a:pt x="235" y="917"/>
                  </a:lnTo>
                  <a:lnTo>
                    <a:pt x="235" y="919"/>
                  </a:lnTo>
                  <a:lnTo>
                    <a:pt x="235" y="922"/>
                  </a:lnTo>
                  <a:lnTo>
                    <a:pt x="235" y="924"/>
                  </a:lnTo>
                  <a:lnTo>
                    <a:pt x="235" y="924"/>
                  </a:lnTo>
                  <a:lnTo>
                    <a:pt x="235" y="926"/>
                  </a:lnTo>
                  <a:lnTo>
                    <a:pt x="235" y="930"/>
                  </a:lnTo>
                  <a:lnTo>
                    <a:pt x="235" y="931"/>
                  </a:lnTo>
                  <a:lnTo>
                    <a:pt x="235" y="935"/>
                  </a:lnTo>
                  <a:lnTo>
                    <a:pt x="235" y="935"/>
                  </a:lnTo>
                  <a:lnTo>
                    <a:pt x="235" y="937"/>
                  </a:lnTo>
                  <a:lnTo>
                    <a:pt x="235" y="939"/>
                  </a:lnTo>
                  <a:lnTo>
                    <a:pt x="237" y="942"/>
                  </a:lnTo>
                  <a:lnTo>
                    <a:pt x="237" y="942"/>
                  </a:lnTo>
                  <a:lnTo>
                    <a:pt x="237" y="944"/>
                  </a:lnTo>
                  <a:lnTo>
                    <a:pt x="239" y="944"/>
                  </a:lnTo>
                  <a:lnTo>
                    <a:pt x="239" y="946"/>
                  </a:lnTo>
                  <a:lnTo>
                    <a:pt x="241" y="948"/>
                  </a:lnTo>
                  <a:lnTo>
                    <a:pt x="242" y="949"/>
                  </a:lnTo>
                  <a:lnTo>
                    <a:pt x="242" y="949"/>
                  </a:lnTo>
                  <a:lnTo>
                    <a:pt x="242" y="951"/>
                  </a:lnTo>
                  <a:lnTo>
                    <a:pt x="242" y="953"/>
                  </a:lnTo>
                  <a:lnTo>
                    <a:pt x="244" y="955"/>
                  </a:lnTo>
                  <a:lnTo>
                    <a:pt x="244" y="957"/>
                  </a:lnTo>
                  <a:lnTo>
                    <a:pt x="246" y="960"/>
                  </a:lnTo>
                  <a:lnTo>
                    <a:pt x="246" y="962"/>
                  </a:lnTo>
                  <a:lnTo>
                    <a:pt x="246" y="962"/>
                  </a:lnTo>
                  <a:lnTo>
                    <a:pt x="248" y="964"/>
                  </a:lnTo>
                  <a:lnTo>
                    <a:pt x="248" y="966"/>
                  </a:lnTo>
                  <a:lnTo>
                    <a:pt x="250" y="969"/>
                  </a:lnTo>
                  <a:lnTo>
                    <a:pt x="252" y="971"/>
                  </a:lnTo>
                  <a:lnTo>
                    <a:pt x="252" y="973"/>
                  </a:lnTo>
                  <a:lnTo>
                    <a:pt x="252" y="975"/>
                  </a:lnTo>
                  <a:lnTo>
                    <a:pt x="255" y="978"/>
                  </a:lnTo>
                  <a:lnTo>
                    <a:pt x="255" y="982"/>
                  </a:lnTo>
                  <a:lnTo>
                    <a:pt x="255" y="982"/>
                  </a:lnTo>
                  <a:lnTo>
                    <a:pt x="257" y="984"/>
                  </a:lnTo>
                  <a:lnTo>
                    <a:pt x="255" y="987"/>
                  </a:lnTo>
                  <a:lnTo>
                    <a:pt x="255" y="993"/>
                  </a:lnTo>
                  <a:lnTo>
                    <a:pt x="255" y="997"/>
                  </a:lnTo>
                  <a:lnTo>
                    <a:pt x="255" y="998"/>
                  </a:lnTo>
                  <a:lnTo>
                    <a:pt x="257" y="1000"/>
                  </a:lnTo>
                  <a:lnTo>
                    <a:pt x="257" y="1002"/>
                  </a:lnTo>
                  <a:lnTo>
                    <a:pt x="259" y="1006"/>
                  </a:lnTo>
                  <a:lnTo>
                    <a:pt x="259" y="1006"/>
                  </a:lnTo>
                  <a:lnTo>
                    <a:pt x="257" y="1009"/>
                  </a:lnTo>
                  <a:lnTo>
                    <a:pt x="257" y="1011"/>
                  </a:lnTo>
                  <a:lnTo>
                    <a:pt x="259" y="1015"/>
                  </a:lnTo>
                  <a:lnTo>
                    <a:pt x="259" y="1016"/>
                  </a:lnTo>
                  <a:lnTo>
                    <a:pt x="259" y="1018"/>
                  </a:lnTo>
                  <a:lnTo>
                    <a:pt x="259" y="1018"/>
                  </a:lnTo>
                  <a:lnTo>
                    <a:pt x="261" y="1020"/>
                  </a:lnTo>
                  <a:lnTo>
                    <a:pt x="261" y="1022"/>
                  </a:lnTo>
                  <a:lnTo>
                    <a:pt x="261" y="1025"/>
                  </a:lnTo>
                  <a:lnTo>
                    <a:pt x="261" y="1027"/>
                  </a:lnTo>
                  <a:lnTo>
                    <a:pt x="262" y="1033"/>
                  </a:lnTo>
                  <a:lnTo>
                    <a:pt x="264" y="1035"/>
                  </a:lnTo>
                  <a:lnTo>
                    <a:pt x="266" y="1036"/>
                  </a:lnTo>
                  <a:lnTo>
                    <a:pt x="266" y="1038"/>
                  </a:lnTo>
                  <a:lnTo>
                    <a:pt x="270" y="1040"/>
                  </a:lnTo>
                  <a:lnTo>
                    <a:pt x="270" y="1040"/>
                  </a:lnTo>
                  <a:lnTo>
                    <a:pt x="270" y="1040"/>
                  </a:lnTo>
                  <a:lnTo>
                    <a:pt x="270" y="1040"/>
                  </a:lnTo>
                  <a:lnTo>
                    <a:pt x="270" y="1042"/>
                  </a:lnTo>
                  <a:lnTo>
                    <a:pt x="270" y="1044"/>
                  </a:lnTo>
                  <a:lnTo>
                    <a:pt x="271" y="1044"/>
                  </a:lnTo>
                  <a:lnTo>
                    <a:pt x="273" y="1051"/>
                  </a:lnTo>
                  <a:lnTo>
                    <a:pt x="275" y="1054"/>
                  </a:lnTo>
                  <a:lnTo>
                    <a:pt x="277" y="1060"/>
                  </a:lnTo>
                  <a:lnTo>
                    <a:pt x="277" y="1062"/>
                  </a:lnTo>
                  <a:lnTo>
                    <a:pt x="279" y="1063"/>
                  </a:lnTo>
                  <a:lnTo>
                    <a:pt x="279" y="1065"/>
                  </a:lnTo>
                  <a:lnTo>
                    <a:pt x="281" y="1071"/>
                  </a:lnTo>
                  <a:lnTo>
                    <a:pt x="282" y="1073"/>
                  </a:lnTo>
                  <a:lnTo>
                    <a:pt x="282" y="1078"/>
                  </a:lnTo>
                  <a:lnTo>
                    <a:pt x="281" y="1080"/>
                  </a:lnTo>
                  <a:lnTo>
                    <a:pt x="279" y="1080"/>
                  </a:lnTo>
                  <a:lnTo>
                    <a:pt x="279" y="1082"/>
                  </a:lnTo>
                  <a:lnTo>
                    <a:pt x="279" y="1082"/>
                  </a:lnTo>
                  <a:lnTo>
                    <a:pt x="279" y="1082"/>
                  </a:lnTo>
                  <a:lnTo>
                    <a:pt x="279" y="1083"/>
                  </a:lnTo>
                  <a:lnTo>
                    <a:pt x="279" y="1085"/>
                  </a:lnTo>
                  <a:lnTo>
                    <a:pt x="279" y="1085"/>
                  </a:lnTo>
                  <a:lnTo>
                    <a:pt x="279" y="1085"/>
                  </a:lnTo>
                  <a:lnTo>
                    <a:pt x="281" y="1087"/>
                  </a:lnTo>
                  <a:lnTo>
                    <a:pt x="281" y="1089"/>
                  </a:lnTo>
                  <a:lnTo>
                    <a:pt x="282" y="1091"/>
                  </a:lnTo>
                  <a:lnTo>
                    <a:pt x="282" y="1091"/>
                  </a:lnTo>
                  <a:lnTo>
                    <a:pt x="281" y="1092"/>
                  </a:lnTo>
                  <a:lnTo>
                    <a:pt x="281" y="1092"/>
                  </a:lnTo>
                  <a:lnTo>
                    <a:pt x="281" y="1094"/>
                  </a:lnTo>
                  <a:lnTo>
                    <a:pt x="282" y="1096"/>
                  </a:lnTo>
                  <a:lnTo>
                    <a:pt x="282" y="1096"/>
                  </a:lnTo>
                  <a:lnTo>
                    <a:pt x="282" y="1094"/>
                  </a:lnTo>
                  <a:lnTo>
                    <a:pt x="282" y="1094"/>
                  </a:lnTo>
                  <a:lnTo>
                    <a:pt x="282" y="1092"/>
                  </a:lnTo>
                  <a:lnTo>
                    <a:pt x="284" y="1092"/>
                  </a:lnTo>
                  <a:lnTo>
                    <a:pt x="284" y="1092"/>
                  </a:lnTo>
                  <a:lnTo>
                    <a:pt x="284" y="1094"/>
                  </a:lnTo>
                  <a:lnTo>
                    <a:pt x="284" y="1096"/>
                  </a:lnTo>
                  <a:lnTo>
                    <a:pt x="284" y="1096"/>
                  </a:lnTo>
                  <a:lnTo>
                    <a:pt x="288" y="1096"/>
                  </a:lnTo>
                  <a:lnTo>
                    <a:pt x="288" y="1096"/>
                  </a:lnTo>
                  <a:lnTo>
                    <a:pt x="288" y="1098"/>
                  </a:lnTo>
                  <a:lnTo>
                    <a:pt x="290" y="1100"/>
                  </a:lnTo>
                  <a:lnTo>
                    <a:pt x="291" y="1098"/>
                  </a:lnTo>
                  <a:lnTo>
                    <a:pt x="291" y="1100"/>
                  </a:lnTo>
                  <a:lnTo>
                    <a:pt x="293" y="1100"/>
                  </a:lnTo>
                  <a:lnTo>
                    <a:pt x="295" y="1100"/>
                  </a:lnTo>
                  <a:lnTo>
                    <a:pt x="297" y="1098"/>
                  </a:lnTo>
                  <a:lnTo>
                    <a:pt x="299" y="1096"/>
                  </a:lnTo>
                  <a:lnTo>
                    <a:pt x="299" y="1096"/>
                  </a:lnTo>
                  <a:lnTo>
                    <a:pt x="300" y="1096"/>
                  </a:lnTo>
                  <a:lnTo>
                    <a:pt x="302" y="1096"/>
                  </a:lnTo>
                  <a:lnTo>
                    <a:pt x="304" y="1096"/>
                  </a:lnTo>
                  <a:lnTo>
                    <a:pt x="308" y="1096"/>
                  </a:lnTo>
                  <a:lnTo>
                    <a:pt x="308" y="1096"/>
                  </a:lnTo>
                  <a:lnTo>
                    <a:pt x="308" y="1094"/>
                  </a:lnTo>
                  <a:lnTo>
                    <a:pt x="309" y="1094"/>
                  </a:lnTo>
                  <a:lnTo>
                    <a:pt x="309" y="1094"/>
                  </a:lnTo>
                  <a:lnTo>
                    <a:pt x="311" y="1092"/>
                  </a:lnTo>
                  <a:lnTo>
                    <a:pt x="313" y="1092"/>
                  </a:lnTo>
                  <a:lnTo>
                    <a:pt x="315" y="1092"/>
                  </a:lnTo>
                  <a:lnTo>
                    <a:pt x="317" y="1094"/>
                  </a:lnTo>
                  <a:lnTo>
                    <a:pt x="319" y="1094"/>
                  </a:lnTo>
                  <a:lnTo>
                    <a:pt x="320" y="1092"/>
                  </a:lnTo>
                  <a:lnTo>
                    <a:pt x="322" y="1092"/>
                  </a:lnTo>
                  <a:lnTo>
                    <a:pt x="324" y="1092"/>
                  </a:lnTo>
                  <a:lnTo>
                    <a:pt x="329" y="1094"/>
                  </a:lnTo>
                  <a:lnTo>
                    <a:pt x="331" y="1094"/>
                  </a:lnTo>
                  <a:lnTo>
                    <a:pt x="331" y="1092"/>
                  </a:lnTo>
                  <a:lnTo>
                    <a:pt x="333" y="1092"/>
                  </a:lnTo>
                  <a:lnTo>
                    <a:pt x="335" y="1092"/>
                  </a:lnTo>
                  <a:lnTo>
                    <a:pt x="337" y="1094"/>
                  </a:lnTo>
                  <a:lnTo>
                    <a:pt x="338" y="1092"/>
                  </a:lnTo>
                  <a:lnTo>
                    <a:pt x="337" y="1091"/>
                  </a:lnTo>
                  <a:lnTo>
                    <a:pt x="338" y="1091"/>
                  </a:lnTo>
                  <a:lnTo>
                    <a:pt x="338" y="1091"/>
                  </a:lnTo>
                  <a:lnTo>
                    <a:pt x="342" y="1091"/>
                  </a:lnTo>
                  <a:lnTo>
                    <a:pt x="344" y="1091"/>
                  </a:lnTo>
                  <a:lnTo>
                    <a:pt x="346" y="1091"/>
                  </a:lnTo>
                  <a:lnTo>
                    <a:pt x="349" y="1089"/>
                  </a:lnTo>
                  <a:lnTo>
                    <a:pt x="355" y="1085"/>
                  </a:lnTo>
                  <a:lnTo>
                    <a:pt x="357" y="1083"/>
                  </a:lnTo>
                  <a:lnTo>
                    <a:pt x="358" y="1082"/>
                  </a:lnTo>
                  <a:lnTo>
                    <a:pt x="360" y="1080"/>
                  </a:lnTo>
                  <a:lnTo>
                    <a:pt x="366" y="1074"/>
                  </a:lnTo>
                  <a:lnTo>
                    <a:pt x="367" y="1073"/>
                  </a:lnTo>
                  <a:lnTo>
                    <a:pt x="369" y="1071"/>
                  </a:lnTo>
                  <a:lnTo>
                    <a:pt x="371" y="1069"/>
                  </a:lnTo>
                  <a:lnTo>
                    <a:pt x="373" y="1065"/>
                  </a:lnTo>
                  <a:lnTo>
                    <a:pt x="376" y="1062"/>
                  </a:lnTo>
                  <a:lnTo>
                    <a:pt x="378" y="1060"/>
                  </a:lnTo>
                  <a:lnTo>
                    <a:pt x="382" y="1053"/>
                  </a:lnTo>
                  <a:lnTo>
                    <a:pt x="382" y="1053"/>
                  </a:lnTo>
                  <a:lnTo>
                    <a:pt x="384" y="1051"/>
                  </a:lnTo>
                  <a:lnTo>
                    <a:pt x="384" y="1049"/>
                  </a:lnTo>
                  <a:lnTo>
                    <a:pt x="386" y="1047"/>
                  </a:lnTo>
                  <a:lnTo>
                    <a:pt x="387" y="1045"/>
                  </a:lnTo>
                  <a:lnTo>
                    <a:pt x="389" y="1044"/>
                  </a:lnTo>
                  <a:lnTo>
                    <a:pt x="389" y="1044"/>
                  </a:lnTo>
                  <a:lnTo>
                    <a:pt x="393" y="1042"/>
                  </a:lnTo>
                  <a:lnTo>
                    <a:pt x="395" y="1040"/>
                  </a:lnTo>
                  <a:lnTo>
                    <a:pt x="396" y="1035"/>
                  </a:lnTo>
                  <a:lnTo>
                    <a:pt x="396" y="1033"/>
                  </a:lnTo>
                  <a:lnTo>
                    <a:pt x="396" y="1031"/>
                  </a:lnTo>
                  <a:lnTo>
                    <a:pt x="398" y="1029"/>
                  </a:lnTo>
                  <a:lnTo>
                    <a:pt x="398" y="1027"/>
                  </a:lnTo>
                  <a:lnTo>
                    <a:pt x="400" y="1025"/>
                  </a:lnTo>
                  <a:lnTo>
                    <a:pt x="400" y="1024"/>
                  </a:lnTo>
                  <a:lnTo>
                    <a:pt x="400" y="1016"/>
                  </a:lnTo>
                  <a:lnTo>
                    <a:pt x="400" y="1018"/>
                  </a:lnTo>
                  <a:lnTo>
                    <a:pt x="400" y="1018"/>
                  </a:lnTo>
                  <a:lnTo>
                    <a:pt x="398" y="1016"/>
                  </a:lnTo>
                  <a:lnTo>
                    <a:pt x="396" y="1016"/>
                  </a:lnTo>
                  <a:lnTo>
                    <a:pt x="398" y="1016"/>
                  </a:lnTo>
                  <a:lnTo>
                    <a:pt x="400" y="1015"/>
                  </a:lnTo>
                  <a:lnTo>
                    <a:pt x="400" y="1011"/>
                  </a:lnTo>
                  <a:lnTo>
                    <a:pt x="400" y="1011"/>
                  </a:lnTo>
                  <a:lnTo>
                    <a:pt x="402" y="1011"/>
                  </a:lnTo>
                  <a:lnTo>
                    <a:pt x="404" y="1011"/>
                  </a:lnTo>
                  <a:lnTo>
                    <a:pt x="405" y="1009"/>
                  </a:lnTo>
                  <a:lnTo>
                    <a:pt x="407" y="1007"/>
                  </a:lnTo>
                  <a:lnTo>
                    <a:pt x="413" y="1006"/>
                  </a:lnTo>
                  <a:lnTo>
                    <a:pt x="413" y="1006"/>
                  </a:lnTo>
                  <a:lnTo>
                    <a:pt x="416" y="1004"/>
                  </a:lnTo>
                  <a:lnTo>
                    <a:pt x="418" y="1002"/>
                  </a:lnTo>
                  <a:lnTo>
                    <a:pt x="420" y="1000"/>
                  </a:lnTo>
                  <a:lnTo>
                    <a:pt x="422" y="998"/>
                  </a:lnTo>
                  <a:lnTo>
                    <a:pt x="422" y="997"/>
                  </a:lnTo>
                  <a:lnTo>
                    <a:pt x="422" y="995"/>
                  </a:lnTo>
                  <a:lnTo>
                    <a:pt x="422" y="997"/>
                  </a:lnTo>
                  <a:lnTo>
                    <a:pt x="420" y="998"/>
                  </a:lnTo>
                  <a:lnTo>
                    <a:pt x="420" y="997"/>
                  </a:lnTo>
                  <a:lnTo>
                    <a:pt x="424" y="989"/>
                  </a:lnTo>
                  <a:lnTo>
                    <a:pt x="424" y="984"/>
                  </a:lnTo>
                  <a:lnTo>
                    <a:pt x="424" y="978"/>
                  </a:lnTo>
                  <a:lnTo>
                    <a:pt x="424" y="978"/>
                  </a:lnTo>
                  <a:lnTo>
                    <a:pt x="422" y="978"/>
                  </a:lnTo>
                  <a:lnTo>
                    <a:pt x="422" y="978"/>
                  </a:lnTo>
                  <a:lnTo>
                    <a:pt x="422" y="975"/>
                  </a:lnTo>
                  <a:lnTo>
                    <a:pt x="422" y="969"/>
                  </a:lnTo>
                  <a:lnTo>
                    <a:pt x="422" y="969"/>
                  </a:lnTo>
                  <a:lnTo>
                    <a:pt x="422" y="968"/>
                  </a:lnTo>
                  <a:lnTo>
                    <a:pt x="422" y="966"/>
                  </a:lnTo>
                  <a:lnTo>
                    <a:pt x="420" y="966"/>
                  </a:lnTo>
                  <a:lnTo>
                    <a:pt x="418" y="964"/>
                  </a:lnTo>
                  <a:lnTo>
                    <a:pt x="418" y="962"/>
                  </a:lnTo>
                  <a:lnTo>
                    <a:pt x="420" y="957"/>
                  </a:lnTo>
                  <a:lnTo>
                    <a:pt x="422" y="957"/>
                  </a:lnTo>
                  <a:lnTo>
                    <a:pt x="422" y="955"/>
                  </a:lnTo>
                  <a:lnTo>
                    <a:pt x="424" y="953"/>
                  </a:lnTo>
                  <a:lnTo>
                    <a:pt x="427" y="951"/>
                  </a:lnTo>
                  <a:lnTo>
                    <a:pt x="429" y="948"/>
                  </a:lnTo>
                  <a:lnTo>
                    <a:pt x="431" y="948"/>
                  </a:lnTo>
                  <a:lnTo>
                    <a:pt x="431" y="946"/>
                  </a:lnTo>
                  <a:lnTo>
                    <a:pt x="431" y="948"/>
                  </a:lnTo>
                  <a:lnTo>
                    <a:pt x="433" y="948"/>
                  </a:lnTo>
                  <a:lnTo>
                    <a:pt x="433" y="946"/>
                  </a:lnTo>
                  <a:lnTo>
                    <a:pt x="436" y="942"/>
                  </a:lnTo>
                  <a:lnTo>
                    <a:pt x="436" y="942"/>
                  </a:lnTo>
                  <a:lnTo>
                    <a:pt x="436" y="940"/>
                  </a:lnTo>
                  <a:lnTo>
                    <a:pt x="436" y="940"/>
                  </a:lnTo>
                  <a:lnTo>
                    <a:pt x="438" y="940"/>
                  </a:lnTo>
                  <a:lnTo>
                    <a:pt x="438" y="939"/>
                  </a:lnTo>
                  <a:lnTo>
                    <a:pt x="443" y="935"/>
                  </a:lnTo>
                  <a:lnTo>
                    <a:pt x="449" y="931"/>
                  </a:lnTo>
                  <a:lnTo>
                    <a:pt x="451" y="931"/>
                  </a:lnTo>
                  <a:lnTo>
                    <a:pt x="454" y="931"/>
                  </a:lnTo>
                  <a:lnTo>
                    <a:pt x="456" y="930"/>
                  </a:lnTo>
                  <a:lnTo>
                    <a:pt x="456" y="928"/>
                  </a:lnTo>
                  <a:lnTo>
                    <a:pt x="458" y="928"/>
                  </a:lnTo>
                  <a:lnTo>
                    <a:pt x="460" y="926"/>
                  </a:lnTo>
                  <a:lnTo>
                    <a:pt x="462" y="924"/>
                  </a:lnTo>
                  <a:lnTo>
                    <a:pt x="463" y="922"/>
                  </a:lnTo>
                  <a:lnTo>
                    <a:pt x="462" y="922"/>
                  </a:lnTo>
                  <a:lnTo>
                    <a:pt x="463" y="921"/>
                  </a:lnTo>
                  <a:lnTo>
                    <a:pt x="465" y="919"/>
                  </a:lnTo>
                  <a:lnTo>
                    <a:pt x="467" y="915"/>
                  </a:lnTo>
                  <a:lnTo>
                    <a:pt x="469" y="915"/>
                  </a:lnTo>
                  <a:lnTo>
                    <a:pt x="469" y="913"/>
                  </a:lnTo>
                  <a:lnTo>
                    <a:pt x="469" y="912"/>
                  </a:lnTo>
                  <a:lnTo>
                    <a:pt x="469" y="912"/>
                  </a:lnTo>
                  <a:lnTo>
                    <a:pt x="471" y="910"/>
                  </a:lnTo>
                  <a:lnTo>
                    <a:pt x="471" y="908"/>
                  </a:lnTo>
                  <a:lnTo>
                    <a:pt x="472" y="906"/>
                  </a:lnTo>
                  <a:lnTo>
                    <a:pt x="472" y="906"/>
                  </a:lnTo>
                  <a:lnTo>
                    <a:pt x="471" y="904"/>
                  </a:lnTo>
                  <a:lnTo>
                    <a:pt x="471" y="904"/>
                  </a:lnTo>
                  <a:lnTo>
                    <a:pt x="471" y="904"/>
                  </a:lnTo>
                  <a:lnTo>
                    <a:pt x="471" y="902"/>
                  </a:lnTo>
                  <a:lnTo>
                    <a:pt x="471" y="902"/>
                  </a:lnTo>
                  <a:lnTo>
                    <a:pt x="469" y="902"/>
                  </a:lnTo>
                  <a:lnTo>
                    <a:pt x="471" y="901"/>
                  </a:lnTo>
                  <a:lnTo>
                    <a:pt x="469" y="897"/>
                  </a:lnTo>
                  <a:lnTo>
                    <a:pt x="471" y="892"/>
                  </a:lnTo>
                  <a:lnTo>
                    <a:pt x="469" y="892"/>
                  </a:lnTo>
                  <a:lnTo>
                    <a:pt x="469" y="890"/>
                  </a:lnTo>
                  <a:lnTo>
                    <a:pt x="471" y="888"/>
                  </a:lnTo>
                  <a:lnTo>
                    <a:pt x="471" y="886"/>
                  </a:lnTo>
                  <a:lnTo>
                    <a:pt x="471" y="883"/>
                  </a:lnTo>
                  <a:lnTo>
                    <a:pt x="471" y="879"/>
                  </a:lnTo>
                  <a:lnTo>
                    <a:pt x="471" y="877"/>
                  </a:lnTo>
                  <a:lnTo>
                    <a:pt x="472" y="874"/>
                  </a:lnTo>
                  <a:lnTo>
                    <a:pt x="472" y="872"/>
                  </a:lnTo>
                  <a:lnTo>
                    <a:pt x="472" y="872"/>
                  </a:lnTo>
                  <a:lnTo>
                    <a:pt x="472" y="868"/>
                  </a:lnTo>
                  <a:lnTo>
                    <a:pt x="472" y="866"/>
                  </a:lnTo>
                  <a:lnTo>
                    <a:pt x="472" y="866"/>
                  </a:lnTo>
                  <a:lnTo>
                    <a:pt x="472" y="864"/>
                  </a:lnTo>
                  <a:lnTo>
                    <a:pt x="472" y="864"/>
                  </a:lnTo>
                  <a:lnTo>
                    <a:pt x="472" y="864"/>
                  </a:lnTo>
                  <a:lnTo>
                    <a:pt x="471" y="864"/>
                  </a:lnTo>
                  <a:lnTo>
                    <a:pt x="469" y="863"/>
                  </a:lnTo>
                  <a:lnTo>
                    <a:pt x="467" y="861"/>
                  </a:lnTo>
                  <a:lnTo>
                    <a:pt x="469" y="861"/>
                  </a:lnTo>
                  <a:lnTo>
                    <a:pt x="467" y="859"/>
                  </a:lnTo>
                  <a:lnTo>
                    <a:pt x="467" y="859"/>
                  </a:lnTo>
                  <a:lnTo>
                    <a:pt x="467" y="857"/>
                  </a:lnTo>
                  <a:lnTo>
                    <a:pt x="467" y="857"/>
                  </a:lnTo>
                  <a:lnTo>
                    <a:pt x="467" y="855"/>
                  </a:lnTo>
                  <a:lnTo>
                    <a:pt x="467" y="855"/>
                  </a:lnTo>
                  <a:lnTo>
                    <a:pt x="465" y="850"/>
                  </a:lnTo>
                  <a:lnTo>
                    <a:pt x="465" y="850"/>
                  </a:lnTo>
                  <a:lnTo>
                    <a:pt x="465" y="850"/>
                  </a:lnTo>
                  <a:lnTo>
                    <a:pt x="465" y="850"/>
                  </a:lnTo>
                  <a:lnTo>
                    <a:pt x="463" y="846"/>
                  </a:lnTo>
                  <a:lnTo>
                    <a:pt x="463" y="846"/>
                  </a:lnTo>
                  <a:lnTo>
                    <a:pt x="463" y="845"/>
                  </a:lnTo>
                  <a:lnTo>
                    <a:pt x="465" y="845"/>
                  </a:lnTo>
                  <a:lnTo>
                    <a:pt x="465" y="841"/>
                  </a:lnTo>
                  <a:lnTo>
                    <a:pt x="465" y="841"/>
                  </a:lnTo>
                  <a:lnTo>
                    <a:pt x="465" y="841"/>
                  </a:lnTo>
                  <a:lnTo>
                    <a:pt x="463" y="839"/>
                  </a:lnTo>
                  <a:lnTo>
                    <a:pt x="465" y="837"/>
                  </a:lnTo>
                  <a:lnTo>
                    <a:pt x="465" y="836"/>
                  </a:lnTo>
                  <a:lnTo>
                    <a:pt x="465" y="834"/>
                  </a:lnTo>
                  <a:lnTo>
                    <a:pt x="467" y="834"/>
                  </a:lnTo>
                  <a:lnTo>
                    <a:pt x="467" y="834"/>
                  </a:lnTo>
                  <a:lnTo>
                    <a:pt x="465" y="832"/>
                  </a:lnTo>
                  <a:lnTo>
                    <a:pt x="463" y="830"/>
                  </a:lnTo>
                  <a:lnTo>
                    <a:pt x="463" y="828"/>
                  </a:lnTo>
                  <a:lnTo>
                    <a:pt x="460" y="826"/>
                  </a:lnTo>
                  <a:lnTo>
                    <a:pt x="460" y="825"/>
                  </a:lnTo>
                  <a:lnTo>
                    <a:pt x="460" y="823"/>
                  </a:lnTo>
                  <a:lnTo>
                    <a:pt x="462" y="819"/>
                  </a:lnTo>
                  <a:lnTo>
                    <a:pt x="463" y="817"/>
                  </a:lnTo>
                  <a:lnTo>
                    <a:pt x="463" y="816"/>
                  </a:lnTo>
                  <a:lnTo>
                    <a:pt x="463" y="810"/>
                  </a:lnTo>
                  <a:lnTo>
                    <a:pt x="465" y="808"/>
                  </a:lnTo>
                  <a:lnTo>
                    <a:pt x="467" y="808"/>
                  </a:lnTo>
                  <a:lnTo>
                    <a:pt x="467" y="808"/>
                  </a:lnTo>
                  <a:lnTo>
                    <a:pt x="467" y="807"/>
                  </a:lnTo>
                  <a:lnTo>
                    <a:pt x="469" y="805"/>
                  </a:lnTo>
                  <a:lnTo>
                    <a:pt x="469" y="803"/>
                  </a:lnTo>
                  <a:lnTo>
                    <a:pt x="471" y="799"/>
                  </a:lnTo>
                  <a:lnTo>
                    <a:pt x="472" y="796"/>
                  </a:lnTo>
                  <a:lnTo>
                    <a:pt x="472" y="794"/>
                  </a:lnTo>
                  <a:lnTo>
                    <a:pt x="472" y="790"/>
                  </a:lnTo>
                  <a:lnTo>
                    <a:pt x="474" y="790"/>
                  </a:lnTo>
                  <a:lnTo>
                    <a:pt x="474" y="790"/>
                  </a:lnTo>
                  <a:lnTo>
                    <a:pt x="478" y="788"/>
                  </a:lnTo>
                  <a:lnTo>
                    <a:pt x="478" y="787"/>
                  </a:lnTo>
                  <a:lnTo>
                    <a:pt x="478" y="785"/>
                  </a:lnTo>
                  <a:lnTo>
                    <a:pt x="478" y="785"/>
                  </a:lnTo>
                  <a:lnTo>
                    <a:pt x="480" y="783"/>
                  </a:lnTo>
                  <a:lnTo>
                    <a:pt x="481" y="783"/>
                  </a:lnTo>
                  <a:lnTo>
                    <a:pt x="483" y="781"/>
                  </a:lnTo>
                  <a:lnTo>
                    <a:pt x="483" y="781"/>
                  </a:lnTo>
                  <a:lnTo>
                    <a:pt x="483" y="779"/>
                  </a:lnTo>
                  <a:lnTo>
                    <a:pt x="487" y="776"/>
                  </a:lnTo>
                  <a:lnTo>
                    <a:pt x="487" y="774"/>
                  </a:lnTo>
                  <a:lnTo>
                    <a:pt x="491" y="772"/>
                  </a:lnTo>
                  <a:lnTo>
                    <a:pt x="491" y="770"/>
                  </a:lnTo>
                  <a:lnTo>
                    <a:pt x="492" y="769"/>
                  </a:lnTo>
                  <a:lnTo>
                    <a:pt x="492" y="769"/>
                  </a:lnTo>
                  <a:lnTo>
                    <a:pt x="492" y="767"/>
                  </a:lnTo>
                  <a:lnTo>
                    <a:pt x="492" y="767"/>
                  </a:lnTo>
                  <a:lnTo>
                    <a:pt x="492" y="767"/>
                  </a:lnTo>
                  <a:lnTo>
                    <a:pt x="492" y="767"/>
                  </a:lnTo>
                  <a:lnTo>
                    <a:pt x="492" y="767"/>
                  </a:lnTo>
                  <a:lnTo>
                    <a:pt x="494" y="767"/>
                  </a:lnTo>
                  <a:lnTo>
                    <a:pt x="496" y="763"/>
                  </a:lnTo>
                  <a:lnTo>
                    <a:pt x="496" y="763"/>
                  </a:lnTo>
                  <a:lnTo>
                    <a:pt x="500" y="760"/>
                  </a:lnTo>
                  <a:lnTo>
                    <a:pt x="507" y="750"/>
                  </a:lnTo>
                  <a:lnTo>
                    <a:pt x="510" y="747"/>
                  </a:lnTo>
                  <a:lnTo>
                    <a:pt x="512" y="747"/>
                  </a:lnTo>
                  <a:lnTo>
                    <a:pt x="514" y="747"/>
                  </a:lnTo>
                  <a:lnTo>
                    <a:pt x="514" y="745"/>
                  </a:lnTo>
                  <a:lnTo>
                    <a:pt x="516" y="745"/>
                  </a:lnTo>
                  <a:lnTo>
                    <a:pt x="518" y="743"/>
                  </a:lnTo>
                  <a:lnTo>
                    <a:pt x="519" y="741"/>
                  </a:lnTo>
                  <a:lnTo>
                    <a:pt x="523" y="738"/>
                  </a:lnTo>
                  <a:lnTo>
                    <a:pt x="523" y="736"/>
                  </a:lnTo>
                  <a:lnTo>
                    <a:pt x="523" y="736"/>
                  </a:lnTo>
                  <a:lnTo>
                    <a:pt x="525" y="734"/>
                  </a:lnTo>
                  <a:lnTo>
                    <a:pt x="527" y="732"/>
                  </a:lnTo>
                  <a:lnTo>
                    <a:pt x="529" y="731"/>
                  </a:lnTo>
                  <a:lnTo>
                    <a:pt x="529" y="729"/>
                  </a:lnTo>
                  <a:lnTo>
                    <a:pt x="532" y="727"/>
                  </a:lnTo>
                  <a:lnTo>
                    <a:pt x="534" y="725"/>
                  </a:lnTo>
                  <a:lnTo>
                    <a:pt x="534" y="723"/>
                  </a:lnTo>
                  <a:lnTo>
                    <a:pt x="536" y="720"/>
                  </a:lnTo>
                  <a:lnTo>
                    <a:pt x="536" y="718"/>
                  </a:lnTo>
                  <a:lnTo>
                    <a:pt x="536" y="718"/>
                  </a:lnTo>
                  <a:lnTo>
                    <a:pt x="538" y="716"/>
                  </a:lnTo>
                  <a:lnTo>
                    <a:pt x="539" y="712"/>
                  </a:lnTo>
                  <a:lnTo>
                    <a:pt x="539" y="712"/>
                  </a:lnTo>
                  <a:lnTo>
                    <a:pt x="541" y="712"/>
                  </a:lnTo>
                  <a:lnTo>
                    <a:pt x="541" y="711"/>
                  </a:lnTo>
                  <a:lnTo>
                    <a:pt x="541" y="711"/>
                  </a:lnTo>
                  <a:lnTo>
                    <a:pt x="543" y="709"/>
                  </a:lnTo>
                  <a:lnTo>
                    <a:pt x="543" y="705"/>
                  </a:lnTo>
                  <a:lnTo>
                    <a:pt x="545" y="702"/>
                  </a:lnTo>
                  <a:lnTo>
                    <a:pt x="545" y="700"/>
                  </a:lnTo>
                  <a:lnTo>
                    <a:pt x="547" y="696"/>
                  </a:lnTo>
                  <a:lnTo>
                    <a:pt x="548" y="691"/>
                  </a:lnTo>
                  <a:lnTo>
                    <a:pt x="548" y="689"/>
                  </a:lnTo>
                  <a:lnTo>
                    <a:pt x="550" y="687"/>
                  </a:lnTo>
                  <a:lnTo>
                    <a:pt x="550" y="685"/>
                  </a:lnTo>
                  <a:lnTo>
                    <a:pt x="550" y="685"/>
                  </a:lnTo>
                  <a:lnTo>
                    <a:pt x="552" y="684"/>
                  </a:lnTo>
                  <a:lnTo>
                    <a:pt x="552" y="684"/>
                  </a:lnTo>
                  <a:lnTo>
                    <a:pt x="552" y="682"/>
                  </a:lnTo>
                  <a:lnTo>
                    <a:pt x="554" y="680"/>
                  </a:lnTo>
                  <a:lnTo>
                    <a:pt x="554" y="678"/>
                  </a:lnTo>
                  <a:lnTo>
                    <a:pt x="556" y="676"/>
                  </a:lnTo>
                  <a:lnTo>
                    <a:pt x="556" y="676"/>
                  </a:lnTo>
                  <a:lnTo>
                    <a:pt x="556" y="674"/>
                  </a:lnTo>
                  <a:lnTo>
                    <a:pt x="556" y="673"/>
                  </a:lnTo>
                  <a:lnTo>
                    <a:pt x="556" y="671"/>
                  </a:lnTo>
                  <a:lnTo>
                    <a:pt x="558" y="665"/>
                  </a:lnTo>
                  <a:lnTo>
                    <a:pt x="558" y="665"/>
                  </a:lnTo>
                  <a:lnTo>
                    <a:pt x="558" y="664"/>
                  </a:lnTo>
                  <a:lnTo>
                    <a:pt x="558" y="664"/>
                  </a:lnTo>
                  <a:lnTo>
                    <a:pt x="559" y="664"/>
                  </a:lnTo>
                  <a:lnTo>
                    <a:pt x="559" y="665"/>
                  </a:lnTo>
                  <a:lnTo>
                    <a:pt x="561" y="664"/>
                  </a:lnTo>
                  <a:lnTo>
                    <a:pt x="561" y="664"/>
                  </a:lnTo>
                  <a:lnTo>
                    <a:pt x="559" y="664"/>
                  </a:lnTo>
                  <a:lnTo>
                    <a:pt x="559" y="662"/>
                  </a:lnTo>
                  <a:lnTo>
                    <a:pt x="559" y="662"/>
                  </a:lnTo>
                  <a:lnTo>
                    <a:pt x="559" y="664"/>
                  </a:lnTo>
                  <a:lnTo>
                    <a:pt x="558" y="664"/>
                  </a:lnTo>
                  <a:lnTo>
                    <a:pt x="558" y="664"/>
                  </a:lnTo>
                  <a:lnTo>
                    <a:pt x="559" y="662"/>
                  </a:lnTo>
                  <a:lnTo>
                    <a:pt x="559" y="662"/>
                  </a:lnTo>
                  <a:lnTo>
                    <a:pt x="559" y="660"/>
                  </a:lnTo>
                  <a:lnTo>
                    <a:pt x="559" y="658"/>
                  </a:lnTo>
                  <a:lnTo>
                    <a:pt x="559" y="658"/>
                  </a:lnTo>
                  <a:lnTo>
                    <a:pt x="559" y="656"/>
                  </a:lnTo>
                  <a:lnTo>
                    <a:pt x="558" y="656"/>
                  </a:lnTo>
                  <a:lnTo>
                    <a:pt x="558" y="655"/>
                  </a:lnTo>
                  <a:lnTo>
                    <a:pt x="558" y="653"/>
                  </a:lnTo>
                  <a:lnTo>
                    <a:pt x="559" y="651"/>
                  </a:lnTo>
                  <a:lnTo>
                    <a:pt x="559" y="651"/>
                  </a:lnTo>
                  <a:lnTo>
                    <a:pt x="559" y="649"/>
                  </a:lnTo>
                  <a:lnTo>
                    <a:pt x="558" y="649"/>
                  </a:lnTo>
                  <a:lnTo>
                    <a:pt x="556" y="647"/>
                  </a:lnTo>
                  <a:lnTo>
                    <a:pt x="554" y="647"/>
                  </a:lnTo>
                  <a:lnTo>
                    <a:pt x="554" y="649"/>
                  </a:lnTo>
                  <a:lnTo>
                    <a:pt x="552" y="651"/>
                  </a:lnTo>
                  <a:lnTo>
                    <a:pt x="550" y="651"/>
                  </a:lnTo>
                  <a:lnTo>
                    <a:pt x="550" y="651"/>
                  </a:lnTo>
                  <a:lnTo>
                    <a:pt x="548" y="653"/>
                  </a:lnTo>
                  <a:lnTo>
                    <a:pt x="547" y="653"/>
                  </a:lnTo>
                  <a:lnTo>
                    <a:pt x="545" y="653"/>
                  </a:lnTo>
                  <a:lnTo>
                    <a:pt x="545" y="653"/>
                  </a:lnTo>
                  <a:lnTo>
                    <a:pt x="543" y="653"/>
                  </a:lnTo>
                  <a:lnTo>
                    <a:pt x="543" y="653"/>
                  </a:lnTo>
                  <a:lnTo>
                    <a:pt x="539" y="655"/>
                  </a:lnTo>
                  <a:lnTo>
                    <a:pt x="538" y="655"/>
                  </a:lnTo>
                  <a:lnTo>
                    <a:pt x="538" y="655"/>
                  </a:lnTo>
                  <a:lnTo>
                    <a:pt x="536" y="656"/>
                  </a:lnTo>
                  <a:lnTo>
                    <a:pt x="534" y="656"/>
                  </a:lnTo>
                  <a:lnTo>
                    <a:pt x="534" y="656"/>
                  </a:lnTo>
                  <a:lnTo>
                    <a:pt x="532" y="656"/>
                  </a:lnTo>
                  <a:lnTo>
                    <a:pt x="530" y="656"/>
                  </a:lnTo>
                  <a:lnTo>
                    <a:pt x="529" y="656"/>
                  </a:lnTo>
                  <a:lnTo>
                    <a:pt x="527" y="656"/>
                  </a:lnTo>
                  <a:lnTo>
                    <a:pt x="527" y="656"/>
                  </a:lnTo>
                  <a:lnTo>
                    <a:pt x="525" y="658"/>
                  </a:lnTo>
                  <a:lnTo>
                    <a:pt x="523" y="658"/>
                  </a:lnTo>
                  <a:lnTo>
                    <a:pt x="523" y="660"/>
                  </a:lnTo>
                  <a:lnTo>
                    <a:pt x="523" y="660"/>
                  </a:lnTo>
                  <a:lnTo>
                    <a:pt x="521" y="660"/>
                  </a:lnTo>
                  <a:lnTo>
                    <a:pt x="519" y="660"/>
                  </a:lnTo>
                  <a:lnTo>
                    <a:pt x="519" y="660"/>
                  </a:lnTo>
                  <a:lnTo>
                    <a:pt x="518" y="660"/>
                  </a:lnTo>
                  <a:lnTo>
                    <a:pt x="516" y="660"/>
                  </a:lnTo>
                  <a:lnTo>
                    <a:pt x="516" y="660"/>
                  </a:lnTo>
                  <a:lnTo>
                    <a:pt x="514" y="658"/>
                  </a:lnTo>
                  <a:lnTo>
                    <a:pt x="514" y="658"/>
                  </a:lnTo>
                  <a:lnTo>
                    <a:pt x="514" y="660"/>
                  </a:lnTo>
                  <a:lnTo>
                    <a:pt x="514" y="660"/>
                  </a:lnTo>
                  <a:lnTo>
                    <a:pt x="512" y="662"/>
                  </a:lnTo>
                  <a:lnTo>
                    <a:pt x="510" y="662"/>
                  </a:lnTo>
                  <a:lnTo>
                    <a:pt x="510" y="662"/>
                  </a:lnTo>
                  <a:lnTo>
                    <a:pt x="509" y="664"/>
                  </a:lnTo>
                  <a:lnTo>
                    <a:pt x="505" y="664"/>
                  </a:lnTo>
                  <a:lnTo>
                    <a:pt x="505" y="664"/>
                  </a:lnTo>
                  <a:lnTo>
                    <a:pt x="503" y="664"/>
                  </a:lnTo>
                  <a:lnTo>
                    <a:pt x="501" y="662"/>
                  </a:lnTo>
                  <a:lnTo>
                    <a:pt x="500" y="658"/>
                  </a:lnTo>
                  <a:lnTo>
                    <a:pt x="496" y="656"/>
                  </a:lnTo>
                  <a:lnTo>
                    <a:pt x="496" y="656"/>
                  </a:lnTo>
                  <a:lnTo>
                    <a:pt x="496" y="655"/>
                  </a:lnTo>
                  <a:lnTo>
                    <a:pt x="494" y="653"/>
                  </a:lnTo>
                  <a:lnTo>
                    <a:pt x="494" y="653"/>
                  </a:lnTo>
                  <a:lnTo>
                    <a:pt x="494" y="653"/>
                  </a:lnTo>
                  <a:lnTo>
                    <a:pt x="494" y="653"/>
                  </a:lnTo>
                  <a:lnTo>
                    <a:pt x="494" y="651"/>
                  </a:lnTo>
                  <a:lnTo>
                    <a:pt x="492" y="653"/>
                  </a:lnTo>
                  <a:lnTo>
                    <a:pt x="491" y="653"/>
                  </a:lnTo>
                  <a:lnTo>
                    <a:pt x="491" y="653"/>
                  </a:lnTo>
                  <a:lnTo>
                    <a:pt x="489" y="653"/>
                  </a:lnTo>
                  <a:lnTo>
                    <a:pt x="489" y="653"/>
                  </a:lnTo>
                  <a:lnTo>
                    <a:pt x="489" y="653"/>
                  </a:lnTo>
                  <a:lnTo>
                    <a:pt x="489" y="651"/>
                  </a:lnTo>
                  <a:lnTo>
                    <a:pt x="489" y="653"/>
                  </a:lnTo>
                  <a:lnTo>
                    <a:pt x="489" y="651"/>
                  </a:lnTo>
                  <a:lnTo>
                    <a:pt x="491" y="651"/>
                  </a:lnTo>
                  <a:lnTo>
                    <a:pt x="491" y="649"/>
                  </a:lnTo>
                  <a:lnTo>
                    <a:pt x="492" y="649"/>
                  </a:lnTo>
                  <a:lnTo>
                    <a:pt x="492" y="649"/>
                  </a:lnTo>
                  <a:lnTo>
                    <a:pt x="494" y="647"/>
                  </a:lnTo>
                  <a:lnTo>
                    <a:pt x="494" y="647"/>
                  </a:lnTo>
                  <a:lnTo>
                    <a:pt x="496" y="647"/>
                  </a:lnTo>
                  <a:lnTo>
                    <a:pt x="494" y="644"/>
                  </a:lnTo>
                  <a:lnTo>
                    <a:pt x="494" y="644"/>
                  </a:lnTo>
                  <a:lnTo>
                    <a:pt x="494" y="642"/>
                  </a:lnTo>
                  <a:lnTo>
                    <a:pt x="492" y="642"/>
                  </a:lnTo>
                  <a:lnTo>
                    <a:pt x="492" y="640"/>
                  </a:lnTo>
                  <a:lnTo>
                    <a:pt x="492" y="640"/>
                  </a:lnTo>
                  <a:lnTo>
                    <a:pt x="491" y="638"/>
                  </a:lnTo>
                  <a:lnTo>
                    <a:pt x="491" y="640"/>
                  </a:lnTo>
                  <a:lnTo>
                    <a:pt x="489" y="638"/>
                  </a:lnTo>
                  <a:lnTo>
                    <a:pt x="489" y="638"/>
                  </a:lnTo>
                  <a:lnTo>
                    <a:pt x="489" y="636"/>
                  </a:lnTo>
                  <a:lnTo>
                    <a:pt x="489" y="636"/>
                  </a:lnTo>
                  <a:lnTo>
                    <a:pt x="487" y="636"/>
                  </a:lnTo>
                  <a:lnTo>
                    <a:pt x="487" y="636"/>
                  </a:lnTo>
                  <a:lnTo>
                    <a:pt x="487" y="636"/>
                  </a:lnTo>
                  <a:lnTo>
                    <a:pt x="485" y="633"/>
                  </a:lnTo>
                  <a:lnTo>
                    <a:pt x="485" y="633"/>
                  </a:lnTo>
                  <a:lnTo>
                    <a:pt x="485" y="633"/>
                  </a:lnTo>
                  <a:lnTo>
                    <a:pt x="483" y="633"/>
                  </a:lnTo>
                  <a:lnTo>
                    <a:pt x="483" y="633"/>
                  </a:lnTo>
                  <a:lnTo>
                    <a:pt x="481" y="629"/>
                  </a:lnTo>
                  <a:lnTo>
                    <a:pt x="481" y="629"/>
                  </a:lnTo>
                  <a:lnTo>
                    <a:pt x="481" y="629"/>
                  </a:lnTo>
                  <a:lnTo>
                    <a:pt x="480" y="629"/>
                  </a:lnTo>
                  <a:lnTo>
                    <a:pt x="480" y="629"/>
                  </a:lnTo>
                  <a:lnTo>
                    <a:pt x="478" y="627"/>
                  </a:lnTo>
                  <a:lnTo>
                    <a:pt x="476" y="624"/>
                  </a:lnTo>
                  <a:lnTo>
                    <a:pt x="476" y="622"/>
                  </a:lnTo>
                  <a:lnTo>
                    <a:pt x="472" y="622"/>
                  </a:lnTo>
                  <a:lnTo>
                    <a:pt x="472" y="622"/>
                  </a:lnTo>
                  <a:lnTo>
                    <a:pt x="472" y="622"/>
                  </a:lnTo>
                  <a:lnTo>
                    <a:pt x="472" y="620"/>
                  </a:lnTo>
                  <a:lnTo>
                    <a:pt x="471" y="620"/>
                  </a:lnTo>
                  <a:lnTo>
                    <a:pt x="471" y="620"/>
                  </a:lnTo>
                  <a:lnTo>
                    <a:pt x="469" y="618"/>
                  </a:lnTo>
                  <a:lnTo>
                    <a:pt x="469" y="618"/>
                  </a:lnTo>
                  <a:lnTo>
                    <a:pt x="469" y="620"/>
                  </a:lnTo>
                  <a:lnTo>
                    <a:pt x="469" y="620"/>
                  </a:lnTo>
                  <a:lnTo>
                    <a:pt x="467" y="620"/>
                  </a:lnTo>
                  <a:lnTo>
                    <a:pt x="467" y="618"/>
                  </a:lnTo>
                  <a:lnTo>
                    <a:pt x="465" y="617"/>
                  </a:lnTo>
                  <a:lnTo>
                    <a:pt x="465" y="617"/>
                  </a:lnTo>
                  <a:lnTo>
                    <a:pt x="467" y="615"/>
                  </a:lnTo>
                  <a:lnTo>
                    <a:pt x="465" y="615"/>
                  </a:lnTo>
                  <a:lnTo>
                    <a:pt x="465" y="615"/>
                  </a:lnTo>
                  <a:lnTo>
                    <a:pt x="465" y="615"/>
                  </a:lnTo>
                  <a:lnTo>
                    <a:pt x="463" y="615"/>
                  </a:lnTo>
                  <a:lnTo>
                    <a:pt x="463" y="615"/>
                  </a:lnTo>
                  <a:lnTo>
                    <a:pt x="463" y="615"/>
                  </a:lnTo>
                  <a:lnTo>
                    <a:pt x="463" y="617"/>
                  </a:lnTo>
                  <a:lnTo>
                    <a:pt x="463" y="618"/>
                  </a:lnTo>
                  <a:lnTo>
                    <a:pt x="463" y="617"/>
                  </a:lnTo>
                  <a:lnTo>
                    <a:pt x="463" y="617"/>
                  </a:lnTo>
                  <a:lnTo>
                    <a:pt x="463" y="617"/>
                  </a:lnTo>
                  <a:lnTo>
                    <a:pt x="463" y="615"/>
                  </a:lnTo>
                  <a:lnTo>
                    <a:pt x="462" y="613"/>
                  </a:lnTo>
                  <a:lnTo>
                    <a:pt x="462" y="613"/>
                  </a:lnTo>
                  <a:lnTo>
                    <a:pt x="462" y="613"/>
                  </a:lnTo>
                  <a:lnTo>
                    <a:pt x="460" y="613"/>
                  </a:lnTo>
                  <a:lnTo>
                    <a:pt x="460" y="613"/>
                  </a:lnTo>
                  <a:lnTo>
                    <a:pt x="460" y="611"/>
                  </a:lnTo>
                  <a:lnTo>
                    <a:pt x="460" y="611"/>
                  </a:lnTo>
                  <a:lnTo>
                    <a:pt x="460" y="611"/>
                  </a:lnTo>
                  <a:lnTo>
                    <a:pt x="460" y="609"/>
                  </a:lnTo>
                  <a:lnTo>
                    <a:pt x="458" y="606"/>
                  </a:lnTo>
                  <a:lnTo>
                    <a:pt x="458" y="606"/>
                  </a:lnTo>
                  <a:lnTo>
                    <a:pt x="456" y="604"/>
                  </a:lnTo>
                  <a:lnTo>
                    <a:pt x="456" y="600"/>
                  </a:lnTo>
                  <a:lnTo>
                    <a:pt x="456" y="600"/>
                  </a:lnTo>
                  <a:lnTo>
                    <a:pt x="454" y="597"/>
                  </a:lnTo>
                  <a:lnTo>
                    <a:pt x="454" y="595"/>
                  </a:lnTo>
                  <a:lnTo>
                    <a:pt x="454" y="595"/>
                  </a:lnTo>
                  <a:lnTo>
                    <a:pt x="454" y="593"/>
                  </a:lnTo>
                  <a:lnTo>
                    <a:pt x="454" y="591"/>
                  </a:lnTo>
                  <a:lnTo>
                    <a:pt x="453" y="589"/>
                  </a:lnTo>
                  <a:lnTo>
                    <a:pt x="453" y="589"/>
                  </a:lnTo>
                  <a:lnTo>
                    <a:pt x="453" y="589"/>
                  </a:lnTo>
                  <a:lnTo>
                    <a:pt x="451" y="589"/>
                  </a:lnTo>
                  <a:lnTo>
                    <a:pt x="451" y="588"/>
                  </a:lnTo>
                  <a:lnTo>
                    <a:pt x="451" y="588"/>
                  </a:lnTo>
                  <a:lnTo>
                    <a:pt x="449" y="588"/>
                  </a:lnTo>
                  <a:lnTo>
                    <a:pt x="449" y="588"/>
                  </a:lnTo>
                  <a:lnTo>
                    <a:pt x="449" y="586"/>
                  </a:lnTo>
                  <a:lnTo>
                    <a:pt x="447" y="584"/>
                  </a:lnTo>
                  <a:lnTo>
                    <a:pt x="445" y="584"/>
                  </a:lnTo>
                  <a:lnTo>
                    <a:pt x="443" y="582"/>
                  </a:lnTo>
                  <a:lnTo>
                    <a:pt x="443" y="582"/>
                  </a:lnTo>
                  <a:lnTo>
                    <a:pt x="442" y="580"/>
                  </a:lnTo>
                  <a:lnTo>
                    <a:pt x="442" y="575"/>
                  </a:lnTo>
                  <a:lnTo>
                    <a:pt x="440" y="571"/>
                  </a:lnTo>
                  <a:lnTo>
                    <a:pt x="440" y="566"/>
                  </a:lnTo>
                  <a:lnTo>
                    <a:pt x="438" y="560"/>
                  </a:lnTo>
                  <a:lnTo>
                    <a:pt x="440" y="560"/>
                  </a:lnTo>
                  <a:lnTo>
                    <a:pt x="438" y="559"/>
                  </a:lnTo>
                  <a:lnTo>
                    <a:pt x="436" y="555"/>
                  </a:lnTo>
                  <a:lnTo>
                    <a:pt x="436" y="553"/>
                  </a:lnTo>
                  <a:lnTo>
                    <a:pt x="436" y="551"/>
                  </a:lnTo>
                  <a:lnTo>
                    <a:pt x="433" y="548"/>
                  </a:lnTo>
                  <a:lnTo>
                    <a:pt x="433" y="548"/>
                  </a:lnTo>
                  <a:lnTo>
                    <a:pt x="431" y="546"/>
                  </a:lnTo>
                  <a:lnTo>
                    <a:pt x="429" y="544"/>
                  </a:lnTo>
                  <a:lnTo>
                    <a:pt x="427" y="544"/>
                  </a:lnTo>
                  <a:lnTo>
                    <a:pt x="424" y="541"/>
                  </a:lnTo>
                  <a:lnTo>
                    <a:pt x="424" y="539"/>
                  </a:lnTo>
                  <a:lnTo>
                    <a:pt x="424" y="535"/>
                  </a:lnTo>
                  <a:lnTo>
                    <a:pt x="422" y="533"/>
                  </a:lnTo>
                  <a:lnTo>
                    <a:pt x="422" y="532"/>
                  </a:lnTo>
                  <a:lnTo>
                    <a:pt x="424" y="532"/>
                  </a:lnTo>
                  <a:lnTo>
                    <a:pt x="425" y="533"/>
                  </a:lnTo>
                  <a:lnTo>
                    <a:pt x="425" y="532"/>
                  </a:lnTo>
                  <a:lnTo>
                    <a:pt x="424" y="532"/>
                  </a:lnTo>
                  <a:lnTo>
                    <a:pt x="424" y="532"/>
                  </a:lnTo>
                  <a:lnTo>
                    <a:pt x="422" y="530"/>
                  </a:lnTo>
                  <a:lnTo>
                    <a:pt x="420" y="528"/>
                  </a:lnTo>
                  <a:lnTo>
                    <a:pt x="418" y="523"/>
                  </a:lnTo>
                  <a:lnTo>
                    <a:pt x="416" y="523"/>
                  </a:lnTo>
                  <a:lnTo>
                    <a:pt x="416" y="521"/>
                  </a:lnTo>
                  <a:lnTo>
                    <a:pt x="414" y="517"/>
                  </a:lnTo>
                  <a:lnTo>
                    <a:pt x="413" y="513"/>
                  </a:lnTo>
                  <a:lnTo>
                    <a:pt x="411" y="512"/>
                  </a:lnTo>
                  <a:lnTo>
                    <a:pt x="409" y="508"/>
                  </a:lnTo>
                  <a:lnTo>
                    <a:pt x="409" y="506"/>
                  </a:lnTo>
                  <a:lnTo>
                    <a:pt x="409" y="504"/>
                  </a:lnTo>
                  <a:lnTo>
                    <a:pt x="407" y="501"/>
                  </a:lnTo>
                  <a:lnTo>
                    <a:pt x="405" y="499"/>
                  </a:lnTo>
                  <a:lnTo>
                    <a:pt x="404" y="497"/>
                  </a:lnTo>
                  <a:lnTo>
                    <a:pt x="404" y="494"/>
                  </a:lnTo>
                  <a:lnTo>
                    <a:pt x="404" y="494"/>
                  </a:lnTo>
                  <a:lnTo>
                    <a:pt x="402" y="492"/>
                  </a:lnTo>
                  <a:lnTo>
                    <a:pt x="398" y="490"/>
                  </a:lnTo>
                  <a:lnTo>
                    <a:pt x="396" y="485"/>
                  </a:lnTo>
                  <a:lnTo>
                    <a:pt x="396" y="483"/>
                  </a:lnTo>
                  <a:lnTo>
                    <a:pt x="396" y="481"/>
                  </a:lnTo>
                  <a:lnTo>
                    <a:pt x="395" y="481"/>
                  </a:lnTo>
                  <a:lnTo>
                    <a:pt x="395" y="481"/>
                  </a:lnTo>
                  <a:lnTo>
                    <a:pt x="393" y="479"/>
                  </a:lnTo>
                  <a:lnTo>
                    <a:pt x="393" y="477"/>
                  </a:lnTo>
                  <a:lnTo>
                    <a:pt x="393" y="477"/>
                  </a:lnTo>
                  <a:lnTo>
                    <a:pt x="395" y="475"/>
                  </a:lnTo>
                  <a:lnTo>
                    <a:pt x="395" y="475"/>
                  </a:lnTo>
                  <a:lnTo>
                    <a:pt x="395" y="474"/>
                  </a:lnTo>
                  <a:lnTo>
                    <a:pt x="395" y="475"/>
                  </a:lnTo>
                  <a:lnTo>
                    <a:pt x="395" y="475"/>
                  </a:lnTo>
                  <a:lnTo>
                    <a:pt x="396" y="479"/>
                  </a:lnTo>
                  <a:lnTo>
                    <a:pt x="396" y="481"/>
                  </a:lnTo>
                  <a:lnTo>
                    <a:pt x="398" y="481"/>
                  </a:lnTo>
                  <a:lnTo>
                    <a:pt x="400" y="483"/>
                  </a:lnTo>
                  <a:lnTo>
                    <a:pt x="400" y="485"/>
                  </a:lnTo>
                  <a:lnTo>
                    <a:pt x="400" y="486"/>
                  </a:lnTo>
                  <a:lnTo>
                    <a:pt x="402" y="488"/>
                  </a:lnTo>
                  <a:lnTo>
                    <a:pt x="404" y="490"/>
                  </a:lnTo>
                  <a:lnTo>
                    <a:pt x="404" y="492"/>
                  </a:lnTo>
                  <a:lnTo>
                    <a:pt x="407" y="495"/>
                  </a:lnTo>
                  <a:lnTo>
                    <a:pt x="407" y="495"/>
                  </a:lnTo>
                  <a:lnTo>
                    <a:pt x="409" y="495"/>
                  </a:lnTo>
                  <a:lnTo>
                    <a:pt x="411" y="495"/>
                  </a:lnTo>
                  <a:lnTo>
                    <a:pt x="411" y="494"/>
                  </a:lnTo>
                  <a:lnTo>
                    <a:pt x="411" y="494"/>
                  </a:lnTo>
                  <a:lnTo>
                    <a:pt x="411" y="492"/>
                  </a:lnTo>
                  <a:lnTo>
                    <a:pt x="411" y="490"/>
                  </a:lnTo>
                  <a:lnTo>
                    <a:pt x="411" y="486"/>
                  </a:lnTo>
                  <a:lnTo>
                    <a:pt x="413" y="483"/>
                  </a:lnTo>
                  <a:lnTo>
                    <a:pt x="413" y="481"/>
                  </a:lnTo>
                  <a:lnTo>
                    <a:pt x="413" y="479"/>
                  </a:lnTo>
                  <a:lnTo>
                    <a:pt x="413" y="481"/>
                  </a:lnTo>
                  <a:lnTo>
                    <a:pt x="413" y="483"/>
                  </a:lnTo>
                  <a:lnTo>
                    <a:pt x="413" y="485"/>
                  </a:lnTo>
                  <a:lnTo>
                    <a:pt x="413" y="488"/>
                  </a:lnTo>
                  <a:lnTo>
                    <a:pt x="413" y="492"/>
                  </a:lnTo>
                  <a:lnTo>
                    <a:pt x="413" y="492"/>
                  </a:lnTo>
                  <a:lnTo>
                    <a:pt x="413" y="492"/>
                  </a:lnTo>
                  <a:lnTo>
                    <a:pt x="413" y="492"/>
                  </a:lnTo>
                  <a:lnTo>
                    <a:pt x="414" y="492"/>
                  </a:lnTo>
                  <a:lnTo>
                    <a:pt x="416" y="492"/>
                  </a:lnTo>
                  <a:lnTo>
                    <a:pt x="416" y="492"/>
                  </a:lnTo>
                  <a:lnTo>
                    <a:pt x="418" y="497"/>
                  </a:lnTo>
                  <a:lnTo>
                    <a:pt x="420" y="499"/>
                  </a:lnTo>
                  <a:lnTo>
                    <a:pt x="422" y="501"/>
                  </a:lnTo>
                  <a:lnTo>
                    <a:pt x="422" y="501"/>
                  </a:lnTo>
                  <a:lnTo>
                    <a:pt x="424" y="504"/>
                  </a:lnTo>
                  <a:lnTo>
                    <a:pt x="425" y="504"/>
                  </a:lnTo>
                  <a:lnTo>
                    <a:pt x="425" y="506"/>
                  </a:lnTo>
                  <a:lnTo>
                    <a:pt x="427" y="510"/>
                  </a:lnTo>
                  <a:lnTo>
                    <a:pt x="429" y="512"/>
                  </a:lnTo>
                  <a:lnTo>
                    <a:pt x="431" y="513"/>
                  </a:lnTo>
                  <a:lnTo>
                    <a:pt x="431" y="513"/>
                  </a:lnTo>
                  <a:lnTo>
                    <a:pt x="431" y="515"/>
                  </a:lnTo>
                  <a:lnTo>
                    <a:pt x="433" y="517"/>
                  </a:lnTo>
                  <a:lnTo>
                    <a:pt x="434" y="519"/>
                  </a:lnTo>
                  <a:lnTo>
                    <a:pt x="436" y="523"/>
                  </a:lnTo>
                  <a:lnTo>
                    <a:pt x="436" y="523"/>
                  </a:lnTo>
                  <a:lnTo>
                    <a:pt x="436" y="524"/>
                  </a:lnTo>
                  <a:lnTo>
                    <a:pt x="436" y="526"/>
                  </a:lnTo>
                  <a:lnTo>
                    <a:pt x="436" y="528"/>
                  </a:lnTo>
                  <a:lnTo>
                    <a:pt x="438" y="528"/>
                  </a:lnTo>
                  <a:lnTo>
                    <a:pt x="438" y="528"/>
                  </a:lnTo>
                  <a:lnTo>
                    <a:pt x="440" y="528"/>
                  </a:lnTo>
                  <a:lnTo>
                    <a:pt x="440" y="528"/>
                  </a:lnTo>
                  <a:lnTo>
                    <a:pt x="442" y="530"/>
                  </a:lnTo>
                  <a:lnTo>
                    <a:pt x="442" y="530"/>
                  </a:lnTo>
                  <a:lnTo>
                    <a:pt x="442" y="530"/>
                  </a:lnTo>
                  <a:lnTo>
                    <a:pt x="443" y="532"/>
                  </a:lnTo>
                  <a:lnTo>
                    <a:pt x="445" y="533"/>
                  </a:lnTo>
                  <a:lnTo>
                    <a:pt x="449" y="537"/>
                  </a:lnTo>
                  <a:lnTo>
                    <a:pt x="449" y="539"/>
                  </a:lnTo>
                  <a:lnTo>
                    <a:pt x="449" y="541"/>
                  </a:lnTo>
                  <a:lnTo>
                    <a:pt x="451" y="541"/>
                  </a:lnTo>
                  <a:lnTo>
                    <a:pt x="451" y="542"/>
                  </a:lnTo>
                  <a:lnTo>
                    <a:pt x="451" y="544"/>
                  </a:lnTo>
                  <a:lnTo>
                    <a:pt x="453" y="544"/>
                  </a:lnTo>
                  <a:lnTo>
                    <a:pt x="453" y="548"/>
                  </a:lnTo>
                  <a:lnTo>
                    <a:pt x="453" y="550"/>
                  </a:lnTo>
                  <a:lnTo>
                    <a:pt x="453" y="550"/>
                  </a:lnTo>
                  <a:lnTo>
                    <a:pt x="453" y="550"/>
                  </a:lnTo>
                  <a:lnTo>
                    <a:pt x="453" y="551"/>
                  </a:lnTo>
                  <a:lnTo>
                    <a:pt x="453" y="553"/>
                  </a:lnTo>
                  <a:lnTo>
                    <a:pt x="454" y="560"/>
                  </a:lnTo>
                  <a:lnTo>
                    <a:pt x="454" y="560"/>
                  </a:lnTo>
                  <a:lnTo>
                    <a:pt x="456" y="564"/>
                  </a:lnTo>
                  <a:lnTo>
                    <a:pt x="456" y="564"/>
                  </a:lnTo>
                  <a:lnTo>
                    <a:pt x="458" y="566"/>
                  </a:lnTo>
                  <a:lnTo>
                    <a:pt x="460" y="566"/>
                  </a:lnTo>
                  <a:lnTo>
                    <a:pt x="462" y="568"/>
                  </a:lnTo>
                  <a:lnTo>
                    <a:pt x="462" y="568"/>
                  </a:lnTo>
                  <a:lnTo>
                    <a:pt x="463" y="568"/>
                  </a:lnTo>
                  <a:lnTo>
                    <a:pt x="465" y="570"/>
                  </a:lnTo>
                  <a:lnTo>
                    <a:pt x="465" y="570"/>
                  </a:lnTo>
                  <a:lnTo>
                    <a:pt x="467" y="571"/>
                  </a:lnTo>
                  <a:lnTo>
                    <a:pt x="469" y="573"/>
                  </a:lnTo>
                  <a:lnTo>
                    <a:pt x="469" y="573"/>
                  </a:lnTo>
                  <a:lnTo>
                    <a:pt x="469" y="575"/>
                  </a:lnTo>
                  <a:lnTo>
                    <a:pt x="471" y="577"/>
                  </a:lnTo>
                  <a:lnTo>
                    <a:pt x="472" y="579"/>
                  </a:lnTo>
                  <a:lnTo>
                    <a:pt x="472" y="580"/>
                  </a:lnTo>
                  <a:lnTo>
                    <a:pt x="472" y="582"/>
                  </a:lnTo>
                  <a:lnTo>
                    <a:pt x="472" y="582"/>
                  </a:lnTo>
                  <a:lnTo>
                    <a:pt x="472" y="582"/>
                  </a:lnTo>
                  <a:lnTo>
                    <a:pt x="474" y="588"/>
                  </a:lnTo>
                  <a:lnTo>
                    <a:pt x="478" y="589"/>
                  </a:lnTo>
                  <a:lnTo>
                    <a:pt x="478" y="591"/>
                  </a:lnTo>
                  <a:lnTo>
                    <a:pt x="478" y="591"/>
                  </a:lnTo>
                  <a:lnTo>
                    <a:pt x="481" y="595"/>
                  </a:lnTo>
                  <a:lnTo>
                    <a:pt x="483" y="597"/>
                  </a:lnTo>
                  <a:lnTo>
                    <a:pt x="483" y="598"/>
                  </a:lnTo>
                  <a:lnTo>
                    <a:pt x="483" y="598"/>
                  </a:lnTo>
                  <a:lnTo>
                    <a:pt x="487" y="602"/>
                  </a:lnTo>
                  <a:lnTo>
                    <a:pt x="487" y="604"/>
                  </a:lnTo>
                  <a:lnTo>
                    <a:pt x="487" y="606"/>
                  </a:lnTo>
                  <a:lnTo>
                    <a:pt x="487" y="606"/>
                  </a:lnTo>
                  <a:lnTo>
                    <a:pt x="487" y="608"/>
                  </a:lnTo>
                  <a:lnTo>
                    <a:pt x="487" y="609"/>
                  </a:lnTo>
                  <a:lnTo>
                    <a:pt x="487" y="611"/>
                  </a:lnTo>
                  <a:lnTo>
                    <a:pt x="487" y="611"/>
                  </a:lnTo>
                  <a:lnTo>
                    <a:pt x="487" y="613"/>
                  </a:lnTo>
                  <a:lnTo>
                    <a:pt x="487" y="615"/>
                  </a:lnTo>
                  <a:lnTo>
                    <a:pt x="487" y="615"/>
                  </a:lnTo>
                  <a:lnTo>
                    <a:pt x="487" y="615"/>
                  </a:lnTo>
                  <a:lnTo>
                    <a:pt x="487" y="615"/>
                  </a:lnTo>
                  <a:lnTo>
                    <a:pt x="487" y="615"/>
                  </a:lnTo>
                  <a:lnTo>
                    <a:pt x="487" y="617"/>
                  </a:lnTo>
                  <a:lnTo>
                    <a:pt x="489" y="618"/>
                  </a:lnTo>
                  <a:lnTo>
                    <a:pt x="489" y="620"/>
                  </a:lnTo>
                  <a:lnTo>
                    <a:pt x="489" y="620"/>
                  </a:lnTo>
                  <a:lnTo>
                    <a:pt x="491" y="622"/>
                  </a:lnTo>
                  <a:lnTo>
                    <a:pt x="491" y="624"/>
                  </a:lnTo>
                  <a:lnTo>
                    <a:pt x="491" y="627"/>
                  </a:lnTo>
                  <a:lnTo>
                    <a:pt x="492" y="629"/>
                  </a:lnTo>
                  <a:lnTo>
                    <a:pt x="492" y="629"/>
                  </a:lnTo>
                  <a:lnTo>
                    <a:pt x="492" y="631"/>
                  </a:lnTo>
                  <a:lnTo>
                    <a:pt x="492" y="636"/>
                  </a:lnTo>
                  <a:lnTo>
                    <a:pt x="494" y="638"/>
                  </a:lnTo>
                  <a:lnTo>
                    <a:pt x="496" y="642"/>
                  </a:lnTo>
                  <a:lnTo>
                    <a:pt x="498" y="642"/>
                  </a:lnTo>
                  <a:lnTo>
                    <a:pt x="500" y="642"/>
                  </a:lnTo>
                  <a:lnTo>
                    <a:pt x="500" y="642"/>
                  </a:lnTo>
                  <a:lnTo>
                    <a:pt x="501" y="642"/>
                  </a:lnTo>
                  <a:lnTo>
                    <a:pt x="503" y="640"/>
                  </a:lnTo>
                  <a:lnTo>
                    <a:pt x="507" y="640"/>
                  </a:lnTo>
                  <a:lnTo>
                    <a:pt x="509" y="640"/>
                  </a:lnTo>
                  <a:lnTo>
                    <a:pt x="510" y="638"/>
                  </a:lnTo>
                  <a:lnTo>
                    <a:pt x="512" y="635"/>
                  </a:lnTo>
                  <a:lnTo>
                    <a:pt x="514" y="635"/>
                  </a:lnTo>
                  <a:lnTo>
                    <a:pt x="516" y="635"/>
                  </a:lnTo>
                  <a:lnTo>
                    <a:pt x="518" y="635"/>
                  </a:lnTo>
                  <a:lnTo>
                    <a:pt x="519" y="633"/>
                  </a:lnTo>
                  <a:lnTo>
                    <a:pt x="519" y="635"/>
                  </a:lnTo>
                  <a:lnTo>
                    <a:pt x="521" y="635"/>
                  </a:lnTo>
                  <a:lnTo>
                    <a:pt x="525" y="633"/>
                  </a:lnTo>
                  <a:lnTo>
                    <a:pt x="525" y="633"/>
                  </a:lnTo>
                  <a:lnTo>
                    <a:pt x="529" y="631"/>
                  </a:lnTo>
                  <a:lnTo>
                    <a:pt x="529" y="629"/>
                  </a:lnTo>
                  <a:lnTo>
                    <a:pt x="530" y="629"/>
                  </a:lnTo>
                  <a:lnTo>
                    <a:pt x="532" y="629"/>
                  </a:lnTo>
                  <a:lnTo>
                    <a:pt x="536" y="629"/>
                  </a:lnTo>
                  <a:lnTo>
                    <a:pt x="536" y="629"/>
                  </a:lnTo>
                  <a:lnTo>
                    <a:pt x="536" y="627"/>
                  </a:lnTo>
                  <a:lnTo>
                    <a:pt x="538" y="627"/>
                  </a:lnTo>
                  <a:lnTo>
                    <a:pt x="539" y="626"/>
                  </a:lnTo>
                  <a:lnTo>
                    <a:pt x="539" y="624"/>
                  </a:lnTo>
                  <a:lnTo>
                    <a:pt x="539" y="624"/>
                  </a:lnTo>
                  <a:lnTo>
                    <a:pt x="541" y="622"/>
                  </a:lnTo>
                  <a:lnTo>
                    <a:pt x="543" y="620"/>
                  </a:lnTo>
                  <a:lnTo>
                    <a:pt x="547" y="620"/>
                  </a:lnTo>
                  <a:lnTo>
                    <a:pt x="547" y="620"/>
                  </a:lnTo>
                  <a:lnTo>
                    <a:pt x="550" y="618"/>
                  </a:lnTo>
                  <a:lnTo>
                    <a:pt x="552" y="618"/>
                  </a:lnTo>
                  <a:lnTo>
                    <a:pt x="554" y="617"/>
                  </a:lnTo>
                  <a:lnTo>
                    <a:pt x="556" y="617"/>
                  </a:lnTo>
                  <a:lnTo>
                    <a:pt x="558" y="617"/>
                  </a:lnTo>
                  <a:lnTo>
                    <a:pt x="559" y="615"/>
                  </a:lnTo>
                  <a:lnTo>
                    <a:pt x="559" y="613"/>
                  </a:lnTo>
                  <a:lnTo>
                    <a:pt x="561" y="613"/>
                  </a:lnTo>
                  <a:lnTo>
                    <a:pt x="563" y="613"/>
                  </a:lnTo>
                  <a:lnTo>
                    <a:pt x="565" y="613"/>
                  </a:lnTo>
                  <a:lnTo>
                    <a:pt x="565" y="613"/>
                  </a:lnTo>
                  <a:lnTo>
                    <a:pt x="565" y="611"/>
                  </a:lnTo>
                  <a:lnTo>
                    <a:pt x="565" y="609"/>
                  </a:lnTo>
                  <a:lnTo>
                    <a:pt x="565" y="609"/>
                  </a:lnTo>
                  <a:lnTo>
                    <a:pt x="565" y="606"/>
                  </a:lnTo>
                  <a:lnTo>
                    <a:pt x="567" y="606"/>
                  </a:lnTo>
                  <a:lnTo>
                    <a:pt x="567" y="604"/>
                  </a:lnTo>
                  <a:lnTo>
                    <a:pt x="570" y="602"/>
                  </a:lnTo>
                  <a:lnTo>
                    <a:pt x="574" y="600"/>
                  </a:lnTo>
                  <a:lnTo>
                    <a:pt x="576" y="600"/>
                  </a:lnTo>
                  <a:lnTo>
                    <a:pt x="577" y="598"/>
                  </a:lnTo>
                  <a:lnTo>
                    <a:pt x="579" y="598"/>
                  </a:lnTo>
                  <a:lnTo>
                    <a:pt x="581" y="597"/>
                  </a:lnTo>
                  <a:lnTo>
                    <a:pt x="583" y="598"/>
                  </a:lnTo>
                  <a:lnTo>
                    <a:pt x="585" y="598"/>
                  </a:lnTo>
                  <a:lnTo>
                    <a:pt x="585" y="598"/>
                  </a:lnTo>
                  <a:lnTo>
                    <a:pt x="585" y="598"/>
                  </a:lnTo>
                  <a:lnTo>
                    <a:pt x="586" y="597"/>
                  </a:lnTo>
                  <a:lnTo>
                    <a:pt x="588" y="595"/>
                  </a:lnTo>
                  <a:lnTo>
                    <a:pt x="588" y="595"/>
                  </a:lnTo>
                  <a:lnTo>
                    <a:pt x="586" y="593"/>
                  </a:lnTo>
                  <a:lnTo>
                    <a:pt x="586" y="593"/>
                  </a:lnTo>
                  <a:lnTo>
                    <a:pt x="588" y="591"/>
                  </a:lnTo>
                  <a:lnTo>
                    <a:pt x="588" y="589"/>
                  </a:lnTo>
                  <a:lnTo>
                    <a:pt x="594" y="589"/>
                  </a:lnTo>
                  <a:lnTo>
                    <a:pt x="596" y="589"/>
                  </a:lnTo>
                  <a:lnTo>
                    <a:pt x="596" y="588"/>
                  </a:lnTo>
                  <a:lnTo>
                    <a:pt x="597" y="586"/>
                  </a:lnTo>
                  <a:lnTo>
                    <a:pt x="597" y="584"/>
                  </a:lnTo>
                  <a:lnTo>
                    <a:pt x="597" y="582"/>
                  </a:lnTo>
                  <a:lnTo>
                    <a:pt x="597" y="580"/>
                  </a:lnTo>
                  <a:lnTo>
                    <a:pt x="599" y="579"/>
                  </a:lnTo>
                  <a:lnTo>
                    <a:pt x="601" y="579"/>
                  </a:lnTo>
                  <a:lnTo>
                    <a:pt x="601" y="579"/>
                  </a:lnTo>
                  <a:lnTo>
                    <a:pt x="601" y="579"/>
                  </a:lnTo>
                  <a:lnTo>
                    <a:pt x="603" y="579"/>
                  </a:lnTo>
                  <a:lnTo>
                    <a:pt x="605" y="579"/>
                  </a:lnTo>
                  <a:lnTo>
                    <a:pt x="606" y="577"/>
                  </a:lnTo>
                  <a:lnTo>
                    <a:pt x="606" y="577"/>
                  </a:lnTo>
                  <a:lnTo>
                    <a:pt x="605" y="575"/>
                  </a:lnTo>
                  <a:lnTo>
                    <a:pt x="605" y="575"/>
                  </a:lnTo>
                  <a:lnTo>
                    <a:pt x="605" y="573"/>
                  </a:lnTo>
                  <a:lnTo>
                    <a:pt x="605" y="571"/>
                  </a:lnTo>
                  <a:lnTo>
                    <a:pt x="605" y="570"/>
                  </a:lnTo>
                  <a:lnTo>
                    <a:pt x="605" y="568"/>
                  </a:lnTo>
                  <a:lnTo>
                    <a:pt x="606" y="564"/>
                  </a:lnTo>
                  <a:lnTo>
                    <a:pt x="606" y="562"/>
                  </a:lnTo>
                  <a:lnTo>
                    <a:pt x="606" y="562"/>
                  </a:lnTo>
                  <a:lnTo>
                    <a:pt x="608" y="562"/>
                  </a:lnTo>
                  <a:lnTo>
                    <a:pt x="608" y="564"/>
                  </a:lnTo>
                  <a:lnTo>
                    <a:pt x="608" y="564"/>
                  </a:lnTo>
                  <a:lnTo>
                    <a:pt x="610" y="564"/>
                  </a:lnTo>
                  <a:lnTo>
                    <a:pt x="610" y="564"/>
                  </a:lnTo>
                  <a:lnTo>
                    <a:pt x="612" y="560"/>
                  </a:lnTo>
                  <a:lnTo>
                    <a:pt x="612" y="560"/>
                  </a:lnTo>
                  <a:lnTo>
                    <a:pt x="612" y="557"/>
                  </a:lnTo>
                  <a:lnTo>
                    <a:pt x="612" y="555"/>
                  </a:lnTo>
                  <a:lnTo>
                    <a:pt x="614" y="553"/>
                  </a:lnTo>
                  <a:lnTo>
                    <a:pt x="615" y="550"/>
                  </a:lnTo>
                  <a:lnTo>
                    <a:pt x="617" y="548"/>
                  </a:lnTo>
                  <a:lnTo>
                    <a:pt x="617" y="546"/>
                  </a:lnTo>
                  <a:lnTo>
                    <a:pt x="617" y="544"/>
                  </a:lnTo>
                  <a:lnTo>
                    <a:pt x="617" y="544"/>
                  </a:lnTo>
                  <a:lnTo>
                    <a:pt x="617" y="542"/>
                  </a:lnTo>
                  <a:lnTo>
                    <a:pt x="615" y="542"/>
                  </a:lnTo>
                  <a:lnTo>
                    <a:pt x="615" y="542"/>
                  </a:lnTo>
                  <a:lnTo>
                    <a:pt x="614" y="542"/>
                  </a:lnTo>
                  <a:lnTo>
                    <a:pt x="612" y="541"/>
                  </a:lnTo>
                  <a:lnTo>
                    <a:pt x="612" y="539"/>
                  </a:lnTo>
                  <a:lnTo>
                    <a:pt x="612" y="537"/>
                  </a:lnTo>
                  <a:lnTo>
                    <a:pt x="610" y="537"/>
                  </a:lnTo>
                  <a:lnTo>
                    <a:pt x="610" y="537"/>
                  </a:lnTo>
                  <a:lnTo>
                    <a:pt x="608" y="535"/>
                  </a:lnTo>
                  <a:lnTo>
                    <a:pt x="608" y="535"/>
                  </a:lnTo>
                  <a:lnTo>
                    <a:pt x="606" y="533"/>
                  </a:lnTo>
                  <a:lnTo>
                    <a:pt x="605" y="532"/>
                  </a:lnTo>
                  <a:lnTo>
                    <a:pt x="605" y="532"/>
                  </a:lnTo>
                  <a:lnTo>
                    <a:pt x="603" y="532"/>
                  </a:lnTo>
                  <a:lnTo>
                    <a:pt x="599" y="532"/>
                  </a:lnTo>
                  <a:lnTo>
                    <a:pt x="597" y="530"/>
                  </a:lnTo>
                  <a:lnTo>
                    <a:pt x="596" y="530"/>
                  </a:lnTo>
                  <a:lnTo>
                    <a:pt x="594" y="528"/>
                  </a:lnTo>
                  <a:lnTo>
                    <a:pt x="592" y="528"/>
                  </a:lnTo>
                  <a:lnTo>
                    <a:pt x="590" y="526"/>
                  </a:lnTo>
                  <a:lnTo>
                    <a:pt x="588" y="524"/>
                  </a:lnTo>
                  <a:lnTo>
                    <a:pt x="588" y="524"/>
                  </a:lnTo>
                  <a:lnTo>
                    <a:pt x="588" y="523"/>
                  </a:lnTo>
                  <a:lnTo>
                    <a:pt x="586" y="521"/>
                  </a:lnTo>
                  <a:lnTo>
                    <a:pt x="586" y="519"/>
                  </a:lnTo>
                  <a:lnTo>
                    <a:pt x="585" y="513"/>
                  </a:lnTo>
                  <a:lnTo>
                    <a:pt x="585" y="513"/>
                  </a:lnTo>
                  <a:lnTo>
                    <a:pt x="585" y="512"/>
                  </a:lnTo>
                  <a:lnTo>
                    <a:pt x="585" y="510"/>
                  </a:lnTo>
                  <a:lnTo>
                    <a:pt x="585" y="508"/>
                  </a:lnTo>
                  <a:lnTo>
                    <a:pt x="585" y="508"/>
                  </a:lnTo>
                  <a:lnTo>
                    <a:pt x="585" y="508"/>
                  </a:lnTo>
                  <a:lnTo>
                    <a:pt x="585" y="508"/>
                  </a:lnTo>
                  <a:lnTo>
                    <a:pt x="585" y="506"/>
                  </a:lnTo>
                  <a:lnTo>
                    <a:pt x="585" y="506"/>
                  </a:lnTo>
                  <a:lnTo>
                    <a:pt x="585" y="506"/>
                  </a:lnTo>
                  <a:lnTo>
                    <a:pt x="583" y="506"/>
                  </a:lnTo>
                  <a:lnTo>
                    <a:pt x="583" y="508"/>
                  </a:lnTo>
                  <a:lnTo>
                    <a:pt x="583" y="510"/>
                  </a:lnTo>
                  <a:lnTo>
                    <a:pt x="581" y="512"/>
                  </a:lnTo>
                  <a:lnTo>
                    <a:pt x="579" y="513"/>
                  </a:lnTo>
                  <a:lnTo>
                    <a:pt x="579" y="513"/>
                  </a:lnTo>
                  <a:lnTo>
                    <a:pt x="579" y="513"/>
                  </a:lnTo>
                  <a:lnTo>
                    <a:pt x="579" y="515"/>
                  </a:lnTo>
                  <a:lnTo>
                    <a:pt x="579" y="515"/>
                  </a:lnTo>
                  <a:lnTo>
                    <a:pt x="579" y="517"/>
                  </a:lnTo>
                  <a:lnTo>
                    <a:pt x="577" y="517"/>
                  </a:lnTo>
                  <a:lnTo>
                    <a:pt x="577" y="517"/>
                  </a:lnTo>
                  <a:lnTo>
                    <a:pt x="576" y="519"/>
                  </a:lnTo>
                  <a:lnTo>
                    <a:pt x="576" y="519"/>
                  </a:lnTo>
                  <a:lnTo>
                    <a:pt x="576" y="519"/>
                  </a:lnTo>
                  <a:lnTo>
                    <a:pt x="576" y="521"/>
                  </a:lnTo>
                  <a:lnTo>
                    <a:pt x="574" y="521"/>
                  </a:lnTo>
                  <a:lnTo>
                    <a:pt x="574" y="523"/>
                  </a:lnTo>
                  <a:lnTo>
                    <a:pt x="574" y="523"/>
                  </a:lnTo>
                  <a:lnTo>
                    <a:pt x="574" y="523"/>
                  </a:lnTo>
                  <a:lnTo>
                    <a:pt x="574" y="524"/>
                  </a:lnTo>
                  <a:lnTo>
                    <a:pt x="574" y="524"/>
                  </a:lnTo>
                  <a:lnTo>
                    <a:pt x="572" y="524"/>
                  </a:lnTo>
                  <a:lnTo>
                    <a:pt x="572" y="524"/>
                  </a:lnTo>
                  <a:lnTo>
                    <a:pt x="572" y="526"/>
                  </a:lnTo>
                  <a:lnTo>
                    <a:pt x="572" y="526"/>
                  </a:lnTo>
                  <a:lnTo>
                    <a:pt x="572" y="526"/>
                  </a:lnTo>
                  <a:lnTo>
                    <a:pt x="572" y="526"/>
                  </a:lnTo>
                  <a:lnTo>
                    <a:pt x="570" y="528"/>
                  </a:lnTo>
                  <a:lnTo>
                    <a:pt x="570" y="528"/>
                  </a:lnTo>
                  <a:lnTo>
                    <a:pt x="568" y="528"/>
                  </a:lnTo>
                  <a:lnTo>
                    <a:pt x="565" y="528"/>
                  </a:lnTo>
                  <a:lnTo>
                    <a:pt x="565" y="528"/>
                  </a:lnTo>
                  <a:lnTo>
                    <a:pt x="563" y="528"/>
                  </a:lnTo>
                  <a:lnTo>
                    <a:pt x="561" y="528"/>
                  </a:lnTo>
                  <a:lnTo>
                    <a:pt x="559" y="528"/>
                  </a:lnTo>
                  <a:lnTo>
                    <a:pt x="558" y="528"/>
                  </a:lnTo>
                  <a:lnTo>
                    <a:pt x="556" y="530"/>
                  </a:lnTo>
                  <a:lnTo>
                    <a:pt x="556" y="530"/>
                  </a:lnTo>
                  <a:lnTo>
                    <a:pt x="554" y="530"/>
                  </a:lnTo>
                  <a:lnTo>
                    <a:pt x="552" y="530"/>
                  </a:lnTo>
                  <a:lnTo>
                    <a:pt x="552" y="528"/>
                  </a:lnTo>
                  <a:lnTo>
                    <a:pt x="550" y="528"/>
                  </a:lnTo>
                  <a:lnTo>
                    <a:pt x="550" y="528"/>
                  </a:lnTo>
                  <a:lnTo>
                    <a:pt x="548" y="528"/>
                  </a:lnTo>
                  <a:lnTo>
                    <a:pt x="548" y="528"/>
                  </a:lnTo>
                  <a:lnTo>
                    <a:pt x="548" y="526"/>
                  </a:lnTo>
                  <a:lnTo>
                    <a:pt x="548" y="524"/>
                  </a:lnTo>
                  <a:lnTo>
                    <a:pt x="548" y="524"/>
                  </a:lnTo>
                  <a:lnTo>
                    <a:pt x="548" y="524"/>
                  </a:lnTo>
                  <a:lnTo>
                    <a:pt x="548" y="523"/>
                  </a:lnTo>
                  <a:lnTo>
                    <a:pt x="548" y="523"/>
                  </a:lnTo>
                  <a:lnTo>
                    <a:pt x="548" y="523"/>
                  </a:lnTo>
                  <a:lnTo>
                    <a:pt x="548" y="521"/>
                  </a:lnTo>
                  <a:lnTo>
                    <a:pt x="548" y="519"/>
                  </a:lnTo>
                  <a:lnTo>
                    <a:pt x="548" y="517"/>
                  </a:lnTo>
                  <a:lnTo>
                    <a:pt x="548" y="517"/>
                  </a:lnTo>
                  <a:lnTo>
                    <a:pt x="547" y="515"/>
                  </a:lnTo>
                  <a:lnTo>
                    <a:pt x="547" y="513"/>
                  </a:lnTo>
                  <a:lnTo>
                    <a:pt x="548" y="513"/>
                  </a:lnTo>
                  <a:lnTo>
                    <a:pt x="547" y="513"/>
                  </a:lnTo>
                  <a:lnTo>
                    <a:pt x="548" y="513"/>
                  </a:lnTo>
                  <a:lnTo>
                    <a:pt x="547" y="512"/>
                  </a:lnTo>
                  <a:lnTo>
                    <a:pt x="548" y="512"/>
                  </a:lnTo>
                  <a:lnTo>
                    <a:pt x="547" y="512"/>
                  </a:lnTo>
                  <a:lnTo>
                    <a:pt x="547" y="510"/>
                  </a:lnTo>
                  <a:lnTo>
                    <a:pt x="547" y="510"/>
                  </a:lnTo>
                  <a:lnTo>
                    <a:pt x="547" y="510"/>
                  </a:lnTo>
                  <a:lnTo>
                    <a:pt x="545" y="508"/>
                  </a:lnTo>
                  <a:lnTo>
                    <a:pt x="545" y="508"/>
                  </a:lnTo>
                  <a:lnTo>
                    <a:pt x="543" y="510"/>
                  </a:lnTo>
                  <a:lnTo>
                    <a:pt x="543" y="510"/>
                  </a:lnTo>
                  <a:lnTo>
                    <a:pt x="543" y="513"/>
                  </a:lnTo>
                  <a:lnTo>
                    <a:pt x="543" y="513"/>
                  </a:lnTo>
                  <a:lnTo>
                    <a:pt x="541" y="515"/>
                  </a:lnTo>
                  <a:lnTo>
                    <a:pt x="543" y="517"/>
                  </a:lnTo>
                  <a:lnTo>
                    <a:pt x="543" y="517"/>
                  </a:lnTo>
                  <a:lnTo>
                    <a:pt x="543" y="519"/>
                  </a:lnTo>
                  <a:lnTo>
                    <a:pt x="543" y="519"/>
                  </a:lnTo>
                  <a:lnTo>
                    <a:pt x="543" y="519"/>
                  </a:lnTo>
                  <a:lnTo>
                    <a:pt x="543" y="521"/>
                  </a:lnTo>
                  <a:lnTo>
                    <a:pt x="543" y="521"/>
                  </a:lnTo>
                  <a:lnTo>
                    <a:pt x="543" y="523"/>
                  </a:lnTo>
                  <a:lnTo>
                    <a:pt x="543" y="523"/>
                  </a:lnTo>
                  <a:lnTo>
                    <a:pt x="543" y="523"/>
                  </a:lnTo>
                  <a:lnTo>
                    <a:pt x="543" y="523"/>
                  </a:lnTo>
                  <a:lnTo>
                    <a:pt x="541" y="521"/>
                  </a:lnTo>
                  <a:lnTo>
                    <a:pt x="541" y="521"/>
                  </a:lnTo>
                  <a:lnTo>
                    <a:pt x="541" y="519"/>
                  </a:lnTo>
                  <a:lnTo>
                    <a:pt x="539" y="517"/>
                  </a:lnTo>
                  <a:lnTo>
                    <a:pt x="538" y="513"/>
                  </a:lnTo>
                  <a:lnTo>
                    <a:pt x="536" y="512"/>
                  </a:lnTo>
                  <a:lnTo>
                    <a:pt x="536" y="510"/>
                  </a:lnTo>
                  <a:lnTo>
                    <a:pt x="536" y="508"/>
                  </a:lnTo>
                  <a:lnTo>
                    <a:pt x="536" y="508"/>
                  </a:lnTo>
                  <a:lnTo>
                    <a:pt x="536" y="508"/>
                  </a:lnTo>
                  <a:lnTo>
                    <a:pt x="534" y="506"/>
                  </a:lnTo>
                  <a:lnTo>
                    <a:pt x="534" y="504"/>
                  </a:lnTo>
                  <a:lnTo>
                    <a:pt x="534" y="504"/>
                  </a:lnTo>
                  <a:lnTo>
                    <a:pt x="534" y="503"/>
                  </a:lnTo>
                  <a:lnTo>
                    <a:pt x="534" y="503"/>
                  </a:lnTo>
                  <a:lnTo>
                    <a:pt x="530" y="501"/>
                  </a:lnTo>
                  <a:lnTo>
                    <a:pt x="530" y="499"/>
                  </a:lnTo>
                  <a:lnTo>
                    <a:pt x="529" y="499"/>
                  </a:lnTo>
                  <a:lnTo>
                    <a:pt x="529" y="497"/>
                  </a:lnTo>
                  <a:lnTo>
                    <a:pt x="527" y="497"/>
                  </a:lnTo>
                  <a:lnTo>
                    <a:pt x="529" y="497"/>
                  </a:lnTo>
                  <a:lnTo>
                    <a:pt x="529" y="495"/>
                  </a:lnTo>
                  <a:lnTo>
                    <a:pt x="525" y="495"/>
                  </a:lnTo>
                  <a:lnTo>
                    <a:pt x="523" y="494"/>
                  </a:lnTo>
                  <a:lnTo>
                    <a:pt x="523" y="492"/>
                  </a:lnTo>
                  <a:lnTo>
                    <a:pt x="521" y="490"/>
                  </a:lnTo>
                  <a:lnTo>
                    <a:pt x="521" y="488"/>
                  </a:lnTo>
                  <a:lnTo>
                    <a:pt x="519" y="488"/>
                  </a:lnTo>
                  <a:lnTo>
                    <a:pt x="519" y="486"/>
                  </a:lnTo>
                  <a:lnTo>
                    <a:pt x="519" y="486"/>
                  </a:lnTo>
                  <a:lnTo>
                    <a:pt x="518" y="485"/>
                  </a:lnTo>
                  <a:lnTo>
                    <a:pt x="518" y="483"/>
                  </a:lnTo>
                  <a:lnTo>
                    <a:pt x="518" y="483"/>
                  </a:lnTo>
                  <a:lnTo>
                    <a:pt x="516" y="479"/>
                  </a:lnTo>
                  <a:lnTo>
                    <a:pt x="514" y="479"/>
                  </a:lnTo>
                  <a:lnTo>
                    <a:pt x="512" y="479"/>
                  </a:lnTo>
                  <a:lnTo>
                    <a:pt x="512" y="477"/>
                  </a:lnTo>
                  <a:lnTo>
                    <a:pt x="514" y="477"/>
                  </a:lnTo>
                  <a:lnTo>
                    <a:pt x="514" y="477"/>
                  </a:lnTo>
                  <a:lnTo>
                    <a:pt x="516" y="477"/>
                  </a:lnTo>
                  <a:lnTo>
                    <a:pt x="516" y="475"/>
                  </a:lnTo>
                  <a:lnTo>
                    <a:pt x="516" y="474"/>
                  </a:lnTo>
                  <a:lnTo>
                    <a:pt x="516" y="474"/>
                  </a:lnTo>
                  <a:lnTo>
                    <a:pt x="514" y="472"/>
                  </a:lnTo>
                  <a:lnTo>
                    <a:pt x="514" y="472"/>
                  </a:lnTo>
                  <a:lnTo>
                    <a:pt x="514" y="472"/>
                  </a:lnTo>
                  <a:lnTo>
                    <a:pt x="514" y="472"/>
                  </a:lnTo>
                  <a:lnTo>
                    <a:pt x="514" y="472"/>
                  </a:lnTo>
                  <a:lnTo>
                    <a:pt x="516" y="472"/>
                  </a:lnTo>
                  <a:lnTo>
                    <a:pt x="518" y="472"/>
                  </a:lnTo>
                  <a:lnTo>
                    <a:pt x="518" y="472"/>
                  </a:lnTo>
                  <a:lnTo>
                    <a:pt x="519" y="472"/>
                  </a:lnTo>
                  <a:lnTo>
                    <a:pt x="519" y="470"/>
                  </a:lnTo>
                  <a:lnTo>
                    <a:pt x="519" y="470"/>
                  </a:lnTo>
                  <a:lnTo>
                    <a:pt x="519" y="468"/>
                  </a:lnTo>
                  <a:lnTo>
                    <a:pt x="519" y="468"/>
                  </a:lnTo>
                  <a:lnTo>
                    <a:pt x="519" y="466"/>
                  </a:lnTo>
                  <a:lnTo>
                    <a:pt x="519" y="466"/>
                  </a:lnTo>
                  <a:lnTo>
                    <a:pt x="521" y="466"/>
                  </a:lnTo>
                  <a:lnTo>
                    <a:pt x="521" y="468"/>
                  </a:lnTo>
                  <a:lnTo>
                    <a:pt x="523" y="468"/>
                  </a:lnTo>
                  <a:lnTo>
                    <a:pt x="523" y="470"/>
                  </a:lnTo>
                  <a:lnTo>
                    <a:pt x="525" y="472"/>
                  </a:lnTo>
                  <a:lnTo>
                    <a:pt x="525" y="472"/>
                  </a:lnTo>
                  <a:lnTo>
                    <a:pt x="525" y="472"/>
                  </a:lnTo>
                  <a:lnTo>
                    <a:pt x="527" y="472"/>
                  </a:lnTo>
                  <a:lnTo>
                    <a:pt x="527" y="472"/>
                  </a:lnTo>
                  <a:lnTo>
                    <a:pt x="529" y="470"/>
                  </a:lnTo>
                  <a:lnTo>
                    <a:pt x="529" y="472"/>
                  </a:lnTo>
                  <a:lnTo>
                    <a:pt x="530" y="472"/>
                  </a:lnTo>
                  <a:lnTo>
                    <a:pt x="530" y="472"/>
                  </a:lnTo>
                  <a:lnTo>
                    <a:pt x="532" y="475"/>
                  </a:lnTo>
                  <a:lnTo>
                    <a:pt x="534" y="475"/>
                  </a:lnTo>
                  <a:lnTo>
                    <a:pt x="534" y="477"/>
                  </a:lnTo>
                  <a:lnTo>
                    <a:pt x="536" y="479"/>
                  </a:lnTo>
                  <a:lnTo>
                    <a:pt x="538" y="483"/>
                  </a:lnTo>
                  <a:lnTo>
                    <a:pt x="539" y="485"/>
                  </a:lnTo>
                  <a:lnTo>
                    <a:pt x="541" y="486"/>
                  </a:lnTo>
                  <a:lnTo>
                    <a:pt x="543" y="490"/>
                  </a:lnTo>
                  <a:lnTo>
                    <a:pt x="545" y="492"/>
                  </a:lnTo>
                  <a:lnTo>
                    <a:pt x="547" y="494"/>
                  </a:lnTo>
                  <a:lnTo>
                    <a:pt x="548" y="494"/>
                  </a:lnTo>
                  <a:lnTo>
                    <a:pt x="550" y="494"/>
                  </a:lnTo>
                  <a:lnTo>
                    <a:pt x="552" y="495"/>
                  </a:lnTo>
                  <a:lnTo>
                    <a:pt x="554" y="495"/>
                  </a:lnTo>
                  <a:lnTo>
                    <a:pt x="554" y="497"/>
                  </a:lnTo>
                  <a:lnTo>
                    <a:pt x="556" y="499"/>
                  </a:lnTo>
                  <a:lnTo>
                    <a:pt x="561" y="501"/>
                  </a:lnTo>
                  <a:lnTo>
                    <a:pt x="561" y="501"/>
                  </a:lnTo>
                  <a:lnTo>
                    <a:pt x="561" y="503"/>
                  </a:lnTo>
                  <a:lnTo>
                    <a:pt x="561" y="501"/>
                  </a:lnTo>
                  <a:lnTo>
                    <a:pt x="563" y="504"/>
                  </a:lnTo>
                  <a:lnTo>
                    <a:pt x="563" y="504"/>
                  </a:lnTo>
                  <a:lnTo>
                    <a:pt x="565" y="503"/>
                  </a:lnTo>
                  <a:lnTo>
                    <a:pt x="568" y="504"/>
                  </a:lnTo>
                  <a:lnTo>
                    <a:pt x="568" y="504"/>
                  </a:lnTo>
                  <a:lnTo>
                    <a:pt x="570" y="504"/>
                  </a:lnTo>
                  <a:lnTo>
                    <a:pt x="572" y="504"/>
                  </a:lnTo>
                  <a:lnTo>
                    <a:pt x="574" y="503"/>
                  </a:lnTo>
                  <a:lnTo>
                    <a:pt x="576" y="503"/>
                  </a:lnTo>
                  <a:lnTo>
                    <a:pt x="577" y="503"/>
                  </a:lnTo>
                  <a:lnTo>
                    <a:pt x="577" y="501"/>
                  </a:lnTo>
                  <a:lnTo>
                    <a:pt x="581" y="499"/>
                  </a:lnTo>
                  <a:lnTo>
                    <a:pt x="583" y="499"/>
                  </a:lnTo>
                  <a:lnTo>
                    <a:pt x="585" y="499"/>
                  </a:lnTo>
                  <a:lnTo>
                    <a:pt x="586" y="499"/>
                  </a:lnTo>
                  <a:lnTo>
                    <a:pt x="588" y="501"/>
                  </a:lnTo>
                  <a:lnTo>
                    <a:pt x="590" y="503"/>
                  </a:lnTo>
                  <a:lnTo>
                    <a:pt x="590" y="506"/>
                  </a:lnTo>
                  <a:lnTo>
                    <a:pt x="594" y="510"/>
                  </a:lnTo>
                  <a:lnTo>
                    <a:pt x="594" y="512"/>
                  </a:lnTo>
                  <a:lnTo>
                    <a:pt x="597" y="512"/>
                  </a:lnTo>
                  <a:lnTo>
                    <a:pt x="597" y="513"/>
                  </a:lnTo>
                  <a:lnTo>
                    <a:pt x="601" y="513"/>
                  </a:lnTo>
                  <a:lnTo>
                    <a:pt x="605" y="513"/>
                  </a:lnTo>
                  <a:lnTo>
                    <a:pt x="606" y="513"/>
                  </a:lnTo>
                  <a:lnTo>
                    <a:pt x="608" y="515"/>
                  </a:lnTo>
                  <a:lnTo>
                    <a:pt x="608" y="513"/>
                  </a:lnTo>
                  <a:lnTo>
                    <a:pt x="608" y="513"/>
                  </a:lnTo>
                  <a:lnTo>
                    <a:pt x="610" y="515"/>
                  </a:lnTo>
                  <a:lnTo>
                    <a:pt x="614" y="515"/>
                  </a:lnTo>
                  <a:lnTo>
                    <a:pt x="617" y="515"/>
                  </a:lnTo>
                  <a:lnTo>
                    <a:pt x="619" y="513"/>
                  </a:lnTo>
                  <a:lnTo>
                    <a:pt x="621" y="515"/>
                  </a:lnTo>
                  <a:lnTo>
                    <a:pt x="623" y="517"/>
                  </a:lnTo>
                  <a:lnTo>
                    <a:pt x="625" y="517"/>
                  </a:lnTo>
                  <a:lnTo>
                    <a:pt x="626" y="517"/>
                  </a:lnTo>
                  <a:lnTo>
                    <a:pt x="628" y="517"/>
                  </a:lnTo>
                  <a:lnTo>
                    <a:pt x="628" y="517"/>
                  </a:lnTo>
                  <a:lnTo>
                    <a:pt x="628" y="517"/>
                  </a:lnTo>
                  <a:lnTo>
                    <a:pt x="630" y="519"/>
                  </a:lnTo>
                  <a:lnTo>
                    <a:pt x="630" y="517"/>
                  </a:lnTo>
                  <a:lnTo>
                    <a:pt x="630" y="517"/>
                  </a:lnTo>
                  <a:lnTo>
                    <a:pt x="632" y="517"/>
                  </a:lnTo>
                  <a:lnTo>
                    <a:pt x="634" y="517"/>
                  </a:lnTo>
                  <a:lnTo>
                    <a:pt x="635" y="515"/>
                  </a:lnTo>
                  <a:lnTo>
                    <a:pt x="637" y="515"/>
                  </a:lnTo>
                  <a:lnTo>
                    <a:pt x="641" y="515"/>
                  </a:lnTo>
                  <a:lnTo>
                    <a:pt x="643" y="515"/>
                  </a:lnTo>
                  <a:lnTo>
                    <a:pt x="644" y="513"/>
                  </a:lnTo>
                  <a:lnTo>
                    <a:pt x="644" y="513"/>
                  </a:lnTo>
                  <a:lnTo>
                    <a:pt x="648" y="513"/>
                  </a:lnTo>
                  <a:lnTo>
                    <a:pt x="648" y="515"/>
                  </a:lnTo>
                  <a:lnTo>
                    <a:pt x="650" y="515"/>
                  </a:lnTo>
                  <a:lnTo>
                    <a:pt x="652" y="517"/>
                  </a:lnTo>
                  <a:lnTo>
                    <a:pt x="652" y="513"/>
                  </a:lnTo>
                  <a:lnTo>
                    <a:pt x="653" y="513"/>
                  </a:lnTo>
                  <a:lnTo>
                    <a:pt x="655" y="515"/>
                  </a:lnTo>
                  <a:lnTo>
                    <a:pt x="657" y="513"/>
                  </a:lnTo>
                  <a:lnTo>
                    <a:pt x="661" y="513"/>
                  </a:lnTo>
                  <a:lnTo>
                    <a:pt x="663" y="513"/>
                  </a:lnTo>
                  <a:lnTo>
                    <a:pt x="664" y="513"/>
                  </a:lnTo>
                  <a:lnTo>
                    <a:pt x="666" y="513"/>
                  </a:lnTo>
                  <a:lnTo>
                    <a:pt x="666" y="515"/>
                  </a:lnTo>
                  <a:lnTo>
                    <a:pt x="668" y="515"/>
                  </a:lnTo>
                  <a:lnTo>
                    <a:pt x="668" y="519"/>
                  </a:lnTo>
                  <a:lnTo>
                    <a:pt x="670" y="519"/>
                  </a:lnTo>
                  <a:lnTo>
                    <a:pt x="672" y="521"/>
                  </a:lnTo>
                  <a:lnTo>
                    <a:pt x="672" y="521"/>
                  </a:lnTo>
                  <a:lnTo>
                    <a:pt x="672" y="521"/>
                  </a:lnTo>
                  <a:lnTo>
                    <a:pt x="673" y="524"/>
                  </a:lnTo>
                  <a:lnTo>
                    <a:pt x="675" y="526"/>
                  </a:lnTo>
                  <a:lnTo>
                    <a:pt x="675" y="526"/>
                  </a:lnTo>
                  <a:lnTo>
                    <a:pt x="675" y="528"/>
                  </a:lnTo>
                  <a:lnTo>
                    <a:pt x="677" y="528"/>
                  </a:lnTo>
                  <a:lnTo>
                    <a:pt x="677" y="528"/>
                  </a:lnTo>
                  <a:lnTo>
                    <a:pt x="679" y="528"/>
                  </a:lnTo>
                  <a:lnTo>
                    <a:pt x="681" y="530"/>
                  </a:lnTo>
                  <a:lnTo>
                    <a:pt x="681" y="530"/>
                  </a:lnTo>
                  <a:lnTo>
                    <a:pt x="681" y="530"/>
                  </a:lnTo>
                  <a:lnTo>
                    <a:pt x="682" y="532"/>
                  </a:lnTo>
                  <a:lnTo>
                    <a:pt x="682" y="532"/>
                  </a:lnTo>
                  <a:lnTo>
                    <a:pt x="684" y="532"/>
                  </a:lnTo>
                  <a:lnTo>
                    <a:pt x="686" y="535"/>
                  </a:lnTo>
                  <a:lnTo>
                    <a:pt x="688" y="537"/>
                  </a:lnTo>
                  <a:lnTo>
                    <a:pt x="690" y="537"/>
                  </a:lnTo>
                  <a:lnTo>
                    <a:pt x="693" y="539"/>
                  </a:lnTo>
                  <a:lnTo>
                    <a:pt x="695" y="537"/>
                  </a:lnTo>
                  <a:lnTo>
                    <a:pt x="697" y="537"/>
                  </a:lnTo>
                  <a:lnTo>
                    <a:pt x="699" y="537"/>
                  </a:lnTo>
                  <a:lnTo>
                    <a:pt x="699" y="535"/>
                  </a:lnTo>
                  <a:lnTo>
                    <a:pt x="701" y="535"/>
                  </a:lnTo>
                  <a:lnTo>
                    <a:pt x="701" y="535"/>
                  </a:lnTo>
                  <a:lnTo>
                    <a:pt x="701" y="539"/>
                  </a:lnTo>
                  <a:lnTo>
                    <a:pt x="699" y="541"/>
                  </a:lnTo>
                  <a:lnTo>
                    <a:pt x="697" y="542"/>
                  </a:lnTo>
                  <a:lnTo>
                    <a:pt x="695" y="542"/>
                  </a:lnTo>
                  <a:lnTo>
                    <a:pt x="693" y="542"/>
                  </a:lnTo>
                  <a:lnTo>
                    <a:pt x="692" y="542"/>
                  </a:lnTo>
                  <a:lnTo>
                    <a:pt x="690" y="542"/>
                  </a:lnTo>
                  <a:lnTo>
                    <a:pt x="690" y="542"/>
                  </a:lnTo>
                  <a:lnTo>
                    <a:pt x="692" y="546"/>
                  </a:lnTo>
                  <a:lnTo>
                    <a:pt x="699" y="553"/>
                  </a:lnTo>
                  <a:lnTo>
                    <a:pt x="701" y="555"/>
                  </a:lnTo>
                  <a:lnTo>
                    <a:pt x="704" y="559"/>
                  </a:lnTo>
                  <a:lnTo>
                    <a:pt x="704" y="559"/>
                  </a:lnTo>
                  <a:lnTo>
                    <a:pt x="708" y="559"/>
                  </a:lnTo>
                  <a:lnTo>
                    <a:pt x="710" y="559"/>
                  </a:lnTo>
                  <a:lnTo>
                    <a:pt x="711" y="557"/>
                  </a:lnTo>
                  <a:lnTo>
                    <a:pt x="713" y="557"/>
                  </a:lnTo>
                  <a:lnTo>
                    <a:pt x="713" y="555"/>
                  </a:lnTo>
                  <a:lnTo>
                    <a:pt x="715" y="555"/>
                  </a:lnTo>
                  <a:lnTo>
                    <a:pt x="717" y="553"/>
                  </a:lnTo>
                  <a:lnTo>
                    <a:pt x="717" y="551"/>
                  </a:lnTo>
                  <a:lnTo>
                    <a:pt x="717" y="546"/>
                  </a:lnTo>
                  <a:lnTo>
                    <a:pt x="717" y="544"/>
                  </a:lnTo>
                  <a:lnTo>
                    <a:pt x="715" y="542"/>
                  </a:lnTo>
                  <a:lnTo>
                    <a:pt x="717" y="542"/>
                  </a:lnTo>
                  <a:lnTo>
                    <a:pt x="717" y="542"/>
                  </a:lnTo>
                  <a:lnTo>
                    <a:pt x="720" y="542"/>
                  </a:lnTo>
                  <a:lnTo>
                    <a:pt x="720" y="542"/>
                  </a:lnTo>
                  <a:lnTo>
                    <a:pt x="720" y="544"/>
                  </a:lnTo>
                  <a:lnTo>
                    <a:pt x="719" y="544"/>
                  </a:lnTo>
                  <a:lnTo>
                    <a:pt x="719" y="546"/>
                  </a:lnTo>
                  <a:lnTo>
                    <a:pt x="719" y="546"/>
                  </a:lnTo>
                  <a:lnTo>
                    <a:pt x="719" y="548"/>
                  </a:lnTo>
                  <a:lnTo>
                    <a:pt x="720" y="550"/>
                  </a:lnTo>
                  <a:lnTo>
                    <a:pt x="720" y="550"/>
                  </a:lnTo>
                  <a:lnTo>
                    <a:pt x="720" y="551"/>
                  </a:lnTo>
                  <a:lnTo>
                    <a:pt x="720" y="553"/>
                  </a:lnTo>
                  <a:lnTo>
                    <a:pt x="720" y="555"/>
                  </a:lnTo>
                  <a:lnTo>
                    <a:pt x="722" y="555"/>
                  </a:lnTo>
                  <a:lnTo>
                    <a:pt x="722" y="555"/>
                  </a:lnTo>
                  <a:lnTo>
                    <a:pt x="722" y="559"/>
                  </a:lnTo>
                  <a:lnTo>
                    <a:pt x="724" y="560"/>
                  </a:lnTo>
                  <a:lnTo>
                    <a:pt x="724" y="562"/>
                  </a:lnTo>
                  <a:lnTo>
                    <a:pt x="724" y="564"/>
                  </a:lnTo>
                  <a:lnTo>
                    <a:pt x="724" y="566"/>
                  </a:lnTo>
                  <a:lnTo>
                    <a:pt x="724" y="570"/>
                  </a:lnTo>
                  <a:lnTo>
                    <a:pt x="724" y="571"/>
                  </a:lnTo>
                  <a:lnTo>
                    <a:pt x="724" y="573"/>
                  </a:lnTo>
                  <a:lnTo>
                    <a:pt x="726" y="575"/>
                  </a:lnTo>
                  <a:lnTo>
                    <a:pt x="726" y="575"/>
                  </a:lnTo>
                  <a:lnTo>
                    <a:pt x="726" y="573"/>
                  </a:lnTo>
                  <a:lnTo>
                    <a:pt x="728" y="575"/>
                  </a:lnTo>
                  <a:lnTo>
                    <a:pt x="728" y="577"/>
                  </a:lnTo>
                  <a:lnTo>
                    <a:pt x="728" y="577"/>
                  </a:lnTo>
                  <a:lnTo>
                    <a:pt x="728" y="577"/>
                  </a:lnTo>
                  <a:lnTo>
                    <a:pt x="728" y="579"/>
                  </a:lnTo>
                  <a:lnTo>
                    <a:pt x="728" y="582"/>
                  </a:lnTo>
                  <a:lnTo>
                    <a:pt x="728" y="582"/>
                  </a:lnTo>
                  <a:lnTo>
                    <a:pt x="728" y="584"/>
                  </a:lnTo>
                  <a:lnTo>
                    <a:pt x="728" y="588"/>
                  </a:lnTo>
                  <a:lnTo>
                    <a:pt x="730" y="588"/>
                  </a:lnTo>
                  <a:lnTo>
                    <a:pt x="731" y="591"/>
                  </a:lnTo>
                  <a:lnTo>
                    <a:pt x="731" y="591"/>
                  </a:lnTo>
                  <a:lnTo>
                    <a:pt x="731" y="593"/>
                  </a:lnTo>
                  <a:lnTo>
                    <a:pt x="731" y="595"/>
                  </a:lnTo>
                  <a:lnTo>
                    <a:pt x="733" y="600"/>
                  </a:lnTo>
                  <a:lnTo>
                    <a:pt x="733" y="600"/>
                  </a:lnTo>
                  <a:lnTo>
                    <a:pt x="735" y="604"/>
                  </a:lnTo>
                  <a:lnTo>
                    <a:pt x="735" y="604"/>
                  </a:lnTo>
                  <a:lnTo>
                    <a:pt x="735" y="606"/>
                  </a:lnTo>
                  <a:lnTo>
                    <a:pt x="737" y="608"/>
                  </a:lnTo>
                  <a:lnTo>
                    <a:pt x="737" y="608"/>
                  </a:lnTo>
                  <a:lnTo>
                    <a:pt x="739" y="611"/>
                  </a:lnTo>
                  <a:lnTo>
                    <a:pt x="739" y="611"/>
                  </a:lnTo>
                  <a:lnTo>
                    <a:pt x="739" y="611"/>
                  </a:lnTo>
                  <a:lnTo>
                    <a:pt x="740" y="611"/>
                  </a:lnTo>
                  <a:lnTo>
                    <a:pt x="740" y="611"/>
                  </a:lnTo>
                  <a:lnTo>
                    <a:pt x="740" y="611"/>
                  </a:lnTo>
                  <a:lnTo>
                    <a:pt x="740" y="615"/>
                  </a:lnTo>
                  <a:lnTo>
                    <a:pt x="742" y="618"/>
                  </a:lnTo>
                  <a:lnTo>
                    <a:pt x="744" y="618"/>
                  </a:lnTo>
                  <a:lnTo>
                    <a:pt x="746" y="622"/>
                  </a:lnTo>
                  <a:lnTo>
                    <a:pt x="746" y="624"/>
                  </a:lnTo>
                  <a:lnTo>
                    <a:pt x="748" y="626"/>
                  </a:lnTo>
                  <a:lnTo>
                    <a:pt x="748" y="629"/>
                  </a:lnTo>
                  <a:lnTo>
                    <a:pt x="749" y="635"/>
                  </a:lnTo>
                  <a:lnTo>
                    <a:pt x="753" y="642"/>
                  </a:lnTo>
                  <a:lnTo>
                    <a:pt x="753" y="642"/>
                  </a:lnTo>
                  <a:lnTo>
                    <a:pt x="755" y="644"/>
                  </a:lnTo>
                  <a:lnTo>
                    <a:pt x="755" y="646"/>
                  </a:lnTo>
                  <a:lnTo>
                    <a:pt x="758" y="649"/>
                  </a:lnTo>
                  <a:lnTo>
                    <a:pt x="760" y="653"/>
                  </a:lnTo>
                  <a:lnTo>
                    <a:pt x="762" y="658"/>
                  </a:lnTo>
                  <a:lnTo>
                    <a:pt x="766" y="667"/>
                  </a:lnTo>
                  <a:lnTo>
                    <a:pt x="768" y="673"/>
                  </a:lnTo>
                  <a:lnTo>
                    <a:pt x="768" y="674"/>
                  </a:lnTo>
                  <a:lnTo>
                    <a:pt x="771" y="678"/>
                  </a:lnTo>
                  <a:lnTo>
                    <a:pt x="773" y="682"/>
                  </a:lnTo>
                  <a:lnTo>
                    <a:pt x="775" y="684"/>
                  </a:lnTo>
                  <a:lnTo>
                    <a:pt x="777" y="684"/>
                  </a:lnTo>
                  <a:lnTo>
                    <a:pt x="778" y="682"/>
                  </a:lnTo>
                  <a:lnTo>
                    <a:pt x="778" y="682"/>
                  </a:lnTo>
                  <a:lnTo>
                    <a:pt x="778" y="680"/>
                  </a:lnTo>
                  <a:lnTo>
                    <a:pt x="780" y="680"/>
                  </a:lnTo>
                  <a:lnTo>
                    <a:pt x="780" y="678"/>
                  </a:lnTo>
                  <a:lnTo>
                    <a:pt x="780" y="678"/>
                  </a:lnTo>
                  <a:lnTo>
                    <a:pt x="782" y="674"/>
                  </a:lnTo>
                  <a:lnTo>
                    <a:pt x="784" y="673"/>
                  </a:lnTo>
                  <a:lnTo>
                    <a:pt x="787" y="671"/>
                  </a:lnTo>
                  <a:lnTo>
                    <a:pt x="787" y="671"/>
                  </a:lnTo>
                  <a:lnTo>
                    <a:pt x="787" y="669"/>
                  </a:lnTo>
                  <a:lnTo>
                    <a:pt x="787" y="665"/>
                  </a:lnTo>
                  <a:lnTo>
                    <a:pt x="787" y="664"/>
                  </a:lnTo>
                  <a:lnTo>
                    <a:pt x="789" y="662"/>
                  </a:lnTo>
                  <a:lnTo>
                    <a:pt x="791" y="662"/>
                  </a:lnTo>
                  <a:lnTo>
                    <a:pt x="791" y="662"/>
                  </a:lnTo>
                  <a:lnTo>
                    <a:pt x="793" y="662"/>
                  </a:lnTo>
                  <a:lnTo>
                    <a:pt x="793" y="658"/>
                  </a:lnTo>
                  <a:lnTo>
                    <a:pt x="791" y="653"/>
                  </a:lnTo>
                  <a:lnTo>
                    <a:pt x="791" y="647"/>
                  </a:lnTo>
                  <a:lnTo>
                    <a:pt x="791" y="646"/>
                  </a:lnTo>
                  <a:lnTo>
                    <a:pt x="793" y="642"/>
                  </a:lnTo>
                  <a:lnTo>
                    <a:pt x="793" y="638"/>
                  </a:lnTo>
                  <a:lnTo>
                    <a:pt x="795" y="633"/>
                  </a:lnTo>
                  <a:lnTo>
                    <a:pt x="795" y="633"/>
                  </a:lnTo>
                  <a:lnTo>
                    <a:pt x="793" y="629"/>
                  </a:lnTo>
                  <a:lnTo>
                    <a:pt x="793" y="629"/>
                  </a:lnTo>
                  <a:lnTo>
                    <a:pt x="793" y="629"/>
                  </a:lnTo>
                  <a:lnTo>
                    <a:pt x="791" y="627"/>
                  </a:lnTo>
                  <a:lnTo>
                    <a:pt x="793" y="627"/>
                  </a:lnTo>
                  <a:lnTo>
                    <a:pt x="793" y="627"/>
                  </a:lnTo>
                  <a:lnTo>
                    <a:pt x="791" y="622"/>
                  </a:lnTo>
                  <a:lnTo>
                    <a:pt x="791" y="620"/>
                  </a:lnTo>
                  <a:lnTo>
                    <a:pt x="791" y="618"/>
                  </a:lnTo>
                  <a:lnTo>
                    <a:pt x="791" y="618"/>
                  </a:lnTo>
                  <a:lnTo>
                    <a:pt x="791" y="618"/>
                  </a:lnTo>
                  <a:lnTo>
                    <a:pt x="789" y="615"/>
                  </a:lnTo>
                  <a:lnTo>
                    <a:pt x="789" y="611"/>
                  </a:lnTo>
                  <a:lnTo>
                    <a:pt x="791" y="609"/>
                  </a:lnTo>
                  <a:lnTo>
                    <a:pt x="791" y="606"/>
                  </a:lnTo>
                  <a:lnTo>
                    <a:pt x="793" y="606"/>
                  </a:lnTo>
                  <a:lnTo>
                    <a:pt x="795" y="606"/>
                  </a:lnTo>
                  <a:lnTo>
                    <a:pt x="795" y="606"/>
                  </a:lnTo>
                  <a:lnTo>
                    <a:pt x="797" y="606"/>
                  </a:lnTo>
                  <a:lnTo>
                    <a:pt x="797" y="604"/>
                  </a:lnTo>
                  <a:lnTo>
                    <a:pt x="798" y="602"/>
                  </a:lnTo>
                  <a:lnTo>
                    <a:pt x="798" y="600"/>
                  </a:lnTo>
                  <a:lnTo>
                    <a:pt x="800" y="600"/>
                  </a:lnTo>
                  <a:lnTo>
                    <a:pt x="802" y="600"/>
                  </a:lnTo>
                  <a:lnTo>
                    <a:pt x="806" y="598"/>
                  </a:lnTo>
                  <a:lnTo>
                    <a:pt x="806" y="597"/>
                  </a:lnTo>
                  <a:lnTo>
                    <a:pt x="806" y="595"/>
                  </a:lnTo>
                  <a:lnTo>
                    <a:pt x="806" y="593"/>
                  </a:lnTo>
                  <a:lnTo>
                    <a:pt x="807" y="591"/>
                  </a:lnTo>
                  <a:lnTo>
                    <a:pt x="811" y="588"/>
                  </a:lnTo>
                  <a:lnTo>
                    <a:pt x="813" y="586"/>
                  </a:lnTo>
                  <a:lnTo>
                    <a:pt x="815" y="584"/>
                  </a:lnTo>
                  <a:lnTo>
                    <a:pt x="816" y="582"/>
                  </a:lnTo>
                  <a:lnTo>
                    <a:pt x="818" y="580"/>
                  </a:lnTo>
                  <a:lnTo>
                    <a:pt x="818" y="580"/>
                  </a:lnTo>
                  <a:lnTo>
                    <a:pt x="818" y="580"/>
                  </a:lnTo>
                  <a:lnTo>
                    <a:pt x="820" y="579"/>
                  </a:lnTo>
                  <a:lnTo>
                    <a:pt x="824" y="570"/>
                  </a:lnTo>
                  <a:lnTo>
                    <a:pt x="824" y="570"/>
                  </a:lnTo>
                  <a:lnTo>
                    <a:pt x="829" y="566"/>
                  </a:lnTo>
                  <a:lnTo>
                    <a:pt x="831" y="564"/>
                  </a:lnTo>
                  <a:lnTo>
                    <a:pt x="833" y="564"/>
                  </a:lnTo>
                  <a:lnTo>
                    <a:pt x="833" y="564"/>
                  </a:lnTo>
                  <a:lnTo>
                    <a:pt x="835" y="560"/>
                  </a:lnTo>
                  <a:lnTo>
                    <a:pt x="836" y="559"/>
                  </a:lnTo>
                  <a:lnTo>
                    <a:pt x="836" y="559"/>
                  </a:lnTo>
                  <a:lnTo>
                    <a:pt x="836" y="555"/>
                  </a:lnTo>
                  <a:lnTo>
                    <a:pt x="835" y="551"/>
                  </a:lnTo>
                  <a:lnTo>
                    <a:pt x="836" y="550"/>
                  </a:lnTo>
                  <a:lnTo>
                    <a:pt x="840" y="546"/>
                  </a:lnTo>
                  <a:lnTo>
                    <a:pt x="842" y="546"/>
                  </a:lnTo>
                  <a:lnTo>
                    <a:pt x="842" y="544"/>
                  </a:lnTo>
                  <a:lnTo>
                    <a:pt x="842" y="542"/>
                  </a:lnTo>
                  <a:lnTo>
                    <a:pt x="842" y="542"/>
                  </a:lnTo>
                  <a:lnTo>
                    <a:pt x="842" y="541"/>
                  </a:lnTo>
                  <a:lnTo>
                    <a:pt x="844" y="542"/>
                  </a:lnTo>
                  <a:lnTo>
                    <a:pt x="844" y="546"/>
                  </a:lnTo>
                  <a:lnTo>
                    <a:pt x="844" y="546"/>
                  </a:lnTo>
                  <a:lnTo>
                    <a:pt x="845" y="546"/>
                  </a:lnTo>
                  <a:lnTo>
                    <a:pt x="847" y="546"/>
                  </a:lnTo>
                  <a:lnTo>
                    <a:pt x="847" y="546"/>
                  </a:lnTo>
                  <a:lnTo>
                    <a:pt x="847" y="546"/>
                  </a:lnTo>
                  <a:lnTo>
                    <a:pt x="847" y="544"/>
                  </a:lnTo>
                  <a:lnTo>
                    <a:pt x="847" y="544"/>
                  </a:lnTo>
                  <a:lnTo>
                    <a:pt x="849" y="546"/>
                  </a:lnTo>
                  <a:lnTo>
                    <a:pt x="849" y="546"/>
                  </a:lnTo>
                  <a:lnTo>
                    <a:pt x="851" y="546"/>
                  </a:lnTo>
                  <a:lnTo>
                    <a:pt x="851" y="546"/>
                  </a:lnTo>
                  <a:lnTo>
                    <a:pt x="851" y="546"/>
                  </a:lnTo>
                  <a:lnTo>
                    <a:pt x="851" y="544"/>
                  </a:lnTo>
                  <a:lnTo>
                    <a:pt x="853" y="544"/>
                  </a:lnTo>
                  <a:lnTo>
                    <a:pt x="853" y="546"/>
                  </a:lnTo>
                  <a:lnTo>
                    <a:pt x="853" y="544"/>
                  </a:lnTo>
                  <a:lnTo>
                    <a:pt x="854" y="544"/>
                  </a:lnTo>
                  <a:lnTo>
                    <a:pt x="854" y="542"/>
                  </a:lnTo>
                  <a:lnTo>
                    <a:pt x="856" y="544"/>
                  </a:lnTo>
                  <a:lnTo>
                    <a:pt x="856" y="542"/>
                  </a:lnTo>
                  <a:lnTo>
                    <a:pt x="856" y="542"/>
                  </a:lnTo>
                  <a:lnTo>
                    <a:pt x="858" y="541"/>
                  </a:lnTo>
                  <a:lnTo>
                    <a:pt x="860" y="542"/>
                  </a:lnTo>
                  <a:lnTo>
                    <a:pt x="860" y="544"/>
                  </a:lnTo>
                  <a:lnTo>
                    <a:pt x="862" y="539"/>
                  </a:lnTo>
                  <a:lnTo>
                    <a:pt x="862" y="537"/>
                  </a:lnTo>
                  <a:lnTo>
                    <a:pt x="862" y="535"/>
                  </a:lnTo>
                  <a:lnTo>
                    <a:pt x="862" y="535"/>
                  </a:lnTo>
                  <a:lnTo>
                    <a:pt x="862" y="532"/>
                  </a:lnTo>
                  <a:lnTo>
                    <a:pt x="862" y="532"/>
                  </a:lnTo>
                  <a:lnTo>
                    <a:pt x="864" y="533"/>
                  </a:lnTo>
                  <a:lnTo>
                    <a:pt x="865" y="535"/>
                  </a:lnTo>
                  <a:lnTo>
                    <a:pt x="865" y="533"/>
                  </a:lnTo>
                  <a:lnTo>
                    <a:pt x="867" y="533"/>
                  </a:lnTo>
                  <a:lnTo>
                    <a:pt x="869" y="535"/>
                  </a:lnTo>
                  <a:lnTo>
                    <a:pt x="873" y="539"/>
                  </a:lnTo>
                  <a:lnTo>
                    <a:pt x="874" y="542"/>
                  </a:lnTo>
                  <a:lnTo>
                    <a:pt x="874" y="544"/>
                  </a:lnTo>
                  <a:lnTo>
                    <a:pt x="876" y="550"/>
                  </a:lnTo>
                  <a:lnTo>
                    <a:pt x="878" y="553"/>
                  </a:lnTo>
                  <a:lnTo>
                    <a:pt x="880" y="555"/>
                  </a:lnTo>
                  <a:lnTo>
                    <a:pt x="882" y="557"/>
                  </a:lnTo>
                  <a:lnTo>
                    <a:pt x="882" y="557"/>
                  </a:lnTo>
                  <a:lnTo>
                    <a:pt x="883" y="557"/>
                  </a:lnTo>
                  <a:lnTo>
                    <a:pt x="883" y="559"/>
                  </a:lnTo>
                  <a:lnTo>
                    <a:pt x="885" y="559"/>
                  </a:lnTo>
                  <a:lnTo>
                    <a:pt x="885" y="560"/>
                  </a:lnTo>
                  <a:lnTo>
                    <a:pt x="892" y="564"/>
                  </a:lnTo>
                  <a:lnTo>
                    <a:pt x="892" y="564"/>
                  </a:lnTo>
                  <a:lnTo>
                    <a:pt x="892" y="566"/>
                  </a:lnTo>
                  <a:lnTo>
                    <a:pt x="894" y="568"/>
                  </a:lnTo>
                  <a:lnTo>
                    <a:pt x="894" y="568"/>
                  </a:lnTo>
                  <a:lnTo>
                    <a:pt x="892" y="568"/>
                  </a:lnTo>
                  <a:lnTo>
                    <a:pt x="892" y="570"/>
                  </a:lnTo>
                  <a:lnTo>
                    <a:pt x="892" y="571"/>
                  </a:lnTo>
                  <a:lnTo>
                    <a:pt x="894" y="571"/>
                  </a:lnTo>
                  <a:lnTo>
                    <a:pt x="894" y="570"/>
                  </a:lnTo>
                  <a:lnTo>
                    <a:pt x="896" y="571"/>
                  </a:lnTo>
                  <a:lnTo>
                    <a:pt x="900" y="575"/>
                  </a:lnTo>
                  <a:lnTo>
                    <a:pt x="900" y="579"/>
                  </a:lnTo>
                  <a:lnTo>
                    <a:pt x="902" y="579"/>
                  </a:lnTo>
                  <a:lnTo>
                    <a:pt x="902" y="580"/>
                  </a:lnTo>
                  <a:lnTo>
                    <a:pt x="903" y="586"/>
                  </a:lnTo>
                  <a:lnTo>
                    <a:pt x="903" y="589"/>
                  </a:lnTo>
                  <a:lnTo>
                    <a:pt x="903" y="591"/>
                  </a:lnTo>
                  <a:lnTo>
                    <a:pt x="903" y="595"/>
                  </a:lnTo>
                  <a:lnTo>
                    <a:pt x="903" y="597"/>
                  </a:lnTo>
                  <a:lnTo>
                    <a:pt x="903" y="600"/>
                  </a:lnTo>
                  <a:lnTo>
                    <a:pt x="905" y="600"/>
                  </a:lnTo>
                  <a:lnTo>
                    <a:pt x="905" y="600"/>
                  </a:lnTo>
                  <a:lnTo>
                    <a:pt x="905" y="600"/>
                  </a:lnTo>
                  <a:lnTo>
                    <a:pt x="907" y="602"/>
                  </a:lnTo>
                  <a:lnTo>
                    <a:pt x="907" y="602"/>
                  </a:lnTo>
                  <a:lnTo>
                    <a:pt x="909" y="604"/>
                  </a:lnTo>
                  <a:lnTo>
                    <a:pt x="911" y="602"/>
                  </a:lnTo>
                  <a:lnTo>
                    <a:pt x="911" y="602"/>
                  </a:lnTo>
                  <a:lnTo>
                    <a:pt x="912" y="602"/>
                  </a:lnTo>
                  <a:lnTo>
                    <a:pt x="912" y="604"/>
                  </a:lnTo>
                  <a:lnTo>
                    <a:pt x="914" y="600"/>
                  </a:lnTo>
                  <a:lnTo>
                    <a:pt x="916" y="600"/>
                  </a:lnTo>
                  <a:lnTo>
                    <a:pt x="916" y="598"/>
                  </a:lnTo>
                  <a:lnTo>
                    <a:pt x="918" y="597"/>
                  </a:lnTo>
                  <a:lnTo>
                    <a:pt x="920" y="595"/>
                  </a:lnTo>
                  <a:lnTo>
                    <a:pt x="921" y="593"/>
                  </a:lnTo>
                  <a:lnTo>
                    <a:pt x="921" y="589"/>
                  </a:lnTo>
                  <a:lnTo>
                    <a:pt x="921" y="586"/>
                  </a:lnTo>
                  <a:lnTo>
                    <a:pt x="921" y="588"/>
                  </a:lnTo>
                  <a:lnTo>
                    <a:pt x="923" y="591"/>
                  </a:lnTo>
                  <a:lnTo>
                    <a:pt x="925" y="591"/>
                  </a:lnTo>
                  <a:lnTo>
                    <a:pt x="925" y="593"/>
                  </a:lnTo>
                  <a:close/>
                  <a:moveTo>
                    <a:pt x="1137" y="79"/>
                  </a:moveTo>
                  <a:lnTo>
                    <a:pt x="1139" y="81"/>
                  </a:lnTo>
                  <a:lnTo>
                    <a:pt x="1137" y="81"/>
                  </a:lnTo>
                  <a:lnTo>
                    <a:pt x="1137" y="79"/>
                  </a:lnTo>
                  <a:lnTo>
                    <a:pt x="1137" y="79"/>
                  </a:lnTo>
                  <a:lnTo>
                    <a:pt x="1137" y="79"/>
                  </a:lnTo>
                  <a:close/>
                  <a:moveTo>
                    <a:pt x="376" y="262"/>
                  </a:moveTo>
                  <a:lnTo>
                    <a:pt x="376" y="262"/>
                  </a:lnTo>
                  <a:lnTo>
                    <a:pt x="375" y="262"/>
                  </a:lnTo>
                  <a:lnTo>
                    <a:pt x="376" y="262"/>
                  </a:lnTo>
                  <a:close/>
                  <a:moveTo>
                    <a:pt x="279" y="289"/>
                  </a:moveTo>
                  <a:lnTo>
                    <a:pt x="279" y="289"/>
                  </a:lnTo>
                  <a:lnTo>
                    <a:pt x="279" y="289"/>
                  </a:lnTo>
                  <a:lnTo>
                    <a:pt x="281" y="289"/>
                  </a:lnTo>
                  <a:lnTo>
                    <a:pt x="279" y="289"/>
                  </a:lnTo>
                  <a:close/>
                  <a:moveTo>
                    <a:pt x="317" y="228"/>
                  </a:moveTo>
                  <a:lnTo>
                    <a:pt x="317" y="228"/>
                  </a:lnTo>
                  <a:lnTo>
                    <a:pt x="317" y="228"/>
                  </a:lnTo>
                  <a:lnTo>
                    <a:pt x="317" y="228"/>
                  </a:lnTo>
                  <a:close/>
                  <a:moveTo>
                    <a:pt x="358" y="244"/>
                  </a:moveTo>
                  <a:lnTo>
                    <a:pt x="360" y="244"/>
                  </a:lnTo>
                  <a:lnTo>
                    <a:pt x="358" y="244"/>
                  </a:lnTo>
                  <a:lnTo>
                    <a:pt x="358" y="244"/>
                  </a:lnTo>
                  <a:lnTo>
                    <a:pt x="358" y="244"/>
                  </a:lnTo>
                  <a:close/>
                  <a:moveTo>
                    <a:pt x="221" y="175"/>
                  </a:moveTo>
                  <a:lnTo>
                    <a:pt x="219" y="177"/>
                  </a:lnTo>
                  <a:lnTo>
                    <a:pt x="219" y="175"/>
                  </a:lnTo>
                  <a:lnTo>
                    <a:pt x="221" y="173"/>
                  </a:lnTo>
                  <a:lnTo>
                    <a:pt x="221" y="175"/>
                  </a:lnTo>
                  <a:close/>
                  <a:moveTo>
                    <a:pt x="246" y="275"/>
                  </a:moveTo>
                  <a:lnTo>
                    <a:pt x="248" y="275"/>
                  </a:lnTo>
                  <a:lnTo>
                    <a:pt x="246" y="275"/>
                  </a:lnTo>
                  <a:lnTo>
                    <a:pt x="246" y="273"/>
                  </a:lnTo>
                  <a:lnTo>
                    <a:pt x="246" y="275"/>
                  </a:lnTo>
                  <a:close/>
                  <a:moveTo>
                    <a:pt x="208" y="309"/>
                  </a:moveTo>
                  <a:lnTo>
                    <a:pt x="210" y="309"/>
                  </a:lnTo>
                  <a:lnTo>
                    <a:pt x="210" y="309"/>
                  </a:lnTo>
                  <a:lnTo>
                    <a:pt x="210" y="309"/>
                  </a:lnTo>
                  <a:lnTo>
                    <a:pt x="210" y="311"/>
                  </a:lnTo>
                  <a:lnTo>
                    <a:pt x="210" y="313"/>
                  </a:lnTo>
                  <a:lnTo>
                    <a:pt x="208" y="311"/>
                  </a:lnTo>
                  <a:lnTo>
                    <a:pt x="208" y="309"/>
                  </a:lnTo>
                  <a:close/>
                  <a:moveTo>
                    <a:pt x="154" y="356"/>
                  </a:moveTo>
                  <a:lnTo>
                    <a:pt x="154" y="356"/>
                  </a:lnTo>
                  <a:lnTo>
                    <a:pt x="154" y="356"/>
                  </a:lnTo>
                  <a:lnTo>
                    <a:pt x="152" y="356"/>
                  </a:lnTo>
                  <a:lnTo>
                    <a:pt x="152" y="354"/>
                  </a:lnTo>
                  <a:lnTo>
                    <a:pt x="154" y="354"/>
                  </a:lnTo>
                  <a:lnTo>
                    <a:pt x="154" y="356"/>
                  </a:lnTo>
                  <a:lnTo>
                    <a:pt x="154" y="356"/>
                  </a:lnTo>
                  <a:close/>
                  <a:moveTo>
                    <a:pt x="420" y="289"/>
                  </a:moveTo>
                  <a:lnTo>
                    <a:pt x="420" y="289"/>
                  </a:lnTo>
                  <a:lnTo>
                    <a:pt x="422" y="289"/>
                  </a:lnTo>
                  <a:lnTo>
                    <a:pt x="420" y="289"/>
                  </a:lnTo>
                  <a:close/>
                  <a:moveTo>
                    <a:pt x="422" y="776"/>
                  </a:moveTo>
                  <a:lnTo>
                    <a:pt x="422" y="778"/>
                  </a:lnTo>
                  <a:lnTo>
                    <a:pt x="420" y="778"/>
                  </a:lnTo>
                  <a:lnTo>
                    <a:pt x="420" y="779"/>
                  </a:lnTo>
                  <a:lnTo>
                    <a:pt x="420" y="779"/>
                  </a:lnTo>
                  <a:lnTo>
                    <a:pt x="420" y="779"/>
                  </a:lnTo>
                  <a:lnTo>
                    <a:pt x="418" y="781"/>
                  </a:lnTo>
                  <a:lnTo>
                    <a:pt x="418" y="781"/>
                  </a:lnTo>
                  <a:lnTo>
                    <a:pt x="418" y="781"/>
                  </a:lnTo>
                  <a:lnTo>
                    <a:pt x="416" y="783"/>
                  </a:lnTo>
                  <a:lnTo>
                    <a:pt x="418" y="783"/>
                  </a:lnTo>
                  <a:lnTo>
                    <a:pt x="416" y="785"/>
                  </a:lnTo>
                  <a:lnTo>
                    <a:pt x="416" y="785"/>
                  </a:lnTo>
                  <a:lnTo>
                    <a:pt x="418" y="785"/>
                  </a:lnTo>
                  <a:lnTo>
                    <a:pt x="420" y="785"/>
                  </a:lnTo>
                  <a:lnTo>
                    <a:pt x="420" y="787"/>
                  </a:lnTo>
                  <a:lnTo>
                    <a:pt x="418" y="788"/>
                  </a:lnTo>
                  <a:lnTo>
                    <a:pt x="416" y="788"/>
                  </a:lnTo>
                  <a:lnTo>
                    <a:pt x="416" y="788"/>
                  </a:lnTo>
                  <a:lnTo>
                    <a:pt x="414" y="788"/>
                  </a:lnTo>
                  <a:lnTo>
                    <a:pt x="413" y="788"/>
                  </a:lnTo>
                  <a:lnTo>
                    <a:pt x="413" y="790"/>
                  </a:lnTo>
                  <a:lnTo>
                    <a:pt x="413" y="792"/>
                  </a:lnTo>
                  <a:lnTo>
                    <a:pt x="413" y="792"/>
                  </a:lnTo>
                  <a:lnTo>
                    <a:pt x="411" y="788"/>
                  </a:lnTo>
                  <a:lnTo>
                    <a:pt x="411" y="788"/>
                  </a:lnTo>
                  <a:lnTo>
                    <a:pt x="409" y="790"/>
                  </a:lnTo>
                  <a:lnTo>
                    <a:pt x="409" y="788"/>
                  </a:lnTo>
                  <a:lnTo>
                    <a:pt x="407" y="787"/>
                  </a:lnTo>
                  <a:lnTo>
                    <a:pt x="407" y="787"/>
                  </a:lnTo>
                  <a:lnTo>
                    <a:pt x="405" y="788"/>
                  </a:lnTo>
                  <a:lnTo>
                    <a:pt x="407" y="788"/>
                  </a:lnTo>
                  <a:lnTo>
                    <a:pt x="405" y="788"/>
                  </a:lnTo>
                  <a:lnTo>
                    <a:pt x="405" y="790"/>
                  </a:lnTo>
                  <a:lnTo>
                    <a:pt x="404" y="790"/>
                  </a:lnTo>
                  <a:lnTo>
                    <a:pt x="404" y="790"/>
                  </a:lnTo>
                  <a:lnTo>
                    <a:pt x="404" y="788"/>
                  </a:lnTo>
                  <a:lnTo>
                    <a:pt x="402" y="785"/>
                  </a:lnTo>
                  <a:lnTo>
                    <a:pt x="402" y="781"/>
                  </a:lnTo>
                  <a:lnTo>
                    <a:pt x="404" y="778"/>
                  </a:lnTo>
                  <a:lnTo>
                    <a:pt x="404" y="774"/>
                  </a:lnTo>
                  <a:lnTo>
                    <a:pt x="404" y="774"/>
                  </a:lnTo>
                  <a:lnTo>
                    <a:pt x="402" y="772"/>
                  </a:lnTo>
                  <a:lnTo>
                    <a:pt x="404" y="767"/>
                  </a:lnTo>
                  <a:lnTo>
                    <a:pt x="404" y="767"/>
                  </a:lnTo>
                  <a:lnTo>
                    <a:pt x="404" y="767"/>
                  </a:lnTo>
                  <a:lnTo>
                    <a:pt x="405" y="765"/>
                  </a:lnTo>
                  <a:lnTo>
                    <a:pt x="407" y="765"/>
                  </a:lnTo>
                  <a:lnTo>
                    <a:pt x="407" y="763"/>
                  </a:lnTo>
                  <a:lnTo>
                    <a:pt x="409" y="763"/>
                  </a:lnTo>
                  <a:lnTo>
                    <a:pt x="409" y="763"/>
                  </a:lnTo>
                  <a:lnTo>
                    <a:pt x="409" y="763"/>
                  </a:lnTo>
                  <a:lnTo>
                    <a:pt x="411" y="763"/>
                  </a:lnTo>
                  <a:lnTo>
                    <a:pt x="413" y="763"/>
                  </a:lnTo>
                  <a:lnTo>
                    <a:pt x="413" y="763"/>
                  </a:lnTo>
                  <a:lnTo>
                    <a:pt x="414" y="761"/>
                  </a:lnTo>
                  <a:lnTo>
                    <a:pt x="416" y="761"/>
                  </a:lnTo>
                  <a:lnTo>
                    <a:pt x="418" y="763"/>
                  </a:lnTo>
                  <a:lnTo>
                    <a:pt x="420" y="763"/>
                  </a:lnTo>
                  <a:lnTo>
                    <a:pt x="420" y="763"/>
                  </a:lnTo>
                  <a:lnTo>
                    <a:pt x="422" y="763"/>
                  </a:lnTo>
                  <a:lnTo>
                    <a:pt x="422" y="765"/>
                  </a:lnTo>
                  <a:lnTo>
                    <a:pt x="422" y="767"/>
                  </a:lnTo>
                  <a:lnTo>
                    <a:pt x="422" y="767"/>
                  </a:lnTo>
                  <a:lnTo>
                    <a:pt x="424" y="767"/>
                  </a:lnTo>
                  <a:lnTo>
                    <a:pt x="425" y="767"/>
                  </a:lnTo>
                  <a:lnTo>
                    <a:pt x="425" y="767"/>
                  </a:lnTo>
                  <a:lnTo>
                    <a:pt x="427" y="767"/>
                  </a:lnTo>
                  <a:lnTo>
                    <a:pt x="427" y="767"/>
                  </a:lnTo>
                  <a:lnTo>
                    <a:pt x="425" y="769"/>
                  </a:lnTo>
                  <a:lnTo>
                    <a:pt x="425" y="770"/>
                  </a:lnTo>
                  <a:lnTo>
                    <a:pt x="424" y="770"/>
                  </a:lnTo>
                  <a:lnTo>
                    <a:pt x="422" y="772"/>
                  </a:lnTo>
                  <a:lnTo>
                    <a:pt x="424" y="774"/>
                  </a:lnTo>
                  <a:lnTo>
                    <a:pt x="422" y="774"/>
                  </a:lnTo>
                  <a:lnTo>
                    <a:pt x="422" y="776"/>
                  </a:lnTo>
                  <a:lnTo>
                    <a:pt x="422" y="776"/>
                  </a:lnTo>
                  <a:close/>
                  <a:moveTo>
                    <a:pt x="250" y="626"/>
                  </a:moveTo>
                  <a:lnTo>
                    <a:pt x="252" y="627"/>
                  </a:lnTo>
                  <a:lnTo>
                    <a:pt x="253" y="627"/>
                  </a:lnTo>
                  <a:lnTo>
                    <a:pt x="255" y="629"/>
                  </a:lnTo>
                  <a:lnTo>
                    <a:pt x="255" y="629"/>
                  </a:lnTo>
                  <a:lnTo>
                    <a:pt x="255" y="633"/>
                  </a:lnTo>
                  <a:lnTo>
                    <a:pt x="259" y="635"/>
                  </a:lnTo>
                  <a:lnTo>
                    <a:pt x="261" y="633"/>
                  </a:lnTo>
                  <a:lnTo>
                    <a:pt x="261" y="635"/>
                  </a:lnTo>
                  <a:lnTo>
                    <a:pt x="262" y="635"/>
                  </a:lnTo>
                  <a:lnTo>
                    <a:pt x="262" y="635"/>
                  </a:lnTo>
                  <a:lnTo>
                    <a:pt x="264" y="636"/>
                  </a:lnTo>
                  <a:lnTo>
                    <a:pt x="264" y="638"/>
                  </a:lnTo>
                  <a:lnTo>
                    <a:pt x="264" y="638"/>
                  </a:lnTo>
                  <a:lnTo>
                    <a:pt x="262" y="640"/>
                  </a:lnTo>
                  <a:lnTo>
                    <a:pt x="261" y="642"/>
                  </a:lnTo>
                  <a:lnTo>
                    <a:pt x="259" y="642"/>
                  </a:lnTo>
                  <a:lnTo>
                    <a:pt x="257" y="642"/>
                  </a:lnTo>
                  <a:lnTo>
                    <a:pt x="257" y="644"/>
                  </a:lnTo>
                  <a:lnTo>
                    <a:pt x="257" y="644"/>
                  </a:lnTo>
                  <a:lnTo>
                    <a:pt x="255" y="642"/>
                  </a:lnTo>
                  <a:lnTo>
                    <a:pt x="253" y="638"/>
                  </a:lnTo>
                  <a:lnTo>
                    <a:pt x="252" y="638"/>
                  </a:lnTo>
                  <a:lnTo>
                    <a:pt x="252" y="636"/>
                  </a:lnTo>
                  <a:lnTo>
                    <a:pt x="250" y="635"/>
                  </a:lnTo>
                  <a:lnTo>
                    <a:pt x="250" y="633"/>
                  </a:lnTo>
                  <a:lnTo>
                    <a:pt x="248" y="631"/>
                  </a:lnTo>
                  <a:lnTo>
                    <a:pt x="248" y="631"/>
                  </a:lnTo>
                  <a:lnTo>
                    <a:pt x="246" y="629"/>
                  </a:lnTo>
                  <a:lnTo>
                    <a:pt x="246" y="629"/>
                  </a:lnTo>
                  <a:lnTo>
                    <a:pt x="248" y="627"/>
                  </a:lnTo>
                  <a:lnTo>
                    <a:pt x="248" y="626"/>
                  </a:lnTo>
                  <a:lnTo>
                    <a:pt x="250" y="626"/>
                  </a:lnTo>
                  <a:lnTo>
                    <a:pt x="250" y="626"/>
                  </a:lnTo>
                  <a:close/>
                  <a:moveTo>
                    <a:pt x="369" y="928"/>
                  </a:moveTo>
                  <a:lnTo>
                    <a:pt x="369" y="928"/>
                  </a:lnTo>
                  <a:lnTo>
                    <a:pt x="367" y="928"/>
                  </a:lnTo>
                  <a:lnTo>
                    <a:pt x="367" y="928"/>
                  </a:lnTo>
                  <a:lnTo>
                    <a:pt x="367" y="928"/>
                  </a:lnTo>
                  <a:lnTo>
                    <a:pt x="367" y="930"/>
                  </a:lnTo>
                  <a:lnTo>
                    <a:pt x="367" y="930"/>
                  </a:lnTo>
                  <a:lnTo>
                    <a:pt x="366" y="930"/>
                  </a:lnTo>
                  <a:lnTo>
                    <a:pt x="366" y="930"/>
                  </a:lnTo>
                  <a:lnTo>
                    <a:pt x="366" y="931"/>
                  </a:lnTo>
                  <a:lnTo>
                    <a:pt x="364" y="931"/>
                  </a:lnTo>
                  <a:lnTo>
                    <a:pt x="364" y="931"/>
                  </a:lnTo>
                  <a:lnTo>
                    <a:pt x="362" y="933"/>
                  </a:lnTo>
                  <a:lnTo>
                    <a:pt x="362" y="933"/>
                  </a:lnTo>
                  <a:lnTo>
                    <a:pt x="362" y="933"/>
                  </a:lnTo>
                  <a:lnTo>
                    <a:pt x="362" y="935"/>
                  </a:lnTo>
                  <a:lnTo>
                    <a:pt x="360" y="935"/>
                  </a:lnTo>
                  <a:lnTo>
                    <a:pt x="360" y="937"/>
                  </a:lnTo>
                  <a:lnTo>
                    <a:pt x="358" y="937"/>
                  </a:lnTo>
                  <a:lnTo>
                    <a:pt x="360" y="935"/>
                  </a:lnTo>
                  <a:lnTo>
                    <a:pt x="360" y="935"/>
                  </a:lnTo>
                  <a:lnTo>
                    <a:pt x="360" y="933"/>
                  </a:lnTo>
                  <a:lnTo>
                    <a:pt x="360" y="933"/>
                  </a:lnTo>
                  <a:lnTo>
                    <a:pt x="362" y="931"/>
                  </a:lnTo>
                  <a:lnTo>
                    <a:pt x="362" y="930"/>
                  </a:lnTo>
                  <a:lnTo>
                    <a:pt x="364" y="928"/>
                  </a:lnTo>
                  <a:lnTo>
                    <a:pt x="364" y="928"/>
                  </a:lnTo>
                  <a:lnTo>
                    <a:pt x="366" y="928"/>
                  </a:lnTo>
                  <a:lnTo>
                    <a:pt x="366" y="926"/>
                  </a:lnTo>
                  <a:lnTo>
                    <a:pt x="366" y="926"/>
                  </a:lnTo>
                  <a:lnTo>
                    <a:pt x="367" y="926"/>
                  </a:lnTo>
                  <a:lnTo>
                    <a:pt x="367" y="924"/>
                  </a:lnTo>
                  <a:lnTo>
                    <a:pt x="369" y="924"/>
                  </a:lnTo>
                  <a:lnTo>
                    <a:pt x="369" y="924"/>
                  </a:lnTo>
                  <a:lnTo>
                    <a:pt x="369" y="924"/>
                  </a:lnTo>
                  <a:lnTo>
                    <a:pt x="371" y="924"/>
                  </a:lnTo>
                  <a:lnTo>
                    <a:pt x="373" y="924"/>
                  </a:lnTo>
                  <a:lnTo>
                    <a:pt x="375" y="924"/>
                  </a:lnTo>
                  <a:lnTo>
                    <a:pt x="375" y="926"/>
                  </a:lnTo>
                  <a:lnTo>
                    <a:pt x="373" y="926"/>
                  </a:lnTo>
                  <a:lnTo>
                    <a:pt x="373" y="928"/>
                  </a:lnTo>
                  <a:lnTo>
                    <a:pt x="373" y="928"/>
                  </a:lnTo>
                  <a:lnTo>
                    <a:pt x="371" y="926"/>
                  </a:lnTo>
                  <a:lnTo>
                    <a:pt x="371" y="926"/>
                  </a:lnTo>
                  <a:lnTo>
                    <a:pt x="371" y="928"/>
                  </a:lnTo>
                  <a:lnTo>
                    <a:pt x="369" y="928"/>
                  </a:lnTo>
                  <a:lnTo>
                    <a:pt x="369" y="928"/>
                  </a:lnTo>
                  <a:close/>
                  <a:moveTo>
                    <a:pt x="391" y="846"/>
                  </a:moveTo>
                  <a:lnTo>
                    <a:pt x="393" y="845"/>
                  </a:lnTo>
                  <a:lnTo>
                    <a:pt x="391" y="843"/>
                  </a:lnTo>
                  <a:lnTo>
                    <a:pt x="391" y="837"/>
                  </a:lnTo>
                  <a:lnTo>
                    <a:pt x="389" y="836"/>
                  </a:lnTo>
                  <a:lnTo>
                    <a:pt x="387" y="834"/>
                  </a:lnTo>
                  <a:lnTo>
                    <a:pt x="386" y="832"/>
                  </a:lnTo>
                  <a:lnTo>
                    <a:pt x="384" y="830"/>
                  </a:lnTo>
                  <a:lnTo>
                    <a:pt x="384" y="828"/>
                  </a:lnTo>
                  <a:lnTo>
                    <a:pt x="382" y="826"/>
                  </a:lnTo>
                  <a:lnTo>
                    <a:pt x="382" y="823"/>
                  </a:lnTo>
                  <a:lnTo>
                    <a:pt x="382" y="821"/>
                  </a:lnTo>
                  <a:lnTo>
                    <a:pt x="382" y="819"/>
                  </a:lnTo>
                  <a:lnTo>
                    <a:pt x="382" y="817"/>
                  </a:lnTo>
                  <a:lnTo>
                    <a:pt x="380" y="814"/>
                  </a:lnTo>
                  <a:lnTo>
                    <a:pt x="380" y="810"/>
                  </a:lnTo>
                  <a:lnTo>
                    <a:pt x="382" y="807"/>
                  </a:lnTo>
                  <a:lnTo>
                    <a:pt x="382" y="805"/>
                  </a:lnTo>
                  <a:lnTo>
                    <a:pt x="380" y="805"/>
                  </a:lnTo>
                  <a:lnTo>
                    <a:pt x="380" y="805"/>
                  </a:lnTo>
                  <a:lnTo>
                    <a:pt x="380" y="803"/>
                  </a:lnTo>
                  <a:lnTo>
                    <a:pt x="382" y="799"/>
                  </a:lnTo>
                  <a:lnTo>
                    <a:pt x="382" y="798"/>
                  </a:lnTo>
                  <a:lnTo>
                    <a:pt x="382" y="796"/>
                  </a:lnTo>
                  <a:lnTo>
                    <a:pt x="384" y="798"/>
                  </a:lnTo>
                  <a:lnTo>
                    <a:pt x="384" y="799"/>
                  </a:lnTo>
                  <a:lnTo>
                    <a:pt x="384" y="799"/>
                  </a:lnTo>
                  <a:lnTo>
                    <a:pt x="384" y="803"/>
                  </a:lnTo>
                  <a:lnTo>
                    <a:pt x="384" y="805"/>
                  </a:lnTo>
                  <a:lnTo>
                    <a:pt x="384" y="805"/>
                  </a:lnTo>
                  <a:lnTo>
                    <a:pt x="386" y="807"/>
                  </a:lnTo>
                  <a:lnTo>
                    <a:pt x="386" y="810"/>
                  </a:lnTo>
                  <a:lnTo>
                    <a:pt x="386" y="814"/>
                  </a:lnTo>
                  <a:lnTo>
                    <a:pt x="386" y="814"/>
                  </a:lnTo>
                  <a:lnTo>
                    <a:pt x="386" y="814"/>
                  </a:lnTo>
                  <a:lnTo>
                    <a:pt x="386" y="817"/>
                  </a:lnTo>
                  <a:lnTo>
                    <a:pt x="387" y="819"/>
                  </a:lnTo>
                  <a:lnTo>
                    <a:pt x="387" y="823"/>
                  </a:lnTo>
                  <a:lnTo>
                    <a:pt x="387" y="823"/>
                  </a:lnTo>
                  <a:lnTo>
                    <a:pt x="386" y="823"/>
                  </a:lnTo>
                  <a:lnTo>
                    <a:pt x="386" y="826"/>
                  </a:lnTo>
                  <a:lnTo>
                    <a:pt x="389" y="828"/>
                  </a:lnTo>
                  <a:lnTo>
                    <a:pt x="393" y="832"/>
                  </a:lnTo>
                  <a:lnTo>
                    <a:pt x="393" y="834"/>
                  </a:lnTo>
                  <a:lnTo>
                    <a:pt x="393" y="836"/>
                  </a:lnTo>
                  <a:lnTo>
                    <a:pt x="393" y="841"/>
                  </a:lnTo>
                  <a:lnTo>
                    <a:pt x="395" y="841"/>
                  </a:lnTo>
                  <a:lnTo>
                    <a:pt x="395" y="845"/>
                  </a:lnTo>
                  <a:lnTo>
                    <a:pt x="396" y="846"/>
                  </a:lnTo>
                  <a:lnTo>
                    <a:pt x="395" y="850"/>
                  </a:lnTo>
                  <a:lnTo>
                    <a:pt x="395" y="848"/>
                  </a:lnTo>
                  <a:lnTo>
                    <a:pt x="393" y="848"/>
                  </a:lnTo>
                  <a:lnTo>
                    <a:pt x="391" y="846"/>
                  </a:lnTo>
                  <a:lnTo>
                    <a:pt x="391" y="846"/>
                  </a:lnTo>
                  <a:close/>
                  <a:moveTo>
                    <a:pt x="344" y="935"/>
                  </a:moveTo>
                  <a:lnTo>
                    <a:pt x="344" y="937"/>
                  </a:lnTo>
                  <a:lnTo>
                    <a:pt x="344" y="935"/>
                  </a:lnTo>
                  <a:lnTo>
                    <a:pt x="344" y="935"/>
                  </a:lnTo>
                  <a:close/>
                  <a:moveTo>
                    <a:pt x="337" y="490"/>
                  </a:moveTo>
                  <a:lnTo>
                    <a:pt x="338" y="499"/>
                  </a:lnTo>
                  <a:lnTo>
                    <a:pt x="337" y="490"/>
                  </a:lnTo>
                  <a:lnTo>
                    <a:pt x="337" y="485"/>
                  </a:lnTo>
                  <a:lnTo>
                    <a:pt x="337" y="490"/>
                  </a:lnTo>
                  <a:close/>
                  <a:moveTo>
                    <a:pt x="319" y="1018"/>
                  </a:moveTo>
                  <a:lnTo>
                    <a:pt x="317" y="1018"/>
                  </a:lnTo>
                  <a:lnTo>
                    <a:pt x="319" y="1018"/>
                  </a:lnTo>
                  <a:lnTo>
                    <a:pt x="320" y="1016"/>
                  </a:lnTo>
                  <a:lnTo>
                    <a:pt x="319" y="1018"/>
                  </a:lnTo>
                  <a:close/>
                  <a:moveTo>
                    <a:pt x="427" y="875"/>
                  </a:moveTo>
                  <a:lnTo>
                    <a:pt x="425" y="879"/>
                  </a:lnTo>
                  <a:lnTo>
                    <a:pt x="425" y="883"/>
                  </a:lnTo>
                  <a:lnTo>
                    <a:pt x="424" y="884"/>
                  </a:lnTo>
                  <a:lnTo>
                    <a:pt x="424" y="886"/>
                  </a:lnTo>
                  <a:lnTo>
                    <a:pt x="425" y="888"/>
                  </a:lnTo>
                  <a:lnTo>
                    <a:pt x="425" y="890"/>
                  </a:lnTo>
                  <a:lnTo>
                    <a:pt x="425" y="892"/>
                  </a:lnTo>
                  <a:lnTo>
                    <a:pt x="425" y="893"/>
                  </a:lnTo>
                  <a:lnTo>
                    <a:pt x="425" y="895"/>
                  </a:lnTo>
                  <a:lnTo>
                    <a:pt x="425" y="895"/>
                  </a:lnTo>
                  <a:lnTo>
                    <a:pt x="425" y="895"/>
                  </a:lnTo>
                  <a:lnTo>
                    <a:pt x="425" y="897"/>
                  </a:lnTo>
                  <a:lnTo>
                    <a:pt x="425" y="897"/>
                  </a:lnTo>
                  <a:lnTo>
                    <a:pt x="425" y="897"/>
                  </a:lnTo>
                  <a:lnTo>
                    <a:pt x="425" y="899"/>
                  </a:lnTo>
                  <a:lnTo>
                    <a:pt x="427" y="899"/>
                  </a:lnTo>
                  <a:lnTo>
                    <a:pt x="427" y="902"/>
                  </a:lnTo>
                  <a:lnTo>
                    <a:pt x="427" y="904"/>
                  </a:lnTo>
                  <a:lnTo>
                    <a:pt x="427" y="904"/>
                  </a:lnTo>
                  <a:lnTo>
                    <a:pt x="427" y="904"/>
                  </a:lnTo>
                  <a:lnTo>
                    <a:pt x="425" y="902"/>
                  </a:lnTo>
                  <a:lnTo>
                    <a:pt x="425" y="902"/>
                  </a:lnTo>
                  <a:lnTo>
                    <a:pt x="425" y="901"/>
                  </a:lnTo>
                  <a:lnTo>
                    <a:pt x="424" y="902"/>
                  </a:lnTo>
                  <a:lnTo>
                    <a:pt x="424" y="902"/>
                  </a:lnTo>
                  <a:lnTo>
                    <a:pt x="422" y="902"/>
                  </a:lnTo>
                  <a:lnTo>
                    <a:pt x="422" y="901"/>
                  </a:lnTo>
                  <a:lnTo>
                    <a:pt x="422" y="901"/>
                  </a:lnTo>
                  <a:lnTo>
                    <a:pt x="422" y="899"/>
                  </a:lnTo>
                  <a:lnTo>
                    <a:pt x="422" y="899"/>
                  </a:lnTo>
                  <a:lnTo>
                    <a:pt x="422" y="897"/>
                  </a:lnTo>
                  <a:lnTo>
                    <a:pt x="422" y="897"/>
                  </a:lnTo>
                  <a:lnTo>
                    <a:pt x="422" y="897"/>
                  </a:lnTo>
                  <a:lnTo>
                    <a:pt x="422" y="895"/>
                  </a:lnTo>
                  <a:lnTo>
                    <a:pt x="420" y="893"/>
                  </a:lnTo>
                  <a:lnTo>
                    <a:pt x="420" y="892"/>
                  </a:lnTo>
                  <a:lnTo>
                    <a:pt x="420" y="888"/>
                  </a:lnTo>
                  <a:lnTo>
                    <a:pt x="418" y="883"/>
                  </a:lnTo>
                  <a:lnTo>
                    <a:pt x="418" y="883"/>
                  </a:lnTo>
                  <a:lnTo>
                    <a:pt x="418" y="883"/>
                  </a:lnTo>
                  <a:lnTo>
                    <a:pt x="420" y="881"/>
                  </a:lnTo>
                  <a:lnTo>
                    <a:pt x="420" y="879"/>
                  </a:lnTo>
                  <a:lnTo>
                    <a:pt x="422" y="877"/>
                  </a:lnTo>
                  <a:lnTo>
                    <a:pt x="422" y="872"/>
                  </a:lnTo>
                  <a:lnTo>
                    <a:pt x="420" y="868"/>
                  </a:lnTo>
                  <a:lnTo>
                    <a:pt x="422" y="866"/>
                  </a:lnTo>
                  <a:lnTo>
                    <a:pt x="422" y="864"/>
                  </a:lnTo>
                  <a:lnTo>
                    <a:pt x="420" y="864"/>
                  </a:lnTo>
                  <a:lnTo>
                    <a:pt x="420" y="864"/>
                  </a:lnTo>
                  <a:lnTo>
                    <a:pt x="420" y="864"/>
                  </a:lnTo>
                  <a:lnTo>
                    <a:pt x="418" y="861"/>
                  </a:lnTo>
                  <a:lnTo>
                    <a:pt x="418" y="859"/>
                  </a:lnTo>
                  <a:lnTo>
                    <a:pt x="418" y="859"/>
                  </a:lnTo>
                  <a:lnTo>
                    <a:pt x="420" y="857"/>
                  </a:lnTo>
                  <a:lnTo>
                    <a:pt x="422" y="857"/>
                  </a:lnTo>
                  <a:lnTo>
                    <a:pt x="424" y="859"/>
                  </a:lnTo>
                  <a:lnTo>
                    <a:pt x="424" y="861"/>
                  </a:lnTo>
                  <a:lnTo>
                    <a:pt x="424" y="864"/>
                  </a:lnTo>
                  <a:lnTo>
                    <a:pt x="424" y="868"/>
                  </a:lnTo>
                  <a:lnTo>
                    <a:pt x="425" y="868"/>
                  </a:lnTo>
                  <a:lnTo>
                    <a:pt x="425" y="872"/>
                  </a:lnTo>
                  <a:lnTo>
                    <a:pt x="425" y="872"/>
                  </a:lnTo>
                  <a:lnTo>
                    <a:pt x="425" y="874"/>
                  </a:lnTo>
                  <a:lnTo>
                    <a:pt x="427" y="874"/>
                  </a:lnTo>
                  <a:lnTo>
                    <a:pt x="427" y="875"/>
                  </a:lnTo>
                  <a:lnTo>
                    <a:pt x="427" y="875"/>
                  </a:lnTo>
                  <a:lnTo>
                    <a:pt x="433" y="877"/>
                  </a:lnTo>
                  <a:lnTo>
                    <a:pt x="427" y="875"/>
                  </a:lnTo>
                  <a:close/>
                  <a:moveTo>
                    <a:pt x="487" y="644"/>
                  </a:moveTo>
                  <a:lnTo>
                    <a:pt x="485" y="646"/>
                  </a:lnTo>
                  <a:lnTo>
                    <a:pt x="487" y="644"/>
                  </a:lnTo>
                  <a:lnTo>
                    <a:pt x="485" y="642"/>
                  </a:lnTo>
                  <a:lnTo>
                    <a:pt x="487" y="644"/>
                  </a:lnTo>
                  <a:close/>
                  <a:moveTo>
                    <a:pt x="476" y="633"/>
                  </a:moveTo>
                  <a:lnTo>
                    <a:pt x="478" y="635"/>
                  </a:lnTo>
                  <a:lnTo>
                    <a:pt x="476" y="633"/>
                  </a:lnTo>
                  <a:lnTo>
                    <a:pt x="474" y="631"/>
                  </a:lnTo>
                  <a:lnTo>
                    <a:pt x="476" y="633"/>
                  </a:lnTo>
                  <a:close/>
                  <a:moveTo>
                    <a:pt x="425" y="658"/>
                  </a:moveTo>
                  <a:lnTo>
                    <a:pt x="424" y="658"/>
                  </a:lnTo>
                  <a:lnTo>
                    <a:pt x="424" y="658"/>
                  </a:lnTo>
                  <a:lnTo>
                    <a:pt x="425" y="658"/>
                  </a:lnTo>
                  <a:close/>
                  <a:moveTo>
                    <a:pt x="811" y="481"/>
                  </a:moveTo>
                  <a:lnTo>
                    <a:pt x="811" y="483"/>
                  </a:lnTo>
                  <a:lnTo>
                    <a:pt x="813" y="483"/>
                  </a:lnTo>
                  <a:lnTo>
                    <a:pt x="811" y="483"/>
                  </a:lnTo>
                  <a:lnTo>
                    <a:pt x="811" y="481"/>
                  </a:lnTo>
                  <a:close/>
                  <a:moveTo>
                    <a:pt x="804" y="477"/>
                  </a:moveTo>
                  <a:lnTo>
                    <a:pt x="802" y="477"/>
                  </a:lnTo>
                  <a:lnTo>
                    <a:pt x="804" y="477"/>
                  </a:lnTo>
                  <a:lnTo>
                    <a:pt x="804" y="477"/>
                  </a:lnTo>
                  <a:lnTo>
                    <a:pt x="804" y="477"/>
                  </a:lnTo>
                  <a:close/>
                  <a:moveTo>
                    <a:pt x="836" y="510"/>
                  </a:moveTo>
                  <a:lnTo>
                    <a:pt x="836" y="512"/>
                  </a:lnTo>
                  <a:lnTo>
                    <a:pt x="836" y="512"/>
                  </a:lnTo>
                  <a:lnTo>
                    <a:pt x="836" y="510"/>
                  </a:lnTo>
                  <a:close/>
                  <a:moveTo>
                    <a:pt x="766" y="468"/>
                  </a:moveTo>
                  <a:lnTo>
                    <a:pt x="764" y="470"/>
                  </a:lnTo>
                  <a:lnTo>
                    <a:pt x="766" y="468"/>
                  </a:lnTo>
                  <a:lnTo>
                    <a:pt x="766" y="468"/>
                  </a:lnTo>
                  <a:close/>
                  <a:moveTo>
                    <a:pt x="619" y="414"/>
                  </a:moveTo>
                  <a:lnTo>
                    <a:pt x="619" y="414"/>
                  </a:lnTo>
                  <a:lnTo>
                    <a:pt x="619" y="414"/>
                  </a:lnTo>
                  <a:lnTo>
                    <a:pt x="619" y="414"/>
                  </a:lnTo>
                  <a:close/>
                  <a:moveTo>
                    <a:pt x="630" y="474"/>
                  </a:moveTo>
                  <a:lnTo>
                    <a:pt x="630" y="474"/>
                  </a:lnTo>
                  <a:lnTo>
                    <a:pt x="630" y="474"/>
                  </a:lnTo>
                  <a:lnTo>
                    <a:pt x="630" y="474"/>
                  </a:lnTo>
                  <a:close/>
                  <a:moveTo>
                    <a:pt x="695" y="394"/>
                  </a:moveTo>
                  <a:lnTo>
                    <a:pt x="695" y="394"/>
                  </a:lnTo>
                  <a:lnTo>
                    <a:pt x="695" y="396"/>
                  </a:lnTo>
                  <a:lnTo>
                    <a:pt x="693" y="394"/>
                  </a:lnTo>
                  <a:lnTo>
                    <a:pt x="695" y="394"/>
                  </a:lnTo>
                  <a:close/>
                  <a:moveTo>
                    <a:pt x="724" y="338"/>
                  </a:moveTo>
                  <a:lnTo>
                    <a:pt x="724" y="338"/>
                  </a:lnTo>
                  <a:lnTo>
                    <a:pt x="722" y="336"/>
                  </a:lnTo>
                  <a:lnTo>
                    <a:pt x="724" y="338"/>
                  </a:lnTo>
                  <a:close/>
                  <a:moveTo>
                    <a:pt x="695" y="338"/>
                  </a:moveTo>
                  <a:lnTo>
                    <a:pt x="697" y="336"/>
                  </a:lnTo>
                  <a:lnTo>
                    <a:pt x="699" y="336"/>
                  </a:lnTo>
                  <a:lnTo>
                    <a:pt x="695" y="338"/>
                  </a:lnTo>
                  <a:close/>
                  <a:moveTo>
                    <a:pt x="682" y="412"/>
                  </a:moveTo>
                  <a:lnTo>
                    <a:pt x="682" y="412"/>
                  </a:lnTo>
                  <a:lnTo>
                    <a:pt x="682" y="412"/>
                  </a:lnTo>
                  <a:lnTo>
                    <a:pt x="681" y="410"/>
                  </a:lnTo>
                  <a:lnTo>
                    <a:pt x="682" y="412"/>
                  </a:lnTo>
                  <a:close/>
                  <a:moveTo>
                    <a:pt x="717" y="262"/>
                  </a:moveTo>
                  <a:lnTo>
                    <a:pt x="717" y="260"/>
                  </a:lnTo>
                  <a:lnTo>
                    <a:pt x="717" y="262"/>
                  </a:lnTo>
                  <a:lnTo>
                    <a:pt x="717" y="262"/>
                  </a:lnTo>
                  <a:lnTo>
                    <a:pt x="717" y="262"/>
                  </a:lnTo>
                  <a:close/>
                  <a:moveTo>
                    <a:pt x="708" y="257"/>
                  </a:moveTo>
                  <a:lnTo>
                    <a:pt x="706" y="257"/>
                  </a:lnTo>
                  <a:lnTo>
                    <a:pt x="708" y="257"/>
                  </a:lnTo>
                  <a:lnTo>
                    <a:pt x="710" y="257"/>
                  </a:lnTo>
                  <a:lnTo>
                    <a:pt x="708" y="257"/>
                  </a:lnTo>
                  <a:close/>
                  <a:moveTo>
                    <a:pt x="702" y="260"/>
                  </a:moveTo>
                  <a:lnTo>
                    <a:pt x="699" y="260"/>
                  </a:lnTo>
                  <a:lnTo>
                    <a:pt x="702" y="260"/>
                  </a:lnTo>
                  <a:lnTo>
                    <a:pt x="702" y="260"/>
                  </a:lnTo>
                  <a:close/>
                  <a:moveTo>
                    <a:pt x="646" y="228"/>
                  </a:moveTo>
                  <a:lnTo>
                    <a:pt x="644" y="228"/>
                  </a:lnTo>
                  <a:lnTo>
                    <a:pt x="646" y="228"/>
                  </a:lnTo>
                  <a:lnTo>
                    <a:pt x="646" y="228"/>
                  </a:lnTo>
                  <a:close/>
                  <a:moveTo>
                    <a:pt x="630" y="231"/>
                  </a:moveTo>
                  <a:lnTo>
                    <a:pt x="630" y="231"/>
                  </a:lnTo>
                  <a:lnTo>
                    <a:pt x="630" y="231"/>
                  </a:lnTo>
                  <a:lnTo>
                    <a:pt x="630" y="231"/>
                  </a:lnTo>
                  <a:lnTo>
                    <a:pt x="630" y="231"/>
                  </a:lnTo>
                  <a:close/>
                  <a:moveTo>
                    <a:pt x="592" y="220"/>
                  </a:moveTo>
                  <a:lnTo>
                    <a:pt x="592" y="220"/>
                  </a:lnTo>
                  <a:lnTo>
                    <a:pt x="594" y="220"/>
                  </a:lnTo>
                  <a:lnTo>
                    <a:pt x="592" y="220"/>
                  </a:lnTo>
                  <a:close/>
                  <a:moveTo>
                    <a:pt x="615" y="466"/>
                  </a:moveTo>
                  <a:lnTo>
                    <a:pt x="617" y="463"/>
                  </a:lnTo>
                  <a:lnTo>
                    <a:pt x="615" y="468"/>
                  </a:lnTo>
                  <a:lnTo>
                    <a:pt x="614" y="472"/>
                  </a:lnTo>
                  <a:lnTo>
                    <a:pt x="615" y="466"/>
                  </a:lnTo>
                  <a:close/>
                  <a:moveTo>
                    <a:pt x="673" y="428"/>
                  </a:moveTo>
                  <a:lnTo>
                    <a:pt x="675" y="427"/>
                  </a:lnTo>
                  <a:lnTo>
                    <a:pt x="675" y="428"/>
                  </a:lnTo>
                  <a:lnTo>
                    <a:pt x="675" y="428"/>
                  </a:lnTo>
                  <a:lnTo>
                    <a:pt x="673" y="428"/>
                  </a:lnTo>
                  <a:close/>
                  <a:moveTo>
                    <a:pt x="820" y="483"/>
                  </a:moveTo>
                  <a:lnTo>
                    <a:pt x="822" y="485"/>
                  </a:lnTo>
                  <a:lnTo>
                    <a:pt x="824" y="485"/>
                  </a:lnTo>
                  <a:lnTo>
                    <a:pt x="822" y="485"/>
                  </a:lnTo>
                  <a:lnTo>
                    <a:pt x="820" y="483"/>
                  </a:lnTo>
                  <a:close/>
                  <a:moveTo>
                    <a:pt x="827" y="485"/>
                  </a:moveTo>
                  <a:lnTo>
                    <a:pt x="825" y="485"/>
                  </a:lnTo>
                  <a:lnTo>
                    <a:pt x="824" y="485"/>
                  </a:lnTo>
                  <a:lnTo>
                    <a:pt x="827" y="485"/>
                  </a:lnTo>
                  <a:close/>
                  <a:moveTo>
                    <a:pt x="838" y="497"/>
                  </a:moveTo>
                  <a:lnTo>
                    <a:pt x="838" y="497"/>
                  </a:lnTo>
                  <a:lnTo>
                    <a:pt x="840" y="497"/>
                  </a:lnTo>
                  <a:lnTo>
                    <a:pt x="840" y="501"/>
                  </a:lnTo>
                  <a:lnTo>
                    <a:pt x="838" y="497"/>
                  </a:lnTo>
                  <a:close/>
                  <a:moveTo>
                    <a:pt x="865" y="508"/>
                  </a:moveTo>
                  <a:lnTo>
                    <a:pt x="862" y="508"/>
                  </a:lnTo>
                  <a:lnTo>
                    <a:pt x="864" y="508"/>
                  </a:lnTo>
                  <a:lnTo>
                    <a:pt x="865" y="508"/>
                  </a:lnTo>
                  <a:lnTo>
                    <a:pt x="869" y="510"/>
                  </a:lnTo>
                  <a:lnTo>
                    <a:pt x="869" y="510"/>
                  </a:lnTo>
                  <a:lnTo>
                    <a:pt x="869" y="510"/>
                  </a:lnTo>
                  <a:lnTo>
                    <a:pt x="865" y="508"/>
                  </a:lnTo>
                  <a:close/>
                  <a:moveTo>
                    <a:pt x="576" y="228"/>
                  </a:moveTo>
                  <a:lnTo>
                    <a:pt x="577" y="228"/>
                  </a:lnTo>
                  <a:lnTo>
                    <a:pt x="576" y="228"/>
                  </a:lnTo>
                  <a:lnTo>
                    <a:pt x="574" y="228"/>
                  </a:lnTo>
                  <a:lnTo>
                    <a:pt x="576" y="228"/>
                  </a:lnTo>
                  <a:close/>
                  <a:moveTo>
                    <a:pt x="548" y="269"/>
                  </a:moveTo>
                  <a:lnTo>
                    <a:pt x="547" y="267"/>
                  </a:lnTo>
                  <a:lnTo>
                    <a:pt x="547" y="267"/>
                  </a:lnTo>
                  <a:lnTo>
                    <a:pt x="548" y="269"/>
                  </a:lnTo>
                  <a:close/>
                  <a:moveTo>
                    <a:pt x="536" y="266"/>
                  </a:moveTo>
                  <a:lnTo>
                    <a:pt x="536" y="266"/>
                  </a:lnTo>
                  <a:lnTo>
                    <a:pt x="536" y="267"/>
                  </a:lnTo>
                  <a:lnTo>
                    <a:pt x="536" y="266"/>
                  </a:lnTo>
                  <a:close/>
                  <a:moveTo>
                    <a:pt x="487" y="262"/>
                  </a:moveTo>
                  <a:lnTo>
                    <a:pt x="487" y="260"/>
                  </a:lnTo>
                  <a:lnTo>
                    <a:pt x="487" y="262"/>
                  </a:lnTo>
                  <a:lnTo>
                    <a:pt x="487" y="262"/>
                  </a:lnTo>
                  <a:close/>
                  <a:moveTo>
                    <a:pt x="476" y="367"/>
                  </a:moveTo>
                  <a:lnTo>
                    <a:pt x="476" y="367"/>
                  </a:lnTo>
                  <a:lnTo>
                    <a:pt x="476" y="367"/>
                  </a:lnTo>
                  <a:lnTo>
                    <a:pt x="476" y="367"/>
                  </a:lnTo>
                  <a:close/>
                  <a:moveTo>
                    <a:pt x="469" y="273"/>
                  </a:moveTo>
                  <a:lnTo>
                    <a:pt x="469" y="273"/>
                  </a:lnTo>
                  <a:lnTo>
                    <a:pt x="467" y="275"/>
                  </a:lnTo>
                  <a:lnTo>
                    <a:pt x="469" y="273"/>
                  </a:lnTo>
                  <a:close/>
                  <a:moveTo>
                    <a:pt x="413" y="441"/>
                  </a:moveTo>
                  <a:lnTo>
                    <a:pt x="414" y="443"/>
                  </a:lnTo>
                  <a:lnTo>
                    <a:pt x="413" y="443"/>
                  </a:lnTo>
                  <a:lnTo>
                    <a:pt x="413" y="441"/>
                  </a:lnTo>
                  <a:close/>
                  <a:moveTo>
                    <a:pt x="545" y="403"/>
                  </a:moveTo>
                  <a:lnTo>
                    <a:pt x="543" y="403"/>
                  </a:lnTo>
                  <a:lnTo>
                    <a:pt x="545" y="403"/>
                  </a:lnTo>
                  <a:lnTo>
                    <a:pt x="545" y="403"/>
                  </a:lnTo>
                  <a:lnTo>
                    <a:pt x="541" y="403"/>
                  </a:lnTo>
                  <a:lnTo>
                    <a:pt x="539" y="403"/>
                  </a:lnTo>
                  <a:lnTo>
                    <a:pt x="532" y="407"/>
                  </a:lnTo>
                  <a:lnTo>
                    <a:pt x="530" y="407"/>
                  </a:lnTo>
                  <a:lnTo>
                    <a:pt x="525" y="405"/>
                  </a:lnTo>
                  <a:lnTo>
                    <a:pt x="523" y="403"/>
                  </a:lnTo>
                  <a:lnTo>
                    <a:pt x="519" y="401"/>
                  </a:lnTo>
                  <a:lnTo>
                    <a:pt x="519" y="399"/>
                  </a:lnTo>
                  <a:lnTo>
                    <a:pt x="518" y="399"/>
                  </a:lnTo>
                  <a:lnTo>
                    <a:pt x="516" y="399"/>
                  </a:lnTo>
                  <a:lnTo>
                    <a:pt x="514" y="399"/>
                  </a:lnTo>
                  <a:lnTo>
                    <a:pt x="512" y="398"/>
                  </a:lnTo>
                  <a:lnTo>
                    <a:pt x="510" y="398"/>
                  </a:lnTo>
                  <a:lnTo>
                    <a:pt x="509" y="398"/>
                  </a:lnTo>
                  <a:lnTo>
                    <a:pt x="509" y="396"/>
                  </a:lnTo>
                  <a:lnTo>
                    <a:pt x="507" y="392"/>
                  </a:lnTo>
                  <a:lnTo>
                    <a:pt x="505" y="389"/>
                  </a:lnTo>
                  <a:lnTo>
                    <a:pt x="505" y="387"/>
                  </a:lnTo>
                  <a:lnTo>
                    <a:pt x="505" y="383"/>
                  </a:lnTo>
                  <a:lnTo>
                    <a:pt x="505" y="381"/>
                  </a:lnTo>
                  <a:lnTo>
                    <a:pt x="505" y="381"/>
                  </a:lnTo>
                  <a:lnTo>
                    <a:pt x="507" y="383"/>
                  </a:lnTo>
                  <a:lnTo>
                    <a:pt x="507" y="380"/>
                  </a:lnTo>
                  <a:lnTo>
                    <a:pt x="507" y="378"/>
                  </a:lnTo>
                  <a:lnTo>
                    <a:pt x="507" y="376"/>
                  </a:lnTo>
                  <a:lnTo>
                    <a:pt x="507" y="372"/>
                  </a:lnTo>
                  <a:lnTo>
                    <a:pt x="509" y="371"/>
                  </a:lnTo>
                  <a:lnTo>
                    <a:pt x="509" y="371"/>
                  </a:lnTo>
                  <a:lnTo>
                    <a:pt x="510" y="371"/>
                  </a:lnTo>
                  <a:lnTo>
                    <a:pt x="512" y="371"/>
                  </a:lnTo>
                  <a:lnTo>
                    <a:pt x="512" y="371"/>
                  </a:lnTo>
                  <a:lnTo>
                    <a:pt x="510" y="369"/>
                  </a:lnTo>
                  <a:lnTo>
                    <a:pt x="510" y="369"/>
                  </a:lnTo>
                  <a:lnTo>
                    <a:pt x="509" y="367"/>
                  </a:lnTo>
                  <a:lnTo>
                    <a:pt x="507" y="369"/>
                  </a:lnTo>
                  <a:lnTo>
                    <a:pt x="507" y="367"/>
                  </a:lnTo>
                  <a:lnTo>
                    <a:pt x="505" y="367"/>
                  </a:lnTo>
                  <a:lnTo>
                    <a:pt x="503" y="365"/>
                  </a:lnTo>
                  <a:lnTo>
                    <a:pt x="501" y="360"/>
                  </a:lnTo>
                  <a:lnTo>
                    <a:pt x="496" y="356"/>
                  </a:lnTo>
                  <a:lnTo>
                    <a:pt x="494" y="356"/>
                  </a:lnTo>
                  <a:lnTo>
                    <a:pt x="492" y="352"/>
                  </a:lnTo>
                  <a:lnTo>
                    <a:pt x="489" y="347"/>
                  </a:lnTo>
                  <a:lnTo>
                    <a:pt x="487" y="347"/>
                  </a:lnTo>
                  <a:lnTo>
                    <a:pt x="487" y="343"/>
                  </a:lnTo>
                  <a:lnTo>
                    <a:pt x="485" y="342"/>
                  </a:lnTo>
                  <a:lnTo>
                    <a:pt x="485" y="338"/>
                  </a:lnTo>
                  <a:lnTo>
                    <a:pt x="485" y="336"/>
                  </a:lnTo>
                  <a:lnTo>
                    <a:pt x="485" y="340"/>
                  </a:lnTo>
                  <a:lnTo>
                    <a:pt x="483" y="338"/>
                  </a:lnTo>
                  <a:lnTo>
                    <a:pt x="483" y="336"/>
                  </a:lnTo>
                  <a:lnTo>
                    <a:pt x="481" y="334"/>
                  </a:lnTo>
                  <a:lnTo>
                    <a:pt x="480" y="333"/>
                  </a:lnTo>
                  <a:lnTo>
                    <a:pt x="478" y="333"/>
                  </a:lnTo>
                  <a:lnTo>
                    <a:pt x="478" y="331"/>
                  </a:lnTo>
                  <a:lnTo>
                    <a:pt x="478" y="329"/>
                  </a:lnTo>
                  <a:lnTo>
                    <a:pt x="478" y="327"/>
                  </a:lnTo>
                  <a:lnTo>
                    <a:pt x="478" y="325"/>
                  </a:lnTo>
                  <a:lnTo>
                    <a:pt x="478" y="325"/>
                  </a:lnTo>
                  <a:lnTo>
                    <a:pt x="478" y="325"/>
                  </a:lnTo>
                  <a:lnTo>
                    <a:pt x="478" y="325"/>
                  </a:lnTo>
                  <a:lnTo>
                    <a:pt x="480" y="323"/>
                  </a:lnTo>
                  <a:lnTo>
                    <a:pt x="480" y="318"/>
                  </a:lnTo>
                  <a:lnTo>
                    <a:pt x="480" y="320"/>
                  </a:lnTo>
                  <a:lnTo>
                    <a:pt x="480" y="316"/>
                  </a:lnTo>
                  <a:lnTo>
                    <a:pt x="480" y="314"/>
                  </a:lnTo>
                  <a:lnTo>
                    <a:pt x="478" y="313"/>
                  </a:lnTo>
                  <a:lnTo>
                    <a:pt x="480" y="313"/>
                  </a:lnTo>
                  <a:lnTo>
                    <a:pt x="481" y="313"/>
                  </a:lnTo>
                  <a:lnTo>
                    <a:pt x="481" y="314"/>
                  </a:lnTo>
                  <a:lnTo>
                    <a:pt x="483" y="316"/>
                  </a:lnTo>
                  <a:lnTo>
                    <a:pt x="483" y="318"/>
                  </a:lnTo>
                  <a:lnTo>
                    <a:pt x="485" y="318"/>
                  </a:lnTo>
                  <a:lnTo>
                    <a:pt x="485" y="318"/>
                  </a:lnTo>
                  <a:lnTo>
                    <a:pt x="487" y="318"/>
                  </a:lnTo>
                  <a:lnTo>
                    <a:pt x="487" y="314"/>
                  </a:lnTo>
                  <a:lnTo>
                    <a:pt x="487" y="313"/>
                  </a:lnTo>
                  <a:lnTo>
                    <a:pt x="489" y="313"/>
                  </a:lnTo>
                  <a:lnTo>
                    <a:pt x="487" y="311"/>
                  </a:lnTo>
                  <a:lnTo>
                    <a:pt x="489" y="309"/>
                  </a:lnTo>
                  <a:lnTo>
                    <a:pt x="492" y="309"/>
                  </a:lnTo>
                  <a:lnTo>
                    <a:pt x="496" y="307"/>
                  </a:lnTo>
                  <a:lnTo>
                    <a:pt x="498" y="307"/>
                  </a:lnTo>
                  <a:lnTo>
                    <a:pt x="501" y="304"/>
                  </a:lnTo>
                  <a:lnTo>
                    <a:pt x="503" y="304"/>
                  </a:lnTo>
                  <a:lnTo>
                    <a:pt x="505" y="304"/>
                  </a:lnTo>
                  <a:lnTo>
                    <a:pt x="505" y="304"/>
                  </a:lnTo>
                  <a:lnTo>
                    <a:pt x="507" y="304"/>
                  </a:lnTo>
                  <a:lnTo>
                    <a:pt x="507" y="305"/>
                  </a:lnTo>
                  <a:lnTo>
                    <a:pt x="509" y="305"/>
                  </a:lnTo>
                  <a:lnTo>
                    <a:pt x="510" y="305"/>
                  </a:lnTo>
                  <a:lnTo>
                    <a:pt x="510" y="304"/>
                  </a:lnTo>
                  <a:lnTo>
                    <a:pt x="512" y="304"/>
                  </a:lnTo>
                  <a:lnTo>
                    <a:pt x="514" y="305"/>
                  </a:lnTo>
                  <a:lnTo>
                    <a:pt x="514" y="305"/>
                  </a:lnTo>
                  <a:lnTo>
                    <a:pt x="518" y="307"/>
                  </a:lnTo>
                  <a:lnTo>
                    <a:pt x="518" y="307"/>
                  </a:lnTo>
                  <a:lnTo>
                    <a:pt x="519" y="307"/>
                  </a:lnTo>
                  <a:lnTo>
                    <a:pt x="519" y="311"/>
                  </a:lnTo>
                  <a:lnTo>
                    <a:pt x="521" y="309"/>
                  </a:lnTo>
                  <a:lnTo>
                    <a:pt x="521" y="311"/>
                  </a:lnTo>
                  <a:lnTo>
                    <a:pt x="523" y="313"/>
                  </a:lnTo>
                  <a:lnTo>
                    <a:pt x="525" y="314"/>
                  </a:lnTo>
                  <a:lnTo>
                    <a:pt x="527" y="314"/>
                  </a:lnTo>
                  <a:lnTo>
                    <a:pt x="529" y="316"/>
                  </a:lnTo>
                  <a:lnTo>
                    <a:pt x="529" y="318"/>
                  </a:lnTo>
                  <a:lnTo>
                    <a:pt x="532" y="320"/>
                  </a:lnTo>
                  <a:lnTo>
                    <a:pt x="534" y="320"/>
                  </a:lnTo>
                  <a:lnTo>
                    <a:pt x="532" y="320"/>
                  </a:lnTo>
                  <a:lnTo>
                    <a:pt x="534" y="322"/>
                  </a:lnTo>
                  <a:lnTo>
                    <a:pt x="532" y="323"/>
                  </a:lnTo>
                  <a:lnTo>
                    <a:pt x="530" y="323"/>
                  </a:lnTo>
                  <a:lnTo>
                    <a:pt x="530" y="323"/>
                  </a:lnTo>
                  <a:lnTo>
                    <a:pt x="529" y="323"/>
                  </a:lnTo>
                  <a:lnTo>
                    <a:pt x="525" y="322"/>
                  </a:lnTo>
                  <a:lnTo>
                    <a:pt x="525" y="322"/>
                  </a:lnTo>
                  <a:lnTo>
                    <a:pt x="523" y="322"/>
                  </a:lnTo>
                  <a:lnTo>
                    <a:pt x="523" y="322"/>
                  </a:lnTo>
                  <a:lnTo>
                    <a:pt x="521" y="323"/>
                  </a:lnTo>
                  <a:lnTo>
                    <a:pt x="519" y="322"/>
                  </a:lnTo>
                  <a:lnTo>
                    <a:pt x="516" y="320"/>
                  </a:lnTo>
                  <a:lnTo>
                    <a:pt x="514" y="322"/>
                  </a:lnTo>
                  <a:lnTo>
                    <a:pt x="514" y="322"/>
                  </a:lnTo>
                  <a:lnTo>
                    <a:pt x="514" y="323"/>
                  </a:lnTo>
                  <a:lnTo>
                    <a:pt x="512" y="323"/>
                  </a:lnTo>
                  <a:lnTo>
                    <a:pt x="510" y="323"/>
                  </a:lnTo>
                  <a:lnTo>
                    <a:pt x="510" y="323"/>
                  </a:lnTo>
                  <a:lnTo>
                    <a:pt x="509" y="323"/>
                  </a:lnTo>
                  <a:lnTo>
                    <a:pt x="509" y="325"/>
                  </a:lnTo>
                  <a:lnTo>
                    <a:pt x="510" y="327"/>
                  </a:lnTo>
                  <a:lnTo>
                    <a:pt x="510" y="329"/>
                  </a:lnTo>
                  <a:lnTo>
                    <a:pt x="512" y="329"/>
                  </a:lnTo>
                  <a:lnTo>
                    <a:pt x="510" y="329"/>
                  </a:lnTo>
                  <a:lnTo>
                    <a:pt x="509" y="329"/>
                  </a:lnTo>
                  <a:lnTo>
                    <a:pt x="507" y="329"/>
                  </a:lnTo>
                  <a:lnTo>
                    <a:pt x="505" y="329"/>
                  </a:lnTo>
                  <a:lnTo>
                    <a:pt x="503" y="329"/>
                  </a:lnTo>
                  <a:lnTo>
                    <a:pt x="501" y="329"/>
                  </a:lnTo>
                  <a:lnTo>
                    <a:pt x="503" y="333"/>
                  </a:lnTo>
                  <a:lnTo>
                    <a:pt x="507" y="333"/>
                  </a:lnTo>
                  <a:lnTo>
                    <a:pt x="509" y="334"/>
                  </a:lnTo>
                  <a:lnTo>
                    <a:pt x="510" y="336"/>
                  </a:lnTo>
                  <a:lnTo>
                    <a:pt x="512" y="338"/>
                  </a:lnTo>
                  <a:lnTo>
                    <a:pt x="514" y="343"/>
                  </a:lnTo>
                  <a:lnTo>
                    <a:pt x="514" y="343"/>
                  </a:lnTo>
                  <a:lnTo>
                    <a:pt x="516" y="343"/>
                  </a:lnTo>
                  <a:lnTo>
                    <a:pt x="518" y="345"/>
                  </a:lnTo>
                  <a:lnTo>
                    <a:pt x="521" y="345"/>
                  </a:lnTo>
                  <a:lnTo>
                    <a:pt x="523" y="345"/>
                  </a:lnTo>
                  <a:lnTo>
                    <a:pt x="523" y="347"/>
                  </a:lnTo>
                  <a:lnTo>
                    <a:pt x="525" y="349"/>
                  </a:lnTo>
                  <a:lnTo>
                    <a:pt x="523" y="351"/>
                  </a:lnTo>
                  <a:lnTo>
                    <a:pt x="525" y="356"/>
                  </a:lnTo>
                  <a:lnTo>
                    <a:pt x="527" y="358"/>
                  </a:lnTo>
                  <a:lnTo>
                    <a:pt x="529" y="361"/>
                  </a:lnTo>
                  <a:lnTo>
                    <a:pt x="529" y="361"/>
                  </a:lnTo>
                  <a:lnTo>
                    <a:pt x="529" y="358"/>
                  </a:lnTo>
                  <a:lnTo>
                    <a:pt x="529" y="358"/>
                  </a:lnTo>
                  <a:lnTo>
                    <a:pt x="527" y="356"/>
                  </a:lnTo>
                  <a:lnTo>
                    <a:pt x="529" y="356"/>
                  </a:lnTo>
                  <a:lnTo>
                    <a:pt x="530" y="354"/>
                  </a:lnTo>
                  <a:lnTo>
                    <a:pt x="532" y="352"/>
                  </a:lnTo>
                  <a:lnTo>
                    <a:pt x="534" y="354"/>
                  </a:lnTo>
                  <a:lnTo>
                    <a:pt x="536" y="356"/>
                  </a:lnTo>
                  <a:lnTo>
                    <a:pt x="538" y="358"/>
                  </a:lnTo>
                  <a:lnTo>
                    <a:pt x="539" y="360"/>
                  </a:lnTo>
                  <a:lnTo>
                    <a:pt x="543" y="361"/>
                  </a:lnTo>
                  <a:lnTo>
                    <a:pt x="543" y="365"/>
                  </a:lnTo>
                  <a:lnTo>
                    <a:pt x="541" y="365"/>
                  </a:lnTo>
                  <a:lnTo>
                    <a:pt x="541" y="365"/>
                  </a:lnTo>
                  <a:lnTo>
                    <a:pt x="543" y="367"/>
                  </a:lnTo>
                  <a:lnTo>
                    <a:pt x="541" y="367"/>
                  </a:lnTo>
                  <a:lnTo>
                    <a:pt x="539" y="367"/>
                  </a:lnTo>
                  <a:lnTo>
                    <a:pt x="538" y="367"/>
                  </a:lnTo>
                  <a:lnTo>
                    <a:pt x="534" y="365"/>
                  </a:lnTo>
                  <a:lnTo>
                    <a:pt x="532" y="365"/>
                  </a:lnTo>
                  <a:lnTo>
                    <a:pt x="530" y="365"/>
                  </a:lnTo>
                  <a:lnTo>
                    <a:pt x="530" y="363"/>
                  </a:lnTo>
                  <a:lnTo>
                    <a:pt x="530" y="365"/>
                  </a:lnTo>
                  <a:lnTo>
                    <a:pt x="530" y="367"/>
                  </a:lnTo>
                  <a:lnTo>
                    <a:pt x="530" y="369"/>
                  </a:lnTo>
                  <a:lnTo>
                    <a:pt x="530" y="371"/>
                  </a:lnTo>
                  <a:lnTo>
                    <a:pt x="532" y="374"/>
                  </a:lnTo>
                  <a:lnTo>
                    <a:pt x="534" y="374"/>
                  </a:lnTo>
                  <a:lnTo>
                    <a:pt x="534" y="372"/>
                  </a:lnTo>
                  <a:lnTo>
                    <a:pt x="536" y="372"/>
                  </a:lnTo>
                  <a:lnTo>
                    <a:pt x="539" y="372"/>
                  </a:lnTo>
                  <a:lnTo>
                    <a:pt x="539" y="376"/>
                  </a:lnTo>
                  <a:lnTo>
                    <a:pt x="538" y="374"/>
                  </a:lnTo>
                  <a:lnTo>
                    <a:pt x="538" y="374"/>
                  </a:lnTo>
                  <a:lnTo>
                    <a:pt x="536" y="376"/>
                  </a:lnTo>
                  <a:lnTo>
                    <a:pt x="538" y="376"/>
                  </a:lnTo>
                  <a:lnTo>
                    <a:pt x="539" y="376"/>
                  </a:lnTo>
                  <a:lnTo>
                    <a:pt x="541" y="378"/>
                  </a:lnTo>
                  <a:lnTo>
                    <a:pt x="539" y="378"/>
                  </a:lnTo>
                  <a:lnTo>
                    <a:pt x="538" y="380"/>
                  </a:lnTo>
                  <a:lnTo>
                    <a:pt x="538" y="380"/>
                  </a:lnTo>
                  <a:lnTo>
                    <a:pt x="539" y="381"/>
                  </a:lnTo>
                  <a:lnTo>
                    <a:pt x="541" y="381"/>
                  </a:lnTo>
                  <a:lnTo>
                    <a:pt x="543" y="383"/>
                  </a:lnTo>
                  <a:lnTo>
                    <a:pt x="543" y="385"/>
                  </a:lnTo>
                  <a:lnTo>
                    <a:pt x="543" y="389"/>
                  </a:lnTo>
                  <a:lnTo>
                    <a:pt x="543" y="390"/>
                  </a:lnTo>
                  <a:lnTo>
                    <a:pt x="545" y="398"/>
                  </a:lnTo>
                  <a:lnTo>
                    <a:pt x="545" y="398"/>
                  </a:lnTo>
                  <a:lnTo>
                    <a:pt x="547" y="401"/>
                  </a:lnTo>
                  <a:lnTo>
                    <a:pt x="548" y="403"/>
                  </a:lnTo>
                  <a:lnTo>
                    <a:pt x="545" y="403"/>
                  </a:lnTo>
                  <a:close/>
                  <a:moveTo>
                    <a:pt x="641" y="474"/>
                  </a:moveTo>
                  <a:lnTo>
                    <a:pt x="641" y="472"/>
                  </a:lnTo>
                  <a:lnTo>
                    <a:pt x="641" y="472"/>
                  </a:lnTo>
                  <a:lnTo>
                    <a:pt x="641" y="474"/>
                  </a:lnTo>
                  <a:close/>
                  <a:moveTo>
                    <a:pt x="663" y="456"/>
                  </a:moveTo>
                  <a:lnTo>
                    <a:pt x="661" y="456"/>
                  </a:lnTo>
                  <a:lnTo>
                    <a:pt x="663" y="456"/>
                  </a:lnTo>
                  <a:lnTo>
                    <a:pt x="664" y="454"/>
                  </a:lnTo>
                  <a:lnTo>
                    <a:pt x="663" y="456"/>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79" name="Freeform 482"/>
            <p:cNvSpPr>
              <a:spLocks/>
            </p:cNvSpPr>
            <p:nvPr/>
          </p:nvSpPr>
          <p:spPr bwMode="auto">
            <a:xfrm>
              <a:off x="4987174" y="2665327"/>
              <a:ext cx="4084" cy="6765"/>
            </a:xfrm>
            <a:custGeom>
              <a:avLst/>
              <a:gdLst>
                <a:gd name="T0" fmla="*/ 0 w 2"/>
                <a:gd name="T1" fmla="*/ 4 h 4"/>
                <a:gd name="T2" fmla="*/ 0 w 2"/>
                <a:gd name="T3" fmla="*/ 4 h 4"/>
                <a:gd name="T4" fmla="*/ 2 w 2"/>
                <a:gd name="T5" fmla="*/ 4 h 4"/>
                <a:gd name="T6" fmla="*/ 2 w 2"/>
                <a:gd name="T7" fmla="*/ 2 h 4"/>
                <a:gd name="T8" fmla="*/ 0 w 2"/>
                <a:gd name="T9" fmla="*/ 2 h 4"/>
                <a:gd name="T10" fmla="*/ 0 w 2"/>
                <a:gd name="T11" fmla="*/ 0 h 4"/>
                <a:gd name="T12" fmla="*/ 0 w 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 h="4">
                  <a:moveTo>
                    <a:pt x="0" y="4"/>
                  </a:moveTo>
                  <a:lnTo>
                    <a:pt x="0" y="4"/>
                  </a:lnTo>
                  <a:lnTo>
                    <a:pt x="2" y="4"/>
                  </a:lnTo>
                  <a:lnTo>
                    <a:pt x="2" y="2"/>
                  </a:lnTo>
                  <a:lnTo>
                    <a:pt x="0" y="2"/>
                  </a:lnTo>
                  <a:lnTo>
                    <a:pt x="0" y="0"/>
                  </a:lnTo>
                  <a:lnTo>
                    <a:pt x="0"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80" name="Freeform 483"/>
            <p:cNvSpPr>
              <a:spLocks/>
            </p:cNvSpPr>
            <p:nvPr/>
          </p:nvSpPr>
          <p:spPr bwMode="auto">
            <a:xfrm>
              <a:off x="5083148" y="2689004"/>
              <a:ext cx="4084" cy="6765"/>
            </a:xfrm>
            <a:custGeom>
              <a:avLst/>
              <a:gdLst>
                <a:gd name="T0" fmla="*/ 0 w 2"/>
                <a:gd name="T1" fmla="*/ 0 h 4"/>
                <a:gd name="T2" fmla="*/ 0 w 2"/>
                <a:gd name="T3" fmla="*/ 2 h 4"/>
                <a:gd name="T4" fmla="*/ 0 w 2"/>
                <a:gd name="T5" fmla="*/ 2 h 4"/>
                <a:gd name="T6" fmla="*/ 2 w 2"/>
                <a:gd name="T7" fmla="*/ 4 h 4"/>
                <a:gd name="T8" fmla="*/ 2 w 2"/>
                <a:gd name="T9" fmla="*/ 2 h 4"/>
                <a:gd name="T10" fmla="*/ 0 w 2"/>
                <a:gd name="T11" fmla="*/ 0 h 4"/>
                <a:gd name="T12" fmla="*/ 0 w 2"/>
                <a:gd name="T13" fmla="*/ 0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0" y="2"/>
                  </a:lnTo>
                  <a:lnTo>
                    <a:pt x="0" y="2"/>
                  </a:lnTo>
                  <a:lnTo>
                    <a:pt x="2" y="4"/>
                  </a:lnTo>
                  <a:lnTo>
                    <a:pt x="2" y="2"/>
                  </a:lnTo>
                  <a:lnTo>
                    <a:pt x="0" y="0"/>
                  </a:lnTo>
                  <a:lnTo>
                    <a:pt x="0"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81" name="Freeform 484"/>
            <p:cNvSpPr>
              <a:spLocks/>
            </p:cNvSpPr>
            <p:nvPr/>
          </p:nvSpPr>
          <p:spPr bwMode="auto">
            <a:xfrm>
              <a:off x="5309813" y="2668710"/>
              <a:ext cx="32672" cy="54117"/>
            </a:xfrm>
            <a:custGeom>
              <a:avLst/>
              <a:gdLst>
                <a:gd name="T0" fmla="*/ 3 w 16"/>
                <a:gd name="T1" fmla="*/ 23 h 32"/>
                <a:gd name="T2" fmla="*/ 2 w 16"/>
                <a:gd name="T3" fmla="*/ 25 h 32"/>
                <a:gd name="T4" fmla="*/ 0 w 16"/>
                <a:gd name="T5" fmla="*/ 27 h 32"/>
                <a:gd name="T6" fmla="*/ 0 w 16"/>
                <a:gd name="T7" fmla="*/ 29 h 32"/>
                <a:gd name="T8" fmla="*/ 0 w 16"/>
                <a:gd name="T9" fmla="*/ 30 h 32"/>
                <a:gd name="T10" fmla="*/ 2 w 16"/>
                <a:gd name="T11" fmla="*/ 32 h 32"/>
                <a:gd name="T12" fmla="*/ 2 w 16"/>
                <a:gd name="T13" fmla="*/ 30 h 32"/>
                <a:gd name="T14" fmla="*/ 3 w 16"/>
                <a:gd name="T15" fmla="*/ 29 h 32"/>
                <a:gd name="T16" fmla="*/ 3 w 16"/>
                <a:gd name="T17" fmla="*/ 29 h 32"/>
                <a:gd name="T18" fmla="*/ 5 w 16"/>
                <a:gd name="T19" fmla="*/ 27 h 32"/>
                <a:gd name="T20" fmla="*/ 7 w 16"/>
                <a:gd name="T21" fmla="*/ 25 h 32"/>
                <a:gd name="T22" fmla="*/ 9 w 16"/>
                <a:gd name="T23" fmla="*/ 21 h 32"/>
                <a:gd name="T24" fmla="*/ 11 w 16"/>
                <a:gd name="T25" fmla="*/ 20 h 32"/>
                <a:gd name="T26" fmla="*/ 11 w 16"/>
                <a:gd name="T27" fmla="*/ 16 h 32"/>
                <a:gd name="T28" fmla="*/ 12 w 16"/>
                <a:gd name="T29" fmla="*/ 14 h 32"/>
                <a:gd name="T30" fmla="*/ 14 w 16"/>
                <a:gd name="T31" fmla="*/ 14 h 32"/>
                <a:gd name="T32" fmla="*/ 14 w 16"/>
                <a:gd name="T33" fmla="*/ 12 h 32"/>
                <a:gd name="T34" fmla="*/ 14 w 16"/>
                <a:gd name="T35" fmla="*/ 11 h 32"/>
                <a:gd name="T36" fmla="*/ 16 w 16"/>
                <a:gd name="T37" fmla="*/ 11 h 32"/>
                <a:gd name="T38" fmla="*/ 16 w 16"/>
                <a:gd name="T39" fmla="*/ 9 h 32"/>
                <a:gd name="T40" fmla="*/ 16 w 16"/>
                <a:gd name="T41" fmla="*/ 5 h 32"/>
                <a:gd name="T42" fmla="*/ 14 w 16"/>
                <a:gd name="T43" fmla="*/ 3 h 32"/>
                <a:gd name="T44" fmla="*/ 16 w 16"/>
                <a:gd name="T45" fmla="*/ 3 h 32"/>
                <a:gd name="T46" fmla="*/ 14 w 16"/>
                <a:gd name="T47" fmla="*/ 3 h 32"/>
                <a:gd name="T48" fmla="*/ 14 w 16"/>
                <a:gd name="T49" fmla="*/ 0 h 32"/>
                <a:gd name="T50" fmla="*/ 14 w 16"/>
                <a:gd name="T51" fmla="*/ 0 h 32"/>
                <a:gd name="T52" fmla="*/ 14 w 16"/>
                <a:gd name="T53" fmla="*/ 0 h 32"/>
                <a:gd name="T54" fmla="*/ 14 w 16"/>
                <a:gd name="T55" fmla="*/ 2 h 32"/>
                <a:gd name="T56" fmla="*/ 14 w 16"/>
                <a:gd name="T57" fmla="*/ 3 h 32"/>
                <a:gd name="T58" fmla="*/ 14 w 16"/>
                <a:gd name="T59" fmla="*/ 3 h 32"/>
                <a:gd name="T60" fmla="*/ 14 w 16"/>
                <a:gd name="T61" fmla="*/ 3 h 32"/>
                <a:gd name="T62" fmla="*/ 14 w 16"/>
                <a:gd name="T63" fmla="*/ 5 h 32"/>
                <a:gd name="T64" fmla="*/ 14 w 16"/>
                <a:gd name="T65" fmla="*/ 5 h 32"/>
                <a:gd name="T66" fmla="*/ 14 w 16"/>
                <a:gd name="T67" fmla="*/ 7 h 32"/>
                <a:gd name="T68" fmla="*/ 14 w 16"/>
                <a:gd name="T69" fmla="*/ 7 h 32"/>
                <a:gd name="T70" fmla="*/ 12 w 16"/>
                <a:gd name="T71" fmla="*/ 11 h 32"/>
                <a:gd name="T72" fmla="*/ 12 w 16"/>
                <a:gd name="T73" fmla="*/ 11 h 32"/>
                <a:gd name="T74" fmla="*/ 11 w 16"/>
                <a:gd name="T75" fmla="*/ 12 h 32"/>
                <a:gd name="T76" fmla="*/ 11 w 16"/>
                <a:gd name="T77" fmla="*/ 14 h 32"/>
                <a:gd name="T78" fmla="*/ 9 w 16"/>
                <a:gd name="T79" fmla="*/ 14 h 32"/>
                <a:gd name="T80" fmla="*/ 9 w 16"/>
                <a:gd name="T81" fmla="*/ 16 h 32"/>
                <a:gd name="T82" fmla="*/ 5 w 16"/>
                <a:gd name="T83" fmla="*/ 23 h 32"/>
                <a:gd name="T84" fmla="*/ 3 w 16"/>
                <a:gd name="T85" fmla="*/ 2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 h="32">
                  <a:moveTo>
                    <a:pt x="3" y="23"/>
                  </a:moveTo>
                  <a:lnTo>
                    <a:pt x="2" y="25"/>
                  </a:lnTo>
                  <a:lnTo>
                    <a:pt x="0" y="27"/>
                  </a:lnTo>
                  <a:lnTo>
                    <a:pt x="0" y="29"/>
                  </a:lnTo>
                  <a:lnTo>
                    <a:pt x="0" y="30"/>
                  </a:lnTo>
                  <a:lnTo>
                    <a:pt x="2" y="32"/>
                  </a:lnTo>
                  <a:lnTo>
                    <a:pt x="2" y="30"/>
                  </a:lnTo>
                  <a:lnTo>
                    <a:pt x="3" y="29"/>
                  </a:lnTo>
                  <a:lnTo>
                    <a:pt x="3" y="29"/>
                  </a:lnTo>
                  <a:lnTo>
                    <a:pt x="5" y="27"/>
                  </a:lnTo>
                  <a:lnTo>
                    <a:pt x="7" y="25"/>
                  </a:lnTo>
                  <a:lnTo>
                    <a:pt x="9" y="21"/>
                  </a:lnTo>
                  <a:lnTo>
                    <a:pt x="11" y="20"/>
                  </a:lnTo>
                  <a:lnTo>
                    <a:pt x="11" y="16"/>
                  </a:lnTo>
                  <a:lnTo>
                    <a:pt x="12" y="14"/>
                  </a:lnTo>
                  <a:lnTo>
                    <a:pt x="14" y="14"/>
                  </a:lnTo>
                  <a:lnTo>
                    <a:pt x="14" y="12"/>
                  </a:lnTo>
                  <a:lnTo>
                    <a:pt x="14" y="11"/>
                  </a:lnTo>
                  <a:lnTo>
                    <a:pt x="16" y="11"/>
                  </a:lnTo>
                  <a:lnTo>
                    <a:pt x="16" y="9"/>
                  </a:lnTo>
                  <a:lnTo>
                    <a:pt x="16" y="5"/>
                  </a:lnTo>
                  <a:lnTo>
                    <a:pt x="14" y="3"/>
                  </a:lnTo>
                  <a:lnTo>
                    <a:pt x="16" y="3"/>
                  </a:lnTo>
                  <a:lnTo>
                    <a:pt x="14" y="3"/>
                  </a:lnTo>
                  <a:lnTo>
                    <a:pt x="14" y="0"/>
                  </a:lnTo>
                  <a:lnTo>
                    <a:pt x="14" y="0"/>
                  </a:lnTo>
                  <a:lnTo>
                    <a:pt x="14" y="0"/>
                  </a:lnTo>
                  <a:lnTo>
                    <a:pt x="14" y="2"/>
                  </a:lnTo>
                  <a:lnTo>
                    <a:pt x="14" y="3"/>
                  </a:lnTo>
                  <a:lnTo>
                    <a:pt x="14" y="3"/>
                  </a:lnTo>
                  <a:lnTo>
                    <a:pt x="14" y="3"/>
                  </a:lnTo>
                  <a:lnTo>
                    <a:pt x="14" y="5"/>
                  </a:lnTo>
                  <a:lnTo>
                    <a:pt x="14" y="5"/>
                  </a:lnTo>
                  <a:lnTo>
                    <a:pt x="14" y="7"/>
                  </a:lnTo>
                  <a:lnTo>
                    <a:pt x="14" y="7"/>
                  </a:lnTo>
                  <a:lnTo>
                    <a:pt x="12" y="11"/>
                  </a:lnTo>
                  <a:lnTo>
                    <a:pt x="12" y="11"/>
                  </a:lnTo>
                  <a:lnTo>
                    <a:pt x="11" y="12"/>
                  </a:lnTo>
                  <a:lnTo>
                    <a:pt x="11" y="14"/>
                  </a:lnTo>
                  <a:lnTo>
                    <a:pt x="9" y="14"/>
                  </a:lnTo>
                  <a:lnTo>
                    <a:pt x="9" y="16"/>
                  </a:lnTo>
                  <a:lnTo>
                    <a:pt x="5" y="23"/>
                  </a:lnTo>
                  <a:lnTo>
                    <a:pt x="3" y="23"/>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82" name="Freeform 485"/>
            <p:cNvSpPr>
              <a:spLocks/>
            </p:cNvSpPr>
            <p:nvPr/>
          </p:nvSpPr>
          <p:spPr bwMode="auto">
            <a:xfrm>
              <a:off x="5342485" y="2658563"/>
              <a:ext cx="4084" cy="3382"/>
            </a:xfrm>
            <a:custGeom>
              <a:avLst/>
              <a:gdLst>
                <a:gd name="T0" fmla="*/ 2 w 2"/>
                <a:gd name="T1" fmla="*/ 2 h 2"/>
                <a:gd name="T2" fmla="*/ 2 w 2"/>
                <a:gd name="T3" fmla="*/ 0 h 2"/>
                <a:gd name="T4" fmla="*/ 2 w 2"/>
                <a:gd name="T5" fmla="*/ 0 h 2"/>
                <a:gd name="T6" fmla="*/ 0 w 2"/>
                <a:gd name="T7" fmla="*/ 0 h 2"/>
                <a:gd name="T8" fmla="*/ 0 w 2"/>
                <a:gd name="T9" fmla="*/ 0 h 2"/>
                <a:gd name="T10" fmla="*/ 2 w 2"/>
                <a:gd name="T11" fmla="*/ 2 h 2"/>
                <a:gd name="T12" fmla="*/ 2 w 2"/>
                <a:gd name="T13" fmla="*/ 2 h 2"/>
                <a:gd name="T14" fmla="*/ 2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2"/>
                  </a:moveTo>
                  <a:lnTo>
                    <a:pt x="2" y="0"/>
                  </a:lnTo>
                  <a:lnTo>
                    <a:pt x="2" y="0"/>
                  </a:lnTo>
                  <a:lnTo>
                    <a:pt x="0" y="0"/>
                  </a:lnTo>
                  <a:lnTo>
                    <a:pt x="0" y="0"/>
                  </a:lnTo>
                  <a:lnTo>
                    <a:pt x="2" y="2"/>
                  </a:lnTo>
                  <a:lnTo>
                    <a:pt x="2" y="2"/>
                  </a:lnTo>
                  <a:lnTo>
                    <a:pt x="2"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83" name="Freeform 486"/>
            <p:cNvSpPr>
              <a:spLocks/>
            </p:cNvSpPr>
            <p:nvPr/>
          </p:nvSpPr>
          <p:spPr bwMode="auto">
            <a:xfrm>
              <a:off x="5342485" y="2653489"/>
              <a:ext cx="8168" cy="1692"/>
            </a:xfrm>
            <a:custGeom>
              <a:avLst/>
              <a:gdLst>
                <a:gd name="T0" fmla="*/ 4 w 4"/>
                <a:gd name="T1" fmla="*/ 1 h 1"/>
                <a:gd name="T2" fmla="*/ 4 w 4"/>
                <a:gd name="T3" fmla="*/ 1 h 1"/>
                <a:gd name="T4" fmla="*/ 2 w 4"/>
                <a:gd name="T5" fmla="*/ 0 h 1"/>
                <a:gd name="T6" fmla="*/ 2 w 4"/>
                <a:gd name="T7" fmla="*/ 0 h 1"/>
                <a:gd name="T8" fmla="*/ 0 w 4"/>
                <a:gd name="T9" fmla="*/ 0 h 1"/>
                <a:gd name="T10" fmla="*/ 2 w 4"/>
                <a:gd name="T11" fmla="*/ 1 h 1"/>
                <a:gd name="T12" fmla="*/ 2 w 4"/>
                <a:gd name="T13" fmla="*/ 1 h 1"/>
                <a:gd name="T14" fmla="*/ 4 w 4"/>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1">
                  <a:moveTo>
                    <a:pt x="4" y="1"/>
                  </a:moveTo>
                  <a:lnTo>
                    <a:pt x="4" y="1"/>
                  </a:lnTo>
                  <a:lnTo>
                    <a:pt x="2" y="0"/>
                  </a:lnTo>
                  <a:lnTo>
                    <a:pt x="2" y="0"/>
                  </a:lnTo>
                  <a:lnTo>
                    <a:pt x="0" y="0"/>
                  </a:lnTo>
                  <a:lnTo>
                    <a:pt x="2" y="1"/>
                  </a:lnTo>
                  <a:lnTo>
                    <a:pt x="2" y="1"/>
                  </a:lnTo>
                  <a:lnTo>
                    <a:pt x="4" y="1"/>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84" name="Freeform 487"/>
            <p:cNvSpPr>
              <a:spLocks/>
            </p:cNvSpPr>
            <p:nvPr/>
          </p:nvSpPr>
          <p:spPr bwMode="auto">
            <a:xfrm>
              <a:off x="5346569" y="2631504"/>
              <a:ext cx="22463" cy="21986"/>
            </a:xfrm>
            <a:custGeom>
              <a:avLst/>
              <a:gdLst>
                <a:gd name="T0" fmla="*/ 11 w 11"/>
                <a:gd name="T1" fmla="*/ 7 h 13"/>
                <a:gd name="T2" fmla="*/ 9 w 11"/>
                <a:gd name="T3" fmla="*/ 5 h 13"/>
                <a:gd name="T4" fmla="*/ 9 w 11"/>
                <a:gd name="T5" fmla="*/ 2 h 13"/>
                <a:gd name="T6" fmla="*/ 9 w 11"/>
                <a:gd name="T7" fmla="*/ 2 h 13"/>
                <a:gd name="T8" fmla="*/ 9 w 11"/>
                <a:gd name="T9" fmla="*/ 2 h 13"/>
                <a:gd name="T10" fmla="*/ 7 w 11"/>
                <a:gd name="T11" fmla="*/ 0 h 13"/>
                <a:gd name="T12" fmla="*/ 5 w 11"/>
                <a:gd name="T13" fmla="*/ 0 h 13"/>
                <a:gd name="T14" fmla="*/ 3 w 11"/>
                <a:gd name="T15" fmla="*/ 0 h 13"/>
                <a:gd name="T16" fmla="*/ 0 w 11"/>
                <a:gd name="T17" fmla="*/ 0 h 13"/>
                <a:gd name="T18" fmla="*/ 0 w 11"/>
                <a:gd name="T19" fmla="*/ 0 h 13"/>
                <a:gd name="T20" fmla="*/ 0 w 11"/>
                <a:gd name="T21" fmla="*/ 0 h 13"/>
                <a:gd name="T22" fmla="*/ 2 w 11"/>
                <a:gd name="T23" fmla="*/ 0 h 13"/>
                <a:gd name="T24" fmla="*/ 2 w 11"/>
                <a:gd name="T25" fmla="*/ 2 h 13"/>
                <a:gd name="T26" fmla="*/ 3 w 11"/>
                <a:gd name="T27" fmla="*/ 2 h 13"/>
                <a:gd name="T28" fmla="*/ 3 w 11"/>
                <a:gd name="T29" fmla="*/ 4 h 13"/>
                <a:gd name="T30" fmla="*/ 5 w 11"/>
                <a:gd name="T31" fmla="*/ 7 h 13"/>
                <a:gd name="T32" fmla="*/ 7 w 11"/>
                <a:gd name="T33" fmla="*/ 11 h 13"/>
                <a:gd name="T34" fmla="*/ 9 w 11"/>
                <a:gd name="T35" fmla="*/ 11 h 13"/>
                <a:gd name="T36" fmla="*/ 9 w 11"/>
                <a:gd name="T37" fmla="*/ 13 h 13"/>
                <a:gd name="T38" fmla="*/ 11 w 11"/>
                <a:gd name="T39" fmla="*/ 11 h 13"/>
                <a:gd name="T40" fmla="*/ 11 w 11"/>
                <a:gd name="T41" fmla="*/ 9 h 13"/>
                <a:gd name="T42" fmla="*/ 11 w 11"/>
                <a:gd name="T43" fmla="*/ 9 h 13"/>
                <a:gd name="T44" fmla="*/ 11 w 11"/>
                <a:gd name="T45" fmla="*/ 7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 h="13">
                  <a:moveTo>
                    <a:pt x="11" y="7"/>
                  </a:moveTo>
                  <a:lnTo>
                    <a:pt x="9" y="5"/>
                  </a:lnTo>
                  <a:lnTo>
                    <a:pt x="9" y="2"/>
                  </a:lnTo>
                  <a:lnTo>
                    <a:pt x="9" y="2"/>
                  </a:lnTo>
                  <a:lnTo>
                    <a:pt x="9" y="2"/>
                  </a:lnTo>
                  <a:lnTo>
                    <a:pt x="7" y="0"/>
                  </a:lnTo>
                  <a:lnTo>
                    <a:pt x="5" y="0"/>
                  </a:lnTo>
                  <a:lnTo>
                    <a:pt x="3" y="0"/>
                  </a:lnTo>
                  <a:lnTo>
                    <a:pt x="0" y="0"/>
                  </a:lnTo>
                  <a:lnTo>
                    <a:pt x="0" y="0"/>
                  </a:lnTo>
                  <a:lnTo>
                    <a:pt x="0" y="0"/>
                  </a:lnTo>
                  <a:lnTo>
                    <a:pt x="2" y="0"/>
                  </a:lnTo>
                  <a:lnTo>
                    <a:pt x="2" y="2"/>
                  </a:lnTo>
                  <a:lnTo>
                    <a:pt x="3" y="2"/>
                  </a:lnTo>
                  <a:lnTo>
                    <a:pt x="3" y="4"/>
                  </a:lnTo>
                  <a:lnTo>
                    <a:pt x="5" y="7"/>
                  </a:lnTo>
                  <a:lnTo>
                    <a:pt x="7" y="11"/>
                  </a:lnTo>
                  <a:lnTo>
                    <a:pt x="9" y="11"/>
                  </a:lnTo>
                  <a:lnTo>
                    <a:pt x="9" y="13"/>
                  </a:lnTo>
                  <a:lnTo>
                    <a:pt x="11" y="11"/>
                  </a:lnTo>
                  <a:lnTo>
                    <a:pt x="11" y="9"/>
                  </a:lnTo>
                  <a:lnTo>
                    <a:pt x="11" y="9"/>
                  </a:lnTo>
                  <a:lnTo>
                    <a:pt x="11" y="7"/>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85" name="Freeform 488"/>
            <p:cNvSpPr>
              <a:spLocks/>
            </p:cNvSpPr>
            <p:nvPr/>
          </p:nvSpPr>
          <p:spPr bwMode="auto">
            <a:xfrm>
              <a:off x="5324106" y="2540181"/>
              <a:ext cx="87807" cy="106544"/>
            </a:xfrm>
            <a:custGeom>
              <a:avLst/>
              <a:gdLst>
                <a:gd name="T0" fmla="*/ 0 w 43"/>
                <a:gd name="T1" fmla="*/ 25 h 63"/>
                <a:gd name="T2" fmla="*/ 5 w 43"/>
                <a:gd name="T3" fmla="*/ 38 h 63"/>
                <a:gd name="T4" fmla="*/ 9 w 43"/>
                <a:gd name="T5" fmla="*/ 41 h 63"/>
                <a:gd name="T6" fmla="*/ 11 w 43"/>
                <a:gd name="T7" fmla="*/ 40 h 63"/>
                <a:gd name="T8" fmla="*/ 13 w 43"/>
                <a:gd name="T9" fmla="*/ 43 h 63"/>
                <a:gd name="T10" fmla="*/ 11 w 43"/>
                <a:gd name="T11" fmla="*/ 47 h 63"/>
                <a:gd name="T12" fmla="*/ 14 w 43"/>
                <a:gd name="T13" fmla="*/ 50 h 63"/>
                <a:gd name="T14" fmla="*/ 16 w 43"/>
                <a:gd name="T15" fmla="*/ 52 h 63"/>
                <a:gd name="T16" fmla="*/ 20 w 43"/>
                <a:gd name="T17" fmla="*/ 49 h 63"/>
                <a:gd name="T18" fmla="*/ 23 w 43"/>
                <a:gd name="T19" fmla="*/ 50 h 63"/>
                <a:gd name="T20" fmla="*/ 29 w 43"/>
                <a:gd name="T21" fmla="*/ 56 h 63"/>
                <a:gd name="T22" fmla="*/ 27 w 43"/>
                <a:gd name="T23" fmla="*/ 50 h 63"/>
                <a:gd name="T24" fmla="*/ 31 w 43"/>
                <a:gd name="T25" fmla="*/ 50 h 63"/>
                <a:gd name="T26" fmla="*/ 34 w 43"/>
                <a:gd name="T27" fmla="*/ 54 h 63"/>
                <a:gd name="T28" fmla="*/ 36 w 43"/>
                <a:gd name="T29" fmla="*/ 58 h 63"/>
                <a:gd name="T30" fmla="*/ 42 w 43"/>
                <a:gd name="T31" fmla="*/ 59 h 63"/>
                <a:gd name="T32" fmla="*/ 42 w 43"/>
                <a:gd name="T33" fmla="*/ 63 h 63"/>
                <a:gd name="T34" fmla="*/ 42 w 43"/>
                <a:gd name="T35" fmla="*/ 58 h 63"/>
                <a:gd name="T36" fmla="*/ 40 w 43"/>
                <a:gd name="T37" fmla="*/ 56 h 63"/>
                <a:gd name="T38" fmla="*/ 38 w 43"/>
                <a:gd name="T39" fmla="*/ 54 h 63"/>
                <a:gd name="T40" fmla="*/ 38 w 43"/>
                <a:gd name="T41" fmla="*/ 50 h 63"/>
                <a:gd name="T42" fmla="*/ 36 w 43"/>
                <a:gd name="T43" fmla="*/ 49 h 63"/>
                <a:gd name="T44" fmla="*/ 33 w 43"/>
                <a:gd name="T45" fmla="*/ 47 h 63"/>
                <a:gd name="T46" fmla="*/ 33 w 43"/>
                <a:gd name="T47" fmla="*/ 49 h 63"/>
                <a:gd name="T48" fmla="*/ 29 w 43"/>
                <a:gd name="T49" fmla="*/ 45 h 63"/>
                <a:gd name="T50" fmla="*/ 25 w 43"/>
                <a:gd name="T51" fmla="*/ 45 h 63"/>
                <a:gd name="T52" fmla="*/ 25 w 43"/>
                <a:gd name="T53" fmla="*/ 47 h 63"/>
                <a:gd name="T54" fmla="*/ 23 w 43"/>
                <a:gd name="T55" fmla="*/ 49 h 63"/>
                <a:gd name="T56" fmla="*/ 20 w 43"/>
                <a:gd name="T57" fmla="*/ 43 h 63"/>
                <a:gd name="T58" fmla="*/ 18 w 43"/>
                <a:gd name="T59" fmla="*/ 40 h 63"/>
                <a:gd name="T60" fmla="*/ 16 w 43"/>
                <a:gd name="T61" fmla="*/ 34 h 63"/>
                <a:gd name="T62" fmla="*/ 16 w 43"/>
                <a:gd name="T63" fmla="*/ 29 h 63"/>
                <a:gd name="T64" fmla="*/ 18 w 43"/>
                <a:gd name="T65" fmla="*/ 25 h 63"/>
                <a:gd name="T66" fmla="*/ 20 w 43"/>
                <a:gd name="T67" fmla="*/ 23 h 63"/>
                <a:gd name="T68" fmla="*/ 20 w 43"/>
                <a:gd name="T69" fmla="*/ 16 h 63"/>
                <a:gd name="T70" fmla="*/ 18 w 43"/>
                <a:gd name="T71" fmla="*/ 12 h 63"/>
                <a:gd name="T72" fmla="*/ 16 w 43"/>
                <a:gd name="T73" fmla="*/ 7 h 63"/>
                <a:gd name="T74" fmla="*/ 16 w 43"/>
                <a:gd name="T75" fmla="*/ 2 h 63"/>
                <a:gd name="T76" fmla="*/ 14 w 43"/>
                <a:gd name="T77" fmla="*/ 0 h 63"/>
                <a:gd name="T78" fmla="*/ 13 w 43"/>
                <a:gd name="T79" fmla="*/ 2 h 63"/>
                <a:gd name="T80" fmla="*/ 5 w 43"/>
                <a:gd name="T81" fmla="*/ 0 h 63"/>
                <a:gd name="T82" fmla="*/ 2 w 43"/>
                <a:gd name="T83" fmla="*/ 2 h 63"/>
                <a:gd name="T84" fmla="*/ 2 w 43"/>
                <a:gd name="T85" fmla="*/ 9 h 63"/>
                <a:gd name="T86" fmla="*/ 4 w 43"/>
                <a:gd name="T87" fmla="*/ 18 h 63"/>
                <a:gd name="T88" fmla="*/ 4 w 43"/>
                <a:gd name="T89"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 h="63">
                  <a:moveTo>
                    <a:pt x="2" y="25"/>
                  </a:moveTo>
                  <a:lnTo>
                    <a:pt x="0" y="23"/>
                  </a:lnTo>
                  <a:lnTo>
                    <a:pt x="0" y="25"/>
                  </a:lnTo>
                  <a:lnTo>
                    <a:pt x="2" y="29"/>
                  </a:lnTo>
                  <a:lnTo>
                    <a:pt x="4" y="34"/>
                  </a:lnTo>
                  <a:lnTo>
                    <a:pt x="5" y="38"/>
                  </a:lnTo>
                  <a:lnTo>
                    <a:pt x="7" y="40"/>
                  </a:lnTo>
                  <a:lnTo>
                    <a:pt x="7" y="40"/>
                  </a:lnTo>
                  <a:lnTo>
                    <a:pt x="9" y="41"/>
                  </a:lnTo>
                  <a:lnTo>
                    <a:pt x="11" y="43"/>
                  </a:lnTo>
                  <a:lnTo>
                    <a:pt x="11" y="43"/>
                  </a:lnTo>
                  <a:lnTo>
                    <a:pt x="11" y="40"/>
                  </a:lnTo>
                  <a:lnTo>
                    <a:pt x="11" y="40"/>
                  </a:lnTo>
                  <a:lnTo>
                    <a:pt x="13" y="41"/>
                  </a:lnTo>
                  <a:lnTo>
                    <a:pt x="13" y="43"/>
                  </a:lnTo>
                  <a:lnTo>
                    <a:pt x="13" y="43"/>
                  </a:lnTo>
                  <a:lnTo>
                    <a:pt x="11" y="45"/>
                  </a:lnTo>
                  <a:lnTo>
                    <a:pt x="11" y="47"/>
                  </a:lnTo>
                  <a:lnTo>
                    <a:pt x="13" y="49"/>
                  </a:lnTo>
                  <a:lnTo>
                    <a:pt x="13" y="50"/>
                  </a:lnTo>
                  <a:lnTo>
                    <a:pt x="14" y="50"/>
                  </a:lnTo>
                  <a:lnTo>
                    <a:pt x="14" y="50"/>
                  </a:lnTo>
                  <a:lnTo>
                    <a:pt x="16" y="50"/>
                  </a:lnTo>
                  <a:lnTo>
                    <a:pt x="16" y="52"/>
                  </a:lnTo>
                  <a:lnTo>
                    <a:pt x="18" y="52"/>
                  </a:lnTo>
                  <a:lnTo>
                    <a:pt x="20" y="50"/>
                  </a:lnTo>
                  <a:lnTo>
                    <a:pt x="20" y="49"/>
                  </a:lnTo>
                  <a:lnTo>
                    <a:pt x="22" y="49"/>
                  </a:lnTo>
                  <a:lnTo>
                    <a:pt x="22" y="49"/>
                  </a:lnTo>
                  <a:lnTo>
                    <a:pt x="23" y="50"/>
                  </a:lnTo>
                  <a:lnTo>
                    <a:pt x="27" y="52"/>
                  </a:lnTo>
                  <a:lnTo>
                    <a:pt x="27" y="54"/>
                  </a:lnTo>
                  <a:lnTo>
                    <a:pt x="29" y="56"/>
                  </a:lnTo>
                  <a:lnTo>
                    <a:pt x="29" y="56"/>
                  </a:lnTo>
                  <a:lnTo>
                    <a:pt x="29" y="56"/>
                  </a:lnTo>
                  <a:lnTo>
                    <a:pt x="27" y="50"/>
                  </a:lnTo>
                  <a:lnTo>
                    <a:pt x="27" y="49"/>
                  </a:lnTo>
                  <a:lnTo>
                    <a:pt x="29" y="49"/>
                  </a:lnTo>
                  <a:lnTo>
                    <a:pt x="31" y="50"/>
                  </a:lnTo>
                  <a:lnTo>
                    <a:pt x="31" y="52"/>
                  </a:lnTo>
                  <a:lnTo>
                    <a:pt x="33" y="52"/>
                  </a:lnTo>
                  <a:lnTo>
                    <a:pt x="34" y="54"/>
                  </a:lnTo>
                  <a:lnTo>
                    <a:pt x="34" y="56"/>
                  </a:lnTo>
                  <a:lnTo>
                    <a:pt x="36" y="58"/>
                  </a:lnTo>
                  <a:lnTo>
                    <a:pt x="36" y="58"/>
                  </a:lnTo>
                  <a:lnTo>
                    <a:pt x="38" y="59"/>
                  </a:lnTo>
                  <a:lnTo>
                    <a:pt x="40" y="59"/>
                  </a:lnTo>
                  <a:lnTo>
                    <a:pt x="42" y="59"/>
                  </a:lnTo>
                  <a:lnTo>
                    <a:pt x="40" y="61"/>
                  </a:lnTo>
                  <a:lnTo>
                    <a:pt x="40" y="61"/>
                  </a:lnTo>
                  <a:lnTo>
                    <a:pt x="42" y="63"/>
                  </a:lnTo>
                  <a:lnTo>
                    <a:pt x="43" y="61"/>
                  </a:lnTo>
                  <a:lnTo>
                    <a:pt x="42" y="58"/>
                  </a:lnTo>
                  <a:lnTo>
                    <a:pt x="42" y="58"/>
                  </a:lnTo>
                  <a:lnTo>
                    <a:pt x="40" y="58"/>
                  </a:lnTo>
                  <a:lnTo>
                    <a:pt x="40" y="56"/>
                  </a:lnTo>
                  <a:lnTo>
                    <a:pt x="40" y="56"/>
                  </a:lnTo>
                  <a:lnTo>
                    <a:pt x="40" y="56"/>
                  </a:lnTo>
                  <a:lnTo>
                    <a:pt x="40" y="54"/>
                  </a:lnTo>
                  <a:lnTo>
                    <a:pt x="38" y="54"/>
                  </a:lnTo>
                  <a:lnTo>
                    <a:pt x="38" y="52"/>
                  </a:lnTo>
                  <a:lnTo>
                    <a:pt x="36" y="52"/>
                  </a:lnTo>
                  <a:lnTo>
                    <a:pt x="38" y="50"/>
                  </a:lnTo>
                  <a:lnTo>
                    <a:pt x="38" y="50"/>
                  </a:lnTo>
                  <a:lnTo>
                    <a:pt x="38" y="49"/>
                  </a:lnTo>
                  <a:lnTo>
                    <a:pt x="36" y="49"/>
                  </a:lnTo>
                  <a:lnTo>
                    <a:pt x="34" y="47"/>
                  </a:lnTo>
                  <a:lnTo>
                    <a:pt x="34" y="47"/>
                  </a:lnTo>
                  <a:lnTo>
                    <a:pt x="33" y="47"/>
                  </a:lnTo>
                  <a:lnTo>
                    <a:pt x="34" y="49"/>
                  </a:lnTo>
                  <a:lnTo>
                    <a:pt x="33" y="50"/>
                  </a:lnTo>
                  <a:lnTo>
                    <a:pt x="33" y="49"/>
                  </a:lnTo>
                  <a:lnTo>
                    <a:pt x="31" y="47"/>
                  </a:lnTo>
                  <a:lnTo>
                    <a:pt x="31" y="45"/>
                  </a:lnTo>
                  <a:lnTo>
                    <a:pt x="29" y="45"/>
                  </a:lnTo>
                  <a:lnTo>
                    <a:pt x="27" y="43"/>
                  </a:lnTo>
                  <a:lnTo>
                    <a:pt x="27" y="45"/>
                  </a:lnTo>
                  <a:lnTo>
                    <a:pt x="25" y="45"/>
                  </a:lnTo>
                  <a:lnTo>
                    <a:pt x="25" y="47"/>
                  </a:lnTo>
                  <a:lnTo>
                    <a:pt x="25" y="45"/>
                  </a:lnTo>
                  <a:lnTo>
                    <a:pt x="25" y="47"/>
                  </a:lnTo>
                  <a:lnTo>
                    <a:pt x="25" y="49"/>
                  </a:lnTo>
                  <a:lnTo>
                    <a:pt x="23" y="49"/>
                  </a:lnTo>
                  <a:lnTo>
                    <a:pt x="23" y="49"/>
                  </a:lnTo>
                  <a:lnTo>
                    <a:pt x="20" y="47"/>
                  </a:lnTo>
                  <a:lnTo>
                    <a:pt x="20" y="45"/>
                  </a:lnTo>
                  <a:lnTo>
                    <a:pt x="20" y="43"/>
                  </a:lnTo>
                  <a:lnTo>
                    <a:pt x="18" y="41"/>
                  </a:lnTo>
                  <a:lnTo>
                    <a:pt x="20" y="40"/>
                  </a:lnTo>
                  <a:lnTo>
                    <a:pt x="18" y="40"/>
                  </a:lnTo>
                  <a:lnTo>
                    <a:pt x="16" y="38"/>
                  </a:lnTo>
                  <a:lnTo>
                    <a:pt x="16" y="36"/>
                  </a:lnTo>
                  <a:lnTo>
                    <a:pt x="16" y="34"/>
                  </a:lnTo>
                  <a:lnTo>
                    <a:pt x="16" y="32"/>
                  </a:lnTo>
                  <a:lnTo>
                    <a:pt x="16" y="30"/>
                  </a:lnTo>
                  <a:lnTo>
                    <a:pt x="16" y="29"/>
                  </a:lnTo>
                  <a:lnTo>
                    <a:pt x="16" y="29"/>
                  </a:lnTo>
                  <a:lnTo>
                    <a:pt x="18" y="27"/>
                  </a:lnTo>
                  <a:lnTo>
                    <a:pt x="18" y="25"/>
                  </a:lnTo>
                  <a:lnTo>
                    <a:pt x="18" y="27"/>
                  </a:lnTo>
                  <a:lnTo>
                    <a:pt x="20" y="25"/>
                  </a:lnTo>
                  <a:lnTo>
                    <a:pt x="20" y="23"/>
                  </a:lnTo>
                  <a:lnTo>
                    <a:pt x="20" y="21"/>
                  </a:lnTo>
                  <a:lnTo>
                    <a:pt x="20" y="20"/>
                  </a:lnTo>
                  <a:lnTo>
                    <a:pt x="20" y="16"/>
                  </a:lnTo>
                  <a:lnTo>
                    <a:pt x="20" y="14"/>
                  </a:lnTo>
                  <a:lnTo>
                    <a:pt x="20" y="14"/>
                  </a:lnTo>
                  <a:lnTo>
                    <a:pt x="18" y="12"/>
                  </a:lnTo>
                  <a:lnTo>
                    <a:pt x="18" y="12"/>
                  </a:lnTo>
                  <a:lnTo>
                    <a:pt x="16" y="11"/>
                  </a:lnTo>
                  <a:lnTo>
                    <a:pt x="16" y="7"/>
                  </a:lnTo>
                  <a:lnTo>
                    <a:pt x="16" y="5"/>
                  </a:lnTo>
                  <a:lnTo>
                    <a:pt x="16" y="3"/>
                  </a:lnTo>
                  <a:lnTo>
                    <a:pt x="16" y="2"/>
                  </a:lnTo>
                  <a:lnTo>
                    <a:pt x="16" y="2"/>
                  </a:lnTo>
                  <a:lnTo>
                    <a:pt x="14" y="2"/>
                  </a:lnTo>
                  <a:lnTo>
                    <a:pt x="14" y="0"/>
                  </a:lnTo>
                  <a:lnTo>
                    <a:pt x="13" y="0"/>
                  </a:lnTo>
                  <a:lnTo>
                    <a:pt x="13" y="2"/>
                  </a:lnTo>
                  <a:lnTo>
                    <a:pt x="13" y="2"/>
                  </a:lnTo>
                  <a:lnTo>
                    <a:pt x="11" y="2"/>
                  </a:lnTo>
                  <a:lnTo>
                    <a:pt x="7" y="0"/>
                  </a:lnTo>
                  <a:lnTo>
                    <a:pt x="5" y="0"/>
                  </a:lnTo>
                  <a:lnTo>
                    <a:pt x="4" y="0"/>
                  </a:lnTo>
                  <a:lnTo>
                    <a:pt x="2" y="0"/>
                  </a:lnTo>
                  <a:lnTo>
                    <a:pt x="2" y="2"/>
                  </a:lnTo>
                  <a:lnTo>
                    <a:pt x="2" y="3"/>
                  </a:lnTo>
                  <a:lnTo>
                    <a:pt x="2" y="7"/>
                  </a:lnTo>
                  <a:lnTo>
                    <a:pt x="2" y="9"/>
                  </a:lnTo>
                  <a:lnTo>
                    <a:pt x="2" y="11"/>
                  </a:lnTo>
                  <a:lnTo>
                    <a:pt x="4" y="14"/>
                  </a:lnTo>
                  <a:lnTo>
                    <a:pt x="4" y="18"/>
                  </a:lnTo>
                  <a:lnTo>
                    <a:pt x="4" y="20"/>
                  </a:lnTo>
                  <a:lnTo>
                    <a:pt x="5" y="25"/>
                  </a:lnTo>
                  <a:lnTo>
                    <a:pt x="4" y="27"/>
                  </a:lnTo>
                  <a:lnTo>
                    <a:pt x="2" y="25"/>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86" name="Freeform 489"/>
            <p:cNvSpPr>
              <a:spLocks/>
            </p:cNvSpPr>
            <p:nvPr/>
          </p:nvSpPr>
          <p:spPr bwMode="auto">
            <a:xfrm>
              <a:off x="5364947" y="2601063"/>
              <a:ext cx="4084" cy="8456"/>
            </a:xfrm>
            <a:custGeom>
              <a:avLst/>
              <a:gdLst>
                <a:gd name="T0" fmla="*/ 0 w 2"/>
                <a:gd name="T1" fmla="*/ 0 h 5"/>
                <a:gd name="T2" fmla="*/ 0 w 2"/>
                <a:gd name="T3" fmla="*/ 2 h 5"/>
                <a:gd name="T4" fmla="*/ 2 w 2"/>
                <a:gd name="T5" fmla="*/ 5 h 5"/>
                <a:gd name="T6" fmla="*/ 2 w 2"/>
                <a:gd name="T7" fmla="*/ 4 h 5"/>
                <a:gd name="T8" fmla="*/ 0 w 2"/>
                <a:gd name="T9" fmla="*/ 0 h 5"/>
                <a:gd name="T10" fmla="*/ 0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0" y="0"/>
                  </a:moveTo>
                  <a:lnTo>
                    <a:pt x="0" y="2"/>
                  </a:lnTo>
                  <a:lnTo>
                    <a:pt x="2" y="5"/>
                  </a:lnTo>
                  <a:lnTo>
                    <a:pt x="2" y="4"/>
                  </a:lnTo>
                  <a:lnTo>
                    <a:pt x="0"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87" name="Freeform 490"/>
            <p:cNvSpPr>
              <a:spLocks/>
            </p:cNvSpPr>
            <p:nvPr/>
          </p:nvSpPr>
          <p:spPr bwMode="auto">
            <a:xfrm>
              <a:off x="5369031" y="2628122"/>
              <a:ext cx="6127" cy="6765"/>
            </a:xfrm>
            <a:custGeom>
              <a:avLst/>
              <a:gdLst>
                <a:gd name="T0" fmla="*/ 1 w 3"/>
                <a:gd name="T1" fmla="*/ 4 h 4"/>
                <a:gd name="T2" fmla="*/ 3 w 3"/>
                <a:gd name="T3" fmla="*/ 4 h 4"/>
                <a:gd name="T4" fmla="*/ 3 w 3"/>
                <a:gd name="T5" fmla="*/ 2 h 4"/>
                <a:gd name="T6" fmla="*/ 3 w 3"/>
                <a:gd name="T7" fmla="*/ 0 h 4"/>
                <a:gd name="T8" fmla="*/ 1 w 3"/>
                <a:gd name="T9" fmla="*/ 0 h 4"/>
                <a:gd name="T10" fmla="*/ 0 w 3"/>
                <a:gd name="T11" fmla="*/ 0 h 4"/>
                <a:gd name="T12" fmla="*/ 0 w 3"/>
                <a:gd name="T13" fmla="*/ 2 h 4"/>
                <a:gd name="T14" fmla="*/ 1 w 3"/>
                <a:gd name="T15" fmla="*/ 4 h 4"/>
                <a:gd name="T16" fmla="*/ 1 w 3"/>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1" y="4"/>
                  </a:moveTo>
                  <a:lnTo>
                    <a:pt x="3" y="4"/>
                  </a:lnTo>
                  <a:lnTo>
                    <a:pt x="3" y="2"/>
                  </a:lnTo>
                  <a:lnTo>
                    <a:pt x="3" y="0"/>
                  </a:lnTo>
                  <a:lnTo>
                    <a:pt x="1" y="0"/>
                  </a:lnTo>
                  <a:lnTo>
                    <a:pt x="0" y="0"/>
                  </a:lnTo>
                  <a:lnTo>
                    <a:pt x="0" y="2"/>
                  </a:lnTo>
                  <a:lnTo>
                    <a:pt x="1" y="4"/>
                  </a:lnTo>
                  <a:lnTo>
                    <a:pt x="1"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88" name="Freeform 491"/>
            <p:cNvSpPr>
              <a:spLocks/>
            </p:cNvSpPr>
            <p:nvPr/>
          </p:nvSpPr>
          <p:spPr bwMode="auto">
            <a:xfrm>
              <a:off x="5375157" y="2643342"/>
              <a:ext cx="4084" cy="10147"/>
            </a:xfrm>
            <a:custGeom>
              <a:avLst/>
              <a:gdLst>
                <a:gd name="T0" fmla="*/ 0 w 2"/>
                <a:gd name="T1" fmla="*/ 0 h 6"/>
                <a:gd name="T2" fmla="*/ 0 w 2"/>
                <a:gd name="T3" fmla="*/ 4 h 6"/>
                <a:gd name="T4" fmla="*/ 0 w 2"/>
                <a:gd name="T5" fmla="*/ 6 h 6"/>
                <a:gd name="T6" fmla="*/ 2 w 2"/>
                <a:gd name="T7" fmla="*/ 6 h 6"/>
                <a:gd name="T8" fmla="*/ 2 w 2"/>
                <a:gd name="T9" fmla="*/ 6 h 6"/>
                <a:gd name="T10" fmla="*/ 0 w 2"/>
                <a:gd name="T11" fmla="*/ 0 h 6"/>
                <a:gd name="T12" fmla="*/ 0 w 2"/>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2" h="6">
                  <a:moveTo>
                    <a:pt x="0" y="0"/>
                  </a:moveTo>
                  <a:lnTo>
                    <a:pt x="0" y="4"/>
                  </a:lnTo>
                  <a:lnTo>
                    <a:pt x="0" y="6"/>
                  </a:lnTo>
                  <a:lnTo>
                    <a:pt x="2" y="6"/>
                  </a:lnTo>
                  <a:lnTo>
                    <a:pt x="2" y="6"/>
                  </a:lnTo>
                  <a:lnTo>
                    <a:pt x="0"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89" name="Freeform 492"/>
            <p:cNvSpPr>
              <a:spLocks/>
            </p:cNvSpPr>
            <p:nvPr/>
          </p:nvSpPr>
          <p:spPr bwMode="auto">
            <a:xfrm>
              <a:off x="5383326" y="2646724"/>
              <a:ext cx="4084" cy="3382"/>
            </a:xfrm>
            <a:custGeom>
              <a:avLst/>
              <a:gdLst>
                <a:gd name="T0" fmla="*/ 2 w 2"/>
                <a:gd name="T1" fmla="*/ 0 h 2"/>
                <a:gd name="T2" fmla="*/ 0 w 2"/>
                <a:gd name="T3" fmla="*/ 0 h 2"/>
                <a:gd name="T4" fmla="*/ 0 w 2"/>
                <a:gd name="T5" fmla="*/ 2 h 2"/>
                <a:gd name="T6" fmla="*/ 2 w 2"/>
                <a:gd name="T7" fmla="*/ 2 h 2"/>
                <a:gd name="T8" fmla="*/ 2 w 2"/>
                <a:gd name="T9" fmla="*/ 2 h 2"/>
                <a:gd name="T10" fmla="*/ 2 w 2"/>
                <a:gd name="T11" fmla="*/ 2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lnTo>
                    <a:pt x="0" y="0"/>
                  </a:lnTo>
                  <a:lnTo>
                    <a:pt x="0" y="2"/>
                  </a:lnTo>
                  <a:lnTo>
                    <a:pt x="2" y="2"/>
                  </a:lnTo>
                  <a:lnTo>
                    <a:pt x="2" y="2"/>
                  </a:lnTo>
                  <a:lnTo>
                    <a:pt x="2" y="2"/>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90" name="Freeform 493"/>
            <p:cNvSpPr>
              <a:spLocks/>
            </p:cNvSpPr>
            <p:nvPr/>
          </p:nvSpPr>
          <p:spPr bwMode="auto">
            <a:xfrm>
              <a:off x="5391494" y="2634886"/>
              <a:ext cx="6127" cy="8456"/>
            </a:xfrm>
            <a:custGeom>
              <a:avLst/>
              <a:gdLst>
                <a:gd name="T0" fmla="*/ 0 w 3"/>
                <a:gd name="T1" fmla="*/ 0 h 5"/>
                <a:gd name="T2" fmla="*/ 0 w 3"/>
                <a:gd name="T3" fmla="*/ 2 h 5"/>
                <a:gd name="T4" fmla="*/ 1 w 3"/>
                <a:gd name="T5" fmla="*/ 3 h 5"/>
                <a:gd name="T6" fmla="*/ 3 w 3"/>
                <a:gd name="T7" fmla="*/ 5 h 5"/>
                <a:gd name="T8" fmla="*/ 3 w 3"/>
                <a:gd name="T9" fmla="*/ 3 h 5"/>
                <a:gd name="T10" fmla="*/ 1 w 3"/>
                <a:gd name="T11" fmla="*/ 3 h 5"/>
                <a:gd name="T12" fmla="*/ 1 w 3"/>
                <a:gd name="T13" fmla="*/ 2 h 5"/>
                <a:gd name="T14" fmla="*/ 0 w 3"/>
                <a:gd name="T15" fmla="*/ 0 h 5"/>
                <a:gd name="T16" fmla="*/ 0 w 3"/>
                <a:gd name="T17" fmla="*/ 0 h 5"/>
                <a:gd name="T18" fmla="*/ 0 w 3"/>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0"/>
                  </a:moveTo>
                  <a:lnTo>
                    <a:pt x="0" y="2"/>
                  </a:lnTo>
                  <a:lnTo>
                    <a:pt x="1" y="3"/>
                  </a:lnTo>
                  <a:lnTo>
                    <a:pt x="3" y="5"/>
                  </a:lnTo>
                  <a:lnTo>
                    <a:pt x="3" y="3"/>
                  </a:lnTo>
                  <a:lnTo>
                    <a:pt x="1" y="3"/>
                  </a:lnTo>
                  <a:lnTo>
                    <a:pt x="1" y="2"/>
                  </a:lnTo>
                  <a:lnTo>
                    <a:pt x="0" y="0"/>
                  </a:lnTo>
                  <a:lnTo>
                    <a:pt x="0"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91" name="Freeform 494"/>
            <p:cNvSpPr>
              <a:spLocks/>
            </p:cNvSpPr>
            <p:nvPr/>
          </p:nvSpPr>
          <p:spPr bwMode="auto">
            <a:xfrm>
              <a:off x="5405787" y="2643342"/>
              <a:ext cx="0" cy="6765"/>
            </a:xfrm>
            <a:custGeom>
              <a:avLst/>
              <a:gdLst>
                <a:gd name="T0" fmla="*/ 2 h 4"/>
                <a:gd name="T1" fmla="*/ 0 h 4"/>
                <a:gd name="T2" fmla="*/ 4 h 4"/>
                <a:gd name="T3" fmla="*/ 2 h 4"/>
                <a:gd name="T4" fmla="*/ 2 h 4"/>
              </a:gdLst>
              <a:ahLst/>
              <a:cxnLst>
                <a:cxn ang="0">
                  <a:pos x="0" y="T0"/>
                </a:cxn>
                <a:cxn ang="0">
                  <a:pos x="0" y="T1"/>
                </a:cxn>
                <a:cxn ang="0">
                  <a:pos x="0" y="T2"/>
                </a:cxn>
                <a:cxn ang="0">
                  <a:pos x="0" y="T3"/>
                </a:cxn>
                <a:cxn ang="0">
                  <a:pos x="0" y="T4"/>
                </a:cxn>
              </a:cxnLst>
              <a:rect l="0" t="0" r="r" b="b"/>
              <a:pathLst>
                <a:path h="4">
                  <a:moveTo>
                    <a:pt x="0" y="2"/>
                  </a:moveTo>
                  <a:lnTo>
                    <a:pt x="0" y="0"/>
                  </a:lnTo>
                  <a:lnTo>
                    <a:pt x="0" y="4"/>
                  </a:lnTo>
                  <a:lnTo>
                    <a:pt x="0" y="2"/>
                  </a:lnTo>
                  <a:lnTo>
                    <a:pt x="0"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92" name="Freeform 495"/>
            <p:cNvSpPr>
              <a:spLocks/>
            </p:cNvSpPr>
            <p:nvPr/>
          </p:nvSpPr>
          <p:spPr bwMode="auto">
            <a:xfrm>
              <a:off x="5397619" y="2646724"/>
              <a:ext cx="14295" cy="11839"/>
            </a:xfrm>
            <a:custGeom>
              <a:avLst/>
              <a:gdLst>
                <a:gd name="T0" fmla="*/ 2 w 7"/>
                <a:gd name="T1" fmla="*/ 0 h 7"/>
                <a:gd name="T2" fmla="*/ 0 w 7"/>
                <a:gd name="T3" fmla="*/ 0 h 7"/>
                <a:gd name="T4" fmla="*/ 0 w 7"/>
                <a:gd name="T5" fmla="*/ 0 h 7"/>
                <a:gd name="T6" fmla="*/ 0 w 7"/>
                <a:gd name="T7" fmla="*/ 0 h 7"/>
                <a:gd name="T8" fmla="*/ 0 w 7"/>
                <a:gd name="T9" fmla="*/ 2 h 7"/>
                <a:gd name="T10" fmla="*/ 0 w 7"/>
                <a:gd name="T11" fmla="*/ 5 h 7"/>
                <a:gd name="T12" fmla="*/ 0 w 7"/>
                <a:gd name="T13" fmla="*/ 5 h 7"/>
                <a:gd name="T14" fmla="*/ 2 w 7"/>
                <a:gd name="T15" fmla="*/ 4 h 7"/>
                <a:gd name="T16" fmla="*/ 2 w 7"/>
                <a:gd name="T17" fmla="*/ 4 h 7"/>
                <a:gd name="T18" fmla="*/ 4 w 7"/>
                <a:gd name="T19" fmla="*/ 4 h 7"/>
                <a:gd name="T20" fmla="*/ 4 w 7"/>
                <a:gd name="T21" fmla="*/ 5 h 7"/>
                <a:gd name="T22" fmla="*/ 6 w 7"/>
                <a:gd name="T23" fmla="*/ 7 h 7"/>
                <a:gd name="T24" fmla="*/ 7 w 7"/>
                <a:gd name="T25" fmla="*/ 7 h 7"/>
                <a:gd name="T26" fmla="*/ 7 w 7"/>
                <a:gd name="T27" fmla="*/ 5 h 7"/>
                <a:gd name="T28" fmla="*/ 7 w 7"/>
                <a:gd name="T29" fmla="*/ 5 h 7"/>
                <a:gd name="T30" fmla="*/ 2 w 7"/>
                <a:gd name="T31" fmla="*/ 0 h 7"/>
                <a:gd name="T32" fmla="*/ 2 w 7"/>
                <a:gd name="T3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7">
                  <a:moveTo>
                    <a:pt x="2" y="0"/>
                  </a:moveTo>
                  <a:lnTo>
                    <a:pt x="0" y="0"/>
                  </a:lnTo>
                  <a:lnTo>
                    <a:pt x="0" y="0"/>
                  </a:lnTo>
                  <a:lnTo>
                    <a:pt x="0" y="0"/>
                  </a:lnTo>
                  <a:lnTo>
                    <a:pt x="0" y="2"/>
                  </a:lnTo>
                  <a:lnTo>
                    <a:pt x="0" y="5"/>
                  </a:lnTo>
                  <a:lnTo>
                    <a:pt x="0" y="5"/>
                  </a:lnTo>
                  <a:lnTo>
                    <a:pt x="2" y="4"/>
                  </a:lnTo>
                  <a:lnTo>
                    <a:pt x="2" y="4"/>
                  </a:lnTo>
                  <a:lnTo>
                    <a:pt x="4" y="4"/>
                  </a:lnTo>
                  <a:lnTo>
                    <a:pt x="4" y="5"/>
                  </a:lnTo>
                  <a:lnTo>
                    <a:pt x="6" y="7"/>
                  </a:lnTo>
                  <a:lnTo>
                    <a:pt x="7" y="7"/>
                  </a:lnTo>
                  <a:lnTo>
                    <a:pt x="7" y="5"/>
                  </a:lnTo>
                  <a:lnTo>
                    <a:pt x="7" y="5"/>
                  </a:lnTo>
                  <a:lnTo>
                    <a:pt x="2" y="0"/>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93" name="Freeform 496"/>
            <p:cNvSpPr>
              <a:spLocks/>
            </p:cNvSpPr>
            <p:nvPr/>
          </p:nvSpPr>
          <p:spPr bwMode="auto">
            <a:xfrm>
              <a:off x="5411914" y="2643342"/>
              <a:ext cx="30631" cy="28750"/>
            </a:xfrm>
            <a:custGeom>
              <a:avLst/>
              <a:gdLst>
                <a:gd name="T0" fmla="*/ 9 w 15"/>
                <a:gd name="T1" fmla="*/ 4 h 17"/>
                <a:gd name="T2" fmla="*/ 9 w 15"/>
                <a:gd name="T3" fmla="*/ 2 h 17"/>
                <a:gd name="T4" fmla="*/ 8 w 15"/>
                <a:gd name="T5" fmla="*/ 0 h 17"/>
                <a:gd name="T6" fmla="*/ 8 w 15"/>
                <a:gd name="T7" fmla="*/ 0 h 17"/>
                <a:gd name="T8" fmla="*/ 6 w 15"/>
                <a:gd name="T9" fmla="*/ 2 h 17"/>
                <a:gd name="T10" fmla="*/ 2 w 15"/>
                <a:gd name="T11" fmla="*/ 2 h 17"/>
                <a:gd name="T12" fmla="*/ 0 w 15"/>
                <a:gd name="T13" fmla="*/ 2 h 17"/>
                <a:gd name="T14" fmla="*/ 2 w 15"/>
                <a:gd name="T15" fmla="*/ 2 h 17"/>
                <a:gd name="T16" fmla="*/ 2 w 15"/>
                <a:gd name="T17" fmla="*/ 4 h 17"/>
                <a:gd name="T18" fmla="*/ 4 w 15"/>
                <a:gd name="T19" fmla="*/ 6 h 17"/>
                <a:gd name="T20" fmla="*/ 6 w 15"/>
                <a:gd name="T21" fmla="*/ 7 h 17"/>
                <a:gd name="T22" fmla="*/ 8 w 15"/>
                <a:gd name="T23" fmla="*/ 9 h 17"/>
                <a:gd name="T24" fmla="*/ 8 w 15"/>
                <a:gd name="T25" fmla="*/ 11 h 17"/>
                <a:gd name="T26" fmla="*/ 8 w 15"/>
                <a:gd name="T27" fmla="*/ 13 h 17"/>
                <a:gd name="T28" fmla="*/ 8 w 15"/>
                <a:gd name="T29" fmla="*/ 13 h 17"/>
                <a:gd name="T30" fmla="*/ 9 w 15"/>
                <a:gd name="T31" fmla="*/ 13 h 17"/>
                <a:gd name="T32" fmla="*/ 9 w 15"/>
                <a:gd name="T33" fmla="*/ 15 h 17"/>
                <a:gd name="T34" fmla="*/ 11 w 15"/>
                <a:gd name="T35" fmla="*/ 17 h 17"/>
                <a:gd name="T36" fmla="*/ 13 w 15"/>
                <a:gd name="T37" fmla="*/ 17 h 17"/>
                <a:gd name="T38" fmla="*/ 15 w 15"/>
                <a:gd name="T39" fmla="*/ 17 h 17"/>
                <a:gd name="T40" fmla="*/ 15 w 15"/>
                <a:gd name="T41" fmla="*/ 15 h 17"/>
                <a:gd name="T42" fmla="*/ 13 w 15"/>
                <a:gd name="T43" fmla="*/ 11 h 17"/>
                <a:gd name="T44" fmla="*/ 11 w 15"/>
                <a:gd name="T45" fmla="*/ 9 h 17"/>
                <a:gd name="T46" fmla="*/ 11 w 15"/>
                <a:gd name="T47" fmla="*/ 7 h 17"/>
                <a:gd name="T48" fmla="*/ 11 w 15"/>
                <a:gd name="T49" fmla="*/ 4 h 17"/>
                <a:gd name="T50" fmla="*/ 9 w 15"/>
                <a:gd name="T51"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 h="17">
                  <a:moveTo>
                    <a:pt x="9" y="4"/>
                  </a:moveTo>
                  <a:lnTo>
                    <a:pt x="9" y="2"/>
                  </a:lnTo>
                  <a:lnTo>
                    <a:pt x="8" y="0"/>
                  </a:lnTo>
                  <a:lnTo>
                    <a:pt x="8" y="0"/>
                  </a:lnTo>
                  <a:lnTo>
                    <a:pt x="6" y="2"/>
                  </a:lnTo>
                  <a:lnTo>
                    <a:pt x="2" y="2"/>
                  </a:lnTo>
                  <a:lnTo>
                    <a:pt x="0" y="2"/>
                  </a:lnTo>
                  <a:lnTo>
                    <a:pt x="2" y="2"/>
                  </a:lnTo>
                  <a:lnTo>
                    <a:pt x="2" y="4"/>
                  </a:lnTo>
                  <a:lnTo>
                    <a:pt x="4" y="6"/>
                  </a:lnTo>
                  <a:lnTo>
                    <a:pt x="6" y="7"/>
                  </a:lnTo>
                  <a:lnTo>
                    <a:pt x="8" y="9"/>
                  </a:lnTo>
                  <a:lnTo>
                    <a:pt x="8" y="11"/>
                  </a:lnTo>
                  <a:lnTo>
                    <a:pt x="8" y="13"/>
                  </a:lnTo>
                  <a:lnTo>
                    <a:pt x="8" y="13"/>
                  </a:lnTo>
                  <a:lnTo>
                    <a:pt x="9" y="13"/>
                  </a:lnTo>
                  <a:lnTo>
                    <a:pt x="9" y="15"/>
                  </a:lnTo>
                  <a:lnTo>
                    <a:pt x="11" y="17"/>
                  </a:lnTo>
                  <a:lnTo>
                    <a:pt x="13" y="17"/>
                  </a:lnTo>
                  <a:lnTo>
                    <a:pt x="15" y="17"/>
                  </a:lnTo>
                  <a:lnTo>
                    <a:pt x="15" y="15"/>
                  </a:lnTo>
                  <a:lnTo>
                    <a:pt x="13" y="11"/>
                  </a:lnTo>
                  <a:lnTo>
                    <a:pt x="11" y="9"/>
                  </a:lnTo>
                  <a:lnTo>
                    <a:pt x="11" y="7"/>
                  </a:lnTo>
                  <a:lnTo>
                    <a:pt x="11" y="4"/>
                  </a:lnTo>
                  <a:lnTo>
                    <a:pt x="9"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94" name="Freeform 497"/>
            <p:cNvSpPr>
              <a:spLocks/>
            </p:cNvSpPr>
            <p:nvPr/>
          </p:nvSpPr>
          <p:spPr bwMode="auto">
            <a:xfrm>
              <a:off x="5375157" y="2658563"/>
              <a:ext cx="22463" cy="25368"/>
            </a:xfrm>
            <a:custGeom>
              <a:avLst/>
              <a:gdLst>
                <a:gd name="T0" fmla="*/ 2 w 11"/>
                <a:gd name="T1" fmla="*/ 0 h 15"/>
                <a:gd name="T2" fmla="*/ 0 w 11"/>
                <a:gd name="T3" fmla="*/ 0 h 15"/>
                <a:gd name="T4" fmla="*/ 2 w 11"/>
                <a:gd name="T5" fmla="*/ 0 h 15"/>
                <a:gd name="T6" fmla="*/ 2 w 11"/>
                <a:gd name="T7" fmla="*/ 2 h 15"/>
                <a:gd name="T8" fmla="*/ 2 w 11"/>
                <a:gd name="T9" fmla="*/ 4 h 15"/>
                <a:gd name="T10" fmla="*/ 4 w 11"/>
                <a:gd name="T11" fmla="*/ 9 h 15"/>
                <a:gd name="T12" fmla="*/ 2 w 11"/>
                <a:gd name="T13" fmla="*/ 11 h 15"/>
                <a:gd name="T14" fmla="*/ 4 w 11"/>
                <a:gd name="T15" fmla="*/ 13 h 15"/>
                <a:gd name="T16" fmla="*/ 4 w 11"/>
                <a:gd name="T17" fmla="*/ 15 h 15"/>
                <a:gd name="T18" fmla="*/ 4 w 11"/>
                <a:gd name="T19" fmla="*/ 13 h 15"/>
                <a:gd name="T20" fmla="*/ 8 w 11"/>
                <a:gd name="T21" fmla="*/ 13 h 15"/>
                <a:gd name="T22" fmla="*/ 8 w 11"/>
                <a:gd name="T23" fmla="*/ 13 h 15"/>
                <a:gd name="T24" fmla="*/ 9 w 11"/>
                <a:gd name="T25" fmla="*/ 13 h 15"/>
                <a:gd name="T26" fmla="*/ 9 w 11"/>
                <a:gd name="T27" fmla="*/ 11 h 15"/>
                <a:gd name="T28" fmla="*/ 9 w 11"/>
                <a:gd name="T29" fmla="*/ 9 h 15"/>
                <a:gd name="T30" fmla="*/ 11 w 11"/>
                <a:gd name="T31" fmla="*/ 9 h 15"/>
                <a:gd name="T32" fmla="*/ 11 w 11"/>
                <a:gd name="T33" fmla="*/ 6 h 15"/>
                <a:gd name="T34" fmla="*/ 11 w 11"/>
                <a:gd name="T35" fmla="*/ 4 h 15"/>
                <a:gd name="T36" fmla="*/ 11 w 11"/>
                <a:gd name="T37" fmla="*/ 4 h 15"/>
                <a:gd name="T38" fmla="*/ 9 w 11"/>
                <a:gd name="T39" fmla="*/ 4 h 15"/>
                <a:gd name="T40" fmla="*/ 9 w 11"/>
                <a:gd name="T41" fmla="*/ 4 h 15"/>
                <a:gd name="T42" fmla="*/ 6 w 11"/>
                <a:gd name="T43" fmla="*/ 4 h 15"/>
                <a:gd name="T44" fmla="*/ 6 w 11"/>
                <a:gd name="T45" fmla="*/ 4 h 15"/>
                <a:gd name="T46" fmla="*/ 4 w 11"/>
                <a:gd name="T47" fmla="*/ 2 h 15"/>
                <a:gd name="T48" fmla="*/ 2 w 11"/>
                <a:gd name="T49" fmla="*/ 0 h 15"/>
                <a:gd name="T50" fmla="*/ 2 w 11"/>
                <a:gd name="T51"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 h="15">
                  <a:moveTo>
                    <a:pt x="2" y="0"/>
                  </a:moveTo>
                  <a:lnTo>
                    <a:pt x="0" y="0"/>
                  </a:lnTo>
                  <a:lnTo>
                    <a:pt x="2" y="0"/>
                  </a:lnTo>
                  <a:lnTo>
                    <a:pt x="2" y="2"/>
                  </a:lnTo>
                  <a:lnTo>
                    <a:pt x="2" y="4"/>
                  </a:lnTo>
                  <a:lnTo>
                    <a:pt x="4" y="9"/>
                  </a:lnTo>
                  <a:lnTo>
                    <a:pt x="2" y="11"/>
                  </a:lnTo>
                  <a:lnTo>
                    <a:pt x="4" y="13"/>
                  </a:lnTo>
                  <a:lnTo>
                    <a:pt x="4" y="15"/>
                  </a:lnTo>
                  <a:lnTo>
                    <a:pt x="4" y="13"/>
                  </a:lnTo>
                  <a:lnTo>
                    <a:pt x="8" y="13"/>
                  </a:lnTo>
                  <a:lnTo>
                    <a:pt x="8" y="13"/>
                  </a:lnTo>
                  <a:lnTo>
                    <a:pt x="9" y="13"/>
                  </a:lnTo>
                  <a:lnTo>
                    <a:pt x="9" y="11"/>
                  </a:lnTo>
                  <a:lnTo>
                    <a:pt x="9" y="9"/>
                  </a:lnTo>
                  <a:lnTo>
                    <a:pt x="11" y="9"/>
                  </a:lnTo>
                  <a:lnTo>
                    <a:pt x="11" y="6"/>
                  </a:lnTo>
                  <a:lnTo>
                    <a:pt x="11" y="4"/>
                  </a:lnTo>
                  <a:lnTo>
                    <a:pt x="11" y="4"/>
                  </a:lnTo>
                  <a:lnTo>
                    <a:pt x="9" y="4"/>
                  </a:lnTo>
                  <a:lnTo>
                    <a:pt x="9" y="4"/>
                  </a:lnTo>
                  <a:lnTo>
                    <a:pt x="6" y="4"/>
                  </a:lnTo>
                  <a:lnTo>
                    <a:pt x="6" y="4"/>
                  </a:lnTo>
                  <a:lnTo>
                    <a:pt x="4" y="2"/>
                  </a:lnTo>
                  <a:lnTo>
                    <a:pt x="2" y="0"/>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95" name="Freeform 498"/>
            <p:cNvSpPr>
              <a:spLocks/>
            </p:cNvSpPr>
            <p:nvPr/>
          </p:nvSpPr>
          <p:spPr bwMode="auto">
            <a:xfrm>
              <a:off x="5391494" y="2680547"/>
              <a:ext cx="2043" cy="3382"/>
            </a:xfrm>
            <a:custGeom>
              <a:avLst/>
              <a:gdLst>
                <a:gd name="T0" fmla="*/ 1 w 1"/>
                <a:gd name="T1" fmla="*/ 2 h 2"/>
                <a:gd name="T2" fmla="*/ 1 w 1"/>
                <a:gd name="T3" fmla="*/ 0 h 2"/>
                <a:gd name="T4" fmla="*/ 1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1" y="0"/>
                  </a:lnTo>
                  <a:lnTo>
                    <a:pt x="1" y="0"/>
                  </a:lnTo>
                  <a:lnTo>
                    <a:pt x="0" y="0"/>
                  </a:lnTo>
                  <a:lnTo>
                    <a:pt x="1" y="2"/>
                  </a:lnTo>
                  <a:lnTo>
                    <a:pt x="1"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96" name="Freeform 499"/>
            <p:cNvSpPr>
              <a:spLocks/>
            </p:cNvSpPr>
            <p:nvPr/>
          </p:nvSpPr>
          <p:spPr bwMode="auto">
            <a:xfrm>
              <a:off x="5393535" y="2673783"/>
              <a:ext cx="16336" cy="33823"/>
            </a:xfrm>
            <a:custGeom>
              <a:avLst/>
              <a:gdLst>
                <a:gd name="T0" fmla="*/ 6 w 8"/>
                <a:gd name="T1" fmla="*/ 6 h 20"/>
                <a:gd name="T2" fmla="*/ 8 w 8"/>
                <a:gd name="T3" fmla="*/ 6 h 20"/>
                <a:gd name="T4" fmla="*/ 8 w 8"/>
                <a:gd name="T5" fmla="*/ 4 h 20"/>
                <a:gd name="T6" fmla="*/ 6 w 8"/>
                <a:gd name="T7" fmla="*/ 0 h 20"/>
                <a:gd name="T8" fmla="*/ 4 w 8"/>
                <a:gd name="T9" fmla="*/ 0 h 20"/>
                <a:gd name="T10" fmla="*/ 4 w 8"/>
                <a:gd name="T11" fmla="*/ 0 h 20"/>
                <a:gd name="T12" fmla="*/ 2 w 8"/>
                <a:gd name="T13" fmla="*/ 2 h 20"/>
                <a:gd name="T14" fmla="*/ 2 w 8"/>
                <a:gd name="T15" fmla="*/ 2 h 20"/>
                <a:gd name="T16" fmla="*/ 2 w 8"/>
                <a:gd name="T17" fmla="*/ 6 h 20"/>
                <a:gd name="T18" fmla="*/ 2 w 8"/>
                <a:gd name="T19" fmla="*/ 9 h 20"/>
                <a:gd name="T20" fmla="*/ 2 w 8"/>
                <a:gd name="T21" fmla="*/ 9 h 20"/>
                <a:gd name="T22" fmla="*/ 0 w 8"/>
                <a:gd name="T23" fmla="*/ 11 h 20"/>
                <a:gd name="T24" fmla="*/ 0 w 8"/>
                <a:gd name="T25" fmla="*/ 15 h 20"/>
                <a:gd name="T26" fmla="*/ 0 w 8"/>
                <a:gd name="T27" fmla="*/ 17 h 20"/>
                <a:gd name="T28" fmla="*/ 2 w 8"/>
                <a:gd name="T29" fmla="*/ 17 h 20"/>
                <a:gd name="T30" fmla="*/ 4 w 8"/>
                <a:gd name="T31" fmla="*/ 18 h 20"/>
                <a:gd name="T32" fmla="*/ 4 w 8"/>
                <a:gd name="T33" fmla="*/ 18 h 20"/>
                <a:gd name="T34" fmla="*/ 6 w 8"/>
                <a:gd name="T35" fmla="*/ 20 h 20"/>
                <a:gd name="T36" fmla="*/ 6 w 8"/>
                <a:gd name="T37" fmla="*/ 20 h 20"/>
                <a:gd name="T38" fmla="*/ 6 w 8"/>
                <a:gd name="T39" fmla="*/ 18 h 20"/>
                <a:gd name="T40" fmla="*/ 6 w 8"/>
                <a:gd name="T41" fmla="*/ 17 h 20"/>
                <a:gd name="T42" fmla="*/ 6 w 8"/>
                <a:gd name="T43" fmla="*/ 15 h 20"/>
                <a:gd name="T44" fmla="*/ 6 w 8"/>
                <a:gd name="T45" fmla="*/ 13 h 20"/>
                <a:gd name="T46" fmla="*/ 6 w 8"/>
                <a:gd name="T47" fmla="*/ 9 h 20"/>
                <a:gd name="T48" fmla="*/ 6 w 8"/>
                <a:gd name="T49" fmla="*/ 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 h="20">
                  <a:moveTo>
                    <a:pt x="6" y="6"/>
                  </a:moveTo>
                  <a:lnTo>
                    <a:pt x="8" y="6"/>
                  </a:lnTo>
                  <a:lnTo>
                    <a:pt x="8" y="4"/>
                  </a:lnTo>
                  <a:lnTo>
                    <a:pt x="6" y="0"/>
                  </a:lnTo>
                  <a:lnTo>
                    <a:pt x="4" y="0"/>
                  </a:lnTo>
                  <a:lnTo>
                    <a:pt x="4" y="0"/>
                  </a:lnTo>
                  <a:lnTo>
                    <a:pt x="2" y="2"/>
                  </a:lnTo>
                  <a:lnTo>
                    <a:pt x="2" y="2"/>
                  </a:lnTo>
                  <a:lnTo>
                    <a:pt x="2" y="6"/>
                  </a:lnTo>
                  <a:lnTo>
                    <a:pt x="2" y="9"/>
                  </a:lnTo>
                  <a:lnTo>
                    <a:pt x="2" y="9"/>
                  </a:lnTo>
                  <a:lnTo>
                    <a:pt x="0" y="11"/>
                  </a:lnTo>
                  <a:lnTo>
                    <a:pt x="0" y="15"/>
                  </a:lnTo>
                  <a:lnTo>
                    <a:pt x="0" y="17"/>
                  </a:lnTo>
                  <a:lnTo>
                    <a:pt x="2" y="17"/>
                  </a:lnTo>
                  <a:lnTo>
                    <a:pt x="4" y="18"/>
                  </a:lnTo>
                  <a:lnTo>
                    <a:pt x="4" y="18"/>
                  </a:lnTo>
                  <a:lnTo>
                    <a:pt x="6" y="20"/>
                  </a:lnTo>
                  <a:lnTo>
                    <a:pt x="6" y="20"/>
                  </a:lnTo>
                  <a:lnTo>
                    <a:pt x="6" y="18"/>
                  </a:lnTo>
                  <a:lnTo>
                    <a:pt x="6" y="17"/>
                  </a:lnTo>
                  <a:lnTo>
                    <a:pt x="6" y="15"/>
                  </a:lnTo>
                  <a:lnTo>
                    <a:pt x="6" y="13"/>
                  </a:lnTo>
                  <a:lnTo>
                    <a:pt x="6" y="9"/>
                  </a:lnTo>
                  <a:lnTo>
                    <a:pt x="6" y="6"/>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97" name="Freeform 500"/>
            <p:cNvSpPr>
              <a:spLocks/>
            </p:cNvSpPr>
            <p:nvPr/>
          </p:nvSpPr>
          <p:spPr bwMode="auto">
            <a:xfrm>
              <a:off x="5420082" y="2658563"/>
              <a:ext cx="4084" cy="6765"/>
            </a:xfrm>
            <a:custGeom>
              <a:avLst/>
              <a:gdLst>
                <a:gd name="T0" fmla="*/ 2 w 2"/>
                <a:gd name="T1" fmla="*/ 4 h 4"/>
                <a:gd name="T2" fmla="*/ 2 w 2"/>
                <a:gd name="T3" fmla="*/ 4 h 4"/>
                <a:gd name="T4" fmla="*/ 2 w 2"/>
                <a:gd name="T5" fmla="*/ 2 h 4"/>
                <a:gd name="T6" fmla="*/ 0 w 2"/>
                <a:gd name="T7" fmla="*/ 2 h 4"/>
                <a:gd name="T8" fmla="*/ 0 w 2"/>
                <a:gd name="T9" fmla="*/ 0 h 4"/>
                <a:gd name="T10" fmla="*/ 0 w 2"/>
                <a:gd name="T11" fmla="*/ 2 h 4"/>
                <a:gd name="T12" fmla="*/ 0 w 2"/>
                <a:gd name="T13" fmla="*/ 4 h 4"/>
                <a:gd name="T14" fmla="*/ 2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4"/>
                  </a:moveTo>
                  <a:lnTo>
                    <a:pt x="2" y="4"/>
                  </a:lnTo>
                  <a:lnTo>
                    <a:pt x="2" y="2"/>
                  </a:lnTo>
                  <a:lnTo>
                    <a:pt x="0" y="2"/>
                  </a:lnTo>
                  <a:lnTo>
                    <a:pt x="0" y="0"/>
                  </a:lnTo>
                  <a:lnTo>
                    <a:pt x="0" y="2"/>
                  </a:lnTo>
                  <a:lnTo>
                    <a:pt x="0" y="4"/>
                  </a:lnTo>
                  <a:lnTo>
                    <a:pt x="2"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98" name="Freeform 501"/>
            <p:cNvSpPr>
              <a:spLocks/>
            </p:cNvSpPr>
            <p:nvPr/>
          </p:nvSpPr>
          <p:spPr bwMode="auto">
            <a:xfrm>
              <a:off x="5420082" y="2665327"/>
              <a:ext cx="18379" cy="23676"/>
            </a:xfrm>
            <a:custGeom>
              <a:avLst/>
              <a:gdLst>
                <a:gd name="T0" fmla="*/ 0 w 9"/>
                <a:gd name="T1" fmla="*/ 2 h 14"/>
                <a:gd name="T2" fmla="*/ 2 w 9"/>
                <a:gd name="T3" fmla="*/ 4 h 14"/>
                <a:gd name="T4" fmla="*/ 2 w 9"/>
                <a:gd name="T5" fmla="*/ 5 h 14"/>
                <a:gd name="T6" fmla="*/ 4 w 9"/>
                <a:gd name="T7" fmla="*/ 5 h 14"/>
                <a:gd name="T8" fmla="*/ 4 w 9"/>
                <a:gd name="T9" fmla="*/ 7 h 14"/>
                <a:gd name="T10" fmla="*/ 5 w 9"/>
                <a:gd name="T11" fmla="*/ 13 h 14"/>
                <a:gd name="T12" fmla="*/ 5 w 9"/>
                <a:gd name="T13" fmla="*/ 14 h 14"/>
                <a:gd name="T14" fmla="*/ 7 w 9"/>
                <a:gd name="T15" fmla="*/ 14 h 14"/>
                <a:gd name="T16" fmla="*/ 7 w 9"/>
                <a:gd name="T17" fmla="*/ 13 h 14"/>
                <a:gd name="T18" fmla="*/ 7 w 9"/>
                <a:gd name="T19" fmla="*/ 13 h 14"/>
                <a:gd name="T20" fmla="*/ 9 w 9"/>
                <a:gd name="T21" fmla="*/ 13 h 14"/>
                <a:gd name="T22" fmla="*/ 7 w 9"/>
                <a:gd name="T23" fmla="*/ 11 h 14"/>
                <a:gd name="T24" fmla="*/ 7 w 9"/>
                <a:gd name="T25" fmla="*/ 9 h 14"/>
                <a:gd name="T26" fmla="*/ 5 w 9"/>
                <a:gd name="T27" fmla="*/ 7 h 14"/>
                <a:gd name="T28" fmla="*/ 5 w 9"/>
                <a:gd name="T29" fmla="*/ 4 h 14"/>
                <a:gd name="T30" fmla="*/ 4 w 9"/>
                <a:gd name="T31" fmla="*/ 0 h 14"/>
                <a:gd name="T32" fmla="*/ 2 w 9"/>
                <a:gd name="T33" fmla="*/ 2 h 14"/>
                <a:gd name="T34" fmla="*/ 2 w 9"/>
                <a:gd name="T35" fmla="*/ 0 h 14"/>
                <a:gd name="T36" fmla="*/ 0 w 9"/>
                <a:gd name="T37" fmla="*/ 0 h 14"/>
                <a:gd name="T38" fmla="*/ 0 w 9"/>
                <a:gd name="T39" fmla="*/ 0 h 14"/>
                <a:gd name="T40" fmla="*/ 0 w 9"/>
                <a:gd name="T41" fmla="*/ 0 h 14"/>
                <a:gd name="T42" fmla="*/ 0 w 9"/>
                <a:gd name="T43"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 h="14">
                  <a:moveTo>
                    <a:pt x="0" y="2"/>
                  </a:moveTo>
                  <a:lnTo>
                    <a:pt x="2" y="4"/>
                  </a:lnTo>
                  <a:lnTo>
                    <a:pt x="2" y="5"/>
                  </a:lnTo>
                  <a:lnTo>
                    <a:pt x="4" y="5"/>
                  </a:lnTo>
                  <a:lnTo>
                    <a:pt x="4" y="7"/>
                  </a:lnTo>
                  <a:lnTo>
                    <a:pt x="5" y="13"/>
                  </a:lnTo>
                  <a:lnTo>
                    <a:pt x="5" y="14"/>
                  </a:lnTo>
                  <a:lnTo>
                    <a:pt x="7" y="14"/>
                  </a:lnTo>
                  <a:lnTo>
                    <a:pt x="7" y="13"/>
                  </a:lnTo>
                  <a:lnTo>
                    <a:pt x="7" y="13"/>
                  </a:lnTo>
                  <a:lnTo>
                    <a:pt x="9" y="13"/>
                  </a:lnTo>
                  <a:lnTo>
                    <a:pt x="7" y="11"/>
                  </a:lnTo>
                  <a:lnTo>
                    <a:pt x="7" y="9"/>
                  </a:lnTo>
                  <a:lnTo>
                    <a:pt x="5" y="7"/>
                  </a:lnTo>
                  <a:lnTo>
                    <a:pt x="5" y="4"/>
                  </a:lnTo>
                  <a:lnTo>
                    <a:pt x="4" y="0"/>
                  </a:lnTo>
                  <a:lnTo>
                    <a:pt x="2" y="2"/>
                  </a:lnTo>
                  <a:lnTo>
                    <a:pt x="2" y="0"/>
                  </a:lnTo>
                  <a:lnTo>
                    <a:pt x="0" y="0"/>
                  </a:lnTo>
                  <a:lnTo>
                    <a:pt x="0" y="0"/>
                  </a:lnTo>
                  <a:lnTo>
                    <a:pt x="0" y="0"/>
                  </a:lnTo>
                  <a:lnTo>
                    <a:pt x="0"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99" name="Freeform 502"/>
            <p:cNvSpPr>
              <a:spLocks/>
            </p:cNvSpPr>
            <p:nvPr/>
          </p:nvSpPr>
          <p:spPr bwMode="auto">
            <a:xfrm>
              <a:off x="5442543" y="2683930"/>
              <a:ext cx="4084" cy="11839"/>
            </a:xfrm>
            <a:custGeom>
              <a:avLst/>
              <a:gdLst>
                <a:gd name="T0" fmla="*/ 0 w 2"/>
                <a:gd name="T1" fmla="*/ 0 h 7"/>
                <a:gd name="T2" fmla="*/ 0 w 2"/>
                <a:gd name="T3" fmla="*/ 2 h 7"/>
                <a:gd name="T4" fmla="*/ 0 w 2"/>
                <a:gd name="T5" fmla="*/ 3 h 7"/>
                <a:gd name="T6" fmla="*/ 0 w 2"/>
                <a:gd name="T7" fmla="*/ 3 h 7"/>
                <a:gd name="T8" fmla="*/ 2 w 2"/>
                <a:gd name="T9" fmla="*/ 5 h 7"/>
                <a:gd name="T10" fmla="*/ 2 w 2"/>
                <a:gd name="T11" fmla="*/ 7 h 7"/>
                <a:gd name="T12" fmla="*/ 2 w 2"/>
                <a:gd name="T13" fmla="*/ 5 h 7"/>
                <a:gd name="T14" fmla="*/ 2 w 2"/>
                <a:gd name="T15" fmla="*/ 0 h 7"/>
                <a:gd name="T16" fmla="*/ 0 w 2"/>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7">
                  <a:moveTo>
                    <a:pt x="0" y="0"/>
                  </a:moveTo>
                  <a:lnTo>
                    <a:pt x="0" y="2"/>
                  </a:lnTo>
                  <a:lnTo>
                    <a:pt x="0" y="3"/>
                  </a:lnTo>
                  <a:lnTo>
                    <a:pt x="0" y="3"/>
                  </a:lnTo>
                  <a:lnTo>
                    <a:pt x="2" y="5"/>
                  </a:lnTo>
                  <a:lnTo>
                    <a:pt x="2" y="7"/>
                  </a:lnTo>
                  <a:lnTo>
                    <a:pt x="2" y="5"/>
                  </a:lnTo>
                  <a:lnTo>
                    <a:pt x="2"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00" name="Freeform 503"/>
            <p:cNvSpPr>
              <a:spLocks/>
            </p:cNvSpPr>
            <p:nvPr/>
          </p:nvSpPr>
          <p:spPr bwMode="auto">
            <a:xfrm>
              <a:off x="5450711" y="2689004"/>
              <a:ext cx="2043" cy="6765"/>
            </a:xfrm>
            <a:custGeom>
              <a:avLst/>
              <a:gdLst>
                <a:gd name="T0" fmla="*/ 1 w 1"/>
                <a:gd name="T1" fmla="*/ 2 h 4"/>
                <a:gd name="T2" fmla="*/ 0 w 1"/>
                <a:gd name="T3" fmla="*/ 0 h 4"/>
                <a:gd name="T4" fmla="*/ 0 w 1"/>
                <a:gd name="T5" fmla="*/ 2 h 4"/>
                <a:gd name="T6" fmla="*/ 1 w 1"/>
                <a:gd name="T7" fmla="*/ 2 h 4"/>
                <a:gd name="T8" fmla="*/ 1 w 1"/>
                <a:gd name="T9" fmla="*/ 4 h 4"/>
                <a:gd name="T10" fmla="*/ 1 w 1"/>
                <a:gd name="T11" fmla="*/ 2 h 4"/>
              </a:gdLst>
              <a:ahLst/>
              <a:cxnLst>
                <a:cxn ang="0">
                  <a:pos x="T0" y="T1"/>
                </a:cxn>
                <a:cxn ang="0">
                  <a:pos x="T2" y="T3"/>
                </a:cxn>
                <a:cxn ang="0">
                  <a:pos x="T4" y="T5"/>
                </a:cxn>
                <a:cxn ang="0">
                  <a:pos x="T6" y="T7"/>
                </a:cxn>
                <a:cxn ang="0">
                  <a:pos x="T8" y="T9"/>
                </a:cxn>
                <a:cxn ang="0">
                  <a:pos x="T10" y="T11"/>
                </a:cxn>
              </a:cxnLst>
              <a:rect l="0" t="0" r="r" b="b"/>
              <a:pathLst>
                <a:path w="1" h="4">
                  <a:moveTo>
                    <a:pt x="1" y="2"/>
                  </a:moveTo>
                  <a:lnTo>
                    <a:pt x="0" y="0"/>
                  </a:lnTo>
                  <a:lnTo>
                    <a:pt x="0" y="2"/>
                  </a:lnTo>
                  <a:lnTo>
                    <a:pt x="1" y="2"/>
                  </a:lnTo>
                  <a:lnTo>
                    <a:pt x="1" y="4"/>
                  </a:lnTo>
                  <a:lnTo>
                    <a:pt x="1"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01" name="Freeform 504"/>
            <p:cNvSpPr>
              <a:spLocks/>
            </p:cNvSpPr>
            <p:nvPr/>
          </p:nvSpPr>
          <p:spPr bwMode="auto">
            <a:xfrm>
              <a:off x="5409871" y="2668710"/>
              <a:ext cx="6127" cy="33823"/>
            </a:xfrm>
            <a:custGeom>
              <a:avLst/>
              <a:gdLst>
                <a:gd name="T0" fmla="*/ 1 w 3"/>
                <a:gd name="T1" fmla="*/ 0 h 20"/>
                <a:gd name="T2" fmla="*/ 1 w 3"/>
                <a:gd name="T3" fmla="*/ 0 h 20"/>
                <a:gd name="T4" fmla="*/ 1 w 3"/>
                <a:gd name="T5" fmla="*/ 2 h 20"/>
                <a:gd name="T6" fmla="*/ 1 w 3"/>
                <a:gd name="T7" fmla="*/ 3 h 20"/>
                <a:gd name="T8" fmla="*/ 1 w 3"/>
                <a:gd name="T9" fmla="*/ 9 h 20"/>
                <a:gd name="T10" fmla="*/ 0 w 3"/>
                <a:gd name="T11" fmla="*/ 12 h 20"/>
                <a:gd name="T12" fmla="*/ 0 w 3"/>
                <a:gd name="T13" fmla="*/ 14 h 20"/>
                <a:gd name="T14" fmla="*/ 0 w 3"/>
                <a:gd name="T15" fmla="*/ 18 h 20"/>
                <a:gd name="T16" fmla="*/ 0 w 3"/>
                <a:gd name="T17" fmla="*/ 20 h 20"/>
                <a:gd name="T18" fmla="*/ 1 w 3"/>
                <a:gd name="T19" fmla="*/ 20 h 20"/>
                <a:gd name="T20" fmla="*/ 1 w 3"/>
                <a:gd name="T21" fmla="*/ 18 h 20"/>
                <a:gd name="T22" fmla="*/ 1 w 3"/>
                <a:gd name="T23" fmla="*/ 14 h 20"/>
                <a:gd name="T24" fmla="*/ 1 w 3"/>
                <a:gd name="T25" fmla="*/ 12 h 20"/>
                <a:gd name="T26" fmla="*/ 3 w 3"/>
                <a:gd name="T27" fmla="*/ 9 h 20"/>
                <a:gd name="T28" fmla="*/ 3 w 3"/>
                <a:gd name="T29" fmla="*/ 7 h 20"/>
                <a:gd name="T30" fmla="*/ 3 w 3"/>
                <a:gd name="T31" fmla="*/ 3 h 20"/>
                <a:gd name="T32" fmla="*/ 3 w 3"/>
                <a:gd name="T33" fmla="*/ 2 h 20"/>
                <a:gd name="T34" fmla="*/ 1 w 3"/>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 h="20">
                  <a:moveTo>
                    <a:pt x="1" y="0"/>
                  </a:moveTo>
                  <a:lnTo>
                    <a:pt x="1" y="0"/>
                  </a:lnTo>
                  <a:lnTo>
                    <a:pt x="1" y="2"/>
                  </a:lnTo>
                  <a:lnTo>
                    <a:pt x="1" y="3"/>
                  </a:lnTo>
                  <a:lnTo>
                    <a:pt x="1" y="9"/>
                  </a:lnTo>
                  <a:lnTo>
                    <a:pt x="0" y="12"/>
                  </a:lnTo>
                  <a:lnTo>
                    <a:pt x="0" y="14"/>
                  </a:lnTo>
                  <a:lnTo>
                    <a:pt x="0" y="18"/>
                  </a:lnTo>
                  <a:lnTo>
                    <a:pt x="0" y="20"/>
                  </a:lnTo>
                  <a:lnTo>
                    <a:pt x="1" y="20"/>
                  </a:lnTo>
                  <a:lnTo>
                    <a:pt x="1" y="18"/>
                  </a:lnTo>
                  <a:lnTo>
                    <a:pt x="1" y="14"/>
                  </a:lnTo>
                  <a:lnTo>
                    <a:pt x="1" y="12"/>
                  </a:lnTo>
                  <a:lnTo>
                    <a:pt x="3" y="9"/>
                  </a:lnTo>
                  <a:lnTo>
                    <a:pt x="3" y="7"/>
                  </a:lnTo>
                  <a:lnTo>
                    <a:pt x="3" y="3"/>
                  </a:lnTo>
                  <a:lnTo>
                    <a:pt x="3" y="2"/>
                  </a:lnTo>
                  <a:lnTo>
                    <a:pt x="1"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02" name="Freeform 505"/>
            <p:cNvSpPr>
              <a:spLocks/>
            </p:cNvSpPr>
            <p:nvPr/>
          </p:nvSpPr>
          <p:spPr bwMode="auto">
            <a:xfrm>
              <a:off x="5415998" y="2689004"/>
              <a:ext cx="12252" cy="10147"/>
            </a:xfrm>
            <a:custGeom>
              <a:avLst/>
              <a:gdLst>
                <a:gd name="T0" fmla="*/ 0 w 6"/>
                <a:gd name="T1" fmla="*/ 2 h 6"/>
                <a:gd name="T2" fmla="*/ 0 w 6"/>
                <a:gd name="T3" fmla="*/ 2 h 6"/>
                <a:gd name="T4" fmla="*/ 0 w 6"/>
                <a:gd name="T5" fmla="*/ 2 h 6"/>
                <a:gd name="T6" fmla="*/ 0 w 6"/>
                <a:gd name="T7" fmla="*/ 4 h 6"/>
                <a:gd name="T8" fmla="*/ 0 w 6"/>
                <a:gd name="T9" fmla="*/ 6 h 6"/>
                <a:gd name="T10" fmla="*/ 2 w 6"/>
                <a:gd name="T11" fmla="*/ 6 h 6"/>
                <a:gd name="T12" fmla="*/ 4 w 6"/>
                <a:gd name="T13" fmla="*/ 6 h 6"/>
                <a:gd name="T14" fmla="*/ 6 w 6"/>
                <a:gd name="T15" fmla="*/ 6 h 6"/>
                <a:gd name="T16" fmla="*/ 6 w 6"/>
                <a:gd name="T17" fmla="*/ 4 h 6"/>
                <a:gd name="T18" fmla="*/ 6 w 6"/>
                <a:gd name="T19" fmla="*/ 2 h 6"/>
                <a:gd name="T20" fmla="*/ 6 w 6"/>
                <a:gd name="T21" fmla="*/ 2 h 6"/>
                <a:gd name="T22" fmla="*/ 6 w 6"/>
                <a:gd name="T23" fmla="*/ 0 h 6"/>
                <a:gd name="T24" fmla="*/ 4 w 6"/>
                <a:gd name="T25" fmla="*/ 0 h 6"/>
                <a:gd name="T26" fmla="*/ 2 w 6"/>
                <a:gd name="T27" fmla="*/ 0 h 6"/>
                <a:gd name="T28" fmla="*/ 2 w 6"/>
                <a:gd name="T29" fmla="*/ 0 h 6"/>
                <a:gd name="T30" fmla="*/ 0 w 6"/>
                <a:gd name="T31"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6">
                  <a:moveTo>
                    <a:pt x="0" y="2"/>
                  </a:moveTo>
                  <a:lnTo>
                    <a:pt x="0" y="2"/>
                  </a:lnTo>
                  <a:lnTo>
                    <a:pt x="0" y="2"/>
                  </a:lnTo>
                  <a:lnTo>
                    <a:pt x="0" y="4"/>
                  </a:lnTo>
                  <a:lnTo>
                    <a:pt x="0" y="6"/>
                  </a:lnTo>
                  <a:lnTo>
                    <a:pt x="2" y="6"/>
                  </a:lnTo>
                  <a:lnTo>
                    <a:pt x="4" y="6"/>
                  </a:lnTo>
                  <a:lnTo>
                    <a:pt x="6" y="6"/>
                  </a:lnTo>
                  <a:lnTo>
                    <a:pt x="6" y="4"/>
                  </a:lnTo>
                  <a:lnTo>
                    <a:pt x="6" y="2"/>
                  </a:lnTo>
                  <a:lnTo>
                    <a:pt x="6" y="2"/>
                  </a:lnTo>
                  <a:lnTo>
                    <a:pt x="6" y="0"/>
                  </a:lnTo>
                  <a:lnTo>
                    <a:pt x="4" y="0"/>
                  </a:lnTo>
                  <a:lnTo>
                    <a:pt x="2" y="0"/>
                  </a:lnTo>
                  <a:lnTo>
                    <a:pt x="2" y="0"/>
                  </a:lnTo>
                  <a:lnTo>
                    <a:pt x="0"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03" name="Freeform 506"/>
            <p:cNvSpPr>
              <a:spLocks/>
            </p:cNvSpPr>
            <p:nvPr/>
          </p:nvSpPr>
          <p:spPr bwMode="auto">
            <a:xfrm>
              <a:off x="5391494" y="2695768"/>
              <a:ext cx="77597" cy="76103"/>
            </a:xfrm>
            <a:custGeom>
              <a:avLst/>
              <a:gdLst>
                <a:gd name="T0" fmla="*/ 27 w 38"/>
                <a:gd name="T1" fmla="*/ 0 h 45"/>
                <a:gd name="T2" fmla="*/ 25 w 38"/>
                <a:gd name="T3" fmla="*/ 0 h 45"/>
                <a:gd name="T4" fmla="*/ 27 w 38"/>
                <a:gd name="T5" fmla="*/ 5 h 45"/>
                <a:gd name="T6" fmla="*/ 25 w 38"/>
                <a:gd name="T7" fmla="*/ 9 h 45"/>
                <a:gd name="T8" fmla="*/ 23 w 38"/>
                <a:gd name="T9" fmla="*/ 9 h 45"/>
                <a:gd name="T10" fmla="*/ 19 w 38"/>
                <a:gd name="T11" fmla="*/ 11 h 45"/>
                <a:gd name="T12" fmla="*/ 19 w 38"/>
                <a:gd name="T13" fmla="*/ 13 h 45"/>
                <a:gd name="T14" fmla="*/ 18 w 38"/>
                <a:gd name="T15" fmla="*/ 14 h 45"/>
                <a:gd name="T16" fmla="*/ 14 w 38"/>
                <a:gd name="T17" fmla="*/ 18 h 45"/>
                <a:gd name="T18" fmla="*/ 12 w 38"/>
                <a:gd name="T19" fmla="*/ 13 h 45"/>
                <a:gd name="T20" fmla="*/ 9 w 38"/>
                <a:gd name="T21" fmla="*/ 13 h 45"/>
                <a:gd name="T22" fmla="*/ 7 w 38"/>
                <a:gd name="T23" fmla="*/ 14 h 45"/>
                <a:gd name="T24" fmla="*/ 1 w 38"/>
                <a:gd name="T25" fmla="*/ 18 h 45"/>
                <a:gd name="T26" fmla="*/ 0 w 38"/>
                <a:gd name="T27" fmla="*/ 24 h 45"/>
                <a:gd name="T28" fmla="*/ 0 w 38"/>
                <a:gd name="T29" fmla="*/ 31 h 45"/>
                <a:gd name="T30" fmla="*/ 1 w 38"/>
                <a:gd name="T31" fmla="*/ 31 h 45"/>
                <a:gd name="T32" fmla="*/ 5 w 38"/>
                <a:gd name="T33" fmla="*/ 22 h 45"/>
                <a:gd name="T34" fmla="*/ 7 w 38"/>
                <a:gd name="T35" fmla="*/ 24 h 45"/>
                <a:gd name="T36" fmla="*/ 7 w 38"/>
                <a:gd name="T37" fmla="*/ 25 h 45"/>
                <a:gd name="T38" fmla="*/ 10 w 38"/>
                <a:gd name="T39" fmla="*/ 24 h 45"/>
                <a:gd name="T40" fmla="*/ 10 w 38"/>
                <a:gd name="T41" fmla="*/ 24 h 45"/>
                <a:gd name="T42" fmla="*/ 12 w 38"/>
                <a:gd name="T43" fmla="*/ 20 h 45"/>
                <a:gd name="T44" fmla="*/ 14 w 38"/>
                <a:gd name="T45" fmla="*/ 22 h 45"/>
                <a:gd name="T46" fmla="*/ 18 w 38"/>
                <a:gd name="T47" fmla="*/ 25 h 45"/>
                <a:gd name="T48" fmla="*/ 16 w 38"/>
                <a:gd name="T49" fmla="*/ 29 h 45"/>
                <a:gd name="T50" fmla="*/ 18 w 38"/>
                <a:gd name="T51" fmla="*/ 33 h 45"/>
                <a:gd name="T52" fmla="*/ 19 w 38"/>
                <a:gd name="T53" fmla="*/ 38 h 45"/>
                <a:gd name="T54" fmla="*/ 25 w 38"/>
                <a:gd name="T55" fmla="*/ 42 h 45"/>
                <a:gd name="T56" fmla="*/ 27 w 38"/>
                <a:gd name="T57" fmla="*/ 42 h 45"/>
                <a:gd name="T58" fmla="*/ 29 w 38"/>
                <a:gd name="T59" fmla="*/ 42 h 45"/>
                <a:gd name="T60" fmla="*/ 30 w 38"/>
                <a:gd name="T61" fmla="*/ 45 h 45"/>
                <a:gd name="T62" fmla="*/ 32 w 38"/>
                <a:gd name="T63" fmla="*/ 40 h 45"/>
                <a:gd name="T64" fmla="*/ 29 w 38"/>
                <a:gd name="T65" fmla="*/ 34 h 45"/>
                <a:gd name="T66" fmla="*/ 29 w 38"/>
                <a:gd name="T67" fmla="*/ 31 h 45"/>
                <a:gd name="T68" fmla="*/ 30 w 38"/>
                <a:gd name="T69" fmla="*/ 25 h 45"/>
                <a:gd name="T70" fmla="*/ 32 w 38"/>
                <a:gd name="T71" fmla="*/ 27 h 45"/>
                <a:gd name="T72" fmla="*/ 34 w 38"/>
                <a:gd name="T73" fmla="*/ 33 h 45"/>
                <a:gd name="T74" fmla="*/ 36 w 38"/>
                <a:gd name="T75" fmla="*/ 36 h 45"/>
                <a:gd name="T76" fmla="*/ 36 w 38"/>
                <a:gd name="T77" fmla="*/ 29 h 45"/>
                <a:gd name="T78" fmla="*/ 38 w 38"/>
                <a:gd name="T79" fmla="*/ 27 h 45"/>
                <a:gd name="T80" fmla="*/ 36 w 38"/>
                <a:gd name="T81" fmla="*/ 22 h 45"/>
                <a:gd name="T82" fmla="*/ 36 w 38"/>
                <a:gd name="T83" fmla="*/ 16 h 45"/>
                <a:gd name="T84" fmla="*/ 34 w 38"/>
                <a:gd name="T85" fmla="*/ 13 h 45"/>
                <a:gd name="T86" fmla="*/ 34 w 38"/>
                <a:gd name="T87" fmla="*/ 11 h 45"/>
                <a:gd name="T88" fmla="*/ 32 w 38"/>
                <a:gd name="T89" fmla="*/ 5 h 45"/>
                <a:gd name="T90" fmla="*/ 30 w 38"/>
                <a:gd name="T91" fmla="*/ 5 h 45"/>
                <a:gd name="T92" fmla="*/ 29 w 38"/>
                <a:gd name="T93" fmla="*/ 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 h="45">
                  <a:moveTo>
                    <a:pt x="29" y="2"/>
                  </a:moveTo>
                  <a:lnTo>
                    <a:pt x="27" y="0"/>
                  </a:lnTo>
                  <a:lnTo>
                    <a:pt x="25" y="0"/>
                  </a:lnTo>
                  <a:lnTo>
                    <a:pt x="25" y="0"/>
                  </a:lnTo>
                  <a:lnTo>
                    <a:pt x="25" y="2"/>
                  </a:lnTo>
                  <a:lnTo>
                    <a:pt x="27" y="5"/>
                  </a:lnTo>
                  <a:lnTo>
                    <a:pt x="27" y="7"/>
                  </a:lnTo>
                  <a:lnTo>
                    <a:pt x="25" y="9"/>
                  </a:lnTo>
                  <a:lnTo>
                    <a:pt x="25" y="7"/>
                  </a:lnTo>
                  <a:lnTo>
                    <a:pt x="23" y="9"/>
                  </a:lnTo>
                  <a:lnTo>
                    <a:pt x="21" y="9"/>
                  </a:lnTo>
                  <a:lnTo>
                    <a:pt x="19" y="11"/>
                  </a:lnTo>
                  <a:lnTo>
                    <a:pt x="19" y="11"/>
                  </a:lnTo>
                  <a:lnTo>
                    <a:pt x="19" y="13"/>
                  </a:lnTo>
                  <a:lnTo>
                    <a:pt x="19" y="13"/>
                  </a:lnTo>
                  <a:lnTo>
                    <a:pt x="18" y="14"/>
                  </a:lnTo>
                  <a:lnTo>
                    <a:pt x="16" y="16"/>
                  </a:lnTo>
                  <a:lnTo>
                    <a:pt x="14" y="18"/>
                  </a:lnTo>
                  <a:lnTo>
                    <a:pt x="14" y="14"/>
                  </a:lnTo>
                  <a:lnTo>
                    <a:pt x="12" y="13"/>
                  </a:lnTo>
                  <a:lnTo>
                    <a:pt x="10" y="11"/>
                  </a:lnTo>
                  <a:lnTo>
                    <a:pt x="9" y="13"/>
                  </a:lnTo>
                  <a:lnTo>
                    <a:pt x="7" y="14"/>
                  </a:lnTo>
                  <a:lnTo>
                    <a:pt x="7" y="14"/>
                  </a:lnTo>
                  <a:lnTo>
                    <a:pt x="7" y="16"/>
                  </a:lnTo>
                  <a:lnTo>
                    <a:pt x="1" y="18"/>
                  </a:lnTo>
                  <a:lnTo>
                    <a:pt x="1" y="20"/>
                  </a:lnTo>
                  <a:lnTo>
                    <a:pt x="0" y="24"/>
                  </a:lnTo>
                  <a:lnTo>
                    <a:pt x="0" y="29"/>
                  </a:lnTo>
                  <a:lnTo>
                    <a:pt x="0" y="31"/>
                  </a:lnTo>
                  <a:lnTo>
                    <a:pt x="1" y="31"/>
                  </a:lnTo>
                  <a:lnTo>
                    <a:pt x="1" y="31"/>
                  </a:lnTo>
                  <a:lnTo>
                    <a:pt x="3" y="24"/>
                  </a:lnTo>
                  <a:lnTo>
                    <a:pt x="5" y="22"/>
                  </a:lnTo>
                  <a:lnTo>
                    <a:pt x="7" y="22"/>
                  </a:lnTo>
                  <a:lnTo>
                    <a:pt x="7" y="24"/>
                  </a:lnTo>
                  <a:lnTo>
                    <a:pt x="7" y="25"/>
                  </a:lnTo>
                  <a:lnTo>
                    <a:pt x="7" y="25"/>
                  </a:lnTo>
                  <a:lnTo>
                    <a:pt x="9" y="22"/>
                  </a:lnTo>
                  <a:lnTo>
                    <a:pt x="10" y="24"/>
                  </a:lnTo>
                  <a:lnTo>
                    <a:pt x="10" y="24"/>
                  </a:lnTo>
                  <a:lnTo>
                    <a:pt x="10" y="24"/>
                  </a:lnTo>
                  <a:lnTo>
                    <a:pt x="10" y="24"/>
                  </a:lnTo>
                  <a:lnTo>
                    <a:pt x="12" y="20"/>
                  </a:lnTo>
                  <a:lnTo>
                    <a:pt x="14" y="20"/>
                  </a:lnTo>
                  <a:lnTo>
                    <a:pt x="14" y="22"/>
                  </a:lnTo>
                  <a:lnTo>
                    <a:pt x="16" y="24"/>
                  </a:lnTo>
                  <a:lnTo>
                    <a:pt x="18" y="25"/>
                  </a:lnTo>
                  <a:lnTo>
                    <a:pt x="18" y="27"/>
                  </a:lnTo>
                  <a:lnTo>
                    <a:pt x="16" y="29"/>
                  </a:lnTo>
                  <a:lnTo>
                    <a:pt x="18" y="33"/>
                  </a:lnTo>
                  <a:lnTo>
                    <a:pt x="18" y="33"/>
                  </a:lnTo>
                  <a:lnTo>
                    <a:pt x="18" y="36"/>
                  </a:lnTo>
                  <a:lnTo>
                    <a:pt x="19" y="38"/>
                  </a:lnTo>
                  <a:lnTo>
                    <a:pt x="19" y="38"/>
                  </a:lnTo>
                  <a:lnTo>
                    <a:pt x="25" y="42"/>
                  </a:lnTo>
                  <a:lnTo>
                    <a:pt x="25" y="42"/>
                  </a:lnTo>
                  <a:lnTo>
                    <a:pt x="27" y="42"/>
                  </a:lnTo>
                  <a:lnTo>
                    <a:pt x="29" y="40"/>
                  </a:lnTo>
                  <a:lnTo>
                    <a:pt x="29" y="42"/>
                  </a:lnTo>
                  <a:lnTo>
                    <a:pt x="29" y="43"/>
                  </a:lnTo>
                  <a:lnTo>
                    <a:pt x="30" y="45"/>
                  </a:lnTo>
                  <a:lnTo>
                    <a:pt x="32" y="40"/>
                  </a:lnTo>
                  <a:lnTo>
                    <a:pt x="32" y="40"/>
                  </a:lnTo>
                  <a:lnTo>
                    <a:pt x="30" y="36"/>
                  </a:lnTo>
                  <a:lnTo>
                    <a:pt x="29" y="34"/>
                  </a:lnTo>
                  <a:lnTo>
                    <a:pt x="29" y="33"/>
                  </a:lnTo>
                  <a:lnTo>
                    <a:pt x="29" y="31"/>
                  </a:lnTo>
                  <a:lnTo>
                    <a:pt x="30" y="27"/>
                  </a:lnTo>
                  <a:lnTo>
                    <a:pt x="30" y="25"/>
                  </a:lnTo>
                  <a:lnTo>
                    <a:pt x="32" y="25"/>
                  </a:lnTo>
                  <a:lnTo>
                    <a:pt x="32" y="27"/>
                  </a:lnTo>
                  <a:lnTo>
                    <a:pt x="34" y="29"/>
                  </a:lnTo>
                  <a:lnTo>
                    <a:pt x="34" y="33"/>
                  </a:lnTo>
                  <a:lnTo>
                    <a:pt x="34" y="34"/>
                  </a:lnTo>
                  <a:lnTo>
                    <a:pt x="36" y="36"/>
                  </a:lnTo>
                  <a:lnTo>
                    <a:pt x="36" y="31"/>
                  </a:lnTo>
                  <a:lnTo>
                    <a:pt x="36" y="29"/>
                  </a:lnTo>
                  <a:lnTo>
                    <a:pt x="38" y="29"/>
                  </a:lnTo>
                  <a:lnTo>
                    <a:pt x="38" y="27"/>
                  </a:lnTo>
                  <a:lnTo>
                    <a:pt x="38" y="24"/>
                  </a:lnTo>
                  <a:lnTo>
                    <a:pt x="36" y="22"/>
                  </a:lnTo>
                  <a:lnTo>
                    <a:pt x="36" y="20"/>
                  </a:lnTo>
                  <a:lnTo>
                    <a:pt x="36" y="16"/>
                  </a:lnTo>
                  <a:lnTo>
                    <a:pt x="34" y="16"/>
                  </a:lnTo>
                  <a:lnTo>
                    <a:pt x="34" y="13"/>
                  </a:lnTo>
                  <a:lnTo>
                    <a:pt x="32" y="13"/>
                  </a:lnTo>
                  <a:lnTo>
                    <a:pt x="34" y="11"/>
                  </a:lnTo>
                  <a:lnTo>
                    <a:pt x="34" y="9"/>
                  </a:lnTo>
                  <a:lnTo>
                    <a:pt x="32" y="5"/>
                  </a:lnTo>
                  <a:lnTo>
                    <a:pt x="30" y="5"/>
                  </a:lnTo>
                  <a:lnTo>
                    <a:pt x="30" y="5"/>
                  </a:lnTo>
                  <a:lnTo>
                    <a:pt x="29" y="2"/>
                  </a:lnTo>
                  <a:lnTo>
                    <a:pt x="29"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04" name="Freeform 507"/>
            <p:cNvSpPr>
              <a:spLocks/>
            </p:cNvSpPr>
            <p:nvPr/>
          </p:nvSpPr>
          <p:spPr bwMode="auto">
            <a:xfrm>
              <a:off x="5391494" y="2751577"/>
              <a:ext cx="6127" cy="5074"/>
            </a:xfrm>
            <a:custGeom>
              <a:avLst/>
              <a:gdLst>
                <a:gd name="T0" fmla="*/ 1 w 3"/>
                <a:gd name="T1" fmla="*/ 3 h 3"/>
                <a:gd name="T2" fmla="*/ 1 w 3"/>
                <a:gd name="T3" fmla="*/ 3 h 3"/>
                <a:gd name="T4" fmla="*/ 3 w 3"/>
                <a:gd name="T5" fmla="*/ 1 h 3"/>
                <a:gd name="T6" fmla="*/ 3 w 3"/>
                <a:gd name="T7" fmla="*/ 0 h 3"/>
                <a:gd name="T8" fmla="*/ 1 w 3"/>
                <a:gd name="T9" fmla="*/ 0 h 3"/>
                <a:gd name="T10" fmla="*/ 0 w 3"/>
                <a:gd name="T11" fmla="*/ 0 h 3"/>
                <a:gd name="T12" fmla="*/ 0 w 3"/>
                <a:gd name="T13" fmla="*/ 1 h 3"/>
                <a:gd name="T14" fmla="*/ 0 w 3"/>
                <a:gd name="T15" fmla="*/ 1 h 3"/>
                <a:gd name="T16" fmla="*/ 1 w 3"/>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3">
                  <a:moveTo>
                    <a:pt x="1" y="3"/>
                  </a:moveTo>
                  <a:lnTo>
                    <a:pt x="1" y="3"/>
                  </a:lnTo>
                  <a:lnTo>
                    <a:pt x="3" y="1"/>
                  </a:lnTo>
                  <a:lnTo>
                    <a:pt x="3" y="0"/>
                  </a:lnTo>
                  <a:lnTo>
                    <a:pt x="1" y="0"/>
                  </a:lnTo>
                  <a:lnTo>
                    <a:pt x="0" y="0"/>
                  </a:lnTo>
                  <a:lnTo>
                    <a:pt x="0" y="1"/>
                  </a:lnTo>
                  <a:lnTo>
                    <a:pt x="0" y="1"/>
                  </a:lnTo>
                  <a:lnTo>
                    <a:pt x="1" y="3"/>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05" name="Freeform 508"/>
            <p:cNvSpPr>
              <a:spLocks/>
            </p:cNvSpPr>
            <p:nvPr/>
          </p:nvSpPr>
          <p:spPr bwMode="auto">
            <a:xfrm>
              <a:off x="5287350" y="2420107"/>
              <a:ext cx="22463" cy="59192"/>
            </a:xfrm>
            <a:custGeom>
              <a:avLst/>
              <a:gdLst>
                <a:gd name="T0" fmla="*/ 5 w 11"/>
                <a:gd name="T1" fmla="*/ 0 h 35"/>
                <a:gd name="T2" fmla="*/ 5 w 11"/>
                <a:gd name="T3" fmla="*/ 0 h 35"/>
                <a:gd name="T4" fmla="*/ 5 w 11"/>
                <a:gd name="T5" fmla="*/ 0 h 35"/>
                <a:gd name="T6" fmla="*/ 3 w 11"/>
                <a:gd name="T7" fmla="*/ 2 h 35"/>
                <a:gd name="T8" fmla="*/ 2 w 11"/>
                <a:gd name="T9" fmla="*/ 4 h 35"/>
                <a:gd name="T10" fmla="*/ 0 w 11"/>
                <a:gd name="T11" fmla="*/ 13 h 35"/>
                <a:gd name="T12" fmla="*/ 0 w 11"/>
                <a:gd name="T13" fmla="*/ 16 h 35"/>
                <a:gd name="T14" fmla="*/ 0 w 11"/>
                <a:gd name="T15" fmla="*/ 18 h 35"/>
                <a:gd name="T16" fmla="*/ 2 w 11"/>
                <a:gd name="T17" fmla="*/ 22 h 35"/>
                <a:gd name="T18" fmla="*/ 3 w 11"/>
                <a:gd name="T19" fmla="*/ 26 h 35"/>
                <a:gd name="T20" fmla="*/ 5 w 11"/>
                <a:gd name="T21" fmla="*/ 29 h 35"/>
                <a:gd name="T22" fmla="*/ 7 w 11"/>
                <a:gd name="T23" fmla="*/ 31 h 35"/>
                <a:gd name="T24" fmla="*/ 9 w 11"/>
                <a:gd name="T25" fmla="*/ 33 h 35"/>
                <a:gd name="T26" fmla="*/ 11 w 11"/>
                <a:gd name="T27" fmla="*/ 35 h 35"/>
                <a:gd name="T28" fmla="*/ 11 w 11"/>
                <a:gd name="T29" fmla="*/ 35 h 35"/>
                <a:gd name="T30" fmla="*/ 11 w 11"/>
                <a:gd name="T31" fmla="*/ 29 h 35"/>
                <a:gd name="T32" fmla="*/ 11 w 11"/>
                <a:gd name="T33" fmla="*/ 27 h 35"/>
                <a:gd name="T34" fmla="*/ 11 w 11"/>
                <a:gd name="T35" fmla="*/ 26 h 35"/>
                <a:gd name="T36" fmla="*/ 11 w 11"/>
                <a:gd name="T37" fmla="*/ 24 h 35"/>
                <a:gd name="T38" fmla="*/ 11 w 11"/>
                <a:gd name="T39" fmla="*/ 20 h 35"/>
                <a:gd name="T40" fmla="*/ 11 w 11"/>
                <a:gd name="T41" fmla="*/ 16 h 35"/>
                <a:gd name="T42" fmla="*/ 11 w 11"/>
                <a:gd name="T43" fmla="*/ 11 h 35"/>
                <a:gd name="T44" fmla="*/ 11 w 11"/>
                <a:gd name="T45" fmla="*/ 9 h 35"/>
                <a:gd name="T46" fmla="*/ 11 w 11"/>
                <a:gd name="T47" fmla="*/ 7 h 35"/>
                <a:gd name="T48" fmla="*/ 9 w 11"/>
                <a:gd name="T49" fmla="*/ 6 h 35"/>
                <a:gd name="T50" fmla="*/ 9 w 11"/>
                <a:gd name="T51" fmla="*/ 4 h 35"/>
                <a:gd name="T52" fmla="*/ 9 w 11"/>
                <a:gd name="T53" fmla="*/ 2 h 35"/>
                <a:gd name="T54" fmla="*/ 9 w 11"/>
                <a:gd name="T55" fmla="*/ 2 h 35"/>
                <a:gd name="T56" fmla="*/ 9 w 11"/>
                <a:gd name="T57" fmla="*/ 2 h 35"/>
                <a:gd name="T58" fmla="*/ 7 w 11"/>
                <a:gd name="T59" fmla="*/ 2 h 35"/>
                <a:gd name="T60" fmla="*/ 5 w 11"/>
                <a:gd name="T6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 h="35">
                  <a:moveTo>
                    <a:pt x="5" y="0"/>
                  </a:moveTo>
                  <a:lnTo>
                    <a:pt x="5" y="0"/>
                  </a:lnTo>
                  <a:lnTo>
                    <a:pt x="5" y="0"/>
                  </a:lnTo>
                  <a:lnTo>
                    <a:pt x="3" y="2"/>
                  </a:lnTo>
                  <a:lnTo>
                    <a:pt x="2" y="4"/>
                  </a:lnTo>
                  <a:lnTo>
                    <a:pt x="0" y="13"/>
                  </a:lnTo>
                  <a:lnTo>
                    <a:pt x="0" y="16"/>
                  </a:lnTo>
                  <a:lnTo>
                    <a:pt x="0" y="18"/>
                  </a:lnTo>
                  <a:lnTo>
                    <a:pt x="2" y="22"/>
                  </a:lnTo>
                  <a:lnTo>
                    <a:pt x="3" y="26"/>
                  </a:lnTo>
                  <a:lnTo>
                    <a:pt x="5" y="29"/>
                  </a:lnTo>
                  <a:lnTo>
                    <a:pt x="7" y="31"/>
                  </a:lnTo>
                  <a:lnTo>
                    <a:pt x="9" y="33"/>
                  </a:lnTo>
                  <a:lnTo>
                    <a:pt x="11" y="35"/>
                  </a:lnTo>
                  <a:lnTo>
                    <a:pt x="11" y="35"/>
                  </a:lnTo>
                  <a:lnTo>
                    <a:pt x="11" y="29"/>
                  </a:lnTo>
                  <a:lnTo>
                    <a:pt x="11" y="27"/>
                  </a:lnTo>
                  <a:lnTo>
                    <a:pt x="11" y="26"/>
                  </a:lnTo>
                  <a:lnTo>
                    <a:pt x="11" y="24"/>
                  </a:lnTo>
                  <a:lnTo>
                    <a:pt x="11" y="20"/>
                  </a:lnTo>
                  <a:lnTo>
                    <a:pt x="11" y="16"/>
                  </a:lnTo>
                  <a:lnTo>
                    <a:pt x="11" y="11"/>
                  </a:lnTo>
                  <a:lnTo>
                    <a:pt x="11" y="9"/>
                  </a:lnTo>
                  <a:lnTo>
                    <a:pt x="11" y="7"/>
                  </a:lnTo>
                  <a:lnTo>
                    <a:pt x="9" y="6"/>
                  </a:lnTo>
                  <a:lnTo>
                    <a:pt x="9" y="4"/>
                  </a:lnTo>
                  <a:lnTo>
                    <a:pt x="9" y="2"/>
                  </a:lnTo>
                  <a:lnTo>
                    <a:pt x="9" y="2"/>
                  </a:lnTo>
                  <a:lnTo>
                    <a:pt x="9" y="2"/>
                  </a:lnTo>
                  <a:lnTo>
                    <a:pt x="7" y="2"/>
                  </a:lnTo>
                  <a:lnTo>
                    <a:pt x="5"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06" name="Freeform 509"/>
            <p:cNvSpPr>
              <a:spLocks/>
            </p:cNvSpPr>
            <p:nvPr/>
          </p:nvSpPr>
          <p:spPr bwMode="auto">
            <a:xfrm>
              <a:off x="5364947" y="2044667"/>
              <a:ext cx="87807" cy="72721"/>
            </a:xfrm>
            <a:custGeom>
              <a:avLst/>
              <a:gdLst>
                <a:gd name="T0" fmla="*/ 32 w 43"/>
                <a:gd name="T1" fmla="*/ 10 h 43"/>
                <a:gd name="T2" fmla="*/ 32 w 43"/>
                <a:gd name="T3" fmla="*/ 12 h 43"/>
                <a:gd name="T4" fmla="*/ 31 w 43"/>
                <a:gd name="T5" fmla="*/ 14 h 43"/>
                <a:gd name="T6" fmla="*/ 27 w 43"/>
                <a:gd name="T7" fmla="*/ 12 h 43"/>
                <a:gd name="T8" fmla="*/ 20 w 43"/>
                <a:gd name="T9" fmla="*/ 10 h 43"/>
                <a:gd name="T10" fmla="*/ 11 w 43"/>
                <a:gd name="T11" fmla="*/ 7 h 43"/>
                <a:gd name="T12" fmla="*/ 3 w 43"/>
                <a:gd name="T13" fmla="*/ 1 h 43"/>
                <a:gd name="T14" fmla="*/ 2 w 43"/>
                <a:gd name="T15" fmla="*/ 0 h 43"/>
                <a:gd name="T16" fmla="*/ 0 w 43"/>
                <a:gd name="T17" fmla="*/ 3 h 43"/>
                <a:gd name="T18" fmla="*/ 5 w 43"/>
                <a:gd name="T19" fmla="*/ 9 h 43"/>
                <a:gd name="T20" fmla="*/ 11 w 43"/>
                <a:gd name="T21" fmla="*/ 14 h 43"/>
                <a:gd name="T22" fmla="*/ 11 w 43"/>
                <a:gd name="T23" fmla="*/ 18 h 43"/>
                <a:gd name="T24" fmla="*/ 14 w 43"/>
                <a:gd name="T25" fmla="*/ 21 h 43"/>
                <a:gd name="T26" fmla="*/ 13 w 43"/>
                <a:gd name="T27" fmla="*/ 25 h 43"/>
                <a:gd name="T28" fmla="*/ 7 w 43"/>
                <a:gd name="T29" fmla="*/ 23 h 43"/>
                <a:gd name="T30" fmla="*/ 9 w 43"/>
                <a:gd name="T31" fmla="*/ 27 h 43"/>
                <a:gd name="T32" fmla="*/ 11 w 43"/>
                <a:gd name="T33" fmla="*/ 29 h 43"/>
                <a:gd name="T34" fmla="*/ 9 w 43"/>
                <a:gd name="T35" fmla="*/ 32 h 43"/>
                <a:gd name="T36" fmla="*/ 16 w 43"/>
                <a:gd name="T37" fmla="*/ 38 h 43"/>
                <a:gd name="T38" fmla="*/ 20 w 43"/>
                <a:gd name="T39" fmla="*/ 43 h 43"/>
                <a:gd name="T40" fmla="*/ 22 w 43"/>
                <a:gd name="T41" fmla="*/ 41 h 43"/>
                <a:gd name="T42" fmla="*/ 22 w 43"/>
                <a:gd name="T43" fmla="*/ 39 h 43"/>
                <a:gd name="T44" fmla="*/ 23 w 43"/>
                <a:gd name="T45" fmla="*/ 39 h 43"/>
                <a:gd name="T46" fmla="*/ 20 w 43"/>
                <a:gd name="T47" fmla="*/ 36 h 43"/>
                <a:gd name="T48" fmla="*/ 14 w 43"/>
                <a:gd name="T49" fmla="*/ 34 h 43"/>
                <a:gd name="T50" fmla="*/ 16 w 43"/>
                <a:gd name="T51" fmla="*/ 30 h 43"/>
                <a:gd name="T52" fmla="*/ 20 w 43"/>
                <a:gd name="T53" fmla="*/ 32 h 43"/>
                <a:gd name="T54" fmla="*/ 22 w 43"/>
                <a:gd name="T55" fmla="*/ 30 h 43"/>
                <a:gd name="T56" fmla="*/ 29 w 43"/>
                <a:gd name="T57" fmla="*/ 32 h 43"/>
                <a:gd name="T58" fmla="*/ 36 w 43"/>
                <a:gd name="T59" fmla="*/ 36 h 43"/>
                <a:gd name="T60" fmla="*/ 36 w 43"/>
                <a:gd name="T61" fmla="*/ 30 h 43"/>
                <a:gd name="T62" fmla="*/ 34 w 43"/>
                <a:gd name="T63" fmla="*/ 27 h 43"/>
                <a:gd name="T64" fmla="*/ 38 w 43"/>
                <a:gd name="T65" fmla="*/ 23 h 43"/>
                <a:gd name="T66" fmla="*/ 40 w 43"/>
                <a:gd name="T67" fmla="*/ 23 h 43"/>
                <a:gd name="T68" fmla="*/ 42 w 43"/>
                <a:gd name="T69" fmla="*/ 23 h 43"/>
                <a:gd name="T70" fmla="*/ 43 w 43"/>
                <a:gd name="T71" fmla="*/ 20 h 43"/>
                <a:gd name="T72" fmla="*/ 42 w 43"/>
                <a:gd name="T73" fmla="*/ 20 h 43"/>
                <a:gd name="T74" fmla="*/ 38 w 43"/>
                <a:gd name="T75" fmla="*/ 18 h 43"/>
                <a:gd name="T76" fmla="*/ 34 w 43"/>
                <a:gd name="T77" fmla="*/ 1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 h="43">
                  <a:moveTo>
                    <a:pt x="34" y="12"/>
                  </a:moveTo>
                  <a:lnTo>
                    <a:pt x="32" y="10"/>
                  </a:lnTo>
                  <a:lnTo>
                    <a:pt x="32" y="9"/>
                  </a:lnTo>
                  <a:lnTo>
                    <a:pt x="32" y="12"/>
                  </a:lnTo>
                  <a:lnTo>
                    <a:pt x="32" y="14"/>
                  </a:lnTo>
                  <a:lnTo>
                    <a:pt x="31" y="14"/>
                  </a:lnTo>
                  <a:lnTo>
                    <a:pt x="29" y="14"/>
                  </a:lnTo>
                  <a:lnTo>
                    <a:pt x="27" y="12"/>
                  </a:lnTo>
                  <a:lnTo>
                    <a:pt x="23" y="12"/>
                  </a:lnTo>
                  <a:lnTo>
                    <a:pt x="20" y="10"/>
                  </a:lnTo>
                  <a:lnTo>
                    <a:pt x="16" y="9"/>
                  </a:lnTo>
                  <a:lnTo>
                    <a:pt x="11" y="7"/>
                  </a:lnTo>
                  <a:lnTo>
                    <a:pt x="5" y="3"/>
                  </a:lnTo>
                  <a:lnTo>
                    <a:pt x="3" y="1"/>
                  </a:lnTo>
                  <a:lnTo>
                    <a:pt x="2" y="1"/>
                  </a:lnTo>
                  <a:lnTo>
                    <a:pt x="2" y="0"/>
                  </a:lnTo>
                  <a:lnTo>
                    <a:pt x="0" y="1"/>
                  </a:lnTo>
                  <a:lnTo>
                    <a:pt x="0" y="3"/>
                  </a:lnTo>
                  <a:lnTo>
                    <a:pt x="2" y="3"/>
                  </a:lnTo>
                  <a:lnTo>
                    <a:pt x="5" y="9"/>
                  </a:lnTo>
                  <a:lnTo>
                    <a:pt x="9" y="12"/>
                  </a:lnTo>
                  <a:lnTo>
                    <a:pt x="11" y="14"/>
                  </a:lnTo>
                  <a:lnTo>
                    <a:pt x="11" y="18"/>
                  </a:lnTo>
                  <a:lnTo>
                    <a:pt x="11" y="18"/>
                  </a:lnTo>
                  <a:lnTo>
                    <a:pt x="13" y="20"/>
                  </a:lnTo>
                  <a:lnTo>
                    <a:pt x="14" y="21"/>
                  </a:lnTo>
                  <a:lnTo>
                    <a:pt x="14" y="23"/>
                  </a:lnTo>
                  <a:lnTo>
                    <a:pt x="13" y="25"/>
                  </a:lnTo>
                  <a:lnTo>
                    <a:pt x="9" y="23"/>
                  </a:lnTo>
                  <a:lnTo>
                    <a:pt x="7" y="23"/>
                  </a:lnTo>
                  <a:lnTo>
                    <a:pt x="9" y="25"/>
                  </a:lnTo>
                  <a:lnTo>
                    <a:pt x="9" y="27"/>
                  </a:lnTo>
                  <a:lnTo>
                    <a:pt x="11" y="27"/>
                  </a:lnTo>
                  <a:lnTo>
                    <a:pt x="11" y="29"/>
                  </a:lnTo>
                  <a:lnTo>
                    <a:pt x="9" y="30"/>
                  </a:lnTo>
                  <a:lnTo>
                    <a:pt x="9" y="32"/>
                  </a:lnTo>
                  <a:lnTo>
                    <a:pt x="13" y="36"/>
                  </a:lnTo>
                  <a:lnTo>
                    <a:pt x="16" y="38"/>
                  </a:lnTo>
                  <a:lnTo>
                    <a:pt x="18" y="41"/>
                  </a:lnTo>
                  <a:lnTo>
                    <a:pt x="20" y="43"/>
                  </a:lnTo>
                  <a:lnTo>
                    <a:pt x="20" y="43"/>
                  </a:lnTo>
                  <a:lnTo>
                    <a:pt x="22" y="41"/>
                  </a:lnTo>
                  <a:lnTo>
                    <a:pt x="20" y="39"/>
                  </a:lnTo>
                  <a:lnTo>
                    <a:pt x="22" y="39"/>
                  </a:lnTo>
                  <a:lnTo>
                    <a:pt x="22" y="39"/>
                  </a:lnTo>
                  <a:lnTo>
                    <a:pt x="23" y="39"/>
                  </a:lnTo>
                  <a:lnTo>
                    <a:pt x="23" y="38"/>
                  </a:lnTo>
                  <a:lnTo>
                    <a:pt x="20" y="36"/>
                  </a:lnTo>
                  <a:lnTo>
                    <a:pt x="16" y="36"/>
                  </a:lnTo>
                  <a:lnTo>
                    <a:pt x="14" y="34"/>
                  </a:lnTo>
                  <a:lnTo>
                    <a:pt x="14" y="32"/>
                  </a:lnTo>
                  <a:lnTo>
                    <a:pt x="16" y="30"/>
                  </a:lnTo>
                  <a:lnTo>
                    <a:pt x="18" y="32"/>
                  </a:lnTo>
                  <a:lnTo>
                    <a:pt x="20" y="32"/>
                  </a:lnTo>
                  <a:lnTo>
                    <a:pt x="20" y="30"/>
                  </a:lnTo>
                  <a:lnTo>
                    <a:pt x="22" y="30"/>
                  </a:lnTo>
                  <a:lnTo>
                    <a:pt x="23" y="30"/>
                  </a:lnTo>
                  <a:lnTo>
                    <a:pt x="29" y="32"/>
                  </a:lnTo>
                  <a:lnTo>
                    <a:pt x="32" y="32"/>
                  </a:lnTo>
                  <a:lnTo>
                    <a:pt x="36" y="36"/>
                  </a:lnTo>
                  <a:lnTo>
                    <a:pt x="36" y="34"/>
                  </a:lnTo>
                  <a:lnTo>
                    <a:pt x="36" y="30"/>
                  </a:lnTo>
                  <a:lnTo>
                    <a:pt x="34" y="29"/>
                  </a:lnTo>
                  <a:lnTo>
                    <a:pt x="34" y="27"/>
                  </a:lnTo>
                  <a:lnTo>
                    <a:pt x="36" y="25"/>
                  </a:lnTo>
                  <a:lnTo>
                    <a:pt x="38" y="23"/>
                  </a:lnTo>
                  <a:lnTo>
                    <a:pt x="40" y="23"/>
                  </a:lnTo>
                  <a:lnTo>
                    <a:pt x="40" y="23"/>
                  </a:lnTo>
                  <a:lnTo>
                    <a:pt x="40" y="23"/>
                  </a:lnTo>
                  <a:lnTo>
                    <a:pt x="42" y="23"/>
                  </a:lnTo>
                  <a:lnTo>
                    <a:pt x="42" y="21"/>
                  </a:lnTo>
                  <a:lnTo>
                    <a:pt x="43" y="20"/>
                  </a:lnTo>
                  <a:lnTo>
                    <a:pt x="42" y="18"/>
                  </a:lnTo>
                  <a:lnTo>
                    <a:pt x="42" y="20"/>
                  </a:lnTo>
                  <a:lnTo>
                    <a:pt x="40" y="20"/>
                  </a:lnTo>
                  <a:lnTo>
                    <a:pt x="38" y="18"/>
                  </a:lnTo>
                  <a:lnTo>
                    <a:pt x="36" y="16"/>
                  </a:lnTo>
                  <a:lnTo>
                    <a:pt x="34" y="14"/>
                  </a:lnTo>
                  <a:lnTo>
                    <a:pt x="34" y="1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07" name="Freeform 510"/>
            <p:cNvSpPr>
              <a:spLocks/>
            </p:cNvSpPr>
            <p:nvPr/>
          </p:nvSpPr>
          <p:spPr bwMode="auto">
            <a:xfrm>
              <a:off x="5360863" y="2049741"/>
              <a:ext cx="4084" cy="3382"/>
            </a:xfrm>
            <a:custGeom>
              <a:avLst/>
              <a:gdLst>
                <a:gd name="T0" fmla="*/ 2 w 2"/>
                <a:gd name="T1" fmla="*/ 2 h 2"/>
                <a:gd name="T2" fmla="*/ 0 w 2"/>
                <a:gd name="T3" fmla="*/ 0 h 2"/>
                <a:gd name="T4" fmla="*/ 0 w 2"/>
                <a:gd name="T5" fmla="*/ 0 h 2"/>
                <a:gd name="T6" fmla="*/ 0 w 2"/>
                <a:gd name="T7" fmla="*/ 0 h 2"/>
                <a:gd name="T8" fmla="*/ 2 w 2"/>
                <a:gd name="T9" fmla="*/ 2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0"/>
                  </a:lnTo>
                  <a:lnTo>
                    <a:pt x="0" y="0"/>
                  </a:lnTo>
                  <a:lnTo>
                    <a:pt x="0" y="0"/>
                  </a:lnTo>
                  <a:lnTo>
                    <a:pt x="2" y="2"/>
                  </a:lnTo>
                  <a:lnTo>
                    <a:pt x="2" y="2"/>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08" name="Freeform 511"/>
            <p:cNvSpPr>
              <a:spLocks/>
            </p:cNvSpPr>
            <p:nvPr/>
          </p:nvSpPr>
          <p:spPr bwMode="auto">
            <a:xfrm>
              <a:off x="5364947" y="2114005"/>
              <a:ext cx="124564" cy="147132"/>
            </a:xfrm>
            <a:custGeom>
              <a:avLst/>
              <a:gdLst>
                <a:gd name="T0" fmla="*/ 40 w 61"/>
                <a:gd name="T1" fmla="*/ 13 h 87"/>
                <a:gd name="T2" fmla="*/ 32 w 61"/>
                <a:gd name="T3" fmla="*/ 7 h 87"/>
                <a:gd name="T4" fmla="*/ 29 w 61"/>
                <a:gd name="T5" fmla="*/ 2 h 87"/>
                <a:gd name="T6" fmla="*/ 23 w 61"/>
                <a:gd name="T7" fmla="*/ 0 h 87"/>
                <a:gd name="T8" fmla="*/ 29 w 61"/>
                <a:gd name="T9" fmla="*/ 4 h 87"/>
                <a:gd name="T10" fmla="*/ 31 w 61"/>
                <a:gd name="T11" fmla="*/ 6 h 87"/>
                <a:gd name="T12" fmla="*/ 29 w 61"/>
                <a:gd name="T13" fmla="*/ 7 h 87"/>
                <a:gd name="T14" fmla="*/ 23 w 61"/>
                <a:gd name="T15" fmla="*/ 4 h 87"/>
                <a:gd name="T16" fmla="*/ 25 w 61"/>
                <a:gd name="T17" fmla="*/ 9 h 87"/>
                <a:gd name="T18" fmla="*/ 27 w 61"/>
                <a:gd name="T19" fmla="*/ 15 h 87"/>
                <a:gd name="T20" fmla="*/ 29 w 61"/>
                <a:gd name="T21" fmla="*/ 18 h 87"/>
                <a:gd name="T22" fmla="*/ 32 w 61"/>
                <a:gd name="T23" fmla="*/ 24 h 87"/>
                <a:gd name="T24" fmla="*/ 34 w 61"/>
                <a:gd name="T25" fmla="*/ 29 h 87"/>
                <a:gd name="T26" fmla="*/ 36 w 61"/>
                <a:gd name="T27" fmla="*/ 36 h 87"/>
                <a:gd name="T28" fmla="*/ 36 w 61"/>
                <a:gd name="T29" fmla="*/ 40 h 87"/>
                <a:gd name="T30" fmla="*/ 34 w 61"/>
                <a:gd name="T31" fmla="*/ 45 h 87"/>
                <a:gd name="T32" fmla="*/ 31 w 61"/>
                <a:gd name="T33" fmla="*/ 49 h 87"/>
                <a:gd name="T34" fmla="*/ 29 w 61"/>
                <a:gd name="T35" fmla="*/ 53 h 87"/>
                <a:gd name="T36" fmla="*/ 25 w 61"/>
                <a:gd name="T37" fmla="*/ 49 h 87"/>
                <a:gd name="T38" fmla="*/ 27 w 61"/>
                <a:gd name="T39" fmla="*/ 45 h 87"/>
                <a:gd name="T40" fmla="*/ 25 w 61"/>
                <a:gd name="T41" fmla="*/ 49 h 87"/>
                <a:gd name="T42" fmla="*/ 27 w 61"/>
                <a:gd name="T43" fmla="*/ 56 h 87"/>
                <a:gd name="T44" fmla="*/ 27 w 61"/>
                <a:gd name="T45" fmla="*/ 65 h 87"/>
                <a:gd name="T46" fmla="*/ 23 w 61"/>
                <a:gd name="T47" fmla="*/ 65 h 87"/>
                <a:gd name="T48" fmla="*/ 20 w 61"/>
                <a:gd name="T49" fmla="*/ 65 h 87"/>
                <a:gd name="T50" fmla="*/ 13 w 61"/>
                <a:gd name="T51" fmla="*/ 67 h 87"/>
                <a:gd name="T52" fmla="*/ 7 w 61"/>
                <a:gd name="T53" fmla="*/ 69 h 87"/>
                <a:gd name="T54" fmla="*/ 5 w 61"/>
                <a:gd name="T55" fmla="*/ 73 h 87"/>
                <a:gd name="T56" fmla="*/ 2 w 61"/>
                <a:gd name="T57" fmla="*/ 78 h 87"/>
                <a:gd name="T58" fmla="*/ 0 w 61"/>
                <a:gd name="T59" fmla="*/ 82 h 87"/>
                <a:gd name="T60" fmla="*/ 3 w 61"/>
                <a:gd name="T61" fmla="*/ 85 h 87"/>
                <a:gd name="T62" fmla="*/ 5 w 61"/>
                <a:gd name="T63" fmla="*/ 83 h 87"/>
                <a:gd name="T64" fmla="*/ 11 w 61"/>
                <a:gd name="T65" fmla="*/ 85 h 87"/>
                <a:gd name="T66" fmla="*/ 13 w 61"/>
                <a:gd name="T67" fmla="*/ 82 h 87"/>
                <a:gd name="T68" fmla="*/ 16 w 61"/>
                <a:gd name="T69" fmla="*/ 80 h 87"/>
                <a:gd name="T70" fmla="*/ 18 w 61"/>
                <a:gd name="T71" fmla="*/ 78 h 87"/>
                <a:gd name="T72" fmla="*/ 22 w 61"/>
                <a:gd name="T73" fmla="*/ 74 h 87"/>
                <a:gd name="T74" fmla="*/ 27 w 61"/>
                <a:gd name="T75" fmla="*/ 76 h 87"/>
                <a:gd name="T76" fmla="*/ 31 w 61"/>
                <a:gd name="T77" fmla="*/ 76 h 87"/>
                <a:gd name="T78" fmla="*/ 31 w 61"/>
                <a:gd name="T79" fmla="*/ 82 h 87"/>
                <a:gd name="T80" fmla="*/ 36 w 61"/>
                <a:gd name="T81" fmla="*/ 87 h 87"/>
                <a:gd name="T82" fmla="*/ 40 w 61"/>
                <a:gd name="T83" fmla="*/ 82 h 87"/>
                <a:gd name="T84" fmla="*/ 40 w 61"/>
                <a:gd name="T85" fmla="*/ 80 h 87"/>
                <a:gd name="T86" fmla="*/ 43 w 61"/>
                <a:gd name="T87" fmla="*/ 80 h 87"/>
                <a:gd name="T88" fmla="*/ 38 w 61"/>
                <a:gd name="T89" fmla="*/ 71 h 87"/>
                <a:gd name="T90" fmla="*/ 42 w 61"/>
                <a:gd name="T91" fmla="*/ 73 h 87"/>
                <a:gd name="T92" fmla="*/ 43 w 61"/>
                <a:gd name="T93" fmla="*/ 73 h 87"/>
                <a:gd name="T94" fmla="*/ 43 w 61"/>
                <a:gd name="T95" fmla="*/ 74 h 87"/>
                <a:gd name="T96" fmla="*/ 51 w 61"/>
                <a:gd name="T97" fmla="*/ 74 h 87"/>
                <a:gd name="T98" fmla="*/ 51 w 61"/>
                <a:gd name="T99" fmla="*/ 69 h 87"/>
                <a:gd name="T100" fmla="*/ 54 w 61"/>
                <a:gd name="T101" fmla="*/ 73 h 87"/>
                <a:gd name="T102" fmla="*/ 54 w 61"/>
                <a:gd name="T103" fmla="*/ 67 h 87"/>
                <a:gd name="T104" fmla="*/ 58 w 61"/>
                <a:gd name="T105" fmla="*/ 67 h 87"/>
                <a:gd name="T106" fmla="*/ 56 w 61"/>
                <a:gd name="T107" fmla="*/ 62 h 87"/>
                <a:gd name="T108" fmla="*/ 58 w 61"/>
                <a:gd name="T109" fmla="*/ 64 h 87"/>
                <a:gd name="T110" fmla="*/ 61 w 61"/>
                <a:gd name="T111" fmla="*/ 67 h 87"/>
                <a:gd name="T112" fmla="*/ 61 w 61"/>
                <a:gd name="T113" fmla="*/ 60 h 87"/>
                <a:gd name="T114" fmla="*/ 58 w 61"/>
                <a:gd name="T115" fmla="*/ 55 h 87"/>
                <a:gd name="T116" fmla="*/ 56 w 61"/>
                <a:gd name="T117" fmla="*/ 47 h 87"/>
                <a:gd name="T118" fmla="*/ 51 w 61"/>
                <a:gd name="T119" fmla="*/ 40 h 87"/>
                <a:gd name="T120" fmla="*/ 49 w 61"/>
                <a:gd name="T121" fmla="*/ 33 h 87"/>
                <a:gd name="T122" fmla="*/ 47 w 61"/>
                <a:gd name="T123" fmla="*/ 26 h 87"/>
                <a:gd name="T124" fmla="*/ 47 w 61"/>
                <a:gd name="T125" fmla="*/ 2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87">
                  <a:moveTo>
                    <a:pt x="47" y="20"/>
                  </a:moveTo>
                  <a:lnTo>
                    <a:pt x="43" y="17"/>
                  </a:lnTo>
                  <a:lnTo>
                    <a:pt x="40" y="13"/>
                  </a:lnTo>
                  <a:lnTo>
                    <a:pt x="38" y="11"/>
                  </a:lnTo>
                  <a:lnTo>
                    <a:pt x="36" y="9"/>
                  </a:lnTo>
                  <a:lnTo>
                    <a:pt x="32" y="7"/>
                  </a:lnTo>
                  <a:lnTo>
                    <a:pt x="31" y="6"/>
                  </a:lnTo>
                  <a:lnTo>
                    <a:pt x="29" y="2"/>
                  </a:lnTo>
                  <a:lnTo>
                    <a:pt x="29" y="2"/>
                  </a:lnTo>
                  <a:lnTo>
                    <a:pt x="27" y="2"/>
                  </a:lnTo>
                  <a:lnTo>
                    <a:pt x="25" y="0"/>
                  </a:lnTo>
                  <a:lnTo>
                    <a:pt x="23" y="0"/>
                  </a:lnTo>
                  <a:lnTo>
                    <a:pt x="25" y="2"/>
                  </a:lnTo>
                  <a:lnTo>
                    <a:pt x="27" y="4"/>
                  </a:lnTo>
                  <a:lnTo>
                    <a:pt x="29" y="4"/>
                  </a:lnTo>
                  <a:lnTo>
                    <a:pt x="29" y="2"/>
                  </a:lnTo>
                  <a:lnTo>
                    <a:pt x="29" y="4"/>
                  </a:lnTo>
                  <a:lnTo>
                    <a:pt x="31" y="6"/>
                  </a:lnTo>
                  <a:lnTo>
                    <a:pt x="29" y="7"/>
                  </a:lnTo>
                  <a:lnTo>
                    <a:pt x="29" y="6"/>
                  </a:lnTo>
                  <a:lnTo>
                    <a:pt x="29" y="7"/>
                  </a:lnTo>
                  <a:lnTo>
                    <a:pt x="27" y="7"/>
                  </a:lnTo>
                  <a:lnTo>
                    <a:pt x="25" y="4"/>
                  </a:lnTo>
                  <a:lnTo>
                    <a:pt x="23" y="4"/>
                  </a:lnTo>
                  <a:lnTo>
                    <a:pt x="23" y="4"/>
                  </a:lnTo>
                  <a:lnTo>
                    <a:pt x="23" y="6"/>
                  </a:lnTo>
                  <a:lnTo>
                    <a:pt x="25" y="9"/>
                  </a:lnTo>
                  <a:lnTo>
                    <a:pt x="23" y="9"/>
                  </a:lnTo>
                  <a:lnTo>
                    <a:pt x="23" y="9"/>
                  </a:lnTo>
                  <a:lnTo>
                    <a:pt x="27" y="15"/>
                  </a:lnTo>
                  <a:lnTo>
                    <a:pt x="27" y="17"/>
                  </a:lnTo>
                  <a:lnTo>
                    <a:pt x="27" y="18"/>
                  </a:lnTo>
                  <a:lnTo>
                    <a:pt x="29" y="18"/>
                  </a:lnTo>
                  <a:lnTo>
                    <a:pt x="31" y="18"/>
                  </a:lnTo>
                  <a:lnTo>
                    <a:pt x="32" y="22"/>
                  </a:lnTo>
                  <a:lnTo>
                    <a:pt x="32" y="24"/>
                  </a:lnTo>
                  <a:lnTo>
                    <a:pt x="32" y="26"/>
                  </a:lnTo>
                  <a:lnTo>
                    <a:pt x="34" y="27"/>
                  </a:lnTo>
                  <a:lnTo>
                    <a:pt x="34" y="29"/>
                  </a:lnTo>
                  <a:lnTo>
                    <a:pt x="36" y="33"/>
                  </a:lnTo>
                  <a:lnTo>
                    <a:pt x="36" y="35"/>
                  </a:lnTo>
                  <a:lnTo>
                    <a:pt x="36" y="36"/>
                  </a:lnTo>
                  <a:lnTo>
                    <a:pt x="36" y="38"/>
                  </a:lnTo>
                  <a:lnTo>
                    <a:pt x="36" y="38"/>
                  </a:lnTo>
                  <a:lnTo>
                    <a:pt x="36" y="40"/>
                  </a:lnTo>
                  <a:lnTo>
                    <a:pt x="36" y="42"/>
                  </a:lnTo>
                  <a:lnTo>
                    <a:pt x="36" y="44"/>
                  </a:lnTo>
                  <a:lnTo>
                    <a:pt x="34" y="45"/>
                  </a:lnTo>
                  <a:lnTo>
                    <a:pt x="34" y="47"/>
                  </a:lnTo>
                  <a:lnTo>
                    <a:pt x="32" y="49"/>
                  </a:lnTo>
                  <a:lnTo>
                    <a:pt x="31" y="49"/>
                  </a:lnTo>
                  <a:lnTo>
                    <a:pt x="31" y="51"/>
                  </a:lnTo>
                  <a:lnTo>
                    <a:pt x="29" y="53"/>
                  </a:lnTo>
                  <a:lnTo>
                    <a:pt x="29" y="53"/>
                  </a:lnTo>
                  <a:lnTo>
                    <a:pt x="29" y="51"/>
                  </a:lnTo>
                  <a:lnTo>
                    <a:pt x="27" y="49"/>
                  </a:lnTo>
                  <a:lnTo>
                    <a:pt x="25" y="49"/>
                  </a:lnTo>
                  <a:lnTo>
                    <a:pt x="27" y="47"/>
                  </a:lnTo>
                  <a:lnTo>
                    <a:pt x="27" y="45"/>
                  </a:lnTo>
                  <a:lnTo>
                    <a:pt x="27" y="45"/>
                  </a:lnTo>
                  <a:lnTo>
                    <a:pt x="25" y="45"/>
                  </a:lnTo>
                  <a:lnTo>
                    <a:pt x="23" y="45"/>
                  </a:lnTo>
                  <a:lnTo>
                    <a:pt x="25" y="49"/>
                  </a:lnTo>
                  <a:lnTo>
                    <a:pt x="25" y="51"/>
                  </a:lnTo>
                  <a:lnTo>
                    <a:pt x="27" y="55"/>
                  </a:lnTo>
                  <a:lnTo>
                    <a:pt x="27" y="56"/>
                  </a:lnTo>
                  <a:lnTo>
                    <a:pt x="25" y="58"/>
                  </a:lnTo>
                  <a:lnTo>
                    <a:pt x="29" y="64"/>
                  </a:lnTo>
                  <a:lnTo>
                    <a:pt x="27" y="65"/>
                  </a:lnTo>
                  <a:lnTo>
                    <a:pt x="27" y="65"/>
                  </a:lnTo>
                  <a:lnTo>
                    <a:pt x="27" y="67"/>
                  </a:lnTo>
                  <a:lnTo>
                    <a:pt x="23" y="65"/>
                  </a:lnTo>
                  <a:lnTo>
                    <a:pt x="23" y="64"/>
                  </a:lnTo>
                  <a:lnTo>
                    <a:pt x="22" y="64"/>
                  </a:lnTo>
                  <a:lnTo>
                    <a:pt x="20" y="65"/>
                  </a:lnTo>
                  <a:lnTo>
                    <a:pt x="20" y="65"/>
                  </a:lnTo>
                  <a:lnTo>
                    <a:pt x="14" y="67"/>
                  </a:lnTo>
                  <a:lnTo>
                    <a:pt x="13" y="67"/>
                  </a:lnTo>
                  <a:lnTo>
                    <a:pt x="11" y="67"/>
                  </a:lnTo>
                  <a:lnTo>
                    <a:pt x="7" y="67"/>
                  </a:lnTo>
                  <a:lnTo>
                    <a:pt x="7" y="69"/>
                  </a:lnTo>
                  <a:lnTo>
                    <a:pt x="5" y="69"/>
                  </a:lnTo>
                  <a:lnTo>
                    <a:pt x="5" y="71"/>
                  </a:lnTo>
                  <a:lnTo>
                    <a:pt x="5" y="73"/>
                  </a:lnTo>
                  <a:lnTo>
                    <a:pt x="5" y="76"/>
                  </a:lnTo>
                  <a:lnTo>
                    <a:pt x="3" y="78"/>
                  </a:lnTo>
                  <a:lnTo>
                    <a:pt x="2" y="78"/>
                  </a:lnTo>
                  <a:lnTo>
                    <a:pt x="2" y="80"/>
                  </a:lnTo>
                  <a:lnTo>
                    <a:pt x="0" y="82"/>
                  </a:lnTo>
                  <a:lnTo>
                    <a:pt x="0" y="82"/>
                  </a:lnTo>
                  <a:lnTo>
                    <a:pt x="0" y="85"/>
                  </a:lnTo>
                  <a:lnTo>
                    <a:pt x="2" y="85"/>
                  </a:lnTo>
                  <a:lnTo>
                    <a:pt x="3" y="85"/>
                  </a:lnTo>
                  <a:lnTo>
                    <a:pt x="3" y="85"/>
                  </a:lnTo>
                  <a:lnTo>
                    <a:pt x="5" y="85"/>
                  </a:lnTo>
                  <a:lnTo>
                    <a:pt x="5" y="83"/>
                  </a:lnTo>
                  <a:lnTo>
                    <a:pt x="7" y="85"/>
                  </a:lnTo>
                  <a:lnTo>
                    <a:pt x="9" y="85"/>
                  </a:lnTo>
                  <a:lnTo>
                    <a:pt x="11" y="85"/>
                  </a:lnTo>
                  <a:lnTo>
                    <a:pt x="9" y="82"/>
                  </a:lnTo>
                  <a:lnTo>
                    <a:pt x="11" y="80"/>
                  </a:lnTo>
                  <a:lnTo>
                    <a:pt x="13" y="82"/>
                  </a:lnTo>
                  <a:lnTo>
                    <a:pt x="14" y="80"/>
                  </a:lnTo>
                  <a:lnTo>
                    <a:pt x="14" y="80"/>
                  </a:lnTo>
                  <a:lnTo>
                    <a:pt x="16" y="80"/>
                  </a:lnTo>
                  <a:lnTo>
                    <a:pt x="18" y="78"/>
                  </a:lnTo>
                  <a:lnTo>
                    <a:pt x="18" y="78"/>
                  </a:lnTo>
                  <a:lnTo>
                    <a:pt x="18" y="78"/>
                  </a:lnTo>
                  <a:lnTo>
                    <a:pt x="20" y="78"/>
                  </a:lnTo>
                  <a:lnTo>
                    <a:pt x="22" y="76"/>
                  </a:lnTo>
                  <a:lnTo>
                    <a:pt x="22" y="74"/>
                  </a:lnTo>
                  <a:lnTo>
                    <a:pt x="23" y="74"/>
                  </a:lnTo>
                  <a:lnTo>
                    <a:pt x="25" y="74"/>
                  </a:lnTo>
                  <a:lnTo>
                    <a:pt x="27" y="76"/>
                  </a:lnTo>
                  <a:lnTo>
                    <a:pt x="29" y="74"/>
                  </a:lnTo>
                  <a:lnTo>
                    <a:pt x="31" y="74"/>
                  </a:lnTo>
                  <a:lnTo>
                    <a:pt x="31" y="76"/>
                  </a:lnTo>
                  <a:lnTo>
                    <a:pt x="31" y="78"/>
                  </a:lnTo>
                  <a:lnTo>
                    <a:pt x="31" y="80"/>
                  </a:lnTo>
                  <a:lnTo>
                    <a:pt x="31" y="82"/>
                  </a:lnTo>
                  <a:lnTo>
                    <a:pt x="32" y="83"/>
                  </a:lnTo>
                  <a:lnTo>
                    <a:pt x="34" y="85"/>
                  </a:lnTo>
                  <a:lnTo>
                    <a:pt x="36" y="87"/>
                  </a:lnTo>
                  <a:lnTo>
                    <a:pt x="38" y="87"/>
                  </a:lnTo>
                  <a:lnTo>
                    <a:pt x="40" y="87"/>
                  </a:lnTo>
                  <a:lnTo>
                    <a:pt x="40" y="82"/>
                  </a:lnTo>
                  <a:lnTo>
                    <a:pt x="40" y="82"/>
                  </a:lnTo>
                  <a:lnTo>
                    <a:pt x="40" y="80"/>
                  </a:lnTo>
                  <a:lnTo>
                    <a:pt x="40" y="80"/>
                  </a:lnTo>
                  <a:lnTo>
                    <a:pt x="42" y="78"/>
                  </a:lnTo>
                  <a:lnTo>
                    <a:pt x="42" y="78"/>
                  </a:lnTo>
                  <a:lnTo>
                    <a:pt x="43" y="80"/>
                  </a:lnTo>
                  <a:lnTo>
                    <a:pt x="42" y="76"/>
                  </a:lnTo>
                  <a:lnTo>
                    <a:pt x="38" y="74"/>
                  </a:lnTo>
                  <a:lnTo>
                    <a:pt x="38" y="71"/>
                  </a:lnTo>
                  <a:lnTo>
                    <a:pt x="38" y="71"/>
                  </a:lnTo>
                  <a:lnTo>
                    <a:pt x="40" y="73"/>
                  </a:lnTo>
                  <a:lnTo>
                    <a:pt x="42" y="73"/>
                  </a:lnTo>
                  <a:lnTo>
                    <a:pt x="40" y="73"/>
                  </a:lnTo>
                  <a:lnTo>
                    <a:pt x="42" y="73"/>
                  </a:lnTo>
                  <a:lnTo>
                    <a:pt x="43" y="73"/>
                  </a:lnTo>
                  <a:lnTo>
                    <a:pt x="42" y="74"/>
                  </a:lnTo>
                  <a:lnTo>
                    <a:pt x="42" y="74"/>
                  </a:lnTo>
                  <a:lnTo>
                    <a:pt x="43" y="74"/>
                  </a:lnTo>
                  <a:lnTo>
                    <a:pt x="47" y="74"/>
                  </a:lnTo>
                  <a:lnTo>
                    <a:pt x="51" y="74"/>
                  </a:lnTo>
                  <a:lnTo>
                    <a:pt x="51" y="74"/>
                  </a:lnTo>
                  <a:lnTo>
                    <a:pt x="51" y="73"/>
                  </a:lnTo>
                  <a:lnTo>
                    <a:pt x="51" y="69"/>
                  </a:lnTo>
                  <a:lnTo>
                    <a:pt x="51" y="69"/>
                  </a:lnTo>
                  <a:lnTo>
                    <a:pt x="52" y="69"/>
                  </a:lnTo>
                  <a:lnTo>
                    <a:pt x="52" y="71"/>
                  </a:lnTo>
                  <a:lnTo>
                    <a:pt x="54" y="73"/>
                  </a:lnTo>
                  <a:lnTo>
                    <a:pt x="56" y="73"/>
                  </a:lnTo>
                  <a:lnTo>
                    <a:pt x="56" y="73"/>
                  </a:lnTo>
                  <a:lnTo>
                    <a:pt x="54" y="67"/>
                  </a:lnTo>
                  <a:lnTo>
                    <a:pt x="54" y="65"/>
                  </a:lnTo>
                  <a:lnTo>
                    <a:pt x="56" y="65"/>
                  </a:lnTo>
                  <a:lnTo>
                    <a:pt x="58" y="67"/>
                  </a:lnTo>
                  <a:lnTo>
                    <a:pt x="56" y="65"/>
                  </a:lnTo>
                  <a:lnTo>
                    <a:pt x="56" y="64"/>
                  </a:lnTo>
                  <a:lnTo>
                    <a:pt x="56" y="62"/>
                  </a:lnTo>
                  <a:lnTo>
                    <a:pt x="58" y="62"/>
                  </a:lnTo>
                  <a:lnTo>
                    <a:pt x="58" y="64"/>
                  </a:lnTo>
                  <a:lnTo>
                    <a:pt x="58" y="64"/>
                  </a:lnTo>
                  <a:lnTo>
                    <a:pt x="60" y="69"/>
                  </a:lnTo>
                  <a:lnTo>
                    <a:pt x="61" y="69"/>
                  </a:lnTo>
                  <a:lnTo>
                    <a:pt x="61" y="67"/>
                  </a:lnTo>
                  <a:lnTo>
                    <a:pt x="61" y="64"/>
                  </a:lnTo>
                  <a:lnTo>
                    <a:pt x="61" y="62"/>
                  </a:lnTo>
                  <a:lnTo>
                    <a:pt x="61" y="60"/>
                  </a:lnTo>
                  <a:lnTo>
                    <a:pt x="61" y="60"/>
                  </a:lnTo>
                  <a:lnTo>
                    <a:pt x="60" y="58"/>
                  </a:lnTo>
                  <a:lnTo>
                    <a:pt x="58" y="55"/>
                  </a:lnTo>
                  <a:lnTo>
                    <a:pt x="56" y="51"/>
                  </a:lnTo>
                  <a:lnTo>
                    <a:pt x="56" y="49"/>
                  </a:lnTo>
                  <a:lnTo>
                    <a:pt x="56" y="47"/>
                  </a:lnTo>
                  <a:lnTo>
                    <a:pt x="54" y="45"/>
                  </a:lnTo>
                  <a:lnTo>
                    <a:pt x="52" y="42"/>
                  </a:lnTo>
                  <a:lnTo>
                    <a:pt x="51" y="40"/>
                  </a:lnTo>
                  <a:lnTo>
                    <a:pt x="49" y="36"/>
                  </a:lnTo>
                  <a:lnTo>
                    <a:pt x="49" y="35"/>
                  </a:lnTo>
                  <a:lnTo>
                    <a:pt x="49" y="33"/>
                  </a:lnTo>
                  <a:lnTo>
                    <a:pt x="51" y="33"/>
                  </a:lnTo>
                  <a:lnTo>
                    <a:pt x="49" y="31"/>
                  </a:lnTo>
                  <a:lnTo>
                    <a:pt x="47" y="26"/>
                  </a:lnTo>
                  <a:lnTo>
                    <a:pt x="49" y="26"/>
                  </a:lnTo>
                  <a:lnTo>
                    <a:pt x="49" y="24"/>
                  </a:lnTo>
                  <a:lnTo>
                    <a:pt x="47" y="22"/>
                  </a:lnTo>
                  <a:lnTo>
                    <a:pt x="47" y="22"/>
                  </a:lnTo>
                  <a:lnTo>
                    <a:pt x="47" y="2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09" name="Freeform 512"/>
            <p:cNvSpPr>
              <a:spLocks/>
            </p:cNvSpPr>
            <p:nvPr/>
          </p:nvSpPr>
          <p:spPr bwMode="auto">
            <a:xfrm>
              <a:off x="5424166" y="2173196"/>
              <a:ext cx="6127" cy="8456"/>
            </a:xfrm>
            <a:custGeom>
              <a:avLst/>
              <a:gdLst>
                <a:gd name="T0" fmla="*/ 2 w 3"/>
                <a:gd name="T1" fmla="*/ 5 h 5"/>
                <a:gd name="T2" fmla="*/ 3 w 3"/>
                <a:gd name="T3" fmla="*/ 5 h 5"/>
                <a:gd name="T4" fmla="*/ 2 w 3"/>
                <a:gd name="T5" fmla="*/ 3 h 5"/>
                <a:gd name="T6" fmla="*/ 2 w 3"/>
                <a:gd name="T7" fmla="*/ 1 h 5"/>
                <a:gd name="T8" fmla="*/ 0 w 3"/>
                <a:gd name="T9" fmla="*/ 0 h 5"/>
                <a:gd name="T10" fmla="*/ 0 w 3"/>
                <a:gd name="T11" fmla="*/ 1 h 5"/>
                <a:gd name="T12" fmla="*/ 2 w 3"/>
                <a:gd name="T13" fmla="*/ 3 h 5"/>
                <a:gd name="T14" fmla="*/ 2 w 3"/>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5">
                  <a:moveTo>
                    <a:pt x="2" y="5"/>
                  </a:moveTo>
                  <a:lnTo>
                    <a:pt x="3" y="5"/>
                  </a:lnTo>
                  <a:lnTo>
                    <a:pt x="2" y="3"/>
                  </a:lnTo>
                  <a:lnTo>
                    <a:pt x="2" y="1"/>
                  </a:lnTo>
                  <a:lnTo>
                    <a:pt x="0" y="0"/>
                  </a:lnTo>
                  <a:lnTo>
                    <a:pt x="0" y="1"/>
                  </a:lnTo>
                  <a:lnTo>
                    <a:pt x="2" y="3"/>
                  </a:lnTo>
                  <a:lnTo>
                    <a:pt x="2" y="5"/>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10" name="Freeform 513"/>
            <p:cNvSpPr>
              <a:spLocks/>
            </p:cNvSpPr>
            <p:nvPr/>
          </p:nvSpPr>
          <p:spPr bwMode="auto">
            <a:xfrm>
              <a:off x="5391494" y="2249299"/>
              <a:ext cx="32672" cy="30441"/>
            </a:xfrm>
            <a:custGeom>
              <a:avLst/>
              <a:gdLst>
                <a:gd name="T0" fmla="*/ 5 w 16"/>
                <a:gd name="T1" fmla="*/ 5 h 18"/>
                <a:gd name="T2" fmla="*/ 3 w 16"/>
                <a:gd name="T3" fmla="*/ 3 h 18"/>
                <a:gd name="T4" fmla="*/ 1 w 16"/>
                <a:gd name="T5" fmla="*/ 3 h 18"/>
                <a:gd name="T6" fmla="*/ 1 w 16"/>
                <a:gd name="T7" fmla="*/ 9 h 18"/>
                <a:gd name="T8" fmla="*/ 0 w 16"/>
                <a:gd name="T9" fmla="*/ 11 h 18"/>
                <a:gd name="T10" fmla="*/ 1 w 16"/>
                <a:gd name="T11" fmla="*/ 11 h 18"/>
                <a:gd name="T12" fmla="*/ 1 w 16"/>
                <a:gd name="T13" fmla="*/ 11 h 18"/>
                <a:gd name="T14" fmla="*/ 3 w 16"/>
                <a:gd name="T15" fmla="*/ 13 h 18"/>
                <a:gd name="T16" fmla="*/ 3 w 16"/>
                <a:gd name="T17" fmla="*/ 13 h 18"/>
                <a:gd name="T18" fmla="*/ 7 w 16"/>
                <a:gd name="T19" fmla="*/ 16 h 18"/>
                <a:gd name="T20" fmla="*/ 7 w 16"/>
                <a:gd name="T21" fmla="*/ 16 h 18"/>
                <a:gd name="T22" fmla="*/ 9 w 16"/>
                <a:gd name="T23" fmla="*/ 18 h 18"/>
                <a:gd name="T24" fmla="*/ 10 w 16"/>
                <a:gd name="T25" fmla="*/ 16 h 18"/>
                <a:gd name="T26" fmla="*/ 9 w 16"/>
                <a:gd name="T27" fmla="*/ 16 h 18"/>
                <a:gd name="T28" fmla="*/ 9 w 16"/>
                <a:gd name="T29" fmla="*/ 13 h 18"/>
                <a:gd name="T30" fmla="*/ 9 w 16"/>
                <a:gd name="T31" fmla="*/ 11 h 18"/>
                <a:gd name="T32" fmla="*/ 10 w 16"/>
                <a:gd name="T33" fmla="*/ 9 h 18"/>
                <a:gd name="T34" fmla="*/ 10 w 16"/>
                <a:gd name="T35" fmla="*/ 9 h 18"/>
                <a:gd name="T36" fmla="*/ 14 w 16"/>
                <a:gd name="T37" fmla="*/ 9 h 18"/>
                <a:gd name="T38" fmla="*/ 16 w 16"/>
                <a:gd name="T39" fmla="*/ 11 h 18"/>
                <a:gd name="T40" fmla="*/ 16 w 16"/>
                <a:gd name="T41" fmla="*/ 9 h 18"/>
                <a:gd name="T42" fmla="*/ 16 w 16"/>
                <a:gd name="T43" fmla="*/ 7 h 18"/>
                <a:gd name="T44" fmla="*/ 16 w 16"/>
                <a:gd name="T45" fmla="*/ 7 h 18"/>
                <a:gd name="T46" fmla="*/ 16 w 16"/>
                <a:gd name="T47" fmla="*/ 5 h 18"/>
                <a:gd name="T48" fmla="*/ 16 w 16"/>
                <a:gd name="T49" fmla="*/ 5 h 18"/>
                <a:gd name="T50" fmla="*/ 16 w 16"/>
                <a:gd name="T51" fmla="*/ 3 h 18"/>
                <a:gd name="T52" fmla="*/ 12 w 16"/>
                <a:gd name="T53" fmla="*/ 0 h 18"/>
                <a:gd name="T54" fmla="*/ 12 w 16"/>
                <a:gd name="T55" fmla="*/ 0 h 18"/>
                <a:gd name="T56" fmla="*/ 10 w 16"/>
                <a:gd name="T57" fmla="*/ 0 h 18"/>
                <a:gd name="T58" fmla="*/ 9 w 16"/>
                <a:gd name="T59" fmla="*/ 0 h 18"/>
                <a:gd name="T60" fmla="*/ 7 w 16"/>
                <a:gd name="T61" fmla="*/ 0 h 18"/>
                <a:gd name="T62" fmla="*/ 7 w 16"/>
                <a:gd name="T63" fmla="*/ 2 h 18"/>
                <a:gd name="T64" fmla="*/ 7 w 16"/>
                <a:gd name="T65" fmla="*/ 3 h 18"/>
                <a:gd name="T66" fmla="*/ 5 w 16"/>
                <a:gd name="T67" fmla="*/ 3 h 18"/>
                <a:gd name="T68" fmla="*/ 5 w 16"/>
                <a:gd name="T6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 h="18">
                  <a:moveTo>
                    <a:pt x="5" y="5"/>
                  </a:moveTo>
                  <a:lnTo>
                    <a:pt x="3" y="3"/>
                  </a:lnTo>
                  <a:lnTo>
                    <a:pt x="1" y="3"/>
                  </a:lnTo>
                  <a:lnTo>
                    <a:pt x="1" y="9"/>
                  </a:lnTo>
                  <a:lnTo>
                    <a:pt x="0" y="11"/>
                  </a:lnTo>
                  <a:lnTo>
                    <a:pt x="1" y="11"/>
                  </a:lnTo>
                  <a:lnTo>
                    <a:pt x="1" y="11"/>
                  </a:lnTo>
                  <a:lnTo>
                    <a:pt x="3" y="13"/>
                  </a:lnTo>
                  <a:lnTo>
                    <a:pt x="3" y="13"/>
                  </a:lnTo>
                  <a:lnTo>
                    <a:pt x="7" y="16"/>
                  </a:lnTo>
                  <a:lnTo>
                    <a:pt x="7" y="16"/>
                  </a:lnTo>
                  <a:lnTo>
                    <a:pt x="9" y="18"/>
                  </a:lnTo>
                  <a:lnTo>
                    <a:pt x="10" y="16"/>
                  </a:lnTo>
                  <a:lnTo>
                    <a:pt x="9" y="16"/>
                  </a:lnTo>
                  <a:lnTo>
                    <a:pt x="9" y="13"/>
                  </a:lnTo>
                  <a:lnTo>
                    <a:pt x="9" y="11"/>
                  </a:lnTo>
                  <a:lnTo>
                    <a:pt x="10" y="9"/>
                  </a:lnTo>
                  <a:lnTo>
                    <a:pt x="10" y="9"/>
                  </a:lnTo>
                  <a:lnTo>
                    <a:pt x="14" y="9"/>
                  </a:lnTo>
                  <a:lnTo>
                    <a:pt x="16" y="11"/>
                  </a:lnTo>
                  <a:lnTo>
                    <a:pt x="16" y="9"/>
                  </a:lnTo>
                  <a:lnTo>
                    <a:pt x="16" y="7"/>
                  </a:lnTo>
                  <a:lnTo>
                    <a:pt x="16" y="7"/>
                  </a:lnTo>
                  <a:lnTo>
                    <a:pt x="16" y="5"/>
                  </a:lnTo>
                  <a:lnTo>
                    <a:pt x="16" y="5"/>
                  </a:lnTo>
                  <a:lnTo>
                    <a:pt x="16" y="3"/>
                  </a:lnTo>
                  <a:lnTo>
                    <a:pt x="12" y="0"/>
                  </a:lnTo>
                  <a:lnTo>
                    <a:pt x="12" y="0"/>
                  </a:lnTo>
                  <a:lnTo>
                    <a:pt x="10" y="0"/>
                  </a:lnTo>
                  <a:lnTo>
                    <a:pt x="9" y="0"/>
                  </a:lnTo>
                  <a:lnTo>
                    <a:pt x="7" y="0"/>
                  </a:lnTo>
                  <a:lnTo>
                    <a:pt x="7" y="2"/>
                  </a:lnTo>
                  <a:lnTo>
                    <a:pt x="7" y="3"/>
                  </a:lnTo>
                  <a:lnTo>
                    <a:pt x="5" y="3"/>
                  </a:lnTo>
                  <a:lnTo>
                    <a:pt x="5" y="5"/>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11" name="Freeform 514"/>
            <p:cNvSpPr>
              <a:spLocks/>
            </p:cNvSpPr>
            <p:nvPr/>
          </p:nvSpPr>
          <p:spPr bwMode="auto">
            <a:xfrm>
              <a:off x="5420082" y="2242535"/>
              <a:ext cx="4084" cy="6765"/>
            </a:xfrm>
            <a:custGeom>
              <a:avLst/>
              <a:gdLst>
                <a:gd name="T0" fmla="*/ 2 w 2"/>
                <a:gd name="T1" fmla="*/ 4 h 4"/>
                <a:gd name="T2" fmla="*/ 0 w 2"/>
                <a:gd name="T3" fmla="*/ 2 h 4"/>
                <a:gd name="T4" fmla="*/ 0 w 2"/>
                <a:gd name="T5" fmla="*/ 0 h 4"/>
                <a:gd name="T6" fmla="*/ 0 w 2"/>
                <a:gd name="T7" fmla="*/ 2 h 4"/>
                <a:gd name="T8" fmla="*/ 0 w 2"/>
                <a:gd name="T9" fmla="*/ 4 h 4"/>
                <a:gd name="T10" fmla="*/ 2 w 2"/>
                <a:gd name="T11" fmla="*/ 4 h 4"/>
                <a:gd name="T12" fmla="*/ 2 w 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 h="4">
                  <a:moveTo>
                    <a:pt x="2" y="4"/>
                  </a:moveTo>
                  <a:lnTo>
                    <a:pt x="0" y="2"/>
                  </a:lnTo>
                  <a:lnTo>
                    <a:pt x="0" y="0"/>
                  </a:lnTo>
                  <a:lnTo>
                    <a:pt x="0" y="2"/>
                  </a:lnTo>
                  <a:lnTo>
                    <a:pt x="0" y="4"/>
                  </a:lnTo>
                  <a:lnTo>
                    <a:pt x="2" y="4"/>
                  </a:lnTo>
                  <a:lnTo>
                    <a:pt x="2" y="4"/>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12" name="Freeform 515"/>
            <p:cNvSpPr>
              <a:spLocks/>
            </p:cNvSpPr>
            <p:nvPr/>
          </p:nvSpPr>
          <p:spPr bwMode="auto">
            <a:xfrm>
              <a:off x="5352695" y="2257755"/>
              <a:ext cx="44924" cy="52427"/>
            </a:xfrm>
            <a:custGeom>
              <a:avLst/>
              <a:gdLst>
                <a:gd name="T0" fmla="*/ 6 w 22"/>
                <a:gd name="T1" fmla="*/ 2 h 31"/>
                <a:gd name="T2" fmla="*/ 4 w 22"/>
                <a:gd name="T3" fmla="*/ 6 h 31"/>
                <a:gd name="T4" fmla="*/ 4 w 22"/>
                <a:gd name="T5" fmla="*/ 6 h 31"/>
                <a:gd name="T6" fmla="*/ 2 w 22"/>
                <a:gd name="T7" fmla="*/ 6 h 31"/>
                <a:gd name="T8" fmla="*/ 0 w 22"/>
                <a:gd name="T9" fmla="*/ 9 h 31"/>
                <a:gd name="T10" fmla="*/ 4 w 22"/>
                <a:gd name="T11" fmla="*/ 11 h 31"/>
                <a:gd name="T12" fmla="*/ 4 w 22"/>
                <a:gd name="T13" fmla="*/ 11 h 31"/>
                <a:gd name="T14" fmla="*/ 6 w 22"/>
                <a:gd name="T15" fmla="*/ 17 h 31"/>
                <a:gd name="T16" fmla="*/ 8 w 22"/>
                <a:gd name="T17" fmla="*/ 13 h 31"/>
                <a:gd name="T18" fmla="*/ 9 w 22"/>
                <a:gd name="T19" fmla="*/ 13 h 31"/>
                <a:gd name="T20" fmla="*/ 6 w 22"/>
                <a:gd name="T21" fmla="*/ 11 h 31"/>
                <a:gd name="T22" fmla="*/ 6 w 22"/>
                <a:gd name="T23" fmla="*/ 9 h 31"/>
                <a:gd name="T24" fmla="*/ 9 w 22"/>
                <a:gd name="T25" fmla="*/ 13 h 31"/>
                <a:gd name="T26" fmla="*/ 11 w 22"/>
                <a:gd name="T27" fmla="*/ 15 h 31"/>
                <a:gd name="T28" fmla="*/ 13 w 22"/>
                <a:gd name="T29" fmla="*/ 18 h 31"/>
                <a:gd name="T30" fmla="*/ 11 w 22"/>
                <a:gd name="T31" fmla="*/ 22 h 31"/>
                <a:gd name="T32" fmla="*/ 15 w 22"/>
                <a:gd name="T33" fmla="*/ 26 h 31"/>
                <a:gd name="T34" fmla="*/ 17 w 22"/>
                <a:gd name="T35" fmla="*/ 29 h 31"/>
                <a:gd name="T36" fmla="*/ 19 w 22"/>
                <a:gd name="T37" fmla="*/ 27 h 31"/>
                <a:gd name="T38" fmla="*/ 17 w 22"/>
                <a:gd name="T39" fmla="*/ 24 h 31"/>
                <a:gd name="T40" fmla="*/ 17 w 22"/>
                <a:gd name="T41" fmla="*/ 26 h 31"/>
                <a:gd name="T42" fmla="*/ 19 w 22"/>
                <a:gd name="T43" fmla="*/ 29 h 31"/>
                <a:gd name="T44" fmla="*/ 20 w 22"/>
                <a:gd name="T45" fmla="*/ 31 h 31"/>
                <a:gd name="T46" fmla="*/ 20 w 22"/>
                <a:gd name="T47" fmla="*/ 27 h 31"/>
                <a:gd name="T48" fmla="*/ 22 w 22"/>
                <a:gd name="T49" fmla="*/ 27 h 31"/>
                <a:gd name="T50" fmla="*/ 20 w 22"/>
                <a:gd name="T51" fmla="*/ 18 h 31"/>
                <a:gd name="T52" fmla="*/ 20 w 22"/>
                <a:gd name="T53" fmla="*/ 15 h 31"/>
                <a:gd name="T54" fmla="*/ 20 w 22"/>
                <a:gd name="T55" fmla="*/ 11 h 31"/>
                <a:gd name="T56" fmla="*/ 19 w 22"/>
                <a:gd name="T57" fmla="*/ 8 h 31"/>
                <a:gd name="T58" fmla="*/ 15 w 22"/>
                <a:gd name="T59" fmla="*/ 6 h 31"/>
                <a:gd name="T60" fmla="*/ 13 w 22"/>
                <a:gd name="T61" fmla="*/ 4 h 31"/>
                <a:gd name="T62" fmla="*/ 11 w 22"/>
                <a:gd name="T63" fmla="*/ 4 h 31"/>
                <a:gd name="T64" fmla="*/ 8 w 22"/>
                <a:gd name="T65" fmla="*/ 2 h 31"/>
                <a:gd name="T66" fmla="*/ 6 w 22"/>
                <a:gd name="T6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 h="31">
                  <a:moveTo>
                    <a:pt x="6" y="0"/>
                  </a:moveTo>
                  <a:lnTo>
                    <a:pt x="6" y="2"/>
                  </a:lnTo>
                  <a:lnTo>
                    <a:pt x="4" y="2"/>
                  </a:lnTo>
                  <a:lnTo>
                    <a:pt x="4" y="6"/>
                  </a:lnTo>
                  <a:lnTo>
                    <a:pt x="4" y="6"/>
                  </a:lnTo>
                  <a:lnTo>
                    <a:pt x="4" y="6"/>
                  </a:lnTo>
                  <a:lnTo>
                    <a:pt x="2" y="6"/>
                  </a:lnTo>
                  <a:lnTo>
                    <a:pt x="2" y="6"/>
                  </a:lnTo>
                  <a:lnTo>
                    <a:pt x="2" y="8"/>
                  </a:lnTo>
                  <a:lnTo>
                    <a:pt x="0" y="9"/>
                  </a:lnTo>
                  <a:lnTo>
                    <a:pt x="2" y="11"/>
                  </a:lnTo>
                  <a:lnTo>
                    <a:pt x="4" y="11"/>
                  </a:lnTo>
                  <a:lnTo>
                    <a:pt x="6" y="13"/>
                  </a:lnTo>
                  <a:lnTo>
                    <a:pt x="4" y="11"/>
                  </a:lnTo>
                  <a:lnTo>
                    <a:pt x="2" y="11"/>
                  </a:lnTo>
                  <a:lnTo>
                    <a:pt x="6" y="17"/>
                  </a:lnTo>
                  <a:lnTo>
                    <a:pt x="6" y="15"/>
                  </a:lnTo>
                  <a:lnTo>
                    <a:pt x="8" y="13"/>
                  </a:lnTo>
                  <a:lnTo>
                    <a:pt x="9" y="15"/>
                  </a:lnTo>
                  <a:lnTo>
                    <a:pt x="9" y="13"/>
                  </a:lnTo>
                  <a:lnTo>
                    <a:pt x="8" y="13"/>
                  </a:lnTo>
                  <a:lnTo>
                    <a:pt x="6" y="11"/>
                  </a:lnTo>
                  <a:lnTo>
                    <a:pt x="6" y="9"/>
                  </a:lnTo>
                  <a:lnTo>
                    <a:pt x="6" y="9"/>
                  </a:lnTo>
                  <a:lnTo>
                    <a:pt x="8" y="11"/>
                  </a:lnTo>
                  <a:lnTo>
                    <a:pt x="9" y="13"/>
                  </a:lnTo>
                  <a:lnTo>
                    <a:pt x="11" y="15"/>
                  </a:lnTo>
                  <a:lnTo>
                    <a:pt x="11" y="15"/>
                  </a:lnTo>
                  <a:lnTo>
                    <a:pt x="11" y="17"/>
                  </a:lnTo>
                  <a:lnTo>
                    <a:pt x="13" y="18"/>
                  </a:lnTo>
                  <a:lnTo>
                    <a:pt x="11" y="20"/>
                  </a:lnTo>
                  <a:lnTo>
                    <a:pt x="11" y="22"/>
                  </a:lnTo>
                  <a:lnTo>
                    <a:pt x="13" y="24"/>
                  </a:lnTo>
                  <a:lnTo>
                    <a:pt x="15" y="26"/>
                  </a:lnTo>
                  <a:lnTo>
                    <a:pt x="15" y="27"/>
                  </a:lnTo>
                  <a:lnTo>
                    <a:pt x="17" y="29"/>
                  </a:lnTo>
                  <a:lnTo>
                    <a:pt x="19" y="29"/>
                  </a:lnTo>
                  <a:lnTo>
                    <a:pt x="19" y="27"/>
                  </a:lnTo>
                  <a:lnTo>
                    <a:pt x="17" y="26"/>
                  </a:lnTo>
                  <a:lnTo>
                    <a:pt x="17" y="24"/>
                  </a:lnTo>
                  <a:lnTo>
                    <a:pt x="19" y="26"/>
                  </a:lnTo>
                  <a:lnTo>
                    <a:pt x="17" y="26"/>
                  </a:lnTo>
                  <a:lnTo>
                    <a:pt x="19" y="26"/>
                  </a:lnTo>
                  <a:lnTo>
                    <a:pt x="19" y="29"/>
                  </a:lnTo>
                  <a:lnTo>
                    <a:pt x="20" y="31"/>
                  </a:lnTo>
                  <a:lnTo>
                    <a:pt x="20" y="31"/>
                  </a:lnTo>
                  <a:lnTo>
                    <a:pt x="22" y="29"/>
                  </a:lnTo>
                  <a:lnTo>
                    <a:pt x="20" y="27"/>
                  </a:lnTo>
                  <a:lnTo>
                    <a:pt x="22" y="26"/>
                  </a:lnTo>
                  <a:lnTo>
                    <a:pt x="22" y="27"/>
                  </a:lnTo>
                  <a:lnTo>
                    <a:pt x="22" y="24"/>
                  </a:lnTo>
                  <a:lnTo>
                    <a:pt x="20" y="18"/>
                  </a:lnTo>
                  <a:lnTo>
                    <a:pt x="20" y="17"/>
                  </a:lnTo>
                  <a:lnTo>
                    <a:pt x="20" y="15"/>
                  </a:lnTo>
                  <a:lnTo>
                    <a:pt x="20" y="13"/>
                  </a:lnTo>
                  <a:lnTo>
                    <a:pt x="20" y="11"/>
                  </a:lnTo>
                  <a:lnTo>
                    <a:pt x="19" y="9"/>
                  </a:lnTo>
                  <a:lnTo>
                    <a:pt x="19" y="8"/>
                  </a:lnTo>
                  <a:lnTo>
                    <a:pt x="15" y="8"/>
                  </a:lnTo>
                  <a:lnTo>
                    <a:pt x="15" y="6"/>
                  </a:lnTo>
                  <a:lnTo>
                    <a:pt x="15" y="4"/>
                  </a:lnTo>
                  <a:lnTo>
                    <a:pt x="13" y="4"/>
                  </a:lnTo>
                  <a:lnTo>
                    <a:pt x="13" y="4"/>
                  </a:lnTo>
                  <a:lnTo>
                    <a:pt x="11" y="4"/>
                  </a:lnTo>
                  <a:lnTo>
                    <a:pt x="8" y="2"/>
                  </a:lnTo>
                  <a:lnTo>
                    <a:pt x="8" y="2"/>
                  </a:lnTo>
                  <a:lnTo>
                    <a:pt x="6" y="2"/>
                  </a:lnTo>
                  <a:lnTo>
                    <a:pt x="6" y="0"/>
                  </a:lnTo>
                  <a:lnTo>
                    <a:pt x="6"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13" name="Freeform 516"/>
            <p:cNvSpPr>
              <a:spLocks/>
            </p:cNvSpPr>
            <p:nvPr/>
          </p:nvSpPr>
          <p:spPr bwMode="auto">
            <a:xfrm>
              <a:off x="5369031" y="2286505"/>
              <a:ext cx="2043" cy="5074"/>
            </a:xfrm>
            <a:custGeom>
              <a:avLst/>
              <a:gdLst>
                <a:gd name="T0" fmla="*/ 0 w 1"/>
                <a:gd name="T1" fmla="*/ 0 h 3"/>
                <a:gd name="T2" fmla="*/ 0 w 1"/>
                <a:gd name="T3" fmla="*/ 1 h 3"/>
                <a:gd name="T4" fmla="*/ 1 w 1"/>
                <a:gd name="T5" fmla="*/ 1 h 3"/>
                <a:gd name="T6" fmla="*/ 1 w 1"/>
                <a:gd name="T7" fmla="*/ 3 h 3"/>
                <a:gd name="T8" fmla="*/ 1 w 1"/>
                <a:gd name="T9" fmla="*/ 0 h 3"/>
                <a:gd name="T10" fmla="*/ 0 w 1"/>
                <a:gd name="T11" fmla="*/ 0 h 3"/>
              </a:gdLst>
              <a:ahLst/>
              <a:cxnLst>
                <a:cxn ang="0">
                  <a:pos x="T0" y="T1"/>
                </a:cxn>
                <a:cxn ang="0">
                  <a:pos x="T2" y="T3"/>
                </a:cxn>
                <a:cxn ang="0">
                  <a:pos x="T4" y="T5"/>
                </a:cxn>
                <a:cxn ang="0">
                  <a:pos x="T6" y="T7"/>
                </a:cxn>
                <a:cxn ang="0">
                  <a:pos x="T8" y="T9"/>
                </a:cxn>
                <a:cxn ang="0">
                  <a:pos x="T10" y="T11"/>
                </a:cxn>
              </a:cxnLst>
              <a:rect l="0" t="0" r="r" b="b"/>
              <a:pathLst>
                <a:path w="1" h="3">
                  <a:moveTo>
                    <a:pt x="0" y="0"/>
                  </a:moveTo>
                  <a:lnTo>
                    <a:pt x="0" y="1"/>
                  </a:lnTo>
                  <a:lnTo>
                    <a:pt x="1" y="1"/>
                  </a:lnTo>
                  <a:lnTo>
                    <a:pt x="1" y="3"/>
                  </a:lnTo>
                  <a:lnTo>
                    <a:pt x="1" y="0"/>
                  </a:lnTo>
                  <a:lnTo>
                    <a:pt x="0"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14" name="Freeform 517"/>
            <p:cNvSpPr>
              <a:spLocks/>
            </p:cNvSpPr>
            <p:nvPr/>
          </p:nvSpPr>
          <p:spPr bwMode="auto">
            <a:xfrm>
              <a:off x="5401703" y="2316946"/>
              <a:ext cx="4084" cy="5074"/>
            </a:xfrm>
            <a:custGeom>
              <a:avLst/>
              <a:gdLst>
                <a:gd name="T0" fmla="*/ 0 w 2"/>
                <a:gd name="T1" fmla="*/ 0 h 3"/>
                <a:gd name="T2" fmla="*/ 0 w 2"/>
                <a:gd name="T3" fmla="*/ 0 h 3"/>
                <a:gd name="T4" fmla="*/ 0 w 2"/>
                <a:gd name="T5" fmla="*/ 1 h 3"/>
                <a:gd name="T6" fmla="*/ 2 w 2"/>
                <a:gd name="T7" fmla="*/ 3 h 3"/>
                <a:gd name="T8" fmla="*/ 0 w 2"/>
                <a:gd name="T9" fmla="*/ 0 h 3"/>
                <a:gd name="T10" fmla="*/ 0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0" y="0"/>
                  </a:moveTo>
                  <a:lnTo>
                    <a:pt x="0" y="0"/>
                  </a:lnTo>
                  <a:lnTo>
                    <a:pt x="0" y="1"/>
                  </a:lnTo>
                  <a:lnTo>
                    <a:pt x="2" y="3"/>
                  </a:lnTo>
                  <a:lnTo>
                    <a:pt x="0" y="0"/>
                  </a:lnTo>
                  <a:lnTo>
                    <a:pt x="0"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15" name="Freeform 518"/>
            <p:cNvSpPr>
              <a:spLocks/>
            </p:cNvSpPr>
            <p:nvPr/>
          </p:nvSpPr>
          <p:spPr bwMode="auto">
            <a:xfrm>
              <a:off x="5393535" y="2322019"/>
              <a:ext cx="8168" cy="3382"/>
            </a:xfrm>
            <a:custGeom>
              <a:avLst/>
              <a:gdLst>
                <a:gd name="T0" fmla="*/ 2 w 4"/>
                <a:gd name="T1" fmla="*/ 0 h 2"/>
                <a:gd name="T2" fmla="*/ 2 w 4"/>
                <a:gd name="T3" fmla="*/ 0 h 2"/>
                <a:gd name="T4" fmla="*/ 0 w 4"/>
                <a:gd name="T5" fmla="*/ 0 h 2"/>
                <a:gd name="T6" fmla="*/ 0 w 4"/>
                <a:gd name="T7" fmla="*/ 0 h 2"/>
                <a:gd name="T8" fmla="*/ 2 w 4"/>
                <a:gd name="T9" fmla="*/ 2 h 2"/>
                <a:gd name="T10" fmla="*/ 4 w 4"/>
                <a:gd name="T11" fmla="*/ 2 h 2"/>
                <a:gd name="T12" fmla="*/ 2 w 4"/>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2" y="0"/>
                  </a:moveTo>
                  <a:lnTo>
                    <a:pt x="2" y="0"/>
                  </a:lnTo>
                  <a:lnTo>
                    <a:pt x="0" y="0"/>
                  </a:lnTo>
                  <a:lnTo>
                    <a:pt x="0" y="0"/>
                  </a:lnTo>
                  <a:lnTo>
                    <a:pt x="2" y="2"/>
                  </a:lnTo>
                  <a:lnTo>
                    <a:pt x="4" y="2"/>
                  </a:lnTo>
                  <a:lnTo>
                    <a:pt x="2"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16" name="Freeform 519"/>
            <p:cNvSpPr>
              <a:spLocks/>
            </p:cNvSpPr>
            <p:nvPr/>
          </p:nvSpPr>
          <p:spPr bwMode="auto">
            <a:xfrm>
              <a:off x="5346569" y="2283123"/>
              <a:ext cx="4084" cy="3382"/>
            </a:xfrm>
            <a:custGeom>
              <a:avLst/>
              <a:gdLst>
                <a:gd name="T0" fmla="*/ 0 w 2"/>
                <a:gd name="T1" fmla="*/ 0 h 2"/>
                <a:gd name="T2" fmla="*/ 0 w 2"/>
                <a:gd name="T3" fmla="*/ 2 h 2"/>
                <a:gd name="T4" fmla="*/ 2 w 2"/>
                <a:gd name="T5" fmla="*/ 2 h 2"/>
                <a:gd name="T6" fmla="*/ 0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lnTo>
                    <a:pt x="0" y="2"/>
                  </a:lnTo>
                  <a:lnTo>
                    <a:pt x="2" y="2"/>
                  </a:lnTo>
                  <a:lnTo>
                    <a:pt x="0" y="0"/>
                  </a:lnTo>
                  <a:lnTo>
                    <a:pt x="0"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17" name="Freeform 520"/>
            <p:cNvSpPr>
              <a:spLocks/>
            </p:cNvSpPr>
            <p:nvPr/>
          </p:nvSpPr>
          <p:spPr bwMode="auto">
            <a:xfrm>
              <a:off x="5346569" y="2276358"/>
              <a:ext cx="4084" cy="3382"/>
            </a:xfrm>
            <a:custGeom>
              <a:avLst/>
              <a:gdLst>
                <a:gd name="T0" fmla="*/ 2 w 2"/>
                <a:gd name="T1" fmla="*/ 2 h 2"/>
                <a:gd name="T2" fmla="*/ 2 w 2"/>
                <a:gd name="T3" fmla="*/ 2 h 2"/>
                <a:gd name="T4" fmla="*/ 2 w 2"/>
                <a:gd name="T5" fmla="*/ 0 h 2"/>
                <a:gd name="T6" fmla="*/ 2 w 2"/>
                <a:gd name="T7" fmla="*/ 0 h 2"/>
                <a:gd name="T8" fmla="*/ 0 w 2"/>
                <a:gd name="T9" fmla="*/ 0 h 2"/>
                <a:gd name="T10" fmla="*/ 2 w 2"/>
                <a:gd name="T11" fmla="*/ 2 h 2"/>
                <a:gd name="T12" fmla="*/ 2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2"/>
                  </a:moveTo>
                  <a:lnTo>
                    <a:pt x="2" y="2"/>
                  </a:lnTo>
                  <a:lnTo>
                    <a:pt x="2" y="0"/>
                  </a:lnTo>
                  <a:lnTo>
                    <a:pt x="2" y="0"/>
                  </a:lnTo>
                  <a:lnTo>
                    <a:pt x="0" y="0"/>
                  </a:lnTo>
                  <a:lnTo>
                    <a:pt x="2" y="2"/>
                  </a:lnTo>
                  <a:lnTo>
                    <a:pt x="2" y="2"/>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18" name="Freeform 521"/>
            <p:cNvSpPr>
              <a:spLocks/>
            </p:cNvSpPr>
            <p:nvPr/>
          </p:nvSpPr>
          <p:spPr bwMode="auto">
            <a:xfrm>
              <a:off x="5350653" y="2261137"/>
              <a:ext cx="0" cy="3382"/>
            </a:xfrm>
            <a:custGeom>
              <a:avLst/>
              <a:gdLst>
                <a:gd name="T0" fmla="*/ 0 h 2"/>
                <a:gd name="T1" fmla="*/ 0 h 2"/>
                <a:gd name="T2" fmla="*/ 0 h 2"/>
                <a:gd name="T3" fmla="*/ 2 h 2"/>
                <a:gd name="T4" fmla="*/ 0 h 2"/>
              </a:gdLst>
              <a:ahLst/>
              <a:cxnLst>
                <a:cxn ang="0">
                  <a:pos x="0" y="T0"/>
                </a:cxn>
                <a:cxn ang="0">
                  <a:pos x="0" y="T1"/>
                </a:cxn>
                <a:cxn ang="0">
                  <a:pos x="0" y="T2"/>
                </a:cxn>
                <a:cxn ang="0">
                  <a:pos x="0" y="T3"/>
                </a:cxn>
                <a:cxn ang="0">
                  <a:pos x="0" y="T4"/>
                </a:cxn>
              </a:cxnLst>
              <a:rect l="0" t="0" r="r" b="b"/>
              <a:pathLst>
                <a:path h="2">
                  <a:moveTo>
                    <a:pt x="0" y="0"/>
                  </a:moveTo>
                  <a:lnTo>
                    <a:pt x="0" y="0"/>
                  </a:lnTo>
                  <a:lnTo>
                    <a:pt x="0" y="0"/>
                  </a:lnTo>
                  <a:lnTo>
                    <a:pt x="0" y="2"/>
                  </a:lnTo>
                  <a:lnTo>
                    <a:pt x="0"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19" name="Freeform 522"/>
            <p:cNvSpPr>
              <a:spLocks/>
            </p:cNvSpPr>
            <p:nvPr/>
          </p:nvSpPr>
          <p:spPr bwMode="auto">
            <a:xfrm>
              <a:off x="5387410" y="2386284"/>
              <a:ext cx="6127" cy="13529"/>
            </a:xfrm>
            <a:custGeom>
              <a:avLst/>
              <a:gdLst>
                <a:gd name="T0" fmla="*/ 0 w 3"/>
                <a:gd name="T1" fmla="*/ 4 h 8"/>
                <a:gd name="T2" fmla="*/ 0 w 3"/>
                <a:gd name="T3" fmla="*/ 6 h 8"/>
                <a:gd name="T4" fmla="*/ 2 w 3"/>
                <a:gd name="T5" fmla="*/ 8 h 8"/>
                <a:gd name="T6" fmla="*/ 2 w 3"/>
                <a:gd name="T7" fmla="*/ 8 h 8"/>
                <a:gd name="T8" fmla="*/ 2 w 3"/>
                <a:gd name="T9" fmla="*/ 6 h 8"/>
                <a:gd name="T10" fmla="*/ 2 w 3"/>
                <a:gd name="T11" fmla="*/ 6 h 8"/>
                <a:gd name="T12" fmla="*/ 2 w 3"/>
                <a:gd name="T13" fmla="*/ 6 h 8"/>
                <a:gd name="T14" fmla="*/ 2 w 3"/>
                <a:gd name="T15" fmla="*/ 4 h 8"/>
                <a:gd name="T16" fmla="*/ 3 w 3"/>
                <a:gd name="T17" fmla="*/ 4 h 8"/>
                <a:gd name="T18" fmla="*/ 3 w 3"/>
                <a:gd name="T19" fmla="*/ 0 h 8"/>
                <a:gd name="T20" fmla="*/ 2 w 3"/>
                <a:gd name="T21" fmla="*/ 0 h 8"/>
                <a:gd name="T22" fmla="*/ 2 w 3"/>
                <a:gd name="T23" fmla="*/ 0 h 8"/>
                <a:gd name="T24" fmla="*/ 2 w 3"/>
                <a:gd name="T25" fmla="*/ 2 h 8"/>
                <a:gd name="T26" fmla="*/ 0 w 3"/>
                <a:gd name="T27" fmla="*/ 2 h 8"/>
                <a:gd name="T28" fmla="*/ 2 w 3"/>
                <a:gd name="T29" fmla="*/ 4 h 8"/>
                <a:gd name="T30" fmla="*/ 0 w 3"/>
                <a:gd name="T31" fmla="*/ 4 h 8"/>
                <a:gd name="T32" fmla="*/ 0 w 3"/>
                <a:gd name="T33"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 h="8">
                  <a:moveTo>
                    <a:pt x="0" y="4"/>
                  </a:moveTo>
                  <a:lnTo>
                    <a:pt x="0" y="6"/>
                  </a:lnTo>
                  <a:lnTo>
                    <a:pt x="2" y="8"/>
                  </a:lnTo>
                  <a:lnTo>
                    <a:pt x="2" y="8"/>
                  </a:lnTo>
                  <a:lnTo>
                    <a:pt x="2" y="6"/>
                  </a:lnTo>
                  <a:lnTo>
                    <a:pt x="2" y="6"/>
                  </a:lnTo>
                  <a:lnTo>
                    <a:pt x="2" y="6"/>
                  </a:lnTo>
                  <a:lnTo>
                    <a:pt x="2" y="4"/>
                  </a:lnTo>
                  <a:lnTo>
                    <a:pt x="3" y="4"/>
                  </a:lnTo>
                  <a:lnTo>
                    <a:pt x="3" y="0"/>
                  </a:lnTo>
                  <a:lnTo>
                    <a:pt x="2" y="0"/>
                  </a:lnTo>
                  <a:lnTo>
                    <a:pt x="2" y="0"/>
                  </a:lnTo>
                  <a:lnTo>
                    <a:pt x="2" y="2"/>
                  </a:lnTo>
                  <a:lnTo>
                    <a:pt x="0" y="2"/>
                  </a:lnTo>
                  <a:lnTo>
                    <a:pt x="2" y="4"/>
                  </a:lnTo>
                  <a:lnTo>
                    <a:pt x="0" y="4"/>
                  </a:lnTo>
                  <a:lnTo>
                    <a:pt x="0" y="4"/>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20" name="Rectangle 523"/>
            <p:cNvSpPr>
              <a:spLocks noChangeArrowheads="1"/>
            </p:cNvSpPr>
            <p:nvPr/>
          </p:nvSpPr>
          <p:spPr bwMode="auto">
            <a:xfrm>
              <a:off x="5393535" y="2367681"/>
              <a:ext cx="2043" cy="1692"/>
            </a:xfrm>
            <a:prstGeom prst="rect">
              <a:avLst/>
            </a:prstGeom>
            <a:grpFill/>
            <a:ln w="9525">
              <a:noFill/>
              <a:miter lim="800000"/>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21" name="Freeform 524"/>
            <p:cNvSpPr>
              <a:spLocks/>
            </p:cNvSpPr>
            <p:nvPr/>
          </p:nvSpPr>
          <p:spPr bwMode="auto">
            <a:xfrm>
              <a:off x="5393535" y="2367681"/>
              <a:ext cx="0" cy="3382"/>
            </a:xfrm>
            <a:custGeom>
              <a:avLst/>
              <a:gdLst>
                <a:gd name="T0" fmla="*/ 0 h 2"/>
                <a:gd name="T1" fmla="*/ 2 h 2"/>
                <a:gd name="T2" fmla="*/ 2 h 2"/>
                <a:gd name="T3" fmla="*/ 2 h 2"/>
                <a:gd name="T4" fmla="*/ 0 h 2"/>
                <a:gd name="T5" fmla="*/ 0 h 2"/>
              </a:gdLst>
              <a:ahLst/>
              <a:cxnLst>
                <a:cxn ang="0">
                  <a:pos x="0" y="T0"/>
                </a:cxn>
                <a:cxn ang="0">
                  <a:pos x="0" y="T1"/>
                </a:cxn>
                <a:cxn ang="0">
                  <a:pos x="0" y="T2"/>
                </a:cxn>
                <a:cxn ang="0">
                  <a:pos x="0" y="T3"/>
                </a:cxn>
                <a:cxn ang="0">
                  <a:pos x="0" y="T4"/>
                </a:cxn>
                <a:cxn ang="0">
                  <a:pos x="0" y="T5"/>
                </a:cxn>
              </a:cxnLst>
              <a:rect l="0" t="0" r="r" b="b"/>
              <a:pathLst>
                <a:path h="2">
                  <a:moveTo>
                    <a:pt x="0" y="0"/>
                  </a:moveTo>
                  <a:lnTo>
                    <a:pt x="0" y="2"/>
                  </a:lnTo>
                  <a:lnTo>
                    <a:pt x="0" y="2"/>
                  </a:lnTo>
                  <a:lnTo>
                    <a:pt x="0" y="2"/>
                  </a:lnTo>
                  <a:lnTo>
                    <a:pt x="0" y="0"/>
                  </a:lnTo>
                  <a:lnTo>
                    <a:pt x="0"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22" name="Freeform 525"/>
            <p:cNvSpPr>
              <a:spLocks/>
            </p:cNvSpPr>
            <p:nvPr/>
          </p:nvSpPr>
          <p:spPr bwMode="auto">
            <a:xfrm>
              <a:off x="5393535" y="2355842"/>
              <a:ext cx="8168" cy="6765"/>
            </a:xfrm>
            <a:custGeom>
              <a:avLst/>
              <a:gdLst>
                <a:gd name="T0" fmla="*/ 0 w 4"/>
                <a:gd name="T1" fmla="*/ 0 h 4"/>
                <a:gd name="T2" fmla="*/ 0 w 4"/>
                <a:gd name="T3" fmla="*/ 2 h 4"/>
                <a:gd name="T4" fmla="*/ 2 w 4"/>
                <a:gd name="T5" fmla="*/ 4 h 4"/>
                <a:gd name="T6" fmla="*/ 2 w 4"/>
                <a:gd name="T7" fmla="*/ 4 h 4"/>
                <a:gd name="T8" fmla="*/ 2 w 4"/>
                <a:gd name="T9" fmla="*/ 4 h 4"/>
                <a:gd name="T10" fmla="*/ 2 w 4"/>
                <a:gd name="T11" fmla="*/ 2 h 4"/>
                <a:gd name="T12" fmla="*/ 4 w 4"/>
                <a:gd name="T13" fmla="*/ 2 h 4"/>
                <a:gd name="T14" fmla="*/ 4 w 4"/>
                <a:gd name="T15" fmla="*/ 0 h 4"/>
                <a:gd name="T16" fmla="*/ 2 w 4"/>
                <a:gd name="T17" fmla="*/ 0 h 4"/>
                <a:gd name="T18" fmla="*/ 2 w 4"/>
                <a:gd name="T19" fmla="*/ 0 h 4"/>
                <a:gd name="T20" fmla="*/ 0 w 4"/>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0" y="0"/>
                  </a:moveTo>
                  <a:lnTo>
                    <a:pt x="0" y="2"/>
                  </a:lnTo>
                  <a:lnTo>
                    <a:pt x="2" y="4"/>
                  </a:lnTo>
                  <a:lnTo>
                    <a:pt x="2" y="4"/>
                  </a:lnTo>
                  <a:lnTo>
                    <a:pt x="2" y="4"/>
                  </a:lnTo>
                  <a:lnTo>
                    <a:pt x="2" y="2"/>
                  </a:lnTo>
                  <a:lnTo>
                    <a:pt x="4" y="2"/>
                  </a:lnTo>
                  <a:lnTo>
                    <a:pt x="4" y="0"/>
                  </a:lnTo>
                  <a:lnTo>
                    <a:pt x="2" y="0"/>
                  </a:lnTo>
                  <a:lnTo>
                    <a:pt x="2" y="0"/>
                  </a:lnTo>
                  <a:lnTo>
                    <a:pt x="0"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23" name="Freeform 526"/>
            <p:cNvSpPr>
              <a:spLocks/>
            </p:cNvSpPr>
            <p:nvPr/>
          </p:nvSpPr>
          <p:spPr bwMode="auto">
            <a:xfrm>
              <a:off x="5456838" y="2064961"/>
              <a:ext cx="4084" cy="3382"/>
            </a:xfrm>
            <a:custGeom>
              <a:avLst/>
              <a:gdLst>
                <a:gd name="T0" fmla="*/ 0 w 2"/>
                <a:gd name="T1" fmla="*/ 2 h 2"/>
                <a:gd name="T2" fmla="*/ 2 w 2"/>
                <a:gd name="T3" fmla="*/ 2 h 2"/>
                <a:gd name="T4" fmla="*/ 2 w 2"/>
                <a:gd name="T5" fmla="*/ 2 h 2"/>
                <a:gd name="T6" fmla="*/ 2 w 2"/>
                <a:gd name="T7" fmla="*/ 0 h 2"/>
                <a:gd name="T8" fmla="*/ 2 w 2"/>
                <a:gd name="T9" fmla="*/ 0 h 2"/>
                <a:gd name="T10" fmla="*/ 0 w 2"/>
                <a:gd name="T11" fmla="*/ 0 h 2"/>
                <a:gd name="T12" fmla="*/ 0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2"/>
                  </a:moveTo>
                  <a:lnTo>
                    <a:pt x="2" y="2"/>
                  </a:lnTo>
                  <a:lnTo>
                    <a:pt x="2" y="2"/>
                  </a:lnTo>
                  <a:lnTo>
                    <a:pt x="2" y="0"/>
                  </a:lnTo>
                  <a:lnTo>
                    <a:pt x="2" y="0"/>
                  </a:lnTo>
                  <a:lnTo>
                    <a:pt x="0" y="0"/>
                  </a:lnTo>
                  <a:lnTo>
                    <a:pt x="0" y="2"/>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24" name="Freeform 529"/>
            <p:cNvSpPr>
              <a:spLocks/>
            </p:cNvSpPr>
            <p:nvPr/>
          </p:nvSpPr>
          <p:spPr bwMode="auto">
            <a:xfrm>
              <a:off x="5871367" y="2919003"/>
              <a:ext cx="4084" cy="6765"/>
            </a:xfrm>
            <a:custGeom>
              <a:avLst/>
              <a:gdLst>
                <a:gd name="T0" fmla="*/ 2 w 2"/>
                <a:gd name="T1" fmla="*/ 2 h 4"/>
                <a:gd name="T2" fmla="*/ 2 w 2"/>
                <a:gd name="T3" fmla="*/ 2 h 4"/>
                <a:gd name="T4" fmla="*/ 2 w 2"/>
                <a:gd name="T5" fmla="*/ 0 h 4"/>
                <a:gd name="T6" fmla="*/ 0 w 2"/>
                <a:gd name="T7" fmla="*/ 0 h 4"/>
                <a:gd name="T8" fmla="*/ 0 w 2"/>
                <a:gd name="T9" fmla="*/ 0 h 4"/>
                <a:gd name="T10" fmla="*/ 0 w 2"/>
                <a:gd name="T11" fmla="*/ 0 h 4"/>
                <a:gd name="T12" fmla="*/ 0 w 2"/>
                <a:gd name="T13" fmla="*/ 2 h 4"/>
                <a:gd name="T14" fmla="*/ 2 w 2"/>
                <a:gd name="T15" fmla="*/ 4 h 4"/>
                <a:gd name="T16" fmla="*/ 2 w 2"/>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2"/>
                  </a:moveTo>
                  <a:lnTo>
                    <a:pt x="2" y="2"/>
                  </a:lnTo>
                  <a:lnTo>
                    <a:pt x="2" y="0"/>
                  </a:lnTo>
                  <a:lnTo>
                    <a:pt x="0" y="0"/>
                  </a:lnTo>
                  <a:lnTo>
                    <a:pt x="0" y="0"/>
                  </a:lnTo>
                  <a:lnTo>
                    <a:pt x="0" y="0"/>
                  </a:lnTo>
                  <a:lnTo>
                    <a:pt x="0" y="2"/>
                  </a:lnTo>
                  <a:lnTo>
                    <a:pt x="2" y="4"/>
                  </a:lnTo>
                  <a:lnTo>
                    <a:pt x="2"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25" name="Freeform 530"/>
            <p:cNvSpPr>
              <a:spLocks/>
            </p:cNvSpPr>
            <p:nvPr/>
          </p:nvSpPr>
          <p:spPr bwMode="auto">
            <a:xfrm>
              <a:off x="5881578" y="2922385"/>
              <a:ext cx="26547" cy="18603"/>
            </a:xfrm>
            <a:custGeom>
              <a:avLst/>
              <a:gdLst>
                <a:gd name="T0" fmla="*/ 4 w 13"/>
                <a:gd name="T1" fmla="*/ 5 h 11"/>
                <a:gd name="T2" fmla="*/ 6 w 13"/>
                <a:gd name="T3" fmla="*/ 5 h 11"/>
                <a:gd name="T4" fmla="*/ 6 w 13"/>
                <a:gd name="T5" fmla="*/ 5 h 11"/>
                <a:gd name="T6" fmla="*/ 8 w 13"/>
                <a:gd name="T7" fmla="*/ 5 h 11"/>
                <a:gd name="T8" fmla="*/ 9 w 13"/>
                <a:gd name="T9" fmla="*/ 9 h 11"/>
                <a:gd name="T10" fmla="*/ 11 w 13"/>
                <a:gd name="T11" fmla="*/ 11 h 11"/>
                <a:gd name="T12" fmla="*/ 13 w 13"/>
                <a:gd name="T13" fmla="*/ 11 h 11"/>
                <a:gd name="T14" fmla="*/ 11 w 13"/>
                <a:gd name="T15" fmla="*/ 9 h 11"/>
                <a:gd name="T16" fmla="*/ 11 w 13"/>
                <a:gd name="T17" fmla="*/ 7 h 11"/>
                <a:gd name="T18" fmla="*/ 9 w 13"/>
                <a:gd name="T19" fmla="*/ 7 h 11"/>
                <a:gd name="T20" fmla="*/ 6 w 13"/>
                <a:gd name="T21" fmla="*/ 4 h 11"/>
                <a:gd name="T22" fmla="*/ 6 w 13"/>
                <a:gd name="T23" fmla="*/ 4 h 11"/>
                <a:gd name="T24" fmla="*/ 4 w 13"/>
                <a:gd name="T25" fmla="*/ 2 h 11"/>
                <a:gd name="T26" fmla="*/ 2 w 13"/>
                <a:gd name="T27" fmla="*/ 0 h 11"/>
                <a:gd name="T28" fmla="*/ 0 w 13"/>
                <a:gd name="T29" fmla="*/ 0 h 11"/>
                <a:gd name="T30" fmla="*/ 0 w 13"/>
                <a:gd name="T31" fmla="*/ 2 h 11"/>
                <a:gd name="T32" fmla="*/ 2 w 13"/>
                <a:gd name="T33" fmla="*/ 2 h 11"/>
                <a:gd name="T34" fmla="*/ 4 w 13"/>
                <a:gd name="T35"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11">
                  <a:moveTo>
                    <a:pt x="4" y="5"/>
                  </a:moveTo>
                  <a:lnTo>
                    <a:pt x="6" y="5"/>
                  </a:lnTo>
                  <a:lnTo>
                    <a:pt x="6" y="5"/>
                  </a:lnTo>
                  <a:lnTo>
                    <a:pt x="8" y="5"/>
                  </a:lnTo>
                  <a:lnTo>
                    <a:pt x="9" y="9"/>
                  </a:lnTo>
                  <a:lnTo>
                    <a:pt x="11" y="11"/>
                  </a:lnTo>
                  <a:lnTo>
                    <a:pt x="13" y="11"/>
                  </a:lnTo>
                  <a:lnTo>
                    <a:pt x="11" y="9"/>
                  </a:lnTo>
                  <a:lnTo>
                    <a:pt x="11" y="7"/>
                  </a:lnTo>
                  <a:lnTo>
                    <a:pt x="9" y="7"/>
                  </a:lnTo>
                  <a:lnTo>
                    <a:pt x="6" y="4"/>
                  </a:lnTo>
                  <a:lnTo>
                    <a:pt x="6" y="4"/>
                  </a:lnTo>
                  <a:lnTo>
                    <a:pt x="4" y="2"/>
                  </a:lnTo>
                  <a:lnTo>
                    <a:pt x="2" y="0"/>
                  </a:lnTo>
                  <a:lnTo>
                    <a:pt x="0" y="0"/>
                  </a:lnTo>
                  <a:lnTo>
                    <a:pt x="0" y="2"/>
                  </a:lnTo>
                  <a:lnTo>
                    <a:pt x="2" y="2"/>
                  </a:lnTo>
                  <a:lnTo>
                    <a:pt x="4" y="5"/>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26" name="Freeform 531"/>
            <p:cNvSpPr>
              <a:spLocks/>
            </p:cNvSpPr>
            <p:nvPr/>
          </p:nvSpPr>
          <p:spPr bwMode="auto">
            <a:xfrm>
              <a:off x="5908123" y="2944370"/>
              <a:ext cx="10211" cy="20294"/>
            </a:xfrm>
            <a:custGeom>
              <a:avLst/>
              <a:gdLst>
                <a:gd name="T0" fmla="*/ 2 w 5"/>
                <a:gd name="T1" fmla="*/ 7 h 12"/>
                <a:gd name="T2" fmla="*/ 4 w 5"/>
                <a:gd name="T3" fmla="*/ 12 h 12"/>
                <a:gd name="T4" fmla="*/ 4 w 5"/>
                <a:gd name="T5" fmla="*/ 12 h 12"/>
                <a:gd name="T6" fmla="*/ 5 w 5"/>
                <a:gd name="T7" fmla="*/ 10 h 12"/>
                <a:gd name="T8" fmla="*/ 5 w 5"/>
                <a:gd name="T9" fmla="*/ 9 h 12"/>
                <a:gd name="T10" fmla="*/ 5 w 5"/>
                <a:gd name="T11" fmla="*/ 7 h 12"/>
                <a:gd name="T12" fmla="*/ 5 w 5"/>
                <a:gd name="T13" fmla="*/ 5 h 12"/>
                <a:gd name="T14" fmla="*/ 5 w 5"/>
                <a:gd name="T15" fmla="*/ 3 h 12"/>
                <a:gd name="T16" fmla="*/ 5 w 5"/>
                <a:gd name="T17" fmla="*/ 1 h 12"/>
                <a:gd name="T18" fmla="*/ 4 w 5"/>
                <a:gd name="T19" fmla="*/ 1 h 12"/>
                <a:gd name="T20" fmla="*/ 2 w 5"/>
                <a:gd name="T21" fmla="*/ 1 h 12"/>
                <a:gd name="T22" fmla="*/ 2 w 5"/>
                <a:gd name="T23" fmla="*/ 0 h 12"/>
                <a:gd name="T24" fmla="*/ 0 w 5"/>
                <a:gd name="T25" fmla="*/ 0 h 12"/>
                <a:gd name="T26" fmla="*/ 2 w 5"/>
                <a:gd name="T27" fmla="*/ 1 h 12"/>
                <a:gd name="T28" fmla="*/ 2 w 5"/>
                <a:gd name="T29"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12">
                  <a:moveTo>
                    <a:pt x="2" y="7"/>
                  </a:moveTo>
                  <a:lnTo>
                    <a:pt x="4" y="12"/>
                  </a:lnTo>
                  <a:lnTo>
                    <a:pt x="4" y="12"/>
                  </a:lnTo>
                  <a:lnTo>
                    <a:pt x="5" y="10"/>
                  </a:lnTo>
                  <a:lnTo>
                    <a:pt x="5" y="9"/>
                  </a:lnTo>
                  <a:lnTo>
                    <a:pt x="5" y="7"/>
                  </a:lnTo>
                  <a:lnTo>
                    <a:pt x="5" y="5"/>
                  </a:lnTo>
                  <a:lnTo>
                    <a:pt x="5" y="3"/>
                  </a:lnTo>
                  <a:lnTo>
                    <a:pt x="5" y="1"/>
                  </a:lnTo>
                  <a:lnTo>
                    <a:pt x="4" y="1"/>
                  </a:lnTo>
                  <a:lnTo>
                    <a:pt x="2" y="1"/>
                  </a:lnTo>
                  <a:lnTo>
                    <a:pt x="2" y="0"/>
                  </a:lnTo>
                  <a:lnTo>
                    <a:pt x="0" y="0"/>
                  </a:lnTo>
                  <a:lnTo>
                    <a:pt x="2" y="1"/>
                  </a:lnTo>
                  <a:lnTo>
                    <a:pt x="2" y="7"/>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27" name="Freeform 532"/>
            <p:cNvSpPr>
              <a:spLocks/>
            </p:cNvSpPr>
            <p:nvPr/>
          </p:nvSpPr>
          <p:spPr bwMode="auto">
            <a:xfrm>
              <a:off x="5908123" y="2940988"/>
              <a:ext cx="0" cy="3382"/>
            </a:xfrm>
            <a:custGeom>
              <a:avLst/>
              <a:gdLst>
                <a:gd name="T0" fmla="*/ 0 h 2"/>
                <a:gd name="T1" fmla="*/ 0 h 2"/>
                <a:gd name="T2" fmla="*/ 2 h 2"/>
                <a:gd name="T3" fmla="*/ 0 h 2"/>
              </a:gdLst>
              <a:ahLst/>
              <a:cxnLst>
                <a:cxn ang="0">
                  <a:pos x="0" y="T0"/>
                </a:cxn>
                <a:cxn ang="0">
                  <a:pos x="0" y="T1"/>
                </a:cxn>
                <a:cxn ang="0">
                  <a:pos x="0" y="T2"/>
                </a:cxn>
                <a:cxn ang="0">
                  <a:pos x="0" y="T3"/>
                </a:cxn>
              </a:cxnLst>
              <a:rect l="0" t="0" r="r" b="b"/>
              <a:pathLst>
                <a:path h="2">
                  <a:moveTo>
                    <a:pt x="0" y="0"/>
                  </a:moveTo>
                  <a:lnTo>
                    <a:pt x="0" y="0"/>
                  </a:lnTo>
                  <a:lnTo>
                    <a:pt x="0" y="2"/>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28" name="Freeform 533"/>
            <p:cNvSpPr>
              <a:spLocks/>
            </p:cNvSpPr>
            <p:nvPr/>
          </p:nvSpPr>
          <p:spPr bwMode="auto">
            <a:xfrm>
              <a:off x="5816233" y="2971429"/>
              <a:ext cx="4084" cy="5074"/>
            </a:xfrm>
            <a:custGeom>
              <a:avLst/>
              <a:gdLst>
                <a:gd name="T0" fmla="*/ 0 w 2"/>
                <a:gd name="T1" fmla="*/ 0 h 3"/>
                <a:gd name="T2" fmla="*/ 0 w 2"/>
                <a:gd name="T3" fmla="*/ 2 h 3"/>
                <a:gd name="T4" fmla="*/ 0 w 2"/>
                <a:gd name="T5" fmla="*/ 3 h 3"/>
                <a:gd name="T6" fmla="*/ 2 w 2"/>
                <a:gd name="T7" fmla="*/ 3 h 3"/>
                <a:gd name="T8" fmla="*/ 2 w 2"/>
                <a:gd name="T9" fmla="*/ 2 h 3"/>
                <a:gd name="T10" fmla="*/ 2 w 2"/>
                <a:gd name="T11" fmla="*/ 2 h 3"/>
                <a:gd name="T12" fmla="*/ 2 w 2"/>
                <a:gd name="T13" fmla="*/ 0 h 3"/>
                <a:gd name="T14" fmla="*/ 0 w 2"/>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0"/>
                  </a:moveTo>
                  <a:lnTo>
                    <a:pt x="0" y="2"/>
                  </a:lnTo>
                  <a:lnTo>
                    <a:pt x="0" y="3"/>
                  </a:lnTo>
                  <a:lnTo>
                    <a:pt x="2" y="3"/>
                  </a:lnTo>
                  <a:lnTo>
                    <a:pt x="2" y="2"/>
                  </a:lnTo>
                  <a:lnTo>
                    <a:pt x="2" y="2"/>
                  </a:lnTo>
                  <a:lnTo>
                    <a:pt x="2"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29" name="Freeform 534"/>
            <p:cNvSpPr>
              <a:spLocks/>
            </p:cNvSpPr>
            <p:nvPr/>
          </p:nvSpPr>
          <p:spPr bwMode="auto">
            <a:xfrm>
              <a:off x="5826443" y="2976503"/>
              <a:ext cx="8168" cy="6765"/>
            </a:xfrm>
            <a:custGeom>
              <a:avLst/>
              <a:gdLst>
                <a:gd name="T0" fmla="*/ 2 w 4"/>
                <a:gd name="T1" fmla="*/ 4 h 4"/>
                <a:gd name="T2" fmla="*/ 4 w 4"/>
                <a:gd name="T3" fmla="*/ 4 h 4"/>
                <a:gd name="T4" fmla="*/ 4 w 4"/>
                <a:gd name="T5" fmla="*/ 2 h 4"/>
                <a:gd name="T6" fmla="*/ 2 w 4"/>
                <a:gd name="T7" fmla="*/ 0 h 4"/>
                <a:gd name="T8" fmla="*/ 0 w 4"/>
                <a:gd name="T9" fmla="*/ 0 h 4"/>
                <a:gd name="T10" fmla="*/ 0 w 4"/>
                <a:gd name="T11" fmla="*/ 0 h 4"/>
                <a:gd name="T12" fmla="*/ 2 w 4"/>
                <a:gd name="T13" fmla="*/ 2 h 4"/>
                <a:gd name="T14" fmla="*/ 2 w 4"/>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2" y="4"/>
                  </a:moveTo>
                  <a:lnTo>
                    <a:pt x="4" y="4"/>
                  </a:lnTo>
                  <a:lnTo>
                    <a:pt x="4" y="2"/>
                  </a:lnTo>
                  <a:lnTo>
                    <a:pt x="2" y="0"/>
                  </a:lnTo>
                  <a:lnTo>
                    <a:pt x="0" y="0"/>
                  </a:lnTo>
                  <a:lnTo>
                    <a:pt x="0" y="0"/>
                  </a:lnTo>
                  <a:lnTo>
                    <a:pt x="2" y="2"/>
                  </a:lnTo>
                  <a:lnTo>
                    <a:pt x="2"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30" name="Freeform 535"/>
            <p:cNvSpPr>
              <a:spLocks/>
            </p:cNvSpPr>
            <p:nvPr/>
          </p:nvSpPr>
          <p:spPr bwMode="auto">
            <a:xfrm>
              <a:off x="5838695" y="2952826"/>
              <a:ext cx="69429" cy="40588"/>
            </a:xfrm>
            <a:custGeom>
              <a:avLst/>
              <a:gdLst>
                <a:gd name="T0" fmla="*/ 1 w 34"/>
                <a:gd name="T1" fmla="*/ 18 h 24"/>
                <a:gd name="T2" fmla="*/ 3 w 34"/>
                <a:gd name="T3" fmla="*/ 20 h 24"/>
                <a:gd name="T4" fmla="*/ 5 w 34"/>
                <a:gd name="T5" fmla="*/ 22 h 24"/>
                <a:gd name="T6" fmla="*/ 7 w 34"/>
                <a:gd name="T7" fmla="*/ 22 h 24"/>
                <a:gd name="T8" fmla="*/ 9 w 34"/>
                <a:gd name="T9" fmla="*/ 22 h 24"/>
                <a:gd name="T10" fmla="*/ 10 w 34"/>
                <a:gd name="T11" fmla="*/ 24 h 24"/>
                <a:gd name="T12" fmla="*/ 12 w 34"/>
                <a:gd name="T13" fmla="*/ 24 h 24"/>
                <a:gd name="T14" fmla="*/ 14 w 34"/>
                <a:gd name="T15" fmla="*/ 24 h 24"/>
                <a:gd name="T16" fmla="*/ 16 w 34"/>
                <a:gd name="T17" fmla="*/ 24 h 24"/>
                <a:gd name="T18" fmla="*/ 18 w 34"/>
                <a:gd name="T19" fmla="*/ 24 h 24"/>
                <a:gd name="T20" fmla="*/ 20 w 34"/>
                <a:gd name="T21" fmla="*/ 24 h 24"/>
                <a:gd name="T22" fmla="*/ 23 w 34"/>
                <a:gd name="T23" fmla="*/ 20 h 24"/>
                <a:gd name="T24" fmla="*/ 25 w 34"/>
                <a:gd name="T25" fmla="*/ 18 h 24"/>
                <a:gd name="T26" fmla="*/ 27 w 34"/>
                <a:gd name="T27" fmla="*/ 16 h 24"/>
                <a:gd name="T28" fmla="*/ 27 w 34"/>
                <a:gd name="T29" fmla="*/ 16 h 24"/>
                <a:gd name="T30" fmla="*/ 29 w 34"/>
                <a:gd name="T31" fmla="*/ 16 h 24"/>
                <a:gd name="T32" fmla="*/ 30 w 34"/>
                <a:gd name="T33" fmla="*/ 16 h 24"/>
                <a:gd name="T34" fmla="*/ 30 w 34"/>
                <a:gd name="T35" fmla="*/ 13 h 24"/>
                <a:gd name="T36" fmla="*/ 30 w 34"/>
                <a:gd name="T37" fmla="*/ 11 h 24"/>
                <a:gd name="T38" fmla="*/ 32 w 34"/>
                <a:gd name="T39" fmla="*/ 9 h 24"/>
                <a:gd name="T40" fmla="*/ 32 w 34"/>
                <a:gd name="T41" fmla="*/ 9 h 24"/>
                <a:gd name="T42" fmla="*/ 32 w 34"/>
                <a:gd name="T43" fmla="*/ 7 h 24"/>
                <a:gd name="T44" fmla="*/ 34 w 34"/>
                <a:gd name="T45" fmla="*/ 5 h 24"/>
                <a:gd name="T46" fmla="*/ 34 w 34"/>
                <a:gd name="T47" fmla="*/ 4 h 24"/>
                <a:gd name="T48" fmla="*/ 32 w 34"/>
                <a:gd name="T49" fmla="*/ 2 h 24"/>
                <a:gd name="T50" fmla="*/ 32 w 34"/>
                <a:gd name="T51" fmla="*/ 0 h 24"/>
                <a:gd name="T52" fmla="*/ 30 w 34"/>
                <a:gd name="T53" fmla="*/ 0 h 24"/>
                <a:gd name="T54" fmla="*/ 30 w 34"/>
                <a:gd name="T55" fmla="*/ 2 h 24"/>
                <a:gd name="T56" fmla="*/ 29 w 34"/>
                <a:gd name="T57" fmla="*/ 2 h 24"/>
                <a:gd name="T58" fmla="*/ 29 w 34"/>
                <a:gd name="T59" fmla="*/ 0 h 24"/>
                <a:gd name="T60" fmla="*/ 27 w 34"/>
                <a:gd name="T61" fmla="*/ 2 h 24"/>
                <a:gd name="T62" fmla="*/ 27 w 34"/>
                <a:gd name="T63" fmla="*/ 2 h 24"/>
                <a:gd name="T64" fmla="*/ 27 w 34"/>
                <a:gd name="T65" fmla="*/ 4 h 24"/>
                <a:gd name="T66" fmla="*/ 27 w 34"/>
                <a:gd name="T67" fmla="*/ 5 h 24"/>
                <a:gd name="T68" fmla="*/ 27 w 34"/>
                <a:gd name="T69" fmla="*/ 7 h 24"/>
                <a:gd name="T70" fmla="*/ 27 w 34"/>
                <a:gd name="T71" fmla="*/ 9 h 24"/>
                <a:gd name="T72" fmla="*/ 25 w 34"/>
                <a:gd name="T73" fmla="*/ 9 h 24"/>
                <a:gd name="T74" fmla="*/ 23 w 34"/>
                <a:gd name="T75" fmla="*/ 11 h 24"/>
                <a:gd name="T76" fmla="*/ 21 w 34"/>
                <a:gd name="T77" fmla="*/ 14 h 24"/>
                <a:gd name="T78" fmla="*/ 20 w 34"/>
                <a:gd name="T79" fmla="*/ 14 h 24"/>
                <a:gd name="T80" fmla="*/ 18 w 34"/>
                <a:gd name="T81" fmla="*/ 14 h 24"/>
                <a:gd name="T82" fmla="*/ 18 w 34"/>
                <a:gd name="T83" fmla="*/ 14 h 24"/>
                <a:gd name="T84" fmla="*/ 16 w 34"/>
                <a:gd name="T85" fmla="*/ 14 h 24"/>
                <a:gd name="T86" fmla="*/ 14 w 34"/>
                <a:gd name="T87" fmla="*/ 14 h 24"/>
                <a:gd name="T88" fmla="*/ 14 w 34"/>
                <a:gd name="T89" fmla="*/ 14 h 24"/>
                <a:gd name="T90" fmla="*/ 14 w 34"/>
                <a:gd name="T91" fmla="*/ 11 h 24"/>
                <a:gd name="T92" fmla="*/ 14 w 34"/>
                <a:gd name="T93" fmla="*/ 11 h 24"/>
                <a:gd name="T94" fmla="*/ 14 w 34"/>
                <a:gd name="T95" fmla="*/ 11 h 24"/>
                <a:gd name="T96" fmla="*/ 14 w 34"/>
                <a:gd name="T97" fmla="*/ 11 h 24"/>
                <a:gd name="T98" fmla="*/ 12 w 34"/>
                <a:gd name="T99" fmla="*/ 11 h 24"/>
                <a:gd name="T100" fmla="*/ 12 w 34"/>
                <a:gd name="T101" fmla="*/ 13 h 24"/>
                <a:gd name="T102" fmla="*/ 12 w 34"/>
                <a:gd name="T103" fmla="*/ 14 h 24"/>
                <a:gd name="T104" fmla="*/ 10 w 34"/>
                <a:gd name="T105" fmla="*/ 14 h 24"/>
                <a:gd name="T106" fmla="*/ 7 w 34"/>
                <a:gd name="T107" fmla="*/ 14 h 24"/>
                <a:gd name="T108" fmla="*/ 1 w 34"/>
                <a:gd name="T109" fmla="*/ 14 h 24"/>
                <a:gd name="T110" fmla="*/ 0 w 34"/>
                <a:gd name="T111" fmla="*/ 14 h 24"/>
                <a:gd name="T112" fmla="*/ 0 w 34"/>
                <a:gd name="T113" fmla="*/ 14 h 24"/>
                <a:gd name="T114" fmla="*/ 0 w 34"/>
                <a:gd name="T115" fmla="*/ 16 h 24"/>
                <a:gd name="T116" fmla="*/ 1 w 34"/>
                <a:gd name="T11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 h="24">
                  <a:moveTo>
                    <a:pt x="1" y="18"/>
                  </a:moveTo>
                  <a:lnTo>
                    <a:pt x="3" y="20"/>
                  </a:lnTo>
                  <a:lnTo>
                    <a:pt x="5" y="22"/>
                  </a:lnTo>
                  <a:lnTo>
                    <a:pt x="7" y="22"/>
                  </a:lnTo>
                  <a:lnTo>
                    <a:pt x="9" y="22"/>
                  </a:lnTo>
                  <a:lnTo>
                    <a:pt x="10" y="24"/>
                  </a:lnTo>
                  <a:lnTo>
                    <a:pt x="12" y="24"/>
                  </a:lnTo>
                  <a:lnTo>
                    <a:pt x="14" y="24"/>
                  </a:lnTo>
                  <a:lnTo>
                    <a:pt x="16" y="24"/>
                  </a:lnTo>
                  <a:lnTo>
                    <a:pt x="18" y="24"/>
                  </a:lnTo>
                  <a:lnTo>
                    <a:pt x="20" y="24"/>
                  </a:lnTo>
                  <a:lnTo>
                    <a:pt x="23" y="20"/>
                  </a:lnTo>
                  <a:lnTo>
                    <a:pt x="25" y="18"/>
                  </a:lnTo>
                  <a:lnTo>
                    <a:pt x="27" y="16"/>
                  </a:lnTo>
                  <a:lnTo>
                    <a:pt x="27" y="16"/>
                  </a:lnTo>
                  <a:lnTo>
                    <a:pt x="29" y="16"/>
                  </a:lnTo>
                  <a:lnTo>
                    <a:pt x="30" y="16"/>
                  </a:lnTo>
                  <a:lnTo>
                    <a:pt x="30" y="13"/>
                  </a:lnTo>
                  <a:lnTo>
                    <a:pt x="30" y="11"/>
                  </a:lnTo>
                  <a:lnTo>
                    <a:pt x="32" y="9"/>
                  </a:lnTo>
                  <a:lnTo>
                    <a:pt x="32" y="9"/>
                  </a:lnTo>
                  <a:lnTo>
                    <a:pt x="32" y="7"/>
                  </a:lnTo>
                  <a:lnTo>
                    <a:pt x="34" y="5"/>
                  </a:lnTo>
                  <a:lnTo>
                    <a:pt x="34" y="4"/>
                  </a:lnTo>
                  <a:lnTo>
                    <a:pt x="32" y="2"/>
                  </a:lnTo>
                  <a:lnTo>
                    <a:pt x="32" y="0"/>
                  </a:lnTo>
                  <a:lnTo>
                    <a:pt x="30" y="0"/>
                  </a:lnTo>
                  <a:lnTo>
                    <a:pt x="30" y="2"/>
                  </a:lnTo>
                  <a:lnTo>
                    <a:pt x="29" y="2"/>
                  </a:lnTo>
                  <a:lnTo>
                    <a:pt x="29" y="0"/>
                  </a:lnTo>
                  <a:lnTo>
                    <a:pt x="27" y="2"/>
                  </a:lnTo>
                  <a:lnTo>
                    <a:pt x="27" y="2"/>
                  </a:lnTo>
                  <a:lnTo>
                    <a:pt x="27" y="4"/>
                  </a:lnTo>
                  <a:lnTo>
                    <a:pt x="27" y="5"/>
                  </a:lnTo>
                  <a:lnTo>
                    <a:pt x="27" y="7"/>
                  </a:lnTo>
                  <a:lnTo>
                    <a:pt x="27" y="9"/>
                  </a:lnTo>
                  <a:lnTo>
                    <a:pt x="25" y="9"/>
                  </a:lnTo>
                  <a:lnTo>
                    <a:pt x="23" y="11"/>
                  </a:lnTo>
                  <a:lnTo>
                    <a:pt x="21" y="14"/>
                  </a:lnTo>
                  <a:lnTo>
                    <a:pt x="20" y="14"/>
                  </a:lnTo>
                  <a:lnTo>
                    <a:pt x="18" y="14"/>
                  </a:lnTo>
                  <a:lnTo>
                    <a:pt x="18" y="14"/>
                  </a:lnTo>
                  <a:lnTo>
                    <a:pt x="16" y="14"/>
                  </a:lnTo>
                  <a:lnTo>
                    <a:pt x="14" y="14"/>
                  </a:lnTo>
                  <a:lnTo>
                    <a:pt x="14" y="14"/>
                  </a:lnTo>
                  <a:lnTo>
                    <a:pt x="14" y="11"/>
                  </a:lnTo>
                  <a:lnTo>
                    <a:pt x="14" y="11"/>
                  </a:lnTo>
                  <a:lnTo>
                    <a:pt x="14" y="11"/>
                  </a:lnTo>
                  <a:lnTo>
                    <a:pt x="14" y="11"/>
                  </a:lnTo>
                  <a:lnTo>
                    <a:pt x="12" y="11"/>
                  </a:lnTo>
                  <a:lnTo>
                    <a:pt x="12" y="13"/>
                  </a:lnTo>
                  <a:lnTo>
                    <a:pt x="12" y="14"/>
                  </a:lnTo>
                  <a:lnTo>
                    <a:pt x="10" y="14"/>
                  </a:lnTo>
                  <a:lnTo>
                    <a:pt x="7" y="14"/>
                  </a:lnTo>
                  <a:lnTo>
                    <a:pt x="1" y="14"/>
                  </a:lnTo>
                  <a:lnTo>
                    <a:pt x="0" y="14"/>
                  </a:lnTo>
                  <a:lnTo>
                    <a:pt x="0" y="14"/>
                  </a:lnTo>
                  <a:lnTo>
                    <a:pt x="0" y="16"/>
                  </a:lnTo>
                  <a:lnTo>
                    <a:pt x="1" y="18"/>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31" name="Freeform 536"/>
            <p:cNvSpPr>
              <a:spLocks/>
            </p:cNvSpPr>
            <p:nvPr/>
          </p:nvSpPr>
          <p:spPr bwMode="auto">
            <a:xfrm>
              <a:off x="5897914" y="3044150"/>
              <a:ext cx="6127" cy="6765"/>
            </a:xfrm>
            <a:custGeom>
              <a:avLst/>
              <a:gdLst>
                <a:gd name="T0" fmla="*/ 0 w 3"/>
                <a:gd name="T1" fmla="*/ 0 h 4"/>
                <a:gd name="T2" fmla="*/ 1 w 3"/>
                <a:gd name="T3" fmla="*/ 2 h 4"/>
                <a:gd name="T4" fmla="*/ 1 w 3"/>
                <a:gd name="T5" fmla="*/ 4 h 4"/>
                <a:gd name="T6" fmla="*/ 3 w 3"/>
                <a:gd name="T7" fmla="*/ 4 h 4"/>
                <a:gd name="T8" fmla="*/ 3 w 3"/>
                <a:gd name="T9" fmla="*/ 2 h 4"/>
                <a:gd name="T10" fmla="*/ 1 w 3"/>
                <a:gd name="T11" fmla="*/ 2 h 4"/>
                <a:gd name="T12" fmla="*/ 0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0" y="0"/>
                  </a:moveTo>
                  <a:lnTo>
                    <a:pt x="1" y="2"/>
                  </a:lnTo>
                  <a:lnTo>
                    <a:pt x="1" y="4"/>
                  </a:lnTo>
                  <a:lnTo>
                    <a:pt x="3" y="4"/>
                  </a:lnTo>
                  <a:lnTo>
                    <a:pt x="3" y="2"/>
                  </a:lnTo>
                  <a:lnTo>
                    <a:pt x="1" y="2"/>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32" name="Freeform 537"/>
            <p:cNvSpPr>
              <a:spLocks/>
            </p:cNvSpPr>
            <p:nvPr/>
          </p:nvSpPr>
          <p:spPr bwMode="auto">
            <a:xfrm>
              <a:off x="5863199" y="3050914"/>
              <a:ext cx="4084" cy="6765"/>
            </a:xfrm>
            <a:custGeom>
              <a:avLst/>
              <a:gdLst>
                <a:gd name="T0" fmla="*/ 2 w 2"/>
                <a:gd name="T1" fmla="*/ 2 h 4"/>
                <a:gd name="T2" fmla="*/ 2 w 2"/>
                <a:gd name="T3" fmla="*/ 0 h 4"/>
                <a:gd name="T4" fmla="*/ 0 w 2"/>
                <a:gd name="T5" fmla="*/ 0 h 4"/>
                <a:gd name="T6" fmla="*/ 0 w 2"/>
                <a:gd name="T7" fmla="*/ 0 h 4"/>
                <a:gd name="T8" fmla="*/ 0 w 2"/>
                <a:gd name="T9" fmla="*/ 4 h 4"/>
                <a:gd name="T10" fmla="*/ 2 w 2"/>
                <a:gd name="T11" fmla="*/ 4 h 4"/>
                <a:gd name="T12" fmla="*/ 2 w 2"/>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2" h="4">
                  <a:moveTo>
                    <a:pt x="2" y="2"/>
                  </a:moveTo>
                  <a:lnTo>
                    <a:pt x="2" y="0"/>
                  </a:lnTo>
                  <a:lnTo>
                    <a:pt x="0" y="0"/>
                  </a:lnTo>
                  <a:lnTo>
                    <a:pt x="0" y="0"/>
                  </a:lnTo>
                  <a:lnTo>
                    <a:pt x="0" y="4"/>
                  </a:lnTo>
                  <a:lnTo>
                    <a:pt x="2" y="4"/>
                  </a:lnTo>
                  <a:lnTo>
                    <a:pt x="2"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33" name="Freeform 538"/>
            <p:cNvSpPr>
              <a:spLocks/>
            </p:cNvSpPr>
            <p:nvPr/>
          </p:nvSpPr>
          <p:spPr bwMode="auto">
            <a:xfrm>
              <a:off x="5867283" y="3059370"/>
              <a:ext cx="4084" cy="6765"/>
            </a:xfrm>
            <a:custGeom>
              <a:avLst/>
              <a:gdLst>
                <a:gd name="T0" fmla="*/ 2 w 2"/>
                <a:gd name="T1" fmla="*/ 4 h 4"/>
                <a:gd name="T2" fmla="*/ 2 w 2"/>
                <a:gd name="T3" fmla="*/ 2 h 4"/>
                <a:gd name="T4" fmla="*/ 2 w 2"/>
                <a:gd name="T5" fmla="*/ 2 h 4"/>
                <a:gd name="T6" fmla="*/ 2 w 2"/>
                <a:gd name="T7" fmla="*/ 2 h 4"/>
                <a:gd name="T8" fmla="*/ 0 w 2"/>
                <a:gd name="T9" fmla="*/ 2 h 4"/>
                <a:gd name="T10" fmla="*/ 0 w 2"/>
                <a:gd name="T11" fmla="*/ 0 h 4"/>
                <a:gd name="T12" fmla="*/ 0 w 2"/>
                <a:gd name="T13" fmla="*/ 2 h 4"/>
                <a:gd name="T14" fmla="*/ 2 w 2"/>
                <a:gd name="T15" fmla="*/ 4 h 4"/>
                <a:gd name="T16" fmla="*/ 2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4"/>
                  </a:moveTo>
                  <a:lnTo>
                    <a:pt x="2" y="2"/>
                  </a:lnTo>
                  <a:lnTo>
                    <a:pt x="2" y="2"/>
                  </a:lnTo>
                  <a:lnTo>
                    <a:pt x="2" y="2"/>
                  </a:lnTo>
                  <a:lnTo>
                    <a:pt x="0" y="2"/>
                  </a:lnTo>
                  <a:lnTo>
                    <a:pt x="0" y="0"/>
                  </a:lnTo>
                  <a:lnTo>
                    <a:pt x="0" y="2"/>
                  </a:lnTo>
                  <a:lnTo>
                    <a:pt x="2" y="4"/>
                  </a:lnTo>
                  <a:lnTo>
                    <a:pt x="2"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34" name="Freeform 539"/>
            <p:cNvSpPr>
              <a:spLocks/>
            </p:cNvSpPr>
            <p:nvPr/>
          </p:nvSpPr>
          <p:spPr bwMode="auto">
            <a:xfrm>
              <a:off x="5940796" y="2968046"/>
              <a:ext cx="0" cy="8456"/>
            </a:xfrm>
            <a:custGeom>
              <a:avLst/>
              <a:gdLst>
                <a:gd name="T0" fmla="*/ 2 h 5"/>
                <a:gd name="T1" fmla="*/ 0 h 5"/>
                <a:gd name="T2" fmla="*/ 2 h 5"/>
                <a:gd name="T3" fmla="*/ 5 h 5"/>
                <a:gd name="T4" fmla="*/ 2 h 5"/>
              </a:gdLst>
              <a:ahLst/>
              <a:cxnLst>
                <a:cxn ang="0">
                  <a:pos x="0" y="T0"/>
                </a:cxn>
                <a:cxn ang="0">
                  <a:pos x="0" y="T1"/>
                </a:cxn>
                <a:cxn ang="0">
                  <a:pos x="0" y="T2"/>
                </a:cxn>
                <a:cxn ang="0">
                  <a:pos x="0" y="T3"/>
                </a:cxn>
                <a:cxn ang="0">
                  <a:pos x="0" y="T4"/>
                </a:cxn>
              </a:cxnLst>
              <a:rect l="0" t="0" r="r" b="b"/>
              <a:pathLst>
                <a:path h="5">
                  <a:moveTo>
                    <a:pt x="0" y="2"/>
                  </a:moveTo>
                  <a:lnTo>
                    <a:pt x="0" y="0"/>
                  </a:lnTo>
                  <a:lnTo>
                    <a:pt x="0" y="2"/>
                  </a:lnTo>
                  <a:lnTo>
                    <a:pt x="0" y="5"/>
                  </a:lnTo>
                  <a:lnTo>
                    <a:pt x="0"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35" name="Freeform 540"/>
            <p:cNvSpPr>
              <a:spLocks/>
            </p:cNvSpPr>
            <p:nvPr/>
          </p:nvSpPr>
          <p:spPr bwMode="auto">
            <a:xfrm>
              <a:off x="5507888" y="3081355"/>
              <a:ext cx="12252" cy="6765"/>
            </a:xfrm>
            <a:custGeom>
              <a:avLst/>
              <a:gdLst>
                <a:gd name="T0" fmla="*/ 4 w 6"/>
                <a:gd name="T1" fmla="*/ 0 h 4"/>
                <a:gd name="T2" fmla="*/ 2 w 6"/>
                <a:gd name="T3" fmla="*/ 0 h 4"/>
                <a:gd name="T4" fmla="*/ 2 w 6"/>
                <a:gd name="T5" fmla="*/ 2 h 4"/>
                <a:gd name="T6" fmla="*/ 0 w 6"/>
                <a:gd name="T7" fmla="*/ 4 h 4"/>
                <a:gd name="T8" fmla="*/ 0 w 6"/>
                <a:gd name="T9" fmla="*/ 4 h 4"/>
                <a:gd name="T10" fmla="*/ 2 w 6"/>
                <a:gd name="T11" fmla="*/ 4 h 4"/>
                <a:gd name="T12" fmla="*/ 6 w 6"/>
                <a:gd name="T13" fmla="*/ 4 h 4"/>
                <a:gd name="T14" fmla="*/ 4 w 6"/>
                <a:gd name="T15" fmla="*/ 4 h 4"/>
                <a:gd name="T16" fmla="*/ 4 w 6"/>
                <a:gd name="T17" fmla="*/ 2 h 4"/>
                <a:gd name="T18" fmla="*/ 4 w 6"/>
                <a:gd name="T19" fmla="*/ 0 h 4"/>
                <a:gd name="T20" fmla="*/ 4 w 6"/>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4">
                  <a:moveTo>
                    <a:pt x="4" y="0"/>
                  </a:moveTo>
                  <a:lnTo>
                    <a:pt x="2" y="0"/>
                  </a:lnTo>
                  <a:lnTo>
                    <a:pt x="2" y="2"/>
                  </a:lnTo>
                  <a:lnTo>
                    <a:pt x="0" y="4"/>
                  </a:lnTo>
                  <a:lnTo>
                    <a:pt x="0" y="4"/>
                  </a:lnTo>
                  <a:lnTo>
                    <a:pt x="2" y="4"/>
                  </a:lnTo>
                  <a:lnTo>
                    <a:pt x="6" y="4"/>
                  </a:lnTo>
                  <a:lnTo>
                    <a:pt x="4" y="4"/>
                  </a:lnTo>
                  <a:lnTo>
                    <a:pt x="4" y="2"/>
                  </a:lnTo>
                  <a:lnTo>
                    <a:pt x="4" y="0"/>
                  </a:lnTo>
                  <a:lnTo>
                    <a:pt x="4"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36" name="Freeform 541"/>
            <p:cNvSpPr>
              <a:spLocks/>
            </p:cNvSpPr>
            <p:nvPr/>
          </p:nvSpPr>
          <p:spPr bwMode="auto">
            <a:xfrm>
              <a:off x="5516056" y="3077973"/>
              <a:ext cx="4084" cy="0"/>
            </a:xfrm>
            <a:custGeom>
              <a:avLst/>
              <a:gdLst>
                <a:gd name="T0" fmla="*/ 0 w 2"/>
                <a:gd name="T1" fmla="*/ 2 w 2"/>
                <a:gd name="T2" fmla="*/ 0 w 2"/>
                <a:gd name="T3" fmla="*/ 0 w 2"/>
              </a:gdLst>
              <a:ahLst/>
              <a:cxnLst>
                <a:cxn ang="0">
                  <a:pos x="T0" y="0"/>
                </a:cxn>
                <a:cxn ang="0">
                  <a:pos x="T1" y="0"/>
                </a:cxn>
                <a:cxn ang="0">
                  <a:pos x="T2" y="0"/>
                </a:cxn>
                <a:cxn ang="0">
                  <a:pos x="T3" y="0"/>
                </a:cxn>
              </a:cxnLst>
              <a:rect l="0" t="0" r="r" b="b"/>
              <a:pathLst>
                <a:path w="2">
                  <a:moveTo>
                    <a:pt x="0" y="0"/>
                  </a:moveTo>
                  <a:lnTo>
                    <a:pt x="2" y="0"/>
                  </a:lnTo>
                  <a:lnTo>
                    <a:pt x="0"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37" name="Freeform 542"/>
            <p:cNvSpPr>
              <a:spLocks/>
            </p:cNvSpPr>
            <p:nvPr/>
          </p:nvSpPr>
          <p:spPr bwMode="auto">
            <a:xfrm>
              <a:off x="5520140" y="3077973"/>
              <a:ext cx="14295" cy="11839"/>
            </a:xfrm>
            <a:custGeom>
              <a:avLst/>
              <a:gdLst>
                <a:gd name="T0" fmla="*/ 2 w 7"/>
                <a:gd name="T1" fmla="*/ 6 h 7"/>
                <a:gd name="T2" fmla="*/ 2 w 7"/>
                <a:gd name="T3" fmla="*/ 7 h 7"/>
                <a:gd name="T4" fmla="*/ 4 w 7"/>
                <a:gd name="T5" fmla="*/ 7 h 7"/>
                <a:gd name="T6" fmla="*/ 5 w 7"/>
                <a:gd name="T7" fmla="*/ 6 h 7"/>
                <a:gd name="T8" fmla="*/ 7 w 7"/>
                <a:gd name="T9" fmla="*/ 4 h 7"/>
                <a:gd name="T10" fmla="*/ 7 w 7"/>
                <a:gd name="T11" fmla="*/ 2 h 7"/>
                <a:gd name="T12" fmla="*/ 7 w 7"/>
                <a:gd name="T13" fmla="*/ 0 h 7"/>
                <a:gd name="T14" fmla="*/ 7 w 7"/>
                <a:gd name="T15" fmla="*/ 0 h 7"/>
                <a:gd name="T16" fmla="*/ 4 w 7"/>
                <a:gd name="T17" fmla="*/ 2 h 7"/>
                <a:gd name="T18" fmla="*/ 4 w 7"/>
                <a:gd name="T19" fmla="*/ 2 h 7"/>
                <a:gd name="T20" fmla="*/ 2 w 7"/>
                <a:gd name="T21" fmla="*/ 2 h 7"/>
                <a:gd name="T22" fmla="*/ 0 w 7"/>
                <a:gd name="T23" fmla="*/ 2 h 7"/>
                <a:gd name="T24" fmla="*/ 0 w 7"/>
                <a:gd name="T25" fmla="*/ 2 h 7"/>
                <a:gd name="T26" fmla="*/ 0 w 7"/>
                <a:gd name="T27" fmla="*/ 0 h 7"/>
                <a:gd name="T28" fmla="*/ 0 w 7"/>
                <a:gd name="T29" fmla="*/ 4 h 7"/>
                <a:gd name="T30" fmla="*/ 2 w 7"/>
                <a:gd name="T31"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7">
                  <a:moveTo>
                    <a:pt x="2" y="6"/>
                  </a:moveTo>
                  <a:lnTo>
                    <a:pt x="2" y="7"/>
                  </a:lnTo>
                  <a:lnTo>
                    <a:pt x="4" y="7"/>
                  </a:lnTo>
                  <a:lnTo>
                    <a:pt x="5" y="6"/>
                  </a:lnTo>
                  <a:lnTo>
                    <a:pt x="7" y="4"/>
                  </a:lnTo>
                  <a:lnTo>
                    <a:pt x="7" y="2"/>
                  </a:lnTo>
                  <a:lnTo>
                    <a:pt x="7" y="0"/>
                  </a:lnTo>
                  <a:lnTo>
                    <a:pt x="7" y="0"/>
                  </a:lnTo>
                  <a:lnTo>
                    <a:pt x="4" y="2"/>
                  </a:lnTo>
                  <a:lnTo>
                    <a:pt x="4" y="2"/>
                  </a:lnTo>
                  <a:lnTo>
                    <a:pt x="2" y="2"/>
                  </a:lnTo>
                  <a:lnTo>
                    <a:pt x="0" y="2"/>
                  </a:lnTo>
                  <a:lnTo>
                    <a:pt x="0" y="2"/>
                  </a:lnTo>
                  <a:lnTo>
                    <a:pt x="0" y="0"/>
                  </a:lnTo>
                  <a:lnTo>
                    <a:pt x="0" y="4"/>
                  </a:lnTo>
                  <a:lnTo>
                    <a:pt x="2" y="6"/>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38" name="Freeform 543"/>
            <p:cNvSpPr>
              <a:spLocks/>
            </p:cNvSpPr>
            <p:nvPr/>
          </p:nvSpPr>
          <p:spPr bwMode="auto">
            <a:xfrm>
              <a:off x="5620200" y="3077973"/>
              <a:ext cx="4084" cy="6765"/>
            </a:xfrm>
            <a:custGeom>
              <a:avLst/>
              <a:gdLst>
                <a:gd name="T0" fmla="*/ 0 w 2"/>
                <a:gd name="T1" fmla="*/ 4 h 4"/>
                <a:gd name="T2" fmla="*/ 0 w 2"/>
                <a:gd name="T3" fmla="*/ 4 h 4"/>
                <a:gd name="T4" fmla="*/ 0 w 2"/>
                <a:gd name="T5" fmla="*/ 4 h 4"/>
                <a:gd name="T6" fmla="*/ 2 w 2"/>
                <a:gd name="T7" fmla="*/ 2 h 4"/>
                <a:gd name="T8" fmla="*/ 2 w 2"/>
                <a:gd name="T9" fmla="*/ 0 h 4"/>
                <a:gd name="T10" fmla="*/ 0 w 2"/>
                <a:gd name="T11" fmla="*/ 0 h 4"/>
                <a:gd name="T12" fmla="*/ 0 w 2"/>
                <a:gd name="T13" fmla="*/ 2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lnTo>
                    <a:pt x="0" y="4"/>
                  </a:lnTo>
                  <a:lnTo>
                    <a:pt x="0" y="4"/>
                  </a:lnTo>
                  <a:lnTo>
                    <a:pt x="2" y="2"/>
                  </a:lnTo>
                  <a:lnTo>
                    <a:pt x="2" y="0"/>
                  </a:lnTo>
                  <a:lnTo>
                    <a:pt x="0" y="0"/>
                  </a:lnTo>
                  <a:lnTo>
                    <a:pt x="0" y="2"/>
                  </a:lnTo>
                  <a:lnTo>
                    <a:pt x="0"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39" name="Freeform 544"/>
            <p:cNvSpPr>
              <a:spLocks/>
            </p:cNvSpPr>
            <p:nvPr/>
          </p:nvSpPr>
          <p:spPr bwMode="auto">
            <a:xfrm>
              <a:off x="5605905" y="3127017"/>
              <a:ext cx="10211" cy="10147"/>
            </a:xfrm>
            <a:custGeom>
              <a:avLst/>
              <a:gdLst>
                <a:gd name="T0" fmla="*/ 1 w 5"/>
                <a:gd name="T1" fmla="*/ 0 h 6"/>
                <a:gd name="T2" fmla="*/ 0 w 5"/>
                <a:gd name="T3" fmla="*/ 4 h 6"/>
                <a:gd name="T4" fmla="*/ 1 w 5"/>
                <a:gd name="T5" fmla="*/ 6 h 6"/>
                <a:gd name="T6" fmla="*/ 3 w 5"/>
                <a:gd name="T7" fmla="*/ 6 h 6"/>
                <a:gd name="T8" fmla="*/ 3 w 5"/>
                <a:gd name="T9" fmla="*/ 6 h 6"/>
                <a:gd name="T10" fmla="*/ 3 w 5"/>
                <a:gd name="T11" fmla="*/ 4 h 6"/>
                <a:gd name="T12" fmla="*/ 5 w 5"/>
                <a:gd name="T13" fmla="*/ 0 h 6"/>
                <a:gd name="T14" fmla="*/ 3 w 5"/>
                <a:gd name="T15" fmla="*/ 2 h 6"/>
                <a:gd name="T16" fmla="*/ 3 w 5"/>
                <a:gd name="T17" fmla="*/ 0 h 6"/>
                <a:gd name="T18" fmla="*/ 1 w 5"/>
                <a:gd name="T19" fmla="*/ 2 h 6"/>
                <a:gd name="T20" fmla="*/ 1 w 5"/>
                <a:gd name="T21" fmla="*/ 0 h 6"/>
                <a:gd name="T22" fmla="*/ 1 w 5"/>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6">
                  <a:moveTo>
                    <a:pt x="1" y="0"/>
                  </a:moveTo>
                  <a:lnTo>
                    <a:pt x="0" y="4"/>
                  </a:lnTo>
                  <a:lnTo>
                    <a:pt x="1" y="6"/>
                  </a:lnTo>
                  <a:lnTo>
                    <a:pt x="3" y="6"/>
                  </a:lnTo>
                  <a:lnTo>
                    <a:pt x="3" y="6"/>
                  </a:lnTo>
                  <a:lnTo>
                    <a:pt x="3" y="4"/>
                  </a:lnTo>
                  <a:lnTo>
                    <a:pt x="5" y="0"/>
                  </a:lnTo>
                  <a:lnTo>
                    <a:pt x="3" y="2"/>
                  </a:lnTo>
                  <a:lnTo>
                    <a:pt x="3" y="0"/>
                  </a:lnTo>
                  <a:lnTo>
                    <a:pt x="1" y="2"/>
                  </a:lnTo>
                  <a:lnTo>
                    <a:pt x="1" y="0"/>
                  </a:lnTo>
                  <a:lnTo>
                    <a:pt x="1"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40" name="Freeform 545"/>
            <p:cNvSpPr>
              <a:spLocks/>
            </p:cNvSpPr>
            <p:nvPr/>
          </p:nvSpPr>
          <p:spPr bwMode="auto">
            <a:xfrm>
              <a:off x="5638577" y="3179443"/>
              <a:ext cx="10211" cy="5074"/>
            </a:xfrm>
            <a:custGeom>
              <a:avLst/>
              <a:gdLst>
                <a:gd name="T0" fmla="*/ 3 w 5"/>
                <a:gd name="T1" fmla="*/ 0 h 3"/>
                <a:gd name="T2" fmla="*/ 3 w 5"/>
                <a:gd name="T3" fmla="*/ 0 h 3"/>
                <a:gd name="T4" fmla="*/ 2 w 5"/>
                <a:gd name="T5" fmla="*/ 0 h 3"/>
                <a:gd name="T6" fmla="*/ 2 w 5"/>
                <a:gd name="T7" fmla="*/ 0 h 3"/>
                <a:gd name="T8" fmla="*/ 0 w 5"/>
                <a:gd name="T9" fmla="*/ 2 h 3"/>
                <a:gd name="T10" fmla="*/ 0 w 5"/>
                <a:gd name="T11" fmla="*/ 3 h 3"/>
                <a:gd name="T12" fmla="*/ 2 w 5"/>
                <a:gd name="T13" fmla="*/ 2 h 3"/>
                <a:gd name="T14" fmla="*/ 3 w 5"/>
                <a:gd name="T15" fmla="*/ 2 h 3"/>
                <a:gd name="T16" fmla="*/ 3 w 5"/>
                <a:gd name="T17" fmla="*/ 2 h 3"/>
                <a:gd name="T18" fmla="*/ 5 w 5"/>
                <a:gd name="T19" fmla="*/ 0 h 3"/>
                <a:gd name="T20" fmla="*/ 5 w 5"/>
                <a:gd name="T21" fmla="*/ 0 h 3"/>
                <a:gd name="T22" fmla="*/ 5 w 5"/>
                <a:gd name="T23" fmla="*/ 0 h 3"/>
                <a:gd name="T24" fmla="*/ 3 w 5"/>
                <a:gd name="T2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
                  <a:moveTo>
                    <a:pt x="3" y="0"/>
                  </a:moveTo>
                  <a:lnTo>
                    <a:pt x="3" y="0"/>
                  </a:lnTo>
                  <a:lnTo>
                    <a:pt x="2" y="0"/>
                  </a:lnTo>
                  <a:lnTo>
                    <a:pt x="2" y="0"/>
                  </a:lnTo>
                  <a:lnTo>
                    <a:pt x="0" y="2"/>
                  </a:lnTo>
                  <a:lnTo>
                    <a:pt x="0" y="3"/>
                  </a:lnTo>
                  <a:lnTo>
                    <a:pt x="2" y="2"/>
                  </a:lnTo>
                  <a:lnTo>
                    <a:pt x="3" y="2"/>
                  </a:lnTo>
                  <a:lnTo>
                    <a:pt x="3" y="2"/>
                  </a:lnTo>
                  <a:lnTo>
                    <a:pt x="5" y="0"/>
                  </a:lnTo>
                  <a:lnTo>
                    <a:pt x="5" y="0"/>
                  </a:lnTo>
                  <a:lnTo>
                    <a:pt x="5" y="0"/>
                  </a:lnTo>
                  <a:lnTo>
                    <a:pt x="3"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41" name="Freeform 546"/>
            <p:cNvSpPr>
              <a:spLocks/>
            </p:cNvSpPr>
            <p:nvPr/>
          </p:nvSpPr>
          <p:spPr bwMode="auto">
            <a:xfrm>
              <a:off x="5424166" y="3522751"/>
              <a:ext cx="26547" cy="8456"/>
            </a:xfrm>
            <a:custGeom>
              <a:avLst/>
              <a:gdLst>
                <a:gd name="T0" fmla="*/ 9 w 13"/>
                <a:gd name="T1" fmla="*/ 1 h 5"/>
                <a:gd name="T2" fmla="*/ 9 w 13"/>
                <a:gd name="T3" fmla="*/ 1 h 5"/>
                <a:gd name="T4" fmla="*/ 9 w 13"/>
                <a:gd name="T5" fmla="*/ 0 h 5"/>
                <a:gd name="T6" fmla="*/ 3 w 13"/>
                <a:gd name="T7" fmla="*/ 1 h 5"/>
                <a:gd name="T8" fmla="*/ 2 w 13"/>
                <a:gd name="T9" fmla="*/ 1 h 5"/>
                <a:gd name="T10" fmla="*/ 2 w 13"/>
                <a:gd name="T11" fmla="*/ 1 h 5"/>
                <a:gd name="T12" fmla="*/ 2 w 13"/>
                <a:gd name="T13" fmla="*/ 1 h 5"/>
                <a:gd name="T14" fmla="*/ 0 w 13"/>
                <a:gd name="T15" fmla="*/ 3 h 5"/>
                <a:gd name="T16" fmla="*/ 2 w 13"/>
                <a:gd name="T17" fmla="*/ 3 h 5"/>
                <a:gd name="T18" fmla="*/ 5 w 13"/>
                <a:gd name="T19" fmla="*/ 5 h 5"/>
                <a:gd name="T20" fmla="*/ 7 w 13"/>
                <a:gd name="T21" fmla="*/ 5 h 5"/>
                <a:gd name="T22" fmla="*/ 7 w 13"/>
                <a:gd name="T23" fmla="*/ 5 h 5"/>
                <a:gd name="T24" fmla="*/ 9 w 13"/>
                <a:gd name="T25" fmla="*/ 3 h 5"/>
                <a:gd name="T26" fmla="*/ 11 w 13"/>
                <a:gd name="T27" fmla="*/ 3 h 5"/>
                <a:gd name="T28" fmla="*/ 13 w 13"/>
                <a:gd name="T29" fmla="*/ 3 h 5"/>
                <a:gd name="T30" fmla="*/ 13 w 13"/>
                <a:gd name="T31" fmla="*/ 3 h 5"/>
                <a:gd name="T32" fmla="*/ 11 w 13"/>
                <a:gd name="T33" fmla="*/ 1 h 5"/>
                <a:gd name="T34" fmla="*/ 9 w 13"/>
                <a:gd name="T3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5">
                  <a:moveTo>
                    <a:pt x="9" y="1"/>
                  </a:moveTo>
                  <a:lnTo>
                    <a:pt x="9" y="1"/>
                  </a:lnTo>
                  <a:lnTo>
                    <a:pt x="9" y="0"/>
                  </a:lnTo>
                  <a:lnTo>
                    <a:pt x="3" y="1"/>
                  </a:lnTo>
                  <a:lnTo>
                    <a:pt x="2" y="1"/>
                  </a:lnTo>
                  <a:lnTo>
                    <a:pt x="2" y="1"/>
                  </a:lnTo>
                  <a:lnTo>
                    <a:pt x="2" y="1"/>
                  </a:lnTo>
                  <a:lnTo>
                    <a:pt x="0" y="3"/>
                  </a:lnTo>
                  <a:lnTo>
                    <a:pt x="2" y="3"/>
                  </a:lnTo>
                  <a:lnTo>
                    <a:pt x="5" y="5"/>
                  </a:lnTo>
                  <a:lnTo>
                    <a:pt x="7" y="5"/>
                  </a:lnTo>
                  <a:lnTo>
                    <a:pt x="7" y="5"/>
                  </a:lnTo>
                  <a:lnTo>
                    <a:pt x="9" y="3"/>
                  </a:lnTo>
                  <a:lnTo>
                    <a:pt x="11" y="3"/>
                  </a:lnTo>
                  <a:lnTo>
                    <a:pt x="13" y="3"/>
                  </a:lnTo>
                  <a:lnTo>
                    <a:pt x="13" y="3"/>
                  </a:lnTo>
                  <a:lnTo>
                    <a:pt x="11" y="1"/>
                  </a:lnTo>
                  <a:lnTo>
                    <a:pt x="9" y="1"/>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42" name="Freeform 547"/>
            <p:cNvSpPr>
              <a:spLocks/>
            </p:cNvSpPr>
            <p:nvPr/>
          </p:nvSpPr>
          <p:spPr bwMode="auto">
            <a:xfrm>
              <a:off x="5530351" y="3610692"/>
              <a:ext cx="4084" cy="6765"/>
            </a:xfrm>
            <a:custGeom>
              <a:avLst/>
              <a:gdLst>
                <a:gd name="T0" fmla="*/ 2 w 2"/>
                <a:gd name="T1" fmla="*/ 0 h 4"/>
                <a:gd name="T2" fmla="*/ 2 w 2"/>
                <a:gd name="T3" fmla="*/ 0 h 4"/>
                <a:gd name="T4" fmla="*/ 2 w 2"/>
                <a:gd name="T5" fmla="*/ 2 h 4"/>
                <a:gd name="T6" fmla="*/ 0 w 2"/>
                <a:gd name="T7" fmla="*/ 4 h 4"/>
                <a:gd name="T8" fmla="*/ 0 w 2"/>
                <a:gd name="T9" fmla="*/ 4 h 4"/>
                <a:gd name="T10" fmla="*/ 2 w 2"/>
                <a:gd name="T11" fmla="*/ 4 h 4"/>
                <a:gd name="T12" fmla="*/ 2 w 2"/>
                <a:gd name="T13" fmla="*/ 4 h 4"/>
                <a:gd name="T14" fmla="*/ 2 w 2"/>
                <a:gd name="T15" fmla="*/ 2 h 4"/>
                <a:gd name="T16" fmla="*/ 2 w 2"/>
                <a:gd name="T17" fmla="*/ 0 h 4"/>
                <a:gd name="T18" fmla="*/ 2 w 2"/>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2" y="0"/>
                  </a:moveTo>
                  <a:lnTo>
                    <a:pt x="2" y="0"/>
                  </a:lnTo>
                  <a:lnTo>
                    <a:pt x="2" y="2"/>
                  </a:lnTo>
                  <a:lnTo>
                    <a:pt x="0" y="4"/>
                  </a:lnTo>
                  <a:lnTo>
                    <a:pt x="0" y="4"/>
                  </a:lnTo>
                  <a:lnTo>
                    <a:pt x="2" y="4"/>
                  </a:lnTo>
                  <a:lnTo>
                    <a:pt x="2" y="4"/>
                  </a:lnTo>
                  <a:lnTo>
                    <a:pt x="2" y="2"/>
                  </a:lnTo>
                  <a:lnTo>
                    <a:pt x="2" y="0"/>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43" name="Freeform 548"/>
            <p:cNvSpPr>
              <a:spLocks/>
            </p:cNvSpPr>
            <p:nvPr/>
          </p:nvSpPr>
          <p:spPr bwMode="auto">
            <a:xfrm>
              <a:off x="5528308" y="3619148"/>
              <a:ext cx="6127" cy="3382"/>
            </a:xfrm>
            <a:custGeom>
              <a:avLst/>
              <a:gdLst>
                <a:gd name="T0" fmla="*/ 0 w 3"/>
                <a:gd name="T1" fmla="*/ 0 h 2"/>
                <a:gd name="T2" fmla="*/ 1 w 3"/>
                <a:gd name="T3" fmla="*/ 2 h 2"/>
                <a:gd name="T4" fmla="*/ 3 w 3"/>
                <a:gd name="T5" fmla="*/ 2 h 2"/>
                <a:gd name="T6" fmla="*/ 3 w 3"/>
                <a:gd name="T7" fmla="*/ 0 h 2"/>
                <a:gd name="T8" fmla="*/ 0 w 3"/>
                <a:gd name="T9" fmla="*/ 0 h 2"/>
                <a:gd name="T10" fmla="*/ 0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0" y="0"/>
                  </a:moveTo>
                  <a:lnTo>
                    <a:pt x="1" y="2"/>
                  </a:lnTo>
                  <a:lnTo>
                    <a:pt x="3" y="2"/>
                  </a:lnTo>
                  <a:lnTo>
                    <a:pt x="3" y="0"/>
                  </a:lnTo>
                  <a:lnTo>
                    <a:pt x="0"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44" name="Freeform 549"/>
            <p:cNvSpPr>
              <a:spLocks/>
            </p:cNvSpPr>
            <p:nvPr/>
          </p:nvSpPr>
          <p:spPr bwMode="auto">
            <a:xfrm>
              <a:off x="5452754" y="3619148"/>
              <a:ext cx="71471" cy="55809"/>
            </a:xfrm>
            <a:custGeom>
              <a:avLst/>
              <a:gdLst>
                <a:gd name="T0" fmla="*/ 31 w 35"/>
                <a:gd name="T1" fmla="*/ 6 h 33"/>
                <a:gd name="T2" fmla="*/ 27 w 35"/>
                <a:gd name="T3" fmla="*/ 6 h 33"/>
                <a:gd name="T4" fmla="*/ 26 w 35"/>
                <a:gd name="T5" fmla="*/ 6 h 33"/>
                <a:gd name="T6" fmla="*/ 22 w 35"/>
                <a:gd name="T7" fmla="*/ 8 h 33"/>
                <a:gd name="T8" fmla="*/ 18 w 35"/>
                <a:gd name="T9" fmla="*/ 6 h 33"/>
                <a:gd name="T10" fmla="*/ 15 w 35"/>
                <a:gd name="T11" fmla="*/ 2 h 33"/>
                <a:gd name="T12" fmla="*/ 13 w 35"/>
                <a:gd name="T13" fmla="*/ 2 h 33"/>
                <a:gd name="T14" fmla="*/ 13 w 35"/>
                <a:gd name="T15" fmla="*/ 0 h 33"/>
                <a:gd name="T16" fmla="*/ 8 w 35"/>
                <a:gd name="T17" fmla="*/ 6 h 33"/>
                <a:gd name="T18" fmla="*/ 6 w 35"/>
                <a:gd name="T19" fmla="*/ 17 h 33"/>
                <a:gd name="T20" fmla="*/ 4 w 35"/>
                <a:gd name="T21" fmla="*/ 20 h 33"/>
                <a:gd name="T22" fmla="*/ 2 w 35"/>
                <a:gd name="T23" fmla="*/ 22 h 33"/>
                <a:gd name="T24" fmla="*/ 2 w 35"/>
                <a:gd name="T25" fmla="*/ 24 h 33"/>
                <a:gd name="T26" fmla="*/ 0 w 35"/>
                <a:gd name="T27" fmla="*/ 29 h 33"/>
                <a:gd name="T28" fmla="*/ 0 w 35"/>
                <a:gd name="T29" fmla="*/ 29 h 33"/>
                <a:gd name="T30" fmla="*/ 0 w 35"/>
                <a:gd name="T31" fmla="*/ 31 h 33"/>
                <a:gd name="T32" fmla="*/ 2 w 35"/>
                <a:gd name="T33" fmla="*/ 31 h 33"/>
                <a:gd name="T34" fmla="*/ 4 w 35"/>
                <a:gd name="T35" fmla="*/ 31 h 33"/>
                <a:gd name="T36" fmla="*/ 4 w 35"/>
                <a:gd name="T37" fmla="*/ 33 h 33"/>
                <a:gd name="T38" fmla="*/ 8 w 35"/>
                <a:gd name="T39" fmla="*/ 31 h 33"/>
                <a:gd name="T40" fmla="*/ 9 w 35"/>
                <a:gd name="T41" fmla="*/ 28 h 33"/>
                <a:gd name="T42" fmla="*/ 9 w 35"/>
                <a:gd name="T43" fmla="*/ 29 h 33"/>
                <a:gd name="T44" fmla="*/ 13 w 35"/>
                <a:gd name="T45" fmla="*/ 28 h 33"/>
                <a:gd name="T46" fmla="*/ 15 w 35"/>
                <a:gd name="T47" fmla="*/ 26 h 33"/>
                <a:gd name="T48" fmla="*/ 17 w 35"/>
                <a:gd name="T49" fmla="*/ 26 h 33"/>
                <a:gd name="T50" fmla="*/ 18 w 35"/>
                <a:gd name="T51" fmla="*/ 26 h 33"/>
                <a:gd name="T52" fmla="*/ 20 w 35"/>
                <a:gd name="T53" fmla="*/ 22 h 33"/>
                <a:gd name="T54" fmla="*/ 26 w 35"/>
                <a:gd name="T55" fmla="*/ 19 h 33"/>
                <a:gd name="T56" fmla="*/ 29 w 35"/>
                <a:gd name="T57" fmla="*/ 13 h 33"/>
                <a:gd name="T58" fmla="*/ 31 w 35"/>
                <a:gd name="T59" fmla="*/ 9 h 33"/>
                <a:gd name="T60" fmla="*/ 35 w 35"/>
                <a:gd name="T61" fmla="*/ 4 h 33"/>
                <a:gd name="T62" fmla="*/ 31 w 35"/>
                <a:gd name="T63" fmla="*/ 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 h="33">
                  <a:moveTo>
                    <a:pt x="31" y="6"/>
                  </a:moveTo>
                  <a:lnTo>
                    <a:pt x="31" y="6"/>
                  </a:lnTo>
                  <a:lnTo>
                    <a:pt x="31" y="4"/>
                  </a:lnTo>
                  <a:lnTo>
                    <a:pt x="27" y="6"/>
                  </a:lnTo>
                  <a:lnTo>
                    <a:pt x="27" y="6"/>
                  </a:lnTo>
                  <a:lnTo>
                    <a:pt x="26" y="6"/>
                  </a:lnTo>
                  <a:lnTo>
                    <a:pt x="24" y="6"/>
                  </a:lnTo>
                  <a:lnTo>
                    <a:pt x="22" y="8"/>
                  </a:lnTo>
                  <a:lnTo>
                    <a:pt x="20" y="8"/>
                  </a:lnTo>
                  <a:lnTo>
                    <a:pt x="18" y="6"/>
                  </a:lnTo>
                  <a:lnTo>
                    <a:pt x="17" y="4"/>
                  </a:lnTo>
                  <a:lnTo>
                    <a:pt x="15" y="2"/>
                  </a:lnTo>
                  <a:lnTo>
                    <a:pt x="13" y="2"/>
                  </a:lnTo>
                  <a:lnTo>
                    <a:pt x="13" y="2"/>
                  </a:lnTo>
                  <a:lnTo>
                    <a:pt x="13" y="2"/>
                  </a:lnTo>
                  <a:lnTo>
                    <a:pt x="13" y="0"/>
                  </a:lnTo>
                  <a:lnTo>
                    <a:pt x="9" y="4"/>
                  </a:lnTo>
                  <a:lnTo>
                    <a:pt x="8" y="6"/>
                  </a:lnTo>
                  <a:lnTo>
                    <a:pt x="6" y="15"/>
                  </a:lnTo>
                  <a:lnTo>
                    <a:pt x="6" y="17"/>
                  </a:lnTo>
                  <a:lnTo>
                    <a:pt x="6" y="19"/>
                  </a:lnTo>
                  <a:lnTo>
                    <a:pt x="4" y="20"/>
                  </a:lnTo>
                  <a:lnTo>
                    <a:pt x="4" y="17"/>
                  </a:lnTo>
                  <a:lnTo>
                    <a:pt x="2" y="22"/>
                  </a:lnTo>
                  <a:lnTo>
                    <a:pt x="2" y="24"/>
                  </a:lnTo>
                  <a:lnTo>
                    <a:pt x="2" y="24"/>
                  </a:lnTo>
                  <a:lnTo>
                    <a:pt x="0" y="28"/>
                  </a:lnTo>
                  <a:lnTo>
                    <a:pt x="0" y="29"/>
                  </a:lnTo>
                  <a:lnTo>
                    <a:pt x="2" y="29"/>
                  </a:lnTo>
                  <a:lnTo>
                    <a:pt x="0" y="29"/>
                  </a:lnTo>
                  <a:lnTo>
                    <a:pt x="0" y="29"/>
                  </a:lnTo>
                  <a:lnTo>
                    <a:pt x="0" y="31"/>
                  </a:lnTo>
                  <a:lnTo>
                    <a:pt x="0" y="31"/>
                  </a:lnTo>
                  <a:lnTo>
                    <a:pt x="2" y="31"/>
                  </a:lnTo>
                  <a:lnTo>
                    <a:pt x="4" y="31"/>
                  </a:lnTo>
                  <a:lnTo>
                    <a:pt x="4" y="31"/>
                  </a:lnTo>
                  <a:lnTo>
                    <a:pt x="4" y="33"/>
                  </a:lnTo>
                  <a:lnTo>
                    <a:pt x="4" y="33"/>
                  </a:lnTo>
                  <a:lnTo>
                    <a:pt x="6" y="31"/>
                  </a:lnTo>
                  <a:lnTo>
                    <a:pt x="8" y="31"/>
                  </a:lnTo>
                  <a:lnTo>
                    <a:pt x="8" y="29"/>
                  </a:lnTo>
                  <a:lnTo>
                    <a:pt x="9" y="28"/>
                  </a:lnTo>
                  <a:lnTo>
                    <a:pt x="9" y="28"/>
                  </a:lnTo>
                  <a:lnTo>
                    <a:pt x="9" y="29"/>
                  </a:lnTo>
                  <a:lnTo>
                    <a:pt x="11" y="28"/>
                  </a:lnTo>
                  <a:lnTo>
                    <a:pt x="13" y="28"/>
                  </a:lnTo>
                  <a:lnTo>
                    <a:pt x="13" y="26"/>
                  </a:lnTo>
                  <a:lnTo>
                    <a:pt x="15" y="26"/>
                  </a:lnTo>
                  <a:lnTo>
                    <a:pt x="15" y="26"/>
                  </a:lnTo>
                  <a:lnTo>
                    <a:pt x="17" y="26"/>
                  </a:lnTo>
                  <a:lnTo>
                    <a:pt x="17" y="26"/>
                  </a:lnTo>
                  <a:lnTo>
                    <a:pt x="18" y="26"/>
                  </a:lnTo>
                  <a:lnTo>
                    <a:pt x="20" y="22"/>
                  </a:lnTo>
                  <a:lnTo>
                    <a:pt x="20" y="22"/>
                  </a:lnTo>
                  <a:lnTo>
                    <a:pt x="22" y="20"/>
                  </a:lnTo>
                  <a:lnTo>
                    <a:pt x="26" y="19"/>
                  </a:lnTo>
                  <a:lnTo>
                    <a:pt x="27" y="17"/>
                  </a:lnTo>
                  <a:lnTo>
                    <a:pt x="29" y="13"/>
                  </a:lnTo>
                  <a:lnTo>
                    <a:pt x="31" y="11"/>
                  </a:lnTo>
                  <a:lnTo>
                    <a:pt x="31" y="9"/>
                  </a:lnTo>
                  <a:lnTo>
                    <a:pt x="35" y="8"/>
                  </a:lnTo>
                  <a:lnTo>
                    <a:pt x="35" y="4"/>
                  </a:lnTo>
                  <a:lnTo>
                    <a:pt x="33" y="4"/>
                  </a:lnTo>
                  <a:lnTo>
                    <a:pt x="31" y="6"/>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45" name="Freeform 550"/>
            <p:cNvSpPr>
              <a:spLocks/>
            </p:cNvSpPr>
            <p:nvPr/>
          </p:nvSpPr>
          <p:spPr bwMode="auto">
            <a:xfrm>
              <a:off x="5501763" y="3651280"/>
              <a:ext cx="4084" cy="1692"/>
            </a:xfrm>
            <a:custGeom>
              <a:avLst/>
              <a:gdLst>
                <a:gd name="T0" fmla="*/ 0 w 2"/>
                <a:gd name="T1" fmla="*/ 1 h 1"/>
                <a:gd name="T2" fmla="*/ 2 w 2"/>
                <a:gd name="T3" fmla="*/ 0 h 1"/>
                <a:gd name="T4" fmla="*/ 2 w 2"/>
                <a:gd name="T5" fmla="*/ 0 h 1"/>
                <a:gd name="T6" fmla="*/ 2 w 2"/>
                <a:gd name="T7" fmla="*/ 1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lnTo>
                    <a:pt x="2" y="0"/>
                  </a:lnTo>
                  <a:lnTo>
                    <a:pt x="2" y="0"/>
                  </a:lnTo>
                  <a:lnTo>
                    <a:pt x="2" y="1"/>
                  </a:lnTo>
                  <a:lnTo>
                    <a:pt x="0" y="1"/>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46" name="Freeform 551"/>
            <p:cNvSpPr>
              <a:spLocks/>
            </p:cNvSpPr>
            <p:nvPr/>
          </p:nvSpPr>
          <p:spPr bwMode="auto">
            <a:xfrm>
              <a:off x="5123989" y="3072899"/>
              <a:ext cx="665698" cy="522572"/>
            </a:xfrm>
            <a:custGeom>
              <a:avLst/>
              <a:gdLst>
                <a:gd name="T0" fmla="*/ 279 w 326"/>
                <a:gd name="T1" fmla="*/ 247 h 309"/>
                <a:gd name="T2" fmla="*/ 297 w 326"/>
                <a:gd name="T3" fmla="*/ 228 h 309"/>
                <a:gd name="T4" fmla="*/ 317 w 326"/>
                <a:gd name="T5" fmla="*/ 188 h 309"/>
                <a:gd name="T6" fmla="*/ 324 w 326"/>
                <a:gd name="T7" fmla="*/ 164 h 309"/>
                <a:gd name="T8" fmla="*/ 319 w 326"/>
                <a:gd name="T9" fmla="*/ 142 h 309"/>
                <a:gd name="T10" fmla="*/ 315 w 326"/>
                <a:gd name="T11" fmla="*/ 133 h 309"/>
                <a:gd name="T12" fmla="*/ 315 w 326"/>
                <a:gd name="T13" fmla="*/ 115 h 309"/>
                <a:gd name="T14" fmla="*/ 308 w 326"/>
                <a:gd name="T15" fmla="*/ 103 h 309"/>
                <a:gd name="T16" fmla="*/ 303 w 326"/>
                <a:gd name="T17" fmla="*/ 88 h 309"/>
                <a:gd name="T18" fmla="*/ 304 w 326"/>
                <a:gd name="T19" fmla="*/ 57 h 309"/>
                <a:gd name="T20" fmla="*/ 295 w 326"/>
                <a:gd name="T21" fmla="*/ 39 h 309"/>
                <a:gd name="T22" fmla="*/ 293 w 326"/>
                <a:gd name="T23" fmla="*/ 14 h 309"/>
                <a:gd name="T24" fmla="*/ 286 w 326"/>
                <a:gd name="T25" fmla="*/ 12 h 309"/>
                <a:gd name="T26" fmla="*/ 275 w 326"/>
                <a:gd name="T27" fmla="*/ 50 h 309"/>
                <a:gd name="T28" fmla="*/ 248 w 326"/>
                <a:gd name="T29" fmla="*/ 66 h 309"/>
                <a:gd name="T30" fmla="*/ 232 w 326"/>
                <a:gd name="T31" fmla="*/ 52 h 309"/>
                <a:gd name="T32" fmla="*/ 232 w 326"/>
                <a:gd name="T33" fmla="*/ 32 h 309"/>
                <a:gd name="T34" fmla="*/ 241 w 326"/>
                <a:gd name="T35" fmla="*/ 21 h 309"/>
                <a:gd name="T36" fmla="*/ 237 w 326"/>
                <a:gd name="T37" fmla="*/ 18 h 309"/>
                <a:gd name="T38" fmla="*/ 230 w 326"/>
                <a:gd name="T39" fmla="*/ 14 h 309"/>
                <a:gd name="T40" fmla="*/ 216 w 326"/>
                <a:gd name="T41" fmla="*/ 10 h 309"/>
                <a:gd name="T42" fmla="*/ 207 w 326"/>
                <a:gd name="T43" fmla="*/ 7 h 309"/>
                <a:gd name="T44" fmla="*/ 210 w 326"/>
                <a:gd name="T45" fmla="*/ 14 h 309"/>
                <a:gd name="T46" fmla="*/ 194 w 326"/>
                <a:gd name="T47" fmla="*/ 18 h 309"/>
                <a:gd name="T48" fmla="*/ 183 w 326"/>
                <a:gd name="T49" fmla="*/ 30 h 309"/>
                <a:gd name="T50" fmla="*/ 174 w 326"/>
                <a:gd name="T51" fmla="*/ 41 h 309"/>
                <a:gd name="T52" fmla="*/ 169 w 326"/>
                <a:gd name="T53" fmla="*/ 39 h 309"/>
                <a:gd name="T54" fmla="*/ 154 w 326"/>
                <a:gd name="T55" fmla="*/ 32 h 309"/>
                <a:gd name="T56" fmla="*/ 147 w 326"/>
                <a:gd name="T57" fmla="*/ 38 h 309"/>
                <a:gd name="T58" fmla="*/ 136 w 326"/>
                <a:gd name="T59" fmla="*/ 52 h 309"/>
                <a:gd name="T60" fmla="*/ 127 w 326"/>
                <a:gd name="T61" fmla="*/ 63 h 309"/>
                <a:gd name="T62" fmla="*/ 120 w 326"/>
                <a:gd name="T63" fmla="*/ 59 h 309"/>
                <a:gd name="T64" fmla="*/ 107 w 326"/>
                <a:gd name="T65" fmla="*/ 79 h 309"/>
                <a:gd name="T66" fmla="*/ 78 w 326"/>
                <a:gd name="T67" fmla="*/ 95 h 309"/>
                <a:gd name="T68" fmla="*/ 58 w 326"/>
                <a:gd name="T69" fmla="*/ 101 h 309"/>
                <a:gd name="T70" fmla="*/ 36 w 326"/>
                <a:gd name="T71" fmla="*/ 117 h 309"/>
                <a:gd name="T72" fmla="*/ 33 w 326"/>
                <a:gd name="T73" fmla="*/ 121 h 309"/>
                <a:gd name="T74" fmla="*/ 26 w 326"/>
                <a:gd name="T75" fmla="*/ 153 h 309"/>
                <a:gd name="T76" fmla="*/ 20 w 326"/>
                <a:gd name="T77" fmla="*/ 159 h 309"/>
                <a:gd name="T78" fmla="*/ 20 w 326"/>
                <a:gd name="T79" fmla="*/ 168 h 309"/>
                <a:gd name="T80" fmla="*/ 16 w 326"/>
                <a:gd name="T81" fmla="*/ 211 h 309"/>
                <a:gd name="T82" fmla="*/ 0 w 326"/>
                <a:gd name="T83" fmla="*/ 238 h 309"/>
                <a:gd name="T84" fmla="*/ 18 w 326"/>
                <a:gd name="T85" fmla="*/ 247 h 309"/>
                <a:gd name="T86" fmla="*/ 44 w 326"/>
                <a:gd name="T87" fmla="*/ 238 h 309"/>
                <a:gd name="T88" fmla="*/ 69 w 326"/>
                <a:gd name="T89" fmla="*/ 235 h 309"/>
                <a:gd name="T90" fmla="*/ 100 w 326"/>
                <a:gd name="T91" fmla="*/ 224 h 309"/>
                <a:gd name="T92" fmla="*/ 141 w 326"/>
                <a:gd name="T93" fmla="*/ 224 h 309"/>
                <a:gd name="T94" fmla="*/ 150 w 326"/>
                <a:gd name="T95" fmla="*/ 238 h 309"/>
                <a:gd name="T96" fmla="*/ 147 w 326"/>
                <a:gd name="T97" fmla="*/ 256 h 309"/>
                <a:gd name="T98" fmla="*/ 163 w 326"/>
                <a:gd name="T99" fmla="*/ 246 h 309"/>
                <a:gd name="T100" fmla="*/ 174 w 326"/>
                <a:gd name="T101" fmla="*/ 240 h 309"/>
                <a:gd name="T102" fmla="*/ 158 w 326"/>
                <a:gd name="T103" fmla="*/ 258 h 309"/>
                <a:gd name="T104" fmla="*/ 169 w 326"/>
                <a:gd name="T105" fmla="*/ 255 h 309"/>
                <a:gd name="T106" fmla="*/ 167 w 326"/>
                <a:gd name="T107" fmla="*/ 278 h 309"/>
                <a:gd name="T108" fmla="*/ 172 w 326"/>
                <a:gd name="T109" fmla="*/ 298 h 309"/>
                <a:gd name="T110" fmla="*/ 190 w 326"/>
                <a:gd name="T111" fmla="*/ 296 h 309"/>
                <a:gd name="T112" fmla="*/ 196 w 326"/>
                <a:gd name="T113" fmla="*/ 304 h 309"/>
                <a:gd name="T114" fmla="*/ 199 w 326"/>
                <a:gd name="T115" fmla="*/ 305 h 309"/>
                <a:gd name="T116" fmla="*/ 230 w 326"/>
                <a:gd name="T117" fmla="*/ 296 h 309"/>
                <a:gd name="T118" fmla="*/ 246 w 326"/>
                <a:gd name="T119" fmla="*/ 276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6" h="309">
                  <a:moveTo>
                    <a:pt x="263" y="260"/>
                  </a:moveTo>
                  <a:lnTo>
                    <a:pt x="265" y="260"/>
                  </a:lnTo>
                  <a:lnTo>
                    <a:pt x="266" y="258"/>
                  </a:lnTo>
                  <a:lnTo>
                    <a:pt x="266" y="256"/>
                  </a:lnTo>
                  <a:lnTo>
                    <a:pt x="266" y="256"/>
                  </a:lnTo>
                  <a:lnTo>
                    <a:pt x="266" y="255"/>
                  </a:lnTo>
                  <a:lnTo>
                    <a:pt x="266" y="255"/>
                  </a:lnTo>
                  <a:lnTo>
                    <a:pt x="268" y="255"/>
                  </a:lnTo>
                  <a:lnTo>
                    <a:pt x="270" y="253"/>
                  </a:lnTo>
                  <a:lnTo>
                    <a:pt x="272" y="251"/>
                  </a:lnTo>
                  <a:lnTo>
                    <a:pt x="274" y="249"/>
                  </a:lnTo>
                  <a:lnTo>
                    <a:pt x="275" y="249"/>
                  </a:lnTo>
                  <a:lnTo>
                    <a:pt x="277" y="247"/>
                  </a:lnTo>
                  <a:lnTo>
                    <a:pt x="279" y="247"/>
                  </a:lnTo>
                  <a:lnTo>
                    <a:pt x="277" y="247"/>
                  </a:lnTo>
                  <a:lnTo>
                    <a:pt x="279" y="246"/>
                  </a:lnTo>
                  <a:lnTo>
                    <a:pt x="279" y="246"/>
                  </a:lnTo>
                  <a:lnTo>
                    <a:pt x="281" y="246"/>
                  </a:lnTo>
                  <a:lnTo>
                    <a:pt x="283" y="244"/>
                  </a:lnTo>
                  <a:lnTo>
                    <a:pt x="283" y="244"/>
                  </a:lnTo>
                  <a:lnTo>
                    <a:pt x="284" y="242"/>
                  </a:lnTo>
                  <a:lnTo>
                    <a:pt x="284" y="240"/>
                  </a:lnTo>
                  <a:lnTo>
                    <a:pt x="286" y="240"/>
                  </a:lnTo>
                  <a:lnTo>
                    <a:pt x="288" y="238"/>
                  </a:lnTo>
                  <a:lnTo>
                    <a:pt x="293" y="233"/>
                  </a:lnTo>
                  <a:lnTo>
                    <a:pt x="293" y="231"/>
                  </a:lnTo>
                  <a:lnTo>
                    <a:pt x="295" y="229"/>
                  </a:lnTo>
                  <a:lnTo>
                    <a:pt x="297" y="228"/>
                  </a:lnTo>
                  <a:lnTo>
                    <a:pt x="299" y="224"/>
                  </a:lnTo>
                  <a:lnTo>
                    <a:pt x="301" y="220"/>
                  </a:lnTo>
                  <a:lnTo>
                    <a:pt x="303" y="220"/>
                  </a:lnTo>
                  <a:lnTo>
                    <a:pt x="306" y="215"/>
                  </a:lnTo>
                  <a:lnTo>
                    <a:pt x="308" y="211"/>
                  </a:lnTo>
                  <a:lnTo>
                    <a:pt x="310" y="209"/>
                  </a:lnTo>
                  <a:lnTo>
                    <a:pt x="312" y="208"/>
                  </a:lnTo>
                  <a:lnTo>
                    <a:pt x="312" y="204"/>
                  </a:lnTo>
                  <a:lnTo>
                    <a:pt x="315" y="200"/>
                  </a:lnTo>
                  <a:lnTo>
                    <a:pt x="317" y="195"/>
                  </a:lnTo>
                  <a:lnTo>
                    <a:pt x="317" y="191"/>
                  </a:lnTo>
                  <a:lnTo>
                    <a:pt x="317" y="190"/>
                  </a:lnTo>
                  <a:lnTo>
                    <a:pt x="317" y="190"/>
                  </a:lnTo>
                  <a:lnTo>
                    <a:pt x="317" y="188"/>
                  </a:lnTo>
                  <a:lnTo>
                    <a:pt x="317" y="188"/>
                  </a:lnTo>
                  <a:lnTo>
                    <a:pt x="319" y="186"/>
                  </a:lnTo>
                  <a:lnTo>
                    <a:pt x="319" y="186"/>
                  </a:lnTo>
                  <a:lnTo>
                    <a:pt x="319" y="184"/>
                  </a:lnTo>
                  <a:lnTo>
                    <a:pt x="322" y="179"/>
                  </a:lnTo>
                  <a:lnTo>
                    <a:pt x="322" y="179"/>
                  </a:lnTo>
                  <a:lnTo>
                    <a:pt x="324" y="175"/>
                  </a:lnTo>
                  <a:lnTo>
                    <a:pt x="324" y="171"/>
                  </a:lnTo>
                  <a:lnTo>
                    <a:pt x="324" y="173"/>
                  </a:lnTo>
                  <a:lnTo>
                    <a:pt x="324" y="173"/>
                  </a:lnTo>
                  <a:lnTo>
                    <a:pt x="324" y="170"/>
                  </a:lnTo>
                  <a:lnTo>
                    <a:pt x="324" y="168"/>
                  </a:lnTo>
                  <a:lnTo>
                    <a:pt x="326" y="166"/>
                  </a:lnTo>
                  <a:lnTo>
                    <a:pt x="324" y="164"/>
                  </a:lnTo>
                  <a:lnTo>
                    <a:pt x="324" y="164"/>
                  </a:lnTo>
                  <a:lnTo>
                    <a:pt x="324" y="161"/>
                  </a:lnTo>
                  <a:lnTo>
                    <a:pt x="324" y="159"/>
                  </a:lnTo>
                  <a:lnTo>
                    <a:pt x="324" y="159"/>
                  </a:lnTo>
                  <a:lnTo>
                    <a:pt x="322" y="157"/>
                  </a:lnTo>
                  <a:lnTo>
                    <a:pt x="322" y="157"/>
                  </a:lnTo>
                  <a:lnTo>
                    <a:pt x="322" y="153"/>
                  </a:lnTo>
                  <a:lnTo>
                    <a:pt x="322" y="152"/>
                  </a:lnTo>
                  <a:lnTo>
                    <a:pt x="322" y="152"/>
                  </a:lnTo>
                  <a:lnTo>
                    <a:pt x="321" y="152"/>
                  </a:lnTo>
                  <a:lnTo>
                    <a:pt x="319" y="148"/>
                  </a:lnTo>
                  <a:lnTo>
                    <a:pt x="319" y="148"/>
                  </a:lnTo>
                  <a:lnTo>
                    <a:pt x="319" y="146"/>
                  </a:lnTo>
                  <a:lnTo>
                    <a:pt x="319" y="142"/>
                  </a:lnTo>
                  <a:lnTo>
                    <a:pt x="322" y="137"/>
                  </a:lnTo>
                  <a:lnTo>
                    <a:pt x="322" y="135"/>
                  </a:lnTo>
                  <a:lnTo>
                    <a:pt x="322" y="133"/>
                  </a:lnTo>
                  <a:lnTo>
                    <a:pt x="322" y="133"/>
                  </a:lnTo>
                  <a:lnTo>
                    <a:pt x="322" y="132"/>
                  </a:lnTo>
                  <a:lnTo>
                    <a:pt x="321" y="135"/>
                  </a:lnTo>
                  <a:lnTo>
                    <a:pt x="321" y="133"/>
                  </a:lnTo>
                  <a:lnTo>
                    <a:pt x="319" y="133"/>
                  </a:lnTo>
                  <a:lnTo>
                    <a:pt x="319" y="132"/>
                  </a:lnTo>
                  <a:lnTo>
                    <a:pt x="319" y="130"/>
                  </a:lnTo>
                  <a:lnTo>
                    <a:pt x="317" y="130"/>
                  </a:lnTo>
                  <a:lnTo>
                    <a:pt x="317" y="133"/>
                  </a:lnTo>
                  <a:lnTo>
                    <a:pt x="315" y="133"/>
                  </a:lnTo>
                  <a:lnTo>
                    <a:pt x="315" y="133"/>
                  </a:lnTo>
                  <a:lnTo>
                    <a:pt x="313" y="133"/>
                  </a:lnTo>
                  <a:lnTo>
                    <a:pt x="315" y="132"/>
                  </a:lnTo>
                  <a:lnTo>
                    <a:pt x="313" y="132"/>
                  </a:lnTo>
                  <a:lnTo>
                    <a:pt x="315" y="130"/>
                  </a:lnTo>
                  <a:lnTo>
                    <a:pt x="315" y="128"/>
                  </a:lnTo>
                  <a:lnTo>
                    <a:pt x="317" y="124"/>
                  </a:lnTo>
                  <a:lnTo>
                    <a:pt x="317" y="123"/>
                  </a:lnTo>
                  <a:lnTo>
                    <a:pt x="315" y="121"/>
                  </a:lnTo>
                  <a:lnTo>
                    <a:pt x="317" y="121"/>
                  </a:lnTo>
                  <a:lnTo>
                    <a:pt x="317" y="119"/>
                  </a:lnTo>
                  <a:lnTo>
                    <a:pt x="317" y="117"/>
                  </a:lnTo>
                  <a:lnTo>
                    <a:pt x="317" y="115"/>
                  </a:lnTo>
                  <a:lnTo>
                    <a:pt x="317" y="115"/>
                  </a:lnTo>
                  <a:lnTo>
                    <a:pt x="315" y="115"/>
                  </a:lnTo>
                  <a:lnTo>
                    <a:pt x="313" y="114"/>
                  </a:lnTo>
                  <a:lnTo>
                    <a:pt x="315" y="110"/>
                  </a:lnTo>
                  <a:lnTo>
                    <a:pt x="317" y="112"/>
                  </a:lnTo>
                  <a:lnTo>
                    <a:pt x="317" y="110"/>
                  </a:lnTo>
                  <a:lnTo>
                    <a:pt x="317" y="108"/>
                  </a:lnTo>
                  <a:lnTo>
                    <a:pt x="315" y="106"/>
                  </a:lnTo>
                  <a:lnTo>
                    <a:pt x="315" y="106"/>
                  </a:lnTo>
                  <a:lnTo>
                    <a:pt x="313" y="106"/>
                  </a:lnTo>
                  <a:lnTo>
                    <a:pt x="313" y="106"/>
                  </a:lnTo>
                  <a:lnTo>
                    <a:pt x="313" y="104"/>
                  </a:lnTo>
                  <a:lnTo>
                    <a:pt x="312" y="104"/>
                  </a:lnTo>
                  <a:lnTo>
                    <a:pt x="312" y="103"/>
                  </a:lnTo>
                  <a:lnTo>
                    <a:pt x="310" y="103"/>
                  </a:lnTo>
                  <a:lnTo>
                    <a:pt x="308" y="103"/>
                  </a:lnTo>
                  <a:lnTo>
                    <a:pt x="308" y="101"/>
                  </a:lnTo>
                  <a:lnTo>
                    <a:pt x="310" y="97"/>
                  </a:lnTo>
                  <a:lnTo>
                    <a:pt x="308" y="97"/>
                  </a:lnTo>
                  <a:lnTo>
                    <a:pt x="308" y="97"/>
                  </a:lnTo>
                  <a:lnTo>
                    <a:pt x="304" y="97"/>
                  </a:lnTo>
                  <a:lnTo>
                    <a:pt x="304" y="95"/>
                  </a:lnTo>
                  <a:lnTo>
                    <a:pt x="303" y="95"/>
                  </a:lnTo>
                  <a:lnTo>
                    <a:pt x="303" y="94"/>
                  </a:lnTo>
                  <a:lnTo>
                    <a:pt x="303" y="92"/>
                  </a:lnTo>
                  <a:lnTo>
                    <a:pt x="303" y="92"/>
                  </a:lnTo>
                  <a:lnTo>
                    <a:pt x="303" y="90"/>
                  </a:lnTo>
                  <a:lnTo>
                    <a:pt x="303" y="90"/>
                  </a:lnTo>
                  <a:lnTo>
                    <a:pt x="303" y="88"/>
                  </a:lnTo>
                  <a:lnTo>
                    <a:pt x="303" y="88"/>
                  </a:lnTo>
                  <a:lnTo>
                    <a:pt x="303" y="86"/>
                  </a:lnTo>
                  <a:lnTo>
                    <a:pt x="303" y="85"/>
                  </a:lnTo>
                  <a:lnTo>
                    <a:pt x="303" y="83"/>
                  </a:lnTo>
                  <a:lnTo>
                    <a:pt x="303" y="83"/>
                  </a:lnTo>
                  <a:lnTo>
                    <a:pt x="304" y="79"/>
                  </a:lnTo>
                  <a:lnTo>
                    <a:pt x="304" y="77"/>
                  </a:lnTo>
                  <a:lnTo>
                    <a:pt x="304" y="74"/>
                  </a:lnTo>
                  <a:lnTo>
                    <a:pt x="304" y="70"/>
                  </a:lnTo>
                  <a:lnTo>
                    <a:pt x="303" y="70"/>
                  </a:lnTo>
                  <a:lnTo>
                    <a:pt x="303" y="66"/>
                  </a:lnTo>
                  <a:lnTo>
                    <a:pt x="303" y="65"/>
                  </a:lnTo>
                  <a:lnTo>
                    <a:pt x="303" y="61"/>
                  </a:lnTo>
                  <a:lnTo>
                    <a:pt x="303" y="59"/>
                  </a:lnTo>
                  <a:lnTo>
                    <a:pt x="304" y="57"/>
                  </a:lnTo>
                  <a:lnTo>
                    <a:pt x="304" y="56"/>
                  </a:lnTo>
                  <a:lnTo>
                    <a:pt x="304" y="52"/>
                  </a:lnTo>
                  <a:lnTo>
                    <a:pt x="304" y="50"/>
                  </a:lnTo>
                  <a:lnTo>
                    <a:pt x="306" y="48"/>
                  </a:lnTo>
                  <a:lnTo>
                    <a:pt x="304" y="47"/>
                  </a:lnTo>
                  <a:lnTo>
                    <a:pt x="304" y="47"/>
                  </a:lnTo>
                  <a:lnTo>
                    <a:pt x="303" y="45"/>
                  </a:lnTo>
                  <a:lnTo>
                    <a:pt x="303" y="43"/>
                  </a:lnTo>
                  <a:lnTo>
                    <a:pt x="303" y="41"/>
                  </a:lnTo>
                  <a:lnTo>
                    <a:pt x="301" y="39"/>
                  </a:lnTo>
                  <a:lnTo>
                    <a:pt x="299" y="41"/>
                  </a:lnTo>
                  <a:lnTo>
                    <a:pt x="297" y="43"/>
                  </a:lnTo>
                  <a:lnTo>
                    <a:pt x="295" y="41"/>
                  </a:lnTo>
                  <a:lnTo>
                    <a:pt x="295" y="39"/>
                  </a:lnTo>
                  <a:lnTo>
                    <a:pt x="295" y="38"/>
                  </a:lnTo>
                  <a:lnTo>
                    <a:pt x="295" y="36"/>
                  </a:lnTo>
                  <a:lnTo>
                    <a:pt x="295" y="34"/>
                  </a:lnTo>
                  <a:lnTo>
                    <a:pt x="295" y="30"/>
                  </a:lnTo>
                  <a:lnTo>
                    <a:pt x="295" y="29"/>
                  </a:lnTo>
                  <a:lnTo>
                    <a:pt x="295" y="25"/>
                  </a:lnTo>
                  <a:lnTo>
                    <a:pt x="295" y="25"/>
                  </a:lnTo>
                  <a:lnTo>
                    <a:pt x="295" y="21"/>
                  </a:lnTo>
                  <a:lnTo>
                    <a:pt x="295" y="21"/>
                  </a:lnTo>
                  <a:lnTo>
                    <a:pt x="295" y="19"/>
                  </a:lnTo>
                  <a:lnTo>
                    <a:pt x="293" y="18"/>
                  </a:lnTo>
                  <a:lnTo>
                    <a:pt x="295" y="16"/>
                  </a:lnTo>
                  <a:lnTo>
                    <a:pt x="295" y="14"/>
                  </a:lnTo>
                  <a:lnTo>
                    <a:pt x="293" y="14"/>
                  </a:lnTo>
                  <a:lnTo>
                    <a:pt x="293" y="12"/>
                  </a:lnTo>
                  <a:lnTo>
                    <a:pt x="293" y="7"/>
                  </a:lnTo>
                  <a:lnTo>
                    <a:pt x="293" y="3"/>
                  </a:lnTo>
                  <a:lnTo>
                    <a:pt x="295" y="3"/>
                  </a:lnTo>
                  <a:lnTo>
                    <a:pt x="295" y="1"/>
                  </a:lnTo>
                  <a:lnTo>
                    <a:pt x="295" y="0"/>
                  </a:lnTo>
                  <a:lnTo>
                    <a:pt x="293" y="0"/>
                  </a:lnTo>
                  <a:lnTo>
                    <a:pt x="293" y="1"/>
                  </a:lnTo>
                  <a:lnTo>
                    <a:pt x="292" y="1"/>
                  </a:lnTo>
                  <a:lnTo>
                    <a:pt x="292" y="3"/>
                  </a:lnTo>
                  <a:lnTo>
                    <a:pt x="290" y="3"/>
                  </a:lnTo>
                  <a:lnTo>
                    <a:pt x="290" y="7"/>
                  </a:lnTo>
                  <a:lnTo>
                    <a:pt x="288" y="9"/>
                  </a:lnTo>
                  <a:lnTo>
                    <a:pt x="286" y="12"/>
                  </a:lnTo>
                  <a:lnTo>
                    <a:pt x="284" y="14"/>
                  </a:lnTo>
                  <a:lnTo>
                    <a:pt x="283" y="16"/>
                  </a:lnTo>
                  <a:lnTo>
                    <a:pt x="283" y="18"/>
                  </a:lnTo>
                  <a:lnTo>
                    <a:pt x="281" y="21"/>
                  </a:lnTo>
                  <a:lnTo>
                    <a:pt x="283" y="21"/>
                  </a:lnTo>
                  <a:lnTo>
                    <a:pt x="283" y="23"/>
                  </a:lnTo>
                  <a:lnTo>
                    <a:pt x="281" y="25"/>
                  </a:lnTo>
                  <a:lnTo>
                    <a:pt x="281" y="29"/>
                  </a:lnTo>
                  <a:lnTo>
                    <a:pt x="279" y="32"/>
                  </a:lnTo>
                  <a:lnTo>
                    <a:pt x="277" y="39"/>
                  </a:lnTo>
                  <a:lnTo>
                    <a:pt x="275" y="41"/>
                  </a:lnTo>
                  <a:lnTo>
                    <a:pt x="275" y="45"/>
                  </a:lnTo>
                  <a:lnTo>
                    <a:pt x="275" y="48"/>
                  </a:lnTo>
                  <a:lnTo>
                    <a:pt x="275" y="50"/>
                  </a:lnTo>
                  <a:lnTo>
                    <a:pt x="274" y="54"/>
                  </a:lnTo>
                  <a:lnTo>
                    <a:pt x="272" y="56"/>
                  </a:lnTo>
                  <a:lnTo>
                    <a:pt x="268" y="65"/>
                  </a:lnTo>
                  <a:lnTo>
                    <a:pt x="265" y="70"/>
                  </a:lnTo>
                  <a:lnTo>
                    <a:pt x="263" y="74"/>
                  </a:lnTo>
                  <a:lnTo>
                    <a:pt x="263" y="76"/>
                  </a:lnTo>
                  <a:lnTo>
                    <a:pt x="259" y="76"/>
                  </a:lnTo>
                  <a:lnTo>
                    <a:pt x="257" y="77"/>
                  </a:lnTo>
                  <a:lnTo>
                    <a:pt x="255" y="77"/>
                  </a:lnTo>
                  <a:lnTo>
                    <a:pt x="254" y="76"/>
                  </a:lnTo>
                  <a:lnTo>
                    <a:pt x="250" y="72"/>
                  </a:lnTo>
                  <a:lnTo>
                    <a:pt x="250" y="70"/>
                  </a:lnTo>
                  <a:lnTo>
                    <a:pt x="250" y="68"/>
                  </a:lnTo>
                  <a:lnTo>
                    <a:pt x="248" y="66"/>
                  </a:lnTo>
                  <a:lnTo>
                    <a:pt x="246" y="65"/>
                  </a:lnTo>
                  <a:lnTo>
                    <a:pt x="245" y="65"/>
                  </a:lnTo>
                  <a:lnTo>
                    <a:pt x="243" y="65"/>
                  </a:lnTo>
                  <a:lnTo>
                    <a:pt x="243" y="63"/>
                  </a:lnTo>
                  <a:lnTo>
                    <a:pt x="243" y="61"/>
                  </a:lnTo>
                  <a:lnTo>
                    <a:pt x="241" y="59"/>
                  </a:lnTo>
                  <a:lnTo>
                    <a:pt x="239" y="59"/>
                  </a:lnTo>
                  <a:lnTo>
                    <a:pt x="239" y="57"/>
                  </a:lnTo>
                  <a:lnTo>
                    <a:pt x="239" y="56"/>
                  </a:lnTo>
                  <a:lnTo>
                    <a:pt x="236" y="56"/>
                  </a:lnTo>
                  <a:lnTo>
                    <a:pt x="234" y="56"/>
                  </a:lnTo>
                  <a:lnTo>
                    <a:pt x="232" y="56"/>
                  </a:lnTo>
                  <a:lnTo>
                    <a:pt x="232" y="54"/>
                  </a:lnTo>
                  <a:lnTo>
                    <a:pt x="232" y="52"/>
                  </a:lnTo>
                  <a:lnTo>
                    <a:pt x="232" y="50"/>
                  </a:lnTo>
                  <a:lnTo>
                    <a:pt x="230" y="48"/>
                  </a:lnTo>
                  <a:lnTo>
                    <a:pt x="230" y="47"/>
                  </a:lnTo>
                  <a:lnTo>
                    <a:pt x="228" y="47"/>
                  </a:lnTo>
                  <a:lnTo>
                    <a:pt x="228" y="47"/>
                  </a:lnTo>
                  <a:lnTo>
                    <a:pt x="228" y="45"/>
                  </a:lnTo>
                  <a:lnTo>
                    <a:pt x="228" y="43"/>
                  </a:lnTo>
                  <a:lnTo>
                    <a:pt x="228" y="41"/>
                  </a:lnTo>
                  <a:lnTo>
                    <a:pt x="230" y="41"/>
                  </a:lnTo>
                  <a:lnTo>
                    <a:pt x="230" y="39"/>
                  </a:lnTo>
                  <a:lnTo>
                    <a:pt x="232" y="36"/>
                  </a:lnTo>
                  <a:lnTo>
                    <a:pt x="232" y="36"/>
                  </a:lnTo>
                  <a:lnTo>
                    <a:pt x="234" y="32"/>
                  </a:lnTo>
                  <a:lnTo>
                    <a:pt x="232" y="32"/>
                  </a:lnTo>
                  <a:lnTo>
                    <a:pt x="234" y="30"/>
                  </a:lnTo>
                  <a:lnTo>
                    <a:pt x="234" y="29"/>
                  </a:lnTo>
                  <a:lnTo>
                    <a:pt x="234" y="27"/>
                  </a:lnTo>
                  <a:lnTo>
                    <a:pt x="236" y="27"/>
                  </a:lnTo>
                  <a:lnTo>
                    <a:pt x="236" y="29"/>
                  </a:lnTo>
                  <a:lnTo>
                    <a:pt x="236" y="27"/>
                  </a:lnTo>
                  <a:lnTo>
                    <a:pt x="237" y="25"/>
                  </a:lnTo>
                  <a:lnTo>
                    <a:pt x="237" y="27"/>
                  </a:lnTo>
                  <a:lnTo>
                    <a:pt x="237" y="27"/>
                  </a:lnTo>
                  <a:lnTo>
                    <a:pt x="239" y="27"/>
                  </a:lnTo>
                  <a:lnTo>
                    <a:pt x="239" y="23"/>
                  </a:lnTo>
                  <a:lnTo>
                    <a:pt x="239" y="23"/>
                  </a:lnTo>
                  <a:lnTo>
                    <a:pt x="239" y="21"/>
                  </a:lnTo>
                  <a:lnTo>
                    <a:pt x="241" y="21"/>
                  </a:lnTo>
                  <a:lnTo>
                    <a:pt x="241" y="21"/>
                  </a:lnTo>
                  <a:lnTo>
                    <a:pt x="243" y="19"/>
                  </a:lnTo>
                  <a:lnTo>
                    <a:pt x="243" y="18"/>
                  </a:lnTo>
                  <a:lnTo>
                    <a:pt x="243" y="16"/>
                  </a:lnTo>
                  <a:lnTo>
                    <a:pt x="243" y="16"/>
                  </a:lnTo>
                  <a:lnTo>
                    <a:pt x="243" y="16"/>
                  </a:lnTo>
                  <a:lnTo>
                    <a:pt x="241" y="18"/>
                  </a:lnTo>
                  <a:lnTo>
                    <a:pt x="241" y="14"/>
                  </a:lnTo>
                  <a:lnTo>
                    <a:pt x="241" y="14"/>
                  </a:lnTo>
                  <a:lnTo>
                    <a:pt x="241" y="12"/>
                  </a:lnTo>
                  <a:lnTo>
                    <a:pt x="239" y="14"/>
                  </a:lnTo>
                  <a:lnTo>
                    <a:pt x="239" y="16"/>
                  </a:lnTo>
                  <a:lnTo>
                    <a:pt x="239" y="16"/>
                  </a:lnTo>
                  <a:lnTo>
                    <a:pt x="237" y="18"/>
                  </a:lnTo>
                  <a:lnTo>
                    <a:pt x="236" y="19"/>
                  </a:lnTo>
                  <a:lnTo>
                    <a:pt x="236" y="18"/>
                  </a:lnTo>
                  <a:lnTo>
                    <a:pt x="237" y="16"/>
                  </a:lnTo>
                  <a:lnTo>
                    <a:pt x="237" y="14"/>
                  </a:lnTo>
                  <a:lnTo>
                    <a:pt x="236" y="16"/>
                  </a:lnTo>
                  <a:lnTo>
                    <a:pt x="236" y="14"/>
                  </a:lnTo>
                  <a:lnTo>
                    <a:pt x="236" y="12"/>
                  </a:lnTo>
                  <a:lnTo>
                    <a:pt x="236" y="14"/>
                  </a:lnTo>
                  <a:lnTo>
                    <a:pt x="234" y="14"/>
                  </a:lnTo>
                  <a:lnTo>
                    <a:pt x="234" y="14"/>
                  </a:lnTo>
                  <a:lnTo>
                    <a:pt x="232" y="14"/>
                  </a:lnTo>
                  <a:lnTo>
                    <a:pt x="230" y="16"/>
                  </a:lnTo>
                  <a:lnTo>
                    <a:pt x="230" y="14"/>
                  </a:lnTo>
                  <a:lnTo>
                    <a:pt x="230" y="14"/>
                  </a:lnTo>
                  <a:lnTo>
                    <a:pt x="226" y="14"/>
                  </a:lnTo>
                  <a:lnTo>
                    <a:pt x="226" y="12"/>
                  </a:lnTo>
                  <a:lnTo>
                    <a:pt x="225" y="14"/>
                  </a:lnTo>
                  <a:lnTo>
                    <a:pt x="225" y="12"/>
                  </a:lnTo>
                  <a:lnTo>
                    <a:pt x="223" y="14"/>
                  </a:lnTo>
                  <a:lnTo>
                    <a:pt x="221" y="12"/>
                  </a:lnTo>
                  <a:lnTo>
                    <a:pt x="219" y="10"/>
                  </a:lnTo>
                  <a:lnTo>
                    <a:pt x="219" y="10"/>
                  </a:lnTo>
                  <a:lnTo>
                    <a:pt x="219" y="9"/>
                  </a:lnTo>
                  <a:lnTo>
                    <a:pt x="219" y="10"/>
                  </a:lnTo>
                  <a:lnTo>
                    <a:pt x="217" y="10"/>
                  </a:lnTo>
                  <a:lnTo>
                    <a:pt x="217" y="10"/>
                  </a:lnTo>
                  <a:lnTo>
                    <a:pt x="217" y="10"/>
                  </a:lnTo>
                  <a:lnTo>
                    <a:pt x="216" y="10"/>
                  </a:lnTo>
                  <a:lnTo>
                    <a:pt x="214" y="9"/>
                  </a:lnTo>
                  <a:lnTo>
                    <a:pt x="214" y="9"/>
                  </a:lnTo>
                  <a:lnTo>
                    <a:pt x="212" y="7"/>
                  </a:lnTo>
                  <a:lnTo>
                    <a:pt x="212" y="5"/>
                  </a:lnTo>
                  <a:lnTo>
                    <a:pt x="212" y="5"/>
                  </a:lnTo>
                  <a:lnTo>
                    <a:pt x="210" y="7"/>
                  </a:lnTo>
                  <a:lnTo>
                    <a:pt x="210" y="5"/>
                  </a:lnTo>
                  <a:lnTo>
                    <a:pt x="210" y="5"/>
                  </a:lnTo>
                  <a:lnTo>
                    <a:pt x="210" y="3"/>
                  </a:lnTo>
                  <a:lnTo>
                    <a:pt x="208" y="5"/>
                  </a:lnTo>
                  <a:lnTo>
                    <a:pt x="208" y="3"/>
                  </a:lnTo>
                  <a:lnTo>
                    <a:pt x="207" y="3"/>
                  </a:lnTo>
                  <a:lnTo>
                    <a:pt x="207" y="5"/>
                  </a:lnTo>
                  <a:lnTo>
                    <a:pt x="207" y="7"/>
                  </a:lnTo>
                  <a:lnTo>
                    <a:pt x="207" y="3"/>
                  </a:lnTo>
                  <a:lnTo>
                    <a:pt x="207" y="3"/>
                  </a:lnTo>
                  <a:lnTo>
                    <a:pt x="207" y="3"/>
                  </a:lnTo>
                  <a:lnTo>
                    <a:pt x="205" y="5"/>
                  </a:lnTo>
                  <a:lnTo>
                    <a:pt x="205" y="3"/>
                  </a:lnTo>
                  <a:lnTo>
                    <a:pt x="205" y="3"/>
                  </a:lnTo>
                  <a:lnTo>
                    <a:pt x="205" y="5"/>
                  </a:lnTo>
                  <a:lnTo>
                    <a:pt x="205" y="5"/>
                  </a:lnTo>
                  <a:lnTo>
                    <a:pt x="207" y="7"/>
                  </a:lnTo>
                  <a:lnTo>
                    <a:pt x="207" y="7"/>
                  </a:lnTo>
                  <a:lnTo>
                    <a:pt x="208" y="7"/>
                  </a:lnTo>
                  <a:lnTo>
                    <a:pt x="210" y="7"/>
                  </a:lnTo>
                  <a:lnTo>
                    <a:pt x="210" y="9"/>
                  </a:lnTo>
                  <a:lnTo>
                    <a:pt x="210" y="14"/>
                  </a:lnTo>
                  <a:lnTo>
                    <a:pt x="208" y="14"/>
                  </a:lnTo>
                  <a:lnTo>
                    <a:pt x="205" y="16"/>
                  </a:lnTo>
                  <a:lnTo>
                    <a:pt x="203" y="16"/>
                  </a:lnTo>
                  <a:lnTo>
                    <a:pt x="201" y="14"/>
                  </a:lnTo>
                  <a:lnTo>
                    <a:pt x="201" y="14"/>
                  </a:lnTo>
                  <a:lnTo>
                    <a:pt x="199" y="14"/>
                  </a:lnTo>
                  <a:lnTo>
                    <a:pt x="198" y="16"/>
                  </a:lnTo>
                  <a:lnTo>
                    <a:pt x="198" y="14"/>
                  </a:lnTo>
                  <a:lnTo>
                    <a:pt x="196" y="16"/>
                  </a:lnTo>
                  <a:lnTo>
                    <a:pt x="196" y="16"/>
                  </a:lnTo>
                  <a:lnTo>
                    <a:pt x="196" y="18"/>
                  </a:lnTo>
                  <a:lnTo>
                    <a:pt x="196" y="19"/>
                  </a:lnTo>
                  <a:lnTo>
                    <a:pt x="194" y="18"/>
                  </a:lnTo>
                  <a:lnTo>
                    <a:pt x="194" y="18"/>
                  </a:lnTo>
                  <a:lnTo>
                    <a:pt x="192" y="18"/>
                  </a:lnTo>
                  <a:lnTo>
                    <a:pt x="192" y="18"/>
                  </a:lnTo>
                  <a:lnTo>
                    <a:pt x="190" y="19"/>
                  </a:lnTo>
                  <a:lnTo>
                    <a:pt x="188" y="19"/>
                  </a:lnTo>
                  <a:lnTo>
                    <a:pt x="188" y="21"/>
                  </a:lnTo>
                  <a:lnTo>
                    <a:pt x="188" y="23"/>
                  </a:lnTo>
                  <a:lnTo>
                    <a:pt x="188" y="25"/>
                  </a:lnTo>
                  <a:lnTo>
                    <a:pt x="188" y="25"/>
                  </a:lnTo>
                  <a:lnTo>
                    <a:pt x="188" y="27"/>
                  </a:lnTo>
                  <a:lnTo>
                    <a:pt x="187" y="29"/>
                  </a:lnTo>
                  <a:lnTo>
                    <a:pt x="185" y="29"/>
                  </a:lnTo>
                  <a:lnTo>
                    <a:pt x="185" y="27"/>
                  </a:lnTo>
                  <a:lnTo>
                    <a:pt x="183" y="29"/>
                  </a:lnTo>
                  <a:lnTo>
                    <a:pt x="183" y="30"/>
                  </a:lnTo>
                  <a:lnTo>
                    <a:pt x="181" y="34"/>
                  </a:lnTo>
                  <a:lnTo>
                    <a:pt x="179" y="34"/>
                  </a:lnTo>
                  <a:lnTo>
                    <a:pt x="179" y="34"/>
                  </a:lnTo>
                  <a:lnTo>
                    <a:pt x="179" y="36"/>
                  </a:lnTo>
                  <a:lnTo>
                    <a:pt x="179" y="39"/>
                  </a:lnTo>
                  <a:lnTo>
                    <a:pt x="181" y="41"/>
                  </a:lnTo>
                  <a:lnTo>
                    <a:pt x="181" y="41"/>
                  </a:lnTo>
                  <a:lnTo>
                    <a:pt x="179" y="43"/>
                  </a:lnTo>
                  <a:lnTo>
                    <a:pt x="179" y="45"/>
                  </a:lnTo>
                  <a:lnTo>
                    <a:pt x="179" y="45"/>
                  </a:lnTo>
                  <a:lnTo>
                    <a:pt x="179" y="45"/>
                  </a:lnTo>
                  <a:lnTo>
                    <a:pt x="178" y="41"/>
                  </a:lnTo>
                  <a:lnTo>
                    <a:pt x="176" y="41"/>
                  </a:lnTo>
                  <a:lnTo>
                    <a:pt x="174" y="41"/>
                  </a:lnTo>
                  <a:lnTo>
                    <a:pt x="172" y="41"/>
                  </a:lnTo>
                  <a:lnTo>
                    <a:pt x="170" y="41"/>
                  </a:lnTo>
                  <a:lnTo>
                    <a:pt x="170" y="41"/>
                  </a:lnTo>
                  <a:lnTo>
                    <a:pt x="170" y="43"/>
                  </a:lnTo>
                  <a:lnTo>
                    <a:pt x="169" y="43"/>
                  </a:lnTo>
                  <a:lnTo>
                    <a:pt x="169" y="43"/>
                  </a:lnTo>
                  <a:lnTo>
                    <a:pt x="169" y="43"/>
                  </a:lnTo>
                  <a:lnTo>
                    <a:pt x="167" y="45"/>
                  </a:lnTo>
                  <a:lnTo>
                    <a:pt x="167" y="45"/>
                  </a:lnTo>
                  <a:lnTo>
                    <a:pt x="167" y="47"/>
                  </a:lnTo>
                  <a:lnTo>
                    <a:pt x="167" y="45"/>
                  </a:lnTo>
                  <a:lnTo>
                    <a:pt x="167" y="45"/>
                  </a:lnTo>
                  <a:lnTo>
                    <a:pt x="167" y="43"/>
                  </a:lnTo>
                  <a:lnTo>
                    <a:pt x="169" y="39"/>
                  </a:lnTo>
                  <a:lnTo>
                    <a:pt x="167" y="38"/>
                  </a:lnTo>
                  <a:lnTo>
                    <a:pt x="165" y="34"/>
                  </a:lnTo>
                  <a:lnTo>
                    <a:pt x="165" y="32"/>
                  </a:lnTo>
                  <a:lnTo>
                    <a:pt x="163" y="32"/>
                  </a:lnTo>
                  <a:lnTo>
                    <a:pt x="161" y="32"/>
                  </a:lnTo>
                  <a:lnTo>
                    <a:pt x="160" y="30"/>
                  </a:lnTo>
                  <a:lnTo>
                    <a:pt x="160" y="30"/>
                  </a:lnTo>
                  <a:lnTo>
                    <a:pt x="160" y="30"/>
                  </a:lnTo>
                  <a:lnTo>
                    <a:pt x="160" y="32"/>
                  </a:lnTo>
                  <a:lnTo>
                    <a:pt x="158" y="32"/>
                  </a:lnTo>
                  <a:lnTo>
                    <a:pt x="156" y="34"/>
                  </a:lnTo>
                  <a:lnTo>
                    <a:pt x="156" y="34"/>
                  </a:lnTo>
                  <a:lnTo>
                    <a:pt x="156" y="32"/>
                  </a:lnTo>
                  <a:lnTo>
                    <a:pt x="154" y="32"/>
                  </a:lnTo>
                  <a:lnTo>
                    <a:pt x="154" y="34"/>
                  </a:lnTo>
                  <a:lnTo>
                    <a:pt x="152" y="34"/>
                  </a:lnTo>
                  <a:lnTo>
                    <a:pt x="152" y="32"/>
                  </a:lnTo>
                  <a:lnTo>
                    <a:pt x="152" y="32"/>
                  </a:lnTo>
                  <a:lnTo>
                    <a:pt x="152" y="32"/>
                  </a:lnTo>
                  <a:lnTo>
                    <a:pt x="152" y="34"/>
                  </a:lnTo>
                  <a:lnTo>
                    <a:pt x="152" y="36"/>
                  </a:lnTo>
                  <a:lnTo>
                    <a:pt x="150" y="38"/>
                  </a:lnTo>
                  <a:lnTo>
                    <a:pt x="150" y="38"/>
                  </a:lnTo>
                  <a:lnTo>
                    <a:pt x="149" y="39"/>
                  </a:lnTo>
                  <a:lnTo>
                    <a:pt x="149" y="38"/>
                  </a:lnTo>
                  <a:lnTo>
                    <a:pt x="147" y="38"/>
                  </a:lnTo>
                  <a:lnTo>
                    <a:pt x="147" y="38"/>
                  </a:lnTo>
                  <a:lnTo>
                    <a:pt x="147" y="38"/>
                  </a:lnTo>
                  <a:lnTo>
                    <a:pt x="145" y="38"/>
                  </a:lnTo>
                  <a:lnTo>
                    <a:pt x="143" y="41"/>
                  </a:lnTo>
                  <a:lnTo>
                    <a:pt x="145" y="43"/>
                  </a:lnTo>
                  <a:lnTo>
                    <a:pt x="145" y="43"/>
                  </a:lnTo>
                  <a:lnTo>
                    <a:pt x="141" y="41"/>
                  </a:lnTo>
                  <a:lnTo>
                    <a:pt x="141" y="43"/>
                  </a:lnTo>
                  <a:lnTo>
                    <a:pt x="141" y="45"/>
                  </a:lnTo>
                  <a:lnTo>
                    <a:pt x="141" y="47"/>
                  </a:lnTo>
                  <a:lnTo>
                    <a:pt x="141" y="47"/>
                  </a:lnTo>
                  <a:lnTo>
                    <a:pt x="140" y="45"/>
                  </a:lnTo>
                  <a:lnTo>
                    <a:pt x="138" y="47"/>
                  </a:lnTo>
                  <a:lnTo>
                    <a:pt x="138" y="47"/>
                  </a:lnTo>
                  <a:lnTo>
                    <a:pt x="138" y="50"/>
                  </a:lnTo>
                  <a:lnTo>
                    <a:pt x="136" y="52"/>
                  </a:lnTo>
                  <a:lnTo>
                    <a:pt x="134" y="54"/>
                  </a:lnTo>
                  <a:lnTo>
                    <a:pt x="134" y="56"/>
                  </a:lnTo>
                  <a:lnTo>
                    <a:pt x="136" y="57"/>
                  </a:lnTo>
                  <a:lnTo>
                    <a:pt x="134" y="57"/>
                  </a:lnTo>
                  <a:lnTo>
                    <a:pt x="132" y="57"/>
                  </a:lnTo>
                  <a:lnTo>
                    <a:pt x="131" y="54"/>
                  </a:lnTo>
                  <a:lnTo>
                    <a:pt x="131" y="56"/>
                  </a:lnTo>
                  <a:lnTo>
                    <a:pt x="129" y="54"/>
                  </a:lnTo>
                  <a:lnTo>
                    <a:pt x="127" y="54"/>
                  </a:lnTo>
                  <a:lnTo>
                    <a:pt x="127" y="57"/>
                  </a:lnTo>
                  <a:lnTo>
                    <a:pt x="127" y="57"/>
                  </a:lnTo>
                  <a:lnTo>
                    <a:pt x="127" y="59"/>
                  </a:lnTo>
                  <a:lnTo>
                    <a:pt x="127" y="61"/>
                  </a:lnTo>
                  <a:lnTo>
                    <a:pt x="127" y="63"/>
                  </a:lnTo>
                  <a:lnTo>
                    <a:pt x="127" y="65"/>
                  </a:lnTo>
                  <a:lnTo>
                    <a:pt x="125" y="65"/>
                  </a:lnTo>
                  <a:lnTo>
                    <a:pt x="125" y="66"/>
                  </a:lnTo>
                  <a:lnTo>
                    <a:pt x="123" y="68"/>
                  </a:lnTo>
                  <a:lnTo>
                    <a:pt x="123" y="68"/>
                  </a:lnTo>
                  <a:lnTo>
                    <a:pt x="123" y="66"/>
                  </a:lnTo>
                  <a:lnTo>
                    <a:pt x="123" y="65"/>
                  </a:lnTo>
                  <a:lnTo>
                    <a:pt x="123" y="63"/>
                  </a:lnTo>
                  <a:lnTo>
                    <a:pt x="123" y="59"/>
                  </a:lnTo>
                  <a:lnTo>
                    <a:pt x="121" y="57"/>
                  </a:lnTo>
                  <a:lnTo>
                    <a:pt x="121" y="56"/>
                  </a:lnTo>
                  <a:lnTo>
                    <a:pt x="121" y="56"/>
                  </a:lnTo>
                  <a:lnTo>
                    <a:pt x="120" y="59"/>
                  </a:lnTo>
                  <a:lnTo>
                    <a:pt x="120" y="59"/>
                  </a:lnTo>
                  <a:lnTo>
                    <a:pt x="120" y="59"/>
                  </a:lnTo>
                  <a:lnTo>
                    <a:pt x="118" y="61"/>
                  </a:lnTo>
                  <a:lnTo>
                    <a:pt x="118" y="63"/>
                  </a:lnTo>
                  <a:lnTo>
                    <a:pt x="116" y="63"/>
                  </a:lnTo>
                  <a:lnTo>
                    <a:pt x="116" y="63"/>
                  </a:lnTo>
                  <a:lnTo>
                    <a:pt x="114" y="65"/>
                  </a:lnTo>
                  <a:lnTo>
                    <a:pt x="114" y="66"/>
                  </a:lnTo>
                  <a:lnTo>
                    <a:pt x="114" y="74"/>
                  </a:lnTo>
                  <a:lnTo>
                    <a:pt x="114" y="74"/>
                  </a:lnTo>
                  <a:lnTo>
                    <a:pt x="112" y="74"/>
                  </a:lnTo>
                  <a:lnTo>
                    <a:pt x="109" y="77"/>
                  </a:lnTo>
                  <a:lnTo>
                    <a:pt x="109" y="77"/>
                  </a:lnTo>
                  <a:lnTo>
                    <a:pt x="107" y="79"/>
                  </a:lnTo>
                  <a:lnTo>
                    <a:pt x="107" y="79"/>
                  </a:lnTo>
                  <a:lnTo>
                    <a:pt x="105" y="81"/>
                  </a:lnTo>
                  <a:lnTo>
                    <a:pt x="105" y="83"/>
                  </a:lnTo>
                  <a:lnTo>
                    <a:pt x="105" y="85"/>
                  </a:lnTo>
                  <a:lnTo>
                    <a:pt x="100" y="88"/>
                  </a:lnTo>
                  <a:lnTo>
                    <a:pt x="98" y="90"/>
                  </a:lnTo>
                  <a:lnTo>
                    <a:pt x="96" y="90"/>
                  </a:lnTo>
                  <a:lnTo>
                    <a:pt x="93" y="92"/>
                  </a:lnTo>
                  <a:lnTo>
                    <a:pt x="91" y="92"/>
                  </a:lnTo>
                  <a:lnTo>
                    <a:pt x="89" y="92"/>
                  </a:lnTo>
                  <a:lnTo>
                    <a:pt x="87" y="92"/>
                  </a:lnTo>
                  <a:lnTo>
                    <a:pt x="85" y="92"/>
                  </a:lnTo>
                  <a:lnTo>
                    <a:pt x="85" y="92"/>
                  </a:lnTo>
                  <a:lnTo>
                    <a:pt x="83" y="92"/>
                  </a:lnTo>
                  <a:lnTo>
                    <a:pt x="78" y="95"/>
                  </a:lnTo>
                  <a:lnTo>
                    <a:pt x="76" y="95"/>
                  </a:lnTo>
                  <a:lnTo>
                    <a:pt x="76" y="95"/>
                  </a:lnTo>
                  <a:lnTo>
                    <a:pt x="74" y="95"/>
                  </a:lnTo>
                  <a:lnTo>
                    <a:pt x="73" y="97"/>
                  </a:lnTo>
                  <a:lnTo>
                    <a:pt x="71" y="99"/>
                  </a:lnTo>
                  <a:lnTo>
                    <a:pt x="69" y="99"/>
                  </a:lnTo>
                  <a:lnTo>
                    <a:pt x="67" y="99"/>
                  </a:lnTo>
                  <a:lnTo>
                    <a:pt x="67" y="99"/>
                  </a:lnTo>
                  <a:lnTo>
                    <a:pt x="65" y="99"/>
                  </a:lnTo>
                  <a:lnTo>
                    <a:pt x="64" y="97"/>
                  </a:lnTo>
                  <a:lnTo>
                    <a:pt x="64" y="97"/>
                  </a:lnTo>
                  <a:lnTo>
                    <a:pt x="62" y="97"/>
                  </a:lnTo>
                  <a:lnTo>
                    <a:pt x="58" y="99"/>
                  </a:lnTo>
                  <a:lnTo>
                    <a:pt x="58" y="101"/>
                  </a:lnTo>
                  <a:lnTo>
                    <a:pt x="56" y="101"/>
                  </a:lnTo>
                  <a:lnTo>
                    <a:pt x="54" y="103"/>
                  </a:lnTo>
                  <a:lnTo>
                    <a:pt x="53" y="104"/>
                  </a:lnTo>
                  <a:lnTo>
                    <a:pt x="53" y="104"/>
                  </a:lnTo>
                  <a:lnTo>
                    <a:pt x="51" y="106"/>
                  </a:lnTo>
                  <a:lnTo>
                    <a:pt x="49" y="108"/>
                  </a:lnTo>
                  <a:lnTo>
                    <a:pt x="45" y="108"/>
                  </a:lnTo>
                  <a:lnTo>
                    <a:pt x="45" y="110"/>
                  </a:lnTo>
                  <a:lnTo>
                    <a:pt x="44" y="110"/>
                  </a:lnTo>
                  <a:lnTo>
                    <a:pt x="42" y="110"/>
                  </a:lnTo>
                  <a:lnTo>
                    <a:pt x="42" y="110"/>
                  </a:lnTo>
                  <a:lnTo>
                    <a:pt x="40" y="114"/>
                  </a:lnTo>
                  <a:lnTo>
                    <a:pt x="38" y="115"/>
                  </a:lnTo>
                  <a:lnTo>
                    <a:pt x="36" y="117"/>
                  </a:lnTo>
                  <a:lnTo>
                    <a:pt x="36" y="117"/>
                  </a:lnTo>
                  <a:lnTo>
                    <a:pt x="36" y="115"/>
                  </a:lnTo>
                  <a:lnTo>
                    <a:pt x="36" y="115"/>
                  </a:lnTo>
                  <a:lnTo>
                    <a:pt x="36" y="114"/>
                  </a:lnTo>
                  <a:lnTo>
                    <a:pt x="36" y="114"/>
                  </a:lnTo>
                  <a:lnTo>
                    <a:pt x="36" y="112"/>
                  </a:lnTo>
                  <a:lnTo>
                    <a:pt x="38" y="112"/>
                  </a:lnTo>
                  <a:lnTo>
                    <a:pt x="38" y="110"/>
                  </a:lnTo>
                  <a:lnTo>
                    <a:pt x="36" y="110"/>
                  </a:lnTo>
                  <a:lnTo>
                    <a:pt x="36" y="110"/>
                  </a:lnTo>
                  <a:lnTo>
                    <a:pt x="35" y="114"/>
                  </a:lnTo>
                  <a:lnTo>
                    <a:pt x="35" y="115"/>
                  </a:lnTo>
                  <a:lnTo>
                    <a:pt x="31" y="119"/>
                  </a:lnTo>
                  <a:lnTo>
                    <a:pt x="33" y="121"/>
                  </a:lnTo>
                  <a:lnTo>
                    <a:pt x="31" y="124"/>
                  </a:lnTo>
                  <a:lnTo>
                    <a:pt x="31" y="126"/>
                  </a:lnTo>
                  <a:lnTo>
                    <a:pt x="31" y="128"/>
                  </a:lnTo>
                  <a:lnTo>
                    <a:pt x="27" y="130"/>
                  </a:lnTo>
                  <a:lnTo>
                    <a:pt x="26" y="132"/>
                  </a:lnTo>
                  <a:lnTo>
                    <a:pt x="26" y="137"/>
                  </a:lnTo>
                  <a:lnTo>
                    <a:pt x="26" y="141"/>
                  </a:lnTo>
                  <a:lnTo>
                    <a:pt x="26" y="144"/>
                  </a:lnTo>
                  <a:lnTo>
                    <a:pt x="26" y="146"/>
                  </a:lnTo>
                  <a:lnTo>
                    <a:pt x="26" y="148"/>
                  </a:lnTo>
                  <a:lnTo>
                    <a:pt x="26" y="148"/>
                  </a:lnTo>
                  <a:lnTo>
                    <a:pt x="26" y="150"/>
                  </a:lnTo>
                  <a:lnTo>
                    <a:pt x="26" y="152"/>
                  </a:lnTo>
                  <a:lnTo>
                    <a:pt x="26" y="153"/>
                  </a:lnTo>
                  <a:lnTo>
                    <a:pt x="26" y="157"/>
                  </a:lnTo>
                  <a:lnTo>
                    <a:pt x="24" y="157"/>
                  </a:lnTo>
                  <a:lnTo>
                    <a:pt x="22" y="157"/>
                  </a:lnTo>
                  <a:lnTo>
                    <a:pt x="24" y="155"/>
                  </a:lnTo>
                  <a:lnTo>
                    <a:pt x="24" y="153"/>
                  </a:lnTo>
                  <a:lnTo>
                    <a:pt x="22" y="155"/>
                  </a:lnTo>
                  <a:lnTo>
                    <a:pt x="22" y="152"/>
                  </a:lnTo>
                  <a:lnTo>
                    <a:pt x="22" y="150"/>
                  </a:lnTo>
                  <a:lnTo>
                    <a:pt x="22" y="148"/>
                  </a:lnTo>
                  <a:lnTo>
                    <a:pt x="22" y="150"/>
                  </a:lnTo>
                  <a:lnTo>
                    <a:pt x="22" y="155"/>
                  </a:lnTo>
                  <a:lnTo>
                    <a:pt x="22" y="157"/>
                  </a:lnTo>
                  <a:lnTo>
                    <a:pt x="22" y="159"/>
                  </a:lnTo>
                  <a:lnTo>
                    <a:pt x="20" y="159"/>
                  </a:lnTo>
                  <a:lnTo>
                    <a:pt x="20" y="159"/>
                  </a:lnTo>
                  <a:lnTo>
                    <a:pt x="20" y="157"/>
                  </a:lnTo>
                  <a:lnTo>
                    <a:pt x="18" y="159"/>
                  </a:lnTo>
                  <a:lnTo>
                    <a:pt x="18" y="157"/>
                  </a:lnTo>
                  <a:lnTo>
                    <a:pt x="18" y="155"/>
                  </a:lnTo>
                  <a:lnTo>
                    <a:pt x="18" y="155"/>
                  </a:lnTo>
                  <a:lnTo>
                    <a:pt x="18" y="155"/>
                  </a:lnTo>
                  <a:lnTo>
                    <a:pt x="18" y="157"/>
                  </a:lnTo>
                  <a:lnTo>
                    <a:pt x="18" y="157"/>
                  </a:lnTo>
                  <a:lnTo>
                    <a:pt x="18" y="159"/>
                  </a:lnTo>
                  <a:lnTo>
                    <a:pt x="18" y="161"/>
                  </a:lnTo>
                  <a:lnTo>
                    <a:pt x="18" y="162"/>
                  </a:lnTo>
                  <a:lnTo>
                    <a:pt x="20" y="164"/>
                  </a:lnTo>
                  <a:lnTo>
                    <a:pt x="20" y="168"/>
                  </a:lnTo>
                  <a:lnTo>
                    <a:pt x="20" y="170"/>
                  </a:lnTo>
                  <a:lnTo>
                    <a:pt x="18" y="173"/>
                  </a:lnTo>
                  <a:lnTo>
                    <a:pt x="20" y="177"/>
                  </a:lnTo>
                  <a:lnTo>
                    <a:pt x="20" y="179"/>
                  </a:lnTo>
                  <a:lnTo>
                    <a:pt x="20" y="182"/>
                  </a:lnTo>
                  <a:lnTo>
                    <a:pt x="20" y="186"/>
                  </a:lnTo>
                  <a:lnTo>
                    <a:pt x="20" y="190"/>
                  </a:lnTo>
                  <a:lnTo>
                    <a:pt x="18" y="193"/>
                  </a:lnTo>
                  <a:lnTo>
                    <a:pt x="16" y="199"/>
                  </a:lnTo>
                  <a:lnTo>
                    <a:pt x="16" y="200"/>
                  </a:lnTo>
                  <a:lnTo>
                    <a:pt x="16" y="202"/>
                  </a:lnTo>
                  <a:lnTo>
                    <a:pt x="16" y="204"/>
                  </a:lnTo>
                  <a:lnTo>
                    <a:pt x="16" y="206"/>
                  </a:lnTo>
                  <a:lnTo>
                    <a:pt x="16" y="211"/>
                  </a:lnTo>
                  <a:lnTo>
                    <a:pt x="16" y="215"/>
                  </a:lnTo>
                  <a:lnTo>
                    <a:pt x="15" y="217"/>
                  </a:lnTo>
                  <a:lnTo>
                    <a:pt x="13" y="220"/>
                  </a:lnTo>
                  <a:lnTo>
                    <a:pt x="13" y="222"/>
                  </a:lnTo>
                  <a:lnTo>
                    <a:pt x="13" y="220"/>
                  </a:lnTo>
                  <a:lnTo>
                    <a:pt x="11" y="224"/>
                  </a:lnTo>
                  <a:lnTo>
                    <a:pt x="11" y="226"/>
                  </a:lnTo>
                  <a:lnTo>
                    <a:pt x="11" y="228"/>
                  </a:lnTo>
                  <a:lnTo>
                    <a:pt x="7" y="229"/>
                  </a:lnTo>
                  <a:lnTo>
                    <a:pt x="6" y="231"/>
                  </a:lnTo>
                  <a:lnTo>
                    <a:pt x="4" y="231"/>
                  </a:lnTo>
                  <a:lnTo>
                    <a:pt x="4" y="231"/>
                  </a:lnTo>
                  <a:lnTo>
                    <a:pt x="2" y="233"/>
                  </a:lnTo>
                  <a:lnTo>
                    <a:pt x="0" y="238"/>
                  </a:lnTo>
                  <a:lnTo>
                    <a:pt x="2" y="238"/>
                  </a:lnTo>
                  <a:lnTo>
                    <a:pt x="4" y="238"/>
                  </a:lnTo>
                  <a:lnTo>
                    <a:pt x="4" y="240"/>
                  </a:lnTo>
                  <a:lnTo>
                    <a:pt x="4" y="242"/>
                  </a:lnTo>
                  <a:lnTo>
                    <a:pt x="6" y="244"/>
                  </a:lnTo>
                  <a:lnTo>
                    <a:pt x="7" y="244"/>
                  </a:lnTo>
                  <a:lnTo>
                    <a:pt x="7" y="246"/>
                  </a:lnTo>
                  <a:lnTo>
                    <a:pt x="7" y="246"/>
                  </a:lnTo>
                  <a:lnTo>
                    <a:pt x="11" y="247"/>
                  </a:lnTo>
                  <a:lnTo>
                    <a:pt x="15" y="247"/>
                  </a:lnTo>
                  <a:lnTo>
                    <a:pt x="15" y="249"/>
                  </a:lnTo>
                  <a:lnTo>
                    <a:pt x="16" y="247"/>
                  </a:lnTo>
                  <a:lnTo>
                    <a:pt x="16" y="249"/>
                  </a:lnTo>
                  <a:lnTo>
                    <a:pt x="18" y="247"/>
                  </a:lnTo>
                  <a:lnTo>
                    <a:pt x="18" y="247"/>
                  </a:lnTo>
                  <a:lnTo>
                    <a:pt x="20" y="247"/>
                  </a:lnTo>
                  <a:lnTo>
                    <a:pt x="22" y="246"/>
                  </a:lnTo>
                  <a:lnTo>
                    <a:pt x="24" y="246"/>
                  </a:lnTo>
                  <a:lnTo>
                    <a:pt x="26" y="244"/>
                  </a:lnTo>
                  <a:lnTo>
                    <a:pt x="27" y="242"/>
                  </a:lnTo>
                  <a:lnTo>
                    <a:pt x="31" y="242"/>
                  </a:lnTo>
                  <a:lnTo>
                    <a:pt x="31" y="242"/>
                  </a:lnTo>
                  <a:lnTo>
                    <a:pt x="33" y="240"/>
                  </a:lnTo>
                  <a:lnTo>
                    <a:pt x="33" y="240"/>
                  </a:lnTo>
                  <a:lnTo>
                    <a:pt x="35" y="238"/>
                  </a:lnTo>
                  <a:lnTo>
                    <a:pt x="36" y="238"/>
                  </a:lnTo>
                  <a:lnTo>
                    <a:pt x="38" y="237"/>
                  </a:lnTo>
                  <a:lnTo>
                    <a:pt x="44" y="238"/>
                  </a:lnTo>
                  <a:lnTo>
                    <a:pt x="47" y="237"/>
                  </a:lnTo>
                  <a:lnTo>
                    <a:pt x="49" y="237"/>
                  </a:lnTo>
                  <a:lnTo>
                    <a:pt x="51" y="238"/>
                  </a:lnTo>
                  <a:lnTo>
                    <a:pt x="53" y="238"/>
                  </a:lnTo>
                  <a:lnTo>
                    <a:pt x="54" y="237"/>
                  </a:lnTo>
                  <a:lnTo>
                    <a:pt x="54" y="238"/>
                  </a:lnTo>
                  <a:lnTo>
                    <a:pt x="54" y="238"/>
                  </a:lnTo>
                  <a:lnTo>
                    <a:pt x="58" y="238"/>
                  </a:lnTo>
                  <a:lnTo>
                    <a:pt x="60" y="238"/>
                  </a:lnTo>
                  <a:lnTo>
                    <a:pt x="62" y="238"/>
                  </a:lnTo>
                  <a:lnTo>
                    <a:pt x="64" y="238"/>
                  </a:lnTo>
                  <a:lnTo>
                    <a:pt x="65" y="238"/>
                  </a:lnTo>
                  <a:lnTo>
                    <a:pt x="67" y="237"/>
                  </a:lnTo>
                  <a:lnTo>
                    <a:pt x="69" y="235"/>
                  </a:lnTo>
                  <a:lnTo>
                    <a:pt x="69" y="235"/>
                  </a:lnTo>
                  <a:lnTo>
                    <a:pt x="71" y="233"/>
                  </a:lnTo>
                  <a:lnTo>
                    <a:pt x="73" y="229"/>
                  </a:lnTo>
                  <a:lnTo>
                    <a:pt x="74" y="229"/>
                  </a:lnTo>
                  <a:lnTo>
                    <a:pt x="76" y="229"/>
                  </a:lnTo>
                  <a:lnTo>
                    <a:pt x="78" y="229"/>
                  </a:lnTo>
                  <a:lnTo>
                    <a:pt x="80" y="228"/>
                  </a:lnTo>
                  <a:lnTo>
                    <a:pt x="82" y="228"/>
                  </a:lnTo>
                  <a:lnTo>
                    <a:pt x="87" y="226"/>
                  </a:lnTo>
                  <a:lnTo>
                    <a:pt x="89" y="224"/>
                  </a:lnTo>
                  <a:lnTo>
                    <a:pt x="91" y="224"/>
                  </a:lnTo>
                  <a:lnTo>
                    <a:pt x="93" y="224"/>
                  </a:lnTo>
                  <a:lnTo>
                    <a:pt x="98" y="224"/>
                  </a:lnTo>
                  <a:lnTo>
                    <a:pt x="100" y="224"/>
                  </a:lnTo>
                  <a:lnTo>
                    <a:pt x="103" y="224"/>
                  </a:lnTo>
                  <a:lnTo>
                    <a:pt x="107" y="224"/>
                  </a:lnTo>
                  <a:lnTo>
                    <a:pt x="111" y="220"/>
                  </a:lnTo>
                  <a:lnTo>
                    <a:pt x="118" y="218"/>
                  </a:lnTo>
                  <a:lnTo>
                    <a:pt x="120" y="218"/>
                  </a:lnTo>
                  <a:lnTo>
                    <a:pt x="125" y="220"/>
                  </a:lnTo>
                  <a:lnTo>
                    <a:pt x="131" y="218"/>
                  </a:lnTo>
                  <a:lnTo>
                    <a:pt x="132" y="220"/>
                  </a:lnTo>
                  <a:lnTo>
                    <a:pt x="134" y="220"/>
                  </a:lnTo>
                  <a:lnTo>
                    <a:pt x="136" y="220"/>
                  </a:lnTo>
                  <a:lnTo>
                    <a:pt x="138" y="226"/>
                  </a:lnTo>
                  <a:lnTo>
                    <a:pt x="138" y="226"/>
                  </a:lnTo>
                  <a:lnTo>
                    <a:pt x="140" y="226"/>
                  </a:lnTo>
                  <a:lnTo>
                    <a:pt x="141" y="224"/>
                  </a:lnTo>
                  <a:lnTo>
                    <a:pt x="143" y="226"/>
                  </a:lnTo>
                  <a:lnTo>
                    <a:pt x="143" y="228"/>
                  </a:lnTo>
                  <a:lnTo>
                    <a:pt x="145" y="228"/>
                  </a:lnTo>
                  <a:lnTo>
                    <a:pt x="145" y="226"/>
                  </a:lnTo>
                  <a:lnTo>
                    <a:pt x="147" y="228"/>
                  </a:lnTo>
                  <a:lnTo>
                    <a:pt x="147" y="231"/>
                  </a:lnTo>
                  <a:lnTo>
                    <a:pt x="150" y="231"/>
                  </a:lnTo>
                  <a:lnTo>
                    <a:pt x="149" y="235"/>
                  </a:lnTo>
                  <a:lnTo>
                    <a:pt x="147" y="235"/>
                  </a:lnTo>
                  <a:lnTo>
                    <a:pt x="147" y="235"/>
                  </a:lnTo>
                  <a:lnTo>
                    <a:pt x="147" y="237"/>
                  </a:lnTo>
                  <a:lnTo>
                    <a:pt x="147" y="238"/>
                  </a:lnTo>
                  <a:lnTo>
                    <a:pt x="149" y="240"/>
                  </a:lnTo>
                  <a:lnTo>
                    <a:pt x="150" y="238"/>
                  </a:lnTo>
                  <a:lnTo>
                    <a:pt x="149" y="240"/>
                  </a:lnTo>
                  <a:lnTo>
                    <a:pt x="150" y="242"/>
                  </a:lnTo>
                  <a:lnTo>
                    <a:pt x="149" y="244"/>
                  </a:lnTo>
                  <a:lnTo>
                    <a:pt x="149" y="246"/>
                  </a:lnTo>
                  <a:lnTo>
                    <a:pt x="149" y="247"/>
                  </a:lnTo>
                  <a:lnTo>
                    <a:pt x="149" y="249"/>
                  </a:lnTo>
                  <a:lnTo>
                    <a:pt x="149" y="251"/>
                  </a:lnTo>
                  <a:lnTo>
                    <a:pt x="149" y="253"/>
                  </a:lnTo>
                  <a:lnTo>
                    <a:pt x="147" y="255"/>
                  </a:lnTo>
                  <a:lnTo>
                    <a:pt x="147" y="253"/>
                  </a:lnTo>
                  <a:lnTo>
                    <a:pt x="145" y="253"/>
                  </a:lnTo>
                  <a:lnTo>
                    <a:pt x="147" y="255"/>
                  </a:lnTo>
                  <a:lnTo>
                    <a:pt x="147" y="255"/>
                  </a:lnTo>
                  <a:lnTo>
                    <a:pt x="147" y="256"/>
                  </a:lnTo>
                  <a:lnTo>
                    <a:pt x="147" y="258"/>
                  </a:lnTo>
                  <a:lnTo>
                    <a:pt x="149" y="258"/>
                  </a:lnTo>
                  <a:lnTo>
                    <a:pt x="149" y="258"/>
                  </a:lnTo>
                  <a:lnTo>
                    <a:pt x="150" y="256"/>
                  </a:lnTo>
                  <a:lnTo>
                    <a:pt x="149" y="256"/>
                  </a:lnTo>
                  <a:lnTo>
                    <a:pt x="150" y="255"/>
                  </a:lnTo>
                  <a:lnTo>
                    <a:pt x="152" y="253"/>
                  </a:lnTo>
                  <a:lnTo>
                    <a:pt x="156" y="251"/>
                  </a:lnTo>
                  <a:lnTo>
                    <a:pt x="158" y="249"/>
                  </a:lnTo>
                  <a:lnTo>
                    <a:pt x="158" y="249"/>
                  </a:lnTo>
                  <a:lnTo>
                    <a:pt x="160" y="247"/>
                  </a:lnTo>
                  <a:lnTo>
                    <a:pt x="161" y="247"/>
                  </a:lnTo>
                  <a:lnTo>
                    <a:pt x="163" y="246"/>
                  </a:lnTo>
                  <a:lnTo>
                    <a:pt x="163" y="246"/>
                  </a:lnTo>
                  <a:lnTo>
                    <a:pt x="165" y="246"/>
                  </a:lnTo>
                  <a:lnTo>
                    <a:pt x="167" y="246"/>
                  </a:lnTo>
                  <a:lnTo>
                    <a:pt x="167" y="244"/>
                  </a:lnTo>
                  <a:lnTo>
                    <a:pt x="169" y="242"/>
                  </a:lnTo>
                  <a:lnTo>
                    <a:pt x="170" y="240"/>
                  </a:lnTo>
                  <a:lnTo>
                    <a:pt x="172" y="238"/>
                  </a:lnTo>
                  <a:lnTo>
                    <a:pt x="174" y="238"/>
                  </a:lnTo>
                  <a:lnTo>
                    <a:pt x="174" y="235"/>
                  </a:lnTo>
                  <a:lnTo>
                    <a:pt x="176" y="235"/>
                  </a:lnTo>
                  <a:lnTo>
                    <a:pt x="176" y="235"/>
                  </a:lnTo>
                  <a:lnTo>
                    <a:pt x="174" y="237"/>
                  </a:lnTo>
                  <a:lnTo>
                    <a:pt x="176" y="237"/>
                  </a:lnTo>
                  <a:lnTo>
                    <a:pt x="174" y="238"/>
                  </a:lnTo>
                  <a:lnTo>
                    <a:pt x="174" y="240"/>
                  </a:lnTo>
                  <a:lnTo>
                    <a:pt x="174" y="240"/>
                  </a:lnTo>
                  <a:lnTo>
                    <a:pt x="174" y="240"/>
                  </a:lnTo>
                  <a:lnTo>
                    <a:pt x="170" y="244"/>
                  </a:lnTo>
                  <a:lnTo>
                    <a:pt x="169" y="246"/>
                  </a:lnTo>
                  <a:lnTo>
                    <a:pt x="169" y="246"/>
                  </a:lnTo>
                  <a:lnTo>
                    <a:pt x="167" y="249"/>
                  </a:lnTo>
                  <a:lnTo>
                    <a:pt x="165" y="251"/>
                  </a:lnTo>
                  <a:lnTo>
                    <a:pt x="163" y="253"/>
                  </a:lnTo>
                  <a:lnTo>
                    <a:pt x="163" y="253"/>
                  </a:lnTo>
                  <a:lnTo>
                    <a:pt x="163" y="253"/>
                  </a:lnTo>
                  <a:lnTo>
                    <a:pt x="163" y="255"/>
                  </a:lnTo>
                  <a:lnTo>
                    <a:pt x="161" y="256"/>
                  </a:lnTo>
                  <a:lnTo>
                    <a:pt x="160" y="258"/>
                  </a:lnTo>
                  <a:lnTo>
                    <a:pt x="158" y="258"/>
                  </a:lnTo>
                  <a:lnTo>
                    <a:pt x="156" y="258"/>
                  </a:lnTo>
                  <a:lnTo>
                    <a:pt x="154" y="262"/>
                  </a:lnTo>
                  <a:lnTo>
                    <a:pt x="154" y="262"/>
                  </a:lnTo>
                  <a:lnTo>
                    <a:pt x="156" y="262"/>
                  </a:lnTo>
                  <a:lnTo>
                    <a:pt x="158" y="262"/>
                  </a:lnTo>
                  <a:lnTo>
                    <a:pt x="160" y="262"/>
                  </a:lnTo>
                  <a:lnTo>
                    <a:pt x="160" y="262"/>
                  </a:lnTo>
                  <a:lnTo>
                    <a:pt x="161" y="262"/>
                  </a:lnTo>
                  <a:lnTo>
                    <a:pt x="161" y="258"/>
                  </a:lnTo>
                  <a:lnTo>
                    <a:pt x="163" y="258"/>
                  </a:lnTo>
                  <a:lnTo>
                    <a:pt x="165" y="255"/>
                  </a:lnTo>
                  <a:lnTo>
                    <a:pt x="169" y="253"/>
                  </a:lnTo>
                  <a:lnTo>
                    <a:pt x="169" y="253"/>
                  </a:lnTo>
                  <a:lnTo>
                    <a:pt x="169" y="255"/>
                  </a:lnTo>
                  <a:lnTo>
                    <a:pt x="169" y="258"/>
                  </a:lnTo>
                  <a:lnTo>
                    <a:pt x="167" y="260"/>
                  </a:lnTo>
                  <a:lnTo>
                    <a:pt x="165" y="262"/>
                  </a:lnTo>
                  <a:lnTo>
                    <a:pt x="163" y="266"/>
                  </a:lnTo>
                  <a:lnTo>
                    <a:pt x="160" y="267"/>
                  </a:lnTo>
                  <a:lnTo>
                    <a:pt x="161" y="267"/>
                  </a:lnTo>
                  <a:lnTo>
                    <a:pt x="163" y="267"/>
                  </a:lnTo>
                  <a:lnTo>
                    <a:pt x="165" y="267"/>
                  </a:lnTo>
                  <a:lnTo>
                    <a:pt x="169" y="266"/>
                  </a:lnTo>
                  <a:lnTo>
                    <a:pt x="170" y="266"/>
                  </a:lnTo>
                  <a:lnTo>
                    <a:pt x="170" y="266"/>
                  </a:lnTo>
                  <a:lnTo>
                    <a:pt x="169" y="267"/>
                  </a:lnTo>
                  <a:lnTo>
                    <a:pt x="169" y="273"/>
                  </a:lnTo>
                  <a:lnTo>
                    <a:pt x="167" y="278"/>
                  </a:lnTo>
                  <a:lnTo>
                    <a:pt x="165" y="280"/>
                  </a:lnTo>
                  <a:lnTo>
                    <a:pt x="165" y="282"/>
                  </a:lnTo>
                  <a:lnTo>
                    <a:pt x="163" y="282"/>
                  </a:lnTo>
                  <a:lnTo>
                    <a:pt x="161" y="287"/>
                  </a:lnTo>
                  <a:lnTo>
                    <a:pt x="163" y="287"/>
                  </a:lnTo>
                  <a:lnTo>
                    <a:pt x="163" y="291"/>
                  </a:lnTo>
                  <a:lnTo>
                    <a:pt x="163" y="291"/>
                  </a:lnTo>
                  <a:lnTo>
                    <a:pt x="163" y="293"/>
                  </a:lnTo>
                  <a:lnTo>
                    <a:pt x="165" y="294"/>
                  </a:lnTo>
                  <a:lnTo>
                    <a:pt x="167" y="296"/>
                  </a:lnTo>
                  <a:lnTo>
                    <a:pt x="167" y="298"/>
                  </a:lnTo>
                  <a:lnTo>
                    <a:pt x="169" y="296"/>
                  </a:lnTo>
                  <a:lnTo>
                    <a:pt x="170" y="296"/>
                  </a:lnTo>
                  <a:lnTo>
                    <a:pt x="172" y="298"/>
                  </a:lnTo>
                  <a:lnTo>
                    <a:pt x="174" y="298"/>
                  </a:lnTo>
                  <a:lnTo>
                    <a:pt x="174" y="300"/>
                  </a:lnTo>
                  <a:lnTo>
                    <a:pt x="176" y="302"/>
                  </a:lnTo>
                  <a:lnTo>
                    <a:pt x="178" y="304"/>
                  </a:lnTo>
                  <a:lnTo>
                    <a:pt x="178" y="304"/>
                  </a:lnTo>
                  <a:lnTo>
                    <a:pt x="179" y="304"/>
                  </a:lnTo>
                  <a:lnTo>
                    <a:pt x="183" y="304"/>
                  </a:lnTo>
                  <a:lnTo>
                    <a:pt x="185" y="300"/>
                  </a:lnTo>
                  <a:lnTo>
                    <a:pt x="187" y="300"/>
                  </a:lnTo>
                  <a:lnTo>
                    <a:pt x="188" y="298"/>
                  </a:lnTo>
                  <a:lnTo>
                    <a:pt x="190" y="298"/>
                  </a:lnTo>
                  <a:lnTo>
                    <a:pt x="190" y="298"/>
                  </a:lnTo>
                  <a:lnTo>
                    <a:pt x="188" y="296"/>
                  </a:lnTo>
                  <a:lnTo>
                    <a:pt x="190" y="296"/>
                  </a:lnTo>
                  <a:lnTo>
                    <a:pt x="194" y="294"/>
                  </a:lnTo>
                  <a:lnTo>
                    <a:pt x="194" y="296"/>
                  </a:lnTo>
                  <a:lnTo>
                    <a:pt x="194" y="298"/>
                  </a:lnTo>
                  <a:lnTo>
                    <a:pt x="192" y="300"/>
                  </a:lnTo>
                  <a:lnTo>
                    <a:pt x="190" y="300"/>
                  </a:lnTo>
                  <a:lnTo>
                    <a:pt x="190" y="300"/>
                  </a:lnTo>
                  <a:lnTo>
                    <a:pt x="192" y="302"/>
                  </a:lnTo>
                  <a:lnTo>
                    <a:pt x="192" y="300"/>
                  </a:lnTo>
                  <a:lnTo>
                    <a:pt x="196" y="300"/>
                  </a:lnTo>
                  <a:lnTo>
                    <a:pt x="196" y="300"/>
                  </a:lnTo>
                  <a:lnTo>
                    <a:pt x="194" y="302"/>
                  </a:lnTo>
                  <a:lnTo>
                    <a:pt x="194" y="304"/>
                  </a:lnTo>
                  <a:lnTo>
                    <a:pt x="194" y="304"/>
                  </a:lnTo>
                  <a:lnTo>
                    <a:pt x="196" y="304"/>
                  </a:lnTo>
                  <a:lnTo>
                    <a:pt x="196" y="305"/>
                  </a:lnTo>
                  <a:lnTo>
                    <a:pt x="196" y="307"/>
                  </a:lnTo>
                  <a:lnTo>
                    <a:pt x="196" y="307"/>
                  </a:lnTo>
                  <a:lnTo>
                    <a:pt x="196" y="309"/>
                  </a:lnTo>
                  <a:lnTo>
                    <a:pt x="198" y="309"/>
                  </a:lnTo>
                  <a:lnTo>
                    <a:pt x="198" y="307"/>
                  </a:lnTo>
                  <a:lnTo>
                    <a:pt x="199" y="305"/>
                  </a:lnTo>
                  <a:lnTo>
                    <a:pt x="199" y="305"/>
                  </a:lnTo>
                  <a:lnTo>
                    <a:pt x="198" y="305"/>
                  </a:lnTo>
                  <a:lnTo>
                    <a:pt x="198" y="307"/>
                  </a:lnTo>
                  <a:lnTo>
                    <a:pt x="198" y="307"/>
                  </a:lnTo>
                  <a:lnTo>
                    <a:pt x="198" y="305"/>
                  </a:lnTo>
                  <a:lnTo>
                    <a:pt x="198" y="305"/>
                  </a:lnTo>
                  <a:lnTo>
                    <a:pt x="199" y="305"/>
                  </a:lnTo>
                  <a:lnTo>
                    <a:pt x="201" y="304"/>
                  </a:lnTo>
                  <a:lnTo>
                    <a:pt x="201" y="305"/>
                  </a:lnTo>
                  <a:lnTo>
                    <a:pt x="203" y="304"/>
                  </a:lnTo>
                  <a:lnTo>
                    <a:pt x="205" y="304"/>
                  </a:lnTo>
                  <a:lnTo>
                    <a:pt x="207" y="304"/>
                  </a:lnTo>
                  <a:lnTo>
                    <a:pt x="207" y="302"/>
                  </a:lnTo>
                  <a:lnTo>
                    <a:pt x="210" y="300"/>
                  </a:lnTo>
                  <a:lnTo>
                    <a:pt x="212" y="300"/>
                  </a:lnTo>
                  <a:lnTo>
                    <a:pt x="216" y="298"/>
                  </a:lnTo>
                  <a:lnTo>
                    <a:pt x="217" y="298"/>
                  </a:lnTo>
                  <a:lnTo>
                    <a:pt x="225" y="298"/>
                  </a:lnTo>
                  <a:lnTo>
                    <a:pt x="228" y="298"/>
                  </a:lnTo>
                  <a:lnTo>
                    <a:pt x="230" y="296"/>
                  </a:lnTo>
                  <a:lnTo>
                    <a:pt x="230" y="296"/>
                  </a:lnTo>
                  <a:lnTo>
                    <a:pt x="230" y="296"/>
                  </a:lnTo>
                  <a:lnTo>
                    <a:pt x="232" y="294"/>
                  </a:lnTo>
                  <a:lnTo>
                    <a:pt x="234" y="294"/>
                  </a:lnTo>
                  <a:lnTo>
                    <a:pt x="234" y="293"/>
                  </a:lnTo>
                  <a:lnTo>
                    <a:pt x="234" y="291"/>
                  </a:lnTo>
                  <a:lnTo>
                    <a:pt x="236" y="291"/>
                  </a:lnTo>
                  <a:lnTo>
                    <a:pt x="236" y="289"/>
                  </a:lnTo>
                  <a:lnTo>
                    <a:pt x="239" y="285"/>
                  </a:lnTo>
                  <a:lnTo>
                    <a:pt x="239" y="285"/>
                  </a:lnTo>
                  <a:lnTo>
                    <a:pt x="241" y="284"/>
                  </a:lnTo>
                  <a:lnTo>
                    <a:pt x="241" y="282"/>
                  </a:lnTo>
                  <a:lnTo>
                    <a:pt x="243" y="280"/>
                  </a:lnTo>
                  <a:lnTo>
                    <a:pt x="245" y="278"/>
                  </a:lnTo>
                  <a:lnTo>
                    <a:pt x="246" y="276"/>
                  </a:lnTo>
                  <a:lnTo>
                    <a:pt x="246" y="276"/>
                  </a:lnTo>
                  <a:lnTo>
                    <a:pt x="248" y="275"/>
                  </a:lnTo>
                  <a:lnTo>
                    <a:pt x="250" y="275"/>
                  </a:lnTo>
                  <a:lnTo>
                    <a:pt x="252" y="271"/>
                  </a:lnTo>
                  <a:lnTo>
                    <a:pt x="252" y="273"/>
                  </a:lnTo>
                  <a:lnTo>
                    <a:pt x="254" y="271"/>
                  </a:lnTo>
                  <a:lnTo>
                    <a:pt x="261" y="264"/>
                  </a:lnTo>
                  <a:lnTo>
                    <a:pt x="263" y="262"/>
                  </a:lnTo>
                  <a:lnTo>
                    <a:pt x="263" y="26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47" name="Freeform 552"/>
            <p:cNvSpPr>
              <a:spLocks/>
            </p:cNvSpPr>
            <p:nvPr/>
          </p:nvSpPr>
          <p:spPr bwMode="auto">
            <a:xfrm>
              <a:off x="5656956" y="3761206"/>
              <a:ext cx="14295" cy="8456"/>
            </a:xfrm>
            <a:custGeom>
              <a:avLst/>
              <a:gdLst>
                <a:gd name="T0" fmla="*/ 7 w 7"/>
                <a:gd name="T1" fmla="*/ 0 h 5"/>
                <a:gd name="T2" fmla="*/ 5 w 7"/>
                <a:gd name="T3" fmla="*/ 0 h 5"/>
                <a:gd name="T4" fmla="*/ 5 w 7"/>
                <a:gd name="T5" fmla="*/ 1 h 5"/>
                <a:gd name="T6" fmla="*/ 4 w 7"/>
                <a:gd name="T7" fmla="*/ 3 h 5"/>
                <a:gd name="T8" fmla="*/ 2 w 7"/>
                <a:gd name="T9" fmla="*/ 3 h 5"/>
                <a:gd name="T10" fmla="*/ 0 w 7"/>
                <a:gd name="T11" fmla="*/ 5 h 5"/>
                <a:gd name="T12" fmla="*/ 0 w 7"/>
                <a:gd name="T13" fmla="*/ 5 h 5"/>
                <a:gd name="T14" fmla="*/ 2 w 7"/>
                <a:gd name="T15" fmla="*/ 5 h 5"/>
                <a:gd name="T16" fmla="*/ 2 w 7"/>
                <a:gd name="T17" fmla="*/ 5 h 5"/>
                <a:gd name="T18" fmla="*/ 2 w 7"/>
                <a:gd name="T19" fmla="*/ 5 h 5"/>
                <a:gd name="T20" fmla="*/ 4 w 7"/>
                <a:gd name="T21" fmla="*/ 5 h 5"/>
                <a:gd name="T22" fmla="*/ 4 w 7"/>
                <a:gd name="T23" fmla="*/ 3 h 5"/>
                <a:gd name="T24" fmla="*/ 5 w 7"/>
                <a:gd name="T25" fmla="*/ 3 h 5"/>
                <a:gd name="T26" fmla="*/ 5 w 7"/>
                <a:gd name="T27" fmla="*/ 3 h 5"/>
                <a:gd name="T28" fmla="*/ 7 w 7"/>
                <a:gd name="T29" fmla="*/ 3 h 5"/>
                <a:gd name="T30" fmla="*/ 7 w 7"/>
                <a:gd name="T31" fmla="*/ 1 h 5"/>
                <a:gd name="T32" fmla="*/ 7 w 7"/>
                <a:gd name="T33" fmla="*/ 1 h 5"/>
                <a:gd name="T34" fmla="*/ 7 w 7"/>
                <a:gd name="T35" fmla="*/ 0 h 5"/>
                <a:gd name="T36" fmla="*/ 7 w 7"/>
                <a:gd name="T37" fmla="*/ 1 h 5"/>
                <a:gd name="T38" fmla="*/ 7 w 7"/>
                <a:gd name="T3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7" y="0"/>
                  </a:moveTo>
                  <a:lnTo>
                    <a:pt x="5" y="0"/>
                  </a:lnTo>
                  <a:lnTo>
                    <a:pt x="5" y="1"/>
                  </a:lnTo>
                  <a:lnTo>
                    <a:pt x="4" y="3"/>
                  </a:lnTo>
                  <a:lnTo>
                    <a:pt x="2" y="3"/>
                  </a:lnTo>
                  <a:lnTo>
                    <a:pt x="0" y="5"/>
                  </a:lnTo>
                  <a:lnTo>
                    <a:pt x="0" y="5"/>
                  </a:lnTo>
                  <a:lnTo>
                    <a:pt x="2" y="5"/>
                  </a:lnTo>
                  <a:lnTo>
                    <a:pt x="2" y="5"/>
                  </a:lnTo>
                  <a:lnTo>
                    <a:pt x="2" y="5"/>
                  </a:lnTo>
                  <a:lnTo>
                    <a:pt x="4" y="5"/>
                  </a:lnTo>
                  <a:lnTo>
                    <a:pt x="4" y="3"/>
                  </a:lnTo>
                  <a:lnTo>
                    <a:pt x="5" y="3"/>
                  </a:lnTo>
                  <a:lnTo>
                    <a:pt x="5" y="3"/>
                  </a:lnTo>
                  <a:lnTo>
                    <a:pt x="7" y="3"/>
                  </a:lnTo>
                  <a:lnTo>
                    <a:pt x="7" y="1"/>
                  </a:lnTo>
                  <a:lnTo>
                    <a:pt x="7" y="1"/>
                  </a:lnTo>
                  <a:lnTo>
                    <a:pt x="7" y="0"/>
                  </a:lnTo>
                  <a:lnTo>
                    <a:pt x="7" y="1"/>
                  </a:lnTo>
                  <a:lnTo>
                    <a:pt x="7"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48" name="Freeform 553"/>
            <p:cNvSpPr>
              <a:spLocks/>
            </p:cNvSpPr>
            <p:nvPr/>
          </p:nvSpPr>
          <p:spPr bwMode="auto">
            <a:xfrm>
              <a:off x="5667165" y="3663118"/>
              <a:ext cx="196034" cy="99780"/>
            </a:xfrm>
            <a:custGeom>
              <a:avLst/>
              <a:gdLst>
                <a:gd name="T0" fmla="*/ 91 w 96"/>
                <a:gd name="T1" fmla="*/ 9 h 59"/>
                <a:gd name="T2" fmla="*/ 93 w 96"/>
                <a:gd name="T3" fmla="*/ 7 h 59"/>
                <a:gd name="T4" fmla="*/ 93 w 96"/>
                <a:gd name="T5" fmla="*/ 7 h 59"/>
                <a:gd name="T6" fmla="*/ 87 w 96"/>
                <a:gd name="T7" fmla="*/ 9 h 59"/>
                <a:gd name="T8" fmla="*/ 89 w 96"/>
                <a:gd name="T9" fmla="*/ 5 h 59"/>
                <a:gd name="T10" fmla="*/ 87 w 96"/>
                <a:gd name="T11" fmla="*/ 3 h 59"/>
                <a:gd name="T12" fmla="*/ 91 w 96"/>
                <a:gd name="T13" fmla="*/ 0 h 59"/>
                <a:gd name="T14" fmla="*/ 89 w 96"/>
                <a:gd name="T15" fmla="*/ 2 h 59"/>
                <a:gd name="T16" fmla="*/ 84 w 96"/>
                <a:gd name="T17" fmla="*/ 5 h 59"/>
                <a:gd name="T18" fmla="*/ 76 w 96"/>
                <a:gd name="T19" fmla="*/ 11 h 59"/>
                <a:gd name="T20" fmla="*/ 69 w 96"/>
                <a:gd name="T21" fmla="*/ 14 h 59"/>
                <a:gd name="T22" fmla="*/ 58 w 96"/>
                <a:gd name="T23" fmla="*/ 21 h 59"/>
                <a:gd name="T24" fmla="*/ 55 w 96"/>
                <a:gd name="T25" fmla="*/ 23 h 59"/>
                <a:gd name="T26" fmla="*/ 49 w 96"/>
                <a:gd name="T27" fmla="*/ 25 h 59"/>
                <a:gd name="T28" fmla="*/ 40 w 96"/>
                <a:gd name="T29" fmla="*/ 29 h 59"/>
                <a:gd name="T30" fmla="*/ 35 w 96"/>
                <a:gd name="T31" fmla="*/ 31 h 59"/>
                <a:gd name="T32" fmla="*/ 31 w 96"/>
                <a:gd name="T33" fmla="*/ 32 h 59"/>
                <a:gd name="T34" fmla="*/ 27 w 96"/>
                <a:gd name="T35" fmla="*/ 34 h 59"/>
                <a:gd name="T36" fmla="*/ 24 w 96"/>
                <a:gd name="T37" fmla="*/ 36 h 59"/>
                <a:gd name="T38" fmla="*/ 18 w 96"/>
                <a:gd name="T39" fmla="*/ 38 h 59"/>
                <a:gd name="T40" fmla="*/ 17 w 96"/>
                <a:gd name="T41" fmla="*/ 41 h 59"/>
                <a:gd name="T42" fmla="*/ 17 w 96"/>
                <a:gd name="T43" fmla="*/ 40 h 59"/>
                <a:gd name="T44" fmla="*/ 11 w 96"/>
                <a:gd name="T45" fmla="*/ 43 h 59"/>
                <a:gd name="T46" fmla="*/ 11 w 96"/>
                <a:gd name="T47" fmla="*/ 43 h 59"/>
                <a:gd name="T48" fmla="*/ 9 w 96"/>
                <a:gd name="T49" fmla="*/ 43 h 59"/>
                <a:gd name="T50" fmla="*/ 8 w 96"/>
                <a:gd name="T51" fmla="*/ 45 h 59"/>
                <a:gd name="T52" fmla="*/ 8 w 96"/>
                <a:gd name="T53" fmla="*/ 45 h 59"/>
                <a:gd name="T54" fmla="*/ 6 w 96"/>
                <a:gd name="T55" fmla="*/ 47 h 59"/>
                <a:gd name="T56" fmla="*/ 2 w 96"/>
                <a:gd name="T57" fmla="*/ 49 h 59"/>
                <a:gd name="T58" fmla="*/ 4 w 96"/>
                <a:gd name="T59" fmla="*/ 49 h 59"/>
                <a:gd name="T60" fmla="*/ 2 w 96"/>
                <a:gd name="T61" fmla="*/ 50 h 59"/>
                <a:gd name="T62" fmla="*/ 2 w 96"/>
                <a:gd name="T63" fmla="*/ 50 h 59"/>
                <a:gd name="T64" fmla="*/ 2 w 96"/>
                <a:gd name="T65" fmla="*/ 52 h 59"/>
                <a:gd name="T66" fmla="*/ 6 w 96"/>
                <a:gd name="T67" fmla="*/ 52 h 59"/>
                <a:gd name="T68" fmla="*/ 6 w 96"/>
                <a:gd name="T69" fmla="*/ 56 h 59"/>
                <a:gd name="T70" fmla="*/ 6 w 96"/>
                <a:gd name="T71" fmla="*/ 56 h 59"/>
                <a:gd name="T72" fmla="*/ 8 w 96"/>
                <a:gd name="T73" fmla="*/ 58 h 59"/>
                <a:gd name="T74" fmla="*/ 9 w 96"/>
                <a:gd name="T75" fmla="*/ 58 h 59"/>
                <a:gd name="T76" fmla="*/ 11 w 96"/>
                <a:gd name="T77" fmla="*/ 59 h 59"/>
                <a:gd name="T78" fmla="*/ 15 w 96"/>
                <a:gd name="T79" fmla="*/ 58 h 59"/>
                <a:gd name="T80" fmla="*/ 17 w 96"/>
                <a:gd name="T81" fmla="*/ 56 h 59"/>
                <a:gd name="T82" fmla="*/ 24 w 96"/>
                <a:gd name="T83" fmla="*/ 54 h 59"/>
                <a:gd name="T84" fmla="*/ 27 w 96"/>
                <a:gd name="T85" fmla="*/ 54 h 59"/>
                <a:gd name="T86" fmla="*/ 27 w 96"/>
                <a:gd name="T87" fmla="*/ 52 h 59"/>
                <a:gd name="T88" fmla="*/ 33 w 96"/>
                <a:gd name="T89" fmla="*/ 49 h 59"/>
                <a:gd name="T90" fmla="*/ 38 w 96"/>
                <a:gd name="T91" fmla="*/ 45 h 59"/>
                <a:gd name="T92" fmla="*/ 44 w 96"/>
                <a:gd name="T93" fmla="*/ 41 h 59"/>
                <a:gd name="T94" fmla="*/ 49 w 96"/>
                <a:gd name="T95" fmla="*/ 36 h 59"/>
                <a:gd name="T96" fmla="*/ 51 w 96"/>
                <a:gd name="T97" fmla="*/ 36 h 59"/>
                <a:gd name="T98" fmla="*/ 55 w 96"/>
                <a:gd name="T99" fmla="*/ 34 h 59"/>
                <a:gd name="T100" fmla="*/ 56 w 96"/>
                <a:gd name="T101" fmla="*/ 34 h 59"/>
                <a:gd name="T102" fmla="*/ 58 w 96"/>
                <a:gd name="T103" fmla="*/ 34 h 59"/>
                <a:gd name="T104" fmla="*/ 62 w 96"/>
                <a:gd name="T105" fmla="*/ 34 h 59"/>
                <a:gd name="T106" fmla="*/ 62 w 96"/>
                <a:gd name="T107" fmla="*/ 34 h 59"/>
                <a:gd name="T108" fmla="*/ 64 w 96"/>
                <a:gd name="T109" fmla="*/ 31 h 59"/>
                <a:gd name="T110" fmla="*/ 69 w 96"/>
                <a:gd name="T111" fmla="*/ 27 h 59"/>
                <a:gd name="T112" fmla="*/ 73 w 96"/>
                <a:gd name="T113" fmla="*/ 25 h 59"/>
                <a:gd name="T114" fmla="*/ 82 w 96"/>
                <a:gd name="T115" fmla="*/ 20 h 59"/>
                <a:gd name="T116" fmla="*/ 85 w 96"/>
                <a:gd name="T117" fmla="*/ 18 h 59"/>
                <a:gd name="T118" fmla="*/ 91 w 96"/>
                <a:gd name="T119" fmla="*/ 12 h 59"/>
                <a:gd name="T120" fmla="*/ 93 w 96"/>
                <a:gd name="T121" fmla="*/ 9 h 59"/>
                <a:gd name="T122" fmla="*/ 94 w 96"/>
                <a:gd name="T123" fmla="*/ 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6" h="59">
                  <a:moveTo>
                    <a:pt x="93" y="9"/>
                  </a:moveTo>
                  <a:lnTo>
                    <a:pt x="93" y="9"/>
                  </a:lnTo>
                  <a:lnTo>
                    <a:pt x="91" y="9"/>
                  </a:lnTo>
                  <a:lnTo>
                    <a:pt x="93" y="9"/>
                  </a:lnTo>
                  <a:lnTo>
                    <a:pt x="93" y="7"/>
                  </a:lnTo>
                  <a:lnTo>
                    <a:pt x="93" y="7"/>
                  </a:lnTo>
                  <a:lnTo>
                    <a:pt x="94" y="5"/>
                  </a:lnTo>
                  <a:lnTo>
                    <a:pt x="94" y="5"/>
                  </a:lnTo>
                  <a:lnTo>
                    <a:pt x="93" y="7"/>
                  </a:lnTo>
                  <a:lnTo>
                    <a:pt x="91" y="7"/>
                  </a:lnTo>
                  <a:lnTo>
                    <a:pt x="89" y="7"/>
                  </a:lnTo>
                  <a:lnTo>
                    <a:pt x="87" y="9"/>
                  </a:lnTo>
                  <a:lnTo>
                    <a:pt x="87" y="9"/>
                  </a:lnTo>
                  <a:lnTo>
                    <a:pt x="87" y="7"/>
                  </a:lnTo>
                  <a:lnTo>
                    <a:pt x="89" y="5"/>
                  </a:lnTo>
                  <a:lnTo>
                    <a:pt x="89" y="3"/>
                  </a:lnTo>
                  <a:lnTo>
                    <a:pt x="89" y="3"/>
                  </a:lnTo>
                  <a:lnTo>
                    <a:pt x="87" y="3"/>
                  </a:lnTo>
                  <a:lnTo>
                    <a:pt x="89" y="2"/>
                  </a:lnTo>
                  <a:lnTo>
                    <a:pt x="91" y="2"/>
                  </a:lnTo>
                  <a:lnTo>
                    <a:pt x="91" y="0"/>
                  </a:lnTo>
                  <a:lnTo>
                    <a:pt x="89" y="2"/>
                  </a:lnTo>
                  <a:lnTo>
                    <a:pt x="89" y="2"/>
                  </a:lnTo>
                  <a:lnTo>
                    <a:pt x="89" y="2"/>
                  </a:lnTo>
                  <a:lnTo>
                    <a:pt x="87" y="2"/>
                  </a:lnTo>
                  <a:lnTo>
                    <a:pt x="85" y="3"/>
                  </a:lnTo>
                  <a:lnTo>
                    <a:pt x="84" y="5"/>
                  </a:lnTo>
                  <a:lnTo>
                    <a:pt x="78" y="9"/>
                  </a:lnTo>
                  <a:lnTo>
                    <a:pt x="76" y="11"/>
                  </a:lnTo>
                  <a:lnTo>
                    <a:pt x="76" y="11"/>
                  </a:lnTo>
                  <a:lnTo>
                    <a:pt x="75" y="11"/>
                  </a:lnTo>
                  <a:lnTo>
                    <a:pt x="71" y="12"/>
                  </a:lnTo>
                  <a:lnTo>
                    <a:pt x="69" y="14"/>
                  </a:lnTo>
                  <a:lnTo>
                    <a:pt x="66" y="18"/>
                  </a:lnTo>
                  <a:lnTo>
                    <a:pt x="62" y="20"/>
                  </a:lnTo>
                  <a:lnTo>
                    <a:pt x="58" y="21"/>
                  </a:lnTo>
                  <a:lnTo>
                    <a:pt x="56" y="23"/>
                  </a:lnTo>
                  <a:lnTo>
                    <a:pt x="55" y="23"/>
                  </a:lnTo>
                  <a:lnTo>
                    <a:pt x="55" y="23"/>
                  </a:lnTo>
                  <a:lnTo>
                    <a:pt x="53" y="23"/>
                  </a:lnTo>
                  <a:lnTo>
                    <a:pt x="51" y="25"/>
                  </a:lnTo>
                  <a:lnTo>
                    <a:pt x="49" y="25"/>
                  </a:lnTo>
                  <a:lnTo>
                    <a:pt x="47" y="27"/>
                  </a:lnTo>
                  <a:lnTo>
                    <a:pt x="42" y="29"/>
                  </a:lnTo>
                  <a:lnTo>
                    <a:pt x="40" y="29"/>
                  </a:lnTo>
                  <a:lnTo>
                    <a:pt x="37" y="31"/>
                  </a:lnTo>
                  <a:lnTo>
                    <a:pt x="35" y="31"/>
                  </a:lnTo>
                  <a:lnTo>
                    <a:pt x="35" y="31"/>
                  </a:lnTo>
                  <a:lnTo>
                    <a:pt x="33" y="31"/>
                  </a:lnTo>
                  <a:lnTo>
                    <a:pt x="33" y="32"/>
                  </a:lnTo>
                  <a:lnTo>
                    <a:pt x="31" y="32"/>
                  </a:lnTo>
                  <a:lnTo>
                    <a:pt x="29" y="32"/>
                  </a:lnTo>
                  <a:lnTo>
                    <a:pt x="29" y="32"/>
                  </a:lnTo>
                  <a:lnTo>
                    <a:pt x="27" y="34"/>
                  </a:lnTo>
                  <a:lnTo>
                    <a:pt x="26" y="34"/>
                  </a:lnTo>
                  <a:lnTo>
                    <a:pt x="24" y="36"/>
                  </a:lnTo>
                  <a:lnTo>
                    <a:pt x="24" y="36"/>
                  </a:lnTo>
                  <a:lnTo>
                    <a:pt x="22" y="38"/>
                  </a:lnTo>
                  <a:lnTo>
                    <a:pt x="20" y="38"/>
                  </a:lnTo>
                  <a:lnTo>
                    <a:pt x="18" y="38"/>
                  </a:lnTo>
                  <a:lnTo>
                    <a:pt x="18" y="40"/>
                  </a:lnTo>
                  <a:lnTo>
                    <a:pt x="17" y="41"/>
                  </a:lnTo>
                  <a:lnTo>
                    <a:pt x="17" y="41"/>
                  </a:lnTo>
                  <a:lnTo>
                    <a:pt x="17" y="40"/>
                  </a:lnTo>
                  <a:lnTo>
                    <a:pt x="17" y="40"/>
                  </a:lnTo>
                  <a:lnTo>
                    <a:pt x="17" y="40"/>
                  </a:lnTo>
                  <a:lnTo>
                    <a:pt x="15" y="40"/>
                  </a:lnTo>
                  <a:lnTo>
                    <a:pt x="11" y="43"/>
                  </a:lnTo>
                  <a:lnTo>
                    <a:pt x="11" y="43"/>
                  </a:lnTo>
                  <a:lnTo>
                    <a:pt x="13" y="43"/>
                  </a:lnTo>
                  <a:lnTo>
                    <a:pt x="11" y="43"/>
                  </a:lnTo>
                  <a:lnTo>
                    <a:pt x="11" y="43"/>
                  </a:lnTo>
                  <a:lnTo>
                    <a:pt x="11" y="43"/>
                  </a:lnTo>
                  <a:lnTo>
                    <a:pt x="9" y="43"/>
                  </a:lnTo>
                  <a:lnTo>
                    <a:pt x="9" y="43"/>
                  </a:lnTo>
                  <a:lnTo>
                    <a:pt x="9" y="43"/>
                  </a:lnTo>
                  <a:lnTo>
                    <a:pt x="9" y="45"/>
                  </a:lnTo>
                  <a:lnTo>
                    <a:pt x="8" y="45"/>
                  </a:lnTo>
                  <a:lnTo>
                    <a:pt x="8" y="45"/>
                  </a:lnTo>
                  <a:lnTo>
                    <a:pt x="8" y="45"/>
                  </a:lnTo>
                  <a:lnTo>
                    <a:pt x="8" y="45"/>
                  </a:lnTo>
                  <a:lnTo>
                    <a:pt x="8" y="47"/>
                  </a:lnTo>
                  <a:lnTo>
                    <a:pt x="6" y="47"/>
                  </a:lnTo>
                  <a:lnTo>
                    <a:pt x="6" y="47"/>
                  </a:lnTo>
                  <a:lnTo>
                    <a:pt x="4" y="49"/>
                  </a:lnTo>
                  <a:lnTo>
                    <a:pt x="2" y="49"/>
                  </a:lnTo>
                  <a:lnTo>
                    <a:pt x="2" y="49"/>
                  </a:lnTo>
                  <a:lnTo>
                    <a:pt x="0" y="49"/>
                  </a:lnTo>
                  <a:lnTo>
                    <a:pt x="2" y="49"/>
                  </a:lnTo>
                  <a:lnTo>
                    <a:pt x="4" y="49"/>
                  </a:lnTo>
                  <a:lnTo>
                    <a:pt x="4" y="49"/>
                  </a:lnTo>
                  <a:lnTo>
                    <a:pt x="0" y="50"/>
                  </a:lnTo>
                  <a:lnTo>
                    <a:pt x="2" y="50"/>
                  </a:lnTo>
                  <a:lnTo>
                    <a:pt x="4" y="49"/>
                  </a:lnTo>
                  <a:lnTo>
                    <a:pt x="4" y="50"/>
                  </a:lnTo>
                  <a:lnTo>
                    <a:pt x="2" y="50"/>
                  </a:lnTo>
                  <a:lnTo>
                    <a:pt x="0" y="52"/>
                  </a:lnTo>
                  <a:lnTo>
                    <a:pt x="0" y="52"/>
                  </a:lnTo>
                  <a:lnTo>
                    <a:pt x="2" y="52"/>
                  </a:lnTo>
                  <a:lnTo>
                    <a:pt x="4" y="52"/>
                  </a:lnTo>
                  <a:lnTo>
                    <a:pt x="6" y="52"/>
                  </a:lnTo>
                  <a:lnTo>
                    <a:pt x="6" y="52"/>
                  </a:lnTo>
                  <a:lnTo>
                    <a:pt x="6" y="54"/>
                  </a:lnTo>
                  <a:lnTo>
                    <a:pt x="6" y="56"/>
                  </a:lnTo>
                  <a:lnTo>
                    <a:pt x="6" y="56"/>
                  </a:lnTo>
                  <a:lnTo>
                    <a:pt x="8" y="56"/>
                  </a:lnTo>
                  <a:lnTo>
                    <a:pt x="8" y="56"/>
                  </a:lnTo>
                  <a:lnTo>
                    <a:pt x="6" y="56"/>
                  </a:lnTo>
                  <a:lnTo>
                    <a:pt x="6" y="58"/>
                  </a:lnTo>
                  <a:lnTo>
                    <a:pt x="8" y="58"/>
                  </a:lnTo>
                  <a:lnTo>
                    <a:pt x="8" y="58"/>
                  </a:lnTo>
                  <a:lnTo>
                    <a:pt x="8" y="58"/>
                  </a:lnTo>
                  <a:lnTo>
                    <a:pt x="9" y="58"/>
                  </a:lnTo>
                  <a:lnTo>
                    <a:pt x="9" y="58"/>
                  </a:lnTo>
                  <a:lnTo>
                    <a:pt x="9" y="59"/>
                  </a:lnTo>
                  <a:lnTo>
                    <a:pt x="9" y="59"/>
                  </a:lnTo>
                  <a:lnTo>
                    <a:pt x="11" y="59"/>
                  </a:lnTo>
                  <a:lnTo>
                    <a:pt x="11" y="59"/>
                  </a:lnTo>
                  <a:lnTo>
                    <a:pt x="15" y="59"/>
                  </a:lnTo>
                  <a:lnTo>
                    <a:pt x="15" y="58"/>
                  </a:lnTo>
                  <a:lnTo>
                    <a:pt x="17" y="58"/>
                  </a:lnTo>
                  <a:lnTo>
                    <a:pt x="17" y="58"/>
                  </a:lnTo>
                  <a:lnTo>
                    <a:pt x="17" y="56"/>
                  </a:lnTo>
                  <a:lnTo>
                    <a:pt x="18" y="56"/>
                  </a:lnTo>
                  <a:lnTo>
                    <a:pt x="20" y="56"/>
                  </a:lnTo>
                  <a:lnTo>
                    <a:pt x="24" y="54"/>
                  </a:lnTo>
                  <a:lnTo>
                    <a:pt x="26" y="54"/>
                  </a:lnTo>
                  <a:lnTo>
                    <a:pt x="26" y="54"/>
                  </a:lnTo>
                  <a:lnTo>
                    <a:pt x="27" y="54"/>
                  </a:lnTo>
                  <a:lnTo>
                    <a:pt x="27" y="52"/>
                  </a:lnTo>
                  <a:lnTo>
                    <a:pt x="27" y="52"/>
                  </a:lnTo>
                  <a:lnTo>
                    <a:pt x="27" y="52"/>
                  </a:lnTo>
                  <a:lnTo>
                    <a:pt x="29" y="52"/>
                  </a:lnTo>
                  <a:lnTo>
                    <a:pt x="31" y="50"/>
                  </a:lnTo>
                  <a:lnTo>
                    <a:pt x="33" y="49"/>
                  </a:lnTo>
                  <a:lnTo>
                    <a:pt x="33" y="49"/>
                  </a:lnTo>
                  <a:lnTo>
                    <a:pt x="37" y="47"/>
                  </a:lnTo>
                  <a:lnTo>
                    <a:pt x="38" y="45"/>
                  </a:lnTo>
                  <a:lnTo>
                    <a:pt x="40" y="43"/>
                  </a:lnTo>
                  <a:lnTo>
                    <a:pt x="40" y="43"/>
                  </a:lnTo>
                  <a:lnTo>
                    <a:pt x="44" y="41"/>
                  </a:lnTo>
                  <a:lnTo>
                    <a:pt x="46" y="40"/>
                  </a:lnTo>
                  <a:lnTo>
                    <a:pt x="47" y="38"/>
                  </a:lnTo>
                  <a:lnTo>
                    <a:pt x="49" y="36"/>
                  </a:lnTo>
                  <a:lnTo>
                    <a:pt x="51" y="34"/>
                  </a:lnTo>
                  <a:lnTo>
                    <a:pt x="51" y="36"/>
                  </a:lnTo>
                  <a:lnTo>
                    <a:pt x="51" y="36"/>
                  </a:lnTo>
                  <a:lnTo>
                    <a:pt x="51" y="36"/>
                  </a:lnTo>
                  <a:lnTo>
                    <a:pt x="53" y="36"/>
                  </a:lnTo>
                  <a:lnTo>
                    <a:pt x="55" y="34"/>
                  </a:lnTo>
                  <a:lnTo>
                    <a:pt x="56" y="34"/>
                  </a:lnTo>
                  <a:lnTo>
                    <a:pt x="56" y="34"/>
                  </a:lnTo>
                  <a:lnTo>
                    <a:pt x="56" y="34"/>
                  </a:lnTo>
                  <a:lnTo>
                    <a:pt x="58" y="34"/>
                  </a:lnTo>
                  <a:lnTo>
                    <a:pt x="58" y="34"/>
                  </a:lnTo>
                  <a:lnTo>
                    <a:pt x="58" y="34"/>
                  </a:lnTo>
                  <a:lnTo>
                    <a:pt x="58" y="34"/>
                  </a:lnTo>
                  <a:lnTo>
                    <a:pt x="60" y="36"/>
                  </a:lnTo>
                  <a:lnTo>
                    <a:pt x="62" y="34"/>
                  </a:lnTo>
                  <a:lnTo>
                    <a:pt x="60" y="36"/>
                  </a:lnTo>
                  <a:lnTo>
                    <a:pt x="62" y="36"/>
                  </a:lnTo>
                  <a:lnTo>
                    <a:pt x="62" y="34"/>
                  </a:lnTo>
                  <a:lnTo>
                    <a:pt x="62" y="34"/>
                  </a:lnTo>
                  <a:lnTo>
                    <a:pt x="62" y="32"/>
                  </a:lnTo>
                  <a:lnTo>
                    <a:pt x="64" y="31"/>
                  </a:lnTo>
                  <a:lnTo>
                    <a:pt x="67" y="29"/>
                  </a:lnTo>
                  <a:lnTo>
                    <a:pt x="67" y="27"/>
                  </a:lnTo>
                  <a:lnTo>
                    <a:pt x="69" y="27"/>
                  </a:lnTo>
                  <a:lnTo>
                    <a:pt x="71" y="25"/>
                  </a:lnTo>
                  <a:lnTo>
                    <a:pt x="71" y="25"/>
                  </a:lnTo>
                  <a:lnTo>
                    <a:pt x="73" y="25"/>
                  </a:lnTo>
                  <a:lnTo>
                    <a:pt x="78" y="21"/>
                  </a:lnTo>
                  <a:lnTo>
                    <a:pt x="80" y="20"/>
                  </a:lnTo>
                  <a:lnTo>
                    <a:pt x="82" y="20"/>
                  </a:lnTo>
                  <a:lnTo>
                    <a:pt x="82" y="20"/>
                  </a:lnTo>
                  <a:lnTo>
                    <a:pt x="84" y="18"/>
                  </a:lnTo>
                  <a:lnTo>
                    <a:pt x="85" y="18"/>
                  </a:lnTo>
                  <a:lnTo>
                    <a:pt x="87" y="16"/>
                  </a:lnTo>
                  <a:lnTo>
                    <a:pt x="89" y="14"/>
                  </a:lnTo>
                  <a:lnTo>
                    <a:pt x="91" y="12"/>
                  </a:lnTo>
                  <a:lnTo>
                    <a:pt x="93" y="11"/>
                  </a:lnTo>
                  <a:lnTo>
                    <a:pt x="93" y="11"/>
                  </a:lnTo>
                  <a:lnTo>
                    <a:pt x="93" y="9"/>
                  </a:lnTo>
                  <a:lnTo>
                    <a:pt x="94" y="9"/>
                  </a:lnTo>
                  <a:lnTo>
                    <a:pt x="96" y="7"/>
                  </a:lnTo>
                  <a:lnTo>
                    <a:pt x="94" y="7"/>
                  </a:lnTo>
                  <a:lnTo>
                    <a:pt x="93" y="9"/>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49" name="Freeform 554"/>
            <p:cNvSpPr>
              <a:spLocks/>
            </p:cNvSpPr>
            <p:nvPr/>
          </p:nvSpPr>
          <p:spPr bwMode="auto">
            <a:xfrm>
              <a:off x="5863199" y="3553192"/>
              <a:ext cx="118437" cy="133603"/>
            </a:xfrm>
            <a:custGeom>
              <a:avLst/>
              <a:gdLst>
                <a:gd name="T0" fmla="*/ 56 w 58"/>
                <a:gd name="T1" fmla="*/ 39 h 79"/>
                <a:gd name="T2" fmla="*/ 53 w 58"/>
                <a:gd name="T3" fmla="*/ 41 h 79"/>
                <a:gd name="T4" fmla="*/ 47 w 58"/>
                <a:gd name="T5" fmla="*/ 43 h 79"/>
                <a:gd name="T6" fmla="*/ 44 w 58"/>
                <a:gd name="T7" fmla="*/ 39 h 79"/>
                <a:gd name="T8" fmla="*/ 42 w 58"/>
                <a:gd name="T9" fmla="*/ 38 h 79"/>
                <a:gd name="T10" fmla="*/ 44 w 58"/>
                <a:gd name="T11" fmla="*/ 34 h 79"/>
                <a:gd name="T12" fmla="*/ 47 w 58"/>
                <a:gd name="T13" fmla="*/ 30 h 79"/>
                <a:gd name="T14" fmla="*/ 47 w 58"/>
                <a:gd name="T15" fmla="*/ 27 h 79"/>
                <a:gd name="T16" fmla="*/ 47 w 58"/>
                <a:gd name="T17" fmla="*/ 27 h 79"/>
                <a:gd name="T18" fmla="*/ 42 w 58"/>
                <a:gd name="T19" fmla="*/ 34 h 79"/>
                <a:gd name="T20" fmla="*/ 44 w 58"/>
                <a:gd name="T21" fmla="*/ 30 h 79"/>
                <a:gd name="T22" fmla="*/ 42 w 58"/>
                <a:gd name="T23" fmla="*/ 29 h 79"/>
                <a:gd name="T24" fmla="*/ 42 w 58"/>
                <a:gd name="T25" fmla="*/ 29 h 79"/>
                <a:gd name="T26" fmla="*/ 42 w 58"/>
                <a:gd name="T27" fmla="*/ 25 h 79"/>
                <a:gd name="T28" fmla="*/ 46 w 58"/>
                <a:gd name="T29" fmla="*/ 23 h 79"/>
                <a:gd name="T30" fmla="*/ 47 w 58"/>
                <a:gd name="T31" fmla="*/ 18 h 79"/>
                <a:gd name="T32" fmla="*/ 47 w 58"/>
                <a:gd name="T33" fmla="*/ 16 h 79"/>
                <a:gd name="T34" fmla="*/ 49 w 58"/>
                <a:gd name="T35" fmla="*/ 16 h 79"/>
                <a:gd name="T36" fmla="*/ 49 w 58"/>
                <a:gd name="T37" fmla="*/ 14 h 79"/>
                <a:gd name="T38" fmla="*/ 51 w 58"/>
                <a:gd name="T39" fmla="*/ 10 h 79"/>
                <a:gd name="T40" fmla="*/ 51 w 58"/>
                <a:gd name="T41" fmla="*/ 9 h 79"/>
                <a:gd name="T42" fmla="*/ 49 w 58"/>
                <a:gd name="T43" fmla="*/ 7 h 79"/>
                <a:gd name="T44" fmla="*/ 49 w 58"/>
                <a:gd name="T45" fmla="*/ 5 h 79"/>
                <a:gd name="T46" fmla="*/ 47 w 58"/>
                <a:gd name="T47" fmla="*/ 7 h 79"/>
                <a:gd name="T48" fmla="*/ 47 w 58"/>
                <a:gd name="T49" fmla="*/ 1 h 79"/>
                <a:gd name="T50" fmla="*/ 49 w 58"/>
                <a:gd name="T51" fmla="*/ 0 h 79"/>
                <a:gd name="T52" fmla="*/ 47 w 58"/>
                <a:gd name="T53" fmla="*/ 1 h 79"/>
                <a:gd name="T54" fmla="*/ 44 w 58"/>
                <a:gd name="T55" fmla="*/ 9 h 79"/>
                <a:gd name="T56" fmla="*/ 46 w 58"/>
                <a:gd name="T57" fmla="*/ 10 h 79"/>
                <a:gd name="T58" fmla="*/ 44 w 58"/>
                <a:gd name="T59" fmla="*/ 12 h 79"/>
                <a:gd name="T60" fmla="*/ 42 w 58"/>
                <a:gd name="T61" fmla="*/ 14 h 79"/>
                <a:gd name="T62" fmla="*/ 42 w 58"/>
                <a:gd name="T63" fmla="*/ 21 h 79"/>
                <a:gd name="T64" fmla="*/ 44 w 58"/>
                <a:gd name="T65" fmla="*/ 20 h 79"/>
                <a:gd name="T66" fmla="*/ 42 w 58"/>
                <a:gd name="T67" fmla="*/ 23 h 79"/>
                <a:gd name="T68" fmla="*/ 42 w 58"/>
                <a:gd name="T69" fmla="*/ 25 h 79"/>
                <a:gd name="T70" fmla="*/ 40 w 58"/>
                <a:gd name="T71" fmla="*/ 25 h 79"/>
                <a:gd name="T72" fmla="*/ 40 w 58"/>
                <a:gd name="T73" fmla="*/ 30 h 79"/>
                <a:gd name="T74" fmla="*/ 38 w 58"/>
                <a:gd name="T75" fmla="*/ 30 h 79"/>
                <a:gd name="T76" fmla="*/ 38 w 58"/>
                <a:gd name="T77" fmla="*/ 34 h 79"/>
                <a:gd name="T78" fmla="*/ 35 w 58"/>
                <a:gd name="T79" fmla="*/ 38 h 79"/>
                <a:gd name="T80" fmla="*/ 31 w 58"/>
                <a:gd name="T81" fmla="*/ 41 h 79"/>
                <a:gd name="T82" fmla="*/ 27 w 58"/>
                <a:gd name="T83" fmla="*/ 43 h 79"/>
                <a:gd name="T84" fmla="*/ 20 w 58"/>
                <a:gd name="T85" fmla="*/ 50 h 79"/>
                <a:gd name="T86" fmla="*/ 15 w 58"/>
                <a:gd name="T87" fmla="*/ 52 h 79"/>
                <a:gd name="T88" fmla="*/ 13 w 58"/>
                <a:gd name="T89" fmla="*/ 58 h 79"/>
                <a:gd name="T90" fmla="*/ 15 w 58"/>
                <a:gd name="T91" fmla="*/ 61 h 79"/>
                <a:gd name="T92" fmla="*/ 13 w 58"/>
                <a:gd name="T93" fmla="*/ 67 h 79"/>
                <a:gd name="T94" fmla="*/ 8 w 58"/>
                <a:gd name="T95" fmla="*/ 70 h 79"/>
                <a:gd name="T96" fmla="*/ 0 w 58"/>
                <a:gd name="T97" fmla="*/ 76 h 79"/>
                <a:gd name="T98" fmla="*/ 2 w 58"/>
                <a:gd name="T99" fmla="*/ 77 h 79"/>
                <a:gd name="T100" fmla="*/ 4 w 58"/>
                <a:gd name="T101" fmla="*/ 79 h 79"/>
                <a:gd name="T102" fmla="*/ 18 w 58"/>
                <a:gd name="T103" fmla="*/ 70 h 79"/>
                <a:gd name="T104" fmla="*/ 27 w 58"/>
                <a:gd name="T105" fmla="*/ 65 h 79"/>
                <a:gd name="T106" fmla="*/ 29 w 58"/>
                <a:gd name="T107" fmla="*/ 61 h 79"/>
                <a:gd name="T108" fmla="*/ 31 w 58"/>
                <a:gd name="T109" fmla="*/ 59 h 79"/>
                <a:gd name="T110" fmla="*/ 38 w 58"/>
                <a:gd name="T111" fmla="*/ 56 h 79"/>
                <a:gd name="T112" fmla="*/ 40 w 58"/>
                <a:gd name="T113" fmla="*/ 56 h 79"/>
                <a:gd name="T114" fmla="*/ 42 w 58"/>
                <a:gd name="T115" fmla="*/ 58 h 79"/>
                <a:gd name="T116" fmla="*/ 42 w 58"/>
                <a:gd name="T117" fmla="*/ 54 h 79"/>
                <a:gd name="T118" fmla="*/ 47 w 58"/>
                <a:gd name="T119" fmla="*/ 52 h 79"/>
                <a:gd name="T120" fmla="*/ 51 w 58"/>
                <a:gd name="T121" fmla="*/ 48 h 79"/>
                <a:gd name="T122" fmla="*/ 58 w 58"/>
                <a:gd name="T123" fmla="*/ 4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 h="79">
                  <a:moveTo>
                    <a:pt x="56" y="39"/>
                  </a:moveTo>
                  <a:lnTo>
                    <a:pt x="56" y="39"/>
                  </a:lnTo>
                  <a:lnTo>
                    <a:pt x="56" y="39"/>
                  </a:lnTo>
                  <a:lnTo>
                    <a:pt x="55" y="39"/>
                  </a:lnTo>
                  <a:lnTo>
                    <a:pt x="53" y="41"/>
                  </a:lnTo>
                  <a:lnTo>
                    <a:pt x="53" y="41"/>
                  </a:lnTo>
                  <a:lnTo>
                    <a:pt x="49" y="43"/>
                  </a:lnTo>
                  <a:lnTo>
                    <a:pt x="49" y="43"/>
                  </a:lnTo>
                  <a:lnTo>
                    <a:pt x="47" y="43"/>
                  </a:lnTo>
                  <a:lnTo>
                    <a:pt x="47" y="43"/>
                  </a:lnTo>
                  <a:lnTo>
                    <a:pt x="46" y="43"/>
                  </a:lnTo>
                  <a:lnTo>
                    <a:pt x="44" y="39"/>
                  </a:lnTo>
                  <a:lnTo>
                    <a:pt x="44" y="38"/>
                  </a:lnTo>
                  <a:lnTo>
                    <a:pt x="42" y="38"/>
                  </a:lnTo>
                  <a:lnTo>
                    <a:pt x="42" y="38"/>
                  </a:lnTo>
                  <a:lnTo>
                    <a:pt x="44" y="36"/>
                  </a:lnTo>
                  <a:lnTo>
                    <a:pt x="44" y="34"/>
                  </a:lnTo>
                  <a:lnTo>
                    <a:pt x="44" y="34"/>
                  </a:lnTo>
                  <a:lnTo>
                    <a:pt x="46" y="34"/>
                  </a:lnTo>
                  <a:lnTo>
                    <a:pt x="47" y="32"/>
                  </a:lnTo>
                  <a:lnTo>
                    <a:pt x="47" y="30"/>
                  </a:lnTo>
                  <a:lnTo>
                    <a:pt x="47" y="29"/>
                  </a:lnTo>
                  <a:lnTo>
                    <a:pt x="49" y="27"/>
                  </a:lnTo>
                  <a:lnTo>
                    <a:pt x="47" y="27"/>
                  </a:lnTo>
                  <a:lnTo>
                    <a:pt x="47" y="25"/>
                  </a:lnTo>
                  <a:lnTo>
                    <a:pt x="47" y="25"/>
                  </a:lnTo>
                  <a:lnTo>
                    <a:pt x="47" y="27"/>
                  </a:lnTo>
                  <a:lnTo>
                    <a:pt x="47" y="29"/>
                  </a:lnTo>
                  <a:lnTo>
                    <a:pt x="44" y="32"/>
                  </a:lnTo>
                  <a:lnTo>
                    <a:pt x="42" y="34"/>
                  </a:lnTo>
                  <a:lnTo>
                    <a:pt x="42" y="32"/>
                  </a:lnTo>
                  <a:lnTo>
                    <a:pt x="42" y="30"/>
                  </a:lnTo>
                  <a:lnTo>
                    <a:pt x="44" y="30"/>
                  </a:lnTo>
                  <a:lnTo>
                    <a:pt x="44" y="29"/>
                  </a:lnTo>
                  <a:lnTo>
                    <a:pt x="42" y="29"/>
                  </a:lnTo>
                  <a:lnTo>
                    <a:pt x="42" y="29"/>
                  </a:lnTo>
                  <a:lnTo>
                    <a:pt x="40" y="29"/>
                  </a:lnTo>
                  <a:lnTo>
                    <a:pt x="40" y="29"/>
                  </a:lnTo>
                  <a:lnTo>
                    <a:pt x="42" y="29"/>
                  </a:lnTo>
                  <a:lnTo>
                    <a:pt x="42" y="29"/>
                  </a:lnTo>
                  <a:lnTo>
                    <a:pt x="42" y="27"/>
                  </a:lnTo>
                  <a:lnTo>
                    <a:pt x="42" y="25"/>
                  </a:lnTo>
                  <a:lnTo>
                    <a:pt x="44" y="25"/>
                  </a:lnTo>
                  <a:lnTo>
                    <a:pt x="46" y="25"/>
                  </a:lnTo>
                  <a:lnTo>
                    <a:pt x="46" y="23"/>
                  </a:lnTo>
                  <a:lnTo>
                    <a:pt x="46" y="20"/>
                  </a:lnTo>
                  <a:lnTo>
                    <a:pt x="46" y="20"/>
                  </a:lnTo>
                  <a:lnTo>
                    <a:pt x="47" y="18"/>
                  </a:lnTo>
                  <a:lnTo>
                    <a:pt x="47" y="18"/>
                  </a:lnTo>
                  <a:lnTo>
                    <a:pt x="47" y="18"/>
                  </a:lnTo>
                  <a:lnTo>
                    <a:pt x="47" y="16"/>
                  </a:lnTo>
                  <a:lnTo>
                    <a:pt x="47" y="16"/>
                  </a:lnTo>
                  <a:lnTo>
                    <a:pt x="47" y="18"/>
                  </a:lnTo>
                  <a:lnTo>
                    <a:pt x="49" y="16"/>
                  </a:lnTo>
                  <a:lnTo>
                    <a:pt x="49" y="16"/>
                  </a:lnTo>
                  <a:lnTo>
                    <a:pt x="49" y="14"/>
                  </a:lnTo>
                  <a:lnTo>
                    <a:pt x="49" y="14"/>
                  </a:lnTo>
                  <a:lnTo>
                    <a:pt x="51" y="12"/>
                  </a:lnTo>
                  <a:lnTo>
                    <a:pt x="51" y="10"/>
                  </a:lnTo>
                  <a:lnTo>
                    <a:pt x="51" y="10"/>
                  </a:lnTo>
                  <a:lnTo>
                    <a:pt x="49" y="10"/>
                  </a:lnTo>
                  <a:lnTo>
                    <a:pt x="49" y="10"/>
                  </a:lnTo>
                  <a:lnTo>
                    <a:pt x="51" y="9"/>
                  </a:lnTo>
                  <a:lnTo>
                    <a:pt x="51" y="7"/>
                  </a:lnTo>
                  <a:lnTo>
                    <a:pt x="49" y="7"/>
                  </a:lnTo>
                  <a:lnTo>
                    <a:pt x="49" y="7"/>
                  </a:lnTo>
                  <a:lnTo>
                    <a:pt x="49" y="7"/>
                  </a:lnTo>
                  <a:lnTo>
                    <a:pt x="47" y="7"/>
                  </a:lnTo>
                  <a:lnTo>
                    <a:pt x="49" y="5"/>
                  </a:lnTo>
                  <a:lnTo>
                    <a:pt x="49" y="5"/>
                  </a:lnTo>
                  <a:lnTo>
                    <a:pt x="47" y="7"/>
                  </a:lnTo>
                  <a:lnTo>
                    <a:pt x="47" y="7"/>
                  </a:lnTo>
                  <a:lnTo>
                    <a:pt x="47" y="5"/>
                  </a:lnTo>
                  <a:lnTo>
                    <a:pt x="47" y="3"/>
                  </a:lnTo>
                  <a:lnTo>
                    <a:pt x="47" y="1"/>
                  </a:lnTo>
                  <a:lnTo>
                    <a:pt x="49" y="1"/>
                  </a:lnTo>
                  <a:lnTo>
                    <a:pt x="49" y="0"/>
                  </a:lnTo>
                  <a:lnTo>
                    <a:pt x="49" y="0"/>
                  </a:lnTo>
                  <a:lnTo>
                    <a:pt x="47" y="1"/>
                  </a:lnTo>
                  <a:lnTo>
                    <a:pt x="47" y="1"/>
                  </a:lnTo>
                  <a:lnTo>
                    <a:pt x="47" y="1"/>
                  </a:lnTo>
                  <a:lnTo>
                    <a:pt x="46" y="7"/>
                  </a:lnTo>
                  <a:lnTo>
                    <a:pt x="46" y="7"/>
                  </a:lnTo>
                  <a:lnTo>
                    <a:pt x="44" y="9"/>
                  </a:lnTo>
                  <a:lnTo>
                    <a:pt x="44" y="10"/>
                  </a:lnTo>
                  <a:lnTo>
                    <a:pt x="44" y="12"/>
                  </a:lnTo>
                  <a:lnTo>
                    <a:pt x="46" y="10"/>
                  </a:lnTo>
                  <a:lnTo>
                    <a:pt x="46" y="10"/>
                  </a:lnTo>
                  <a:lnTo>
                    <a:pt x="46" y="10"/>
                  </a:lnTo>
                  <a:lnTo>
                    <a:pt x="44" y="12"/>
                  </a:lnTo>
                  <a:lnTo>
                    <a:pt x="44" y="12"/>
                  </a:lnTo>
                  <a:lnTo>
                    <a:pt x="44" y="12"/>
                  </a:lnTo>
                  <a:lnTo>
                    <a:pt x="42" y="14"/>
                  </a:lnTo>
                  <a:lnTo>
                    <a:pt x="42" y="20"/>
                  </a:lnTo>
                  <a:lnTo>
                    <a:pt x="40" y="23"/>
                  </a:lnTo>
                  <a:lnTo>
                    <a:pt x="42" y="21"/>
                  </a:lnTo>
                  <a:lnTo>
                    <a:pt x="42" y="20"/>
                  </a:lnTo>
                  <a:lnTo>
                    <a:pt x="44" y="20"/>
                  </a:lnTo>
                  <a:lnTo>
                    <a:pt x="44" y="20"/>
                  </a:lnTo>
                  <a:lnTo>
                    <a:pt x="44" y="20"/>
                  </a:lnTo>
                  <a:lnTo>
                    <a:pt x="42" y="21"/>
                  </a:lnTo>
                  <a:lnTo>
                    <a:pt x="42" y="23"/>
                  </a:lnTo>
                  <a:lnTo>
                    <a:pt x="42" y="23"/>
                  </a:lnTo>
                  <a:lnTo>
                    <a:pt x="42" y="23"/>
                  </a:lnTo>
                  <a:lnTo>
                    <a:pt x="42" y="25"/>
                  </a:lnTo>
                  <a:lnTo>
                    <a:pt x="40" y="25"/>
                  </a:lnTo>
                  <a:lnTo>
                    <a:pt x="40" y="23"/>
                  </a:lnTo>
                  <a:lnTo>
                    <a:pt x="40" y="25"/>
                  </a:lnTo>
                  <a:lnTo>
                    <a:pt x="38" y="29"/>
                  </a:lnTo>
                  <a:lnTo>
                    <a:pt x="40" y="29"/>
                  </a:lnTo>
                  <a:lnTo>
                    <a:pt x="40" y="30"/>
                  </a:lnTo>
                  <a:lnTo>
                    <a:pt x="38" y="30"/>
                  </a:lnTo>
                  <a:lnTo>
                    <a:pt x="38" y="30"/>
                  </a:lnTo>
                  <a:lnTo>
                    <a:pt x="38" y="30"/>
                  </a:lnTo>
                  <a:lnTo>
                    <a:pt x="37" y="32"/>
                  </a:lnTo>
                  <a:lnTo>
                    <a:pt x="37" y="34"/>
                  </a:lnTo>
                  <a:lnTo>
                    <a:pt x="38" y="34"/>
                  </a:lnTo>
                  <a:lnTo>
                    <a:pt x="37" y="36"/>
                  </a:lnTo>
                  <a:lnTo>
                    <a:pt x="35" y="38"/>
                  </a:lnTo>
                  <a:lnTo>
                    <a:pt x="35" y="38"/>
                  </a:lnTo>
                  <a:lnTo>
                    <a:pt x="33" y="38"/>
                  </a:lnTo>
                  <a:lnTo>
                    <a:pt x="33" y="39"/>
                  </a:lnTo>
                  <a:lnTo>
                    <a:pt x="31" y="41"/>
                  </a:lnTo>
                  <a:lnTo>
                    <a:pt x="31" y="43"/>
                  </a:lnTo>
                  <a:lnTo>
                    <a:pt x="29" y="43"/>
                  </a:lnTo>
                  <a:lnTo>
                    <a:pt x="27" y="43"/>
                  </a:lnTo>
                  <a:lnTo>
                    <a:pt x="26" y="47"/>
                  </a:lnTo>
                  <a:lnTo>
                    <a:pt x="22" y="48"/>
                  </a:lnTo>
                  <a:lnTo>
                    <a:pt x="20" y="50"/>
                  </a:lnTo>
                  <a:lnTo>
                    <a:pt x="18" y="50"/>
                  </a:lnTo>
                  <a:lnTo>
                    <a:pt x="17" y="52"/>
                  </a:lnTo>
                  <a:lnTo>
                    <a:pt x="15" y="52"/>
                  </a:lnTo>
                  <a:lnTo>
                    <a:pt x="13" y="54"/>
                  </a:lnTo>
                  <a:lnTo>
                    <a:pt x="13" y="56"/>
                  </a:lnTo>
                  <a:lnTo>
                    <a:pt x="13" y="58"/>
                  </a:lnTo>
                  <a:lnTo>
                    <a:pt x="13" y="59"/>
                  </a:lnTo>
                  <a:lnTo>
                    <a:pt x="15" y="61"/>
                  </a:lnTo>
                  <a:lnTo>
                    <a:pt x="15" y="61"/>
                  </a:lnTo>
                  <a:lnTo>
                    <a:pt x="15" y="63"/>
                  </a:lnTo>
                  <a:lnTo>
                    <a:pt x="15" y="65"/>
                  </a:lnTo>
                  <a:lnTo>
                    <a:pt x="13" y="67"/>
                  </a:lnTo>
                  <a:lnTo>
                    <a:pt x="11" y="67"/>
                  </a:lnTo>
                  <a:lnTo>
                    <a:pt x="9" y="70"/>
                  </a:lnTo>
                  <a:lnTo>
                    <a:pt x="8" y="70"/>
                  </a:lnTo>
                  <a:lnTo>
                    <a:pt x="6" y="72"/>
                  </a:lnTo>
                  <a:lnTo>
                    <a:pt x="4" y="74"/>
                  </a:lnTo>
                  <a:lnTo>
                    <a:pt x="0" y="76"/>
                  </a:lnTo>
                  <a:lnTo>
                    <a:pt x="0" y="76"/>
                  </a:lnTo>
                  <a:lnTo>
                    <a:pt x="0" y="76"/>
                  </a:lnTo>
                  <a:lnTo>
                    <a:pt x="2" y="77"/>
                  </a:lnTo>
                  <a:lnTo>
                    <a:pt x="2" y="77"/>
                  </a:lnTo>
                  <a:lnTo>
                    <a:pt x="2" y="79"/>
                  </a:lnTo>
                  <a:lnTo>
                    <a:pt x="4" y="79"/>
                  </a:lnTo>
                  <a:lnTo>
                    <a:pt x="8" y="77"/>
                  </a:lnTo>
                  <a:lnTo>
                    <a:pt x="11" y="76"/>
                  </a:lnTo>
                  <a:lnTo>
                    <a:pt x="18" y="70"/>
                  </a:lnTo>
                  <a:lnTo>
                    <a:pt x="20" y="68"/>
                  </a:lnTo>
                  <a:lnTo>
                    <a:pt x="22" y="67"/>
                  </a:lnTo>
                  <a:lnTo>
                    <a:pt x="27" y="65"/>
                  </a:lnTo>
                  <a:lnTo>
                    <a:pt x="29" y="63"/>
                  </a:lnTo>
                  <a:lnTo>
                    <a:pt x="31" y="61"/>
                  </a:lnTo>
                  <a:lnTo>
                    <a:pt x="29" y="61"/>
                  </a:lnTo>
                  <a:lnTo>
                    <a:pt x="31" y="59"/>
                  </a:lnTo>
                  <a:lnTo>
                    <a:pt x="31" y="59"/>
                  </a:lnTo>
                  <a:lnTo>
                    <a:pt x="31" y="59"/>
                  </a:lnTo>
                  <a:lnTo>
                    <a:pt x="37" y="56"/>
                  </a:lnTo>
                  <a:lnTo>
                    <a:pt x="37" y="56"/>
                  </a:lnTo>
                  <a:lnTo>
                    <a:pt x="38" y="56"/>
                  </a:lnTo>
                  <a:lnTo>
                    <a:pt x="38" y="56"/>
                  </a:lnTo>
                  <a:lnTo>
                    <a:pt x="40" y="56"/>
                  </a:lnTo>
                  <a:lnTo>
                    <a:pt x="40" y="56"/>
                  </a:lnTo>
                  <a:lnTo>
                    <a:pt x="42" y="56"/>
                  </a:lnTo>
                  <a:lnTo>
                    <a:pt x="40" y="58"/>
                  </a:lnTo>
                  <a:lnTo>
                    <a:pt x="42" y="58"/>
                  </a:lnTo>
                  <a:lnTo>
                    <a:pt x="42" y="56"/>
                  </a:lnTo>
                  <a:lnTo>
                    <a:pt x="42" y="56"/>
                  </a:lnTo>
                  <a:lnTo>
                    <a:pt x="42" y="54"/>
                  </a:lnTo>
                  <a:lnTo>
                    <a:pt x="44" y="54"/>
                  </a:lnTo>
                  <a:lnTo>
                    <a:pt x="46" y="52"/>
                  </a:lnTo>
                  <a:lnTo>
                    <a:pt x="47" y="52"/>
                  </a:lnTo>
                  <a:lnTo>
                    <a:pt x="49" y="50"/>
                  </a:lnTo>
                  <a:lnTo>
                    <a:pt x="51" y="48"/>
                  </a:lnTo>
                  <a:lnTo>
                    <a:pt x="51" y="48"/>
                  </a:lnTo>
                  <a:lnTo>
                    <a:pt x="55" y="45"/>
                  </a:lnTo>
                  <a:lnTo>
                    <a:pt x="56" y="43"/>
                  </a:lnTo>
                  <a:lnTo>
                    <a:pt x="58" y="41"/>
                  </a:lnTo>
                  <a:lnTo>
                    <a:pt x="58" y="39"/>
                  </a:lnTo>
                  <a:lnTo>
                    <a:pt x="56" y="39"/>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50" name="Freeform 555"/>
            <p:cNvSpPr>
              <a:spLocks/>
            </p:cNvSpPr>
            <p:nvPr/>
          </p:nvSpPr>
          <p:spPr bwMode="auto">
            <a:xfrm>
              <a:off x="6008183" y="3270767"/>
              <a:ext cx="28588" cy="45662"/>
            </a:xfrm>
            <a:custGeom>
              <a:avLst/>
              <a:gdLst>
                <a:gd name="T0" fmla="*/ 13 w 14"/>
                <a:gd name="T1" fmla="*/ 22 h 27"/>
                <a:gd name="T2" fmla="*/ 13 w 14"/>
                <a:gd name="T3" fmla="*/ 22 h 27"/>
                <a:gd name="T4" fmla="*/ 13 w 14"/>
                <a:gd name="T5" fmla="*/ 18 h 27"/>
                <a:gd name="T6" fmla="*/ 11 w 14"/>
                <a:gd name="T7" fmla="*/ 16 h 27"/>
                <a:gd name="T8" fmla="*/ 9 w 14"/>
                <a:gd name="T9" fmla="*/ 16 h 27"/>
                <a:gd name="T10" fmla="*/ 9 w 14"/>
                <a:gd name="T11" fmla="*/ 16 h 27"/>
                <a:gd name="T12" fmla="*/ 9 w 14"/>
                <a:gd name="T13" fmla="*/ 16 h 27"/>
                <a:gd name="T14" fmla="*/ 9 w 14"/>
                <a:gd name="T15" fmla="*/ 15 h 27"/>
                <a:gd name="T16" fmla="*/ 7 w 14"/>
                <a:gd name="T17" fmla="*/ 13 h 27"/>
                <a:gd name="T18" fmla="*/ 7 w 14"/>
                <a:gd name="T19" fmla="*/ 11 h 27"/>
                <a:gd name="T20" fmla="*/ 7 w 14"/>
                <a:gd name="T21" fmla="*/ 11 h 27"/>
                <a:gd name="T22" fmla="*/ 7 w 14"/>
                <a:gd name="T23" fmla="*/ 9 h 27"/>
                <a:gd name="T24" fmla="*/ 7 w 14"/>
                <a:gd name="T25" fmla="*/ 9 h 27"/>
                <a:gd name="T26" fmla="*/ 7 w 14"/>
                <a:gd name="T27" fmla="*/ 6 h 27"/>
                <a:gd name="T28" fmla="*/ 7 w 14"/>
                <a:gd name="T29" fmla="*/ 6 h 27"/>
                <a:gd name="T30" fmla="*/ 5 w 14"/>
                <a:gd name="T31" fmla="*/ 6 h 27"/>
                <a:gd name="T32" fmla="*/ 5 w 14"/>
                <a:gd name="T33" fmla="*/ 4 h 27"/>
                <a:gd name="T34" fmla="*/ 5 w 14"/>
                <a:gd name="T35" fmla="*/ 4 h 27"/>
                <a:gd name="T36" fmla="*/ 5 w 14"/>
                <a:gd name="T37" fmla="*/ 2 h 27"/>
                <a:gd name="T38" fmla="*/ 4 w 14"/>
                <a:gd name="T39" fmla="*/ 0 h 27"/>
                <a:gd name="T40" fmla="*/ 4 w 14"/>
                <a:gd name="T41" fmla="*/ 0 h 27"/>
                <a:gd name="T42" fmla="*/ 2 w 14"/>
                <a:gd name="T43" fmla="*/ 0 h 27"/>
                <a:gd name="T44" fmla="*/ 2 w 14"/>
                <a:gd name="T45" fmla="*/ 0 h 27"/>
                <a:gd name="T46" fmla="*/ 2 w 14"/>
                <a:gd name="T47" fmla="*/ 2 h 27"/>
                <a:gd name="T48" fmla="*/ 0 w 14"/>
                <a:gd name="T49" fmla="*/ 4 h 27"/>
                <a:gd name="T50" fmla="*/ 2 w 14"/>
                <a:gd name="T51" fmla="*/ 6 h 27"/>
                <a:gd name="T52" fmla="*/ 2 w 14"/>
                <a:gd name="T53" fmla="*/ 7 h 27"/>
                <a:gd name="T54" fmla="*/ 2 w 14"/>
                <a:gd name="T55" fmla="*/ 7 h 27"/>
                <a:gd name="T56" fmla="*/ 2 w 14"/>
                <a:gd name="T57" fmla="*/ 11 h 27"/>
                <a:gd name="T58" fmla="*/ 4 w 14"/>
                <a:gd name="T59" fmla="*/ 15 h 27"/>
                <a:gd name="T60" fmla="*/ 4 w 14"/>
                <a:gd name="T61" fmla="*/ 16 h 27"/>
                <a:gd name="T62" fmla="*/ 4 w 14"/>
                <a:gd name="T63" fmla="*/ 16 h 27"/>
                <a:gd name="T64" fmla="*/ 4 w 14"/>
                <a:gd name="T65" fmla="*/ 16 h 27"/>
                <a:gd name="T66" fmla="*/ 5 w 14"/>
                <a:gd name="T67" fmla="*/ 16 h 27"/>
                <a:gd name="T68" fmla="*/ 5 w 14"/>
                <a:gd name="T69" fmla="*/ 18 h 27"/>
                <a:gd name="T70" fmla="*/ 7 w 14"/>
                <a:gd name="T71" fmla="*/ 20 h 27"/>
                <a:gd name="T72" fmla="*/ 7 w 14"/>
                <a:gd name="T73" fmla="*/ 20 h 27"/>
                <a:gd name="T74" fmla="*/ 7 w 14"/>
                <a:gd name="T75" fmla="*/ 20 h 27"/>
                <a:gd name="T76" fmla="*/ 7 w 14"/>
                <a:gd name="T77" fmla="*/ 20 h 27"/>
                <a:gd name="T78" fmla="*/ 7 w 14"/>
                <a:gd name="T79" fmla="*/ 20 h 27"/>
                <a:gd name="T80" fmla="*/ 9 w 14"/>
                <a:gd name="T81" fmla="*/ 22 h 27"/>
                <a:gd name="T82" fmla="*/ 9 w 14"/>
                <a:gd name="T83" fmla="*/ 22 h 27"/>
                <a:gd name="T84" fmla="*/ 9 w 14"/>
                <a:gd name="T85" fmla="*/ 22 h 27"/>
                <a:gd name="T86" fmla="*/ 9 w 14"/>
                <a:gd name="T87" fmla="*/ 24 h 27"/>
                <a:gd name="T88" fmla="*/ 9 w 14"/>
                <a:gd name="T89" fmla="*/ 24 h 27"/>
                <a:gd name="T90" fmla="*/ 9 w 14"/>
                <a:gd name="T91" fmla="*/ 25 h 27"/>
                <a:gd name="T92" fmla="*/ 11 w 14"/>
                <a:gd name="T93" fmla="*/ 25 h 27"/>
                <a:gd name="T94" fmla="*/ 11 w 14"/>
                <a:gd name="T95" fmla="*/ 25 h 27"/>
                <a:gd name="T96" fmla="*/ 13 w 14"/>
                <a:gd name="T97" fmla="*/ 25 h 27"/>
                <a:gd name="T98" fmla="*/ 13 w 14"/>
                <a:gd name="T99" fmla="*/ 27 h 27"/>
                <a:gd name="T100" fmla="*/ 13 w 14"/>
                <a:gd name="T101" fmla="*/ 25 h 27"/>
                <a:gd name="T102" fmla="*/ 13 w 14"/>
                <a:gd name="T103" fmla="*/ 25 h 27"/>
                <a:gd name="T104" fmla="*/ 14 w 14"/>
                <a:gd name="T105" fmla="*/ 25 h 27"/>
                <a:gd name="T106" fmla="*/ 14 w 14"/>
                <a:gd name="T107" fmla="*/ 24 h 27"/>
                <a:gd name="T108" fmla="*/ 13 w 14"/>
                <a:gd name="T109" fmla="*/ 22 h 27"/>
                <a:gd name="T110" fmla="*/ 13 w 14"/>
                <a:gd name="T111" fmla="*/ 2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 h="27">
                  <a:moveTo>
                    <a:pt x="13" y="22"/>
                  </a:moveTo>
                  <a:lnTo>
                    <a:pt x="13" y="22"/>
                  </a:lnTo>
                  <a:lnTo>
                    <a:pt x="13" y="18"/>
                  </a:lnTo>
                  <a:lnTo>
                    <a:pt x="11" y="16"/>
                  </a:lnTo>
                  <a:lnTo>
                    <a:pt x="9" y="16"/>
                  </a:lnTo>
                  <a:lnTo>
                    <a:pt x="9" y="16"/>
                  </a:lnTo>
                  <a:lnTo>
                    <a:pt x="9" y="16"/>
                  </a:lnTo>
                  <a:lnTo>
                    <a:pt x="9" y="15"/>
                  </a:lnTo>
                  <a:lnTo>
                    <a:pt x="7" y="13"/>
                  </a:lnTo>
                  <a:lnTo>
                    <a:pt x="7" y="11"/>
                  </a:lnTo>
                  <a:lnTo>
                    <a:pt x="7" y="11"/>
                  </a:lnTo>
                  <a:lnTo>
                    <a:pt x="7" y="9"/>
                  </a:lnTo>
                  <a:lnTo>
                    <a:pt x="7" y="9"/>
                  </a:lnTo>
                  <a:lnTo>
                    <a:pt x="7" y="6"/>
                  </a:lnTo>
                  <a:lnTo>
                    <a:pt x="7" y="6"/>
                  </a:lnTo>
                  <a:lnTo>
                    <a:pt x="5" y="6"/>
                  </a:lnTo>
                  <a:lnTo>
                    <a:pt x="5" y="4"/>
                  </a:lnTo>
                  <a:lnTo>
                    <a:pt x="5" y="4"/>
                  </a:lnTo>
                  <a:lnTo>
                    <a:pt x="5" y="2"/>
                  </a:lnTo>
                  <a:lnTo>
                    <a:pt x="4" y="0"/>
                  </a:lnTo>
                  <a:lnTo>
                    <a:pt x="4" y="0"/>
                  </a:lnTo>
                  <a:lnTo>
                    <a:pt x="2" y="0"/>
                  </a:lnTo>
                  <a:lnTo>
                    <a:pt x="2" y="0"/>
                  </a:lnTo>
                  <a:lnTo>
                    <a:pt x="2" y="2"/>
                  </a:lnTo>
                  <a:lnTo>
                    <a:pt x="0" y="4"/>
                  </a:lnTo>
                  <a:lnTo>
                    <a:pt x="2" y="6"/>
                  </a:lnTo>
                  <a:lnTo>
                    <a:pt x="2" y="7"/>
                  </a:lnTo>
                  <a:lnTo>
                    <a:pt x="2" y="7"/>
                  </a:lnTo>
                  <a:lnTo>
                    <a:pt x="2" y="11"/>
                  </a:lnTo>
                  <a:lnTo>
                    <a:pt x="4" y="15"/>
                  </a:lnTo>
                  <a:lnTo>
                    <a:pt x="4" y="16"/>
                  </a:lnTo>
                  <a:lnTo>
                    <a:pt x="4" y="16"/>
                  </a:lnTo>
                  <a:lnTo>
                    <a:pt x="4" y="16"/>
                  </a:lnTo>
                  <a:lnTo>
                    <a:pt x="5" y="16"/>
                  </a:lnTo>
                  <a:lnTo>
                    <a:pt x="5" y="18"/>
                  </a:lnTo>
                  <a:lnTo>
                    <a:pt x="7" y="20"/>
                  </a:lnTo>
                  <a:lnTo>
                    <a:pt x="7" y="20"/>
                  </a:lnTo>
                  <a:lnTo>
                    <a:pt x="7" y="20"/>
                  </a:lnTo>
                  <a:lnTo>
                    <a:pt x="7" y="20"/>
                  </a:lnTo>
                  <a:lnTo>
                    <a:pt x="7" y="20"/>
                  </a:lnTo>
                  <a:lnTo>
                    <a:pt x="9" y="22"/>
                  </a:lnTo>
                  <a:lnTo>
                    <a:pt x="9" y="22"/>
                  </a:lnTo>
                  <a:lnTo>
                    <a:pt x="9" y="22"/>
                  </a:lnTo>
                  <a:lnTo>
                    <a:pt x="9" y="24"/>
                  </a:lnTo>
                  <a:lnTo>
                    <a:pt x="9" y="24"/>
                  </a:lnTo>
                  <a:lnTo>
                    <a:pt x="9" y="25"/>
                  </a:lnTo>
                  <a:lnTo>
                    <a:pt x="11" y="25"/>
                  </a:lnTo>
                  <a:lnTo>
                    <a:pt x="11" y="25"/>
                  </a:lnTo>
                  <a:lnTo>
                    <a:pt x="13" y="25"/>
                  </a:lnTo>
                  <a:lnTo>
                    <a:pt x="13" y="27"/>
                  </a:lnTo>
                  <a:lnTo>
                    <a:pt x="13" y="25"/>
                  </a:lnTo>
                  <a:lnTo>
                    <a:pt x="13" y="25"/>
                  </a:lnTo>
                  <a:lnTo>
                    <a:pt x="14" y="25"/>
                  </a:lnTo>
                  <a:lnTo>
                    <a:pt x="14" y="24"/>
                  </a:lnTo>
                  <a:lnTo>
                    <a:pt x="13" y="22"/>
                  </a:lnTo>
                  <a:lnTo>
                    <a:pt x="13" y="2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51" name="Freeform 556"/>
            <p:cNvSpPr>
              <a:spLocks/>
            </p:cNvSpPr>
            <p:nvPr/>
          </p:nvSpPr>
          <p:spPr bwMode="auto">
            <a:xfrm>
              <a:off x="6053107" y="3282604"/>
              <a:ext cx="2043" cy="10147"/>
            </a:xfrm>
            <a:custGeom>
              <a:avLst/>
              <a:gdLst>
                <a:gd name="T0" fmla="*/ 1 w 1"/>
                <a:gd name="T1" fmla="*/ 2 h 6"/>
                <a:gd name="T2" fmla="*/ 1 w 1"/>
                <a:gd name="T3" fmla="*/ 0 h 6"/>
                <a:gd name="T4" fmla="*/ 0 w 1"/>
                <a:gd name="T5" fmla="*/ 2 h 6"/>
                <a:gd name="T6" fmla="*/ 0 w 1"/>
                <a:gd name="T7" fmla="*/ 2 h 6"/>
                <a:gd name="T8" fmla="*/ 0 w 1"/>
                <a:gd name="T9" fmla="*/ 4 h 6"/>
                <a:gd name="T10" fmla="*/ 0 w 1"/>
                <a:gd name="T11" fmla="*/ 4 h 6"/>
                <a:gd name="T12" fmla="*/ 0 w 1"/>
                <a:gd name="T13" fmla="*/ 6 h 6"/>
                <a:gd name="T14" fmla="*/ 0 w 1"/>
                <a:gd name="T15" fmla="*/ 6 h 6"/>
                <a:gd name="T16" fmla="*/ 1 w 1"/>
                <a:gd name="T17" fmla="*/ 6 h 6"/>
                <a:gd name="T18" fmla="*/ 1 w 1"/>
                <a:gd name="T19" fmla="*/ 4 h 6"/>
                <a:gd name="T20" fmla="*/ 1 w 1"/>
                <a:gd name="T21" fmla="*/ 4 h 6"/>
                <a:gd name="T22" fmla="*/ 1 w 1"/>
                <a:gd name="T23" fmla="*/ 4 h 6"/>
                <a:gd name="T24" fmla="*/ 1 w 1"/>
                <a:gd name="T25"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6">
                  <a:moveTo>
                    <a:pt x="1" y="2"/>
                  </a:moveTo>
                  <a:lnTo>
                    <a:pt x="1" y="0"/>
                  </a:lnTo>
                  <a:lnTo>
                    <a:pt x="0" y="2"/>
                  </a:lnTo>
                  <a:lnTo>
                    <a:pt x="0" y="2"/>
                  </a:lnTo>
                  <a:lnTo>
                    <a:pt x="0" y="4"/>
                  </a:lnTo>
                  <a:lnTo>
                    <a:pt x="0" y="4"/>
                  </a:lnTo>
                  <a:lnTo>
                    <a:pt x="0" y="6"/>
                  </a:lnTo>
                  <a:lnTo>
                    <a:pt x="0" y="6"/>
                  </a:lnTo>
                  <a:lnTo>
                    <a:pt x="1" y="6"/>
                  </a:lnTo>
                  <a:lnTo>
                    <a:pt x="1" y="4"/>
                  </a:lnTo>
                  <a:lnTo>
                    <a:pt x="1" y="4"/>
                  </a:lnTo>
                  <a:lnTo>
                    <a:pt x="1" y="4"/>
                  </a:lnTo>
                  <a:lnTo>
                    <a:pt x="1"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52" name="Freeform 557"/>
            <p:cNvSpPr>
              <a:spLocks/>
            </p:cNvSpPr>
            <p:nvPr/>
          </p:nvSpPr>
          <p:spPr bwMode="auto">
            <a:xfrm>
              <a:off x="6059233" y="3297825"/>
              <a:ext cx="4084" cy="3382"/>
            </a:xfrm>
            <a:custGeom>
              <a:avLst/>
              <a:gdLst>
                <a:gd name="T0" fmla="*/ 0 w 2"/>
                <a:gd name="T1" fmla="*/ 0 h 2"/>
                <a:gd name="T2" fmla="*/ 0 w 2"/>
                <a:gd name="T3" fmla="*/ 0 h 2"/>
                <a:gd name="T4" fmla="*/ 0 w 2"/>
                <a:gd name="T5" fmla="*/ 0 h 2"/>
                <a:gd name="T6" fmla="*/ 0 w 2"/>
                <a:gd name="T7" fmla="*/ 2 h 2"/>
                <a:gd name="T8" fmla="*/ 0 w 2"/>
                <a:gd name="T9" fmla="*/ 2 h 2"/>
                <a:gd name="T10" fmla="*/ 0 w 2"/>
                <a:gd name="T11" fmla="*/ 2 h 2"/>
                <a:gd name="T12" fmla="*/ 2 w 2"/>
                <a:gd name="T13" fmla="*/ 0 h 2"/>
                <a:gd name="T14" fmla="*/ 0 w 2"/>
                <a:gd name="T15" fmla="*/ 0 h 2"/>
                <a:gd name="T16" fmla="*/ 0 w 2"/>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0"/>
                  </a:moveTo>
                  <a:lnTo>
                    <a:pt x="0" y="0"/>
                  </a:lnTo>
                  <a:lnTo>
                    <a:pt x="0" y="0"/>
                  </a:lnTo>
                  <a:lnTo>
                    <a:pt x="0" y="2"/>
                  </a:lnTo>
                  <a:lnTo>
                    <a:pt x="0" y="2"/>
                  </a:lnTo>
                  <a:lnTo>
                    <a:pt x="0" y="2"/>
                  </a:lnTo>
                  <a:lnTo>
                    <a:pt x="2" y="0"/>
                  </a:lnTo>
                  <a:lnTo>
                    <a:pt x="0"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53" name="Freeform 558"/>
            <p:cNvSpPr>
              <a:spLocks/>
            </p:cNvSpPr>
            <p:nvPr/>
          </p:nvSpPr>
          <p:spPr bwMode="auto">
            <a:xfrm>
              <a:off x="6240973" y="3228487"/>
              <a:ext cx="22463" cy="18603"/>
            </a:xfrm>
            <a:custGeom>
              <a:avLst/>
              <a:gdLst>
                <a:gd name="T0" fmla="*/ 11 w 11"/>
                <a:gd name="T1" fmla="*/ 2 h 11"/>
                <a:gd name="T2" fmla="*/ 11 w 11"/>
                <a:gd name="T3" fmla="*/ 0 h 11"/>
                <a:gd name="T4" fmla="*/ 9 w 11"/>
                <a:gd name="T5" fmla="*/ 2 h 11"/>
                <a:gd name="T6" fmla="*/ 7 w 11"/>
                <a:gd name="T7" fmla="*/ 2 h 11"/>
                <a:gd name="T8" fmla="*/ 7 w 11"/>
                <a:gd name="T9" fmla="*/ 2 h 11"/>
                <a:gd name="T10" fmla="*/ 5 w 11"/>
                <a:gd name="T11" fmla="*/ 0 h 11"/>
                <a:gd name="T12" fmla="*/ 5 w 11"/>
                <a:gd name="T13" fmla="*/ 2 h 11"/>
                <a:gd name="T14" fmla="*/ 2 w 11"/>
                <a:gd name="T15" fmla="*/ 3 h 11"/>
                <a:gd name="T16" fmla="*/ 0 w 11"/>
                <a:gd name="T17" fmla="*/ 7 h 11"/>
                <a:gd name="T18" fmla="*/ 0 w 11"/>
                <a:gd name="T19" fmla="*/ 9 h 11"/>
                <a:gd name="T20" fmla="*/ 0 w 11"/>
                <a:gd name="T21" fmla="*/ 9 h 11"/>
                <a:gd name="T22" fmla="*/ 2 w 11"/>
                <a:gd name="T23" fmla="*/ 9 h 11"/>
                <a:gd name="T24" fmla="*/ 2 w 11"/>
                <a:gd name="T25" fmla="*/ 11 h 11"/>
                <a:gd name="T26" fmla="*/ 5 w 11"/>
                <a:gd name="T27" fmla="*/ 11 h 11"/>
                <a:gd name="T28" fmla="*/ 5 w 11"/>
                <a:gd name="T29" fmla="*/ 11 h 11"/>
                <a:gd name="T30" fmla="*/ 7 w 11"/>
                <a:gd name="T31" fmla="*/ 9 h 11"/>
                <a:gd name="T32" fmla="*/ 9 w 11"/>
                <a:gd name="T33" fmla="*/ 9 h 11"/>
                <a:gd name="T34" fmla="*/ 11 w 11"/>
                <a:gd name="T35" fmla="*/ 9 h 11"/>
                <a:gd name="T36" fmla="*/ 11 w 11"/>
                <a:gd name="T37" fmla="*/ 5 h 11"/>
                <a:gd name="T38" fmla="*/ 11 w 11"/>
                <a:gd name="T39" fmla="*/ 3 h 11"/>
                <a:gd name="T40" fmla="*/ 11 w 11"/>
                <a:gd name="T41" fmla="*/ 3 h 11"/>
                <a:gd name="T42" fmla="*/ 11 w 11"/>
                <a:gd name="T43" fmla="*/ 3 h 11"/>
                <a:gd name="T44" fmla="*/ 11 w 11"/>
                <a:gd name="T45"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 h="11">
                  <a:moveTo>
                    <a:pt x="11" y="2"/>
                  </a:moveTo>
                  <a:lnTo>
                    <a:pt x="11" y="0"/>
                  </a:lnTo>
                  <a:lnTo>
                    <a:pt x="9" y="2"/>
                  </a:lnTo>
                  <a:lnTo>
                    <a:pt x="7" y="2"/>
                  </a:lnTo>
                  <a:lnTo>
                    <a:pt x="7" y="2"/>
                  </a:lnTo>
                  <a:lnTo>
                    <a:pt x="5" y="0"/>
                  </a:lnTo>
                  <a:lnTo>
                    <a:pt x="5" y="2"/>
                  </a:lnTo>
                  <a:lnTo>
                    <a:pt x="2" y="3"/>
                  </a:lnTo>
                  <a:lnTo>
                    <a:pt x="0" y="7"/>
                  </a:lnTo>
                  <a:lnTo>
                    <a:pt x="0" y="9"/>
                  </a:lnTo>
                  <a:lnTo>
                    <a:pt x="0" y="9"/>
                  </a:lnTo>
                  <a:lnTo>
                    <a:pt x="2" y="9"/>
                  </a:lnTo>
                  <a:lnTo>
                    <a:pt x="2" y="11"/>
                  </a:lnTo>
                  <a:lnTo>
                    <a:pt x="5" y="11"/>
                  </a:lnTo>
                  <a:lnTo>
                    <a:pt x="5" y="11"/>
                  </a:lnTo>
                  <a:lnTo>
                    <a:pt x="7" y="9"/>
                  </a:lnTo>
                  <a:lnTo>
                    <a:pt x="9" y="9"/>
                  </a:lnTo>
                  <a:lnTo>
                    <a:pt x="11" y="9"/>
                  </a:lnTo>
                  <a:lnTo>
                    <a:pt x="11" y="5"/>
                  </a:lnTo>
                  <a:lnTo>
                    <a:pt x="11" y="3"/>
                  </a:lnTo>
                  <a:lnTo>
                    <a:pt x="11" y="3"/>
                  </a:lnTo>
                  <a:lnTo>
                    <a:pt x="11" y="3"/>
                  </a:lnTo>
                  <a:lnTo>
                    <a:pt x="11"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54" name="Freeform 559"/>
            <p:cNvSpPr>
              <a:spLocks/>
            </p:cNvSpPr>
            <p:nvPr/>
          </p:nvSpPr>
          <p:spPr bwMode="auto">
            <a:xfrm>
              <a:off x="6269561" y="3206502"/>
              <a:ext cx="30631" cy="15221"/>
            </a:xfrm>
            <a:custGeom>
              <a:avLst/>
              <a:gdLst>
                <a:gd name="T0" fmla="*/ 15 w 15"/>
                <a:gd name="T1" fmla="*/ 2 h 9"/>
                <a:gd name="T2" fmla="*/ 15 w 15"/>
                <a:gd name="T3" fmla="*/ 0 h 9"/>
                <a:gd name="T4" fmla="*/ 13 w 15"/>
                <a:gd name="T5" fmla="*/ 0 h 9"/>
                <a:gd name="T6" fmla="*/ 11 w 15"/>
                <a:gd name="T7" fmla="*/ 0 h 9"/>
                <a:gd name="T8" fmla="*/ 6 w 15"/>
                <a:gd name="T9" fmla="*/ 4 h 9"/>
                <a:gd name="T10" fmla="*/ 6 w 15"/>
                <a:gd name="T11" fmla="*/ 4 h 9"/>
                <a:gd name="T12" fmla="*/ 6 w 15"/>
                <a:gd name="T13" fmla="*/ 4 h 9"/>
                <a:gd name="T14" fmla="*/ 2 w 15"/>
                <a:gd name="T15" fmla="*/ 6 h 9"/>
                <a:gd name="T16" fmla="*/ 0 w 15"/>
                <a:gd name="T17" fmla="*/ 6 h 9"/>
                <a:gd name="T18" fmla="*/ 0 w 15"/>
                <a:gd name="T19" fmla="*/ 7 h 9"/>
                <a:gd name="T20" fmla="*/ 0 w 15"/>
                <a:gd name="T21" fmla="*/ 7 h 9"/>
                <a:gd name="T22" fmla="*/ 0 w 15"/>
                <a:gd name="T23" fmla="*/ 7 h 9"/>
                <a:gd name="T24" fmla="*/ 2 w 15"/>
                <a:gd name="T25" fmla="*/ 9 h 9"/>
                <a:gd name="T26" fmla="*/ 4 w 15"/>
                <a:gd name="T27" fmla="*/ 7 h 9"/>
                <a:gd name="T28" fmla="*/ 4 w 15"/>
                <a:gd name="T29" fmla="*/ 9 h 9"/>
                <a:gd name="T30" fmla="*/ 4 w 15"/>
                <a:gd name="T31" fmla="*/ 9 h 9"/>
                <a:gd name="T32" fmla="*/ 6 w 15"/>
                <a:gd name="T33" fmla="*/ 7 h 9"/>
                <a:gd name="T34" fmla="*/ 6 w 15"/>
                <a:gd name="T35" fmla="*/ 6 h 9"/>
                <a:gd name="T36" fmla="*/ 8 w 15"/>
                <a:gd name="T37" fmla="*/ 6 h 9"/>
                <a:gd name="T38" fmla="*/ 8 w 15"/>
                <a:gd name="T39" fmla="*/ 7 h 9"/>
                <a:gd name="T40" fmla="*/ 10 w 15"/>
                <a:gd name="T41" fmla="*/ 7 h 9"/>
                <a:gd name="T42" fmla="*/ 11 w 15"/>
                <a:gd name="T43" fmla="*/ 7 h 9"/>
                <a:gd name="T44" fmla="*/ 11 w 15"/>
                <a:gd name="T45" fmla="*/ 6 h 9"/>
                <a:gd name="T46" fmla="*/ 13 w 15"/>
                <a:gd name="T47" fmla="*/ 4 h 9"/>
                <a:gd name="T48" fmla="*/ 10 w 15"/>
                <a:gd name="T49" fmla="*/ 6 h 9"/>
                <a:gd name="T50" fmla="*/ 11 w 15"/>
                <a:gd name="T51" fmla="*/ 4 h 9"/>
                <a:gd name="T52" fmla="*/ 15 w 15"/>
                <a:gd name="T5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 h="9">
                  <a:moveTo>
                    <a:pt x="15" y="2"/>
                  </a:moveTo>
                  <a:lnTo>
                    <a:pt x="15" y="0"/>
                  </a:lnTo>
                  <a:lnTo>
                    <a:pt x="13" y="0"/>
                  </a:lnTo>
                  <a:lnTo>
                    <a:pt x="11" y="0"/>
                  </a:lnTo>
                  <a:lnTo>
                    <a:pt x="6" y="4"/>
                  </a:lnTo>
                  <a:lnTo>
                    <a:pt x="6" y="4"/>
                  </a:lnTo>
                  <a:lnTo>
                    <a:pt x="6" y="4"/>
                  </a:lnTo>
                  <a:lnTo>
                    <a:pt x="2" y="6"/>
                  </a:lnTo>
                  <a:lnTo>
                    <a:pt x="0" y="6"/>
                  </a:lnTo>
                  <a:lnTo>
                    <a:pt x="0" y="7"/>
                  </a:lnTo>
                  <a:lnTo>
                    <a:pt x="0" y="7"/>
                  </a:lnTo>
                  <a:lnTo>
                    <a:pt x="0" y="7"/>
                  </a:lnTo>
                  <a:lnTo>
                    <a:pt x="2" y="9"/>
                  </a:lnTo>
                  <a:lnTo>
                    <a:pt x="4" y="7"/>
                  </a:lnTo>
                  <a:lnTo>
                    <a:pt x="4" y="9"/>
                  </a:lnTo>
                  <a:lnTo>
                    <a:pt x="4" y="9"/>
                  </a:lnTo>
                  <a:lnTo>
                    <a:pt x="6" y="7"/>
                  </a:lnTo>
                  <a:lnTo>
                    <a:pt x="6" y="6"/>
                  </a:lnTo>
                  <a:lnTo>
                    <a:pt x="8" y="6"/>
                  </a:lnTo>
                  <a:lnTo>
                    <a:pt x="8" y="7"/>
                  </a:lnTo>
                  <a:lnTo>
                    <a:pt x="10" y="7"/>
                  </a:lnTo>
                  <a:lnTo>
                    <a:pt x="11" y="7"/>
                  </a:lnTo>
                  <a:lnTo>
                    <a:pt x="11" y="6"/>
                  </a:lnTo>
                  <a:lnTo>
                    <a:pt x="13" y="4"/>
                  </a:lnTo>
                  <a:lnTo>
                    <a:pt x="10" y="6"/>
                  </a:lnTo>
                  <a:lnTo>
                    <a:pt x="11" y="4"/>
                  </a:lnTo>
                  <a:lnTo>
                    <a:pt x="15"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55" name="Freeform 560"/>
            <p:cNvSpPr>
              <a:spLocks/>
            </p:cNvSpPr>
            <p:nvPr/>
          </p:nvSpPr>
          <p:spPr bwMode="auto">
            <a:xfrm>
              <a:off x="6093948" y="3167605"/>
              <a:ext cx="6127" cy="15221"/>
            </a:xfrm>
            <a:custGeom>
              <a:avLst/>
              <a:gdLst>
                <a:gd name="T0" fmla="*/ 3 w 3"/>
                <a:gd name="T1" fmla="*/ 9 h 9"/>
                <a:gd name="T2" fmla="*/ 3 w 3"/>
                <a:gd name="T3" fmla="*/ 9 h 9"/>
                <a:gd name="T4" fmla="*/ 3 w 3"/>
                <a:gd name="T5" fmla="*/ 5 h 9"/>
                <a:gd name="T6" fmla="*/ 3 w 3"/>
                <a:gd name="T7" fmla="*/ 3 h 9"/>
                <a:gd name="T8" fmla="*/ 3 w 3"/>
                <a:gd name="T9" fmla="*/ 3 h 9"/>
                <a:gd name="T10" fmla="*/ 3 w 3"/>
                <a:gd name="T11" fmla="*/ 3 h 9"/>
                <a:gd name="T12" fmla="*/ 3 w 3"/>
                <a:gd name="T13" fmla="*/ 1 h 9"/>
                <a:gd name="T14" fmla="*/ 3 w 3"/>
                <a:gd name="T15" fmla="*/ 1 h 9"/>
                <a:gd name="T16" fmla="*/ 1 w 3"/>
                <a:gd name="T17" fmla="*/ 3 h 9"/>
                <a:gd name="T18" fmla="*/ 1 w 3"/>
                <a:gd name="T19" fmla="*/ 5 h 9"/>
                <a:gd name="T20" fmla="*/ 0 w 3"/>
                <a:gd name="T21" fmla="*/ 3 h 9"/>
                <a:gd name="T22" fmla="*/ 1 w 3"/>
                <a:gd name="T23" fmla="*/ 1 h 9"/>
                <a:gd name="T24" fmla="*/ 1 w 3"/>
                <a:gd name="T25" fmla="*/ 0 h 9"/>
                <a:gd name="T26" fmla="*/ 1 w 3"/>
                <a:gd name="T27" fmla="*/ 0 h 9"/>
                <a:gd name="T28" fmla="*/ 0 w 3"/>
                <a:gd name="T29" fmla="*/ 0 h 9"/>
                <a:gd name="T30" fmla="*/ 0 w 3"/>
                <a:gd name="T31" fmla="*/ 3 h 9"/>
                <a:gd name="T32" fmla="*/ 0 w 3"/>
                <a:gd name="T33" fmla="*/ 5 h 9"/>
                <a:gd name="T34" fmla="*/ 0 w 3"/>
                <a:gd name="T35" fmla="*/ 9 h 9"/>
                <a:gd name="T36" fmla="*/ 0 w 3"/>
                <a:gd name="T37" fmla="*/ 9 h 9"/>
                <a:gd name="T38" fmla="*/ 1 w 3"/>
                <a:gd name="T39" fmla="*/ 9 h 9"/>
                <a:gd name="T40" fmla="*/ 3 w 3"/>
                <a:gd name="T4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 h="9">
                  <a:moveTo>
                    <a:pt x="3" y="9"/>
                  </a:moveTo>
                  <a:lnTo>
                    <a:pt x="3" y="9"/>
                  </a:lnTo>
                  <a:lnTo>
                    <a:pt x="3" y="5"/>
                  </a:lnTo>
                  <a:lnTo>
                    <a:pt x="3" y="3"/>
                  </a:lnTo>
                  <a:lnTo>
                    <a:pt x="3" y="3"/>
                  </a:lnTo>
                  <a:lnTo>
                    <a:pt x="3" y="3"/>
                  </a:lnTo>
                  <a:lnTo>
                    <a:pt x="3" y="1"/>
                  </a:lnTo>
                  <a:lnTo>
                    <a:pt x="3" y="1"/>
                  </a:lnTo>
                  <a:lnTo>
                    <a:pt x="1" y="3"/>
                  </a:lnTo>
                  <a:lnTo>
                    <a:pt x="1" y="5"/>
                  </a:lnTo>
                  <a:lnTo>
                    <a:pt x="0" y="3"/>
                  </a:lnTo>
                  <a:lnTo>
                    <a:pt x="1" y="1"/>
                  </a:lnTo>
                  <a:lnTo>
                    <a:pt x="1" y="0"/>
                  </a:lnTo>
                  <a:lnTo>
                    <a:pt x="1" y="0"/>
                  </a:lnTo>
                  <a:lnTo>
                    <a:pt x="0" y="0"/>
                  </a:lnTo>
                  <a:lnTo>
                    <a:pt x="0" y="3"/>
                  </a:lnTo>
                  <a:lnTo>
                    <a:pt x="0" y="5"/>
                  </a:lnTo>
                  <a:lnTo>
                    <a:pt x="0" y="9"/>
                  </a:lnTo>
                  <a:lnTo>
                    <a:pt x="0" y="9"/>
                  </a:lnTo>
                  <a:lnTo>
                    <a:pt x="1" y="9"/>
                  </a:lnTo>
                  <a:lnTo>
                    <a:pt x="3" y="9"/>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56" name="Freeform 561"/>
            <p:cNvSpPr>
              <a:spLocks/>
            </p:cNvSpPr>
            <p:nvPr/>
          </p:nvSpPr>
          <p:spPr bwMode="auto">
            <a:xfrm>
              <a:off x="6095989" y="3187899"/>
              <a:ext cx="4084" cy="13529"/>
            </a:xfrm>
            <a:custGeom>
              <a:avLst/>
              <a:gdLst>
                <a:gd name="T0" fmla="*/ 2 w 2"/>
                <a:gd name="T1" fmla="*/ 8 h 8"/>
                <a:gd name="T2" fmla="*/ 2 w 2"/>
                <a:gd name="T3" fmla="*/ 8 h 8"/>
                <a:gd name="T4" fmla="*/ 2 w 2"/>
                <a:gd name="T5" fmla="*/ 6 h 8"/>
                <a:gd name="T6" fmla="*/ 2 w 2"/>
                <a:gd name="T7" fmla="*/ 6 h 8"/>
                <a:gd name="T8" fmla="*/ 2 w 2"/>
                <a:gd name="T9" fmla="*/ 2 h 8"/>
                <a:gd name="T10" fmla="*/ 2 w 2"/>
                <a:gd name="T11" fmla="*/ 2 h 8"/>
                <a:gd name="T12" fmla="*/ 2 w 2"/>
                <a:gd name="T13" fmla="*/ 0 h 8"/>
                <a:gd name="T14" fmla="*/ 0 w 2"/>
                <a:gd name="T15" fmla="*/ 0 h 8"/>
                <a:gd name="T16" fmla="*/ 0 w 2"/>
                <a:gd name="T17" fmla="*/ 0 h 8"/>
                <a:gd name="T18" fmla="*/ 0 w 2"/>
                <a:gd name="T19" fmla="*/ 2 h 8"/>
                <a:gd name="T20" fmla="*/ 0 w 2"/>
                <a:gd name="T21" fmla="*/ 2 h 8"/>
                <a:gd name="T22" fmla="*/ 0 w 2"/>
                <a:gd name="T23" fmla="*/ 2 h 8"/>
                <a:gd name="T24" fmla="*/ 0 w 2"/>
                <a:gd name="T25" fmla="*/ 8 h 8"/>
                <a:gd name="T26" fmla="*/ 2 w 2"/>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8">
                  <a:moveTo>
                    <a:pt x="2" y="8"/>
                  </a:moveTo>
                  <a:lnTo>
                    <a:pt x="2" y="8"/>
                  </a:lnTo>
                  <a:lnTo>
                    <a:pt x="2" y="6"/>
                  </a:lnTo>
                  <a:lnTo>
                    <a:pt x="2" y="6"/>
                  </a:lnTo>
                  <a:lnTo>
                    <a:pt x="2" y="2"/>
                  </a:lnTo>
                  <a:lnTo>
                    <a:pt x="2" y="2"/>
                  </a:lnTo>
                  <a:lnTo>
                    <a:pt x="2" y="0"/>
                  </a:lnTo>
                  <a:lnTo>
                    <a:pt x="0" y="0"/>
                  </a:lnTo>
                  <a:lnTo>
                    <a:pt x="0" y="0"/>
                  </a:lnTo>
                  <a:lnTo>
                    <a:pt x="0" y="2"/>
                  </a:lnTo>
                  <a:lnTo>
                    <a:pt x="0" y="2"/>
                  </a:lnTo>
                  <a:lnTo>
                    <a:pt x="0" y="2"/>
                  </a:lnTo>
                  <a:lnTo>
                    <a:pt x="0" y="8"/>
                  </a:lnTo>
                  <a:lnTo>
                    <a:pt x="2" y="8"/>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57" name="Freeform 562"/>
            <p:cNvSpPr>
              <a:spLocks/>
            </p:cNvSpPr>
            <p:nvPr/>
          </p:nvSpPr>
          <p:spPr bwMode="auto">
            <a:xfrm>
              <a:off x="6112325" y="3184516"/>
              <a:ext cx="2043" cy="6765"/>
            </a:xfrm>
            <a:custGeom>
              <a:avLst/>
              <a:gdLst>
                <a:gd name="T0" fmla="*/ 0 w 1"/>
                <a:gd name="T1" fmla="*/ 4 h 4"/>
                <a:gd name="T2" fmla="*/ 1 w 1"/>
                <a:gd name="T3" fmla="*/ 2 h 4"/>
                <a:gd name="T4" fmla="*/ 1 w 1"/>
                <a:gd name="T5" fmla="*/ 2 h 4"/>
                <a:gd name="T6" fmla="*/ 1 w 1"/>
                <a:gd name="T7" fmla="*/ 0 h 4"/>
                <a:gd name="T8" fmla="*/ 0 w 1"/>
                <a:gd name="T9" fmla="*/ 2 h 4"/>
                <a:gd name="T10" fmla="*/ 0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0" y="4"/>
                  </a:moveTo>
                  <a:lnTo>
                    <a:pt x="1" y="2"/>
                  </a:lnTo>
                  <a:lnTo>
                    <a:pt x="1" y="2"/>
                  </a:lnTo>
                  <a:lnTo>
                    <a:pt x="1" y="0"/>
                  </a:lnTo>
                  <a:lnTo>
                    <a:pt x="0" y="2"/>
                  </a:lnTo>
                  <a:lnTo>
                    <a:pt x="0"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58" name="Rectangle 563"/>
            <p:cNvSpPr>
              <a:spLocks noChangeArrowheads="1"/>
            </p:cNvSpPr>
            <p:nvPr/>
          </p:nvSpPr>
          <p:spPr bwMode="auto">
            <a:xfrm>
              <a:off x="6114368" y="3182826"/>
              <a:ext cx="2043" cy="1692"/>
            </a:xfrm>
            <a:prstGeom prst="rect">
              <a:avLst/>
            </a:pr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59" name="Freeform 564"/>
            <p:cNvSpPr>
              <a:spLocks/>
            </p:cNvSpPr>
            <p:nvPr/>
          </p:nvSpPr>
          <p:spPr bwMode="auto">
            <a:xfrm>
              <a:off x="6108241" y="3194663"/>
              <a:ext cx="4084" cy="3382"/>
            </a:xfrm>
            <a:custGeom>
              <a:avLst/>
              <a:gdLst>
                <a:gd name="T0" fmla="*/ 2 w 2"/>
                <a:gd name="T1" fmla="*/ 0 h 2"/>
                <a:gd name="T2" fmla="*/ 0 w 2"/>
                <a:gd name="T3" fmla="*/ 0 h 2"/>
                <a:gd name="T4" fmla="*/ 0 w 2"/>
                <a:gd name="T5" fmla="*/ 2 h 2"/>
                <a:gd name="T6" fmla="*/ 0 w 2"/>
                <a:gd name="T7" fmla="*/ 2 h 2"/>
                <a:gd name="T8" fmla="*/ 0 w 2"/>
                <a:gd name="T9" fmla="*/ 2 h 2"/>
                <a:gd name="T10" fmla="*/ 2 w 2"/>
                <a:gd name="T11" fmla="*/ 2 h 2"/>
                <a:gd name="T12" fmla="*/ 2 w 2"/>
                <a:gd name="T13" fmla="*/ 2 h 2"/>
                <a:gd name="T14" fmla="*/ 2 w 2"/>
                <a:gd name="T15" fmla="*/ 0 h 2"/>
                <a:gd name="T16" fmla="*/ 2 w 2"/>
                <a:gd name="T17" fmla="*/ 0 h 2"/>
                <a:gd name="T18" fmla="*/ 2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2" y="0"/>
                  </a:moveTo>
                  <a:lnTo>
                    <a:pt x="0" y="0"/>
                  </a:lnTo>
                  <a:lnTo>
                    <a:pt x="0" y="2"/>
                  </a:lnTo>
                  <a:lnTo>
                    <a:pt x="0" y="2"/>
                  </a:lnTo>
                  <a:lnTo>
                    <a:pt x="0" y="2"/>
                  </a:lnTo>
                  <a:lnTo>
                    <a:pt x="2" y="2"/>
                  </a:lnTo>
                  <a:lnTo>
                    <a:pt x="2" y="2"/>
                  </a:lnTo>
                  <a:lnTo>
                    <a:pt x="2" y="0"/>
                  </a:lnTo>
                  <a:lnTo>
                    <a:pt x="2" y="0"/>
                  </a:lnTo>
                  <a:lnTo>
                    <a:pt x="2"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60" name="Freeform 565"/>
            <p:cNvSpPr>
              <a:spLocks/>
            </p:cNvSpPr>
            <p:nvPr/>
          </p:nvSpPr>
          <p:spPr bwMode="auto">
            <a:xfrm>
              <a:off x="6100073" y="3221722"/>
              <a:ext cx="4084" cy="6765"/>
            </a:xfrm>
            <a:custGeom>
              <a:avLst/>
              <a:gdLst>
                <a:gd name="T0" fmla="*/ 0 w 2"/>
                <a:gd name="T1" fmla="*/ 0 h 4"/>
                <a:gd name="T2" fmla="*/ 0 w 2"/>
                <a:gd name="T3" fmla="*/ 0 h 4"/>
                <a:gd name="T4" fmla="*/ 0 w 2"/>
                <a:gd name="T5" fmla="*/ 2 h 4"/>
                <a:gd name="T6" fmla="*/ 0 w 2"/>
                <a:gd name="T7" fmla="*/ 2 h 4"/>
                <a:gd name="T8" fmla="*/ 0 w 2"/>
                <a:gd name="T9" fmla="*/ 4 h 4"/>
                <a:gd name="T10" fmla="*/ 0 w 2"/>
                <a:gd name="T11" fmla="*/ 4 h 4"/>
                <a:gd name="T12" fmla="*/ 2 w 2"/>
                <a:gd name="T13" fmla="*/ 4 h 4"/>
                <a:gd name="T14" fmla="*/ 2 w 2"/>
                <a:gd name="T15" fmla="*/ 0 h 4"/>
                <a:gd name="T16" fmla="*/ 2 w 2"/>
                <a:gd name="T17" fmla="*/ 0 h 4"/>
                <a:gd name="T18" fmla="*/ 0 w 2"/>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0"/>
                  </a:moveTo>
                  <a:lnTo>
                    <a:pt x="0" y="0"/>
                  </a:lnTo>
                  <a:lnTo>
                    <a:pt x="0" y="2"/>
                  </a:lnTo>
                  <a:lnTo>
                    <a:pt x="0" y="2"/>
                  </a:lnTo>
                  <a:lnTo>
                    <a:pt x="0" y="4"/>
                  </a:lnTo>
                  <a:lnTo>
                    <a:pt x="0" y="4"/>
                  </a:lnTo>
                  <a:lnTo>
                    <a:pt x="2" y="4"/>
                  </a:lnTo>
                  <a:lnTo>
                    <a:pt x="2" y="0"/>
                  </a:lnTo>
                  <a:lnTo>
                    <a:pt x="2"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61" name="Freeform 566"/>
            <p:cNvSpPr>
              <a:spLocks/>
            </p:cNvSpPr>
            <p:nvPr/>
          </p:nvSpPr>
          <p:spPr bwMode="auto">
            <a:xfrm>
              <a:off x="6100073" y="3243708"/>
              <a:ext cx="4084" cy="5074"/>
            </a:xfrm>
            <a:custGeom>
              <a:avLst/>
              <a:gdLst>
                <a:gd name="T0" fmla="*/ 0 w 2"/>
                <a:gd name="T1" fmla="*/ 3 h 3"/>
                <a:gd name="T2" fmla="*/ 0 w 2"/>
                <a:gd name="T3" fmla="*/ 3 h 3"/>
                <a:gd name="T4" fmla="*/ 2 w 2"/>
                <a:gd name="T5" fmla="*/ 3 h 3"/>
                <a:gd name="T6" fmla="*/ 2 w 2"/>
                <a:gd name="T7" fmla="*/ 2 h 3"/>
                <a:gd name="T8" fmla="*/ 2 w 2"/>
                <a:gd name="T9" fmla="*/ 0 h 3"/>
                <a:gd name="T10" fmla="*/ 2 w 2"/>
                <a:gd name="T11" fmla="*/ 0 h 3"/>
                <a:gd name="T12" fmla="*/ 0 w 2"/>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3"/>
                  </a:moveTo>
                  <a:lnTo>
                    <a:pt x="0" y="3"/>
                  </a:lnTo>
                  <a:lnTo>
                    <a:pt x="2" y="3"/>
                  </a:lnTo>
                  <a:lnTo>
                    <a:pt x="2" y="2"/>
                  </a:lnTo>
                  <a:lnTo>
                    <a:pt x="2" y="0"/>
                  </a:lnTo>
                  <a:lnTo>
                    <a:pt x="2" y="0"/>
                  </a:lnTo>
                  <a:lnTo>
                    <a:pt x="0" y="3"/>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62" name="Freeform 567"/>
            <p:cNvSpPr>
              <a:spLocks/>
            </p:cNvSpPr>
            <p:nvPr/>
          </p:nvSpPr>
          <p:spPr bwMode="auto">
            <a:xfrm>
              <a:off x="6004099" y="3103340"/>
              <a:ext cx="8168" cy="1692"/>
            </a:xfrm>
            <a:custGeom>
              <a:avLst/>
              <a:gdLst>
                <a:gd name="T0" fmla="*/ 4 w 4"/>
                <a:gd name="T1" fmla="*/ 1 h 1"/>
                <a:gd name="T2" fmla="*/ 4 w 4"/>
                <a:gd name="T3" fmla="*/ 0 h 1"/>
                <a:gd name="T4" fmla="*/ 4 w 4"/>
                <a:gd name="T5" fmla="*/ 0 h 1"/>
                <a:gd name="T6" fmla="*/ 2 w 4"/>
                <a:gd name="T7" fmla="*/ 0 h 1"/>
                <a:gd name="T8" fmla="*/ 2 w 4"/>
                <a:gd name="T9" fmla="*/ 0 h 1"/>
                <a:gd name="T10" fmla="*/ 0 w 4"/>
                <a:gd name="T11" fmla="*/ 0 h 1"/>
                <a:gd name="T12" fmla="*/ 2 w 4"/>
                <a:gd name="T13" fmla="*/ 0 h 1"/>
                <a:gd name="T14" fmla="*/ 2 w 4"/>
                <a:gd name="T15" fmla="*/ 0 h 1"/>
                <a:gd name="T16" fmla="*/ 2 w 4"/>
                <a:gd name="T17" fmla="*/ 1 h 1"/>
                <a:gd name="T18" fmla="*/ 4 w 4"/>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4" y="1"/>
                  </a:moveTo>
                  <a:lnTo>
                    <a:pt x="4" y="0"/>
                  </a:lnTo>
                  <a:lnTo>
                    <a:pt x="4" y="0"/>
                  </a:lnTo>
                  <a:lnTo>
                    <a:pt x="2" y="0"/>
                  </a:lnTo>
                  <a:lnTo>
                    <a:pt x="2" y="0"/>
                  </a:lnTo>
                  <a:lnTo>
                    <a:pt x="0" y="0"/>
                  </a:lnTo>
                  <a:lnTo>
                    <a:pt x="2" y="0"/>
                  </a:lnTo>
                  <a:lnTo>
                    <a:pt x="2" y="0"/>
                  </a:lnTo>
                  <a:lnTo>
                    <a:pt x="2" y="1"/>
                  </a:lnTo>
                  <a:lnTo>
                    <a:pt x="4" y="1"/>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63" name="Freeform 568"/>
            <p:cNvSpPr>
              <a:spLocks/>
            </p:cNvSpPr>
            <p:nvPr/>
          </p:nvSpPr>
          <p:spPr bwMode="auto">
            <a:xfrm>
              <a:off x="5971427" y="3001870"/>
              <a:ext cx="14295" cy="11839"/>
            </a:xfrm>
            <a:custGeom>
              <a:avLst/>
              <a:gdLst>
                <a:gd name="T0" fmla="*/ 3 w 7"/>
                <a:gd name="T1" fmla="*/ 5 h 7"/>
                <a:gd name="T2" fmla="*/ 3 w 7"/>
                <a:gd name="T3" fmla="*/ 7 h 7"/>
                <a:gd name="T4" fmla="*/ 5 w 7"/>
                <a:gd name="T5" fmla="*/ 7 h 7"/>
                <a:gd name="T6" fmla="*/ 7 w 7"/>
                <a:gd name="T7" fmla="*/ 7 h 7"/>
                <a:gd name="T8" fmla="*/ 7 w 7"/>
                <a:gd name="T9" fmla="*/ 5 h 7"/>
                <a:gd name="T10" fmla="*/ 5 w 7"/>
                <a:gd name="T11" fmla="*/ 5 h 7"/>
                <a:gd name="T12" fmla="*/ 5 w 7"/>
                <a:gd name="T13" fmla="*/ 5 h 7"/>
                <a:gd name="T14" fmla="*/ 3 w 7"/>
                <a:gd name="T15" fmla="*/ 4 h 7"/>
                <a:gd name="T16" fmla="*/ 3 w 7"/>
                <a:gd name="T17" fmla="*/ 4 h 7"/>
                <a:gd name="T18" fmla="*/ 3 w 7"/>
                <a:gd name="T19" fmla="*/ 2 h 7"/>
                <a:gd name="T20" fmla="*/ 2 w 7"/>
                <a:gd name="T21" fmla="*/ 2 h 7"/>
                <a:gd name="T22" fmla="*/ 2 w 7"/>
                <a:gd name="T23" fmla="*/ 0 h 7"/>
                <a:gd name="T24" fmla="*/ 0 w 7"/>
                <a:gd name="T25" fmla="*/ 0 h 7"/>
                <a:gd name="T26" fmla="*/ 0 w 7"/>
                <a:gd name="T27" fmla="*/ 0 h 7"/>
                <a:gd name="T28" fmla="*/ 2 w 7"/>
                <a:gd name="T29" fmla="*/ 4 h 7"/>
                <a:gd name="T30" fmla="*/ 3 w 7"/>
                <a:gd name="T3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7">
                  <a:moveTo>
                    <a:pt x="3" y="5"/>
                  </a:moveTo>
                  <a:lnTo>
                    <a:pt x="3" y="7"/>
                  </a:lnTo>
                  <a:lnTo>
                    <a:pt x="5" y="7"/>
                  </a:lnTo>
                  <a:lnTo>
                    <a:pt x="7" y="7"/>
                  </a:lnTo>
                  <a:lnTo>
                    <a:pt x="7" y="5"/>
                  </a:lnTo>
                  <a:lnTo>
                    <a:pt x="5" y="5"/>
                  </a:lnTo>
                  <a:lnTo>
                    <a:pt x="5" y="5"/>
                  </a:lnTo>
                  <a:lnTo>
                    <a:pt x="3" y="4"/>
                  </a:lnTo>
                  <a:lnTo>
                    <a:pt x="3" y="4"/>
                  </a:lnTo>
                  <a:lnTo>
                    <a:pt x="3" y="2"/>
                  </a:lnTo>
                  <a:lnTo>
                    <a:pt x="2" y="2"/>
                  </a:lnTo>
                  <a:lnTo>
                    <a:pt x="2" y="0"/>
                  </a:lnTo>
                  <a:lnTo>
                    <a:pt x="0" y="0"/>
                  </a:lnTo>
                  <a:lnTo>
                    <a:pt x="0" y="0"/>
                  </a:lnTo>
                  <a:lnTo>
                    <a:pt x="2" y="4"/>
                  </a:lnTo>
                  <a:lnTo>
                    <a:pt x="3" y="5"/>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64" name="Freeform 569"/>
            <p:cNvSpPr>
              <a:spLocks/>
            </p:cNvSpPr>
            <p:nvPr/>
          </p:nvSpPr>
          <p:spPr bwMode="auto">
            <a:xfrm>
              <a:off x="5967343" y="3017091"/>
              <a:ext cx="4084" cy="8456"/>
            </a:xfrm>
            <a:custGeom>
              <a:avLst/>
              <a:gdLst>
                <a:gd name="T0" fmla="*/ 2 w 2"/>
                <a:gd name="T1" fmla="*/ 5 h 5"/>
                <a:gd name="T2" fmla="*/ 2 w 2"/>
                <a:gd name="T3" fmla="*/ 4 h 5"/>
                <a:gd name="T4" fmla="*/ 2 w 2"/>
                <a:gd name="T5" fmla="*/ 2 h 5"/>
                <a:gd name="T6" fmla="*/ 2 w 2"/>
                <a:gd name="T7" fmla="*/ 2 h 5"/>
                <a:gd name="T8" fmla="*/ 2 w 2"/>
                <a:gd name="T9" fmla="*/ 0 h 5"/>
                <a:gd name="T10" fmla="*/ 0 w 2"/>
                <a:gd name="T11" fmla="*/ 2 h 5"/>
                <a:gd name="T12" fmla="*/ 2 w 2"/>
                <a:gd name="T13" fmla="*/ 2 h 5"/>
                <a:gd name="T14" fmla="*/ 2 w 2"/>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2" y="5"/>
                  </a:moveTo>
                  <a:lnTo>
                    <a:pt x="2" y="4"/>
                  </a:lnTo>
                  <a:lnTo>
                    <a:pt x="2" y="2"/>
                  </a:lnTo>
                  <a:lnTo>
                    <a:pt x="2" y="2"/>
                  </a:lnTo>
                  <a:lnTo>
                    <a:pt x="2" y="0"/>
                  </a:lnTo>
                  <a:lnTo>
                    <a:pt x="0" y="2"/>
                  </a:lnTo>
                  <a:lnTo>
                    <a:pt x="2" y="2"/>
                  </a:lnTo>
                  <a:lnTo>
                    <a:pt x="2" y="5"/>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65" name="Freeform 570"/>
            <p:cNvSpPr>
              <a:spLocks/>
            </p:cNvSpPr>
            <p:nvPr/>
          </p:nvSpPr>
          <p:spPr bwMode="auto">
            <a:xfrm>
              <a:off x="5975511" y="3023856"/>
              <a:ext cx="2043" cy="5074"/>
            </a:xfrm>
            <a:custGeom>
              <a:avLst/>
              <a:gdLst>
                <a:gd name="T0" fmla="*/ 0 w 1"/>
                <a:gd name="T1" fmla="*/ 0 h 3"/>
                <a:gd name="T2" fmla="*/ 0 w 1"/>
                <a:gd name="T3" fmla="*/ 1 h 3"/>
                <a:gd name="T4" fmla="*/ 0 w 1"/>
                <a:gd name="T5" fmla="*/ 3 h 3"/>
                <a:gd name="T6" fmla="*/ 1 w 1"/>
                <a:gd name="T7" fmla="*/ 3 h 3"/>
                <a:gd name="T8" fmla="*/ 1 w 1"/>
                <a:gd name="T9" fmla="*/ 1 h 3"/>
                <a:gd name="T10" fmla="*/ 1 w 1"/>
                <a:gd name="T11" fmla="*/ 1 h 3"/>
                <a:gd name="T12" fmla="*/ 1 w 1"/>
                <a:gd name="T13" fmla="*/ 1 h 3"/>
                <a:gd name="T14" fmla="*/ 0 w 1"/>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0"/>
                  </a:moveTo>
                  <a:lnTo>
                    <a:pt x="0" y="1"/>
                  </a:lnTo>
                  <a:lnTo>
                    <a:pt x="0" y="3"/>
                  </a:lnTo>
                  <a:lnTo>
                    <a:pt x="1" y="3"/>
                  </a:lnTo>
                  <a:lnTo>
                    <a:pt x="1" y="1"/>
                  </a:lnTo>
                  <a:lnTo>
                    <a:pt x="1" y="1"/>
                  </a:lnTo>
                  <a:lnTo>
                    <a:pt x="1" y="1"/>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66" name="Freeform 571"/>
            <p:cNvSpPr>
              <a:spLocks/>
            </p:cNvSpPr>
            <p:nvPr/>
          </p:nvSpPr>
          <p:spPr bwMode="auto">
            <a:xfrm>
              <a:off x="5977552" y="3025546"/>
              <a:ext cx="12252" cy="13529"/>
            </a:xfrm>
            <a:custGeom>
              <a:avLst/>
              <a:gdLst>
                <a:gd name="T0" fmla="*/ 6 w 6"/>
                <a:gd name="T1" fmla="*/ 4 h 8"/>
                <a:gd name="T2" fmla="*/ 4 w 6"/>
                <a:gd name="T3" fmla="*/ 4 h 8"/>
                <a:gd name="T4" fmla="*/ 2 w 6"/>
                <a:gd name="T5" fmla="*/ 0 h 8"/>
                <a:gd name="T6" fmla="*/ 2 w 6"/>
                <a:gd name="T7" fmla="*/ 0 h 8"/>
                <a:gd name="T8" fmla="*/ 0 w 6"/>
                <a:gd name="T9" fmla="*/ 2 h 8"/>
                <a:gd name="T10" fmla="*/ 0 w 6"/>
                <a:gd name="T11" fmla="*/ 2 h 8"/>
                <a:gd name="T12" fmla="*/ 0 w 6"/>
                <a:gd name="T13" fmla="*/ 4 h 8"/>
                <a:gd name="T14" fmla="*/ 0 w 6"/>
                <a:gd name="T15" fmla="*/ 4 h 8"/>
                <a:gd name="T16" fmla="*/ 2 w 6"/>
                <a:gd name="T17" fmla="*/ 4 h 8"/>
                <a:gd name="T18" fmla="*/ 4 w 6"/>
                <a:gd name="T19" fmla="*/ 8 h 8"/>
                <a:gd name="T20" fmla="*/ 6 w 6"/>
                <a:gd name="T21" fmla="*/ 8 h 8"/>
                <a:gd name="T22" fmla="*/ 6 w 6"/>
                <a:gd name="T23"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8">
                  <a:moveTo>
                    <a:pt x="6" y="4"/>
                  </a:moveTo>
                  <a:lnTo>
                    <a:pt x="4" y="4"/>
                  </a:lnTo>
                  <a:lnTo>
                    <a:pt x="2" y="0"/>
                  </a:lnTo>
                  <a:lnTo>
                    <a:pt x="2" y="0"/>
                  </a:lnTo>
                  <a:lnTo>
                    <a:pt x="0" y="2"/>
                  </a:lnTo>
                  <a:lnTo>
                    <a:pt x="0" y="2"/>
                  </a:lnTo>
                  <a:lnTo>
                    <a:pt x="0" y="4"/>
                  </a:lnTo>
                  <a:lnTo>
                    <a:pt x="0" y="4"/>
                  </a:lnTo>
                  <a:lnTo>
                    <a:pt x="2" y="4"/>
                  </a:lnTo>
                  <a:lnTo>
                    <a:pt x="4" y="8"/>
                  </a:lnTo>
                  <a:lnTo>
                    <a:pt x="6" y="8"/>
                  </a:lnTo>
                  <a:lnTo>
                    <a:pt x="6" y="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67" name="Freeform 572"/>
            <p:cNvSpPr>
              <a:spLocks/>
            </p:cNvSpPr>
            <p:nvPr/>
          </p:nvSpPr>
          <p:spPr bwMode="auto">
            <a:xfrm>
              <a:off x="5944880" y="2976503"/>
              <a:ext cx="14295" cy="28750"/>
            </a:xfrm>
            <a:custGeom>
              <a:avLst/>
              <a:gdLst>
                <a:gd name="T0" fmla="*/ 2 w 7"/>
                <a:gd name="T1" fmla="*/ 10 h 17"/>
                <a:gd name="T2" fmla="*/ 2 w 7"/>
                <a:gd name="T3" fmla="*/ 10 h 17"/>
                <a:gd name="T4" fmla="*/ 2 w 7"/>
                <a:gd name="T5" fmla="*/ 13 h 17"/>
                <a:gd name="T6" fmla="*/ 2 w 7"/>
                <a:gd name="T7" fmla="*/ 15 h 17"/>
                <a:gd name="T8" fmla="*/ 4 w 7"/>
                <a:gd name="T9" fmla="*/ 17 h 17"/>
                <a:gd name="T10" fmla="*/ 6 w 7"/>
                <a:gd name="T11" fmla="*/ 17 h 17"/>
                <a:gd name="T12" fmla="*/ 7 w 7"/>
                <a:gd name="T13" fmla="*/ 17 h 17"/>
                <a:gd name="T14" fmla="*/ 7 w 7"/>
                <a:gd name="T15" fmla="*/ 15 h 17"/>
                <a:gd name="T16" fmla="*/ 7 w 7"/>
                <a:gd name="T17" fmla="*/ 15 h 17"/>
                <a:gd name="T18" fmla="*/ 7 w 7"/>
                <a:gd name="T19" fmla="*/ 13 h 17"/>
                <a:gd name="T20" fmla="*/ 6 w 7"/>
                <a:gd name="T21" fmla="*/ 8 h 17"/>
                <a:gd name="T22" fmla="*/ 4 w 7"/>
                <a:gd name="T23" fmla="*/ 6 h 17"/>
                <a:gd name="T24" fmla="*/ 2 w 7"/>
                <a:gd name="T25" fmla="*/ 0 h 17"/>
                <a:gd name="T26" fmla="*/ 0 w 7"/>
                <a:gd name="T27" fmla="*/ 0 h 17"/>
                <a:gd name="T28" fmla="*/ 0 w 7"/>
                <a:gd name="T29" fmla="*/ 0 h 17"/>
                <a:gd name="T30" fmla="*/ 0 w 7"/>
                <a:gd name="T31" fmla="*/ 2 h 17"/>
                <a:gd name="T32" fmla="*/ 0 w 7"/>
                <a:gd name="T33" fmla="*/ 4 h 17"/>
                <a:gd name="T34" fmla="*/ 0 w 7"/>
                <a:gd name="T35" fmla="*/ 8 h 17"/>
                <a:gd name="T36" fmla="*/ 2 w 7"/>
                <a:gd name="T3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17">
                  <a:moveTo>
                    <a:pt x="2" y="10"/>
                  </a:moveTo>
                  <a:lnTo>
                    <a:pt x="2" y="10"/>
                  </a:lnTo>
                  <a:lnTo>
                    <a:pt x="2" y="13"/>
                  </a:lnTo>
                  <a:lnTo>
                    <a:pt x="2" y="15"/>
                  </a:lnTo>
                  <a:lnTo>
                    <a:pt x="4" y="17"/>
                  </a:lnTo>
                  <a:lnTo>
                    <a:pt x="6" y="17"/>
                  </a:lnTo>
                  <a:lnTo>
                    <a:pt x="7" y="17"/>
                  </a:lnTo>
                  <a:lnTo>
                    <a:pt x="7" y="15"/>
                  </a:lnTo>
                  <a:lnTo>
                    <a:pt x="7" y="15"/>
                  </a:lnTo>
                  <a:lnTo>
                    <a:pt x="7" y="13"/>
                  </a:lnTo>
                  <a:lnTo>
                    <a:pt x="6" y="8"/>
                  </a:lnTo>
                  <a:lnTo>
                    <a:pt x="4" y="6"/>
                  </a:lnTo>
                  <a:lnTo>
                    <a:pt x="2" y="0"/>
                  </a:lnTo>
                  <a:lnTo>
                    <a:pt x="0" y="0"/>
                  </a:lnTo>
                  <a:lnTo>
                    <a:pt x="0" y="0"/>
                  </a:lnTo>
                  <a:lnTo>
                    <a:pt x="0" y="2"/>
                  </a:lnTo>
                  <a:lnTo>
                    <a:pt x="0" y="4"/>
                  </a:lnTo>
                  <a:lnTo>
                    <a:pt x="0" y="8"/>
                  </a:lnTo>
                  <a:lnTo>
                    <a:pt x="2" y="1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68" name="Freeform 573"/>
            <p:cNvSpPr>
              <a:spLocks/>
            </p:cNvSpPr>
            <p:nvPr/>
          </p:nvSpPr>
          <p:spPr bwMode="auto">
            <a:xfrm>
              <a:off x="5977552" y="3035693"/>
              <a:ext cx="0" cy="5074"/>
            </a:xfrm>
            <a:custGeom>
              <a:avLst/>
              <a:gdLst>
                <a:gd name="T0" fmla="*/ 0 h 3"/>
                <a:gd name="T1" fmla="*/ 2 h 3"/>
                <a:gd name="T2" fmla="*/ 2 h 3"/>
                <a:gd name="T3" fmla="*/ 3 h 3"/>
                <a:gd name="T4" fmla="*/ 0 h 3"/>
              </a:gdLst>
              <a:ahLst/>
              <a:cxnLst>
                <a:cxn ang="0">
                  <a:pos x="0" y="T0"/>
                </a:cxn>
                <a:cxn ang="0">
                  <a:pos x="0" y="T1"/>
                </a:cxn>
                <a:cxn ang="0">
                  <a:pos x="0" y="T2"/>
                </a:cxn>
                <a:cxn ang="0">
                  <a:pos x="0" y="T3"/>
                </a:cxn>
                <a:cxn ang="0">
                  <a:pos x="0" y="T4"/>
                </a:cxn>
              </a:cxnLst>
              <a:rect l="0" t="0" r="r" b="b"/>
              <a:pathLst>
                <a:path h="3">
                  <a:moveTo>
                    <a:pt x="0" y="0"/>
                  </a:moveTo>
                  <a:lnTo>
                    <a:pt x="0" y="2"/>
                  </a:lnTo>
                  <a:lnTo>
                    <a:pt x="0" y="2"/>
                  </a:lnTo>
                  <a:lnTo>
                    <a:pt x="0" y="3"/>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69" name="Freeform 574"/>
            <p:cNvSpPr>
              <a:spLocks/>
            </p:cNvSpPr>
            <p:nvPr/>
          </p:nvSpPr>
          <p:spPr bwMode="auto">
            <a:xfrm>
              <a:off x="5989804" y="3039076"/>
              <a:ext cx="0" cy="1692"/>
            </a:xfrm>
            <a:custGeom>
              <a:avLst/>
              <a:gdLst>
                <a:gd name="T0" fmla="*/ 0 h 1"/>
                <a:gd name="T1" fmla="*/ 1 h 1"/>
                <a:gd name="T2" fmla="*/ 1 h 1"/>
                <a:gd name="T3" fmla="*/ 1 h 1"/>
                <a:gd name="T4" fmla="*/ 1 h 1"/>
                <a:gd name="T5" fmla="*/ 1 h 1"/>
                <a:gd name="T6" fmla="*/ 0 h 1"/>
                <a:gd name="T7" fmla="*/ 0 h 1"/>
                <a:gd name="T8"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Lst>
              <a:rect l="0" t="0" r="r" b="b"/>
              <a:pathLst>
                <a:path h="1">
                  <a:moveTo>
                    <a:pt x="0" y="0"/>
                  </a:moveTo>
                  <a:lnTo>
                    <a:pt x="0" y="1"/>
                  </a:lnTo>
                  <a:lnTo>
                    <a:pt x="0" y="1"/>
                  </a:lnTo>
                  <a:lnTo>
                    <a:pt x="0" y="1"/>
                  </a:lnTo>
                  <a:lnTo>
                    <a:pt x="0" y="1"/>
                  </a:lnTo>
                  <a:lnTo>
                    <a:pt x="0" y="1"/>
                  </a:lnTo>
                  <a:lnTo>
                    <a:pt x="0" y="0"/>
                  </a:lnTo>
                  <a:lnTo>
                    <a:pt x="0" y="0"/>
                  </a:lnTo>
                  <a:lnTo>
                    <a:pt x="0" y="0"/>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0" name="Freeform 575"/>
            <p:cNvSpPr>
              <a:spLocks/>
            </p:cNvSpPr>
            <p:nvPr/>
          </p:nvSpPr>
          <p:spPr bwMode="auto">
            <a:xfrm>
              <a:off x="6000015" y="3020473"/>
              <a:ext cx="18379" cy="18603"/>
            </a:xfrm>
            <a:custGeom>
              <a:avLst/>
              <a:gdLst>
                <a:gd name="T0" fmla="*/ 6 w 9"/>
                <a:gd name="T1" fmla="*/ 7 h 11"/>
                <a:gd name="T2" fmla="*/ 8 w 9"/>
                <a:gd name="T3" fmla="*/ 9 h 11"/>
                <a:gd name="T4" fmla="*/ 9 w 9"/>
                <a:gd name="T5" fmla="*/ 11 h 11"/>
                <a:gd name="T6" fmla="*/ 9 w 9"/>
                <a:gd name="T7" fmla="*/ 11 h 11"/>
                <a:gd name="T8" fmla="*/ 9 w 9"/>
                <a:gd name="T9" fmla="*/ 7 h 11"/>
                <a:gd name="T10" fmla="*/ 9 w 9"/>
                <a:gd name="T11" fmla="*/ 7 h 11"/>
                <a:gd name="T12" fmla="*/ 8 w 9"/>
                <a:gd name="T13" fmla="*/ 7 h 11"/>
                <a:gd name="T14" fmla="*/ 8 w 9"/>
                <a:gd name="T15" fmla="*/ 5 h 11"/>
                <a:gd name="T16" fmla="*/ 6 w 9"/>
                <a:gd name="T17" fmla="*/ 3 h 11"/>
                <a:gd name="T18" fmla="*/ 0 w 9"/>
                <a:gd name="T19" fmla="*/ 0 h 11"/>
                <a:gd name="T20" fmla="*/ 2 w 9"/>
                <a:gd name="T21" fmla="*/ 2 h 11"/>
                <a:gd name="T22" fmla="*/ 2 w 9"/>
                <a:gd name="T23" fmla="*/ 3 h 11"/>
                <a:gd name="T24" fmla="*/ 6 w 9"/>
                <a:gd name="T25"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11">
                  <a:moveTo>
                    <a:pt x="6" y="7"/>
                  </a:moveTo>
                  <a:lnTo>
                    <a:pt x="8" y="9"/>
                  </a:lnTo>
                  <a:lnTo>
                    <a:pt x="9" y="11"/>
                  </a:lnTo>
                  <a:lnTo>
                    <a:pt x="9" y="11"/>
                  </a:lnTo>
                  <a:lnTo>
                    <a:pt x="9" y="7"/>
                  </a:lnTo>
                  <a:lnTo>
                    <a:pt x="9" y="7"/>
                  </a:lnTo>
                  <a:lnTo>
                    <a:pt x="8" y="7"/>
                  </a:lnTo>
                  <a:lnTo>
                    <a:pt x="8" y="5"/>
                  </a:lnTo>
                  <a:lnTo>
                    <a:pt x="6" y="3"/>
                  </a:lnTo>
                  <a:lnTo>
                    <a:pt x="0" y="0"/>
                  </a:lnTo>
                  <a:lnTo>
                    <a:pt x="2" y="2"/>
                  </a:lnTo>
                  <a:lnTo>
                    <a:pt x="2" y="3"/>
                  </a:lnTo>
                  <a:lnTo>
                    <a:pt x="6" y="7"/>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1" name="Freeform 576"/>
            <p:cNvSpPr>
              <a:spLocks/>
            </p:cNvSpPr>
            <p:nvPr/>
          </p:nvSpPr>
          <p:spPr bwMode="auto">
            <a:xfrm>
              <a:off x="6034728" y="3035693"/>
              <a:ext cx="10211" cy="23676"/>
            </a:xfrm>
            <a:custGeom>
              <a:avLst/>
              <a:gdLst>
                <a:gd name="T0" fmla="*/ 3 w 5"/>
                <a:gd name="T1" fmla="*/ 14 h 14"/>
                <a:gd name="T2" fmla="*/ 5 w 5"/>
                <a:gd name="T3" fmla="*/ 14 h 14"/>
                <a:gd name="T4" fmla="*/ 5 w 5"/>
                <a:gd name="T5" fmla="*/ 13 h 14"/>
                <a:gd name="T6" fmla="*/ 5 w 5"/>
                <a:gd name="T7" fmla="*/ 13 h 14"/>
                <a:gd name="T8" fmla="*/ 3 w 5"/>
                <a:gd name="T9" fmla="*/ 13 h 14"/>
                <a:gd name="T10" fmla="*/ 3 w 5"/>
                <a:gd name="T11" fmla="*/ 11 h 14"/>
                <a:gd name="T12" fmla="*/ 3 w 5"/>
                <a:gd name="T13" fmla="*/ 9 h 14"/>
                <a:gd name="T14" fmla="*/ 3 w 5"/>
                <a:gd name="T15" fmla="*/ 7 h 14"/>
                <a:gd name="T16" fmla="*/ 1 w 5"/>
                <a:gd name="T17" fmla="*/ 5 h 14"/>
                <a:gd name="T18" fmla="*/ 1 w 5"/>
                <a:gd name="T19" fmla="*/ 3 h 14"/>
                <a:gd name="T20" fmla="*/ 1 w 5"/>
                <a:gd name="T21" fmla="*/ 2 h 14"/>
                <a:gd name="T22" fmla="*/ 1 w 5"/>
                <a:gd name="T23" fmla="*/ 0 h 14"/>
                <a:gd name="T24" fmla="*/ 0 w 5"/>
                <a:gd name="T25" fmla="*/ 0 h 14"/>
                <a:gd name="T26" fmla="*/ 0 w 5"/>
                <a:gd name="T27" fmla="*/ 2 h 14"/>
                <a:gd name="T28" fmla="*/ 0 w 5"/>
                <a:gd name="T29" fmla="*/ 2 h 14"/>
                <a:gd name="T30" fmla="*/ 0 w 5"/>
                <a:gd name="T31" fmla="*/ 3 h 14"/>
                <a:gd name="T32" fmla="*/ 0 w 5"/>
                <a:gd name="T33" fmla="*/ 5 h 14"/>
                <a:gd name="T34" fmla="*/ 1 w 5"/>
                <a:gd name="T35" fmla="*/ 11 h 14"/>
                <a:gd name="T36" fmla="*/ 3 w 5"/>
                <a:gd name="T37" fmla="*/ 13 h 14"/>
                <a:gd name="T38" fmla="*/ 3 w 5"/>
                <a:gd name="T3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14">
                  <a:moveTo>
                    <a:pt x="3" y="14"/>
                  </a:moveTo>
                  <a:lnTo>
                    <a:pt x="5" y="14"/>
                  </a:lnTo>
                  <a:lnTo>
                    <a:pt x="5" y="13"/>
                  </a:lnTo>
                  <a:lnTo>
                    <a:pt x="5" y="13"/>
                  </a:lnTo>
                  <a:lnTo>
                    <a:pt x="3" y="13"/>
                  </a:lnTo>
                  <a:lnTo>
                    <a:pt x="3" y="11"/>
                  </a:lnTo>
                  <a:lnTo>
                    <a:pt x="3" y="9"/>
                  </a:lnTo>
                  <a:lnTo>
                    <a:pt x="3" y="7"/>
                  </a:lnTo>
                  <a:lnTo>
                    <a:pt x="1" y="5"/>
                  </a:lnTo>
                  <a:lnTo>
                    <a:pt x="1" y="3"/>
                  </a:lnTo>
                  <a:lnTo>
                    <a:pt x="1" y="2"/>
                  </a:lnTo>
                  <a:lnTo>
                    <a:pt x="1" y="0"/>
                  </a:lnTo>
                  <a:lnTo>
                    <a:pt x="0" y="0"/>
                  </a:lnTo>
                  <a:lnTo>
                    <a:pt x="0" y="2"/>
                  </a:lnTo>
                  <a:lnTo>
                    <a:pt x="0" y="2"/>
                  </a:lnTo>
                  <a:lnTo>
                    <a:pt x="0" y="3"/>
                  </a:lnTo>
                  <a:lnTo>
                    <a:pt x="0" y="5"/>
                  </a:lnTo>
                  <a:lnTo>
                    <a:pt x="1" y="11"/>
                  </a:lnTo>
                  <a:lnTo>
                    <a:pt x="3" y="13"/>
                  </a:lnTo>
                  <a:lnTo>
                    <a:pt x="3" y="14"/>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2" name="Freeform 577"/>
            <p:cNvSpPr>
              <a:spLocks/>
            </p:cNvSpPr>
            <p:nvPr/>
          </p:nvSpPr>
          <p:spPr bwMode="auto">
            <a:xfrm>
              <a:off x="6022476" y="3047532"/>
              <a:ext cx="4084" cy="3382"/>
            </a:xfrm>
            <a:custGeom>
              <a:avLst/>
              <a:gdLst>
                <a:gd name="T0" fmla="*/ 2 w 2"/>
                <a:gd name="T1" fmla="*/ 2 h 2"/>
                <a:gd name="T2" fmla="*/ 2 w 2"/>
                <a:gd name="T3" fmla="*/ 2 h 2"/>
                <a:gd name="T4" fmla="*/ 2 w 2"/>
                <a:gd name="T5" fmla="*/ 0 h 2"/>
                <a:gd name="T6" fmla="*/ 2 w 2"/>
                <a:gd name="T7" fmla="*/ 0 h 2"/>
                <a:gd name="T8" fmla="*/ 0 w 2"/>
                <a:gd name="T9" fmla="*/ 0 h 2"/>
                <a:gd name="T10" fmla="*/ 0 w 2"/>
                <a:gd name="T11" fmla="*/ 0 h 2"/>
                <a:gd name="T12" fmla="*/ 2 w 2"/>
                <a:gd name="T13" fmla="*/ 2 h 2"/>
                <a:gd name="T14" fmla="*/ 2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2"/>
                  </a:moveTo>
                  <a:lnTo>
                    <a:pt x="2" y="2"/>
                  </a:lnTo>
                  <a:lnTo>
                    <a:pt x="2" y="0"/>
                  </a:lnTo>
                  <a:lnTo>
                    <a:pt x="2" y="0"/>
                  </a:lnTo>
                  <a:lnTo>
                    <a:pt x="0" y="0"/>
                  </a:lnTo>
                  <a:lnTo>
                    <a:pt x="0" y="0"/>
                  </a:lnTo>
                  <a:lnTo>
                    <a:pt x="2" y="2"/>
                  </a:lnTo>
                  <a:lnTo>
                    <a:pt x="2"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3" name="Freeform 578"/>
            <p:cNvSpPr>
              <a:spLocks/>
            </p:cNvSpPr>
            <p:nvPr/>
          </p:nvSpPr>
          <p:spPr bwMode="auto">
            <a:xfrm>
              <a:off x="6012267" y="3054297"/>
              <a:ext cx="22463" cy="11839"/>
            </a:xfrm>
            <a:custGeom>
              <a:avLst/>
              <a:gdLst>
                <a:gd name="T0" fmla="*/ 7 w 11"/>
                <a:gd name="T1" fmla="*/ 2 h 7"/>
                <a:gd name="T2" fmla="*/ 3 w 11"/>
                <a:gd name="T3" fmla="*/ 2 h 7"/>
                <a:gd name="T4" fmla="*/ 2 w 11"/>
                <a:gd name="T5" fmla="*/ 2 h 7"/>
                <a:gd name="T6" fmla="*/ 2 w 11"/>
                <a:gd name="T7" fmla="*/ 0 h 7"/>
                <a:gd name="T8" fmla="*/ 0 w 11"/>
                <a:gd name="T9" fmla="*/ 0 h 7"/>
                <a:gd name="T10" fmla="*/ 0 w 11"/>
                <a:gd name="T11" fmla="*/ 2 h 7"/>
                <a:gd name="T12" fmla="*/ 0 w 11"/>
                <a:gd name="T13" fmla="*/ 2 h 7"/>
                <a:gd name="T14" fmla="*/ 0 w 11"/>
                <a:gd name="T15" fmla="*/ 3 h 7"/>
                <a:gd name="T16" fmla="*/ 2 w 11"/>
                <a:gd name="T17" fmla="*/ 5 h 7"/>
                <a:gd name="T18" fmla="*/ 2 w 11"/>
                <a:gd name="T19" fmla="*/ 7 h 7"/>
                <a:gd name="T20" fmla="*/ 5 w 11"/>
                <a:gd name="T21" fmla="*/ 5 h 7"/>
                <a:gd name="T22" fmla="*/ 7 w 11"/>
                <a:gd name="T23" fmla="*/ 7 h 7"/>
                <a:gd name="T24" fmla="*/ 9 w 11"/>
                <a:gd name="T25" fmla="*/ 7 h 7"/>
                <a:gd name="T26" fmla="*/ 11 w 11"/>
                <a:gd name="T27" fmla="*/ 7 h 7"/>
                <a:gd name="T28" fmla="*/ 11 w 11"/>
                <a:gd name="T29" fmla="*/ 5 h 7"/>
                <a:gd name="T30" fmla="*/ 9 w 11"/>
                <a:gd name="T31" fmla="*/ 5 h 7"/>
                <a:gd name="T32" fmla="*/ 9 w 11"/>
                <a:gd name="T33" fmla="*/ 3 h 7"/>
                <a:gd name="T34" fmla="*/ 7 w 11"/>
                <a:gd name="T35" fmla="*/ 2 h 7"/>
                <a:gd name="T36" fmla="*/ 7 w 11"/>
                <a:gd name="T3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 h="7">
                  <a:moveTo>
                    <a:pt x="7" y="2"/>
                  </a:moveTo>
                  <a:lnTo>
                    <a:pt x="3" y="2"/>
                  </a:lnTo>
                  <a:lnTo>
                    <a:pt x="2" y="2"/>
                  </a:lnTo>
                  <a:lnTo>
                    <a:pt x="2" y="0"/>
                  </a:lnTo>
                  <a:lnTo>
                    <a:pt x="0" y="0"/>
                  </a:lnTo>
                  <a:lnTo>
                    <a:pt x="0" y="2"/>
                  </a:lnTo>
                  <a:lnTo>
                    <a:pt x="0" y="2"/>
                  </a:lnTo>
                  <a:lnTo>
                    <a:pt x="0" y="3"/>
                  </a:lnTo>
                  <a:lnTo>
                    <a:pt x="2" y="5"/>
                  </a:lnTo>
                  <a:lnTo>
                    <a:pt x="2" y="7"/>
                  </a:lnTo>
                  <a:lnTo>
                    <a:pt x="5" y="5"/>
                  </a:lnTo>
                  <a:lnTo>
                    <a:pt x="7" y="7"/>
                  </a:lnTo>
                  <a:lnTo>
                    <a:pt x="9" y="7"/>
                  </a:lnTo>
                  <a:lnTo>
                    <a:pt x="11" y="7"/>
                  </a:lnTo>
                  <a:lnTo>
                    <a:pt x="11" y="5"/>
                  </a:lnTo>
                  <a:lnTo>
                    <a:pt x="9" y="5"/>
                  </a:lnTo>
                  <a:lnTo>
                    <a:pt x="9" y="3"/>
                  </a:lnTo>
                  <a:lnTo>
                    <a:pt x="7" y="2"/>
                  </a:lnTo>
                  <a:lnTo>
                    <a:pt x="7" y="2"/>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4" name="Freeform 579"/>
            <p:cNvSpPr>
              <a:spLocks/>
            </p:cNvSpPr>
            <p:nvPr/>
          </p:nvSpPr>
          <p:spPr bwMode="auto">
            <a:xfrm>
              <a:off x="6036771" y="3072899"/>
              <a:ext cx="16336" cy="15221"/>
            </a:xfrm>
            <a:custGeom>
              <a:avLst/>
              <a:gdLst>
                <a:gd name="T0" fmla="*/ 8 w 8"/>
                <a:gd name="T1" fmla="*/ 7 h 9"/>
                <a:gd name="T2" fmla="*/ 8 w 8"/>
                <a:gd name="T3" fmla="*/ 5 h 9"/>
                <a:gd name="T4" fmla="*/ 6 w 8"/>
                <a:gd name="T5" fmla="*/ 5 h 9"/>
                <a:gd name="T6" fmla="*/ 6 w 8"/>
                <a:gd name="T7" fmla="*/ 3 h 9"/>
                <a:gd name="T8" fmla="*/ 2 w 8"/>
                <a:gd name="T9" fmla="*/ 1 h 9"/>
                <a:gd name="T10" fmla="*/ 2 w 8"/>
                <a:gd name="T11" fmla="*/ 0 h 9"/>
                <a:gd name="T12" fmla="*/ 0 w 8"/>
                <a:gd name="T13" fmla="*/ 0 h 9"/>
                <a:gd name="T14" fmla="*/ 2 w 8"/>
                <a:gd name="T15" fmla="*/ 3 h 9"/>
                <a:gd name="T16" fmla="*/ 2 w 8"/>
                <a:gd name="T17" fmla="*/ 3 h 9"/>
                <a:gd name="T18" fmla="*/ 4 w 8"/>
                <a:gd name="T19" fmla="*/ 5 h 9"/>
                <a:gd name="T20" fmla="*/ 4 w 8"/>
                <a:gd name="T21" fmla="*/ 7 h 9"/>
                <a:gd name="T22" fmla="*/ 6 w 8"/>
                <a:gd name="T23" fmla="*/ 9 h 9"/>
                <a:gd name="T24" fmla="*/ 8 w 8"/>
                <a:gd name="T25" fmla="*/ 7 h 9"/>
                <a:gd name="T26" fmla="*/ 8 w 8"/>
                <a:gd name="T2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9">
                  <a:moveTo>
                    <a:pt x="8" y="7"/>
                  </a:moveTo>
                  <a:lnTo>
                    <a:pt x="8" y="5"/>
                  </a:lnTo>
                  <a:lnTo>
                    <a:pt x="6" y="5"/>
                  </a:lnTo>
                  <a:lnTo>
                    <a:pt x="6" y="3"/>
                  </a:lnTo>
                  <a:lnTo>
                    <a:pt x="2" y="1"/>
                  </a:lnTo>
                  <a:lnTo>
                    <a:pt x="2" y="0"/>
                  </a:lnTo>
                  <a:lnTo>
                    <a:pt x="0" y="0"/>
                  </a:lnTo>
                  <a:lnTo>
                    <a:pt x="2" y="3"/>
                  </a:lnTo>
                  <a:lnTo>
                    <a:pt x="2" y="3"/>
                  </a:lnTo>
                  <a:lnTo>
                    <a:pt x="4" y="5"/>
                  </a:lnTo>
                  <a:lnTo>
                    <a:pt x="4" y="7"/>
                  </a:lnTo>
                  <a:lnTo>
                    <a:pt x="6" y="9"/>
                  </a:lnTo>
                  <a:lnTo>
                    <a:pt x="8" y="7"/>
                  </a:lnTo>
                  <a:lnTo>
                    <a:pt x="8" y="7"/>
                  </a:lnTo>
                  <a:close/>
                </a:path>
              </a:pathLst>
            </a:custGeom>
            <a:grpFill/>
            <a:ln>
              <a:noFill/>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5" name="Freeform 582"/>
            <p:cNvSpPr>
              <a:spLocks/>
            </p:cNvSpPr>
            <p:nvPr/>
          </p:nvSpPr>
          <p:spPr bwMode="auto">
            <a:xfrm>
              <a:off x="2924737" y="2239152"/>
              <a:ext cx="4084" cy="3382"/>
            </a:xfrm>
            <a:custGeom>
              <a:avLst/>
              <a:gdLst>
                <a:gd name="T0" fmla="*/ 0 w 2"/>
                <a:gd name="T1" fmla="*/ 0 h 2"/>
                <a:gd name="T2" fmla="*/ 0 w 2"/>
                <a:gd name="T3" fmla="*/ 0 h 2"/>
                <a:gd name="T4" fmla="*/ 0 w 2"/>
                <a:gd name="T5" fmla="*/ 2 h 2"/>
                <a:gd name="T6" fmla="*/ 2 w 2"/>
                <a:gd name="T7" fmla="*/ 2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0" y="0"/>
                  </a:lnTo>
                  <a:lnTo>
                    <a:pt x="0" y="2"/>
                  </a:lnTo>
                  <a:lnTo>
                    <a:pt x="2" y="2"/>
                  </a:lnTo>
                  <a:lnTo>
                    <a:pt x="2" y="2"/>
                  </a:lnTo>
                  <a:lnTo>
                    <a:pt x="2" y="2"/>
                  </a:lnTo>
                  <a:lnTo>
                    <a:pt x="0" y="0"/>
                  </a:lnTo>
                  <a:lnTo>
                    <a:pt x="0"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6" name="Freeform 583"/>
            <p:cNvSpPr>
              <a:spLocks/>
            </p:cNvSpPr>
            <p:nvPr/>
          </p:nvSpPr>
          <p:spPr bwMode="auto">
            <a:xfrm>
              <a:off x="2934946" y="2239152"/>
              <a:ext cx="4084" cy="0"/>
            </a:xfrm>
            <a:custGeom>
              <a:avLst/>
              <a:gdLst>
                <a:gd name="T0" fmla="*/ 0 w 2"/>
                <a:gd name="T1" fmla="*/ 0 w 2"/>
                <a:gd name="T2" fmla="*/ 0 w 2"/>
                <a:gd name="T3" fmla="*/ 2 w 2"/>
                <a:gd name="T4" fmla="*/ 2 w 2"/>
                <a:gd name="T5" fmla="*/ 2 w 2"/>
                <a:gd name="T6" fmla="*/ 2 w 2"/>
                <a:gd name="T7" fmla="*/ 0 w 2"/>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2">
                  <a:moveTo>
                    <a:pt x="0" y="0"/>
                  </a:moveTo>
                  <a:lnTo>
                    <a:pt x="0" y="0"/>
                  </a:lnTo>
                  <a:lnTo>
                    <a:pt x="0" y="0"/>
                  </a:lnTo>
                  <a:lnTo>
                    <a:pt x="2" y="0"/>
                  </a:lnTo>
                  <a:lnTo>
                    <a:pt x="2" y="0"/>
                  </a:lnTo>
                  <a:lnTo>
                    <a:pt x="2" y="0"/>
                  </a:lnTo>
                  <a:lnTo>
                    <a:pt x="2" y="0"/>
                  </a:lnTo>
                  <a:lnTo>
                    <a:pt x="0"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7" name="Freeform 584"/>
            <p:cNvSpPr>
              <a:spLocks/>
            </p:cNvSpPr>
            <p:nvPr/>
          </p:nvSpPr>
          <p:spPr bwMode="auto">
            <a:xfrm>
              <a:off x="2957409" y="2254372"/>
              <a:ext cx="12252" cy="3382"/>
            </a:xfrm>
            <a:custGeom>
              <a:avLst/>
              <a:gdLst>
                <a:gd name="T0" fmla="*/ 0 w 6"/>
                <a:gd name="T1" fmla="*/ 0 h 2"/>
                <a:gd name="T2" fmla="*/ 0 w 6"/>
                <a:gd name="T3" fmla="*/ 0 h 2"/>
                <a:gd name="T4" fmla="*/ 0 w 6"/>
                <a:gd name="T5" fmla="*/ 0 h 2"/>
                <a:gd name="T6" fmla="*/ 2 w 6"/>
                <a:gd name="T7" fmla="*/ 0 h 2"/>
                <a:gd name="T8" fmla="*/ 2 w 6"/>
                <a:gd name="T9" fmla="*/ 2 h 2"/>
                <a:gd name="T10" fmla="*/ 4 w 6"/>
                <a:gd name="T11" fmla="*/ 0 h 2"/>
                <a:gd name="T12" fmla="*/ 6 w 6"/>
                <a:gd name="T13" fmla="*/ 0 h 2"/>
                <a:gd name="T14" fmla="*/ 4 w 6"/>
                <a:gd name="T15" fmla="*/ 0 h 2"/>
                <a:gd name="T16" fmla="*/ 0 w 6"/>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
                  <a:moveTo>
                    <a:pt x="0" y="0"/>
                  </a:moveTo>
                  <a:lnTo>
                    <a:pt x="0" y="0"/>
                  </a:lnTo>
                  <a:lnTo>
                    <a:pt x="0" y="0"/>
                  </a:lnTo>
                  <a:lnTo>
                    <a:pt x="2" y="0"/>
                  </a:lnTo>
                  <a:lnTo>
                    <a:pt x="2" y="2"/>
                  </a:lnTo>
                  <a:lnTo>
                    <a:pt x="4" y="0"/>
                  </a:lnTo>
                  <a:lnTo>
                    <a:pt x="6" y="0"/>
                  </a:lnTo>
                  <a:lnTo>
                    <a:pt x="4" y="0"/>
                  </a:lnTo>
                  <a:lnTo>
                    <a:pt x="0" y="0"/>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8" name="Freeform 585"/>
            <p:cNvSpPr>
              <a:spLocks/>
            </p:cNvSpPr>
            <p:nvPr/>
          </p:nvSpPr>
          <p:spPr bwMode="auto">
            <a:xfrm>
              <a:off x="2965577" y="2267902"/>
              <a:ext cx="4084" cy="3382"/>
            </a:xfrm>
            <a:custGeom>
              <a:avLst/>
              <a:gdLst>
                <a:gd name="T0" fmla="*/ 0 w 2"/>
                <a:gd name="T1" fmla="*/ 2 h 2"/>
                <a:gd name="T2" fmla="*/ 2 w 2"/>
                <a:gd name="T3" fmla="*/ 0 h 2"/>
                <a:gd name="T4" fmla="*/ 2 w 2"/>
                <a:gd name="T5" fmla="*/ 0 h 2"/>
                <a:gd name="T6" fmla="*/ 0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lnTo>
                    <a:pt x="2" y="0"/>
                  </a:lnTo>
                  <a:lnTo>
                    <a:pt x="2" y="0"/>
                  </a:lnTo>
                  <a:lnTo>
                    <a:pt x="0" y="0"/>
                  </a:lnTo>
                  <a:lnTo>
                    <a:pt x="0" y="2"/>
                  </a:lnTo>
                  <a:close/>
                </a:path>
              </a:pathLst>
            </a:custGeom>
            <a:grpFill/>
            <a:ln w="9525">
              <a:noFill/>
              <a:round/>
              <a:headEnd/>
              <a:tailEnd/>
            </a:ln>
            <a:effectLst>
              <a:outerShdw blurRad="50800" dist="38100" dir="5400000" algn="t"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sz="2400"/>
            </a:p>
          </p:txBody>
        </p:sp>
      </p:grpSp>
      <p:grpSp>
        <p:nvGrpSpPr>
          <p:cNvPr id="579" name="组合 57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580" name="组合 579"/>
            <p:cNvGrpSpPr/>
            <p:nvPr/>
          </p:nvGrpSpPr>
          <p:grpSpPr>
            <a:xfrm flipV="1">
              <a:off x="2218037" y="6272597"/>
              <a:ext cx="1341734" cy="213582"/>
              <a:chOff x="2218037" y="5369771"/>
              <a:chExt cx="5671594" cy="902826"/>
            </a:xfrm>
          </p:grpSpPr>
          <p:sp>
            <p:nvSpPr>
              <p:cNvPr id="587" name="矩形 58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8" name="矩形 58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9" name="矩形 58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0" name="矩形 58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1" name="矩形 59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1" name="组合 580"/>
            <p:cNvGrpSpPr/>
            <p:nvPr/>
          </p:nvGrpSpPr>
          <p:grpSpPr>
            <a:xfrm flipV="1">
              <a:off x="3610482" y="6272597"/>
              <a:ext cx="1341734" cy="213582"/>
              <a:chOff x="2218037" y="5369771"/>
              <a:chExt cx="5671594" cy="902826"/>
            </a:xfrm>
          </p:grpSpPr>
          <p:sp>
            <p:nvSpPr>
              <p:cNvPr id="582" name="矩形 58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3" name="矩形 58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4" name="矩形 58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5" name="矩形 58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6" name="矩形 58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592" name="组合 591"/>
          <p:cNvGrpSpPr/>
          <p:nvPr/>
        </p:nvGrpSpPr>
        <p:grpSpPr>
          <a:xfrm>
            <a:off x="1022616" y="2491827"/>
            <a:ext cx="2039658" cy="2792188"/>
            <a:chOff x="1220408" y="2506805"/>
            <a:chExt cx="2039658" cy="2792188"/>
          </a:xfrm>
        </p:grpSpPr>
        <p:grpSp>
          <p:nvGrpSpPr>
            <p:cNvPr id="593" name="组合 592"/>
            <p:cNvGrpSpPr/>
            <p:nvPr/>
          </p:nvGrpSpPr>
          <p:grpSpPr>
            <a:xfrm rot="5166159">
              <a:off x="1608449" y="3248216"/>
              <a:ext cx="2393028" cy="910206"/>
              <a:chOff x="5428609" y="3296920"/>
              <a:chExt cx="2393028" cy="910206"/>
            </a:xfrm>
          </p:grpSpPr>
          <p:sp>
            <p:nvSpPr>
              <p:cNvPr id="596" name="等腰三角形 595"/>
              <p:cNvSpPr/>
              <p:nvPr/>
            </p:nvSpPr>
            <p:spPr>
              <a:xfrm rot="18537285">
                <a:off x="6536270" y="2921759"/>
                <a:ext cx="177706" cy="2393028"/>
              </a:xfrm>
              <a:prstGeom prst="triangle">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 name="椭圆 596"/>
              <p:cNvSpPr/>
              <p:nvPr/>
            </p:nvSpPr>
            <p:spPr>
              <a:xfrm>
                <a:off x="5638800" y="3296920"/>
                <a:ext cx="132080" cy="1320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4" name="椭圆 593"/>
            <p:cNvSpPr/>
            <p:nvPr/>
          </p:nvSpPr>
          <p:spPr>
            <a:xfrm>
              <a:off x="1220408" y="4616885"/>
              <a:ext cx="682108" cy="682108"/>
            </a:xfrm>
            <a:prstGeom prst="ellipse">
              <a:avLst/>
            </a:prstGeom>
            <a:solidFill>
              <a:schemeClr val="bg1"/>
            </a:solidFill>
            <a:ln>
              <a:solidFill>
                <a:srgbClr val="E6B8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rgbClr val="F30D65"/>
                </a:solidFill>
              </a:endParaRPr>
            </a:p>
          </p:txBody>
        </p:sp>
        <p:sp>
          <p:nvSpPr>
            <p:cNvPr id="595" name="文本框 594"/>
            <p:cNvSpPr txBox="1"/>
            <p:nvPr/>
          </p:nvSpPr>
          <p:spPr>
            <a:xfrm>
              <a:off x="1280991" y="4785099"/>
              <a:ext cx="583814" cy="369332"/>
            </a:xfrm>
            <a:prstGeom prst="rect">
              <a:avLst/>
            </a:prstGeom>
            <a:noFill/>
          </p:spPr>
          <p:txBody>
            <a:bodyPr wrap="none" rtlCol="0">
              <a:spAutoFit/>
            </a:bodyPr>
            <a:lstStyle/>
            <a:p>
              <a:r>
                <a:rPr lang="en-US" altLang="zh-CN" dirty="0">
                  <a:solidFill>
                    <a:srgbClr val="7D755D"/>
                  </a:solidFill>
                </a:rPr>
                <a:t>26%</a:t>
              </a:r>
              <a:endParaRPr lang="zh-CN" altLang="en-US" dirty="0">
                <a:solidFill>
                  <a:srgbClr val="7D755D"/>
                </a:solidFill>
              </a:endParaRPr>
            </a:p>
          </p:txBody>
        </p:sp>
      </p:grpSp>
      <p:grpSp>
        <p:nvGrpSpPr>
          <p:cNvPr id="599" name="组合 598"/>
          <p:cNvGrpSpPr/>
          <p:nvPr/>
        </p:nvGrpSpPr>
        <p:grpSpPr>
          <a:xfrm rot="13230743">
            <a:off x="5078493" y="1691737"/>
            <a:ext cx="1385982" cy="559974"/>
            <a:chOff x="5552477" y="3296920"/>
            <a:chExt cx="1385982" cy="559974"/>
          </a:xfrm>
        </p:grpSpPr>
        <p:sp>
          <p:nvSpPr>
            <p:cNvPr id="602" name="等腰三角形 601"/>
            <p:cNvSpPr/>
            <p:nvPr/>
          </p:nvSpPr>
          <p:spPr>
            <a:xfrm rot="18537285">
              <a:off x="6175552" y="3093987"/>
              <a:ext cx="139832" cy="1385982"/>
            </a:xfrm>
            <a:prstGeom prst="triangle">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3" name="椭圆 602"/>
            <p:cNvSpPr/>
            <p:nvPr/>
          </p:nvSpPr>
          <p:spPr>
            <a:xfrm>
              <a:off x="5638800" y="3296920"/>
              <a:ext cx="132080" cy="1320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00" name="椭圆 599"/>
          <p:cNvSpPr/>
          <p:nvPr/>
        </p:nvSpPr>
        <p:spPr>
          <a:xfrm rot="19634248">
            <a:off x="5375836" y="584703"/>
            <a:ext cx="682108" cy="682108"/>
          </a:xfrm>
          <a:prstGeom prst="ellipse">
            <a:avLst/>
          </a:prstGeom>
          <a:solidFill>
            <a:schemeClr val="bg1"/>
          </a:solidFill>
          <a:ln>
            <a:solidFill>
              <a:srgbClr val="E6B8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rgbClr val="F30D65"/>
              </a:solidFill>
            </a:endParaRPr>
          </a:p>
        </p:txBody>
      </p:sp>
      <p:sp>
        <p:nvSpPr>
          <p:cNvPr id="601" name="文本框 600"/>
          <p:cNvSpPr txBox="1"/>
          <p:nvPr/>
        </p:nvSpPr>
        <p:spPr>
          <a:xfrm>
            <a:off x="5441471" y="714893"/>
            <a:ext cx="583814" cy="369332"/>
          </a:xfrm>
          <a:prstGeom prst="rect">
            <a:avLst/>
          </a:prstGeom>
          <a:noFill/>
        </p:spPr>
        <p:txBody>
          <a:bodyPr wrap="none" rtlCol="0">
            <a:spAutoFit/>
          </a:bodyPr>
          <a:lstStyle/>
          <a:p>
            <a:r>
              <a:rPr lang="en-US" altLang="zh-CN" dirty="0">
                <a:solidFill>
                  <a:srgbClr val="7D755D"/>
                </a:solidFill>
              </a:rPr>
              <a:t>45%</a:t>
            </a:r>
            <a:endParaRPr lang="zh-CN" altLang="en-US" dirty="0">
              <a:solidFill>
                <a:srgbClr val="7D755D"/>
              </a:solidFill>
            </a:endParaRPr>
          </a:p>
        </p:txBody>
      </p:sp>
      <p:grpSp>
        <p:nvGrpSpPr>
          <p:cNvPr id="605" name="组合 604"/>
          <p:cNvGrpSpPr/>
          <p:nvPr/>
        </p:nvGrpSpPr>
        <p:grpSpPr>
          <a:xfrm rot="16624607">
            <a:off x="8025539" y="1739902"/>
            <a:ext cx="2393028" cy="910206"/>
            <a:chOff x="5428609" y="3296920"/>
            <a:chExt cx="2393028" cy="910206"/>
          </a:xfrm>
        </p:grpSpPr>
        <p:sp>
          <p:nvSpPr>
            <p:cNvPr id="608" name="等腰三角形 607"/>
            <p:cNvSpPr/>
            <p:nvPr/>
          </p:nvSpPr>
          <p:spPr>
            <a:xfrm rot="18537285">
              <a:off x="6536270" y="2921759"/>
              <a:ext cx="177706" cy="2393028"/>
            </a:xfrm>
            <a:prstGeom prst="triangle">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9" name="椭圆 608"/>
            <p:cNvSpPr/>
            <p:nvPr/>
          </p:nvSpPr>
          <p:spPr>
            <a:xfrm>
              <a:off x="5638800" y="3296920"/>
              <a:ext cx="132080" cy="1320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0" name="组合 609"/>
          <p:cNvGrpSpPr/>
          <p:nvPr/>
        </p:nvGrpSpPr>
        <p:grpSpPr>
          <a:xfrm>
            <a:off x="10215758" y="958896"/>
            <a:ext cx="682108" cy="682108"/>
            <a:chOff x="4026051" y="5652845"/>
            <a:chExt cx="682108" cy="682108"/>
          </a:xfrm>
        </p:grpSpPr>
        <p:sp>
          <p:nvSpPr>
            <p:cNvPr id="606" name="椭圆 605"/>
            <p:cNvSpPr/>
            <p:nvPr/>
          </p:nvSpPr>
          <p:spPr>
            <a:xfrm>
              <a:off x="4026051" y="5652845"/>
              <a:ext cx="682108" cy="682108"/>
            </a:xfrm>
            <a:prstGeom prst="ellipse">
              <a:avLst/>
            </a:prstGeom>
            <a:solidFill>
              <a:schemeClr val="bg1"/>
            </a:solidFill>
            <a:ln>
              <a:solidFill>
                <a:srgbClr val="E6B8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rgbClr val="F30D65"/>
                </a:solidFill>
              </a:endParaRPr>
            </a:p>
          </p:txBody>
        </p:sp>
        <p:sp>
          <p:nvSpPr>
            <p:cNvPr id="607" name="文本框 606"/>
            <p:cNvSpPr txBox="1"/>
            <p:nvPr/>
          </p:nvSpPr>
          <p:spPr>
            <a:xfrm>
              <a:off x="4086634" y="5821059"/>
              <a:ext cx="583814" cy="369332"/>
            </a:xfrm>
            <a:prstGeom prst="rect">
              <a:avLst/>
            </a:prstGeom>
            <a:noFill/>
          </p:spPr>
          <p:txBody>
            <a:bodyPr wrap="none" rtlCol="0">
              <a:spAutoFit/>
            </a:bodyPr>
            <a:lstStyle/>
            <a:p>
              <a:r>
                <a:rPr lang="en-US" altLang="zh-CN" dirty="0">
                  <a:solidFill>
                    <a:srgbClr val="7D755D"/>
                  </a:solidFill>
                </a:rPr>
                <a:t>30%</a:t>
              </a:r>
              <a:endParaRPr lang="zh-CN" altLang="en-US" dirty="0">
                <a:solidFill>
                  <a:srgbClr val="7D755D"/>
                </a:solidFill>
              </a:endParaRPr>
            </a:p>
          </p:txBody>
        </p:sp>
      </p:grpSp>
      <p:sp>
        <p:nvSpPr>
          <p:cNvPr id="611" name="任意多边形 610"/>
          <p:cNvSpPr/>
          <p:nvPr/>
        </p:nvSpPr>
        <p:spPr>
          <a:xfrm>
            <a:off x="1308060" y="5596174"/>
            <a:ext cx="347978" cy="347978"/>
          </a:xfrm>
          <a:custGeom>
            <a:avLst/>
            <a:gdLst>
              <a:gd name="connsiteX0" fmla="*/ 547602 w 1095204"/>
              <a:gd name="connsiteY0" fmla="*/ 190258 h 1095204"/>
              <a:gd name="connsiteX1" fmla="*/ 190258 w 1095204"/>
              <a:gd name="connsiteY1" fmla="*/ 547602 h 1095204"/>
              <a:gd name="connsiteX2" fmla="*/ 547602 w 1095204"/>
              <a:gd name="connsiteY2" fmla="*/ 904946 h 1095204"/>
              <a:gd name="connsiteX3" fmla="*/ 904946 w 1095204"/>
              <a:gd name="connsiteY3" fmla="*/ 547602 h 1095204"/>
              <a:gd name="connsiteX4" fmla="*/ 547602 w 1095204"/>
              <a:gd name="connsiteY4" fmla="*/ 190258 h 1095204"/>
              <a:gd name="connsiteX5" fmla="*/ 547602 w 1095204"/>
              <a:gd name="connsiteY5" fmla="*/ 0 h 1095204"/>
              <a:gd name="connsiteX6" fmla="*/ 1095204 w 1095204"/>
              <a:gd name="connsiteY6" fmla="*/ 547602 h 1095204"/>
              <a:gd name="connsiteX7" fmla="*/ 547602 w 1095204"/>
              <a:gd name="connsiteY7" fmla="*/ 1095204 h 1095204"/>
              <a:gd name="connsiteX8" fmla="*/ 0 w 1095204"/>
              <a:gd name="connsiteY8" fmla="*/ 547602 h 1095204"/>
              <a:gd name="connsiteX9" fmla="*/ 547602 w 1095204"/>
              <a:gd name="connsiteY9" fmla="*/ 0 h 109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5204" h="1095204">
                <a:moveTo>
                  <a:pt x="547602" y="190258"/>
                </a:moveTo>
                <a:cubicBezTo>
                  <a:pt x="350246" y="190258"/>
                  <a:pt x="190258" y="350246"/>
                  <a:pt x="190258" y="547602"/>
                </a:cubicBezTo>
                <a:cubicBezTo>
                  <a:pt x="190258" y="744958"/>
                  <a:pt x="350246" y="904946"/>
                  <a:pt x="547602" y="904946"/>
                </a:cubicBezTo>
                <a:cubicBezTo>
                  <a:pt x="744958" y="904946"/>
                  <a:pt x="904946" y="744958"/>
                  <a:pt x="904946" y="547602"/>
                </a:cubicBezTo>
                <a:cubicBezTo>
                  <a:pt x="904946" y="350246"/>
                  <a:pt x="744958" y="190258"/>
                  <a:pt x="547602" y="190258"/>
                </a:cubicBezTo>
                <a:close/>
                <a:moveTo>
                  <a:pt x="547602" y="0"/>
                </a:moveTo>
                <a:cubicBezTo>
                  <a:pt x="850034" y="0"/>
                  <a:pt x="1095204" y="245170"/>
                  <a:pt x="1095204" y="547602"/>
                </a:cubicBezTo>
                <a:cubicBezTo>
                  <a:pt x="1095204" y="850034"/>
                  <a:pt x="850034" y="1095204"/>
                  <a:pt x="547602" y="1095204"/>
                </a:cubicBezTo>
                <a:cubicBezTo>
                  <a:pt x="245170" y="1095204"/>
                  <a:pt x="0" y="850034"/>
                  <a:pt x="0" y="547602"/>
                </a:cubicBezTo>
                <a:cubicBezTo>
                  <a:pt x="0" y="245170"/>
                  <a:pt x="245170" y="0"/>
                  <a:pt x="547602" y="0"/>
                </a:cubicBezTo>
                <a:close/>
              </a:path>
            </a:pathLst>
          </a:cu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2" name="文本框 611"/>
          <p:cNvSpPr txBox="1"/>
          <p:nvPr/>
        </p:nvSpPr>
        <p:spPr>
          <a:xfrm>
            <a:off x="1753175" y="5977215"/>
            <a:ext cx="9209316" cy="646331"/>
          </a:xfrm>
          <a:prstGeom prst="rect">
            <a:avLst/>
          </a:prstGeom>
          <a:noFill/>
        </p:spPr>
        <p:txBody>
          <a:bodyPr wrap="square" rtlCol="0">
            <a:spAutoFit/>
          </a:bodyPr>
          <a:lstStyle/>
          <a:p>
            <a:r>
              <a:rPr lang="zh-CN" altLang="en-US" dirty="0">
                <a:latin typeface="华文细黑" panose="02010600040101010101" pitchFamily="2" charset="-122"/>
                <a:ea typeface="华文细黑" panose="02010600040101010101" pitchFamily="2" charset="-122"/>
              </a:rPr>
              <a:t>点击输入内容点击输入内容点击输入内容点击输入内容点击输入内容点击输入内容点击输入内容点击输入内容点击输入内容点击输入内容点击输入内容</a:t>
            </a:r>
          </a:p>
        </p:txBody>
      </p:sp>
      <p:sp>
        <p:nvSpPr>
          <p:cNvPr id="613" name="文本框 612"/>
          <p:cNvSpPr txBox="1"/>
          <p:nvPr/>
        </p:nvSpPr>
        <p:spPr>
          <a:xfrm>
            <a:off x="1754918" y="5569719"/>
            <a:ext cx="1569660" cy="369332"/>
          </a:xfrm>
          <a:prstGeom prst="rect">
            <a:avLst/>
          </a:prstGeom>
          <a:noFill/>
        </p:spPr>
        <p:txBody>
          <a:bodyPr wrap="none" rtlCol="0">
            <a:spAutoFit/>
          </a:bodyPr>
          <a:lstStyle/>
          <a:p>
            <a:r>
              <a:rPr lang="zh-CN" altLang="en-US" dirty="0">
                <a:latin typeface="黑体" panose="02010609060101010101" pitchFamily="49" charset="-122"/>
                <a:ea typeface="黑体" panose="02010609060101010101" pitchFamily="49" charset="-122"/>
              </a:rPr>
              <a:t>点击输入内容</a:t>
            </a:r>
          </a:p>
        </p:txBody>
      </p:sp>
      <p:sp>
        <p:nvSpPr>
          <p:cNvPr id="614" name="文本框 613"/>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91623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40" name="组合 39"/>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41" name="组合 40"/>
            <p:cNvGrpSpPr/>
            <p:nvPr/>
          </p:nvGrpSpPr>
          <p:grpSpPr>
            <a:xfrm flipV="1">
              <a:off x="2218037" y="6272597"/>
              <a:ext cx="1341734" cy="213582"/>
              <a:chOff x="2218037" y="5369771"/>
              <a:chExt cx="5671594" cy="902826"/>
            </a:xfrm>
          </p:grpSpPr>
          <p:sp>
            <p:nvSpPr>
              <p:cNvPr id="48" name="矩形 47"/>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flipV="1">
              <a:off x="3610482" y="6272597"/>
              <a:ext cx="1341734" cy="213582"/>
              <a:chOff x="2218037" y="5369771"/>
              <a:chExt cx="5671594" cy="902826"/>
            </a:xfrm>
          </p:grpSpPr>
          <p:sp>
            <p:nvSpPr>
              <p:cNvPr id="43" name="矩形 42"/>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6" name="组合 95"/>
          <p:cNvGrpSpPr/>
          <p:nvPr/>
        </p:nvGrpSpPr>
        <p:grpSpPr>
          <a:xfrm>
            <a:off x="886924" y="1998267"/>
            <a:ext cx="3482502" cy="3635978"/>
            <a:chOff x="886924" y="1655416"/>
            <a:chExt cx="3482502" cy="3635978"/>
          </a:xfrm>
        </p:grpSpPr>
        <p:sp>
          <p:nvSpPr>
            <p:cNvPr id="5" name="任意多边形 4"/>
            <p:cNvSpPr/>
            <p:nvPr/>
          </p:nvSpPr>
          <p:spPr>
            <a:xfrm rot="7127193">
              <a:off x="1594396" y="2742858"/>
              <a:ext cx="1033134" cy="937191"/>
            </a:xfrm>
            <a:custGeom>
              <a:avLst/>
              <a:gdLst>
                <a:gd name="connsiteX0" fmla="*/ 1411103 w 1411103"/>
                <a:gd name="connsiteY0" fmla="*/ 1280061 h 1280061"/>
                <a:gd name="connsiteX1" fmla="*/ 1293333 w 1411103"/>
                <a:gd name="connsiteY1" fmla="*/ 1280061 h 1280061"/>
                <a:gd name="connsiteX2" fmla="*/ 1240269 w 1411103"/>
                <a:gd name="connsiteY2" fmla="*/ 1201530 h 1280061"/>
                <a:gd name="connsiteX3" fmla="*/ 1025475 w 1411103"/>
                <a:gd name="connsiteY3" fmla="*/ 1028373 h 1280061"/>
                <a:gd name="connsiteX4" fmla="*/ 165678 w 1411103"/>
                <a:gd name="connsiteY4" fmla="*/ 1206750 h 1280061"/>
                <a:gd name="connsiteX5" fmla="*/ 117674 w 1411103"/>
                <a:gd name="connsiteY5" fmla="*/ 1280061 h 1280061"/>
                <a:gd name="connsiteX6" fmla="*/ 0 w 1411103"/>
                <a:gd name="connsiteY6" fmla="*/ 1280061 h 1280061"/>
                <a:gd name="connsiteX7" fmla="*/ 705552 w 1411103"/>
                <a:gd name="connsiteY7" fmla="*/ 0 h 1280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103" h="1280061">
                  <a:moveTo>
                    <a:pt x="1411103" y="1280061"/>
                  </a:moveTo>
                  <a:lnTo>
                    <a:pt x="1293333" y="1280061"/>
                  </a:lnTo>
                  <a:lnTo>
                    <a:pt x="1240269" y="1201530"/>
                  </a:lnTo>
                  <a:cubicBezTo>
                    <a:pt x="1182724" y="1132002"/>
                    <a:pt x="1110597" y="1072609"/>
                    <a:pt x="1025475" y="1028373"/>
                  </a:cubicBezTo>
                  <a:cubicBezTo>
                    <a:pt x="727550" y="873545"/>
                    <a:pt x="369161" y="955695"/>
                    <a:pt x="165678" y="1206750"/>
                  </a:cubicBezTo>
                  <a:lnTo>
                    <a:pt x="117674" y="1280061"/>
                  </a:lnTo>
                  <a:lnTo>
                    <a:pt x="0" y="1280061"/>
                  </a:lnTo>
                  <a:lnTo>
                    <a:pt x="705552" y="0"/>
                  </a:lnTo>
                  <a:close/>
                </a:path>
              </a:pathLst>
            </a:custGeom>
            <a:solidFill>
              <a:srgbClr val="CB7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6" name="任意多边形 5"/>
            <p:cNvSpPr/>
            <p:nvPr/>
          </p:nvSpPr>
          <p:spPr>
            <a:xfrm rot="14174808">
              <a:off x="886924" y="2277459"/>
              <a:ext cx="1158851" cy="1158851"/>
            </a:xfrm>
            <a:custGeom>
              <a:avLst/>
              <a:gdLst>
                <a:gd name="connsiteX0" fmla="*/ 791407 w 1582814"/>
                <a:gd name="connsiteY0" fmla="*/ 96623 h 1582814"/>
                <a:gd name="connsiteX1" fmla="*/ 96623 w 1582814"/>
                <a:gd name="connsiteY1" fmla="*/ 791407 h 1582814"/>
                <a:gd name="connsiteX2" fmla="*/ 791407 w 1582814"/>
                <a:gd name="connsiteY2" fmla="*/ 1486191 h 1582814"/>
                <a:gd name="connsiteX3" fmla="*/ 1486191 w 1582814"/>
                <a:gd name="connsiteY3" fmla="*/ 791407 h 1582814"/>
                <a:gd name="connsiteX4" fmla="*/ 791407 w 1582814"/>
                <a:gd name="connsiteY4" fmla="*/ 96623 h 1582814"/>
                <a:gd name="connsiteX5" fmla="*/ 791407 w 1582814"/>
                <a:gd name="connsiteY5" fmla="*/ 0 h 1582814"/>
                <a:gd name="connsiteX6" fmla="*/ 1582814 w 1582814"/>
                <a:gd name="connsiteY6" fmla="*/ 791407 h 1582814"/>
                <a:gd name="connsiteX7" fmla="*/ 791407 w 1582814"/>
                <a:gd name="connsiteY7" fmla="*/ 1582814 h 1582814"/>
                <a:gd name="connsiteX8" fmla="*/ 0 w 1582814"/>
                <a:gd name="connsiteY8" fmla="*/ 791407 h 1582814"/>
                <a:gd name="connsiteX9" fmla="*/ 791407 w 1582814"/>
                <a:gd name="connsiteY9" fmla="*/ 0 h 1582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2814" h="1582814">
                  <a:moveTo>
                    <a:pt x="791407" y="96623"/>
                  </a:moveTo>
                  <a:cubicBezTo>
                    <a:pt x="407688" y="96623"/>
                    <a:pt x="96623" y="407688"/>
                    <a:pt x="96623" y="791407"/>
                  </a:cubicBezTo>
                  <a:cubicBezTo>
                    <a:pt x="96623" y="1175126"/>
                    <a:pt x="407688" y="1486191"/>
                    <a:pt x="791407" y="1486191"/>
                  </a:cubicBezTo>
                  <a:cubicBezTo>
                    <a:pt x="1175126" y="1486191"/>
                    <a:pt x="1486191" y="1175126"/>
                    <a:pt x="1486191" y="791407"/>
                  </a:cubicBezTo>
                  <a:cubicBezTo>
                    <a:pt x="1486191" y="407688"/>
                    <a:pt x="1175126" y="96623"/>
                    <a:pt x="791407" y="96623"/>
                  </a:cubicBezTo>
                  <a:close/>
                  <a:moveTo>
                    <a:pt x="791407" y="0"/>
                  </a:moveTo>
                  <a:cubicBezTo>
                    <a:pt x="1228489" y="0"/>
                    <a:pt x="1582814" y="354325"/>
                    <a:pt x="1582814" y="791407"/>
                  </a:cubicBezTo>
                  <a:cubicBezTo>
                    <a:pt x="1582814" y="1228489"/>
                    <a:pt x="1228489" y="1582814"/>
                    <a:pt x="791407" y="1582814"/>
                  </a:cubicBezTo>
                  <a:cubicBezTo>
                    <a:pt x="354325" y="1582814"/>
                    <a:pt x="0" y="1228489"/>
                    <a:pt x="0" y="791407"/>
                  </a:cubicBezTo>
                  <a:cubicBezTo>
                    <a:pt x="0" y="354325"/>
                    <a:pt x="354325" y="0"/>
                    <a:pt x="791407" y="0"/>
                  </a:cubicBezTo>
                  <a:close/>
                </a:path>
              </a:pathLst>
            </a:custGeom>
            <a:solidFill>
              <a:srgbClr val="CB7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11" name="任意多边形 10"/>
            <p:cNvSpPr/>
            <p:nvPr/>
          </p:nvSpPr>
          <p:spPr>
            <a:xfrm rot="10907324">
              <a:off x="2144626" y="2501571"/>
              <a:ext cx="1033134" cy="937191"/>
            </a:xfrm>
            <a:custGeom>
              <a:avLst/>
              <a:gdLst>
                <a:gd name="connsiteX0" fmla="*/ 1411103 w 1411103"/>
                <a:gd name="connsiteY0" fmla="*/ 1280061 h 1280061"/>
                <a:gd name="connsiteX1" fmla="*/ 1293333 w 1411103"/>
                <a:gd name="connsiteY1" fmla="*/ 1280061 h 1280061"/>
                <a:gd name="connsiteX2" fmla="*/ 1240269 w 1411103"/>
                <a:gd name="connsiteY2" fmla="*/ 1201530 h 1280061"/>
                <a:gd name="connsiteX3" fmla="*/ 1025475 w 1411103"/>
                <a:gd name="connsiteY3" fmla="*/ 1028373 h 1280061"/>
                <a:gd name="connsiteX4" fmla="*/ 165678 w 1411103"/>
                <a:gd name="connsiteY4" fmla="*/ 1206750 h 1280061"/>
                <a:gd name="connsiteX5" fmla="*/ 117674 w 1411103"/>
                <a:gd name="connsiteY5" fmla="*/ 1280061 h 1280061"/>
                <a:gd name="connsiteX6" fmla="*/ 0 w 1411103"/>
                <a:gd name="connsiteY6" fmla="*/ 1280061 h 1280061"/>
                <a:gd name="connsiteX7" fmla="*/ 705552 w 1411103"/>
                <a:gd name="connsiteY7" fmla="*/ 0 h 1280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103" h="1280061">
                  <a:moveTo>
                    <a:pt x="1411103" y="1280061"/>
                  </a:moveTo>
                  <a:lnTo>
                    <a:pt x="1293333" y="1280061"/>
                  </a:lnTo>
                  <a:lnTo>
                    <a:pt x="1240269" y="1201530"/>
                  </a:lnTo>
                  <a:cubicBezTo>
                    <a:pt x="1182724" y="1132002"/>
                    <a:pt x="1110597" y="1072609"/>
                    <a:pt x="1025475" y="1028373"/>
                  </a:cubicBezTo>
                  <a:cubicBezTo>
                    <a:pt x="727550" y="873545"/>
                    <a:pt x="369161" y="955695"/>
                    <a:pt x="165678" y="1206750"/>
                  </a:cubicBezTo>
                  <a:lnTo>
                    <a:pt x="117674" y="1280061"/>
                  </a:lnTo>
                  <a:lnTo>
                    <a:pt x="0" y="1280061"/>
                  </a:lnTo>
                  <a:lnTo>
                    <a:pt x="705552" y="0"/>
                  </a:lnTo>
                  <a:close/>
                </a:path>
              </a:pathLst>
            </a:custGeom>
            <a:solidFill>
              <a:srgbClr val="A29266"/>
            </a:solidFill>
            <a:ln>
              <a:noFill/>
            </a:ln>
            <a:extLst/>
          </p:spPr>
          <p:txBody>
            <a:bodyPr/>
            <a:lstStyle/>
            <a:p>
              <a:endParaRPr lang="zh-CN" altLang="en-US" sz="1600">
                <a:solidFill>
                  <a:schemeClr val="tx1"/>
                </a:solidFill>
                <a:latin typeface="Calibri" pitchFamily="34" charset="0"/>
                <a:ea typeface="宋体" pitchFamily="2" charset="-122"/>
              </a:endParaRPr>
            </a:p>
          </p:txBody>
        </p:sp>
        <p:sp>
          <p:nvSpPr>
            <p:cNvPr id="12" name="任意多边形 11"/>
            <p:cNvSpPr/>
            <p:nvPr/>
          </p:nvSpPr>
          <p:spPr>
            <a:xfrm rot="17954939">
              <a:off x="2105070" y="1655416"/>
              <a:ext cx="1158851" cy="1158851"/>
            </a:xfrm>
            <a:custGeom>
              <a:avLst/>
              <a:gdLst>
                <a:gd name="connsiteX0" fmla="*/ 791407 w 1582814"/>
                <a:gd name="connsiteY0" fmla="*/ 96623 h 1582814"/>
                <a:gd name="connsiteX1" fmla="*/ 96623 w 1582814"/>
                <a:gd name="connsiteY1" fmla="*/ 791407 h 1582814"/>
                <a:gd name="connsiteX2" fmla="*/ 791407 w 1582814"/>
                <a:gd name="connsiteY2" fmla="*/ 1486191 h 1582814"/>
                <a:gd name="connsiteX3" fmla="*/ 1486191 w 1582814"/>
                <a:gd name="connsiteY3" fmla="*/ 791407 h 1582814"/>
                <a:gd name="connsiteX4" fmla="*/ 791407 w 1582814"/>
                <a:gd name="connsiteY4" fmla="*/ 96623 h 1582814"/>
                <a:gd name="connsiteX5" fmla="*/ 791407 w 1582814"/>
                <a:gd name="connsiteY5" fmla="*/ 0 h 1582814"/>
                <a:gd name="connsiteX6" fmla="*/ 1582814 w 1582814"/>
                <a:gd name="connsiteY6" fmla="*/ 791407 h 1582814"/>
                <a:gd name="connsiteX7" fmla="*/ 791407 w 1582814"/>
                <a:gd name="connsiteY7" fmla="*/ 1582814 h 1582814"/>
                <a:gd name="connsiteX8" fmla="*/ 0 w 1582814"/>
                <a:gd name="connsiteY8" fmla="*/ 791407 h 1582814"/>
                <a:gd name="connsiteX9" fmla="*/ 791407 w 1582814"/>
                <a:gd name="connsiteY9" fmla="*/ 0 h 1582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2814" h="1582814">
                  <a:moveTo>
                    <a:pt x="791407" y="96623"/>
                  </a:moveTo>
                  <a:cubicBezTo>
                    <a:pt x="407688" y="96623"/>
                    <a:pt x="96623" y="407688"/>
                    <a:pt x="96623" y="791407"/>
                  </a:cubicBezTo>
                  <a:cubicBezTo>
                    <a:pt x="96623" y="1175126"/>
                    <a:pt x="407688" y="1486191"/>
                    <a:pt x="791407" y="1486191"/>
                  </a:cubicBezTo>
                  <a:cubicBezTo>
                    <a:pt x="1175126" y="1486191"/>
                    <a:pt x="1486191" y="1175126"/>
                    <a:pt x="1486191" y="791407"/>
                  </a:cubicBezTo>
                  <a:cubicBezTo>
                    <a:pt x="1486191" y="407688"/>
                    <a:pt x="1175126" y="96623"/>
                    <a:pt x="791407" y="96623"/>
                  </a:cubicBezTo>
                  <a:close/>
                  <a:moveTo>
                    <a:pt x="791407" y="0"/>
                  </a:moveTo>
                  <a:cubicBezTo>
                    <a:pt x="1228489" y="0"/>
                    <a:pt x="1582814" y="354325"/>
                    <a:pt x="1582814" y="791407"/>
                  </a:cubicBezTo>
                  <a:cubicBezTo>
                    <a:pt x="1582814" y="1228489"/>
                    <a:pt x="1228489" y="1582814"/>
                    <a:pt x="791407" y="1582814"/>
                  </a:cubicBezTo>
                  <a:cubicBezTo>
                    <a:pt x="354325" y="1582814"/>
                    <a:pt x="0" y="1228489"/>
                    <a:pt x="0" y="791407"/>
                  </a:cubicBezTo>
                  <a:cubicBezTo>
                    <a:pt x="0" y="354325"/>
                    <a:pt x="354325" y="0"/>
                    <a:pt x="791407" y="0"/>
                  </a:cubicBezTo>
                  <a:close/>
                </a:path>
              </a:pathLst>
            </a:custGeom>
            <a:solidFill>
              <a:srgbClr val="A29266"/>
            </a:solidFill>
            <a:ln>
              <a:noFill/>
            </a:ln>
            <a:extLst/>
          </p:spPr>
          <p:txBody>
            <a:bodyPr/>
            <a:lstStyle/>
            <a:p>
              <a:endParaRPr lang="zh-CN" altLang="en-US" sz="1600">
                <a:solidFill>
                  <a:schemeClr val="tx1"/>
                </a:solidFill>
                <a:latin typeface="Calibri" pitchFamily="34" charset="0"/>
                <a:ea typeface="宋体" pitchFamily="2" charset="-122"/>
              </a:endParaRPr>
            </a:p>
          </p:txBody>
        </p:sp>
        <p:sp>
          <p:nvSpPr>
            <p:cNvPr id="15" name="文本框 14"/>
            <p:cNvSpPr txBox="1"/>
            <p:nvPr/>
          </p:nvSpPr>
          <p:spPr>
            <a:xfrm>
              <a:off x="2293970" y="1970343"/>
              <a:ext cx="803738" cy="461665"/>
            </a:xfrm>
            <a:prstGeom prst="rect">
              <a:avLst/>
            </a:prstGeom>
            <a:noFill/>
          </p:spPr>
          <p:txBody>
            <a:bodyPr wrap="square" rtlCol="0">
              <a:spAutoFit/>
            </a:bodyPr>
            <a:lstStyle/>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内容</a:t>
              </a:r>
            </a:p>
          </p:txBody>
        </p:sp>
        <p:sp>
          <p:nvSpPr>
            <p:cNvPr id="17" name="任意多边形 16"/>
            <p:cNvSpPr/>
            <p:nvPr/>
          </p:nvSpPr>
          <p:spPr>
            <a:xfrm rot="14392085">
              <a:off x="2636983" y="2738947"/>
              <a:ext cx="1033134" cy="937191"/>
            </a:xfrm>
            <a:custGeom>
              <a:avLst/>
              <a:gdLst>
                <a:gd name="connsiteX0" fmla="*/ 1411103 w 1411103"/>
                <a:gd name="connsiteY0" fmla="*/ 1280061 h 1280061"/>
                <a:gd name="connsiteX1" fmla="*/ 1293333 w 1411103"/>
                <a:gd name="connsiteY1" fmla="*/ 1280061 h 1280061"/>
                <a:gd name="connsiteX2" fmla="*/ 1240269 w 1411103"/>
                <a:gd name="connsiteY2" fmla="*/ 1201530 h 1280061"/>
                <a:gd name="connsiteX3" fmla="*/ 1025475 w 1411103"/>
                <a:gd name="connsiteY3" fmla="*/ 1028373 h 1280061"/>
                <a:gd name="connsiteX4" fmla="*/ 165678 w 1411103"/>
                <a:gd name="connsiteY4" fmla="*/ 1206750 h 1280061"/>
                <a:gd name="connsiteX5" fmla="*/ 117674 w 1411103"/>
                <a:gd name="connsiteY5" fmla="*/ 1280061 h 1280061"/>
                <a:gd name="connsiteX6" fmla="*/ 0 w 1411103"/>
                <a:gd name="connsiteY6" fmla="*/ 1280061 h 1280061"/>
                <a:gd name="connsiteX7" fmla="*/ 705552 w 1411103"/>
                <a:gd name="connsiteY7" fmla="*/ 0 h 1280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103" h="1280061">
                  <a:moveTo>
                    <a:pt x="1411103" y="1280061"/>
                  </a:moveTo>
                  <a:lnTo>
                    <a:pt x="1293333" y="1280061"/>
                  </a:lnTo>
                  <a:lnTo>
                    <a:pt x="1240269" y="1201530"/>
                  </a:lnTo>
                  <a:cubicBezTo>
                    <a:pt x="1182724" y="1132002"/>
                    <a:pt x="1110597" y="1072609"/>
                    <a:pt x="1025475" y="1028373"/>
                  </a:cubicBezTo>
                  <a:cubicBezTo>
                    <a:pt x="727550" y="873545"/>
                    <a:pt x="369161" y="955695"/>
                    <a:pt x="165678" y="1206750"/>
                  </a:cubicBezTo>
                  <a:lnTo>
                    <a:pt x="117674" y="1280061"/>
                  </a:lnTo>
                  <a:lnTo>
                    <a:pt x="0" y="1280061"/>
                  </a:lnTo>
                  <a:lnTo>
                    <a:pt x="705552" y="0"/>
                  </a:lnTo>
                  <a:close/>
                </a:path>
              </a:pathLst>
            </a:custGeom>
            <a:solidFill>
              <a:srgbClr val="E6B875"/>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18" name="任意多边形 17"/>
            <p:cNvSpPr/>
            <p:nvPr/>
          </p:nvSpPr>
          <p:spPr>
            <a:xfrm rot="21439700">
              <a:off x="3210575" y="2259098"/>
              <a:ext cx="1158851" cy="1158851"/>
            </a:xfrm>
            <a:custGeom>
              <a:avLst/>
              <a:gdLst>
                <a:gd name="connsiteX0" fmla="*/ 791407 w 1582814"/>
                <a:gd name="connsiteY0" fmla="*/ 96623 h 1582814"/>
                <a:gd name="connsiteX1" fmla="*/ 96623 w 1582814"/>
                <a:gd name="connsiteY1" fmla="*/ 791407 h 1582814"/>
                <a:gd name="connsiteX2" fmla="*/ 791407 w 1582814"/>
                <a:gd name="connsiteY2" fmla="*/ 1486191 h 1582814"/>
                <a:gd name="connsiteX3" fmla="*/ 1486191 w 1582814"/>
                <a:gd name="connsiteY3" fmla="*/ 791407 h 1582814"/>
                <a:gd name="connsiteX4" fmla="*/ 791407 w 1582814"/>
                <a:gd name="connsiteY4" fmla="*/ 96623 h 1582814"/>
                <a:gd name="connsiteX5" fmla="*/ 791407 w 1582814"/>
                <a:gd name="connsiteY5" fmla="*/ 0 h 1582814"/>
                <a:gd name="connsiteX6" fmla="*/ 1582814 w 1582814"/>
                <a:gd name="connsiteY6" fmla="*/ 791407 h 1582814"/>
                <a:gd name="connsiteX7" fmla="*/ 791407 w 1582814"/>
                <a:gd name="connsiteY7" fmla="*/ 1582814 h 1582814"/>
                <a:gd name="connsiteX8" fmla="*/ 0 w 1582814"/>
                <a:gd name="connsiteY8" fmla="*/ 791407 h 1582814"/>
                <a:gd name="connsiteX9" fmla="*/ 791407 w 1582814"/>
                <a:gd name="connsiteY9" fmla="*/ 0 h 1582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2814" h="1582814">
                  <a:moveTo>
                    <a:pt x="791407" y="96623"/>
                  </a:moveTo>
                  <a:cubicBezTo>
                    <a:pt x="407688" y="96623"/>
                    <a:pt x="96623" y="407688"/>
                    <a:pt x="96623" y="791407"/>
                  </a:cubicBezTo>
                  <a:cubicBezTo>
                    <a:pt x="96623" y="1175126"/>
                    <a:pt x="407688" y="1486191"/>
                    <a:pt x="791407" y="1486191"/>
                  </a:cubicBezTo>
                  <a:cubicBezTo>
                    <a:pt x="1175126" y="1486191"/>
                    <a:pt x="1486191" y="1175126"/>
                    <a:pt x="1486191" y="791407"/>
                  </a:cubicBezTo>
                  <a:cubicBezTo>
                    <a:pt x="1486191" y="407688"/>
                    <a:pt x="1175126" y="96623"/>
                    <a:pt x="791407" y="96623"/>
                  </a:cubicBezTo>
                  <a:close/>
                  <a:moveTo>
                    <a:pt x="791407" y="0"/>
                  </a:moveTo>
                  <a:cubicBezTo>
                    <a:pt x="1228489" y="0"/>
                    <a:pt x="1582814" y="354325"/>
                    <a:pt x="1582814" y="791407"/>
                  </a:cubicBezTo>
                  <a:cubicBezTo>
                    <a:pt x="1582814" y="1228489"/>
                    <a:pt x="1228489" y="1582814"/>
                    <a:pt x="791407" y="1582814"/>
                  </a:cubicBezTo>
                  <a:cubicBezTo>
                    <a:pt x="354325" y="1582814"/>
                    <a:pt x="0" y="1228489"/>
                    <a:pt x="0" y="791407"/>
                  </a:cubicBezTo>
                  <a:cubicBezTo>
                    <a:pt x="0" y="354325"/>
                    <a:pt x="354325" y="0"/>
                    <a:pt x="791407" y="0"/>
                  </a:cubicBezTo>
                  <a:close/>
                </a:path>
              </a:pathLst>
            </a:custGeom>
            <a:solidFill>
              <a:srgbClr val="E6B875"/>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23" name="任意多边形 22"/>
            <p:cNvSpPr/>
            <p:nvPr/>
          </p:nvSpPr>
          <p:spPr>
            <a:xfrm rot="17927193">
              <a:off x="2605060" y="3271889"/>
              <a:ext cx="1033134" cy="937191"/>
            </a:xfrm>
            <a:custGeom>
              <a:avLst/>
              <a:gdLst>
                <a:gd name="connsiteX0" fmla="*/ 1411103 w 1411103"/>
                <a:gd name="connsiteY0" fmla="*/ 1280061 h 1280061"/>
                <a:gd name="connsiteX1" fmla="*/ 1293333 w 1411103"/>
                <a:gd name="connsiteY1" fmla="*/ 1280061 h 1280061"/>
                <a:gd name="connsiteX2" fmla="*/ 1240269 w 1411103"/>
                <a:gd name="connsiteY2" fmla="*/ 1201530 h 1280061"/>
                <a:gd name="connsiteX3" fmla="*/ 1025475 w 1411103"/>
                <a:gd name="connsiteY3" fmla="*/ 1028373 h 1280061"/>
                <a:gd name="connsiteX4" fmla="*/ 165678 w 1411103"/>
                <a:gd name="connsiteY4" fmla="*/ 1206750 h 1280061"/>
                <a:gd name="connsiteX5" fmla="*/ 117674 w 1411103"/>
                <a:gd name="connsiteY5" fmla="*/ 1280061 h 1280061"/>
                <a:gd name="connsiteX6" fmla="*/ 0 w 1411103"/>
                <a:gd name="connsiteY6" fmla="*/ 1280061 h 1280061"/>
                <a:gd name="connsiteX7" fmla="*/ 705552 w 1411103"/>
                <a:gd name="connsiteY7" fmla="*/ 0 h 1280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103" h="1280061">
                  <a:moveTo>
                    <a:pt x="1411103" y="1280061"/>
                  </a:moveTo>
                  <a:lnTo>
                    <a:pt x="1293333" y="1280061"/>
                  </a:lnTo>
                  <a:lnTo>
                    <a:pt x="1240269" y="1201530"/>
                  </a:lnTo>
                  <a:cubicBezTo>
                    <a:pt x="1182724" y="1132002"/>
                    <a:pt x="1110597" y="1072609"/>
                    <a:pt x="1025475" y="1028373"/>
                  </a:cubicBezTo>
                  <a:cubicBezTo>
                    <a:pt x="727550" y="873545"/>
                    <a:pt x="369161" y="955695"/>
                    <a:pt x="165678" y="1206750"/>
                  </a:cubicBezTo>
                  <a:lnTo>
                    <a:pt x="117674" y="1280061"/>
                  </a:lnTo>
                  <a:lnTo>
                    <a:pt x="0" y="1280061"/>
                  </a:lnTo>
                  <a:lnTo>
                    <a:pt x="705552" y="0"/>
                  </a:lnTo>
                  <a:close/>
                </a:path>
              </a:pathLst>
            </a:custGeom>
            <a:solidFill>
              <a:srgbClr val="6F4D39"/>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24" name="任意多边形 23"/>
            <p:cNvSpPr/>
            <p:nvPr/>
          </p:nvSpPr>
          <p:spPr>
            <a:xfrm rot="3374808">
              <a:off x="3186814" y="3515628"/>
              <a:ext cx="1158851" cy="1158851"/>
            </a:xfrm>
            <a:custGeom>
              <a:avLst/>
              <a:gdLst>
                <a:gd name="connsiteX0" fmla="*/ 791407 w 1582814"/>
                <a:gd name="connsiteY0" fmla="*/ 96623 h 1582814"/>
                <a:gd name="connsiteX1" fmla="*/ 96623 w 1582814"/>
                <a:gd name="connsiteY1" fmla="*/ 791407 h 1582814"/>
                <a:gd name="connsiteX2" fmla="*/ 791407 w 1582814"/>
                <a:gd name="connsiteY2" fmla="*/ 1486191 h 1582814"/>
                <a:gd name="connsiteX3" fmla="*/ 1486191 w 1582814"/>
                <a:gd name="connsiteY3" fmla="*/ 791407 h 1582814"/>
                <a:gd name="connsiteX4" fmla="*/ 791407 w 1582814"/>
                <a:gd name="connsiteY4" fmla="*/ 96623 h 1582814"/>
                <a:gd name="connsiteX5" fmla="*/ 791407 w 1582814"/>
                <a:gd name="connsiteY5" fmla="*/ 0 h 1582814"/>
                <a:gd name="connsiteX6" fmla="*/ 1582814 w 1582814"/>
                <a:gd name="connsiteY6" fmla="*/ 791407 h 1582814"/>
                <a:gd name="connsiteX7" fmla="*/ 791407 w 1582814"/>
                <a:gd name="connsiteY7" fmla="*/ 1582814 h 1582814"/>
                <a:gd name="connsiteX8" fmla="*/ 0 w 1582814"/>
                <a:gd name="connsiteY8" fmla="*/ 791407 h 1582814"/>
                <a:gd name="connsiteX9" fmla="*/ 791407 w 1582814"/>
                <a:gd name="connsiteY9" fmla="*/ 0 h 1582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2814" h="1582814">
                  <a:moveTo>
                    <a:pt x="791407" y="96623"/>
                  </a:moveTo>
                  <a:cubicBezTo>
                    <a:pt x="407688" y="96623"/>
                    <a:pt x="96623" y="407688"/>
                    <a:pt x="96623" y="791407"/>
                  </a:cubicBezTo>
                  <a:cubicBezTo>
                    <a:pt x="96623" y="1175126"/>
                    <a:pt x="407688" y="1486191"/>
                    <a:pt x="791407" y="1486191"/>
                  </a:cubicBezTo>
                  <a:cubicBezTo>
                    <a:pt x="1175126" y="1486191"/>
                    <a:pt x="1486191" y="1175126"/>
                    <a:pt x="1486191" y="791407"/>
                  </a:cubicBezTo>
                  <a:cubicBezTo>
                    <a:pt x="1486191" y="407688"/>
                    <a:pt x="1175126" y="96623"/>
                    <a:pt x="791407" y="96623"/>
                  </a:cubicBezTo>
                  <a:close/>
                  <a:moveTo>
                    <a:pt x="791407" y="0"/>
                  </a:moveTo>
                  <a:cubicBezTo>
                    <a:pt x="1228489" y="0"/>
                    <a:pt x="1582814" y="354325"/>
                    <a:pt x="1582814" y="791407"/>
                  </a:cubicBezTo>
                  <a:cubicBezTo>
                    <a:pt x="1582814" y="1228489"/>
                    <a:pt x="1228489" y="1582814"/>
                    <a:pt x="791407" y="1582814"/>
                  </a:cubicBezTo>
                  <a:cubicBezTo>
                    <a:pt x="354325" y="1582814"/>
                    <a:pt x="0" y="1228489"/>
                    <a:pt x="0" y="791407"/>
                  </a:cubicBezTo>
                  <a:cubicBezTo>
                    <a:pt x="0" y="354325"/>
                    <a:pt x="354325" y="0"/>
                    <a:pt x="791407" y="0"/>
                  </a:cubicBezTo>
                  <a:close/>
                </a:path>
              </a:pathLst>
            </a:custGeom>
            <a:solidFill>
              <a:srgbClr val="6F4D39"/>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29" name="任意多边形 28"/>
            <p:cNvSpPr/>
            <p:nvPr/>
          </p:nvSpPr>
          <p:spPr>
            <a:xfrm rot="112561">
              <a:off x="2096081" y="3508086"/>
              <a:ext cx="1033134" cy="937191"/>
            </a:xfrm>
            <a:custGeom>
              <a:avLst/>
              <a:gdLst>
                <a:gd name="connsiteX0" fmla="*/ 1411103 w 1411103"/>
                <a:gd name="connsiteY0" fmla="*/ 1280061 h 1280061"/>
                <a:gd name="connsiteX1" fmla="*/ 1293333 w 1411103"/>
                <a:gd name="connsiteY1" fmla="*/ 1280061 h 1280061"/>
                <a:gd name="connsiteX2" fmla="*/ 1240269 w 1411103"/>
                <a:gd name="connsiteY2" fmla="*/ 1201530 h 1280061"/>
                <a:gd name="connsiteX3" fmla="*/ 1025475 w 1411103"/>
                <a:gd name="connsiteY3" fmla="*/ 1028373 h 1280061"/>
                <a:gd name="connsiteX4" fmla="*/ 165678 w 1411103"/>
                <a:gd name="connsiteY4" fmla="*/ 1206750 h 1280061"/>
                <a:gd name="connsiteX5" fmla="*/ 117674 w 1411103"/>
                <a:gd name="connsiteY5" fmla="*/ 1280061 h 1280061"/>
                <a:gd name="connsiteX6" fmla="*/ 0 w 1411103"/>
                <a:gd name="connsiteY6" fmla="*/ 1280061 h 1280061"/>
                <a:gd name="connsiteX7" fmla="*/ 705552 w 1411103"/>
                <a:gd name="connsiteY7" fmla="*/ 0 h 1280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103" h="1280061">
                  <a:moveTo>
                    <a:pt x="1411103" y="1280061"/>
                  </a:moveTo>
                  <a:lnTo>
                    <a:pt x="1293333" y="1280061"/>
                  </a:lnTo>
                  <a:lnTo>
                    <a:pt x="1240269" y="1201530"/>
                  </a:lnTo>
                  <a:cubicBezTo>
                    <a:pt x="1182724" y="1132002"/>
                    <a:pt x="1110597" y="1072609"/>
                    <a:pt x="1025475" y="1028373"/>
                  </a:cubicBezTo>
                  <a:cubicBezTo>
                    <a:pt x="727550" y="873545"/>
                    <a:pt x="369161" y="955695"/>
                    <a:pt x="165678" y="1206750"/>
                  </a:cubicBezTo>
                  <a:lnTo>
                    <a:pt x="117674" y="1280061"/>
                  </a:lnTo>
                  <a:lnTo>
                    <a:pt x="0" y="1280061"/>
                  </a:lnTo>
                  <a:lnTo>
                    <a:pt x="705552" y="0"/>
                  </a:lnTo>
                  <a:close/>
                </a:path>
              </a:pathLst>
            </a:custGeom>
            <a:solidFill>
              <a:srgbClr val="6F8683"/>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 name="任意多边形 29"/>
            <p:cNvSpPr/>
            <p:nvPr/>
          </p:nvSpPr>
          <p:spPr>
            <a:xfrm rot="7160176">
              <a:off x="2008800" y="4132543"/>
              <a:ext cx="1158851" cy="1158851"/>
            </a:xfrm>
            <a:custGeom>
              <a:avLst/>
              <a:gdLst>
                <a:gd name="connsiteX0" fmla="*/ 791407 w 1582814"/>
                <a:gd name="connsiteY0" fmla="*/ 96623 h 1582814"/>
                <a:gd name="connsiteX1" fmla="*/ 96623 w 1582814"/>
                <a:gd name="connsiteY1" fmla="*/ 791407 h 1582814"/>
                <a:gd name="connsiteX2" fmla="*/ 791407 w 1582814"/>
                <a:gd name="connsiteY2" fmla="*/ 1486191 h 1582814"/>
                <a:gd name="connsiteX3" fmla="*/ 1486191 w 1582814"/>
                <a:gd name="connsiteY3" fmla="*/ 791407 h 1582814"/>
                <a:gd name="connsiteX4" fmla="*/ 791407 w 1582814"/>
                <a:gd name="connsiteY4" fmla="*/ 96623 h 1582814"/>
                <a:gd name="connsiteX5" fmla="*/ 791407 w 1582814"/>
                <a:gd name="connsiteY5" fmla="*/ 0 h 1582814"/>
                <a:gd name="connsiteX6" fmla="*/ 1582814 w 1582814"/>
                <a:gd name="connsiteY6" fmla="*/ 791407 h 1582814"/>
                <a:gd name="connsiteX7" fmla="*/ 791407 w 1582814"/>
                <a:gd name="connsiteY7" fmla="*/ 1582814 h 1582814"/>
                <a:gd name="connsiteX8" fmla="*/ 0 w 1582814"/>
                <a:gd name="connsiteY8" fmla="*/ 791407 h 1582814"/>
                <a:gd name="connsiteX9" fmla="*/ 791407 w 1582814"/>
                <a:gd name="connsiteY9" fmla="*/ 0 h 1582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2814" h="1582814">
                  <a:moveTo>
                    <a:pt x="791407" y="96623"/>
                  </a:moveTo>
                  <a:cubicBezTo>
                    <a:pt x="407688" y="96623"/>
                    <a:pt x="96623" y="407688"/>
                    <a:pt x="96623" y="791407"/>
                  </a:cubicBezTo>
                  <a:cubicBezTo>
                    <a:pt x="96623" y="1175126"/>
                    <a:pt x="407688" y="1486191"/>
                    <a:pt x="791407" y="1486191"/>
                  </a:cubicBezTo>
                  <a:cubicBezTo>
                    <a:pt x="1175126" y="1486191"/>
                    <a:pt x="1486191" y="1175126"/>
                    <a:pt x="1486191" y="791407"/>
                  </a:cubicBezTo>
                  <a:cubicBezTo>
                    <a:pt x="1486191" y="407688"/>
                    <a:pt x="1175126" y="96623"/>
                    <a:pt x="791407" y="96623"/>
                  </a:cubicBezTo>
                  <a:close/>
                  <a:moveTo>
                    <a:pt x="791407" y="0"/>
                  </a:moveTo>
                  <a:cubicBezTo>
                    <a:pt x="1228489" y="0"/>
                    <a:pt x="1582814" y="354325"/>
                    <a:pt x="1582814" y="791407"/>
                  </a:cubicBezTo>
                  <a:cubicBezTo>
                    <a:pt x="1582814" y="1228489"/>
                    <a:pt x="1228489" y="1582814"/>
                    <a:pt x="791407" y="1582814"/>
                  </a:cubicBezTo>
                  <a:cubicBezTo>
                    <a:pt x="354325" y="1582814"/>
                    <a:pt x="0" y="1228489"/>
                    <a:pt x="0" y="791407"/>
                  </a:cubicBezTo>
                  <a:cubicBezTo>
                    <a:pt x="0" y="354325"/>
                    <a:pt x="354325" y="0"/>
                    <a:pt x="791407" y="0"/>
                  </a:cubicBezTo>
                  <a:close/>
                </a:path>
              </a:pathLst>
            </a:custGeom>
            <a:solidFill>
              <a:srgbClr val="6F8683"/>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35" name="任意多边形 34"/>
            <p:cNvSpPr/>
            <p:nvPr/>
          </p:nvSpPr>
          <p:spPr>
            <a:xfrm rot="3592085">
              <a:off x="1615194" y="3278906"/>
              <a:ext cx="1033134" cy="937191"/>
            </a:xfrm>
            <a:custGeom>
              <a:avLst/>
              <a:gdLst>
                <a:gd name="connsiteX0" fmla="*/ 1411103 w 1411103"/>
                <a:gd name="connsiteY0" fmla="*/ 1280061 h 1280061"/>
                <a:gd name="connsiteX1" fmla="*/ 1293333 w 1411103"/>
                <a:gd name="connsiteY1" fmla="*/ 1280061 h 1280061"/>
                <a:gd name="connsiteX2" fmla="*/ 1240269 w 1411103"/>
                <a:gd name="connsiteY2" fmla="*/ 1201530 h 1280061"/>
                <a:gd name="connsiteX3" fmla="*/ 1025475 w 1411103"/>
                <a:gd name="connsiteY3" fmla="*/ 1028373 h 1280061"/>
                <a:gd name="connsiteX4" fmla="*/ 165678 w 1411103"/>
                <a:gd name="connsiteY4" fmla="*/ 1206750 h 1280061"/>
                <a:gd name="connsiteX5" fmla="*/ 117674 w 1411103"/>
                <a:gd name="connsiteY5" fmla="*/ 1280061 h 1280061"/>
                <a:gd name="connsiteX6" fmla="*/ 0 w 1411103"/>
                <a:gd name="connsiteY6" fmla="*/ 1280061 h 1280061"/>
                <a:gd name="connsiteX7" fmla="*/ 705552 w 1411103"/>
                <a:gd name="connsiteY7" fmla="*/ 0 h 1280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103" h="1280061">
                  <a:moveTo>
                    <a:pt x="1411103" y="1280061"/>
                  </a:moveTo>
                  <a:lnTo>
                    <a:pt x="1293333" y="1280061"/>
                  </a:lnTo>
                  <a:lnTo>
                    <a:pt x="1240269" y="1201530"/>
                  </a:lnTo>
                  <a:cubicBezTo>
                    <a:pt x="1182724" y="1132002"/>
                    <a:pt x="1110597" y="1072609"/>
                    <a:pt x="1025475" y="1028373"/>
                  </a:cubicBezTo>
                  <a:cubicBezTo>
                    <a:pt x="727550" y="873545"/>
                    <a:pt x="369161" y="955695"/>
                    <a:pt x="165678" y="1206750"/>
                  </a:cubicBezTo>
                  <a:lnTo>
                    <a:pt x="117674" y="1280061"/>
                  </a:lnTo>
                  <a:lnTo>
                    <a:pt x="0" y="1280061"/>
                  </a:lnTo>
                  <a:lnTo>
                    <a:pt x="705552" y="0"/>
                  </a:lnTo>
                  <a:close/>
                </a:path>
              </a:pathLst>
            </a:custGeom>
            <a:solidFill>
              <a:srgbClr val="7D755D"/>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36" name="任意多边形 35"/>
            <p:cNvSpPr/>
            <p:nvPr/>
          </p:nvSpPr>
          <p:spPr>
            <a:xfrm rot="10639700">
              <a:off x="915884" y="3537095"/>
              <a:ext cx="1158851" cy="1158851"/>
            </a:xfrm>
            <a:custGeom>
              <a:avLst/>
              <a:gdLst>
                <a:gd name="connsiteX0" fmla="*/ 791407 w 1582814"/>
                <a:gd name="connsiteY0" fmla="*/ 96623 h 1582814"/>
                <a:gd name="connsiteX1" fmla="*/ 96623 w 1582814"/>
                <a:gd name="connsiteY1" fmla="*/ 791407 h 1582814"/>
                <a:gd name="connsiteX2" fmla="*/ 791407 w 1582814"/>
                <a:gd name="connsiteY2" fmla="*/ 1486191 h 1582814"/>
                <a:gd name="connsiteX3" fmla="*/ 1486191 w 1582814"/>
                <a:gd name="connsiteY3" fmla="*/ 791407 h 1582814"/>
                <a:gd name="connsiteX4" fmla="*/ 791407 w 1582814"/>
                <a:gd name="connsiteY4" fmla="*/ 96623 h 1582814"/>
                <a:gd name="connsiteX5" fmla="*/ 791407 w 1582814"/>
                <a:gd name="connsiteY5" fmla="*/ 0 h 1582814"/>
                <a:gd name="connsiteX6" fmla="*/ 1582814 w 1582814"/>
                <a:gd name="connsiteY6" fmla="*/ 791407 h 1582814"/>
                <a:gd name="connsiteX7" fmla="*/ 791407 w 1582814"/>
                <a:gd name="connsiteY7" fmla="*/ 1582814 h 1582814"/>
                <a:gd name="connsiteX8" fmla="*/ 0 w 1582814"/>
                <a:gd name="connsiteY8" fmla="*/ 791407 h 1582814"/>
                <a:gd name="connsiteX9" fmla="*/ 791407 w 1582814"/>
                <a:gd name="connsiteY9" fmla="*/ 0 h 1582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2814" h="1582814">
                  <a:moveTo>
                    <a:pt x="791407" y="96623"/>
                  </a:moveTo>
                  <a:cubicBezTo>
                    <a:pt x="407688" y="96623"/>
                    <a:pt x="96623" y="407688"/>
                    <a:pt x="96623" y="791407"/>
                  </a:cubicBezTo>
                  <a:cubicBezTo>
                    <a:pt x="96623" y="1175126"/>
                    <a:pt x="407688" y="1486191"/>
                    <a:pt x="791407" y="1486191"/>
                  </a:cubicBezTo>
                  <a:cubicBezTo>
                    <a:pt x="1175126" y="1486191"/>
                    <a:pt x="1486191" y="1175126"/>
                    <a:pt x="1486191" y="791407"/>
                  </a:cubicBezTo>
                  <a:cubicBezTo>
                    <a:pt x="1486191" y="407688"/>
                    <a:pt x="1175126" y="96623"/>
                    <a:pt x="791407" y="96623"/>
                  </a:cubicBezTo>
                  <a:close/>
                  <a:moveTo>
                    <a:pt x="791407" y="0"/>
                  </a:moveTo>
                  <a:cubicBezTo>
                    <a:pt x="1228489" y="0"/>
                    <a:pt x="1582814" y="354325"/>
                    <a:pt x="1582814" y="791407"/>
                  </a:cubicBezTo>
                  <a:cubicBezTo>
                    <a:pt x="1582814" y="1228489"/>
                    <a:pt x="1228489" y="1582814"/>
                    <a:pt x="791407" y="1582814"/>
                  </a:cubicBezTo>
                  <a:cubicBezTo>
                    <a:pt x="354325" y="1582814"/>
                    <a:pt x="0" y="1228489"/>
                    <a:pt x="0" y="791407"/>
                  </a:cubicBezTo>
                  <a:cubicBezTo>
                    <a:pt x="0" y="354325"/>
                    <a:pt x="354325" y="0"/>
                    <a:pt x="791407" y="0"/>
                  </a:cubicBezTo>
                  <a:close/>
                </a:path>
              </a:pathLst>
            </a:custGeom>
            <a:solidFill>
              <a:srgbClr val="7D755D"/>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solidFill>
                <a:latin typeface="Calibri" pitchFamily="34" charset="0"/>
                <a:ea typeface="宋体" pitchFamily="2" charset="-122"/>
              </a:endParaRPr>
            </a:p>
          </p:txBody>
        </p:sp>
        <p:sp>
          <p:nvSpPr>
            <p:cNvPr id="66" name="文本框 65"/>
            <p:cNvSpPr txBox="1"/>
            <p:nvPr/>
          </p:nvSpPr>
          <p:spPr>
            <a:xfrm>
              <a:off x="3398385" y="2615314"/>
              <a:ext cx="803738" cy="461665"/>
            </a:xfrm>
            <a:prstGeom prst="rect">
              <a:avLst/>
            </a:prstGeom>
            <a:noFill/>
          </p:spPr>
          <p:txBody>
            <a:bodyPr wrap="square" rtlCol="0">
              <a:spAutoFit/>
            </a:bodyPr>
            <a:lstStyle/>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内容</a:t>
              </a:r>
            </a:p>
          </p:txBody>
        </p:sp>
        <p:sp>
          <p:nvSpPr>
            <p:cNvPr id="67" name="文本框 66"/>
            <p:cNvSpPr txBox="1"/>
            <p:nvPr/>
          </p:nvSpPr>
          <p:spPr>
            <a:xfrm>
              <a:off x="3398385" y="3864220"/>
              <a:ext cx="803738" cy="461665"/>
            </a:xfrm>
            <a:prstGeom prst="rect">
              <a:avLst/>
            </a:prstGeom>
            <a:noFill/>
          </p:spPr>
          <p:txBody>
            <a:bodyPr wrap="square" rtlCol="0">
              <a:spAutoFit/>
            </a:bodyPr>
            <a:lstStyle/>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内容</a:t>
              </a:r>
            </a:p>
          </p:txBody>
        </p:sp>
        <p:sp>
          <p:nvSpPr>
            <p:cNvPr id="68" name="文本框 67"/>
            <p:cNvSpPr txBox="1"/>
            <p:nvPr/>
          </p:nvSpPr>
          <p:spPr>
            <a:xfrm>
              <a:off x="1042054" y="2602139"/>
              <a:ext cx="803738" cy="461665"/>
            </a:xfrm>
            <a:prstGeom prst="rect">
              <a:avLst/>
            </a:prstGeom>
            <a:noFill/>
          </p:spPr>
          <p:txBody>
            <a:bodyPr wrap="square" rtlCol="0">
              <a:spAutoFit/>
            </a:bodyPr>
            <a:lstStyle/>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内容</a:t>
              </a:r>
            </a:p>
          </p:txBody>
        </p:sp>
        <p:sp>
          <p:nvSpPr>
            <p:cNvPr id="69" name="文本框 68"/>
            <p:cNvSpPr txBox="1"/>
            <p:nvPr/>
          </p:nvSpPr>
          <p:spPr>
            <a:xfrm>
              <a:off x="1042054" y="3922968"/>
              <a:ext cx="803738" cy="461665"/>
            </a:xfrm>
            <a:prstGeom prst="rect">
              <a:avLst/>
            </a:prstGeom>
            <a:noFill/>
          </p:spPr>
          <p:txBody>
            <a:bodyPr wrap="square" rtlCol="0">
              <a:spAutoFit/>
            </a:bodyPr>
            <a:lstStyle/>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内容</a:t>
              </a:r>
            </a:p>
          </p:txBody>
        </p:sp>
        <p:sp>
          <p:nvSpPr>
            <p:cNvPr id="70" name="文本框 69"/>
            <p:cNvSpPr txBox="1"/>
            <p:nvPr/>
          </p:nvSpPr>
          <p:spPr>
            <a:xfrm>
              <a:off x="2201713" y="4519787"/>
              <a:ext cx="803738" cy="461665"/>
            </a:xfrm>
            <a:prstGeom prst="rect">
              <a:avLst/>
            </a:prstGeom>
            <a:noFill/>
          </p:spPr>
          <p:txBody>
            <a:bodyPr wrap="square" rtlCol="0">
              <a:spAutoFit/>
            </a:bodyPr>
            <a:lstStyle/>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内容</a:t>
              </a:r>
            </a:p>
          </p:txBody>
        </p:sp>
      </p:grpSp>
      <p:grpSp>
        <p:nvGrpSpPr>
          <p:cNvPr id="97" name="组合 96"/>
          <p:cNvGrpSpPr/>
          <p:nvPr/>
        </p:nvGrpSpPr>
        <p:grpSpPr>
          <a:xfrm>
            <a:off x="6263100" y="1576785"/>
            <a:ext cx="4032045" cy="4307840"/>
            <a:chOff x="5289065" y="1576785"/>
            <a:chExt cx="4032045" cy="4307840"/>
          </a:xfrm>
        </p:grpSpPr>
        <p:sp>
          <p:nvSpPr>
            <p:cNvPr id="61" name="矩形 60"/>
            <p:cNvSpPr/>
            <p:nvPr/>
          </p:nvSpPr>
          <p:spPr>
            <a:xfrm flipV="1">
              <a:off x="5289067" y="1639586"/>
              <a:ext cx="564429" cy="511923"/>
            </a:xfrm>
            <a:prstGeom prst="rect">
              <a:avLst/>
            </a:pr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flipV="1">
              <a:off x="5289066" y="2383991"/>
              <a:ext cx="564429" cy="511923"/>
            </a:xfrm>
            <a:prstGeom prst="rect">
              <a:avLst/>
            </a:prstGeom>
            <a:solidFill>
              <a:srgbClr val="A2926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flipV="1">
              <a:off x="5289066" y="3132475"/>
              <a:ext cx="564429" cy="511923"/>
            </a:xfrm>
            <a:prstGeom prst="rect">
              <a:avLst/>
            </a:prstGeom>
            <a:solidFill>
              <a:srgbClr val="E6B87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flipV="1">
              <a:off x="5289066" y="3883135"/>
              <a:ext cx="564429" cy="511923"/>
            </a:xfrm>
            <a:prstGeom prst="rect">
              <a:avLst/>
            </a:prstGeom>
            <a:solidFill>
              <a:srgbClr val="6F4D39"/>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flipV="1">
              <a:off x="5289065" y="4587935"/>
              <a:ext cx="564429" cy="511923"/>
            </a:xfrm>
            <a:prstGeom prst="rect">
              <a:avLst/>
            </a:prstGeom>
            <a:solidFill>
              <a:srgbClr val="6F868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p:cNvSpPr/>
            <p:nvPr/>
          </p:nvSpPr>
          <p:spPr>
            <a:xfrm flipV="1">
              <a:off x="5289065" y="5286737"/>
              <a:ext cx="564429" cy="511923"/>
            </a:xfrm>
            <a:prstGeom prst="rect">
              <a:avLst/>
            </a:prstGeom>
            <a:solidFill>
              <a:srgbClr val="7D755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4" name="组合 73"/>
            <p:cNvGrpSpPr/>
            <p:nvPr/>
          </p:nvGrpSpPr>
          <p:grpSpPr>
            <a:xfrm>
              <a:off x="5853494" y="1576785"/>
              <a:ext cx="3467616" cy="645681"/>
              <a:chOff x="5853494" y="1576785"/>
              <a:chExt cx="3467616" cy="645681"/>
            </a:xfrm>
          </p:grpSpPr>
          <p:sp>
            <p:nvSpPr>
              <p:cNvPr id="72" name="矩形 71"/>
              <p:cNvSpPr/>
              <p:nvPr/>
            </p:nvSpPr>
            <p:spPr>
              <a:xfrm>
                <a:off x="5853494" y="1883912"/>
                <a:ext cx="3467616" cy="338554"/>
              </a:xfrm>
              <a:prstGeom prst="rect">
                <a:avLst/>
              </a:prstGeom>
            </p:spPr>
            <p:txBody>
              <a:bodyPr wrap="non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73" name="矩形 72"/>
              <p:cNvSpPr/>
              <p:nvPr/>
            </p:nvSpPr>
            <p:spPr>
              <a:xfrm>
                <a:off x="5853494" y="1576785"/>
                <a:ext cx="646331" cy="369332"/>
              </a:xfrm>
              <a:prstGeom prst="rect">
                <a:avLst/>
              </a:prstGeom>
            </p:spPr>
            <p:txBody>
              <a:bodyPr wrap="none">
                <a:spAutoFit/>
              </a:bodyPr>
              <a:lstStyle/>
              <a:p>
                <a:r>
                  <a:rPr lang="zh-CN" altLang="en-US" b="1" dirty="0">
                    <a:solidFill>
                      <a:srgbClr val="CB7D40"/>
                    </a:solidFill>
                    <a:latin typeface="华文细黑" panose="02010600040101010101" pitchFamily="2" charset="-122"/>
                    <a:ea typeface="华文细黑" panose="02010600040101010101" pitchFamily="2" charset="-122"/>
                  </a:rPr>
                  <a:t>内容</a:t>
                </a:r>
                <a:endParaRPr lang="zh-CN" altLang="en-US" b="1" dirty="0">
                  <a:solidFill>
                    <a:srgbClr val="CB7D40"/>
                  </a:solidFill>
                </a:endParaRPr>
              </a:p>
            </p:txBody>
          </p:sp>
        </p:grpSp>
        <p:grpSp>
          <p:nvGrpSpPr>
            <p:cNvPr id="75" name="组合 74"/>
            <p:cNvGrpSpPr/>
            <p:nvPr/>
          </p:nvGrpSpPr>
          <p:grpSpPr>
            <a:xfrm>
              <a:off x="5853494" y="2292473"/>
              <a:ext cx="3467616" cy="645681"/>
              <a:chOff x="5853494" y="1576785"/>
              <a:chExt cx="3467616" cy="645681"/>
            </a:xfrm>
          </p:grpSpPr>
          <p:sp>
            <p:nvSpPr>
              <p:cNvPr id="76" name="矩形 75"/>
              <p:cNvSpPr/>
              <p:nvPr/>
            </p:nvSpPr>
            <p:spPr>
              <a:xfrm>
                <a:off x="5853494" y="1883912"/>
                <a:ext cx="3467616" cy="338554"/>
              </a:xfrm>
              <a:prstGeom prst="rect">
                <a:avLst/>
              </a:prstGeom>
            </p:spPr>
            <p:txBody>
              <a:bodyPr wrap="non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77" name="矩形 76"/>
              <p:cNvSpPr/>
              <p:nvPr/>
            </p:nvSpPr>
            <p:spPr>
              <a:xfrm>
                <a:off x="5853494" y="1576785"/>
                <a:ext cx="646331" cy="369332"/>
              </a:xfrm>
              <a:prstGeom prst="rect">
                <a:avLst/>
              </a:prstGeom>
            </p:spPr>
            <p:txBody>
              <a:bodyPr wrap="none">
                <a:spAutoFit/>
              </a:bodyPr>
              <a:lstStyle/>
              <a:p>
                <a:r>
                  <a:rPr lang="zh-CN" altLang="en-US" b="1" dirty="0">
                    <a:solidFill>
                      <a:srgbClr val="A29266"/>
                    </a:solidFill>
                    <a:latin typeface="华文细黑" panose="02010600040101010101" pitchFamily="2" charset="-122"/>
                    <a:ea typeface="华文细黑" panose="02010600040101010101" pitchFamily="2" charset="-122"/>
                  </a:rPr>
                  <a:t>内容</a:t>
                </a:r>
                <a:endParaRPr lang="zh-CN" altLang="en-US" b="1" dirty="0">
                  <a:solidFill>
                    <a:srgbClr val="A29266"/>
                  </a:solidFill>
                </a:endParaRPr>
              </a:p>
            </p:txBody>
          </p:sp>
        </p:grpSp>
        <p:grpSp>
          <p:nvGrpSpPr>
            <p:cNvPr id="78" name="组合 77"/>
            <p:cNvGrpSpPr/>
            <p:nvPr/>
          </p:nvGrpSpPr>
          <p:grpSpPr>
            <a:xfrm>
              <a:off x="5853494" y="3057439"/>
              <a:ext cx="3467616" cy="645681"/>
              <a:chOff x="5853494" y="1576785"/>
              <a:chExt cx="3467616" cy="645681"/>
            </a:xfrm>
          </p:grpSpPr>
          <p:sp>
            <p:nvSpPr>
              <p:cNvPr id="79" name="矩形 78"/>
              <p:cNvSpPr/>
              <p:nvPr/>
            </p:nvSpPr>
            <p:spPr>
              <a:xfrm>
                <a:off x="5853494" y="1883912"/>
                <a:ext cx="3467616" cy="338554"/>
              </a:xfrm>
              <a:prstGeom prst="rect">
                <a:avLst/>
              </a:prstGeom>
            </p:spPr>
            <p:txBody>
              <a:bodyPr wrap="non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80" name="矩形 79"/>
              <p:cNvSpPr/>
              <p:nvPr/>
            </p:nvSpPr>
            <p:spPr>
              <a:xfrm>
                <a:off x="5853494" y="1576785"/>
                <a:ext cx="646331" cy="369332"/>
              </a:xfrm>
              <a:prstGeom prst="rect">
                <a:avLst/>
              </a:prstGeom>
            </p:spPr>
            <p:txBody>
              <a:bodyPr wrap="none">
                <a:spAutoFit/>
              </a:bodyPr>
              <a:lstStyle/>
              <a:p>
                <a:r>
                  <a:rPr lang="zh-CN" altLang="en-US" b="1" dirty="0">
                    <a:solidFill>
                      <a:srgbClr val="A29266"/>
                    </a:solidFill>
                    <a:latin typeface="华文细黑" panose="02010600040101010101" pitchFamily="2" charset="-122"/>
                    <a:ea typeface="华文细黑" panose="02010600040101010101" pitchFamily="2" charset="-122"/>
                  </a:rPr>
                  <a:t>内容</a:t>
                </a:r>
              </a:p>
            </p:txBody>
          </p:sp>
        </p:grpSp>
        <p:grpSp>
          <p:nvGrpSpPr>
            <p:cNvPr id="81" name="组合 80"/>
            <p:cNvGrpSpPr/>
            <p:nvPr/>
          </p:nvGrpSpPr>
          <p:grpSpPr>
            <a:xfrm>
              <a:off x="5853494" y="3816256"/>
              <a:ext cx="3467616" cy="645681"/>
              <a:chOff x="5853494" y="1576785"/>
              <a:chExt cx="3467616" cy="645681"/>
            </a:xfrm>
          </p:grpSpPr>
          <p:sp>
            <p:nvSpPr>
              <p:cNvPr id="82" name="矩形 81"/>
              <p:cNvSpPr/>
              <p:nvPr/>
            </p:nvSpPr>
            <p:spPr>
              <a:xfrm>
                <a:off x="5853494" y="1883912"/>
                <a:ext cx="3467616" cy="338554"/>
              </a:xfrm>
              <a:prstGeom prst="rect">
                <a:avLst/>
              </a:prstGeom>
            </p:spPr>
            <p:txBody>
              <a:bodyPr wrap="non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83" name="矩形 82"/>
              <p:cNvSpPr/>
              <p:nvPr/>
            </p:nvSpPr>
            <p:spPr>
              <a:xfrm>
                <a:off x="5853494" y="1576785"/>
                <a:ext cx="646331" cy="369332"/>
              </a:xfrm>
              <a:prstGeom prst="rect">
                <a:avLst/>
              </a:prstGeom>
            </p:spPr>
            <p:txBody>
              <a:bodyPr wrap="none">
                <a:spAutoFit/>
              </a:bodyPr>
              <a:lstStyle/>
              <a:p>
                <a:r>
                  <a:rPr lang="zh-CN" altLang="en-US" b="1" dirty="0">
                    <a:solidFill>
                      <a:srgbClr val="A29266"/>
                    </a:solidFill>
                    <a:latin typeface="华文细黑" panose="02010600040101010101" pitchFamily="2" charset="-122"/>
                    <a:ea typeface="华文细黑" panose="02010600040101010101" pitchFamily="2" charset="-122"/>
                  </a:rPr>
                  <a:t>内容</a:t>
                </a:r>
              </a:p>
            </p:txBody>
          </p:sp>
        </p:grpSp>
        <p:grpSp>
          <p:nvGrpSpPr>
            <p:cNvPr id="84" name="组合 83"/>
            <p:cNvGrpSpPr/>
            <p:nvPr/>
          </p:nvGrpSpPr>
          <p:grpSpPr>
            <a:xfrm>
              <a:off x="5853494" y="4512211"/>
              <a:ext cx="3467616" cy="645681"/>
              <a:chOff x="5853494" y="1576785"/>
              <a:chExt cx="3467616" cy="645681"/>
            </a:xfrm>
          </p:grpSpPr>
          <p:sp>
            <p:nvSpPr>
              <p:cNvPr id="85" name="矩形 84"/>
              <p:cNvSpPr/>
              <p:nvPr/>
            </p:nvSpPr>
            <p:spPr>
              <a:xfrm>
                <a:off x="5853494" y="1883912"/>
                <a:ext cx="3467616" cy="338554"/>
              </a:xfrm>
              <a:prstGeom prst="rect">
                <a:avLst/>
              </a:prstGeom>
            </p:spPr>
            <p:txBody>
              <a:bodyPr wrap="non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86" name="矩形 85"/>
              <p:cNvSpPr/>
              <p:nvPr/>
            </p:nvSpPr>
            <p:spPr>
              <a:xfrm>
                <a:off x="5853494" y="1576785"/>
                <a:ext cx="646331" cy="369332"/>
              </a:xfrm>
              <a:prstGeom prst="rect">
                <a:avLst/>
              </a:prstGeom>
            </p:spPr>
            <p:txBody>
              <a:bodyPr wrap="none">
                <a:spAutoFit/>
              </a:bodyPr>
              <a:lstStyle/>
              <a:p>
                <a:r>
                  <a:rPr lang="zh-CN" altLang="en-US" b="1" dirty="0">
                    <a:solidFill>
                      <a:srgbClr val="A29266"/>
                    </a:solidFill>
                    <a:latin typeface="华文细黑" panose="02010600040101010101" pitchFamily="2" charset="-122"/>
                    <a:ea typeface="华文细黑" panose="02010600040101010101" pitchFamily="2" charset="-122"/>
                  </a:rPr>
                  <a:t>内容</a:t>
                </a:r>
              </a:p>
            </p:txBody>
          </p:sp>
        </p:grpSp>
        <p:grpSp>
          <p:nvGrpSpPr>
            <p:cNvPr id="87" name="组合 86"/>
            <p:cNvGrpSpPr/>
            <p:nvPr/>
          </p:nvGrpSpPr>
          <p:grpSpPr>
            <a:xfrm>
              <a:off x="5853494" y="5238944"/>
              <a:ext cx="3467616" cy="645681"/>
              <a:chOff x="5853494" y="1576785"/>
              <a:chExt cx="3467616" cy="645681"/>
            </a:xfrm>
          </p:grpSpPr>
          <p:sp>
            <p:nvSpPr>
              <p:cNvPr id="88" name="矩形 87"/>
              <p:cNvSpPr/>
              <p:nvPr/>
            </p:nvSpPr>
            <p:spPr>
              <a:xfrm>
                <a:off x="5853494" y="1883912"/>
                <a:ext cx="3467616" cy="338554"/>
              </a:xfrm>
              <a:prstGeom prst="rect">
                <a:avLst/>
              </a:prstGeom>
            </p:spPr>
            <p:txBody>
              <a:bodyPr wrap="non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89" name="矩形 88"/>
              <p:cNvSpPr/>
              <p:nvPr/>
            </p:nvSpPr>
            <p:spPr>
              <a:xfrm>
                <a:off x="5853494" y="1576785"/>
                <a:ext cx="646331" cy="369332"/>
              </a:xfrm>
              <a:prstGeom prst="rect">
                <a:avLst/>
              </a:prstGeom>
            </p:spPr>
            <p:txBody>
              <a:bodyPr wrap="none">
                <a:spAutoFit/>
              </a:bodyPr>
              <a:lstStyle/>
              <a:p>
                <a:r>
                  <a:rPr lang="zh-CN" altLang="en-US" b="1" dirty="0">
                    <a:solidFill>
                      <a:srgbClr val="A29266"/>
                    </a:solidFill>
                    <a:latin typeface="华文细黑" panose="02010600040101010101" pitchFamily="2" charset="-122"/>
                    <a:ea typeface="华文细黑" panose="02010600040101010101" pitchFamily="2" charset="-122"/>
                  </a:rPr>
                  <a:t>内容</a:t>
                </a:r>
              </a:p>
            </p:txBody>
          </p:sp>
        </p:grpSp>
        <p:sp>
          <p:nvSpPr>
            <p:cNvPr id="90" name="文本框 89"/>
            <p:cNvSpPr txBox="1"/>
            <p:nvPr/>
          </p:nvSpPr>
          <p:spPr>
            <a:xfrm>
              <a:off x="5379560" y="1663018"/>
              <a:ext cx="383438" cy="461665"/>
            </a:xfrm>
            <a:prstGeom prst="rect">
              <a:avLst/>
            </a:prstGeom>
            <a:noFill/>
          </p:spPr>
          <p:txBody>
            <a:bodyPr wrap="none" rtlCol="0">
              <a:spAutoFit/>
            </a:bodyPr>
            <a:lstStyle/>
            <a:p>
              <a:r>
                <a:rPr lang="en-US" altLang="zh-CN" sz="2400" dirty="0">
                  <a:solidFill>
                    <a:schemeClr val="bg1"/>
                  </a:solidFill>
                  <a:latin typeface="Broadway" panose="04040905080B02020502" pitchFamily="82" charset="0"/>
                </a:rPr>
                <a:t>1</a:t>
              </a:r>
              <a:endParaRPr lang="zh-CN" altLang="en-US" sz="2400" dirty="0">
                <a:solidFill>
                  <a:schemeClr val="bg1"/>
                </a:solidFill>
                <a:latin typeface="Broadway" panose="04040905080B02020502" pitchFamily="82" charset="0"/>
              </a:endParaRPr>
            </a:p>
          </p:txBody>
        </p:sp>
        <p:sp>
          <p:nvSpPr>
            <p:cNvPr id="91" name="文本框 90"/>
            <p:cNvSpPr txBox="1"/>
            <p:nvPr/>
          </p:nvSpPr>
          <p:spPr>
            <a:xfrm>
              <a:off x="5379560" y="2406036"/>
              <a:ext cx="383438" cy="461665"/>
            </a:xfrm>
            <a:prstGeom prst="rect">
              <a:avLst/>
            </a:prstGeom>
            <a:noFill/>
          </p:spPr>
          <p:txBody>
            <a:bodyPr wrap="none" rtlCol="0">
              <a:spAutoFit/>
            </a:bodyPr>
            <a:lstStyle/>
            <a:p>
              <a:r>
                <a:rPr lang="en-US" altLang="zh-CN" sz="2400" dirty="0">
                  <a:solidFill>
                    <a:schemeClr val="bg1"/>
                  </a:solidFill>
                  <a:latin typeface="Broadway" panose="04040905080B02020502" pitchFamily="82" charset="0"/>
                </a:rPr>
                <a:t>2</a:t>
              </a:r>
              <a:endParaRPr lang="zh-CN" altLang="en-US" sz="2400" dirty="0">
                <a:solidFill>
                  <a:schemeClr val="bg1"/>
                </a:solidFill>
                <a:latin typeface="Broadway" panose="04040905080B02020502" pitchFamily="82" charset="0"/>
              </a:endParaRPr>
            </a:p>
          </p:txBody>
        </p:sp>
        <p:sp>
          <p:nvSpPr>
            <p:cNvPr id="92" name="文本框 91"/>
            <p:cNvSpPr txBox="1"/>
            <p:nvPr/>
          </p:nvSpPr>
          <p:spPr>
            <a:xfrm>
              <a:off x="5379560" y="3188585"/>
              <a:ext cx="383438" cy="461665"/>
            </a:xfrm>
            <a:prstGeom prst="rect">
              <a:avLst/>
            </a:prstGeom>
            <a:noFill/>
          </p:spPr>
          <p:txBody>
            <a:bodyPr wrap="none" rtlCol="0">
              <a:spAutoFit/>
            </a:bodyPr>
            <a:lstStyle/>
            <a:p>
              <a:r>
                <a:rPr lang="en-US" altLang="zh-CN" sz="2400" dirty="0">
                  <a:solidFill>
                    <a:schemeClr val="bg1"/>
                  </a:solidFill>
                  <a:latin typeface="Broadway" panose="04040905080B02020502" pitchFamily="82" charset="0"/>
                </a:rPr>
                <a:t>3</a:t>
              </a:r>
              <a:endParaRPr lang="zh-CN" altLang="en-US" sz="2400" dirty="0">
                <a:solidFill>
                  <a:schemeClr val="bg1"/>
                </a:solidFill>
                <a:latin typeface="Broadway" panose="04040905080B02020502" pitchFamily="82" charset="0"/>
              </a:endParaRPr>
            </a:p>
          </p:txBody>
        </p:sp>
        <p:sp>
          <p:nvSpPr>
            <p:cNvPr id="93" name="文本框 92"/>
            <p:cNvSpPr txBox="1"/>
            <p:nvPr/>
          </p:nvSpPr>
          <p:spPr>
            <a:xfrm>
              <a:off x="5379560" y="3926307"/>
              <a:ext cx="383438" cy="461665"/>
            </a:xfrm>
            <a:prstGeom prst="rect">
              <a:avLst/>
            </a:prstGeom>
            <a:noFill/>
          </p:spPr>
          <p:txBody>
            <a:bodyPr wrap="none" rtlCol="0">
              <a:spAutoFit/>
            </a:bodyPr>
            <a:lstStyle/>
            <a:p>
              <a:r>
                <a:rPr lang="en-US" altLang="zh-CN" sz="2400" dirty="0">
                  <a:solidFill>
                    <a:schemeClr val="bg1"/>
                  </a:solidFill>
                  <a:latin typeface="Broadway" panose="04040905080B02020502" pitchFamily="82" charset="0"/>
                </a:rPr>
                <a:t>4</a:t>
              </a:r>
              <a:endParaRPr lang="zh-CN" altLang="en-US" sz="2400" dirty="0">
                <a:solidFill>
                  <a:schemeClr val="bg1"/>
                </a:solidFill>
                <a:latin typeface="Broadway" panose="04040905080B02020502" pitchFamily="82" charset="0"/>
              </a:endParaRPr>
            </a:p>
          </p:txBody>
        </p:sp>
        <p:sp>
          <p:nvSpPr>
            <p:cNvPr id="94" name="文本框 93"/>
            <p:cNvSpPr txBox="1"/>
            <p:nvPr/>
          </p:nvSpPr>
          <p:spPr>
            <a:xfrm>
              <a:off x="5379560" y="4606804"/>
              <a:ext cx="383438" cy="461665"/>
            </a:xfrm>
            <a:prstGeom prst="rect">
              <a:avLst/>
            </a:prstGeom>
            <a:noFill/>
          </p:spPr>
          <p:txBody>
            <a:bodyPr wrap="none" rtlCol="0">
              <a:spAutoFit/>
            </a:bodyPr>
            <a:lstStyle/>
            <a:p>
              <a:r>
                <a:rPr lang="en-US" altLang="zh-CN" sz="2400" dirty="0">
                  <a:solidFill>
                    <a:schemeClr val="bg1"/>
                  </a:solidFill>
                  <a:latin typeface="Broadway" panose="04040905080B02020502" pitchFamily="82" charset="0"/>
                </a:rPr>
                <a:t>5</a:t>
              </a:r>
              <a:endParaRPr lang="zh-CN" altLang="en-US" sz="2400" dirty="0">
                <a:solidFill>
                  <a:schemeClr val="bg1"/>
                </a:solidFill>
                <a:latin typeface="Broadway" panose="04040905080B02020502" pitchFamily="82" charset="0"/>
              </a:endParaRPr>
            </a:p>
          </p:txBody>
        </p:sp>
        <p:sp>
          <p:nvSpPr>
            <p:cNvPr id="95" name="文本框 94"/>
            <p:cNvSpPr txBox="1"/>
            <p:nvPr/>
          </p:nvSpPr>
          <p:spPr>
            <a:xfrm>
              <a:off x="5379560" y="5311865"/>
              <a:ext cx="383438" cy="461665"/>
            </a:xfrm>
            <a:prstGeom prst="rect">
              <a:avLst/>
            </a:prstGeom>
            <a:noFill/>
          </p:spPr>
          <p:txBody>
            <a:bodyPr wrap="none" rtlCol="0">
              <a:spAutoFit/>
            </a:bodyPr>
            <a:lstStyle/>
            <a:p>
              <a:r>
                <a:rPr lang="en-US" altLang="zh-CN" sz="2400" dirty="0">
                  <a:solidFill>
                    <a:schemeClr val="bg1"/>
                  </a:solidFill>
                  <a:latin typeface="Broadway" panose="04040905080B02020502" pitchFamily="82" charset="0"/>
                </a:rPr>
                <a:t>6</a:t>
              </a:r>
              <a:endParaRPr lang="zh-CN" altLang="en-US" sz="2400" dirty="0">
                <a:solidFill>
                  <a:schemeClr val="bg1"/>
                </a:solidFill>
                <a:latin typeface="Broadway" panose="04040905080B02020502" pitchFamily="82" charset="0"/>
              </a:endParaRPr>
            </a:p>
          </p:txBody>
        </p:sp>
      </p:grpSp>
      <p:sp>
        <p:nvSpPr>
          <p:cNvPr id="98" name="文本框 97"/>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42724931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0" name="组合 9"/>
          <p:cNvGrpSpPr/>
          <p:nvPr/>
        </p:nvGrpSpPr>
        <p:grpSpPr>
          <a:xfrm>
            <a:off x="766763" y="1674525"/>
            <a:ext cx="5194521" cy="1203253"/>
            <a:chOff x="766763" y="859516"/>
            <a:chExt cx="5194521" cy="1203253"/>
          </a:xfrm>
        </p:grpSpPr>
        <p:grpSp>
          <p:nvGrpSpPr>
            <p:cNvPr id="6" name="组合 5"/>
            <p:cNvGrpSpPr/>
            <p:nvPr/>
          </p:nvGrpSpPr>
          <p:grpSpPr>
            <a:xfrm>
              <a:off x="766763" y="906582"/>
              <a:ext cx="1156187" cy="1156187"/>
              <a:chOff x="766763" y="906582"/>
              <a:chExt cx="1156187" cy="1156187"/>
            </a:xfrm>
          </p:grpSpPr>
          <p:sp>
            <p:nvSpPr>
              <p:cNvPr id="4" name="菱形 3"/>
              <p:cNvSpPr/>
              <p:nvPr/>
            </p:nvSpPr>
            <p:spPr>
              <a:xfrm>
                <a:off x="766763" y="906582"/>
                <a:ext cx="1156187" cy="1156187"/>
              </a:xfrm>
              <a:prstGeom prst="diamond">
                <a:avLst/>
              </a:prstGeom>
              <a:solidFill>
                <a:srgbClr val="A2926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1068979" y="1069176"/>
                <a:ext cx="551754" cy="830997"/>
              </a:xfrm>
              <a:prstGeom prst="rect">
                <a:avLst/>
              </a:prstGeom>
              <a:noFill/>
            </p:spPr>
            <p:txBody>
              <a:bodyPr wrap="none" rtlCol="0">
                <a:spAutoFit/>
              </a:bodyPr>
              <a:lstStyle/>
              <a:p>
                <a:r>
                  <a:rPr lang="en-US" altLang="zh-CN" sz="4800" dirty="0">
                    <a:solidFill>
                      <a:schemeClr val="bg1"/>
                    </a:solidFill>
                    <a:latin typeface="Broadway" panose="04040905080B02020502" pitchFamily="82" charset="0"/>
                  </a:rPr>
                  <a:t>S</a:t>
                </a:r>
                <a:endParaRPr lang="zh-CN" altLang="en-US" sz="4800" dirty="0">
                  <a:solidFill>
                    <a:schemeClr val="bg1"/>
                  </a:solidFill>
                  <a:latin typeface="Broadway" panose="04040905080B02020502" pitchFamily="82" charset="0"/>
                </a:endParaRPr>
              </a:p>
            </p:txBody>
          </p:sp>
        </p:grpSp>
        <p:sp>
          <p:nvSpPr>
            <p:cNvPr id="8" name="矩形 7"/>
            <p:cNvSpPr/>
            <p:nvPr/>
          </p:nvSpPr>
          <p:spPr>
            <a:xfrm>
              <a:off x="2205128" y="1231772"/>
              <a:ext cx="3756156" cy="830997"/>
            </a:xfrm>
            <a:prstGeom prst="rect">
              <a:avLst/>
            </a:prstGeom>
          </p:spPr>
          <p:txBody>
            <a:bodyPr wrap="none">
              <a:spAutoFit/>
            </a:bodyPr>
            <a:lstStyle/>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9" name="矩形 8"/>
            <p:cNvSpPr/>
            <p:nvPr/>
          </p:nvSpPr>
          <p:spPr>
            <a:xfrm>
              <a:off x="2205128" y="859516"/>
              <a:ext cx="1569660" cy="369332"/>
            </a:xfrm>
            <a:prstGeom prst="rect">
              <a:avLst/>
            </a:prstGeom>
          </p:spPr>
          <p:txBody>
            <a:bodyPr wrap="none">
              <a:spAutoFit/>
            </a:bodyPr>
            <a:lstStyle/>
            <a:p>
              <a:r>
                <a:rPr lang="zh-CN" altLang="en-US" b="1" dirty="0">
                  <a:solidFill>
                    <a:srgbClr val="CB7D40"/>
                  </a:solidFill>
                  <a:latin typeface="华文细黑" panose="02010600040101010101" pitchFamily="2" charset="-122"/>
                  <a:ea typeface="华文细黑" panose="02010600040101010101" pitchFamily="2" charset="-122"/>
                </a:rPr>
                <a:t>点击输入内容</a:t>
              </a:r>
              <a:endParaRPr lang="zh-CN" altLang="en-US" b="1" dirty="0">
                <a:solidFill>
                  <a:srgbClr val="CB7D40"/>
                </a:solidFill>
              </a:endParaRPr>
            </a:p>
          </p:txBody>
        </p:sp>
      </p:grpSp>
      <p:grpSp>
        <p:nvGrpSpPr>
          <p:cNvPr id="11" name="组合 10"/>
          <p:cNvGrpSpPr/>
          <p:nvPr/>
        </p:nvGrpSpPr>
        <p:grpSpPr>
          <a:xfrm>
            <a:off x="6193528" y="1674525"/>
            <a:ext cx="5194521" cy="1203253"/>
            <a:chOff x="766763" y="859516"/>
            <a:chExt cx="5194521" cy="1203253"/>
          </a:xfrm>
        </p:grpSpPr>
        <p:grpSp>
          <p:nvGrpSpPr>
            <p:cNvPr id="12" name="组合 11"/>
            <p:cNvGrpSpPr/>
            <p:nvPr/>
          </p:nvGrpSpPr>
          <p:grpSpPr>
            <a:xfrm>
              <a:off x="766763" y="906582"/>
              <a:ext cx="1156187" cy="1156187"/>
              <a:chOff x="766763" y="906582"/>
              <a:chExt cx="1156187" cy="1156187"/>
            </a:xfrm>
          </p:grpSpPr>
          <p:sp>
            <p:nvSpPr>
              <p:cNvPr id="15" name="菱形 14"/>
              <p:cNvSpPr/>
              <p:nvPr/>
            </p:nvSpPr>
            <p:spPr>
              <a:xfrm>
                <a:off x="766763" y="906582"/>
                <a:ext cx="1156187" cy="1156187"/>
              </a:xfrm>
              <a:prstGeom prst="diamond">
                <a:avLst/>
              </a:prstGeom>
              <a:solidFill>
                <a:srgbClr val="6F868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949554" y="1069175"/>
                <a:ext cx="808235" cy="830997"/>
              </a:xfrm>
              <a:prstGeom prst="rect">
                <a:avLst/>
              </a:prstGeom>
              <a:noFill/>
            </p:spPr>
            <p:txBody>
              <a:bodyPr wrap="none" rtlCol="0">
                <a:spAutoFit/>
              </a:bodyPr>
              <a:lstStyle>
                <a:defPPr>
                  <a:defRPr lang="zh-CN"/>
                </a:defPPr>
                <a:lvl1pPr>
                  <a:defRPr sz="4800">
                    <a:solidFill>
                      <a:schemeClr val="bg1"/>
                    </a:solidFill>
                    <a:latin typeface="Broadway" panose="04040905080B02020502" pitchFamily="82" charset="0"/>
                  </a:defRPr>
                </a:lvl1pPr>
              </a:lstStyle>
              <a:p>
                <a:r>
                  <a:rPr lang="en-US" altLang="zh-CN" dirty="0"/>
                  <a:t>W</a:t>
                </a:r>
                <a:endParaRPr lang="zh-CN" altLang="en-US" dirty="0"/>
              </a:p>
            </p:txBody>
          </p:sp>
        </p:grpSp>
        <p:sp>
          <p:nvSpPr>
            <p:cNvPr id="13" name="矩形 12"/>
            <p:cNvSpPr/>
            <p:nvPr/>
          </p:nvSpPr>
          <p:spPr>
            <a:xfrm>
              <a:off x="2205128" y="1231772"/>
              <a:ext cx="3756156" cy="830997"/>
            </a:xfrm>
            <a:prstGeom prst="rect">
              <a:avLst/>
            </a:prstGeom>
          </p:spPr>
          <p:txBody>
            <a:bodyPr wrap="none">
              <a:spAutoFit/>
            </a:bodyPr>
            <a:lstStyle/>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14" name="矩形 13"/>
            <p:cNvSpPr/>
            <p:nvPr/>
          </p:nvSpPr>
          <p:spPr>
            <a:xfrm>
              <a:off x="2205128" y="859516"/>
              <a:ext cx="1569660" cy="369332"/>
            </a:xfrm>
            <a:prstGeom prst="rect">
              <a:avLst/>
            </a:prstGeom>
          </p:spPr>
          <p:txBody>
            <a:bodyPr wrap="none">
              <a:spAutoFit/>
            </a:bodyPr>
            <a:lstStyle/>
            <a:p>
              <a:r>
                <a:rPr lang="zh-CN" altLang="en-US" b="1" dirty="0">
                  <a:solidFill>
                    <a:srgbClr val="CB7D40"/>
                  </a:solidFill>
                  <a:latin typeface="华文细黑" panose="02010600040101010101" pitchFamily="2" charset="-122"/>
                  <a:ea typeface="华文细黑" panose="02010600040101010101" pitchFamily="2" charset="-122"/>
                </a:rPr>
                <a:t>点击输入内容</a:t>
              </a:r>
              <a:endParaRPr lang="zh-CN" altLang="en-US" b="1" dirty="0">
                <a:solidFill>
                  <a:srgbClr val="CB7D40"/>
                </a:solidFill>
              </a:endParaRPr>
            </a:p>
          </p:txBody>
        </p:sp>
      </p:grpSp>
      <p:grpSp>
        <p:nvGrpSpPr>
          <p:cNvPr id="17" name="组合 16"/>
          <p:cNvGrpSpPr/>
          <p:nvPr/>
        </p:nvGrpSpPr>
        <p:grpSpPr>
          <a:xfrm>
            <a:off x="766763" y="4079795"/>
            <a:ext cx="5194521" cy="1203253"/>
            <a:chOff x="766763" y="859516"/>
            <a:chExt cx="5194521" cy="1203253"/>
          </a:xfrm>
        </p:grpSpPr>
        <p:grpSp>
          <p:nvGrpSpPr>
            <p:cNvPr id="18" name="组合 17"/>
            <p:cNvGrpSpPr/>
            <p:nvPr/>
          </p:nvGrpSpPr>
          <p:grpSpPr>
            <a:xfrm>
              <a:off x="766763" y="906582"/>
              <a:ext cx="1156187" cy="1156187"/>
              <a:chOff x="766763" y="906582"/>
              <a:chExt cx="1156187" cy="1156187"/>
            </a:xfrm>
          </p:grpSpPr>
          <p:sp>
            <p:nvSpPr>
              <p:cNvPr id="21" name="菱形 20"/>
              <p:cNvSpPr/>
              <p:nvPr/>
            </p:nvSpPr>
            <p:spPr>
              <a:xfrm>
                <a:off x="766763" y="906582"/>
                <a:ext cx="1156187" cy="1156187"/>
              </a:xfrm>
              <a:prstGeom prst="diamond">
                <a:avLst/>
              </a:prstGeom>
              <a:solidFill>
                <a:srgbClr val="7D755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文本框 21"/>
              <p:cNvSpPr txBox="1"/>
              <p:nvPr/>
            </p:nvSpPr>
            <p:spPr>
              <a:xfrm>
                <a:off x="1025285" y="1069176"/>
                <a:ext cx="651140" cy="830997"/>
              </a:xfrm>
              <a:prstGeom prst="rect">
                <a:avLst/>
              </a:prstGeom>
              <a:noFill/>
            </p:spPr>
            <p:txBody>
              <a:bodyPr wrap="none" rtlCol="0">
                <a:spAutoFit/>
              </a:bodyPr>
              <a:lstStyle>
                <a:defPPr>
                  <a:defRPr lang="zh-CN"/>
                </a:defPPr>
                <a:lvl1pPr>
                  <a:defRPr sz="4800">
                    <a:solidFill>
                      <a:schemeClr val="bg1"/>
                    </a:solidFill>
                    <a:latin typeface="Broadway" panose="04040905080B02020502" pitchFamily="82" charset="0"/>
                  </a:defRPr>
                </a:lvl1pPr>
              </a:lstStyle>
              <a:p>
                <a:r>
                  <a:rPr lang="en-US" altLang="zh-CN" dirty="0"/>
                  <a:t>O</a:t>
                </a:r>
                <a:endParaRPr lang="zh-CN" altLang="en-US" dirty="0"/>
              </a:p>
            </p:txBody>
          </p:sp>
        </p:grpSp>
        <p:sp>
          <p:nvSpPr>
            <p:cNvPr id="19" name="矩形 18"/>
            <p:cNvSpPr/>
            <p:nvPr/>
          </p:nvSpPr>
          <p:spPr>
            <a:xfrm>
              <a:off x="2205128" y="1231772"/>
              <a:ext cx="3756156" cy="830997"/>
            </a:xfrm>
            <a:prstGeom prst="rect">
              <a:avLst/>
            </a:prstGeom>
          </p:spPr>
          <p:txBody>
            <a:bodyPr wrap="none">
              <a:spAutoFit/>
            </a:bodyPr>
            <a:lstStyle/>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20" name="矩形 19"/>
            <p:cNvSpPr/>
            <p:nvPr/>
          </p:nvSpPr>
          <p:spPr>
            <a:xfrm>
              <a:off x="2205128" y="859516"/>
              <a:ext cx="1569660" cy="369332"/>
            </a:xfrm>
            <a:prstGeom prst="rect">
              <a:avLst/>
            </a:prstGeom>
          </p:spPr>
          <p:txBody>
            <a:bodyPr wrap="none">
              <a:spAutoFit/>
            </a:bodyPr>
            <a:lstStyle/>
            <a:p>
              <a:r>
                <a:rPr lang="zh-CN" altLang="en-US" b="1" dirty="0">
                  <a:solidFill>
                    <a:srgbClr val="CB7D40"/>
                  </a:solidFill>
                  <a:latin typeface="华文细黑" panose="02010600040101010101" pitchFamily="2" charset="-122"/>
                  <a:ea typeface="华文细黑" panose="02010600040101010101" pitchFamily="2" charset="-122"/>
                </a:rPr>
                <a:t>点击输入内容</a:t>
              </a:r>
              <a:endParaRPr lang="zh-CN" altLang="en-US" b="1" dirty="0">
                <a:solidFill>
                  <a:srgbClr val="CB7D40"/>
                </a:solidFill>
              </a:endParaRPr>
            </a:p>
          </p:txBody>
        </p:sp>
      </p:grpSp>
      <p:grpSp>
        <p:nvGrpSpPr>
          <p:cNvPr id="23" name="组合 22"/>
          <p:cNvGrpSpPr/>
          <p:nvPr/>
        </p:nvGrpSpPr>
        <p:grpSpPr>
          <a:xfrm>
            <a:off x="6193528" y="4079795"/>
            <a:ext cx="5194521" cy="1203253"/>
            <a:chOff x="766763" y="859516"/>
            <a:chExt cx="5194521" cy="1203253"/>
          </a:xfrm>
        </p:grpSpPr>
        <p:grpSp>
          <p:nvGrpSpPr>
            <p:cNvPr id="24" name="组合 23"/>
            <p:cNvGrpSpPr/>
            <p:nvPr/>
          </p:nvGrpSpPr>
          <p:grpSpPr>
            <a:xfrm>
              <a:off x="766763" y="906582"/>
              <a:ext cx="1156187" cy="1156187"/>
              <a:chOff x="766763" y="906582"/>
              <a:chExt cx="1156187" cy="1156187"/>
            </a:xfrm>
          </p:grpSpPr>
          <p:sp>
            <p:nvSpPr>
              <p:cNvPr id="27" name="菱形 26"/>
              <p:cNvSpPr/>
              <p:nvPr/>
            </p:nvSpPr>
            <p:spPr>
              <a:xfrm>
                <a:off x="766763" y="906582"/>
                <a:ext cx="1156187" cy="1156187"/>
              </a:xfrm>
              <a:prstGeom prst="diamond">
                <a:avLst/>
              </a:prstGeom>
              <a:solidFill>
                <a:srgbClr val="6F4D39"/>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1048940" y="1069176"/>
                <a:ext cx="609462" cy="830997"/>
              </a:xfrm>
              <a:prstGeom prst="rect">
                <a:avLst/>
              </a:prstGeom>
              <a:noFill/>
            </p:spPr>
            <p:txBody>
              <a:bodyPr wrap="none" rtlCol="0">
                <a:spAutoFit/>
              </a:bodyPr>
              <a:lstStyle>
                <a:defPPr>
                  <a:defRPr lang="zh-CN"/>
                </a:defPPr>
                <a:lvl1pPr>
                  <a:defRPr sz="4800">
                    <a:solidFill>
                      <a:schemeClr val="bg1"/>
                    </a:solidFill>
                    <a:latin typeface="Broadway" panose="04040905080B02020502" pitchFamily="82" charset="0"/>
                  </a:defRPr>
                </a:lvl1pPr>
              </a:lstStyle>
              <a:p>
                <a:r>
                  <a:rPr lang="en-US" altLang="zh-CN" dirty="0"/>
                  <a:t>T</a:t>
                </a:r>
                <a:endParaRPr lang="zh-CN" altLang="en-US" dirty="0"/>
              </a:p>
            </p:txBody>
          </p:sp>
        </p:grpSp>
        <p:sp>
          <p:nvSpPr>
            <p:cNvPr id="25" name="矩形 24"/>
            <p:cNvSpPr/>
            <p:nvPr/>
          </p:nvSpPr>
          <p:spPr>
            <a:xfrm>
              <a:off x="2205128" y="1231772"/>
              <a:ext cx="3756156" cy="830997"/>
            </a:xfrm>
            <a:prstGeom prst="rect">
              <a:avLst/>
            </a:prstGeom>
          </p:spPr>
          <p:txBody>
            <a:bodyPr wrap="none">
              <a:spAutoFit/>
            </a:bodyPr>
            <a:lstStyle/>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a:p>
              <a:pPr marL="285750" indent="-285750">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26" name="矩形 25"/>
            <p:cNvSpPr/>
            <p:nvPr/>
          </p:nvSpPr>
          <p:spPr>
            <a:xfrm>
              <a:off x="2205128" y="859516"/>
              <a:ext cx="1569660" cy="369332"/>
            </a:xfrm>
            <a:prstGeom prst="rect">
              <a:avLst/>
            </a:prstGeom>
          </p:spPr>
          <p:txBody>
            <a:bodyPr wrap="none">
              <a:spAutoFit/>
            </a:bodyPr>
            <a:lstStyle/>
            <a:p>
              <a:r>
                <a:rPr lang="zh-CN" altLang="en-US" b="1" dirty="0">
                  <a:solidFill>
                    <a:srgbClr val="CB7D40"/>
                  </a:solidFill>
                  <a:latin typeface="华文细黑" panose="02010600040101010101" pitchFamily="2" charset="-122"/>
                  <a:ea typeface="华文细黑" panose="02010600040101010101" pitchFamily="2" charset="-122"/>
                </a:rPr>
                <a:t>点击输入内容</a:t>
              </a:r>
              <a:endParaRPr lang="zh-CN" altLang="en-US" b="1" dirty="0">
                <a:solidFill>
                  <a:srgbClr val="CB7D40"/>
                </a:solidFill>
              </a:endParaRPr>
            </a:p>
          </p:txBody>
        </p:sp>
      </p:grpSp>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31438586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12" name="图表 11"/>
          <p:cNvGraphicFramePr/>
          <p:nvPr>
            <p:extLst>
              <p:ext uri="{D42A27DB-BD31-4B8C-83A1-F6EECF244321}">
                <p14:modId xmlns:p14="http://schemas.microsoft.com/office/powerpoint/2010/main" val="2099427970"/>
              </p:ext>
            </p:extLst>
          </p:nvPr>
        </p:nvGraphicFramePr>
        <p:xfrm>
          <a:off x="458689" y="1013791"/>
          <a:ext cx="10638777" cy="3651110"/>
        </p:xfrm>
        <a:graphic>
          <a:graphicData uri="http://schemas.openxmlformats.org/drawingml/2006/chart">
            <c:chart xmlns:c="http://schemas.openxmlformats.org/drawingml/2006/chart" xmlns:r="http://schemas.openxmlformats.org/officeDocument/2006/relationships" r:id="rId2"/>
          </a:graphicData>
        </a:graphic>
      </p:graphicFrame>
      <p:grpSp>
        <p:nvGrpSpPr>
          <p:cNvPr id="2" name="组合 1"/>
          <p:cNvGrpSpPr/>
          <p:nvPr/>
        </p:nvGrpSpPr>
        <p:grpSpPr>
          <a:xfrm>
            <a:off x="1379180" y="4858519"/>
            <a:ext cx="4615220" cy="1607825"/>
            <a:chOff x="1379180" y="4858519"/>
            <a:chExt cx="4615220" cy="1607825"/>
          </a:xfrm>
        </p:grpSpPr>
        <p:sp>
          <p:nvSpPr>
            <p:cNvPr id="33" name="任意多边形 32"/>
            <p:cNvSpPr/>
            <p:nvPr/>
          </p:nvSpPr>
          <p:spPr>
            <a:xfrm>
              <a:off x="1379180" y="4884974"/>
              <a:ext cx="347978" cy="347978"/>
            </a:xfrm>
            <a:custGeom>
              <a:avLst/>
              <a:gdLst>
                <a:gd name="connsiteX0" fmla="*/ 547602 w 1095204"/>
                <a:gd name="connsiteY0" fmla="*/ 190258 h 1095204"/>
                <a:gd name="connsiteX1" fmla="*/ 190258 w 1095204"/>
                <a:gd name="connsiteY1" fmla="*/ 547602 h 1095204"/>
                <a:gd name="connsiteX2" fmla="*/ 547602 w 1095204"/>
                <a:gd name="connsiteY2" fmla="*/ 904946 h 1095204"/>
                <a:gd name="connsiteX3" fmla="*/ 904946 w 1095204"/>
                <a:gd name="connsiteY3" fmla="*/ 547602 h 1095204"/>
                <a:gd name="connsiteX4" fmla="*/ 547602 w 1095204"/>
                <a:gd name="connsiteY4" fmla="*/ 190258 h 1095204"/>
                <a:gd name="connsiteX5" fmla="*/ 547602 w 1095204"/>
                <a:gd name="connsiteY5" fmla="*/ 0 h 1095204"/>
                <a:gd name="connsiteX6" fmla="*/ 1095204 w 1095204"/>
                <a:gd name="connsiteY6" fmla="*/ 547602 h 1095204"/>
                <a:gd name="connsiteX7" fmla="*/ 547602 w 1095204"/>
                <a:gd name="connsiteY7" fmla="*/ 1095204 h 1095204"/>
                <a:gd name="connsiteX8" fmla="*/ 0 w 1095204"/>
                <a:gd name="connsiteY8" fmla="*/ 547602 h 1095204"/>
                <a:gd name="connsiteX9" fmla="*/ 547602 w 1095204"/>
                <a:gd name="connsiteY9" fmla="*/ 0 h 109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5204" h="1095204">
                  <a:moveTo>
                    <a:pt x="547602" y="190258"/>
                  </a:moveTo>
                  <a:cubicBezTo>
                    <a:pt x="350246" y="190258"/>
                    <a:pt x="190258" y="350246"/>
                    <a:pt x="190258" y="547602"/>
                  </a:cubicBezTo>
                  <a:cubicBezTo>
                    <a:pt x="190258" y="744958"/>
                    <a:pt x="350246" y="904946"/>
                    <a:pt x="547602" y="904946"/>
                  </a:cubicBezTo>
                  <a:cubicBezTo>
                    <a:pt x="744958" y="904946"/>
                    <a:pt x="904946" y="744958"/>
                    <a:pt x="904946" y="547602"/>
                  </a:cubicBezTo>
                  <a:cubicBezTo>
                    <a:pt x="904946" y="350246"/>
                    <a:pt x="744958" y="190258"/>
                    <a:pt x="547602" y="190258"/>
                  </a:cubicBezTo>
                  <a:close/>
                  <a:moveTo>
                    <a:pt x="547602" y="0"/>
                  </a:moveTo>
                  <a:cubicBezTo>
                    <a:pt x="850034" y="0"/>
                    <a:pt x="1095204" y="245170"/>
                    <a:pt x="1095204" y="547602"/>
                  </a:cubicBezTo>
                  <a:cubicBezTo>
                    <a:pt x="1095204" y="850034"/>
                    <a:pt x="850034" y="1095204"/>
                    <a:pt x="547602" y="1095204"/>
                  </a:cubicBezTo>
                  <a:cubicBezTo>
                    <a:pt x="245170" y="1095204"/>
                    <a:pt x="0" y="850034"/>
                    <a:pt x="0" y="547602"/>
                  </a:cubicBezTo>
                  <a:cubicBezTo>
                    <a:pt x="0" y="245170"/>
                    <a:pt x="245170" y="0"/>
                    <a:pt x="547602" y="0"/>
                  </a:cubicBezTo>
                  <a:close/>
                </a:path>
              </a:pathLst>
            </a:custGeom>
            <a:solidFill>
              <a:srgbClr val="6F868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1824295" y="5266015"/>
              <a:ext cx="4170105" cy="1200329"/>
            </a:xfrm>
            <a:prstGeom prst="rect">
              <a:avLst/>
            </a:prstGeom>
            <a:noFill/>
          </p:spPr>
          <p:txBody>
            <a:bodyPr wrap="square" rtlCol="0">
              <a:spAutoFit/>
            </a:bodyPr>
            <a:lstStyle/>
            <a:p>
              <a:r>
                <a:rPr lang="zh-CN" altLang="en-US" dirty="0">
                  <a:latin typeface="华文细黑" panose="02010600040101010101" pitchFamily="2" charset="-122"/>
                  <a:ea typeface="华文细黑" panose="02010600040101010101" pitchFamily="2" charset="-122"/>
                </a:rPr>
                <a:t>点击输入内容点击输入内容点击输入内容点击输入内容点击输入内容点击输入内容点击输入内容点击输入内容点击输入内容点击输入内容点击输入内容</a:t>
              </a:r>
            </a:p>
          </p:txBody>
        </p:sp>
        <p:sp>
          <p:nvSpPr>
            <p:cNvPr id="35" name="文本框 34"/>
            <p:cNvSpPr txBox="1"/>
            <p:nvPr/>
          </p:nvSpPr>
          <p:spPr>
            <a:xfrm>
              <a:off x="1826038" y="4858519"/>
              <a:ext cx="1569660" cy="369332"/>
            </a:xfrm>
            <a:prstGeom prst="rect">
              <a:avLst/>
            </a:prstGeom>
            <a:noFill/>
          </p:spPr>
          <p:txBody>
            <a:bodyPr wrap="none" rtlCol="0">
              <a:spAutoFit/>
            </a:bodyPr>
            <a:lstStyle/>
            <a:p>
              <a:r>
                <a:rPr lang="zh-CN" altLang="en-US" dirty="0">
                  <a:solidFill>
                    <a:srgbClr val="6F8683"/>
                  </a:solidFill>
                  <a:latin typeface="黑体" panose="02010609060101010101" pitchFamily="49" charset="-122"/>
                  <a:ea typeface="黑体" panose="02010609060101010101" pitchFamily="49" charset="-122"/>
                </a:rPr>
                <a:t>点击输入内容</a:t>
              </a:r>
            </a:p>
          </p:txBody>
        </p:sp>
      </p:grpSp>
      <p:grpSp>
        <p:nvGrpSpPr>
          <p:cNvPr id="3" name="组合 2"/>
          <p:cNvGrpSpPr/>
          <p:nvPr/>
        </p:nvGrpSpPr>
        <p:grpSpPr>
          <a:xfrm>
            <a:off x="6469340" y="4858519"/>
            <a:ext cx="4615220" cy="1607825"/>
            <a:chOff x="6469340" y="4858519"/>
            <a:chExt cx="4615220" cy="1607825"/>
          </a:xfrm>
        </p:grpSpPr>
        <p:sp>
          <p:nvSpPr>
            <p:cNvPr id="36" name="任意多边形 35"/>
            <p:cNvSpPr/>
            <p:nvPr/>
          </p:nvSpPr>
          <p:spPr>
            <a:xfrm>
              <a:off x="6469340" y="4884974"/>
              <a:ext cx="347978" cy="347978"/>
            </a:xfrm>
            <a:custGeom>
              <a:avLst/>
              <a:gdLst>
                <a:gd name="connsiteX0" fmla="*/ 547602 w 1095204"/>
                <a:gd name="connsiteY0" fmla="*/ 190258 h 1095204"/>
                <a:gd name="connsiteX1" fmla="*/ 190258 w 1095204"/>
                <a:gd name="connsiteY1" fmla="*/ 547602 h 1095204"/>
                <a:gd name="connsiteX2" fmla="*/ 547602 w 1095204"/>
                <a:gd name="connsiteY2" fmla="*/ 904946 h 1095204"/>
                <a:gd name="connsiteX3" fmla="*/ 904946 w 1095204"/>
                <a:gd name="connsiteY3" fmla="*/ 547602 h 1095204"/>
                <a:gd name="connsiteX4" fmla="*/ 547602 w 1095204"/>
                <a:gd name="connsiteY4" fmla="*/ 190258 h 1095204"/>
                <a:gd name="connsiteX5" fmla="*/ 547602 w 1095204"/>
                <a:gd name="connsiteY5" fmla="*/ 0 h 1095204"/>
                <a:gd name="connsiteX6" fmla="*/ 1095204 w 1095204"/>
                <a:gd name="connsiteY6" fmla="*/ 547602 h 1095204"/>
                <a:gd name="connsiteX7" fmla="*/ 547602 w 1095204"/>
                <a:gd name="connsiteY7" fmla="*/ 1095204 h 1095204"/>
                <a:gd name="connsiteX8" fmla="*/ 0 w 1095204"/>
                <a:gd name="connsiteY8" fmla="*/ 547602 h 1095204"/>
                <a:gd name="connsiteX9" fmla="*/ 547602 w 1095204"/>
                <a:gd name="connsiteY9" fmla="*/ 0 h 109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5204" h="1095204">
                  <a:moveTo>
                    <a:pt x="547602" y="190258"/>
                  </a:moveTo>
                  <a:cubicBezTo>
                    <a:pt x="350246" y="190258"/>
                    <a:pt x="190258" y="350246"/>
                    <a:pt x="190258" y="547602"/>
                  </a:cubicBezTo>
                  <a:cubicBezTo>
                    <a:pt x="190258" y="744958"/>
                    <a:pt x="350246" y="904946"/>
                    <a:pt x="547602" y="904946"/>
                  </a:cubicBezTo>
                  <a:cubicBezTo>
                    <a:pt x="744958" y="904946"/>
                    <a:pt x="904946" y="744958"/>
                    <a:pt x="904946" y="547602"/>
                  </a:cubicBezTo>
                  <a:cubicBezTo>
                    <a:pt x="904946" y="350246"/>
                    <a:pt x="744958" y="190258"/>
                    <a:pt x="547602" y="190258"/>
                  </a:cubicBezTo>
                  <a:close/>
                  <a:moveTo>
                    <a:pt x="547602" y="0"/>
                  </a:moveTo>
                  <a:cubicBezTo>
                    <a:pt x="850034" y="0"/>
                    <a:pt x="1095204" y="245170"/>
                    <a:pt x="1095204" y="547602"/>
                  </a:cubicBezTo>
                  <a:cubicBezTo>
                    <a:pt x="1095204" y="850034"/>
                    <a:pt x="850034" y="1095204"/>
                    <a:pt x="547602" y="1095204"/>
                  </a:cubicBezTo>
                  <a:cubicBezTo>
                    <a:pt x="245170" y="1095204"/>
                    <a:pt x="0" y="850034"/>
                    <a:pt x="0" y="547602"/>
                  </a:cubicBezTo>
                  <a:cubicBezTo>
                    <a:pt x="0" y="245170"/>
                    <a:pt x="245170" y="0"/>
                    <a:pt x="547602" y="0"/>
                  </a:cubicBezTo>
                  <a:close/>
                </a:path>
              </a:pathLst>
            </a:cu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6914455" y="5266015"/>
              <a:ext cx="4170105" cy="1200329"/>
            </a:xfrm>
            <a:prstGeom prst="rect">
              <a:avLst/>
            </a:prstGeom>
            <a:noFill/>
          </p:spPr>
          <p:txBody>
            <a:bodyPr wrap="square" rtlCol="0">
              <a:spAutoFit/>
            </a:bodyPr>
            <a:lstStyle/>
            <a:p>
              <a:r>
                <a:rPr lang="zh-CN" altLang="en-US" dirty="0">
                  <a:latin typeface="华文细黑" panose="02010600040101010101" pitchFamily="2" charset="-122"/>
                  <a:ea typeface="华文细黑" panose="02010600040101010101" pitchFamily="2" charset="-122"/>
                </a:rPr>
                <a:t>点击输入内容点击输入内容点击输入内容点击输入内容点击输入内容点击输入内容点击输入内容点击输入内容点击输入内容点击输入内容点击输入内容</a:t>
              </a:r>
            </a:p>
          </p:txBody>
        </p:sp>
        <p:sp>
          <p:nvSpPr>
            <p:cNvPr id="38" name="文本框 37"/>
            <p:cNvSpPr txBox="1"/>
            <p:nvPr/>
          </p:nvSpPr>
          <p:spPr>
            <a:xfrm>
              <a:off x="6916198" y="4858519"/>
              <a:ext cx="1569660" cy="369332"/>
            </a:xfrm>
            <a:prstGeom prst="rect">
              <a:avLst/>
            </a:prstGeom>
            <a:noFill/>
          </p:spPr>
          <p:txBody>
            <a:bodyPr wrap="none" rtlCol="0">
              <a:spAutoFit/>
            </a:bodyPr>
            <a:lstStyle/>
            <a:p>
              <a:r>
                <a:rPr lang="zh-CN" altLang="en-US" dirty="0">
                  <a:solidFill>
                    <a:srgbClr val="CB7D40"/>
                  </a:solidFill>
                  <a:latin typeface="黑体" panose="02010609060101010101" pitchFamily="49" charset="-122"/>
                  <a:ea typeface="黑体" panose="02010609060101010101" pitchFamily="49" charset="-122"/>
                </a:rPr>
                <a:t>点击输入内容</a:t>
              </a:r>
            </a:p>
          </p:txBody>
        </p:sp>
      </p:grpSp>
      <p:grpSp>
        <p:nvGrpSpPr>
          <p:cNvPr id="39" name="组合 3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40" name="组合 39"/>
            <p:cNvGrpSpPr/>
            <p:nvPr/>
          </p:nvGrpSpPr>
          <p:grpSpPr>
            <a:xfrm flipV="1">
              <a:off x="2218037" y="6272597"/>
              <a:ext cx="1341734" cy="213582"/>
              <a:chOff x="2218037" y="5369771"/>
              <a:chExt cx="5671594" cy="902826"/>
            </a:xfrm>
          </p:grpSpPr>
          <p:sp>
            <p:nvSpPr>
              <p:cNvPr id="47" name="矩形 4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flipV="1">
              <a:off x="3610482" y="6272597"/>
              <a:ext cx="1341734" cy="213582"/>
              <a:chOff x="2218037" y="5369771"/>
              <a:chExt cx="5671594" cy="902826"/>
            </a:xfrm>
          </p:grpSpPr>
          <p:sp>
            <p:nvSpPr>
              <p:cNvPr id="42" name="矩形 4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2" name="文本框 51"/>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469817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1361525" y="1786821"/>
            <a:ext cx="7830751" cy="3613517"/>
            <a:chOff x="1302771" y="859516"/>
            <a:chExt cx="2630340" cy="588295"/>
          </a:xfrm>
        </p:grpSpPr>
        <p:sp>
          <p:nvSpPr>
            <p:cNvPr id="5" name="文本框 4"/>
            <p:cNvSpPr txBox="1"/>
            <p:nvPr/>
          </p:nvSpPr>
          <p:spPr>
            <a:xfrm>
              <a:off x="1302771" y="1069176"/>
              <a:ext cx="84170" cy="378635"/>
            </a:xfrm>
            <a:prstGeom prst="rect">
              <a:avLst/>
            </a:prstGeom>
            <a:noFill/>
          </p:spPr>
          <p:txBody>
            <a:bodyPr wrap="none" rtlCol="0">
              <a:spAutoFit/>
            </a:bodyPr>
            <a:lstStyle/>
            <a:p>
              <a:pPr algn="ctr"/>
              <a:endParaRPr lang="zh-CN" altLang="en-US" sz="4800" dirty="0">
                <a:solidFill>
                  <a:schemeClr val="bg1"/>
                </a:solidFill>
                <a:latin typeface="Broadway" panose="04040905080B02020502" pitchFamily="82" charset="0"/>
              </a:endParaRPr>
            </a:p>
          </p:txBody>
        </p:sp>
        <p:sp>
          <p:nvSpPr>
            <p:cNvPr id="8" name="矩形 7"/>
            <p:cNvSpPr/>
            <p:nvPr/>
          </p:nvSpPr>
          <p:spPr>
            <a:xfrm>
              <a:off x="2205128" y="1026839"/>
              <a:ext cx="1727983" cy="375804"/>
            </a:xfrm>
            <a:prstGeom prst="rect">
              <a:avLst/>
            </a:prstGeom>
          </p:spPr>
          <p:txBody>
            <a:bodyPr wrap="none">
              <a:spAutoFit/>
            </a:bodyPr>
            <a:lstStyle/>
            <a:p>
              <a:pPr marL="457200" indent="-457200">
                <a:buFont typeface="+mj-lt"/>
                <a:buAutoNum type="arabicPeriod"/>
              </a:pPr>
              <a:r>
                <a:rPr lang="zh-CN" altLang="en-US" sz="2400" dirty="0">
                  <a:latin typeface="PingFang SC" panose="020B0400000000000000" pitchFamily="34" charset="-122"/>
                  <a:ea typeface="PingFang SC" panose="020B0400000000000000" pitchFamily="34" charset="-122"/>
                </a:rPr>
                <a:t>前端：</a:t>
              </a:r>
              <a:r>
                <a:rPr lang="en" altLang="zh-CN" sz="2400" dirty="0">
                  <a:latin typeface="PingFang SC" panose="020B0400000000000000" pitchFamily="34" charset="-122"/>
                  <a:ea typeface="PingFang SC" panose="020B0400000000000000" pitchFamily="34" charset="-122"/>
                </a:rPr>
                <a:t>C++ / flex, bison</a:t>
              </a:r>
            </a:p>
            <a:p>
              <a:pPr marL="457200" indent="-457200">
                <a:buFont typeface="+mj-lt"/>
                <a:buAutoNum type="arabicPeriod"/>
              </a:pPr>
              <a:r>
                <a:rPr lang="zh-CN" altLang="en-US" sz="2400" dirty="0">
                  <a:latin typeface="PingFang SC" panose="020B0400000000000000" pitchFamily="34" charset="-122"/>
                  <a:ea typeface="PingFang SC" panose="020B0400000000000000" pitchFamily="34" charset="-122"/>
                </a:rPr>
                <a:t>中段：</a:t>
              </a:r>
              <a:r>
                <a:rPr lang="en" altLang="zh-CN" sz="2400" dirty="0">
                  <a:latin typeface="PingFang SC" panose="020B0400000000000000" pitchFamily="34" charset="-122"/>
                  <a:ea typeface="PingFang SC" panose="020B0400000000000000" pitchFamily="34" charset="-122"/>
                </a:rPr>
                <a:t>Python 3.6</a:t>
              </a:r>
            </a:p>
            <a:p>
              <a:pPr marL="457200" indent="-457200">
                <a:buFont typeface="+mj-lt"/>
                <a:buAutoNum type="arabicPeriod"/>
              </a:pPr>
              <a:r>
                <a:rPr lang="zh-CN" altLang="en-US" sz="2400" dirty="0">
                  <a:latin typeface="PingFang SC" panose="020B0400000000000000" pitchFamily="34" charset="-122"/>
                  <a:ea typeface="PingFang SC" panose="020B0400000000000000" pitchFamily="34" charset="-122"/>
                </a:rPr>
                <a:t>后端：</a:t>
              </a:r>
              <a:r>
                <a:rPr lang="en" altLang="zh-CN" sz="2400" dirty="0">
                  <a:latin typeface="PingFang SC" panose="020B0400000000000000" pitchFamily="34" charset="-122"/>
                  <a:ea typeface="PingFang SC" panose="020B0400000000000000" pitchFamily="34" charset="-122"/>
                </a:rPr>
                <a:t>Python 3.6</a:t>
              </a:r>
            </a:p>
            <a:p>
              <a:pPr marL="457200" indent="-457200">
                <a:buFont typeface="+mj-lt"/>
                <a:buAutoNum type="arabicPeriod"/>
              </a:pPr>
              <a:r>
                <a:rPr lang="zh-CN" altLang="en-US" sz="2400" dirty="0">
                  <a:latin typeface="PingFang SC" panose="020B0400000000000000" pitchFamily="34" charset="-122"/>
                  <a:ea typeface="PingFang SC" panose="020B0400000000000000" pitchFamily="34" charset="-122"/>
                </a:rPr>
                <a:t>效果展示：</a:t>
              </a:r>
            </a:p>
            <a:p>
              <a:pPr lvl="2"/>
              <a:r>
                <a:rPr lang="zh-CN" altLang="en-US" sz="2400" dirty="0">
                  <a:latin typeface="PingFang SC" panose="020B0400000000000000" pitchFamily="34" charset="-122"/>
                  <a:ea typeface="PingFang SC" panose="020B0400000000000000" pitchFamily="34" charset="-122"/>
                </a:rPr>
                <a:t>运行</a:t>
              </a:r>
              <a:r>
                <a:rPr lang="en" altLang="zh-CN" sz="2400" dirty="0">
                  <a:latin typeface="PingFang SC" panose="020B0400000000000000" pitchFamily="34" charset="-122"/>
                  <a:ea typeface="PingFang SC" panose="020B0400000000000000" pitchFamily="34" charset="-122"/>
                </a:rPr>
                <a:t>MIPS</a:t>
              </a:r>
              <a:r>
                <a:rPr lang="zh-CN" altLang="en-US" sz="2400" dirty="0">
                  <a:latin typeface="PingFang SC" panose="020B0400000000000000" pitchFamily="34" charset="-122"/>
                  <a:ea typeface="PingFang SC" panose="020B0400000000000000" pitchFamily="34" charset="-122"/>
                </a:rPr>
                <a:t>代码：</a:t>
              </a:r>
              <a:r>
                <a:rPr lang="en" altLang="zh-CN" sz="2400" dirty="0">
                  <a:latin typeface="PingFang SC" panose="020B0400000000000000" pitchFamily="34" charset="-122"/>
                  <a:ea typeface="PingFang SC" panose="020B0400000000000000" pitchFamily="34" charset="-122"/>
                </a:rPr>
                <a:t>SPIM </a:t>
              </a:r>
              <a:r>
                <a:rPr lang="zh-CN" altLang="en-US" sz="2400" dirty="0">
                  <a:latin typeface="PingFang SC" panose="020B0400000000000000" pitchFamily="34" charset="-122"/>
                  <a:ea typeface="PingFang SC" panose="020B0400000000000000" pitchFamily="34" charset="-122"/>
                </a:rPr>
                <a:t>模拟器</a:t>
              </a:r>
            </a:p>
            <a:p>
              <a:pPr lvl="2"/>
              <a:r>
                <a:rPr lang="zh-CN" altLang="en-US" sz="2400" dirty="0">
                  <a:latin typeface="PingFang SC" panose="020B0400000000000000" pitchFamily="34" charset="-122"/>
                  <a:ea typeface="PingFang SC" panose="020B0400000000000000" pitchFamily="34" charset="-122"/>
                </a:rPr>
                <a:t>语法分析树展示</a:t>
              </a:r>
              <a:endParaRPr lang="en" altLang="zh-CN" sz="2400" dirty="0">
                <a:latin typeface="PingFang SC" panose="020B0400000000000000" pitchFamily="34" charset="-122"/>
                <a:ea typeface="PingFang SC" panose="020B0400000000000000" pitchFamily="34" charset="-122"/>
              </a:endParaRPr>
            </a:p>
          </p:txBody>
        </p:sp>
        <p:sp>
          <p:nvSpPr>
            <p:cNvPr id="9" name="矩形 8"/>
            <p:cNvSpPr/>
            <p:nvPr/>
          </p:nvSpPr>
          <p:spPr>
            <a:xfrm>
              <a:off x="2205128" y="859516"/>
              <a:ext cx="959081" cy="85182"/>
            </a:xfrm>
            <a:prstGeom prst="rect">
              <a:avLst/>
            </a:prstGeom>
          </p:spPr>
          <p:txBody>
            <a:bodyPr wrap="none">
              <a:spAutoFit/>
            </a:bodyPr>
            <a:lstStyle/>
            <a:p>
              <a:r>
                <a:rPr lang="zh-CN" altLang="en-US" sz="2800" b="1" dirty="0">
                  <a:solidFill>
                    <a:srgbClr val="CB7D40"/>
                  </a:solidFill>
                  <a:latin typeface="华文细黑" panose="02010600040101010101" pitchFamily="2" charset="-122"/>
                  <a:ea typeface="华文细黑" panose="02010600040101010101" pitchFamily="2" charset="-122"/>
                </a:rPr>
                <a:t>使用语言</a:t>
              </a:r>
              <a:r>
                <a:rPr lang="en-US" altLang="zh-CN" sz="2800" b="1" dirty="0">
                  <a:solidFill>
                    <a:srgbClr val="CB7D40"/>
                  </a:solidFill>
                  <a:latin typeface="华文细黑" panose="02010600040101010101" pitchFamily="2" charset="-122"/>
                  <a:ea typeface="华文细黑" panose="02010600040101010101" pitchFamily="2" charset="-122"/>
                </a:rPr>
                <a:t>/</a:t>
              </a:r>
              <a:r>
                <a:rPr lang="zh-CN" altLang="en-US" sz="2800" b="1" dirty="0">
                  <a:solidFill>
                    <a:srgbClr val="CB7D40"/>
                  </a:solidFill>
                  <a:latin typeface="华文细黑" panose="02010600040101010101" pitchFamily="2" charset="-122"/>
                  <a:ea typeface="华文细黑" panose="02010600040101010101" pitchFamily="2" charset="-122"/>
                </a:rPr>
                <a:t>工具：</a:t>
              </a:r>
            </a:p>
          </p:txBody>
        </p:sp>
      </p:grpSp>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总体设计</a:t>
            </a:r>
          </a:p>
        </p:txBody>
      </p:sp>
    </p:spTree>
    <p:extLst>
      <p:ext uri="{BB962C8B-B14F-4D97-AF65-F5344CB8AC3E}">
        <p14:creationId xmlns:p14="http://schemas.microsoft.com/office/powerpoint/2010/main" val="1880969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55" name="组合 54"/>
          <p:cNvGrpSpPr/>
          <p:nvPr/>
        </p:nvGrpSpPr>
        <p:grpSpPr>
          <a:xfrm>
            <a:off x="1481571" y="3135000"/>
            <a:ext cx="2695844" cy="2695142"/>
            <a:chOff x="1481571" y="3135000"/>
            <a:chExt cx="2695844" cy="2695142"/>
          </a:xfrm>
        </p:grpSpPr>
        <p:sp>
          <p:nvSpPr>
            <p:cNvPr id="9" name="Rectangle 10"/>
            <p:cNvSpPr/>
            <p:nvPr/>
          </p:nvSpPr>
          <p:spPr bwMode="auto">
            <a:xfrm>
              <a:off x="1481571" y="3135000"/>
              <a:ext cx="2695844" cy="2695142"/>
            </a:xfrm>
            <a:prstGeom prst="rect">
              <a:avLst/>
            </a:prstGeom>
            <a:solidFill>
              <a:schemeClr val="accent2"/>
            </a:solidFill>
            <a:ln w="10795" cap="flat" cmpd="sng" algn="ctr">
              <a:noFill/>
              <a:prstDash val="solid"/>
              <a:headEnd type="none" w="med" len="med"/>
              <a:tailEnd type="none" w="med" len="med"/>
            </a:ln>
            <a:effectLst>
              <a:outerShdw blurRad="50800" dist="38100" dir="2700000" algn="tl" rotWithShape="0">
                <a:prstClr val="black">
                  <a:alpha val="40000"/>
                </a:prstClr>
              </a:outerShdw>
            </a:effectLst>
          </p:spPr>
          <p:txBody>
            <a:bodyPr vert="horz" wrap="square" lIns="124342" tIns="62170" rIns="124342" bIns="62170" numCol="1" rtlCol="0" anchor="b" anchorCtr="0" compatLnSpc="1">
              <a:prstTxWarp prst="textNoShape">
                <a:avLst/>
              </a:prstTxWarp>
            </a:bodyPr>
            <a:lstStyle/>
            <a:p>
              <a:endParaRPr lang="zh-CN" altLang="en-US" sz="2400" dirty="0">
                <a:solidFill>
                  <a:schemeClr val="bg1"/>
                </a:solidFill>
                <a:latin typeface="黑体" panose="02010609060101010101" pitchFamily="49" charset="-122"/>
                <a:ea typeface="黑体" panose="02010609060101010101" pitchFamily="49" charset="-122"/>
              </a:endParaRPr>
            </a:p>
          </p:txBody>
        </p:sp>
        <p:sp>
          <p:nvSpPr>
            <p:cNvPr id="45" name="Freeform 27"/>
            <p:cNvSpPr>
              <a:spLocks/>
            </p:cNvSpPr>
            <p:nvPr/>
          </p:nvSpPr>
          <p:spPr bwMode="auto">
            <a:xfrm>
              <a:off x="2267171" y="3736954"/>
              <a:ext cx="1043294" cy="1101009"/>
            </a:xfrm>
            <a:custGeom>
              <a:avLst/>
              <a:gdLst>
                <a:gd name="T0" fmla="*/ 344 w 359"/>
                <a:gd name="T1" fmla="*/ 13 h 379"/>
                <a:gd name="T2" fmla="*/ 229 w 359"/>
                <a:gd name="T3" fmla="*/ 83 h 379"/>
                <a:gd name="T4" fmla="*/ 37 w 359"/>
                <a:gd name="T5" fmla="*/ 46 h 379"/>
                <a:gd name="T6" fmla="*/ 56 w 359"/>
                <a:gd name="T7" fmla="*/ 92 h 379"/>
                <a:gd name="T8" fmla="*/ 172 w 359"/>
                <a:gd name="T9" fmla="*/ 143 h 379"/>
                <a:gd name="T10" fmla="*/ 85 w 359"/>
                <a:gd name="T11" fmla="*/ 259 h 379"/>
                <a:gd name="T12" fmla="*/ 22 w 359"/>
                <a:gd name="T13" fmla="*/ 258 h 379"/>
                <a:gd name="T14" fmla="*/ 29 w 359"/>
                <a:gd name="T15" fmla="*/ 279 h 379"/>
                <a:gd name="T16" fmla="*/ 74 w 359"/>
                <a:gd name="T17" fmla="*/ 308 h 379"/>
                <a:gd name="T18" fmla="*/ 108 w 359"/>
                <a:gd name="T19" fmla="*/ 351 h 379"/>
                <a:gd name="T20" fmla="*/ 130 w 359"/>
                <a:gd name="T21" fmla="*/ 357 h 379"/>
                <a:gd name="T22" fmla="*/ 123 w 359"/>
                <a:gd name="T23" fmla="*/ 294 h 379"/>
                <a:gd name="T24" fmla="*/ 230 w 359"/>
                <a:gd name="T25" fmla="*/ 197 h 379"/>
                <a:gd name="T26" fmla="*/ 289 w 359"/>
                <a:gd name="T27" fmla="*/ 305 h 379"/>
                <a:gd name="T28" fmla="*/ 337 w 359"/>
                <a:gd name="T29" fmla="*/ 319 h 379"/>
                <a:gd name="T30" fmla="*/ 285 w 359"/>
                <a:gd name="T31" fmla="*/ 136 h 379"/>
                <a:gd name="T32" fmla="*/ 344 w 359"/>
                <a:gd name="T33" fmla="*/ 13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9" h="379">
                  <a:moveTo>
                    <a:pt x="344" y="13"/>
                  </a:moveTo>
                  <a:cubicBezTo>
                    <a:pt x="329" y="0"/>
                    <a:pt x="288" y="25"/>
                    <a:pt x="229" y="83"/>
                  </a:cubicBezTo>
                  <a:cubicBezTo>
                    <a:pt x="200" y="70"/>
                    <a:pt x="65" y="27"/>
                    <a:pt x="37" y="46"/>
                  </a:cubicBezTo>
                  <a:cubicBezTo>
                    <a:pt x="0" y="70"/>
                    <a:pt x="15" y="73"/>
                    <a:pt x="56" y="92"/>
                  </a:cubicBezTo>
                  <a:cubicBezTo>
                    <a:pt x="93" y="109"/>
                    <a:pt x="160" y="136"/>
                    <a:pt x="172" y="143"/>
                  </a:cubicBezTo>
                  <a:cubicBezTo>
                    <a:pt x="137" y="183"/>
                    <a:pt x="100" y="231"/>
                    <a:pt x="85" y="259"/>
                  </a:cubicBezTo>
                  <a:cubicBezTo>
                    <a:pt x="63" y="254"/>
                    <a:pt x="33" y="250"/>
                    <a:pt x="22" y="258"/>
                  </a:cubicBezTo>
                  <a:cubicBezTo>
                    <a:pt x="1" y="274"/>
                    <a:pt x="10" y="272"/>
                    <a:pt x="29" y="279"/>
                  </a:cubicBezTo>
                  <a:cubicBezTo>
                    <a:pt x="47" y="285"/>
                    <a:pt x="72" y="306"/>
                    <a:pt x="74" y="308"/>
                  </a:cubicBezTo>
                  <a:cubicBezTo>
                    <a:pt x="76" y="309"/>
                    <a:pt x="101" y="334"/>
                    <a:pt x="108" y="351"/>
                  </a:cubicBezTo>
                  <a:cubicBezTo>
                    <a:pt x="117" y="370"/>
                    <a:pt x="116" y="379"/>
                    <a:pt x="130" y="357"/>
                  </a:cubicBezTo>
                  <a:cubicBezTo>
                    <a:pt x="137" y="345"/>
                    <a:pt x="130" y="315"/>
                    <a:pt x="123" y="294"/>
                  </a:cubicBezTo>
                  <a:cubicBezTo>
                    <a:pt x="150" y="276"/>
                    <a:pt x="193" y="236"/>
                    <a:pt x="230" y="197"/>
                  </a:cubicBezTo>
                  <a:cubicBezTo>
                    <a:pt x="242" y="213"/>
                    <a:pt x="270" y="272"/>
                    <a:pt x="289" y="305"/>
                  </a:cubicBezTo>
                  <a:cubicBezTo>
                    <a:pt x="312" y="344"/>
                    <a:pt x="317" y="358"/>
                    <a:pt x="337" y="319"/>
                  </a:cubicBezTo>
                  <a:cubicBezTo>
                    <a:pt x="352" y="291"/>
                    <a:pt x="303" y="169"/>
                    <a:pt x="285" y="136"/>
                  </a:cubicBezTo>
                  <a:cubicBezTo>
                    <a:pt x="337" y="71"/>
                    <a:pt x="359" y="27"/>
                    <a:pt x="344" y="13"/>
                  </a:cubicBezTo>
                  <a:close/>
                </a:path>
              </a:pathLst>
            </a:custGeom>
            <a:solidFill>
              <a:schemeClr val="bg1"/>
            </a:solidFill>
            <a:ln>
              <a:noFill/>
            </a:ln>
            <a:effectLst>
              <a:outerShdw blurRad="50800" dist="38100" dir="2700000" algn="tl" rotWithShape="0">
                <a:prstClr val="black">
                  <a:alpha val="40000"/>
                </a:prstClr>
              </a:outerShdw>
            </a:effectLs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7" name="组合 56"/>
          <p:cNvGrpSpPr/>
          <p:nvPr/>
        </p:nvGrpSpPr>
        <p:grpSpPr>
          <a:xfrm>
            <a:off x="8193070" y="3135000"/>
            <a:ext cx="2695925" cy="2695224"/>
            <a:chOff x="8193070" y="3135000"/>
            <a:chExt cx="2695925" cy="2695224"/>
          </a:xfrm>
        </p:grpSpPr>
        <p:sp>
          <p:nvSpPr>
            <p:cNvPr id="3" name="Rectangle 4"/>
            <p:cNvSpPr/>
            <p:nvPr/>
          </p:nvSpPr>
          <p:spPr bwMode="auto">
            <a:xfrm>
              <a:off x="8193070" y="3135000"/>
              <a:ext cx="2695925" cy="2695224"/>
            </a:xfrm>
            <a:prstGeom prst="rect">
              <a:avLst/>
            </a:prstGeom>
            <a:solidFill>
              <a:srgbClr val="CB7D40"/>
            </a:solidFill>
            <a:ln w="10795" cap="flat" cmpd="sng" algn="ctr">
              <a:noFill/>
              <a:prstDash val="solid"/>
              <a:headEnd type="none" w="med" len="med"/>
              <a:tailEnd type="none" w="med" len="med"/>
            </a:ln>
            <a:effectLst>
              <a:outerShdw blurRad="50800" dist="38100" dir="2700000" algn="tl" rotWithShape="0">
                <a:prstClr val="black">
                  <a:alpha val="40000"/>
                </a:prstClr>
              </a:outerShdw>
            </a:effectLst>
          </p:spPr>
          <p:txBody>
            <a:bodyPr vert="horz" wrap="square" lIns="124342" tIns="62170" rIns="124342" bIns="62170" numCol="1" rtlCol="0" anchor="b" anchorCtr="0" compatLnSpc="1">
              <a:prstTxWarp prst="textNoShape">
                <a:avLst/>
              </a:prstTxWarp>
            </a:bodyPr>
            <a:lstStyle/>
            <a:p>
              <a:pPr defTabSz="932119" fontAlgn="base">
                <a:spcBef>
                  <a:spcPct val="0"/>
                </a:spcBef>
                <a:spcAft>
                  <a:spcPct val="0"/>
                </a:spcAft>
                <a:defRPr/>
              </a:pPr>
              <a:endParaRPr lang="en-US" sz="3264" kern="0" dirty="0">
                <a:gradFill>
                  <a:gsLst>
                    <a:gs pos="0">
                      <a:srgbClr val="FFFFFF"/>
                    </a:gs>
                    <a:gs pos="100000">
                      <a:srgbClr val="FFFFFF"/>
                    </a:gs>
                  </a:gsLst>
                  <a:lin ang="5400000" scaled="0"/>
                </a:gradFill>
                <a:latin typeface="Segoe UI Light"/>
              </a:endParaRPr>
            </a:p>
          </p:txBody>
        </p:sp>
        <p:grpSp>
          <p:nvGrpSpPr>
            <p:cNvPr id="46" name="组合 45"/>
            <p:cNvGrpSpPr/>
            <p:nvPr/>
          </p:nvGrpSpPr>
          <p:grpSpPr>
            <a:xfrm>
              <a:off x="8930593" y="3878332"/>
              <a:ext cx="1220877" cy="793200"/>
              <a:chOff x="7305358" y="521018"/>
              <a:chExt cx="1309688" cy="850900"/>
            </a:xfrm>
            <a:solidFill>
              <a:schemeClr val="bg1"/>
            </a:solidFill>
            <a:effectLst>
              <a:outerShdw blurRad="50800" dist="38100" dir="2700000" algn="tl" rotWithShape="0">
                <a:prstClr val="black">
                  <a:alpha val="40000"/>
                </a:prstClr>
              </a:outerShdw>
            </a:effectLst>
          </p:grpSpPr>
          <p:sp>
            <p:nvSpPr>
              <p:cNvPr id="47" name="Freeform 54"/>
              <p:cNvSpPr>
                <a:spLocks/>
              </p:cNvSpPr>
              <p:nvPr/>
            </p:nvSpPr>
            <p:spPr bwMode="auto">
              <a:xfrm>
                <a:off x="7851458" y="521018"/>
                <a:ext cx="217488" cy="90488"/>
              </a:xfrm>
              <a:custGeom>
                <a:avLst/>
                <a:gdLst>
                  <a:gd name="T0" fmla="*/ 8 w 70"/>
                  <a:gd name="T1" fmla="*/ 29 h 29"/>
                  <a:gd name="T2" fmla="*/ 61 w 70"/>
                  <a:gd name="T3" fmla="*/ 29 h 29"/>
                  <a:gd name="T4" fmla="*/ 70 w 70"/>
                  <a:gd name="T5" fmla="*/ 20 h 29"/>
                  <a:gd name="T6" fmla="*/ 70 w 70"/>
                  <a:gd name="T7" fmla="*/ 9 h 29"/>
                  <a:gd name="T8" fmla="*/ 61 w 70"/>
                  <a:gd name="T9" fmla="*/ 0 h 29"/>
                  <a:gd name="T10" fmla="*/ 8 w 70"/>
                  <a:gd name="T11" fmla="*/ 0 h 29"/>
                  <a:gd name="T12" fmla="*/ 0 w 70"/>
                  <a:gd name="T13" fmla="*/ 9 h 29"/>
                  <a:gd name="T14" fmla="*/ 0 w 70"/>
                  <a:gd name="T15" fmla="*/ 20 h 29"/>
                  <a:gd name="T16" fmla="*/ 8 w 70"/>
                  <a:gd name="T17"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29">
                    <a:moveTo>
                      <a:pt x="8" y="29"/>
                    </a:moveTo>
                    <a:cubicBezTo>
                      <a:pt x="61" y="29"/>
                      <a:pt x="61" y="29"/>
                      <a:pt x="61" y="29"/>
                    </a:cubicBezTo>
                    <a:cubicBezTo>
                      <a:pt x="66" y="29"/>
                      <a:pt x="70" y="25"/>
                      <a:pt x="70" y="20"/>
                    </a:cubicBezTo>
                    <a:cubicBezTo>
                      <a:pt x="70" y="9"/>
                      <a:pt x="70" y="9"/>
                      <a:pt x="70" y="9"/>
                    </a:cubicBezTo>
                    <a:cubicBezTo>
                      <a:pt x="70" y="4"/>
                      <a:pt x="66" y="0"/>
                      <a:pt x="61" y="0"/>
                    </a:cubicBezTo>
                    <a:cubicBezTo>
                      <a:pt x="8" y="0"/>
                      <a:pt x="8" y="0"/>
                      <a:pt x="8" y="0"/>
                    </a:cubicBezTo>
                    <a:cubicBezTo>
                      <a:pt x="4" y="0"/>
                      <a:pt x="0" y="4"/>
                      <a:pt x="0" y="9"/>
                    </a:cubicBezTo>
                    <a:cubicBezTo>
                      <a:pt x="0" y="20"/>
                      <a:pt x="0" y="20"/>
                      <a:pt x="0" y="20"/>
                    </a:cubicBezTo>
                    <a:cubicBezTo>
                      <a:pt x="0" y="25"/>
                      <a:pt x="4" y="29"/>
                      <a:pt x="8"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55"/>
              <p:cNvSpPr>
                <a:spLocks noEditPoints="1"/>
              </p:cNvSpPr>
              <p:nvPr/>
            </p:nvSpPr>
            <p:spPr bwMode="auto">
              <a:xfrm>
                <a:off x="7305358" y="636905"/>
                <a:ext cx="1309688" cy="620713"/>
              </a:xfrm>
              <a:custGeom>
                <a:avLst/>
                <a:gdLst>
                  <a:gd name="T0" fmla="*/ 390 w 420"/>
                  <a:gd name="T1" fmla="*/ 88 h 199"/>
                  <a:gd name="T2" fmla="*/ 335 w 420"/>
                  <a:gd name="T3" fmla="*/ 88 h 199"/>
                  <a:gd name="T4" fmla="*/ 316 w 420"/>
                  <a:gd name="T5" fmla="*/ 17 h 199"/>
                  <a:gd name="T6" fmla="*/ 294 w 420"/>
                  <a:gd name="T7" fmla="*/ 0 h 199"/>
                  <a:gd name="T8" fmla="*/ 126 w 420"/>
                  <a:gd name="T9" fmla="*/ 0 h 199"/>
                  <a:gd name="T10" fmla="*/ 105 w 420"/>
                  <a:gd name="T11" fmla="*/ 18 h 199"/>
                  <a:gd name="T12" fmla="*/ 90 w 420"/>
                  <a:gd name="T13" fmla="*/ 88 h 199"/>
                  <a:gd name="T14" fmla="*/ 29 w 420"/>
                  <a:gd name="T15" fmla="*/ 88 h 199"/>
                  <a:gd name="T16" fmla="*/ 0 w 420"/>
                  <a:gd name="T17" fmla="*/ 118 h 199"/>
                  <a:gd name="T18" fmla="*/ 0 w 420"/>
                  <a:gd name="T19" fmla="*/ 169 h 199"/>
                  <a:gd name="T20" fmla="*/ 29 w 420"/>
                  <a:gd name="T21" fmla="*/ 199 h 199"/>
                  <a:gd name="T22" fmla="*/ 66 w 420"/>
                  <a:gd name="T23" fmla="*/ 199 h 199"/>
                  <a:gd name="T24" fmla="*/ 114 w 420"/>
                  <a:gd name="T25" fmla="*/ 154 h 199"/>
                  <a:gd name="T26" fmla="*/ 162 w 420"/>
                  <a:gd name="T27" fmla="*/ 199 h 199"/>
                  <a:gd name="T28" fmla="*/ 262 w 420"/>
                  <a:gd name="T29" fmla="*/ 199 h 199"/>
                  <a:gd name="T30" fmla="*/ 310 w 420"/>
                  <a:gd name="T31" fmla="*/ 154 h 199"/>
                  <a:gd name="T32" fmla="*/ 358 w 420"/>
                  <a:gd name="T33" fmla="*/ 199 h 199"/>
                  <a:gd name="T34" fmla="*/ 390 w 420"/>
                  <a:gd name="T35" fmla="*/ 199 h 199"/>
                  <a:gd name="T36" fmla="*/ 420 w 420"/>
                  <a:gd name="T37" fmla="*/ 169 h 199"/>
                  <a:gd name="T38" fmla="*/ 420 w 420"/>
                  <a:gd name="T39" fmla="*/ 118 h 199"/>
                  <a:gd name="T40" fmla="*/ 390 w 420"/>
                  <a:gd name="T41" fmla="*/ 88 h 199"/>
                  <a:gd name="T42" fmla="*/ 201 w 420"/>
                  <a:gd name="T43" fmla="*/ 75 h 199"/>
                  <a:gd name="T44" fmla="*/ 186 w 420"/>
                  <a:gd name="T45" fmla="*/ 90 h 199"/>
                  <a:gd name="T46" fmla="*/ 124 w 420"/>
                  <a:gd name="T47" fmla="*/ 90 h 199"/>
                  <a:gd name="T48" fmla="*/ 112 w 420"/>
                  <a:gd name="T49" fmla="*/ 75 h 199"/>
                  <a:gd name="T50" fmla="*/ 120 w 420"/>
                  <a:gd name="T51" fmla="*/ 30 h 199"/>
                  <a:gd name="T52" fmla="*/ 138 w 420"/>
                  <a:gd name="T53" fmla="*/ 15 h 199"/>
                  <a:gd name="T54" fmla="*/ 186 w 420"/>
                  <a:gd name="T55" fmla="*/ 15 h 199"/>
                  <a:gd name="T56" fmla="*/ 201 w 420"/>
                  <a:gd name="T57" fmla="*/ 30 h 199"/>
                  <a:gd name="T58" fmla="*/ 201 w 420"/>
                  <a:gd name="T59" fmla="*/ 75 h 199"/>
                  <a:gd name="T60" fmla="*/ 297 w 420"/>
                  <a:gd name="T61" fmla="*/ 90 h 199"/>
                  <a:gd name="T62" fmla="*/ 234 w 420"/>
                  <a:gd name="T63" fmla="*/ 90 h 199"/>
                  <a:gd name="T64" fmla="*/ 219 w 420"/>
                  <a:gd name="T65" fmla="*/ 75 h 199"/>
                  <a:gd name="T66" fmla="*/ 219 w 420"/>
                  <a:gd name="T67" fmla="*/ 30 h 199"/>
                  <a:gd name="T68" fmla="*/ 234 w 420"/>
                  <a:gd name="T69" fmla="*/ 15 h 199"/>
                  <a:gd name="T70" fmla="*/ 283 w 420"/>
                  <a:gd name="T71" fmla="*/ 15 h 199"/>
                  <a:gd name="T72" fmla="*/ 300 w 420"/>
                  <a:gd name="T73" fmla="*/ 30 h 199"/>
                  <a:gd name="T74" fmla="*/ 309 w 420"/>
                  <a:gd name="T75" fmla="*/ 75 h 199"/>
                  <a:gd name="T76" fmla="*/ 297 w 420"/>
                  <a:gd name="T77" fmla="*/ 9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199">
                    <a:moveTo>
                      <a:pt x="390" y="88"/>
                    </a:moveTo>
                    <a:cubicBezTo>
                      <a:pt x="335" y="88"/>
                      <a:pt x="335" y="88"/>
                      <a:pt x="335" y="88"/>
                    </a:cubicBezTo>
                    <a:cubicBezTo>
                      <a:pt x="316" y="17"/>
                      <a:pt x="316" y="17"/>
                      <a:pt x="316" y="17"/>
                    </a:cubicBezTo>
                    <a:cubicBezTo>
                      <a:pt x="313" y="8"/>
                      <a:pt x="303" y="0"/>
                      <a:pt x="294" y="0"/>
                    </a:cubicBezTo>
                    <a:cubicBezTo>
                      <a:pt x="126" y="0"/>
                      <a:pt x="126" y="0"/>
                      <a:pt x="126" y="0"/>
                    </a:cubicBezTo>
                    <a:cubicBezTo>
                      <a:pt x="116" y="0"/>
                      <a:pt x="107" y="8"/>
                      <a:pt x="105" y="18"/>
                    </a:cubicBezTo>
                    <a:cubicBezTo>
                      <a:pt x="90" y="88"/>
                      <a:pt x="90" y="88"/>
                      <a:pt x="90" y="88"/>
                    </a:cubicBezTo>
                    <a:cubicBezTo>
                      <a:pt x="29" y="88"/>
                      <a:pt x="29" y="88"/>
                      <a:pt x="29" y="88"/>
                    </a:cubicBezTo>
                    <a:cubicBezTo>
                      <a:pt x="13" y="88"/>
                      <a:pt x="0" y="101"/>
                      <a:pt x="0" y="118"/>
                    </a:cubicBezTo>
                    <a:cubicBezTo>
                      <a:pt x="0" y="169"/>
                      <a:pt x="0" y="169"/>
                      <a:pt x="0" y="169"/>
                    </a:cubicBezTo>
                    <a:cubicBezTo>
                      <a:pt x="0" y="186"/>
                      <a:pt x="13" y="199"/>
                      <a:pt x="29" y="199"/>
                    </a:cubicBezTo>
                    <a:cubicBezTo>
                      <a:pt x="66" y="199"/>
                      <a:pt x="66" y="199"/>
                      <a:pt x="66" y="199"/>
                    </a:cubicBezTo>
                    <a:cubicBezTo>
                      <a:pt x="68" y="174"/>
                      <a:pt x="88" y="154"/>
                      <a:pt x="114" y="154"/>
                    </a:cubicBezTo>
                    <a:cubicBezTo>
                      <a:pt x="139" y="154"/>
                      <a:pt x="160" y="174"/>
                      <a:pt x="162" y="199"/>
                    </a:cubicBezTo>
                    <a:cubicBezTo>
                      <a:pt x="262" y="199"/>
                      <a:pt x="262" y="199"/>
                      <a:pt x="262" y="199"/>
                    </a:cubicBezTo>
                    <a:cubicBezTo>
                      <a:pt x="263" y="174"/>
                      <a:pt x="284" y="154"/>
                      <a:pt x="310" y="154"/>
                    </a:cubicBezTo>
                    <a:cubicBezTo>
                      <a:pt x="335" y="154"/>
                      <a:pt x="356" y="174"/>
                      <a:pt x="358" y="199"/>
                    </a:cubicBezTo>
                    <a:cubicBezTo>
                      <a:pt x="390" y="199"/>
                      <a:pt x="390" y="199"/>
                      <a:pt x="390" y="199"/>
                    </a:cubicBezTo>
                    <a:cubicBezTo>
                      <a:pt x="407" y="199"/>
                      <a:pt x="420" y="186"/>
                      <a:pt x="420" y="169"/>
                    </a:cubicBezTo>
                    <a:cubicBezTo>
                      <a:pt x="420" y="118"/>
                      <a:pt x="420" y="118"/>
                      <a:pt x="420" y="118"/>
                    </a:cubicBezTo>
                    <a:cubicBezTo>
                      <a:pt x="420" y="101"/>
                      <a:pt x="407" y="88"/>
                      <a:pt x="390" y="88"/>
                    </a:cubicBezTo>
                    <a:close/>
                    <a:moveTo>
                      <a:pt x="201" y="75"/>
                    </a:moveTo>
                    <a:cubicBezTo>
                      <a:pt x="201" y="83"/>
                      <a:pt x="194" y="90"/>
                      <a:pt x="186" y="90"/>
                    </a:cubicBezTo>
                    <a:cubicBezTo>
                      <a:pt x="124" y="90"/>
                      <a:pt x="124" y="90"/>
                      <a:pt x="124" y="90"/>
                    </a:cubicBezTo>
                    <a:cubicBezTo>
                      <a:pt x="116" y="90"/>
                      <a:pt x="110" y="83"/>
                      <a:pt x="112" y="75"/>
                    </a:cubicBezTo>
                    <a:cubicBezTo>
                      <a:pt x="120" y="30"/>
                      <a:pt x="120" y="30"/>
                      <a:pt x="120" y="30"/>
                    </a:cubicBezTo>
                    <a:cubicBezTo>
                      <a:pt x="122" y="22"/>
                      <a:pt x="129" y="15"/>
                      <a:pt x="138" y="15"/>
                    </a:cubicBezTo>
                    <a:cubicBezTo>
                      <a:pt x="186" y="15"/>
                      <a:pt x="186" y="15"/>
                      <a:pt x="186" y="15"/>
                    </a:cubicBezTo>
                    <a:cubicBezTo>
                      <a:pt x="194" y="15"/>
                      <a:pt x="201" y="22"/>
                      <a:pt x="201" y="30"/>
                    </a:cubicBezTo>
                    <a:lnTo>
                      <a:pt x="201" y="75"/>
                    </a:lnTo>
                    <a:close/>
                    <a:moveTo>
                      <a:pt x="297" y="90"/>
                    </a:moveTo>
                    <a:cubicBezTo>
                      <a:pt x="234" y="90"/>
                      <a:pt x="234" y="90"/>
                      <a:pt x="234" y="90"/>
                    </a:cubicBezTo>
                    <a:cubicBezTo>
                      <a:pt x="226" y="90"/>
                      <a:pt x="219" y="83"/>
                      <a:pt x="219" y="75"/>
                    </a:cubicBezTo>
                    <a:cubicBezTo>
                      <a:pt x="219" y="30"/>
                      <a:pt x="219" y="30"/>
                      <a:pt x="219" y="30"/>
                    </a:cubicBezTo>
                    <a:cubicBezTo>
                      <a:pt x="219" y="22"/>
                      <a:pt x="226" y="15"/>
                      <a:pt x="234" y="15"/>
                    </a:cubicBezTo>
                    <a:cubicBezTo>
                      <a:pt x="283" y="15"/>
                      <a:pt x="283" y="15"/>
                      <a:pt x="283" y="15"/>
                    </a:cubicBezTo>
                    <a:cubicBezTo>
                      <a:pt x="291" y="15"/>
                      <a:pt x="299" y="22"/>
                      <a:pt x="300" y="30"/>
                    </a:cubicBezTo>
                    <a:cubicBezTo>
                      <a:pt x="309" y="75"/>
                      <a:pt x="309" y="75"/>
                      <a:pt x="309" y="75"/>
                    </a:cubicBezTo>
                    <a:cubicBezTo>
                      <a:pt x="310" y="83"/>
                      <a:pt x="305" y="90"/>
                      <a:pt x="297"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Oval 56"/>
              <p:cNvSpPr>
                <a:spLocks noChangeArrowheads="1"/>
              </p:cNvSpPr>
              <p:nvPr/>
            </p:nvSpPr>
            <p:spPr bwMode="auto">
              <a:xfrm>
                <a:off x="7551421" y="1157605"/>
                <a:ext cx="219075" cy="2143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Oval 57"/>
              <p:cNvSpPr>
                <a:spLocks noChangeArrowheads="1"/>
              </p:cNvSpPr>
              <p:nvPr/>
            </p:nvSpPr>
            <p:spPr bwMode="auto">
              <a:xfrm>
                <a:off x="8162608" y="1157605"/>
                <a:ext cx="215900" cy="2143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56" name="组合 55"/>
          <p:cNvGrpSpPr/>
          <p:nvPr/>
        </p:nvGrpSpPr>
        <p:grpSpPr>
          <a:xfrm>
            <a:off x="4829817" y="1649505"/>
            <a:ext cx="2695925" cy="2695224"/>
            <a:chOff x="4829817" y="1649505"/>
            <a:chExt cx="2695925" cy="2695224"/>
          </a:xfrm>
        </p:grpSpPr>
        <p:sp>
          <p:nvSpPr>
            <p:cNvPr id="6" name="Rectangle 7"/>
            <p:cNvSpPr/>
            <p:nvPr/>
          </p:nvSpPr>
          <p:spPr bwMode="auto">
            <a:xfrm>
              <a:off x="4829817" y="1649505"/>
              <a:ext cx="2695925" cy="2695224"/>
            </a:xfrm>
            <a:prstGeom prst="rect">
              <a:avLst/>
            </a:prstGeom>
            <a:solidFill>
              <a:srgbClr val="6F8683"/>
            </a:solidFill>
            <a:ln w="10795" cap="flat" cmpd="sng" algn="ctr">
              <a:noFill/>
              <a:prstDash val="solid"/>
              <a:headEnd type="none" w="med" len="med"/>
              <a:tailEnd type="none" w="med" len="med"/>
            </a:ln>
            <a:effectLst>
              <a:outerShdw blurRad="50800" dist="38100" dir="2700000" algn="tl" rotWithShape="0">
                <a:prstClr val="black">
                  <a:alpha val="40000"/>
                </a:prstClr>
              </a:outerShdw>
            </a:effectLst>
          </p:spPr>
          <p:txBody>
            <a:bodyPr vert="horz" wrap="square" lIns="124342" tIns="62170" rIns="124342" bIns="62170" numCol="1" rtlCol="0" anchor="t" anchorCtr="0" compatLnSpc="1">
              <a:prstTxWarp prst="textNoShape">
                <a:avLst/>
              </a:prstTxWarp>
            </a:bodyPr>
            <a:lstStyle/>
            <a:p>
              <a:pPr defTabSz="932119" fontAlgn="base">
                <a:spcBef>
                  <a:spcPct val="0"/>
                </a:spcBef>
                <a:spcAft>
                  <a:spcPct val="0"/>
                </a:spcAft>
                <a:defRPr/>
              </a:pPr>
              <a:endParaRPr lang="en-US" sz="3264" kern="0" dirty="0">
                <a:gradFill>
                  <a:gsLst>
                    <a:gs pos="0">
                      <a:srgbClr val="FFFFFF"/>
                    </a:gs>
                    <a:gs pos="100000">
                      <a:srgbClr val="FFFFFF"/>
                    </a:gs>
                  </a:gsLst>
                  <a:lin ang="5400000" scaled="0"/>
                </a:gradFill>
                <a:latin typeface="Segoe UI Light"/>
              </a:endParaRPr>
            </a:p>
          </p:txBody>
        </p:sp>
        <p:grpSp>
          <p:nvGrpSpPr>
            <p:cNvPr id="51" name="组合 50"/>
            <p:cNvGrpSpPr/>
            <p:nvPr/>
          </p:nvGrpSpPr>
          <p:grpSpPr>
            <a:xfrm>
              <a:off x="5612164" y="2788261"/>
              <a:ext cx="1112847" cy="831675"/>
              <a:chOff x="4514533" y="3292793"/>
              <a:chExt cx="1193800" cy="892175"/>
            </a:xfrm>
            <a:solidFill>
              <a:schemeClr val="bg1"/>
            </a:solidFill>
            <a:effectLst>
              <a:outerShdw blurRad="50800" dist="38100" dir="2700000" algn="tl" rotWithShape="0">
                <a:prstClr val="black">
                  <a:alpha val="40000"/>
                </a:prstClr>
              </a:outerShdw>
            </a:effectLst>
          </p:grpSpPr>
          <p:sp>
            <p:nvSpPr>
              <p:cNvPr id="52" name="Freeform 63"/>
              <p:cNvSpPr>
                <a:spLocks noEditPoints="1"/>
              </p:cNvSpPr>
              <p:nvPr/>
            </p:nvSpPr>
            <p:spPr bwMode="auto">
              <a:xfrm>
                <a:off x="4514533" y="3292793"/>
                <a:ext cx="1179513" cy="552450"/>
              </a:xfrm>
              <a:custGeom>
                <a:avLst/>
                <a:gdLst>
                  <a:gd name="T0" fmla="*/ 359 w 378"/>
                  <a:gd name="T1" fmla="*/ 140 h 177"/>
                  <a:gd name="T2" fmla="*/ 282 w 378"/>
                  <a:gd name="T3" fmla="*/ 34 h 177"/>
                  <a:gd name="T4" fmla="*/ 216 w 378"/>
                  <a:gd name="T5" fmla="*/ 0 h 177"/>
                  <a:gd name="T6" fmla="*/ 42 w 378"/>
                  <a:gd name="T7" fmla="*/ 0 h 177"/>
                  <a:gd name="T8" fmla="*/ 0 w 378"/>
                  <a:gd name="T9" fmla="*/ 42 h 177"/>
                  <a:gd name="T10" fmla="*/ 0 w 378"/>
                  <a:gd name="T11" fmla="*/ 177 h 177"/>
                  <a:gd name="T12" fmla="*/ 378 w 378"/>
                  <a:gd name="T13" fmla="*/ 177 h 177"/>
                  <a:gd name="T14" fmla="*/ 359 w 378"/>
                  <a:gd name="T15" fmla="*/ 140 h 177"/>
                  <a:gd name="T16" fmla="*/ 101 w 378"/>
                  <a:gd name="T17" fmla="*/ 122 h 177"/>
                  <a:gd name="T18" fmla="*/ 63 w 378"/>
                  <a:gd name="T19" fmla="*/ 122 h 177"/>
                  <a:gd name="T20" fmla="*/ 44 w 378"/>
                  <a:gd name="T21" fmla="*/ 111 h 177"/>
                  <a:gd name="T22" fmla="*/ 20 w 378"/>
                  <a:gd name="T23" fmla="*/ 74 h 177"/>
                  <a:gd name="T24" fmla="*/ 25 w 378"/>
                  <a:gd name="T25" fmla="*/ 64 h 177"/>
                  <a:gd name="T26" fmla="*/ 60 w 378"/>
                  <a:gd name="T27" fmla="*/ 64 h 177"/>
                  <a:gd name="T28" fmla="*/ 79 w 378"/>
                  <a:gd name="T29" fmla="*/ 74 h 177"/>
                  <a:gd name="T30" fmla="*/ 106 w 378"/>
                  <a:gd name="T31" fmla="*/ 111 h 177"/>
                  <a:gd name="T32" fmla="*/ 101 w 378"/>
                  <a:gd name="T33" fmla="*/ 122 h 177"/>
                  <a:gd name="T34" fmla="*/ 187 w 378"/>
                  <a:gd name="T35" fmla="*/ 122 h 177"/>
                  <a:gd name="T36" fmla="*/ 149 w 378"/>
                  <a:gd name="T37" fmla="*/ 122 h 177"/>
                  <a:gd name="T38" fmla="*/ 129 w 378"/>
                  <a:gd name="T39" fmla="*/ 111 h 177"/>
                  <a:gd name="T40" fmla="*/ 105 w 378"/>
                  <a:gd name="T41" fmla="*/ 74 h 177"/>
                  <a:gd name="T42" fmla="*/ 111 w 378"/>
                  <a:gd name="T43" fmla="*/ 64 h 177"/>
                  <a:gd name="T44" fmla="*/ 145 w 378"/>
                  <a:gd name="T45" fmla="*/ 64 h 177"/>
                  <a:gd name="T46" fmla="*/ 165 w 378"/>
                  <a:gd name="T47" fmla="*/ 74 h 177"/>
                  <a:gd name="T48" fmla="*/ 192 w 378"/>
                  <a:gd name="T49" fmla="*/ 111 h 177"/>
                  <a:gd name="T50" fmla="*/ 187 w 378"/>
                  <a:gd name="T51" fmla="*/ 122 h 177"/>
                  <a:gd name="T52" fmla="*/ 303 w 378"/>
                  <a:gd name="T53" fmla="*/ 122 h 177"/>
                  <a:gd name="T54" fmla="*/ 244 w 378"/>
                  <a:gd name="T55" fmla="*/ 122 h 177"/>
                  <a:gd name="T56" fmla="*/ 211 w 378"/>
                  <a:gd name="T57" fmla="*/ 105 h 177"/>
                  <a:gd name="T58" fmla="*/ 170 w 378"/>
                  <a:gd name="T59" fmla="*/ 43 h 177"/>
                  <a:gd name="T60" fmla="*/ 179 w 378"/>
                  <a:gd name="T61" fmla="*/ 26 h 177"/>
                  <a:gd name="T62" fmla="*/ 231 w 378"/>
                  <a:gd name="T63" fmla="*/ 26 h 177"/>
                  <a:gd name="T64" fmla="*/ 265 w 378"/>
                  <a:gd name="T65" fmla="*/ 43 h 177"/>
                  <a:gd name="T66" fmla="*/ 311 w 378"/>
                  <a:gd name="T67" fmla="*/ 105 h 177"/>
                  <a:gd name="T68" fmla="*/ 303 w 378"/>
                  <a:gd name="T69" fmla="*/ 122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177">
                    <a:moveTo>
                      <a:pt x="359" y="140"/>
                    </a:moveTo>
                    <a:cubicBezTo>
                      <a:pt x="282" y="34"/>
                      <a:pt x="282" y="34"/>
                      <a:pt x="282" y="34"/>
                    </a:cubicBezTo>
                    <a:cubicBezTo>
                      <a:pt x="269" y="15"/>
                      <a:pt x="239" y="0"/>
                      <a:pt x="216" y="0"/>
                    </a:cubicBezTo>
                    <a:cubicBezTo>
                      <a:pt x="42" y="0"/>
                      <a:pt x="42" y="0"/>
                      <a:pt x="42" y="0"/>
                    </a:cubicBezTo>
                    <a:cubicBezTo>
                      <a:pt x="19" y="0"/>
                      <a:pt x="0" y="19"/>
                      <a:pt x="0" y="42"/>
                    </a:cubicBezTo>
                    <a:cubicBezTo>
                      <a:pt x="0" y="177"/>
                      <a:pt x="0" y="177"/>
                      <a:pt x="0" y="177"/>
                    </a:cubicBezTo>
                    <a:cubicBezTo>
                      <a:pt x="378" y="177"/>
                      <a:pt x="378" y="177"/>
                      <a:pt x="378" y="177"/>
                    </a:cubicBezTo>
                    <a:cubicBezTo>
                      <a:pt x="374" y="166"/>
                      <a:pt x="368" y="154"/>
                      <a:pt x="359" y="140"/>
                    </a:cubicBezTo>
                    <a:close/>
                    <a:moveTo>
                      <a:pt x="101" y="122"/>
                    </a:moveTo>
                    <a:cubicBezTo>
                      <a:pt x="63" y="122"/>
                      <a:pt x="63" y="122"/>
                      <a:pt x="63" y="122"/>
                    </a:cubicBezTo>
                    <a:cubicBezTo>
                      <a:pt x="56" y="122"/>
                      <a:pt x="48" y="117"/>
                      <a:pt x="44" y="111"/>
                    </a:cubicBezTo>
                    <a:cubicBezTo>
                      <a:pt x="20" y="74"/>
                      <a:pt x="20" y="74"/>
                      <a:pt x="20" y="74"/>
                    </a:cubicBezTo>
                    <a:cubicBezTo>
                      <a:pt x="16" y="68"/>
                      <a:pt x="18" y="64"/>
                      <a:pt x="25" y="64"/>
                    </a:cubicBezTo>
                    <a:cubicBezTo>
                      <a:pt x="60" y="64"/>
                      <a:pt x="60" y="64"/>
                      <a:pt x="60" y="64"/>
                    </a:cubicBezTo>
                    <a:cubicBezTo>
                      <a:pt x="66" y="64"/>
                      <a:pt x="75" y="68"/>
                      <a:pt x="79" y="74"/>
                    </a:cubicBezTo>
                    <a:cubicBezTo>
                      <a:pt x="106" y="111"/>
                      <a:pt x="106" y="111"/>
                      <a:pt x="106" y="111"/>
                    </a:cubicBezTo>
                    <a:cubicBezTo>
                      <a:pt x="111" y="117"/>
                      <a:pt x="108" y="122"/>
                      <a:pt x="101" y="122"/>
                    </a:cubicBezTo>
                    <a:close/>
                    <a:moveTo>
                      <a:pt x="187" y="122"/>
                    </a:moveTo>
                    <a:cubicBezTo>
                      <a:pt x="149" y="122"/>
                      <a:pt x="149" y="122"/>
                      <a:pt x="149" y="122"/>
                    </a:cubicBezTo>
                    <a:cubicBezTo>
                      <a:pt x="142" y="122"/>
                      <a:pt x="133" y="117"/>
                      <a:pt x="129" y="111"/>
                    </a:cubicBezTo>
                    <a:cubicBezTo>
                      <a:pt x="105" y="74"/>
                      <a:pt x="105" y="74"/>
                      <a:pt x="105" y="74"/>
                    </a:cubicBezTo>
                    <a:cubicBezTo>
                      <a:pt x="101" y="68"/>
                      <a:pt x="104" y="64"/>
                      <a:pt x="111" y="64"/>
                    </a:cubicBezTo>
                    <a:cubicBezTo>
                      <a:pt x="145" y="64"/>
                      <a:pt x="145" y="64"/>
                      <a:pt x="145" y="64"/>
                    </a:cubicBezTo>
                    <a:cubicBezTo>
                      <a:pt x="152" y="64"/>
                      <a:pt x="161" y="68"/>
                      <a:pt x="165" y="74"/>
                    </a:cubicBezTo>
                    <a:cubicBezTo>
                      <a:pt x="192" y="111"/>
                      <a:pt x="192" y="111"/>
                      <a:pt x="192" y="111"/>
                    </a:cubicBezTo>
                    <a:cubicBezTo>
                      <a:pt x="196" y="117"/>
                      <a:pt x="194" y="122"/>
                      <a:pt x="187" y="122"/>
                    </a:cubicBezTo>
                    <a:close/>
                    <a:moveTo>
                      <a:pt x="303" y="122"/>
                    </a:moveTo>
                    <a:cubicBezTo>
                      <a:pt x="244" y="122"/>
                      <a:pt x="244" y="122"/>
                      <a:pt x="244" y="122"/>
                    </a:cubicBezTo>
                    <a:cubicBezTo>
                      <a:pt x="232" y="122"/>
                      <a:pt x="217" y="114"/>
                      <a:pt x="211" y="105"/>
                    </a:cubicBezTo>
                    <a:cubicBezTo>
                      <a:pt x="170" y="43"/>
                      <a:pt x="170" y="43"/>
                      <a:pt x="170" y="43"/>
                    </a:cubicBezTo>
                    <a:cubicBezTo>
                      <a:pt x="163" y="34"/>
                      <a:pt x="167" y="26"/>
                      <a:pt x="179" y="26"/>
                    </a:cubicBezTo>
                    <a:cubicBezTo>
                      <a:pt x="231" y="26"/>
                      <a:pt x="231" y="26"/>
                      <a:pt x="231" y="26"/>
                    </a:cubicBezTo>
                    <a:cubicBezTo>
                      <a:pt x="243" y="26"/>
                      <a:pt x="258" y="33"/>
                      <a:pt x="265" y="43"/>
                    </a:cubicBezTo>
                    <a:cubicBezTo>
                      <a:pt x="311" y="105"/>
                      <a:pt x="311" y="105"/>
                      <a:pt x="311" y="105"/>
                    </a:cubicBezTo>
                    <a:cubicBezTo>
                      <a:pt x="318" y="115"/>
                      <a:pt x="314" y="122"/>
                      <a:pt x="303"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64"/>
              <p:cNvSpPr>
                <a:spLocks/>
              </p:cNvSpPr>
              <p:nvPr/>
            </p:nvSpPr>
            <p:spPr bwMode="auto">
              <a:xfrm>
                <a:off x="4514533" y="4035743"/>
                <a:ext cx="1193800" cy="149225"/>
              </a:xfrm>
              <a:custGeom>
                <a:avLst/>
                <a:gdLst>
                  <a:gd name="T0" fmla="*/ 0 w 383"/>
                  <a:gd name="T1" fmla="*/ 6 h 48"/>
                  <a:gd name="T2" fmla="*/ 42 w 383"/>
                  <a:gd name="T3" fmla="*/ 48 h 48"/>
                  <a:gd name="T4" fmla="*/ 341 w 383"/>
                  <a:gd name="T5" fmla="*/ 48 h 48"/>
                  <a:gd name="T6" fmla="*/ 383 w 383"/>
                  <a:gd name="T7" fmla="*/ 6 h 48"/>
                  <a:gd name="T8" fmla="*/ 383 w 383"/>
                  <a:gd name="T9" fmla="*/ 0 h 48"/>
                  <a:gd name="T10" fmla="*/ 0 w 383"/>
                  <a:gd name="T11" fmla="*/ 0 h 48"/>
                  <a:gd name="T12" fmla="*/ 0 w 383"/>
                  <a:gd name="T13" fmla="*/ 6 h 48"/>
                </a:gdLst>
                <a:ahLst/>
                <a:cxnLst>
                  <a:cxn ang="0">
                    <a:pos x="T0" y="T1"/>
                  </a:cxn>
                  <a:cxn ang="0">
                    <a:pos x="T2" y="T3"/>
                  </a:cxn>
                  <a:cxn ang="0">
                    <a:pos x="T4" y="T5"/>
                  </a:cxn>
                  <a:cxn ang="0">
                    <a:pos x="T6" y="T7"/>
                  </a:cxn>
                  <a:cxn ang="0">
                    <a:pos x="T8" y="T9"/>
                  </a:cxn>
                  <a:cxn ang="0">
                    <a:pos x="T10" y="T11"/>
                  </a:cxn>
                  <a:cxn ang="0">
                    <a:pos x="T12" y="T13"/>
                  </a:cxn>
                </a:cxnLst>
                <a:rect l="0" t="0" r="r" b="b"/>
                <a:pathLst>
                  <a:path w="383" h="48">
                    <a:moveTo>
                      <a:pt x="0" y="6"/>
                    </a:moveTo>
                    <a:cubicBezTo>
                      <a:pt x="0" y="29"/>
                      <a:pt x="19" y="48"/>
                      <a:pt x="42" y="48"/>
                    </a:cubicBezTo>
                    <a:cubicBezTo>
                      <a:pt x="341" y="48"/>
                      <a:pt x="341" y="48"/>
                      <a:pt x="341" y="48"/>
                    </a:cubicBezTo>
                    <a:cubicBezTo>
                      <a:pt x="364" y="48"/>
                      <a:pt x="383" y="29"/>
                      <a:pt x="383" y="6"/>
                    </a:cubicBezTo>
                    <a:cubicBezTo>
                      <a:pt x="383" y="0"/>
                      <a:pt x="383" y="0"/>
                      <a:pt x="383" y="0"/>
                    </a:cubicBezTo>
                    <a:cubicBezTo>
                      <a:pt x="0" y="0"/>
                      <a:pt x="0" y="0"/>
                      <a:pt x="0" y="0"/>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65"/>
              <p:cNvSpPr>
                <a:spLocks/>
              </p:cNvSpPr>
              <p:nvPr/>
            </p:nvSpPr>
            <p:spPr bwMode="auto">
              <a:xfrm>
                <a:off x="4514533" y="3902393"/>
                <a:ext cx="1193800" cy="77788"/>
              </a:xfrm>
              <a:custGeom>
                <a:avLst/>
                <a:gdLst>
                  <a:gd name="T0" fmla="*/ 382 w 383"/>
                  <a:gd name="T1" fmla="*/ 0 h 25"/>
                  <a:gd name="T2" fmla="*/ 0 w 383"/>
                  <a:gd name="T3" fmla="*/ 0 h 25"/>
                  <a:gd name="T4" fmla="*/ 0 w 383"/>
                  <a:gd name="T5" fmla="*/ 25 h 25"/>
                  <a:gd name="T6" fmla="*/ 383 w 383"/>
                  <a:gd name="T7" fmla="*/ 25 h 25"/>
                  <a:gd name="T8" fmla="*/ 383 w 383"/>
                  <a:gd name="T9" fmla="*/ 20 h 25"/>
                  <a:gd name="T10" fmla="*/ 382 w 383"/>
                  <a:gd name="T11" fmla="*/ 0 h 25"/>
                </a:gdLst>
                <a:ahLst/>
                <a:cxnLst>
                  <a:cxn ang="0">
                    <a:pos x="T0" y="T1"/>
                  </a:cxn>
                  <a:cxn ang="0">
                    <a:pos x="T2" y="T3"/>
                  </a:cxn>
                  <a:cxn ang="0">
                    <a:pos x="T4" y="T5"/>
                  </a:cxn>
                  <a:cxn ang="0">
                    <a:pos x="T6" y="T7"/>
                  </a:cxn>
                  <a:cxn ang="0">
                    <a:pos x="T8" y="T9"/>
                  </a:cxn>
                  <a:cxn ang="0">
                    <a:pos x="T10" y="T11"/>
                  </a:cxn>
                </a:cxnLst>
                <a:rect l="0" t="0" r="r" b="b"/>
                <a:pathLst>
                  <a:path w="383" h="25">
                    <a:moveTo>
                      <a:pt x="382" y="0"/>
                    </a:moveTo>
                    <a:cubicBezTo>
                      <a:pt x="0" y="0"/>
                      <a:pt x="0" y="0"/>
                      <a:pt x="0" y="0"/>
                    </a:cubicBezTo>
                    <a:cubicBezTo>
                      <a:pt x="0" y="25"/>
                      <a:pt x="0" y="25"/>
                      <a:pt x="0" y="25"/>
                    </a:cubicBezTo>
                    <a:cubicBezTo>
                      <a:pt x="383" y="25"/>
                      <a:pt x="383" y="25"/>
                      <a:pt x="383" y="25"/>
                    </a:cubicBezTo>
                    <a:cubicBezTo>
                      <a:pt x="383" y="20"/>
                      <a:pt x="383" y="20"/>
                      <a:pt x="383" y="20"/>
                    </a:cubicBezTo>
                    <a:cubicBezTo>
                      <a:pt x="383" y="13"/>
                      <a:pt x="383" y="7"/>
                      <a:pt x="38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7" name="Group 18"/>
          <p:cNvGrpSpPr/>
          <p:nvPr/>
        </p:nvGrpSpPr>
        <p:grpSpPr>
          <a:xfrm>
            <a:off x="4547951" y="4078457"/>
            <a:ext cx="3299772" cy="1736638"/>
            <a:chOff x="4293152" y="4173511"/>
            <a:chExt cx="3234521" cy="1702741"/>
          </a:xfrm>
          <a:solidFill>
            <a:srgbClr val="A29266"/>
          </a:solidFill>
        </p:grpSpPr>
        <p:sp>
          <p:nvSpPr>
            <p:cNvPr id="18" name="Rectangle 19"/>
            <p:cNvSpPr/>
            <p:nvPr/>
          </p:nvSpPr>
          <p:spPr bwMode="auto">
            <a:xfrm flipH="1">
              <a:off x="4293152" y="4653183"/>
              <a:ext cx="3234521" cy="1223069"/>
            </a:xfrm>
            <a:prstGeom prst="rect">
              <a:avLst/>
            </a:prstGeom>
            <a:grpFill/>
            <a:ln w="9525" cap="flat" cmpd="sng" algn="ctr">
              <a:noFill/>
              <a:prstDash val="solid"/>
              <a:headEnd type="none" w="med" len="med"/>
              <a:tailEnd type="none" w="med" len="med"/>
            </a:ln>
            <a:effectLst/>
          </p:spPr>
          <p:txBody>
            <a:bodyPr vert="horz" wrap="square" lIns="124347" tIns="62170" rIns="124347" bIns="62170" numCol="1" rtlCol="0" anchor="ctr" anchorCtr="0" compatLnSpc="1">
              <a:prstTxWarp prst="textNoShape">
                <a:avLst/>
              </a:prstTxWarp>
            </a:bodyPr>
            <a:lstStyle/>
            <a:p>
              <a:pPr marL="0" lvl="1" defTabSz="932319">
                <a:defRPr/>
              </a:pPr>
              <a:r>
                <a:rPr lang="zh-CN" altLang="en-US" sz="1400" kern="0" dirty="0">
                  <a:solidFill>
                    <a:srgbClr val="FFFFFF"/>
                  </a:solidFill>
                  <a:ea typeface="Segoe UI" pitchFamily="34" charset="0"/>
                  <a:cs typeface="Segoe UI" pitchFamily="34" charset="0"/>
                </a:rPr>
                <a:t>点击输入内容点击输入内容点击输入内容点击输入内容</a:t>
              </a:r>
              <a:endParaRPr lang="en-US" altLang="zh-CN" sz="1400" kern="0" dirty="0">
                <a:solidFill>
                  <a:srgbClr val="FFFFFF"/>
                </a:solidFill>
                <a:ea typeface="Segoe UI" pitchFamily="34" charset="0"/>
                <a:cs typeface="Segoe UI" pitchFamily="34" charset="0"/>
              </a:endParaRPr>
            </a:p>
          </p:txBody>
        </p:sp>
        <p:sp>
          <p:nvSpPr>
            <p:cNvPr id="19" name="Isosceles Triangle 20"/>
            <p:cNvSpPr/>
            <p:nvPr/>
          </p:nvSpPr>
          <p:spPr bwMode="auto">
            <a:xfrm rot="9592112" flipH="1" flipV="1">
              <a:off x="6342819" y="4173511"/>
              <a:ext cx="518276" cy="698012"/>
            </a:xfrm>
            <a:prstGeom prst="triangle">
              <a:avLst/>
            </a:prstGeom>
            <a:grpFill/>
            <a:ln w="9525" cap="flat" cmpd="sng" algn="ctr">
              <a:noFill/>
              <a:prstDash val="solid"/>
              <a:headEnd type="none" w="med" len="med"/>
              <a:tailEnd type="none" w="med" len="med"/>
            </a:ln>
            <a:effectLst/>
          </p:spPr>
          <p:txBody>
            <a:bodyPr vert="horz" wrap="square" lIns="124342" tIns="62170" rIns="124342" bIns="62170" numCol="1" rtlCol="0" anchor="t" anchorCtr="0" compatLnSpc="1">
              <a:prstTxWarp prst="textNoShape">
                <a:avLst/>
              </a:prstTxWarp>
            </a:bodyPr>
            <a:lstStyle/>
            <a:p>
              <a:pPr marL="233108" indent="-233108" defTabSz="932119" fontAlgn="base">
                <a:spcBef>
                  <a:spcPct val="0"/>
                </a:spcBef>
                <a:spcAft>
                  <a:spcPct val="0"/>
                </a:spcAft>
                <a:buFont typeface="Arial" pitchFamily="34" charset="0"/>
                <a:buChar char="•"/>
                <a:tabLst>
                  <a:tab pos="293002" algn="l"/>
                </a:tabLst>
                <a:defRPr/>
              </a:pPr>
              <a:endParaRPr lang="en-US" sz="2312" kern="0" dirty="0">
                <a:solidFill>
                  <a:srgbClr val="FFFFFF"/>
                </a:solidFill>
                <a:latin typeface="Calibri"/>
              </a:endParaRPr>
            </a:p>
          </p:txBody>
        </p:sp>
      </p:grpSp>
      <p:grpSp>
        <p:nvGrpSpPr>
          <p:cNvPr id="20" name="Group 21"/>
          <p:cNvGrpSpPr/>
          <p:nvPr/>
        </p:nvGrpSpPr>
        <p:grpSpPr>
          <a:xfrm flipH="1">
            <a:off x="685252" y="2100596"/>
            <a:ext cx="2923743" cy="1439311"/>
            <a:chOff x="534730" y="5272047"/>
            <a:chExt cx="2865928" cy="1411217"/>
          </a:xfrm>
          <a:solidFill>
            <a:srgbClr val="A29266"/>
          </a:solidFill>
        </p:grpSpPr>
        <p:sp>
          <p:nvSpPr>
            <p:cNvPr id="21" name="Rectangle 22"/>
            <p:cNvSpPr/>
            <p:nvPr/>
          </p:nvSpPr>
          <p:spPr bwMode="auto">
            <a:xfrm>
              <a:off x="534730" y="5272047"/>
              <a:ext cx="2865928" cy="896089"/>
            </a:xfrm>
            <a:prstGeom prst="rect">
              <a:avLst/>
            </a:prstGeom>
            <a:grpFill/>
            <a:ln w="9525" cap="flat" cmpd="sng" algn="ctr">
              <a:noFill/>
              <a:prstDash val="solid"/>
              <a:headEnd type="none" w="med" len="med"/>
              <a:tailEnd type="none" w="med" len="med"/>
            </a:ln>
            <a:effectLst/>
          </p:spPr>
          <p:txBody>
            <a:bodyPr vert="horz" wrap="square" lIns="124347" tIns="62170" rIns="124347" bIns="62170" numCol="1" rtlCol="0" anchor="ctr" anchorCtr="0" compatLnSpc="1">
              <a:prstTxWarp prst="textNoShape">
                <a:avLst/>
              </a:prstTxWarp>
            </a:bodyPr>
            <a:lstStyle/>
            <a:p>
              <a:pPr marL="0" lvl="1" defTabSz="932319">
                <a:defRPr/>
              </a:pPr>
              <a:r>
                <a:rPr lang="zh-CN" altLang="en-US" sz="1400" kern="0" dirty="0">
                  <a:solidFill>
                    <a:srgbClr val="FFFFFF"/>
                  </a:solidFill>
                  <a:ea typeface="Segoe UI" pitchFamily="34" charset="0"/>
                  <a:cs typeface="Segoe UI" pitchFamily="34" charset="0"/>
                </a:rPr>
                <a:t>点击输入内容点击输入内容点击输入内容点击输入内容</a:t>
              </a:r>
              <a:endParaRPr lang="en-US" sz="1400" kern="0" dirty="0">
                <a:solidFill>
                  <a:srgbClr val="FFFFFF"/>
                </a:solidFill>
                <a:ea typeface="Segoe UI" pitchFamily="34" charset="0"/>
                <a:cs typeface="Segoe UI" pitchFamily="34" charset="0"/>
              </a:endParaRPr>
            </a:p>
          </p:txBody>
        </p:sp>
        <p:sp>
          <p:nvSpPr>
            <p:cNvPr id="22" name="Isosceles Triangle 23"/>
            <p:cNvSpPr/>
            <p:nvPr/>
          </p:nvSpPr>
          <p:spPr bwMode="auto">
            <a:xfrm rot="12211566">
              <a:off x="1398893" y="6014524"/>
              <a:ext cx="586853" cy="668740"/>
            </a:xfrm>
            <a:prstGeom prst="triangle">
              <a:avLst/>
            </a:prstGeom>
            <a:grpFill/>
            <a:ln w="9525" cap="flat" cmpd="sng" algn="ctr">
              <a:noFill/>
              <a:prstDash val="solid"/>
              <a:headEnd type="none" w="med" len="med"/>
              <a:tailEnd type="none" w="med" len="med"/>
            </a:ln>
            <a:effectLst/>
          </p:spPr>
          <p:txBody>
            <a:bodyPr vert="horz" wrap="square" lIns="124342" tIns="62170" rIns="124342" bIns="62170" numCol="1" rtlCol="0" anchor="t" anchorCtr="0" compatLnSpc="1">
              <a:prstTxWarp prst="textNoShape">
                <a:avLst/>
              </a:prstTxWarp>
            </a:bodyPr>
            <a:lstStyle/>
            <a:p>
              <a:pPr marL="233108" indent="-233108" defTabSz="932119" fontAlgn="base">
                <a:spcBef>
                  <a:spcPct val="0"/>
                </a:spcBef>
                <a:spcAft>
                  <a:spcPct val="0"/>
                </a:spcAft>
                <a:buFont typeface="Arial" pitchFamily="34" charset="0"/>
                <a:buChar char="•"/>
                <a:tabLst>
                  <a:tab pos="293002" algn="l"/>
                </a:tabLst>
                <a:defRPr/>
              </a:pPr>
              <a:endParaRPr lang="en-US" sz="2312" kern="0" dirty="0">
                <a:solidFill>
                  <a:srgbClr val="E7E7E8"/>
                </a:solidFill>
                <a:latin typeface="Calibri"/>
              </a:endParaRPr>
            </a:p>
          </p:txBody>
        </p:sp>
      </p:grpSp>
      <p:grpSp>
        <p:nvGrpSpPr>
          <p:cNvPr id="23" name="Group 24"/>
          <p:cNvGrpSpPr/>
          <p:nvPr/>
        </p:nvGrpSpPr>
        <p:grpSpPr>
          <a:xfrm>
            <a:off x="8660634" y="2100600"/>
            <a:ext cx="2988122" cy="1428193"/>
            <a:chOff x="8171088" y="5045827"/>
            <a:chExt cx="2929034" cy="1400315"/>
          </a:xfrm>
          <a:solidFill>
            <a:srgbClr val="A29266"/>
          </a:solidFill>
        </p:grpSpPr>
        <p:sp>
          <p:nvSpPr>
            <p:cNvPr id="24" name="Isosceles Triangle 25"/>
            <p:cNvSpPr/>
            <p:nvPr/>
          </p:nvSpPr>
          <p:spPr bwMode="auto">
            <a:xfrm rot="12211566">
              <a:off x="9164613" y="5777402"/>
              <a:ext cx="586853" cy="668740"/>
            </a:xfrm>
            <a:prstGeom prst="triangle">
              <a:avLst/>
            </a:prstGeom>
            <a:grpFill/>
            <a:ln w="9525" cap="flat" cmpd="sng" algn="ctr">
              <a:noFill/>
              <a:prstDash val="solid"/>
              <a:headEnd type="none" w="med" len="med"/>
              <a:tailEnd type="none" w="med" len="med"/>
            </a:ln>
            <a:effectLst/>
          </p:spPr>
          <p:txBody>
            <a:bodyPr vert="horz" wrap="square" lIns="124342" tIns="62170" rIns="124342" bIns="62170" numCol="1" rtlCol="0" anchor="t" anchorCtr="0" compatLnSpc="1">
              <a:prstTxWarp prst="textNoShape">
                <a:avLst/>
              </a:prstTxWarp>
            </a:bodyPr>
            <a:lstStyle/>
            <a:p>
              <a:pPr marL="233108" indent="-233108" defTabSz="932119" fontAlgn="base">
                <a:spcBef>
                  <a:spcPct val="0"/>
                </a:spcBef>
                <a:spcAft>
                  <a:spcPct val="0"/>
                </a:spcAft>
                <a:buFont typeface="Arial" pitchFamily="34" charset="0"/>
                <a:buChar char="•"/>
                <a:tabLst>
                  <a:tab pos="293002" algn="l"/>
                </a:tabLst>
                <a:defRPr/>
              </a:pPr>
              <a:endParaRPr lang="en-US" sz="2312" kern="0" dirty="0">
                <a:solidFill>
                  <a:srgbClr val="FFFFFF"/>
                </a:solidFill>
                <a:latin typeface="Calibri"/>
              </a:endParaRPr>
            </a:p>
          </p:txBody>
        </p:sp>
        <p:sp>
          <p:nvSpPr>
            <p:cNvPr id="25" name="Rectangle 26"/>
            <p:cNvSpPr/>
            <p:nvPr/>
          </p:nvSpPr>
          <p:spPr bwMode="auto">
            <a:xfrm>
              <a:off x="8171088" y="5045827"/>
              <a:ext cx="2929034" cy="922642"/>
            </a:xfrm>
            <a:prstGeom prst="rect">
              <a:avLst/>
            </a:prstGeom>
            <a:grpFill/>
            <a:ln w="9525" cap="flat" cmpd="sng" algn="ctr">
              <a:noFill/>
              <a:prstDash val="solid"/>
              <a:headEnd type="none" w="med" len="med"/>
              <a:tailEnd type="none" w="med" len="med"/>
            </a:ln>
            <a:effectLst/>
          </p:spPr>
          <p:txBody>
            <a:bodyPr vert="horz" wrap="square" lIns="124347" tIns="62170" rIns="124347" bIns="62170" numCol="1" rtlCol="0" anchor="ctr" anchorCtr="0" compatLnSpc="1">
              <a:prstTxWarp prst="textNoShape">
                <a:avLst/>
              </a:prstTxWarp>
            </a:bodyPr>
            <a:lstStyle/>
            <a:p>
              <a:pPr marL="0" lvl="1" defTabSz="932319">
                <a:defRPr/>
              </a:pPr>
              <a:r>
                <a:rPr lang="zh-CN" altLang="en-US" sz="1400" kern="0" dirty="0">
                  <a:solidFill>
                    <a:srgbClr val="FFFFFF"/>
                  </a:solidFill>
                  <a:ea typeface="Segoe UI" pitchFamily="34" charset="0"/>
                  <a:cs typeface="Segoe UI" pitchFamily="34" charset="0"/>
                </a:rPr>
                <a:t>点击输入内容点击输入内容点击输入内容点击输入内容</a:t>
              </a:r>
              <a:endParaRPr lang="en-US" altLang="zh-CN" sz="1400" kern="0" dirty="0">
                <a:solidFill>
                  <a:srgbClr val="FFFFFF"/>
                </a:solidFill>
                <a:ea typeface="Segoe UI" pitchFamily="34" charset="0"/>
                <a:cs typeface="Segoe UI" pitchFamily="34" charset="0"/>
              </a:endParaRPr>
            </a:p>
          </p:txBody>
        </p:sp>
      </p:grpSp>
      <p:sp>
        <p:nvSpPr>
          <p:cNvPr id="28" name="文本框 27"/>
          <p:cNvSpPr txBox="1"/>
          <p:nvPr/>
        </p:nvSpPr>
        <p:spPr>
          <a:xfrm>
            <a:off x="1597852" y="5010887"/>
            <a:ext cx="1569660" cy="646331"/>
          </a:xfrm>
          <a:prstGeom prst="rect">
            <a:avLst/>
          </a:prstGeom>
          <a:noFill/>
        </p:spPr>
        <p:txBody>
          <a:bodyPr wrap="none" rtlCol="0">
            <a:spAutoFit/>
          </a:bodyPr>
          <a:lstStyle/>
          <a:p>
            <a:r>
              <a:rPr lang="zh-CN" altLang="en-US" dirty="0">
                <a:solidFill>
                  <a:schemeClr val="bg1"/>
                </a:solidFill>
                <a:latin typeface="黑体" panose="02010609060101010101" pitchFamily="49" charset="-122"/>
                <a:ea typeface="黑体" panose="02010609060101010101" pitchFamily="49" charset="-122"/>
              </a:rPr>
              <a:t>点击输入内容</a:t>
            </a:r>
          </a:p>
          <a:p>
            <a:r>
              <a:rPr lang="zh-CN" altLang="en-US" dirty="0">
                <a:solidFill>
                  <a:schemeClr val="bg1"/>
                </a:solidFill>
                <a:latin typeface="黑体" panose="02010609060101010101" pitchFamily="49" charset="-122"/>
                <a:ea typeface="黑体" panose="02010609060101010101" pitchFamily="49" charset="-122"/>
              </a:rPr>
              <a:t>内容</a:t>
            </a:r>
          </a:p>
        </p:txBody>
      </p:sp>
      <p:sp>
        <p:nvSpPr>
          <p:cNvPr id="29" name="文本框 28"/>
          <p:cNvSpPr txBox="1"/>
          <p:nvPr/>
        </p:nvSpPr>
        <p:spPr>
          <a:xfrm>
            <a:off x="4927263" y="1777430"/>
            <a:ext cx="1569660" cy="646331"/>
          </a:xfrm>
          <a:prstGeom prst="rect">
            <a:avLst/>
          </a:prstGeom>
          <a:noFill/>
        </p:spPr>
        <p:txBody>
          <a:bodyPr wrap="none" rtlCol="0">
            <a:spAutoFit/>
          </a:bodyPr>
          <a:lstStyle/>
          <a:p>
            <a:r>
              <a:rPr lang="zh-CN" altLang="en-US" dirty="0">
                <a:solidFill>
                  <a:schemeClr val="bg1"/>
                </a:solidFill>
                <a:latin typeface="黑体" panose="02010609060101010101" pitchFamily="49" charset="-122"/>
                <a:ea typeface="黑体" panose="02010609060101010101" pitchFamily="49" charset="-122"/>
              </a:rPr>
              <a:t>点击输入内容</a:t>
            </a:r>
          </a:p>
          <a:p>
            <a:r>
              <a:rPr lang="zh-CN" altLang="en-US" dirty="0">
                <a:solidFill>
                  <a:schemeClr val="bg1"/>
                </a:solidFill>
                <a:latin typeface="黑体" panose="02010609060101010101" pitchFamily="49" charset="-122"/>
                <a:ea typeface="黑体" panose="02010609060101010101" pitchFamily="49" charset="-122"/>
              </a:rPr>
              <a:t>内容</a:t>
            </a:r>
          </a:p>
        </p:txBody>
      </p:sp>
      <p:sp>
        <p:nvSpPr>
          <p:cNvPr id="30" name="文本框 29"/>
          <p:cNvSpPr txBox="1"/>
          <p:nvPr/>
        </p:nvSpPr>
        <p:spPr>
          <a:xfrm>
            <a:off x="8403888" y="5010886"/>
            <a:ext cx="1569660" cy="646331"/>
          </a:xfrm>
          <a:prstGeom prst="rect">
            <a:avLst/>
          </a:prstGeom>
          <a:noFill/>
        </p:spPr>
        <p:txBody>
          <a:bodyPr wrap="none" rtlCol="0">
            <a:spAutoFit/>
          </a:bodyPr>
          <a:lstStyle/>
          <a:p>
            <a:r>
              <a:rPr lang="zh-CN" altLang="en-US" dirty="0">
                <a:solidFill>
                  <a:schemeClr val="bg1"/>
                </a:solidFill>
                <a:latin typeface="黑体" panose="02010609060101010101" pitchFamily="49" charset="-122"/>
                <a:ea typeface="黑体" panose="02010609060101010101" pitchFamily="49" charset="-122"/>
              </a:rPr>
              <a:t>点击输入内容</a:t>
            </a:r>
          </a:p>
          <a:p>
            <a:r>
              <a:rPr lang="zh-CN" altLang="en-US" dirty="0">
                <a:solidFill>
                  <a:schemeClr val="bg1"/>
                </a:solidFill>
                <a:latin typeface="黑体" panose="02010609060101010101" pitchFamily="49" charset="-122"/>
                <a:ea typeface="黑体" panose="02010609060101010101" pitchFamily="49" charset="-122"/>
              </a:rPr>
              <a:t>内容</a:t>
            </a:r>
          </a:p>
        </p:txBody>
      </p:sp>
      <p:grpSp>
        <p:nvGrpSpPr>
          <p:cNvPr id="31" name="组合 30"/>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2" name="组合 31"/>
            <p:cNvGrpSpPr/>
            <p:nvPr/>
          </p:nvGrpSpPr>
          <p:grpSpPr>
            <a:xfrm flipV="1">
              <a:off x="2218037" y="6272597"/>
              <a:ext cx="1341734" cy="213582"/>
              <a:chOff x="2218037" y="5369771"/>
              <a:chExt cx="5671594" cy="902826"/>
            </a:xfrm>
          </p:grpSpPr>
          <p:sp>
            <p:nvSpPr>
              <p:cNvPr id="39" name="矩形 38"/>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flipV="1">
              <a:off x="3610482" y="6272597"/>
              <a:ext cx="1341734" cy="213582"/>
              <a:chOff x="2218037" y="5369771"/>
              <a:chExt cx="5671594" cy="902826"/>
            </a:xfrm>
          </p:grpSpPr>
          <p:sp>
            <p:nvSpPr>
              <p:cNvPr id="34" name="矩形 33"/>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4" name="文本框 43"/>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1332882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8" name="组合 17"/>
          <p:cNvGrpSpPr/>
          <p:nvPr/>
        </p:nvGrpSpPr>
        <p:grpSpPr>
          <a:xfrm>
            <a:off x="1623315" y="1618076"/>
            <a:ext cx="3802830" cy="1391887"/>
            <a:chOff x="695327" y="1863882"/>
            <a:chExt cx="3802830" cy="1391887"/>
          </a:xfrm>
        </p:grpSpPr>
        <p:sp>
          <p:nvSpPr>
            <p:cNvPr id="4" name="Rectangle 4"/>
            <p:cNvSpPr/>
            <p:nvPr/>
          </p:nvSpPr>
          <p:spPr bwMode="auto">
            <a:xfrm>
              <a:off x="695327" y="1863882"/>
              <a:ext cx="3802830" cy="1391887"/>
            </a:xfrm>
            <a:prstGeom prst="rect">
              <a:avLst/>
            </a:prstGeom>
            <a:solidFill>
              <a:srgbClr val="CB7D4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pic>
          <p:nvPicPr>
            <p:cNvPr id="7" name="Picture 13"/>
            <p:cNvPicPr>
              <a:picLocks noChangeAspect="1" noChangeArrowheads="1"/>
            </p:cNvPicPr>
            <p:nvPr/>
          </p:nvPicPr>
          <p:blipFill>
            <a:blip r:embed="rId2" cstate="email">
              <a:biLevel thresh="50000"/>
              <a:extLst>
                <a:ext uri="{28A0092B-C50C-407E-A947-70E740481C1C}">
                  <a14:useLocalDpi xmlns:a14="http://schemas.microsoft.com/office/drawing/2010/main"/>
                </a:ext>
              </a:extLst>
            </a:blip>
            <a:srcRect/>
            <a:stretch>
              <a:fillRect/>
            </a:stretch>
          </p:blipFill>
          <p:spPr bwMode="auto">
            <a:xfrm>
              <a:off x="3619438" y="2184158"/>
              <a:ext cx="619146" cy="814858"/>
            </a:xfrm>
            <a:prstGeom prst="rect">
              <a:avLst/>
            </a:prstGeom>
            <a:noFill/>
            <a:ln>
              <a:noFill/>
            </a:ln>
            <a:effectLst>
              <a:outerShdw blurRad="50800" dist="35921" dir="2700000" algn="ctr" rotWithShape="0">
                <a:schemeClr val="tx1">
                  <a:alpha val="40000"/>
                </a:scheme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2" name="文本框 21"/>
            <p:cNvSpPr txBox="1"/>
            <p:nvPr/>
          </p:nvSpPr>
          <p:spPr>
            <a:xfrm>
              <a:off x="869014" y="2083755"/>
              <a:ext cx="2072659" cy="1015663"/>
            </a:xfrm>
            <a:prstGeom prst="rect">
              <a:avLst/>
            </a:prstGeom>
            <a:noFill/>
          </p:spPr>
          <p:txBody>
            <a:bodyPr wrap="square" rtlCol="0">
              <a:spAutoFit/>
            </a:bodyPr>
            <a:lstStyle/>
            <a:p>
              <a:pPr marL="0" lvl="1"/>
              <a:r>
                <a:rPr lang="zh-CN" altLang="en-US" sz="1400" kern="0" dirty="0">
                  <a:solidFill>
                    <a:srgbClr val="FFFFFF"/>
                  </a:solidFill>
                  <a:ea typeface="Segoe UI" pitchFamily="34" charset="0"/>
                  <a:cs typeface="Segoe UI" pitchFamily="34" charset="0"/>
                </a:rPr>
                <a:t>点击输入内容点击输入内容点击输入内容点击输入内容</a:t>
              </a:r>
              <a:endParaRPr lang="en-US" altLang="zh-CN" sz="1400" kern="0" dirty="0">
                <a:solidFill>
                  <a:srgbClr val="FFFFFF"/>
                </a:solidFill>
                <a:ea typeface="Segoe UI" pitchFamily="34" charset="0"/>
                <a:cs typeface="Segoe UI" pitchFamily="34" charset="0"/>
              </a:endParaRPr>
            </a:p>
            <a:p>
              <a:endParaRPr lang="zh-CN" altLang="en-US" dirty="0"/>
            </a:p>
          </p:txBody>
        </p:sp>
      </p:grpSp>
      <p:grpSp>
        <p:nvGrpSpPr>
          <p:cNvPr id="3" name="组合 2"/>
          <p:cNvGrpSpPr/>
          <p:nvPr/>
        </p:nvGrpSpPr>
        <p:grpSpPr>
          <a:xfrm>
            <a:off x="1623314" y="3190488"/>
            <a:ext cx="3802830" cy="1391887"/>
            <a:chOff x="695326" y="3436294"/>
            <a:chExt cx="3802830" cy="1391887"/>
          </a:xfrm>
        </p:grpSpPr>
        <p:sp>
          <p:nvSpPr>
            <p:cNvPr id="5" name="Rectangle 17"/>
            <p:cNvSpPr/>
            <p:nvPr/>
          </p:nvSpPr>
          <p:spPr bwMode="auto">
            <a:xfrm>
              <a:off x="695326" y="3436294"/>
              <a:ext cx="3802830" cy="1391887"/>
            </a:xfrm>
            <a:prstGeom prst="rect">
              <a:avLst/>
            </a:prstGeom>
            <a:solidFill>
              <a:srgbClr val="6F8683"/>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pic>
          <p:nvPicPr>
            <p:cNvPr id="9" name="Picture 12" descr="Cloud upload 512x512.png"/>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60062" y="3682667"/>
              <a:ext cx="937898" cy="937898"/>
            </a:xfrm>
            <a:prstGeom prst="rect">
              <a:avLst/>
            </a:prstGeom>
            <a:noFill/>
            <a:ln>
              <a:noFill/>
            </a:ln>
            <a:effectLst>
              <a:outerShdw blurRad="50800" dist="35921" dir="2700000" algn="ctr" rotWithShape="0">
                <a:schemeClr val="tx1">
                  <a:alpha val="40000"/>
                </a:scheme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Lst>
          </p:spPr>
        </p:pic>
        <p:sp>
          <p:nvSpPr>
            <p:cNvPr id="24" name="文本框 23"/>
            <p:cNvSpPr txBox="1"/>
            <p:nvPr/>
          </p:nvSpPr>
          <p:spPr>
            <a:xfrm>
              <a:off x="869014" y="3682667"/>
              <a:ext cx="2072659" cy="1015663"/>
            </a:xfrm>
            <a:prstGeom prst="rect">
              <a:avLst/>
            </a:prstGeom>
            <a:noFill/>
          </p:spPr>
          <p:txBody>
            <a:bodyPr wrap="square" rtlCol="0">
              <a:spAutoFit/>
            </a:bodyPr>
            <a:lstStyle/>
            <a:p>
              <a:pPr marL="0" lvl="1"/>
              <a:r>
                <a:rPr lang="zh-CN" altLang="en-US" sz="1400" kern="0" dirty="0">
                  <a:solidFill>
                    <a:srgbClr val="FFFFFF"/>
                  </a:solidFill>
                  <a:ea typeface="Segoe UI" pitchFamily="34" charset="0"/>
                  <a:cs typeface="Segoe UI" pitchFamily="34" charset="0"/>
                </a:rPr>
                <a:t>点击输入内容点击输入内容点击输入内容点击输入内容</a:t>
              </a:r>
              <a:endParaRPr lang="en-US" altLang="zh-CN" sz="1400" kern="0" dirty="0">
                <a:solidFill>
                  <a:srgbClr val="FFFFFF"/>
                </a:solidFill>
                <a:ea typeface="Segoe UI" pitchFamily="34" charset="0"/>
                <a:cs typeface="Segoe UI" pitchFamily="34" charset="0"/>
              </a:endParaRPr>
            </a:p>
            <a:p>
              <a:endParaRPr lang="zh-CN" altLang="en-US" dirty="0"/>
            </a:p>
          </p:txBody>
        </p:sp>
      </p:grpSp>
      <p:grpSp>
        <p:nvGrpSpPr>
          <p:cNvPr id="2" name="组合 1"/>
          <p:cNvGrpSpPr/>
          <p:nvPr/>
        </p:nvGrpSpPr>
        <p:grpSpPr>
          <a:xfrm>
            <a:off x="1623313" y="4762901"/>
            <a:ext cx="3802830" cy="1391887"/>
            <a:chOff x="695325" y="5008707"/>
            <a:chExt cx="3802830" cy="1391887"/>
          </a:xfrm>
        </p:grpSpPr>
        <p:sp>
          <p:nvSpPr>
            <p:cNvPr id="6" name="Rectangle 18"/>
            <p:cNvSpPr/>
            <p:nvPr/>
          </p:nvSpPr>
          <p:spPr bwMode="auto">
            <a:xfrm>
              <a:off x="695325" y="5008707"/>
              <a:ext cx="3802830" cy="1391887"/>
            </a:xfrm>
            <a:prstGeom prst="rect">
              <a:avLst/>
            </a:prstGeom>
            <a:solidFill>
              <a:srgbClr val="7D755D"/>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pic>
          <p:nvPicPr>
            <p:cNvPr id="8" name="Picture 10" descr="Scan 512x512.png"/>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08171" y="5351298"/>
              <a:ext cx="841679" cy="841679"/>
            </a:xfrm>
            <a:prstGeom prst="rect">
              <a:avLst/>
            </a:prstGeom>
            <a:noFill/>
            <a:ln>
              <a:noFill/>
            </a:ln>
            <a:effectLst>
              <a:outerShdw blurRad="50800" dist="35921" dir="2700000" algn="ctr" rotWithShape="0">
                <a:schemeClr val="tx1">
                  <a:alpha val="40000"/>
                </a:scheme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Lst>
          </p:spPr>
        </p:pic>
        <p:sp>
          <p:nvSpPr>
            <p:cNvPr id="25" name="文本框 24"/>
            <p:cNvSpPr txBox="1"/>
            <p:nvPr/>
          </p:nvSpPr>
          <p:spPr>
            <a:xfrm>
              <a:off x="869014" y="5264305"/>
              <a:ext cx="2072659" cy="1015663"/>
            </a:xfrm>
            <a:prstGeom prst="rect">
              <a:avLst/>
            </a:prstGeom>
            <a:noFill/>
          </p:spPr>
          <p:txBody>
            <a:bodyPr wrap="square" rtlCol="0">
              <a:spAutoFit/>
            </a:bodyPr>
            <a:lstStyle/>
            <a:p>
              <a:pPr marL="0" lvl="1"/>
              <a:r>
                <a:rPr lang="zh-CN" altLang="en-US" sz="1400" kern="0" dirty="0">
                  <a:solidFill>
                    <a:srgbClr val="FFFFFF"/>
                  </a:solidFill>
                  <a:ea typeface="Segoe UI" pitchFamily="34" charset="0"/>
                  <a:cs typeface="Segoe UI" pitchFamily="34" charset="0"/>
                </a:rPr>
                <a:t>点击输入内容点击输入内容点击输入内容点击输入内容</a:t>
              </a:r>
              <a:endParaRPr lang="en-US" altLang="zh-CN" sz="1400" kern="0" dirty="0">
                <a:solidFill>
                  <a:srgbClr val="FFFFFF"/>
                </a:solidFill>
                <a:ea typeface="Segoe UI" pitchFamily="34" charset="0"/>
                <a:cs typeface="Segoe UI" pitchFamily="34" charset="0"/>
              </a:endParaRPr>
            </a:p>
            <a:p>
              <a:endParaRPr lang="zh-CN" altLang="en-US" dirty="0"/>
            </a:p>
          </p:txBody>
        </p:sp>
      </p:grpSp>
      <p:grpSp>
        <p:nvGrpSpPr>
          <p:cNvPr id="26" name="组合 25"/>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27" name="组合 26"/>
            <p:cNvGrpSpPr/>
            <p:nvPr/>
          </p:nvGrpSpPr>
          <p:grpSpPr>
            <a:xfrm flipV="1">
              <a:off x="2218037" y="6272597"/>
              <a:ext cx="1341734" cy="213582"/>
              <a:chOff x="2218037" y="5369771"/>
              <a:chExt cx="5671594" cy="902826"/>
            </a:xfrm>
          </p:grpSpPr>
          <p:sp>
            <p:nvSpPr>
              <p:cNvPr id="34" name="矩形 33"/>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flipV="1">
              <a:off x="3610482" y="6272597"/>
              <a:ext cx="1341734" cy="213582"/>
              <a:chOff x="2218037" y="5369771"/>
              <a:chExt cx="5671594" cy="902826"/>
            </a:xfrm>
          </p:grpSpPr>
          <p:sp>
            <p:nvSpPr>
              <p:cNvPr id="29" name="矩形 28"/>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9" name="文本框 38"/>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
        <p:nvSpPr>
          <p:cNvPr id="51" name="矩形 50"/>
          <p:cNvSpPr/>
          <p:nvPr/>
        </p:nvSpPr>
        <p:spPr>
          <a:xfrm>
            <a:off x="6096000" y="1692910"/>
            <a:ext cx="3756156" cy="1160702"/>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50000"/>
              </a:lnSpc>
              <a:buClr>
                <a:srgbClr val="CB7D40"/>
              </a:buClr>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pPr marL="285750" indent="-285750">
              <a:lnSpc>
                <a:spcPct val="150000"/>
              </a:lnSpc>
              <a:buClr>
                <a:srgbClr val="CB7D40"/>
              </a:buClr>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a:p>
            <a:pPr marL="285750" indent="-285750">
              <a:lnSpc>
                <a:spcPct val="150000"/>
              </a:lnSpc>
              <a:buClr>
                <a:srgbClr val="CB7D40"/>
              </a:buClr>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52" name="矩形 51"/>
          <p:cNvSpPr/>
          <p:nvPr/>
        </p:nvSpPr>
        <p:spPr>
          <a:xfrm>
            <a:off x="6096000" y="3265321"/>
            <a:ext cx="3756156" cy="1200329"/>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50000"/>
              </a:lnSpc>
              <a:buClr>
                <a:srgbClr val="6F8683"/>
              </a:buClr>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pPr marL="285750" indent="-285750">
              <a:lnSpc>
                <a:spcPct val="150000"/>
              </a:lnSpc>
              <a:buClr>
                <a:srgbClr val="6F8683"/>
              </a:buClr>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a:p>
            <a:pPr marL="285750" indent="-285750">
              <a:lnSpc>
                <a:spcPct val="150000"/>
              </a:lnSpc>
              <a:buClr>
                <a:srgbClr val="6F8683"/>
              </a:buClr>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
        <p:nvSpPr>
          <p:cNvPr id="53" name="矩形 52"/>
          <p:cNvSpPr/>
          <p:nvPr/>
        </p:nvSpPr>
        <p:spPr>
          <a:xfrm>
            <a:off x="6096000" y="4837734"/>
            <a:ext cx="3756156" cy="1200329"/>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50000"/>
              </a:lnSpc>
              <a:buClr>
                <a:srgbClr val="7D755D"/>
              </a:buClr>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en-US" altLang="zh-CN" sz="1600" dirty="0">
              <a:latin typeface="华文细黑" panose="02010600040101010101" pitchFamily="2" charset="-122"/>
              <a:ea typeface="华文细黑" panose="02010600040101010101" pitchFamily="2" charset="-122"/>
            </a:endParaRPr>
          </a:p>
          <a:p>
            <a:pPr marL="285750" indent="-285750">
              <a:lnSpc>
                <a:spcPct val="150000"/>
              </a:lnSpc>
              <a:buClr>
                <a:srgbClr val="7D755D"/>
              </a:buClr>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a:p>
            <a:pPr marL="285750" indent="-285750">
              <a:lnSpc>
                <a:spcPct val="150000"/>
              </a:lnSpc>
              <a:buClr>
                <a:srgbClr val="7D755D"/>
              </a:buClr>
              <a:buFont typeface="Wingdings" panose="05000000000000000000" pitchFamily="2" charset="2"/>
              <a:buChar char="u"/>
            </a:pPr>
            <a:r>
              <a:rPr lang="zh-CN" altLang="en-US" sz="1600" dirty="0">
                <a:latin typeface="华文细黑" panose="02010600040101010101" pitchFamily="2" charset="-122"/>
                <a:ea typeface="华文细黑" panose="02010600040101010101" pitchFamily="2" charset="-122"/>
              </a:rPr>
              <a:t>点击输入内容点击输入内容点击输入</a:t>
            </a:r>
            <a:endParaRPr lang="zh-CN" altLang="en-US" sz="1600" dirty="0"/>
          </a:p>
        </p:txBody>
      </p:sp>
    </p:spTree>
    <p:extLst>
      <p:ext uri="{BB962C8B-B14F-4D97-AF65-F5344CB8AC3E}">
        <p14:creationId xmlns:p14="http://schemas.microsoft.com/office/powerpoint/2010/main" val="1929268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5" name="组合 14"/>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16" name="组合 15"/>
            <p:cNvGrpSpPr/>
            <p:nvPr/>
          </p:nvGrpSpPr>
          <p:grpSpPr>
            <a:xfrm flipV="1">
              <a:off x="2218037" y="6272597"/>
              <a:ext cx="1341734" cy="213582"/>
              <a:chOff x="2218037" y="5369771"/>
              <a:chExt cx="5671594" cy="902826"/>
            </a:xfrm>
          </p:grpSpPr>
          <p:sp>
            <p:nvSpPr>
              <p:cNvPr id="23" name="矩形 22"/>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flipV="1">
              <a:off x="3610482" y="6272597"/>
              <a:ext cx="1341734" cy="213582"/>
              <a:chOff x="2218037" y="5369771"/>
              <a:chExt cx="5671594" cy="902826"/>
            </a:xfrm>
          </p:grpSpPr>
          <p:sp>
            <p:nvSpPr>
              <p:cNvPr id="18" name="矩形 17"/>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8" name="文本框 27"/>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grpSp>
        <p:nvGrpSpPr>
          <p:cNvPr id="2" name="组合 1"/>
          <p:cNvGrpSpPr/>
          <p:nvPr/>
        </p:nvGrpSpPr>
        <p:grpSpPr>
          <a:xfrm>
            <a:off x="1265238" y="1775656"/>
            <a:ext cx="8357331" cy="770569"/>
            <a:chOff x="1265238" y="1775656"/>
            <a:chExt cx="8357331" cy="770569"/>
          </a:xfrm>
        </p:grpSpPr>
        <p:sp>
          <p:nvSpPr>
            <p:cNvPr id="4" name="Rectangle 28"/>
            <p:cNvSpPr>
              <a:spLocks noChangeAspect="1"/>
            </p:cNvSpPr>
            <p:nvPr/>
          </p:nvSpPr>
          <p:spPr bwMode="auto">
            <a:xfrm>
              <a:off x="1265238" y="1775656"/>
              <a:ext cx="859837" cy="770569"/>
            </a:xfrm>
            <a:prstGeom prst="rect">
              <a:avLst/>
            </a:prstGeom>
            <a:solidFill>
              <a:srgbClr val="A29266"/>
            </a:solidFill>
            <a:ln w="25400" cap="flat" cmpd="sng" algn="ctr">
              <a:noFill/>
              <a:prstDash val="solid"/>
            </a:ln>
            <a:effectLst>
              <a:outerShdw blurRad="50800" dist="38100" dir="2700000" algn="tl" rotWithShape="0">
                <a:prstClr val="black">
                  <a:alpha val="40000"/>
                </a:prstClr>
              </a:outerShdw>
            </a:effectLst>
          </p:spPr>
          <p:txBody>
            <a:bodyPr rot="0" spcFirstLastPara="0" vertOverflow="overflow" horzOverflow="overflow" vert="horz" wrap="square" lIns="91427" tIns="45714" rIns="91427" bIns="4571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effectLst/>
                <a:uLnTx/>
                <a:uFillTx/>
                <a:latin typeface="Segoe UI"/>
              </a:endParaRPr>
            </a:p>
          </p:txBody>
        </p:sp>
        <p:sp>
          <p:nvSpPr>
            <p:cNvPr id="8" name="Freeform 8"/>
            <p:cNvSpPr>
              <a:spLocks noEditPoints="1"/>
            </p:cNvSpPr>
            <p:nvPr/>
          </p:nvSpPr>
          <p:spPr bwMode="black">
            <a:xfrm>
              <a:off x="1407000" y="1872247"/>
              <a:ext cx="576309" cy="576159"/>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a:effectLst>
              <a:outerShdw blurRad="50800" dist="38100" dir="2700000" algn="tl" rotWithShape="0">
                <a:prstClr val="black">
                  <a:alpha val="40000"/>
                </a:prstClr>
              </a:outerShdw>
            </a:effectLst>
          </p:spPr>
          <p:txBody>
            <a:bodyPr vert="horz" wrap="square" lIns="82305" tIns="41153" rIns="82305" bIns="41153" numCol="1" anchor="t" anchorCtr="0" compatLnSpc="1">
              <a:prstTxWarp prst="textNoShape">
                <a:avLst/>
              </a:prstTxWarp>
            </a:bodyPr>
            <a:lstStyle/>
            <a:p>
              <a:endParaRPr lang="en-US" sz="1600"/>
            </a:p>
          </p:txBody>
        </p:sp>
        <p:sp>
          <p:nvSpPr>
            <p:cNvPr id="29" name="矩形 28"/>
            <p:cNvSpPr/>
            <p:nvPr/>
          </p:nvSpPr>
          <p:spPr>
            <a:xfrm>
              <a:off x="2364355" y="1872247"/>
              <a:ext cx="7258214" cy="584775"/>
            </a:xfrm>
            <a:prstGeom prst="rect">
              <a:avLst/>
            </a:prstGeom>
          </p:spPr>
          <p:txBody>
            <a:bodyPr wrap="squar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点击输入内容点击输入内容点击输入点击输入内容点击输入内容点击输入内容点击输入内容点击输入内容点击输入内容</a:t>
              </a:r>
              <a:endParaRPr lang="en-US" altLang="zh-CN" sz="1600" dirty="0">
                <a:latin typeface="华文细黑" panose="02010600040101010101" pitchFamily="2" charset="-122"/>
                <a:ea typeface="华文细黑" panose="02010600040101010101" pitchFamily="2" charset="-122"/>
              </a:endParaRPr>
            </a:p>
          </p:txBody>
        </p:sp>
      </p:grpSp>
      <p:grpSp>
        <p:nvGrpSpPr>
          <p:cNvPr id="3" name="组合 2"/>
          <p:cNvGrpSpPr/>
          <p:nvPr/>
        </p:nvGrpSpPr>
        <p:grpSpPr>
          <a:xfrm>
            <a:off x="1265238" y="2794959"/>
            <a:ext cx="8357331" cy="854703"/>
            <a:chOff x="1265238" y="2794959"/>
            <a:chExt cx="8357331" cy="854703"/>
          </a:xfrm>
        </p:grpSpPr>
        <p:sp>
          <p:nvSpPr>
            <p:cNvPr id="5" name="Rectangle 32"/>
            <p:cNvSpPr>
              <a:spLocks noChangeAspect="1"/>
            </p:cNvSpPr>
            <p:nvPr/>
          </p:nvSpPr>
          <p:spPr bwMode="auto">
            <a:xfrm>
              <a:off x="1265238" y="2794959"/>
              <a:ext cx="859838" cy="854703"/>
            </a:xfrm>
            <a:prstGeom prst="rect">
              <a:avLst/>
            </a:prstGeom>
            <a:solidFill>
              <a:srgbClr val="E6B875"/>
            </a:solidFill>
            <a:ln w="25400" cap="flat" cmpd="sng" algn="ctr">
              <a:noFill/>
              <a:prstDash val="solid"/>
            </a:ln>
            <a:effectLst>
              <a:outerShdw blurRad="50800" dist="38100" dir="2700000" algn="tl" rotWithShape="0">
                <a:prstClr val="black">
                  <a:alpha val="40000"/>
                </a:prstClr>
              </a:outerShdw>
            </a:effectLst>
          </p:spPr>
          <p:txBody>
            <a:bodyPr rot="0" spcFirstLastPara="0" vertOverflow="overflow" horzOverflow="overflow" vert="horz" wrap="square" lIns="91427" tIns="45714" rIns="91427" bIns="4571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effectLst/>
                <a:uLnTx/>
                <a:uFillTx/>
                <a:latin typeface="Segoe UI"/>
              </a:endParaRPr>
            </a:p>
          </p:txBody>
        </p:sp>
        <p:sp>
          <p:nvSpPr>
            <p:cNvPr id="9" name="Freeform 23"/>
            <p:cNvSpPr>
              <a:spLocks noEditPoints="1"/>
            </p:cNvSpPr>
            <p:nvPr/>
          </p:nvSpPr>
          <p:spPr bwMode="black">
            <a:xfrm>
              <a:off x="1449324" y="2980088"/>
              <a:ext cx="491659" cy="491531"/>
            </a:xfrm>
            <a:custGeom>
              <a:avLst/>
              <a:gdLst>
                <a:gd name="T0" fmla="*/ 709 w 709"/>
                <a:gd name="T1" fmla="*/ 570 h 709"/>
                <a:gd name="T2" fmla="*/ 373 w 709"/>
                <a:gd name="T3" fmla="*/ 709 h 709"/>
                <a:gd name="T4" fmla="*/ 373 w 709"/>
                <a:gd name="T5" fmla="*/ 294 h 709"/>
                <a:gd name="T6" fmla="*/ 709 w 709"/>
                <a:gd name="T7" fmla="*/ 154 h 709"/>
                <a:gd name="T8" fmla="*/ 709 w 709"/>
                <a:gd name="T9" fmla="*/ 570 h 709"/>
                <a:gd name="T10" fmla="*/ 335 w 709"/>
                <a:gd name="T11" fmla="*/ 294 h 709"/>
                <a:gd name="T12" fmla="*/ 0 w 709"/>
                <a:gd name="T13" fmla="*/ 154 h 709"/>
                <a:gd name="T14" fmla="*/ 0 w 709"/>
                <a:gd name="T15" fmla="*/ 570 h 709"/>
                <a:gd name="T16" fmla="*/ 335 w 709"/>
                <a:gd name="T17" fmla="*/ 709 h 709"/>
                <a:gd name="T18" fmla="*/ 335 w 709"/>
                <a:gd name="T19" fmla="*/ 294 h 709"/>
                <a:gd name="T20" fmla="*/ 354 w 709"/>
                <a:gd name="T21" fmla="*/ 0 h 709"/>
                <a:gd name="T22" fmla="*/ 0 w 709"/>
                <a:gd name="T23" fmla="*/ 126 h 709"/>
                <a:gd name="T24" fmla="*/ 354 w 709"/>
                <a:gd name="T25" fmla="*/ 268 h 709"/>
                <a:gd name="T26" fmla="*/ 709 w 709"/>
                <a:gd name="T27" fmla="*/ 126 h 709"/>
                <a:gd name="T28" fmla="*/ 354 w 709"/>
                <a:gd name="T29"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9" h="709">
                  <a:moveTo>
                    <a:pt x="709" y="570"/>
                  </a:moveTo>
                  <a:lnTo>
                    <a:pt x="373" y="709"/>
                  </a:lnTo>
                  <a:lnTo>
                    <a:pt x="373" y="294"/>
                  </a:lnTo>
                  <a:lnTo>
                    <a:pt x="709" y="154"/>
                  </a:lnTo>
                  <a:lnTo>
                    <a:pt x="709" y="570"/>
                  </a:lnTo>
                  <a:close/>
                  <a:moveTo>
                    <a:pt x="335" y="294"/>
                  </a:moveTo>
                  <a:lnTo>
                    <a:pt x="0" y="154"/>
                  </a:lnTo>
                  <a:lnTo>
                    <a:pt x="0" y="570"/>
                  </a:lnTo>
                  <a:lnTo>
                    <a:pt x="335" y="709"/>
                  </a:lnTo>
                  <a:lnTo>
                    <a:pt x="335" y="294"/>
                  </a:lnTo>
                  <a:close/>
                  <a:moveTo>
                    <a:pt x="354" y="0"/>
                  </a:moveTo>
                  <a:lnTo>
                    <a:pt x="0" y="126"/>
                  </a:lnTo>
                  <a:lnTo>
                    <a:pt x="354" y="268"/>
                  </a:lnTo>
                  <a:lnTo>
                    <a:pt x="709" y="126"/>
                  </a:lnTo>
                  <a:lnTo>
                    <a:pt x="354" y="0"/>
                  </a:lnTo>
                  <a:close/>
                </a:path>
              </a:pathLst>
            </a:custGeom>
            <a:solidFill>
              <a:srgbClr val="FFFFFF"/>
            </a:solidFill>
            <a:ln>
              <a:noFill/>
            </a:ln>
            <a:effectLst>
              <a:outerShdw blurRad="50800" dist="38100" dir="2700000" algn="tl" rotWithShape="0">
                <a:prstClr val="black">
                  <a:alpha val="40000"/>
                </a:prstClr>
              </a:outerShdw>
            </a:effectLst>
          </p:spPr>
          <p:txBody>
            <a:bodyPr vert="horz" wrap="square" lIns="82305" tIns="41153" rIns="82305" bIns="41153" numCol="1" anchor="t" anchorCtr="0" compatLnSpc="1">
              <a:prstTxWarp prst="textNoShape">
                <a:avLst/>
              </a:prstTxWarp>
            </a:bodyPr>
            <a:lstStyle/>
            <a:p>
              <a:endParaRPr lang="en-US" sz="1600"/>
            </a:p>
          </p:txBody>
        </p:sp>
        <p:sp>
          <p:nvSpPr>
            <p:cNvPr id="30" name="矩形 29"/>
            <p:cNvSpPr/>
            <p:nvPr/>
          </p:nvSpPr>
          <p:spPr>
            <a:xfrm>
              <a:off x="2364355" y="2929922"/>
              <a:ext cx="7258214" cy="584775"/>
            </a:xfrm>
            <a:prstGeom prst="rect">
              <a:avLst/>
            </a:prstGeom>
          </p:spPr>
          <p:txBody>
            <a:bodyPr wrap="squar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点击输入内容点击输入内容点击输入点击输入内容点击输入内容点击输入内容点击输入内容点击输入内容点击输入内容</a:t>
              </a:r>
              <a:endParaRPr lang="en-US" altLang="zh-CN" sz="1600" dirty="0">
                <a:latin typeface="华文细黑" panose="02010600040101010101" pitchFamily="2" charset="-122"/>
                <a:ea typeface="华文细黑" panose="02010600040101010101" pitchFamily="2" charset="-122"/>
              </a:endParaRPr>
            </a:p>
          </p:txBody>
        </p:sp>
      </p:grpSp>
      <p:grpSp>
        <p:nvGrpSpPr>
          <p:cNvPr id="34" name="组合 33"/>
          <p:cNvGrpSpPr/>
          <p:nvPr/>
        </p:nvGrpSpPr>
        <p:grpSpPr>
          <a:xfrm>
            <a:off x="1265239" y="3807256"/>
            <a:ext cx="8357330" cy="833006"/>
            <a:chOff x="1265239" y="3807256"/>
            <a:chExt cx="8357330" cy="833006"/>
          </a:xfrm>
        </p:grpSpPr>
        <p:sp>
          <p:nvSpPr>
            <p:cNvPr id="6" name="Rectangle 63"/>
            <p:cNvSpPr>
              <a:spLocks noChangeAspect="1"/>
            </p:cNvSpPr>
            <p:nvPr/>
          </p:nvSpPr>
          <p:spPr bwMode="auto">
            <a:xfrm>
              <a:off x="1265239" y="3807256"/>
              <a:ext cx="859836" cy="833006"/>
            </a:xfrm>
            <a:prstGeom prst="rect">
              <a:avLst/>
            </a:prstGeom>
            <a:solidFill>
              <a:srgbClr val="6F4D39"/>
            </a:solidFill>
            <a:ln w="25400" cap="flat" cmpd="sng" algn="ctr">
              <a:noFill/>
              <a:prstDash val="solid"/>
            </a:ln>
            <a:effectLst>
              <a:outerShdw blurRad="50800" dist="38100" dir="2700000" algn="tl" rotWithShape="0">
                <a:prstClr val="black">
                  <a:alpha val="40000"/>
                </a:prstClr>
              </a:outerShdw>
            </a:effectLst>
          </p:spPr>
          <p:txBody>
            <a:bodyPr rot="0" spcFirstLastPara="0" vertOverflow="overflow" horzOverflow="overflow" vert="horz" wrap="square" lIns="91427" tIns="45714" rIns="91427" bIns="4571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effectLst/>
                <a:uLnTx/>
                <a:uFillTx/>
                <a:latin typeface="Segoe UI"/>
              </a:endParaRPr>
            </a:p>
          </p:txBody>
        </p:sp>
        <p:sp>
          <p:nvSpPr>
            <p:cNvPr id="10" name="Freeform 83"/>
            <p:cNvSpPr>
              <a:spLocks noEditPoints="1"/>
            </p:cNvSpPr>
            <p:nvPr/>
          </p:nvSpPr>
          <p:spPr bwMode="black">
            <a:xfrm>
              <a:off x="1443630" y="3958243"/>
              <a:ext cx="503048" cy="531031"/>
            </a:xfrm>
            <a:custGeom>
              <a:avLst/>
              <a:gdLst>
                <a:gd name="T0" fmla="*/ 502 w 2107"/>
                <a:gd name="T1" fmla="*/ 1162 h 2221"/>
                <a:gd name="T2" fmla="*/ 239 w 2107"/>
                <a:gd name="T3" fmla="*/ 2072 h 2221"/>
                <a:gd name="T4" fmla="*/ 1587 w 2107"/>
                <a:gd name="T5" fmla="*/ 1800 h 2221"/>
                <a:gd name="T6" fmla="*/ 1487 w 2107"/>
                <a:gd name="T7" fmla="*/ 1835 h 2221"/>
                <a:gd name="T8" fmla="*/ 1579 w 2107"/>
                <a:gd name="T9" fmla="*/ 1870 h 2221"/>
                <a:gd name="T10" fmla="*/ 1470 w 2107"/>
                <a:gd name="T11" fmla="*/ 1847 h 2221"/>
                <a:gd name="T12" fmla="*/ 983 w 2107"/>
                <a:gd name="T13" fmla="*/ 1837 h 2221"/>
                <a:gd name="T14" fmla="*/ 1062 w 2107"/>
                <a:gd name="T15" fmla="*/ 1872 h 2221"/>
                <a:gd name="T16" fmla="*/ 956 w 2107"/>
                <a:gd name="T17" fmla="*/ 1951 h 2221"/>
                <a:gd name="T18" fmla="*/ 1046 w 2107"/>
                <a:gd name="T19" fmla="*/ 1970 h 2221"/>
                <a:gd name="T20" fmla="*/ 820 w 2107"/>
                <a:gd name="T21" fmla="*/ 1872 h 2221"/>
                <a:gd name="T22" fmla="*/ 899 w 2107"/>
                <a:gd name="T23" fmla="*/ 1836 h 2221"/>
                <a:gd name="T24" fmla="*/ 841 w 2107"/>
                <a:gd name="T25" fmla="*/ 1886 h 2221"/>
                <a:gd name="T26" fmla="*/ 905 w 2107"/>
                <a:gd name="T27" fmla="*/ 1920 h 2221"/>
                <a:gd name="T28" fmla="*/ 882 w 2107"/>
                <a:gd name="T29" fmla="*/ 1971 h 2221"/>
                <a:gd name="T30" fmla="*/ 687 w 2107"/>
                <a:gd name="T31" fmla="*/ 1847 h 2221"/>
                <a:gd name="T32" fmla="*/ 780 w 2107"/>
                <a:gd name="T33" fmla="*/ 1844 h 2221"/>
                <a:gd name="T34" fmla="*/ 760 w 2107"/>
                <a:gd name="T35" fmla="*/ 1882 h 2221"/>
                <a:gd name="T36" fmla="*/ 703 w 2107"/>
                <a:gd name="T37" fmla="*/ 1912 h 2221"/>
                <a:gd name="T38" fmla="*/ 682 w 2107"/>
                <a:gd name="T39" fmla="*/ 1972 h 2221"/>
                <a:gd name="T40" fmla="*/ 647 w 2107"/>
                <a:gd name="T41" fmla="*/ 1928 h 2221"/>
                <a:gd name="T42" fmla="*/ 631 w 2107"/>
                <a:gd name="T43" fmla="*/ 1862 h 2221"/>
                <a:gd name="T44" fmla="*/ 545 w 2107"/>
                <a:gd name="T45" fmla="*/ 2017 h 2221"/>
                <a:gd name="T46" fmla="*/ 416 w 2107"/>
                <a:gd name="T47" fmla="*/ 2078 h 2221"/>
                <a:gd name="T48" fmla="*/ 435 w 2107"/>
                <a:gd name="T49" fmla="*/ 2014 h 2221"/>
                <a:gd name="T50" fmla="*/ 538 w 2107"/>
                <a:gd name="T51" fmla="*/ 2006 h 2221"/>
                <a:gd name="T52" fmla="*/ 520 w 2107"/>
                <a:gd name="T53" fmla="*/ 1973 h 2221"/>
                <a:gd name="T54" fmla="*/ 490 w 2107"/>
                <a:gd name="T55" fmla="*/ 1930 h 2221"/>
                <a:gd name="T56" fmla="*/ 587 w 2107"/>
                <a:gd name="T57" fmla="*/ 1913 h 2221"/>
                <a:gd name="T58" fmla="*/ 1055 w 2107"/>
                <a:gd name="T59" fmla="*/ 2071 h 2221"/>
                <a:gd name="T60" fmla="*/ 605 w 2107"/>
                <a:gd name="T61" fmla="*/ 2078 h 2221"/>
                <a:gd name="T62" fmla="*/ 613 w 2107"/>
                <a:gd name="T63" fmla="*/ 2010 h 2221"/>
                <a:gd name="T64" fmla="*/ 1046 w 2107"/>
                <a:gd name="T65" fmla="*/ 2003 h 2221"/>
                <a:gd name="T66" fmla="*/ 1113 w 2107"/>
                <a:gd name="T67" fmla="*/ 1877 h 2221"/>
                <a:gd name="T68" fmla="*/ 1176 w 2107"/>
                <a:gd name="T69" fmla="*/ 1835 h 2221"/>
                <a:gd name="T70" fmla="*/ 1137 w 2107"/>
                <a:gd name="T71" fmla="*/ 1885 h 2221"/>
                <a:gd name="T72" fmla="*/ 1115 w 2107"/>
                <a:gd name="T73" fmla="*/ 1926 h 2221"/>
                <a:gd name="T74" fmla="*/ 1215 w 2107"/>
                <a:gd name="T75" fmla="*/ 1968 h 2221"/>
                <a:gd name="T76" fmla="*/ 1135 w 2107"/>
                <a:gd name="T77" fmla="*/ 1970 h 2221"/>
                <a:gd name="T78" fmla="*/ 1146 w 2107"/>
                <a:gd name="T79" fmla="*/ 2075 h 2221"/>
                <a:gd name="T80" fmla="*/ 1122 w 2107"/>
                <a:gd name="T81" fmla="*/ 2019 h 2221"/>
                <a:gd name="T82" fmla="*/ 1139 w 2107"/>
                <a:gd name="T83" fmla="*/ 2003 h 2221"/>
                <a:gd name="T84" fmla="*/ 1217 w 2107"/>
                <a:gd name="T85" fmla="*/ 2003 h 2221"/>
                <a:gd name="T86" fmla="*/ 1337 w 2107"/>
                <a:gd name="T87" fmla="*/ 1868 h 2221"/>
                <a:gd name="T88" fmla="*/ 1411 w 2107"/>
                <a:gd name="T89" fmla="*/ 1838 h 2221"/>
                <a:gd name="T90" fmla="*/ 1425 w 2107"/>
                <a:gd name="T91" fmla="*/ 1883 h 2221"/>
                <a:gd name="T92" fmla="*/ 1359 w 2107"/>
                <a:gd name="T93" fmla="*/ 1927 h 2221"/>
                <a:gd name="T94" fmla="*/ 1476 w 2107"/>
                <a:gd name="T95" fmla="*/ 1956 h 2221"/>
                <a:gd name="T96" fmla="*/ 1461 w 2107"/>
                <a:gd name="T97" fmla="*/ 1970 h 2221"/>
                <a:gd name="T98" fmla="*/ 1511 w 2107"/>
                <a:gd name="T99" fmla="*/ 2075 h 2221"/>
                <a:gd name="T100" fmla="*/ 1393 w 2107"/>
                <a:gd name="T101" fmla="*/ 2019 h 2221"/>
                <a:gd name="T102" fmla="*/ 1475 w 2107"/>
                <a:gd name="T103" fmla="*/ 2001 h 2221"/>
                <a:gd name="T104" fmla="*/ 1681 w 2107"/>
                <a:gd name="T105" fmla="*/ 2018 h 2221"/>
                <a:gd name="T106" fmla="*/ 1623 w 2107"/>
                <a:gd name="T107" fmla="*/ 2075 h 2221"/>
                <a:gd name="T108" fmla="*/ 1639 w 2107"/>
                <a:gd name="T109" fmla="*/ 2000 h 2221"/>
                <a:gd name="T110" fmla="*/ 1630 w 2107"/>
                <a:gd name="T111" fmla="*/ 1969 h 2221"/>
                <a:gd name="T112" fmla="*/ 1532 w 2107"/>
                <a:gd name="T113" fmla="*/ 1910 h 2221"/>
                <a:gd name="T114" fmla="*/ 933 w 2107"/>
                <a:gd name="T115" fmla="*/ 1308 h 2221"/>
                <a:gd name="T116" fmla="*/ 9 w 2107"/>
                <a:gd name="T117" fmla="*/ 909 h 2221"/>
                <a:gd name="T118" fmla="*/ 413 w 2107"/>
                <a:gd name="T119" fmla="*/ 386 h 2221"/>
                <a:gd name="T120" fmla="*/ 1700 w 2107"/>
                <a:gd name="T121" fmla="*/ 556 h 2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07" h="2221">
                  <a:moveTo>
                    <a:pt x="2107" y="809"/>
                  </a:moveTo>
                  <a:cubicBezTo>
                    <a:pt x="2106" y="786"/>
                    <a:pt x="2103" y="764"/>
                    <a:pt x="2098" y="742"/>
                  </a:cubicBezTo>
                  <a:cubicBezTo>
                    <a:pt x="2098" y="745"/>
                    <a:pt x="2098" y="747"/>
                    <a:pt x="2098" y="749"/>
                  </a:cubicBezTo>
                  <a:cubicBezTo>
                    <a:pt x="2096" y="810"/>
                    <a:pt x="2076" y="869"/>
                    <a:pt x="2040" y="926"/>
                  </a:cubicBezTo>
                  <a:cubicBezTo>
                    <a:pt x="2018" y="961"/>
                    <a:pt x="1988" y="995"/>
                    <a:pt x="1953" y="1027"/>
                  </a:cubicBezTo>
                  <a:cubicBezTo>
                    <a:pt x="1918" y="1064"/>
                    <a:pt x="1873" y="1098"/>
                    <a:pt x="1819" y="1131"/>
                  </a:cubicBezTo>
                  <a:cubicBezTo>
                    <a:pt x="1777" y="1156"/>
                    <a:pt x="1731" y="1178"/>
                    <a:pt x="1682" y="1198"/>
                  </a:cubicBezTo>
                  <a:cubicBezTo>
                    <a:pt x="1682" y="1061"/>
                    <a:pt x="1682" y="1061"/>
                    <a:pt x="1682" y="1061"/>
                  </a:cubicBezTo>
                  <a:cubicBezTo>
                    <a:pt x="1682" y="1059"/>
                    <a:pt x="1682" y="1058"/>
                    <a:pt x="1682" y="1056"/>
                  </a:cubicBezTo>
                  <a:cubicBezTo>
                    <a:pt x="1680" y="988"/>
                    <a:pt x="1624" y="933"/>
                    <a:pt x="1554" y="933"/>
                  </a:cubicBezTo>
                  <a:cubicBezTo>
                    <a:pt x="555" y="933"/>
                    <a:pt x="555" y="933"/>
                    <a:pt x="555" y="933"/>
                  </a:cubicBezTo>
                  <a:cubicBezTo>
                    <a:pt x="484" y="933"/>
                    <a:pt x="426" y="990"/>
                    <a:pt x="426" y="1061"/>
                  </a:cubicBezTo>
                  <a:cubicBezTo>
                    <a:pt x="426" y="1141"/>
                    <a:pt x="426" y="1141"/>
                    <a:pt x="426" y="1141"/>
                  </a:cubicBezTo>
                  <a:cubicBezTo>
                    <a:pt x="430" y="1142"/>
                    <a:pt x="430" y="1142"/>
                    <a:pt x="430" y="1142"/>
                  </a:cubicBezTo>
                  <a:cubicBezTo>
                    <a:pt x="430" y="1143"/>
                    <a:pt x="459" y="1152"/>
                    <a:pt x="502" y="1162"/>
                  </a:cubicBezTo>
                  <a:cubicBezTo>
                    <a:pt x="502" y="1069"/>
                    <a:pt x="502" y="1069"/>
                    <a:pt x="502" y="1069"/>
                  </a:cubicBezTo>
                  <a:cubicBezTo>
                    <a:pt x="502" y="1032"/>
                    <a:pt x="531" y="1003"/>
                    <a:pt x="568" y="1003"/>
                  </a:cubicBezTo>
                  <a:cubicBezTo>
                    <a:pt x="1541" y="1003"/>
                    <a:pt x="1541" y="1003"/>
                    <a:pt x="1541" y="1003"/>
                  </a:cubicBezTo>
                  <a:cubicBezTo>
                    <a:pt x="1577" y="1003"/>
                    <a:pt x="1607" y="1032"/>
                    <a:pt x="1607" y="1069"/>
                  </a:cubicBezTo>
                  <a:cubicBezTo>
                    <a:pt x="1607" y="1668"/>
                    <a:pt x="1607" y="1668"/>
                    <a:pt x="1607" y="1668"/>
                  </a:cubicBezTo>
                  <a:cubicBezTo>
                    <a:pt x="1607" y="1704"/>
                    <a:pt x="1577" y="1734"/>
                    <a:pt x="1541" y="1734"/>
                  </a:cubicBezTo>
                  <a:cubicBezTo>
                    <a:pt x="568" y="1734"/>
                    <a:pt x="568" y="1734"/>
                    <a:pt x="568" y="1734"/>
                  </a:cubicBezTo>
                  <a:cubicBezTo>
                    <a:pt x="531" y="1734"/>
                    <a:pt x="502" y="1704"/>
                    <a:pt x="502" y="1668"/>
                  </a:cubicBezTo>
                  <a:cubicBezTo>
                    <a:pt x="502" y="1541"/>
                    <a:pt x="502" y="1541"/>
                    <a:pt x="502" y="1541"/>
                  </a:cubicBezTo>
                  <a:cubicBezTo>
                    <a:pt x="476" y="1535"/>
                    <a:pt x="451" y="1528"/>
                    <a:pt x="426" y="1520"/>
                  </a:cubicBezTo>
                  <a:cubicBezTo>
                    <a:pt x="426" y="1676"/>
                    <a:pt x="426" y="1676"/>
                    <a:pt x="426" y="1676"/>
                  </a:cubicBezTo>
                  <a:cubicBezTo>
                    <a:pt x="426" y="1736"/>
                    <a:pt x="467" y="1786"/>
                    <a:pt x="523" y="1800"/>
                  </a:cubicBezTo>
                  <a:cubicBezTo>
                    <a:pt x="491" y="1802"/>
                    <a:pt x="456" y="1813"/>
                    <a:pt x="435" y="1837"/>
                  </a:cubicBezTo>
                  <a:cubicBezTo>
                    <a:pt x="419" y="1857"/>
                    <a:pt x="403" y="1876"/>
                    <a:pt x="387" y="1895"/>
                  </a:cubicBezTo>
                  <a:cubicBezTo>
                    <a:pt x="337" y="1954"/>
                    <a:pt x="288" y="2013"/>
                    <a:pt x="239" y="2072"/>
                  </a:cubicBezTo>
                  <a:cubicBezTo>
                    <a:pt x="227" y="2086"/>
                    <a:pt x="203" y="2107"/>
                    <a:pt x="203" y="2127"/>
                  </a:cubicBezTo>
                  <a:cubicBezTo>
                    <a:pt x="203" y="2183"/>
                    <a:pt x="203" y="2183"/>
                    <a:pt x="203" y="2183"/>
                  </a:cubicBezTo>
                  <a:cubicBezTo>
                    <a:pt x="204" y="2190"/>
                    <a:pt x="206" y="2197"/>
                    <a:pt x="209" y="2202"/>
                  </a:cubicBezTo>
                  <a:cubicBezTo>
                    <a:pt x="222" y="2220"/>
                    <a:pt x="247" y="2221"/>
                    <a:pt x="267" y="2221"/>
                  </a:cubicBezTo>
                  <a:cubicBezTo>
                    <a:pt x="295" y="2221"/>
                    <a:pt x="1759" y="2221"/>
                    <a:pt x="1804" y="2221"/>
                  </a:cubicBezTo>
                  <a:cubicBezTo>
                    <a:pt x="1826" y="2221"/>
                    <a:pt x="1850" y="2219"/>
                    <a:pt x="1871" y="2214"/>
                  </a:cubicBezTo>
                  <a:cubicBezTo>
                    <a:pt x="1886" y="2211"/>
                    <a:pt x="1903" y="2203"/>
                    <a:pt x="1905" y="2186"/>
                  </a:cubicBezTo>
                  <a:cubicBezTo>
                    <a:pt x="1905" y="2126"/>
                    <a:pt x="1905" y="2126"/>
                    <a:pt x="1905" y="2126"/>
                  </a:cubicBezTo>
                  <a:cubicBezTo>
                    <a:pt x="1907" y="2113"/>
                    <a:pt x="1899" y="2100"/>
                    <a:pt x="1891" y="2091"/>
                  </a:cubicBezTo>
                  <a:cubicBezTo>
                    <a:pt x="1887" y="2086"/>
                    <a:pt x="1883" y="2081"/>
                    <a:pt x="1879" y="2077"/>
                  </a:cubicBezTo>
                  <a:cubicBezTo>
                    <a:pt x="1858" y="2052"/>
                    <a:pt x="1837" y="2027"/>
                    <a:pt x="1816" y="2003"/>
                  </a:cubicBezTo>
                  <a:cubicBezTo>
                    <a:pt x="1770" y="1948"/>
                    <a:pt x="1724" y="1894"/>
                    <a:pt x="1678" y="1840"/>
                  </a:cubicBezTo>
                  <a:cubicBezTo>
                    <a:pt x="1676" y="1837"/>
                    <a:pt x="1674" y="1834"/>
                    <a:pt x="1671" y="1832"/>
                  </a:cubicBezTo>
                  <a:cubicBezTo>
                    <a:pt x="1662" y="1820"/>
                    <a:pt x="1647" y="1813"/>
                    <a:pt x="1633" y="1809"/>
                  </a:cubicBezTo>
                  <a:cubicBezTo>
                    <a:pt x="1618" y="1804"/>
                    <a:pt x="1603" y="1801"/>
                    <a:pt x="1587" y="1800"/>
                  </a:cubicBezTo>
                  <a:cubicBezTo>
                    <a:pt x="1642" y="1785"/>
                    <a:pt x="1682" y="1735"/>
                    <a:pt x="1682" y="1676"/>
                  </a:cubicBezTo>
                  <a:cubicBezTo>
                    <a:pt x="1682" y="1462"/>
                    <a:pt x="1682" y="1462"/>
                    <a:pt x="1682" y="1462"/>
                  </a:cubicBezTo>
                  <a:cubicBezTo>
                    <a:pt x="1698" y="1455"/>
                    <a:pt x="1714" y="1448"/>
                    <a:pt x="1730" y="1441"/>
                  </a:cubicBezTo>
                  <a:cubicBezTo>
                    <a:pt x="1801" y="1408"/>
                    <a:pt x="1863" y="1368"/>
                    <a:pt x="1916" y="1325"/>
                  </a:cubicBezTo>
                  <a:cubicBezTo>
                    <a:pt x="1946" y="1300"/>
                    <a:pt x="1972" y="1273"/>
                    <a:pt x="1995" y="1246"/>
                  </a:cubicBezTo>
                  <a:cubicBezTo>
                    <a:pt x="2018" y="1218"/>
                    <a:pt x="2037" y="1187"/>
                    <a:pt x="2054" y="1154"/>
                  </a:cubicBezTo>
                  <a:cubicBezTo>
                    <a:pt x="2068" y="1124"/>
                    <a:pt x="2079" y="1090"/>
                    <a:pt x="2084" y="1054"/>
                  </a:cubicBezTo>
                  <a:cubicBezTo>
                    <a:pt x="2086" y="1040"/>
                    <a:pt x="2087" y="1026"/>
                    <a:pt x="2089" y="1013"/>
                  </a:cubicBezTo>
                  <a:cubicBezTo>
                    <a:pt x="2089" y="1008"/>
                    <a:pt x="2090" y="1003"/>
                    <a:pt x="2090" y="998"/>
                  </a:cubicBezTo>
                  <a:cubicBezTo>
                    <a:pt x="2102" y="877"/>
                    <a:pt x="2102" y="877"/>
                    <a:pt x="2102" y="877"/>
                  </a:cubicBezTo>
                  <a:cubicBezTo>
                    <a:pt x="2103" y="874"/>
                    <a:pt x="2103" y="870"/>
                    <a:pt x="2103" y="867"/>
                  </a:cubicBezTo>
                  <a:cubicBezTo>
                    <a:pt x="2105" y="848"/>
                    <a:pt x="2107" y="829"/>
                    <a:pt x="2107" y="809"/>
                  </a:cubicBezTo>
                  <a:close/>
                  <a:moveTo>
                    <a:pt x="1474" y="1837"/>
                  </a:moveTo>
                  <a:cubicBezTo>
                    <a:pt x="1475" y="1836"/>
                    <a:pt x="1476" y="1836"/>
                    <a:pt x="1478" y="1836"/>
                  </a:cubicBezTo>
                  <a:cubicBezTo>
                    <a:pt x="1481" y="1835"/>
                    <a:pt x="1483" y="1835"/>
                    <a:pt x="1487" y="1835"/>
                  </a:cubicBezTo>
                  <a:cubicBezTo>
                    <a:pt x="1492" y="1835"/>
                    <a:pt x="1492" y="1835"/>
                    <a:pt x="1492" y="1835"/>
                  </a:cubicBezTo>
                  <a:cubicBezTo>
                    <a:pt x="1492" y="1835"/>
                    <a:pt x="1492" y="1835"/>
                    <a:pt x="1492" y="1835"/>
                  </a:cubicBezTo>
                  <a:cubicBezTo>
                    <a:pt x="1502" y="1835"/>
                    <a:pt x="1511" y="1835"/>
                    <a:pt x="1521" y="1835"/>
                  </a:cubicBezTo>
                  <a:cubicBezTo>
                    <a:pt x="1521" y="1835"/>
                    <a:pt x="1521" y="1835"/>
                    <a:pt x="1521" y="1835"/>
                  </a:cubicBezTo>
                  <a:cubicBezTo>
                    <a:pt x="1531" y="1835"/>
                    <a:pt x="1531" y="1835"/>
                    <a:pt x="1531" y="1835"/>
                  </a:cubicBezTo>
                  <a:cubicBezTo>
                    <a:pt x="1534" y="1834"/>
                    <a:pt x="1538" y="1835"/>
                    <a:pt x="1541" y="1835"/>
                  </a:cubicBezTo>
                  <a:cubicBezTo>
                    <a:pt x="1543" y="1836"/>
                    <a:pt x="1546" y="1836"/>
                    <a:pt x="1548" y="1837"/>
                  </a:cubicBezTo>
                  <a:cubicBezTo>
                    <a:pt x="1548" y="1837"/>
                    <a:pt x="1548" y="1837"/>
                    <a:pt x="1548" y="1837"/>
                  </a:cubicBezTo>
                  <a:cubicBezTo>
                    <a:pt x="1549" y="1837"/>
                    <a:pt x="1549" y="1838"/>
                    <a:pt x="1549" y="1838"/>
                  </a:cubicBezTo>
                  <a:cubicBezTo>
                    <a:pt x="1550" y="1838"/>
                    <a:pt x="1550" y="1838"/>
                    <a:pt x="1550" y="1838"/>
                  </a:cubicBezTo>
                  <a:cubicBezTo>
                    <a:pt x="1553" y="1839"/>
                    <a:pt x="1556" y="1840"/>
                    <a:pt x="1558" y="1842"/>
                  </a:cubicBezTo>
                  <a:cubicBezTo>
                    <a:pt x="1560" y="1843"/>
                    <a:pt x="1562" y="1845"/>
                    <a:pt x="1563" y="1847"/>
                  </a:cubicBezTo>
                  <a:cubicBezTo>
                    <a:pt x="1571" y="1858"/>
                    <a:pt x="1571" y="1858"/>
                    <a:pt x="1571" y="1858"/>
                  </a:cubicBezTo>
                  <a:cubicBezTo>
                    <a:pt x="1573" y="1861"/>
                    <a:pt x="1577" y="1865"/>
                    <a:pt x="1579" y="1870"/>
                  </a:cubicBezTo>
                  <a:cubicBezTo>
                    <a:pt x="1579" y="1870"/>
                    <a:pt x="1579" y="1870"/>
                    <a:pt x="1579" y="1870"/>
                  </a:cubicBezTo>
                  <a:cubicBezTo>
                    <a:pt x="1581" y="1872"/>
                    <a:pt x="1581" y="1874"/>
                    <a:pt x="1581" y="1876"/>
                  </a:cubicBezTo>
                  <a:cubicBezTo>
                    <a:pt x="1581" y="1877"/>
                    <a:pt x="1580" y="1878"/>
                    <a:pt x="1579" y="1879"/>
                  </a:cubicBezTo>
                  <a:cubicBezTo>
                    <a:pt x="1579" y="1879"/>
                    <a:pt x="1579" y="1880"/>
                    <a:pt x="1579" y="1880"/>
                  </a:cubicBezTo>
                  <a:cubicBezTo>
                    <a:pt x="1579" y="1880"/>
                    <a:pt x="1579" y="1880"/>
                    <a:pt x="1579" y="1880"/>
                  </a:cubicBezTo>
                  <a:cubicBezTo>
                    <a:pt x="1578" y="1880"/>
                    <a:pt x="1578" y="1880"/>
                    <a:pt x="1578" y="1880"/>
                  </a:cubicBezTo>
                  <a:cubicBezTo>
                    <a:pt x="1578" y="1880"/>
                    <a:pt x="1578" y="1881"/>
                    <a:pt x="1577" y="1881"/>
                  </a:cubicBezTo>
                  <a:cubicBezTo>
                    <a:pt x="1577" y="1881"/>
                    <a:pt x="1577" y="1881"/>
                    <a:pt x="1576" y="1881"/>
                  </a:cubicBezTo>
                  <a:cubicBezTo>
                    <a:pt x="1576" y="1881"/>
                    <a:pt x="1576" y="1882"/>
                    <a:pt x="1575" y="1882"/>
                  </a:cubicBezTo>
                  <a:cubicBezTo>
                    <a:pt x="1569" y="1885"/>
                    <a:pt x="1560" y="1884"/>
                    <a:pt x="1553" y="1884"/>
                  </a:cubicBezTo>
                  <a:cubicBezTo>
                    <a:pt x="1516" y="1884"/>
                    <a:pt x="1516" y="1884"/>
                    <a:pt x="1516" y="1884"/>
                  </a:cubicBezTo>
                  <a:cubicBezTo>
                    <a:pt x="1509" y="1884"/>
                    <a:pt x="1501" y="1883"/>
                    <a:pt x="1494" y="1879"/>
                  </a:cubicBezTo>
                  <a:cubicBezTo>
                    <a:pt x="1492" y="1878"/>
                    <a:pt x="1490" y="1877"/>
                    <a:pt x="1488" y="1876"/>
                  </a:cubicBezTo>
                  <a:cubicBezTo>
                    <a:pt x="1486" y="1874"/>
                    <a:pt x="1484" y="1872"/>
                    <a:pt x="1483" y="1871"/>
                  </a:cubicBezTo>
                  <a:cubicBezTo>
                    <a:pt x="1481" y="1868"/>
                    <a:pt x="1481" y="1868"/>
                    <a:pt x="1481" y="1868"/>
                  </a:cubicBezTo>
                  <a:cubicBezTo>
                    <a:pt x="1478" y="1861"/>
                    <a:pt x="1473" y="1854"/>
                    <a:pt x="1470" y="1847"/>
                  </a:cubicBezTo>
                  <a:cubicBezTo>
                    <a:pt x="1467" y="1842"/>
                    <a:pt x="1469" y="1839"/>
                    <a:pt x="1474" y="1837"/>
                  </a:cubicBezTo>
                  <a:close/>
                  <a:moveTo>
                    <a:pt x="965" y="1871"/>
                  </a:moveTo>
                  <a:cubicBezTo>
                    <a:pt x="966" y="1869"/>
                    <a:pt x="966" y="1868"/>
                    <a:pt x="966" y="1866"/>
                  </a:cubicBezTo>
                  <a:cubicBezTo>
                    <a:pt x="966" y="1866"/>
                    <a:pt x="966" y="1866"/>
                    <a:pt x="966" y="1866"/>
                  </a:cubicBezTo>
                  <a:cubicBezTo>
                    <a:pt x="967" y="1861"/>
                    <a:pt x="966" y="1855"/>
                    <a:pt x="968" y="1850"/>
                  </a:cubicBezTo>
                  <a:cubicBezTo>
                    <a:pt x="968" y="1848"/>
                    <a:pt x="968" y="1848"/>
                    <a:pt x="968" y="1848"/>
                  </a:cubicBezTo>
                  <a:cubicBezTo>
                    <a:pt x="968" y="1846"/>
                    <a:pt x="969" y="1845"/>
                    <a:pt x="970" y="1843"/>
                  </a:cubicBezTo>
                  <a:cubicBezTo>
                    <a:pt x="971" y="1842"/>
                    <a:pt x="973" y="1841"/>
                    <a:pt x="974" y="1841"/>
                  </a:cubicBezTo>
                  <a:cubicBezTo>
                    <a:pt x="974" y="1840"/>
                    <a:pt x="974" y="1840"/>
                    <a:pt x="974" y="1840"/>
                  </a:cubicBezTo>
                  <a:cubicBezTo>
                    <a:pt x="975" y="1840"/>
                    <a:pt x="975" y="1840"/>
                    <a:pt x="975" y="1840"/>
                  </a:cubicBezTo>
                  <a:cubicBezTo>
                    <a:pt x="976" y="1840"/>
                    <a:pt x="976" y="1839"/>
                    <a:pt x="976" y="1839"/>
                  </a:cubicBezTo>
                  <a:cubicBezTo>
                    <a:pt x="976" y="1839"/>
                    <a:pt x="977" y="1839"/>
                    <a:pt x="977" y="1839"/>
                  </a:cubicBezTo>
                  <a:cubicBezTo>
                    <a:pt x="978" y="1839"/>
                    <a:pt x="978" y="1838"/>
                    <a:pt x="979" y="1838"/>
                  </a:cubicBezTo>
                  <a:cubicBezTo>
                    <a:pt x="980" y="1838"/>
                    <a:pt x="980" y="1838"/>
                    <a:pt x="980" y="1838"/>
                  </a:cubicBezTo>
                  <a:cubicBezTo>
                    <a:pt x="981" y="1837"/>
                    <a:pt x="982" y="1837"/>
                    <a:pt x="983" y="1837"/>
                  </a:cubicBezTo>
                  <a:cubicBezTo>
                    <a:pt x="983" y="1837"/>
                    <a:pt x="984" y="1837"/>
                    <a:pt x="984" y="1837"/>
                  </a:cubicBezTo>
                  <a:cubicBezTo>
                    <a:pt x="984" y="1837"/>
                    <a:pt x="984" y="1837"/>
                    <a:pt x="985" y="1837"/>
                  </a:cubicBezTo>
                  <a:cubicBezTo>
                    <a:pt x="985" y="1837"/>
                    <a:pt x="985" y="1837"/>
                    <a:pt x="986" y="1836"/>
                  </a:cubicBezTo>
                  <a:cubicBezTo>
                    <a:pt x="988" y="1836"/>
                    <a:pt x="991" y="1836"/>
                    <a:pt x="993" y="1836"/>
                  </a:cubicBezTo>
                  <a:cubicBezTo>
                    <a:pt x="995" y="1836"/>
                    <a:pt x="995" y="1836"/>
                    <a:pt x="995" y="1836"/>
                  </a:cubicBezTo>
                  <a:cubicBezTo>
                    <a:pt x="998" y="1836"/>
                    <a:pt x="1000" y="1836"/>
                    <a:pt x="1003" y="1836"/>
                  </a:cubicBezTo>
                  <a:cubicBezTo>
                    <a:pt x="1038" y="1836"/>
                    <a:pt x="1038" y="1836"/>
                    <a:pt x="1038" y="1836"/>
                  </a:cubicBezTo>
                  <a:cubicBezTo>
                    <a:pt x="1038" y="1836"/>
                    <a:pt x="1039" y="1836"/>
                    <a:pt x="1040" y="1836"/>
                  </a:cubicBezTo>
                  <a:cubicBezTo>
                    <a:pt x="1040" y="1836"/>
                    <a:pt x="1040" y="1836"/>
                    <a:pt x="1041" y="1836"/>
                  </a:cubicBezTo>
                  <a:cubicBezTo>
                    <a:pt x="1042" y="1836"/>
                    <a:pt x="1042" y="1836"/>
                    <a:pt x="1043" y="1836"/>
                  </a:cubicBezTo>
                  <a:cubicBezTo>
                    <a:pt x="1050" y="1837"/>
                    <a:pt x="1058" y="1839"/>
                    <a:pt x="1061" y="1844"/>
                  </a:cubicBezTo>
                  <a:cubicBezTo>
                    <a:pt x="1061" y="1845"/>
                    <a:pt x="1061" y="1845"/>
                    <a:pt x="1061" y="1846"/>
                  </a:cubicBezTo>
                  <a:cubicBezTo>
                    <a:pt x="1061" y="1846"/>
                    <a:pt x="1061" y="1846"/>
                    <a:pt x="1061" y="1846"/>
                  </a:cubicBezTo>
                  <a:cubicBezTo>
                    <a:pt x="1063" y="1853"/>
                    <a:pt x="1062" y="1863"/>
                    <a:pt x="1062" y="1870"/>
                  </a:cubicBezTo>
                  <a:cubicBezTo>
                    <a:pt x="1062" y="1872"/>
                    <a:pt x="1062" y="1872"/>
                    <a:pt x="1062" y="1872"/>
                  </a:cubicBezTo>
                  <a:cubicBezTo>
                    <a:pt x="1062" y="1873"/>
                    <a:pt x="1062" y="1874"/>
                    <a:pt x="1061" y="1876"/>
                  </a:cubicBezTo>
                  <a:cubicBezTo>
                    <a:pt x="1054" y="1889"/>
                    <a:pt x="1022" y="1885"/>
                    <a:pt x="1010" y="1885"/>
                  </a:cubicBezTo>
                  <a:cubicBezTo>
                    <a:pt x="1003" y="1885"/>
                    <a:pt x="996" y="1885"/>
                    <a:pt x="989" y="1885"/>
                  </a:cubicBezTo>
                  <a:cubicBezTo>
                    <a:pt x="983" y="1885"/>
                    <a:pt x="974" y="1884"/>
                    <a:pt x="969" y="1879"/>
                  </a:cubicBezTo>
                  <a:cubicBezTo>
                    <a:pt x="969" y="1879"/>
                    <a:pt x="969" y="1879"/>
                    <a:pt x="968" y="1879"/>
                  </a:cubicBezTo>
                  <a:cubicBezTo>
                    <a:pt x="968" y="1879"/>
                    <a:pt x="968" y="1878"/>
                    <a:pt x="968" y="1878"/>
                  </a:cubicBezTo>
                  <a:cubicBezTo>
                    <a:pt x="967" y="1878"/>
                    <a:pt x="967" y="1878"/>
                    <a:pt x="967" y="1877"/>
                  </a:cubicBezTo>
                  <a:cubicBezTo>
                    <a:pt x="967" y="1877"/>
                    <a:pt x="967" y="1877"/>
                    <a:pt x="967" y="1877"/>
                  </a:cubicBezTo>
                  <a:cubicBezTo>
                    <a:pt x="967" y="1877"/>
                    <a:pt x="967" y="1877"/>
                    <a:pt x="967" y="1877"/>
                  </a:cubicBezTo>
                  <a:cubicBezTo>
                    <a:pt x="966" y="1876"/>
                    <a:pt x="966" y="1876"/>
                    <a:pt x="966" y="1875"/>
                  </a:cubicBezTo>
                  <a:cubicBezTo>
                    <a:pt x="965" y="1874"/>
                    <a:pt x="965" y="1873"/>
                    <a:pt x="965" y="1872"/>
                  </a:cubicBezTo>
                  <a:lnTo>
                    <a:pt x="965" y="1871"/>
                  </a:lnTo>
                  <a:close/>
                  <a:moveTo>
                    <a:pt x="956" y="1955"/>
                  </a:moveTo>
                  <a:cubicBezTo>
                    <a:pt x="956" y="1952"/>
                    <a:pt x="956" y="1952"/>
                    <a:pt x="956" y="1952"/>
                  </a:cubicBezTo>
                  <a:cubicBezTo>
                    <a:pt x="956" y="1952"/>
                    <a:pt x="956" y="1951"/>
                    <a:pt x="956" y="1951"/>
                  </a:cubicBezTo>
                  <a:cubicBezTo>
                    <a:pt x="957" y="1943"/>
                    <a:pt x="958" y="1935"/>
                    <a:pt x="959" y="1926"/>
                  </a:cubicBezTo>
                  <a:cubicBezTo>
                    <a:pt x="959" y="1926"/>
                    <a:pt x="959" y="1926"/>
                    <a:pt x="959" y="1926"/>
                  </a:cubicBezTo>
                  <a:cubicBezTo>
                    <a:pt x="959" y="1926"/>
                    <a:pt x="959" y="1926"/>
                    <a:pt x="959" y="1925"/>
                  </a:cubicBezTo>
                  <a:cubicBezTo>
                    <a:pt x="963" y="1907"/>
                    <a:pt x="999" y="1911"/>
                    <a:pt x="1013" y="1911"/>
                  </a:cubicBezTo>
                  <a:cubicBezTo>
                    <a:pt x="1025" y="1911"/>
                    <a:pt x="1055" y="1908"/>
                    <a:pt x="1061" y="1921"/>
                  </a:cubicBezTo>
                  <a:cubicBezTo>
                    <a:pt x="1062" y="1923"/>
                    <a:pt x="1063" y="1924"/>
                    <a:pt x="1063" y="1926"/>
                  </a:cubicBezTo>
                  <a:cubicBezTo>
                    <a:pt x="1063" y="1940"/>
                    <a:pt x="1063" y="1940"/>
                    <a:pt x="1063" y="1940"/>
                  </a:cubicBezTo>
                  <a:cubicBezTo>
                    <a:pt x="1063" y="1945"/>
                    <a:pt x="1063" y="1949"/>
                    <a:pt x="1063" y="1953"/>
                  </a:cubicBezTo>
                  <a:cubicBezTo>
                    <a:pt x="1063" y="1953"/>
                    <a:pt x="1063" y="1953"/>
                    <a:pt x="1063" y="1953"/>
                  </a:cubicBezTo>
                  <a:cubicBezTo>
                    <a:pt x="1063" y="1955"/>
                    <a:pt x="1063" y="1955"/>
                    <a:pt x="1063" y="1955"/>
                  </a:cubicBezTo>
                  <a:cubicBezTo>
                    <a:pt x="1063" y="1957"/>
                    <a:pt x="1062" y="1959"/>
                    <a:pt x="1061" y="1961"/>
                  </a:cubicBezTo>
                  <a:cubicBezTo>
                    <a:pt x="1061" y="1962"/>
                    <a:pt x="1060" y="1962"/>
                    <a:pt x="1060" y="1962"/>
                  </a:cubicBezTo>
                  <a:cubicBezTo>
                    <a:pt x="1060" y="1963"/>
                    <a:pt x="1059" y="1963"/>
                    <a:pt x="1059" y="1964"/>
                  </a:cubicBezTo>
                  <a:cubicBezTo>
                    <a:pt x="1058" y="1964"/>
                    <a:pt x="1058" y="1964"/>
                    <a:pt x="1058" y="1964"/>
                  </a:cubicBezTo>
                  <a:cubicBezTo>
                    <a:pt x="1055" y="1967"/>
                    <a:pt x="1051" y="1969"/>
                    <a:pt x="1046" y="1970"/>
                  </a:cubicBezTo>
                  <a:cubicBezTo>
                    <a:pt x="1046" y="1970"/>
                    <a:pt x="1046" y="1970"/>
                    <a:pt x="1046" y="1970"/>
                  </a:cubicBezTo>
                  <a:cubicBezTo>
                    <a:pt x="1046" y="1970"/>
                    <a:pt x="1046" y="1970"/>
                    <a:pt x="1046" y="1970"/>
                  </a:cubicBezTo>
                  <a:cubicBezTo>
                    <a:pt x="1044" y="1971"/>
                    <a:pt x="1043" y="1971"/>
                    <a:pt x="1041" y="1971"/>
                  </a:cubicBezTo>
                  <a:cubicBezTo>
                    <a:pt x="1041" y="1971"/>
                    <a:pt x="1040" y="1971"/>
                    <a:pt x="1040" y="1971"/>
                  </a:cubicBezTo>
                  <a:cubicBezTo>
                    <a:pt x="1038" y="1971"/>
                    <a:pt x="1037" y="1972"/>
                    <a:pt x="1035" y="1972"/>
                  </a:cubicBezTo>
                  <a:cubicBezTo>
                    <a:pt x="1035" y="1972"/>
                    <a:pt x="1035" y="1972"/>
                    <a:pt x="1035" y="1972"/>
                  </a:cubicBezTo>
                  <a:cubicBezTo>
                    <a:pt x="982" y="1972"/>
                    <a:pt x="982" y="1972"/>
                    <a:pt x="982" y="1972"/>
                  </a:cubicBezTo>
                  <a:cubicBezTo>
                    <a:pt x="976" y="1972"/>
                    <a:pt x="969" y="1971"/>
                    <a:pt x="963" y="1967"/>
                  </a:cubicBezTo>
                  <a:cubicBezTo>
                    <a:pt x="963" y="1967"/>
                    <a:pt x="963" y="1967"/>
                    <a:pt x="963" y="1967"/>
                  </a:cubicBezTo>
                  <a:cubicBezTo>
                    <a:pt x="963" y="1967"/>
                    <a:pt x="963" y="1967"/>
                    <a:pt x="963" y="1967"/>
                  </a:cubicBezTo>
                  <a:cubicBezTo>
                    <a:pt x="962" y="1966"/>
                    <a:pt x="961" y="1965"/>
                    <a:pt x="960" y="1964"/>
                  </a:cubicBezTo>
                  <a:cubicBezTo>
                    <a:pt x="959" y="1964"/>
                    <a:pt x="958" y="1963"/>
                    <a:pt x="958" y="1962"/>
                  </a:cubicBezTo>
                  <a:cubicBezTo>
                    <a:pt x="958" y="1962"/>
                    <a:pt x="958" y="1962"/>
                    <a:pt x="957" y="1962"/>
                  </a:cubicBezTo>
                  <a:cubicBezTo>
                    <a:pt x="956" y="1960"/>
                    <a:pt x="956" y="1957"/>
                    <a:pt x="956" y="1955"/>
                  </a:cubicBezTo>
                  <a:close/>
                  <a:moveTo>
                    <a:pt x="820" y="1872"/>
                  </a:moveTo>
                  <a:cubicBezTo>
                    <a:pt x="820" y="1872"/>
                    <a:pt x="820" y="1872"/>
                    <a:pt x="820" y="1872"/>
                  </a:cubicBezTo>
                  <a:cubicBezTo>
                    <a:pt x="820" y="1872"/>
                    <a:pt x="820" y="1872"/>
                    <a:pt x="820" y="1872"/>
                  </a:cubicBezTo>
                  <a:cubicBezTo>
                    <a:pt x="820" y="1870"/>
                    <a:pt x="821" y="1868"/>
                    <a:pt x="822" y="1866"/>
                  </a:cubicBezTo>
                  <a:cubicBezTo>
                    <a:pt x="823" y="1861"/>
                    <a:pt x="824" y="1854"/>
                    <a:pt x="827" y="1849"/>
                  </a:cubicBezTo>
                  <a:cubicBezTo>
                    <a:pt x="827" y="1848"/>
                    <a:pt x="827" y="1848"/>
                    <a:pt x="827" y="1848"/>
                  </a:cubicBezTo>
                  <a:cubicBezTo>
                    <a:pt x="827" y="1847"/>
                    <a:pt x="829" y="1845"/>
                    <a:pt x="830" y="1844"/>
                  </a:cubicBezTo>
                  <a:cubicBezTo>
                    <a:pt x="831" y="1843"/>
                    <a:pt x="832" y="1842"/>
                    <a:pt x="833" y="1841"/>
                  </a:cubicBezTo>
                  <a:cubicBezTo>
                    <a:pt x="837" y="1839"/>
                    <a:pt x="840" y="1838"/>
                    <a:pt x="844" y="1837"/>
                  </a:cubicBezTo>
                  <a:cubicBezTo>
                    <a:pt x="845" y="1837"/>
                    <a:pt x="845" y="1837"/>
                    <a:pt x="845" y="1837"/>
                  </a:cubicBezTo>
                  <a:cubicBezTo>
                    <a:pt x="848" y="1836"/>
                    <a:pt x="851" y="1836"/>
                    <a:pt x="855" y="1836"/>
                  </a:cubicBezTo>
                  <a:cubicBezTo>
                    <a:pt x="859" y="1836"/>
                    <a:pt x="859" y="1836"/>
                    <a:pt x="859" y="1836"/>
                  </a:cubicBezTo>
                  <a:cubicBezTo>
                    <a:pt x="861" y="1836"/>
                    <a:pt x="862" y="1836"/>
                    <a:pt x="864" y="1836"/>
                  </a:cubicBezTo>
                  <a:cubicBezTo>
                    <a:pt x="873" y="1836"/>
                    <a:pt x="883" y="1836"/>
                    <a:pt x="893" y="1836"/>
                  </a:cubicBezTo>
                  <a:cubicBezTo>
                    <a:pt x="894" y="1836"/>
                    <a:pt x="896" y="1836"/>
                    <a:pt x="897" y="1836"/>
                  </a:cubicBezTo>
                  <a:cubicBezTo>
                    <a:pt x="899" y="1836"/>
                    <a:pt x="899" y="1836"/>
                    <a:pt x="899" y="1836"/>
                  </a:cubicBezTo>
                  <a:cubicBezTo>
                    <a:pt x="899" y="1836"/>
                    <a:pt x="899" y="1836"/>
                    <a:pt x="900" y="1836"/>
                  </a:cubicBezTo>
                  <a:cubicBezTo>
                    <a:pt x="901" y="1836"/>
                    <a:pt x="902" y="1836"/>
                    <a:pt x="904" y="1836"/>
                  </a:cubicBezTo>
                  <a:cubicBezTo>
                    <a:pt x="904" y="1836"/>
                    <a:pt x="904" y="1836"/>
                    <a:pt x="904" y="1836"/>
                  </a:cubicBezTo>
                  <a:cubicBezTo>
                    <a:pt x="911" y="1837"/>
                    <a:pt x="919" y="1839"/>
                    <a:pt x="921" y="1846"/>
                  </a:cubicBezTo>
                  <a:cubicBezTo>
                    <a:pt x="921" y="1846"/>
                    <a:pt x="921" y="1846"/>
                    <a:pt x="921" y="1846"/>
                  </a:cubicBezTo>
                  <a:cubicBezTo>
                    <a:pt x="921" y="1846"/>
                    <a:pt x="921" y="1846"/>
                    <a:pt x="921" y="1846"/>
                  </a:cubicBezTo>
                  <a:cubicBezTo>
                    <a:pt x="921" y="1854"/>
                    <a:pt x="918" y="1863"/>
                    <a:pt x="917" y="1870"/>
                  </a:cubicBezTo>
                  <a:cubicBezTo>
                    <a:pt x="917" y="1870"/>
                    <a:pt x="917" y="1870"/>
                    <a:pt x="917" y="1870"/>
                  </a:cubicBezTo>
                  <a:cubicBezTo>
                    <a:pt x="917" y="1872"/>
                    <a:pt x="917" y="1872"/>
                    <a:pt x="917" y="1872"/>
                  </a:cubicBezTo>
                  <a:cubicBezTo>
                    <a:pt x="916" y="1873"/>
                    <a:pt x="916" y="1875"/>
                    <a:pt x="914" y="1876"/>
                  </a:cubicBezTo>
                  <a:cubicBezTo>
                    <a:pt x="914" y="1876"/>
                    <a:pt x="914" y="1877"/>
                    <a:pt x="914" y="1877"/>
                  </a:cubicBezTo>
                  <a:cubicBezTo>
                    <a:pt x="914" y="1877"/>
                    <a:pt x="914" y="1877"/>
                    <a:pt x="914" y="1877"/>
                  </a:cubicBezTo>
                  <a:cubicBezTo>
                    <a:pt x="914" y="1877"/>
                    <a:pt x="914" y="1877"/>
                    <a:pt x="914" y="1877"/>
                  </a:cubicBezTo>
                  <a:cubicBezTo>
                    <a:pt x="904" y="1889"/>
                    <a:pt x="878" y="1886"/>
                    <a:pt x="865" y="1886"/>
                  </a:cubicBezTo>
                  <a:cubicBezTo>
                    <a:pt x="857" y="1886"/>
                    <a:pt x="849" y="1886"/>
                    <a:pt x="841" y="1886"/>
                  </a:cubicBezTo>
                  <a:cubicBezTo>
                    <a:pt x="834" y="1886"/>
                    <a:pt x="824" y="1884"/>
                    <a:pt x="820" y="1877"/>
                  </a:cubicBezTo>
                  <a:cubicBezTo>
                    <a:pt x="820" y="1877"/>
                    <a:pt x="820" y="1876"/>
                    <a:pt x="820" y="1875"/>
                  </a:cubicBezTo>
                  <a:cubicBezTo>
                    <a:pt x="820" y="1875"/>
                    <a:pt x="820" y="1875"/>
                    <a:pt x="820" y="1874"/>
                  </a:cubicBezTo>
                  <a:cubicBezTo>
                    <a:pt x="820" y="1873"/>
                    <a:pt x="820" y="1873"/>
                    <a:pt x="820" y="1872"/>
                  </a:cubicBezTo>
                  <a:close/>
                  <a:moveTo>
                    <a:pt x="795" y="1956"/>
                  </a:moveTo>
                  <a:cubicBezTo>
                    <a:pt x="796" y="1952"/>
                    <a:pt x="796" y="1952"/>
                    <a:pt x="796" y="1952"/>
                  </a:cubicBezTo>
                  <a:cubicBezTo>
                    <a:pt x="796" y="1952"/>
                    <a:pt x="796" y="1952"/>
                    <a:pt x="796" y="1952"/>
                  </a:cubicBezTo>
                  <a:cubicBezTo>
                    <a:pt x="796" y="1951"/>
                    <a:pt x="796" y="1951"/>
                    <a:pt x="796" y="1950"/>
                  </a:cubicBezTo>
                  <a:cubicBezTo>
                    <a:pt x="803" y="1926"/>
                    <a:pt x="803" y="1926"/>
                    <a:pt x="803" y="1926"/>
                  </a:cubicBezTo>
                  <a:cubicBezTo>
                    <a:pt x="804" y="1926"/>
                    <a:pt x="804" y="1926"/>
                    <a:pt x="804" y="1925"/>
                  </a:cubicBezTo>
                  <a:cubicBezTo>
                    <a:pt x="811" y="1908"/>
                    <a:pt x="843" y="1911"/>
                    <a:pt x="859" y="1911"/>
                  </a:cubicBezTo>
                  <a:cubicBezTo>
                    <a:pt x="865" y="1911"/>
                    <a:pt x="877" y="1910"/>
                    <a:pt x="888" y="1912"/>
                  </a:cubicBezTo>
                  <a:cubicBezTo>
                    <a:pt x="890" y="1912"/>
                    <a:pt x="891" y="1912"/>
                    <a:pt x="893" y="1913"/>
                  </a:cubicBezTo>
                  <a:cubicBezTo>
                    <a:pt x="894" y="1913"/>
                    <a:pt x="894" y="1913"/>
                    <a:pt x="894" y="1913"/>
                  </a:cubicBezTo>
                  <a:cubicBezTo>
                    <a:pt x="899" y="1914"/>
                    <a:pt x="903" y="1916"/>
                    <a:pt x="905" y="1920"/>
                  </a:cubicBezTo>
                  <a:cubicBezTo>
                    <a:pt x="906" y="1920"/>
                    <a:pt x="906" y="1920"/>
                    <a:pt x="906" y="1920"/>
                  </a:cubicBezTo>
                  <a:cubicBezTo>
                    <a:pt x="906" y="1921"/>
                    <a:pt x="906" y="1921"/>
                    <a:pt x="906" y="1921"/>
                  </a:cubicBezTo>
                  <a:cubicBezTo>
                    <a:pt x="906" y="1921"/>
                    <a:pt x="906" y="1921"/>
                    <a:pt x="906" y="1921"/>
                  </a:cubicBezTo>
                  <a:cubicBezTo>
                    <a:pt x="907" y="1923"/>
                    <a:pt x="907" y="1924"/>
                    <a:pt x="907" y="1926"/>
                  </a:cubicBezTo>
                  <a:cubicBezTo>
                    <a:pt x="907" y="1928"/>
                    <a:pt x="907" y="1928"/>
                    <a:pt x="907" y="1928"/>
                  </a:cubicBezTo>
                  <a:cubicBezTo>
                    <a:pt x="907" y="1928"/>
                    <a:pt x="907" y="1928"/>
                    <a:pt x="907" y="1928"/>
                  </a:cubicBezTo>
                  <a:cubicBezTo>
                    <a:pt x="906" y="1932"/>
                    <a:pt x="905" y="1936"/>
                    <a:pt x="904" y="1941"/>
                  </a:cubicBezTo>
                  <a:cubicBezTo>
                    <a:pt x="902" y="1955"/>
                    <a:pt x="902" y="1955"/>
                    <a:pt x="902" y="1955"/>
                  </a:cubicBezTo>
                  <a:cubicBezTo>
                    <a:pt x="901" y="1958"/>
                    <a:pt x="900" y="1960"/>
                    <a:pt x="899" y="1962"/>
                  </a:cubicBezTo>
                  <a:cubicBezTo>
                    <a:pt x="898" y="1962"/>
                    <a:pt x="898" y="1962"/>
                    <a:pt x="898" y="1962"/>
                  </a:cubicBezTo>
                  <a:cubicBezTo>
                    <a:pt x="898" y="1963"/>
                    <a:pt x="897" y="1963"/>
                    <a:pt x="897" y="1963"/>
                  </a:cubicBezTo>
                  <a:cubicBezTo>
                    <a:pt x="897" y="1964"/>
                    <a:pt x="896" y="1964"/>
                    <a:pt x="895" y="1965"/>
                  </a:cubicBezTo>
                  <a:cubicBezTo>
                    <a:pt x="891" y="1968"/>
                    <a:pt x="887" y="1969"/>
                    <a:pt x="882" y="1971"/>
                  </a:cubicBezTo>
                  <a:cubicBezTo>
                    <a:pt x="882" y="1971"/>
                    <a:pt x="882" y="1971"/>
                    <a:pt x="882" y="1971"/>
                  </a:cubicBezTo>
                  <a:cubicBezTo>
                    <a:pt x="882" y="1971"/>
                    <a:pt x="882" y="1971"/>
                    <a:pt x="882" y="1971"/>
                  </a:cubicBezTo>
                  <a:cubicBezTo>
                    <a:pt x="880" y="1971"/>
                    <a:pt x="879" y="1971"/>
                    <a:pt x="877" y="1971"/>
                  </a:cubicBezTo>
                  <a:cubicBezTo>
                    <a:pt x="877" y="1972"/>
                    <a:pt x="876" y="1972"/>
                    <a:pt x="876" y="1972"/>
                  </a:cubicBezTo>
                  <a:cubicBezTo>
                    <a:pt x="874" y="1972"/>
                    <a:pt x="872" y="1972"/>
                    <a:pt x="871" y="1972"/>
                  </a:cubicBezTo>
                  <a:cubicBezTo>
                    <a:pt x="871" y="1972"/>
                    <a:pt x="871" y="1972"/>
                    <a:pt x="871" y="1972"/>
                  </a:cubicBezTo>
                  <a:cubicBezTo>
                    <a:pt x="818" y="1972"/>
                    <a:pt x="818" y="1972"/>
                    <a:pt x="818" y="1972"/>
                  </a:cubicBezTo>
                  <a:cubicBezTo>
                    <a:pt x="812" y="1972"/>
                    <a:pt x="805" y="1971"/>
                    <a:pt x="799" y="1967"/>
                  </a:cubicBezTo>
                  <a:cubicBezTo>
                    <a:pt x="799" y="1967"/>
                    <a:pt x="799" y="1967"/>
                    <a:pt x="799" y="1967"/>
                  </a:cubicBezTo>
                  <a:cubicBezTo>
                    <a:pt x="799" y="1967"/>
                    <a:pt x="799" y="1967"/>
                    <a:pt x="799" y="1967"/>
                  </a:cubicBezTo>
                  <a:cubicBezTo>
                    <a:pt x="798" y="1967"/>
                    <a:pt x="797" y="1966"/>
                    <a:pt x="797" y="1965"/>
                  </a:cubicBezTo>
                  <a:cubicBezTo>
                    <a:pt x="796" y="1964"/>
                    <a:pt x="796" y="1963"/>
                    <a:pt x="795" y="1963"/>
                  </a:cubicBezTo>
                  <a:cubicBezTo>
                    <a:pt x="795" y="1962"/>
                    <a:pt x="795" y="1962"/>
                    <a:pt x="795" y="1962"/>
                  </a:cubicBezTo>
                  <a:cubicBezTo>
                    <a:pt x="794" y="1960"/>
                    <a:pt x="794" y="1958"/>
                    <a:pt x="795" y="1956"/>
                  </a:cubicBezTo>
                  <a:close/>
                  <a:moveTo>
                    <a:pt x="674" y="1875"/>
                  </a:moveTo>
                  <a:cubicBezTo>
                    <a:pt x="674" y="1872"/>
                    <a:pt x="676" y="1869"/>
                    <a:pt x="677" y="1867"/>
                  </a:cubicBezTo>
                  <a:cubicBezTo>
                    <a:pt x="680" y="1861"/>
                    <a:pt x="683" y="1852"/>
                    <a:pt x="687" y="1847"/>
                  </a:cubicBezTo>
                  <a:cubicBezTo>
                    <a:pt x="688" y="1846"/>
                    <a:pt x="688" y="1846"/>
                    <a:pt x="688" y="1846"/>
                  </a:cubicBezTo>
                  <a:cubicBezTo>
                    <a:pt x="688" y="1846"/>
                    <a:pt x="689" y="1845"/>
                    <a:pt x="689" y="1845"/>
                  </a:cubicBezTo>
                  <a:cubicBezTo>
                    <a:pt x="689" y="1845"/>
                    <a:pt x="689" y="1845"/>
                    <a:pt x="690" y="1844"/>
                  </a:cubicBezTo>
                  <a:cubicBezTo>
                    <a:pt x="690" y="1844"/>
                    <a:pt x="690" y="1844"/>
                    <a:pt x="690" y="1844"/>
                  </a:cubicBezTo>
                  <a:cubicBezTo>
                    <a:pt x="690" y="1844"/>
                    <a:pt x="691" y="1844"/>
                    <a:pt x="691" y="1843"/>
                  </a:cubicBezTo>
                  <a:cubicBezTo>
                    <a:pt x="695" y="1840"/>
                    <a:pt x="700" y="1838"/>
                    <a:pt x="706" y="1838"/>
                  </a:cubicBezTo>
                  <a:cubicBezTo>
                    <a:pt x="706" y="1837"/>
                    <a:pt x="706" y="1837"/>
                    <a:pt x="706" y="1837"/>
                  </a:cubicBezTo>
                  <a:cubicBezTo>
                    <a:pt x="709" y="1837"/>
                    <a:pt x="713" y="1836"/>
                    <a:pt x="716" y="1836"/>
                  </a:cubicBezTo>
                  <a:cubicBezTo>
                    <a:pt x="734" y="1836"/>
                    <a:pt x="734" y="1836"/>
                    <a:pt x="734" y="1836"/>
                  </a:cubicBezTo>
                  <a:cubicBezTo>
                    <a:pt x="740" y="1836"/>
                    <a:pt x="746" y="1836"/>
                    <a:pt x="751" y="1836"/>
                  </a:cubicBezTo>
                  <a:cubicBezTo>
                    <a:pt x="759" y="1836"/>
                    <a:pt x="771" y="1835"/>
                    <a:pt x="777" y="1841"/>
                  </a:cubicBezTo>
                  <a:cubicBezTo>
                    <a:pt x="778" y="1841"/>
                    <a:pt x="778" y="1842"/>
                    <a:pt x="778" y="1842"/>
                  </a:cubicBezTo>
                  <a:cubicBezTo>
                    <a:pt x="778" y="1842"/>
                    <a:pt x="779" y="1842"/>
                    <a:pt x="779" y="1842"/>
                  </a:cubicBezTo>
                  <a:cubicBezTo>
                    <a:pt x="779" y="1842"/>
                    <a:pt x="779" y="1843"/>
                    <a:pt x="779" y="1843"/>
                  </a:cubicBezTo>
                  <a:cubicBezTo>
                    <a:pt x="779" y="1843"/>
                    <a:pt x="779" y="1843"/>
                    <a:pt x="780" y="1844"/>
                  </a:cubicBezTo>
                  <a:cubicBezTo>
                    <a:pt x="780" y="1845"/>
                    <a:pt x="780" y="1846"/>
                    <a:pt x="780" y="1847"/>
                  </a:cubicBezTo>
                  <a:cubicBezTo>
                    <a:pt x="779" y="1854"/>
                    <a:pt x="774" y="1863"/>
                    <a:pt x="773" y="1867"/>
                  </a:cubicBezTo>
                  <a:cubicBezTo>
                    <a:pt x="773" y="1867"/>
                    <a:pt x="773" y="1867"/>
                    <a:pt x="773" y="1867"/>
                  </a:cubicBezTo>
                  <a:cubicBezTo>
                    <a:pt x="772" y="1869"/>
                    <a:pt x="772" y="1870"/>
                    <a:pt x="771" y="1871"/>
                  </a:cubicBezTo>
                  <a:cubicBezTo>
                    <a:pt x="771" y="1872"/>
                    <a:pt x="771" y="1872"/>
                    <a:pt x="771" y="1872"/>
                  </a:cubicBezTo>
                  <a:cubicBezTo>
                    <a:pt x="771" y="1873"/>
                    <a:pt x="771" y="1873"/>
                    <a:pt x="770" y="1873"/>
                  </a:cubicBezTo>
                  <a:cubicBezTo>
                    <a:pt x="770" y="1874"/>
                    <a:pt x="770" y="1874"/>
                    <a:pt x="770" y="1874"/>
                  </a:cubicBezTo>
                  <a:cubicBezTo>
                    <a:pt x="770" y="1875"/>
                    <a:pt x="769" y="1875"/>
                    <a:pt x="769" y="1876"/>
                  </a:cubicBezTo>
                  <a:cubicBezTo>
                    <a:pt x="769" y="1876"/>
                    <a:pt x="769" y="1876"/>
                    <a:pt x="768" y="1876"/>
                  </a:cubicBezTo>
                  <a:cubicBezTo>
                    <a:pt x="768" y="1876"/>
                    <a:pt x="768" y="1877"/>
                    <a:pt x="768" y="1877"/>
                  </a:cubicBezTo>
                  <a:cubicBezTo>
                    <a:pt x="768" y="1877"/>
                    <a:pt x="767" y="1877"/>
                    <a:pt x="767" y="1877"/>
                  </a:cubicBezTo>
                  <a:cubicBezTo>
                    <a:pt x="766" y="1878"/>
                    <a:pt x="765" y="1879"/>
                    <a:pt x="764" y="1880"/>
                  </a:cubicBezTo>
                  <a:cubicBezTo>
                    <a:pt x="763" y="1880"/>
                    <a:pt x="762" y="1881"/>
                    <a:pt x="761" y="1881"/>
                  </a:cubicBezTo>
                  <a:cubicBezTo>
                    <a:pt x="760" y="1882"/>
                    <a:pt x="760" y="1882"/>
                    <a:pt x="760" y="1882"/>
                  </a:cubicBezTo>
                  <a:cubicBezTo>
                    <a:pt x="760" y="1882"/>
                    <a:pt x="760" y="1882"/>
                    <a:pt x="760" y="1882"/>
                  </a:cubicBezTo>
                  <a:cubicBezTo>
                    <a:pt x="756" y="1883"/>
                    <a:pt x="752" y="1885"/>
                    <a:pt x="749" y="1885"/>
                  </a:cubicBezTo>
                  <a:cubicBezTo>
                    <a:pt x="748" y="1885"/>
                    <a:pt x="746" y="1885"/>
                    <a:pt x="745" y="1886"/>
                  </a:cubicBezTo>
                  <a:cubicBezTo>
                    <a:pt x="745" y="1886"/>
                    <a:pt x="745" y="1886"/>
                    <a:pt x="745" y="1886"/>
                  </a:cubicBezTo>
                  <a:cubicBezTo>
                    <a:pt x="738" y="1886"/>
                    <a:pt x="730" y="1886"/>
                    <a:pt x="723" y="1886"/>
                  </a:cubicBezTo>
                  <a:cubicBezTo>
                    <a:pt x="693" y="1886"/>
                    <a:pt x="693" y="1886"/>
                    <a:pt x="693" y="1886"/>
                  </a:cubicBezTo>
                  <a:cubicBezTo>
                    <a:pt x="687" y="1886"/>
                    <a:pt x="676" y="1885"/>
                    <a:pt x="674" y="1878"/>
                  </a:cubicBezTo>
                  <a:cubicBezTo>
                    <a:pt x="673" y="1877"/>
                    <a:pt x="673" y="1876"/>
                    <a:pt x="673" y="1876"/>
                  </a:cubicBezTo>
                  <a:cubicBezTo>
                    <a:pt x="673" y="1875"/>
                    <a:pt x="674" y="1875"/>
                    <a:pt x="674" y="1875"/>
                  </a:cubicBezTo>
                  <a:close/>
                  <a:moveTo>
                    <a:pt x="647" y="1928"/>
                  </a:moveTo>
                  <a:cubicBezTo>
                    <a:pt x="648" y="1927"/>
                    <a:pt x="648" y="1927"/>
                    <a:pt x="648" y="1927"/>
                  </a:cubicBezTo>
                  <a:cubicBezTo>
                    <a:pt x="648" y="1926"/>
                    <a:pt x="648" y="1926"/>
                    <a:pt x="648" y="1926"/>
                  </a:cubicBezTo>
                  <a:cubicBezTo>
                    <a:pt x="649" y="1925"/>
                    <a:pt x="649" y="1924"/>
                    <a:pt x="650" y="1924"/>
                  </a:cubicBezTo>
                  <a:cubicBezTo>
                    <a:pt x="650" y="1924"/>
                    <a:pt x="650" y="1924"/>
                    <a:pt x="650" y="1924"/>
                  </a:cubicBezTo>
                  <a:cubicBezTo>
                    <a:pt x="661" y="1909"/>
                    <a:pt x="687" y="1912"/>
                    <a:pt x="703" y="1912"/>
                  </a:cubicBezTo>
                  <a:cubicBezTo>
                    <a:pt x="703" y="1912"/>
                    <a:pt x="703" y="1912"/>
                    <a:pt x="703" y="1912"/>
                  </a:cubicBezTo>
                  <a:cubicBezTo>
                    <a:pt x="708" y="1912"/>
                    <a:pt x="720" y="1911"/>
                    <a:pt x="730" y="1912"/>
                  </a:cubicBezTo>
                  <a:cubicBezTo>
                    <a:pt x="734" y="1912"/>
                    <a:pt x="737" y="1912"/>
                    <a:pt x="740" y="1913"/>
                  </a:cubicBezTo>
                  <a:cubicBezTo>
                    <a:pt x="742" y="1913"/>
                    <a:pt x="744" y="1914"/>
                    <a:pt x="745" y="1915"/>
                  </a:cubicBezTo>
                  <a:cubicBezTo>
                    <a:pt x="749" y="1917"/>
                    <a:pt x="752" y="1919"/>
                    <a:pt x="752" y="1923"/>
                  </a:cubicBezTo>
                  <a:cubicBezTo>
                    <a:pt x="752" y="1923"/>
                    <a:pt x="752" y="1924"/>
                    <a:pt x="752" y="1924"/>
                  </a:cubicBezTo>
                  <a:cubicBezTo>
                    <a:pt x="752" y="1924"/>
                    <a:pt x="752" y="1924"/>
                    <a:pt x="752" y="1924"/>
                  </a:cubicBezTo>
                  <a:cubicBezTo>
                    <a:pt x="752" y="1925"/>
                    <a:pt x="751" y="1926"/>
                    <a:pt x="751" y="1927"/>
                  </a:cubicBezTo>
                  <a:cubicBezTo>
                    <a:pt x="741" y="1956"/>
                    <a:pt x="741" y="1956"/>
                    <a:pt x="741" y="1956"/>
                  </a:cubicBezTo>
                  <a:cubicBezTo>
                    <a:pt x="740" y="1958"/>
                    <a:pt x="738" y="1960"/>
                    <a:pt x="736" y="1962"/>
                  </a:cubicBezTo>
                  <a:cubicBezTo>
                    <a:pt x="734" y="1964"/>
                    <a:pt x="731" y="1966"/>
                    <a:pt x="728" y="1967"/>
                  </a:cubicBezTo>
                  <a:cubicBezTo>
                    <a:pt x="728" y="1968"/>
                    <a:pt x="727" y="1968"/>
                    <a:pt x="727" y="1968"/>
                  </a:cubicBezTo>
                  <a:cubicBezTo>
                    <a:pt x="723" y="1970"/>
                    <a:pt x="718" y="1971"/>
                    <a:pt x="713" y="1972"/>
                  </a:cubicBezTo>
                  <a:cubicBezTo>
                    <a:pt x="713" y="1972"/>
                    <a:pt x="713" y="1972"/>
                    <a:pt x="713" y="1972"/>
                  </a:cubicBezTo>
                  <a:cubicBezTo>
                    <a:pt x="712" y="1972"/>
                    <a:pt x="711" y="1972"/>
                    <a:pt x="710" y="1972"/>
                  </a:cubicBezTo>
                  <a:cubicBezTo>
                    <a:pt x="701" y="1973"/>
                    <a:pt x="692" y="1972"/>
                    <a:pt x="682" y="1972"/>
                  </a:cubicBezTo>
                  <a:cubicBezTo>
                    <a:pt x="673" y="1973"/>
                    <a:pt x="663" y="1973"/>
                    <a:pt x="654" y="1973"/>
                  </a:cubicBezTo>
                  <a:cubicBezTo>
                    <a:pt x="647" y="1973"/>
                    <a:pt x="638" y="1971"/>
                    <a:pt x="634" y="1966"/>
                  </a:cubicBezTo>
                  <a:cubicBezTo>
                    <a:pt x="634" y="1965"/>
                    <a:pt x="634" y="1965"/>
                    <a:pt x="633" y="1965"/>
                  </a:cubicBezTo>
                  <a:cubicBezTo>
                    <a:pt x="633" y="1964"/>
                    <a:pt x="633" y="1964"/>
                    <a:pt x="633" y="1964"/>
                  </a:cubicBezTo>
                  <a:cubicBezTo>
                    <a:pt x="633" y="1963"/>
                    <a:pt x="633" y="1963"/>
                    <a:pt x="632" y="1963"/>
                  </a:cubicBezTo>
                  <a:cubicBezTo>
                    <a:pt x="632" y="1963"/>
                    <a:pt x="632" y="1962"/>
                    <a:pt x="632" y="1962"/>
                  </a:cubicBezTo>
                  <a:cubicBezTo>
                    <a:pt x="632" y="1962"/>
                    <a:pt x="632" y="1962"/>
                    <a:pt x="632" y="1962"/>
                  </a:cubicBezTo>
                  <a:cubicBezTo>
                    <a:pt x="632" y="1962"/>
                    <a:pt x="632" y="1961"/>
                    <a:pt x="632" y="1960"/>
                  </a:cubicBezTo>
                  <a:cubicBezTo>
                    <a:pt x="632" y="1959"/>
                    <a:pt x="632" y="1959"/>
                    <a:pt x="633" y="1959"/>
                  </a:cubicBezTo>
                  <a:cubicBezTo>
                    <a:pt x="633" y="1958"/>
                    <a:pt x="633" y="1957"/>
                    <a:pt x="633" y="1956"/>
                  </a:cubicBezTo>
                  <a:cubicBezTo>
                    <a:pt x="633" y="1956"/>
                    <a:pt x="633" y="1956"/>
                    <a:pt x="633" y="1956"/>
                  </a:cubicBezTo>
                  <a:cubicBezTo>
                    <a:pt x="634" y="1955"/>
                    <a:pt x="634" y="1955"/>
                    <a:pt x="634" y="1955"/>
                  </a:cubicBezTo>
                  <a:cubicBezTo>
                    <a:pt x="634" y="1954"/>
                    <a:pt x="635" y="1953"/>
                    <a:pt x="635" y="1952"/>
                  </a:cubicBezTo>
                  <a:cubicBezTo>
                    <a:pt x="639" y="1944"/>
                    <a:pt x="643" y="1936"/>
                    <a:pt x="647" y="1928"/>
                  </a:cubicBezTo>
                  <a:cubicBezTo>
                    <a:pt x="647" y="1928"/>
                    <a:pt x="647" y="1928"/>
                    <a:pt x="647" y="1928"/>
                  </a:cubicBezTo>
                  <a:close/>
                  <a:moveTo>
                    <a:pt x="527" y="1875"/>
                  </a:moveTo>
                  <a:cubicBezTo>
                    <a:pt x="528" y="1873"/>
                    <a:pt x="531" y="1870"/>
                    <a:pt x="532" y="1868"/>
                  </a:cubicBezTo>
                  <a:cubicBezTo>
                    <a:pt x="536" y="1861"/>
                    <a:pt x="541" y="1854"/>
                    <a:pt x="546" y="1848"/>
                  </a:cubicBezTo>
                  <a:cubicBezTo>
                    <a:pt x="546" y="1847"/>
                    <a:pt x="546" y="1847"/>
                    <a:pt x="547" y="1847"/>
                  </a:cubicBezTo>
                  <a:cubicBezTo>
                    <a:pt x="547" y="1847"/>
                    <a:pt x="547" y="1847"/>
                    <a:pt x="547" y="1846"/>
                  </a:cubicBezTo>
                  <a:cubicBezTo>
                    <a:pt x="561" y="1833"/>
                    <a:pt x="590" y="1837"/>
                    <a:pt x="608" y="1837"/>
                  </a:cubicBezTo>
                  <a:cubicBezTo>
                    <a:pt x="616" y="1837"/>
                    <a:pt x="626" y="1835"/>
                    <a:pt x="634" y="1839"/>
                  </a:cubicBezTo>
                  <a:cubicBezTo>
                    <a:pt x="634" y="1839"/>
                    <a:pt x="634" y="1839"/>
                    <a:pt x="634" y="1839"/>
                  </a:cubicBezTo>
                  <a:cubicBezTo>
                    <a:pt x="634" y="1839"/>
                    <a:pt x="635" y="1839"/>
                    <a:pt x="636" y="1840"/>
                  </a:cubicBezTo>
                  <a:cubicBezTo>
                    <a:pt x="636" y="1840"/>
                    <a:pt x="636" y="1840"/>
                    <a:pt x="636" y="1840"/>
                  </a:cubicBezTo>
                  <a:cubicBezTo>
                    <a:pt x="638" y="1841"/>
                    <a:pt x="639" y="1843"/>
                    <a:pt x="639" y="1844"/>
                  </a:cubicBezTo>
                  <a:cubicBezTo>
                    <a:pt x="640" y="1845"/>
                    <a:pt x="640" y="1847"/>
                    <a:pt x="639" y="1849"/>
                  </a:cubicBezTo>
                  <a:cubicBezTo>
                    <a:pt x="638" y="1850"/>
                    <a:pt x="638" y="1850"/>
                    <a:pt x="638" y="1850"/>
                  </a:cubicBezTo>
                  <a:cubicBezTo>
                    <a:pt x="637" y="1854"/>
                    <a:pt x="633" y="1858"/>
                    <a:pt x="631" y="1862"/>
                  </a:cubicBezTo>
                  <a:cubicBezTo>
                    <a:pt x="631" y="1862"/>
                    <a:pt x="631" y="1862"/>
                    <a:pt x="631" y="1862"/>
                  </a:cubicBezTo>
                  <a:cubicBezTo>
                    <a:pt x="625" y="1873"/>
                    <a:pt x="625" y="1873"/>
                    <a:pt x="625" y="1873"/>
                  </a:cubicBezTo>
                  <a:cubicBezTo>
                    <a:pt x="624" y="1874"/>
                    <a:pt x="623" y="1876"/>
                    <a:pt x="621" y="1878"/>
                  </a:cubicBezTo>
                  <a:cubicBezTo>
                    <a:pt x="618" y="1879"/>
                    <a:pt x="616" y="1881"/>
                    <a:pt x="613" y="1882"/>
                  </a:cubicBezTo>
                  <a:cubicBezTo>
                    <a:pt x="612" y="1882"/>
                    <a:pt x="611" y="1883"/>
                    <a:pt x="610" y="1883"/>
                  </a:cubicBezTo>
                  <a:cubicBezTo>
                    <a:pt x="610" y="1883"/>
                    <a:pt x="609" y="1883"/>
                    <a:pt x="609" y="1884"/>
                  </a:cubicBezTo>
                  <a:cubicBezTo>
                    <a:pt x="609" y="1884"/>
                    <a:pt x="609" y="1884"/>
                    <a:pt x="609" y="1884"/>
                  </a:cubicBezTo>
                  <a:cubicBezTo>
                    <a:pt x="607" y="1884"/>
                    <a:pt x="605" y="1885"/>
                    <a:pt x="603" y="1885"/>
                  </a:cubicBezTo>
                  <a:cubicBezTo>
                    <a:pt x="599" y="1886"/>
                    <a:pt x="596" y="1886"/>
                    <a:pt x="592" y="1886"/>
                  </a:cubicBezTo>
                  <a:cubicBezTo>
                    <a:pt x="582" y="1886"/>
                    <a:pt x="582" y="1886"/>
                    <a:pt x="582" y="1886"/>
                  </a:cubicBezTo>
                  <a:cubicBezTo>
                    <a:pt x="582" y="1886"/>
                    <a:pt x="582" y="1886"/>
                    <a:pt x="582" y="1886"/>
                  </a:cubicBezTo>
                  <a:cubicBezTo>
                    <a:pt x="570" y="1886"/>
                    <a:pt x="557" y="1886"/>
                    <a:pt x="545" y="1886"/>
                  </a:cubicBezTo>
                  <a:cubicBezTo>
                    <a:pt x="540" y="1886"/>
                    <a:pt x="528" y="1885"/>
                    <a:pt x="527" y="1878"/>
                  </a:cubicBezTo>
                  <a:cubicBezTo>
                    <a:pt x="527" y="1877"/>
                    <a:pt x="527" y="1876"/>
                    <a:pt x="527" y="1875"/>
                  </a:cubicBezTo>
                  <a:close/>
                  <a:moveTo>
                    <a:pt x="545" y="2017"/>
                  </a:moveTo>
                  <a:cubicBezTo>
                    <a:pt x="545" y="2017"/>
                    <a:pt x="545" y="2017"/>
                    <a:pt x="545" y="2017"/>
                  </a:cubicBezTo>
                  <a:cubicBezTo>
                    <a:pt x="543" y="2024"/>
                    <a:pt x="538" y="2031"/>
                    <a:pt x="534" y="2038"/>
                  </a:cubicBezTo>
                  <a:cubicBezTo>
                    <a:pt x="534" y="2038"/>
                    <a:pt x="534" y="2038"/>
                    <a:pt x="534" y="2038"/>
                  </a:cubicBezTo>
                  <a:cubicBezTo>
                    <a:pt x="530" y="2045"/>
                    <a:pt x="527" y="2053"/>
                    <a:pt x="521" y="2060"/>
                  </a:cubicBezTo>
                  <a:cubicBezTo>
                    <a:pt x="521" y="2061"/>
                    <a:pt x="520" y="2061"/>
                    <a:pt x="520" y="2062"/>
                  </a:cubicBezTo>
                  <a:cubicBezTo>
                    <a:pt x="520" y="2062"/>
                    <a:pt x="520" y="2062"/>
                    <a:pt x="520" y="2062"/>
                  </a:cubicBezTo>
                  <a:cubicBezTo>
                    <a:pt x="519" y="2063"/>
                    <a:pt x="518" y="2064"/>
                    <a:pt x="517" y="2064"/>
                  </a:cubicBezTo>
                  <a:cubicBezTo>
                    <a:pt x="517" y="2065"/>
                    <a:pt x="517" y="2065"/>
                    <a:pt x="516" y="2065"/>
                  </a:cubicBezTo>
                  <a:cubicBezTo>
                    <a:pt x="516" y="2065"/>
                    <a:pt x="516" y="2066"/>
                    <a:pt x="516" y="2066"/>
                  </a:cubicBezTo>
                  <a:cubicBezTo>
                    <a:pt x="510" y="2071"/>
                    <a:pt x="503" y="2074"/>
                    <a:pt x="496" y="2076"/>
                  </a:cubicBezTo>
                  <a:cubicBezTo>
                    <a:pt x="495" y="2076"/>
                    <a:pt x="494" y="2076"/>
                    <a:pt x="493" y="2077"/>
                  </a:cubicBezTo>
                  <a:cubicBezTo>
                    <a:pt x="489" y="2078"/>
                    <a:pt x="484" y="2078"/>
                    <a:pt x="480" y="2078"/>
                  </a:cubicBezTo>
                  <a:cubicBezTo>
                    <a:pt x="476" y="2078"/>
                    <a:pt x="476" y="2078"/>
                    <a:pt x="476" y="2078"/>
                  </a:cubicBezTo>
                  <a:cubicBezTo>
                    <a:pt x="476" y="2078"/>
                    <a:pt x="476" y="2078"/>
                    <a:pt x="476" y="2078"/>
                  </a:cubicBezTo>
                  <a:cubicBezTo>
                    <a:pt x="458" y="2078"/>
                    <a:pt x="439" y="2078"/>
                    <a:pt x="421" y="2079"/>
                  </a:cubicBezTo>
                  <a:cubicBezTo>
                    <a:pt x="419" y="2079"/>
                    <a:pt x="418" y="2078"/>
                    <a:pt x="416" y="2078"/>
                  </a:cubicBezTo>
                  <a:cubicBezTo>
                    <a:pt x="414" y="2078"/>
                    <a:pt x="412" y="2078"/>
                    <a:pt x="410" y="2077"/>
                  </a:cubicBezTo>
                  <a:cubicBezTo>
                    <a:pt x="406" y="2076"/>
                    <a:pt x="404" y="2074"/>
                    <a:pt x="402" y="2072"/>
                  </a:cubicBezTo>
                  <a:cubicBezTo>
                    <a:pt x="401" y="2070"/>
                    <a:pt x="400" y="2068"/>
                    <a:pt x="400" y="2066"/>
                  </a:cubicBezTo>
                  <a:cubicBezTo>
                    <a:pt x="400" y="2064"/>
                    <a:pt x="401" y="2062"/>
                    <a:pt x="402" y="2060"/>
                  </a:cubicBezTo>
                  <a:cubicBezTo>
                    <a:pt x="402" y="2059"/>
                    <a:pt x="402" y="2059"/>
                    <a:pt x="403" y="2059"/>
                  </a:cubicBezTo>
                  <a:cubicBezTo>
                    <a:pt x="403" y="2058"/>
                    <a:pt x="403" y="2058"/>
                    <a:pt x="403" y="2058"/>
                  </a:cubicBezTo>
                  <a:cubicBezTo>
                    <a:pt x="404" y="2057"/>
                    <a:pt x="404" y="2057"/>
                    <a:pt x="404" y="2057"/>
                  </a:cubicBezTo>
                  <a:cubicBezTo>
                    <a:pt x="404" y="2057"/>
                    <a:pt x="404" y="2057"/>
                    <a:pt x="404" y="2057"/>
                  </a:cubicBezTo>
                  <a:cubicBezTo>
                    <a:pt x="409" y="2050"/>
                    <a:pt x="413" y="2043"/>
                    <a:pt x="418" y="2035"/>
                  </a:cubicBezTo>
                  <a:cubicBezTo>
                    <a:pt x="422" y="2030"/>
                    <a:pt x="425" y="2024"/>
                    <a:pt x="430" y="2019"/>
                  </a:cubicBezTo>
                  <a:cubicBezTo>
                    <a:pt x="430" y="2018"/>
                    <a:pt x="431" y="2018"/>
                    <a:pt x="431" y="2017"/>
                  </a:cubicBezTo>
                  <a:cubicBezTo>
                    <a:pt x="431" y="2017"/>
                    <a:pt x="432" y="2017"/>
                    <a:pt x="432" y="2017"/>
                  </a:cubicBezTo>
                  <a:cubicBezTo>
                    <a:pt x="433" y="2016"/>
                    <a:pt x="434" y="2015"/>
                    <a:pt x="435" y="2014"/>
                  </a:cubicBezTo>
                  <a:cubicBezTo>
                    <a:pt x="435" y="2014"/>
                    <a:pt x="435" y="2014"/>
                    <a:pt x="435" y="2014"/>
                  </a:cubicBezTo>
                  <a:cubicBezTo>
                    <a:pt x="435" y="2014"/>
                    <a:pt x="435" y="2014"/>
                    <a:pt x="435" y="2014"/>
                  </a:cubicBezTo>
                  <a:cubicBezTo>
                    <a:pt x="441" y="2009"/>
                    <a:pt x="449" y="2006"/>
                    <a:pt x="457" y="2004"/>
                  </a:cubicBezTo>
                  <a:cubicBezTo>
                    <a:pt x="457" y="2004"/>
                    <a:pt x="457" y="2004"/>
                    <a:pt x="457" y="2004"/>
                  </a:cubicBezTo>
                  <a:cubicBezTo>
                    <a:pt x="457" y="2004"/>
                    <a:pt x="458" y="2004"/>
                    <a:pt x="458" y="2004"/>
                  </a:cubicBezTo>
                  <a:cubicBezTo>
                    <a:pt x="459" y="2004"/>
                    <a:pt x="461" y="2004"/>
                    <a:pt x="462" y="2004"/>
                  </a:cubicBezTo>
                  <a:cubicBezTo>
                    <a:pt x="463" y="2003"/>
                    <a:pt x="464" y="2003"/>
                    <a:pt x="465" y="2003"/>
                  </a:cubicBezTo>
                  <a:cubicBezTo>
                    <a:pt x="466" y="2003"/>
                    <a:pt x="467" y="2003"/>
                    <a:pt x="468" y="2003"/>
                  </a:cubicBezTo>
                  <a:cubicBezTo>
                    <a:pt x="468" y="2003"/>
                    <a:pt x="469" y="2003"/>
                    <a:pt x="470" y="2003"/>
                  </a:cubicBezTo>
                  <a:cubicBezTo>
                    <a:pt x="471" y="2003"/>
                    <a:pt x="471" y="2003"/>
                    <a:pt x="471" y="2003"/>
                  </a:cubicBezTo>
                  <a:cubicBezTo>
                    <a:pt x="471" y="2003"/>
                    <a:pt x="471" y="2003"/>
                    <a:pt x="471" y="2003"/>
                  </a:cubicBezTo>
                  <a:cubicBezTo>
                    <a:pt x="488" y="2003"/>
                    <a:pt x="504" y="2003"/>
                    <a:pt x="521" y="2003"/>
                  </a:cubicBezTo>
                  <a:cubicBezTo>
                    <a:pt x="521" y="2003"/>
                    <a:pt x="521" y="2003"/>
                    <a:pt x="521" y="2003"/>
                  </a:cubicBezTo>
                  <a:cubicBezTo>
                    <a:pt x="524" y="2003"/>
                    <a:pt x="524" y="2003"/>
                    <a:pt x="524" y="2003"/>
                  </a:cubicBezTo>
                  <a:cubicBezTo>
                    <a:pt x="528" y="2003"/>
                    <a:pt x="532" y="2003"/>
                    <a:pt x="535" y="2004"/>
                  </a:cubicBezTo>
                  <a:cubicBezTo>
                    <a:pt x="536" y="2004"/>
                    <a:pt x="536" y="2005"/>
                    <a:pt x="537" y="2005"/>
                  </a:cubicBezTo>
                  <a:cubicBezTo>
                    <a:pt x="537" y="2005"/>
                    <a:pt x="538" y="2005"/>
                    <a:pt x="538" y="2006"/>
                  </a:cubicBezTo>
                  <a:cubicBezTo>
                    <a:pt x="538" y="2006"/>
                    <a:pt x="539" y="2006"/>
                    <a:pt x="539" y="2006"/>
                  </a:cubicBezTo>
                  <a:cubicBezTo>
                    <a:pt x="543" y="2008"/>
                    <a:pt x="546" y="2012"/>
                    <a:pt x="545" y="2017"/>
                  </a:cubicBezTo>
                  <a:close/>
                  <a:moveTo>
                    <a:pt x="579" y="1956"/>
                  </a:moveTo>
                  <a:cubicBezTo>
                    <a:pt x="579" y="1956"/>
                    <a:pt x="579" y="1956"/>
                    <a:pt x="579" y="1956"/>
                  </a:cubicBezTo>
                  <a:cubicBezTo>
                    <a:pt x="579" y="1956"/>
                    <a:pt x="579" y="1956"/>
                    <a:pt x="579" y="1956"/>
                  </a:cubicBezTo>
                  <a:cubicBezTo>
                    <a:pt x="578" y="1957"/>
                    <a:pt x="578" y="1958"/>
                    <a:pt x="577" y="1959"/>
                  </a:cubicBezTo>
                  <a:cubicBezTo>
                    <a:pt x="577" y="1959"/>
                    <a:pt x="577" y="1960"/>
                    <a:pt x="577" y="1960"/>
                  </a:cubicBezTo>
                  <a:cubicBezTo>
                    <a:pt x="572" y="1964"/>
                    <a:pt x="566" y="1968"/>
                    <a:pt x="560" y="1970"/>
                  </a:cubicBezTo>
                  <a:cubicBezTo>
                    <a:pt x="560" y="1970"/>
                    <a:pt x="560" y="1970"/>
                    <a:pt x="560" y="1970"/>
                  </a:cubicBezTo>
                  <a:cubicBezTo>
                    <a:pt x="559" y="1970"/>
                    <a:pt x="558" y="1970"/>
                    <a:pt x="557" y="1971"/>
                  </a:cubicBezTo>
                  <a:cubicBezTo>
                    <a:pt x="556" y="1971"/>
                    <a:pt x="556" y="1971"/>
                    <a:pt x="555" y="1971"/>
                  </a:cubicBezTo>
                  <a:cubicBezTo>
                    <a:pt x="554" y="1971"/>
                    <a:pt x="554" y="1971"/>
                    <a:pt x="553" y="1971"/>
                  </a:cubicBezTo>
                  <a:cubicBezTo>
                    <a:pt x="550" y="1972"/>
                    <a:pt x="546" y="1973"/>
                    <a:pt x="542" y="1973"/>
                  </a:cubicBezTo>
                  <a:cubicBezTo>
                    <a:pt x="541" y="1973"/>
                    <a:pt x="541" y="1973"/>
                    <a:pt x="541" y="1973"/>
                  </a:cubicBezTo>
                  <a:cubicBezTo>
                    <a:pt x="534" y="1973"/>
                    <a:pt x="527" y="1973"/>
                    <a:pt x="520" y="1973"/>
                  </a:cubicBezTo>
                  <a:cubicBezTo>
                    <a:pt x="510" y="1973"/>
                    <a:pt x="499" y="1973"/>
                    <a:pt x="489" y="1973"/>
                  </a:cubicBezTo>
                  <a:cubicBezTo>
                    <a:pt x="488" y="1973"/>
                    <a:pt x="486" y="1973"/>
                    <a:pt x="484" y="1973"/>
                  </a:cubicBezTo>
                  <a:cubicBezTo>
                    <a:pt x="484" y="1973"/>
                    <a:pt x="484" y="1973"/>
                    <a:pt x="483" y="1973"/>
                  </a:cubicBezTo>
                  <a:cubicBezTo>
                    <a:pt x="482" y="1972"/>
                    <a:pt x="480" y="1972"/>
                    <a:pt x="479" y="1972"/>
                  </a:cubicBezTo>
                  <a:cubicBezTo>
                    <a:pt x="479" y="1972"/>
                    <a:pt x="479" y="1972"/>
                    <a:pt x="479" y="1972"/>
                  </a:cubicBezTo>
                  <a:cubicBezTo>
                    <a:pt x="479" y="1972"/>
                    <a:pt x="479" y="1972"/>
                    <a:pt x="479" y="1972"/>
                  </a:cubicBezTo>
                  <a:cubicBezTo>
                    <a:pt x="474" y="1970"/>
                    <a:pt x="470" y="1968"/>
                    <a:pt x="470" y="1963"/>
                  </a:cubicBezTo>
                  <a:cubicBezTo>
                    <a:pt x="470" y="1962"/>
                    <a:pt x="470" y="1961"/>
                    <a:pt x="470" y="1960"/>
                  </a:cubicBezTo>
                  <a:cubicBezTo>
                    <a:pt x="470" y="1960"/>
                    <a:pt x="470" y="1959"/>
                    <a:pt x="471" y="1959"/>
                  </a:cubicBezTo>
                  <a:cubicBezTo>
                    <a:pt x="471" y="1958"/>
                    <a:pt x="471" y="1957"/>
                    <a:pt x="472" y="1957"/>
                  </a:cubicBezTo>
                  <a:cubicBezTo>
                    <a:pt x="472" y="1957"/>
                    <a:pt x="472" y="1956"/>
                    <a:pt x="472" y="1956"/>
                  </a:cubicBezTo>
                  <a:cubicBezTo>
                    <a:pt x="472" y="1956"/>
                    <a:pt x="472" y="1956"/>
                    <a:pt x="472" y="1956"/>
                  </a:cubicBezTo>
                  <a:cubicBezTo>
                    <a:pt x="473" y="1955"/>
                    <a:pt x="474" y="1954"/>
                    <a:pt x="474" y="1953"/>
                  </a:cubicBezTo>
                  <a:cubicBezTo>
                    <a:pt x="479" y="1945"/>
                    <a:pt x="485" y="1938"/>
                    <a:pt x="490" y="1930"/>
                  </a:cubicBezTo>
                  <a:cubicBezTo>
                    <a:pt x="490" y="1930"/>
                    <a:pt x="490" y="1930"/>
                    <a:pt x="490" y="1930"/>
                  </a:cubicBezTo>
                  <a:cubicBezTo>
                    <a:pt x="492" y="1927"/>
                    <a:pt x="492" y="1927"/>
                    <a:pt x="492" y="1927"/>
                  </a:cubicBezTo>
                  <a:cubicBezTo>
                    <a:pt x="493" y="1925"/>
                    <a:pt x="495" y="1923"/>
                    <a:pt x="498" y="1921"/>
                  </a:cubicBezTo>
                  <a:cubicBezTo>
                    <a:pt x="499" y="1920"/>
                    <a:pt x="501" y="1919"/>
                    <a:pt x="503" y="1918"/>
                  </a:cubicBezTo>
                  <a:cubicBezTo>
                    <a:pt x="504" y="1918"/>
                    <a:pt x="505" y="1917"/>
                    <a:pt x="506" y="1917"/>
                  </a:cubicBezTo>
                  <a:cubicBezTo>
                    <a:pt x="506" y="1917"/>
                    <a:pt x="506" y="1917"/>
                    <a:pt x="507" y="1917"/>
                  </a:cubicBezTo>
                  <a:cubicBezTo>
                    <a:pt x="507" y="1917"/>
                    <a:pt x="507" y="1916"/>
                    <a:pt x="507" y="1916"/>
                  </a:cubicBezTo>
                  <a:cubicBezTo>
                    <a:pt x="508" y="1916"/>
                    <a:pt x="508" y="1916"/>
                    <a:pt x="508" y="1916"/>
                  </a:cubicBezTo>
                  <a:cubicBezTo>
                    <a:pt x="511" y="1915"/>
                    <a:pt x="514" y="1914"/>
                    <a:pt x="517" y="1913"/>
                  </a:cubicBezTo>
                  <a:cubicBezTo>
                    <a:pt x="521" y="1913"/>
                    <a:pt x="525" y="1912"/>
                    <a:pt x="528" y="1912"/>
                  </a:cubicBezTo>
                  <a:cubicBezTo>
                    <a:pt x="538" y="1912"/>
                    <a:pt x="538" y="1912"/>
                    <a:pt x="538" y="1912"/>
                  </a:cubicBezTo>
                  <a:cubicBezTo>
                    <a:pt x="541" y="1912"/>
                    <a:pt x="543" y="1912"/>
                    <a:pt x="545" y="1912"/>
                  </a:cubicBezTo>
                  <a:cubicBezTo>
                    <a:pt x="555" y="1912"/>
                    <a:pt x="564" y="1912"/>
                    <a:pt x="573" y="1912"/>
                  </a:cubicBezTo>
                  <a:cubicBezTo>
                    <a:pt x="573" y="1912"/>
                    <a:pt x="573" y="1912"/>
                    <a:pt x="573" y="1912"/>
                  </a:cubicBezTo>
                  <a:cubicBezTo>
                    <a:pt x="577" y="1912"/>
                    <a:pt x="577" y="1912"/>
                    <a:pt x="577" y="1912"/>
                  </a:cubicBezTo>
                  <a:cubicBezTo>
                    <a:pt x="581" y="1912"/>
                    <a:pt x="584" y="1913"/>
                    <a:pt x="587" y="1913"/>
                  </a:cubicBezTo>
                  <a:cubicBezTo>
                    <a:pt x="589" y="1914"/>
                    <a:pt x="590" y="1915"/>
                    <a:pt x="592" y="1915"/>
                  </a:cubicBezTo>
                  <a:cubicBezTo>
                    <a:pt x="596" y="1918"/>
                    <a:pt x="599" y="1921"/>
                    <a:pt x="595" y="1927"/>
                  </a:cubicBezTo>
                  <a:cubicBezTo>
                    <a:pt x="592" y="1934"/>
                    <a:pt x="588" y="1941"/>
                    <a:pt x="584" y="1948"/>
                  </a:cubicBezTo>
                  <a:cubicBezTo>
                    <a:pt x="579" y="1956"/>
                    <a:pt x="579" y="1956"/>
                    <a:pt x="579" y="1956"/>
                  </a:cubicBezTo>
                  <a:cubicBezTo>
                    <a:pt x="579" y="1956"/>
                    <a:pt x="579" y="1956"/>
                    <a:pt x="579" y="1956"/>
                  </a:cubicBezTo>
                  <a:close/>
                  <a:moveTo>
                    <a:pt x="1064" y="2056"/>
                  </a:moveTo>
                  <a:cubicBezTo>
                    <a:pt x="1064" y="2057"/>
                    <a:pt x="1064" y="2059"/>
                    <a:pt x="1064" y="2060"/>
                  </a:cubicBezTo>
                  <a:cubicBezTo>
                    <a:pt x="1064" y="2060"/>
                    <a:pt x="1064" y="2060"/>
                    <a:pt x="1064" y="2061"/>
                  </a:cubicBezTo>
                  <a:cubicBezTo>
                    <a:pt x="1063" y="2062"/>
                    <a:pt x="1063" y="2063"/>
                    <a:pt x="1062" y="2064"/>
                  </a:cubicBezTo>
                  <a:cubicBezTo>
                    <a:pt x="1062" y="2064"/>
                    <a:pt x="1062" y="2064"/>
                    <a:pt x="1062" y="2064"/>
                  </a:cubicBezTo>
                  <a:cubicBezTo>
                    <a:pt x="1062" y="2064"/>
                    <a:pt x="1062" y="2064"/>
                    <a:pt x="1062" y="2064"/>
                  </a:cubicBezTo>
                  <a:cubicBezTo>
                    <a:pt x="1061" y="2065"/>
                    <a:pt x="1060" y="2066"/>
                    <a:pt x="1059" y="2067"/>
                  </a:cubicBezTo>
                  <a:cubicBezTo>
                    <a:pt x="1059" y="2067"/>
                    <a:pt x="1059" y="2067"/>
                    <a:pt x="1059" y="2068"/>
                  </a:cubicBezTo>
                  <a:cubicBezTo>
                    <a:pt x="1058" y="2069"/>
                    <a:pt x="1057" y="2069"/>
                    <a:pt x="1056" y="2070"/>
                  </a:cubicBezTo>
                  <a:cubicBezTo>
                    <a:pt x="1056" y="2070"/>
                    <a:pt x="1055" y="2071"/>
                    <a:pt x="1055" y="2071"/>
                  </a:cubicBezTo>
                  <a:cubicBezTo>
                    <a:pt x="1055" y="2071"/>
                    <a:pt x="1055" y="2071"/>
                    <a:pt x="1055" y="2071"/>
                  </a:cubicBezTo>
                  <a:cubicBezTo>
                    <a:pt x="1053" y="2072"/>
                    <a:pt x="1052" y="2072"/>
                    <a:pt x="1051" y="2073"/>
                  </a:cubicBezTo>
                  <a:cubicBezTo>
                    <a:pt x="1051" y="2073"/>
                    <a:pt x="1051" y="2073"/>
                    <a:pt x="1050" y="2073"/>
                  </a:cubicBezTo>
                  <a:cubicBezTo>
                    <a:pt x="1049" y="2074"/>
                    <a:pt x="1048" y="2074"/>
                    <a:pt x="1047" y="2074"/>
                  </a:cubicBezTo>
                  <a:cubicBezTo>
                    <a:pt x="1047" y="2075"/>
                    <a:pt x="1046" y="2075"/>
                    <a:pt x="1046" y="2075"/>
                  </a:cubicBezTo>
                  <a:cubicBezTo>
                    <a:pt x="1046" y="2075"/>
                    <a:pt x="1045" y="2075"/>
                    <a:pt x="1045" y="2075"/>
                  </a:cubicBezTo>
                  <a:cubicBezTo>
                    <a:pt x="1045" y="2075"/>
                    <a:pt x="1045" y="2075"/>
                    <a:pt x="1044" y="2075"/>
                  </a:cubicBezTo>
                  <a:cubicBezTo>
                    <a:pt x="1043" y="2076"/>
                    <a:pt x="1042" y="2076"/>
                    <a:pt x="1041" y="2076"/>
                  </a:cubicBezTo>
                  <a:cubicBezTo>
                    <a:pt x="1039" y="2076"/>
                    <a:pt x="1038" y="2076"/>
                    <a:pt x="1037" y="2077"/>
                  </a:cubicBezTo>
                  <a:cubicBezTo>
                    <a:pt x="1036" y="2077"/>
                    <a:pt x="1035" y="2077"/>
                    <a:pt x="1034" y="2077"/>
                  </a:cubicBezTo>
                  <a:cubicBezTo>
                    <a:pt x="1033" y="2077"/>
                    <a:pt x="1033" y="2077"/>
                    <a:pt x="1033" y="2077"/>
                  </a:cubicBezTo>
                  <a:cubicBezTo>
                    <a:pt x="1031" y="2077"/>
                    <a:pt x="1031" y="2077"/>
                    <a:pt x="1031" y="2077"/>
                  </a:cubicBezTo>
                  <a:cubicBezTo>
                    <a:pt x="1031" y="2077"/>
                    <a:pt x="1031" y="2077"/>
                    <a:pt x="1031" y="2077"/>
                  </a:cubicBezTo>
                  <a:cubicBezTo>
                    <a:pt x="1025" y="2077"/>
                    <a:pt x="1018" y="2077"/>
                    <a:pt x="1011" y="2077"/>
                  </a:cubicBezTo>
                  <a:cubicBezTo>
                    <a:pt x="981" y="2077"/>
                    <a:pt x="630" y="2078"/>
                    <a:pt x="605" y="2078"/>
                  </a:cubicBezTo>
                  <a:cubicBezTo>
                    <a:pt x="604" y="2078"/>
                    <a:pt x="602" y="2078"/>
                    <a:pt x="600" y="2078"/>
                  </a:cubicBezTo>
                  <a:cubicBezTo>
                    <a:pt x="598" y="2077"/>
                    <a:pt x="596" y="2077"/>
                    <a:pt x="594" y="2076"/>
                  </a:cubicBezTo>
                  <a:cubicBezTo>
                    <a:pt x="590" y="2075"/>
                    <a:pt x="588" y="2074"/>
                    <a:pt x="586" y="2072"/>
                  </a:cubicBezTo>
                  <a:cubicBezTo>
                    <a:pt x="584" y="2070"/>
                    <a:pt x="583" y="2068"/>
                    <a:pt x="582" y="2065"/>
                  </a:cubicBezTo>
                  <a:cubicBezTo>
                    <a:pt x="582" y="2063"/>
                    <a:pt x="582" y="2060"/>
                    <a:pt x="584" y="2057"/>
                  </a:cubicBezTo>
                  <a:cubicBezTo>
                    <a:pt x="584" y="2056"/>
                    <a:pt x="584" y="2056"/>
                    <a:pt x="584" y="2056"/>
                  </a:cubicBezTo>
                  <a:cubicBezTo>
                    <a:pt x="584" y="2056"/>
                    <a:pt x="584" y="2056"/>
                    <a:pt x="584" y="2056"/>
                  </a:cubicBezTo>
                  <a:cubicBezTo>
                    <a:pt x="588" y="2048"/>
                    <a:pt x="592" y="2040"/>
                    <a:pt x="596" y="2031"/>
                  </a:cubicBezTo>
                  <a:cubicBezTo>
                    <a:pt x="597" y="2030"/>
                    <a:pt x="598" y="2029"/>
                    <a:pt x="598" y="2027"/>
                  </a:cubicBezTo>
                  <a:cubicBezTo>
                    <a:pt x="601" y="2021"/>
                    <a:pt x="601" y="2021"/>
                    <a:pt x="601" y="2021"/>
                  </a:cubicBezTo>
                  <a:cubicBezTo>
                    <a:pt x="603" y="2018"/>
                    <a:pt x="605" y="2016"/>
                    <a:pt x="607" y="2014"/>
                  </a:cubicBezTo>
                  <a:cubicBezTo>
                    <a:pt x="608" y="2013"/>
                    <a:pt x="609" y="2013"/>
                    <a:pt x="609" y="2012"/>
                  </a:cubicBezTo>
                  <a:cubicBezTo>
                    <a:pt x="610" y="2012"/>
                    <a:pt x="610" y="2012"/>
                    <a:pt x="610" y="2011"/>
                  </a:cubicBezTo>
                  <a:cubicBezTo>
                    <a:pt x="611" y="2011"/>
                    <a:pt x="612" y="2011"/>
                    <a:pt x="612" y="2010"/>
                  </a:cubicBezTo>
                  <a:cubicBezTo>
                    <a:pt x="612" y="2010"/>
                    <a:pt x="612" y="2010"/>
                    <a:pt x="613" y="2010"/>
                  </a:cubicBezTo>
                  <a:cubicBezTo>
                    <a:pt x="613" y="2010"/>
                    <a:pt x="613" y="2010"/>
                    <a:pt x="614" y="2009"/>
                  </a:cubicBezTo>
                  <a:cubicBezTo>
                    <a:pt x="615" y="2009"/>
                    <a:pt x="616" y="2008"/>
                    <a:pt x="617" y="2008"/>
                  </a:cubicBezTo>
                  <a:cubicBezTo>
                    <a:pt x="617" y="2008"/>
                    <a:pt x="618" y="2007"/>
                    <a:pt x="618" y="2007"/>
                  </a:cubicBezTo>
                  <a:cubicBezTo>
                    <a:pt x="619" y="2007"/>
                    <a:pt x="620" y="2007"/>
                    <a:pt x="621" y="2006"/>
                  </a:cubicBezTo>
                  <a:cubicBezTo>
                    <a:pt x="622" y="2006"/>
                    <a:pt x="623" y="2005"/>
                    <a:pt x="625" y="2005"/>
                  </a:cubicBezTo>
                  <a:cubicBezTo>
                    <a:pt x="625" y="2005"/>
                    <a:pt x="626" y="2004"/>
                    <a:pt x="627" y="2004"/>
                  </a:cubicBezTo>
                  <a:cubicBezTo>
                    <a:pt x="627" y="2004"/>
                    <a:pt x="628" y="2004"/>
                    <a:pt x="628" y="2004"/>
                  </a:cubicBezTo>
                  <a:cubicBezTo>
                    <a:pt x="632" y="2003"/>
                    <a:pt x="636" y="2002"/>
                    <a:pt x="640" y="2002"/>
                  </a:cubicBezTo>
                  <a:cubicBezTo>
                    <a:pt x="640" y="2002"/>
                    <a:pt x="1008" y="2001"/>
                    <a:pt x="1021" y="2001"/>
                  </a:cubicBezTo>
                  <a:cubicBezTo>
                    <a:pt x="1026" y="2001"/>
                    <a:pt x="1030" y="2001"/>
                    <a:pt x="1034" y="2001"/>
                  </a:cubicBezTo>
                  <a:cubicBezTo>
                    <a:pt x="1036" y="2001"/>
                    <a:pt x="1038" y="2002"/>
                    <a:pt x="1040" y="2002"/>
                  </a:cubicBezTo>
                  <a:cubicBezTo>
                    <a:pt x="1040" y="2002"/>
                    <a:pt x="1040" y="2002"/>
                    <a:pt x="1041" y="2002"/>
                  </a:cubicBezTo>
                  <a:cubicBezTo>
                    <a:pt x="1042" y="2002"/>
                    <a:pt x="1044" y="2002"/>
                    <a:pt x="1045" y="2003"/>
                  </a:cubicBezTo>
                  <a:cubicBezTo>
                    <a:pt x="1045" y="2003"/>
                    <a:pt x="1046" y="2003"/>
                    <a:pt x="1046" y="2003"/>
                  </a:cubicBezTo>
                  <a:cubicBezTo>
                    <a:pt x="1046" y="2003"/>
                    <a:pt x="1046" y="2003"/>
                    <a:pt x="1046" y="2003"/>
                  </a:cubicBezTo>
                  <a:cubicBezTo>
                    <a:pt x="1048" y="2003"/>
                    <a:pt x="1049" y="2004"/>
                    <a:pt x="1050" y="2004"/>
                  </a:cubicBezTo>
                  <a:cubicBezTo>
                    <a:pt x="1050" y="2004"/>
                    <a:pt x="1051" y="2005"/>
                    <a:pt x="1051" y="2005"/>
                  </a:cubicBezTo>
                  <a:cubicBezTo>
                    <a:pt x="1052" y="2005"/>
                    <a:pt x="1053" y="2006"/>
                    <a:pt x="1054" y="2006"/>
                  </a:cubicBezTo>
                  <a:cubicBezTo>
                    <a:pt x="1055" y="2006"/>
                    <a:pt x="1055" y="2007"/>
                    <a:pt x="1055" y="2007"/>
                  </a:cubicBezTo>
                  <a:cubicBezTo>
                    <a:pt x="1055" y="2007"/>
                    <a:pt x="1055" y="2007"/>
                    <a:pt x="1056" y="2007"/>
                  </a:cubicBezTo>
                  <a:cubicBezTo>
                    <a:pt x="1056" y="2008"/>
                    <a:pt x="1057" y="2008"/>
                    <a:pt x="1058" y="2009"/>
                  </a:cubicBezTo>
                  <a:cubicBezTo>
                    <a:pt x="1059" y="2010"/>
                    <a:pt x="1061" y="2011"/>
                    <a:pt x="1061" y="2013"/>
                  </a:cubicBezTo>
                  <a:cubicBezTo>
                    <a:pt x="1063" y="2015"/>
                    <a:pt x="1064" y="2017"/>
                    <a:pt x="1064" y="2020"/>
                  </a:cubicBezTo>
                  <a:cubicBezTo>
                    <a:pt x="1064" y="2022"/>
                    <a:pt x="1064" y="2022"/>
                    <a:pt x="1064" y="2022"/>
                  </a:cubicBezTo>
                  <a:cubicBezTo>
                    <a:pt x="1064" y="2022"/>
                    <a:pt x="1064" y="2022"/>
                    <a:pt x="1064" y="2022"/>
                  </a:cubicBezTo>
                  <a:cubicBezTo>
                    <a:pt x="1064" y="2031"/>
                    <a:pt x="1064" y="2040"/>
                    <a:pt x="1064" y="2049"/>
                  </a:cubicBezTo>
                  <a:cubicBezTo>
                    <a:pt x="1064" y="2051"/>
                    <a:pt x="1064" y="2054"/>
                    <a:pt x="1064" y="2056"/>
                  </a:cubicBezTo>
                  <a:close/>
                  <a:moveTo>
                    <a:pt x="1114" y="1878"/>
                  </a:moveTo>
                  <a:cubicBezTo>
                    <a:pt x="1114" y="1878"/>
                    <a:pt x="1114" y="1877"/>
                    <a:pt x="1113" y="1877"/>
                  </a:cubicBezTo>
                  <a:cubicBezTo>
                    <a:pt x="1113" y="1877"/>
                    <a:pt x="1113" y="1877"/>
                    <a:pt x="1113" y="1877"/>
                  </a:cubicBezTo>
                  <a:cubicBezTo>
                    <a:pt x="1112" y="1875"/>
                    <a:pt x="1111" y="1873"/>
                    <a:pt x="1111" y="1871"/>
                  </a:cubicBezTo>
                  <a:cubicBezTo>
                    <a:pt x="1111" y="1870"/>
                    <a:pt x="1111" y="1870"/>
                    <a:pt x="1111" y="1870"/>
                  </a:cubicBezTo>
                  <a:cubicBezTo>
                    <a:pt x="1110" y="1868"/>
                    <a:pt x="1110" y="1867"/>
                    <a:pt x="1110" y="1866"/>
                  </a:cubicBezTo>
                  <a:cubicBezTo>
                    <a:pt x="1110" y="1866"/>
                    <a:pt x="1110" y="1866"/>
                    <a:pt x="1110" y="1866"/>
                  </a:cubicBezTo>
                  <a:cubicBezTo>
                    <a:pt x="1110" y="1861"/>
                    <a:pt x="1109" y="1855"/>
                    <a:pt x="1109" y="1849"/>
                  </a:cubicBezTo>
                  <a:cubicBezTo>
                    <a:pt x="1109" y="1848"/>
                    <a:pt x="1109" y="1848"/>
                    <a:pt x="1109" y="1848"/>
                  </a:cubicBezTo>
                  <a:cubicBezTo>
                    <a:pt x="1109" y="1846"/>
                    <a:pt x="1109" y="1844"/>
                    <a:pt x="1110" y="1843"/>
                  </a:cubicBezTo>
                  <a:cubicBezTo>
                    <a:pt x="1112" y="1841"/>
                    <a:pt x="1113" y="1840"/>
                    <a:pt x="1115" y="1839"/>
                  </a:cubicBezTo>
                  <a:cubicBezTo>
                    <a:pt x="1118" y="1838"/>
                    <a:pt x="1120" y="1837"/>
                    <a:pt x="1123" y="1836"/>
                  </a:cubicBezTo>
                  <a:cubicBezTo>
                    <a:pt x="1123" y="1836"/>
                    <a:pt x="1123" y="1836"/>
                    <a:pt x="1123" y="1836"/>
                  </a:cubicBezTo>
                  <a:cubicBezTo>
                    <a:pt x="1123" y="1836"/>
                    <a:pt x="1123" y="1836"/>
                    <a:pt x="1123" y="1836"/>
                  </a:cubicBezTo>
                  <a:cubicBezTo>
                    <a:pt x="1124" y="1836"/>
                    <a:pt x="1125" y="1836"/>
                    <a:pt x="1126" y="1836"/>
                  </a:cubicBezTo>
                  <a:cubicBezTo>
                    <a:pt x="1127" y="1836"/>
                    <a:pt x="1127" y="1836"/>
                    <a:pt x="1128" y="1836"/>
                  </a:cubicBezTo>
                  <a:cubicBezTo>
                    <a:pt x="1133" y="1835"/>
                    <a:pt x="1138" y="1835"/>
                    <a:pt x="1143" y="1835"/>
                  </a:cubicBezTo>
                  <a:cubicBezTo>
                    <a:pt x="1176" y="1835"/>
                    <a:pt x="1176" y="1835"/>
                    <a:pt x="1176" y="1835"/>
                  </a:cubicBezTo>
                  <a:cubicBezTo>
                    <a:pt x="1178" y="1835"/>
                    <a:pt x="1180" y="1835"/>
                    <a:pt x="1182" y="1836"/>
                  </a:cubicBezTo>
                  <a:cubicBezTo>
                    <a:pt x="1191" y="1837"/>
                    <a:pt x="1201" y="1839"/>
                    <a:pt x="1203" y="1848"/>
                  </a:cubicBezTo>
                  <a:cubicBezTo>
                    <a:pt x="1205" y="1855"/>
                    <a:pt x="1206" y="1863"/>
                    <a:pt x="1207" y="1870"/>
                  </a:cubicBezTo>
                  <a:cubicBezTo>
                    <a:pt x="1207" y="1871"/>
                    <a:pt x="1207" y="1871"/>
                    <a:pt x="1207" y="1871"/>
                  </a:cubicBezTo>
                  <a:cubicBezTo>
                    <a:pt x="1208" y="1873"/>
                    <a:pt x="1207" y="1874"/>
                    <a:pt x="1207" y="1876"/>
                  </a:cubicBezTo>
                  <a:cubicBezTo>
                    <a:pt x="1207" y="1876"/>
                    <a:pt x="1207" y="1876"/>
                    <a:pt x="1206" y="1876"/>
                  </a:cubicBezTo>
                  <a:cubicBezTo>
                    <a:pt x="1206" y="1876"/>
                    <a:pt x="1206" y="1876"/>
                    <a:pt x="1206" y="1876"/>
                  </a:cubicBezTo>
                  <a:cubicBezTo>
                    <a:pt x="1206" y="1877"/>
                    <a:pt x="1206" y="1877"/>
                    <a:pt x="1206" y="1877"/>
                  </a:cubicBezTo>
                  <a:cubicBezTo>
                    <a:pt x="1204" y="1880"/>
                    <a:pt x="1200" y="1882"/>
                    <a:pt x="1195" y="1883"/>
                  </a:cubicBezTo>
                  <a:cubicBezTo>
                    <a:pt x="1195" y="1883"/>
                    <a:pt x="1195" y="1884"/>
                    <a:pt x="1194" y="1884"/>
                  </a:cubicBezTo>
                  <a:cubicBezTo>
                    <a:pt x="1194" y="1884"/>
                    <a:pt x="1193" y="1884"/>
                    <a:pt x="1193" y="1884"/>
                  </a:cubicBezTo>
                  <a:cubicBezTo>
                    <a:pt x="1192" y="1884"/>
                    <a:pt x="1192" y="1884"/>
                    <a:pt x="1192" y="1884"/>
                  </a:cubicBezTo>
                  <a:cubicBezTo>
                    <a:pt x="1191" y="1884"/>
                    <a:pt x="1190" y="1884"/>
                    <a:pt x="1189" y="1885"/>
                  </a:cubicBezTo>
                  <a:cubicBezTo>
                    <a:pt x="1178" y="1886"/>
                    <a:pt x="1164" y="1885"/>
                    <a:pt x="1158" y="1885"/>
                  </a:cubicBezTo>
                  <a:cubicBezTo>
                    <a:pt x="1137" y="1885"/>
                    <a:pt x="1137" y="1885"/>
                    <a:pt x="1137" y="1885"/>
                  </a:cubicBezTo>
                  <a:cubicBezTo>
                    <a:pt x="1135" y="1885"/>
                    <a:pt x="1134" y="1885"/>
                    <a:pt x="1132" y="1885"/>
                  </a:cubicBezTo>
                  <a:cubicBezTo>
                    <a:pt x="1131" y="1884"/>
                    <a:pt x="1130" y="1884"/>
                    <a:pt x="1128" y="1884"/>
                  </a:cubicBezTo>
                  <a:cubicBezTo>
                    <a:pt x="1128" y="1884"/>
                    <a:pt x="1128" y="1884"/>
                    <a:pt x="1127" y="1884"/>
                  </a:cubicBezTo>
                  <a:cubicBezTo>
                    <a:pt x="1127" y="1884"/>
                    <a:pt x="1127" y="1884"/>
                    <a:pt x="1127" y="1884"/>
                  </a:cubicBezTo>
                  <a:cubicBezTo>
                    <a:pt x="1126" y="1883"/>
                    <a:pt x="1125" y="1883"/>
                    <a:pt x="1123" y="1883"/>
                  </a:cubicBezTo>
                  <a:cubicBezTo>
                    <a:pt x="1123" y="1883"/>
                    <a:pt x="1122" y="1882"/>
                    <a:pt x="1122" y="1882"/>
                  </a:cubicBezTo>
                  <a:cubicBezTo>
                    <a:pt x="1121" y="1882"/>
                    <a:pt x="1120" y="1881"/>
                    <a:pt x="1119" y="1881"/>
                  </a:cubicBezTo>
                  <a:cubicBezTo>
                    <a:pt x="1117" y="1880"/>
                    <a:pt x="1116" y="1879"/>
                    <a:pt x="1115" y="1878"/>
                  </a:cubicBezTo>
                  <a:cubicBezTo>
                    <a:pt x="1115" y="1878"/>
                    <a:pt x="1114" y="1878"/>
                    <a:pt x="1114" y="1878"/>
                  </a:cubicBezTo>
                  <a:close/>
                  <a:moveTo>
                    <a:pt x="1120" y="1961"/>
                  </a:moveTo>
                  <a:cubicBezTo>
                    <a:pt x="1118" y="1959"/>
                    <a:pt x="1117" y="1957"/>
                    <a:pt x="1117" y="1955"/>
                  </a:cubicBezTo>
                  <a:cubicBezTo>
                    <a:pt x="1117" y="1952"/>
                    <a:pt x="1117" y="1952"/>
                    <a:pt x="1117" y="1952"/>
                  </a:cubicBezTo>
                  <a:cubicBezTo>
                    <a:pt x="1117" y="1952"/>
                    <a:pt x="1117" y="1952"/>
                    <a:pt x="1117" y="1952"/>
                  </a:cubicBezTo>
                  <a:cubicBezTo>
                    <a:pt x="1116" y="1943"/>
                    <a:pt x="1116" y="1935"/>
                    <a:pt x="1115" y="1926"/>
                  </a:cubicBezTo>
                  <a:cubicBezTo>
                    <a:pt x="1115" y="1926"/>
                    <a:pt x="1115" y="1926"/>
                    <a:pt x="1115" y="1926"/>
                  </a:cubicBezTo>
                  <a:cubicBezTo>
                    <a:pt x="1115" y="1926"/>
                    <a:pt x="1115" y="1926"/>
                    <a:pt x="1115" y="1926"/>
                  </a:cubicBezTo>
                  <a:cubicBezTo>
                    <a:pt x="1115" y="1925"/>
                    <a:pt x="1115" y="1925"/>
                    <a:pt x="1115" y="1924"/>
                  </a:cubicBezTo>
                  <a:cubicBezTo>
                    <a:pt x="1117" y="1906"/>
                    <a:pt x="1155" y="1911"/>
                    <a:pt x="1167" y="1911"/>
                  </a:cubicBezTo>
                  <a:cubicBezTo>
                    <a:pt x="1181" y="1911"/>
                    <a:pt x="1208" y="1907"/>
                    <a:pt x="1216" y="1921"/>
                  </a:cubicBezTo>
                  <a:cubicBezTo>
                    <a:pt x="1217" y="1923"/>
                    <a:pt x="1218" y="1924"/>
                    <a:pt x="1218" y="1925"/>
                  </a:cubicBezTo>
                  <a:cubicBezTo>
                    <a:pt x="1219" y="1927"/>
                    <a:pt x="1219" y="1927"/>
                    <a:pt x="1219" y="1927"/>
                  </a:cubicBezTo>
                  <a:cubicBezTo>
                    <a:pt x="1219" y="1927"/>
                    <a:pt x="1219" y="1927"/>
                    <a:pt x="1219" y="1927"/>
                  </a:cubicBezTo>
                  <a:cubicBezTo>
                    <a:pt x="1219" y="1931"/>
                    <a:pt x="1220" y="1936"/>
                    <a:pt x="1221" y="1940"/>
                  </a:cubicBezTo>
                  <a:cubicBezTo>
                    <a:pt x="1224" y="1955"/>
                    <a:pt x="1224" y="1955"/>
                    <a:pt x="1224" y="1955"/>
                  </a:cubicBezTo>
                  <a:cubicBezTo>
                    <a:pt x="1225" y="1957"/>
                    <a:pt x="1224" y="1959"/>
                    <a:pt x="1223" y="1961"/>
                  </a:cubicBezTo>
                  <a:cubicBezTo>
                    <a:pt x="1223" y="1962"/>
                    <a:pt x="1222" y="1963"/>
                    <a:pt x="1220" y="1964"/>
                  </a:cubicBezTo>
                  <a:cubicBezTo>
                    <a:pt x="1220" y="1965"/>
                    <a:pt x="1219" y="1965"/>
                    <a:pt x="1219" y="1966"/>
                  </a:cubicBezTo>
                  <a:cubicBezTo>
                    <a:pt x="1219" y="1966"/>
                    <a:pt x="1218" y="1966"/>
                    <a:pt x="1218" y="1966"/>
                  </a:cubicBezTo>
                  <a:cubicBezTo>
                    <a:pt x="1218" y="1966"/>
                    <a:pt x="1218" y="1966"/>
                    <a:pt x="1218" y="1967"/>
                  </a:cubicBezTo>
                  <a:cubicBezTo>
                    <a:pt x="1217" y="1967"/>
                    <a:pt x="1216" y="1967"/>
                    <a:pt x="1215" y="1968"/>
                  </a:cubicBezTo>
                  <a:cubicBezTo>
                    <a:pt x="1215" y="1968"/>
                    <a:pt x="1214" y="1968"/>
                    <a:pt x="1213" y="1969"/>
                  </a:cubicBezTo>
                  <a:cubicBezTo>
                    <a:pt x="1213" y="1969"/>
                    <a:pt x="1212" y="1969"/>
                    <a:pt x="1212" y="1969"/>
                  </a:cubicBezTo>
                  <a:cubicBezTo>
                    <a:pt x="1211" y="1969"/>
                    <a:pt x="1211" y="1970"/>
                    <a:pt x="1210" y="1970"/>
                  </a:cubicBezTo>
                  <a:cubicBezTo>
                    <a:pt x="1209" y="1970"/>
                    <a:pt x="1209" y="1970"/>
                    <a:pt x="1208" y="1970"/>
                  </a:cubicBezTo>
                  <a:cubicBezTo>
                    <a:pt x="1208" y="1970"/>
                    <a:pt x="1207" y="1970"/>
                    <a:pt x="1207" y="1970"/>
                  </a:cubicBezTo>
                  <a:cubicBezTo>
                    <a:pt x="1206" y="1971"/>
                    <a:pt x="1205" y="1971"/>
                    <a:pt x="1204" y="1971"/>
                  </a:cubicBezTo>
                  <a:cubicBezTo>
                    <a:pt x="1202" y="1971"/>
                    <a:pt x="1201" y="1971"/>
                    <a:pt x="1199" y="1971"/>
                  </a:cubicBezTo>
                  <a:cubicBezTo>
                    <a:pt x="1199" y="1971"/>
                    <a:pt x="1199" y="1971"/>
                    <a:pt x="1199" y="1971"/>
                  </a:cubicBezTo>
                  <a:cubicBezTo>
                    <a:pt x="1199" y="1971"/>
                    <a:pt x="1199" y="1971"/>
                    <a:pt x="1199" y="1971"/>
                  </a:cubicBezTo>
                  <a:cubicBezTo>
                    <a:pt x="1181" y="1971"/>
                    <a:pt x="1164" y="1971"/>
                    <a:pt x="1147" y="1971"/>
                  </a:cubicBezTo>
                  <a:cubicBezTo>
                    <a:pt x="1145" y="1971"/>
                    <a:pt x="1143" y="1971"/>
                    <a:pt x="1141" y="1971"/>
                  </a:cubicBezTo>
                  <a:cubicBezTo>
                    <a:pt x="1141" y="1971"/>
                    <a:pt x="1140" y="1971"/>
                    <a:pt x="1140" y="1971"/>
                  </a:cubicBezTo>
                  <a:cubicBezTo>
                    <a:pt x="1139" y="1971"/>
                    <a:pt x="1137" y="1970"/>
                    <a:pt x="1136" y="1970"/>
                  </a:cubicBezTo>
                  <a:cubicBezTo>
                    <a:pt x="1136" y="1970"/>
                    <a:pt x="1136" y="1970"/>
                    <a:pt x="1136" y="1970"/>
                  </a:cubicBezTo>
                  <a:cubicBezTo>
                    <a:pt x="1135" y="1970"/>
                    <a:pt x="1135" y="1970"/>
                    <a:pt x="1135" y="1970"/>
                  </a:cubicBezTo>
                  <a:cubicBezTo>
                    <a:pt x="1134" y="1969"/>
                    <a:pt x="1132" y="1969"/>
                    <a:pt x="1131" y="1969"/>
                  </a:cubicBezTo>
                  <a:cubicBezTo>
                    <a:pt x="1130" y="1968"/>
                    <a:pt x="1130" y="1968"/>
                    <a:pt x="1129" y="1968"/>
                  </a:cubicBezTo>
                  <a:cubicBezTo>
                    <a:pt x="1128" y="1967"/>
                    <a:pt x="1128" y="1967"/>
                    <a:pt x="1127" y="1967"/>
                  </a:cubicBezTo>
                  <a:cubicBezTo>
                    <a:pt x="1127" y="1967"/>
                    <a:pt x="1126" y="1967"/>
                    <a:pt x="1126" y="1966"/>
                  </a:cubicBezTo>
                  <a:cubicBezTo>
                    <a:pt x="1124" y="1965"/>
                    <a:pt x="1121" y="1963"/>
                    <a:pt x="1120" y="1961"/>
                  </a:cubicBezTo>
                  <a:close/>
                  <a:moveTo>
                    <a:pt x="1244" y="2063"/>
                  </a:moveTo>
                  <a:cubicBezTo>
                    <a:pt x="1243" y="2066"/>
                    <a:pt x="1241" y="2068"/>
                    <a:pt x="1238" y="2070"/>
                  </a:cubicBezTo>
                  <a:cubicBezTo>
                    <a:pt x="1236" y="2072"/>
                    <a:pt x="1233" y="2074"/>
                    <a:pt x="1229" y="2075"/>
                  </a:cubicBezTo>
                  <a:cubicBezTo>
                    <a:pt x="1225" y="2076"/>
                    <a:pt x="1221" y="2076"/>
                    <a:pt x="1217" y="2076"/>
                  </a:cubicBezTo>
                  <a:cubicBezTo>
                    <a:pt x="1205" y="2076"/>
                    <a:pt x="1205" y="2076"/>
                    <a:pt x="1205" y="2076"/>
                  </a:cubicBezTo>
                  <a:cubicBezTo>
                    <a:pt x="1205" y="2076"/>
                    <a:pt x="1205" y="2076"/>
                    <a:pt x="1205" y="2076"/>
                  </a:cubicBezTo>
                  <a:cubicBezTo>
                    <a:pt x="1189" y="2076"/>
                    <a:pt x="1174" y="2076"/>
                    <a:pt x="1158" y="2077"/>
                  </a:cubicBezTo>
                  <a:cubicBezTo>
                    <a:pt x="1156" y="2077"/>
                    <a:pt x="1154" y="2076"/>
                    <a:pt x="1152" y="2076"/>
                  </a:cubicBezTo>
                  <a:cubicBezTo>
                    <a:pt x="1152" y="2076"/>
                    <a:pt x="1151" y="2076"/>
                    <a:pt x="1151" y="2076"/>
                  </a:cubicBezTo>
                  <a:cubicBezTo>
                    <a:pt x="1149" y="2076"/>
                    <a:pt x="1148" y="2075"/>
                    <a:pt x="1146" y="2075"/>
                  </a:cubicBezTo>
                  <a:cubicBezTo>
                    <a:pt x="1146" y="2075"/>
                    <a:pt x="1146" y="2075"/>
                    <a:pt x="1146" y="2075"/>
                  </a:cubicBezTo>
                  <a:cubicBezTo>
                    <a:pt x="1145" y="2075"/>
                    <a:pt x="1145" y="2075"/>
                    <a:pt x="1145" y="2075"/>
                  </a:cubicBezTo>
                  <a:cubicBezTo>
                    <a:pt x="1138" y="2073"/>
                    <a:pt x="1132" y="2069"/>
                    <a:pt x="1128" y="2064"/>
                  </a:cubicBezTo>
                  <a:cubicBezTo>
                    <a:pt x="1128" y="2064"/>
                    <a:pt x="1128" y="2064"/>
                    <a:pt x="1128" y="2064"/>
                  </a:cubicBezTo>
                  <a:cubicBezTo>
                    <a:pt x="1128" y="2064"/>
                    <a:pt x="1128" y="2064"/>
                    <a:pt x="1128" y="2064"/>
                  </a:cubicBezTo>
                  <a:cubicBezTo>
                    <a:pt x="1127" y="2063"/>
                    <a:pt x="1126" y="2062"/>
                    <a:pt x="1126" y="2060"/>
                  </a:cubicBezTo>
                  <a:cubicBezTo>
                    <a:pt x="1126" y="2060"/>
                    <a:pt x="1126" y="2059"/>
                    <a:pt x="1125" y="2059"/>
                  </a:cubicBezTo>
                  <a:cubicBezTo>
                    <a:pt x="1125" y="2058"/>
                    <a:pt x="1125" y="2057"/>
                    <a:pt x="1125" y="2057"/>
                  </a:cubicBezTo>
                  <a:cubicBezTo>
                    <a:pt x="1125" y="2056"/>
                    <a:pt x="1125" y="2056"/>
                    <a:pt x="1125" y="2056"/>
                  </a:cubicBezTo>
                  <a:cubicBezTo>
                    <a:pt x="1125" y="2055"/>
                    <a:pt x="1125" y="2055"/>
                    <a:pt x="1125" y="2055"/>
                  </a:cubicBezTo>
                  <a:cubicBezTo>
                    <a:pt x="1125" y="2055"/>
                    <a:pt x="1125" y="2055"/>
                    <a:pt x="1125" y="2055"/>
                  </a:cubicBezTo>
                  <a:cubicBezTo>
                    <a:pt x="1124" y="2046"/>
                    <a:pt x="1123" y="2037"/>
                    <a:pt x="1123" y="2029"/>
                  </a:cubicBezTo>
                  <a:cubicBezTo>
                    <a:pt x="1123" y="2027"/>
                    <a:pt x="1122" y="2026"/>
                    <a:pt x="1122" y="2024"/>
                  </a:cubicBezTo>
                  <a:cubicBezTo>
                    <a:pt x="1122" y="2020"/>
                    <a:pt x="1122" y="2020"/>
                    <a:pt x="1122" y="2020"/>
                  </a:cubicBezTo>
                  <a:cubicBezTo>
                    <a:pt x="1122" y="2019"/>
                    <a:pt x="1122" y="2019"/>
                    <a:pt x="1122" y="2019"/>
                  </a:cubicBezTo>
                  <a:cubicBezTo>
                    <a:pt x="1122" y="2018"/>
                    <a:pt x="1122" y="2017"/>
                    <a:pt x="1122" y="2016"/>
                  </a:cubicBezTo>
                  <a:cubicBezTo>
                    <a:pt x="1122" y="2016"/>
                    <a:pt x="1123" y="2016"/>
                    <a:pt x="1123" y="2015"/>
                  </a:cubicBezTo>
                  <a:cubicBezTo>
                    <a:pt x="1123" y="2014"/>
                    <a:pt x="1123" y="2014"/>
                    <a:pt x="1123" y="2013"/>
                  </a:cubicBezTo>
                  <a:cubicBezTo>
                    <a:pt x="1124" y="2013"/>
                    <a:pt x="1124" y="2013"/>
                    <a:pt x="1124" y="2012"/>
                  </a:cubicBezTo>
                  <a:cubicBezTo>
                    <a:pt x="1124" y="2012"/>
                    <a:pt x="1124" y="2012"/>
                    <a:pt x="1124" y="2012"/>
                  </a:cubicBezTo>
                  <a:cubicBezTo>
                    <a:pt x="1125" y="2011"/>
                    <a:pt x="1125" y="2010"/>
                    <a:pt x="1126" y="2010"/>
                  </a:cubicBezTo>
                  <a:cubicBezTo>
                    <a:pt x="1126" y="2009"/>
                    <a:pt x="1127" y="2009"/>
                    <a:pt x="1127" y="2009"/>
                  </a:cubicBezTo>
                  <a:cubicBezTo>
                    <a:pt x="1128" y="2008"/>
                    <a:pt x="1128" y="2008"/>
                    <a:pt x="1129" y="2007"/>
                  </a:cubicBezTo>
                  <a:cubicBezTo>
                    <a:pt x="1129" y="2007"/>
                    <a:pt x="1129" y="2007"/>
                    <a:pt x="1130" y="2006"/>
                  </a:cubicBezTo>
                  <a:cubicBezTo>
                    <a:pt x="1130" y="2006"/>
                    <a:pt x="1130" y="2006"/>
                    <a:pt x="1130" y="2006"/>
                  </a:cubicBezTo>
                  <a:cubicBezTo>
                    <a:pt x="1131" y="2006"/>
                    <a:pt x="1132" y="2005"/>
                    <a:pt x="1133" y="2004"/>
                  </a:cubicBezTo>
                  <a:cubicBezTo>
                    <a:pt x="1134" y="2004"/>
                    <a:pt x="1134" y="2004"/>
                    <a:pt x="1134" y="2004"/>
                  </a:cubicBezTo>
                  <a:cubicBezTo>
                    <a:pt x="1134" y="2004"/>
                    <a:pt x="1135" y="2004"/>
                    <a:pt x="1135" y="2004"/>
                  </a:cubicBezTo>
                  <a:cubicBezTo>
                    <a:pt x="1135" y="2004"/>
                    <a:pt x="1135" y="2004"/>
                    <a:pt x="1136" y="2004"/>
                  </a:cubicBezTo>
                  <a:cubicBezTo>
                    <a:pt x="1137" y="2003"/>
                    <a:pt x="1138" y="2003"/>
                    <a:pt x="1139" y="2003"/>
                  </a:cubicBezTo>
                  <a:cubicBezTo>
                    <a:pt x="1139" y="2002"/>
                    <a:pt x="1140" y="2002"/>
                    <a:pt x="1140" y="2002"/>
                  </a:cubicBezTo>
                  <a:cubicBezTo>
                    <a:pt x="1141" y="2002"/>
                    <a:pt x="1141" y="2002"/>
                    <a:pt x="1142" y="2002"/>
                  </a:cubicBezTo>
                  <a:cubicBezTo>
                    <a:pt x="1143" y="2002"/>
                    <a:pt x="1145" y="2001"/>
                    <a:pt x="1147" y="2001"/>
                  </a:cubicBezTo>
                  <a:cubicBezTo>
                    <a:pt x="1147" y="2001"/>
                    <a:pt x="1148" y="2001"/>
                    <a:pt x="1148" y="2001"/>
                  </a:cubicBezTo>
                  <a:cubicBezTo>
                    <a:pt x="1149" y="2001"/>
                    <a:pt x="1149" y="2001"/>
                    <a:pt x="1150" y="2001"/>
                  </a:cubicBezTo>
                  <a:cubicBezTo>
                    <a:pt x="1153" y="2001"/>
                    <a:pt x="1153" y="2001"/>
                    <a:pt x="1153" y="2001"/>
                  </a:cubicBezTo>
                  <a:cubicBezTo>
                    <a:pt x="1155" y="2001"/>
                    <a:pt x="1158" y="2001"/>
                    <a:pt x="1160" y="2001"/>
                  </a:cubicBezTo>
                  <a:cubicBezTo>
                    <a:pt x="1163" y="2001"/>
                    <a:pt x="1165" y="2001"/>
                    <a:pt x="1168" y="2001"/>
                  </a:cubicBezTo>
                  <a:cubicBezTo>
                    <a:pt x="1191" y="2001"/>
                    <a:pt x="1191" y="2001"/>
                    <a:pt x="1191" y="2001"/>
                  </a:cubicBezTo>
                  <a:cubicBezTo>
                    <a:pt x="1197" y="2001"/>
                    <a:pt x="1203" y="2001"/>
                    <a:pt x="1209" y="2001"/>
                  </a:cubicBezTo>
                  <a:cubicBezTo>
                    <a:pt x="1210" y="2001"/>
                    <a:pt x="1211" y="2001"/>
                    <a:pt x="1212" y="2002"/>
                  </a:cubicBezTo>
                  <a:cubicBezTo>
                    <a:pt x="1212" y="2002"/>
                    <a:pt x="1213" y="2002"/>
                    <a:pt x="1214" y="2002"/>
                  </a:cubicBezTo>
                  <a:cubicBezTo>
                    <a:pt x="1214" y="2002"/>
                    <a:pt x="1214" y="2002"/>
                    <a:pt x="1215" y="2002"/>
                  </a:cubicBezTo>
                  <a:cubicBezTo>
                    <a:pt x="1215" y="2002"/>
                    <a:pt x="1216" y="2002"/>
                    <a:pt x="1216" y="2002"/>
                  </a:cubicBezTo>
                  <a:cubicBezTo>
                    <a:pt x="1216" y="2002"/>
                    <a:pt x="1216" y="2003"/>
                    <a:pt x="1217" y="2003"/>
                  </a:cubicBezTo>
                  <a:cubicBezTo>
                    <a:pt x="1218" y="2003"/>
                    <a:pt x="1219" y="2003"/>
                    <a:pt x="1220" y="2004"/>
                  </a:cubicBezTo>
                  <a:cubicBezTo>
                    <a:pt x="1221" y="2004"/>
                    <a:pt x="1221" y="2004"/>
                    <a:pt x="1222" y="2004"/>
                  </a:cubicBezTo>
                  <a:cubicBezTo>
                    <a:pt x="1222" y="2005"/>
                    <a:pt x="1223" y="2005"/>
                    <a:pt x="1223" y="2005"/>
                  </a:cubicBezTo>
                  <a:cubicBezTo>
                    <a:pt x="1224" y="2005"/>
                    <a:pt x="1225" y="2006"/>
                    <a:pt x="1226" y="2006"/>
                  </a:cubicBezTo>
                  <a:cubicBezTo>
                    <a:pt x="1229" y="2008"/>
                    <a:pt x="1231" y="2010"/>
                    <a:pt x="1233" y="2012"/>
                  </a:cubicBezTo>
                  <a:cubicBezTo>
                    <a:pt x="1235" y="2014"/>
                    <a:pt x="1237" y="2017"/>
                    <a:pt x="1237" y="2019"/>
                  </a:cubicBezTo>
                  <a:cubicBezTo>
                    <a:pt x="1240" y="2034"/>
                    <a:pt x="1240" y="2034"/>
                    <a:pt x="1240" y="2034"/>
                  </a:cubicBezTo>
                  <a:cubicBezTo>
                    <a:pt x="1241" y="2040"/>
                    <a:pt x="1243" y="2046"/>
                    <a:pt x="1244" y="2052"/>
                  </a:cubicBezTo>
                  <a:cubicBezTo>
                    <a:pt x="1244" y="2052"/>
                    <a:pt x="1244" y="2052"/>
                    <a:pt x="1244" y="2052"/>
                  </a:cubicBezTo>
                  <a:cubicBezTo>
                    <a:pt x="1244" y="2055"/>
                    <a:pt x="1244" y="2055"/>
                    <a:pt x="1244" y="2055"/>
                  </a:cubicBezTo>
                  <a:cubicBezTo>
                    <a:pt x="1245" y="2058"/>
                    <a:pt x="1245" y="2061"/>
                    <a:pt x="1244" y="2063"/>
                  </a:cubicBezTo>
                  <a:close/>
                  <a:moveTo>
                    <a:pt x="1349" y="1880"/>
                  </a:moveTo>
                  <a:cubicBezTo>
                    <a:pt x="1346" y="1879"/>
                    <a:pt x="1344" y="1878"/>
                    <a:pt x="1342" y="1876"/>
                  </a:cubicBezTo>
                  <a:cubicBezTo>
                    <a:pt x="1340" y="1875"/>
                    <a:pt x="1338" y="1873"/>
                    <a:pt x="1338" y="1871"/>
                  </a:cubicBezTo>
                  <a:cubicBezTo>
                    <a:pt x="1337" y="1868"/>
                    <a:pt x="1337" y="1868"/>
                    <a:pt x="1337" y="1868"/>
                  </a:cubicBezTo>
                  <a:cubicBezTo>
                    <a:pt x="1335" y="1863"/>
                    <a:pt x="1333" y="1859"/>
                    <a:pt x="1332" y="1854"/>
                  </a:cubicBezTo>
                  <a:cubicBezTo>
                    <a:pt x="1331" y="1852"/>
                    <a:pt x="1329" y="1848"/>
                    <a:pt x="1329" y="1845"/>
                  </a:cubicBezTo>
                  <a:cubicBezTo>
                    <a:pt x="1329" y="1845"/>
                    <a:pt x="1329" y="1845"/>
                    <a:pt x="1329" y="1844"/>
                  </a:cubicBezTo>
                  <a:cubicBezTo>
                    <a:pt x="1329" y="1844"/>
                    <a:pt x="1329" y="1844"/>
                    <a:pt x="1329" y="1844"/>
                  </a:cubicBezTo>
                  <a:cubicBezTo>
                    <a:pt x="1329" y="1844"/>
                    <a:pt x="1329" y="1843"/>
                    <a:pt x="1329" y="1843"/>
                  </a:cubicBezTo>
                  <a:cubicBezTo>
                    <a:pt x="1329" y="1843"/>
                    <a:pt x="1329" y="1843"/>
                    <a:pt x="1329" y="1842"/>
                  </a:cubicBezTo>
                  <a:cubicBezTo>
                    <a:pt x="1329" y="1842"/>
                    <a:pt x="1329" y="1842"/>
                    <a:pt x="1329" y="1842"/>
                  </a:cubicBezTo>
                  <a:cubicBezTo>
                    <a:pt x="1333" y="1834"/>
                    <a:pt x="1348" y="1835"/>
                    <a:pt x="1355" y="1835"/>
                  </a:cubicBezTo>
                  <a:cubicBezTo>
                    <a:pt x="1392" y="1835"/>
                    <a:pt x="1392" y="1835"/>
                    <a:pt x="1392" y="1835"/>
                  </a:cubicBezTo>
                  <a:cubicBezTo>
                    <a:pt x="1396" y="1835"/>
                    <a:pt x="1399" y="1835"/>
                    <a:pt x="1402" y="1836"/>
                  </a:cubicBezTo>
                  <a:cubicBezTo>
                    <a:pt x="1403" y="1836"/>
                    <a:pt x="1404" y="1836"/>
                    <a:pt x="1405" y="1836"/>
                  </a:cubicBezTo>
                  <a:cubicBezTo>
                    <a:pt x="1405" y="1836"/>
                    <a:pt x="1405" y="1837"/>
                    <a:pt x="1406" y="1837"/>
                  </a:cubicBezTo>
                  <a:cubicBezTo>
                    <a:pt x="1406" y="1837"/>
                    <a:pt x="1407" y="1837"/>
                    <a:pt x="1408" y="1837"/>
                  </a:cubicBezTo>
                  <a:cubicBezTo>
                    <a:pt x="1409" y="1837"/>
                    <a:pt x="1410" y="1838"/>
                    <a:pt x="1411" y="1838"/>
                  </a:cubicBezTo>
                  <a:cubicBezTo>
                    <a:pt x="1411" y="1838"/>
                    <a:pt x="1411" y="1838"/>
                    <a:pt x="1411" y="1838"/>
                  </a:cubicBezTo>
                  <a:cubicBezTo>
                    <a:pt x="1411" y="1838"/>
                    <a:pt x="1411" y="1838"/>
                    <a:pt x="1411" y="1838"/>
                  </a:cubicBezTo>
                  <a:cubicBezTo>
                    <a:pt x="1412" y="1839"/>
                    <a:pt x="1413" y="1839"/>
                    <a:pt x="1414" y="1840"/>
                  </a:cubicBezTo>
                  <a:cubicBezTo>
                    <a:pt x="1415" y="1840"/>
                    <a:pt x="1415" y="1840"/>
                    <a:pt x="1416" y="1841"/>
                  </a:cubicBezTo>
                  <a:cubicBezTo>
                    <a:pt x="1416" y="1841"/>
                    <a:pt x="1416" y="1841"/>
                    <a:pt x="1417" y="1841"/>
                  </a:cubicBezTo>
                  <a:cubicBezTo>
                    <a:pt x="1417" y="1841"/>
                    <a:pt x="1417" y="1841"/>
                    <a:pt x="1417" y="1842"/>
                  </a:cubicBezTo>
                  <a:cubicBezTo>
                    <a:pt x="1418" y="1842"/>
                    <a:pt x="1418" y="1842"/>
                    <a:pt x="1418" y="1842"/>
                  </a:cubicBezTo>
                  <a:cubicBezTo>
                    <a:pt x="1420" y="1844"/>
                    <a:pt x="1422" y="1845"/>
                    <a:pt x="1423" y="1847"/>
                  </a:cubicBezTo>
                  <a:cubicBezTo>
                    <a:pt x="1423" y="1847"/>
                    <a:pt x="1423" y="1847"/>
                    <a:pt x="1423" y="1847"/>
                  </a:cubicBezTo>
                  <a:cubicBezTo>
                    <a:pt x="1426" y="1852"/>
                    <a:pt x="1428" y="1859"/>
                    <a:pt x="1431" y="1864"/>
                  </a:cubicBezTo>
                  <a:cubicBezTo>
                    <a:pt x="1431" y="1864"/>
                    <a:pt x="1431" y="1864"/>
                    <a:pt x="1431" y="1864"/>
                  </a:cubicBezTo>
                  <a:cubicBezTo>
                    <a:pt x="1432" y="1867"/>
                    <a:pt x="1434" y="1870"/>
                    <a:pt x="1435" y="1873"/>
                  </a:cubicBezTo>
                  <a:cubicBezTo>
                    <a:pt x="1435" y="1873"/>
                    <a:pt x="1435" y="1873"/>
                    <a:pt x="1435" y="1873"/>
                  </a:cubicBezTo>
                  <a:cubicBezTo>
                    <a:pt x="1435" y="1873"/>
                    <a:pt x="1435" y="1873"/>
                    <a:pt x="1435" y="1874"/>
                  </a:cubicBezTo>
                  <a:cubicBezTo>
                    <a:pt x="1436" y="1879"/>
                    <a:pt x="1431" y="1882"/>
                    <a:pt x="1425" y="1883"/>
                  </a:cubicBezTo>
                  <a:cubicBezTo>
                    <a:pt x="1425" y="1883"/>
                    <a:pt x="1425" y="1883"/>
                    <a:pt x="1425" y="1883"/>
                  </a:cubicBezTo>
                  <a:cubicBezTo>
                    <a:pt x="1425" y="1883"/>
                    <a:pt x="1424" y="1883"/>
                    <a:pt x="1424" y="1883"/>
                  </a:cubicBezTo>
                  <a:cubicBezTo>
                    <a:pt x="1423" y="1884"/>
                    <a:pt x="1422" y="1884"/>
                    <a:pt x="1421" y="1884"/>
                  </a:cubicBezTo>
                  <a:cubicBezTo>
                    <a:pt x="1421" y="1884"/>
                    <a:pt x="1420" y="1884"/>
                    <a:pt x="1420" y="1884"/>
                  </a:cubicBezTo>
                  <a:cubicBezTo>
                    <a:pt x="1419" y="1884"/>
                    <a:pt x="1418" y="1884"/>
                    <a:pt x="1417" y="1884"/>
                  </a:cubicBezTo>
                  <a:cubicBezTo>
                    <a:pt x="1417" y="1884"/>
                    <a:pt x="1416" y="1884"/>
                    <a:pt x="1416" y="1884"/>
                  </a:cubicBezTo>
                  <a:cubicBezTo>
                    <a:pt x="1416" y="1884"/>
                    <a:pt x="1416" y="1884"/>
                    <a:pt x="1415" y="1884"/>
                  </a:cubicBezTo>
                  <a:cubicBezTo>
                    <a:pt x="1414" y="1884"/>
                    <a:pt x="1414" y="1884"/>
                    <a:pt x="1414" y="1884"/>
                  </a:cubicBezTo>
                  <a:cubicBezTo>
                    <a:pt x="1408" y="1884"/>
                    <a:pt x="1403" y="1884"/>
                    <a:pt x="1397" y="1884"/>
                  </a:cubicBezTo>
                  <a:cubicBezTo>
                    <a:pt x="1387" y="1884"/>
                    <a:pt x="1378" y="1884"/>
                    <a:pt x="1368" y="1884"/>
                  </a:cubicBezTo>
                  <a:cubicBezTo>
                    <a:pt x="1362" y="1884"/>
                    <a:pt x="1355" y="1883"/>
                    <a:pt x="1349" y="1880"/>
                  </a:cubicBezTo>
                  <a:cubicBezTo>
                    <a:pt x="1349" y="1880"/>
                    <a:pt x="1349" y="1880"/>
                    <a:pt x="1349" y="1880"/>
                  </a:cubicBezTo>
                  <a:close/>
                  <a:moveTo>
                    <a:pt x="1373" y="1961"/>
                  </a:moveTo>
                  <a:cubicBezTo>
                    <a:pt x="1371" y="1959"/>
                    <a:pt x="1369" y="1956"/>
                    <a:pt x="1369" y="1954"/>
                  </a:cubicBezTo>
                  <a:cubicBezTo>
                    <a:pt x="1363" y="1940"/>
                    <a:pt x="1363" y="1940"/>
                    <a:pt x="1363" y="1940"/>
                  </a:cubicBezTo>
                  <a:cubicBezTo>
                    <a:pt x="1362" y="1935"/>
                    <a:pt x="1360" y="1931"/>
                    <a:pt x="1359" y="1927"/>
                  </a:cubicBezTo>
                  <a:cubicBezTo>
                    <a:pt x="1359" y="1927"/>
                    <a:pt x="1359" y="1927"/>
                    <a:pt x="1359" y="1927"/>
                  </a:cubicBezTo>
                  <a:cubicBezTo>
                    <a:pt x="1358" y="1925"/>
                    <a:pt x="1358" y="1925"/>
                    <a:pt x="1358" y="1925"/>
                  </a:cubicBezTo>
                  <a:cubicBezTo>
                    <a:pt x="1357" y="1923"/>
                    <a:pt x="1357" y="1921"/>
                    <a:pt x="1358" y="1919"/>
                  </a:cubicBezTo>
                  <a:cubicBezTo>
                    <a:pt x="1358" y="1918"/>
                    <a:pt x="1359" y="1917"/>
                    <a:pt x="1360" y="1916"/>
                  </a:cubicBezTo>
                  <a:cubicBezTo>
                    <a:pt x="1360" y="1916"/>
                    <a:pt x="1361" y="1916"/>
                    <a:pt x="1361" y="1915"/>
                  </a:cubicBezTo>
                  <a:cubicBezTo>
                    <a:pt x="1361" y="1915"/>
                    <a:pt x="1361" y="1915"/>
                    <a:pt x="1362" y="1915"/>
                  </a:cubicBezTo>
                  <a:cubicBezTo>
                    <a:pt x="1364" y="1913"/>
                    <a:pt x="1366" y="1912"/>
                    <a:pt x="1369" y="1911"/>
                  </a:cubicBezTo>
                  <a:cubicBezTo>
                    <a:pt x="1371" y="1911"/>
                    <a:pt x="1374" y="1910"/>
                    <a:pt x="1376" y="1910"/>
                  </a:cubicBezTo>
                  <a:cubicBezTo>
                    <a:pt x="1386" y="1909"/>
                    <a:pt x="1397" y="1910"/>
                    <a:pt x="1402" y="1910"/>
                  </a:cubicBezTo>
                  <a:cubicBezTo>
                    <a:pt x="1420" y="1910"/>
                    <a:pt x="1451" y="1906"/>
                    <a:pt x="1461" y="1925"/>
                  </a:cubicBezTo>
                  <a:cubicBezTo>
                    <a:pt x="1461" y="1925"/>
                    <a:pt x="1461" y="1925"/>
                    <a:pt x="1461" y="1925"/>
                  </a:cubicBezTo>
                  <a:cubicBezTo>
                    <a:pt x="1461" y="1925"/>
                    <a:pt x="1461" y="1925"/>
                    <a:pt x="1461" y="1925"/>
                  </a:cubicBezTo>
                  <a:cubicBezTo>
                    <a:pt x="1461" y="1925"/>
                    <a:pt x="1461" y="1925"/>
                    <a:pt x="1461" y="1925"/>
                  </a:cubicBezTo>
                  <a:cubicBezTo>
                    <a:pt x="1465" y="1933"/>
                    <a:pt x="1469" y="1940"/>
                    <a:pt x="1473" y="1948"/>
                  </a:cubicBezTo>
                  <a:cubicBezTo>
                    <a:pt x="1474" y="1951"/>
                    <a:pt x="1476" y="1953"/>
                    <a:pt x="1476" y="1956"/>
                  </a:cubicBezTo>
                  <a:cubicBezTo>
                    <a:pt x="1476" y="1956"/>
                    <a:pt x="1476" y="1956"/>
                    <a:pt x="1476" y="1957"/>
                  </a:cubicBezTo>
                  <a:cubicBezTo>
                    <a:pt x="1477" y="1957"/>
                    <a:pt x="1477" y="1958"/>
                    <a:pt x="1477" y="1958"/>
                  </a:cubicBezTo>
                  <a:cubicBezTo>
                    <a:pt x="1477" y="1959"/>
                    <a:pt x="1477" y="1959"/>
                    <a:pt x="1477" y="1960"/>
                  </a:cubicBezTo>
                  <a:cubicBezTo>
                    <a:pt x="1477" y="1960"/>
                    <a:pt x="1477" y="1960"/>
                    <a:pt x="1477" y="1960"/>
                  </a:cubicBezTo>
                  <a:cubicBezTo>
                    <a:pt x="1477" y="1960"/>
                    <a:pt x="1476" y="1961"/>
                    <a:pt x="1476" y="1961"/>
                  </a:cubicBezTo>
                  <a:cubicBezTo>
                    <a:pt x="1476" y="1962"/>
                    <a:pt x="1476" y="1962"/>
                    <a:pt x="1475" y="1963"/>
                  </a:cubicBezTo>
                  <a:cubicBezTo>
                    <a:pt x="1475" y="1963"/>
                    <a:pt x="1475" y="1963"/>
                    <a:pt x="1475" y="1963"/>
                  </a:cubicBezTo>
                  <a:cubicBezTo>
                    <a:pt x="1475" y="1964"/>
                    <a:pt x="1474" y="1965"/>
                    <a:pt x="1474" y="1965"/>
                  </a:cubicBezTo>
                  <a:cubicBezTo>
                    <a:pt x="1473" y="1965"/>
                    <a:pt x="1473" y="1965"/>
                    <a:pt x="1473" y="1966"/>
                  </a:cubicBezTo>
                  <a:cubicBezTo>
                    <a:pt x="1473" y="1966"/>
                    <a:pt x="1473" y="1966"/>
                    <a:pt x="1472" y="1966"/>
                  </a:cubicBezTo>
                  <a:cubicBezTo>
                    <a:pt x="1472" y="1966"/>
                    <a:pt x="1472" y="1967"/>
                    <a:pt x="1471" y="1967"/>
                  </a:cubicBezTo>
                  <a:cubicBezTo>
                    <a:pt x="1470" y="1968"/>
                    <a:pt x="1468" y="1969"/>
                    <a:pt x="1466" y="1969"/>
                  </a:cubicBezTo>
                  <a:cubicBezTo>
                    <a:pt x="1465" y="1969"/>
                    <a:pt x="1465" y="1969"/>
                    <a:pt x="1464" y="1970"/>
                  </a:cubicBezTo>
                  <a:cubicBezTo>
                    <a:pt x="1463" y="1970"/>
                    <a:pt x="1462" y="1970"/>
                    <a:pt x="1462" y="1970"/>
                  </a:cubicBezTo>
                  <a:cubicBezTo>
                    <a:pt x="1461" y="1970"/>
                    <a:pt x="1461" y="1970"/>
                    <a:pt x="1461" y="1970"/>
                  </a:cubicBezTo>
                  <a:cubicBezTo>
                    <a:pt x="1460" y="1970"/>
                    <a:pt x="1460" y="1970"/>
                    <a:pt x="1460" y="1970"/>
                  </a:cubicBezTo>
                  <a:cubicBezTo>
                    <a:pt x="1441" y="1972"/>
                    <a:pt x="1422" y="1971"/>
                    <a:pt x="1403" y="1971"/>
                  </a:cubicBezTo>
                  <a:cubicBezTo>
                    <a:pt x="1401" y="1971"/>
                    <a:pt x="1399" y="1971"/>
                    <a:pt x="1397" y="1970"/>
                  </a:cubicBezTo>
                  <a:cubicBezTo>
                    <a:pt x="1397" y="1970"/>
                    <a:pt x="1397" y="1970"/>
                    <a:pt x="1397" y="1970"/>
                  </a:cubicBezTo>
                  <a:cubicBezTo>
                    <a:pt x="1390" y="1970"/>
                    <a:pt x="1383" y="1967"/>
                    <a:pt x="1377" y="1964"/>
                  </a:cubicBezTo>
                  <a:cubicBezTo>
                    <a:pt x="1376" y="1963"/>
                    <a:pt x="1374" y="1962"/>
                    <a:pt x="1373" y="1961"/>
                  </a:cubicBezTo>
                  <a:close/>
                  <a:moveTo>
                    <a:pt x="1527" y="2063"/>
                  </a:moveTo>
                  <a:cubicBezTo>
                    <a:pt x="1527" y="2063"/>
                    <a:pt x="1527" y="2064"/>
                    <a:pt x="1527" y="2064"/>
                  </a:cubicBezTo>
                  <a:cubicBezTo>
                    <a:pt x="1527" y="2065"/>
                    <a:pt x="1526" y="2065"/>
                    <a:pt x="1526" y="2065"/>
                  </a:cubicBezTo>
                  <a:cubicBezTo>
                    <a:pt x="1526" y="2066"/>
                    <a:pt x="1526" y="2066"/>
                    <a:pt x="1525" y="2067"/>
                  </a:cubicBezTo>
                  <a:cubicBezTo>
                    <a:pt x="1525" y="2067"/>
                    <a:pt x="1525" y="2068"/>
                    <a:pt x="1525" y="2068"/>
                  </a:cubicBezTo>
                  <a:cubicBezTo>
                    <a:pt x="1525" y="2068"/>
                    <a:pt x="1524" y="2068"/>
                    <a:pt x="1524" y="2069"/>
                  </a:cubicBezTo>
                  <a:cubicBezTo>
                    <a:pt x="1524" y="2069"/>
                    <a:pt x="1524" y="2069"/>
                    <a:pt x="1524" y="2069"/>
                  </a:cubicBezTo>
                  <a:cubicBezTo>
                    <a:pt x="1524" y="2069"/>
                    <a:pt x="1523" y="2070"/>
                    <a:pt x="1523" y="2070"/>
                  </a:cubicBezTo>
                  <a:cubicBezTo>
                    <a:pt x="1520" y="2073"/>
                    <a:pt x="1515" y="2074"/>
                    <a:pt x="1511" y="2075"/>
                  </a:cubicBezTo>
                  <a:cubicBezTo>
                    <a:pt x="1510" y="2075"/>
                    <a:pt x="1510" y="2075"/>
                    <a:pt x="1510" y="2075"/>
                  </a:cubicBezTo>
                  <a:cubicBezTo>
                    <a:pt x="1508" y="2075"/>
                    <a:pt x="1506" y="2076"/>
                    <a:pt x="1504" y="2076"/>
                  </a:cubicBezTo>
                  <a:cubicBezTo>
                    <a:pt x="1504" y="2076"/>
                    <a:pt x="1504" y="2076"/>
                    <a:pt x="1504" y="2076"/>
                  </a:cubicBezTo>
                  <a:cubicBezTo>
                    <a:pt x="1503" y="2076"/>
                    <a:pt x="1503" y="2076"/>
                    <a:pt x="1503" y="2076"/>
                  </a:cubicBezTo>
                  <a:cubicBezTo>
                    <a:pt x="1501" y="2076"/>
                    <a:pt x="1499" y="2076"/>
                    <a:pt x="1497" y="2076"/>
                  </a:cubicBezTo>
                  <a:cubicBezTo>
                    <a:pt x="1446" y="2076"/>
                    <a:pt x="1446" y="2076"/>
                    <a:pt x="1446" y="2076"/>
                  </a:cubicBezTo>
                  <a:cubicBezTo>
                    <a:pt x="1444" y="2076"/>
                    <a:pt x="1441" y="2076"/>
                    <a:pt x="1439" y="2075"/>
                  </a:cubicBezTo>
                  <a:cubicBezTo>
                    <a:pt x="1439" y="2075"/>
                    <a:pt x="1438" y="2075"/>
                    <a:pt x="1438" y="2075"/>
                  </a:cubicBezTo>
                  <a:cubicBezTo>
                    <a:pt x="1427" y="2074"/>
                    <a:pt x="1414" y="2069"/>
                    <a:pt x="1408" y="2059"/>
                  </a:cubicBezTo>
                  <a:cubicBezTo>
                    <a:pt x="1407" y="2058"/>
                    <a:pt x="1407" y="2056"/>
                    <a:pt x="1406" y="2055"/>
                  </a:cubicBezTo>
                  <a:cubicBezTo>
                    <a:pt x="1406" y="2055"/>
                    <a:pt x="1406" y="2055"/>
                    <a:pt x="1406" y="2055"/>
                  </a:cubicBezTo>
                  <a:cubicBezTo>
                    <a:pt x="1406" y="2055"/>
                    <a:pt x="1406" y="2055"/>
                    <a:pt x="1406" y="2055"/>
                  </a:cubicBezTo>
                  <a:cubicBezTo>
                    <a:pt x="1403" y="2047"/>
                    <a:pt x="1400" y="2040"/>
                    <a:pt x="1398" y="2032"/>
                  </a:cubicBezTo>
                  <a:cubicBezTo>
                    <a:pt x="1396" y="2029"/>
                    <a:pt x="1394" y="2024"/>
                    <a:pt x="1393" y="2019"/>
                  </a:cubicBezTo>
                  <a:cubicBezTo>
                    <a:pt x="1393" y="2019"/>
                    <a:pt x="1393" y="2019"/>
                    <a:pt x="1393" y="2019"/>
                  </a:cubicBezTo>
                  <a:cubicBezTo>
                    <a:pt x="1393" y="2019"/>
                    <a:pt x="1393" y="2019"/>
                    <a:pt x="1393" y="2019"/>
                  </a:cubicBezTo>
                  <a:cubicBezTo>
                    <a:pt x="1392" y="2018"/>
                    <a:pt x="1392" y="2018"/>
                    <a:pt x="1392" y="2017"/>
                  </a:cubicBezTo>
                  <a:cubicBezTo>
                    <a:pt x="1392" y="2015"/>
                    <a:pt x="1392" y="2013"/>
                    <a:pt x="1392" y="2012"/>
                  </a:cubicBezTo>
                  <a:cubicBezTo>
                    <a:pt x="1393" y="2011"/>
                    <a:pt x="1393" y="2010"/>
                    <a:pt x="1394" y="2009"/>
                  </a:cubicBezTo>
                  <a:cubicBezTo>
                    <a:pt x="1394" y="2009"/>
                    <a:pt x="1394" y="2009"/>
                    <a:pt x="1394" y="2009"/>
                  </a:cubicBezTo>
                  <a:cubicBezTo>
                    <a:pt x="1397" y="2004"/>
                    <a:pt x="1403" y="2002"/>
                    <a:pt x="1409" y="2001"/>
                  </a:cubicBezTo>
                  <a:cubicBezTo>
                    <a:pt x="1409" y="2001"/>
                    <a:pt x="1409" y="2001"/>
                    <a:pt x="1410" y="2001"/>
                  </a:cubicBezTo>
                  <a:cubicBezTo>
                    <a:pt x="1411" y="2001"/>
                    <a:pt x="1413" y="2001"/>
                    <a:pt x="1414" y="2000"/>
                  </a:cubicBezTo>
                  <a:cubicBezTo>
                    <a:pt x="1414" y="2000"/>
                    <a:pt x="1415" y="2000"/>
                    <a:pt x="1415" y="2000"/>
                  </a:cubicBezTo>
                  <a:cubicBezTo>
                    <a:pt x="1418" y="2000"/>
                    <a:pt x="1418" y="2000"/>
                    <a:pt x="1418" y="2000"/>
                  </a:cubicBezTo>
                  <a:cubicBezTo>
                    <a:pt x="1419" y="2000"/>
                    <a:pt x="1420" y="2000"/>
                    <a:pt x="1421" y="2000"/>
                  </a:cubicBezTo>
                  <a:cubicBezTo>
                    <a:pt x="1437" y="2000"/>
                    <a:pt x="1453" y="2000"/>
                    <a:pt x="1469" y="2000"/>
                  </a:cubicBezTo>
                  <a:cubicBezTo>
                    <a:pt x="1469" y="2000"/>
                    <a:pt x="1469" y="2000"/>
                    <a:pt x="1469" y="2000"/>
                  </a:cubicBezTo>
                  <a:cubicBezTo>
                    <a:pt x="1469" y="2000"/>
                    <a:pt x="1469" y="2000"/>
                    <a:pt x="1469" y="2000"/>
                  </a:cubicBezTo>
                  <a:cubicBezTo>
                    <a:pt x="1471" y="2000"/>
                    <a:pt x="1473" y="2000"/>
                    <a:pt x="1475" y="2001"/>
                  </a:cubicBezTo>
                  <a:cubicBezTo>
                    <a:pt x="1475" y="2001"/>
                    <a:pt x="1476" y="2001"/>
                    <a:pt x="1476" y="2001"/>
                  </a:cubicBezTo>
                  <a:cubicBezTo>
                    <a:pt x="1487" y="2002"/>
                    <a:pt x="1499" y="2006"/>
                    <a:pt x="1505" y="2015"/>
                  </a:cubicBezTo>
                  <a:cubicBezTo>
                    <a:pt x="1506" y="2016"/>
                    <a:pt x="1507" y="2017"/>
                    <a:pt x="1508" y="2019"/>
                  </a:cubicBezTo>
                  <a:cubicBezTo>
                    <a:pt x="1509" y="2022"/>
                    <a:pt x="1509" y="2022"/>
                    <a:pt x="1509" y="2022"/>
                  </a:cubicBezTo>
                  <a:cubicBezTo>
                    <a:pt x="1512" y="2028"/>
                    <a:pt x="1516" y="2035"/>
                    <a:pt x="1519" y="2041"/>
                  </a:cubicBezTo>
                  <a:cubicBezTo>
                    <a:pt x="1521" y="2045"/>
                    <a:pt x="1524" y="2051"/>
                    <a:pt x="1526" y="2056"/>
                  </a:cubicBezTo>
                  <a:cubicBezTo>
                    <a:pt x="1527" y="2058"/>
                    <a:pt x="1527" y="2061"/>
                    <a:pt x="1527" y="2063"/>
                  </a:cubicBezTo>
                  <a:close/>
                  <a:moveTo>
                    <a:pt x="1640" y="2000"/>
                  </a:moveTo>
                  <a:cubicBezTo>
                    <a:pt x="1642" y="2000"/>
                    <a:pt x="1643" y="2000"/>
                    <a:pt x="1645" y="2000"/>
                  </a:cubicBezTo>
                  <a:cubicBezTo>
                    <a:pt x="1645" y="2000"/>
                    <a:pt x="1645" y="2000"/>
                    <a:pt x="1646" y="2000"/>
                  </a:cubicBezTo>
                  <a:cubicBezTo>
                    <a:pt x="1657" y="2002"/>
                    <a:pt x="1669" y="2006"/>
                    <a:pt x="1677" y="2014"/>
                  </a:cubicBezTo>
                  <a:cubicBezTo>
                    <a:pt x="1678" y="2014"/>
                    <a:pt x="1678" y="2015"/>
                    <a:pt x="1678" y="2015"/>
                  </a:cubicBezTo>
                  <a:cubicBezTo>
                    <a:pt x="1679" y="2016"/>
                    <a:pt x="1679" y="2016"/>
                    <a:pt x="1680" y="2017"/>
                  </a:cubicBezTo>
                  <a:cubicBezTo>
                    <a:pt x="1680" y="2017"/>
                    <a:pt x="1680" y="2017"/>
                    <a:pt x="1680" y="2018"/>
                  </a:cubicBezTo>
                  <a:cubicBezTo>
                    <a:pt x="1681" y="2018"/>
                    <a:pt x="1681" y="2018"/>
                    <a:pt x="1681" y="2018"/>
                  </a:cubicBezTo>
                  <a:cubicBezTo>
                    <a:pt x="1682" y="2019"/>
                    <a:pt x="1682" y="2019"/>
                    <a:pt x="1682" y="2019"/>
                  </a:cubicBezTo>
                  <a:cubicBezTo>
                    <a:pt x="1685" y="2024"/>
                    <a:pt x="1688" y="2029"/>
                    <a:pt x="1692" y="2034"/>
                  </a:cubicBezTo>
                  <a:cubicBezTo>
                    <a:pt x="1692" y="2034"/>
                    <a:pt x="1692" y="2034"/>
                    <a:pt x="1692" y="2034"/>
                  </a:cubicBezTo>
                  <a:cubicBezTo>
                    <a:pt x="1697" y="2041"/>
                    <a:pt x="1703" y="2049"/>
                    <a:pt x="1707" y="2056"/>
                  </a:cubicBezTo>
                  <a:cubicBezTo>
                    <a:pt x="1707" y="2057"/>
                    <a:pt x="1707" y="2057"/>
                    <a:pt x="1708" y="2058"/>
                  </a:cubicBezTo>
                  <a:cubicBezTo>
                    <a:pt x="1708" y="2058"/>
                    <a:pt x="1708" y="2058"/>
                    <a:pt x="1708" y="2058"/>
                  </a:cubicBezTo>
                  <a:cubicBezTo>
                    <a:pt x="1709" y="2063"/>
                    <a:pt x="1709" y="2066"/>
                    <a:pt x="1707" y="2068"/>
                  </a:cubicBezTo>
                  <a:cubicBezTo>
                    <a:pt x="1706" y="2069"/>
                    <a:pt x="1706" y="2069"/>
                    <a:pt x="1706" y="2069"/>
                  </a:cubicBezTo>
                  <a:cubicBezTo>
                    <a:pt x="1705" y="2071"/>
                    <a:pt x="1702" y="2072"/>
                    <a:pt x="1699" y="2073"/>
                  </a:cubicBezTo>
                  <a:cubicBezTo>
                    <a:pt x="1696" y="2074"/>
                    <a:pt x="1692" y="2075"/>
                    <a:pt x="1688" y="2075"/>
                  </a:cubicBezTo>
                  <a:cubicBezTo>
                    <a:pt x="1684" y="2075"/>
                    <a:pt x="1684" y="2075"/>
                    <a:pt x="1684" y="2075"/>
                  </a:cubicBezTo>
                  <a:cubicBezTo>
                    <a:pt x="1684" y="2075"/>
                    <a:pt x="1684" y="2075"/>
                    <a:pt x="1684" y="2075"/>
                  </a:cubicBezTo>
                  <a:cubicBezTo>
                    <a:pt x="1666" y="2075"/>
                    <a:pt x="1648" y="2075"/>
                    <a:pt x="1629" y="2075"/>
                  </a:cubicBezTo>
                  <a:cubicBezTo>
                    <a:pt x="1627" y="2075"/>
                    <a:pt x="1625" y="2075"/>
                    <a:pt x="1623" y="2075"/>
                  </a:cubicBezTo>
                  <a:cubicBezTo>
                    <a:pt x="1623" y="2075"/>
                    <a:pt x="1623" y="2075"/>
                    <a:pt x="1623" y="2075"/>
                  </a:cubicBezTo>
                  <a:cubicBezTo>
                    <a:pt x="1610" y="2073"/>
                    <a:pt x="1597" y="2068"/>
                    <a:pt x="1589" y="2059"/>
                  </a:cubicBezTo>
                  <a:cubicBezTo>
                    <a:pt x="1588" y="2057"/>
                    <a:pt x="1587" y="2056"/>
                    <a:pt x="1586" y="2055"/>
                  </a:cubicBezTo>
                  <a:cubicBezTo>
                    <a:pt x="1586" y="2054"/>
                    <a:pt x="1586" y="2054"/>
                    <a:pt x="1586" y="2054"/>
                  </a:cubicBezTo>
                  <a:cubicBezTo>
                    <a:pt x="1586" y="2054"/>
                    <a:pt x="1586" y="2054"/>
                    <a:pt x="1586" y="2054"/>
                  </a:cubicBezTo>
                  <a:cubicBezTo>
                    <a:pt x="1582" y="2047"/>
                    <a:pt x="1578" y="2041"/>
                    <a:pt x="1574" y="2034"/>
                  </a:cubicBezTo>
                  <a:cubicBezTo>
                    <a:pt x="1571" y="2029"/>
                    <a:pt x="1566" y="2021"/>
                    <a:pt x="1564" y="2015"/>
                  </a:cubicBezTo>
                  <a:cubicBezTo>
                    <a:pt x="1564" y="2015"/>
                    <a:pt x="1564" y="2015"/>
                    <a:pt x="1564" y="2014"/>
                  </a:cubicBezTo>
                  <a:cubicBezTo>
                    <a:pt x="1564" y="2014"/>
                    <a:pt x="1564" y="2013"/>
                    <a:pt x="1564" y="2013"/>
                  </a:cubicBezTo>
                  <a:cubicBezTo>
                    <a:pt x="1564" y="2006"/>
                    <a:pt x="1568" y="2003"/>
                    <a:pt x="1574" y="2002"/>
                  </a:cubicBezTo>
                  <a:cubicBezTo>
                    <a:pt x="1574" y="2001"/>
                    <a:pt x="1574" y="2001"/>
                    <a:pt x="1574" y="2001"/>
                  </a:cubicBezTo>
                  <a:cubicBezTo>
                    <a:pt x="1574" y="2001"/>
                    <a:pt x="1575" y="2001"/>
                    <a:pt x="1575" y="2001"/>
                  </a:cubicBezTo>
                  <a:cubicBezTo>
                    <a:pt x="1575" y="2001"/>
                    <a:pt x="1576" y="2001"/>
                    <a:pt x="1576" y="2001"/>
                  </a:cubicBezTo>
                  <a:cubicBezTo>
                    <a:pt x="1579" y="2000"/>
                    <a:pt x="1581" y="2000"/>
                    <a:pt x="1585" y="2000"/>
                  </a:cubicBezTo>
                  <a:cubicBezTo>
                    <a:pt x="1621" y="2000"/>
                    <a:pt x="1621" y="2000"/>
                    <a:pt x="1621" y="2000"/>
                  </a:cubicBezTo>
                  <a:cubicBezTo>
                    <a:pt x="1627" y="2000"/>
                    <a:pt x="1633" y="2000"/>
                    <a:pt x="1639" y="2000"/>
                  </a:cubicBezTo>
                  <a:cubicBezTo>
                    <a:pt x="1639" y="2000"/>
                    <a:pt x="1639" y="2000"/>
                    <a:pt x="1639" y="2000"/>
                  </a:cubicBezTo>
                  <a:cubicBezTo>
                    <a:pt x="1639" y="2000"/>
                    <a:pt x="1640" y="2000"/>
                    <a:pt x="1640" y="2000"/>
                  </a:cubicBezTo>
                  <a:close/>
                  <a:moveTo>
                    <a:pt x="1617" y="1924"/>
                  </a:moveTo>
                  <a:cubicBezTo>
                    <a:pt x="1621" y="1930"/>
                    <a:pt x="1625" y="1937"/>
                    <a:pt x="1629" y="1943"/>
                  </a:cubicBezTo>
                  <a:cubicBezTo>
                    <a:pt x="1631" y="1946"/>
                    <a:pt x="1635" y="1950"/>
                    <a:pt x="1637" y="1955"/>
                  </a:cubicBezTo>
                  <a:cubicBezTo>
                    <a:pt x="1638" y="1956"/>
                    <a:pt x="1639" y="1958"/>
                    <a:pt x="1639" y="1960"/>
                  </a:cubicBezTo>
                  <a:cubicBezTo>
                    <a:pt x="1639" y="1961"/>
                    <a:pt x="1638" y="1962"/>
                    <a:pt x="1638" y="1963"/>
                  </a:cubicBezTo>
                  <a:cubicBezTo>
                    <a:pt x="1637" y="1964"/>
                    <a:pt x="1637" y="1964"/>
                    <a:pt x="1636" y="1965"/>
                  </a:cubicBezTo>
                  <a:cubicBezTo>
                    <a:pt x="1636" y="1965"/>
                    <a:pt x="1636" y="1965"/>
                    <a:pt x="1636" y="1965"/>
                  </a:cubicBezTo>
                  <a:cubicBezTo>
                    <a:pt x="1636" y="1965"/>
                    <a:pt x="1636" y="1965"/>
                    <a:pt x="1636" y="1965"/>
                  </a:cubicBezTo>
                  <a:cubicBezTo>
                    <a:pt x="1636" y="1966"/>
                    <a:pt x="1635" y="1966"/>
                    <a:pt x="1635" y="1966"/>
                  </a:cubicBezTo>
                  <a:cubicBezTo>
                    <a:pt x="1635" y="1966"/>
                    <a:pt x="1634" y="1967"/>
                    <a:pt x="1634" y="1967"/>
                  </a:cubicBezTo>
                  <a:cubicBezTo>
                    <a:pt x="1634" y="1967"/>
                    <a:pt x="1633" y="1967"/>
                    <a:pt x="1632" y="1968"/>
                  </a:cubicBezTo>
                  <a:cubicBezTo>
                    <a:pt x="1632" y="1968"/>
                    <a:pt x="1631" y="1968"/>
                    <a:pt x="1630" y="1969"/>
                  </a:cubicBezTo>
                  <a:cubicBezTo>
                    <a:pt x="1630" y="1969"/>
                    <a:pt x="1630" y="1969"/>
                    <a:pt x="1630" y="1969"/>
                  </a:cubicBezTo>
                  <a:cubicBezTo>
                    <a:pt x="1630" y="1969"/>
                    <a:pt x="1630" y="1969"/>
                    <a:pt x="1629" y="1969"/>
                  </a:cubicBezTo>
                  <a:cubicBezTo>
                    <a:pt x="1620" y="1972"/>
                    <a:pt x="1607" y="1970"/>
                    <a:pt x="1598" y="1970"/>
                  </a:cubicBezTo>
                  <a:cubicBezTo>
                    <a:pt x="1588" y="1970"/>
                    <a:pt x="1578" y="1970"/>
                    <a:pt x="1567" y="1970"/>
                  </a:cubicBezTo>
                  <a:cubicBezTo>
                    <a:pt x="1558" y="1970"/>
                    <a:pt x="1547" y="1968"/>
                    <a:pt x="1539" y="1962"/>
                  </a:cubicBezTo>
                  <a:cubicBezTo>
                    <a:pt x="1538" y="1962"/>
                    <a:pt x="1536" y="1961"/>
                    <a:pt x="1535" y="1960"/>
                  </a:cubicBezTo>
                  <a:cubicBezTo>
                    <a:pt x="1533" y="1958"/>
                    <a:pt x="1531" y="1956"/>
                    <a:pt x="1530" y="1954"/>
                  </a:cubicBezTo>
                  <a:cubicBezTo>
                    <a:pt x="1529" y="1952"/>
                    <a:pt x="1529" y="1952"/>
                    <a:pt x="1529" y="1952"/>
                  </a:cubicBezTo>
                  <a:cubicBezTo>
                    <a:pt x="1529" y="1952"/>
                    <a:pt x="1529" y="1952"/>
                    <a:pt x="1529" y="1952"/>
                  </a:cubicBezTo>
                  <a:cubicBezTo>
                    <a:pt x="1524" y="1944"/>
                    <a:pt x="1520" y="1936"/>
                    <a:pt x="1515" y="1928"/>
                  </a:cubicBezTo>
                  <a:cubicBezTo>
                    <a:pt x="1513" y="1925"/>
                    <a:pt x="1513" y="1925"/>
                    <a:pt x="1513" y="1925"/>
                  </a:cubicBezTo>
                  <a:cubicBezTo>
                    <a:pt x="1512" y="1923"/>
                    <a:pt x="1512" y="1921"/>
                    <a:pt x="1512" y="1919"/>
                  </a:cubicBezTo>
                  <a:cubicBezTo>
                    <a:pt x="1512" y="1917"/>
                    <a:pt x="1513" y="1915"/>
                    <a:pt x="1515" y="1914"/>
                  </a:cubicBezTo>
                  <a:cubicBezTo>
                    <a:pt x="1517" y="1913"/>
                    <a:pt x="1519" y="1912"/>
                    <a:pt x="1522" y="1911"/>
                  </a:cubicBezTo>
                  <a:cubicBezTo>
                    <a:pt x="1524" y="1910"/>
                    <a:pt x="1528" y="1910"/>
                    <a:pt x="1531" y="1910"/>
                  </a:cubicBezTo>
                  <a:cubicBezTo>
                    <a:pt x="1532" y="1910"/>
                    <a:pt x="1532" y="1910"/>
                    <a:pt x="1532" y="1910"/>
                  </a:cubicBezTo>
                  <a:cubicBezTo>
                    <a:pt x="1540" y="1909"/>
                    <a:pt x="1548" y="1910"/>
                    <a:pt x="1553" y="1910"/>
                  </a:cubicBezTo>
                  <a:cubicBezTo>
                    <a:pt x="1573" y="1910"/>
                    <a:pt x="1604" y="1906"/>
                    <a:pt x="1617" y="1924"/>
                  </a:cubicBezTo>
                  <a:close/>
                  <a:moveTo>
                    <a:pt x="366" y="1441"/>
                  </a:moveTo>
                  <a:cubicBezTo>
                    <a:pt x="372" y="1443"/>
                    <a:pt x="377" y="1446"/>
                    <a:pt x="382" y="1448"/>
                  </a:cubicBezTo>
                  <a:cubicBezTo>
                    <a:pt x="392" y="1453"/>
                    <a:pt x="403" y="1458"/>
                    <a:pt x="413" y="1462"/>
                  </a:cubicBezTo>
                  <a:cubicBezTo>
                    <a:pt x="418" y="1464"/>
                    <a:pt x="422" y="1466"/>
                    <a:pt x="426" y="1468"/>
                  </a:cubicBezTo>
                  <a:cubicBezTo>
                    <a:pt x="430" y="1469"/>
                    <a:pt x="433" y="1470"/>
                    <a:pt x="437" y="1472"/>
                  </a:cubicBezTo>
                  <a:cubicBezTo>
                    <a:pt x="458" y="1479"/>
                    <a:pt x="479" y="1486"/>
                    <a:pt x="502" y="1492"/>
                  </a:cubicBezTo>
                  <a:cubicBezTo>
                    <a:pt x="527" y="1499"/>
                    <a:pt x="552" y="1505"/>
                    <a:pt x="578" y="1510"/>
                  </a:cubicBezTo>
                  <a:cubicBezTo>
                    <a:pt x="683" y="1532"/>
                    <a:pt x="786" y="1541"/>
                    <a:pt x="819" y="1542"/>
                  </a:cubicBezTo>
                  <a:cubicBezTo>
                    <a:pt x="819" y="1610"/>
                    <a:pt x="819" y="1610"/>
                    <a:pt x="819" y="1610"/>
                  </a:cubicBezTo>
                  <a:cubicBezTo>
                    <a:pt x="857" y="1570"/>
                    <a:pt x="857" y="1570"/>
                    <a:pt x="857" y="1570"/>
                  </a:cubicBezTo>
                  <a:cubicBezTo>
                    <a:pt x="906" y="1518"/>
                    <a:pt x="906" y="1518"/>
                    <a:pt x="906" y="1518"/>
                  </a:cubicBezTo>
                  <a:cubicBezTo>
                    <a:pt x="1019" y="1399"/>
                    <a:pt x="1019" y="1399"/>
                    <a:pt x="1019" y="1399"/>
                  </a:cubicBezTo>
                  <a:cubicBezTo>
                    <a:pt x="933" y="1308"/>
                    <a:pt x="933" y="1308"/>
                    <a:pt x="933" y="1308"/>
                  </a:cubicBezTo>
                  <a:cubicBezTo>
                    <a:pt x="819" y="1188"/>
                    <a:pt x="819" y="1188"/>
                    <a:pt x="819" y="1188"/>
                  </a:cubicBezTo>
                  <a:cubicBezTo>
                    <a:pt x="819" y="1271"/>
                    <a:pt x="819" y="1271"/>
                    <a:pt x="819" y="1271"/>
                  </a:cubicBezTo>
                  <a:cubicBezTo>
                    <a:pt x="740" y="1279"/>
                    <a:pt x="653" y="1266"/>
                    <a:pt x="578" y="1249"/>
                  </a:cubicBezTo>
                  <a:cubicBezTo>
                    <a:pt x="550" y="1242"/>
                    <a:pt x="525" y="1235"/>
                    <a:pt x="502" y="1229"/>
                  </a:cubicBezTo>
                  <a:cubicBezTo>
                    <a:pt x="471" y="1219"/>
                    <a:pt x="445" y="1211"/>
                    <a:pt x="426" y="1204"/>
                  </a:cubicBezTo>
                  <a:cubicBezTo>
                    <a:pt x="422" y="1202"/>
                    <a:pt x="418" y="1201"/>
                    <a:pt x="415" y="1199"/>
                  </a:cubicBezTo>
                  <a:cubicBezTo>
                    <a:pt x="414" y="1199"/>
                    <a:pt x="414" y="1199"/>
                    <a:pt x="413" y="1199"/>
                  </a:cubicBezTo>
                  <a:cubicBezTo>
                    <a:pt x="413" y="1199"/>
                    <a:pt x="413" y="1199"/>
                    <a:pt x="413" y="1199"/>
                  </a:cubicBezTo>
                  <a:cubicBezTo>
                    <a:pt x="354" y="1175"/>
                    <a:pt x="300" y="1147"/>
                    <a:pt x="253" y="1115"/>
                  </a:cubicBezTo>
                  <a:cubicBezTo>
                    <a:pt x="189" y="1073"/>
                    <a:pt x="142" y="1028"/>
                    <a:pt x="110" y="981"/>
                  </a:cubicBezTo>
                  <a:cubicBezTo>
                    <a:pt x="94" y="963"/>
                    <a:pt x="80" y="944"/>
                    <a:pt x="68" y="925"/>
                  </a:cubicBezTo>
                  <a:cubicBezTo>
                    <a:pt x="33" y="870"/>
                    <a:pt x="13" y="811"/>
                    <a:pt x="11" y="751"/>
                  </a:cubicBezTo>
                  <a:cubicBezTo>
                    <a:pt x="7" y="768"/>
                    <a:pt x="4" y="785"/>
                    <a:pt x="3" y="802"/>
                  </a:cubicBezTo>
                  <a:cubicBezTo>
                    <a:pt x="0" y="834"/>
                    <a:pt x="4" y="864"/>
                    <a:pt x="7" y="893"/>
                  </a:cubicBezTo>
                  <a:cubicBezTo>
                    <a:pt x="8" y="898"/>
                    <a:pt x="9" y="904"/>
                    <a:pt x="9" y="909"/>
                  </a:cubicBezTo>
                  <a:cubicBezTo>
                    <a:pt x="22" y="1021"/>
                    <a:pt x="22" y="1021"/>
                    <a:pt x="22" y="1021"/>
                  </a:cubicBezTo>
                  <a:cubicBezTo>
                    <a:pt x="23" y="1025"/>
                    <a:pt x="23" y="1029"/>
                    <a:pt x="24" y="1033"/>
                  </a:cubicBezTo>
                  <a:cubicBezTo>
                    <a:pt x="25" y="1048"/>
                    <a:pt x="27" y="1064"/>
                    <a:pt x="30" y="1080"/>
                  </a:cubicBezTo>
                  <a:cubicBezTo>
                    <a:pt x="34" y="1101"/>
                    <a:pt x="40" y="1121"/>
                    <a:pt x="47" y="1140"/>
                  </a:cubicBezTo>
                  <a:cubicBezTo>
                    <a:pt x="61" y="1175"/>
                    <a:pt x="80" y="1208"/>
                    <a:pt x="103" y="1239"/>
                  </a:cubicBezTo>
                  <a:cubicBezTo>
                    <a:pt x="146" y="1295"/>
                    <a:pt x="202" y="1344"/>
                    <a:pt x="275" y="1390"/>
                  </a:cubicBezTo>
                  <a:cubicBezTo>
                    <a:pt x="304" y="1409"/>
                    <a:pt x="335" y="1426"/>
                    <a:pt x="366" y="1441"/>
                  </a:cubicBezTo>
                  <a:close/>
                  <a:moveTo>
                    <a:pt x="64" y="773"/>
                  </a:moveTo>
                  <a:cubicBezTo>
                    <a:pt x="67" y="798"/>
                    <a:pt x="74" y="823"/>
                    <a:pt x="84" y="848"/>
                  </a:cubicBezTo>
                  <a:cubicBezTo>
                    <a:pt x="107" y="785"/>
                    <a:pt x="165" y="713"/>
                    <a:pt x="209" y="677"/>
                  </a:cubicBezTo>
                  <a:cubicBezTo>
                    <a:pt x="272" y="628"/>
                    <a:pt x="353" y="583"/>
                    <a:pt x="451" y="545"/>
                  </a:cubicBezTo>
                  <a:cubicBezTo>
                    <a:pt x="515" y="521"/>
                    <a:pt x="582" y="501"/>
                    <a:pt x="652" y="486"/>
                  </a:cubicBezTo>
                  <a:cubicBezTo>
                    <a:pt x="652" y="314"/>
                    <a:pt x="652" y="314"/>
                    <a:pt x="652" y="314"/>
                  </a:cubicBezTo>
                  <a:cubicBezTo>
                    <a:pt x="640" y="317"/>
                    <a:pt x="627" y="320"/>
                    <a:pt x="615" y="323"/>
                  </a:cubicBezTo>
                  <a:cubicBezTo>
                    <a:pt x="544" y="340"/>
                    <a:pt x="476" y="361"/>
                    <a:pt x="413" y="386"/>
                  </a:cubicBezTo>
                  <a:cubicBezTo>
                    <a:pt x="345" y="413"/>
                    <a:pt x="288" y="442"/>
                    <a:pt x="238" y="474"/>
                  </a:cubicBezTo>
                  <a:cubicBezTo>
                    <a:pt x="204" y="496"/>
                    <a:pt x="178" y="516"/>
                    <a:pt x="153" y="537"/>
                  </a:cubicBezTo>
                  <a:cubicBezTo>
                    <a:pt x="142" y="547"/>
                    <a:pt x="131" y="556"/>
                    <a:pt x="122" y="566"/>
                  </a:cubicBezTo>
                  <a:cubicBezTo>
                    <a:pt x="81" y="622"/>
                    <a:pt x="60" y="684"/>
                    <a:pt x="62" y="747"/>
                  </a:cubicBezTo>
                  <a:cubicBezTo>
                    <a:pt x="62" y="756"/>
                    <a:pt x="63" y="764"/>
                    <a:pt x="64" y="773"/>
                  </a:cubicBezTo>
                  <a:close/>
                  <a:moveTo>
                    <a:pt x="1928" y="693"/>
                  </a:moveTo>
                  <a:cubicBezTo>
                    <a:pt x="1966" y="727"/>
                    <a:pt x="2007" y="795"/>
                    <a:pt x="2021" y="856"/>
                  </a:cubicBezTo>
                  <a:cubicBezTo>
                    <a:pt x="2034" y="828"/>
                    <a:pt x="2042" y="798"/>
                    <a:pt x="2045" y="768"/>
                  </a:cubicBezTo>
                  <a:cubicBezTo>
                    <a:pt x="2046" y="761"/>
                    <a:pt x="2047" y="754"/>
                    <a:pt x="2047" y="747"/>
                  </a:cubicBezTo>
                  <a:cubicBezTo>
                    <a:pt x="2049" y="670"/>
                    <a:pt x="2018" y="595"/>
                    <a:pt x="1958" y="530"/>
                  </a:cubicBezTo>
                  <a:cubicBezTo>
                    <a:pt x="1924" y="501"/>
                    <a:pt x="1884" y="473"/>
                    <a:pt x="1839" y="447"/>
                  </a:cubicBezTo>
                  <a:cubicBezTo>
                    <a:pt x="1782" y="415"/>
                    <a:pt x="1718" y="387"/>
                    <a:pt x="1639" y="359"/>
                  </a:cubicBezTo>
                  <a:cubicBezTo>
                    <a:pt x="1584" y="340"/>
                    <a:pt x="1524" y="324"/>
                    <a:pt x="1457" y="310"/>
                  </a:cubicBezTo>
                  <a:cubicBezTo>
                    <a:pt x="1457" y="482"/>
                    <a:pt x="1457" y="482"/>
                    <a:pt x="1457" y="482"/>
                  </a:cubicBezTo>
                  <a:cubicBezTo>
                    <a:pt x="1542" y="500"/>
                    <a:pt x="1625" y="525"/>
                    <a:pt x="1700" y="556"/>
                  </a:cubicBezTo>
                  <a:cubicBezTo>
                    <a:pt x="1795" y="595"/>
                    <a:pt x="1871" y="642"/>
                    <a:pt x="1928" y="693"/>
                  </a:cubicBezTo>
                  <a:close/>
                  <a:moveTo>
                    <a:pt x="1054" y="814"/>
                  </a:moveTo>
                  <a:cubicBezTo>
                    <a:pt x="1186" y="814"/>
                    <a:pt x="1408" y="789"/>
                    <a:pt x="1408" y="696"/>
                  </a:cubicBezTo>
                  <a:cubicBezTo>
                    <a:pt x="1408" y="118"/>
                    <a:pt x="1408" y="118"/>
                    <a:pt x="1408" y="118"/>
                  </a:cubicBezTo>
                  <a:cubicBezTo>
                    <a:pt x="1408" y="25"/>
                    <a:pt x="1186" y="0"/>
                    <a:pt x="1054" y="0"/>
                  </a:cubicBezTo>
                  <a:cubicBezTo>
                    <a:pt x="923" y="0"/>
                    <a:pt x="701" y="25"/>
                    <a:pt x="701" y="118"/>
                  </a:cubicBezTo>
                  <a:cubicBezTo>
                    <a:pt x="701" y="696"/>
                    <a:pt x="701" y="696"/>
                    <a:pt x="701" y="696"/>
                  </a:cubicBezTo>
                  <a:cubicBezTo>
                    <a:pt x="701" y="789"/>
                    <a:pt x="923" y="814"/>
                    <a:pt x="1054" y="814"/>
                  </a:cubicBezTo>
                  <a:close/>
                  <a:moveTo>
                    <a:pt x="1054" y="35"/>
                  </a:moveTo>
                  <a:cubicBezTo>
                    <a:pt x="1219" y="35"/>
                    <a:pt x="1352" y="71"/>
                    <a:pt x="1352" y="116"/>
                  </a:cubicBezTo>
                  <a:cubicBezTo>
                    <a:pt x="1352" y="161"/>
                    <a:pt x="1219" y="197"/>
                    <a:pt x="1054" y="197"/>
                  </a:cubicBezTo>
                  <a:cubicBezTo>
                    <a:pt x="890" y="197"/>
                    <a:pt x="757" y="161"/>
                    <a:pt x="757" y="116"/>
                  </a:cubicBezTo>
                  <a:cubicBezTo>
                    <a:pt x="757" y="71"/>
                    <a:pt x="890" y="35"/>
                    <a:pt x="1054" y="35"/>
                  </a:cubicBezTo>
                  <a:close/>
                </a:path>
              </a:pathLst>
            </a:custGeom>
            <a:solidFill>
              <a:srgbClr val="FFFFFF"/>
            </a:solidFill>
            <a:ln>
              <a:noFill/>
            </a:ln>
            <a:effectLst>
              <a:outerShdw blurRad="50800" dist="38100" dir="2700000" algn="tl" rotWithShape="0">
                <a:prstClr val="black">
                  <a:alpha val="40000"/>
                </a:prstClr>
              </a:outerShdw>
            </a:effectLst>
          </p:spPr>
          <p:txBody>
            <a:bodyPr vert="horz" wrap="square" lIns="82305" tIns="41153" rIns="82305" bIns="41153" numCol="1" anchor="t" anchorCtr="0" compatLnSpc="1">
              <a:prstTxWarp prst="textNoShape">
                <a:avLst/>
              </a:prstTxWarp>
            </a:bodyPr>
            <a:lstStyle/>
            <a:p>
              <a:endParaRPr lang="en-US" sz="1600"/>
            </a:p>
          </p:txBody>
        </p:sp>
        <p:sp>
          <p:nvSpPr>
            <p:cNvPr id="31" name="矩形 30"/>
            <p:cNvSpPr/>
            <p:nvPr/>
          </p:nvSpPr>
          <p:spPr>
            <a:xfrm>
              <a:off x="2364355" y="3931370"/>
              <a:ext cx="7258214" cy="584775"/>
            </a:xfrm>
            <a:prstGeom prst="rect">
              <a:avLst/>
            </a:prstGeom>
          </p:spPr>
          <p:txBody>
            <a:bodyPr wrap="squar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点击输入内容点击输入内容点击输入点击输入内容点击输入内容点击输入内容点击输入内容点击输入内容点击输入内容</a:t>
              </a:r>
              <a:endParaRPr lang="en-US" altLang="zh-CN" sz="1600" dirty="0">
                <a:latin typeface="华文细黑" panose="02010600040101010101" pitchFamily="2" charset="-122"/>
                <a:ea typeface="华文细黑" panose="02010600040101010101" pitchFamily="2" charset="-122"/>
              </a:endParaRPr>
            </a:p>
          </p:txBody>
        </p:sp>
      </p:grpSp>
      <p:grpSp>
        <p:nvGrpSpPr>
          <p:cNvPr id="35" name="组合 34"/>
          <p:cNvGrpSpPr/>
          <p:nvPr/>
        </p:nvGrpSpPr>
        <p:grpSpPr>
          <a:xfrm>
            <a:off x="1265535" y="4869749"/>
            <a:ext cx="8357034" cy="871618"/>
            <a:chOff x="1265535" y="4869749"/>
            <a:chExt cx="8357034" cy="871618"/>
          </a:xfrm>
        </p:grpSpPr>
        <p:sp>
          <p:nvSpPr>
            <p:cNvPr id="7" name="Rectangle 20"/>
            <p:cNvSpPr/>
            <p:nvPr/>
          </p:nvSpPr>
          <p:spPr bwMode="auto">
            <a:xfrm>
              <a:off x="1265535" y="4869749"/>
              <a:ext cx="859838" cy="871618"/>
            </a:xfrm>
            <a:prstGeom prst="rect">
              <a:avLst/>
            </a:prstGeom>
            <a:solidFill>
              <a:srgbClr val="CB7D40"/>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200" spc="-5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1" name="Group 69"/>
            <p:cNvGrpSpPr/>
            <p:nvPr/>
          </p:nvGrpSpPr>
          <p:grpSpPr bwMode="black">
            <a:xfrm>
              <a:off x="1334538" y="5012181"/>
              <a:ext cx="721231" cy="586753"/>
              <a:chOff x="5184775" y="225425"/>
              <a:chExt cx="1500188" cy="1220788"/>
            </a:xfrm>
            <a:solidFill>
              <a:srgbClr val="FFFFFF"/>
            </a:solidFill>
            <a:effectLst>
              <a:outerShdw blurRad="50800" dist="38100" dir="2700000" algn="tl" rotWithShape="0">
                <a:prstClr val="black">
                  <a:alpha val="40000"/>
                </a:prstClr>
              </a:outerShdw>
            </a:effectLst>
          </p:grpSpPr>
          <p:sp>
            <p:nvSpPr>
              <p:cNvPr id="12"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3" name="Oval 87"/>
              <p:cNvSpPr>
                <a:spLocks noChangeArrowheads="1"/>
              </p:cNvSpPr>
              <p:nvPr/>
            </p:nvSpPr>
            <p:spPr bwMode="black">
              <a:xfrm>
                <a:off x="5630863" y="812800"/>
                <a:ext cx="203200" cy="203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4"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sp>
          <p:nvSpPr>
            <p:cNvPr id="32" name="矩形 31"/>
            <p:cNvSpPr/>
            <p:nvPr/>
          </p:nvSpPr>
          <p:spPr>
            <a:xfrm>
              <a:off x="2364355" y="5031951"/>
              <a:ext cx="7258214" cy="584775"/>
            </a:xfrm>
            <a:prstGeom prst="rect">
              <a:avLst/>
            </a:prstGeom>
          </p:spPr>
          <p:txBody>
            <a:bodyPr wrap="square">
              <a:spAutoFit/>
            </a:bodyPr>
            <a:lstStyle/>
            <a:p>
              <a:r>
                <a:rPr lang="zh-CN" altLang="en-US" sz="1600" dirty="0">
                  <a:latin typeface="华文细黑" panose="02010600040101010101" pitchFamily="2" charset="-122"/>
                  <a:ea typeface="华文细黑" panose="02010600040101010101" pitchFamily="2" charset="-122"/>
                </a:rPr>
                <a:t>点击输入内容点击输入内容点击输入点击输入内容点击输入内容点击输入内容点击输入内容点击输入内容点击输入内容</a:t>
              </a:r>
              <a:endParaRPr lang="en-US" altLang="zh-CN" sz="1600" dirty="0">
                <a:latin typeface="华文细黑" panose="02010600040101010101" pitchFamily="2" charset="-122"/>
                <a:ea typeface="华文细黑" panose="02010600040101010101" pitchFamily="2" charset="-122"/>
              </a:endParaRPr>
            </a:p>
          </p:txBody>
        </p:sp>
      </p:grpSp>
    </p:spTree>
    <p:extLst>
      <p:ext uri="{BB962C8B-B14F-4D97-AF65-F5344CB8AC3E}">
        <p14:creationId xmlns:p14="http://schemas.microsoft.com/office/powerpoint/2010/main" val="23972221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1"/>
          <p:cNvSpPr txBox="1"/>
          <p:nvPr/>
        </p:nvSpPr>
        <p:spPr>
          <a:xfrm>
            <a:off x="670138" y="1477512"/>
            <a:ext cx="5479433" cy="400110"/>
          </a:xfrm>
          <a:prstGeom prst="rect">
            <a:avLst/>
          </a:prstGeom>
          <a:noFill/>
        </p:spPr>
        <p:txBody>
          <a:bodyPr wrap="square" rtlCol="0">
            <a:spAutoFit/>
          </a:bodyPr>
          <a:lstStyle/>
          <a:p>
            <a:r>
              <a:rPr lang="zh-CN" altLang="en-US" sz="2000" dirty="0">
                <a:solidFill>
                  <a:srgbClr val="CB7D40"/>
                </a:solidFill>
                <a:latin typeface="黑体" panose="02010609060101010101" pitchFamily="49" charset="-122"/>
                <a:ea typeface="黑体" panose="02010609060101010101" pitchFamily="49" charset="-122"/>
              </a:rPr>
              <a:t>点击输入内容</a:t>
            </a:r>
          </a:p>
        </p:txBody>
      </p:sp>
      <p:sp>
        <p:nvSpPr>
          <p:cNvPr id="5" name="TextBox 24"/>
          <p:cNvSpPr txBox="1"/>
          <p:nvPr/>
        </p:nvSpPr>
        <p:spPr>
          <a:xfrm>
            <a:off x="6321185" y="1489928"/>
            <a:ext cx="5304487" cy="830997"/>
          </a:xfrm>
          <a:prstGeom prst="rect">
            <a:avLst/>
          </a:prstGeom>
          <a:noFill/>
        </p:spPr>
        <p:txBody>
          <a:bodyPr wrap="square" rtlCol="0">
            <a:spAutoFit/>
          </a:bodyPr>
          <a:lstStyle/>
          <a:p>
            <a:r>
              <a:rPr lang="en-US" sz="2400" dirty="0">
                <a:gradFill>
                  <a:gsLst>
                    <a:gs pos="0">
                      <a:srgbClr val="FFFFFF"/>
                    </a:gs>
                    <a:gs pos="100000">
                      <a:srgbClr val="FFFFFF"/>
                    </a:gs>
                  </a:gsLst>
                  <a:lin ang="5400000" scaled="0"/>
                </a:gradFill>
                <a:ea typeface="Segoe UI" pitchFamily="34" charset="0"/>
                <a:cs typeface="Segoe UI" pitchFamily="34" charset="0"/>
              </a:rPr>
              <a:t>Corporate BI (Centralized, Managed) </a:t>
            </a:r>
          </a:p>
          <a:p>
            <a:endParaRPr lang="en-US" sz="2400" dirty="0">
              <a:solidFill>
                <a:srgbClr val="FFFFFF"/>
              </a:solidFill>
              <a:cs typeface="Segoe UI" panose="020B0502040204020203" pitchFamily="34" charset="0"/>
            </a:endParaRPr>
          </a:p>
        </p:txBody>
      </p:sp>
      <p:grpSp>
        <p:nvGrpSpPr>
          <p:cNvPr id="42" name="组合 41"/>
          <p:cNvGrpSpPr/>
          <p:nvPr/>
        </p:nvGrpSpPr>
        <p:grpSpPr>
          <a:xfrm>
            <a:off x="695325" y="2067369"/>
            <a:ext cx="10801350" cy="2916781"/>
            <a:chOff x="484469" y="2076334"/>
            <a:chExt cx="11320760" cy="3057042"/>
          </a:xfrm>
          <a:effectLst>
            <a:outerShdw blurRad="50800" dist="38100" dir="2700000" algn="tl" rotWithShape="0">
              <a:prstClr val="black">
                <a:alpha val="40000"/>
              </a:prstClr>
            </a:outerShdw>
          </a:effectLst>
        </p:grpSpPr>
        <p:grpSp>
          <p:nvGrpSpPr>
            <p:cNvPr id="6" name="Gruppieren 3"/>
            <p:cNvGrpSpPr/>
            <p:nvPr/>
          </p:nvGrpSpPr>
          <p:grpSpPr>
            <a:xfrm>
              <a:off x="497115" y="3733484"/>
              <a:ext cx="5444079" cy="1399892"/>
              <a:chOff x="455144" y="3653274"/>
              <a:chExt cx="5444079" cy="1399892"/>
            </a:xfrm>
          </p:grpSpPr>
          <p:sp>
            <p:nvSpPr>
              <p:cNvPr id="7" name="Rectangle 18"/>
              <p:cNvSpPr/>
              <p:nvPr/>
            </p:nvSpPr>
            <p:spPr bwMode="auto">
              <a:xfrm>
                <a:off x="455144" y="3654261"/>
                <a:ext cx="1398905" cy="1398905"/>
              </a:xfrm>
              <a:prstGeom prst="rect">
                <a:avLst/>
              </a:prstGeom>
              <a:solidFill>
                <a:srgbClr val="6F4D39"/>
              </a:solidFill>
              <a:ln w="38100" cap="flat" cmpd="sng" algn="ctr">
                <a:noFill/>
                <a:prstDash val="solid"/>
                <a:headEnd type="none" w="med" len="med"/>
                <a:tailEnd type="none" w="med" len="med"/>
              </a:ln>
              <a:effectLst/>
            </p:spPr>
            <p:txBody>
              <a:bodyPr vert="horz" wrap="square" lIns="95112" tIns="93260" rIns="95112" bIns="93260" numCol="1" rtlCol="0" anchor="t" anchorCtr="0" compatLnSpc="1">
                <a:prstTxWarp prst="textNoShape">
                  <a:avLst/>
                </a:prstTxWarp>
              </a:bodyPr>
              <a:lstStyle/>
              <a:p>
                <a:pPr defTabSz="950843" fontAlgn="base">
                  <a:lnSpc>
                    <a:spcPct val="90000"/>
                  </a:lnSpc>
                  <a:spcBef>
                    <a:spcPct val="0"/>
                  </a:spcBef>
                  <a:spcAft>
                    <a:spcPct val="0"/>
                  </a:spcAft>
                </a:pPr>
                <a:endParaRPr lang="en-US" sz="1836" kern="0" dirty="0">
                  <a:gradFill>
                    <a:gsLst>
                      <a:gs pos="0">
                        <a:srgbClr val="FFFFFF"/>
                      </a:gs>
                      <a:gs pos="100000">
                        <a:srgbClr val="FFFFFF"/>
                      </a:gs>
                    </a:gsLst>
                    <a:lin ang="5400000" scaled="0"/>
                  </a:gradFill>
                  <a:ea typeface="Segoe UI" pitchFamily="34" charset="0"/>
                  <a:cs typeface="Segoe UI" pitchFamily="34" charset="0"/>
                </a:endParaRPr>
              </a:p>
            </p:txBody>
          </p:sp>
          <p:sp>
            <p:nvSpPr>
              <p:cNvPr id="8" name="TextBox 19"/>
              <p:cNvSpPr txBox="1"/>
              <p:nvPr/>
            </p:nvSpPr>
            <p:spPr>
              <a:xfrm>
                <a:off x="484469" y="3667960"/>
                <a:ext cx="1388370" cy="478376"/>
              </a:xfrm>
              <a:prstGeom prst="rect">
                <a:avLst/>
              </a:prstGeom>
              <a:noFill/>
            </p:spPr>
            <p:txBody>
              <a:bodyPr wrap="square" rtlCol="0">
                <a:spAutoFit/>
              </a:bodyPr>
              <a:lstStyle/>
              <a:p>
                <a:r>
                  <a:rPr lang="en-US" sz="2400" dirty="0">
                    <a:solidFill>
                      <a:srgbClr val="FFFFFF"/>
                    </a:solidFill>
                  </a:rPr>
                  <a:t>Analyze</a:t>
                </a:r>
              </a:p>
            </p:txBody>
          </p:sp>
          <p:grpSp>
            <p:nvGrpSpPr>
              <p:cNvPr id="9" name="Group 20"/>
              <p:cNvGrpSpPr/>
              <p:nvPr/>
            </p:nvGrpSpPr>
            <p:grpSpPr>
              <a:xfrm flipH="1">
                <a:off x="1271521" y="4325452"/>
                <a:ext cx="466302" cy="605699"/>
                <a:chOff x="1519068" y="3645051"/>
                <a:chExt cx="800271" cy="1108369"/>
              </a:xfrm>
              <a:solidFill>
                <a:schemeClr val="bg1"/>
              </a:solidFill>
            </p:grpSpPr>
            <p:sp>
              <p:nvSpPr>
                <p:cNvPr id="11" name="Rectangle 24"/>
                <p:cNvSpPr/>
                <p:nvPr/>
              </p:nvSpPr>
              <p:spPr>
                <a:xfrm>
                  <a:off x="1519068" y="3645051"/>
                  <a:ext cx="800271" cy="1108369"/>
                </a:xfrm>
                <a:custGeom>
                  <a:avLst/>
                  <a:gdLst/>
                  <a:ahLst/>
                  <a:cxnLst/>
                  <a:rect l="l" t="t" r="r" b="b"/>
                  <a:pathLst>
                    <a:path w="1518158" h="2102639">
                      <a:moveTo>
                        <a:pt x="664962" y="48"/>
                      </a:moveTo>
                      <a:cubicBezTo>
                        <a:pt x="990735" y="4734"/>
                        <a:pt x="1250103" y="195355"/>
                        <a:pt x="1311820" y="389100"/>
                      </a:cubicBezTo>
                      <a:cubicBezTo>
                        <a:pt x="1373537" y="582844"/>
                        <a:pt x="1310258" y="419568"/>
                        <a:pt x="1400880" y="656280"/>
                      </a:cubicBezTo>
                      <a:cubicBezTo>
                        <a:pt x="1411818" y="757059"/>
                        <a:pt x="1339163" y="742996"/>
                        <a:pt x="1358694" y="815651"/>
                      </a:cubicBezTo>
                      <a:cubicBezTo>
                        <a:pt x="1378225" y="888305"/>
                        <a:pt x="1514158" y="1033614"/>
                        <a:pt x="1518064" y="1092206"/>
                      </a:cubicBezTo>
                      <a:cubicBezTo>
                        <a:pt x="1521971" y="1150798"/>
                        <a:pt x="1404005" y="1135955"/>
                        <a:pt x="1382130" y="1167204"/>
                      </a:cubicBezTo>
                      <a:cubicBezTo>
                        <a:pt x="1360256" y="1198453"/>
                        <a:pt x="1390724" y="1255483"/>
                        <a:pt x="1386818" y="1279701"/>
                      </a:cubicBezTo>
                      <a:cubicBezTo>
                        <a:pt x="1382912" y="1303919"/>
                        <a:pt x="1361038" y="1303137"/>
                        <a:pt x="1358694" y="1312512"/>
                      </a:cubicBezTo>
                      <a:cubicBezTo>
                        <a:pt x="1356350" y="1321887"/>
                        <a:pt x="1382912" y="1320325"/>
                        <a:pt x="1372756" y="1335949"/>
                      </a:cubicBezTo>
                      <a:cubicBezTo>
                        <a:pt x="1362600" y="1351574"/>
                        <a:pt x="1313382" y="1359387"/>
                        <a:pt x="1297758" y="1406260"/>
                      </a:cubicBezTo>
                      <a:cubicBezTo>
                        <a:pt x="1282134" y="1453134"/>
                        <a:pt x="1409474" y="1567974"/>
                        <a:pt x="1279008" y="1617192"/>
                      </a:cubicBezTo>
                      <a:cubicBezTo>
                        <a:pt x="1148544" y="1666410"/>
                        <a:pt x="978235" y="1565631"/>
                        <a:pt x="936830" y="1645316"/>
                      </a:cubicBezTo>
                      <a:cubicBezTo>
                        <a:pt x="895425" y="1725002"/>
                        <a:pt x="843864" y="1864060"/>
                        <a:pt x="1030577" y="2095304"/>
                      </a:cubicBezTo>
                      <a:cubicBezTo>
                        <a:pt x="762616" y="2092179"/>
                        <a:pt x="244660" y="2113272"/>
                        <a:pt x="18105" y="2095304"/>
                      </a:cubicBezTo>
                      <a:cubicBezTo>
                        <a:pt x="72790" y="1927340"/>
                        <a:pt x="250130" y="1765625"/>
                        <a:pt x="247786" y="1537506"/>
                      </a:cubicBezTo>
                      <a:cubicBezTo>
                        <a:pt x="245442" y="1309387"/>
                        <a:pt x="51697" y="1118768"/>
                        <a:pt x="4042" y="726591"/>
                      </a:cubicBezTo>
                      <a:cubicBezTo>
                        <a:pt x="-20283" y="526408"/>
                        <a:pt x="67548" y="340065"/>
                        <a:pt x="203379" y="206900"/>
                      </a:cubicBezTo>
                      <a:lnTo>
                        <a:pt x="203379" y="206708"/>
                      </a:lnTo>
                      <a:lnTo>
                        <a:pt x="203605" y="206708"/>
                      </a:lnTo>
                      <a:cubicBezTo>
                        <a:pt x="332512" y="77755"/>
                        <a:pt x="505564" y="-2246"/>
                        <a:pt x="664962" y="48"/>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a:endParaRPr lang="en-US" sz="1836" dirty="0">
                    <a:solidFill>
                      <a:srgbClr val="FFFFFF"/>
                    </a:solidFill>
                  </a:endParaRPr>
                </a:p>
              </p:txBody>
            </p:sp>
            <p:sp>
              <p:nvSpPr>
                <p:cNvPr id="12" name="Freeform 23"/>
                <p:cNvSpPr>
                  <a:spLocks noEditPoints="1"/>
                </p:cNvSpPr>
                <p:nvPr/>
              </p:nvSpPr>
              <p:spPr bwMode="black">
                <a:xfrm rot="17995606">
                  <a:off x="1673591" y="3750465"/>
                  <a:ext cx="368554" cy="289401"/>
                </a:xfrm>
                <a:custGeom>
                  <a:avLst/>
                  <a:gdLst>
                    <a:gd name="T0" fmla="*/ 1304 w 1423"/>
                    <a:gd name="T1" fmla="*/ 301 h 1114"/>
                    <a:gd name="T2" fmla="*/ 1302 w 1423"/>
                    <a:gd name="T3" fmla="*/ 297 h 1114"/>
                    <a:gd name="T4" fmla="*/ 719 w 1423"/>
                    <a:gd name="T5" fmla="*/ 113 h 1114"/>
                    <a:gd name="T6" fmla="*/ 496 w 1423"/>
                    <a:gd name="T7" fmla="*/ 416 h 1114"/>
                    <a:gd name="T8" fmla="*/ 441 w 1423"/>
                    <a:gd name="T9" fmla="*/ 482 h 1114"/>
                    <a:gd name="T10" fmla="*/ 375 w 1423"/>
                    <a:gd name="T11" fmla="*/ 536 h 1114"/>
                    <a:gd name="T12" fmla="*/ 290 w 1423"/>
                    <a:gd name="T13" fmla="*/ 648 h 1114"/>
                    <a:gd name="T14" fmla="*/ 470 w 1423"/>
                    <a:gd name="T15" fmla="*/ 973 h 1114"/>
                    <a:gd name="T16" fmla="*/ 610 w 1423"/>
                    <a:gd name="T17" fmla="*/ 960 h 1114"/>
                    <a:gd name="T18" fmla="*/ 775 w 1423"/>
                    <a:gd name="T19" fmla="*/ 921 h 1114"/>
                    <a:gd name="T20" fmla="*/ 932 w 1423"/>
                    <a:gd name="T21" fmla="*/ 927 h 1114"/>
                    <a:gd name="T22" fmla="*/ 1151 w 1423"/>
                    <a:gd name="T23" fmla="*/ 893 h 1114"/>
                    <a:gd name="T24" fmla="*/ 1304 w 1423"/>
                    <a:gd name="T25" fmla="*/ 301 h 1114"/>
                    <a:gd name="T26" fmla="*/ 1024 w 1423"/>
                    <a:gd name="T27" fmla="*/ 311 h 1114"/>
                    <a:gd name="T28" fmla="*/ 1024 w 1423"/>
                    <a:gd name="T29" fmla="*/ 311 h 1114"/>
                    <a:gd name="T30" fmla="*/ 873 w 1423"/>
                    <a:gd name="T31" fmla="*/ 299 h 1114"/>
                    <a:gd name="T32" fmla="*/ 873 w 1423"/>
                    <a:gd name="T33" fmla="*/ 299 h 1114"/>
                    <a:gd name="T34" fmla="*/ 799 w 1423"/>
                    <a:gd name="T35" fmla="*/ 278 h 1114"/>
                    <a:gd name="T36" fmla="*/ 821 w 1423"/>
                    <a:gd name="T37" fmla="*/ 203 h 1114"/>
                    <a:gd name="T38" fmla="*/ 828 w 1423"/>
                    <a:gd name="T39" fmla="*/ 200 h 1114"/>
                    <a:gd name="T40" fmla="*/ 1101 w 1423"/>
                    <a:gd name="T41" fmla="*/ 234 h 1114"/>
                    <a:gd name="T42" fmla="*/ 1108 w 1423"/>
                    <a:gd name="T43" fmla="*/ 244 h 1114"/>
                    <a:gd name="T44" fmla="*/ 1087 w 1423"/>
                    <a:gd name="T45" fmla="*/ 318 h 1114"/>
                    <a:gd name="T46" fmla="*/ 1024 w 1423"/>
                    <a:gd name="T47" fmla="*/ 311 h 1114"/>
                    <a:gd name="T48" fmla="*/ 14 w 1423"/>
                    <a:gd name="T49" fmla="*/ 967 h 1114"/>
                    <a:gd name="T50" fmla="*/ 53 w 1423"/>
                    <a:gd name="T51" fmla="*/ 1037 h 1114"/>
                    <a:gd name="T52" fmla="*/ 115 w 1423"/>
                    <a:gd name="T53" fmla="*/ 1064 h 1114"/>
                    <a:gd name="T54" fmla="*/ 24 w 1423"/>
                    <a:gd name="T55" fmla="*/ 900 h 1114"/>
                    <a:gd name="T56" fmla="*/ 14 w 1423"/>
                    <a:gd name="T57" fmla="*/ 967 h 1114"/>
                    <a:gd name="T58" fmla="*/ 400 w 1423"/>
                    <a:gd name="T59" fmla="*/ 959 h 1114"/>
                    <a:gd name="T60" fmla="*/ 265 w 1423"/>
                    <a:gd name="T61" fmla="*/ 714 h 1114"/>
                    <a:gd name="T62" fmla="*/ 190 w 1423"/>
                    <a:gd name="T63" fmla="*/ 686 h 1114"/>
                    <a:gd name="T64" fmla="*/ 175 w 1423"/>
                    <a:gd name="T65" fmla="*/ 764 h 1114"/>
                    <a:gd name="T66" fmla="*/ 310 w 1423"/>
                    <a:gd name="T67" fmla="*/ 1008 h 1114"/>
                    <a:gd name="T68" fmla="*/ 385 w 1423"/>
                    <a:gd name="T69" fmla="*/ 1037 h 1114"/>
                    <a:gd name="T70" fmla="*/ 400 w 1423"/>
                    <a:gd name="T71" fmla="*/ 959 h 1114"/>
                    <a:gd name="T72" fmla="*/ 266 w 1423"/>
                    <a:gd name="T73" fmla="*/ 1026 h 1114"/>
                    <a:gd name="T74" fmla="*/ 136 w 1423"/>
                    <a:gd name="T75" fmla="*/ 792 h 1114"/>
                    <a:gd name="T76" fmla="*/ 65 w 1423"/>
                    <a:gd name="T77" fmla="*/ 764 h 1114"/>
                    <a:gd name="T78" fmla="*/ 50 w 1423"/>
                    <a:gd name="T79" fmla="*/ 840 h 1114"/>
                    <a:gd name="T80" fmla="*/ 180 w 1423"/>
                    <a:gd name="T81" fmla="*/ 1074 h 1114"/>
                    <a:gd name="T82" fmla="*/ 251 w 1423"/>
                    <a:gd name="T83" fmla="*/ 1101 h 1114"/>
                    <a:gd name="T84" fmla="*/ 266 w 1423"/>
                    <a:gd name="T85" fmla="*/ 1026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23" h="1114">
                      <a:moveTo>
                        <a:pt x="1304" y="301"/>
                      </a:moveTo>
                      <a:cubicBezTo>
                        <a:pt x="1303" y="298"/>
                        <a:pt x="1304" y="300"/>
                        <a:pt x="1302" y="297"/>
                      </a:cubicBezTo>
                      <a:cubicBezTo>
                        <a:pt x="1184" y="83"/>
                        <a:pt x="922" y="0"/>
                        <a:pt x="719" y="113"/>
                      </a:cubicBezTo>
                      <a:cubicBezTo>
                        <a:pt x="602" y="177"/>
                        <a:pt x="570" y="311"/>
                        <a:pt x="496" y="416"/>
                      </a:cubicBezTo>
                      <a:cubicBezTo>
                        <a:pt x="476" y="444"/>
                        <a:pt x="458" y="465"/>
                        <a:pt x="441" y="482"/>
                      </a:cubicBezTo>
                      <a:cubicBezTo>
                        <a:pt x="418" y="504"/>
                        <a:pt x="397" y="520"/>
                        <a:pt x="375" y="536"/>
                      </a:cubicBezTo>
                      <a:cubicBezTo>
                        <a:pt x="334" y="566"/>
                        <a:pt x="296" y="593"/>
                        <a:pt x="290" y="648"/>
                      </a:cubicBezTo>
                      <a:cubicBezTo>
                        <a:pt x="470" y="973"/>
                        <a:pt x="470" y="973"/>
                        <a:pt x="470" y="973"/>
                      </a:cubicBezTo>
                      <a:cubicBezTo>
                        <a:pt x="519" y="997"/>
                        <a:pt x="563" y="978"/>
                        <a:pt x="610" y="960"/>
                      </a:cubicBezTo>
                      <a:cubicBezTo>
                        <a:pt x="654" y="943"/>
                        <a:pt x="697" y="925"/>
                        <a:pt x="775" y="921"/>
                      </a:cubicBezTo>
                      <a:cubicBezTo>
                        <a:pt x="827" y="918"/>
                        <a:pt x="880" y="924"/>
                        <a:pt x="932" y="927"/>
                      </a:cubicBezTo>
                      <a:cubicBezTo>
                        <a:pt x="1008" y="932"/>
                        <a:pt x="1082" y="931"/>
                        <a:pt x="1151" y="893"/>
                      </a:cubicBezTo>
                      <a:cubicBezTo>
                        <a:pt x="1354" y="780"/>
                        <a:pt x="1423" y="515"/>
                        <a:pt x="1304" y="301"/>
                      </a:cubicBezTo>
                      <a:close/>
                      <a:moveTo>
                        <a:pt x="1024" y="311"/>
                      </a:moveTo>
                      <a:cubicBezTo>
                        <a:pt x="1024" y="311"/>
                        <a:pt x="1024" y="311"/>
                        <a:pt x="1024" y="311"/>
                      </a:cubicBezTo>
                      <a:cubicBezTo>
                        <a:pt x="983" y="270"/>
                        <a:pt x="917" y="279"/>
                        <a:pt x="873" y="299"/>
                      </a:cubicBezTo>
                      <a:cubicBezTo>
                        <a:pt x="873" y="299"/>
                        <a:pt x="873" y="299"/>
                        <a:pt x="873" y="299"/>
                      </a:cubicBezTo>
                      <a:cubicBezTo>
                        <a:pt x="847" y="313"/>
                        <a:pt x="814" y="304"/>
                        <a:pt x="799" y="278"/>
                      </a:cubicBezTo>
                      <a:cubicBezTo>
                        <a:pt x="785" y="251"/>
                        <a:pt x="794" y="218"/>
                        <a:pt x="821" y="203"/>
                      </a:cubicBezTo>
                      <a:cubicBezTo>
                        <a:pt x="823" y="202"/>
                        <a:pt x="828" y="200"/>
                        <a:pt x="828" y="200"/>
                      </a:cubicBezTo>
                      <a:cubicBezTo>
                        <a:pt x="927" y="155"/>
                        <a:pt x="1035" y="168"/>
                        <a:pt x="1101" y="234"/>
                      </a:cubicBezTo>
                      <a:cubicBezTo>
                        <a:pt x="1101" y="234"/>
                        <a:pt x="1106" y="240"/>
                        <a:pt x="1108" y="244"/>
                      </a:cubicBezTo>
                      <a:cubicBezTo>
                        <a:pt x="1122" y="270"/>
                        <a:pt x="1113" y="303"/>
                        <a:pt x="1087" y="318"/>
                      </a:cubicBezTo>
                      <a:cubicBezTo>
                        <a:pt x="1066" y="329"/>
                        <a:pt x="1041" y="326"/>
                        <a:pt x="1024" y="311"/>
                      </a:cubicBezTo>
                      <a:close/>
                      <a:moveTo>
                        <a:pt x="14" y="967"/>
                      </a:moveTo>
                      <a:cubicBezTo>
                        <a:pt x="53" y="1037"/>
                        <a:pt x="53" y="1037"/>
                        <a:pt x="53" y="1037"/>
                      </a:cubicBezTo>
                      <a:cubicBezTo>
                        <a:pt x="67" y="1062"/>
                        <a:pt x="94" y="1074"/>
                        <a:pt x="115" y="1064"/>
                      </a:cubicBezTo>
                      <a:cubicBezTo>
                        <a:pt x="24" y="900"/>
                        <a:pt x="24" y="900"/>
                        <a:pt x="24" y="900"/>
                      </a:cubicBezTo>
                      <a:cubicBezTo>
                        <a:pt x="5" y="912"/>
                        <a:pt x="0" y="941"/>
                        <a:pt x="14" y="967"/>
                      </a:cubicBezTo>
                      <a:close/>
                      <a:moveTo>
                        <a:pt x="400" y="959"/>
                      </a:moveTo>
                      <a:cubicBezTo>
                        <a:pt x="265" y="714"/>
                        <a:pt x="265" y="714"/>
                        <a:pt x="265" y="714"/>
                      </a:cubicBezTo>
                      <a:cubicBezTo>
                        <a:pt x="248" y="685"/>
                        <a:pt x="215" y="672"/>
                        <a:pt x="190" y="686"/>
                      </a:cubicBezTo>
                      <a:cubicBezTo>
                        <a:pt x="166" y="699"/>
                        <a:pt x="159" y="734"/>
                        <a:pt x="175" y="764"/>
                      </a:cubicBezTo>
                      <a:cubicBezTo>
                        <a:pt x="310" y="1008"/>
                        <a:pt x="310" y="1008"/>
                        <a:pt x="310" y="1008"/>
                      </a:cubicBezTo>
                      <a:cubicBezTo>
                        <a:pt x="327" y="1038"/>
                        <a:pt x="360" y="1051"/>
                        <a:pt x="385" y="1037"/>
                      </a:cubicBezTo>
                      <a:cubicBezTo>
                        <a:pt x="410" y="1023"/>
                        <a:pt x="416" y="988"/>
                        <a:pt x="400" y="959"/>
                      </a:cubicBezTo>
                      <a:close/>
                      <a:moveTo>
                        <a:pt x="266" y="1026"/>
                      </a:moveTo>
                      <a:cubicBezTo>
                        <a:pt x="136" y="792"/>
                        <a:pt x="136" y="792"/>
                        <a:pt x="136" y="792"/>
                      </a:cubicBezTo>
                      <a:cubicBezTo>
                        <a:pt x="121" y="764"/>
                        <a:pt x="89" y="751"/>
                        <a:pt x="65" y="764"/>
                      </a:cubicBezTo>
                      <a:cubicBezTo>
                        <a:pt x="41" y="778"/>
                        <a:pt x="35" y="811"/>
                        <a:pt x="50" y="840"/>
                      </a:cubicBezTo>
                      <a:cubicBezTo>
                        <a:pt x="180" y="1074"/>
                        <a:pt x="180" y="1074"/>
                        <a:pt x="180" y="1074"/>
                      </a:cubicBezTo>
                      <a:cubicBezTo>
                        <a:pt x="196" y="1102"/>
                        <a:pt x="228" y="1114"/>
                        <a:pt x="251" y="1101"/>
                      </a:cubicBezTo>
                      <a:cubicBezTo>
                        <a:pt x="275" y="1088"/>
                        <a:pt x="282" y="1055"/>
                        <a:pt x="266" y="1026"/>
                      </a:cubicBezTo>
                      <a:close/>
                    </a:path>
                  </a:pathLst>
                </a:custGeom>
                <a:solidFill>
                  <a:srgbClr val="6F4D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endParaRPr lang="en-US" sz="1632" dirty="0">
                    <a:ln>
                      <a:solidFill>
                        <a:srgbClr val="FFFFFF">
                          <a:alpha val="0"/>
                        </a:srgbClr>
                      </a:solidFill>
                    </a:ln>
                    <a:solidFill>
                      <a:srgbClr val="FFFFFF"/>
                    </a:solidFill>
                  </a:endParaRPr>
                </a:p>
              </p:txBody>
            </p:sp>
          </p:grpSp>
          <p:sp>
            <p:nvSpPr>
              <p:cNvPr id="10" name="Rectangle 34"/>
              <p:cNvSpPr/>
              <p:nvPr/>
            </p:nvSpPr>
            <p:spPr bwMode="auto">
              <a:xfrm>
                <a:off x="1852184" y="3653274"/>
                <a:ext cx="4047039" cy="1398905"/>
              </a:xfrm>
              <a:prstGeom prst="rect">
                <a:avLst/>
              </a:prstGeom>
              <a:solidFill>
                <a:srgbClr val="D7DBDC"/>
              </a:solidFill>
              <a:ln w="38100" cap="flat" cmpd="sng" algn="ctr">
                <a:noFill/>
                <a:prstDash val="solid"/>
                <a:headEnd type="none" w="med" len="med"/>
                <a:tailEnd type="none" w="med" len="med"/>
              </a:ln>
              <a:effectLst/>
            </p:spPr>
            <p:txBody>
              <a:bodyPr vert="horz" wrap="square" lIns="95112" tIns="93260" rIns="95112" bIns="93260" numCol="1" rtlCol="0" anchor="ctr" anchorCtr="0" compatLnSpc="1">
                <a:prstTxWarp prst="textNoShape">
                  <a:avLst/>
                </a:prstTxWarp>
              </a:bodyPr>
              <a:lstStyle/>
              <a:p>
                <a:pPr defTabSz="950843" fontAlgn="base">
                  <a:lnSpc>
                    <a:spcPct val="90000"/>
                  </a:lnSpc>
                  <a:spcBef>
                    <a:spcPct val="0"/>
                  </a:spcBef>
                  <a:spcAft>
                    <a:spcPct val="0"/>
                  </a:spcAft>
                </a:pPr>
                <a:endParaRPr lang="en-US" sz="1836" kern="0" dirty="0">
                  <a:solidFill>
                    <a:srgbClr val="FFFFFF"/>
                  </a:solidFill>
                </a:endParaRPr>
              </a:p>
              <a:p>
                <a:pPr defTabSz="950843" fontAlgn="base">
                  <a:lnSpc>
                    <a:spcPct val="90000"/>
                  </a:lnSpc>
                  <a:spcBef>
                    <a:spcPct val="0"/>
                  </a:spcBef>
                  <a:spcAft>
                    <a:spcPct val="0"/>
                  </a:spcAft>
                </a:pPr>
                <a:endParaRPr lang="en-US" sz="1836" kern="0" dirty="0">
                  <a:solidFill>
                    <a:srgbClr val="FFFFFF"/>
                  </a:solidFill>
                </a:endParaRPr>
              </a:p>
              <a:p>
                <a:pPr defTabSz="950843" fontAlgn="base">
                  <a:lnSpc>
                    <a:spcPct val="90000"/>
                  </a:lnSpc>
                  <a:spcBef>
                    <a:spcPct val="0"/>
                  </a:spcBef>
                  <a:spcAft>
                    <a:spcPct val="0"/>
                  </a:spcAft>
                </a:pPr>
                <a:r>
                  <a:rPr lang="zh-CN" altLang="en-US" sz="2000" dirty="0">
                    <a:latin typeface="华文细黑" panose="02010600040101010101" pitchFamily="2" charset="-122"/>
                    <a:ea typeface="华文细黑" panose="02010600040101010101" pitchFamily="2" charset="-122"/>
                  </a:rPr>
                  <a:t>点击输入内容</a:t>
                </a:r>
                <a:endParaRPr lang="en-US" sz="1836" kern="0" dirty="0"/>
              </a:p>
            </p:txBody>
          </p:sp>
        </p:grpSp>
        <p:grpSp>
          <p:nvGrpSpPr>
            <p:cNvPr id="13" name="Gruppieren 5"/>
            <p:cNvGrpSpPr/>
            <p:nvPr/>
          </p:nvGrpSpPr>
          <p:grpSpPr>
            <a:xfrm>
              <a:off x="6396348" y="3704666"/>
              <a:ext cx="5408881" cy="1416676"/>
              <a:chOff x="6616227" y="3616759"/>
              <a:chExt cx="5408881" cy="1416676"/>
            </a:xfrm>
          </p:grpSpPr>
          <p:sp>
            <p:nvSpPr>
              <p:cNvPr id="14" name="Rectangle 28"/>
              <p:cNvSpPr/>
              <p:nvPr/>
            </p:nvSpPr>
            <p:spPr bwMode="auto">
              <a:xfrm>
                <a:off x="6616227" y="3616759"/>
                <a:ext cx="1398906" cy="1416676"/>
              </a:xfrm>
              <a:prstGeom prst="rect">
                <a:avLst/>
              </a:prstGeom>
              <a:solidFill>
                <a:srgbClr val="E6B875"/>
              </a:solidFill>
              <a:ln w="25400" cap="flat" cmpd="sng" algn="ctr">
                <a:noFill/>
                <a:prstDash val="solid"/>
                <a:headEnd type="none" w="med" len="med"/>
                <a:tailEnd type="none" w="med" len="med"/>
              </a:ln>
              <a:effectLst/>
            </p:spPr>
            <p:txBody>
              <a:bodyPr rot="0" spcFirstLastPara="0" vertOverflow="overflow" horzOverflow="overflow" vert="horz" wrap="square" lIns="186521" tIns="139891" rIns="186521" bIns="139891" numCol="1" spcCol="0" rtlCol="0" fromWordArt="0" anchor="t" anchorCtr="0" forceAA="0" compatLnSpc="1">
                <a:prstTxWarp prst="textNoShape">
                  <a:avLst/>
                </a:prstTxWarp>
                <a:noAutofit/>
              </a:bodyPr>
              <a:lstStyle/>
              <a:p>
                <a:pPr defTabSz="1345673" fontAlgn="base">
                  <a:lnSpc>
                    <a:spcPct val="90000"/>
                  </a:lnSpc>
                  <a:spcBef>
                    <a:spcPct val="0"/>
                  </a:spcBef>
                  <a:spcAft>
                    <a:spcPct val="0"/>
                  </a:spcAft>
                  <a:defRPr/>
                </a:pPr>
                <a:endParaRPr lang="en-US" sz="1632" spc="-102" dirty="0">
                  <a:ln w="3175">
                    <a:noFill/>
                  </a:ln>
                  <a:solidFill>
                    <a:srgbClr val="505050"/>
                  </a:solidFill>
                  <a:cs typeface="Arial" charset="0"/>
                </a:endParaRPr>
              </a:p>
            </p:txBody>
          </p:sp>
          <p:sp>
            <p:nvSpPr>
              <p:cNvPr id="15" name="TextBox 29"/>
              <p:cNvSpPr txBox="1"/>
              <p:nvPr/>
            </p:nvSpPr>
            <p:spPr>
              <a:xfrm>
                <a:off x="6694148" y="3649861"/>
                <a:ext cx="1388370" cy="478376"/>
              </a:xfrm>
              <a:prstGeom prst="rect">
                <a:avLst/>
              </a:prstGeom>
              <a:noFill/>
            </p:spPr>
            <p:txBody>
              <a:bodyPr wrap="square" rtlCol="0">
                <a:spAutoFit/>
              </a:bodyPr>
              <a:lstStyle/>
              <a:p>
                <a:r>
                  <a:rPr lang="en-US" sz="2400" dirty="0">
                    <a:solidFill>
                      <a:srgbClr val="FFFFFF"/>
                    </a:solidFill>
                  </a:rPr>
                  <a:t>Report</a:t>
                </a:r>
              </a:p>
            </p:txBody>
          </p:sp>
          <p:pic>
            <p:nvPicPr>
              <p:cNvPr id="16" name="Picture 3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79439" y="4356492"/>
                <a:ext cx="466302" cy="530140"/>
              </a:xfrm>
              <a:prstGeom prst="rect">
                <a:avLst/>
              </a:prstGeom>
              <a:effectLst>
                <a:outerShdw blurRad="50800" dist="38100" dir="2700000" algn="tl" rotWithShape="0">
                  <a:prstClr val="black">
                    <a:alpha val="40000"/>
                  </a:prstClr>
                </a:outerShdw>
              </a:effectLst>
            </p:spPr>
          </p:pic>
          <p:sp>
            <p:nvSpPr>
              <p:cNvPr id="17" name="Rectangle 31"/>
              <p:cNvSpPr/>
              <p:nvPr/>
            </p:nvSpPr>
            <p:spPr bwMode="auto">
              <a:xfrm>
                <a:off x="8014914" y="3616759"/>
                <a:ext cx="4010194" cy="1416676"/>
              </a:xfrm>
              <a:prstGeom prst="rect">
                <a:avLst/>
              </a:prstGeom>
              <a:solidFill>
                <a:srgbClr val="D7DBDC"/>
              </a:solidFill>
              <a:ln w="38100" cap="flat" cmpd="sng" algn="ctr">
                <a:noFill/>
                <a:prstDash val="solid"/>
                <a:headEnd type="none" w="med" len="med"/>
                <a:tailEnd type="none" w="med" len="med"/>
              </a:ln>
              <a:effectLst/>
            </p:spPr>
            <p:txBody>
              <a:bodyPr vert="horz" wrap="square" lIns="95112" tIns="93260" rIns="95112" bIns="93260" numCol="1" rtlCol="0" anchor="ctr" anchorCtr="0" compatLnSpc="1">
                <a:prstTxWarp prst="textNoShape">
                  <a:avLst/>
                </a:prstTxWarp>
              </a:bodyPr>
              <a:lstStyle/>
              <a:p>
                <a:pPr defTabSz="950843" fontAlgn="base">
                  <a:lnSpc>
                    <a:spcPct val="90000"/>
                  </a:lnSpc>
                  <a:spcBef>
                    <a:spcPct val="0"/>
                  </a:spcBef>
                  <a:spcAft>
                    <a:spcPct val="0"/>
                  </a:spcAft>
                </a:pPr>
                <a:endParaRPr lang="en-US" sz="1836" kern="0" dirty="0">
                  <a:solidFill>
                    <a:srgbClr val="FFFFFF"/>
                  </a:solidFill>
                </a:endParaRPr>
              </a:p>
              <a:p>
                <a:pPr defTabSz="950843" fontAlgn="base">
                  <a:lnSpc>
                    <a:spcPct val="90000"/>
                  </a:lnSpc>
                  <a:spcBef>
                    <a:spcPct val="0"/>
                  </a:spcBef>
                  <a:spcAft>
                    <a:spcPct val="0"/>
                  </a:spcAft>
                </a:pPr>
                <a:endParaRPr lang="en-US" sz="1836" kern="0" dirty="0">
                  <a:solidFill>
                    <a:srgbClr val="FFFFFF"/>
                  </a:solidFill>
                </a:endParaRPr>
              </a:p>
              <a:p>
                <a:pPr defTabSz="950843" fontAlgn="base">
                  <a:lnSpc>
                    <a:spcPct val="90000"/>
                  </a:lnSpc>
                  <a:spcBef>
                    <a:spcPct val="0"/>
                  </a:spcBef>
                  <a:spcAft>
                    <a:spcPct val="0"/>
                  </a:spcAft>
                </a:pPr>
                <a:r>
                  <a:rPr lang="zh-CN" altLang="en-US" sz="2000" dirty="0">
                    <a:latin typeface="华文细黑" panose="02010600040101010101" pitchFamily="2" charset="-122"/>
                    <a:ea typeface="华文细黑" panose="02010600040101010101" pitchFamily="2" charset="-122"/>
                  </a:rPr>
                  <a:t>点击输入内容</a:t>
                </a:r>
                <a:endParaRPr lang="en-US" sz="1836" kern="0" dirty="0"/>
              </a:p>
            </p:txBody>
          </p:sp>
        </p:grpSp>
        <p:grpSp>
          <p:nvGrpSpPr>
            <p:cNvPr id="18" name="Gruppieren 7"/>
            <p:cNvGrpSpPr/>
            <p:nvPr/>
          </p:nvGrpSpPr>
          <p:grpSpPr>
            <a:xfrm>
              <a:off x="6333737" y="2076334"/>
              <a:ext cx="5466532" cy="1433179"/>
              <a:chOff x="6573513" y="1997280"/>
              <a:chExt cx="5466532" cy="1433179"/>
            </a:xfrm>
          </p:grpSpPr>
          <p:sp>
            <p:nvSpPr>
              <p:cNvPr id="19" name="Rectangle 25"/>
              <p:cNvSpPr/>
              <p:nvPr/>
            </p:nvSpPr>
            <p:spPr bwMode="auto">
              <a:xfrm>
                <a:off x="6630945" y="2031554"/>
                <a:ext cx="1398904" cy="1398905"/>
              </a:xfrm>
              <a:prstGeom prst="rect">
                <a:avLst/>
              </a:prstGeom>
              <a:solidFill>
                <a:srgbClr val="6F8683"/>
              </a:solidFill>
              <a:ln w="25400" cap="flat" cmpd="sng" algn="ctr">
                <a:noFill/>
                <a:prstDash val="solid"/>
                <a:headEnd type="none" w="med" len="med"/>
                <a:tailEnd type="none" w="med" len="med"/>
              </a:ln>
              <a:effectLst/>
            </p:spPr>
            <p:txBody>
              <a:bodyPr rot="0" spcFirstLastPara="0" vertOverflow="overflow" horzOverflow="overflow" vert="horz" wrap="square" lIns="186521" tIns="139891" rIns="186521" bIns="139891" numCol="1" spcCol="0" rtlCol="0" fromWordArt="0" anchor="t" anchorCtr="0" forceAA="0" compatLnSpc="1">
                <a:prstTxWarp prst="textNoShape">
                  <a:avLst/>
                </a:prstTxWarp>
                <a:noAutofit/>
              </a:bodyPr>
              <a:lstStyle/>
              <a:p>
                <a:pPr defTabSz="1345673" fontAlgn="base">
                  <a:lnSpc>
                    <a:spcPct val="90000"/>
                  </a:lnSpc>
                  <a:spcBef>
                    <a:spcPct val="0"/>
                  </a:spcBef>
                  <a:spcAft>
                    <a:spcPct val="0"/>
                  </a:spcAft>
                  <a:defRPr/>
                </a:pPr>
                <a:endParaRPr lang="en-US" sz="2000" dirty="0">
                  <a:solidFill>
                    <a:srgbClr val="FFFFFF"/>
                  </a:solidFill>
                </a:endParaRPr>
              </a:p>
            </p:txBody>
          </p:sp>
          <p:sp>
            <p:nvSpPr>
              <p:cNvPr id="20" name="Freeform 73"/>
              <p:cNvSpPr>
                <a:spLocks noChangeAspect="1" noEditPoints="1"/>
              </p:cNvSpPr>
              <p:nvPr/>
            </p:nvSpPr>
            <p:spPr bwMode="black">
              <a:xfrm>
                <a:off x="7330999" y="2735024"/>
                <a:ext cx="652822" cy="652822"/>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solidFill>
              <a:ln>
                <a:noFill/>
              </a:ln>
              <a:effectLst>
                <a:outerShdw blurRad="50800" dist="38100" dir="2700000" algn="tl" rotWithShape="0">
                  <a:prstClr val="black">
                    <a:alpha val="40000"/>
                  </a:prstClr>
                </a:outerShdw>
              </a:effectLst>
            </p:spPr>
            <p:txBody>
              <a:bodyPr vert="horz" wrap="square" lIns="83943" tIns="41972" rIns="83943" bIns="41972" numCol="1" anchor="t" anchorCtr="0" compatLnSpc="1">
                <a:prstTxWarp prst="textNoShape">
                  <a:avLst/>
                </a:prstTxWarp>
              </a:bodyPr>
              <a:lstStyle/>
              <a:p>
                <a:endParaRPr lang="en-US" sz="1071" dirty="0">
                  <a:solidFill>
                    <a:srgbClr val="FFFFFF"/>
                  </a:solidFill>
                </a:endParaRPr>
              </a:p>
            </p:txBody>
          </p:sp>
          <p:sp>
            <p:nvSpPr>
              <p:cNvPr id="21" name="Rectangle 22"/>
              <p:cNvSpPr/>
              <p:nvPr/>
            </p:nvSpPr>
            <p:spPr bwMode="auto">
              <a:xfrm>
                <a:off x="8029851" y="2029554"/>
                <a:ext cx="4010194" cy="1398905"/>
              </a:xfrm>
              <a:prstGeom prst="rect">
                <a:avLst/>
              </a:prstGeom>
              <a:solidFill>
                <a:srgbClr val="D7DBDC"/>
              </a:solidFill>
              <a:ln w="38100" cap="flat" cmpd="sng" algn="ctr">
                <a:noFill/>
                <a:prstDash val="solid"/>
                <a:headEnd type="none" w="med" len="med"/>
                <a:tailEnd type="none" w="med" len="med"/>
              </a:ln>
              <a:effectLst/>
            </p:spPr>
            <p:txBody>
              <a:bodyPr vert="horz" wrap="square" lIns="95112" tIns="93260" rIns="95112" bIns="93260" numCol="1" rtlCol="0" anchor="ctr" anchorCtr="0" compatLnSpc="1">
                <a:prstTxWarp prst="textNoShape">
                  <a:avLst/>
                </a:prstTxWarp>
              </a:bodyPr>
              <a:lstStyle/>
              <a:p>
                <a:pPr defTabSz="950843" fontAlgn="base">
                  <a:lnSpc>
                    <a:spcPct val="90000"/>
                  </a:lnSpc>
                  <a:spcBef>
                    <a:spcPct val="0"/>
                  </a:spcBef>
                  <a:spcAft>
                    <a:spcPct val="0"/>
                  </a:spcAft>
                </a:pPr>
                <a:endParaRPr lang="en-US" sz="1836" kern="0" dirty="0">
                  <a:solidFill>
                    <a:srgbClr val="FFFFFF"/>
                  </a:solidFill>
                </a:endParaRPr>
              </a:p>
              <a:p>
                <a:pPr defTabSz="950843" fontAlgn="base">
                  <a:lnSpc>
                    <a:spcPct val="90000"/>
                  </a:lnSpc>
                  <a:spcBef>
                    <a:spcPct val="0"/>
                  </a:spcBef>
                  <a:spcAft>
                    <a:spcPct val="0"/>
                  </a:spcAft>
                </a:pPr>
                <a:endParaRPr lang="en-US" sz="1836" kern="0" dirty="0">
                  <a:solidFill>
                    <a:srgbClr val="FFFFFF"/>
                  </a:solidFill>
                </a:endParaRPr>
              </a:p>
              <a:p>
                <a:pPr defTabSz="950843" fontAlgn="base">
                  <a:lnSpc>
                    <a:spcPct val="90000"/>
                  </a:lnSpc>
                  <a:spcBef>
                    <a:spcPct val="0"/>
                  </a:spcBef>
                  <a:spcAft>
                    <a:spcPct val="0"/>
                  </a:spcAft>
                </a:pPr>
                <a:endParaRPr lang="en-US" sz="1836" kern="0" dirty="0">
                  <a:solidFill>
                    <a:srgbClr val="FFFFFF"/>
                  </a:solidFill>
                </a:endParaRPr>
              </a:p>
              <a:p>
                <a:pPr defTabSz="950843" fontAlgn="base">
                  <a:lnSpc>
                    <a:spcPct val="90000"/>
                  </a:lnSpc>
                  <a:spcBef>
                    <a:spcPct val="0"/>
                  </a:spcBef>
                  <a:spcAft>
                    <a:spcPct val="0"/>
                  </a:spcAft>
                </a:pPr>
                <a:r>
                  <a:rPr lang="zh-CN" altLang="en-US" sz="2000" dirty="0">
                    <a:latin typeface="华文细黑" panose="02010600040101010101" pitchFamily="2" charset="-122"/>
                    <a:ea typeface="华文细黑" panose="02010600040101010101" pitchFamily="2" charset="-122"/>
                  </a:rPr>
                  <a:t>点击输入内容</a:t>
                </a:r>
                <a:endParaRPr lang="en-US" sz="1836" kern="0" dirty="0">
                  <a:solidFill>
                    <a:srgbClr val="FFFFFF"/>
                  </a:solidFill>
                </a:endParaRPr>
              </a:p>
            </p:txBody>
          </p:sp>
          <p:sp>
            <p:nvSpPr>
              <p:cNvPr id="22" name="TextBox 27"/>
              <p:cNvSpPr txBox="1"/>
              <p:nvPr/>
            </p:nvSpPr>
            <p:spPr>
              <a:xfrm>
                <a:off x="6573513" y="1997280"/>
                <a:ext cx="1526858" cy="461665"/>
              </a:xfrm>
              <a:prstGeom prst="rect">
                <a:avLst/>
              </a:prstGeom>
              <a:noFill/>
            </p:spPr>
            <p:txBody>
              <a:bodyPr wrap="square" rtlCol="0">
                <a:spAutoFit/>
              </a:bodyPr>
              <a:lstStyle/>
              <a:p>
                <a:r>
                  <a:rPr lang="en-US" sz="2400" dirty="0">
                    <a:solidFill>
                      <a:srgbClr val="FFFFFF"/>
                    </a:solidFill>
                  </a:rPr>
                  <a:t>Integrate</a:t>
                </a:r>
              </a:p>
            </p:txBody>
          </p:sp>
        </p:grpSp>
        <p:grpSp>
          <p:nvGrpSpPr>
            <p:cNvPr id="23" name="Gruppieren 8"/>
            <p:cNvGrpSpPr/>
            <p:nvPr/>
          </p:nvGrpSpPr>
          <p:grpSpPr>
            <a:xfrm>
              <a:off x="484469" y="2094755"/>
              <a:ext cx="5450781" cy="1431551"/>
              <a:chOff x="1932266" y="5231028"/>
              <a:chExt cx="5409099" cy="1400645"/>
            </a:xfrm>
          </p:grpSpPr>
          <p:sp>
            <p:nvSpPr>
              <p:cNvPr id="24" name="Rectangle 15"/>
              <p:cNvSpPr/>
              <p:nvPr/>
            </p:nvSpPr>
            <p:spPr bwMode="auto">
              <a:xfrm>
                <a:off x="1932266" y="5231028"/>
                <a:ext cx="1398905" cy="1398905"/>
              </a:xfrm>
              <a:prstGeom prst="rect">
                <a:avLst/>
              </a:prstGeom>
              <a:solidFill>
                <a:srgbClr val="CB7D40"/>
              </a:solidFill>
              <a:ln w="38100" cap="flat" cmpd="sng" algn="ctr">
                <a:noFill/>
                <a:prstDash val="solid"/>
                <a:headEnd type="none" w="med" len="med"/>
                <a:tailEnd type="none" w="med" len="med"/>
              </a:ln>
              <a:effectLst/>
            </p:spPr>
            <p:txBody>
              <a:bodyPr vert="horz" wrap="square" lIns="95112" tIns="93260" rIns="95112" bIns="93260" numCol="1" rtlCol="0" anchor="t" anchorCtr="0" compatLnSpc="1">
                <a:prstTxWarp prst="textNoShape">
                  <a:avLst/>
                </a:prstTxWarp>
              </a:bodyPr>
              <a:lstStyle/>
              <a:p>
                <a:pPr defTabSz="950843" fontAlgn="base">
                  <a:lnSpc>
                    <a:spcPct val="90000"/>
                  </a:lnSpc>
                  <a:spcBef>
                    <a:spcPct val="0"/>
                  </a:spcBef>
                  <a:spcAft>
                    <a:spcPct val="0"/>
                  </a:spcAft>
                </a:pPr>
                <a:endParaRPr lang="en-US" sz="1836" kern="0" dirty="0">
                  <a:gradFill>
                    <a:gsLst>
                      <a:gs pos="0">
                        <a:srgbClr val="FFFFFF"/>
                      </a:gs>
                      <a:gs pos="100000">
                        <a:srgbClr val="FFFFFF"/>
                      </a:gs>
                    </a:gsLst>
                    <a:lin ang="5400000" scaled="0"/>
                  </a:gradFill>
                  <a:ea typeface="Segoe UI" pitchFamily="34" charset="0"/>
                  <a:cs typeface="Segoe UI" pitchFamily="34" charset="0"/>
                </a:endParaRPr>
              </a:p>
            </p:txBody>
          </p:sp>
          <p:sp>
            <p:nvSpPr>
              <p:cNvPr id="25" name="TextBox 16"/>
              <p:cNvSpPr txBox="1"/>
              <p:nvPr/>
            </p:nvSpPr>
            <p:spPr>
              <a:xfrm>
                <a:off x="1962688" y="5231029"/>
                <a:ext cx="1388370" cy="478376"/>
              </a:xfrm>
              <a:prstGeom prst="rect">
                <a:avLst/>
              </a:prstGeom>
              <a:noFill/>
            </p:spPr>
            <p:txBody>
              <a:bodyPr wrap="square" rtlCol="0">
                <a:spAutoFit/>
              </a:bodyPr>
              <a:lstStyle/>
              <a:p>
                <a:r>
                  <a:rPr lang="en-US" sz="2400" dirty="0">
                    <a:solidFill>
                      <a:srgbClr val="FFFFFF"/>
                    </a:solidFill>
                  </a:rPr>
                  <a:t>Discover</a:t>
                </a:r>
              </a:p>
            </p:txBody>
          </p:sp>
          <p:sp>
            <p:nvSpPr>
              <p:cNvPr id="26" name="Rectangle 32"/>
              <p:cNvSpPr/>
              <p:nvPr/>
            </p:nvSpPr>
            <p:spPr bwMode="auto">
              <a:xfrm>
                <a:off x="3331171" y="5232768"/>
                <a:ext cx="4010194" cy="1398905"/>
              </a:xfrm>
              <a:prstGeom prst="rect">
                <a:avLst/>
              </a:prstGeom>
              <a:solidFill>
                <a:srgbClr val="D7DBDC"/>
              </a:solidFill>
              <a:ln w="38100" cap="flat" cmpd="sng" algn="ctr">
                <a:noFill/>
                <a:prstDash val="solid"/>
                <a:headEnd type="none" w="med" len="med"/>
                <a:tailEnd type="none" w="med" len="med"/>
              </a:ln>
              <a:effectLst/>
            </p:spPr>
            <p:txBody>
              <a:bodyPr vert="horz" wrap="square" lIns="95112" tIns="93260" rIns="95112" bIns="93260" numCol="1" rtlCol="0" anchor="ctr" anchorCtr="0" compatLnSpc="1">
                <a:prstTxWarp prst="textNoShape">
                  <a:avLst/>
                </a:prstTxWarp>
              </a:bodyPr>
              <a:lstStyle/>
              <a:p>
                <a:pPr defTabSz="950843" fontAlgn="base">
                  <a:lnSpc>
                    <a:spcPct val="90000"/>
                  </a:lnSpc>
                  <a:spcBef>
                    <a:spcPct val="0"/>
                  </a:spcBef>
                  <a:spcAft>
                    <a:spcPct val="0"/>
                  </a:spcAft>
                </a:pPr>
                <a:endParaRPr lang="en-US" sz="1836" kern="0" dirty="0">
                  <a:solidFill>
                    <a:srgbClr val="FFFFFF"/>
                  </a:solidFill>
                </a:endParaRPr>
              </a:p>
              <a:p>
                <a:pPr defTabSz="950843" fontAlgn="base">
                  <a:lnSpc>
                    <a:spcPct val="90000"/>
                  </a:lnSpc>
                  <a:spcBef>
                    <a:spcPct val="0"/>
                  </a:spcBef>
                  <a:spcAft>
                    <a:spcPct val="0"/>
                  </a:spcAft>
                </a:pPr>
                <a:endParaRPr lang="en-US" sz="1836" kern="0" dirty="0">
                  <a:solidFill>
                    <a:srgbClr val="FFFFFF"/>
                  </a:solidFill>
                </a:endParaRPr>
              </a:p>
              <a:p>
                <a:pPr defTabSz="950843" fontAlgn="base">
                  <a:lnSpc>
                    <a:spcPct val="90000"/>
                  </a:lnSpc>
                  <a:spcBef>
                    <a:spcPct val="0"/>
                  </a:spcBef>
                  <a:spcAft>
                    <a:spcPct val="0"/>
                  </a:spcAft>
                </a:pPr>
                <a:endParaRPr lang="en-US" sz="1836" kern="0" dirty="0">
                  <a:solidFill>
                    <a:srgbClr val="FFFFFF"/>
                  </a:solidFill>
                </a:endParaRPr>
              </a:p>
              <a:p>
                <a:pPr defTabSz="950843" fontAlgn="base">
                  <a:lnSpc>
                    <a:spcPct val="90000"/>
                  </a:lnSpc>
                  <a:spcBef>
                    <a:spcPct val="0"/>
                  </a:spcBef>
                  <a:spcAft>
                    <a:spcPct val="0"/>
                  </a:spcAft>
                </a:pPr>
                <a:r>
                  <a:rPr lang="zh-CN" altLang="en-US" sz="2000" dirty="0">
                    <a:latin typeface="华文细黑" panose="02010600040101010101" pitchFamily="2" charset="-122"/>
                    <a:ea typeface="华文细黑" panose="02010600040101010101" pitchFamily="2" charset="-122"/>
                  </a:rPr>
                  <a:t>点击输入内容</a:t>
                </a:r>
                <a:endParaRPr lang="en-US" altLang="zh-CN" sz="1836" kern="0" dirty="0"/>
              </a:p>
            </p:txBody>
          </p:sp>
          <p:sp>
            <p:nvSpPr>
              <p:cNvPr id="27" name="Freeform 8"/>
              <p:cNvSpPr>
                <a:spLocks noChangeAspect="1" noEditPoints="1"/>
              </p:cNvSpPr>
              <p:nvPr/>
            </p:nvSpPr>
            <p:spPr bwMode="black">
              <a:xfrm>
                <a:off x="2553576" y="5922007"/>
                <a:ext cx="559562" cy="559416"/>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a:effectLst>
                <a:outerShdw blurRad="50800" dist="38100" dir="2700000" algn="tl" rotWithShape="0">
                  <a:prstClr val="black">
                    <a:alpha val="40000"/>
                  </a:prstClr>
                </a:outerShdw>
              </a:effectLst>
            </p:spPr>
            <p:txBody>
              <a:bodyPr vert="horz" wrap="square" lIns="83943" tIns="41972" rIns="83943" bIns="41972" numCol="1" anchor="t" anchorCtr="0" compatLnSpc="1">
                <a:prstTxWarp prst="textNoShape">
                  <a:avLst/>
                </a:prstTxWarp>
              </a:bodyPr>
              <a:lstStyle/>
              <a:p>
                <a:endParaRPr lang="en-US" sz="1632" dirty="0">
                  <a:solidFill>
                    <a:srgbClr val="505050"/>
                  </a:solidFill>
                </a:endParaRPr>
              </a:p>
            </p:txBody>
          </p:sp>
        </p:grpSp>
      </p:grpSp>
      <p:grpSp>
        <p:nvGrpSpPr>
          <p:cNvPr id="28" name="组合 27"/>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29" name="组合 28"/>
            <p:cNvGrpSpPr/>
            <p:nvPr/>
          </p:nvGrpSpPr>
          <p:grpSpPr>
            <a:xfrm flipV="1">
              <a:off x="2218037" y="6272597"/>
              <a:ext cx="1341734" cy="213582"/>
              <a:chOff x="2218037" y="5369771"/>
              <a:chExt cx="5671594" cy="902826"/>
            </a:xfrm>
          </p:grpSpPr>
          <p:sp>
            <p:nvSpPr>
              <p:cNvPr id="36" name="矩形 35"/>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flipV="1">
              <a:off x="3610482" y="6272597"/>
              <a:ext cx="1341734" cy="213582"/>
              <a:chOff x="2218037" y="5369771"/>
              <a:chExt cx="5671594" cy="902826"/>
            </a:xfrm>
          </p:grpSpPr>
          <p:sp>
            <p:nvSpPr>
              <p:cNvPr id="31" name="矩形 30"/>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1" name="文本框 40"/>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33015753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3396045969"/>
              </p:ext>
            </p:extLst>
          </p:nvPr>
        </p:nvGraphicFramePr>
        <p:xfrm>
          <a:off x="1065124" y="1042028"/>
          <a:ext cx="9050003" cy="49017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3" name="组合 2"/>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5" name="组合 4"/>
            <p:cNvGrpSpPr/>
            <p:nvPr/>
          </p:nvGrpSpPr>
          <p:grpSpPr>
            <a:xfrm flipV="1">
              <a:off x="2218037" y="6272597"/>
              <a:ext cx="1341734" cy="213582"/>
              <a:chOff x="2218037" y="5369771"/>
              <a:chExt cx="5671594" cy="902826"/>
            </a:xfrm>
          </p:grpSpPr>
          <p:sp>
            <p:nvSpPr>
              <p:cNvPr id="12" name="矩形 1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flipV="1">
              <a:off x="3610482" y="6272597"/>
              <a:ext cx="1341734" cy="213582"/>
              <a:chOff x="2218037" y="5369771"/>
              <a:chExt cx="5671594" cy="902826"/>
            </a:xfrm>
          </p:grpSpPr>
          <p:sp>
            <p:nvSpPr>
              <p:cNvPr id="7" name="矩形 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7" name="文本框 16"/>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32515862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8" name="Group 3"/>
          <p:cNvGrpSpPr/>
          <p:nvPr/>
        </p:nvGrpSpPr>
        <p:grpSpPr>
          <a:xfrm>
            <a:off x="695325" y="2490094"/>
            <a:ext cx="10801350" cy="1754028"/>
            <a:chOff x="169155" y="2534282"/>
            <a:chExt cx="12096669" cy="1964375"/>
          </a:xfrm>
        </p:grpSpPr>
        <p:sp>
          <p:nvSpPr>
            <p:cNvPr id="19" name="Rectangle 134"/>
            <p:cNvSpPr/>
            <p:nvPr/>
          </p:nvSpPr>
          <p:spPr bwMode="auto">
            <a:xfrm>
              <a:off x="169155" y="2534282"/>
              <a:ext cx="3962126" cy="1964375"/>
            </a:xfrm>
            <a:prstGeom prst="rect">
              <a:avLst/>
            </a:prstGeom>
            <a:solidFill>
              <a:srgbClr val="6F4D3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b" anchorCtr="0" forceAA="0" compatLnSpc="1">
              <a:prstTxWarp prst="textNoShape">
                <a:avLst/>
              </a:prstTxWarp>
              <a:noAutofit/>
            </a:bodyPr>
            <a:lstStyle/>
            <a:p>
              <a:r>
                <a:rPr lang="zh-CN" altLang="en-US" sz="2000" dirty="0">
                  <a:latin typeface="黑体" panose="02010609060101010101" pitchFamily="49" charset="-122"/>
                  <a:ea typeface="黑体" panose="02010609060101010101" pitchFamily="49" charset="-122"/>
                </a:rPr>
                <a:t>点击输入内容</a:t>
              </a:r>
            </a:p>
          </p:txBody>
        </p:sp>
        <p:sp>
          <p:nvSpPr>
            <p:cNvPr id="20" name="Rectangle 140"/>
            <p:cNvSpPr/>
            <p:nvPr/>
          </p:nvSpPr>
          <p:spPr bwMode="auto">
            <a:xfrm>
              <a:off x="4237607" y="2534282"/>
              <a:ext cx="3962126" cy="1964374"/>
            </a:xfrm>
            <a:prstGeom prst="rect">
              <a:avLst/>
            </a:prstGeom>
            <a:solidFill>
              <a:srgbClr val="6F868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b" anchorCtr="0" forceAA="0" compatLnSpc="1">
              <a:prstTxWarp prst="textNoShape">
                <a:avLst/>
              </a:prstTxWarp>
              <a:noAutofit/>
            </a:bodyPr>
            <a:lstStyle/>
            <a:p>
              <a:r>
                <a:rPr lang="zh-CN" altLang="en-US" sz="2000" dirty="0">
                  <a:latin typeface="黑体" panose="02010609060101010101" pitchFamily="49" charset="-122"/>
                  <a:ea typeface="黑体" panose="02010609060101010101" pitchFamily="49" charset="-122"/>
                </a:rPr>
                <a:t>点击输入内容</a:t>
              </a:r>
            </a:p>
          </p:txBody>
        </p:sp>
        <p:sp>
          <p:nvSpPr>
            <p:cNvPr id="21" name="Rectangle 141"/>
            <p:cNvSpPr/>
            <p:nvPr/>
          </p:nvSpPr>
          <p:spPr bwMode="auto">
            <a:xfrm>
              <a:off x="8303698" y="2534282"/>
              <a:ext cx="3962126" cy="1964374"/>
            </a:xfrm>
            <a:prstGeom prst="rect">
              <a:avLst/>
            </a:prstGeom>
            <a:solidFill>
              <a:srgbClr val="E6B87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b" anchorCtr="0" forceAA="0" compatLnSpc="1">
              <a:prstTxWarp prst="textNoShape">
                <a:avLst/>
              </a:prstTxWarp>
              <a:noAutofit/>
            </a:bodyPr>
            <a:lstStyle/>
            <a:p>
              <a:r>
                <a:rPr lang="zh-CN" altLang="en-US" sz="2000" dirty="0">
                  <a:latin typeface="黑体" panose="02010609060101010101" pitchFamily="49" charset="-122"/>
                  <a:ea typeface="黑体" panose="02010609060101010101" pitchFamily="49" charset="-122"/>
                </a:rPr>
                <a:t>点击输入内容</a:t>
              </a:r>
            </a:p>
          </p:txBody>
        </p:sp>
        <p:sp>
          <p:nvSpPr>
            <p:cNvPr id="23" name="Freeform 15"/>
            <p:cNvSpPr>
              <a:spLocks/>
            </p:cNvSpPr>
            <p:nvPr/>
          </p:nvSpPr>
          <p:spPr bwMode="auto">
            <a:xfrm>
              <a:off x="2896480" y="2871464"/>
              <a:ext cx="982454" cy="375668"/>
            </a:xfrm>
            <a:custGeom>
              <a:avLst/>
              <a:gdLst>
                <a:gd name="T0" fmla="*/ 2550 w 2592"/>
                <a:gd name="T1" fmla="*/ 439 h 988"/>
                <a:gd name="T2" fmla="*/ 2550 w 2592"/>
                <a:gd name="T3" fmla="*/ 439 h 988"/>
                <a:gd name="T4" fmla="*/ 2501 w 2592"/>
                <a:gd name="T5" fmla="*/ 257 h 988"/>
                <a:gd name="T6" fmla="*/ 2132 w 2592"/>
                <a:gd name="T7" fmla="*/ 45 h 988"/>
                <a:gd name="T8" fmla="*/ 1631 w 2592"/>
                <a:gd name="T9" fmla="*/ 180 h 988"/>
                <a:gd name="T10" fmla="*/ 1422 w 2592"/>
                <a:gd name="T11" fmla="*/ 380 h 988"/>
                <a:gd name="T12" fmla="*/ 1157 w 2592"/>
                <a:gd name="T13" fmla="*/ 380 h 988"/>
                <a:gd name="T14" fmla="*/ 1125 w 2592"/>
                <a:gd name="T15" fmla="*/ 257 h 988"/>
                <a:gd name="T16" fmla="*/ 757 w 2592"/>
                <a:gd name="T17" fmla="*/ 45 h 988"/>
                <a:gd name="T18" fmla="*/ 255 w 2592"/>
                <a:gd name="T19" fmla="*/ 180 h 988"/>
                <a:gd name="T20" fmla="*/ 42 w 2592"/>
                <a:gd name="T21" fmla="*/ 549 h 988"/>
                <a:gd name="T22" fmla="*/ 91 w 2592"/>
                <a:gd name="T23" fmla="*/ 731 h 988"/>
                <a:gd name="T24" fmla="*/ 232 w 2592"/>
                <a:gd name="T25" fmla="*/ 913 h 988"/>
                <a:gd name="T26" fmla="*/ 460 w 2592"/>
                <a:gd name="T27" fmla="*/ 943 h 988"/>
                <a:gd name="T28" fmla="*/ 961 w 2592"/>
                <a:gd name="T29" fmla="*/ 808 h 988"/>
                <a:gd name="T30" fmla="*/ 1079 w 2592"/>
                <a:gd name="T31" fmla="*/ 744 h 988"/>
                <a:gd name="T32" fmla="*/ 755 w 2592"/>
                <a:gd name="T33" fmla="*/ 630 h 988"/>
                <a:gd name="T34" fmla="*/ 401 w 2592"/>
                <a:gd name="T35" fmla="*/ 725 h 988"/>
                <a:gd name="T36" fmla="*/ 344 w 2592"/>
                <a:gd name="T37" fmla="*/ 716 h 988"/>
                <a:gd name="T38" fmla="*/ 310 w 2592"/>
                <a:gd name="T39" fmla="*/ 672 h 988"/>
                <a:gd name="T40" fmla="*/ 262 w 2592"/>
                <a:gd name="T41" fmla="*/ 490 h 988"/>
                <a:gd name="T42" fmla="*/ 314 w 2592"/>
                <a:gd name="T43" fmla="*/ 399 h 988"/>
                <a:gd name="T44" fmla="*/ 816 w 2592"/>
                <a:gd name="T45" fmla="*/ 263 h 988"/>
                <a:gd name="T46" fmla="*/ 906 w 2592"/>
                <a:gd name="T47" fmla="*/ 316 h 988"/>
                <a:gd name="T48" fmla="*/ 923 w 2592"/>
                <a:gd name="T49" fmla="*/ 380 h 988"/>
                <a:gd name="T50" fmla="*/ 849 w 2592"/>
                <a:gd name="T51" fmla="*/ 380 h 988"/>
                <a:gd name="T52" fmla="*/ 736 w 2592"/>
                <a:gd name="T53" fmla="*/ 494 h 988"/>
                <a:gd name="T54" fmla="*/ 849 w 2592"/>
                <a:gd name="T55" fmla="*/ 608 h 988"/>
                <a:gd name="T56" fmla="*/ 1743 w 2592"/>
                <a:gd name="T57" fmla="*/ 608 h 988"/>
                <a:gd name="T58" fmla="*/ 1856 w 2592"/>
                <a:gd name="T59" fmla="*/ 494 h 988"/>
                <a:gd name="T60" fmla="*/ 1755 w 2592"/>
                <a:gd name="T61" fmla="*/ 382 h 988"/>
                <a:gd name="T62" fmla="*/ 2191 w 2592"/>
                <a:gd name="T63" fmla="*/ 263 h 988"/>
                <a:gd name="T64" fmla="*/ 2282 w 2592"/>
                <a:gd name="T65" fmla="*/ 316 h 988"/>
                <a:gd name="T66" fmla="*/ 2331 w 2592"/>
                <a:gd name="T67" fmla="*/ 498 h 988"/>
                <a:gd name="T68" fmla="*/ 2278 w 2592"/>
                <a:gd name="T69" fmla="*/ 589 h 988"/>
                <a:gd name="T70" fmla="*/ 1776 w 2592"/>
                <a:gd name="T71" fmla="*/ 725 h 988"/>
                <a:gd name="T72" fmla="*/ 1686 w 2592"/>
                <a:gd name="T73" fmla="*/ 672 h 988"/>
                <a:gd name="T74" fmla="*/ 1679 w 2592"/>
                <a:gd name="T75" fmla="*/ 644 h 988"/>
                <a:gd name="T76" fmla="*/ 1467 w 2592"/>
                <a:gd name="T77" fmla="*/ 729 h 988"/>
                <a:gd name="T78" fmla="*/ 1467 w 2592"/>
                <a:gd name="T79" fmla="*/ 731 h 988"/>
                <a:gd name="T80" fmla="*/ 1835 w 2592"/>
                <a:gd name="T81" fmla="*/ 943 h 988"/>
                <a:gd name="T82" fmla="*/ 2337 w 2592"/>
                <a:gd name="T83" fmla="*/ 808 h 988"/>
                <a:gd name="T84" fmla="*/ 2550 w 2592"/>
                <a:gd name="T85" fmla="*/ 439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92" h="988">
                  <a:moveTo>
                    <a:pt x="2550" y="439"/>
                  </a:moveTo>
                  <a:cubicBezTo>
                    <a:pt x="2550" y="439"/>
                    <a:pt x="2550" y="439"/>
                    <a:pt x="2550" y="439"/>
                  </a:cubicBezTo>
                  <a:cubicBezTo>
                    <a:pt x="2501" y="257"/>
                    <a:pt x="2501" y="257"/>
                    <a:pt x="2501" y="257"/>
                  </a:cubicBezTo>
                  <a:cubicBezTo>
                    <a:pt x="2457" y="98"/>
                    <a:pt x="2293" y="0"/>
                    <a:pt x="2132" y="45"/>
                  </a:cubicBezTo>
                  <a:cubicBezTo>
                    <a:pt x="1631" y="180"/>
                    <a:pt x="1631" y="180"/>
                    <a:pt x="1631" y="180"/>
                  </a:cubicBezTo>
                  <a:cubicBezTo>
                    <a:pt x="1528" y="208"/>
                    <a:pt x="1454" y="286"/>
                    <a:pt x="1422" y="380"/>
                  </a:cubicBezTo>
                  <a:cubicBezTo>
                    <a:pt x="1157" y="380"/>
                    <a:pt x="1157" y="380"/>
                    <a:pt x="1157" y="380"/>
                  </a:cubicBezTo>
                  <a:cubicBezTo>
                    <a:pt x="1125" y="257"/>
                    <a:pt x="1125" y="257"/>
                    <a:pt x="1125" y="257"/>
                  </a:cubicBezTo>
                  <a:cubicBezTo>
                    <a:pt x="1081" y="98"/>
                    <a:pt x="917" y="0"/>
                    <a:pt x="757" y="45"/>
                  </a:cubicBezTo>
                  <a:cubicBezTo>
                    <a:pt x="255" y="180"/>
                    <a:pt x="255" y="180"/>
                    <a:pt x="255" y="180"/>
                  </a:cubicBezTo>
                  <a:cubicBezTo>
                    <a:pt x="95" y="223"/>
                    <a:pt x="0" y="388"/>
                    <a:pt x="42" y="549"/>
                  </a:cubicBezTo>
                  <a:cubicBezTo>
                    <a:pt x="91" y="731"/>
                    <a:pt x="91" y="731"/>
                    <a:pt x="91" y="731"/>
                  </a:cubicBezTo>
                  <a:cubicBezTo>
                    <a:pt x="112" y="808"/>
                    <a:pt x="163" y="873"/>
                    <a:pt x="232" y="913"/>
                  </a:cubicBezTo>
                  <a:cubicBezTo>
                    <a:pt x="302" y="954"/>
                    <a:pt x="382" y="964"/>
                    <a:pt x="460" y="943"/>
                  </a:cubicBezTo>
                  <a:cubicBezTo>
                    <a:pt x="961" y="808"/>
                    <a:pt x="961" y="808"/>
                    <a:pt x="961" y="808"/>
                  </a:cubicBezTo>
                  <a:cubicBezTo>
                    <a:pt x="1005" y="797"/>
                    <a:pt x="1045" y="774"/>
                    <a:pt x="1079" y="744"/>
                  </a:cubicBezTo>
                  <a:cubicBezTo>
                    <a:pt x="974" y="670"/>
                    <a:pt x="837" y="636"/>
                    <a:pt x="755" y="630"/>
                  </a:cubicBezTo>
                  <a:cubicBezTo>
                    <a:pt x="401" y="725"/>
                    <a:pt x="401" y="725"/>
                    <a:pt x="401" y="725"/>
                  </a:cubicBezTo>
                  <a:cubicBezTo>
                    <a:pt x="382" y="729"/>
                    <a:pt x="361" y="727"/>
                    <a:pt x="344" y="716"/>
                  </a:cubicBezTo>
                  <a:cubicBezTo>
                    <a:pt x="327" y="706"/>
                    <a:pt x="314" y="691"/>
                    <a:pt x="310" y="672"/>
                  </a:cubicBezTo>
                  <a:cubicBezTo>
                    <a:pt x="262" y="490"/>
                    <a:pt x="262" y="490"/>
                    <a:pt x="262" y="490"/>
                  </a:cubicBezTo>
                  <a:cubicBezTo>
                    <a:pt x="251" y="450"/>
                    <a:pt x="274" y="409"/>
                    <a:pt x="314" y="399"/>
                  </a:cubicBezTo>
                  <a:cubicBezTo>
                    <a:pt x="816" y="263"/>
                    <a:pt x="816" y="263"/>
                    <a:pt x="816" y="263"/>
                  </a:cubicBezTo>
                  <a:cubicBezTo>
                    <a:pt x="856" y="253"/>
                    <a:pt x="896" y="276"/>
                    <a:pt x="906" y="316"/>
                  </a:cubicBezTo>
                  <a:cubicBezTo>
                    <a:pt x="906" y="316"/>
                    <a:pt x="915" y="346"/>
                    <a:pt x="923" y="380"/>
                  </a:cubicBezTo>
                  <a:cubicBezTo>
                    <a:pt x="849" y="380"/>
                    <a:pt x="849" y="380"/>
                    <a:pt x="849" y="380"/>
                  </a:cubicBezTo>
                  <a:cubicBezTo>
                    <a:pt x="786" y="380"/>
                    <a:pt x="736" y="430"/>
                    <a:pt x="736" y="494"/>
                  </a:cubicBezTo>
                  <a:cubicBezTo>
                    <a:pt x="736" y="558"/>
                    <a:pt x="786" y="608"/>
                    <a:pt x="849" y="608"/>
                  </a:cubicBezTo>
                  <a:cubicBezTo>
                    <a:pt x="1743" y="608"/>
                    <a:pt x="1743" y="608"/>
                    <a:pt x="1743" y="608"/>
                  </a:cubicBezTo>
                  <a:cubicBezTo>
                    <a:pt x="1806" y="608"/>
                    <a:pt x="1856" y="558"/>
                    <a:pt x="1856" y="494"/>
                  </a:cubicBezTo>
                  <a:cubicBezTo>
                    <a:pt x="1856" y="435"/>
                    <a:pt x="1812" y="388"/>
                    <a:pt x="1755" y="382"/>
                  </a:cubicBezTo>
                  <a:cubicBezTo>
                    <a:pt x="2191" y="263"/>
                    <a:pt x="2191" y="263"/>
                    <a:pt x="2191" y="263"/>
                  </a:cubicBezTo>
                  <a:cubicBezTo>
                    <a:pt x="2232" y="253"/>
                    <a:pt x="2272" y="276"/>
                    <a:pt x="2282" y="316"/>
                  </a:cubicBezTo>
                  <a:cubicBezTo>
                    <a:pt x="2331" y="498"/>
                    <a:pt x="2331" y="498"/>
                    <a:pt x="2331" y="498"/>
                  </a:cubicBezTo>
                  <a:cubicBezTo>
                    <a:pt x="2341" y="538"/>
                    <a:pt x="2318" y="579"/>
                    <a:pt x="2278" y="589"/>
                  </a:cubicBezTo>
                  <a:cubicBezTo>
                    <a:pt x="1776" y="725"/>
                    <a:pt x="1776" y="725"/>
                    <a:pt x="1776" y="725"/>
                  </a:cubicBezTo>
                  <a:cubicBezTo>
                    <a:pt x="1736" y="736"/>
                    <a:pt x="1696" y="710"/>
                    <a:pt x="1686" y="672"/>
                  </a:cubicBezTo>
                  <a:cubicBezTo>
                    <a:pt x="1679" y="644"/>
                    <a:pt x="1679" y="644"/>
                    <a:pt x="1679" y="644"/>
                  </a:cubicBezTo>
                  <a:cubicBezTo>
                    <a:pt x="1612" y="659"/>
                    <a:pt x="1534" y="687"/>
                    <a:pt x="1467" y="729"/>
                  </a:cubicBezTo>
                  <a:cubicBezTo>
                    <a:pt x="1467" y="731"/>
                    <a:pt x="1467" y="731"/>
                    <a:pt x="1467" y="731"/>
                  </a:cubicBezTo>
                  <a:cubicBezTo>
                    <a:pt x="1511" y="890"/>
                    <a:pt x="1675" y="988"/>
                    <a:pt x="1835" y="943"/>
                  </a:cubicBezTo>
                  <a:cubicBezTo>
                    <a:pt x="2337" y="808"/>
                    <a:pt x="2337" y="808"/>
                    <a:pt x="2337" y="808"/>
                  </a:cubicBezTo>
                  <a:cubicBezTo>
                    <a:pt x="2497" y="765"/>
                    <a:pt x="2592" y="600"/>
                    <a:pt x="2550" y="439"/>
                  </a:cubicBezTo>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24" name="Freeform 19"/>
            <p:cNvSpPr>
              <a:spLocks noEditPoints="1"/>
            </p:cNvSpPr>
            <p:nvPr/>
          </p:nvSpPr>
          <p:spPr bwMode="auto">
            <a:xfrm>
              <a:off x="7111874" y="2788426"/>
              <a:ext cx="789153" cy="634234"/>
            </a:xfrm>
            <a:custGeom>
              <a:avLst/>
              <a:gdLst>
                <a:gd name="T0" fmla="*/ 2158 w 2158"/>
                <a:gd name="T1" fmla="*/ 1105 h 1732"/>
                <a:gd name="T2" fmla="*/ 1785 w 2158"/>
                <a:gd name="T3" fmla="*/ 1478 h 1732"/>
                <a:gd name="T4" fmla="*/ 662 w 2158"/>
                <a:gd name="T5" fmla="*/ 1478 h 1732"/>
                <a:gd name="T6" fmla="*/ 473 w 2158"/>
                <a:gd name="T7" fmla="*/ 1289 h 1732"/>
                <a:gd name="T8" fmla="*/ 615 w 2158"/>
                <a:gd name="T9" fmla="*/ 1105 h 1732"/>
                <a:gd name="T10" fmla="*/ 840 w 2158"/>
                <a:gd name="T11" fmla="*/ 934 h 1732"/>
                <a:gd name="T12" fmla="*/ 1242 w 2158"/>
                <a:gd name="T13" fmla="*/ 550 h 1732"/>
                <a:gd name="T14" fmla="*/ 1608 w 2158"/>
                <a:gd name="T15" fmla="*/ 780 h 1732"/>
                <a:gd name="T16" fmla="*/ 1785 w 2158"/>
                <a:gd name="T17" fmla="*/ 739 h 1732"/>
                <a:gd name="T18" fmla="*/ 2158 w 2158"/>
                <a:gd name="T19" fmla="*/ 1105 h 1732"/>
                <a:gd name="T20" fmla="*/ 851 w 2158"/>
                <a:gd name="T21" fmla="*/ 1531 h 1732"/>
                <a:gd name="T22" fmla="*/ 851 w 2158"/>
                <a:gd name="T23" fmla="*/ 1708 h 1732"/>
                <a:gd name="T24" fmla="*/ 834 w 2158"/>
                <a:gd name="T25" fmla="*/ 1732 h 1732"/>
                <a:gd name="T26" fmla="*/ 24 w 2158"/>
                <a:gd name="T27" fmla="*/ 1732 h 1732"/>
                <a:gd name="T28" fmla="*/ 0 w 2158"/>
                <a:gd name="T29" fmla="*/ 1708 h 1732"/>
                <a:gd name="T30" fmla="*/ 0 w 2158"/>
                <a:gd name="T31" fmla="*/ 384 h 1732"/>
                <a:gd name="T32" fmla="*/ 0 w 2158"/>
                <a:gd name="T33" fmla="*/ 360 h 1732"/>
                <a:gd name="T34" fmla="*/ 0 w 2158"/>
                <a:gd name="T35" fmla="*/ 18 h 1732"/>
                <a:gd name="T36" fmla="*/ 24 w 2158"/>
                <a:gd name="T37" fmla="*/ 0 h 1732"/>
                <a:gd name="T38" fmla="*/ 834 w 2158"/>
                <a:gd name="T39" fmla="*/ 0 h 1732"/>
                <a:gd name="T40" fmla="*/ 851 w 2158"/>
                <a:gd name="T41" fmla="*/ 18 h 1732"/>
                <a:gd name="T42" fmla="*/ 851 w 2158"/>
                <a:gd name="T43" fmla="*/ 360 h 1732"/>
                <a:gd name="T44" fmla="*/ 851 w 2158"/>
                <a:gd name="T45" fmla="*/ 384 h 1732"/>
                <a:gd name="T46" fmla="*/ 851 w 2158"/>
                <a:gd name="T47" fmla="*/ 709 h 1732"/>
                <a:gd name="T48" fmla="*/ 786 w 2158"/>
                <a:gd name="T49" fmla="*/ 893 h 1732"/>
                <a:gd name="T50" fmla="*/ 574 w 2158"/>
                <a:gd name="T51" fmla="*/ 1058 h 1732"/>
                <a:gd name="T52" fmla="*/ 420 w 2158"/>
                <a:gd name="T53" fmla="*/ 1289 h 1732"/>
                <a:gd name="T54" fmla="*/ 662 w 2158"/>
                <a:gd name="T55" fmla="*/ 1531 h 1732"/>
                <a:gd name="T56" fmla="*/ 662 w 2158"/>
                <a:gd name="T57" fmla="*/ 1531 h 1732"/>
                <a:gd name="T58" fmla="*/ 680 w 2158"/>
                <a:gd name="T59" fmla="*/ 1531 h 1732"/>
                <a:gd name="T60" fmla="*/ 804 w 2158"/>
                <a:gd name="T61" fmla="*/ 1531 h 1732"/>
                <a:gd name="T62" fmla="*/ 851 w 2158"/>
                <a:gd name="T63" fmla="*/ 1531 h 1732"/>
                <a:gd name="T64" fmla="*/ 851 w 2158"/>
                <a:gd name="T65" fmla="*/ 1531 h 1732"/>
                <a:gd name="T66" fmla="*/ 745 w 2158"/>
                <a:gd name="T67" fmla="*/ 757 h 1732"/>
                <a:gd name="T68" fmla="*/ 680 w 2158"/>
                <a:gd name="T69" fmla="*/ 697 h 1732"/>
                <a:gd name="T70" fmla="*/ 621 w 2158"/>
                <a:gd name="T71" fmla="*/ 757 h 1732"/>
                <a:gd name="T72" fmla="*/ 680 w 2158"/>
                <a:gd name="T73" fmla="*/ 816 h 1732"/>
                <a:gd name="T74" fmla="*/ 745 w 2158"/>
                <a:gd name="T75" fmla="*/ 757 h 1732"/>
                <a:gd name="T76" fmla="*/ 763 w 2158"/>
                <a:gd name="T77" fmla="*/ 544 h 1732"/>
                <a:gd name="T78" fmla="*/ 680 w 2158"/>
                <a:gd name="T79" fmla="*/ 467 h 1732"/>
                <a:gd name="T80" fmla="*/ 603 w 2158"/>
                <a:gd name="T81" fmla="*/ 544 h 1732"/>
                <a:gd name="T82" fmla="*/ 680 w 2158"/>
                <a:gd name="T83" fmla="*/ 621 h 1732"/>
                <a:gd name="T84" fmla="*/ 763 w 2158"/>
                <a:gd name="T85" fmla="*/ 544 h 1732"/>
                <a:gd name="T86" fmla="*/ 125 w 2158"/>
                <a:gd name="T87" fmla="*/ 284 h 1732"/>
                <a:gd name="T88" fmla="*/ 727 w 2158"/>
                <a:gd name="T89" fmla="*/ 284 h 1732"/>
                <a:gd name="T90" fmla="*/ 751 w 2158"/>
                <a:gd name="T91" fmla="*/ 260 h 1732"/>
                <a:gd name="T92" fmla="*/ 751 w 2158"/>
                <a:gd name="T93" fmla="*/ 183 h 1732"/>
                <a:gd name="T94" fmla="*/ 727 w 2158"/>
                <a:gd name="T95" fmla="*/ 159 h 1732"/>
                <a:gd name="T96" fmla="*/ 125 w 2158"/>
                <a:gd name="T97" fmla="*/ 159 h 1732"/>
                <a:gd name="T98" fmla="*/ 101 w 2158"/>
                <a:gd name="T99" fmla="*/ 183 h 1732"/>
                <a:gd name="T100" fmla="*/ 101 w 2158"/>
                <a:gd name="T101" fmla="*/ 260 h 1732"/>
                <a:gd name="T102" fmla="*/ 125 w 2158"/>
                <a:gd name="T103" fmla="*/ 284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58" h="1732">
                  <a:moveTo>
                    <a:pt x="2158" y="1105"/>
                  </a:moveTo>
                  <a:cubicBezTo>
                    <a:pt x="2158" y="1312"/>
                    <a:pt x="1992" y="1478"/>
                    <a:pt x="1785" y="1478"/>
                  </a:cubicBezTo>
                  <a:cubicBezTo>
                    <a:pt x="662" y="1478"/>
                    <a:pt x="662" y="1478"/>
                    <a:pt x="662" y="1478"/>
                  </a:cubicBezTo>
                  <a:cubicBezTo>
                    <a:pt x="556" y="1478"/>
                    <a:pt x="473" y="1395"/>
                    <a:pt x="473" y="1289"/>
                  </a:cubicBezTo>
                  <a:cubicBezTo>
                    <a:pt x="473" y="1200"/>
                    <a:pt x="532" y="1123"/>
                    <a:pt x="615" y="1105"/>
                  </a:cubicBezTo>
                  <a:cubicBezTo>
                    <a:pt x="650" y="1017"/>
                    <a:pt x="739" y="946"/>
                    <a:pt x="840" y="934"/>
                  </a:cubicBezTo>
                  <a:cubicBezTo>
                    <a:pt x="846" y="721"/>
                    <a:pt x="1023" y="550"/>
                    <a:pt x="1242" y="550"/>
                  </a:cubicBezTo>
                  <a:cubicBezTo>
                    <a:pt x="1401" y="550"/>
                    <a:pt x="1543" y="644"/>
                    <a:pt x="1608" y="780"/>
                  </a:cubicBezTo>
                  <a:cubicBezTo>
                    <a:pt x="1661" y="751"/>
                    <a:pt x="1726" y="739"/>
                    <a:pt x="1785" y="739"/>
                  </a:cubicBezTo>
                  <a:cubicBezTo>
                    <a:pt x="1992" y="739"/>
                    <a:pt x="2158" y="904"/>
                    <a:pt x="2158" y="1105"/>
                  </a:cubicBezTo>
                  <a:close/>
                  <a:moveTo>
                    <a:pt x="851" y="1531"/>
                  </a:moveTo>
                  <a:cubicBezTo>
                    <a:pt x="851" y="1584"/>
                    <a:pt x="851" y="1649"/>
                    <a:pt x="851" y="1708"/>
                  </a:cubicBezTo>
                  <a:cubicBezTo>
                    <a:pt x="851" y="1720"/>
                    <a:pt x="846" y="1732"/>
                    <a:pt x="834" y="1732"/>
                  </a:cubicBezTo>
                  <a:cubicBezTo>
                    <a:pt x="834" y="1732"/>
                    <a:pt x="834" y="1732"/>
                    <a:pt x="24" y="1732"/>
                  </a:cubicBezTo>
                  <a:cubicBezTo>
                    <a:pt x="12" y="1732"/>
                    <a:pt x="0" y="1720"/>
                    <a:pt x="0" y="1708"/>
                  </a:cubicBezTo>
                  <a:cubicBezTo>
                    <a:pt x="0" y="1708"/>
                    <a:pt x="0" y="1708"/>
                    <a:pt x="0" y="384"/>
                  </a:cubicBezTo>
                  <a:cubicBezTo>
                    <a:pt x="0" y="384"/>
                    <a:pt x="0" y="384"/>
                    <a:pt x="0" y="360"/>
                  </a:cubicBezTo>
                  <a:cubicBezTo>
                    <a:pt x="0" y="360"/>
                    <a:pt x="0" y="360"/>
                    <a:pt x="0" y="18"/>
                  </a:cubicBezTo>
                  <a:cubicBezTo>
                    <a:pt x="0" y="6"/>
                    <a:pt x="12" y="0"/>
                    <a:pt x="24" y="0"/>
                  </a:cubicBezTo>
                  <a:cubicBezTo>
                    <a:pt x="24" y="0"/>
                    <a:pt x="24" y="0"/>
                    <a:pt x="834" y="0"/>
                  </a:cubicBezTo>
                  <a:cubicBezTo>
                    <a:pt x="846" y="0"/>
                    <a:pt x="851" y="6"/>
                    <a:pt x="851" y="18"/>
                  </a:cubicBezTo>
                  <a:cubicBezTo>
                    <a:pt x="851" y="18"/>
                    <a:pt x="851" y="18"/>
                    <a:pt x="851" y="360"/>
                  </a:cubicBezTo>
                  <a:cubicBezTo>
                    <a:pt x="851" y="360"/>
                    <a:pt x="851" y="360"/>
                    <a:pt x="851" y="384"/>
                  </a:cubicBezTo>
                  <a:cubicBezTo>
                    <a:pt x="851" y="384"/>
                    <a:pt x="851" y="384"/>
                    <a:pt x="851" y="709"/>
                  </a:cubicBezTo>
                  <a:cubicBezTo>
                    <a:pt x="822" y="763"/>
                    <a:pt x="798" y="828"/>
                    <a:pt x="786" y="893"/>
                  </a:cubicBezTo>
                  <a:cubicBezTo>
                    <a:pt x="698" y="916"/>
                    <a:pt x="621" y="975"/>
                    <a:pt x="574" y="1058"/>
                  </a:cubicBezTo>
                  <a:cubicBezTo>
                    <a:pt x="485" y="1094"/>
                    <a:pt x="420" y="1188"/>
                    <a:pt x="420" y="1289"/>
                  </a:cubicBezTo>
                  <a:cubicBezTo>
                    <a:pt x="420" y="1419"/>
                    <a:pt x="526" y="1531"/>
                    <a:pt x="662" y="1531"/>
                  </a:cubicBezTo>
                  <a:cubicBezTo>
                    <a:pt x="662" y="1531"/>
                    <a:pt x="662" y="1531"/>
                    <a:pt x="662" y="1531"/>
                  </a:cubicBezTo>
                  <a:cubicBezTo>
                    <a:pt x="680" y="1531"/>
                    <a:pt x="680" y="1531"/>
                    <a:pt x="680" y="1531"/>
                  </a:cubicBezTo>
                  <a:cubicBezTo>
                    <a:pt x="804" y="1531"/>
                    <a:pt x="804" y="1531"/>
                    <a:pt x="804" y="1531"/>
                  </a:cubicBezTo>
                  <a:cubicBezTo>
                    <a:pt x="851" y="1531"/>
                    <a:pt x="851" y="1531"/>
                    <a:pt x="851" y="1531"/>
                  </a:cubicBezTo>
                  <a:cubicBezTo>
                    <a:pt x="851" y="1531"/>
                    <a:pt x="851" y="1531"/>
                    <a:pt x="851" y="1531"/>
                  </a:cubicBezTo>
                  <a:close/>
                  <a:moveTo>
                    <a:pt x="745" y="757"/>
                  </a:moveTo>
                  <a:cubicBezTo>
                    <a:pt x="745" y="727"/>
                    <a:pt x="716" y="697"/>
                    <a:pt x="680" y="697"/>
                  </a:cubicBezTo>
                  <a:cubicBezTo>
                    <a:pt x="650" y="697"/>
                    <a:pt x="621" y="727"/>
                    <a:pt x="621" y="757"/>
                  </a:cubicBezTo>
                  <a:cubicBezTo>
                    <a:pt x="621" y="792"/>
                    <a:pt x="650" y="816"/>
                    <a:pt x="680" y="816"/>
                  </a:cubicBezTo>
                  <a:cubicBezTo>
                    <a:pt x="716" y="816"/>
                    <a:pt x="745" y="792"/>
                    <a:pt x="745" y="757"/>
                  </a:cubicBezTo>
                  <a:close/>
                  <a:moveTo>
                    <a:pt x="763" y="544"/>
                  </a:moveTo>
                  <a:cubicBezTo>
                    <a:pt x="763" y="502"/>
                    <a:pt x="727" y="467"/>
                    <a:pt x="680" y="467"/>
                  </a:cubicBezTo>
                  <a:cubicBezTo>
                    <a:pt x="639" y="467"/>
                    <a:pt x="603" y="502"/>
                    <a:pt x="603" y="544"/>
                  </a:cubicBezTo>
                  <a:cubicBezTo>
                    <a:pt x="603" y="585"/>
                    <a:pt x="639" y="621"/>
                    <a:pt x="680" y="621"/>
                  </a:cubicBezTo>
                  <a:cubicBezTo>
                    <a:pt x="727" y="621"/>
                    <a:pt x="763" y="585"/>
                    <a:pt x="763" y="544"/>
                  </a:cubicBezTo>
                  <a:close/>
                  <a:moveTo>
                    <a:pt x="125" y="284"/>
                  </a:moveTo>
                  <a:cubicBezTo>
                    <a:pt x="125" y="284"/>
                    <a:pt x="125" y="284"/>
                    <a:pt x="727" y="284"/>
                  </a:cubicBezTo>
                  <a:cubicBezTo>
                    <a:pt x="745" y="284"/>
                    <a:pt x="751" y="278"/>
                    <a:pt x="751" y="260"/>
                  </a:cubicBezTo>
                  <a:cubicBezTo>
                    <a:pt x="751" y="260"/>
                    <a:pt x="751" y="260"/>
                    <a:pt x="751" y="183"/>
                  </a:cubicBezTo>
                  <a:cubicBezTo>
                    <a:pt x="751" y="171"/>
                    <a:pt x="745" y="159"/>
                    <a:pt x="727" y="159"/>
                  </a:cubicBezTo>
                  <a:cubicBezTo>
                    <a:pt x="727" y="159"/>
                    <a:pt x="727" y="159"/>
                    <a:pt x="125" y="159"/>
                  </a:cubicBezTo>
                  <a:cubicBezTo>
                    <a:pt x="113" y="159"/>
                    <a:pt x="101" y="171"/>
                    <a:pt x="101" y="183"/>
                  </a:cubicBezTo>
                  <a:cubicBezTo>
                    <a:pt x="101" y="183"/>
                    <a:pt x="101" y="183"/>
                    <a:pt x="101" y="260"/>
                  </a:cubicBezTo>
                  <a:cubicBezTo>
                    <a:pt x="101" y="278"/>
                    <a:pt x="113" y="284"/>
                    <a:pt x="125" y="284"/>
                  </a:cubicBez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25" name="Freeform 23"/>
            <p:cNvSpPr>
              <a:spLocks noEditPoints="1"/>
            </p:cNvSpPr>
            <p:nvPr/>
          </p:nvSpPr>
          <p:spPr bwMode="auto">
            <a:xfrm>
              <a:off x="11264185" y="2785235"/>
              <a:ext cx="626974" cy="626973"/>
            </a:xfrm>
            <a:custGeom>
              <a:avLst/>
              <a:gdLst>
                <a:gd name="T0" fmla="*/ 255 w 1277"/>
                <a:gd name="T1" fmla="*/ 319 h 1277"/>
                <a:gd name="T2" fmla="*/ 0 w 1277"/>
                <a:gd name="T3" fmla="*/ 255 h 1277"/>
                <a:gd name="T4" fmla="*/ 64 w 1277"/>
                <a:gd name="T5" fmla="*/ 0 h 1277"/>
                <a:gd name="T6" fmla="*/ 319 w 1277"/>
                <a:gd name="T7" fmla="*/ 64 h 1277"/>
                <a:gd name="T8" fmla="*/ 1277 w 1277"/>
                <a:gd name="T9" fmla="*/ 64 h 1277"/>
                <a:gd name="T10" fmla="*/ 1021 w 1277"/>
                <a:gd name="T11" fmla="*/ 0 h 1277"/>
                <a:gd name="T12" fmla="*/ 958 w 1277"/>
                <a:gd name="T13" fmla="*/ 255 h 1277"/>
                <a:gd name="T14" fmla="*/ 1213 w 1277"/>
                <a:gd name="T15" fmla="*/ 319 h 1277"/>
                <a:gd name="T16" fmla="*/ 1277 w 1277"/>
                <a:gd name="T17" fmla="*/ 64 h 1277"/>
                <a:gd name="T18" fmla="*/ 736 w 1277"/>
                <a:gd name="T19" fmla="*/ 0 h 1277"/>
                <a:gd name="T20" fmla="*/ 481 w 1277"/>
                <a:gd name="T21" fmla="*/ 64 h 1277"/>
                <a:gd name="T22" fmla="*/ 545 w 1277"/>
                <a:gd name="T23" fmla="*/ 319 h 1277"/>
                <a:gd name="T24" fmla="*/ 800 w 1277"/>
                <a:gd name="T25" fmla="*/ 255 h 1277"/>
                <a:gd name="T26" fmla="*/ 800 w 1277"/>
                <a:gd name="T27" fmla="*/ 64 h 1277"/>
                <a:gd name="T28" fmla="*/ 161 w 1277"/>
                <a:gd name="T29" fmla="*/ 1277 h 1277"/>
                <a:gd name="T30" fmla="*/ 225 w 1277"/>
                <a:gd name="T31" fmla="*/ 1115 h 1277"/>
                <a:gd name="T32" fmla="*/ 161 w 1277"/>
                <a:gd name="T33" fmla="*/ 1051 h 1277"/>
                <a:gd name="T34" fmla="*/ 481 w 1277"/>
                <a:gd name="T35" fmla="*/ 1115 h 1277"/>
                <a:gd name="T36" fmla="*/ 638 w 1277"/>
                <a:gd name="T37" fmla="*/ 958 h 1277"/>
                <a:gd name="T38" fmla="*/ 574 w 1277"/>
                <a:gd name="T39" fmla="*/ 1115 h 1277"/>
                <a:gd name="T40" fmla="*/ 1119 w 1277"/>
                <a:gd name="T41" fmla="*/ 958 h 1277"/>
                <a:gd name="T42" fmla="*/ 1277 w 1277"/>
                <a:gd name="T43" fmla="*/ 1115 h 1277"/>
                <a:gd name="T44" fmla="*/ 1119 w 1277"/>
                <a:gd name="T45" fmla="*/ 1179 h 1277"/>
                <a:gd name="T46" fmla="*/ 1183 w 1277"/>
                <a:gd name="T47" fmla="*/ 1115 h 1277"/>
                <a:gd name="T48" fmla="*/ 1094 w 1277"/>
                <a:gd name="T49" fmla="*/ 740 h 1277"/>
                <a:gd name="T50" fmla="*/ 1145 w 1277"/>
                <a:gd name="T51" fmla="*/ 689 h 1277"/>
                <a:gd name="T52" fmla="*/ 276 w 1277"/>
                <a:gd name="T53" fmla="*/ 689 h 1277"/>
                <a:gd name="T54" fmla="*/ 587 w 1277"/>
                <a:gd name="T55" fmla="*/ 740 h 1277"/>
                <a:gd name="T56" fmla="*/ 276 w 1277"/>
                <a:gd name="T57" fmla="*/ 689 h 1277"/>
                <a:gd name="T58" fmla="*/ 136 w 1277"/>
                <a:gd name="T59" fmla="*/ 447 h 1277"/>
                <a:gd name="T60" fmla="*/ 187 w 1277"/>
                <a:gd name="T61" fmla="*/ 630 h 1277"/>
                <a:gd name="T62" fmla="*/ 161 w 1277"/>
                <a:gd name="T63" fmla="*/ 323 h 1277"/>
                <a:gd name="T64" fmla="*/ 1000 w 1277"/>
                <a:gd name="T65" fmla="*/ 447 h 1277"/>
                <a:gd name="T66" fmla="*/ 689 w 1277"/>
                <a:gd name="T67" fmla="*/ 634 h 1277"/>
                <a:gd name="T68" fmla="*/ 1085 w 1277"/>
                <a:gd name="T69" fmla="*/ 362 h 1277"/>
                <a:gd name="T70" fmla="*/ 472 w 1277"/>
                <a:gd name="T71" fmla="*/ 591 h 1277"/>
                <a:gd name="T72" fmla="*/ 149 w 1277"/>
                <a:gd name="T73" fmla="*/ 740 h 1277"/>
                <a:gd name="T74" fmla="*/ 204 w 1277"/>
                <a:gd name="T75" fmla="*/ 740 h 1277"/>
                <a:gd name="T76" fmla="*/ 468 w 1277"/>
                <a:gd name="T77" fmla="*/ 643 h 1277"/>
                <a:gd name="T78" fmla="*/ 472 w 1277"/>
                <a:gd name="T79" fmla="*/ 591 h 1277"/>
                <a:gd name="T80" fmla="*/ 519 w 1277"/>
                <a:gd name="T81" fmla="*/ 447 h 1277"/>
                <a:gd name="T82" fmla="*/ 664 w 1277"/>
                <a:gd name="T83" fmla="*/ 881 h 1277"/>
                <a:gd name="T84" fmla="*/ 762 w 1277"/>
                <a:gd name="T85" fmla="*/ 447 h 1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77" h="1277">
                  <a:moveTo>
                    <a:pt x="221" y="157"/>
                  </a:moveTo>
                  <a:cubicBezTo>
                    <a:pt x="319" y="255"/>
                    <a:pt x="319" y="255"/>
                    <a:pt x="319" y="255"/>
                  </a:cubicBezTo>
                  <a:cubicBezTo>
                    <a:pt x="255" y="319"/>
                    <a:pt x="255" y="319"/>
                    <a:pt x="255" y="319"/>
                  </a:cubicBezTo>
                  <a:cubicBezTo>
                    <a:pt x="157" y="221"/>
                    <a:pt x="157" y="221"/>
                    <a:pt x="157" y="221"/>
                  </a:cubicBezTo>
                  <a:cubicBezTo>
                    <a:pt x="64" y="319"/>
                    <a:pt x="64" y="319"/>
                    <a:pt x="64" y="319"/>
                  </a:cubicBezTo>
                  <a:cubicBezTo>
                    <a:pt x="0" y="255"/>
                    <a:pt x="0" y="255"/>
                    <a:pt x="0" y="255"/>
                  </a:cubicBezTo>
                  <a:cubicBezTo>
                    <a:pt x="98" y="157"/>
                    <a:pt x="98" y="157"/>
                    <a:pt x="98" y="157"/>
                  </a:cubicBezTo>
                  <a:cubicBezTo>
                    <a:pt x="0" y="64"/>
                    <a:pt x="0" y="64"/>
                    <a:pt x="0" y="64"/>
                  </a:cubicBezTo>
                  <a:cubicBezTo>
                    <a:pt x="64" y="0"/>
                    <a:pt x="64" y="0"/>
                    <a:pt x="64" y="0"/>
                  </a:cubicBezTo>
                  <a:cubicBezTo>
                    <a:pt x="157" y="93"/>
                    <a:pt x="157" y="93"/>
                    <a:pt x="157" y="93"/>
                  </a:cubicBezTo>
                  <a:cubicBezTo>
                    <a:pt x="255" y="0"/>
                    <a:pt x="255" y="0"/>
                    <a:pt x="255" y="0"/>
                  </a:cubicBezTo>
                  <a:cubicBezTo>
                    <a:pt x="319" y="64"/>
                    <a:pt x="319" y="64"/>
                    <a:pt x="319" y="64"/>
                  </a:cubicBezTo>
                  <a:cubicBezTo>
                    <a:pt x="221" y="157"/>
                    <a:pt x="221" y="157"/>
                    <a:pt x="221" y="157"/>
                  </a:cubicBezTo>
                  <a:cubicBezTo>
                    <a:pt x="221" y="157"/>
                    <a:pt x="221" y="157"/>
                    <a:pt x="221" y="157"/>
                  </a:cubicBezTo>
                  <a:close/>
                  <a:moveTo>
                    <a:pt x="1277" y="64"/>
                  </a:moveTo>
                  <a:cubicBezTo>
                    <a:pt x="1213" y="0"/>
                    <a:pt x="1213" y="0"/>
                    <a:pt x="1213" y="0"/>
                  </a:cubicBezTo>
                  <a:cubicBezTo>
                    <a:pt x="1115" y="93"/>
                    <a:pt x="1115" y="93"/>
                    <a:pt x="1115" y="93"/>
                  </a:cubicBezTo>
                  <a:cubicBezTo>
                    <a:pt x="1021" y="0"/>
                    <a:pt x="1021" y="0"/>
                    <a:pt x="1021" y="0"/>
                  </a:cubicBezTo>
                  <a:cubicBezTo>
                    <a:pt x="958" y="64"/>
                    <a:pt x="958" y="64"/>
                    <a:pt x="958" y="64"/>
                  </a:cubicBezTo>
                  <a:cubicBezTo>
                    <a:pt x="1055" y="157"/>
                    <a:pt x="1055" y="157"/>
                    <a:pt x="1055" y="157"/>
                  </a:cubicBezTo>
                  <a:cubicBezTo>
                    <a:pt x="958" y="255"/>
                    <a:pt x="958" y="255"/>
                    <a:pt x="958" y="255"/>
                  </a:cubicBezTo>
                  <a:cubicBezTo>
                    <a:pt x="1021" y="319"/>
                    <a:pt x="1021" y="319"/>
                    <a:pt x="1021" y="319"/>
                  </a:cubicBezTo>
                  <a:cubicBezTo>
                    <a:pt x="1115" y="221"/>
                    <a:pt x="1115" y="221"/>
                    <a:pt x="1115" y="221"/>
                  </a:cubicBezTo>
                  <a:cubicBezTo>
                    <a:pt x="1213" y="319"/>
                    <a:pt x="1213" y="319"/>
                    <a:pt x="1213" y="319"/>
                  </a:cubicBezTo>
                  <a:cubicBezTo>
                    <a:pt x="1277" y="255"/>
                    <a:pt x="1277" y="255"/>
                    <a:pt x="1277" y="255"/>
                  </a:cubicBezTo>
                  <a:cubicBezTo>
                    <a:pt x="1179" y="157"/>
                    <a:pt x="1179" y="157"/>
                    <a:pt x="1179" y="157"/>
                  </a:cubicBezTo>
                  <a:cubicBezTo>
                    <a:pt x="1277" y="64"/>
                    <a:pt x="1277" y="64"/>
                    <a:pt x="1277" y="64"/>
                  </a:cubicBezTo>
                  <a:cubicBezTo>
                    <a:pt x="1277" y="64"/>
                    <a:pt x="1277" y="64"/>
                    <a:pt x="1277" y="64"/>
                  </a:cubicBezTo>
                  <a:close/>
                  <a:moveTo>
                    <a:pt x="800" y="64"/>
                  </a:moveTo>
                  <a:cubicBezTo>
                    <a:pt x="736" y="0"/>
                    <a:pt x="736" y="0"/>
                    <a:pt x="736" y="0"/>
                  </a:cubicBezTo>
                  <a:cubicBezTo>
                    <a:pt x="638" y="93"/>
                    <a:pt x="638" y="93"/>
                    <a:pt x="638" y="93"/>
                  </a:cubicBezTo>
                  <a:cubicBezTo>
                    <a:pt x="545" y="0"/>
                    <a:pt x="545" y="0"/>
                    <a:pt x="545" y="0"/>
                  </a:cubicBezTo>
                  <a:cubicBezTo>
                    <a:pt x="481" y="64"/>
                    <a:pt x="481" y="64"/>
                    <a:pt x="481" y="64"/>
                  </a:cubicBezTo>
                  <a:cubicBezTo>
                    <a:pt x="574" y="157"/>
                    <a:pt x="574" y="157"/>
                    <a:pt x="574" y="157"/>
                  </a:cubicBezTo>
                  <a:cubicBezTo>
                    <a:pt x="481" y="255"/>
                    <a:pt x="481" y="255"/>
                    <a:pt x="481" y="255"/>
                  </a:cubicBezTo>
                  <a:cubicBezTo>
                    <a:pt x="545" y="319"/>
                    <a:pt x="545" y="319"/>
                    <a:pt x="545" y="319"/>
                  </a:cubicBezTo>
                  <a:cubicBezTo>
                    <a:pt x="638" y="221"/>
                    <a:pt x="638" y="221"/>
                    <a:pt x="638" y="221"/>
                  </a:cubicBezTo>
                  <a:cubicBezTo>
                    <a:pt x="736" y="319"/>
                    <a:pt x="736" y="319"/>
                    <a:pt x="736" y="319"/>
                  </a:cubicBezTo>
                  <a:cubicBezTo>
                    <a:pt x="800" y="255"/>
                    <a:pt x="800" y="255"/>
                    <a:pt x="800" y="255"/>
                  </a:cubicBezTo>
                  <a:cubicBezTo>
                    <a:pt x="702" y="157"/>
                    <a:pt x="702" y="157"/>
                    <a:pt x="702" y="157"/>
                  </a:cubicBezTo>
                  <a:cubicBezTo>
                    <a:pt x="800" y="64"/>
                    <a:pt x="800" y="64"/>
                    <a:pt x="800" y="64"/>
                  </a:cubicBezTo>
                  <a:cubicBezTo>
                    <a:pt x="800" y="64"/>
                    <a:pt x="800" y="64"/>
                    <a:pt x="800" y="64"/>
                  </a:cubicBezTo>
                  <a:close/>
                  <a:moveTo>
                    <a:pt x="161" y="958"/>
                  </a:moveTo>
                  <a:cubicBezTo>
                    <a:pt x="72" y="958"/>
                    <a:pt x="0" y="1030"/>
                    <a:pt x="0" y="1115"/>
                  </a:cubicBezTo>
                  <a:cubicBezTo>
                    <a:pt x="0" y="1204"/>
                    <a:pt x="72" y="1277"/>
                    <a:pt x="161" y="1277"/>
                  </a:cubicBezTo>
                  <a:cubicBezTo>
                    <a:pt x="247" y="1277"/>
                    <a:pt x="319" y="1204"/>
                    <a:pt x="319" y="1115"/>
                  </a:cubicBezTo>
                  <a:cubicBezTo>
                    <a:pt x="319" y="1030"/>
                    <a:pt x="247" y="958"/>
                    <a:pt x="161" y="958"/>
                  </a:cubicBezTo>
                  <a:close/>
                  <a:moveTo>
                    <a:pt x="225" y="1115"/>
                  </a:moveTo>
                  <a:cubicBezTo>
                    <a:pt x="225" y="1153"/>
                    <a:pt x="196" y="1179"/>
                    <a:pt x="161" y="1179"/>
                  </a:cubicBezTo>
                  <a:cubicBezTo>
                    <a:pt x="123" y="1179"/>
                    <a:pt x="98" y="1153"/>
                    <a:pt x="98" y="1115"/>
                  </a:cubicBezTo>
                  <a:cubicBezTo>
                    <a:pt x="98" y="1081"/>
                    <a:pt x="123" y="1051"/>
                    <a:pt x="161" y="1051"/>
                  </a:cubicBezTo>
                  <a:cubicBezTo>
                    <a:pt x="196" y="1051"/>
                    <a:pt x="225" y="1081"/>
                    <a:pt x="225" y="1115"/>
                  </a:cubicBezTo>
                  <a:close/>
                  <a:moveTo>
                    <a:pt x="638" y="958"/>
                  </a:moveTo>
                  <a:cubicBezTo>
                    <a:pt x="549" y="958"/>
                    <a:pt x="481" y="1030"/>
                    <a:pt x="481" y="1115"/>
                  </a:cubicBezTo>
                  <a:cubicBezTo>
                    <a:pt x="481" y="1204"/>
                    <a:pt x="549" y="1277"/>
                    <a:pt x="638" y="1277"/>
                  </a:cubicBezTo>
                  <a:cubicBezTo>
                    <a:pt x="728" y="1277"/>
                    <a:pt x="800" y="1204"/>
                    <a:pt x="800" y="1115"/>
                  </a:cubicBezTo>
                  <a:cubicBezTo>
                    <a:pt x="800" y="1030"/>
                    <a:pt x="728" y="958"/>
                    <a:pt x="638" y="958"/>
                  </a:cubicBezTo>
                  <a:close/>
                  <a:moveTo>
                    <a:pt x="702" y="1115"/>
                  </a:moveTo>
                  <a:cubicBezTo>
                    <a:pt x="702" y="1153"/>
                    <a:pt x="672" y="1179"/>
                    <a:pt x="638" y="1179"/>
                  </a:cubicBezTo>
                  <a:cubicBezTo>
                    <a:pt x="604" y="1179"/>
                    <a:pt x="574" y="1153"/>
                    <a:pt x="574" y="1115"/>
                  </a:cubicBezTo>
                  <a:cubicBezTo>
                    <a:pt x="574" y="1081"/>
                    <a:pt x="604" y="1051"/>
                    <a:pt x="638" y="1051"/>
                  </a:cubicBezTo>
                  <a:cubicBezTo>
                    <a:pt x="672" y="1051"/>
                    <a:pt x="702" y="1081"/>
                    <a:pt x="702" y="1115"/>
                  </a:cubicBezTo>
                  <a:close/>
                  <a:moveTo>
                    <a:pt x="1119" y="958"/>
                  </a:moveTo>
                  <a:cubicBezTo>
                    <a:pt x="1030" y="958"/>
                    <a:pt x="958" y="1030"/>
                    <a:pt x="958" y="1115"/>
                  </a:cubicBezTo>
                  <a:cubicBezTo>
                    <a:pt x="958" y="1204"/>
                    <a:pt x="1030" y="1277"/>
                    <a:pt x="1119" y="1277"/>
                  </a:cubicBezTo>
                  <a:cubicBezTo>
                    <a:pt x="1204" y="1277"/>
                    <a:pt x="1277" y="1204"/>
                    <a:pt x="1277" y="1115"/>
                  </a:cubicBezTo>
                  <a:cubicBezTo>
                    <a:pt x="1277" y="1030"/>
                    <a:pt x="1204" y="958"/>
                    <a:pt x="1119" y="958"/>
                  </a:cubicBezTo>
                  <a:close/>
                  <a:moveTo>
                    <a:pt x="1183" y="1115"/>
                  </a:moveTo>
                  <a:cubicBezTo>
                    <a:pt x="1183" y="1153"/>
                    <a:pt x="1153" y="1179"/>
                    <a:pt x="1119" y="1179"/>
                  </a:cubicBezTo>
                  <a:cubicBezTo>
                    <a:pt x="1081" y="1179"/>
                    <a:pt x="1055" y="1153"/>
                    <a:pt x="1055" y="1115"/>
                  </a:cubicBezTo>
                  <a:cubicBezTo>
                    <a:pt x="1055" y="1081"/>
                    <a:pt x="1081" y="1051"/>
                    <a:pt x="1119" y="1051"/>
                  </a:cubicBezTo>
                  <a:cubicBezTo>
                    <a:pt x="1153" y="1051"/>
                    <a:pt x="1183" y="1081"/>
                    <a:pt x="1183" y="1115"/>
                  </a:cubicBezTo>
                  <a:close/>
                  <a:moveTo>
                    <a:pt x="689" y="689"/>
                  </a:moveTo>
                  <a:cubicBezTo>
                    <a:pt x="689" y="740"/>
                    <a:pt x="689" y="740"/>
                    <a:pt x="689" y="740"/>
                  </a:cubicBezTo>
                  <a:cubicBezTo>
                    <a:pt x="1094" y="740"/>
                    <a:pt x="1094" y="740"/>
                    <a:pt x="1094" y="740"/>
                  </a:cubicBezTo>
                  <a:cubicBezTo>
                    <a:pt x="1094" y="881"/>
                    <a:pt x="1094" y="881"/>
                    <a:pt x="1094" y="881"/>
                  </a:cubicBezTo>
                  <a:cubicBezTo>
                    <a:pt x="1145" y="881"/>
                    <a:pt x="1145" y="881"/>
                    <a:pt x="1145" y="881"/>
                  </a:cubicBezTo>
                  <a:cubicBezTo>
                    <a:pt x="1145" y="689"/>
                    <a:pt x="1145" y="689"/>
                    <a:pt x="1145" y="689"/>
                  </a:cubicBezTo>
                  <a:cubicBezTo>
                    <a:pt x="689" y="689"/>
                    <a:pt x="689" y="689"/>
                    <a:pt x="689" y="689"/>
                  </a:cubicBezTo>
                  <a:cubicBezTo>
                    <a:pt x="689" y="689"/>
                    <a:pt x="689" y="689"/>
                    <a:pt x="689" y="689"/>
                  </a:cubicBezTo>
                  <a:close/>
                  <a:moveTo>
                    <a:pt x="276" y="689"/>
                  </a:moveTo>
                  <a:cubicBezTo>
                    <a:pt x="268" y="694"/>
                    <a:pt x="264" y="698"/>
                    <a:pt x="255" y="706"/>
                  </a:cubicBezTo>
                  <a:cubicBezTo>
                    <a:pt x="247" y="715"/>
                    <a:pt x="238" y="728"/>
                    <a:pt x="234" y="740"/>
                  </a:cubicBezTo>
                  <a:cubicBezTo>
                    <a:pt x="587" y="740"/>
                    <a:pt x="587" y="740"/>
                    <a:pt x="587" y="740"/>
                  </a:cubicBezTo>
                  <a:cubicBezTo>
                    <a:pt x="587" y="689"/>
                    <a:pt x="587" y="689"/>
                    <a:pt x="587" y="689"/>
                  </a:cubicBezTo>
                  <a:cubicBezTo>
                    <a:pt x="276" y="689"/>
                    <a:pt x="276" y="689"/>
                    <a:pt x="276" y="689"/>
                  </a:cubicBezTo>
                  <a:cubicBezTo>
                    <a:pt x="276" y="689"/>
                    <a:pt x="276" y="689"/>
                    <a:pt x="276" y="689"/>
                  </a:cubicBezTo>
                  <a:close/>
                  <a:moveTo>
                    <a:pt x="161" y="323"/>
                  </a:moveTo>
                  <a:cubicBezTo>
                    <a:pt x="38" y="447"/>
                    <a:pt x="38" y="447"/>
                    <a:pt x="38" y="447"/>
                  </a:cubicBezTo>
                  <a:cubicBezTo>
                    <a:pt x="136" y="447"/>
                    <a:pt x="136" y="447"/>
                    <a:pt x="136" y="447"/>
                  </a:cubicBezTo>
                  <a:cubicBezTo>
                    <a:pt x="136" y="711"/>
                    <a:pt x="136" y="711"/>
                    <a:pt x="136" y="711"/>
                  </a:cubicBezTo>
                  <a:cubicBezTo>
                    <a:pt x="144" y="681"/>
                    <a:pt x="161" y="655"/>
                    <a:pt x="183" y="634"/>
                  </a:cubicBezTo>
                  <a:cubicBezTo>
                    <a:pt x="183" y="634"/>
                    <a:pt x="183" y="630"/>
                    <a:pt x="187" y="630"/>
                  </a:cubicBezTo>
                  <a:cubicBezTo>
                    <a:pt x="187" y="447"/>
                    <a:pt x="187" y="447"/>
                    <a:pt x="187" y="447"/>
                  </a:cubicBezTo>
                  <a:cubicBezTo>
                    <a:pt x="281" y="447"/>
                    <a:pt x="281" y="447"/>
                    <a:pt x="281" y="447"/>
                  </a:cubicBezTo>
                  <a:cubicBezTo>
                    <a:pt x="161" y="323"/>
                    <a:pt x="161" y="323"/>
                    <a:pt x="161" y="323"/>
                  </a:cubicBezTo>
                  <a:cubicBezTo>
                    <a:pt x="161" y="323"/>
                    <a:pt x="161" y="323"/>
                    <a:pt x="161" y="323"/>
                  </a:cubicBezTo>
                  <a:close/>
                  <a:moveTo>
                    <a:pt x="915" y="362"/>
                  </a:moveTo>
                  <a:cubicBezTo>
                    <a:pt x="1000" y="447"/>
                    <a:pt x="1000" y="447"/>
                    <a:pt x="1000" y="447"/>
                  </a:cubicBezTo>
                  <a:cubicBezTo>
                    <a:pt x="983" y="430"/>
                    <a:pt x="983" y="430"/>
                    <a:pt x="983" y="430"/>
                  </a:cubicBezTo>
                  <a:cubicBezTo>
                    <a:pt x="885" y="523"/>
                    <a:pt x="787" y="566"/>
                    <a:pt x="689" y="583"/>
                  </a:cubicBezTo>
                  <a:cubicBezTo>
                    <a:pt x="689" y="634"/>
                    <a:pt x="689" y="634"/>
                    <a:pt x="689" y="634"/>
                  </a:cubicBezTo>
                  <a:cubicBezTo>
                    <a:pt x="796" y="617"/>
                    <a:pt x="911" y="574"/>
                    <a:pt x="1017" y="464"/>
                  </a:cubicBezTo>
                  <a:cubicBezTo>
                    <a:pt x="1085" y="532"/>
                    <a:pt x="1085" y="532"/>
                    <a:pt x="1085" y="532"/>
                  </a:cubicBezTo>
                  <a:cubicBezTo>
                    <a:pt x="1085" y="362"/>
                    <a:pt x="1085" y="362"/>
                    <a:pt x="1085" y="362"/>
                  </a:cubicBezTo>
                  <a:cubicBezTo>
                    <a:pt x="915" y="362"/>
                    <a:pt x="915" y="362"/>
                    <a:pt x="915" y="362"/>
                  </a:cubicBezTo>
                  <a:cubicBezTo>
                    <a:pt x="915" y="362"/>
                    <a:pt x="915" y="362"/>
                    <a:pt x="915" y="362"/>
                  </a:cubicBezTo>
                  <a:close/>
                  <a:moveTo>
                    <a:pt x="472" y="591"/>
                  </a:moveTo>
                  <a:cubicBezTo>
                    <a:pt x="362" y="591"/>
                    <a:pt x="264" y="587"/>
                    <a:pt x="200" y="651"/>
                  </a:cubicBezTo>
                  <a:cubicBezTo>
                    <a:pt x="196" y="655"/>
                    <a:pt x="191" y="664"/>
                    <a:pt x="187" y="668"/>
                  </a:cubicBezTo>
                  <a:cubicBezTo>
                    <a:pt x="170" y="689"/>
                    <a:pt x="157" y="711"/>
                    <a:pt x="149" y="740"/>
                  </a:cubicBezTo>
                  <a:cubicBezTo>
                    <a:pt x="140" y="779"/>
                    <a:pt x="136" y="826"/>
                    <a:pt x="136" y="881"/>
                  </a:cubicBezTo>
                  <a:cubicBezTo>
                    <a:pt x="187" y="881"/>
                    <a:pt x="187" y="881"/>
                    <a:pt x="187" y="881"/>
                  </a:cubicBezTo>
                  <a:cubicBezTo>
                    <a:pt x="187" y="821"/>
                    <a:pt x="191" y="774"/>
                    <a:pt x="204" y="740"/>
                  </a:cubicBezTo>
                  <a:cubicBezTo>
                    <a:pt x="213" y="719"/>
                    <a:pt x="221" y="702"/>
                    <a:pt x="234" y="689"/>
                  </a:cubicBezTo>
                  <a:cubicBezTo>
                    <a:pt x="238" y="689"/>
                    <a:pt x="238" y="689"/>
                    <a:pt x="238" y="685"/>
                  </a:cubicBezTo>
                  <a:cubicBezTo>
                    <a:pt x="285" y="638"/>
                    <a:pt x="366" y="643"/>
                    <a:pt x="468" y="643"/>
                  </a:cubicBezTo>
                  <a:cubicBezTo>
                    <a:pt x="506" y="643"/>
                    <a:pt x="545" y="647"/>
                    <a:pt x="587" y="643"/>
                  </a:cubicBezTo>
                  <a:cubicBezTo>
                    <a:pt x="587" y="591"/>
                    <a:pt x="587" y="591"/>
                    <a:pt x="587" y="591"/>
                  </a:cubicBezTo>
                  <a:cubicBezTo>
                    <a:pt x="545" y="596"/>
                    <a:pt x="506" y="591"/>
                    <a:pt x="472" y="591"/>
                  </a:cubicBezTo>
                  <a:close/>
                  <a:moveTo>
                    <a:pt x="762" y="447"/>
                  </a:moveTo>
                  <a:cubicBezTo>
                    <a:pt x="638" y="323"/>
                    <a:pt x="638" y="323"/>
                    <a:pt x="638" y="323"/>
                  </a:cubicBezTo>
                  <a:cubicBezTo>
                    <a:pt x="519" y="447"/>
                    <a:pt x="519" y="447"/>
                    <a:pt x="519" y="447"/>
                  </a:cubicBezTo>
                  <a:cubicBezTo>
                    <a:pt x="613" y="447"/>
                    <a:pt x="613" y="447"/>
                    <a:pt x="613" y="447"/>
                  </a:cubicBezTo>
                  <a:cubicBezTo>
                    <a:pt x="613" y="881"/>
                    <a:pt x="613" y="881"/>
                    <a:pt x="613" y="881"/>
                  </a:cubicBezTo>
                  <a:cubicBezTo>
                    <a:pt x="664" y="881"/>
                    <a:pt x="664" y="881"/>
                    <a:pt x="664" y="881"/>
                  </a:cubicBezTo>
                  <a:cubicBezTo>
                    <a:pt x="664" y="447"/>
                    <a:pt x="664" y="447"/>
                    <a:pt x="664" y="447"/>
                  </a:cubicBezTo>
                  <a:cubicBezTo>
                    <a:pt x="762" y="447"/>
                    <a:pt x="762" y="447"/>
                    <a:pt x="762" y="447"/>
                  </a:cubicBezTo>
                  <a:cubicBezTo>
                    <a:pt x="762" y="447"/>
                    <a:pt x="762" y="447"/>
                    <a:pt x="762" y="447"/>
                  </a:cubicBez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grpSp>
        <p:nvGrpSpPr>
          <p:cNvPr id="4" name="Group 4"/>
          <p:cNvGrpSpPr/>
          <p:nvPr/>
        </p:nvGrpSpPr>
        <p:grpSpPr>
          <a:xfrm>
            <a:off x="816837" y="4754492"/>
            <a:ext cx="10679838" cy="1445907"/>
            <a:chOff x="438521" y="5110444"/>
            <a:chExt cx="11723589" cy="1587217"/>
          </a:xfrm>
        </p:grpSpPr>
        <p:sp>
          <p:nvSpPr>
            <p:cNvPr id="6" name="TextBox 6"/>
            <p:cNvSpPr txBox="1"/>
            <p:nvPr/>
          </p:nvSpPr>
          <p:spPr>
            <a:xfrm>
              <a:off x="1063957" y="5110444"/>
              <a:ext cx="3172968" cy="1587217"/>
            </a:xfrm>
            <a:prstGeom prst="rect">
              <a:avLst/>
            </a:prstGeom>
            <a:noFill/>
            <a:ln w="34925" cap="rnd">
              <a:noFill/>
              <a:round/>
              <a:headEnd/>
              <a:tailEnd/>
            </a:ln>
            <a:effectLst/>
          </p:spPr>
          <p:txBody>
            <a:bodyPr vert="horz" wrap="square" lIns="182854" tIns="146262" rIns="182854" bIns="146262" numCol="1" anchor="t" anchorCtr="0" compatLnSpc="1">
              <a:prstTxWarp prst="textNoShape">
                <a:avLst/>
              </a:prstTxWarp>
              <a:noAutofit/>
            </a:bodyPr>
            <a:lstStyle>
              <a:defPPr>
                <a:defRPr lang="en-US"/>
              </a:defPPr>
              <a:lvl1pPr>
                <a:lnSpc>
                  <a:spcPct val="90000"/>
                </a:lnSpc>
                <a:defRPr sz="2400">
                  <a:gradFill>
                    <a:gsLst>
                      <a:gs pos="21368">
                        <a:schemeClr val="bg1"/>
                      </a:gs>
                      <a:gs pos="51000">
                        <a:schemeClr val="bg1"/>
                      </a:gs>
                    </a:gsLst>
                    <a:lin ang="5400000" scaled="1"/>
                  </a:gradFill>
                  <a:latin typeface="Segoe UI Semilight" panose="020B0402040204020203" pitchFamily="34" charset="0"/>
                  <a:cs typeface="Segoe UI Semilight" panose="020B0402040204020203" pitchFamily="34" charset="0"/>
                </a:defRPr>
              </a:lvl1pPr>
            </a:lstStyle>
            <a:p>
              <a:pPr defTabSz="932330"/>
              <a:r>
                <a:rPr lang="zh-CN" altLang="en-US" sz="2000" dirty="0">
                  <a:gradFill>
                    <a:gsLst>
                      <a:gs pos="3810">
                        <a:srgbClr val="505050"/>
                      </a:gs>
                      <a:gs pos="100000">
                        <a:srgbClr val="505050"/>
                      </a:gs>
                    </a:gsLst>
                    <a:lin ang="5400000" scaled="1"/>
                  </a:gradFill>
                  <a:latin typeface="华文细黑" panose="02010600040101010101" pitchFamily="2" charset="-122"/>
                  <a:ea typeface="华文细黑" panose="02010600040101010101" pitchFamily="2" charset="-122"/>
                  <a:cs typeface="Segoe UI" panose="020B0502040204020203" pitchFamily="34" charset="0"/>
                </a:rPr>
                <a:t>点击输入内容点击输入内容点击输入内容点击输入内容</a:t>
              </a:r>
              <a:endParaRPr lang="en-US" altLang="zh-CN" sz="2000" dirty="0">
                <a:gradFill>
                  <a:gsLst>
                    <a:gs pos="3810">
                      <a:srgbClr val="505050"/>
                    </a:gs>
                    <a:gs pos="100000">
                      <a:srgbClr val="505050"/>
                    </a:gs>
                  </a:gsLst>
                  <a:lin ang="5400000" scaled="1"/>
                </a:gradFill>
                <a:latin typeface="华文细黑" panose="02010600040101010101" pitchFamily="2" charset="-122"/>
                <a:ea typeface="华文细黑" panose="02010600040101010101" pitchFamily="2" charset="-122"/>
                <a:cs typeface="Segoe UI" panose="020B0502040204020203" pitchFamily="34" charset="0"/>
              </a:endParaRPr>
            </a:p>
          </p:txBody>
        </p:sp>
        <p:grpSp>
          <p:nvGrpSpPr>
            <p:cNvPr id="9" name="Group 20"/>
            <p:cNvGrpSpPr/>
            <p:nvPr/>
          </p:nvGrpSpPr>
          <p:grpSpPr>
            <a:xfrm>
              <a:off x="4401073" y="5248055"/>
              <a:ext cx="574661" cy="573332"/>
              <a:chOff x="-755650" y="5605463"/>
              <a:chExt cx="687387" cy="685800"/>
            </a:xfrm>
            <a:solidFill>
              <a:schemeClr val="tx1">
                <a:alpha val="20000"/>
              </a:schemeClr>
            </a:solidFill>
          </p:grpSpPr>
          <p:sp>
            <p:nvSpPr>
              <p:cNvPr id="16" name="Freeform 10"/>
              <p:cNvSpPr>
                <a:spLocks/>
              </p:cNvSpPr>
              <p:nvPr/>
            </p:nvSpPr>
            <p:spPr bwMode="auto">
              <a:xfrm>
                <a:off x="-614363" y="5614988"/>
                <a:ext cx="530225" cy="466725"/>
              </a:xfrm>
              <a:custGeom>
                <a:avLst/>
                <a:gdLst>
                  <a:gd name="T0" fmla="*/ 334 w 334"/>
                  <a:gd name="T1" fmla="*/ 48 h 294"/>
                  <a:gd name="T2" fmla="*/ 271 w 334"/>
                  <a:gd name="T3" fmla="*/ 0 h 294"/>
                  <a:gd name="T4" fmla="*/ 127 w 334"/>
                  <a:gd name="T5" fmla="*/ 187 h 294"/>
                  <a:gd name="T6" fmla="*/ 45 w 334"/>
                  <a:gd name="T7" fmla="*/ 124 h 294"/>
                  <a:gd name="T8" fmla="*/ 0 w 334"/>
                  <a:gd name="T9" fmla="*/ 183 h 294"/>
                  <a:gd name="T10" fmla="*/ 145 w 334"/>
                  <a:gd name="T11" fmla="*/ 294 h 294"/>
                  <a:gd name="T12" fmla="*/ 190 w 334"/>
                  <a:gd name="T13" fmla="*/ 235 h 294"/>
                  <a:gd name="T14" fmla="*/ 190 w 334"/>
                  <a:gd name="T15" fmla="*/ 235 h 294"/>
                  <a:gd name="T16" fmla="*/ 334 w 334"/>
                  <a:gd name="T17" fmla="*/ 48 h 294"/>
                  <a:gd name="T18" fmla="*/ 334 w 334"/>
                  <a:gd name="T19" fmla="*/ 48 h 294"/>
                  <a:gd name="T20" fmla="*/ 334 w 334"/>
                  <a:gd name="T21" fmla="*/ 48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294">
                    <a:moveTo>
                      <a:pt x="334" y="48"/>
                    </a:moveTo>
                    <a:lnTo>
                      <a:pt x="271" y="0"/>
                    </a:lnTo>
                    <a:lnTo>
                      <a:pt x="127" y="187"/>
                    </a:lnTo>
                    <a:lnTo>
                      <a:pt x="45" y="124"/>
                    </a:lnTo>
                    <a:lnTo>
                      <a:pt x="0" y="183"/>
                    </a:lnTo>
                    <a:lnTo>
                      <a:pt x="145" y="294"/>
                    </a:lnTo>
                    <a:lnTo>
                      <a:pt x="190" y="235"/>
                    </a:lnTo>
                    <a:lnTo>
                      <a:pt x="190" y="235"/>
                    </a:lnTo>
                    <a:lnTo>
                      <a:pt x="334" y="48"/>
                    </a:lnTo>
                    <a:lnTo>
                      <a:pt x="334" y="48"/>
                    </a:lnTo>
                    <a:lnTo>
                      <a:pt x="334" y="48"/>
                    </a:lnTo>
                    <a:close/>
                  </a:path>
                </a:pathLst>
              </a:custGeom>
              <a:solidFill>
                <a:srgbClr val="CB7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7" name="Freeform 11"/>
              <p:cNvSpPr>
                <a:spLocks/>
              </p:cNvSpPr>
              <p:nvPr/>
            </p:nvSpPr>
            <p:spPr bwMode="auto">
              <a:xfrm>
                <a:off x="-755650" y="5605463"/>
                <a:ext cx="687387" cy="685800"/>
              </a:xfrm>
              <a:custGeom>
                <a:avLst/>
                <a:gdLst>
                  <a:gd name="T0" fmla="*/ 2088 w 2178"/>
                  <a:gd name="T1" fmla="*/ 653 h 2178"/>
                  <a:gd name="T2" fmla="*/ 1949 w 2178"/>
                  <a:gd name="T3" fmla="*/ 834 h 2178"/>
                  <a:gd name="T4" fmla="*/ 1987 w 2178"/>
                  <a:gd name="T5" fmla="*/ 1094 h 2178"/>
                  <a:gd name="T6" fmla="*/ 1083 w 2178"/>
                  <a:gd name="T7" fmla="*/ 1998 h 2178"/>
                  <a:gd name="T8" fmla="*/ 179 w 2178"/>
                  <a:gd name="T9" fmla="*/ 1094 h 2178"/>
                  <a:gd name="T10" fmla="*/ 1083 w 2178"/>
                  <a:gd name="T11" fmla="*/ 190 h 2178"/>
                  <a:gd name="T12" fmla="*/ 1373 w 2178"/>
                  <a:gd name="T13" fmla="*/ 238 h 2178"/>
                  <a:gd name="T14" fmla="*/ 1496 w 2178"/>
                  <a:gd name="T15" fmla="*/ 78 h 2178"/>
                  <a:gd name="T16" fmla="*/ 1089 w 2178"/>
                  <a:gd name="T17" fmla="*/ 0 h 2178"/>
                  <a:gd name="T18" fmla="*/ 319 w 2178"/>
                  <a:gd name="T19" fmla="*/ 319 h 2178"/>
                  <a:gd name="T20" fmla="*/ 0 w 2178"/>
                  <a:gd name="T21" fmla="*/ 1089 h 2178"/>
                  <a:gd name="T22" fmla="*/ 319 w 2178"/>
                  <a:gd name="T23" fmla="*/ 1859 h 2178"/>
                  <a:gd name="T24" fmla="*/ 1089 w 2178"/>
                  <a:gd name="T25" fmla="*/ 2178 h 2178"/>
                  <a:gd name="T26" fmla="*/ 1859 w 2178"/>
                  <a:gd name="T27" fmla="*/ 1859 h 2178"/>
                  <a:gd name="T28" fmla="*/ 2178 w 2178"/>
                  <a:gd name="T29" fmla="*/ 1089 h 2178"/>
                  <a:gd name="T30" fmla="*/ 2088 w 2178"/>
                  <a:gd name="T31" fmla="*/ 653 h 2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78" h="2178">
                    <a:moveTo>
                      <a:pt x="2088" y="653"/>
                    </a:moveTo>
                    <a:cubicBezTo>
                      <a:pt x="1949" y="834"/>
                      <a:pt x="1949" y="834"/>
                      <a:pt x="1949" y="834"/>
                    </a:cubicBezTo>
                    <a:cubicBezTo>
                      <a:pt x="1974" y="916"/>
                      <a:pt x="1987" y="1003"/>
                      <a:pt x="1987" y="1094"/>
                    </a:cubicBezTo>
                    <a:cubicBezTo>
                      <a:pt x="1987" y="1593"/>
                      <a:pt x="1582" y="1998"/>
                      <a:pt x="1083" y="1998"/>
                    </a:cubicBezTo>
                    <a:cubicBezTo>
                      <a:pt x="584" y="1998"/>
                      <a:pt x="179" y="1593"/>
                      <a:pt x="179" y="1094"/>
                    </a:cubicBezTo>
                    <a:cubicBezTo>
                      <a:pt x="179" y="595"/>
                      <a:pt x="584" y="190"/>
                      <a:pt x="1083" y="190"/>
                    </a:cubicBezTo>
                    <a:cubicBezTo>
                      <a:pt x="1184" y="190"/>
                      <a:pt x="1282" y="207"/>
                      <a:pt x="1373" y="238"/>
                    </a:cubicBezTo>
                    <a:cubicBezTo>
                      <a:pt x="1496" y="78"/>
                      <a:pt x="1496" y="78"/>
                      <a:pt x="1496" y="78"/>
                    </a:cubicBezTo>
                    <a:cubicBezTo>
                      <a:pt x="1368" y="27"/>
                      <a:pt x="1231" y="0"/>
                      <a:pt x="1089" y="0"/>
                    </a:cubicBezTo>
                    <a:cubicBezTo>
                      <a:pt x="798" y="0"/>
                      <a:pt x="524" y="113"/>
                      <a:pt x="319" y="319"/>
                    </a:cubicBezTo>
                    <a:cubicBezTo>
                      <a:pt x="113" y="525"/>
                      <a:pt x="0" y="798"/>
                      <a:pt x="0" y="1089"/>
                    </a:cubicBezTo>
                    <a:cubicBezTo>
                      <a:pt x="0" y="1380"/>
                      <a:pt x="113" y="1654"/>
                      <a:pt x="319" y="1859"/>
                    </a:cubicBezTo>
                    <a:cubicBezTo>
                      <a:pt x="524" y="2065"/>
                      <a:pt x="798" y="2178"/>
                      <a:pt x="1089" y="2178"/>
                    </a:cubicBezTo>
                    <a:cubicBezTo>
                      <a:pt x="1380" y="2178"/>
                      <a:pt x="1653" y="2065"/>
                      <a:pt x="1859" y="1859"/>
                    </a:cubicBezTo>
                    <a:cubicBezTo>
                      <a:pt x="2065" y="1654"/>
                      <a:pt x="2178" y="1380"/>
                      <a:pt x="2178" y="1089"/>
                    </a:cubicBezTo>
                    <a:cubicBezTo>
                      <a:pt x="2178" y="937"/>
                      <a:pt x="2147" y="789"/>
                      <a:pt x="2088" y="653"/>
                    </a:cubicBezTo>
                    <a:close/>
                  </a:path>
                </a:pathLst>
              </a:custGeom>
              <a:solidFill>
                <a:srgbClr val="CB7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grpSp>
          <p:nvGrpSpPr>
            <p:cNvPr id="10" name="Group 31"/>
            <p:cNvGrpSpPr/>
            <p:nvPr/>
          </p:nvGrpSpPr>
          <p:grpSpPr>
            <a:xfrm>
              <a:off x="438521" y="5248055"/>
              <a:ext cx="574660" cy="573332"/>
              <a:chOff x="-755650" y="5605463"/>
              <a:chExt cx="687387" cy="685800"/>
            </a:xfrm>
            <a:solidFill>
              <a:schemeClr val="tx1">
                <a:alpha val="20000"/>
              </a:schemeClr>
            </a:solidFill>
          </p:grpSpPr>
          <p:sp>
            <p:nvSpPr>
              <p:cNvPr id="14" name="Freeform 10"/>
              <p:cNvSpPr>
                <a:spLocks/>
              </p:cNvSpPr>
              <p:nvPr/>
            </p:nvSpPr>
            <p:spPr bwMode="auto">
              <a:xfrm>
                <a:off x="-614363" y="5614988"/>
                <a:ext cx="530225" cy="466725"/>
              </a:xfrm>
              <a:custGeom>
                <a:avLst/>
                <a:gdLst>
                  <a:gd name="T0" fmla="*/ 334 w 334"/>
                  <a:gd name="T1" fmla="*/ 48 h 294"/>
                  <a:gd name="T2" fmla="*/ 271 w 334"/>
                  <a:gd name="T3" fmla="*/ 0 h 294"/>
                  <a:gd name="T4" fmla="*/ 127 w 334"/>
                  <a:gd name="T5" fmla="*/ 187 h 294"/>
                  <a:gd name="T6" fmla="*/ 45 w 334"/>
                  <a:gd name="T7" fmla="*/ 124 h 294"/>
                  <a:gd name="T8" fmla="*/ 0 w 334"/>
                  <a:gd name="T9" fmla="*/ 183 h 294"/>
                  <a:gd name="T10" fmla="*/ 145 w 334"/>
                  <a:gd name="T11" fmla="*/ 294 h 294"/>
                  <a:gd name="T12" fmla="*/ 190 w 334"/>
                  <a:gd name="T13" fmla="*/ 235 h 294"/>
                  <a:gd name="T14" fmla="*/ 190 w 334"/>
                  <a:gd name="T15" fmla="*/ 235 h 294"/>
                  <a:gd name="T16" fmla="*/ 334 w 334"/>
                  <a:gd name="T17" fmla="*/ 48 h 294"/>
                  <a:gd name="T18" fmla="*/ 334 w 334"/>
                  <a:gd name="T19" fmla="*/ 48 h 294"/>
                  <a:gd name="T20" fmla="*/ 334 w 334"/>
                  <a:gd name="T21" fmla="*/ 48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294">
                    <a:moveTo>
                      <a:pt x="334" y="48"/>
                    </a:moveTo>
                    <a:lnTo>
                      <a:pt x="271" y="0"/>
                    </a:lnTo>
                    <a:lnTo>
                      <a:pt x="127" y="187"/>
                    </a:lnTo>
                    <a:lnTo>
                      <a:pt x="45" y="124"/>
                    </a:lnTo>
                    <a:lnTo>
                      <a:pt x="0" y="183"/>
                    </a:lnTo>
                    <a:lnTo>
                      <a:pt x="145" y="294"/>
                    </a:lnTo>
                    <a:lnTo>
                      <a:pt x="190" y="235"/>
                    </a:lnTo>
                    <a:lnTo>
                      <a:pt x="190" y="235"/>
                    </a:lnTo>
                    <a:lnTo>
                      <a:pt x="334" y="48"/>
                    </a:lnTo>
                    <a:lnTo>
                      <a:pt x="334" y="48"/>
                    </a:lnTo>
                    <a:lnTo>
                      <a:pt x="334" y="48"/>
                    </a:lnTo>
                    <a:close/>
                  </a:path>
                </a:pathLst>
              </a:custGeom>
              <a:solidFill>
                <a:srgbClr val="CB7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5" name="Freeform 11"/>
              <p:cNvSpPr>
                <a:spLocks/>
              </p:cNvSpPr>
              <p:nvPr/>
            </p:nvSpPr>
            <p:spPr bwMode="auto">
              <a:xfrm>
                <a:off x="-755650" y="5605463"/>
                <a:ext cx="687387" cy="685800"/>
              </a:xfrm>
              <a:custGeom>
                <a:avLst/>
                <a:gdLst>
                  <a:gd name="T0" fmla="*/ 2088 w 2178"/>
                  <a:gd name="T1" fmla="*/ 653 h 2178"/>
                  <a:gd name="T2" fmla="*/ 1949 w 2178"/>
                  <a:gd name="T3" fmla="*/ 834 h 2178"/>
                  <a:gd name="T4" fmla="*/ 1987 w 2178"/>
                  <a:gd name="T5" fmla="*/ 1094 h 2178"/>
                  <a:gd name="T6" fmla="*/ 1083 w 2178"/>
                  <a:gd name="T7" fmla="*/ 1998 h 2178"/>
                  <a:gd name="T8" fmla="*/ 179 w 2178"/>
                  <a:gd name="T9" fmla="*/ 1094 h 2178"/>
                  <a:gd name="T10" fmla="*/ 1083 w 2178"/>
                  <a:gd name="T11" fmla="*/ 190 h 2178"/>
                  <a:gd name="T12" fmla="*/ 1373 w 2178"/>
                  <a:gd name="T13" fmla="*/ 238 h 2178"/>
                  <a:gd name="T14" fmla="*/ 1496 w 2178"/>
                  <a:gd name="T15" fmla="*/ 78 h 2178"/>
                  <a:gd name="T16" fmla="*/ 1089 w 2178"/>
                  <a:gd name="T17" fmla="*/ 0 h 2178"/>
                  <a:gd name="T18" fmla="*/ 319 w 2178"/>
                  <a:gd name="T19" fmla="*/ 319 h 2178"/>
                  <a:gd name="T20" fmla="*/ 0 w 2178"/>
                  <a:gd name="T21" fmla="*/ 1089 h 2178"/>
                  <a:gd name="T22" fmla="*/ 319 w 2178"/>
                  <a:gd name="T23" fmla="*/ 1859 h 2178"/>
                  <a:gd name="T24" fmla="*/ 1089 w 2178"/>
                  <a:gd name="T25" fmla="*/ 2178 h 2178"/>
                  <a:gd name="T26" fmla="*/ 1859 w 2178"/>
                  <a:gd name="T27" fmla="*/ 1859 h 2178"/>
                  <a:gd name="T28" fmla="*/ 2178 w 2178"/>
                  <a:gd name="T29" fmla="*/ 1089 h 2178"/>
                  <a:gd name="T30" fmla="*/ 2088 w 2178"/>
                  <a:gd name="T31" fmla="*/ 653 h 2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78" h="2178">
                    <a:moveTo>
                      <a:pt x="2088" y="653"/>
                    </a:moveTo>
                    <a:cubicBezTo>
                      <a:pt x="1949" y="834"/>
                      <a:pt x="1949" y="834"/>
                      <a:pt x="1949" y="834"/>
                    </a:cubicBezTo>
                    <a:cubicBezTo>
                      <a:pt x="1974" y="916"/>
                      <a:pt x="1987" y="1003"/>
                      <a:pt x="1987" y="1094"/>
                    </a:cubicBezTo>
                    <a:cubicBezTo>
                      <a:pt x="1987" y="1593"/>
                      <a:pt x="1582" y="1998"/>
                      <a:pt x="1083" y="1998"/>
                    </a:cubicBezTo>
                    <a:cubicBezTo>
                      <a:pt x="584" y="1998"/>
                      <a:pt x="179" y="1593"/>
                      <a:pt x="179" y="1094"/>
                    </a:cubicBezTo>
                    <a:cubicBezTo>
                      <a:pt x="179" y="595"/>
                      <a:pt x="584" y="190"/>
                      <a:pt x="1083" y="190"/>
                    </a:cubicBezTo>
                    <a:cubicBezTo>
                      <a:pt x="1184" y="190"/>
                      <a:pt x="1282" y="207"/>
                      <a:pt x="1373" y="238"/>
                    </a:cubicBezTo>
                    <a:cubicBezTo>
                      <a:pt x="1496" y="78"/>
                      <a:pt x="1496" y="78"/>
                      <a:pt x="1496" y="78"/>
                    </a:cubicBezTo>
                    <a:cubicBezTo>
                      <a:pt x="1368" y="27"/>
                      <a:pt x="1231" y="0"/>
                      <a:pt x="1089" y="0"/>
                    </a:cubicBezTo>
                    <a:cubicBezTo>
                      <a:pt x="798" y="0"/>
                      <a:pt x="524" y="113"/>
                      <a:pt x="319" y="319"/>
                    </a:cubicBezTo>
                    <a:cubicBezTo>
                      <a:pt x="113" y="525"/>
                      <a:pt x="0" y="798"/>
                      <a:pt x="0" y="1089"/>
                    </a:cubicBezTo>
                    <a:cubicBezTo>
                      <a:pt x="0" y="1380"/>
                      <a:pt x="113" y="1654"/>
                      <a:pt x="319" y="1859"/>
                    </a:cubicBezTo>
                    <a:cubicBezTo>
                      <a:pt x="524" y="2065"/>
                      <a:pt x="798" y="2178"/>
                      <a:pt x="1089" y="2178"/>
                    </a:cubicBezTo>
                    <a:cubicBezTo>
                      <a:pt x="1380" y="2178"/>
                      <a:pt x="1653" y="2065"/>
                      <a:pt x="1859" y="1859"/>
                    </a:cubicBezTo>
                    <a:cubicBezTo>
                      <a:pt x="2065" y="1654"/>
                      <a:pt x="2178" y="1380"/>
                      <a:pt x="2178" y="1089"/>
                    </a:cubicBezTo>
                    <a:cubicBezTo>
                      <a:pt x="2178" y="937"/>
                      <a:pt x="2147" y="789"/>
                      <a:pt x="2088" y="653"/>
                    </a:cubicBezTo>
                    <a:close/>
                  </a:path>
                </a:pathLst>
              </a:custGeom>
              <a:solidFill>
                <a:srgbClr val="CB7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grpSp>
          <p:nvGrpSpPr>
            <p:cNvPr id="11" name="Group 34"/>
            <p:cNvGrpSpPr/>
            <p:nvPr/>
          </p:nvGrpSpPr>
          <p:grpSpPr>
            <a:xfrm>
              <a:off x="8362926" y="5248055"/>
              <a:ext cx="574660" cy="573332"/>
              <a:chOff x="-755650" y="5605463"/>
              <a:chExt cx="687387" cy="685800"/>
            </a:xfrm>
            <a:solidFill>
              <a:schemeClr val="tx1">
                <a:alpha val="20000"/>
              </a:schemeClr>
            </a:solidFill>
          </p:grpSpPr>
          <p:sp>
            <p:nvSpPr>
              <p:cNvPr id="12" name="Freeform 10"/>
              <p:cNvSpPr>
                <a:spLocks/>
              </p:cNvSpPr>
              <p:nvPr/>
            </p:nvSpPr>
            <p:spPr bwMode="auto">
              <a:xfrm>
                <a:off x="-614363" y="5614988"/>
                <a:ext cx="530225" cy="466725"/>
              </a:xfrm>
              <a:custGeom>
                <a:avLst/>
                <a:gdLst>
                  <a:gd name="T0" fmla="*/ 334 w 334"/>
                  <a:gd name="T1" fmla="*/ 48 h 294"/>
                  <a:gd name="T2" fmla="*/ 271 w 334"/>
                  <a:gd name="T3" fmla="*/ 0 h 294"/>
                  <a:gd name="T4" fmla="*/ 127 w 334"/>
                  <a:gd name="T5" fmla="*/ 187 h 294"/>
                  <a:gd name="T6" fmla="*/ 45 w 334"/>
                  <a:gd name="T7" fmla="*/ 124 h 294"/>
                  <a:gd name="T8" fmla="*/ 0 w 334"/>
                  <a:gd name="T9" fmla="*/ 183 h 294"/>
                  <a:gd name="T10" fmla="*/ 145 w 334"/>
                  <a:gd name="T11" fmla="*/ 294 h 294"/>
                  <a:gd name="T12" fmla="*/ 190 w 334"/>
                  <a:gd name="T13" fmla="*/ 235 h 294"/>
                  <a:gd name="T14" fmla="*/ 190 w 334"/>
                  <a:gd name="T15" fmla="*/ 235 h 294"/>
                  <a:gd name="T16" fmla="*/ 334 w 334"/>
                  <a:gd name="T17" fmla="*/ 48 h 294"/>
                  <a:gd name="T18" fmla="*/ 334 w 334"/>
                  <a:gd name="T19" fmla="*/ 48 h 294"/>
                  <a:gd name="T20" fmla="*/ 334 w 334"/>
                  <a:gd name="T21" fmla="*/ 48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294">
                    <a:moveTo>
                      <a:pt x="334" y="48"/>
                    </a:moveTo>
                    <a:lnTo>
                      <a:pt x="271" y="0"/>
                    </a:lnTo>
                    <a:lnTo>
                      <a:pt x="127" y="187"/>
                    </a:lnTo>
                    <a:lnTo>
                      <a:pt x="45" y="124"/>
                    </a:lnTo>
                    <a:lnTo>
                      <a:pt x="0" y="183"/>
                    </a:lnTo>
                    <a:lnTo>
                      <a:pt x="145" y="294"/>
                    </a:lnTo>
                    <a:lnTo>
                      <a:pt x="190" y="235"/>
                    </a:lnTo>
                    <a:lnTo>
                      <a:pt x="190" y="235"/>
                    </a:lnTo>
                    <a:lnTo>
                      <a:pt x="334" y="48"/>
                    </a:lnTo>
                    <a:lnTo>
                      <a:pt x="334" y="48"/>
                    </a:lnTo>
                    <a:lnTo>
                      <a:pt x="334" y="48"/>
                    </a:lnTo>
                    <a:close/>
                  </a:path>
                </a:pathLst>
              </a:custGeom>
              <a:solidFill>
                <a:srgbClr val="CB7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sp>
            <p:nvSpPr>
              <p:cNvPr id="13" name="Freeform 11"/>
              <p:cNvSpPr>
                <a:spLocks/>
              </p:cNvSpPr>
              <p:nvPr/>
            </p:nvSpPr>
            <p:spPr bwMode="auto">
              <a:xfrm>
                <a:off x="-755650" y="5605463"/>
                <a:ext cx="687387" cy="685800"/>
              </a:xfrm>
              <a:custGeom>
                <a:avLst/>
                <a:gdLst>
                  <a:gd name="T0" fmla="*/ 2088 w 2178"/>
                  <a:gd name="T1" fmla="*/ 653 h 2178"/>
                  <a:gd name="T2" fmla="*/ 1949 w 2178"/>
                  <a:gd name="T3" fmla="*/ 834 h 2178"/>
                  <a:gd name="T4" fmla="*/ 1987 w 2178"/>
                  <a:gd name="T5" fmla="*/ 1094 h 2178"/>
                  <a:gd name="T6" fmla="*/ 1083 w 2178"/>
                  <a:gd name="T7" fmla="*/ 1998 h 2178"/>
                  <a:gd name="T8" fmla="*/ 179 w 2178"/>
                  <a:gd name="T9" fmla="*/ 1094 h 2178"/>
                  <a:gd name="T10" fmla="*/ 1083 w 2178"/>
                  <a:gd name="T11" fmla="*/ 190 h 2178"/>
                  <a:gd name="T12" fmla="*/ 1373 w 2178"/>
                  <a:gd name="T13" fmla="*/ 238 h 2178"/>
                  <a:gd name="T14" fmla="*/ 1496 w 2178"/>
                  <a:gd name="T15" fmla="*/ 78 h 2178"/>
                  <a:gd name="T16" fmla="*/ 1089 w 2178"/>
                  <a:gd name="T17" fmla="*/ 0 h 2178"/>
                  <a:gd name="T18" fmla="*/ 319 w 2178"/>
                  <a:gd name="T19" fmla="*/ 319 h 2178"/>
                  <a:gd name="T20" fmla="*/ 0 w 2178"/>
                  <a:gd name="T21" fmla="*/ 1089 h 2178"/>
                  <a:gd name="T22" fmla="*/ 319 w 2178"/>
                  <a:gd name="T23" fmla="*/ 1859 h 2178"/>
                  <a:gd name="T24" fmla="*/ 1089 w 2178"/>
                  <a:gd name="T25" fmla="*/ 2178 h 2178"/>
                  <a:gd name="T26" fmla="*/ 1859 w 2178"/>
                  <a:gd name="T27" fmla="*/ 1859 h 2178"/>
                  <a:gd name="T28" fmla="*/ 2178 w 2178"/>
                  <a:gd name="T29" fmla="*/ 1089 h 2178"/>
                  <a:gd name="T30" fmla="*/ 2088 w 2178"/>
                  <a:gd name="T31" fmla="*/ 653 h 2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78" h="2178">
                    <a:moveTo>
                      <a:pt x="2088" y="653"/>
                    </a:moveTo>
                    <a:cubicBezTo>
                      <a:pt x="1949" y="834"/>
                      <a:pt x="1949" y="834"/>
                      <a:pt x="1949" y="834"/>
                    </a:cubicBezTo>
                    <a:cubicBezTo>
                      <a:pt x="1974" y="916"/>
                      <a:pt x="1987" y="1003"/>
                      <a:pt x="1987" y="1094"/>
                    </a:cubicBezTo>
                    <a:cubicBezTo>
                      <a:pt x="1987" y="1593"/>
                      <a:pt x="1582" y="1998"/>
                      <a:pt x="1083" y="1998"/>
                    </a:cubicBezTo>
                    <a:cubicBezTo>
                      <a:pt x="584" y="1998"/>
                      <a:pt x="179" y="1593"/>
                      <a:pt x="179" y="1094"/>
                    </a:cubicBezTo>
                    <a:cubicBezTo>
                      <a:pt x="179" y="595"/>
                      <a:pt x="584" y="190"/>
                      <a:pt x="1083" y="190"/>
                    </a:cubicBezTo>
                    <a:cubicBezTo>
                      <a:pt x="1184" y="190"/>
                      <a:pt x="1282" y="207"/>
                      <a:pt x="1373" y="238"/>
                    </a:cubicBezTo>
                    <a:cubicBezTo>
                      <a:pt x="1496" y="78"/>
                      <a:pt x="1496" y="78"/>
                      <a:pt x="1496" y="78"/>
                    </a:cubicBezTo>
                    <a:cubicBezTo>
                      <a:pt x="1368" y="27"/>
                      <a:pt x="1231" y="0"/>
                      <a:pt x="1089" y="0"/>
                    </a:cubicBezTo>
                    <a:cubicBezTo>
                      <a:pt x="798" y="0"/>
                      <a:pt x="524" y="113"/>
                      <a:pt x="319" y="319"/>
                    </a:cubicBezTo>
                    <a:cubicBezTo>
                      <a:pt x="113" y="525"/>
                      <a:pt x="0" y="798"/>
                      <a:pt x="0" y="1089"/>
                    </a:cubicBezTo>
                    <a:cubicBezTo>
                      <a:pt x="0" y="1380"/>
                      <a:pt x="113" y="1654"/>
                      <a:pt x="319" y="1859"/>
                    </a:cubicBezTo>
                    <a:cubicBezTo>
                      <a:pt x="524" y="2065"/>
                      <a:pt x="798" y="2178"/>
                      <a:pt x="1089" y="2178"/>
                    </a:cubicBezTo>
                    <a:cubicBezTo>
                      <a:pt x="1380" y="2178"/>
                      <a:pt x="1653" y="2065"/>
                      <a:pt x="1859" y="1859"/>
                    </a:cubicBezTo>
                    <a:cubicBezTo>
                      <a:pt x="2065" y="1654"/>
                      <a:pt x="2178" y="1380"/>
                      <a:pt x="2178" y="1089"/>
                    </a:cubicBezTo>
                    <a:cubicBezTo>
                      <a:pt x="2178" y="937"/>
                      <a:pt x="2147" y="789"/>
                      <a:pt x="2088" y="653"/>
                    </a:cubicBezTo>
                    <a:close/>
                  </a:path>
                </a:pathLst>
              </a:custGeom>
              <a:solidFill>
                <a:srgbClr val="CB7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srgbClr val="505050"/>
                  </a:solidFill>
                </a:endParaRPr>
              </a:p>
            </p:txBody>
          </p:sp>
        </p:grpSp>
        <p:sp>
          <p:nvSpPr>
            <p:cNvPr id="45" name="TextBox 6"/>
            <p:cNvSpPr txBox="1"/>
            <p:nvPr/>
          </p:nvSpPr>
          <p:spPr>
            <a:xfrm>
              <a:off x="5129879" y="5110444"/>
              <a:ext cx="3172968" cy="1587217"/>
            </a:xfrm>
            <a:prstGeom prst="rect">
              <a:avLst/>
            </a:prstGeom>
            <a:noFill/>
            <a:ln w="34925" cap="rnd">
              <a:noFill/>
              <a:round/>
              <a:headEnd/>
              <a:tailEnd/>
            </a:ln>
            <a:effectLst/>
          </p:spPr>
          <p:txBody>
            <a:bodyPr vert="horz" wrap="square" lIns="182854" tIns="146262" rIns="182854" bIns="146262" numCol="1" anchor="t" anchorCtr="0" compatLnSpc="1">
              <a:prstTxWarp prst="textNoShape">
                <a:avLst/>
              </a:prstTxWarp>
              <a:noAutofit/>
            </a:bodyPr>
            <a:lstStyle>
              <a:defPPr>
                <a:defRPr lang="en-US"/>
              </a:defPPr>
              <a:lvl1pPr>
                <a:lnSpc>
                  <a:spcPct val="90000"/>
                </a:lnSpc>
                <a:defRPr sz="2400">
                  <a:gradFill>
                    <a:gsLst>
                      <a:gs pos="21368">
                        <a:schemeClr val="bg1"/>
                      </a:gs>
                      <a:gs pos="51000">
                        <a:schemeClr val="bg1"/>
                      </a:gs>
                    </a:gsLst>
                    <a:lin ang="5400000" scaled="1"/>
                  </a:gradFill>
                  <a:latin typeface="Segoe UI Semilight" panose="020B0402040204020203" pitchFamily="34" charset="0"/>
                  <a:cs typeface="Segoe UI Semilight" panose="020B0402040204020203" pitchFamily="34" charset="0"/>
                </a:defRPr>
              </a:lvl1pPr>
            </a:lstStyle>
            <a:p>
              <a:pPr defTabSz="932330"/>
              <a:r>
                <a:rPr lang="zh-CN" altLang="en-US" sz="2000" dirty="0">
                  <a:gradFill>
                    <a:gsLst>
                      <a:gs pos="3810">
                        <a:srgbClr val="505050"/>
                      </a:gs>
                      <a:gs pos="100000">
                        <a:srgbClr val="505050"/>
                      </a:gs>
                    </a:gsLst>
                    <a:lin ang="5400000" scaled="1"/>
                  </a:gradFill>
                  <a:latin typeface="华文细黑" panose="02010600040101010101" pitchFamily="2" charset="-122"/>
                  <a:ea typeface="华文细黑" panose="02010600040101010101" pitchFamily="2" charset="-122"/>
                  <a:cs typeface="Segoe UI" panose="020B0502040204020203" pitchFamily="34" charset="0"/>
                </a:rPr>
                <a:t>点击输入内容点击输入内容点击输入内容点击输入内容</a:t>
              </a:r>
              <a:endParaRPr lang="en-US" altLang="zh-CN" sz="2000" dirty="0">
                <a:gradFill>
                  <a:gsLst>
                    <a:gs pos="3810">
                      <a:srgbClr val="505050"/>
                    </a:gs>
                    <a:gs pos="100000">
                      <a:srgbClr val="505050"/>
                    </a:gs>
                  </a:gsLst>
                  <a:lin ang="5400000" scaled="1"/>
                </a:gradFill>
                <a:latin typeface="华文细黑" panose="02010600040101010101" pitchFamily="2" charset="-122"/>
                <a:ea typeface="华文细黑" panose="02010600040101010101" pitchFamily="2" charset="-122"/>
                <a:cs typeface="Segoe UI" panose="020B0502040204020203" pitchFamily="34" charset="0"/>
              </a:endParaRPr>
            </a:p>
          </p:txBody>
        </p:sp>
        <p:sp>
          <p:nvSpPr>
            <p:cNvPr id="46" name="TextBox 6"/>
            <p:cNvSpPr txBox="1"/>
            <p:nvPr/>
          </p:nvSpPr>
          <p:spPr>
            <a:xfrm>
              <a:off x="8989142" y="5110444"/>
              <a:ext cx="3172968" cy="1587217"/>
            </a:xfrm>
            <a:prstGeom prst="rect">
              <a:avLst/>
            </a:prstGeom>
            <a:noFill/>
            <a:ln w="34925" cap="rnd">
              <a:noFill/>
              <a:round/>
              <a:headEnd/>
              <a:tailEnd/>
            </a:ln>
            <a:effectLst/>
          </p:spPr>
          <p:txBody>
            <a:bodyPr vert="horz" wrap="square" lIns="182854" tIns="146262" rIns="182854" bIns="146262" numCol="1" anchor="t" anchorCtr="0" compatLnSpc="1">
              <a:prstTxWarp prst="textNoShape">
                <a:avLst/>
              </a:prstTxWarp>
              <a:noAutofit/>
            </a:bodyPr>
            <a:lstStyle>
              <a:defPPr>
                <a:defRPr lang="en-US"/>
              </a:defPPr>
              <a:lvl1pPr>
                <a:lnSpc>
                  <a:spcPct val="90000"/>
                </a:lnSpc>
                <a:defRPr sz="2400">
                  <a:gradFill>
                    <a:gsLst>
                      <a:gs pos="21368">
                        <a:schemeClr val="bg1"/>
                      </a:gs>
                      <a:gs pos="51000">
                        <a:schemeClr val="bg1"/>
                      </a:gs>
                    </a:gsLst>
                    <a:lin ang="5400000" scaled="1"/>
                  </a:gradFill>
                  <a:latin typeface="Segoe UI Semilight" panose="020B0402040204020203" pitchFamily="34" charset="0"/>
                  <a:cs typeface="Segoe UI Semilight" panose="020B0402040204020203" pitchFamily="34" charset="0"/>
                </a:defRPr>
              </a:lvl1pPr>
            </a:lstStyle>
            <a:p>
              <a:pPr defTabSz="932330"/>
              <a:r>
                <a:rPr lang="zh-CN" altLang="en-US" sz="2000" dirty="0">
                  <a:gradFill>
                    <a:gsLst>
                      <a:gs pos="3810">
                        <a:srgbClr val="505050"/>
                      </a:gs>
                      <a:gs pos="100000">
                        <a:srgbClr val="505050"/>
                      </a:gs>
                    </a:gsLst>
                    <a:lin ang="5400000" scaled="1"/>
                  </a:gradFill>
                  <a:latin typeface="华文细黑" panose="02010600040101010101" pitchFamily="2" charset="-122"/>
                  <a:ea typeface="华文细黑" panose="02010600040101010101" pitchFamily="2" charset="-122"/>
                  <a:cs typeface="Segoe UI" panose="020B0502040204020203" pitchFamily="34" charset="0"/>
                </a:rPr>
                <a:t>点击输入内容点击输入内容点击输入内容点击输入内容</a:t>
              </a:r>
              <a:endParaRPr lang="en-US" altLang="zh-CN" sz="2000" dirty="0">
                <a:gradFill>
                  <a:gsLst>
                    <a:gs pos="3810">
                      <a:srgbClr val="505050"/>
                    </a:gs>
                    <a:gs pos="100000">
                      <a:srgbClr val="505050"/>
                    </a:gs>
                  </a:gsLst>
                  <a:lin ang="5400000" scaled="1"/>
                </a:gradFill>
                <a:latin typeface="华文细黑" panose="02010600040101010101" pitchFamily="2" charset="-122"/>
                <a:ea typeface="华文细黑" panose="02010600040101010101" pitchFamily="2" charset="-122"/>
                <a:cs typeface="Segoe UI" panose="020B0502040204020203" pitchFamily="34" charset="0"/>
              </a:endParaRPr>
            </a:p>
          </p:txBody>
        </p:sp>
      </p:grpSp>
      <p:grpSp>
        <p:nvGrpSpPr>
          <p:cNvPr id="27" name="组合 26"/>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28" name="组合 27"/>
            <p:cNvGrpSpPr/>
            <p:nvPr/>
          </p:nvGrpSpPr>
          <p:grpSpPr>
            <a:xfrm flipV="1">
              <a:off x="2218037" y="6272597"/>
              <a:ext cx="1341734" cy="213582"/>
              <a:chOff x="2218037" y="5369771"/>
              <a:chExt cx="5671594" cy="902826"/>
            </a:xfrm>
          </p:grpSpPr>
          <p:sp>
            <p:nvSpPr>
              <p:cNvPr id="35" name="矩形 34"/>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flipV="1">
              <a:off x="3610482" y="6272597"/>
              <a:ext cx="1341734" cy="213582"/>
              <a:chOff x="2218037" y="5369771"/>
              <a:chExt cx="5671594" cy="902826"/>
            </a:xfrm>
          </p:grpSpPr>
          <p:sp>
            <p:nvSpPr>
              <p:cNvPr id="30" name="矩形 29"/>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0" name="文本框 39"/>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
        <p:nvSpPr>
          <p:cNvPr id="43" name="文本框 42"/>
          <p:cNvSpPr txBox="1"/>
          <p:nvPr/>
        </p:nvSpPr>
        <p:spPr>
          <a:xfrm>
            <a:off x="695325" y="1335922"/>
            <a:ext cx="10801350" cy="646331"/>
          </a:xfrm>
          <a:prstGeom prst="rect">
            <a:avLst/>
          </a:prstGeom>
          <a:noFill/>
        </p:spPr>
        <p:txBody>
          <a:bodyPr wrap="square" rtlCol="0">
            <a:spAutoFit/>
          </a:bodyPr>
          <a:lstStyle/>
          <a:p>
            <a:r>
              <a:rPr lang="zh-CN" altLang="en-US" dirty="0">
                <a:latin typeface="华文细黑" panose="02010600040101010101" pitchFamily="2" charset="-122"/>
                <a:ea typeface="华文细黑" panose="02010600040101010101" pitchFamily="2" charset="-122"/>
              </a:rPr>
              <a:t>点击输入内容点击输入内容点击输入内容点击输入内容点击输入内容点击输入内容点击输入内容点击输入内容点击输入内容点击输入内容点击输入内容</a:t>
            </a:r>
          </a:p>
        </p:txBody>
      </p:sp>
    </p:spTree>
    <p:extLst>
      <p:ext uri="{BB962C8B-B14F-4D97-AF65-F5344CB8AC3E}">
        <p14:creationId xmlns:p14="http://schemas.microsoft.com/office/powerpoint/2010/main" val="32136971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4" name="Rectangle 23"/>
          <p:cNvSpPr/>
          <p:nvPr/>
        </p:nvSpPr>
        <p:spPr>
          <a:xfrm>
            <a:off x="6663861" y="1735997"/>
            <a:ext cx="4418279" cy="1121263"/>
          </a:xfrm>
          <a:prstGeom prst="rect">
            <a:avLst/>
          </a:prstGeom>
        </p:spPr>
        <p:txBody>
          <a:bodyPr wrap="square">
            <a:spAutoFit/>
          </a:bodyPr>
          <a:lstStyle/>
          <a:p>
            <a:pPr defTabSz="1243032" fontAlgn="base">
              <a:spcBef>
                <a:spcPct val="0"/>
              </a:spcBef>
              <a:spcAft>
                <a:spcPct val="0"/>
              </a:spcAft>
            </a:pPr>
            <a:r>
              <a:rPr lang="zh-CN" altLang="en-US" sz="2176" b="1" dirty="0">
                <a:ln w="3175">
                  <a:noFill/>
                </a:ln>
                <a:solidFill>
                  <a:srgbClr val="CB7D40"/>
                </a:solidFill>
                <a:latin typeface="黑体" panose="02010609060101010101" pitchFamily="49" charset="-122"/>
                <a:ea typeface="黑体" panose="02010609060101010101" pitchFamily="49" charset="-122"/>
                <a:cs typeface="Segoe UI" pitchFamily="34" charset="0"/>
              </a:rPr>
              <a:t>点击输入内容</a:t>
            </a: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p:txBody>
      </p:sp>
      <p:grpSp>
        <p:nvGrpSpPr>
          <p:cNvPr id="3" name="组合 2"/>
          <p:cNvGrpSpPr/>
          <p:nvPr/>
        </p:nvGrpSpPr>
        <p:grpSpPr>
          <a:xfrm>
            <a:off x="926976" y="1319455"/>
            <a:ext cx="4785566" cy="4785566"/>
            <a:chOff x="926976" y="1319455"/>
            <a:chExt cx="5087496" cy="5087496"/>
          </a:xfrm>
        </p:grpSpPr>
        <p:grpSp>
          <p:nvGrpSpPr>
            <p:cNvPr id="69" name="Group 16"/>
            <p:cNvGrpSpPr/>
            <p:nvPr/>
          </p:nvGrpSpPr>
          <p:grpSpPr>
            <a:xfrm>
              <a:off x="2122841" y="2521319"/>
              <a:ext cx="2704307" cy="2704308"/>
              <a:chOff x="4168822" y="1734662"/>
              <a:chExt cx="2231448" cy="2231448"/>
            </a:xfrm>
          </p:grpSpPr>
          <p:sp>
            <p:nvSpPr>
              <p:cNvPr id="70" name="Oval 45"/>
              <p:cNvSpPr/>
              <p:nvPr/>
            </p:nvSpPr>
            <p:spPr bwMode="auto">
              <a:xfrm>
                <a:off x="4289970" y="1850146"/>
                <a:ext cx="1985628" cy="1985628"/>
              </a:xfrm>
              <a:prstGeom prst="ellipse">
                <a:avLst/>
              </a:prstGeom>
              <a:noFill/>
              <a:ln w="76200">
                <a:solidFill>
                  <a:srgbClr val="CDCDCD"/>
                </a:solidFill>
                <a:headEnd type="none" w="med" len="med"/>
                <a:tailEnd type="none" w="med" len="med"/>
              </a:ln>
              <a:effectLst/>
              <a:scene3d>
                <a:camera prst="orthographicFront" fov="0">
                  <a:rot lat="0" lon="0" rev="0"/>
                </a:camera>
                <a:lightRig rig="contrasting" dir="t">
                  <a:rot lat="0" lon="0" rev="12000000"/>
                </a:lightRig>
              </a:scene3d>
              <a:sp3d prstMaterial="powder"/>
            </p:spPr>
            <p:style>
              <a:lnRef idx="0">
                <a:schemeClr val="accent2"/>
              </a:lnRef>
              <a:fillRef idx="3">
                <a:schemeClr val="accent2"/>
              </a:fillRef>
              <a:effectRef idx="3">
                <a:schemeClr val="accent2"/>
              </a:effectRef>
              <a:fontRef idx="minor">
                <a:schemeClr val="lt1"/>
              </a:fontRef>
            </p:style>
            <p:txBody>
              <a:bodyPr vert="horz" wrap="square" lIns="124342" tIns="62171" rIns="124342" bIns="62171" numCol="1" rtlCol="0" anchor="ctr" anchorCtr="0" compatLnSpc="1">
                <a:prstTxWarp prst="textNoShape">
                  <a:avLst/>
                </a:prstTxWarp>
              </a:bodyPr>
              <a:lstStyle/>
              <a:p>
                <a:pPr algn="ctr" defTabSz="1243083" fontAlgn="base">
                  <a:spcBef>
                    <a:spcPct val="0"/>
                  </a:spcBef>
                  <a:spcAft>
                    <a:spcPct val="0"/>
                  </a:spcAft>
                </a:pPr>
                <a:endParaRPr lang="en-US" sz="3264" dirty="0">
                  <a:solidFill>
                    <a:srgbClr val="FFFFFF"/>
                  </a:solidFill>
                </a:endParaRPr>
              </a:p>
            </p:txBody>
          </p:sp>
          <p:sp>
            <p:nvSpPr>
              <p:cNvPr id="71" name="Block Arc 22"/>
              <p:cNvSpPr/>
              <p:nvPr/>
            </p:nvSpPr>
            <p:spPr bwMode="auto">
              <a:xfrm rot="19547566">
                <a:off x="4168822" y="1734662"/>
                <a:ext cx="2231448" cy="2231448"/>
              </a:xfrm>
              <a:prstGeom prst="blockArc">
                <a:avLst>
                  <a:gd name="adj1" fmla="val 14686677"/>
                  <a:gd name="adj2" fmla="val 21540677"/>
                  <a:gd name="adj3" fmla="val 10112"/>
                </a:avLst>
              </a:prstGeom>
              <a:solidFill>
                <a:srgbClr val="A29266"/>
              </a:solidFill>
              <a:ln w="12700">
                <a:noFill/>
              </a:ln>
            </p:spPr>
            <p:txBody>
              <a:bodyPr wrap="square" lIns="124347" tIns="0" rIns="0" bIns="0" anchor="ctr" anchorCtr="0">
                <a:noAutofit/>
              </a:bodyPr>
              <a:lstStyle/>
              <a:p>
                <a:pPr defTabSz="1243391"/>
                <a:endParaRPr lang="en-US" sz="1496" dirty="0">
                  <a:solidFill>
                    <a:srgbClr val="FFFFFF"/>
                  </a:solidFill>
                </a:endParaRPr>
              </a:p>
            </p:txBody>
          </p:sp>
          <p:sp>
            <p:nvSpPr>
              <p:cNvPr id="72" name="Rectangle 43"/>
              <p:cNvSpPr/>
              <p:nvPr/>
            </p:nvSpPr>
            <p:spPr>
              <a:xfrm>
                <a:off x="4272484" y="1874862"/>
                <a:ext cx="2023586" cy="2021574"/>
              </a:xfrm>
              <a:prstGeom prst="rect">
                <a:avLst/>
              </a:prstGeom>
              <a:noFill/>
              <a:ln w="12700">
                <a:noFill/>
              </a:ln>
            </p:spPr>
            <p:txBody>
              <a:bodyPr spcFirstLastPara="1" wrap="square" lIns="124347" tIns="0" rIns="0" bIns="0" numCol="1" anchor="ctr" anchorCtr="0">
                <a:prstTxWarp prst="textArchUp">
                  <a:avLst/>
                </a:prstTxWarp>
                <a:noAutofit/>
              </a:bodyPr>
              <a:lstStyle/>
              <a:p>
                <a:pPr algn="ctr" defTabSz="1243391"/>
                <a:r>
                  <a:rPr lang="zh-CN" altLang="en-US" sz="1496" dirty="0">
                    <a:solidFill>
                      <a:srgbClr val="FFFFFF"/>
                    </a:solidFill>
                  </a:rPr>
                  <a:t>内容</a:t>
                </a:r>
                <a:r>
                  <a:rPr lang="en-US" altLang="zh-CN" sz="1496" dirty="0">
                    <a:solidFill>
                      <a:srgbClr val="FFFFFF"/>
                    </a:solidFill>
                  </a:rPr>
                  <a:t>1</a:t>
                </a:r>
                <a:endParaRPr lang="en-US" sz="1496" dirty="0">
                  <a:solidFill>
                    <a:srgbClr val="FFFFFF"/>
                  </a:solidFill>
                </a:endParaRPr>
              </a:p>
            </p:txBody>
          </p:sp>
        </p:grpSp>
        <p:grpSp>
          <p:nvGrpSpPr>
            <p:cNvPr id="73" name="Group 19"/>
            <p:cNvGrpSpPr/>
            <p:nvPr/>
          </p:nvGrpSpPr>
          <p:grpSpPr>
            <a:xfrm>
              <a:off x="1545823" y="1944819"/>
              <a:ext cx="3860083" cy="3860084"/>
              <a:chOff x="3692698" y="1258966"/>
              <a:chExt cx="3185132" cy="3185132"/>
            </a:xfrm>
          </p:grpSpPr>
          <p:sp>
            <p:nvSpPr>
              <p:cNvPr id="74" name="Oval 44"/>
              <p:cNvSpPr/>
              <p:nvPr/>
            </p:nvSpPr>
            <p:spPr bwMode="auto">
              <a:xfrm>
                <a:off x="3809503" y="1369679"/>
                <a:ext cx="2946562" cy="2946562"/>
              </a:xfrm>
              <a:prstGeom prst="ellipse">
                <a:avLst/>
              </a:prstGeom>
              <a:noFill/>
              <a:ln w="76200">
                <a:solidFill>
                  <a:srgbClr val="CDCDCD"/>
                </a:solidFill>
                <a:headEnd type="none" w="med" len="med"/>
                <a:tailEnd type="none" w="med" len="med"/>
              </a:ln>
              <a:effectLst/>
              <a:scene3d>
                <a:camera prst="orthographicFront" fov="0">
                  <a:rot lat="0" lon="0" rev="0"/>
                </a:camera>
                <a:lightRig rig="contrasting" dir="t">
                  <a:rot lat="0" lon="0" rev="12000000"/>
                </a:lightRig>
              </a:scene3d>
              <a:sp3d prstMaterial="powder"/>
            </p:spPr>
            <p:style>
              <a:lnRef idx="0">
                <a:schemeClr val="accent2"/>
              </a:lnRef>
              <a:fillRef idx="3">
                <a:schemeClr val="accent2"/>
              </a:fillRef>
              <a:effectRef idx="3">
                <a:schemeClr val="accent2"/>
              </a:effectRef>
              <a:fontRef idx="minor">
                <a:schemeClr val="lt1"/>
              </a:fontRef>
            </p:style>
            <p:txBody>
              <a:bodyPr vert="horz" wrap="square" lIns="124342" tIns="62171" rIns="124342" bIns="62171" numCol="1" rtlCol="0" anchor="ctr" anchorCtr="0" compatLnSpc="1">
                <a:prstTxWarp prst="textNoShape">
                  <a:avLst/>
                </a:prstTxWarp>
              </a:bodyPr>
              <a:lstStyle/>
              <a:p>
                <a:pPr algn="ctr" defTabSz="1243083" fontAlgn="base">
                  <a:spcBef>
                    <a:spcPct val="0"/>
                  </a:spcBef>
                  <a:spcAft>
                    <a:spcPct val="0"/>
                  </a:spcAft>
                </a:pPr>
                <a:endParaRPr lang="en-US" sz="3264" dirty="0">
                  <a:solidFill>
                    <a:srgbClr val="FFFFFF"/>
                  </a:solidFill>
                </a:endParaRPr>
              </a:p>
            </p:txBody>
          </p:sp>
          <p:sp>
            <p:nvSpPr>
              <p:cNvPr id="75" name="Block Arc 38"/>
              <p:cNvSpPr/>
              <p:nvPr/>
            </p:nvSpPr>
            <p:spPr bwMode="auto">
              <a:xfrm rot="19502282">
                <a:off x="3692698" y="1258966"/>
                <a:ext cx="3185132" cy="3185132"/>
              </a:xfrm>
              <a:prstGeom prst="blockArc">
                <a:avLst>
                  <a:gd name="adj1" fmla="val 14775125"/>
                  <a:gd name="adj2" fmla="val 21552088"/>
                  <a:gd name="adj3" fmla="val 6902"/>
                </a:avLst>
              </a:prstGeom>
              <a:solidFill>
                <a:srgbClr val="E6B875"/>
              </a:solidFill>
              <a:ln w="12700">
                <a:noFill/>
              </a:ln>
            </p:spPr>
            <p:txBody>
              <a:bodyPr wrap="square" lIns="124347" tIns="0" rIns="0" bIns="0" anchor="ctr" anchorCtr="0">
                <a:noAutofit/>
              </a:bodyPr>
              <a:lstStyle/>
              <a:p>
                <a:pPr defTabSz="1243391"/>
                <a:endParaRPr lang="en-US" sz="1496" dirty="0">
                  <a:solidFill>
                    <a:srgbClr val="FFFFFF"/>
                  </a:solidFill>
                </a:endParaRPr>
              </a:p>
            </p:txBody>
          </p:sp>
          <p:sp>
            <p:nvSpPr>
              <p:cNvPr id="76" name="Rectangle 41"/>
              <p:cNvSpPr/>
              <p:nvPr/>
            </p:nvSpPr>
            <p:spPr>
              <a:xfrm>
                <a:off x="3877160" y="1389137"/>
                <a:ext cx="2814234" cy="2933928"/>
              </a:xfrm>
              <a:prstGeom prst="rect">
                <a:avLst/>
              </a:prstGeom>
              <a:noFill/>
              <a:ln w="12700">
                <a:noFill/>
              </a:ln>
            </p:spPr>
            <p:txBody>
              <a:bodyPr spcFirstLastPara="1" wrap="square" lIns="124347" tIns="0" rIns="0" bIns="0" numCol="1" anchor="ctr" anchorCtr="0">
                <a:prstTxWarp prst="textArchUp">
                  <a:avLst/>
                </a:prstTxWarp>
                <a:noAutofit/>
              </a:bodyPr>
              <a:lstStyle/>
              <a:p>
                <a:pPr algn="ctr" defTabSz="1243391"/>
                <a:r>
                  <a:rPr lang="zh-CN" altLang="en-US" sz="1496" dirty="0">
                    <a:solidFill>
                      <a:srgbClr val="FFFFFF"/>
                    </a:solidFill>
                  </a:rPr>
                  <a:t>内容</a:t>
                </a:r>
                <a:r>
                  <a:rPr lang="en-US" altLang="zh-CN" sz="1496" dirty="0">
                    <a:solidFill>
                      <a:srgbClr val="FFFFFF"/>
                    </a:solidFill>
                  </a:rPr>
                  <a:t>2</a:t>
                </a:r>
                <a:endParaRPr lang="en-US" sz="1496" dirty="0">
                  <a:solidFill>
                    <a:srgbClr val="FFFFFF"/>
                  </a:solidFill>
                </a:endParaRPr>
              </a:p>
            </p:txBody>
          </p:sp>
        </p:grpSp>
        <p:grpSp>
          <p:nvGrpSpPr>
            <p:cNvPr id="77" name="Group 20"/>
            <p:cNvGrpSpPr/>
            <p:nvPr/>
          </p:nvGrpSpPr>
          <p:grpSpPr>
            <a:xfrm>
              <a:off x="926976" y="1319455"/>
              <a:ext cx="5087496" cy="5087496"/>
              <a:chOff x="3182059" y="742949"/>
              <a:chExt cx="4197926" cy="4197926"/>
            </a:xfrm>
          </p:grpSpPr>
          <p:sp>
            <p:nvSpPr>
              <p:cNvPr id="78" name="Oval 3"/>
              <p:cNvSpPr/>
              <p:nvPr/>
            </p:nvSpPr>
            <p:spPr bwMode="auto">
              <a:xfrm>
                <a:off x="3301060" y="861236"/>
                <a:ext cx="3963448" cy="3963448"/>
              </a:xfrm>
              <a:prstGeom prst="ellipse">
                <a:avLst/>
              </a:prstGeom>
              <a:noFill/>
              <a:ln w="76200">
                <a:solidFill>
                  <a:srgbClr val="CDCDCD"/>
                </a:solidFill>
                <a:headEnd type="none" w="med" len="med"/>
                <a:tailEnd type="none" w="med" len="med"/>
              </a:ln>
              <a:effectLst/>
              <a:scene3d>
                <a:camera prst="orthographicFront" fov="0">
                  <a:rot lat="0" lon="0" rev="0"/>
                </a:camera>
                <a:lightRig rig="contrasting" dir="t">
                  <a:rot lat="0" lon="0" rev="12000000"/>
                </a:lightRig>
              </a:scene3d>
              <a:sp3d prstMaterial="powder"/>
            </p:spPr>
            <p:style>
              <a:lnRef idx="0">
                <a:schemeClr val="accent2"/>
              </a:lnRef>
              <a:fillRef idx="3">
                <a:schemeClr val="accent2"/>
              </a:fillRef>
              <a:effectRef idx="3">
                <a:schemeClr val="accent2"/>
              </a:effectRef>
              <a:fontRef idx="minor">
                <a:schemeClr val="lt1"/>
              </a:fontRef>
            </p:style>
            <p:txBody>
              <a:bodyPr vert="horz" wrap="square" lIns="124342" tIns="62171" rIns="124342" bIns="62171" numCol="1" rtlCol="0" anchor="ctr" anchorCtr="0" compatLnSpc="1">
                <a:prstTxWarp prst="textNoShape">
                  <a:avLst/>
                </a:prstTxWarp>
              </a:bodyPr>
              <a:lstStyle/>
              <a:p>
                <a:pPr algn="ctr" defTabSz="1243083" fontAlgn="base">
                  <a:spcBef>
                    <a:spcPct val="0"/>
                  </a:spcBef>
                  <a:spcAft>
                    <a:spcPct val="0"/>
                  </a:spcAft>
                </a:pPr>
                <a:endParaRPr lang="en-US" sz="3264" dirty="0">
                  <a:solidFill>
                    <a:srgbClr val="FFFFFF"/>
                  </a:solidFill>
                </a:endParaRPr>
              </a:p>
            </p:txBody>
          </p:sp>
          <p:sp>
            <p:nvSpPr>
              <p:cNvPr id="79" name="Block Arc 39"/>
              <p:cNvSpPr/>
              <p:nvPr/>
            </p:nvSpPr>
            <p:spPr bwMode="auto">
              <a:xfrm rot="19504610">
                <a:off x="3182059" y="742949"/>
                <a:ext cx="4197926" cy="4197926"/>
              </a:xfrm>
              <a:prstGeom prst="blockArc">
                <a:avLst>
                  <a:gd name="adj1" fmla="val 14729939"/>
                  <a:gd name="adj2" fmla="val 21553904"/>
                  <a:gd name="adj3" fmla="val 5205"/>
                </a:avLst>
              </a:prstGeom>
              <a:solidFill>
                <a:srgbClr val="6F4D39"/>
              </a:solidFill>
              <a:ln w="12700">
                <a:noFill/>
              </a:ln>
            </p:spPr>
            <p:txBody>
              <a:bodyPr wrap="square" lIns="124347" tIns="0" rIns="0" bIns="0" anchor="ctr" anchorCtr="0">
                <a:noAutofit/>
              </a:bodyPr>
              <a:lstStyle/>
              <a:p>
                <a:pPr defTabSz="1243391"/>
                <a:endParaRPr lang="en-US" sz="1496" dirty="0">
                  <a:solidFill>
                    <a:srgbClr val="FFFFFF"/>
                  </a:solidFill>
                </a:endParaRPr>
              </a:p>
            </p:txBody>
          </p:sp>
          <p:sp>
            <p:nvSpPr>
              <p:cNvPr id="80" name="Rectangle 46"/>
              <p:cNvSpPr/>
              <p:nvPr/>
            </p:nvSpPr>
            <p:spPr>
              <a:xfrm>
                <a:off x="3406312" y="875411"/>
                <a:ext cx="3755930" cy="3205270"/>
              </a:xfrm>
              <a:prstGeom prst="rect">
                <a:avLst/>
              </a:prstGeom>
              <a:noFill/>
              <a:ln w="12700">
                <a:noFill/>
              </a:ln>
            </p:spPr>
            <p:txBody>
              <a:bodyPr spcFirstLastPara="1" wrap="square" lIns="124347" tIns="0" rIns="0" bIns="0" numCol="1" anchor="ctr" anchorCtr="0">
                <a:prstTxWarp prst="textArchUp">
                  <a:avLst/>
                </a:prstTxWarp>
                <a:noAutofit/>
              </a:bodyPr>
              <a:lstStyle/>
              <a:p>
                <a:pPr algn="ctr" defTabSz="1243391"/>
                <a:r>
                  <a:rPr lang="zh-CN" altLang="en-US" sz="1496" dirty="0">
                    <a:solidFill>
                      <a:srgbClr val="FFFFFF"/>
                    </a:solidFill>
                  </a:rPr>
                  <a:t>内容</a:t>
                </a:r>
                <a:r>
                  <a:rPr lang="en-US" altLang="zh-CN" sz="1496" dirty="0">
                    <a:solidFill>
                      <a:srgbClr val="FFFFFF"/>
                    </a:solidFill>
                  </a:rPr>
                  <a:t>3</a:t>
                </a:r>
                <a:endParaRPr lang="en-US" sz="1496" dirty="0">
                  <a:solidFill>
                    <a:srgbClr val="FFFFFF"/>
                  </a:solidFill>
                </a:endParaRPr>
              </a:p>
            </p:txBody>
          </p:sp>
        </p:grpSp>
        <p:grpSp>
          <p:nvGrpSpPr>
            <p:cNvPr id="81" name="Group 24"/>
            <p:cNvGrpSpPr/>
            <p:nvPr/>
          </p:nvGrpSpPr>
          <p:grpSpPr>
            <a:xfrm>
              <a:off x="2651844" y="3066744"/>
              <a:ext cx="1651684" cy="1651684"/>
              <a:chOff x="6831038" y="2279344"/>
              <a:chExt cx="1362880" cy="1362880"/>
            </a:xfrm>
          </p:grpSpPr>
          <p:sp>
            <p:nvSpPr>
              <p:cNvPr id="82" name="Oval 40"/>
              <p:cNvSpPr/>
              <p:nvPr/>
            </p:nvSpPr>
            <p:spPr bwMode="auto">
              <a:xfrm>
                <a:off x="6831038" y="2279344"/>
                <a:ext cx="1362880" cy="1362880"/>
              </a:xfrm>
              <a:prstGeom prst="ellipse">
                <a:avLst/>
              </a:prstGeom>
              <a:solidFill>
                <a:srgbClr val="CB7D40"/>
              </a:solidFill>
              <a:ln w="3175">
                <a:noFill/>
                <a:headEnd type="none" w="med" len="med"/>
                <a:tailEnd type="none" w="med" len="med"/>
              </a:ln>
              <a:effectLst/>
              <a:scene3d>
                <a:camera prst="orthographicFront" fov="0">
                  <a:rot lat="0" lon="0" rev="0"/>
                </a:camera>
                <a:lightRig rig="glow" dir="t">
                  <a:rot lat="0" lon="0" rev="6360000"/>
                </a:lightRig>
              </a:scene3d>
              <a:sp3d prstMaterial="flat">
                <a:contourClr>
                  <a:schemeClr val="accent2">
                    <a:satMod val="300000"/>
                  </a:schemeClr>
                </a:contourClr>
              </a:sp3d>
            </p:spPr>
            <p:style>
              <a:lnRef idx="0">
                <a:schemeClr val="accent2"/>
              </a:lnRef>
              <a:fillRef idx="3">
                <a:schemeClr val="accent2"/>
              </a:fillRef>
              <a:effectRef idx="3">
                <a:schemeClr val="accent2"/>
              </a:effectRef>
              <a:fontRef idx="minor">
                <a:schemeClr val="lt1"/>
              </a:fontRef>
            </p:style>
            <p:txBody>
              <a:bodyPr lIns="93256" tIns="46629" rIns="93256" bIns="46629" anchor="ctr"/>
              <a:lstStyle/>
              <a:p>
                <a:pPr algn="ctr" defTabSz="932320">
                  <a:lnSpc>
                    <a:spcPct val="90000"/>
                  </a:lnSpc>
                </a:pPr>
                <a:endParaRPr lang="en-US" sz="3264" i="1" dirty="0">
                  <a:solidFill>
                    <a:srgbClr val="FFFFFF"/>
                  </a:solidFill>
                  <a:latin typeface="Segoe" pitchFamily="34" charset="0"/>
                </a:endParaRPr>
              </a:p>
            </p:txBody>
          </p:sp>
          <p:sp>
            <p:nvSpPr>
              <p:cNvPr id="83" name="Rectangle 47"/>
              <p:cNvSpPr/>
              <p:nvPr/>
            </p:nvSpPr>
            <p:spPr>
              <a:xfrm>
                <a:off x="6896416" y="3106160"/>
                <a:ext cx="1265603" cy="338554"/>
              </a:xfrm>
              <a:prstGeom prst="rect">
                <a:avLst/>
              </a:prstGeom>
              <a:noFill/>
              <a:ln w="3175">
                <a:noFill/>
                <a:headEnd type="none" w="med" len="med"/>
                <a:tailEnd type="none" w="med" len="med"/>
              </a:ln>
              <a:effectLst/>
              <a:scene3d>
                <a:camera prst="orthographicFront" fov="0">
                  <a:rot lat="0" lon="0" rev="0"/>
                </a:camera>
                <a:lightRig rig="glow" dir="t">
                  <a:rot lat="0" lon="0" rev="6360000"/>
                </a:lightRig>
              </a:scene3d>
              <a:sp3d prstMaterial="flat">
                <a:contourClr>
                  <a:schemeClr val="accent2">
                    <a:satMod val="300000"/>
                  </a:schemeClr>
                </a:contourClr>
              </a:sp3d>
            </p:spPr>
            <p:style>
              <a:lnRef idx="0">
                <a:schemeClr val="accent2"/>
              </a:lnRef>
              <a:fillRef idx="3">
                <a:schemeClr val="accent2"/>
              </a:fillRef>
              <a:effectRef idx="3">
                <a:schemeClr val="accent2"/>
              </a:effectRef>
              <a:fontRef idx="minor">
                <a:schemeClr val="lt1"/>
              </a:fontRef>
            </p:style>
            <p:txBody>
              <a:bodyPr lIns="93256" tIns="46629" rIns="93256" bIns="46629" anchor="ctr"/>
              <a:lstStyle/>
              <a:p>
                <a:pPr algn="ctr" defTabSz="932320">
                  <a:lnSpc>
                    <a:spcPct val="90000"/>
                  </a:lnSpc>
                </a:pPr>
                <a:r>
                  <a:rPr lang="zh-CN" altLang="en-US" sz="2176" b="1" dirty="0">
                    <a:solidFill>
                      <a:srgbClr val="FFFFFF"/>
                    </a:solidFill>
                    <a:latin typeface="黑体" panose="02010609060101010101" pitchFamily="49" charset="-122"/>
                    <a:ea typeface="黑体" panose="02010609060101010101" pitchFamily="49" charset="-122"/>
                    <a:cs typeface="Segoe UI" pitchFamily="34" charset="0"/>
                  </a:rPr>
                  <a:t>内容</a:t>
                </a:r>
                <a:endParaRPr lang="en-US" sz="2176" b="1" dirty="0">
                  <a:solidFill>
                    <a:srgbClr val="FFFFFF"/>
                  </a:solidFill>
                  <a:latin typeface="黑体" panose="02010609060101010101" pitchFamily="49" charset="-122"/>
                  <a:ea typeface="黑体" panose="02010609060101010101" pitchFamily="49" charset="-122"/>
                  <a:cs typeface="Segoe UI" pitchFamily="34" charset="0"/>
                </a:endParaRPr>
              </a:p>
            </p:txBody>
          </p:sp>
        </p:grpSp>
      </p:grpSp>
      <p:sp>
        <p:nvSpPr>
          <p:cNvPr id="90" name="Rectangle 23"/>
          <p:cNvSpPr/>
          <p:nvPr/>
        </p:nvSpPr>
        <p:spPr>
          <a:xfrm>
            <a:off x="6663861" y="3035996"/>
            <a:ext cx="4418279" cy="1121263"/>
          </a:xfrm>
          <a:prstGeom prst="rect">
            <a:avLst/>
          </a:prstGeom>
        </p:spPr>
        <p:txBody>
          <a:bodyPr wrap="square">
            <a:spAutoFit/>
          </a:bodyPr>
          <a:lstStyle/>
          <a:p>
            <a:pPr defTabSz="1243032" fontAlgn="base">
              <a:spcBef>
                <a:spcPct val="0"/>
              </a:spcBef>
              <a:spcAft>
                <a:spcPct val="0"/>
              </a:spcAft>
            </a:pPr>
            <a:r>
              <a:rPr lang="zh-CN" altLang="en-US" sz="2176" b="1" dirty="0">
                <a:ln w="3175">
                  <a:noFill/>
                </a:ln>
                <a:solidFill>
                  <a:srgbClr val="CB7D40"/>
                </a:solidFill>
                <a:latin typeface="黑体" panose="02010609060101010101" pitchFamily="49" charset="-122"/>
                <a:ea typeface="黑体" panose="02010609060101010101" pitchFamily="49" charset="-122"/>
                <a:cs typeface="Segoe UI" pitchFamily="34" charset="0"/>
              </a:rPr>
              <a:t>点击输入内容</a:t>
            </a: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p:txBody>
      </p:sp>
      <p:sp>
        <p:nvSpPr>
          <p:cNvPr id="91" name="Rectangle 23"/>
          <p:cNvSpPr/>
          <p:nvPr/>
        </p:nvSpPr>
        <p:spPr>
          <a:xfrm>
            <a:off x="6663861" y="4383805"/>
            <a:ext cx="4418279" cy="1121263"/>
          </a:xfrm>
          <a:prstGeom prst="rect">
            <a:avLst/>
          </a:prstGeom>
        </p:spPr>
        <p:txBody>
          <a:bodyPr wrap="square">
            <a:spAutoFit/>
          </a:bodyPr>
          <a:lstStyle/>
          <a:p>
            <a:pPr defTabSz="1243032" fontAlgn="base">
              <a:spcBef>
                <a:spcPct val="0"/>
              </a:spcBef>
              <a:spcAft>
                <a:spcPct val="0"/>
              </a:spcAft>
            </a:pPr>
            <a:r>
              <a:rPr lang="zh-CN" altLang="en-US" sz="2176" b="1" dirty="0">
                <a:ln w="3175">
                  <a:noFill/>
                </a:ln>
                <a:solidFill>
                  <a:srgbClr val="CB7D40"/>
                </a:solidFill>
                <a:latin typeface="黑体" panose="02010609060101010101" pitchFamily="49" charset="-122"/>
                <a:ea typeface="黑体" panose="02010609060101010101" pitchFamily="49" charset="-122"/>
                <a:cs typeface="Segoe UI" pitchFamily="34" charset="0"/>
              </a:rPr>
              <a:t>点击输入内容</a:t>
            </a: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p:txBody>
      </p:sp>
      <p:grpSp>
        <p:nvGrpSpPr>
          <p:cNvPr id="100" name="组合 99"/>
          <p:cNvGrpSpPr/>
          <p:nvPr/>
        </p:nvGrpSpPr>
        <p:grpSpPr>
          <a:xfrm>
            <a:off x="3038720" y="3208671"/>
            <a:ext cx="628713" cy="601053"/>
            <a:chOff x="7292658" y="5840730"/>
            <a:chExt cx="1335088" cy="1276351"/>
          </a:xfrm>
          <a:solidFill>
            <a:schemeClr val="bg1"/>
          </a:solidFill>
        </p:grpSpPr>
        <p:sp>
          <p:nvSpPr>
            <p:cNvPr id="101" name="Freeform 46"/>
            <p:cNvSpPr>
              <a:spLocks/>
            </p:cNvSpPr>
            <p:nvPr/>
          </p:nvSpPr>
          <p:spPr bwMode="auto">
            <a:xfrm>
              <a:off x="7829233" y="5840730"/>
              <a:ext cx="261938" cy="150813"/>
            </a:xfrm>
            <a:custGeom>
              <a:avLst/>
              <a:gdLst>
                <a:gd name="T0" fmla="*/ 8 w 84"/>
                <a:gd name="T1" fmla="*/ 48 h 48"/>
                <a:gd name="T2" fmla="*/ 76 w 84"/>
                <a:gd name="T3" fmla="*/ 48 h 48"/>
                <a:gd name="T4" fmla="*/ 80 w 84"/>
                <a:gd name="T5" fmla="*/ 39 h 48"/>
                <a:gd name="T6" fmla="*/ 50 w 84"/>
                <a:gd name="T7" fmla="*/ 5 h 48"/>
                <a:gd name="T8" fmla="*/ 34 w 84"/>
                <a:gd name="T9" fmla="*/ 5 h 48"/>
                <a:gd name="T10" fmla="*/ 4 w 84"/>
                <a:gd name="T11" fmla="*/ 39 h 48"/>
                <a:gd name="T12" fmla="*/ 8 w 84"/>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84" h="48">
                  <a:moveTo>
                    <a:pt x="8" y="48"/>
                  </a:moveTo>
                  <a:cubicBezTo>
                    <a:pt x="76" y="48"/>
                    <a:pt x="76" y="48"/>
                    <a:pt x="76" y="48"/>
                  </a:cubicBezTo>
                  <a:cubicBezTo>
                    <a:pt x="82" y="48"/>
                    <a:pt x="84" y="44"/>
                    <a:pt x="80" y="39"/>
                  </a:cubicBezTo>
                  <a:cubicBezTo>
                    <a:pt x="50" y="5"/>
                    <a:pt x="50" y="5"/>
                    <a:pt x="50" y="5"/>
                  </a:cubicBezTo>
                  <a:cubicBezTo>
                    <a:pt x="45" y="0"/>
                    <a:pt x="38" y="0"/>
                    <a:pt x="34" y="5"/>
                  </a:cubicBezTo>
                  <a:cubicBezTo>
                    <a:pt x="4" y="39"/>
                    <a:pt x="4" y="39"/>
                    <a:pt x="4" y="39"/>
                  </a:cubicBezTo>
                  <a:cubicBezTo>
                    <a:pt x="0" y="44"/>
                    <a:pt x="1" y="48"/>
                    <a:pt x="8"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7"/>
            <p:cNvSpPr>
              <a:spLocks/>
            </p:cNvSpPr>
            <p:nvPr/>
          </p:nvSpPr>
          <p:spPr bwMode="auto">
            <a:xfrm>
              <a:off x="7292658" y="6031230"/>
              <a:ext cx="808038" cy="241300"/>
            </a:xfrm>
            <a:custGeom>
              <a:avLst/>
              <a:gdLst>
                <a:gd name="T0" fmla="*/ 5 w 259"/>
                <a:gd name="T1" fmla="*/ 45 h 77"/>
                <a:gd name="T2" fmla="*/ 39 w 259"/>
                <a:gd name="T3" fmla="*/ 70 h 77"/>
                <a:gd name="T4" fmla="*/ 53 w 259"/>
                <a:gd name="T5" fmla="*/ 77 h 77"/>
                <a:gd name="T6" fmla="*/ 107 w 259"/>
                <a:gd name="T7" fmla="*/ 77 h 77"/>
                <a:gd name="T8" fmla="*/ 146 w 259"/>
                <a:gd name="T9" fmla="*/ 77 h 77"/>
                <a:gd name="T10" fmla="*/ 200 w 259"/>
                <a:gd name="T11" fmla="*/ 77 h 77"/>
                <a:gd name="T12" fmla="*/ 200 w 259"/>
                <a:gd name="T13" fmla="*/ 77 h 77"/>
                <a:gd name="T14" fmla="*/ 259 w 259"/>
                <a:gd name="T15" fmla="*/ 77 h 77"/>
                <a:gd name="T16" fmla="*/ 259 w 259"/>
                <a:gd name="T17" fmla="*/ 12 h 77"/>
                <a:gd name="T18" fmla="*/ 247 w 259"/>
                <a:gd name="T19" fmla="*/ 0 h 77"/>
                <a:gd name="T20" fmla="*/ 181 w 259"/>
                <a:gd name="T21" fmla="*/ 0 h 77"/>
                <a:gd name="T22" fmla="*/ 180 w 259"/>
                <a:gd name="T23" fmla="*/ 0 h 77"/>
                <a:gd name="T24" fmla="*/ 146 w 259"/>
                <a:gd name="T25" fmla="*/ 0 h 77"/>
                <a:gd name="T26" fmla="*/ 107 w 259"/>
                <a:gd name="T27" fmla="*/ 0 h 77"/>
                <a:gd name="T28" fmla="*/ 53 w 259"/>
                <a:gd name="T29" fmla="*/ 0 h 77"/>
                <a:gd name="T30" fmla="*/ 39 w 259"/>
                <a:gd name="T31" fmla="*/ 7 h 77"/>
                <a:gd name="T32" fmla="*/ 5 w 259"/>
                <a:gd name="T33" fmla="*/ 31 h 77"/>
                <a:gd name="T34" fmla="*/ 5 w 259"/>
                <a:gd name="T35" fmla="*/ 4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9" h="77">
                  <a:moveTo>
                    <a:pt x="5" y="45"/>
                  </a:moveTo>
                  <a:cubicBezTo>
                    <a:pt x="39" y="70"/>
                    <a:pt x="39" y="70"/>
                    <a:pt x="39" y="70"/>
                  </a:cubicBezTo>
                  <a:cubicBezTo>
                    <a:pt x="40" y="71"/>
                    <a:pt x="49" y="77"/>
                    <a:pt x="53" y="77"/>
                  </a:cubicBezTo>
                  <a:cubicBezTo>
                    <a:pt x="107" y="77"/>
                    <a:pt x="107" y="77"/>
                    <a:pt x="107" y="77"/>
                  </a:cubicBezTo>
                  <a:cubicBezTo>
                    <a:pt x="146" y="77"/>
                    <a:pt x="146" y="77"/>
                    <a:pt x="146" y="77"/>
                  </a:cubicBezTo>
                  <a:cubicBezTo>
                    <a:pt x="200" y="77"/>
                    <a:pt x="200" y="77"/>
                    <a:pt x="200" y="77"/>
                  </a:cubicBezTo>
                  <a:cubicBezTo>
                    <a:pt x="200" y="77"/>
                    <a:pt x="200" y="77"/>
                    <a:pt x="200" y="77"/>
                  </a:cubicBezTo>
                  <a:cubicBezTo>
                    <a:pt x="259" y="77"/>
                    <a:pt x="259" y="77"/>
                    <a:pt x="259" y="77"/>
                  </a:cubicBezTo>
                  <a:cubicBezTo>
                    <a:pt x="259" y="12"/>
                    <a:pt x="259" y="12"/>
                    <a:pt x="259" y="12"/>
                  </a:cubicBezTo>
                  <a:cubicBezTo>
                    <a:pt x="259" y="5"/>
                    <a:pt x="254" y="0"/>
                    <a:pt x="247" y="0"/>
                  </a:cubicBezTo>
                  <a:cubicBezTo>
                    <a:pt x="181" y="0"/>
                    <a:pt x="181" y="0"/>
                    <a:pt x="181" y="0"/>
                  </a:cubicBezTo>
                  <a:cubicBezTo>
                    <a:pt x="180" y="0"/>
                    <a:pt x="180" y="0"/>
                    <a:pt x="180" y="0"/>
                  </a:cubicBezTo>
                  <a:cubicBezTo>
                    <a:pt x="146" y="0"/>
                    <a:pt x="146" y="0"/>
                    <a:pt x="146" y="0"/>
                  </a:cubicBezTo>
                  <a:cubicBezTo>
                    <a:pt x="107" y="0"/>
                    <a:pt x="107" y="0"/>
                    <a:pt x="107" y="0"/>
                  </a:cubicBezTo>
                  <a:cubicBezTo>
                    <a:pt x="53" y="0"/>
                    <a:pt x="53" y="0"/>
                    <a:pt x="53" y="0"/>
                  </a:cubicBezTo>
                  <a:cubicBezTo>
                    <a:pt x="49" y="0"/>
                    <a:pt x="40" y="5"/>
                    <a:pt x="39" y="7"/>
                  </a:cubicBezTo>
                  <a:cubicBezTo>
                    <a:pt x="5" y="31"/>
                    <a:pt x="5" y="31"/>
                    <a:pt x="5" y="31"/>
                  </a:cubicBezTo>
                  <a:cubicBezTo>
                    <a:pt x="0" y="35"/>
                    <a:pt x="0" y="41"/>
                    <a:pt x="5"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8"/>
            <p:cNvSpPr>
              <a:spLocks/>
            </p:cNvSpPr>
            <p:nvPr/>
          </p:nvSpPr>
          <p:spPr bwMode="auto">
            <a:xfrm>
              <a:off x="7819708" y="6315393"/>
              <a:ext cx="808038" cy="236538"/>
            </a:xfrm>
            <a:custGeom>
              <a:avLst/>
              <a:gdLst>
                <a:gd name="T0" fmla="*/ 254 w 259"/>
                <a:gd name="T1" fmla="*/ 31 h 76"/>
                <a:gd name="T2" fmla="*/ 220 w 259"/>
                <a:gd name="T3" fmla="*/ 6 h 76"/>
                <a:gd name="T4" fmla="*/ 206 w 259"/>
                <a:gd name="T5" fmla="*/ 0 h 76"/>
                <a:gd name="T6" fmla="*/ 0 w 259"/>
                <a:gd name="T7" fmla="*/ 0 h 76"/>
                <a:gd name="T8" fmla="*/ 0 w 259"/>
                <a:gd name="T9" fmla="*/ 76 h 76"/>
                <a:gd name="T10" fmla="*/ 206 w 259"/>
                <a:gd name="T11" fmla="*/ 76 h 76"/>
                <a:gd name="T12" fmla="*/ 220 w 259"/>
                <a:gd name="T13" fmla="*/ 70 h 76"/>
                <a:gd name="T14" fmla="*/ 254 w 259"/>
                <a:gd name="T15" fmla="*/ 45 h 76"/>
                <a:gd name="T16" fmla="*/ 254 w 259"/>
                <a:gd name="T17" fmla="*/ 3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9" h="76">
                  <a:moveTo>
                    <a:pt x="254" y="31"/>
                  </a:moveTo>
                  <a:cubicBezTo>
                    <a:pt x="220" y="6"/>
                    <a:pt x="220" y="6"/>
                    <a:pt x="220" y="6"/>
                  </a:cubicBezTo>
                  <a:cubicBezTo>
                    <a:pt x="219" y="5"/>
                    <a:pt x="210" y="0"/>
                    <a:pt x="206" y="0"/>
                  </a:cubicBezTo>
                  <a:cubicBezTo>
                    <a:pt x="0" y="0"/>
                    <a:pt x="0" y="0"/>
                    <a:pt x="0" y="0"/>
                  </a:cubicBezTo>
                  <a:cubicBezTo>
                    <a:pt x="0" y="76"/>
                    <a:pt x="0" y="76"/>
                    <a:pt x="0" y="76"/>
                  </a:cubicBezTo>
                  <a:cubicBezTo>
                    <a:pt x="206" y="76"/>
                    <a:pt x="206" y="76"/>
                    <a:pt x="206" y="76"/>
                  </a:cubicBezTo>
                  <a:cubicBezTo>
                    <a:pt x="210" y="76"/>
                    <a:pt x="219" y="71"/>
                    <a:pt x="220" y="70"/>
                  </a:cubicBezTo>
                  <a:cubicBezTo>
                    <a:pt x="254" y="45"/>
                    <a:pt x="254" y="45"/>
                    <a:pt x="254" y="45"/>
                  </a:cubicBezTo>
                  <a:cubicBezTo>
                    <a:pt x="259" y="41"/>
                    <a:pt x="259" y="35"/>
                    <a:pt x="25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9"/>
            <p:cNvSpPr>
              <a:spLocks/>
            </p:cNvSpPr>
            <p:nvPr/>
          </p:nvSpPr>
          <p:spPr bwMode="auto">
            <a:xfrm>
              <a:off x="7292658" y="6596380"/>
              <a:ext cx="808038" cy="239713"/>
            </a:xfrm>
            <a:custGeom>
              <a:avLst/>
              <a:gdLst>
                <a:gd name="T0" fmla="*/ 39 w 259"/>
                <a:gd name="T1" fmla="*/ 7 h 77"/>
                <a:gd name="T2" fmla="*/ 5 w 259"/>
                <a:gd name="T3" fmla="*/ 32 h 77"/>
                <a:gd name="T4" fmla="*/ 5 w 259"/>
                <a:gd name="T5" fmla="*/ 46 h 77"/>
                <a:gd name="T6" fmla="*/ 39 w 259"/>
                <a:gd name="T7" fmla="*/ 70 h 77"/>
                <a:gd name="T8" fmla="*/ 53 w 259"/>
                <a:gd name="T9" fmla="*/ 77 h 77"/>
                <a:gd name="T10" fmla="*/ 259 w 259"/>
                <a:gd name="T11" fmla="*/ 77 h 77"/>
                <a:gd name="T12" fmla="*/ 259 w 259"/>
                <a:gd name="T13" fmla="*/ 0 h 77"/>
                <a:gd name="T14" fmla="*/ 53 w 259"/>
                <a:gd name="T15" fmla="*/ 0 h 77"/>
                <a:gd name="T16" fmla="*/ 39 w 259"/>
                <a:gd name="T17"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9" h="77">
                  <a:moveTo>
                    <a:pt x="39" y="7"/>
                  </a:moveTo>
                  <a:cubicBezTo>
                    <a:pt x="5" y="32"/>
                    <a:pt x="5" y="32"/>
                    <a:pt x="5" y="32"/>
                  </a:cubicBezTo>
                  <a:cubicBezTo>
                    <a:pt x="0" y="35"/>
                    <a:pt x="0" y="42"/>
                    <a:pt x="5" y="46"/>
                  </a:cubicBezTo>
                  <a:cubicBezTo>
                    <a:pt x="39" y="70"/>
                    <a:pt x="39" y="70"/>
                    <a:pt x="39" y="70"/>
                  </a:cubicBezTo>
                  <a:cubicBezTo>
                    <a:pt x="40" y="71"/>
                    <a:pt x="49" y="77"/>
                    <a:pt x="53" y="77"/>
                  </a:cubicBezTo>
                  <a:cubicBezTo>
                    <a:pt x="259" y="77"/>
                    <a:pt x="259" y="77"/>
                    <a:pt x="259" y="77"/>
                  </a:cubicBezTo>
                  <a:cubicBezTo>
                    <a:pt x="259" y="0"/>
                    <a:pt x="259" y="0"/>
                    <a:pt x="259" y="0"/>
                  </a:cubicBezTo>
                  <a:cubicBezTo>
                    <a:pt x="53" y="0"/>
                    <a:pt x="53" y="0"/>
                    <a:pt x="53" y="0"/>
                  </a:cubicBezTo>
                  <a:cubicBezTo>
                    <a:pt x="49" y="0"/>
                    <a:pt x="40" y="6"/>
                    <a:pt x="3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50"/>
            <p:cNvSpPr>
              <a:spLocks/>
            </p:cNvSpPr>
            <p:nvPr/>
          </p:nvSpPr>
          <p:spPr bwMode="auto">
            <a:xfrm>
              <a:off x="7819708" y="6880543"/>
              <a:ext cx="280988" cy="236538"/>
            </a:xfrm>
            <a:custGeom>
              <a:avLst/>
              <a:gdLst>
                <a:gd name="T0" fmla="*/ 0 w 90"/>
                <a:gd name="T1" fmla="*/ 64 h 76"/>
                <a:gd name="T2" fmla="*/ 12 w 90"/>
                <a:gd name="T3" fmla="*/ 76 h 76"/>
                <a:gd name="T4" fmla="*/ 78 w 90"/>
                <a:gd name="T5" fmla="*/ 76 h 76"/>
                <a:gd name="T6" fmla="*/ 90 w 90"/>
                <a:gd name="T7" fmla="*/ 64 h 76"/>
                <a:gd name="T8" fmla="*/ 90 w 90"/>
                <a:gd name="T9" fmla="*/ 0 h 76"/>
                <a:gd name="T10" fmla="*/ 0 w 90"/>
                <a:gd name="T11" fmla="*/ 0 h 76"/>
                <a:gd name="T12" fmla="*/ 0 w 90"/>
                <a:gd name="T13" fmla="*/ 64 h 76"/>
              </a:gdLst>
              <a:ahLst/>
              <a:cxnLst>
                <a:cxn ang="0">
                  <a:pos x="T0" y="T1"/>
                </a:cxn>
                <a:cxn ang="0">
                  <a:pos x="T2" y="T3"/>
                </a:cxn>
                <a:cxn ang="0">
                  <a:pos x="T4" y="T5"/>
                </a:cxn>
                <a:cxn ang="0">
                  <a:pos x="T6" y="T7"/>
                </a:cxn>
                <a:cxn ang="0">
                  <a:pos x="T8" y="T9"/>
                </a:cxn>
                <a:cxn ang="0">
                  <a:pos x="T10" y="T11"/>
                </a:cxn>
                <a:cxn ang="0">
                  <a:pos x="T12" y="T13"/>
                </a:cxn>
              </a:cxnLst>
              <a:rect l="0" t="0" r="r" b="b"/>
              <a:pathLst>
                <a:path w="90" h="76">
                  <a:moveTo>
                    <a:pt x="0" y="64"/>
                  </a:moveTo>
                  <a:cubicBezTo>
                    <a:pt x="0" y="70"/>
                    <a:pt x="5" y="76"/>
                    <a:pt x="12" y="76"/>
                  </a:cubicBezTo>
                  <a:cubicBezTo>
                    <a:pt x="78" y="76"/>
                    <a:pt x="78" y="76"/>
                    <a:pt x="78" y="76"/>
                  </a:cubicBezTo>
                  <a:cubicBezTo>
                    <a:pt x="85" y="76"/>
                    <a:pt x="90" y="70"/>
                    <a:pt x="90" y="64"/>
                  </a:cubicBezTo>
                  <a:cubicBezTo>
                    <a:pt x="90" y="0"/>
                    <a:pt x="90" y="0"/>
                    <a:pt x="90" y="0"/>
                  </a:cubicBezTo>
                  <a:cubicBezTo>
                    <a:pt x="0" y="0"/>
                    <a:pt x="0" y="0"/>
                    <a:pt x="0" y="0"/>
                  </a:cubicBezTo>
                  <a:lnTo>
                    <a:pt x="0"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06" name="组合 105"/>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107" name="组合 106"/>
            <p:cNvGrpSpPr/>
            <p:nvPr/>
          </p:nvGrpSpPr>
          <p:grpSpPr>
            <a:xfrm flipV="1">
              <a:off x="2218037" y="6272597"/>
              <a:ext cx="1341734" cy="213582"/>
              <a:chOff x="2218037" y="5369771"/>
              <a:chExt cx="5671594" cy="902826"/>
            </a:xfrm>
          </p:grpSpPr>
          <p:sp>
            <p:nvSpPr>
              <p:cNvPr id="114" name="矩形 113"/>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矩形 114"/>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矩形 115"/>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8" name="组合 107"/>
            <p:cNvGrpSpPr/>
            <p:nvPr/>
          </p:nvGrpSpPr>
          <p:grpSpPr>
            <a:xfrm flipV="1">
              <a:off x="3610482" y="6272597"/>
              <a:ext cx="1341734" cy="213582"/>
              <a:chOff x="2218037" y="5369771"/>
              <a:chExt cx="5671594" cy="902826"/>
            </a:xfrm>
          </p:grpSpPr>
          <p:sp>
            <p:nvSpPr>
              <p:cNvPr id="109" name="矩形 108"/>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19" name="文本框 118"/>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39958301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7" name="组合 16"/>
          <p:cNvGrpSpPr/>
          <p:nvPr/>
        </p:nvGrpSpPr>
        <p:grpSpPr>
          <a:xfrm>
            <a:off x="695325" y="1639032"/>
            <a:ext cx="10801350" cy="4279077"/>
            <a:chOff x="296585" y="1452220"/>
            <a:chExt cx="11895415" cy="4712503"/>
          </a:xfrm>
        </p:grpSpPr>
        <p:sp>
          <p:nvSpPr>
            <p:cNvPr id="4" name="Freeform 9"/>
            <p:cNvSpPr/>
            <p:nvPr/>
          </p:nvSpPr>
          <p:spPr>
            <a:xfrm>
              <a:off x="3287232" y="3386728"/>
              <a:ext cx="2926080" cy="2777995"/>
            </a:xfrm>
            <a:custGeom>
              <a:avLst/>
              <a:gdLst>
                <a:gd name="connsiteX0" fmla="*/ 0 w 5519364"/>
                <a:gd name="connsiteY0" fmla="*/ 0 h 1959110"/>
                <a:gd name="connsiteX1" fmla="*/ 5519364 w 5519364"/>
                <a:gd name="connsiteY1" fmla="*/ 0 h 1959110"/>
                <a:gd name="connsiteX2" fmla="*/ 5519364 w 5519364"/>
                <a:gd name="connsiteY2" fmla="*/ 1959110 h 1959110"/>
                <a:gd name="connsiteX3" fmla="*/ 0 w 5519364"/>
                <a:gd name="connsiteY3" fmla="*/ 1959110 h 1959110"/>
                <a:gd name="connsiteX4" fmla="*/ 0 w 5519364"/>
                <a:gd name="connsiteY4" fmla="*/ 0 h 1959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9364" h="1959110">
                  <a:moveTo>
                    <a:pt x="0" y="0"/>
                  </a:moveTo>
                  <a:lnTo>
                    <a:pt x="5519364" y="0"/>
                  </a:lnTo>
                  <a:lnTo>
                    <a:pt x="5519364" y="1959110"/>
                  </a:lnTo>
                  <a:lnTo>
                    <a:pt x="0" y="1959110"/>
                  </a:lnTo>
                  <a:lnTo>
                    <a:pt x="0" y="0"/>
                  </a:lnTo>
                  <a:close/>
                </a:path>
              </a:pathLst>
            </a:custGeom>
            <a:solidFill>
              <a:schemeClr val="bg1"/>
            </a:solidFill>
            <a:ln>
              <a:noFill/>
            </a:ln>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txBody>
            <a:bodyPr spcFirstLastPara="0" vert="horz" wrap="square" lIns="182880" tIns="146304" rIns="182880" bIns="146304" numCol="1" spcCol="1270" anchor="t" anchorCtr="0">
              <a:noAutofit/>
            </a:bodyPr>
            <a:lstStyle/>
            <a:p>
              <a:pPr defTabSz="1155700">
                <a:lnSpc>
                  <a:spcPct val="90000"/>
                </a:lnSpc>
                <a:spcBef>
                  <a:spcPct val="0"/>
                </a:spcBef>
                <a:spcAft>
                  <a:spcPts val="1800"/>
                </a:spcAft>
              </a:pPr>
              <a:r>
                <a:rPr lang="zh-CN" altLang="en-US" sz="2400" dirty="0">
                  <a:solidFill>
                    <a:srgbClr val="CB7D40"/>
                  </a:solidFill>
                  <a:latin typeface="黑体" panose="02010609060101010101" pitchFamily="49" charset="-122"/>
                  <a:ea typeface="黑体" panose="02010609060101010101" pitchFamily="49" charset="-122"/>
                </a:rPr>
                <a:t>点击输入内容</a:t>
              </a:r>
              <a:r>
                <a:rPr lang="en-US" altLang="zh-CN" sz="2800" dirty="0">
                  <a:solidFill>
                    <a:srgbClr val="CB7D40"/>
                  </a:solidFill>
                </a:rPr>
                <a:t>: </a:t>
              </a:r>
              <a:endParaRPr lang="en-US" altLang="zh-CN" sz="2400" dirty="0">
                <a:solidFill>
                  <a:srgbClr val="CB7D40"/>
                </a:solidFill>
              </a:endParaRPr>
            </a:p>
            <a:p>
              <a:pPr defTabSz="1155700">
                <a:lnSpc>
                  <a:spcPct val="90000"/>
                </a:lnSpc>
                <a:spcBef>
                  <a:spcPct val="0"/>
                </a:spcBef>
                <a:spcAft>
                  <a:spcPts val="1800"/>
                </a:spcAft>
              </a:pPr>
              <a:r>
                <a:rPr lang="zh-CN" altLang="en-US" dirty="0">
                  <a:solidFill>
                    <a:schemeClr val="tx1"/>
                  </a:solidFill>
                  <a:latin typeface="华文细黑" panose="02010600040101010101" pitchFamily="2" charset="-122"/>
                  <a:ea typeface="华文细黑" panose="02010600040101010101" pitchFamily="2" charset="-122"/>
                </a:rPr>
                <a:t>点击输入内容点击输入内容点击输入内容点击输入内容点击输入内容点击输入内容点击输入内容点击输入内容点击输入内容点击输入内容</a:t>
              </a:r>
              <a:endParaRPr lang="en-US" altLang="zh-CN" dirty="0">
                <a:solidFill>
                  <a:schemeClr val="tx1"/>
                </a:solidFill>
                <a:latin typeface="华文细黑" panose="02010600040101010101" pitchFamily="2" charset="-122"/>
                <a:ea typeface="华文细黑" panose="02010600040101010101" pitchFamily="2" charset="-122"/>
              </a:endParaRPr>
            </a:p>
          </p:txBody>
        </p:sp>
        <p:sp>
          <p:nvSpPr>
            <p:cNvPr id="5" name="Freeform 7"/>
            <p:cNvSpPr/>
            <p:nvPr/>
          </p:nvSpPr>
          <p:spPr>
            <a:xfrm>
              <a:off x="296585" y="3386728"/>
              <a:ext cx="2926080" cy="2777995"/>
            </a:xfrm>
            <a:custGeom>
              <a:avLst/>
              <a:gdLst>
                <a:gd name="connsiteX0" fmla="*/ 0 w 5270415"/>
                <a:gd name="connsiteY0" fmla="*/ 0 h 1959110"/>
                <a:gd name="connsiteX1" fmla="*/ 5270415 w 5270415"/>
                <a:gd name="connsiteY1" fmla="*/ 0 h 1959110"/>
                <a:gd name="connsiteX2" fmla="*/ 5270415 w 5270415"/>
                <a:gd name="connsiteY2" fmla="*/ 1959110 h 1959110"/>
                <a:gd name="connsiteX3" fmla="*/ 0 w 5270415"/>
                <a:gd name="connsiteY3" fmla="*/ 1959110 h 1959110"/>
                <a:gd name="connsiteX4" fmla="*/ 0 w 5270415"/>
                <a:gd name="connsiteY4" fmla="*/ 0 h 1959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70415" h="1959110">
                  <a:moveTo>
                    <a:pt x="0" y="0"/>
                  </a:moveTo>
                  <a:lnTo>
                    <a:pt x="5270415" y="0"/>
                  </a:lnTo>
                  <a:lnTo>
                    <a:pt x="5270415" y="1959110"/>
                  </a:lnTo>
                  <a:lnTo>
                    <a:pt x="0" y="1959110"/>
                  </a:lnTo>
                  <a:lnTo>
                    <a:pt x="0" y="0"/>
                  </a:lnTo>
                  <a:close/>
                </a:path>
              </a:pathLst>
            </a:custGeom>
            <a:solidFill>
              <a:schemeClr val="bg1"/>
            </a:solidFill>
            <a:ln>
              <a:noFill/>
            </a:ln>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txBody>
            <a:bodyPr spcFirstLastPara="0" vert="horz" wrap="square" lIns="182880" tIns="146304" rIns="182880" bIns="146304" numCol="1" spcCol="1270" anchor="t" anchorCtr="0">
              <a:noAutofit/>
            </a:bodyPr>
            <a:lstStyle/>
            <a:p>
              <a:pPr defTabSz="1155700">
                <a:lnSpc>
                  <a:spcPct val="90000"/>
                </a:lnSpc>
                <a:spcBef>
                  <a:spcPct val="0"/>
                </a:spcBef>
                <a:spcAft>
                  <a:spcPts val="1800"/>
                </a:spcAft>
              </a:pPr>
              <a:r>
                <a:rPr lang="zh-CN" altLang="en-US" sz="2400" dirty="0">
                  <a:solidFill>
                    <a:srgbClr val="CB7D40"/>
                  </a:solidFill>
                  <a:latin typeface="黑体" panose="02010609060101010101" pitchFamily="49" charset="-122"/>
                  <a:ea typeface="黑体" panose="02010609060101010101" pitchFamily="49" charset="-122"/>
                </a:rPr>
                <a:t>点击输入内容</a:t>
              </a:r>
              <a:r>
                <a:rPr lang="en-US" sz="2800" dirty="0">
                  <a:solidFill>
                    <a:srgbClr val="CB7D40"/>
                  </a:solidFill>
                </a:rPr>
                <a:t>: </a:t>
              </a:r>
              <a:endParaRPr lang="en-US" sz="2400" dirty="0">
                <a:solidFill>
                  <a:srgbClr val="CB7D40"/>
                </a:solidFill>
              </a:endParaRPr>
            </a:p>
            <a:p>
              <a:pPr defTabSz="1155700">
                <a:lnSpc>
                  <a:spcPct val="90000"/>
                </a:lnSpc>
                <a:spcBef>
                  <a:spcPct val="0"/>
                </a:spcBef>
                <a:spcAft>
                  <a:spcPts val="1800"/>
                </a:spcAft>
              </a:pPr>
              <a:r>
                <a:rPr lang="zh-CN" altLang="en-US" dirty="0">
                  <a:solidFill>
                    <a:schemeClr val="tx1"/>
                  </a:solidFill>
                  <a:latin typeface="华文细黑" panose="02010600040101010101" pitchFamily="2" charset="-122"/>
                  <a:ea typeface="华文细黑" panose="02010600040101010101" pitchFamily="2" charset="-122"/>
                </a:rPr>
                <a:t>点击输入内容点击输入内容点击输入内容点击输入内容点击输入内容点击输入内容点击输入内容点击输入内容点击输入内容点击输入内容</a:t>
              </a:r>
              <a:endParaRPr lang="en-US" altLang="zh-CN" dirty="0">
                <a:solidFill>
                  <a:schemeClr val="tx1"/>
                </a:solidFill>
                <a:latin typeface="华文细黑" panose="02010600040101010101" pitchFamily="2" charset="-122"/>
                <a:ea typeface="华文细黑" panose="02010600040101010101" pitchFamily="2" charset="-122"/>
              </a:endParaRPr>
            </a:p>
            <a:p>
              <a:pPr defTabSz="1155700">
                <a:lnSpc>
                  <a:spcPct val="90000"/>
                </a:lnSpc>
                <a:spcBef>
                  <a:spcPct val="0"/>
                </a:spcBef>
                <a:spcAft>
                  <a:spcPts val="1800"/>
                </a:spcAft>
              </a:pPr>
              <a:endParaRPr lang="en-US" altLang="zh-CN" dirty="0">
                <a:solidFill>
                  <a:schemeClr val="tx1"/>
                </a:solidFill>
                <a:latin typeface="华文细黑" panose="02010600040101010101" pitchFamily="2" charset="-122"/>
                <a:ea typeface="华文细黑" panose="02010600040101010101" pitchFamily="2" charset="-122"/>
              </a:endParaRPr>
            </a:p>
          </p:txBody>
        </p:sp>
        <p:sp>
          <p:nvSpPr>
            <p:cNvPr id="6" name="Freeform 11"/>
            <p:cNvSpPr/>
            <p:nvPr/>
          </p:nvSpPr>
          <p:spPr>
            <a:xfrm>
              <a:off x="6276141" y="3386728"/>
              <a:ext cx="2926080" cy="2777995"/>
            </a:xfrm>
            <a:custGeom>
              <a:avLst/>
              <a:gdLst>
                <a:gd name="connsiteX0" fmla="*/ 0 w 5318939"/>
                <a:gd name="connsiteY0" fmla="*/ 0 h 1959110"/>
                <a:gd name="connsiteX1" fmla="*/ 5318939 w 5318939"/>
                <a:gd name="connsiteY1" fmla="*/ 0 h 1959110"/>
                <a:gd name="connsiteX2" fmla="*/ 5318939 w 5318939"/>
                <a:gd name="connsiteY2" fmla="*/ 1959110 h 1959110"/>
                <a:gd name="connsiteX3" fmla="*/ 0 w 5318939"/>
                <a:gd name="connsiteY3" fmla="*/ 1959110 h 1959110"/>
                <a:gd name="connsiteX4" fmla="*/ 0 w 5318939"/>
                <a:gd name="connsiteY4" fmla="*/ 0 h 1959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939" h="1959110">
                  <a:moveTo>
                    <a:pt x="0" y="0"/>
                  </a:moveTo>
                  <a:lnTo>
                    <a:pt x="5318939" y="0"/>
                  </a:lnTo>
                  <a:lnTo>
                    <a:pt x="5318939" y="1959110"/>
                  </a:lnTo>
                  <a:lnTo>
                    <a:pt x="0" y="1959110"/>
                  </a:lnTo>
                  <a:lnTo>
                    <a:pt x="0" y="0"/>
                  </a:lnTo>
                  <a:close/>
                </a:path>
              </a:pathLst>
            </a:custGeom>
            <a:solidFill>
              <a:schemeClr val="bg1"/>
            </a:solidFill>
            <a:ln>
              <a:noFill/>
            </a:ln>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txBody>
            <a:bodyPr spcFirstLastPara="0" vert="horz" wrap="square" lIns="182880" tIns="146304" rIns="182880" bIns="146304" numCol="1" spcCol="1270" anchor="t" anchorCtr="0">
              <a:noAutofit/>
            </a:bodyPr>
            <a:lstStyle/>
            <a:p>
              <a:pPr defTabSz="1155700">
                <a:lnSpc>
                  <a:spcPct val="90000"/>
                </a:lnSpc>
                <a:spcBef>
                  <a:spcPct val="0"/>
                </a:spcBef>
                <a:spcAft>
                  <a:spcPts val="1800"/>
                </a:spcAft>
              </a:pPr>
              <a:r>
                <a:rPr lang="zh-CN" altLang="en-US" sz="2400" dirty="0">
                  <a:solidFill>
                    <a:srgbClr val="CB7D40"/>
                  </a:solidFill>
                  <a:latin typeface="黑体" panose="02010609060101010101" pitchFamily="49" charset="-122"/>
                  <a:ea typeface="黑体" panose="02010609060101010101" pitchFamily="49" charset="-122"/>
                </a:rPr>
                <a:t>点击输入内容</a:t>
              </a:r>
              <a:r>
                <a:rPr lang="en-US" altLang="zh-CN" sz="2800" dirty="0">
                  <a:solidFill>
                    <a:srgbClr val="CB7D40"/>
                  </a:solidFill>
                </a:rPr>
                <a:t>: </a:t>
              </a:r>
              <a:endParaRPr lang="en-US" altLang="zh-CN" sz="2400" dirty="0">
                <a:solidFill>
                  <a:srgbClr val="CB7D40"/>
                </a:solidFill>
              </a:endParaRPr>
            </a:p>
            <a:p>
              <a:pPr defTabSz="1155700">
                <a:lnSpc>
                  <a:spcPct val="90000"/>
                </a:lnSpc>
                <a:spcBef>
                  <a:spcPct val="0"/>
                </a:spcBef>
                <a:spcAft>
                  <a:spcPts val="1800"/>
                </a:spcAft>
              </a:pPr>
              <a:r>
                <a:rPr lang="zh-CN" altLang="en-US" dirty="0">
                  <a:solidFill>
                    <a:schemeClr val="tx1"/>
                  </a:solidFill>
                  <a:latin typeface="华文细黑" panose="02010600040101010101" pitchFamily="2" charset="-122"/>
                  <a:ea typeface="华文细黑" panose="02010600040101010101" pitchFamily="2" charset="-122"/>
                </a:rPr>
                <a:t>点击输入内容点击输入内容点击输入内容点击输入内容点击输入内容点击输入内容点击输入内容点击输入内容点击输入内容点击输入内容</a:t>
              </a:r>
              <a:endParaRPr lang="en-US" altLang="zh-CN" dirty="0">
                <a:solidFill>
                  <a:schemeClr val="tx1"/>
                </a:solidFill>
                <a:latin typeface="华文细黑" panose="02010600040101010101" pitchFamily="2" charset="-122"/>
                <a:ea typeface="华文细黑" panose="02010600040101010101" pitchFamily="2" charset="-122"/>
              </a:endParaRPr>
            </a:p>
          </p:txBody>
        </p:sp>
        <p:sp>
          <p:nvSpPr>
            <p:cNvPr id="7" name="Freeform 13"/>
            <p:cNvSpPr/>
            <p:nvPr/>
          </p:nvSpPr>
          <p:spPr>
            <a:xfrm>
              <a:off x="9265920" y="3386728"/>
              <a:ext cx="2926080" cy="2777995"/>
            </a:xfrm>
            <a:custGeom>
              <a:avLst/>
              <a:gdLst>
                <a:gd name="connsiteX0" fmla="*/ 0 w 5331916"/>
                <a:gd name="connsiteY0" fmla="*/ 0 h 1959110"/>
                <a:gd name="connsiteX1" fmla="*/ 5331916 w 5331916"/>
                <a:gd name="connsiteY1" fmla="*/ 0 h 1959110"/>
                <a:gd name="connsiteX2" fmla="*/ 5331916 w 5331916"/>
                <a:gd name="connsiteY2" fmla="*/ 1959110 h 1959110"/>
                <a:gd name="connsiteX3" fmla="*/ 0 w 5331916"/>
                <a:gd name="connsiteY3" fmla="*/ 1959110 h 1959110"/>
                <a:gd name="connsiteX4" fmla="*/ 0 w 5331916"/>
                <a:gd name="connsiteY4" fmla="*/ 0 h 1959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1916" h="1959110">
                  <a:moveTo>
                    <a:pt x="0" y="0"/>
                  </a:moveTo>
                  <a:lnTo>
                    <a:pt x="5331916" y="0"/>
                  </a:lnTo>
                  <a:lnTo>
                    <a:pt x="5331916" y="1959110"/>
                  </a:lnTo>
                  <a:lnTo>
                    <a:pt x="0" y="1959110"/>
                  </a:lnTo>
                  <a:lnTo>
                    <a:pt x="0" y="0"/>
                  </a:lnTo>
                  <a:close/>
                </a:path>
              </a:pathLst>
            </a:custGeom>
            <a:solidFill>
              <a:schemeClr val="bg1"/>
            </a:solidFill>
            <a:ln>
              <a:noFill/>
            </a:ln>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txBody>
            <a:bodyPr spcFirstLastPara="0" vert="horz" wrap="square" lIns="182880" tIns="146304" rIns="182880" bIns="146304" numCol="1" spcCol="1270" anchor="t" anchorCtr="0">
              <a:noAutofit/>
            </a:bodyPr>
            <a:lstStyle/>
            <a:p>
              <a:pPr defTabSz="1155700">
                <a:lnSpc>
                  <a:spcPct val="90000"/>
                </a:lnSpc>
                <a:spcBef>
                  <a:spcPct val="0"/>
                </a:spcBef>
                <a:spcAft>
                  <a:spcPts val="1800"/>
                </a:spcAft>
              </a:pPr>
              <a:r>
                <a:rPr lang="zh-CN" altLang="en-US" sz="2400" dirty="0">
                  <a:solidFill>
                    <a:srgbClr val="CB7D40"/>
                  </a:solidFill>
                  <a:latin typeface="黑体" panose="02010609060101010101" pitchFamily="49" charset="-122"/>
                  <a:ea typeface="黑体" panose="02010609060101010101" pitchFamily="49" charset="-122"/>
                </a:rPr>
                <a:t>点击输入内容</a:t>
              </a:r>
              <a:r>
                <a:rPr lang="en-US" altLang="zh-CN" sz="2800" dirty="0">
                  <a:solidFill>
                    <a:srgbClr val="CB7D40"/>
                  </a:solidFill>
                </a:rPr>
                <a:t>: </a:t>
              </a:r>
              <a:endParaRPr lang="en-US" altLang="zh-CN" sz="2400" dirty="0">
                <a:solidFill>
                  <a:srgbClr val="CB7D40"/>
                </a:solidFill>
              </a:endParaRPr>
            </a:p>
            <a:p>
              <a:pPr defTabSz="1155700">
                <a:lnSpc>
                  <a:spcPct val="90000"/>
                </a:lnSpc>
                <a:spcBef>
                  <a:spcPct val="0"/>
                </a:spcBef>
                <a:spcAft>
                  <a:spcPts val="1800"/>
                </a:spcAft>
              </a:pPr>
              <a:r>
                <a:rPr lang="zh-CN" altLang="en-US" dirty="0">
                  <a:solidFill>
                    <a:schemeClr val="tx1"/>
                  </a:solidFill>
                  <a:latin typeface="华文细黑" panose="02010600040101010101" pitchFamily="2" charset="-122"/>
                  <a:ea typeface="华文细黑" panose="02010600040101010101" pitchFamily="2" charset="-122"/>
                </a:rPr>
                <a:t>点击输入内容点击输入内容点击输入内容点击输入内容点击输入内容点击输入内容点击输入内容点击输入内容点击输入内容点击输入内容</a:t>
              </a:r>
              <a:endParaRPr lang="en-US" altLang="zh-CN" dirty="0">
                <a:solidFill>
                  <a:schemeClr val="tx1"/>
                </a:solidFill>
                <a:latin typeface="华文细黑" panose="02010600040101010101" pitchFamily="2" charset="-122"/>
                <a:ea typeface="华文细黑" panose="02010600040101010101" pitchFamily="2" charset="-122"/>
              </a:endParaRPr>
            </a:p>
          </p:txBody>
        </p:sp>
        <p:pic>
          <p:nvPicPr>
            <p:cNvPr id="8"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276141" y="1453940"/>
              <a:ext cx="2926080" cy="1945952"/>
            </a:xfrm>
            <a:prstGeom prst="rect">
              <a:avLst/>
            </a:prstGeom>
          </p:spPr>
        </p:pic>
        <p:pic>
          <p:nvPicPr>
            <p:cNvPr id="9" name="Picture 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265921" y="1452220"/>
              <a:ext cx="2922035" cy="1947672"/>
            </a:xfrm>
            <a:prstGeom prst="rect">
              <a:avLst/>
            </a:prstGeom>
          </p:spPr>
        </p:pic>
        <p:pic>
          <p:nvPicPr>
            <p:cNvPr id="10"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96585" y="1452220"/>
              <a:ext cx="2922035" cy="1947672"/>
            </a:xfrm>
            <a:prstGeom prst="rect">
              <a:avLst/>
            </a:prstGeom>
          </p:spPr>
        </p:pic>
        <p:pic>
          <p:nvPicPr>
            <p:cNvPr id="11" name="Picture 1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287232" y="1453940"/>
              <a:ext cx="2926080" cy="1945952"/>
            </a:xfrm>
            <a:prstGeom prst="rect">
              <a:avLst/>
            </a:prstGeom>
          </p:spPr>
        </p:pic>
        <p:sp>
          <p:nvSpPr>
            <p:cNvPr id="12" name="Rectangle 18"/>
            <p:cNvSpPr/>
            <p:nvPr/>
          </p:nvSpPr>
          <p:spPr bwMode="auto">
            <a:xfrm>
              <a:off x="296585" y="1452220"/>
              <a:ext cx="2926080" cy="1947672"/>
            </a:xfrm>
            <a:prstGeom prst="rect">
              <a:avLst/>
            </a:prstGeom>
            <a:solidFill>
              <a:srgbClr val="6F8683">
                <a:alpha val="8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9600" b="1" dirty="0">
                  <a:gradFill>
                    <a:gsLst>
                      <a:gs pos="0">
                        <a:srgbClr val="FFFFFF"/>
                      </a:gs>
                      <a:gs pos="100000">
                        <a:srgbClr val="FFFFFF"/>
                      </a:gs>
                    </a:gsLst>
                    <a:lin ang="5400000" scaled="0"/>
                  </a:gradFill>
                  <a:latin typeface="Broadway" panose="04040905080B02020502" pitchFamily="82" charset="0"/>
                  <a:ea typeface="Segoe UI" pitchFamily="34" charset="0"/>
                  <a:cs typeface="Segoe UI" pitchFamily="34" charset="0"/>
                </a:rPr>
                <a:t>1</a:t>
              </a:r>
            </a:p>
          </p:txBody>
        </p:sp>
        <p:sp>
          <p:nvSpPr>
            <p:cNvPr id="13" name="Rectangle 103"/>
            <p:cNvSpPr/>
            <p:nvPr/>
          </p:nvSpPr>
          <p:spPr bwMode="auto">
            <a:xfrm>
              <a:off x="3287232" y="1452220"/>
              <a:ext cx="2926080" cy="1947672"/>
            </a:xfrm>
            <a:prstGeom prst="rect">
              <a:avLst/>
            </a:prstGeom>
            <a:solidFill>
              <a:srgbClr val="CB7D40">
                <a:alpha val="8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9600" b="1" dirty="0">
                  <a:gradFill>
                    <a:gsLst>
                      <a:gs pos="0">
                        <a:srgbClr val="FFFFFF"/>
                      </a:gs>
                      <a:gs pos="100000">
                        <a:srgbClr val="FFFFFF"/>
                      </a:gs>
                    </a:gsLst>
                    <a:lin ang="5400000" scaled="0"/>
                  </a:gradFill>
                  <a:latin typeface="Broadway" panose="04040905080B02020502" pitchFamily="82" charset="0"/>
                  <a:ea typeface="Segoe UI" pitchFamily="34" charset="0"/>
                  <a:cs typeface="Segoe UI" pitchFamily="34" charset="0"/>
                </a:rPr>
                <a:t>2</a:t>
              </a:r>
            </a:p>
          </p:txBody>
        </p:sp>
        <p:sp>
          <p:nvSpPr>
            <p:cNvPr id="14" name="Rectangle 104"/>
            <p:cNvSpPr/>
            <p:nvPr/>
          </p:nvSpPr>
          <p:spPr bwMode="auto">
            <a:xfrm>
              <a:off x="6276141" y="1452220"/>
              <a:ext cx="2926080" cy="1947673"/>
            </a:xfrm>
            <a:prstGeom prst="rect">
              <a:avLst/>
            </a:prstGeom>
            <a:solidFill>
              <a:srgbClr val="A29266">
                <a:alpha val="8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9600" b="1" dirty="0">
                  <a:gradFill>
                    <a:gsLst>
                      <a:gs pos="0">
                        <a:srgbClr val="FFFFFF"/>
                      </a:gs>
                      <a:gs pos="100000">
                        <a:srgbClr val="FFFFFF"/>
                      </a:gs>
                    </a:gsLst>
                    <a:lin ang="5400000" scaled="0"/>
                  </a:gradFill>
                  <a:latin typeface="Broadway" panose="04040905080B02020502" pitchFamily="82" charset="0"/>
                  <a:ea typeface="Segoe UI" pitchFamily="34" charset="0"/>
                  <a:cs typeface="Segoe UI" pitchFamily="34" charset="0"/>
                </a:rPr>
                <a:t>3</a:t>
              </a:r>
            </a:p>
          </p:txBody>
        </p:sp>
        <p:sp>
          <p:nvSpPr>
            <p:cNvPr id="15" name="Rectangle 105"/>
            <p:cNvSpPr/>
            <p:nvPr/>
          </p:nvSpPr>
          <p:spPr bwMode="auto">
            <a:xfrm>
              <a:off x="9265920" y="1452220"/>
              <a:ext cx="2926080" cy="1947672"/>
            </a:xfrm>
            <a:prstGeom prst="rect">
              <a:avLst/>
            </a:prstGeom>
            <a:solidFill>
              <a:srgbClr val="A5A5A5">
                <a:alpha val="8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9600" b="1" dirty="0">
                  <a:gradFill>
                    <a:gsLst>
                      <a:gs pos="0">
                        <a:srgbClr val="FFFFFF"/>
                      </a:gs>
                      <a:gs pos="100000">
                        <a:srgbClr val="FFFFFF"/>
                      </a:gs>
                    </a:gsLst>
                    <a:lin ang="5400000" scaled="0"/>
                  </a:gradFill>
                  <a:latin typeface="Broadway" panose="04040905080B02020502" pitchFamily="82" charset="0"/>
                  <a:ea typeface="Segoe UI" pitchFamily="34" charset="0"/>
                  <a:cs typeface="Segoe UI" pitchFamily="34" charset="0"/>
                </a:rPr>
                <a:t>4</a:t>
              </a:r>
            </a:p>
          </p:txBody>
        </p:sp>
      </p:grpSp>
      <p:grpSp>
        <p:nvGrpSpPr>
          <p:cNvPr id="18" name="组合 17"/>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19" name="组合 18"/>
            <p:cNvGrpSpPr/>
            <p:nvPr/>
          </p:nvGrpSpPr>
          <p:grpSpPr>
            <a:xfrm flipV="1">
              <a:off x="2218037" y="6272597"/>
              <a:ext cx="1341734" cy="213582"/>
              <a:chOff x="2218037" y="5369771"/>
              <a:chExt cx="5671594" cy="902826"/>
            </a:xfrm>
          </p:grpSpPr>
          <p:sp>
            <p:nvSpPr>
              <p:cNvPr id="26" name="矩形 25"/>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flipV="1">
              <a:off x="3610482" y="6272597"/>
              <a:ext cx="1341734" cy="213582"/>
              <a:chOff x="2218037" y="5369771"/>
              <a:chExt cx="5671594" cy="902826"/>
            </a:xfrm>
          </p:grpSpPr>
          <p:sp>
            <p:nvSpPr>
              <p:cNvPr id="21" name="矩形 20"/>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1" name="文本框 30"/>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23343473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Oval 414"/>
          <p:cNvSpPr/>
          <p:nvPr/>
        </p:nvSpPr>
        <p:spPr bwMode="auto">
          <a:xfrm>
            <a:off x="845705" y="1417471"/>
            <a:ext cx="4543538" cy="4543537"/>
          </a:xfrm>
          <a:prstGeom prst="ellipse">
            <a:avLst/>
          </a:prstGeom>
          <a:solidFill>
            <a:srgbClr val="A29266"/>
          </a:solidFill>
          <a:ln w="9525" cap="flat" cmpd="sng" algn="ctr">
            <a:noFill/>
            <a:prstDash val="solid"/>
            <a:headEnd type="none" w="med" len="med"/>
            <a:tailEnd type="none" w="med" len="med"/>
          </a:ln>
          <a:effectLst/>
        </p:spPr>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a:lnSpc>
                <a:spcPct val="90000"/>
              </a:lnSpc>
              <a:defRPr/>
            </a:pPr>
            <a:endParaRPr lang="en-US" sz="1960" b="1" kern="0" dirty="0">
              <a:solidFill>
                <a:srgbClr val="FFFFFF"/>
              </a:solidFill>
              <a:latin typeface="Segoe UI Light"/>
              <a:ea typeface="Segoe UI" pitchFamily="34" charset="0"/>
              <a:cs typeface="Segoe UI" pitchFamily="34" charset="0"/>
            </a:endParaRPr>
          </a:p>
        </p:txBody>
      </p:sp>
      <p:sp>
        <p:nvSpPr>
          <p:cNvPr id="5" name="Oval 415"/>
          <p:cNvSpPr/>
          <p:nvPr/>
        </p:nvSpPr>
        <p:spPr bwMode="auto">
          <a:xfrm>
            <a:off x="1096030" y="1667795"/>
            <a:ext cx="4042889" cy="4042888"/>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a:lnSpc>
                <a:spcPct val="90000"/>
              </a:lnSpc>
              <a:defRPr/>
            </a:pPr>
            <a:endParaRPr lang="en-US" sz="1960" b="1" kern="0" dirty="0">
              <a:solidFill>
                <a:srgbClr val="FFFFFF"/>
              </a:solidFill>
              <a:latin typeface="Segoe UI Light"/>
              <a:ea typeface="Segoe UI" pitchFamily="34" charset="0"/>
              <a:cs typeface="Segoe UI" pitchFamily="34" charset="0"/>
            </a:endParaRPr>
          </a:p>
        </p:txBody>
      </p:sp>
      <p:sp>
        <p:nvSpPr>
          <p:cNvPr id="6" name="AutoShape 3"/>
          <p:cNvSpPr>
            <a:spLocks noChangeAspect="1" noChangeArrowheads="1" noTextEdit="1"/>
          </p:cNvSpPr>
          <p:nvPr/>
        </p:nvSpPr>
        <p:spPr bwMode="auto">
          <a:xfrm>
            <a:off x="1170289" y="1741861"/>
            <a:ext cx="3895725" cy="3895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000000"/>
              </a:solidFill>
              <a:ea typeface="MS PGothic" charset="0"/>
            </a:endParaRPr>
          </a:p>
        </p:txBody>
      </p:sp>
      <p:sp>
        <p:nvSpPr>
          <p:cNvPr id="7" name="Freeform 5"/>
          <p:cNvSpPr>
            <a:spLocks/>
          </p:cNvSpPr>
          <p:nvPr/>
        </p:nvSpPr>
        <p:spPr bwMode="auto">
          <a:xfrm>
            <a:off x="3149902" y="1738686"/>
            <a:ext cx="1919288" cy="2895600"/>
          </a:xfrm>
          <a:custGeom>
            <a:avLst/>
            <a:gdLst>
              <a:gd name="T0" fmla="*/ 0 w 649"/>
              <a:gd name="T1" fmla="*/ 0 h 979"/>
              <a:gd name="T2" fmla="*/ 0 w 649"/>
              <a:gd name="T3" fmla="*/ 653 h 979"/>
              <a:gd name="T4" fmla="*/ 142 w 649"/>
              <a:gd name="T5" fmla="*/ 735 h 979"/>
              <a:gd name="T6" fmla="*/ 566 w 649"/>
              <a:gd name="T7" fmla="*/ 979 h 979"/>
              <a:gd name="T8" fmla="*/ 649 w 649"/>
              <a:gd name="T9" fmla="*/ 659 h 979"/>
              <a:gd name="T10" fmla="*/ 0 w 649"/>
              <a:gd name="T11" fmla="*/ 0 h 979"/>
            </a:gdLst>
            <a:ahLst/>
            <a:cxnLst>
              <a:cxn ang="0">
                <a:pos x="T0" y="T1"/>
              </a:cxn>
              <a:cxn ang="0">
                <a:pos x="T2" y="T3"/>
              </a:cxn>
              <a:cxn ang="0">
                <a:pos x="T4" y="T5"/>
              </a:cxn>
              <a:cxn ang="0">
                <a:pos x="T6" y="T7"/>
              </a:cxn>
              <a:cxn ang="0">
                <a:pos x="T8" y="T9"/>
              </a:cxn>
              <a:cxn ang="0">
                <a:pos x="T10" y="T11"/>
              </a:cxn>
            </a:cxnLst>
            <a:rect l="0" t="0" r="r" b="b"/>
            <a:pathLst>
              <a:path w="649" h="979">
                <a:moveTo>
                  <a:pt x="0" y="0"/>
                </a:moveTo>
                <a:cubicBezTo>
                  <a:pt x="0" y="653"/>
                  <a:pt x="0" y="653"/>
                  <a:pt x="0" y="653"/>
                </a:cubicBezTo>
                <a:cubicBezTo>
                  <a:pt x="142" y="735"/>
                  <a:pt x="142" y="735"/>
                  <a:pt x="142" y="735"/>
                </a:cubicBezTo>
                <a:cubicBezTo>
                  <a:pt x="566" y="979"/>
                  <a:pt x="566" y="979"/>
                  <a:pt x="566" y="979"/>
                </a:cubicBezTo>
                <a:cubicBezTo>
                  <a:pt x="622" y="878"/>
                  <a:pt x="649" y="776"/>
                  <a:pt x="649" y="659"/>
                </a:cubicBezTo>
                <a:cubicBezTo>
                  <a:pt x="649" y="299"/>
                  <a:pt x="359" y="5"/>
                  <a:pt x="0" y="0"/>
                </a:cubicBezTo>
                <a:close/>
              </a:path>
            </a:pathLst>
          </a:custGeom>
          <a:solidFill>
            <a:srgbClr val="6F4D39"/>
          </a:solidFill>
          <a:ln w="10795" cap="flat" cmpd="sng" algn="ctr">
            <a:noFill/>
            <a:prstDash val="solid"/>
          </a:ln>
          <a:effectLst/>
        </p:spPr>
        <p:txBody>
          <a:bodyPr lIns="182880" tIns="182880" rIns="182880" bIns="182880" anchor="ctr"/>
          <a:lstStyle/>
          <a:p>
            <a:pPr defTabSz="932688">
              <a:lnSpc>
                <a:spcPct val="90000"/>
              </a:lnSpc>
              <a:defRPr/>
            </a:pPr>
            <a:endParaRPr lang="en-US" sz="2800" kern="0">
              <a:solidFill>
                <a:srgbClr val="FFFFFF"/>
              </a:solidFill>
              <a:latin typeface="Segoe UI Light"/>
            </a:endParaRPr>
          </a:p>
        </p:txBody>
      </p:sp>
      <p:sp>
        <p:nvSpPr>
          <p:cNvPr id="8" name="Freeform 6"/>
          <p:cNvSpPr>
            <a:spLocks/>
          </p:cNvSpPr>
          <p:nvPr/>
        </p:nvSpPr>
        <p:spPr bwMode="auto">
          <a:xfrm>
            <a:off x="900414" y="1738686"/>
            <a:ext cx="2189163" cy="2895600"/>
          </a:xfrm>
          <a:custGeom>
            <a:avLst/>
            <a:gdLst>
              <a:gd name="T0" fmla="*/ 421 w 740"/>
              <a:gd name="T1" fmla="*/ 88 h 979"/>
              <a:gd name="T2" fmla="*/ 175 w 740"/>
              <a:gd name="T3" fmla="*/ 979 h 979"/>
              <a:gd name="T4" fmla="*/ 740 w 740"/>
              <a:gd name="T5" fmla="*/ 653 h 979"/>
              <a:gd name="T6" fmla="*/ 740 w 740"/>
              <a:gd name="T7" fmla="*/ 0 h 979"/>
              <a:gd name="T8" fmla="*/ 421 w 740"/>
              <a:gd name="T9" fmla="*/ 88 h 979"/>
            </a:gdLst>
            <a:ahLst/>
            <a:cxnLst>
              <a:cxn ang="0">
                <a:pos x="T0" y="T1"/>
              </a:cxn>
              <a:cxn ang="0">
                <a:pos x="T2" y="T3"/>
              </a:cxn>
              <a:cxn ang="0">
                <a:pos x="T4" y="T5"/>
              </a:cxn>
              <a:cxn ang="0">
                <a:pos x="T6" y="T7"/>
              </a:cxn>
              <a:cxn ang="0">
                <a:pos x="T8" y="T9"/>
              </a:cxn>
            </a:cxnLst>
            <a:rect l="0" t="0" r="r" b="b"/>
            <a:pathLst>
              <a:path w="740" h="979">
                <a:moveTo>
                  <a:pt x="421" y="88"/>
                </a:moveTo>
                <a:cubicBezTo>
                  <a:pt x="109" y="268"/>
                  <a:pt x="0" y="666"/>
                  <a:pt x="175" y="979"/>
                </a:cubicBezTo>
                <a:cubicBezTo>
                  <a:pt x="740" y="653"/>
                  <a:pt x="740" y="653"/>
                  <a:pt x="740" y="653"/>
                </a:cubicBezTo>
                <a:cubicBezTo>
                  <a:pt x="740" y="0"/>
                  <a:pt x="740" y="0"/>
                  <a:pt x="740" y="0"/>
                </a:cubicBezTo>
                <a:cubicBezTo>
                  <a:pt x="624" y="1"/>
                  <a:pt x="522" y="29"/>
                  <a:pt x="421" y="88"/>
                </a:cubicBezTo>
                <a:close/>
              </a:path>
            </a:pathLst>
          </a:custGeom>
          <a:solidFill>
            <a:srgbClr val="CB7D40"/>
          </a:solidFill>
          <a:ln w="10795" cap="flat" cmpd="sng" algn="ctr">
            <a:noFill/>
            <a:prstDash val="solid"/>
          </a:ln>
          <a:effectLst/>
        </p:spPr>
        <p:txBody>
          <a:bodyPr lIns="182880" tIns="182880" rIns="182880" bIns="182880" anchor="ctr"/>
          <a:lstStyle/>
          <a:p>
            <a:pPr defTabSz="932688">
              <a:lnSpc>
                <a:spcPct val="90000"/>
              </a:lnSpc>
              <a:defRPr/>
            </a:pPr>
            <a:endParaRPr lang="en-US" sz="2800" kern="0">
              <a:solidFill>
                <a:srgbClr val="FFFFFF"/>
              </a:solidFill>
              <a:latin typeface="Segoe UI Light"/>
            </a:endParaRPr>
          </a:p>
        </p:txBody>
      </p:sp>
      <p:sp>
        <p:nvSpPr>
          <p:cNvPr id="9" name="Freeform 419"/>
          <p:cNvSpPr>
            <a:spLocks/>
          </p:cNvSpPr>
          <p:nvPr/>
        </p:nvSpPr>
        <p:spPr bwMode="auto">
          <a:xfrm>
            <a:off x="1444927" y="3721474"/>
            <a:ext cx="3349625" cy="1916113"/>
          </a:xfrm>
          <a:custGeom>
            <a:avLst/>
            <a:gdLst>
              <a:gd name="T0" fmla="*/ 0 w 1132"/>
              <a:gd name="T1" fmla="*/ 327 h 648"/>
              <a:gd name="T2" fmla="*/ 237 w 1132"/>
              <a:gd name="T3" fmla="*/ 559 h 648"/>
              <a:gd name="T4" fmla="*/ 565 w 1132"/>
              <a:gd name="T5" fmla="*/ 648 h 648"/>
              <a:gd name="T6" fmla="*/ 1132 w 1132"/>
              <a:gd name="T7" fmla="*/ 327 h 648"/>
              <a:gd name="T8" fmla="*/ 566 w 1132"/>
              <a:gd name="T9" fmla="*/ 0 h 648"/>
              <a:gd name="T10" fmla="*/ 555 w 1132"/>
              <a:gd name="T11" fmla="*/ 7 h 648"/>
              <a:gd name="T12" fmla="*/ 0 w 1132"/>
              <a:gd name="T13" fmla="*/ 327 h 648"/>
            </a:gdLst>
            <a:ahLst/>
            <a:cxnLst>
              <a:cxn ang="0">
                <a:pos x="T0" y="T1"/>
              </a:cxn>
              <a:cxn ang="0">
                <a:pos x="T2" y="T3"/>
              </a:cxn>
              <a:cxn ang="0">
                <a:pos x="T4" y="T5"/>
              </a:cxn>
              <a:cxn ang="0">
                <a:pos x="T6" y="T7"/>
              </a:cxn>
              <a:cxn ang="0">
                <a:pos x="T8" y="T9"/>
              </a:cxn>
              <a:cxn ang="0">
                <a:pos x="T10" y="T11"/>
              </a:cxn>
              <a:cxn ang="0">
                <a:pos x="T12" y="T13"/>
              </a:cxn>
            </a:cxnLst>
            <a:rect l="0" t="0" r="r" b="b"/>
            <a:pathLst>
              <a:path w="1132" h="648">
                <a:moveTo>
                  <a:pt x="0" y="327"/>
                </a:moveTo>
                <a:cubicBezTo>
                  <a:pt x="60" y="427"/>
                  <a:pt x="135" y="501"/>
                  <a:pt x="237" y="559"/>
                </a:cubicBezTo>
                <a:cubicBezTo>
                  <a:pt x="337" y="617"/>
                  <a:pt x="450" y="648"/>
                  <a:pt x="565" y="648"/>
                </a:cubicBezTo>
                <a:cubicBezTo>
                  <a:pt x="797" y="648"/>
                  <a:pt x="1013" y="525"/>
                  <a:pt x="1132" y="327"/>
                </a:cubicBezTo>
                <a:cubicBezTo>
                  <a:pt x="566" y="0"/>
                  <a:pt x="566" y="0"/>
                  <a:pt x="566" y="0"/>
                </a:cubicBezTo>
                <a:cubicBezTo>
                  <a:pt x="555" y="7"/>
                  <a:pt x="555" y="7"/>
                  <a:pt x="555" y="7"/>
                </a:cubicBezTo>
                <a:lnTo>
                  <a:pt x="0" y="327"/>
                </a:lnTo>
                <a:close/>
              </a:path>
            </a:pathLst>
          </a:custGeom>
          <a:solidFill>
            <a:srgbClr val="6F8683"/>
          </a:solidFill>
          <a:ln w="10795" cap="flat" cmpd="sng" algn="ctr">
            <a:noFill/>
            <a:prstDash val="solid"/>
          </a:ln>
          <a:effectLst/>
        </p:spPr>
        <p:txBody>
          <a:bodyPr lIns="182880" tIns="182880" rIns="182880" bIns="182880" anchor="ctr"/>
          <a:lstStyle/>
          <a:p>
            <a:pPr defTabSz="932688">
              <a:lnSpc>
                <a:spcPct val="90000"/>
              </a:lnSpc>
              <a:defRPr/>
            </a:pPr>
            <a:endParaRPr lang="en-US" sz="2800" kern="0">
              <a:solidFill>
                <a:srgbClr val="FFFFFF"/>
              </a:solidFill>
              <a:latin typeface="Segoe UI Light"/>
            </a:endParaRPr>
          </a:p>
        </p:txBody>
      </p:sp>
      <p:sp>
        <p:nvSpPr>
          <p:cNvPr id="10" name="Freeform 8"/>
          <p:cNvSpPr>
            <a:spLocks noEditPoints="1"/>
          </p:cNvSpPr>
          <p:nvPr/>
        </p:nvSpPr>
        <p:spPr bwMode="auto">
          <a:xfrm>
            <a:off x="1170289" y="1738686"/>
            <a:ext cx="1919288" cy="2890838"/>
          </a:xfrm>
          <a:custGeom>
            <a:avLst/>
            <a:gdLst>
              <a:gd name="T0" fmla="*/ 202 w 649"/>
              <a:gd name="T1" fmla="*/ 487 h 977"/>
              <a:gd name="T2" fmla="*/ 646 w 649"/>
              <a:gd name="T3" fmla="*/ 60 h 977"/>
              <a:gd name="T4" fmla="*/ 88 w 649"/>
              <a:gd name="T5" fmla="*/ 497 h 977"/>
              <a:gd name="T6" fmla="*/ 219 w 649"/>
              <a:gd name="T7" fmla="*/ 513 h 977"/>
              <a:gd name="T8" fmla="*/ 435 w 649"/>
              <a:gd name="T9" fmla="*/ 455 h 977"/>
              <a:gd name="T10" fmla="*/ 607 w 649"/>
              <a:gd name="T11" fmla="*/ 499 h 977"/>
              <a:gd name="T12" fmla="*/ 408 w 649"/>
              <a:gd name="T13" fmla="*/ 350 h 977"/>
              <a:gd name="T14" fmla="*/ 227 w 649"/>
              <a:gd name="T15" fmla="*/ 163 h 977"/>
              <a:gd name="T16" fmla="*/ 51 w 649"/>
              <a:gd name="T17" fmla="*/ 852 h 977"/>
              <a:gd name="T18" fmla="*/ 422 w 649"/>
              <a:gd name="T19" fmla="*/ 323 h 977"/>
              <a:gd name="T20" fmla="*/ 347 w 649"/>
              <a:gd name="T21" fmla="*/ 205 h 977"/>
              <a:gd name="T22" fmla="*/ 493 w 649"/>
              <a:gd name="T23" fmla="*/ 136 h 977"/>
              <a:gd name="T24" fmla="*/ 6 w 649"/>
              <a:gd name="T25" fmla="*/ 583 h 977"/>
              <a:gd name="T26" fmla="*/ 134 w 649"/>
              <a:gd name="T27" fmla="*/ 616 h 977"/>
              <a:gd name="T28" fmla="*/ 267 w 649"/>
              <a:gd name="T29" fmla="*/ 593 h 977"/>
              <a:gd name="T30" fmla="*/ 337 w 649"/>
              <a:gd name="T31" fmla="*/ 143 h 977"/>
              <a:gd name="T32" fmla="*/ 231 w 649"/>
              <a:gd name="T33" fmla="*/ 811 h 977"/>
              <a:gd name="T34" fmla="*/ 647 w 649"/>
              <a:gd name="T35" fmla="*/ 180 h 977"/>
              <a:gd name="T36" fmla="*/ 193 w 649"/>
              <a:gd name="T37" fmla="*/ 576 h 977"/>
              <a:gd name="T38" fmla="*/ 174 w 649"/>
              <a:gd name="T39" fmla="*/ 599 h 977"/>
              <a:gd name="T40" fmla="*/ 643 w 649"/>
              <a:gd name="T41" fmla="*/ 362 h 977"/>
              <a:gd name="T42" fmla="*/ 244 w 649"/>
              <a:gd name="T43" fmla="*/ 610 h 977"/>
              <a:gd name="T44" fmla="*/ 219 w 649"/>
              <a:gd name="T45" fmla="*/ 721 h 977"/>
              <a:gd name="T46" fmla="*/ 438 w 649"/>
              <a:gd name="T47" fmla="*/ 280 h 977"/>
              <a:gd name="T48" fmla="*/ 86 w 649"/>
              <a:gd name="T49" fmla="*/ 714 h 977"/>
              <a:gd name="T50" fmla="*/ 476 w 649"/>
              <a:gd name="T51" fmla="*/ 232 h 977"/>
              <a:gd name="T52" fmla="*/ 473 w 649"/>
              <a:gd name="T53" fmla="*/ 300 h 977"/>
              <a:gd name="T54" fmla="*/ 424 w 649"/>
              <a:gd name="T55" fmla="*/ 397 h 977"/>
              <a:gd name="T56" fmla="*/ 531 w 649"/>
              <a:gd name="T57" fmla="*/ 363 h 977"/>
              <a:gd name="T58" fmla="*/ 156 w 649"/>
              <a:gd name="T59" fmla="*/ 507 h 977"/>
              <a:gd name="T60" fmla="*/ 547 w 649"/>
              <a:gd name="T61" fmla="*/ 507 h 977"/>
              <a:gd name="T62" fmla="*/ 275 w 649"/>
              <a:gd name="T63" fmla="*/ 260 h 977"/>
              <a:gd name="T64" fmla="*/ 371 w 649"/>
              <a:gd name="T65" fmla="*/ 428 h 977"/>
              <a:gd name="T66" fmla="*/ 462 w 649"/>
              <a:gd name="T67" fmla="*/ 549 h 977"/>
              <a:gd name="T68" fmla="*/ 111 w 649"/>
              <a:gd name="T69" fmla="*/ 350 h 977"/>
              <a:gd name="T70" fmla="*/ 127 w 649"/>
              <a:gd name="T71" fmla="*/ 401 h 977"/>
              <a:gd name="T72" fmla="*/ 63 w 649"/>
              <a:gd name="T73" fmla="*/ 938 h 977"/>
              <a:gd name="T74" fmla="*/ 249 w 649"/>
              <a:gd name="T75" fmla="*/ 869 h 977"/>
              <a:gd name="T76" fmla="*/ 133 w 649"/>
              <a:gd name="T77" fmla="*/ 641 h 977"/>
              <a:gd name="T78" fmla="*/ 581 w 649"/>
              <a:gd name="T79" fmla="*/ 15 h 977"/>
              <a:gd name="T80" fmla="*/ 593 w 649"/>
              <a:gd name="T81" fmla="*/ 280 h 977"/>
              <a:gd name="T82" fmla="*/ 640 w 649"/>
              <a:gd name="T83" fmla="*/ 260 h 977"/>
              <a:gd name="T84" fmla="*/ 12 w 649"/>
              <a:gd name="T85" fmla="*/ 714 h 977"/>
              <a:gd name="T86" fmla="*/ 32 w 649"/>
              <a:gd name="T87" fmla="*/ 806 h 977"/>
              <a:gd name="T88" fmla="*/ 64 w 649"/>
              <a:gd name="T89" fmla="*/ 501 h 977"/>
              <a:gd name="T90" fmla="*/ 351 w 649"/>
              <a:gd name="T91" fmla="*/ 335 h 977"/>
              <a:gd name="T92" fmla="*/ 227 w 649"/>
              <a:gd name="T93" fmla="*/ 288 h 977"/>
              <a:gd name="T94" fmla="*/ 450 w 649"/>
              <a:gd name="T95" fmla="*/ 581 h 977"/>
              <a:gd name="T96" fmla="*/ 352 w 649"/>
              <a:gd name="T97" fmla="*/ 464 h 977"/>
              <a:gd name="T98" fmla="*/ 275 w 649"/>
              <a:gd name="T99" fmla="*/ 503 h 977"/>
              <a:gd name="T100" fmla="*/ 347 w 649"/>
              <a:gd name="T101" fmla="*/ 619 h 977"/>
              <a:gd name="T102" fmla="*/ 323 w 649"/>
              <a:gd name="T103" fmla="*/ 695 h 977"/>
              <a:gd name="T104" fmla="*/ 168 w 649"/>
              <a:gd name="T105" fmla="*/ 365 h 977"/>
              <a:gd name="T106" fmla="*/ 128 w 649"/>
              <a:gd name="T107" fmla="*/ 268 h 977"/>
              <a:gd name="T108" fmla="*/ 210 w 649"/>
              <a:gd name="T109" fmla="*/ 323 h 977"/>
              <a:gd name="T110" fmla="*/ 341 w 649"/>
              <a:gd name="T111" fmla="*/ 419 h 977"/>
              <a:gd name="T112" fmla="*/ 300 w 649"/>
              <a:gd name="T113" fmla="*/ 497 h 977"/>
              <a:gd name="T114" fmla="*/ 185 w 649"/>
              <a:gd name="T115" fmla="*/ 332 h 977"/>
              <a:gd name="T116" fmla="*/ 615 w 649"/>
              <a:gd name="T117" fmla="*/ 507 h 977"/>
              <a:gd name="T118" fmla="*/ 564 w 649"/>
              <a:gd name="T119" fmla="*/ 660 h 977"/>
              <a:gd name="T120" fmla="*/ 645 w 649"/>
              <a:gd name="T121" fmla="*/ 627 h 977"/>
              <a:gd name="T122" fmla="*/ 403 w 649"/>
              <a:gd name="T123" fmla="*/ 576 h 977"/>
              <a:gd name="T124" fmla="*/ 472 w 649"/>
              <a:gd name="T125" fmla="*/ 660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9" h="977">
                <a:moveTo>
                  <a:pt x="41" y="431"/>
                </a:moveTo>
                <a:cubicBezTo>
                  <a:pt x="46" y="416"/>
                  <a:pt x="53" y="401"/>
                  <a:pt x="59" y="387"/>
                </a:cubicBezTo>
                <a:cubicBezTo>
                  <a:pt x="63" y="387"/>
                  <a:pt x="63" y="387"/>
                  <a:pt x="63" y="387"/>
                </a:cubicBezTo>
                <a:cubicBezTo>
                  <a:pt x="64" y="387"/>
                  <a:pt x="65" y="387"/>
                  <a:pt x="65" y="389"/>
                </a:cubicBezTo>
                <a:cubicBezTo>
                  <a:pt x="66" y="395"/>
                  <a:pt x="66" y="395"/>
                  <a:pt x="66" y="395"/>
                </a:cubicBezTo>
                <a:cubicBezTo>
                  <a:pt x="66" y="396"/>
                  <a:pt x="66" y="397"/>
                  <a:pt x="65" y="397"/>
                </a:cubicBezTo>
                <a:cubicBezTo>
                  <a:pt x="57" y="401"/>
                  <a:pt x="57" y="401"/>
                  <a:pt x="57" y="401"/>
                </a:cubicBezTo>
                <a:cubicBezTo>
                  <a:pt x="56" y="402"/>
                  <a:pt x="56" y="403"/>
                  <a:pt x="56" y="403"/>
                </a:cubicBezTo>
                <a:cubicBezTo>
                  <a:pt x="63" y="409"/>
                  <a:pt x="63" y="409"/>
                  <a:pt x="63" y="409"/>
                </a:cubicBezTo>
                <a:cubicBezTo>
                  <a:pt x="64" y="410"/>
                  <a:pt x="64" y="411"/>
                  <a:pt x="63" y="412"/>
                </a:cubicBezTo>
                <a:cubicBezTo>
                  <a:pt x="61" y="418"/>
                  <a:pt x="61" y="418"/>
                  <a:pt x="61" y="418"/>
                </a:cubicBezTo>
                <a:cubicBezTo>
                  <a:pt x="60" y="419"/>
                  <a:pt x="59" y="419"/>
                  <a:pt x="58" y="419"/>
                </a:cubicBezTo>
                <a:cubicBezTo>
                  <a:pt x="49" y="416"/>
                  <a:pt x="49" y="416"/>
                  <a:pt x="49" y="416"/>
                </a:cubicBezTo>
                <a:cubicBezTo>
                  <a:pt x="49" y="416"/>
                  <a:pt x="48" y="417"/>
                  <a:pt x="48" y="417"/>
                </a:cubicBezTo>
                <a:cubicBezTo>
                  <a:pt x="50" y="426"/>
                  <a:pt x="50" y="426"/>
                  <a:pt x="50" y="426"/>
                </a:cubicBezTo>
                <a:cubicBezTo>
                  <a:pt x="50" y="427"/>
                  <a:pt x="49" y="428"/>
                  <a:pt x="48" y="429"/>
                </a:cubicBezTo>
                <a:cubicBezTo>
                  <a:pt x="43" y="431"/>
                  <a:pt x="43" y="431"/>
                  <a:pt x="43" y="431"/>
                </a:cubicBezTo>
                <a:cubicBezTo>
                  <a:pt x="42" y="431"/>
                  <a:pt x="41" y="431"/>
                  <a:pt x="41" y="431"/>
                </a:cubicBezTo>
                <a:close/>
                <a:moveTo>
                  <a:pt x="65" y="466"/>
                </a:moveTo>
                <a:cubicBezTo>
                  <a:pt x="66" y="466"/>
                  <a:pt x="66" y="465"/>
                  <a:pt x="66" y="463"/>
                </a:cubicBezTo>
                <a:cubicBezTo>
                  <a:pt x="65" y="458"/>
                  <a:pt x="65" y="458"/>
                  <a:pt x="65" y="458"/>
                </a:cubicBezTo>
                <a:cubicBezTo>
                  <a:pt x="65" y="456"/>
                  <a:pt x="64" y="455"/>
                  <a:pt x="63" y="455"/>
                </a:cubicBezTo>
                <a:cubicBezTo>
                  <a:pt x="63" y="455"/>
                  <a:pt x="63" y="455"/>
                  <a:pt x="54" y="455"/>
                </a:cubicBezTo>
                <a:cubicBezTo>
                  <a:pt x="54" y="455"/>
                  <a:pt x="53" y="454"/>
                  <a:pt x="53" y="453"/>
                </a:cubicBezTo>
                <a:cubicBezTo>
                  <a:pt x="53" y="453"/>
                  <a:pt x="53" y="453"/>
                  <a:pt x="57" y="445"/>
                </a:cubicBezTo>
                <a:cubicBezTo>
                  <a:pt x="58" y="444"/>
                  <a:pt x="57" y="443"/>
                  <a:pt x="56" y="442"/>
                </a:cubicBezTo>
                <a:cubicBezTo>
                  <a:pt x="56" y="442"/>
                  <a:pt x="56" y="442"/>
                  <a:pt x="52" y="438"/>
                </a:cubicBezTo>
                <a:cubicBezTo>
                  <a:pt x="51" y="438"/>
                  <a:pt x="49" y="438"/>
                  <a:pt x="49" y="438"/>
                </a:cubicBezTo>
                <a:cubicBezTo>
                  <a:pt x="49" y="438"/>
                  <a:pt x="49" y="438"/>
                  <a:pt x="42" y="444"/>
                </a:cubicBezTo>
                <a:cubicBezTo>
                  <a:pt x="41" y="443"/>
                  <a:pt x="40" y="443"/>
                  <a:pt x="39" y="443"/>
                </a:cubicBezTo>
                <a:cubicBezTo>
                  <a:pt x="39" y="443"/>
                  <a:pt x="39" y="443"/>
                  <a:pt x="38" y="439"/>
                </a:cubicBezTo>
                <a:cubicBezTo>
                  <a:pt x="36" y="444"/>
                  <a:pt x="35" y="449"/>
                  <a:pt x="33" y="454"/>
                </a:cubicBezTo>
                <a:cubicBezTo>
                  <a:pt x="40" y="454"/>
                  <a:pt x="45" y="460"/>
                  <a:pt x="45" y="467"/>
                </a:cubicBezTo>
                <a:cubicBezTo>
                  <a:pt x="45" y="474"/>
                  <a:pt x="39" y="480"/>
                  <a:pt x="32" y="480"/>
                </a:cubicBezTo>
                <a:cubicBezTo>
                  <a:pt x="30" y="480"/>
                  <a:pt x="27" y="479"/>
                  <a:pt x="26" y="479"/>
                </a:cubicBezTo>
                <a:cubicBezTo>
                  <a:pt x="24" y="486"/>
                  <a:pt x="22" y="493"/>
                  <a:pt x="20" y="500"/>
                </a:cubicBezTo>
                <a:cubicBezTo>
                  <a:pt x="21" y="500"/>
                  <a:pt x="22" y="500"/>
                  <a:pt x="24" y="501"/>
                </a:cubicBezTo>
                <a:cubicBezTo>
                  <a:pt x="25" y="501"/>
                  <a:pt x="27" y="501"/>
                  <a:pt x="27" y="500"/>
                </a:cubicBezTo>
                <a:cubicBezTo>
                  <a:pt x="27" y="500"/>
                  <a:pt x="27" y="500"/>
                  <a:pt x="31" y="492"/>
                </a:cubicBezTo>
                <a:cubicBezTo>
                  <a:pt x="31" y="492"/>
                  <a:pt x="31" y="492"/>
                  <a:pt x="32" y="492"/>
                </a:cubicBezTo>
                <a:cubicBezTo>
                  <a:pt x="33" y="492"/>
                  <a:pt x="34" y="492"/>
                  <a:pt x="35" y="492"/>
                </a:cubicBezTo>
                <a:cubicBezTo>
                  <a:pt x="35" y="492"/>
                  <a:pt x="35" y="492"/>
                  <a:pt x="40" y="499"/>
                </a:cubicBezTo>
                <a:cubicBezTo>
                  <a:pt x="40" y="500"/>
                  <a:pt x="42" y="501"/>
                  <a:pt x="43" y="500"/>
                </a:cubicBezTo>
                <a:cubicBezTo>
                  <a:pt x="43" y="500"/>
                  <a:pt x="43" y="500"/>
                  <a:pt x="48" y="498"/>
                </a:cubicBezTo>
                <a:cubicBezTo>
                  <a:pt x="49" y="497"/>
                  <a:pt x="50" y="496"/>
                  <a:pt x="50" y="495"/>
                </a:cubicBezTo>
                <a:cubicBezTo>
                  <a:pt x="50" y="495"/>
                  <a:pt x="50" y="495"/>
                  <a:pt x="48" y="486"/>
                </a:cubicBezTo>
                <a:cubicBezTo>
                  <a:pt x="48" y="486"/>
                  <a:pt x="49" y="485"/>
                  <a:pt x="49" y="485"/>
                </a:cubicBezTo>
                <a:cubicBezTo>
                  <a:pt x="49" y="485"/>
                  <a:pt x="49" y="485"/>
                  <a:pt x="58" y="488"/>
                </a:cubicBezTo>
                <a:cubicBezTo>
                  <a:pt x="59" y="488"/>
                  <a:pt x="60" y="487"/>
                  <a:pt x="61" y="487"/>
                </a:cubicBezTo>
                <a:cubicBezTo>
                  <a:pt x="61" y="487"/>
                  <a:pt x="61" y="487"/>
                  <a:pt x="63" y="481"/>
                </a:cubicBezTo>
                <a:cubicBezTo>
                  <a:pt x="64" y="480"/>
                  <a:pt x="64" y="479"/>
                  <a:pt x="63" y="478"/>
                </a:cubicBezTo>
                <a:cubicBezTo>
                  <a:pt x="63" y="478"/>
                  <a:pt x="63" y="478"/>
                  <a:pt x="56" y="472"/>
                </a:cubicBezTo>
                <a:cubicBezTo>
                  <a:pt x="56" y="471"/>
                  <a:pt x="56" y="471"/>
                  <a:pt x="57" y="470"/>
                </a:cubicBezTo>
                <a:cubicBezTo>
                  <a:pt x="57" y="470"/>
                  <a:pt x="57" y="470"/>
                  <a:pt x="65" y="466"/>
                </a:cubicBezTo>
                <a:close/>
                <a:moveTo>
                  <a:pt x="159" y="497"/>
                </a:moveTo>
                <a:cubicBezTo>
                  <a:pt x="159" y="488"/>
                  <a:pt x="159" y="488"/>
                  <a:pt x="159" y="488"/>
                </a:cubicBezTo>
                <a:cubicBezTo>
                  <a:pt x="159" y="487"/>
                  <a:pt x="158" y="487"/>
                  <a:pt x="157" y="486"/>
                </a:cubicBezTo>
                <a:cubicBezTo>
                  <a:pt x="148" y="489"/>
                  <a:pt x="148" y="489"/>
                  <a:pt x="148" y="489"/>
                </a:cubicBezTo>
                <a:cubicBezTo>
                  <a:pt x="148" y="489"/>
                  <a:pt x="146" y="489"/>
                  <a:pt x="146" y="488"/>
                </a:cubicBezTo>
                <a:cubicBezTo>
                  <a:pt x="142" y="483"/>
                  <a:pt x="142" y="483"/>
                  <a:pt x="142" y="483"/>
                </a:cubicBezTo>
                <a:cubicBezTo>
                  <a:pt x="142" y="482"/>
                  <a:pt x="142" y="481"/>
                  <a:pt x="143" y="480"/>
                </a:cubicBezTo>
                <a:cubicBezTo>
                  <a:pt x="149" y="474"/>
                  <a:pt x="149" y="474"/>
                  <a:pt x="149" y="474"/>
                </a:cubicBezTo>
                <a:cubicBezTo>
                  <a:pt x="149" y="472"/>
                  <a:pt x="149" y="471"/>
                  <a:pt x="149" y="470"/>
                </a:cubicBezTo>
                <a:cubicBezTo>
                  <a:pt x="140" y="466"/>
                  <a:pt x="140" y="466"/>
                  <a:pt x="140" y="466"/>
                </a:cubicBezTo>
                <a:cubicBezTo>
                  <a:pt x="139" y="466"/>
                  <a:pt x="139" y="465"/>
                  <a:pt x="139" y="464"/>
                </a:cubicBezTo>
                <a:cubicBezTo>
                  <a:pt x="140" y="458"/>
                  <a:pt x="140" y="458"/>
                  <a:pt x="140" y="458"/>
                </a:cubicBezTo>
                <a:cubicBezTo>
                  <a:pt x="140" y="456"/>
                  <a:pt x="141" y="455"/>
                  <a:pt x="142" y="455"/>
                </a:cubicBezTo>
                <a:cubicBezTo>
                  <a:pt x="151" y="455"/>
                  <a:pt x="151" y="455"/>
                  <a:pt x="151" y="455"/>
                </a:cubicBezTo>
                <a:cubicBezTo>
                  <a:pt x="151" y="455"/>
                  <a:pt x="152" y="454"/>
                  <a:pt x="152" y="453"/>
                </a:cubicBezTo>
                <a:cubicBezTo>
                  <a:pt x="148" y="445"/>
                  <a:pt x="148" y="445"/>
                  <a:pt x="148" y="445"/>
                </a:cubicBezTo>
                <a:cubicBezTo>
                  <a:pt x="148" y="444"/>
                  <a:pt x="148" y="443"/>
                  <a:pt x="149" y="442"/>
                </a:cubicBezTo>
                <a:cubicBezTo>
                  <a:pt x="153" y="438"/>
                  <a:pt x="153" y="438"/>
                  <a:pt x="153" y="438"/>
                </a:cubicBezTo>
                <a:cubicBezTo>
                  <a:pt x="154" y="438"/>
                  <a:pt x="155" y="438"/>
                  <a:pt x="156" y="438"/>
                </a:cubicBezTo>
                <a:cubicBezTo>
                  <a:pt x="163" y="444"/>
                  <a:pt x="163" y="444"/>
                  <a:pt x="163" y="444"/>
                </a:cubicBezTo>
                <a:cubicBezTo>
                  <a:pt x="164" y="443"/>
                  <a:pt x="165" y="443"/>
                  <a:pt x="166" y="443"/>
                </a:cubicBezTo>
                <a:cubicBezTo>
                  <a:pt x="168" y="434"/>
                  <a:pt x="168" y="434"/>
                  <a:pt x="168" y="434"/>
                </a:cubicBezTo>
                <a:cubicBezTo>
                  <a:pt x="168" y="433"/>
                  <a:pt x="169" y="432"/>
                  <a:pt x="170" y="432"/>
                </a:cubicBezTo>
                <a:cubicBezTo>
                  <a:pt x="177" y="432"/>
                  <a:pt x="177" y="432"/>
                  <a:pt x="177" y="432"/>
                </a:cubicBezTo>
                <a:cubicBezTo>
                  <a:pt x="178" y="432"/>
                  <a:pt x="179" y="433"/>
                  <a:pt x="179" y="434"/>
                </a:cubicBezTo>
                <a:cubicBezTo>
                  <a:pt x="181" y="443"/>
                  <a:pt x="181" y="443"/>
                  <a:pt x="181" y="443"/>
                </a:cubicBezTo>
                <a:cubicBezTo>
                  <a:pt x="182" y="443"/>
                  <a:pt x="182" y="443"/>
                  <a:pt x="183" y="444"/>
                </a:cubicBezTo>
                <a:cubicBezTo>
                  <a:pt x="190" y="438"/>
                  <a:pt x="190" y="438"/>
                  <a:pt x="190" y="438"/>
                </a:cubicBezTo>
                <a:cubicBezTo>
                  <a:pt x="191" y="438"/>
                  <a:pt x="193" y="438"/>
                  <a:pt x="193" y="438"/>
                </a:cubicBezTo>
                <a:cubicBezTo>
                  <a:pt x="198" y="442"/>
                  <a:pt x="198" y="442"/>
                  <a:pt x="198" y="442"/>
                </a:cubicBezTo>
                <a:cubicBezTo>
                  <a:pt x="199" y="443"/>
                  <a:pt x="199" y="444"/>
                  <a:pt x="199" y="445"/>
                </a:cubicBezTo>
                <a:cubicBezTo>
                  <a:pt x="194" y="453"/>
                  <a:pt x="194" y="453"/>
                  <a:pt x="194" y="453"/>
                </a:cubicBezTo>
                <a:cubicBezTo>
                  <a:pt x="195" y="454"/>
                  <a:pt x="195" y="455"/>
                  <a:pt x="196" y="455"/>
                </a:cubicBezTo>
                <a:cubicBezTo>
                  <a:pt x="205" y="455"/>
                  <a:pt x="205" y="455"/>
                  <a:pt x="205" y="455"/>
                </a:cubicBezTo>
                <a:cubicBezTo>
                  <a:pt x="206" y="455"/>
                  <a:pt x="207" y="456"/>
                  <a:pt x="207" y="458"/>
                </a:cubicBezTo>
                <a:cubicBezTo>
                  <a:pt x="208" y="463"/>
                  <a:pt x="208" y="463"/>
                  <a:pt x="208" y="463"/>
                </a:cubicBezTo>
                <a:cubicBezTo>
                  <a:pt x="208" y="465"/>
                  <a:pt x="208" y="466"/>
                  <a:pt x="207" y="466"/>
                </a:cubicBezTo>
                <a:cubicBezTo>
                  <a:pt x="198" y="470"/>
                  <a:pt x="198" y="470"/>
                  <a:pt x="198" y="470"/>
                </a:cubicBezTo>
                <a:cubicBezTo>
                  <a:pt x="198" y="471"/>
                  <a:pt x="198" y="471"/>
                  <a:pt x="198" y="472"/>
                </a:cubicBezTo>
                <a:cubicBezTo>
                  <a:pt x="205" y="478"/>
                  <a:pt x="205" y="478"/>
                  <a:pt x="205" y="478"/>
                </a:cubicBezTo>
                <a:cubicBezTo>
                  <a:pt x="205" y="479"/>
                  <a:pt x="206" y="480"/>
                  <a:pt x="205" y="481"/>
                </a:cubicBezTo>
                <a:cubicBezTo>
                  <a:pt x="202" y="487"/>
                  <a:pt x="202" y="487"/>
                  <a:pt x="202" y="487"/>
                </a:cubicBezTo>
                <a:cubicBezTo>
                  <a:pt x="202" y="487"/>
                  <a:pt x="201" y="488"/>
                  <a:pt x="199" y="488"/>
                </a:cubicBezTo>
                <a:cubicBezTo>
                  <a:pt x="191" y="485"/>
                  <a:pt x="191" y="485"/>
                  <a:pt x="191" y="485"/>
                </a:cubicBezTo>
                <a:cubicBezTo>
                  <a:pt x="190" y="485"/>
                  <a:pt x="190" y="486"/>
                  <a:pt x="190" y="486"/>
                </a:cubicBezTo>
                <a:cubicBezTo>
                  <a:pt x="191" y="495"/>
                  <a:pt x="191" y="495"/>
                  <a:pt x="191" y="495"/>
                </a:cubicBezTo>
                <a:cubicBezTo>
                  <a:pt x="192" y="496"/>
                  <a:pt x="191" y="497"/>
                  <a:pt x="190" y="498"/>
                </a:cubicBezTo>
                <a:cubicBezTo>
                  <a:pt x="184" y="500"/>
                  <a:pt x="184" y="500"/>
                  <a:pt x="184" y="500"/>
                </a:cubicBezTo>
                <a:cubicBezTo>
                  <a:pt x="183" y="501"/>
                  <a:pt x="182" y="500"/>
                  <a:pt x="182" y="499"/>
                </a:cubicBezTo>
                <a:cubicBezTo>
                  <a:pt x="176" y="492"/>
                  <a:pt x="176" y="492"/>
                  <a:pt x="176" y="492"/>
                </a:cubicBezTo>
                <a:cubicBezTo>
                  <a:pt x="175" y="492"/>
                  <a:pt x="174" y="492"/>
                  <a:pt x="174" y="492"/>
                </a:cubicBezTo>
                <a:cubicBezTo>
                  <a:pt x="173" y="492"/>
                  <a:pt x="173" y="492"/>
                  <a:pt x="173" y="492"/>
                </a:cubicBezTo>
                <a:cubicBezTo>
                  <a:pt x="169" y="500"/>
                  <a:pt x="169" y="500"/>
                  <a:pt x="169" y="500"/>
                </a:cubicBezTo>
                <a:cubicBezTo>
                  <a:pt x="168" y="501"/>
                  <a:pt x="167" y="501"/>
                  <a:pt x="166" y="501"/>
                </a:cubicBezTo>
                <a:cubicBezTo>
                  <a:pt x="160" y="499"/>
                  <a:pt x="160" y="499"/>
                  <a:pt x="160" y="499"/>
                </a:cubicBezTo>
                <a:cubicBezTo>
                  <a:pt x="159" y="499"/>
                  <a:pt x="159" y="498"/>
                  <a:pt x="159" y="497"/>
                </a:cubicBezTo>
                <a:close/>
                <a:moveTo>
                  <a:pt x="160" y="467"/>
                </a:moveTo>
                <a:cubicBezTo>
                  <a:pt x="160" y="474"/>
                  <a:pt x="166" y="480"/>
                  <a:pt x="174" y="480"/>
                </a:cubicBezTo>
                <a:cubicBezTo>
                  <a:pt x="181" y="480"/>
                  <a:pt x="187" y="474"/>
                  <a:pt x="187" y="467"/>
                </a:cubicBezTo>
                <a:cubicBezTo>
                  <a:pt x="187" y="459"/>
                  <a:pt x="181" y="454"/>
                  <a:pt x="174" y="454"/>
                </a:cubicBezTo>
                <a:cubicBezTo>
                  <a:pt x="166" y="454"/>
                  <a:pt x="160" y="459"/>
                  <a:pt x="160" y="467"/>
                </a:cubicBezTo>
                <a:close/>
                <a:moveTo>
                  <a:pt x="577" y="42"/>
                </a:moveTo>
                <a:cubicBezTo>
                  <a:pt x="577" y="41"/>
                  <a:pt x="577" y="41"/>
                  <a:pt x="578" y="40"/>
                </a:cubicBezTo>
                <a:cubicBezTo>
                  <a:pt x="573" y="32"/>
                  <a:pt x="573" y="32"/>
                  <a:pt x="573" y="32"/>
                </a:cubicBezTo>
                <a:cubicBezTo>
                  <a:pt x="573" y="31"/>
                  <a:pt x="573" y="30"/>
                  <a:pt x="574" y="29"/>
                </a:cubicBezTo>
                <a:cubicBezTo>
                  <a:pt x="579" y="25"/>
                  <a:pt x="579" y="25"/>
                  <a:pt x="579" y="25"/>
                </a:cubicBezTo>
                <a:cubicBezTo>
                  <a:pt x="580" y="24"/>
                  <a:pt x="581" y="24"/>
                  <a:pt x="582" y="25"/>
                </a:cubicBezTo>
                <a:cubicBezTo>
                  <a:pt x="589" y="30"/>
                  <a:pt x="589" y="30"/>
                  <a:pt x="589" y="30"/>
                </a:cubicBezTo>
                <a:cubicBezTo>
                  <a:pt x="590" y="30"/>
                  <a:pt x="591" y="30"/>
                  <a:pt x="592" y="29"/>
                </a:cubicBezTo>
                <a:cubicBezTo>
                  <a:pt x="593" y="21"/>
                  <a:pt x="593" y="21"/>
                  <a:pt x="593" y="21"/>
                </a:cubicBezTo>
                <a:cubicBezTo>
                  <a:pt x="594" y="20"/>
                  <a:pt x="595" y="19"/>
                  <a:pt x="596" y="19"/>
                </a:cubicBezTo>
                <a:cubicBezTo>
                  <a:pt x="602" y="19"/>
                  <a:pt x="602" y="19"/>
                  <a:pt x="602" y="19"/>
                </a:cubicBezTo>
                <a:cubicBezTo>
                  <a:pt x="603" y="19"/>
                  <a:pt x="604" y="20"/>
                  <a:pt x="604" y="21"/>
                </a:cubicBezTo>
                <a:cubicBezTo>
                  <a:pt x="606" y="29"/>
                  <a:pt x="606" y="29"/>
                  <a:pt x="606" y="29"/>
                </a:cubicBezTo>
                <a:cubicBezTo>
                  <a:pt x="607" y="30"/>
                  <a:pt x="608" y="30"/>
                  <a:pt x="609" y="30"/>
                </a:cubicBezTo>
                <a:cubicBezTo>
                  <a:pt x="616" y="25"/>
                  <a:pt x="616" y="25"/>
                  <a:pt x="616" y="25"/>
                </a:cubicBezTo>
                <a:cubicBezTo>
                  <a:pt x="616" y="24"/>
                  <a:pt x="618" y="24"/>
                  <a:pt x="619" y="25"/>
                </a:cubicBezTo>
                <a:cubicBezTo>
                  <a:pt x="623" y="29"/>
                  <a:pt x="623" y="29"/>
                  <a:pt x="623" y="29"/>
                </a:cubicBezTo>
                <a:cubicBezTo>
                  <a:pt x="624" y="29"/>
                  <a:pt x="625" y="31"/>
                  <a:pt x="624" y="32"/>
                </a:cubicBezTo>
                <a:cubicBezTo>
                  <a:pt x="620" y="40"/>
                  <a:pt x="620" y="40"/>
                  <a:pt x="620" y="40"/>
                </a:cubicBezTo>
                <a:cubicBezTo>
                  <a:pt x="620" y="41"/>
                  <a:pt x="621" y="41"/>
                  <a:pt x="621" y="42"/>
                </a:cubicBezTo>
                <a:cubicBezTo>
                  <a:pt x="630" y="42"/>
                  <a:pt x="630" y="42"/>
                  <a:pt x="630" y="42"/>
                </a:cubicBezTo>
                <a:cubicBezTo>
                  <a:pt x="631" y="42"/>
                  <a:pt x="632" y="43"/>
                  <a:pt x="632" y="44"/>
                </a:cubicBezTo>
                <a:cubicBezTo>
                  <a:pt x="634" y="50"/>
                  <a:pt x="634" y="50"/>
                  <a:pt x="634" y="50"/>
                </a:cubicBezTo>
                <a:cubicBezTo>
                  <a:pt x="634" y="51"/>
                  <a:pt x="633" y="52"/>
                  <a:pt x="632" y="53"/>
                </a:cubicBezTo>
                <a:cubicBezTo>
                  <a:pt x="624" y="56"/>
                  <a:pt x="624" y="56"/>
                  <a:pt x="624" y="56"/>
                </a:cubicBezTo>
                <a:cubicBezTo>
                  <a:pt x="623" y="57"/>
                  <a:pt x="623" y="58"/>
                  <a:pt x="623" y="59"/>
                </a:cubicBezTo>
                <a:cubicBezTo>
                  <a:pt x="630" y="65"/>
                  <a:pt x="630" y="65"/>
                  <a:pt x="630" y="65"/>
                </a:cubicBezTo>
                <a:cubicBezTo>
                  <a:pt x="631" y="65"/>
                  <a:pt x="631" y="67"/>
                  <a:pt x="631" y="68"/>
                </a:cubicBezTo>
                <a:cubicBezTo>
                  <a:pt x="628" y="73"/>
                  <a:pt x="628" y="73"/>
                  <a:pt x="628" y="73"/>
                </a:cubicBezTo>
                <a:cubicBezTo>
                  <a:pt x="627" y="74"/>
                  <a:pt x="626" y="75"/>
                  <a:pt x="625" y="74"/>
                </a:cubicBezTo>
                <a:cubicBezTo>
                  <a:pt x="616" y="72"/>
                  <a:pt x="616" y="72"/>
                  <a:pt x="616" y="72"/>
                </a:cubicBezTo>
                <a:cubicBezTo>
                  <a:pt x="616" y="72"/>
                  <a:pt x="615" y="72"/>
                  <a:pt x="615" y="73"/>
                </a:cubicBezTo>
                <a:cubicBezTo>
                  <a:pt x="617" y="82"/>
                  <a:pt x="617" y="82"/>
                  <a:pt x="617" y="82"/>
                </a:cubicBezTo>
                <a:cubicBezTo>
                  <a:pt x="617" y="83"/>
                  <a:pt x="616" y="84"/>
                  <a:pt x="615" y="84"/>
                </a:cubicBezTo>
                <a:cubicBezTo>
                  <a:pt x="610" y="87"/>
                  <a:pt x="610" y="87"/>
                  <a:pt x="610" y="87"/>
                </a:cubicBezTo>
                <a:cubicBezTo>
                  <a:pt x="609" y="87"/>
                  <a:pt x="608" y="87"/>
                  <a:pt x="607" y="86"/>
                </a:cubicBezTo>
                <a:cubicBezTo>
                  <a:pt x="602" y="78"/>
                  <a:pt x="602" y="78"/>
                  <a:pt x="602" y="78"/>
                </a:cubicBezTo>
                <a:cubicBezTo>
                  <a:pt x="601" y="79"/>
                  <a:pt x="600" y="79"/>
                  <a:pt x="599" y="79"/>
                </a:cubicBezTo>
                <a:cubicBezTo>
                  <a:pt x="599" y="79"/>
                  <a:pt x="599" y="79"/>
                  <a:pt x="599" y="79"/>
                </a:cubicBezTo>
                <a:cubicBezTo>
                  <a:pt x="594" y="87"/>
                  <a:pt x="594" y="87"/>
                  <a:pt x="594" y="87"/>
                </a:cubicBezTo>
                <a:cubicBezTo>
                  <a:pt x="594" y="88"/>
                  <a:pt x="593" y="88"/>
                  <a:pt x="592" y="88"/>
                </a:cubicBezTo>
                <a:cubicBezTo>
                  <a:pt x="585" y="86"/>
                  <a:pt x="585" y="86"/>
                  <a:pt x="585" y="86"/>
                </a:cubicBezTo>
                <a:cubicBezTo>
                  <a:pt x="585" y="85"/>
                  <a:pt x="584" y="84"/>
                  <a:pt x="584" y="83"/>
                </a:cubicBezTo>
                <a:cubicBezTo>
                  <a:pt x="585" y="74"/>
                  <a:pt x="585" y="74"/>
                  <a:pt x="585" y="74"/>
                </a:cubicBezTo>
                <a:cubicBezTo>
                  <a:pt x="584" y="74"/>
                  <a:pt x="583" y="73"/>
                  <a:pt x="582" y="72"/>
                </a:cubicBezTo>
                <a:cubicBezTo>
                  <a:pt x="574" y="76"/>
                  <a:pt x="574" y="76"/>
                  <a:pt x="574" y="76"/>
                </a:cubicBezTo>
                <a:cubicBezTo>
                  <a:pt x="573" y="76"/>
                  <a:pt x="572" y="76"/>
                  <a:pt x="571" y="75"/>
                </a:cubicBezTo>
                <a:cubicBezTo>
                  <a:pt x="568" y="69"/>
                  <a:pt x="568" y="69"/>
                  <a:pt x="568" y="69"/>
                </a:cubicBezTo>
                <a:cubicBezTo>
                  <a:pt x="567" y="68"/>
                  <a:pt x="567" y="67"/>
                  <a:pt x="568" y="66"/>
                </a:cubicBezTo>
                <a:cubicBezTo>
                  <a:pt x="575" y="60"/>
                  <a:pt x="575" y="60"/>
                  <a:pt x="575" y="60"/>
                </a:cubicBezTo>
                <a:cubicBezTo>
                  <a:pt x="574" y="59"/>
                  <a:pt x="574" y="57"/>
                  <a:pt x="574" y="56"/>
                </a:cubicBezTo>
                <a:cubicBezTo>
                  <a:pt x="566" y="53"/>
                  <a:pt x="566" y="53"/>
                  <a:pt x="566" y="53"/>
                </a:cubicBezTo>
                <a:cubicBezTo>
                  <a:pt x="565" y="52"/>
                  <a:pt x="564" y="51"/>
                  <a:pt x="564" y="50"/>
                </a:cubicBezTo>
                <a:cubicBezTo>
                  <a:pt x="565" y="44"/>
                  <a:pt x="565" y="44"/>
                  <a:pt x="565" y="44"/>
                </a:cubicBezTo>
                <a:cubicBezTo>
                  <a:pt x="566" y="43"/>
                  <a:pt x="566" y="42"/>
                  <a:pt x="568" y="42"/>
                </a:cubicBezTo>
                <a:cubicBezTo>
                  <a:pt x="577" y="42"/>
                  <a:pt x="577" y="42"/>
                  <a:pt x="577" y="42"/>
                </a:cubicBezTo>
                <a:close/>
                <a:moveTo>
                  <a:pt x="585" y="53"/>
                </a:moveTo>
                <a:cubicBezTo>
                  <a:pt x="585" y="61"/>
                  <a:pt x="592" y="67"/>
                  <a:pt x="599" y="67"/>
                </a:cubicBezTo>
                <a:cubicBezTo>
                  <a:pt x="606" y="67"/>
                  <a:pt x="612" y="61"/>
                  <a:pt x="612" y="53"/>
                </a:cubicBezTo>
                <a:cubicBezTo>
                  <a:pt x="612" y="46"/>
                  <a:pt x="606" y="40"/>
                  <a:pt x="599" y="40"/>
                </a:cubicBezTo>
                <a:cubicBezTo>
                  <a:pt x="592" y="40"/>
                  <a:pt x="585" y="46"/>
                  <a:pt x="585" y="53"/>
                </a:cubicBezTo>
                <a:close/>
                <a:moveTo>
                  <a:pt x="174" y="473"/>
                </a:moveTo>
                <a:cubicBezTo>
                  <a:pt x="177" y="473"/>
                  <a:pt x="179" y="470"/>
                  <a:pt x="179" y="467"/>
                </a:cubicBezTo>
                <a:cubicBezTo>
                  <a:pt x="179" y="464"/>
                  <a:pt x="177" y="461"/>
                  <a:pt x="174" y="461"/>
                </a:cubicBezTo>
                <a:cubicBezTo>
                  <a:pt x="170" y="461"/>
                  <a:pt x="168" y="464"/>
                  <a:pt x="168" y="467"/>
                </a:cubicBezTo>
                <a:cubicBezTo>
                  <a:pt x="168" y="470"/>
                  <a:pt x="170" y="473"/>
                  <a:pt x="174" y="473"/>
                </a:cubicBezTo>
                <a:close/>
                <a:moveTo>
                  <a:pt x="210" y="542"/>
                </a:moveTo>
                <a:cubicBezTo>
                  <a:pt x="213" y="542"/>
                  <a:pt x="215" y="539"/>
                  <a:pt x="215" y="536"/>
                </a:cubicBezTo>
                <a:cubicBezTo>
                  <a:pt x="215" y="533"/>
                  <a:pt x="213" y="530"/>
                  <a:pt x="210" y="530"/>
                </a:cubicBezTo>
                <a:cubicBezTo>
                  <a:pt x="206" y="530"/>
                  <a:pt x="204" y="533"/>
                  <a:pt x="204" y="536"/>
                </a:cubicBezTo>
                <a:cubicBezTo>
                  <a:pt x="204" y="539"/>
                  <a:pt x="206" y="542"/>
                  <a:pt x="210" y="542"/>
                </a:cubicBezTo>
                <a:close/>
                <a:moveTo>
                  <a:pt x="639" y="42"/>
                </a:moveTo>
                <a:cubicBezTo>
                  <a:pt x="637" y="42"/>
                  <a:pt x="636" y="43"/>
                  <a:pt x="636" y="44"/>
                </a:cubicBezTo>
                <a:cubicBezTo>
                  <a:pt x="636" y="44"/>
                  <a:pt x="636" y="44"/>
                  <a:pt x="635" y="50"/>
                </a:cubicBezTo>
                <a:cubicBezTo>
                  <a:pt x="635" y="51"/>
                  <a:pt x="636" y="52"/>
                  <a:pt x="636" y="53"/>
                </a:cubicBezTo>
                <a:cubicBezTo>
                  <a:pt x="636" y="53"/>
                  <a:pt x="636" y="53"/>
                  <a:pt x="645" y="56"/>
                </a:cubicBezTo>
                <a:cubicBezTo>
                  <a:pt x="645" y="57"/>
                  <a:pt x="645" y="59"/>
                  <a:pt x="646" y="60"/>
                </a:cubicBezTo>
                <a:cubicBezTo>
                  <a:pt x="646" y="60"/>
                  <a:pt x="646" y="60"/>
                  <a:pt x="639" y="66"/>
                </a:cubicBezTo>
                <a:cubicBezTo>
                  <a:pt x="638" y="67"/>
                  <a:pt x="638" y="68"/>
                  <a:pt x="639" y="69"/>
                </a:cubicBezTo>
                <a:cubicBezTo>
                  <a:pt x="639" y="69"/>
                  <a:pt x="639" y="69"/>
                  <a:pt x="642" y="75"/>
                </a:cubicBezTo>
                <a:cubicBezTo>
                  <a:pt x="643" y="76"/>
                  <a:pt x="644" y="76"/>
                  <a:pt x="645" y="76"/>
                </a:cubicBezTo>
                <a:cubicBezTo>
                  <a:pt x="645" y="76"/>
                  <a:pt x="645" y="76"/>
                  <a:pt x="649" y="74"/>
                </a:cubicBezTo>
                <a:cubicBezTo>
                  <a:pt x="649" y="25"/>
                  <a:pt x="649" y="25"/>
                  <a:pt x="649" y="25"/>
                </a:cubicBezTo>
                <a:cubicBezTo>
                  <a:pt x="649" y="26"/>
                  <a:pt x="647" y="27"/>
                  <a:pt x="645" y="29"/>
                </a:cubicBezTo>
                <a:cubicBezTo>
                  <a:pt x="644" y="30"/>
                  <a:pt x="644" y="31"/>
                  <a:pt x="644" y="32"/>
                </a:cubicBezTo>
                <a:cubicBezTo>
                  <a:pt x="644" y="32"/>
                  <a:pt x="644" y="32"/>
                  <a:pt x="649" y="40"/>
                </a:cubicBezTo>
                <a:cubicBezTo>
                  <a:pt x="648" y="41"/>
                  <a:pt x="648" y="41"/>
                  <a:pt x="647" y="42"/>
                </a:cubicBezTo>
                <a:cubicBezTo>
                  <a:pt x="647" y="42"/>
                  <a:pt x="647" y="42"/>
                  <a:pt x="639" y="42"/>
                </a:cubicBezTo>
                <a:close/>
                <a:moveTo>
                  <a:pt x="599" y="59"/>
                </a:moveTo>
                <a:cubicBezTo>
                  <a:pt x="602" y="59"/>
                  <a:pt x="604" y="56"/>
                  <a:pt x="604" y="53"/>
                </a:cubicBezTo>
                <a:cubicBezTo>
                  <a:pt x="604" y="50"/>
                  <a:pt x="602" y="48"/>
                  <a:pt x="599" y="48"/>
                </a:cubicBezTo>
                <a:cubicBezTo>
                  <a:pt x="596" y="48"/>
                  <a:pt x="593" y="50"/>
                  <a:pt x="593" y="53"/>
                </a:cubicBezTo>
                <a:cubicBezTo>
                  <a:pt x="593" y="56"/>
                  <a:pt x="596" y="59"/>
                  <a:pt x="599" y="59"/>
                </a:cubicBezTo>
                <a:close/>
                <a:moveTo>
                  <a:pt x="506" y="42"/>
                </a:moveTo>
                <a:cubicBezTo>
                  <a:pt x="506" y="41"/>
                  <a:pt x="507" y="41"/>
                  <a:pt x="507" y="40"/>
                </a:cubicBezTo>
                <a:cubicBezTo>
                  <a:pt x="503" y="32"/>
                  <a:pt x="503" y="32"/>
                  <a:pt x="503" y="32"/>
                </a:cubicBezTo>
                <a:cubicBezTo>
                  <a:pt x="502" y="31"/>
                  <a:pt x="502" y="30"/>
                  <a:pt x="503" y="29"/>
                </a:cubicBezTo>
                <a:cubicBezTo>
                  <a:pt x="508" y="25"/>
                  <a:pt x="508" y="25"/>
                  <a:pt x="508" y="25"/>
                </a:cubicBezTo>
                <a:cubicBezTo>
                  <a:pt x="509" y="24"/>
                  <a:pt x="510" y="24"/>
                  <a:pt x="511" y="25"/>
                </a:cubicBezTo>
                <a:cubicBezTo>
                  <a:pt x="518" y="30"/>
                  <a:pt x="518" y="30"/>
                  <a:pt x="518" y="30"/>
                </a:cubicBezTo>
                <a:cubicBezTo>
                  <a:pt x="519" y="30"/>
                  <a:pt x="520" y="30"/>
                  <a:pt x="521" y="29"/>
                </a:cubicBezTo>
                <a:cubicBezTo>
                  <a:pt x="523" y="21"/>
                  <a:pt x="523" y="21"/>
                  <a:pt x="523" y="21"/>
                </a:cubicBezTo>
                <a:cubicBezTo>
                  <a:pt x="523" y="20"/>
                  <a:pt x="524" y="19"/>
                  <a:pt x="525" y="19"/>
                </a:cubicBezTo>
                <a:cubicBezTo>
                  <a:pt x="531" y="19"/>
                  <a:pt x="531" y="19"/>
                  <a:pt x="531" y="19"/>
                </a:cubicBezTo>
                <a:cubicBezTo>
                  <a:pt x="532" y="19"/>
                  <a:pt x="533" y="20"/>
                  <a:pt x="533" y="21"/>
                </a:cubicBezTo>
                <a:cubicBezTo>
                  <a:pt x="535" y="29"/>
                  <a:pt x="535" y="29"/>
                  <a:pt x="535" y="29"/>
                </a:cubicBezTo>
                <a:cubicBezTo>
                  <a:pt x="536" y="30"/>
                  <a:pt x="537" y="30"/>
                  <a:pt x="538" y="30"/>
                </a:cubicBezTo>
                <a:cubicBezTo>
                  <a:pt x="545" y="25"/>
                  <a:pt x="545" y="25"/>
                  <a:pt x="545" y="25"/>
                </a:cubicBezTo>
                <a:cubicBezTo>
                  <a:pt x="546" y="24"/>
                  <a:pt x="547" y="24"/>
                  <a:pt x="548" y="25"/>
                </a:cubicBezTo>
                <a:cubicBezTo>
                  <a:pt x="553" y="29"/>
                  <a:pt x="553" y="29"/>
                  <a:pt x="553" y="29"/>
                </a:cubicBezTo>
                <a:cubicBezTo>
                  <a:pt x="553" y="29"/>
                  <a:pt x="554" y="31"/>
                  <a:pt x="553" y="32"/>
                </a:cubicBezTo>
                <a:cubicBezTo>
                  <a:pt x="549" y="40"/>
                  <a:pt x="549" y="40"/>
                  <a:pt x="549" y="40"/>
                </a:cubicBezTo>
                <a:cubicBezTo>
                  <a:pt x="549" y="41"/>
                  <a:pt x="550" y="41"/>
                  <a:pt x="550" y="42"/>
                </a:cubicBezTo>
                <a:cubicBezTo>
                  <a:pt x="559" y="42"/>
                  <a:pt x="559" y="42"/>
                  <a:pt x="559" y="42"/>
                </a:cubicBezTo>
                <a:cubicBezTo>
                  <a:pt x="560" y="42"/>
                  <a:pt x="561" y="43"/>
                  <a:pt x="561" y="44"/>
                </a:cubicBezTo>
                <a:cubicBezTo>
                  <a:pt x="563" y="50"/>
                  <a:pt x="563" y="50"/>
                  <a:pt x="563" y="50"/>
                </a:cubicBezTo>
                <a:cubicBezTo>
                  <a:pt x="563" y="51"/>
                  <a:pt x="562" y="52"/>
                  <a:pt x="561" y="53"/>
                </a:cubicBezTo>
                <a:cubicBezTo>
                  <a:pt x="553" y="56"/>
                  <a:pt x="553" y="56"/>
                  <a:pt x="553" y="56"/>
                </a:cubicBezTo>
                <a:cubicBezTo>
                  <a:pt x="553" y="57"/>
                  <a:pt x="553" y="58"/>
                  <a:pt x="552" y="59"/>
                </a:cubicBezTo>
                <a:cubicBezTo>
                  <a:pt x="559" y="65"/>
                  <a:pt x="559" y="65"/>
                  <a:pt x="559" y="65"/>
                </a:cubicBezTo>
                <a:cubicBezTo>
                  <a:pt x="560" y="65"/>
                  <a:pt x="560" y="67"/>
                  <a:pt x="560" y="68"/>
                </a:cubicBezTo>
                <a:cubicBezTo>
                  <a:pt x="557" y="73"/>
                  <a:pt x="557" y="73"/>
                  <a:pt x="557" y="73"/>
                </a:cubicBezTo>
                <a:cubicBezTo>
                  <a:pt x="556" y="74"/>
                  <a:pt x="555" y="75"/>
                  <a:pt x="554" y="74"/>
                </a:cubicBezTo>
                <a:cubicBezTo>
                  <a:pt x="545" y="72"/>
                  <a:pt x="545" y="72"/>
                  <a:pt x="545" y="72"/>
                </a:cubicBezTo>
                <a:cubicBezTo>
                  <a:pt x="545" y="72"/>
                  <a:pt x="545" y="72"/>
                  <a:pt x="544" y="73"/>
                </a:cubicBezTo>
                <a:cubicBezTo>
                  <a:pt x="546" y="82"/>
                  <a:pt x="546" y="82"/>
                  <a:pt x="546" y="82"/>
                </a:cubicBezTo>
                <a:cubicBezTo>
                  <a:pt x="546" y="83"/>
                  <a:pt x="546" y="84"/>
                  <a:pt x="545" y="84"/>
                </a:cubicBezTo>
                <a:cubicBezTo>
                  <a:pt x="539" y="87"/>
                  <a:pt x="539" y="87"/>
                  <a:pt x="539" y="87"/>
                </a:cubicBezTo>
                <a:cubicBezTo>
                  <a:pt x="538" y="87"/>
                  <a:pt x="537" y="87"/>
                  <a:pt x="536" y="86"/>
                </a:cubicBezTo>
                <a:cubicBezTo>
                  <a:pt x="531" y="78"/>
                  <a:pt x="531" y="78"/>
                  <a:pt x="531" y="78"/>
                </a:cubicBezTo>
                <a:cubicBezTo>
                  <a:pt x="530" y="79"/>
                  <a:pt x="529" y="79"/>
                  <a:pt x="528" y="79"/>
                </a:cubicBezTo>
                <a:cubicBezTo>
                  <a:pt x="528" y="79"/>
                  <a:pt x="528" y="79"/>
                  <a:pt x="528" y="79"/>
                </a:cubicBezTo>
                <a:cubicBezTo>
                  <a:pt x="523" y="87"/>
                  <a:pt x="523" y="87"/>
                  <a:pt x="523" y="87"/>
                </a:cubicBezTo>
                <a:cubicBezTo>
                  <a:pt x="523" y="88"/>
                  <a:pt x="522" y="88"/>
                  <a:pt x="521" y="88"/>
                </a:cubicBezTo>
                <a:cubicBezTo>
                  <a:pt x="515" y="86"/>
                  <a:pt x="515" y="86"/>
                  <a:pt x="515" y="86"/>
                </a:cubicBezTo>
                <a:cubicBezTo>
                  <a:pt x="514" y="85"/>
                  <a:pt x="513" y="84"/>
                  <a:pt x="513" y="83"/>
                </a:cubicBezTo>
                <a:cubicBezTo>
                  <a:pt x="514" y="74"/>
                  <a:pt x="514" y="74"/>
                  <a:pt x="514" y="74"/>
                </a:cubicBezTo>
                <a:cubicBezTo>
                  <a:pt x="513" y="74"/>
                  <a:pt x="512" y="73"/>
                  <a:pt x="511" y="72"/>
                </a:cubicBezTo>
                <a:cubicBezTo>
                  <a:pt x="503" y="76"/>
                  <a:pt x="503" y="76"/>
                  <a:pt x="503" y="76"/>
                </a:cubicBezTo>
                <a:cubicBezTo>
                  <a:pt x="502" y="76"/>
                  <a:pt x="501" y="76"/>
                  <a:pt x="500" y="75"/>
                </a:cubicBezTo>
                <a:cubicBezTo>
                  <a:pt x="497" y="69"/>
                  <a:pt x="497" y="69"/>
                  <a:pt x="497" y="69"/>
                </a:cubicBezTo>
                <a:cubicBezTo>
                  <a:pt x="496" y="68"/>
                  <a:pt x="496" y="67"/>
                  <a:pt x="497" y="66"/>
                </a:cubicBezTo>
                <a:cubicBezTo>
                  <a:pt x="504" y="60"/>
                  <a:pt x="504" y="60"/>
                  <a:pt x="504" y="60"/>
                </a:cubicBezTo>
                <a:cubicBezTo>
                  <a:pt x="504" y="59"/>
                  <a:pt x="503" y="57"/>
                  <a:pt x="503" y="56"/>
                </a:cubicBezTo>
                <a:cubicBezTo>
                  <a:pt x="495" y="53"/>
                  <a:pt x="495" y="53"/>
                  <a:pt x="495" y="53"/>
                </a:cubicBezTo>
                <a:cubicBezTo>
                  <a:pt x="494" y="52"/>
                  <a:pt x="493" y="51"/>
                  <a:pt x="493" y="50"/>
                </a:cubicBezTo>
                <a:cubicBezTo>
                  <a:pt x="494" y="44"/>
                  <a:pt x="494" y="44"/>
                  <a:pt x="494" y="44"/>
                </a:cubicBezTo>
                <a:cubicBezTo>
                  <a:pt x="495" y="43"/>
                  <a:pt x="496" y="42"/>
                  <a:pt x="497" y="42"/>
                </a:cubicBezTo>
                <a:cubicBezTo>
                  <a:pt x="506" y="42"/>
                  <a:pt x="506" y="42"/>
                  <a:pt x="506" y="42"/>
                </a:cubicBezTo>
                <a:close/>
                <a:moveTo>
                  <a:pt x="515" y="53"/>
                </a:moveTo>
                <a:cubicBezTo>
                  <a:pt x="515" y="61"/>
                  <a:pt x="521" y="67"/>
                  <a:pt x="528" y="67"/>
                </a:cubicBezTo>
                <a:cubicBezTo>
                  <a:pt x="535" y="67"/>
                  <a:pt x="541" y="61"/>
                  <a:pt x="541" y="53"/>
                </a:cubicBezTo>
                <a:cubicBezTo>
                  <a:pt x="541" y="46"/>
                  <a:pt x="535" y="40"/>
                  <a:pt x="528" y="40"/>
                </a:cubicBezTo>
                <a:cubicBezTo>
                  <a:pt x="521" y="40"/>
                  <a:pt x="515" y="46"/>
                  <a:pt x="515" y="53"/>
                </a:cubicBezTo>
                <a:close/>
                <a:moveTo>
                  <a:pt x="127" y="470"/>
                </a:moveTo>
                <a:cubicBezTo>
                  <a:pt x="127" y="471"/>
                  <a:pt x="127" y="471"/>
                  <a:pt x="127" y="472"/>
                </a:cubicBezTo>
                <a:cubicBezTo>
                  <a:pt x="134" y="478"/>
                  <a:pt x="134" y="478"/>
                  <a:pt x="134" y="478"/>
                </a:cubicBezTo>
                <a:cubicBezTo>
                  <a:pt x="135" y="479"/>
                  <a:pt x="135" y="480"/>
                  <a:pt x="134" y="481"/>
                </a:cubicBezTo>
                <a:cubicBezTo>
                  <a:pt x="131" y="487"/>
                  <a:pt x="131" y="487"/>
                  <a:pt x="131" y="487"/>
                </a:cubicBezTo>
                <a:cubicBezTo>
                  <a:pt x="131" y="487"/>
                  <a:pt x="130" y="488"/>
                  <a:pt x="128" y="488"/>
                </a:cubicBezTo>
                <a:cubicBezTo>
                  <a:pt x="120" y="485"/>
                  <a:pt x="120" y="485"/>
                  <a:pt x="120" y="485"/>
                </a:cubicBezTo>
                <a:cubicBezTo>
                  <a:pt x="120" y="485"/>
                  <a:pt x="119" y="486"/>
                  <a:pt x="119" y="486"/>
                </a:cubicBezTo>
                <a:cubicBezTo>
                  <a:pt x="120" y="495"/>
                  <a:pt x="120" y="495"/>
                  <a:pt x="120" y="495"/>
                </a:cubicBezTo>
                <a:cubicBezTo>
                  <a:pt x="121" y="496"/>
                  <a:pt x="120" y="497"/>
                  <a:pt x="119" y="498"/>
                </a:cubicBezTo>
                <a:cubicBezTo>
                  <a:pt x="113" y="500"/>
                  <a:pt x="113" y="500"/>
                  <a:pt x="113" y="500"/>
                </a:cubicBezTo>
                <a:cubicBezTo>
                  <a:pt x="112" y="501"/>
                  <a:pt x="111" y="500"/>
                  <a:pt x="111" y="499"/>
                </a:cubicBezTo>
                <a:cubicBezTo>
                  <a:pt x="105" y="492"/>
                  <a:pt x="105" y="492"/>
                  <a:pt x="105" y="492"/>
                </a:cubicBezTo>
                <a:cubicBezTo>
                  <a:pt x="105" y="492"/>
                  <a:pt x="104" y="492"/>
                  <a:pt x="103" y="492"/>
                </a:cubicBezTo>
                <a:cubicBezTo>
                  <a:pt x="102" y="492"/>
                  <a:pt x="102" y="492"/>
                  <a:pt x="102" y="492"/>
                </a:cubicBezTo>
                <a:cubicBezTo>
                  <a:pt x="98" y="500"/>
                  <a:pt x="98" y="500"/>
                  <a:pt x="98" y="500"/>
                </a:cubicBezTo>
                <a:cubicBezTo>
                  <a:pt x="97" y="501"/>
                  <a:pt x="96" y="501"/>
                  <a:pt x="95" y="501"/>
                </a:cubicBezTo>
                <a:cubicBezTo>
                  <a:pt x="89" y="499"/>
                  <a:pt x="89" y="499"/>
                  <a:pt x="89" y="499"/>
                </a:cubicBezTo>
                <a:cubicBezTo>
                  <a:pt x="88" y="499"/>
                  <a:pt x="88" y="498"/>
                  <a:pt x="88" y="497"/>
                </a:cubicBezTo>
                <a:cubicBezTo>
                  <a:pt x="89" y="488"/>
                  <a:pt x="89" y="488"/>
                  <a:pt x="89" y="488"/>
                </a:cubicBezTo>
                <a:cubicBezTo>
                  <a:pt x="88" y="487"/>
                  <a:pt x="87" y="487"/>
                  <a:pt x="86" y="486"/>
                </a:cubicBezTo>
                <a:cubicBezTo>
                  <a:pt x="78" y="489"/>
                  <a:pt x="78" y="489"/>
                  <a:pt x="78" y="489"/>
                </a:cubicBezTo>
                <a:cubicBezTo>
                  <a:pt x="77" y="489"/>
                  <a:pt x="75" y="489"/>
                  <a:pt x="75" y="488"/>
                </a:cubicBezTo>
                <a:cubicBezTo>
                  <a:pt x="71" y="483"/>
                  <a:pt x="71" y="483"/>
                  <a:pt x="71" y="483"/>
                </a:cubicBezTo>
                <a:cubicBezTo>
                  <a:pt x="71" y="482"/>
                  <a:pt x="71" y="481"/>
                  <a:pt x="72" y="480"/>
                </a:cubicBezTo>
                <a:cubicBezTo>
                  <a:pt x="78" y="474"/>
                  <a:pt x="78" y="474"/>
                  <a:pt x="78" y="474"/>
                </a:cubicBezTo>
                <a:cubicBezTo>
                  <a:pt x="78" y="472"/>
                  <a:pt x="78" y="471"/>
                  <a:pt x="78" y="470"/>
                </a:cubicBezTo>
                <a:cubicBezTo>
                  <a:pt x="69" y="466"/>
                  <a:pt x="69" y="466"/>
                  <a:pt x="69" y="466"/>
                </a:cubicBezTo>
                <a:cubicBezTo>
                  <a:pt x="68" y="466"/>
                  <a:pt x="68" y="465"/>
                  <a:pt x="68" y="464"/>
                </a:cubicBezTo>
                <a:cubicBezTo>
                  <a:pt x="69" y="458"/>
                  <a:pt x="69" y="458"/>
                  <a:pt x="69" y="458"/>
                </a:cubicBezTo>
                <a:cubicBezTo>
                  <a:pt x="69" y="456"/>
                  <a:pt x="70" y="455"/>
                  <a:pt x="71" y="455"/>
                </a:cubicBezTo>
                <a:cubicBezTo>
                  <a:pt x="80" y="455"/>
                  <a:pt x="80" y="455"/>
                  <a:pt x="80" y="455"/>
                </a:cubicBezTo>
                <a:cubicBezTo>
                  <a:pt x="81" y="455"/>
                  <a:pt x="81" y="454"/>
                  <a:pt x="82" y="453"/>
                </a:cubicBezTo>
                <a:cubicBezTo>
                  <a:pt x="77" y="445"/>
                  <a:pt x="77" y="445"/>
                  <a:pt x="77" y="445"/>
                </a:cubicBezTo>
                <a:cubicBezTo>
                  <a:pt x="77" y="444"/>
                  <a:pt x="77" y="443"/>
                  <a:pt x="78" y="442"/>
                </a:cubicBezTo>
                <a:cubicBezTo>
                  <a:pt x="82" y="438"/>
                  <a:pt x="82" y="438"/>
                  <a:pt x="82" y="438"/>
                </a:cubicBezTo>
                <a:cubicBezTo>
                  <a:pt x="83" y="438"/>
                  <a:pt x="85" y="438"/>
                  <a:pt x="86" y="438"/>
                </a:cubicBezTo>
                <a:cubicBezTo>
                  <a:pt x="93" y="444"/>
                  <a:pt x="93" y="444"/>
                  <a:pt x="93" y="444"/>
                </a:cubicBezTo>
                <a:cubicBezTo>
                  <a:pt x="93" y="443"/>
                  <a:pt x="94" y="443"/>
                  <a:pt x="95" y="443"/>
                </a:cubicBezTo>
                <a:cubicBezTo>
                  <a:pt x="97" y="434"/>
                  <a:pt x="97" y="434"/>
                  <a:pt x="97" y="434"/>
                </a:cubicBezTo>
                <a:cubicBezTo>
                  <a:pt x="97" y="433"/>
                  <a:pt x="98" y="432"/>
                  <a:pt x="99" y="432"/>
                </a:cubicBezTo>
                <a:cubicBezTo>
                  <a:pt x="106" y="432"/>
                  <a:pt x="106" y="432"/>
                  <a:pt x="106" y="432"/>
                </a:cubicBezTo>
                <a:cubicBezTo>
                  <a:pt x="107" y="432"/>
                  <a:pt x="108" y="433"/>
                  <a:pt x="108" y="434"/>
                </a:cubicBezTo>
                <a:cubicBezTo>
                  <a:pt x="110" y="443"/>
                  <a:pt x="110" y="443"/>
                  <a:pt x="110" y="443"/>
                </a:cubicBezTo>
                <a:cubicBezTo>
                  <a:pt x="111" y="443"/>
                  <a:pt x="112" y="443"/>
                  <a:pt x="112" y="444"/>
                </a:cubicBezTo>
                <a:cubicBezTo>
                  <a:pt x="120" y="438"/>
                  <a:pt x="120" y="438"/>
                  <a:pt x="120" y="438"/>
                </a:cubicBezTo>
                <a:cubicBezTo>
                  <a:pt x="120" y="438"/>
                  <a:pt x="122" y="438"/>
                  <a:pt x="123" y="438"/>
                </a:cubicBezTo>
                <a:cubicBezTo>
                  <a:pt x="127" y="442"/>
                  <a:pt x="127" y="442"/>
                  <a:pt x="127" y="442"/>
                </a:cubicBezTo>
                <a:cubicBezTo>
                  <a:pt x="128" y="443"/>
                  <a:pt x="128" y="444"/>
                  <a:pt x="128" y="445"/>
                </a:cubicBezTo>
                <a:cubicBezTo>
                  <a:pt x="124" y="453"/>
                  <a:pt x="124" y="453"/>
                  <a:pt x="124" y="453"/>
                </a:cubicBezTo>
                <a:cubicBezTo>
                  <a:pt x="124" y="454"/>
                  <a:pt x="124" y="455"/>
                  <a:pt x="125" y="455"/>
                </a:cubicBezTo>
                <a:cubicBezTo>
                  <a:pt x="134" y="455"/>
                  <a:pt x="134" y="455"/>
                  <a:pt x="134" y="455"/>
                </a:cubicBezTo>
                <a:cubicBezTo>
                  <a:pt x="135" y="455"/>
                  <a:pt x="136" y="456"/>
                  <a:pt x="136" y="458"/>
                </a:cubicBezTo>
                <a:cubicBezTo>
                  <a:pt x="137" y="463"/>
                  <a:pt x="137" y="463"/>
                  <a:pt x="137" y="463"/>
                </a:cubicBezTo>
                <a:cubicBezTo>
                  <a:pt x="137" y="465"/>
                  <a:pt x="137" y="466"/>
                  <a:pt x="136" y="466"/>
                </a:cubicBezTo>
                <a:cubicBezTo>
                  <a:pt x="127" y="470"/>
                  <a:pt x="127" y="470"/>
                  <a:pt x="127" y="470"/>
                </a:cubicBezTo>
                <a:close/>
                <a:moveTo>
                  <a:pt x="116" y="467"/>
                </a:moveTo>
                <a:cubicBezTo>
                  <a:pt x="116" y="459"/>
                  <a:pt x="110" y="454"/>
                  <a:pt x="103" y="454"/>
                </a:cubicBezTo>
                <a:cubicBezTo>
                  <a:pt x="95" y="454"/>
                  <a:pt x="89" y="459"/>
                  <a:pt x="89" y="467"/>
                </a:cubicBezTo>
                <a:cubicBezTo>
                  <a:pt x="89" y="474"/>
                  <a:pt x="95" y="480"/>
                  <a:pt x="103" y="480"/>
                </a:cubicBezTo>
                <a:cubicBezTo>
                  <a:pt x="110" y="480"/>
                  <a:pt x="116" y="474"/>
                  <a:pt x="116" y="467"/>
                </a:cubicBezTo>
                <a:close/>
                <a:moveTo>
                  <a:pt x="103" y="461"/>
                </a:moveTo>
                <a:cubicBezTo>
                  <a:pt x="99" y="461"/>
                  <a:pt x="97" y="464"/>
                  <a:pt x="97" y="467"/>
                </a:cubicBezTo>
                <a:cubicBezTo>
                  <a:pt x="97" y="470"/>
                  <a:pt x="99" y="473"/>
                  <a:pt x="103" y="473"/>
                </a:cubicBezTo>
                <a:cubicBezTo>
                  <a:pt x="106" y="473"/>
                  <a:pt x="108" y="470"/>
                  <a:pt x="108" y="467"/>
                </a:cubicBezTo>
                <a:cubicBezTo>
                  <a:pt x="108" y="464"/>
                  <a:pt x="106" y="461"/>
                  <a:pt x="103" y="461"/>
                </a:cubicBezTo>
                <a:close/>
                <a:moveTo>
                  <a:pt x="30" y="535"/>
                </a:moveTo>
                <a:cubicBezTo>
                  <a:pt x="31" y="535"/>
                  <a:pt x="32" y="534"/>
                  <a:pt x="32" y="532"/>
                </a:cubicBezTo>
                <a:cubicBezTo>
                  <a:pt x="30" y="527"/>
                  <a:pt x="30" y="527"/>
                  <a:pt x="30" y="527"/>
                </a:cubicBezTo>
                <a:cubicBezTo>
                  <a:pt x="30" y="525"/>
                  <a:pt x="29" y="524"/>
                  <a:pt x="28" y="524"/>
                </a:cubicBezTo>
                <a:cubicBezTo>
                  <a:pt x="28" y="524"/>
                  <a:pt x="28" y="524"/>
                  <a:pt x="19" y="524"/>
                </a:cubicBezTo>
                <a:cubicBezTo>
                  <a:pt x="19" y="523"/>
                  <a:pt x="18" y="523"/>
                  <a:pt x="18" y="522"/>
                </a:cubicBezTo>
                <a:cubicBezTo>
                  <a:pt x="18" y="522"/>
                  <a:pt x="18" y="522"/>
                  <a:pt x="22" y="514"/>
                </a:cubicBezTo>
                <a:cubicBezTo>
                  <a:pt x="23" y="513"/>
                  <a:pt x="22" y="512"/>
                  <a:pt x="21" y="511"/>
                </a:cubicBezTo>
                <a:cubicBezTo>
                  <a:pt x="21" y="511"/>
                  <a:pt x="21" y="511"/>
                  <a:pt x="18" y="508"/>
                </a:cubicBezTo>
                <a:cubicBezTo>
                  <a:pt x="13" y="528"/>
                  <a:pt x="9" y="549"/>
                  <a:pt x="7" y="569"/>
                </a:cubicBezTo>
                <a:cubicBezTo>
                  <a:pt x="7" y="569"/>
                  <a:pt x="7" y="569"/>
                  <a:pt x="8" y="569"/>
                </a:cubicBezTo>
                <a:cubicBezTo>
                  <a:pt x="8" y="569"/>
                  <a:pt x="8" y="569"/>
                  <a:pt x="13" y="566"/>
                </a:cubicBezTo>
                <a:cubicBezTo>
                  <a:pt x="14" y="566"/>
                  <a:pt x="15" y="565"/>
                  <a:pt x="15" y="564"/>
                </a:cubicBezTo>
                <a:cubicBezTo>
                  <a:pt x="15" y="564"/>
                  <a:pt x="15" y="564"/>
                  <a:pt x="13" y="555"/>
                </a:cubicBezTo>
                <a:cubicBezTo>
                  <a:pt x="13" y="555"/>
                  <a:pt x="14" y="554"/>
                  <a:pt x="14" y="554"/>
                </a:cubicBezTo>
                <a:cubicBezTo>
                  <a:pt x="14" y="554"/>
                  <a:pt x="14" y="554"/>
                  <a:pt x="23" y="557"/>
                </a:cubicBezTo>
                <a:cubicBezTo>
                  <a:pt x="24" y="557"/>
                  <a:pt x="25" y="556"/>
                  <a:pt x="26" y="555"/>
                </a:cubicBezTo>
                <a:cubicBezTo>
                  <a:pt x="26" y="555"/>
                  <a:pt x="26" y="555"/>
                  <a:pt x="28" y="550"/>
                </a:cubicBezTo>
                <a:cubicBezTo>
                  <a:pt x="29" y="549"/>
                  <a:pt x="29" y="548"/>
                  <a:pt x="28" y="547"/>
                </a:cubicBezTo>
                <a:cubicBezTo>
                  <a:pt x="28" y="547"/>
                  <a:pt x="28" y="547"/>
                  <a:pt x="21" y="541"/>
                </a:cubicBezTo>
                <a:cubicBezTo>
                  <a:pt x="21" y="540"/>
                  <a:pt x="21" y="539"/>
                  <a:pt x="22" y="539"/>
                </a:cubicBezTo>
                <a:cubicBezTo>
                  <a:pt x="22" y="539"/>
                  <a:pt x="22" y="539"/>
                  <a:pt x="30" y="535"/>
                </a:cubicBezTo>
                <a:close/>
                <a:moveTo>
                  <a:pt x="195" y="566"/>
                </a:moveTo>
                <a:cubicBezTo>
                  <a:pt x="195" y="557"/>
                  <a:pt x="195" y="557"/>
                  <a:pt x="195" y="557"/>
                </a:cubicBezTo>
                <a:cubicBezTo>
                  <a:pt x="195" y="556"/>
                  <a:pt x="194" y="555"/>
                  <a:pt x="193" y="555"/>
                </a:cubicBezTo>
                <a:cubicBezTo>
                  <a:pt x="184" y="558"/>
                  <a:pt x="184" y="558"/>
                  <a:pt x="184" y="558"/>
                </a:cubicBezTo>
                <a:cubicBezTo>
                  <a:pt x="184" y="558"/>
                  <a:pt x="182" y="558"/>
                  <a:pt x="182" y="557"/>
                </a:cubicBezTo>
                <a:cubicBezTo>
                  <a:pt x="178" y="552"/>
                  <a:pt x="178" y="552"/>
                  <a:pt x="178" y="552"/>
                </a:cubicBezTo>
                <a:cubicBezTo>
                  <a:pt x="178" y="551"/>
                  <a:pt x="178" y="550"/>
                  <a:pt x="179" y="549"/>
                </a:cubicBezTo>
                <a:cubicBezTo>
                  <a:pt x="185" y="542"/>
                  <a:pt x="185" y="543"/>
                  <a:pt x="185" y="543"/>
                </a:cubicBezTo>
                <a:cubicBezTo>
                  <a:pt x="185" y="541"/>
                  <a:pt x="185" y="540"/>
                  <a:pt x="185" y="539"/>
                </a:cubicBezTo>
                <a:cubicBezTo>
                  <a:pt x="176" y="535"/>
                  <a:pt x="176" y="535"/>
                  <a:pt x="176" y="535"/>
                </a:cubicBezTo>
                <a:cubicBezTo>
                  <a:pt x="175" y="535"/>
                  <a:pt x="175" y="534"/>
                  <a:pt x="175" y="533"/>
                </a:cubicBezTo>
                <a:cubicBezTo>
                  <a:pt x="176" y="527"/>
                  <a:pt x="176" y="527"/>
                  <a:pt x="176" y="527"/>
                </a:cubicBezTo>
                <a:cubicBezTo>
                  <a:pt x="176" y="525"/>
                  <a:pt x="177" y="524"/>
                  <a:pt x="178" y="524"/>
                </a:cubicBezTo>
                <a:cubicBezTo>
                  <a:pt x="187" y="524"/>
                  <a:pt x="187" y="524"/>
                  <a:pt x="187" y="524"/>
                </a:cubicBezTo>
                <a:cubicBezTo>
                  <a:pt x="187" y="523"/>
                  <a:pt x="188" y="523"/>
                  <a:pt x="188" y="522"/>
                </a:cubicBezTo>
                <a:cubicBezTo>
                  <a:pt x="184" y="514"/>
                  <a:pt x="184" y="514"/>
                  <a:pt x="184" y="514"/>
                </a:cubicBezTo>
                <a:cubicBezTo>
                  <a:pt x="184" y="513"/>
                  <a:pt x="184" y="512"/>
                  <a:pt x="185" y="511"/>
                </a:cubicBezTo>
                <a:cubicBezTo>
                  <a:pt x="189" y="507"/>
                  <a:pt x="189" y="507"/>
                  <a:pt x="189" y="507"/>
                </a:cubicBezTo>
                <a:cubicBezTo>
                  <a:pt x="190" y="507"/>
                  <a:pt x="191" y="507"/>
                  <a:pt x="192" y="507"/>
                </a:cubicBezTo>
                <a:cubicBezTo>
                  <a:pt x="199" y="513"/>
                  <a:pt x="199" y="513"/>
                  <a:pt x="199" y="513"/>
                </a:cubicBezTo>
                <a:cubicBezTo>
                  <a:pt x="200" y="512"/>
                  <a:pt x="201" y="512"/>
                  <a:pt x="202" y="512"/>
                </a:cubicBezTo>
                <a:cubicBezTo>
                  <a:pt x="204" y="503"/>
                  <a:pt x="204" y="503"/>
                  <a:pt x="204" y="503"/>
                </a:cubicBezTo>
                <a:cubicBezTo>
                  <a:pt x="204" y="502"/>
                  <a:pt x="205" y="501"/>
                  <a:pt x="206" y="501"/>
                </a:cubicBezTo>
                <a:cubicBezTo>
                  <a:pt x="213" y="501"/>
                  <a:pt x="213" y="501"/>
                  <a:pt x="213" y="501"/>
                </a:cubicBezTo>
                <a:cubicBezTo>
                  <a:pt x="214" y="501"/>
                  <a:pt x="215" y="502"/>
                  <a:pt x="215" y="503"/>
                </a:cubicBezTo>
                <a:cubicBezTo>
                  <a:pt x="217" y="512"/>
                  <a:pt x="217" y="512"/>
                  <a:pt x="217" y="512"/>
                </a:cubicBezTo>
                <a:cubicBezTo>
                  <a:pt x="218" y="512"/>
                  <a:pt x="218" y="512"/>
                  <a:pt x="219" y="513"/>
                </a:cubicBezTo>
                <a:cubicBezTo>
                  <a:pt x="226" y="507"/>
                  <a:pt x="226" y="507"/>
                  <a:pt x="226" y="507"/>
                </a:cubicBezTo>
                <a:cubicBezTo>
                  <a:pt x="227" y="507"/>
                  <a:pt x="229" y="507"/>
                  <a:pt x="229" y="507"/>
                </a:cubicBezTo>
                <a:cubicBezTo>
                  <a:pt x="234" y="511"/>
                  <a:pt x="234" y="511"/>
                  <a:pt x="234" y="511"/>
                </a:cubicBezTo>
                <a:cubicBezTo>
                  <a:pt x="235" y="512"/>
                  <a:pt x="235" y="513"/>
                  <a:pt x="235" y="514"/>
                </a:cubicBezTo>
                <a:cubicBezTo>
                  <a:pt x="230" y="522"/>
                  <a:pt x="230" y="522"/>
                  <a:pt x="230" y="522"/>
                </a:cubicBezTo>
                <a:cubicBezTo>
                  <a:pt x="231" y="523"/>
                  <a:pt x="231" y="523"/>
                  <a:pt x="232" y="524"/>
                </a:cubicBezTo>
                <a:cubicBezTo>
                  <a:pt x="241" y="524"/>
                  <a:pt x="241" y="524"/>
                  <a:pt x="241" y="524"/>
                </a:cubicBezTo>
                <a:cubicBezTo>
                  <a:pt x="242" y="524"/>
                  <a:pt x="243" y="525"/>
                  <a:pt x="243" y="527"/>
                </a:cubicBezTo>
                <a:cubicBezTo>
                  <a:pt x="244" y="532"/>
                  <a:pt x="244" y="532"/>
                  <a:pt x="244" y="532"/>
                </a:cubicBezTo>
                <a:cubicBezTo>
                  <a:pt x="244" y="534"/>
                  <a:pt x="244" y="535"/>
                  <a:pt x="243" y="535"/>
                </a:cubicBezTo>
                <a:cubicBezTo>
                  <a:pt x="234" y="539"/>
                  <a:pt x="234" y="539"/>
                  <a:pt x="234" y="539"/>
                </a:cubicBezTo>
                <a:cubicBezTo>
                  <a:pt x="234" y="539"/>
                  <a:pt x="234" y="540"/>
                  <a:pt x="234" y="541"/>
                </a:cubicBezTo>
                <a:cubicBezTo>
                  <a:pt x="241" y="547"/>
                  <a:pt x="241" y="547"/>
                  <a:pt x="241" y="547"/>
                </a:cubicBezTo>
                <a:cubicBezTo>
                  <a:pt x="241" y="548"/>
                  <a:pt x="242" y="549"/>
                  <a:pt x="241" y="550"/>
                </a:cubicBezTo>
                <a:cubicBezTo>
                  <a:pt x="238" y="555"/>
                  <a:pt x="238" y="555"/>
                  <a:pt x="238" y="555"/>
                </a:cubicBezTo>
                <a:cubicBezTo>
                  <a:pt x="238" y="556"/>
                  <a:pt x="237" y="557"/>
                  <a:pt x="235" y="557"/>
                </a:cubicBezTo>
                <a:cubicBezTo>
                  <a:pt x="227" y="554"/>
                  <a:pt x="227" y="554"/>
                  <a:pt x="227" y="554"/>
                </a:cubicBezTo>
                <a:cubicBezTo>
                  <a:pt x="226" y="554"/>
                  <a:pt x="226" y="555"/>
                  <a:pt x="226" y="555"/>
                </a:cubicBezTo>
                <a:cubicBezTo>
                  <a:pt x="227" y="564"/>
                  <a:pt x="227" y="564"/>
                  <a:pt x="227" y="564"/>
                </a:cubicBezTo>
                <a:cubicBezTo>
                  <a:pt x="228" y="565"/>
                  <a:pt x="227" y="566"/>
                  <a:pt x="226" y="566"/>
                </a:cubicBezTo>
                <a:cubicBezTo>
                  <a:pt x="220" y="569"/>
                  <a:pt x="220" y="569"/>
                  <a:pt x="220" y="569"/>
                </a:cubicBezTo>
                <a:cubicBezTo>
                  <a:pt x="219" y="570"/>
                  <a:pt x="218" y="569"/>
                  <a:pt x="218" y="568"/>
                </a:cubicBezTo>
                <a:cubicBezTo>
                  <a:pt x="212" y="561"/>
                  <a:pt x="212" y="561"/>
                  <a:pt x="212" y="561"/>
                </a:cubicBezTo>
                <a:cubicBezTo>
                  <a:pt x="211" y="561"/>
                  <a:pt x="210" y="561"/>
                  <a:pt x="210" y="561"/>
                </a:cubicBezTo>
                <a:cubicBezTo>
                  <a:pt x="209" y="561"/>
                  <a:pt x="209" y="561"/>
                  <a:pt x="209" y="561"/>
                </a:cubicBezTo>
                <a:cubicBezTo>
                  <a:pt x="205" y="569"/>
                  <a:pt x="205" y="569"/>
                  <a:pt x="205" y="569"/>
                </a:cubicBezTo>
                <a:cubicBezTo>
                  <a:pt x="204" y="570"/>
                  <a:pt x="203" y="570"/>
                  <a:pt x="202" y="570"/>
                </a:cubicBezTo>
                <a:cubicBezTo>
                  <a:pt x="196" y="568"/>
                  <a:pt x="196" y="568"/>
                  <a:pt x="196" y="568"/>
                </a:cubicBezTo>
                <a:cubicBezTo>
                  <a:pt x="195" y="568"/>
                  <a:pt x="195" y="567"/>
                  <a:pt x="195" y="566"/>
                </a:cubicBezTo>
                <a:close/>
                <a:moveTo>
                  <a:pt x="196" y="536"/>
                </a:moveTo>
                <a:cubicBezTo>
                  <a:pt x="196" y="543"/>
                  <a:pt x="202" y="549"/>
                  <a:pt x="210" y="549"/>
                </a:cubicBezTo>
                <a:cubicBezTo>
                  <a:pt x="217" y="549"/>
                  <a:pt x="223" y="543"/>
                  <a:pt x="223" y="536"/>
                </a:cubicBezTo>
                <a:cubicBezTo>
                  <a:pt x="223" y="528"/>
                  <a:pt x="217" y="523"/>
                  <a:pt x="210" y="523"/>
                </a:cubicBezTo>
                <a:cubicBezTo>
                  <a:pt x="202" y="523"/>
                  <a:pt x="196" y="528"/>
                  <a:pt x="196" y="536"/>
                </a:cubicBezTo>
                <a:close/>
                <a:moveTo>
                  <a:pt x="124" y="910"/>
                </a:moveTo>
                <a:cubicBezTo>
                  <a:pt x="125" y="901"/>
                  <a:pt x="125" y="901"/>
                  <a:pt x="125" y="901"/>
                </a:cubicBezTo>
                <a:cubicBezTo>
                  <a:pt x="124" y="901"/>
                  <a:pt x="123" y="900"/>
                  <a:pt x="122" y="899"/>
                </a:cubicBezTo>
                <a:cubicBezTo>
                  <a:pt x="114" y="902"/>
                  <a:pt x="114" y="902"/>
                  <a:pt x="114" y="902"/>
                </a:cubicBezTo>
                <a:cubicBezTo>
                  <a:pt x="113" y="903"/>
                  <a:pt x="111" y="902"/>
                  <a:pt x="111" y="901"/>
                </a:cubicBezTo>
                <a:cubicBezTo>
                  <a:pt x="107" y="896"/>
                  <a:pt x="107" y="896"/>
                  <a:pt x="107" y="896"/>
                </a:cubicBezTo>
                <a:cubicBezTo>
                  <a:pt x="107" y="895"/>
                  <a:pt x="107" y="894"/>
                  <a:pt x="108" y="893"/>
                </a:cubicBezTo>
                <a:cubicBezTo>
                  <a:pt x="114" y="887"/>
                  <a:pt x="114" y="887"/>
                  <a:pt x="114" y="887"/>
                </a:cubicBezTo>
                <a:cubicBezTo>
                  <a:pt x="114" y="886"/>
                  <a:pt x="114" y="884"/>
                  <a:pt x="114" y="883"/>
                </a:cubicBezTo>
                <a:cubicBezTo>
                  <a:pt x="105" y="880"/>
                  <a:pt x="105" y="880"/>
                  <a:pt x="105" y="880"/>
                </a:cubicBezTo>
                <a:cubicBezTo>
                  <a:pt x="104" y="879"/>
                  <a:pt x="104" y="878"/>
                  <a:pt x="104" y="877"/>
                </a:cubicBezTo>
                <a:cubicBezTo>
                  <a:pt x="105" y="871"/>
                  <a:pt x="105" y="871"/>
                  <a:pt x="105" y="871"/>
                </a:cubicBezTo>
                <a:cubicBezTo>
                  <a:pt x="105" y="870"/>
                  <a:pt x="106" y="869"/>
                  <a:pt x="107" y="869"/>
                </a:cubicBezTo>
                <a:cubicBezTo>
                  <a:pt x="116" y="869"/>
                  <a:pt x="116" y="869"/>
                  <a:pt x="116" y="869"/>
                </a:cubicBezTo>
                <a:cubicBezTo>
                  <a:pt x="117" y="868"/>
                  <a:pt x="117" y="867"/>
                  <a:pt x="118" y="867"/>
                </a:cubicBezTo>
                <a:cubicBezTo>
                  <a:pt x="113" y="859"/>
                  <a:pt x="113" y="859"/>
                  <a:pt x="113" y="859"/>
                </a:cubicBezTo>
                <a:cubicBezTo>
                  <a:pt x="113" y="858"/>
                  <a:pt x="113" y="857"/>
                  <a:pt x="114" y="856"/>
                </a:cubicBezTo>
                <a:cubicBezTo>
                  <a:pt x="118" y="852"/>
                  <a:pt x="118" y="852"/>
                  <a:pt x="118" y="852"/>
                </a:cubicBezTo>
                <a:cubicBezTo>
                  <a:pt x="119" y="851"/>
                  <a:pt x="121" y="851"/>
                  <a:pt x="122" y="852"/>
                </a:cubicBezTo>
                <a:cubicBezTo>
                  <a:pt x="129" y="857"/>
                  <a:pt x="129" y="857"/>
                  <a:pt x="129" y="857"/>
                </a:cubicBezTo>
                <a:cubicBezTo>
                  <a:pt x="129" y="857"/>
                  <a:pt x="130" y="857"/>
                  <a:pt x="131" y="856"/>
                </a:cubicBezTo>
                <a:cubicBezTo>
                  <a:pt x="133" y="847"/>
                  <a:pt x="133" y="847"/>
                  <a:pt x="133" y="847"/>
                </a:cubicBezTo>
                <a:cubicBezTo>
                  <a:pt x="133" y="846"/>
                  <a:pt x="134" y="845"/>
                  <a:pt x="135" y="845"/>
                </a:cubicBezTo>
                <a:cubicBezTo>
                  <a:pt x="142" y="845"/>
                  <a:pt x="142" y="845"/>
                  <a:pt x="142" y="845"/>
                </a:cubicBezTo>
                <a:cubicBezTo>
                  <a:pt x="143" y="845"/>
                  <a:pt x="144" y="846"/>
                  <a:pt x="144" y="847"/>
                </a:cubicBezTo>
                <a:cubicBezTo>
                  <a:pt x="146" y="856"/>
                  <a:pt x="146" y="856"/>
                  <a:pt x="146" y="856"/>
                </a:cubicBezTo>
                <a:cubicBezTo>
                  <a:pt x="147" y="857"/>
                  <a:pt x="148" y="857"/>
                  <a:pt x="148" y="857"/>
                </a:cubicBezTo>
                <a:cubicBezTo>
                  <a:pt x="156" y="852"/>
                  <a:pt x="156" y="852"/>
                  <a:pt x="156" y="852"/>
                </a:cubicBezTo>
                <a:cubicBezTo>
                  <a:pt x="156" y="851"/>
                  <a:pt x="158" y="851"/>
                  <a:pt x="159" y="852"/>
                </a:cubicBezTo>
                <a:cubicBezTo>
                  <a:pt x="163" y="856"/>
                  <a:pt x="163" y="856"/>
                  <a:pt x="163" y="856"/>
                </a:cubicBezTo>
                <a:cubicBezTo>
                  <a:pt x="164" y="856"/>
                  <a:pt x="164" y="858"/>
                  <a:pt x="164" y="859"/>
                </a:cubicBezTo>
                <a:cubicBezTo>
                  <a:pt x="160" y="867"/>
                  <a:pt x="160" y="867"/>
                  <a:pt x="160" y="867"/>
                </a:cubicBezTo>
                <a:cubicBezTo>
                  <a:pt x="160" y="867"/>
                  <a:pt x="160" y="868"/>
                  <a:pt x="161" y="869"/>
                </a:cubicBezTo>
                <a:cubicBezTo>
                  <a:pt x="170" y="869"/>
                  <a:pt x="170" y="869"/>
                  <a:pt x="170" y="869"/>
                </a:cubicBezTo>
                <a:cubicBezTo>
                  <a:pt x="171" y="869"/>
                  <a:pt x="172" y="870"/>
                  <a:pt x="172" y="871"/>
                </a:cubicBezTo>
                <a:cubicBezTo>
                  <a:pt x="173" y="877"/>
                  <a:pt x="173" y="877"/>
                  <a:pt x="173" y="877"/>
                </a:cubicBezTo>
                <a:cubicBezTo>
                  <a:pt x="173" y="878"/>
                  <a:pt x="173" y="879"/>
                  <a:pt x="172" y="880"/>
                </a:cubicBezTo>
                <a:cubicBezTo>
                  <a:pt x="163" y="883"/>
                  <a:pt x="163" y="883"/>
                  <a:pt x="163" y="883"/>
                </a:cubicBezTo>
                <a:cubicBezTo>
                  <a:pt x="163" y="884"/>
                  <a:pt x="163" y="885"/>
                  <a:pt x="163" y="886"/>
                </a:cubicBezTo>
                <a:cubicBezTo>
                  <a:pt x="170" y="892"/>
                  <a:pt x="170" y="892"/>
                  <a:pt x="170" y="892"/>
                </a:cubicBezTo>
                <a:cubicBezTo>
                  <a:pt x="171" y="892"/>
                  <a:pt x="171" y="893"/>
                  <a:pt x="170" y="894"/>
                </a:cubicBezTo>
                <a:cubicBezTo>
                  <a:pt x="167" y="900"/>
                  <a:pt x="167" y="900"/>
                  <a:pt x="167" y="900"/>
                </a:cubicBezTo>
                <a:cubicBezTo>
                  <a:pt x="167" y="901"/>
                  <a:pt x="166" y="901"/>
                  <a:pt x="164" y="901"/>
                </a:cubicBezTo>
                <a:cubicBezTo>
                  <a:pt x="156" y="898"/>
                  <a:pt x="156" y="898"/>
                  <a:pt x="156" y="898"/>
                </a:cubicBezTo>
                <a:cubicBezTo>
                  <a:pt x="156" y="899"/>
                  <a:pt x="155" y="899"/>
                  <a:pt x="155" y="900"/>
                </a:cubicBezTo>
                <a:cubicBezTo>
                  <a:pt x="156" y="909"/>
                  <a:pt x="156" y="909"/>
                  <a:pt x="156" y="909"/>
                </a:cubicBezTo>
                <a:cubicBezTo>
                  <a:pt x="157" y="909"/>
                  <a:pt x="156" y="911"/>
                  <a:pt x="155" y="911"/>
                </a:cubicBezTo>
                <a:cubicBezTo>
                  <a:pt x="149" y="913"/>
                  <a:pt x="149" y="913"/>
                  <a:pt x="149" y="913"/>
                </a:cubicBezTo>
                <a:cubicBezTo>
                  <a:pt x="148" y="914"/>
                  <a:pt x="147" y="913"/>
                  <a:pt x="147" y="913"/>
                </a:cubicBezTo>
                <a:cubicBezTo>
                  <a:pt x="141" y="905"/>
                  <a:pt x="141" y="905"/>
                  <a:pt x="141" y="905"/>
                </a:cubicBezTo>
                <a:cubicBezTo>
                  <a:pt x="141" y="905"/>
                  <a:pt x="140" y="905"/>
                  <a:pt x="139" y="905"/>
                </a:cubicBezTo>
                <a:cubicBezTo>
                  <a:pt x="138" y="905"/>
                  <a:pt x="138" y="905"/>
                  <a:pt x="138" y="905"/>
                </a:cubicBezTo>
                <a:cubicBezTo>
                  <a:pt x="134" y="913"/>
                  <a:pt x="134" y="913"/>
                  <a:pt x="134" y="913"/>
                </a:cubicBezTo>
                <a:cubicBezTo>
                  <a:pt x="133" y="914"/>
                  <a:pt x="132" y="915"/>
                  <a:pt x="131" y="914"/>
                </a:cubicBezTo>
                <a:cubicBezTo>
                  <a:pt x="125" y="912"/>
                  <a:pt x="125" y="913"/>
                  <a:pt x="125" y="913"/>
                </a:cubicBezTo>
                <a:cubicBezTo>
                  <a:pt x="124" y="912"/>
                  <a:pt x="124" y="911"/>
                  <a:pt x="124" y="910"/>
                </a:cubicBezTo>
                <a:close/>
                <a:moveTo>
                  <a:pt x="125" y="880"/>
                </a:moveTo>
                <a:cubicBezTo>
                  <a:pt x="125" y="888"/>
                  <a:pt x="131" y="893"/>
                  <a:pt x="139" y="893"/>
                </a:cubicBezTo>
                <a:cubicBezTo>
                  <a:pt x="146" y="893"/>
                  <a:pt x="152" y="888"/>
                  <a:pt x="152" y="880"/>
                </a:cubicBezTo>
                <a:cubicBezTo>
                  <a:pt x="152" y="873"/>
                  <a:pt x="146" y="867"/>
                  <a:pt x="139" y="867"/>
                </a:cubicBezTo>
                <a:cubicBezTo>
                  <a:pt x="131" y="867"/>
                  <a:pt x="125" y="873"/>
                  <a:pt x="125" y="880"/>
                </a:cubicBezTo>
                <a:close/>
                <a:moveTo>
                  <a:pt x="435" y="455"/>
                </a:moveTo>
                <a:cubicBezTo>
                  <a:pt x="435" y="455"/>
                  <a:pt x="436" y="454"/>
                  <a:pt x="436" y="453"/>
                </a:cubicBezTo>
                <a:cubicBezTo>
                  <a:pt x="432" y="445"/>
                  <a:pt x="432" y="445"/>
                  <a:pt x="432" y="445"/>
                </a:cubicBezTo>
                <a:cubicBezTo>
                  <a:pt x="431" y="444"/>
                  <a:pt x="431" y="443"/>
                  <a:pt x="432" y="442"/>
                </a:cubicBezTo>
                <a:cubicBezTo>
                  <a:pt x="437" y="438"/>
                  <a:pt x="437" y="438"/>
                  <a:pt x="437" y="438"/>
                </a:cubicBezTo>
                <a:cubicBezTo>
                  <a:pt x="438" y="438"/>
                  <a:pt x="439" y="438"/>
                  <a:pt x="440" y="438"/>
                </a:cubicBezTo>
                <a:cubicBezTo>
                  <a:pt x="447" y="444"/>
                  <a:pt x="447" y="444"/>
                  <a:pt x="447" y="444"/>
                </a:cubicBezTo>
                <a:cubicBezTo>
                  <a:pt x="448" y="443"/>
                  <a:pt x="449" y="443"/>
                  <a:pt x="450" y="443"/>
                </a:cubicBezTo>
                <a:cubicBezTo>
                  <a:pt x="452" y="434"/>
                  <a:pt x="452" y="434"/>
                  <a:pt x="452" y="434"/>
                </a:cubicBezTo>
                <a:cubicBezTo>
                  <a:pt x="452" y="433"/>
                  <a:pt x="453" y="432"/>
                  <a:pt x="454" y="432"/>
                </a:cubicBezTo>
                <a:cubicBezTo>
                  <a:pt x="460" y="432"/>
                  <a:pt x="460" y="432"/>
                  <a:pt x="460" y="432"/>
                </a:cubicBezTo>
                <a:cubicBezTo>
                  <a:pt x="461" y="432"/>
                  <a:pt x="462" y="433"/>
                  <a:pt x="462" y="434"/>
                </a:cubicBezTo>
                <a:cubicBezTo>
                  <a:pt x="464" y="443"/>
                  <a:pt x="464" y="443"/>
                  <a:pt x="464" y="443"/>
                </a:cubicBezTo>
                <a:cubicBezTo>
                  <a:pt x="465" y="443"/>
                  <a:pt x="466" y="443"/>
                  <a:pt x="467" y="444"/>
                </a:cubicBezTo>
                <a:cubicBezTo>
                  <a:pt x="474" y="438"/>
                  <a:pt x="474" y="438"/>
                  <a:pt x="474" y="438"/>
                </a:cubicBezTo>
                <a:cubicBezTo>
                  <a:pt x="475" y="438"/>
                  <a:pt x="476" y="438"/>
                  <a:pt x="477" y="438"/>
                </a:cubicBezTo>
                <a:cubicBezTo>
                  <a:pt x="482" y="442"/>
                  <a:pt x="482" y="442"/>
                  <a:pt x="482" y="442"/>
                </a:cubicBezTo>
                <a:cubicBezTo>
                  <a:pt x="483" y="443"/>
                  <a:pt x="483" y="444"/>
                  <a:pt x="482" y="445"/>
                </a:cubicBezTo>
                <a:cubicBezTo>
                  <a:pt x="478" y="453"/>
                  <a:pt x="478" y="453"/>
                  <a:pt x="478" y="453"/>
                </a:cubicBezTo>
                <a:cubicBezTo>
                  <a:pt x="478" y="454"/>
                  <a:pt x="479" y="455"/>
                  <a:pt x="479" y="455"/>
                </a:cubicBezTo>
                <a:cubicBezTo>
                  <a:pt x="488" y="455"/>
                  <a:pt x="488" y="455"/>
                  <a:pt x="488" y="455"/>
                </a:cubicBezTo>
                <a:cubicBezTo>
                  <a:pt x="489" y="455"/>
                  <a:pt x="490" y="456"/>
                  <a:pt x="491" y="458"/>
                </a:cubicBezTo>
                <a:cubicBezTo>
                  <a:pt x="492" y="463"/>
                  <a:pt x="492" y="463"/>
                  <a:pt x="492" y="463"/>
                </a:cubicBezTo>
                <a:cubicBezTo>
                  <a:pt x="492" y="465"/>
                  <a:pt x="491" y="466"/>
                  <a:pt x="490" y="466"/>
                </a:cubicBezTo>
                <a:cubicBezTo>
                  <a:pt x="482" y="470"/>
                  <a:pt x="482" y="470"/>
                  <a:pt x="482" y="470"/>
                </a:cubicBezTo>
                <a:cubicBezTo>
                  <a:pt x="482" y="471"/>
                  <a:pt x="482" y="471"/>
                  <a:pt x="481" y="472"/>
                </a:cubicBezTo>
                <a:cubicBezTo>
                  <a:pt x="488" y="478"/>
                  <a:pt x="488" y="478"/>
                  <a:pt x="488" y="478"/>
                </a:cubicBezTo>
                <a:cubicBezTo>
                  <a:pt x="489" y="479"/>
                  <a:pt x="489" y="480"/>
                  <a:pt x="489" y="481"/>
                </a:cubicBezTo>
                <a:cubicBezTo>
                  <a:pt x="486" y="487"/>
                  <a:pt x="486" y="487"/>
                  <a:pt x="486" y="487"/>
                </a:cubicBezTo>
                <a:cubicBezTo>
                  <a:pt x="485" y="487"/>
                  <a:pt x="484" y="488"/>
                  <a:pt x="483" y="488"/>
                </a:cubicBezTo>
                <a:cubicBezTo>
                  <a:pt x="474" y="485"/>
                  <a:pt x="474" y="485"/>
                  <a:pt x="474" y="485"/>
                </a:cubicBezTo>
                <a:cubicBezTo>
                  <a:pt x="474" y="485"/>
                  <a:pt x="474" y="486"/>
                  <a:pt x="473" y="486"/>
                </a:cubicBezTo>
                <a:cubicBezTo>
                  <a:pt x="475" y="495"/>
                  <a:pt x="475" y="495"/>
                  <a:pt x="475" y="495"/>
                </a:cubicBezTo>
                <a:cubicBezTo>
                  <a:pt x="475" y="496"/>
                  <a:pt x="475" y="497"/>
                  <a:pt x="474" y="498"/>
                </a:cubicBezTo>
                <a:cubicBezTo>
                  <a:pt x="468" y="500"/>
                  <a:pt x="468" y="500"/>
                  <a:pt x="468" y="500"/>
                </a:cubicBezTo>
                <a:cubicBezTo>
                  <a:pt x="467" y="501"/>
                  <a:pt x="466" y="500"/>
                  <a:pt x="465" y="499"/>
                </a:cubicBezTo>
                <a:cubicBezTo>
                  <a:pt x="460" y="492"/>
                  <a:pt x="460" y="492"/>
                  <a:pt x="460" y="492"/>
                </a:cubicBezTo>
                <a:cubicBezTo>
                  <a:pt x="459" y="492"/>
                  <a:pt x="458" y="492"/>
                  <a:pt x="457" y="492"/>
                </a:cubicBezTo>
                <a:cubicBezTo>
                  <a:pt x="457" y="492"/>
                  <a:pt x="457" y="492"/>
                  <a:pt x="457" y="492"/>
                </a:cubicBezTo>
                <a:cubicBezTo>
                  <a:pt x="453" y="500"/>
                  <a:pt x="453" y="500"/>
                  <a:pt x="453" y="500"/>
                </a:cubicBezTo>
                <a:cubicBezTo>
                  <a:pt x="452" y="501"/>
                  <a:pt x="451" y="501"/>
                  <a:pt x="450" y="501"/>
                </a:cubicBezTo>
                <a:cubicBezTo>
                  <a:pt x="444" y="499"/>
                  <a:pt x="444" y="499"/>
                  <a:pt x="444" y="499"/>
                </a:cubicBezTo>
                <a:cubicBezTo>
                  <a:pt x="443" y="499"/>
                  <a:pt x="442" y="498"/>
                  <a:pt x="442" y="497"/>
                </a:cubicBezTo>
                <a:cubicBezTo>
                  <a:pt x="443" y="488"/>
                  <a:pt x="443" y="488"/>
                  <a:pt x="443" y="488"/>
                </a:cubicBezTo>
                <a:cubicBezTo>
                  <a:pt x="442" y="487"/>
                  <a:pt x="442" y="487"/>
                  <a:pt x="441" y="486"/>
                </a:cubicBezTo>
                <a:cubicBezTo>
                  <a:pt x="432" y="489"/>
                  <a:pt x="432" y="489"/>
                  <a:pt x="432" y="489"/>
                </a:cubicBezTo>
                <a:cubicBezTo>
                  <a:pt x="431" y="489"/>
                  <a:pt x="430" y="489"/>
                  <a:pt x="429" y="488"/>
                </a:cubicBezTo>
                <a:cubicBezTo>
                  <a:pt x="426" y="483"/>
                  <a:pt x="426" y="483"/>
                  <a:pt x="426" y="483"/>
                </a:cubicBezTo>
                <a:cubicBezTo>
                  <a:pt x="426" y="482"/>
                  <a:pt x="426" y="481"/>
                  <a:pt x="426" y="480"/>
                </a:cubicBezTo>
                <a:cubicBezTo>
                  <a:pt x="433" y="474"/>
                  <a:pt x="433" y="474"/>
                  <a:pt x="433" y="474"/>
                </a:cubicBezTo>
                <a:cubicBezTo>
                  <a:pt x="433" y="472"/>
                  <a:pt x="432" y="471"/>
                  <a:pt x="432" y="470"/>
                </a:cubicBezTo>
                <a:cubicBezTo>
                  <a:pt x="424" y="466"/>
                  <a:pt x="424" y="466"/>
                  <a:pt x="424" y="466"/>
                </a:cubicBezTo>
                <a:cubicBezTo>
                  <a:pt x="423" y="466"/>
                  <a:pt x="422" y="465"/>
                  <a:pt x="423" y="464"/>
                </a:cubicBezTo>
                <a:cubicBezTo>
                  <a:pt x="423" y="458"/>
                  <a:pt x="423" y="458"/>
                  <a:pt x="423" y="458"/>
                </a:cubicBezTo>
                <a:cubicBezTo>
                  <a:pt x="424" y="456"/>
                  <a:pt x="425" y="455"/>
                  <a:pt x="426" y="455"/>
                </a:cubicBezTo>
                <a:cubicBezTo>
                  <a:pt x="435" y="455"/>
                  <a:pt x="435" y="455"/>
                  <a:pt x="435" y="455"/>
                </a:cubicBezTo>
                <a:close/>
                <a:moveTo>
                  <a:pt x="444" y="467"/>
                </a:moveTo>
                <a:cubicBezTo>
                  <a:pt x="444" y="474"/>
                  <a:pt x="450" y="480"/>
                  <a:pt x="457" y="480"/>
                </a:cubicBezTo>
                <a:cubicBezTo>
                  <a:pt x="464" y="480"/>
                  <a:pt x="470" y="474"/>
                  <a:pt x="470" y="467"/>
                </a:cubicBezTo>
                <a:cubicBezTo>
                  <a:pt x="470" y="459"/>
                  <a:pt x="464" y="454"/>
                  <a:pt x="457" y="454"/>
                </a:cubicBezTo>
                <a:cubicBezTo>
                  <a:pt x="450" y="454"/>
                  <a:pt x="444" y="459"/>
                  <a:pt x="444" y="467"/>
                </a:cubicBezTo>
                <a:close/>
                <a:moveTo>
                  <a:pt x="577" y="455"/>
                </a:moveTo>
                <a:cubicBezTo>
                  <a:pt x="577" y="455"/>
                  <a:pt x="577" y="454"/>
                  <a:pt x="578" y="453"/>
                </a:cubicBezTo>
                <a:cubicBezTo>
                  <a:pt x="573" y="445"/>
                  <a:pt x="573" y="445"/>
                  <a:pt x="573" y="445"/>
                </a:cubicBezTo>
                <a:cubicBezTo>
                  <a:pt x="573" y="444"/>
                  <a:pt x="573" y="443"/>
                  <a:pt x="574" y="442"/>
                </a:cubicBezTo>
                <a:cubicBezTo>
                  <a:pt x="579" y="438"/>
                  <a:pt x="579" y="438"/>
                  <a:pt x="579" y="438"/>
                </a:cubicBezTo>
                <a:cubicBezTo>
                  <a:pt x="580" y="438"/>
                  <a:pt x="581" y="438"/>
                  <a:pt x="582" y="438"/>
                </a:cubicBezTo>
                <a:cubicBezTo>
                  <a:pt x="589" y="444"/>
                  <a:pt x="589" y="444"/>
                  <a:pt x="589" y="444"/>
                </a:cubicBezTo>
                <a:cubicBezTo>
                  <a:pt x="590" y="443"/>
                  <a:pt x="591" y="443"/>
                  <a:pt x="592" y="443"/>
                </a:cubicBezTo>
                <a:cubicBezTo>
                  <a:pt x="593" y="434"/>
                  <a:pt x="593" y="434"/>
                  <a:pt x="593" y="434"/>
                </a:cubicBezTo>
                <a:cubicBezTo>
                  <a:pt x="594" y="433"/>
                  <a:pt x="595" y="432"/>
                  <a:pt x="596" y="432"/>
                </a:cubicBezTo>
                <a:cubicBezTo>
                  <a:pt x="602" y="432"/>
                  <a:pt x="602" y="432"/>
                  <a:pt x="602" y="432"/>
                </a:cubicBezTo>
                <a:cubicBezTo>
                  <a:pt x="603" y="432"/>
                  <a:pt x="604" y="433"/>
                  <a:pt x="604" y="434"/>
                </a:cubicBezTo>
                <a:cubicBezTo>
                  <a:pt x="606" y="443"/>
                  <a:pt x="606" y="443"/>
                  <a:pt x="606" y="443"/>
                </a:cubicBezTo>
                <a:cubicBezTo>
                  <a:pt x="607" y="443"/>
                  <a:pt x="608" y="443"/>
                  <a:pt x="609" y="444"/>
                </a:cubicBezTo>
                <a:cubicBezTo>
                  <a:pt x="616" y="438"/>
                  <a:pt x="616" y="438"/>
                  <a:pt x="616" y="438"/>
                </a:cubicBezTo>
                <a:cubicBezTo>
                  <a:pt x="616" y="438"/>
                  <a:pt x="618" y="438"/>
                  <a:pt x="619" y="438"/>
                </a:cubicBezTo>
                <a:cubicBezTo>
                  <a:pt x="623" y="442"/>
                  <a:pt x="623" y="442"/>
                  <a:pt x="623" y="442"/>
                </a:cubicBezTo>
                <a:cubicBezTo>
                  <a:pt x="624" y="443"/>
                  <a:pt x="625" y="444"/>
                  <a:pt x="624" y="445"/>
                </a:cubicBezTo>
                <a:cubicBezTo>
                  <a:pt x="620" y="453"/>
                  <a:pt x="620" y="453"/>
                  <a:pt x="620" y="453"/>
                </a:cubicBezTo>
                <a:cubicBezTo>
                  <a:pt x="620" y="454"/>
                  <a:pt x="621" y="455"/>
                  <a:pt x="621" y="455"/>
                </a:cubicBezTo>
                <a:cubicBezTo>
                  <a:pt x="630" y="455"/>
                  <a:pt x="630" y="455"/>
                  <a:pt x="630" y="455"/>
                </a:cubicBezTo>
                <a:cubicBezTo>
                  <a:pt x="631" y="455"/>
                  <a:pt x="632" y="456"/>
                  <a:pt x="632" y="458"/>
                </a:cubicBezTo>
                <a:cubicBezTo>
                  <a:pt x="634" y="463"/>
                  <a:pt x="634" y="463"/>
                  <a:pt x="634" y="463"/>
                </a:cubicBezTo>
                <a:cubicBezTo>
                  <a:pt x="634" y="465"/>
                  <a:pt x="633" y="466"/>
                  <a:pt x="632" y="466"/>
                </a:cubicBezTo>
                <a:cubicBezTo>
                  <a:pt x="624" y="470"/>
                  <a:pt x="624" y="470"/>
                  <a:pt x="624" y="470"/>
                </a:cubicBezTo>
                <a:cubicBezTo>
                  <a:pt x="623" y="471"/>
                  <a:pt x="623" y="471"/>
                  <a:pt x="623" y="472"/>
                </a:cubicBezTo>
                <a:cubicBezTo>
                  <a:pt x="630" y="478"/>
                  <a:pt x="630" y="478"/>
                  <a:pt x="630" y="478"/>
                </a:cubicBezTo>
                <a:cubicBezTo>
                  <a:pt x="631" y="479"/>
                  <a:pt x="631" y="480"/>
                  <a:pt x="631" y="481"/>
                </a:cubicBezTo>
                <a:cubicBezTo>
                  <a:pt x="628" y="487"/>
                  <a:pt x="628" y="487"/>
                  <a:pt x="628" y="487"/>
                </a:cubicBezTo>
                <a:cubicBezTo>
                  <a:pt x="627" y="487"/>
                  <a:pt x="626" y="488"/>
                  <a:pt x="625" y="488"/>
                </a:cubicBezTo>
                <a:cubicBezTo>
                  <a:pt x="616" y="485"/>
                  <a:pt x="616" y="485"/>
                  <a:pt x="616" y="485"/>
                </a:cubicBezTo>
                <a:cubicBezTo>
                  <a:pt x="616" y="485"/>
                  <a:pt x="615" y="486"/>
                  <a:pt x="615" y="486"/>
                </a:cubicBezTo>
                <a:cubicBezTo>
                  <a:pt x="617" y="495"/>
                  <a:pt x="617" y="495"/>
                  <a:pt x="617" y="495"/>
                </a:cubicBezTo>
                <a:cubicBezTo>
                  <a:pt x="617" y="496"/>
                  <a:pt x="616" y="497"/>
                  <a:pt x="615" y="498"/>
                </a:cubicBezTo>
                <a:cubicBezTo>
                  <a:pt x="610" y="500"/>
                  <a:pt x="610" y="500"/>
                  <a:pt x="610" y="500"/>
                </a:cubicBezTo>
                <a:cubicBezTo>
                  <a:pt x="609" y="501"/>
                  <a:pt x="608" y="500"/>
                  <a:pt x="607" y="499"/>
                </a:cubicBezTo>
                <a:cubicBezTo>
                  <a:pt x="602" y="492"/>
                  <a:pt x="602" y="492"/>
                  <a:pt x="602" y="492"/>
                </a:cubicBezTo>
                <a:cubicBezTo>
                  <a:pt x="601" y="492"/>
                  <a:pt x="600" y="492"/>
                  <a:pt x="599" y="492"/>
                </a:cubicBezTo>
                <a:cubicBezTo>
                  <a:pt x="599" y="492"/>
                  <a:pt x="599" y="492"/>
                  <a:pt x="599" y="492"/>
                </a:cubicBezTo>
                <a:cubicBezTo>
                  <a:pt x="594" y="500"/>
                  <a:pt x="594" y="500"/>
                  <a:pt x="594" y="500"/>
                </a:cubicBezTo>
                <a:cubicBezTo>
                  <a:pt x="594" y="501"/>
                  <a:pt x="593" y="501"/>
                  <a:pt x="592" y="501"/>
                </a:cubicBezTo>
                <a:cubicBezTo>
                  <a:pt x="585" y="499"/>
                  <a:pt x="585" y="499"/>
                  <a:pt x="585" y="499"/>
                </a:cubicBezTo>
                <a:cubicBezTo>
                  <a:pt x="585" y="499"/>
                  <a:pt x="584" y="498"/>
                  <a:pt x="584" y="497"/>
                </a:cubicBezTo>
                <a:cubicBezTo>
                  <a:pt x="585" y="488"/>
                  <a:pt x="585" y="488"/>
                  <a:pt x="585" y="488"/>
                </a:cubicBezTo>
                <a:cubicBezTo>
                  <a:pt x="584" y="487"/>
                  <a:pt x="583" y="487"/>
                  <a:pt x="582" y="486"/>
                </a:cubicBezTo>
                <a:cubicBezTo>
                  <a:pt x="574" y="489"/>
                  <a:pt x="574" y="489"/>
                  <a:pt x="574" y="489"/>
                </a:cubicBezTo>
                <a:cubicBezTo>
                  <a:pt x="573" y="489"/>
                  <a:pt x="572" y="489"/>
                  <a:pt x="571" y="488"/>
                </a:cubicBezTo>
                <a:cubicBezTo>
                  <a:pt x="568" y="483"/>
                  <a:pt x="568" y="483"/>
                  <a:pt x="568" y="483"/>
                </a:cubicBezTo>
                <a:cubicBezTo>
                  <a:pt x="567" y="482"/>
                  <a:pt x="567" y="481"/>
                  <a:pt x="568" y="480"/>
                </a:cubicBezTo>
                <a:cubicBezTo>
                  <a:pt x="575" y="474"/>
                  <a:pt x="575" y="474"/>
                  <a:pt x="575" y="474"/>
                </a:cubicBezTo>
                <a:cubicBezTo>
                  <a:pt x="574" y="472"/>
                  <a:pt x="574" y="471"/>
                  <a:pt x="574" y="470"/>
                </a:cubicBezTo>
                <a:cubicBezTo>
                  <a:pt x="566" y="466"/>
                  <a:pt x="566" y="466"/>
                  <a:pt x="566" y="466"/>
                </a:cubicBezTo>
                <a:cubicBezTo>
                  <a:pt x="565" y="466"/>
                  <a:pt x="564" y="465"/>
                  <a:pt x="564" y="464"/>
                </a:cubicBezTo>
                <a:cubicBezTo>
                  <a:pt x="565" y="458"/>
                  <a:pt x="565" y="458"/>
                  <a:pt x="565" y="458"/>
                </a:cubicBezTo>
                <a:cubicBezTo>
                  <a:pt x="566" y="456"/>
                  <a:pt x="566" y="455"/>
                  <a:pt x="568" y="455"/>
                </a:cubicBezTo>
                <a:cubicBezTo>
                  <a:pt x="577" y="455"/>
                  <a:pt x="577" y="455"/>
                  <a:pt x="577" y="455"/>
                </a:cubicBezTo>
                <a:close/>
                <a:moveTo>
                  <a:pt x="585" y="467"/>
                </a:moveTo>
                <a:cubicBezTo>
                  <a:pt x="585" y="474"/>
                  <a:pt x="592" y="480"/>
                  <a:pt x="599" y="480"/>
                </a:cubicBezTo>
                <a:cubicBezTo>
                  <a:pt x="606" y="480"/>
                  <a:pt x="612" y="474"/>
                  <a:pt x="612" y="467"/>
                </a:cubicBezTo>
                <a:cubicBezTo>
                  <a:pt x="612" y="459"/>
                  <a:pt x="606" y="454"/>
                  <a:pt x="599" y="454"/>
                </a:cubicBezTo>
                <a:cubicBezTo>
                  <a:pt x="592" y="454"/>
                  <a:pt x="585" y="459"/>
                  <a:pt x="585" y="467"/>
                </a:cubicBezTo>
                <a:close/>
                <a:moveTo>
                  <a:pt x="68" y="875"/>
                </a:moveTo>
                <a:cubicBezTo>
                  <a:pt x="64" y="875"/>
                  <a:pt x="62" y="877"/>
                  <a:pt x="62" y="880"/>
                </a:cubicBezTo>
                <a:cubicBezTo>
                  <a:pt x="62" y="883"/>
                  <a:pt x="64" y="886"/>
                  <a:pt x="68" y="886"/>
                </a:cubicBezTo>
                <a:cubicBezTo>
                  <a:pt x="71" y="886"/>
                  <a:pt x="73" y="883"/>
                  <a:pt x="73" y="880"/>
                </a:cubicBezTo>
                <a:cubicBezTo>
                  <a:pt x="73" y="877"/>
                  <a:pt x="71" y="875"/>
                  <a:pt x="68" y="875"/>
                </a:cubicBezTo>
                <a:close/>
                <a:moveTo>
                  <a:pt x="457" y="473"/>
                </a:moveTo>
                <a:cubicBezTo>
                  <a:pt x="460" y="473"/>
                  <a:pt x="463" y="470"/>
                  <a:pt x="463" y="467"/>
                </a:cubicBezTo>
                <a:cubicBezTo>
                  <a:pt x="463" y="464"/>
                  <a:pt x="460" y="461"/>
                  <a:pt x="457" y="461"/>
                </a:cubicBezTo>
                <a:cubicBezTo>
                  <a:pt x="454" y="461"/>
                  <a:pt x="451" y="464"/>
                  <a:pt x="451" y="467"/>
                </a:cubicBezTo>
                <a:cubicBezTo>
                  <a:pt x="451" y="470"/>
                  <a:pt x="454" y="473"/>
                  <a:pt x="457" y="473"/>
                </a:cubicBezTo>
                <a:close/>
                <a:moveTo>
                  <a:pt x="610" y="7"/>
                </a:moveTo>
                <a:cubicBezTo>
                  <a:pt x="610" y="7"/>
                  <a:pt x="610" y="7"/>
                  <a:pt x="618" y="4"/>
                </a:cubicBezTo>
                <a:cubicBezTo>
                  <a:pt x="619" y="4"/>
                  <a:pt x="620" y="5"/>
                  <a:pt x="621" y="5"/>
                </a:cubicBezTo>
                <a:cubicBezTo>
                  <a:pt x="621" y="5"/>
                  <a:pt x="621" y="5"/>
                  <a:pt x="620" y="14"/>
                </a:cubicBezTo>
                <a:cubicBezTo>
                  <a:pt x="620" y="16"/>
                  <a:pt x="621" y="17"/>
                  <a:pt x="621" y="17"/>
                </a:cubicBezTo>
                <a:cubicBezTo>
                  <a:pt x="621" y="17"/>
                  <a:pt x="621" y="17"/>
                  <a:pt x="628" y="19"/>
                </a:cubicBezTo>
                <a:cubicBezTo>
                  <a:pt x="629" y="19"/>
                  <a:pt x="630" y="19"/>
                  <a:pt x="630" y="18"/>
                </a:cubicBezTo>
                <a:cubicBezTo>
                  <a:pt x="630" y="18"/>
                  <a:pt x="630" y="18"/>
                  <a:pt x="635" y="10"/>
                </a:cubicBezTo>
                <a:cubicBezTo>
                  <a:pt x="635" y="10"/>
                  <a:pt x="635" y="10"/>
                  <a:pt x="635" y="10"/>
                </a:cubicBezTo>
                <a:cubicBezTo>
                  <a:pt x="636" y="10"/>
                  <a:pt x="637" y="10"/>
                  <a:pt x="638" y="9"/>
                </a:cubicBezTo>
                <a:cubicBezTo>
                  <a:pt x="638" y="9"/>
                  <a:pt x="638" y="9"/>
                  <a:pt x="643" y="17"/>
                </a:cubicBezTo>
                <a:cubicBezTo>
                  <a:pt x="644" y="18"/>
                  <a:pt x="645" y="18"/>
                  <a:pt x="646" y="18"/>
                </a:cubicBezTo>
                <a:cubicBezTo>
                  <a:pt x="646" y="18"/>
                  <a:pt x="646" y="18"/>
                  <a:pt x="649" y="16"/>
                </a:cubicBezTo>
                <a:cubicBezTo>
                  <a:pt x="649" y="0"/>
                  <a:pt x="649" y="0"/>
                  <a:pt x="649" y="0"/>
                </a:cubicBezTo>
                <a:cubicBezTo>
                  <a:pt x="634" y="0"/>
                  <a:pt x="619" y="1"/>
                  <a:pt x="604" y="2"/>
                </a:cubicBezTo>
                <a:cubicBezTo>
                  <a:pt x="605" y="2"/>
                  <a:pt x="606" y="4"/>
                  <a:pt x="607" y="6"/>
                </a:cubicBezTo>
                <a:cubicBezTo>
                  <a:pt x="608" y="7"/>
                  <a:pt x="609" y="7"/>
                  <a:pt x="610" y="7"/>
                </a:cubicBezTo>
                <a:close/>
                <a:moveTo>
                  <a:pt x="400" y="318"/>
                </a:moveTo>
                <a:cubicBezTo>
                  <a:pt x="400" y="317"/>
                  <a:pt x="401" y="316"/>
                  <a:pt x="401" y="315"/>
                </a:cubicBezTo>
                <a:cubicBezTo>
                  <a:pt x="397" y="307"/>
                  <a:pt x="397" y="307"/>
                  <a:pt x="397" y="307"/>
                </a:cubicBezTo>
                <a:cubicBezTo>
                  <a:pt x="396" y="307"/>
                  <a:pt x="397" y="305"/>
                  <a:pt x="397" y="304"/>
                </a:cubicBezTo>
                <a:cubicBezTo>
                  <a:pt x="402" y="300"/>
                  <a:pt x="402" y="300"/>
                  <a:pt x="402" y="300"/>
                </a:cubicBezTo>
                <a:cubicBezTo>
                  <a:pt x="403" y="300"/>
                  <a:pt x="404" y="300"/>
                  <a:pt x="405" y="300"/>
                </a:cubicBezTo>
                <a:cubicBezTo>
                  <a:pt x="412" y="306"/>
                  <a:pt x="412" y="306"/>
                  <a:pt x="412" y="306"/>
                </a:cubicBezTo>
                <a:cubicBezTo>
                  <a:pt x="413" y="306"/>
                  <a:pt x="414" y="305"/>
                  <a:pt x="415" y="305"/>
                </a:cubicBezTo>
                <a:cubicBezTo>
                  <a:pt x="417" y="296"/>
                  <a:pt x="417" y="296"/>
                  <a:pt x="417" y="296"/>
                </a:cubicBezTo>
                <a:cubicBezTo>
                  <a:pt x="417" y="295"/>
                  <a:pt x="418" y="294"/>
                  <a:pt x="419" y="294"/>
                </a:cubicBezTo>
                <a:cubicBezTo>
                  <a:pt x="425" y="294"/>
                  <a:pt x="425" y="294"/>
                  <a:pt x="425" y="294"/>
                </a:cubicBezTo>
                <a:cubicBezTo>
                  <a:pt x="426" y="294"/>
                  <a:pt x="427" y="295"/>
                  <a:pt x="427" y="296"/>
                </a:cubicBezTo>
                <a:cubicBezTo>
                  <a:pt x="429" y="305"/>
                  <a:pt x="429" y="305"/>
                  <a:pt x="429" y="305"/>
                </a:cubicBezTo>
                <a:cubicBezTo>
                  <a:pt x="430" y="305"/>
                  <a:pt x="431" y="306"/>
                  <a:pt x="432" y="306"/>
                </a:cubicBezTo>
                <a:cubicBezTo>
                  <a:pt x="439" y="300"/>
                  <a:pt x="439" y="300"/>
                  <a:pt x="439" y="300"/>
                </a:cubicBezTo>
                <a:cubicBezTo>
                  <a:pt x="440" y="300"/>
                  <a:pt x="441" y="300"/>
                  <a:pt x="442" y="300"/>
                </a:cubicBezTo>
                <a:cubicBezTo>
                  <a:pt x="447" y="304"/>
                  <a:pt x="447" y="304"/>
                  <a:pt x="447" y="304"/>
                </a:cubicBezTo>
                <a:cubicBezTo>
                  <a:pt x="448" y="305"/>
                  <a:pt x="448" y="307"/>
                  <a:pt x="447" y="307"/>
                </a:cubicBezTo>
                <a:cubicBezTo>
                  <a:pt x="443" y="315"/>
                  <a:pt x="443" y="315"/>
                  <a:pt x="443" y="315"/>
                </a:cubicBezTo>
                <a:cubicBezTo>
                  <a:pt x="443" y="316"/>
                  <a:pt x="444" y="317"/>
                  <a:pt x="444" y="318"/>
                </a:cubicBezTo>
                <a:cubicBezTo>
                  <a:pt x="454" y="318"/>
                  <a:pt x="454" y="318"/>
                  <a:pt x="454" y="318"/>
                </a:cubicBezTo>
                <a:cubicBezTo>
                  <a:pt x="454" y="318"/>
                  <a:pt x="455" y="319"/>
                  <a:pt x="456" y="320"/>
                </a:cubicBezTo>
                <a:cubicBezTo>
                  <a:pt x="457" y="326"/>
                  <a:pt x="457" y="326"/>
                  <a:pt x="457" y="326"/>
                </a:cubicBezTo>
                <a:cubicBezTo>
                  <a:pt x="457" y="327"/>
                  <a:pt x="456" y="328"/>
                  <a:pt x="455" y="328"/>
                </a:cubicBezTo>
                <a:cubicBezTo>
                  <a:pt x="447" y="332"/>
                  <a:pt x="447" y="332"/>
                  <a:pt x="447" y="332"/>
                </a:cubicBezTo>
                <a:cubicBezTo>
                  <a:pt x="447" y="333"/>
                  <a:pt x="447" y="334"/>
                  <a:pt x="446" y="335"/>
                </a:cubicBezTo>
                <a:cubicBezTo>
                  <a:pt x="454" y="340"/>
                  <a:pt x="454" y="340"/>
                  <a:pt x="454" y="340"/>
                </a:cubicBezTo>
                <a:cubicBezTo>
                  <a:pt x="454" y="341"/>
                  <a:pt x="454" y="342"/>
                  <a:pt x="454" y="343"/>
                </a:cubicBezTo>
                <a:cubicBezTo>
                  <a:pt x="451" y="349"/>
                  <a:pt x="451" y="349"/>
                  <a:pt x="451" y="349"/>
                </a:cubicBezTo>
                <a:cubicBezTo>
                  <a:pt x="450" y="350"/>
                  <a:pt x="449" y="350"/>
                  <a:pt x="448" y="350"/>
                </a:cubicBezTo>
                <a:cubicBezTo>
                  <a:pt x="439" y="347"/>
                  <a:pt x="439" y="347"/>
                  <a:pt x="439" y="347"/>
                </a:cubicBezTo>
                <a:cubicBezTo>
                  <a:pt x="439" y="347"/>
                  <a:pt x="439" y="348"/>
                  <a:pt x="438" y="348"/>
                </a:cubicBezTo>
                <a:cubicBezTo>
                  <a:pt x="440" y="357"/>
                  <a:pt x="440" y="357"/>
                  <a:pt x="440" y="357"/>
                </a:cubicBezTo>
                <a:cubicBezTo>
                  <a:pt x="440" y="358"/>
                  <a:pt x="440" y="359"/>
                  <a:pt x="439" y="360"/>
                </a:cubicBezTo>
                <a:cubicBezTo>
                  <a:pt x="433" y="362"/>
                  <a:pt x="433" y="362"/>
                  <a:pt x="433" y="362"/>
                </a:cubicBezTo>
                <a:cubicBezTo>
                  <a:pt x="432" y="363"/>
                  <a:pt x="431" y="362"/>
                  <a:pt x="430" y="362"/>
                </a:cubicBezTo>
                <a:cubicBezTo>
                  <a:pt x="425" y="354"/>
                  <a:pt x="425" y="354"/>
                  <a:pt x="425" y="354"/>
                </a:cubicBezTo>
                <a:cubicBezTo>
                  <a:pt x="424" y="354"/>
                  <a:pt x="423" y="354"/>
                  <a:pt x="422" y="354"/>
                </a:cubicBezTo>
                <a:cubicBezTo>
                  <a:pt x="422" y="354"/>
                  <a:pt x="422" y="354"/>
                  <a:pt x="422" y="354"/>
                </a:cubicBezTo>
                <a:cubicBezTo>
                  <a:pt x="418" y="362"/>
                  <a:pt x="418" y="362"/>
                  <a:pt x="418" y="362"/>
                </a:cubicBezTo>
                <a:cubicBezTo>
                  <a:pt x="417" y="363"/>
                  <a:pt x="416" y="363"/>
                  <a:pt x="415" y="363"/>
                </a:cubicBezTo>
                <a:cubicBezTo>
                  <a:pt x="409" y="361"/>
                  <a:pt x="409" y="361"/>
                  <a:pt x="409" y="361"/>
                </a:cubicBezTo>
                <a:cubicBezTo>
                  <a:pt x="408" y="361"/>
                  <a:pt x="407" y="360"/>
                  <a:pt x="407" y="359"/>
                </a:cubicBezTo>
                <a:cubicBezTo>
                  <a:pt x="408" y="350"/>
                  <a:pt x="408" y="350"/>
                  <a:pt x="408" y="350"/>
                </a:cubicBezTo>
                <a:cubicBezTo>
                  <a:pt x="407" y="349"/>
                  <a:pt x="407" y="349"/>
                  <a:pt x="406" y="348"/>
                </a:cubicBezTo>
                <a:cubicBezTo>
                  <a:pt x="397" y="351"/>
                  <a:pt x="397" y="351"/>
                  <a:pt x="397" y="351"/>
                </a:cubicBezTo>
                <a:cubicBezTo>
                  <a:pt x="396" y="351"/>
                  <a:pt x="395" y="351"/>
                  <a:pt x="394" y="350"/>
                </a:cubicBezTo>
                <a:cubicBezTo>
                  <a:pt x="391" y="345"/>
                  <a:pt x="391" y="345"/>
                  <a:pt x="391" y="345"/>
                </a:cubicBezTo>
                <a:cubicBezTo>
                  <a:pt x="391" y="344"/>
                  <a:pt x="391" y="343"/>
                  <a:pt x="392" y="342"/>
                </a:cubicBezTo>
                <a:cubicBezTo>
                  <a:pt x="398" y="336"/>
                  <a:pt x="398" y="336"/>
                  <a:pt x="398" y="336"/>
                </a:cubicBezTo>
                <a:cubicBezTo>
                  <a:pt x="398" y="335"/>
                  <a:pt x="397" y="333"/>
                  <a:pt x="397" y="332"/>
                </a:cubicBezTo>
                <a:cubicBezTo>
                  <a:pt x="389" y="328"/>
                  <a:pt x="389" y="328"/>
                  <a:pt x="389" y="328"/>
                </a:cubicBezTo>
                <a:cubicBezTo>
                  <a:pt x="388" y="328"/>
                  <a:pt x="387" y="327"/>
                  <a:pt x="388" y="326"/>
                </a:cubicBezTo>
                <a:cubicBezTo>
                  <a:pt x="389" y="320"/>
                  <a:pt x="389" y="320"/>
                  <a:pt x="389" y="320"/>
                </a:cubicBezTo>
                <a:cubicBezTo>
                  <a:pt x="389" y="319"/>
                  <a:pt x="390" y="318"/>
                  <a:pt x="391" y="318"/>
                </a:cubicBezTo>
                <a:cubicBezTo>
                  <a:pt x="400" y="318"/>
                  <a:pt x="400" y="318"/>
                  <a:pt x="400" y="318"/>
                </a:cubicBezTo>
                <a:close/>
                <a:moveTo>
                  <a:pt x="409" y="329"/>
                </a:moveTo>
                <a:cubicBezTo>
                  <a:pt x="409" y="336"/>
                  <a:pt x="415" y="342"/>
                  <a:pt x="422" y="342"/>
                </a:cubicBezTo>
                <a:cubicBezTo>
                  <a:pt x="429" y="342"/>
                  <a:pt x="435" y="336"/>
                  <a:pt x="435" y="329"/>
                </a:cubicBezTo>
                <a:cubicBezTo>
                  <a:pt x="435" y="322"/>
                  <a:pt x="429" y="316"/>
                  <a:pt x="422" y="316"/>
                </a:cubicBezTo>
                <a:cubicBezTo>
                  <a:pt x="415" y="316"/>
                  <a:pt x="409" y="322"/>
                  <a:pt x="409" y="329"/>
                </a:cubicBezTo>
                <a:close/>
                <a:moveTo>
                  <a:pt x="599" y="473"/>
                </a:moveTo>
                <a:cubicBezTo>
                  <a:pt x="602" y="473"/>
                  <a:pt x="604" y="470"/>
                  <a:pt x="604" y="467"/>
                </a:cubicBezTo>
                <a:cubicBezTo>
                  <a:pt x="604" y="464"/>
                  <a:pt x="602" y="461"/>
                  <a:pt x="599" y="461"/>
                </a:cubicBezTo>
                <a:cubicBezTo>
                  <a:pt x="596" y="461"/>
                  <a:pt x="593" y="464"/>
                  <a:pt x="593" y="467"/>
                </a:cubicBezTo>
                <a:cubicBezTo>
                  <a:pt x="593" y="470"/>
                  <a:pt x="596" y="473"/>
                  <a:pt x="599" y="473"/>
                </a:cubicBezTo>
                <a:close/>
                <a:moveTo>
                  <a:pt x="506" y="455"/>
                </a:moveTo>
                <a:cubicBezTo>
                  <a:pt x="506" y="455"/>
                  <a:pt x="507" y="454"/>
                  <a:pt x="507" y="453"/>
                </a:cubicBezTo>
                <a:cubicBezTo>
                  <a:pt x="503" y="445"/>
                  <a:pt x="503" y="445"/>
                  <a:pt x="503" y="445"/>
                </a:cubicBezTo>
                <a:cubicBezTo>
                  <a:pt x="502" y="444"/>
                  <a:pt x="502" y="443"/>
                  <a:pt x="503" y="442"/>
                </a:cubicBezTo>
                <a:cubicBezTo>
                  <a:pt x="508" y="438"/>
                  <a:pt x="508" y="438"/>
                  <a:pt x="508" y="438"/>
                </a:cubicBezTo>
                <a:cubicBezTo>
                  <a:pt x="509" y="438"/>
                  <a:pt x="510" y="438"/>
                  <a:pt x="511" y="438"/>
                </a:cubicBezTo>
                <a:cubicBezTo>
                  <a:pt x="518" y="444"/>
                  <a:pt x="518" y="444"/>
                  <a:pt x="518" y="444"/>
                </a:cubicBezTo>
                <a:cubicBezTo>
                  <a:pt x="519" y="443"/>
                  <a:pt x="520" y="443"/>
                  <a:pt x="521" y="443"/>
                </a:cubicBezTo>
                <a:cubicBezTo>
                  <a:pt x="523" y="434"/>
                  <a:pt x="523" y="434"/>
                  <a:pt x="523" y="434"/>
                </a:cubicBezTo>
                <a:cubicBezTo>
                  <a:pt x="523" y="433"/>
                  <a:pt x="524" y="432"/>
                  <a:pt x="525" y="432"/>
                </a:cubicBezTo>
                <a:cubicBezTo>
                  <a:pt x="531" y="432"/>
                  <a:pt x="531" y="432"/>
                  <a:pt x="531" y="432"/>
                </a:cubicBezTo>
                <a:cubicBezTo>
                  <a:pt x="532" y="432"/>
                  <a:pt x="533" y="433"/>
                  <a:pt x="533" y="434"/>
                </a:cubicBezTo>
                <a:cubicBezTo>
                  <a:pt x="535" y="443"/>
                  <a:pt x="535" y="443"/>
                  <a:pt x="535" y="443"/>
                </a:cubicBezTo>
                <a:cubicBezTo>
                  <a:pt x="536" y="443"/>
                  <a:pt x="537" y="443"/>
                  <a:pt x="538" y="444"/>
                </a:cubicBezTo>
                <a:cubicBezTo>
                  <a:pt x="545" y="438"/>
                  <a:pt x="545" y="438"/>
                  <a:pt x="545" y="438"/>
                </a:cubicBezTo>
                <a:cubicBezTo>
                  <a:pt x="546" y="438"/>
                  <a:pt x="547" y="438"/>
                  <a:pt x="548" y="438"/>
                </a:cubicBezTo>
                <a:cubicBezTo>
                  <a:pt x="553" y="442"/>
                  <a:pt x="553" y="442"/>
                  <a:pt x="553" y="442"/>
                </a:cubicBezTo>
                <a:cubicBezTo>
                  <a:pt x="553" y="443"/>
                  <a:pt x="554" y="444"/>
                  <a:pt x="553" y="445"/>
                </a:cubicBezTo>
                <a:cubicBezTo>
                  <a:pt x="549" y="453"/>
                  <a:pt x="549" y="453"/>
                  <a:pt x="549" y="453"/>
                </a:cubicBezTo>
                <a:cubicBezTo>
                  <a:pt x="549" y="454"/>
                  <a:pt x="550" y="455"/>
                  <a:pt x="550" y="455"/>
                </a:cubicBezTo>
                <a:cubicBezTo>
                  <a:pt x="559" y="455"/>
                  <a:pt x="559" y="455"/>
                  <a:pt x="559" y="455"/>
                </a:cubicBezTo>
                <a:cubicBezTo>
                  <a:pt x="560" y="455"/>
                  <a:pt x="561" y="456"/>
                  <a:pt x="561" y="458"/>
                </a:cubicBezTo>
                <a:cubicBezTo>
                  <a:pt x="563" y="463"/>
                  <a:pt x="563" y="463"/>
                  <a:pt x="563" y="463"/>
                </a:cubicBezTo>
                <a:cubicBezTo>
                  <a:pt x="563" y="465"/>
                  <a:pt x="562" y="466"/>
                  <a:pt x="561" y="466"/>
                </a:cubicBezTo>
                <a:cubicBezTo>
                  <a:pt x="553" y="470"/>
                  <a:pt x="553" y="470"/>
                  <a:pt x="553" y="470"/>
                </a:cubicBezTo>
                <a:cubicBezTo>
                  <a:pt x="553" y="471"/>
                  <a:pt x="553" y="471"/>
                  <a:pt x="552" y="472"/>
                </a:cubicBezTo>
                <a:cubicBezTo>
                  <a:pt x="559" y="478"/>
                  <a:pt x="559" y="478"/>
                  <a:pt x="559" y="478"/>
                </a:cubicBezTo>
                <a:cubicBezTo>
                  <a:pt x="560" y="479"/>
                  <a:pt x="560" y="480"/>
                  <a:pt x="560" y="481"/>
                </a:cubicBezTo>
                <a:cubicBezTo>
                  <a:pt x="557" y="487"/>
                  <a:pt x="557" y="487"/>
                  <a:pt x="557" y="487"/>
                </a:cubicBezTo>
                <a:cubicBezTo>
                  <a:pt x="556" y="487"/>
                  <a:pt x="555" y="488"/>
                  <a:pt x="554" y="488"/>
                </a:cubicBezTo>
                <a:cubicBezTo>
                  <a:pt x="545" y="485"/>
                  <a:pt x="545" y="485"/>
                  <a:pt x="545" y="485"/>
                </a:cubicBezTo>
                <a:cubicBezTo>
                  <a:pt x="545" y="485"/>
                  <a:pt x="545" y="486"/>
                  <a:pt x="544" y="486"/>
                </a:cubicBezTo>
                <a:cubicBezTo>
                  <a:pt x="546" y="495"/>
                  <a:pt x="546" y="495"/>
                  <a:pt x="546" y="495"/>
                </a:cubicBezTo>
                <a:cubicBezTo>
                  <a:pt x="546" y="496"/>
                  <a:pt x="546" y="497"/>
                  <a:pt x="545" y="498"/>
                </a:cubicBezTo>
                <a:cubicBezTo>
                  <a:pt x="539" y="500"/>
                  <a:pt x="539" y="500"/>
                  <a:pt x="539" y="500"/>
                </a:cubicBezTo>
                <a:cubicBezTo>
                  <a:pt x="538" y="501"/>
                  <a:pt x="537" y="500"/>
                  <a:pt x="536" y="499"/>
                </a:cubicBezTo>
                <a:cubicBezTo>
                  <a:pt x="531" y="492"/>
                  <a:pt x="531" y="492"/>
                  <a:pt x="531" y="492"/>
                </a:cubicBezTo>
                <a:cubicBezTo>
                  <a:pt x="530" y="492"/>
                  <a:pt x="529" y="492"/>
                  <a:pt x="528" y="492"/>
                </a:cubicBezTo>
                <a:cubicBezTo>
                  <a:pt x="528" y="492"/>
                  <a:pt x="528" y="492"/>
                  <a:pt x="528" y="492"/>
                </a:cubicBezTo>
                <a:cubicBezTo>
                  <a:pt x="523" y="500"/>
                  <a:pt x="523" y="500"/>
                  <a:pt x="523" y="500"/>
                </a:cubicBezTo>
                <a:cubicBezTo>
                  <a:pt x="523" y="501"/>
                  <a:pt x="522" y="501"/>
                  <a:pt x="521" y="501"/>
                </a:cubicBezTo>
                <a:cubicBezTo>
                  <a:pt x="515" y="499"/>
                  <a:pt x="515" y="499"/>
                  <a:pt x="515" y="499"/>
                </a:cubicBezTo>
                <a:cubicBezTo>
                  <a:pt x="514" y="499"/>
                  <a:pt x="513" y="498"/>
                  <a:pt x="513" y="497"/>
                </a:cubicBezTo>
                <a:cubicBezTo>
                  <a:pt x="514" y="488"/>
                  <a:pt x="514" y="488"/>
                  <a:pt x="514" y="488"/>
                </a:cubicBezTo>
                <a:cubicBezTo>
                  <a:pt x="513" y="487"/>
                  <a:pt x="512" y="487"/>
                  <a:pt x="511" y="486"/>
                </a:cubicBezTo>
                <a:cubicBezTo>
                  <a:pt x="503" y="489"/>
                  <a:pt x="503" y="489"/>
                  <a:pt x="503" y="489"/>
                </a:cubicBezTo>
                <a:cubicBezTo>
                  <a:pt x="502" y="489"/>
                  <a:pt x="501" y="489"/>
                  <a:pt x="500" y="488"/>
                </a:cubicBezTo>
                <a:cubicBezTo>
                  <a:pt x="497" y="483"/>
                  <a:pt x="497" y="483"/>
                  <a:pt x="497" y="483"/>
                </a:cubicBezTo>
                <a:cubicBezTo>
                  <a:pt x="496" y="482"/>
                  <a:pt x="496" y="481"/>
                  <a:pt x="497" y="480"/>
                </a:cubicBezTo>
                <a:cubicBezTo>
                  <a:pt x="504" y="474"/>
                  <a:pt x="504" y="474"/>
                  <a:pt x="504" y="474"/>
                </a:cubicBezTo>
                <a:cubicBezTo>
                  <a:pt x="504" y="472"/>
                  <a:pt x="503" y="471"/>
                  <a:pt x="503" y="470"/>
                </a:cubicBezTo>
                <a:cubicBezTo>
                  <a:pt x="495" y="466"/>
                  <a:pt x="495" y="466"/>
                  <a:pt x="495" y="466"/>
                </a:cubicBezTo>
                <a:cubicBezTo>
                  <a:pt x="494" y="466"/>
                  <a:pt x="493" y="465"/>
                  <a:pt x="493" y="464"/>
                </a:cubicBezTo>
                <a:cubicBezTo>
                  <a:pt x="494" y="458"/>
                  <a:pt x="494" y="458"/>
                  <a:pt x="494" y="458"/>
                </a:cubicBezTo>
                <a:cubicBezTo>
                  <a:pt x="495" y="456"/>
                  <a:pt x="496" y="455"/>
                  <a:pt x="497" y="455"/>
                </a:cubicBezTo>
                <a:cubicBezTo>
                  <a:pt x="506" y="455"/>
                  <a:pt x="506" y="455"/>
                  <a:pt x="506" y="455"/>
                </a:cubicBezTo>
                <a:close/>
                <a:moveTo>
                  <a:pt x="515" y="467"/>
                </a:moveTo>
                <a:cubicBezTo>
                  <a:pt x="515" y="474"/>
                  <a:pt x="521" y="480"/>
                  <a:pt x="528" y="480"/>
                </a:cubicBezTo>
                <a:cubicBezTo>
                  <a:pt x="535" y="480"/>
                  <a:pt x="541" y="474"/>
                  <a:pt x="541" y="467"/>
                </a:cubicBezTo>
                <a:cubicBezTo>
                  <a:pt x="541" y="459"/>
                  <a:pt x="535" y="454"/>
                  <a:pt x="528" y="454"/>
                </a:cubicBezTo>
                <a:cubicBezTo>
                  <a:pt x="521" y="454"/>
                  <a:pt x="515" y="459"/>
                  <a:pt x="515" y="467"/>
                </a:cubicBezTo>
                <a:close/>
                <a:moveTo>
                  <a:pt x="528" y="473"/>
                </a:moveTo>
                <a:cubicBezTo>
                  <a:pt x="531" y="473"/>
                  <a:pt x="534" y="470"/>
                  <a:pt x="534" y="467"/>
                </a:cubicBezTo>
                <a:cubicBezTo>
                  <a:pt x="534" y="464"/>
                  <a:pt x="531" y="461"/>
                  <a:pt x="528" y="461"/>
                </a:cubicBezTo>
                <a:cubicBezTo>
                  <a:pt x="525" y="461"/>
                  <a:pt x="522" y="464"/>
                  <a:pt x="522" y="467"/>
                </a:cubicBezTo>
                <a:cubicBezTo>
                  <a:pt x="522" y="470"/>
                  <a:pt x="525" y="473"/>
                  <a:pt x="528" y="473"/>
                </a:cubicBezTo>
                <a:close/>
                <a:moveTo>
                  <a:pt x="139" y="886"/>
                </a:moveTo>
                <a:cubicBezTo>
                  <a:pt x="142" y="886"/>
                  <a:pt x="144" y="883"/>
                  <a:pt x="144" y="880"/>
                </a:cubicBezTo>
                <a:cubicBezTo>
                  <a:pt x="144" y="877"/>
                  <a:pt x="142" y="875"/>
                  <a:pt x="139" y="875"/>
                </a:cubicBezTo>
                <a:cubicBezTo>
                  <a:pt x="135" y="875"/>
                  <a:pt x="133" y="877"/>
                  <a:pt x="133" y="880"/>
                </a:cubicBezTo>
                <a:cubicBezTo>
                  <a:pt x="133" y="883"/>
                  <a:pt x="135" y="886"/>
                  <a:pt x="139" y="886"/>
                </a:cubicBezTo>
                <a:close/>
                <a:moveTo>
                  <a:pt x="219" y="168"/>
                </a:moveTo>
                <a:cubicBezTo>
                  <a:pt x="221" y="166"/>
                  <a:pt x="223" y="164"/>
                  <a:pt x="226" y="162"/>
                </a:cubicBezTo>
                <a:cubicBezTo>
                  <a:pt x="226" y="162"/>
                  <a:pt x="227" y="162"/>
                  <a:pt x="227" y="163"/>
                </a:cubicBezTo>
                <a:cubicBezTo>
                  <a:pt x="234" y="168"/>
                  <a:pt x="234" y="168"/>
                  <a:pt x="234" y="168"/>
                </a:cubicBezTo>
                <a:cubicBezTo>
                  <a:pt x="235" y="168"/>
                  <a:pt x="236" y="168"/>
                  <a:pt x="237" y="167"/>
                </a:cubicBezTo>
                <a:cubicBezTo>
                  <a:pt x="239" y="158"/>
                  <a:pt x="239" y="158"/>
                  <a:pt x="239" y="158"/>
                </a:cubicBezTo>
                <a:cubicBezTo>
                  <a:pt x="239" y="157"/>
                  <a:pt x="240" y="156"/>
                  <a:pt x="241" y="156"/>
                </a:cubicBezTo>
                <a:cubicBezTo>
                  <a:pt x="248" y="156"/>
                  <a:pt x="248" y="156"/>
                  <a:pt x="248" y="156"/>
                </a:cubicBezTo>
                <a:cubicBezTo>
                  <a:pt x="248" y="156"/>
                  <a:pt x="250" y="157"/>
                  <a:pt x="250" y="158"/>
                </a:cubicBezTo>
                <a:cubicBezTo>
                  <a:pt x="252" y="167"/>
                  <a:pt x="252" y="167"/>
                  <a:pt x="252" y="167"/>
                </a:cubicBezTo>
                <a:cubicBezTo>
                  <a:pt x="252" y="168"/>
                  <a:pt x="253" y="168"/>
                  <a:pt x="254" y="168"/>
                </a:cubicBezTo>
                <a:cubicBezTo>
                  <a:pt x="261" y="163"/>
                  <a:pt x="261" y="163"/>
                  <a:pt x="261" y="163"/>
                </a:cubicBezTo>
                <a:cubicBezTo>
                  <a:pt x="262" y="162"/>
                  <a:pt x="263" y="162"/>
                  <a:pt x="264" y="163"/>
                </a:cubicBezTo>
                <a:cubicBezTo>
                  <a:pt x="269" y="167"/>
                  <a:pt x="269" y="167"/>
                  <a:pt x="269" y="167"/>
                </a:cubicBezTo>
                <a:cubicBezTo>
                  <a:pt x="270" y="167"/>
                  <a:pt x="270" y="169"/>
                  <a:pt x="270" y="170"/>
                </a:cubicBezTo>
                <a:cubicBezTo>
                  <a:pt x="265" y="178"/>
                  <a:pt x="265" y="178"/>
                  <a:pt x="265" y="178"/>
                </a:cubicBezTo>
                <a:cubicBezTo>
                  <a:pt x="266" y="178"/>
                  <a:pt x="266" y="179"/>
                  <a:pt x="267" y="180"/>
                </a:cubicBezTo>
                <a:cubicBezTo>
                  <a:pt x="276" y="180"/>
                  <a:pt x="276" y="180"/>
                  <a:pt x="276" y="180"/>
                </a:cubicBezTo>
                <a:cubicBezTo>
                  <a:pt x="277" y="180"/>
                  <a:pt x="278" y="181"/>
                  <a:pt x="278" y="182"/>
                </a:cubicBezTo>
                <a:cubicBezTo>
                  <a:pt x="279" y="188"/>
                  <a:pt x="279" y="188"/>
                  <a:pt x="279" y="188"/>
                </a:cubicBezTo>
                <a:cubicBezTo>
                  <a:pt x="279" y="189"/>
                  <a:pt x="278" y="190"/>
                  <a:pt x="278" y="191"/>
                </a:cubicBezTo>
                <a:cubicBezTo>
                  <a:pt x="269" y="194"/>
                  <a:pt x="269" y="194"/>
                  <a:pt x="269" y="194"/>
                </a:cubicBezTo>
                <a:cubicBezTo>
                  <a:pt x="269" y="195"/>
                  <a:pt x="269" y="196"/>
                  <a:pt x="269" y="197"/>
                </a:cubicBezTo>
                <a:cubicBezTo>
                  <a:pt x="276" y="203"/>
                  <a:pt x="276" y="203"/>
                  <a:pt x="276" y="203"/>
                </a:cubicBezTo>
                <a:cubicBezTo>
                  <a:pt x="276" y="203"/>
                  <a:pt x="277" y="204"/>
                  <a:pt x="276" y="205"/>
                </a:cubicBezTo>
                <a:cubicBezTo>
                  <a:pt x="273" y="211"/>
                  <a:pt x="273" y="211"/>
                  <a:pt x="273" y="211"/>
                </a:cubicBezTo>
                <a:cubicBezTo>
                  <a:pt x="273" y="212"/>
                  <a:pt x="271" y="212"/>
                  <a:pt x="270" y="212"/>
                </a:cubicBezTo>
                <a:cubicBezTo>
                  <a:pt x="262" y="209"/>
                  <a:pt x="262" y="209"/>
                  <a:pt x="262" y="209"/>
                </a:cubicBezTo>
                <a:cubicBezTo>
                  <a:pt x="261" y="210"/>
                  <a:pt x="261" y="210"/>
                  <a:pt x="260" y="211"/>
                </a:cubicBezTo>
                <a:cubicBezTo>
                  <a:pt x="262" y="220"/>
                  <a:pt x="262" y="220"/>
                  <a:pt x="262" y="220"/>
                </a:cubicBezTo>
                <a:cubicBezTo>
                  <a:pt x="263" y="220"/>
                  <a:pt x="262" y="222"/>
                  <a:pt x="261" y="222"/>
                </a:cubicBezTo>
                <a:cubicBezTo>
                  <a:pt x="255" y="224"/>
                  <a:pt x="255" y="224"/>
                  <a:pt x="255" y="224"/>
                </a:cubicBezTo>
                <a:cubicBezTo>
                  <a:pt x="254" y="225"/>
                  <a:pt x="253" y="224"/>
                  <a:pt x="252" y="224"/>
                </a:cubicBezTo>
                <a:cubicBezTo>
                  <a:pt x="247" y="216"/>
                  <a:pt x="247" y="216"/>
                  <a:pt x="247" y="216"/>
                </a:cubicBezTo>
                <a:cubicBezTo>
                  <a:pt x="246" y="216"/>
                  <a:pt x="245" y="216"/>
                  <a:pt x="244" y="216"/>
                </a:cubicBezTo>
                <a:cubicBezTo>
                  <a:pt x="244" y="216"/>
                  <a:pt x="244" y="216"/>
                  <a:pt x="244" y="216"/>
                </a:cubicBezTo>
                <a:cubicBezTo>
                  <a:pt x="240" y="224"/>
                  <a:pt x="240" y="224"/>
                  <a:pt x="240" y="224"/>
                </a:cubicBezTo>
                <a:cubicBezTo>
                  <a:pt x="239" y="225"/>
                  <a:pt x="238" y="226"/>
                  <a:pt x="237" y="225"/>
                </a:cubicBezTo>
                <a:cubicBezTo>
                  <a:pt x="231" y="223"/>
                  <a:pt x="231" y="224"/>
                  <a:pt x="231" y="224"/>
                </a:cubicBezTo>
                <a:cubicBezTo>
                  <a:pt x="230" y="223"/>
                  <a:pt x="229" y="222"/>
                  <a:pt x="229" y="221"/>
                </a:cubicBezTo>
                <a:cubicBezTo>
                  <a:pt x="230" y="212"/>
                  <a:pt x="230" y="212"/>
                  <a:pt x="230" y="212"/>
                </a:cubicBezTo>
                <a:cubicBezTo>
                  <a:pt x="229" y="212"/>
                  <a:pt x="229" y="211"/>
                  <a:pt x="228" y="210"/>
                </a:cubicBezTo>
                <a:cubicBezTo>
                  <a:pt x="219" y="213"/>
                  <a:pt x="219" y="213"/>
                  <a:pt x="219" y="213"/>
                </a:cubicBezTo>
                <a:cubicBezTo>
                  <a:pt x="218" y="214"/>
                  <a:pt x="217" y="213"/>
                  <a:pt x="217" y="212"/>
                </a:cubicBezTo>
                <a:cubicBezTo>
                  <a:pt x="213" y="207"/>
                  <a:pt x="213" y="207"/>
                  <a:pt x="213" y="207"/>
                </a:cubicBezTo>
                <a:cubicBezTo>
                  <a:pt x="213" y="206"/>
                  <a:pt x="213" y="205"/>
                  <a:pt x="214" y="204"/>
                </a:cubicBezTo>
                <a:cubicBezTo>
                  <a:pt x="220" y="198"/>
                  <a:pt x="220" y="198"/>
                  <a:pt x="220" y="198"/>
                </a:cubicBezTo>
                <a:cubicBezTo>
                  <a:pt x="220" y="197"/>
                  <a:pt x="220" y="195"/>
                  <a:pt x="220" y="194"/>
                </a:cubicBezTo>
                <a:cubicBezTo>
                  <a:pt x="211" y="191"/>
                  <a:pt x="211" y="191"/>
                  <a:pt x="211" y="191"/>
                </a:cubicBezTo>
                <a:cubicBezTo>
                  <a:pt x="210" y="190"/>
                  <a:pt x="210" y="189"/>
                  <a:pt x="210" y="188"/>
                </a:cubicBezTo>
                <a:cubicBezTo>
                  <a:pt x="211" y="182"/>
                  <a:pt x="211" y="182"/>
                  <a:pt x="211" y="182"/>
                </a:cubicBezTo>
                <a:cubicBezTo>
                  <a:pt x="211" y="181"/>
                  <a:pt x="212" y="180"/>
                  <a:pt x="213" y="180"/>
                </a:cubicBezTo>
                <a:cubicBezTo>
                  <a:pt x="222" y="180"/>
                  <a:pt x="222" y="180"/>
                  <a:pt x="222" y="180"/>
                </a:cubicBezTo>
                <a:cubicBezTo>
                  <a:pt x="222" y="179"/>
                  <a:pt x="223" y="178"/>
                  <a:pt x="223" y="178"/>
                </a:cubicBezTo>
                <a:cubicBezTo>
                  <a:pt x="219" y="170"/>
                  <a:pt x="219" y="170"/>
                  <a:pt x="219" y="170"/>
                </a:cubicBezTo>
                <a:cubicBezTo>
                  <a:pt x="219" y="169"/>
                  <a:pt x="219" y="169"/>
                  <a:pt x="219" y="168"/>
                </a:cubicBezTo>
                <a:close/>
                <a:moveTo>
                  <a:pt x="231" y="191"/>
                </a:moveTo>
                <a:cubicBezTo>
                  <a:pt x="231" y="199"/>
                  <a:pt x="237" y="204"/>
                  <a:pt x="244" y="204"/>
                </a:cubicBezTo>
                <a:cubicBezTo>
                  <a:pt x="252" y="204"/>
                  <a:pt x="258" y="199"/>
                  <a:pt x="258" y="191"/>
                </a:cubicBezTo>
                <a:cubicBezTo>
                  <a:pt x="258" y="184"/>
                  <a:pt x="252" y="178"/>
                  <a:pt x="244" y="178"/>
                </a:cubicBezTo>
                <a:cubicBezTo>
                  <a:pt x="237" y="178"/>
                  <a:pt x="231" y="184"/>
                  <a:pt x="231" y="191"/>
                </a:cubicBezTo>
                <a:close/>
                <a:moveTo>
                  <a:pt x="0" y="669"/>
                </a:moveTo>
                <a:cubicBezTo>
                  <a:pt x="0" y="672"/>
                  <a:pt x="1" y="675"/>
                  <a:pt x="1" y="678"/>
                </a:cubicBezTo>
                <a:cubicBezTo>
                  <a:pt x="2" y="677"/>
                  <a:pt x="2" y="675"/>
                  <a:pt x="2" y="674"/>
                </a:cubicBezTo>
                <a:cubicBezTo>
                  <a:pt x="2" y="672"/>
                  <a:pt x="2" y="670"/>
                  <a:pt x="0" y="669"/>
                </a:cubicBezTo>
                <a:close/>
                <a:moveTo>
                  <a:pt x="93" y="883"/>
                </a:moveTo>
                <a:cubicBezTo>
                  <a:pt x="92" y="884"/>
                  <a:pt x="92" y="885"/>
                  <a:pt x="92" y="886"/>
                </a:cubicBezTo>
                <a:cubicBezTo>
                  <a:pt x="99" y="892"/>
                  <a:pt x="99" y="892"/>
                  <a:pt x="99" y="892"/>
                </a:cubicBezTo>
                <a:cubicBezTo>
                  <a:pt x="100" y="892"/>
                  <a:pt x="100" y="893"/>
                  <a:pt x="99" y="894"/>
                </a:cubicBezTo>
                <a:cubicBezTo>
                  <a:pt x="97" y="900"/>
                  <a:pt x="97" y="900"/>
                  <a:pt x="97" y="900"/>
                </a:cubicBezTo>
                <a:cubicBezTo>
                  <a:pt x="96" y="901"/>
                  <a:pt x="95" y="901"/>
                  <a:pt x="94" y="901"/>
                </a:cubicBezTo>
                <a:cubicBezTo>
                  <a:pt x="85" y="898"/>
                  <a:pt x="85" y="898"/>
                  <a:pt x="85" y="898"/>
                </a:cubicBezTo>
                <a:cubicBezTo>
                  <a:pt x="85" y="899"/>
                  <a:pt x="84" y="899"/>
                  <a:pt x="84" y="900"/>
                </a:cubicBezTo>
                <a:cubicBezTo>
                  <a:pt x="86" y="909"/>
                  <a:pt x="86" y="909"/>
                  <a:pt x="86" y="909"/>
                </a:cubicBezTo>
                <a:cubicBezTo>
                  <a:pt x="86" y="909"/>
                  <a:pt x="85" y="911"/>
                  <a:pt x="84" y="911"/>
                </a:cubicBezTo>
                <a:cubicBezTo>
                  <a:pt x="79" y="913"/>
                  <a:pt x="79" y="913"/>
                  <a:pt x="79" y="913"/>
                </a:cubicBezTo>
                <a:cubicBezTo>
                  <a:pt x="78" y="914"/>
                  <a:pt x="76" y="913"/>
                  <a:pt x="76" y="913"/>
                </a:cubicBezTo>
                <a:cubicBezTo>
                  <a:pt x="71" y="905"/>
                  <a:pt x="71" y="905"/>
                  <a:pt x="71" y="905"/>
                </a:cubicBezTo>
                <a:cubicBezTo>
                  <a:pt x="70" y="905"/>
                  <a:pt x="69" y="905"/>
                  <a:pt x="68" y="905"/>
                </a:cubicBezTo>
                <a:cubicBezTo>
                  <a:pt x="67" y="905"/>
                  <a:pt x="67" y="905"/>
                  <a:pt x="67" y="905"/>
                </a:cubicBezTo>
                <a:cubicBezTo>
                  <a:pt x="63" y="913"/>
                  <a:pt x="63" y="913"/>
                  <a:pt x="63" y="913"/>
                </a:cubicBezTo>
                <a:cubicBezTo>
                  <a:pt x="63" y="914"/>
                  <a:pt x="61" y="915"/>
                  <a:pt x="60" y="914"/>
                </a:cubicBezTo>
                <a:cubicBezTo>
                  <a:pt x="54" y="912"/>
                  <a:pt x="54" y="913"/>
                  <a:pt x="54" y="913"/>
                </a:cubicBezTo>
                <a:cubicBezTo>
                  <a:pt x="53" y="912"/>
                  <a:pt x="53" y="911"/>
                  <a:pt x="53" y="910"/>
                </a:cubicBezTo>
                <a:cubicBezTo>
                  <a:pt x="54" y="901"/>
                  <a:pt x="54" y="901"/>
                  <a:pt x="54" y="901"/>
                </a:cubicBezTo>
                <a:cubicBezTo>
                  <a:pt x="53" y="901"/>
                  <a:pt x="52" y="900"/>
                  <a:pt x="51" y="899"/>
                </a:cubicBezTo>
                <a:cubicBezTo>
                  <a:pt x="49" y="900"/>
                  <a:pt x="48" y="901"/>
                  <a:pt x="46" y="901"/>
                </a:cubicBezTo>
                <a:cubicBezTo>
                  <a:pt x="45" y="897"/>
                  <a:pt x="43" y="893"/>
                  <a:pt x="42" y="889"/>
                </a:cubicBezTo>
                <a:cubicBezTo>
                  <a:pt x="43" y="887"/>
                  <a:pt x="44" y="887"/>
                  <a:pt x="44" y="887"/>
                </a:cubicBezTo>
                <a:cubicBezTo>
                  <a:pt x="43" y="886"/>
                  <a:pt x="43" y="884"/>
                  <a:pt x="43" y="883"/>
                </a:cubicBezTo>
                <a:cubicBezTo>
                  <a:pt x="41" y="882"/>
                  <a:pt x="40" y="882"/>
                  <a:pt x="39" y="881"/>
                </a:cubicBezTo>
                <a:cubicBezTo>
                  <a:pt x="38" y="878"/>
                  <a:pt x="36" y="874"/>
                  <a:pt x="35" y="870"/>
                </a:cubicBezTo>
                <a:cubicBezTo>
                  <a:pt x="35" y="869"/>
                  <a:pt x="36" y="869"/>
                  <a:pt x="37" y="869"/>
                </a:cubicBezTo>
                <a:cubicBezTo>
                  <a:pt x="45" y="869"/>
                  <a:pt x="45" y="869"/>
                  <a:pt x="45" y="869"/>
                </a:cubicBezTo>
                <a:cubicBezTo>
                  <a:pt x="46" y="868"/>
                  <a:pt x="46" y="867"/>
                  <a:pt x="47" y="867"/>
                </a:cubicBezTo>
                <a:cubicBezTo>
                  <a:pt x="42" y="859"/>
                  <a:pt x="42" y="859"/>
                  <a:pt x="42" y="859"/>
                </a:cubicBezTo>
                <a:cubicBezTo>
                  <a:pt x="42" y="858"/>
                  <a:pt x="42" y="857"/>
                  <a:pt x="43" y="856"/>
                </a:cubicBezTo>
                <a:cubicBezTo>
                  <a:pt x="48" y="852"/>
                  <a:pt x="48" y="852"/>
                  <a:pt x="48" y="852"/>
                </a:cubicBezTo>
                <a:cubicBezTo>
                  <a:pt x="48" y="851"/>
                  <a:pt x="50" y="851"/>
                  <a:pt x="51" y="852"/>
                </a:cubicBezTo>
                <a:cubicBezTo>
                  <a:pt x="58" y="857"/>
                  <a:pt x="58" y="857"/>
                  <a:pt x="58" y="857"/>
                </a:cubicBezTo>
                <a:cubicBezTo>
                  <a:pt x="59" y="857"/>
                  <a:pt x="60" y="857"/>
                  <a:pt x="60" y="856"/>
                </a:cubicBezTo>
                <a:cubicBezTo>
                  <a:pt x="62" y="847"/>
                  <a:pt x="62" y="847"/>
                  <a:pt x="62" y="847"/>
                </a:cubicBezTo>
                <a:cubicBezTo>
                  <a:pt x="63" y="846"/>
                  <a:pt x="63" y="845"/>
                  <a:pt x="64" y="845"/>
                </a:cubicBezTo>
                <a:cubicBezTo>
                  <a:pt x="71" y="845"/>
                  <a:pt x="71" y="845"/>
                  <a:pt x="71" y="845"/>
                </a:cubicBezTo>
                <a:cubicBezTo>
                  <a:pt x="72" y="845"/>
                  <a:pt x="73" y="846"/>
                  <a:pt x="73" y="847"/>
                </a:cubicBezTo>
                <a:cubicBezTo>
                  <a:pt x="75" y="856"/>
                  <a:pt x="75" y="856"/>
                  <a:pt x="75" y="856"/>
                </a:cubicBezTo>
                <a:cubicBezTo>
                  <a:pt x="76" y="857"/>
                  <a:pt x="77" y="857"/>
                  <a:pt x="78" y="857"/>
                </a:cubicBezTo>
                <a:cubicBezTo>
                  <a:pt x="85" y="852"/>
                  <a:pt x="85" y="852"/>
                  <a:pt x="85" y="852"/>
                </a:cubicBezTo>
                <a:cubicBezTo>
                  <a:pt x="85" y="851"/>
                  <a:pt x="87" y="851"/>
                  <a:pt x="88" y="852"/>
                </a:cubicBezTo>
                <a:cubicBezTo>
                  <a:pt x="92" y="856"/>
                  <a:pt x="92" y="856"/>
                  <a:pt x="92" y="856"/>
                </a:cubicBezTo>
                <a:cubicBezTo>
                  <a:pt x="93" y="856"/>
                  <a:pt x="94" y="858"/>
                  <a:pt x="93" y="859"/>
                </a:cubicBezTo>
                <a:cubicBezTo>
                  <a:pt x="89" y="867"/>
                  <a:pt x="89" y="867"/>
                  <a:pt x="89" y="867"/>
                </a:cubicBezTo>
                <a:cubicBezTo>
                  <a:pt x="89" y="867"/>
                  <a:pt x="90" y="868"/>
                  <a:pt x="90" y="869"/>
                </a:cubicBezTo>
                <a:cubicBezTo>
                  <a:pt x="99" y="869"/>
                  <a:pt x="99" y="869"/>
                  <a:pt x="99" y="869"/>
                </a:cubicBezTo>
                <a:cubicBezTo>
                  <a:pt x="100" y="869"/>
                  <a:pt x="101" y="870"/>
                  <a:pt x="101" y="871"/>
                </a:cubicBezTo>
                <a:cubicBezTo>
                  <a:pt x="102" y="877"/>
                  <a:pt x="102" y="877"/>
                  <a:pt x="102" y="877"/>
                </a:cubicBezTo>
                <a:cubicBezTo>
                  <a:pt x="102" y="878"/>
                  <a:pt x="102" y="879"/>
                  <a:pt x="101" y="880"/>
                </a:cubicBezTo>
                <a:cubicBezTo>
                  <a:pt x="93" y="883"/>
                  <a:pt x="93" y="883"/>
                  <a:pt x="93" y="883"/>
                </a:cubicBezTo>
                <a:close/>
                <a:moveTo>
                  <a:pt x="81" y="880"/>
                </a:moveTo>
                <a:cubicBezTo>
                  <a:pt x="81" y="873"/>
                  <a:pt x="75" y="867"/>
                  <a:pt x="68" y="867"/>
                </a:cubicBezTo>
                <a:cubicBezTo>
                  <a:pt x="60" y="867"/>
                  <a:pt x="54" y="873"/>
                  <a:pt x="54" y="880"/>
                </a:cubicBezTo>
                <a:cubicBezTo>
                  <a:pt x="54" y="888"/>
                  <a:pt x="60" y="893"/>
                  <a:pt x="68" y="893"/>
                </a:cubicBezTo>
                <a:cubicBezTo>
                  <a:pt x="75" y="893"/>
                  <a:pt x="81" y="888"/>
                  <a:pt x="81" y="880"/>
                </a:cubicBezTo>
                <a:close/>
                <a:moveTo>
                  <a:pt x="435" y="38"/>
                </a:moveTo>
                <a:cubicBezTo>
                  <a:pt x="445" y="35"/>
                  <a:pt x="454" y="31"/>
                  <a:pt x="464" y="28"/>
                </a:cubicBezTo>
                <a:cubicBezTo>
                  <a:pt x="464" y="29"/>
                  <a:pt x="464" y="29"/>
                  <a:pt x="464" y="29"/>
                </a:cubicBezTo>
                <a:cubicBezTo>
                  <a:pt x="465" y="30"/>
                  <a:pt x="466" y="30"/>
                  <a:pt x="467" y="30"/>
                </a:cubicBezTo>
                <a:cubicBezTo>
                  <a:pt x="470" y="28"/>
                  <a:pt x="472" y="26"/>
                  <a:pt x="473" y="26"/>
                </a:cubicBezTo>
                <a:cubicBezTo>
                  <a:pt x="474" y="25"/>
                  <a:pt x="475" y="25"/>
                  <a:pt x="477" y="25"/>
                </a:cubicBezTo>
                <a:cubicBezTo>
                  <a:pt x="477" y="25"/>
                  <a:pt x="477" y="25"/>
                  <a:pt x="477" y="25"/>
                </a:cubicBezTo>
                <a:cubicBezTo>
                  <a:pt x="482" y="29"/>
                  <a:pt x="482" y="29"/>
                  <a:pt x="482" y="29"/>
                </a:cubicBezTo>
                <a:cubicBezTo>
                  <a:pt x="483" y="29"/>
                  <a:pt x="483" y="31"/>
                  <a:pt x="482" y="32"/>
                </a:cubicBezTo>
                <a:cubicBezTo>
                  <a:pt x="478" y="40"/>
                  <a:pt x="478" y="40"/>
                  <a:pt x="478" y="40"/>
                </a:cubicBezTo>
                <a:cubicBezTo>
                  <a:pt x="478" y="41"/>
                  <a:pt x="479" y="41"/>
                  <a:pt x="479" y="42"/>
                </a:cubicBezTo>
                <a:cubicBezTo>
                  <a:pt x="488" y="42"/>
                  <a:pt x="488" y="42"/>
                  <a:pt x="488" y="42"/>
                </a:cubicBezTo>
                <a:cubicBezTo>
                  <a:pt x="489" y="42"/>
                  <a:pt x="490" y="43"/>
                  <a:pt x="491" y="44"/>
                </a:cubicBezTo>
                <a:cubicBezTo>
                  <a:pt x="492" y="50"/>
                  <a:pt x="492" y="50"/>
                  <a:pt x="492" y="50"/>
                </a:cubicBezTo>
                <a:cubicBezTo>
                  <a:pt x="492" y="51"/>
                  <a:pt x="491" y="52"/>
                  <a:pt x="490" y="53"/>
                </a:cubicBezTo>
                <a:cubicBezTo>
                  <a:pt x="482" y="56"/>
                  <a:pt x="482" y="56"/>
                  <a:pt x="482" y="56"/>
                </a:cubicBezTo>
                <a:cubicBezTo>
                  <a:pt x="482" y="57"/>
                  <a:pt x="482" y="58"/>
                  <a:pt x="481" y="59"/>
                </a:cubicBezTo>
                <a:cubicBezTo>
                  <a:pt x="488" y="65"/>
                  <a:pt x="488" y="65"/>
                  <a:pt x="488" y="65"/>
                </a:cubicBezTo>
                <a:cubicBezTo>
                  <a:pt x="489" y="65"/>
                  <a:pt x="489" y="67"/>
                  <a:pt x="489" y="68"/>
                </a:cubicBezTo>
                <a:cubicBezTo>
                  <a:pt x="486" y="73"/>
                  <a:pt x="486" y="73"/>
                  <a:pt x="486" y="73"/>
                </a:cubicBezTo>
                <a:cubicBezTo>
                  <a:pt x="485" y="74"/>
                  <a:pt x="484" y="75"/>
                  <a:pt x="483" y="74"/>
                </a:cubicBezTo>
                <a:cubicBezTo>
                  <a:pt x="474" y="72"/>
                  <a:pt x="474" y="72"/>
                  <a:pt x="474" y="72"/>
                </a:cubicBezTo>
                <a:cubicBezTo>
                  <a:pt x="474" y="72"/>
                  <a:pt x="474" y="72"/>
                  <a:pt x="473" y="73"/>
                </a:cubicBezTo>
                <a:cubicBezTo>
                  <a:pt x="475" y="82"/>
                  <a:pt x="475" y="82"/>
                  <a:pt x="475" y="82"/>
                </a:cubicBezTo>
                <a:cubicBezTo>
                  <a:pt x="475" y="83"/>
                  <a:pt x="475" y="84"/>
                  <a:pt x="474" y="84"/>
                </a:cubicBezTo>
                <a:cubicBezTo>
                  <a:pt x="468" y="87"/>
                  <a:pt x="468" y="87"/>
                  <a:pt x="468" y="87"/>
                </a:cubicBezTo>
                <a:cubicBezTo>
                  <a:pt x="467" y="87"/>
                  <a:pt x="466" y="87"/>
                  <a:pt x="465" y="86"/>
                </a:cubicBezTo>
                <a:cubicBezTo>
                  <a:pt x="460" y="78"/>
                  <a:pt x="460" y="78"/>
                  <a:pt x="460" y="78"/>
                </a:cubicBezTo>
                <a:cubicBezTo>
                  <a:pt x="459" y="79"/>
                  <a:pt x="458" y="79"/>
                  <a:pt x="457" y="79"/>
                </a:cubicBezTo>
                <a:cubicBezTo>
                  <a:pt x="457" y="79"/>
                  <a:pt x="457" y="79"/>
                  <a:pt x="457" y="79"/>
                </a:cubicBezTo>
                <a:cubicBezTo>
                  <a:pt x="453" y="87"/>
                  <a:pt x="453" y="87"/>
                  <a:pt x="453" y="87"/>
                </a:cubicBezTo>
                <a:cubicBezTo>
                  <a:pt x="452" y="88"/>
                  <a:pt x="451" y="88"/>
                  <a:pt x="450" y="88"/>
                </a:cubicBezTo>
                <a:cubicBezTo>
                  <a:pt x="444" y="86"/>
                  <a:pt x="444" y="86"/>
                  <a:pt x="444" y="86"/>
                </a:cubicBezTo>
                <a:cubicBezTo>
                  <a:pt x="443" y="85"/>
                  <a:pt x="442" y="84"/>
                  <a:pt x="442" y="83"/>
                </a:cubicBezTo>
                <a:cubicBezTo>
                  <a:pt x="443" y="74"/>
                  <a:pt x="443" y="74"/>
                  <a:pt x="443" y="74"/>
                </a:cubicBezTo>
                <a:cubicBezTo>
                  <a:pt x="442" y="74"/>
                  <a:pt x="442" y="73"/>
                  <a:pt x="441" y="72"/>
                </a:cubicBezTo>
                <a:cubicBezTo>
                  <a:pt x="432" y="76"/>
                  <a:pt x="432" y="76"/>
                  <a:pt x="432" y="76"/>
                </a:cubicBezTo>
                <a:cubicBezTo>
                  <a:pt x="431" y="76"/>
                  <a:pt x="430" y="76"/>
                  <a:pt x="429" y="75"/>
                </a:cubicBezTo>
                <a:cubicBezTo>
                  <a:pt x="426" y="69"/>
                  <a:pt x="426" y="69"/>
                  <a:pt x="426" y="69"/>
                </a:cubicBezTo>
                <a:cubicBezTo>
                  <a:pt x="426" y="68"/>
                  <a:pt x="426" y="67"/>
                  <a:pt x="426" y="66"/>
                </a:cubicBezTo>
                <a:cubicBezTo>
                  <a:pt x="433" y="60"/>
                  <a:pt x="433" y="60"/>
                  <a:pt x="433" y="60"/>
                </a:cubicBezTo>
                <a:cubicBezTo>
                  <a:pt x="433" y="59"/>
                  <a:pt x="432" y="57"/>
                  <a:pt x="432" y="56"/>
                </a:cubicBezTo>
                <a:cubicBezTo>
                  <a:pt x="424" y="53"/>
                  <a:pt x="424" y="53"/>
                  <a:pt x="424" y="53"/>
                </a:cubicBezTo>
                <a:cubicBezTo>
                  <a:pt x="423" y="52"/>
                  <a:pt x="422" y="51"/>
                  <a:pt x="423" y="50"/>
                </a:cubicBezTo>
                <a:cubicBezTo>
                  <a:pt x="423" y="44"/>
                  <a:pt x="423" y="44"/>
                  <a:pt x="423" y="44"/>
                </a:cubicBezTo>
                <a:cubicBezTo>
                  <a:pt x="424" y="43"/>
                  <a:pt x="425" y="42"/>
                  <a:pt x="426" y="42"/>
                </a:cubicBezTo>
                <a:cubicBezTo>
                  <a:pt x="435" y="42"/>
                  <a:pt x="435" y="42"/>
                  <a:pt x="435" y="42"/>
                </a:cubicBezTo>
                <a:cubicBezTo>
                  <a:pt x="435" y="41"/>
                  <a:pt x="436" y="41"/>
                  <a:pt x="436" y="40"/>
                </a:cubicBezTo>
                <a:cubicBezTo>
                  <a:pt x="436" y="39"/>
                  <a:pt x="435" y="39"/>
                  <a:pt x="435" y="38"/>
                </a:cubicBezTo>
                <a:close/>
                <a:moveTo>
                  <a:pt x="444" y="53"/>
                </a:moveTo>
                <a:cubicBezTo>
                  <a:pt x="444" y="61"/>
                  <a:pt x="450" y="67"/>
                  <a:pt x="457" y="67"/>
                </a:cubicBezTo>
                <a:cubicBezTo>
                  <a:pt x="464" y="67"/>
                  <a:pt x="470" y="61"/>
                  <a:pt x="470" y="53"/>
                </a:cubicBezTo>
                <a:cubicBezTo>
                  <a:pt x="470" y="46"/>
                  <a:pt x="464" y="40"/>
                  <a:pt x="457" y="40"/>
                </a:cubicBezTo>
                <a:cubicBezTo>
                  <a:pt x="450" y="40"/>
                  <a:pt x="444" y="46"/>
                  <a:pt x="444" y="53"/>
                </a:cubicBezTo>
                <a:close/>
                <a:moveTo>
                  <a:pt x="244" y="197"/>
                </a:moveTo>
                <a:cubicBezTo>
                  <a:pt x="248" y="197"/>
                  <a:pt x="250" y="194"/>
                  <a:pt x="250" y="191"/>
                </a:cubicBezTo>
                <a:cubicBezTo>
                  <a:pt x="250" y="188"/>
                  <a:pt x="248" y="186"/>
                  <a:pt x="244" y="186"/>
                </a:cubicBezTo>
                <a:cubicBezTo>
                  <a:pt x="241" y="186"/>
                  <a:pt x="239" y="188"/>
                  <a:pt x="239" y="191"/>
                </a:cubicBezTo>
                <a:cubicBezTo>
                  <a:pt x="239" y="194"/>
                  <a:pt x="241" y="197"/>
                  <a:pt x="244" y="197"/>
                </a:cubicBezTo>
                <a:close/>
                <a:moveTo>
                  <a:pt x="528" y="59"/>
                </a:moveTo>
                <a:cubicBezTo>
                  <a:pt x="531" y="59"/>
                  <a:pt x="534" y="56"/>
                  <a:pt x="534" y="53"/>
                </a:cubicBezTo>
                <a:cubicBezTo>
                  <a:pt x="534" y="50"/>
                  <a:pt x="531" y="48"/>
                  <a:pt x="528" y="48"/>
                </a:cubicBezTo>
                <a:cubicBezTo>
                  <a:pt x="525" y="48"/>
                  <a:pt x="522" y="50"/>
                  <a:pt x="522" y="53"/>
                </a:cubicBezTo>
                <a:cubicBezTo>
                  <a:pt x="522" y="56"/>
                  <a:pt x="525" y="59"/>
                  <a:pt x="528" y="59"/>
                </a:cubicBezTo>
                <a:close/>
                <a:moveTo>
                  <a:pt x="315" y="197"/>
                </a:moveTo>
                <a:cubicBezTo>
                  <a:pt x="318" y="197"/>
                  <a:pt x="321" y="194"/>
                  <a:pt x="321" y="191"/>
                </a:cubicBezTo>
                <a:cubicBezTo>
                  <a:pt x="321" y="188"/>
                  <a:pt x="318" y="186"/>
                  <a:pt x="315" y="186"/>
                </a:cubicBezTo>
                <a:cubicBezTo>
                  <a:pt x="312" y="186"/>
                  <a:pt x="310" y="188"/>
                  <a:pt x="310" y="191"/>
                </a:cubicBezTo>
                <a:cubicBezTo>
                  <a:pt x="310" y="194"/>
                  <a:pt x="312" y="197"/>
                  <a:pt x="315" y="197"/>
                </a:cubicBezTo>
                <a:close/>
                <a:moveTo>
                  <a:pt x="422" y="335"/>
                </a:moveTo>
                <a:cubicBezTo>
                  <a:pt x="425" y="335"/>
                  <a:pt x="428" y="332"/>
                  <a:pt x="428" y="329"/>
                </a:cubicBezTo>
                <a:cubicBezTo>
                  <a:pt x="428" y="326"/>
                  <a:pt x="425" y="323"/>
                  <a:pt x="422" y="323"/>
                </a:cubicBezTo>
                <a:cubicBezTo>
                  <a:pt x="419" y="323"/>
                  <a:pt x="416" y="326"/>
                  <a:pt x="416" y="329"/>
                </a:cubicBezTo>
                <a:cubicBezTo>
                  <a:pt x="416" y="332"/>
                  <a:pt x="419" y="335"/>
                  <a:pt x="422" y="335"/>
                </a:cubicBezTo>
                <a:close/>
                <a:moveTo>
                  <a:pt x="376" y="239"/>
                </a:moveTo>
                <a:cubicBezTo>
                  <a:pt x="372" y="247"/>
                  <a:pt x="372" y="247"/>
                  <a:pt x="372" y="247"/>
                </a:cubicBezTo>
                <a:cubicBezTo>
                  <a:pt x="373" y="247"/>
                  <a:pt x="373" y="248"/>
                  <a:pt x="373" y="249"/>
                </a:cubicBezTo>
                <a:cubicBezTo>
                  <a:pt x="383" y="249"/>
                  <a:pt x="383" y="249"/>
                  <a:pt x="383" y="249"/>
                </a:cubicBezTo>
                <a:cubicBezTo>
                  <a:pt x="384" y="249"/>
                  <a:pt x="384" y="250"/>
                  <a:pt x="385" y="251"/>
                </a:cubicBezTo>
                <a:cubicBezTo>
                  <a:pt x="386" y="257"/>
                  <a:pt x="386" y="257"/>
                  <a:pt x="386" y="257"/>
                </a:cubicBezTo>
                <a:cubicBezTo>
                  <a:pt x="386" y="258"/>
                  <a:pt x="385" y="259"/>
                  <a:pt x="384" y="260"/>
                </a:cubicBezTo>
                <a:cubicBezTo>
                  <a:pt x="376" y="263"/>
                  <a:pt x="376" y="263"/>
                  <a:pt x="376" y="263"/>
                </a:cubicBezTo>
                <a:cubicBezTo>
                  <a:pt x="376" y="264"/>
                  <a:pt x="376" y="265"/>
                  <a:pt x="376" y="266"/>
                </a:cubicBezTo>
                <a:cubicBezTo>
                  <a:pt x="383" y="272"/>
                  <a:pt x="383" y="272"/>
                  <a:pt x="383" y="272"/>
                </a:cubicBezTo>
                <a:cubicBezTo>
                  <a:pt x="383" y="272"/>
                  <a:pt x="384" y="273"/>
                  <a:pt x="383" y="274"/>
                </a:cubicBezTo>
                <a:cubicBezTo>
                  <a:pt x="380" y="280"/>
                  <a:pt x="380" y="280"/>
                  <a:pt x="380" y="280"/>
                </a:cubicBezTo>
                <a:cubicBezTo>
                  <a:pt x="380" y="281"/>
                  <a:pt x="378" y="281"/>
                  <a:pt x="377" y="281"/>
                </a:cubicBezTo>
                <a:cubicBezTo>
                  <a:pt x="369" y="278"/>
                  <a:pt x="369" y="278"/>
                  <a:pt x="369" y="278"/>
                </a:cubicBezTo>
                <a:cubicBezTo>
                  <a:pt x="368" y="279"/>
                  <a:pt x="368" y="279"/>
                  <a:pt x="367" y="280"/>
                </a:cubicBezTo>
                <a:cubicBezTo>
                  <a:pt x="369" y="288"/>
                  <a:pt x="369" y="288"/>
                  <a:pt x="369" y="288"/>
                </a:cubicBezTo>
                <a:cubicBezTo>
                  <a:pt x="369" y="289"/>
                  <a:pt x="369" y="291"/>
                  <a:pt x="368" y="291"/>
                </a:cubicBezTo>
                <a:cubicBezTo>
                  <a:pt x="362" y="293"/>
                  <a:pt x="362" y="293"/>
                  <a:pt x="362" y="293"/>
                </a:cubicBezTo>
                <a:cubicBezTo>
                  <a:pt x="361" y="294"/>
                  <a:pt x="360" y="293"/>
                  <a:pt x="359" y="293"/>
                </a:cubicBezTo>
                <a:cubicBezTo>
                  <a:pt x="354" y="285"/>
                  <a:pt x="354" y="285"/>
                  <a:pt x="354" y="285"/>
                </a:cubicBezTo>
                <a:cubicBezTo>
                  <a:pt x="353" y="285"/>
                  <a:pt x="352" y="285"/>
                  <a:pt x="351" y="285"/>
                </a:cubicBezTo>
                <a:cubicBezTo>
                  <a:pt x="351" y="285"/>
                  <a:pt x="351" y="285"/>
                  <a:pt x="351" y="285"/>
                </a:cubicBezTo>
                <a:cubicBezTo>
                  <a:pt x="347" y="293"/>
                  <a:pt x="347" y="293"/>
                  <a:pt x="347" y="293"/>
                </a:cubicBezTo>
                <a:cubicBezTo>
                  <a:pt x="346" y="294"/>
                  <a:pt x="345" y="295"/>
                  <a:pt x="344" y="294"/>
                </a:cubicBezTo>
                <a:cubicBezTo>
                  <a:pt x="338" y="292"/>
                  <a:pt x="338" y="292"/>
                  <a:pt x="338" y="292"/>
                </a:cubicBezTo>
                <a:cubicBezTo>
                  <a:pt x="337" y="292"/>
                  <a:pt x="336" y="291"/>
                  <a:pt x="336" y="290"/>
                </a:cubicBezTo>
                <a:cubicBezTo>
                  <a:pt x="337" y="281"/>
                  <a:pt x="337" y="281"/>
                  <a:pt x="337" y="281"/>
                </a:cubicBezTo>
                <a:cubicBezTo>
                  <a:pt x="336" y="280"/>
                  <a:pt x="336" y="280"/>
                  <a:pt x="335" y="279"/>
                </a:cubicBezTo>
                <a:cubicBezTo>
                  <a:pt x="326" y="282"/>
                  <a:pt x="326" y="282"/>
                  <a:pt x="326" y="282"/>
                </a:cubicBezTo>
                <a:cubicBezTo>
                  <a:pt x="325" y="283"/>
                  <a:pt x="324" y="282"/>
                  <a:pt x="323" y="281"/>
                </a:cubicBezTo>
                <a:cubicBezTo>
                  <a:pt x="320" y="276"/>
                  <a:pt x="320" y="276"/>
                  <a:pt x="320" y="276"/>
                </a:cubicBezTo>
                <a:cubicBezTo>
                  <a:pt x="320" y="275"/>
                  <a:pt x="320" y="274"/>
                  <a:pt x="321" y="273"/>
                </a:cubicBezTo>
                <a:cubicBezTo>
                  <a:pt x="327" y="267"/>
                  <a:pt x="327" y="267"/>
                  <a:pt x="327" y="267"/>
                </a:cubicBezTo>
                <a:cubicBezTo>
                  <a:pt x="327" y="266"/>
                  <a:pt x="327" y="264"/>
                  <a:pt x="327" y="263"/>
                </a:cubicBezTo>
                <a:cubicBezTo>
                  <a:pt x="318" y="260"/>
                  <a:pt x="318" y="260"/>
                  <a:pt x="318" y="260"/>
                </a:cubicBezTo>
                <a:cubicBezTo>
                  <a:pt x="317" y="259"/>
                  <a:pt x="316" y="258"/>
                  <a:pt x="317" y="257"/>
                </a:cubicBezTo>
                <a:cubicBezTo>
                  <a:pt x="318" y="251"/>
                  <a:pt x="318" y="251"/>
                  <a:pt x="318" y="251"/>
                </a:cubicBezTo>
                <a:cubicBezTo>
                  <a:pt x="318" y="250"/>
                  <a:pt x="319" y="249"/>
                  <a:pt x="320" y="249"/>
                </a:cubicBezTo>
                <a:cubicBezTo>
                  <a:pt x="329" y="249"/>
                  <a:pt x="329" y="249"/>
                  <a:pt x="329" y="249"/>
                </a:cubicBezTo>
                <a:cubicBezTo>
                  <a:pt x="329" y="248"/>
                  <a:pt x="330" y="247"/>
                  <a:pt x="330" y="247"/>
                </a:cubicBezTo>
                <a:cubicBezTo>
                  <a:pt x="326" y="239"/>
                  <a:pt x="326" y="239"/>
                  <a:pt x="326" y="239"/>
                </a:cubicBezTo>
                <a:cubicBezTo>
                  <a:pt x="325" y="238"/>
                  <a:pt x="326" y="236"/>
                  <a:pt x="327" y="236"/>
                </a:cubicBezTo>
                <a:cubicBezTo>
                  <a:pt x="331" y="232"/>
                  <a:pt x="331" y="232"/>
                  <a:pt x="331" y="232"/>
                </a:cubicBezTo>
                <a:cubicBezTo>
                  <a:pt x="332" y="231"/>
                  <a:pt x="333" y="231"/>
                  <a:pt x="334" y="232"/>
                </a:cubicBezTo>
                <a:cubicBezTo>
                  <a:pt x="341" y="237"/>
                  <a:pt x="341" y="237"/>
                  <a:pt x="341" y="237"/>
                </a:cubicBezTo>
                <a:cubicBezTo>
                  <a:pt x="342" y="237"/>
                  <a:pt x="343" y="236"/>
                  <a:pt x="344" y="236"/>
                </a:cubicBezTo>
                <a:cubicBezTo>
                  <a:pt x="346" y="227"/>
                  <a:pt x="346" y="227"/>
                  <a:pt x="346" y="227"/>
                </a:cubicBezTo>
                <a:cubicBezTo>
                  <a:pt x="346" y="226"/>
                  <a:pt x="347" y="225"/>
                  <a:pt x="348" y="225"/>
                </a:cubicBezTo>
                <a:cubicBezTo>
                  <a:pt x="354" y="225"/>
                  <a:pt x="354" y="225"/>
                  <a:pt x="354" y="225"/>
                </a:cubicBezTo>
                <a:cubicBezTo>
                  <a:pt x="355" y="225"/>
                  <a:pt x="357" y="226"/>
                  <a:pt x="357" y="227"/>
                </a:cubicBezTo>
                <a:cubicBezTo>
                  <a:pt x="358" y="236"/>
                  <a:pt x="358" y="236"/>
                  <a:pt x="358" y="236"/>
                </a:cubicBezTo>
                <a:cubicBezTo>
                  <a:pt x="359" y="236"/>
                  <a:pt x="360" y="237"/>
                  <a:pt x="361" y="237"/>
                </a:cubicBezTo>
                <a:cubicBezTo>
                  <a:pt x="368" y="232"/>
                  <a:pt x="368" y="232"/>
                  <a:pt x="368" y="232"/>
                </a:cubicBezTo>
                <a:cubicBezTo>
                  <a:pt x="369" y="231"/>
                  <a:pt x="370" y="231"/>
                  <a:pt x="371" y="232"/>
                </a:cubicBezTo>
                <a:cubicBezTo>
                  <a:pt x="376" y="236"/>
                  <a:pt x="376" y="236"/>
                  <a:pt x="376" y="236"/>
                </a:cubicBezTo>
                <a:cubicBezTo>
                  <a:pt x="377" y="236"/>
                  <a:pt x="377" y="238"/>
                  <a:pt x="376" y="239"/>
                </a:cubicBezTo>
                <a:close/>
                <a:moveTo>
                  <a:pt x="365" y="260"/>
                </a:moveTo>
                <a:cubicBezTo>
                  <a:pt x="365" y="253"/>
                  <a:pt x="358" y="247"/>
                  <a:pt x="351" y="247"/>
                </a:cubicBezTo>
                <a:cubicBezTo>
                  <a:pt x="344" y="247"/>
                  <a:pt x="338" y="253"/>
                  <a:pt x="338" y="260"/>
                </a:cubicBezTo>
                <a:cubicBezTo>
                  <a:pt x="338" y="268"/>
                  <a:pt x="344" y="273"/>
                  <a:pt x="351" y="273"/>
                </a:cubicBezTo>
                <a:cubicBezTo>
                  <a:pt x="358" y="273"/>
                  <a:pt x="365" y="268"/>
                  <a:pt x="365" y="260"/>
                </a:cubicBezTo>
                <a:close/>
                <a:moveTo>
                  <a:pt x="351" y="255"/>
                </a:moveTo>
                <a:cubicBezTo>
                  <a:pt x="348" y="255"/>
                  <a:pt x="346" y="257"/>
                  <a:pt x="346" y="260"/>
                </a:cubicBezTo>
                <a:cubicBezTo>
                  <a:pt x="346" y="263"/>
                  <a:pt x="348" y="266"/>
                  <a:pt x="351" y="266"/>
                </a:cubicBezTo>
                <a:cubicBezTo>
                  <a:pt x="354" y="266"/>
                  <a:pt x="357" y="263"/>
                  <a:pt x="357" y="260"/>
                </a:cubicBezTo>
                <a:cubicBezTo>
                  <a:pt x="357" y="257"/>
                  <a:pt x="354" y="255"/>
                  <a:pt x="351" y="255"/>
                </a:cubicBezTo>
                <a:close/>
                <a:moveTo>
                  <a:pt x="293" y="180"/>
                </a:moveTo>
                <a:cubicBezTo>
                  <a:pt x="293" y="179"/>
                  <a:pt x="294" y="178"/>
                  <a:pt x="294" y="178"/>
                </a:cubicBezTo>
                <a:cubicBezTo>
                  <a:pt x="290" y="170"/>
                  <a:pt x="290" y="170"/>
                  <a:pt x="290" y="170"/>
                </a:cubicBezTo>
                <a:cubicBezTo>
                  <a:pt x="289" y="169"/>
                  <a:pt x="290" y="168"/>
                  <a:pt x="291" y="167"/>
                </a:cubicBezTo>
                <a:cubicBezTo>
                  <a:pt x="295" y="163"/>
                  <a:pt x="295" y="163"/>
                  <a:pt x="295" y="163"/>
                </a:cubicBezTo>
                <a:cubicBezTo>
                  <a:pt x="296" y="162"/>
                  <a:pt x="297" y="162"/>
                  <a:pt x="298" y="163"/>
                </a:cubicBezTo>
                <a:cubicBezTo>
                  <a:pt x="305" y="168"/>
                  <a:pt x="305" y="168"/>
                  <a:pt x="305" y="168"/>
                </a:cubicBezTo>
                <a:cubicBezTo>
                  <a:pt x="306" y="168"/>
                  <a:pt x="307" y="168"/>
                  <a:pt x="308" y="167"/>
                </a:cubicBezTo>
                <a:cubicBezTo>
                  <a:pt x="310" y="158"/>
                  <a:pt x="310" y="158"/>
                  <a:pt x="310" y="158"/>
                </a:cubicBezTo>
                <a:cubicBezTo>
                  <a:pt x="310" y="157"/>
                  <a:pt x="311" y="156"/>
                  <a:pt x="312" y="156"/>
                </a:cubicBezTo>
                <a:cubicBezTo>
                  <a:pt x="318" y="156"/>
                  <a:pt x="318" y="156"/>
                  <a:pt x="318" y="156"/>
                </a:cubicBezTo>
                <a:cubicBezTo>
                  <a:pt x="319" y="156"/>
                  <a:pt x="321" y="157"/>
                  <a:pt x="321" y="158"/>
                </a:cubicBezTo>
                <a:cubicBezTo>
                  <a:pt x="322" y="167"/>
                  <a:pt x="322" y="167"/>
                  <a:pt x="322" y="167"/>
                </a:cubicBezTo>
                <a:cubicBezTo>
                  <a:pt x="323" y="168"/>
                  <a:pt x="324" y="168"/>
                  <a:pt x="325" y="168"/>
                </a:cubicBezTo>
                <a:cubicBezTo>
                  <a:pt x="332" y="163"/>
                  <a:pt x="332" y="163"/>
                  <a:pt x="332" y="163"/>
                </a:cubicBezTo>
                <a:cubicBezTo>
                  <a:pt x="333" y="162"/>
                  <a:pt x="334" y="162"/>
                  <a:pt x="335" y="163"/>
                </a:cubicBezTo>
                <a:cubicBezTo>
                  <a:pt x="340" y="167"/>
                  <a:pt x="340" y="167"/>
                  <a:pt x="340" y="167"/>
                </a:cubicBezTo>
                <a:cubicBezTo>
                  <a:pt x="341" y="167"/>
                  <a:pt x="341" y="169"/>
                  <a:pt x="340" y="170"/>
                </a:cubicBezTo>
                <a:cubicBezTo>
                  <a:pt x="336" y="178"/>
                  <a:pt x="336" y="178"/>
                  <a:pt x="336" y="178"/>
                </a:cubicBezTo>
                <a:cubicBezTo>
                  <a:pt x="337" y="178"/>
                  <a:pt x="337" y="179"/>
                  <a:pt x="337" y="180"/>
                </a:cubicBezTo>
                <a:cubicBezTo>
                  <a:pt x="347" y="180"/>
                  <a:pt x="347" y="180"/>
                  <a:pt x="347" y="180"/>
                </a:cubicBezTo>
                <a:cubicBezTo>
                  <a:pt x="348" y="180"/>
                  <a:pt x="348" y="181"/>
                  <a:pt x="349" y="182"/>
                </a:cubicBezTo>
                <a:cubicBezTo>
                  <a:pt x="350" y="188"/>
                  <a:pt x="350" y="188"/>
                  <a:pt x="350" y="188"/>
                </a:cubicBezTo>
                <a:cubicBezTo>
                  <a:pt x="350" y="189"/>
                  <a:pt x="349" y="190"/>
                  <a:pt x="348" y="191"/>
                </a:cubicBezTo>
                <a:cubicBezTo>
                  <a:pt x="340" y="194"/>
                  <a:pt x="340" y="194"/>
                  <a:pt x="340" y="194"/>
                </a:cubicBezTo>
                <a:cubicBezTo>
                  <a:pt x="340" y="195"/>
                  <a:pt x="340" y="196"/>
                  <a:pt x="340" y="197"/>
                </a:cubicBezTo>
                <a:cubicBezTo>
                  <a:pt x="347" y="203"/>
                  <a:pt x="347" y="203"/>
                  <a:pt x="347" y="203"/>
                </a:cubicBezTo>
                <a:cubicBezTo>
                  <a:pt x="347" y="203"/>
                  <a:pt x="348" y="204"/>
                  <a:pt x="347" y="205"/>
                </a:cubicBezTo>
                <a:cubicBezTo>
                  <a:pt x="344" y="211"/>
                  <a:pt x="344" y="211"/>
                  <a:pt x="344" y="211"/>
                </a:cubicBezTo>
                <a:cubicBezTo>
                  <a:pt x="344" y="212"/>
                  <a:pt x="342" y="212"/>
                  <a:pt x="341" y="212"/>
                </a:cubicBezTo>
                <a:cubicBezTo>
                  <a:pt x="333" y="209"/>
                  <a:pt x="333" y="209"/>
                  <a:pt x="333" y="209"/>
                </a:cubicBezTo>
                <a:cubicBezTo>
                  <a:pt x="332" y="210"/>
                  <a:pt x="332" y="210"/>
                  <a:pt x="331" y="211"/>
                </a:cubicBezTo>
                <a:cubicBezTo>
                  <a:pt x="333" y="220"/>
                  <a:pt x="333" y="220"/>
                  <a:pt x="333" y="220"/>
                </a:cubicBezTo>
                <a:cubicBezTo>
                  <a:pt x="333" y="220"/>
                  <a:pt x="333" y="222"/>
                  <a:pt x="332" y="222"/>
                </a:cubicBezTo>
                <a:cubicBezTo>
                  <a:pt x="326" y="224"/>
                  <a:pt x="326" y="224"/>
                  <a:pt x="326" y="224"/>
                </a:cubicBezTo>
                <a:cubicBezTo>
                  <a:pt x="325" y="225"/>
                  <a:pt x="324" y="224"/>
                  <a:pt x="323" y="224"/>
                </a:cubicBezTo>
                <a:cubicBezTo>
                  <a:pt x="318" y="216"/>
                  <a:pt x="318" y="216"/>
                  <a:pt x="318" y="216"/>
                </a:cubicBezTo>
                <a:cubicBezTo>
                  <a:pt x="317" y="216"/>
                  <a:pt x="316" y="216"/>
                  <a:pt x="315" y="216"/>
                </a:cubicBezTo>
                <a:cubicBezTo>
                  <a:pt x="315" y="216"/>
                  <a:pt x="315" y="216"/>
                  <a:pt x="315" y="216"/>
                </a:cubicBezTo>
                <a:cubicBezTo>
                  <a:pt x="311" y="224"/>
                  <a:pt x="311" y="224"/>
                  <a:pt x="311" y="224"/>
                </a:cubicBezTo>
                <a:cubicBezTo>
                  <a:pt x="310" y="225"/>
                  <a:pt x="309" y="226"/>
                  <a:pt x="308" y="225"/>
                </a:cubicBezTo>
                <a:cubicBezTo>
                  <a:pt x="302" y="223"/>
                  <a:pt x="302" y="224"/>
                  <a:pt x="302" y="224"/>
                </a:cubicBezTo>
                <a:cubicBezTo>
                  <a:pt x="301" y="223"/>
                  <a:pt x="300" y="222"/>
                  <a:pt x="300" y="221"/>
                </a:cubicBezTo>
                <a:cubicBezTo>
                  <a:pt x="301" y="212"/>
                  <a:pt x="301" y="212"/>
                  <a:pt x="301" y="212"/>
                </a:cubicBezTo>
                <a:cubicBezTo>
                  <a:pt x="300" y="212"/>
                  <a:pt x="300" y="211"/>
                  <a:pt x="299" y="210"/>
                </a:cubicBezTo>
                <a:cubicBezTo>
                  <a:pt x="290" y="213"/>
                  <a:pt x="290" y="213"/>
                  <a:pt x="290" y="213"/>
                </a:cubicBezTo>
                <a:cubicBezTo>
                  <a:pt x="289" y="214"/>
                  <a:pt x="288" y="213"/>
                  <a:pt x="287" y="212"/>
                </a:cubicBezTo>
                <a:cubicBezTo>
                  <a:pt x="284" y="207"/>
                  <a:pt x="284" y="207"/>
                  <a:pt x="284" y="207"/>
                </a:cubicBezTo>
                <a:cubicBezTo>
                  <a:pt x="284" y="206"/>
                  <a:pt x="284" y="205"/>
                  <a:pt x="285" y="204"/>
                </a:cubicBezTo>
                <a:cubicBezTo>
                  <a:pt x="291" y="198"/>
                  <a:pt x="291" y="198"/>
                  <a:pt x="291" y="198"/>
                </a:cubicBezTo>
                <a:cubicBezTo>
                  <a:pt x="291" y="197"/>
                  <a:pt x="291" y="195"/>
                  <a:pt x="291" y="194"/>
                </a:cubicBezTo>
                <a:cubicBezTo>
                  <a:pt x="282" y="191"/>
                  <a:pt x="282" y="191"/>
                  <a:pt x="282" y="191"/>
                </a:cubicBezTo>
                <a:cubicBezTo>
                  <a:pt x="281" y="190"/>
                  <a:pt x="280" y="189"/>
                  <a:pt x="281" y="188"/>
                </a:cubicBezTo>
                <a:cubicBezTo>
                  <a:pt x="282" y="182"/>
                  <a:pt x="282" y="182"/>
                  <a:pt x="282" y="182"/>
                </a:cubicBezTo>
                <a:cubicBezTo>
                  <a:pt x="282" y="181"/>
                  <a:pt x="283" y="180"/>
                  <a:pt x="284" y="180"/>
                </a:cubicBezTo>
                <a:cubicBezTo>
                  <a:pt x="293" y="180"/>
                  <a:pt x="293" y="180"/>
                  <a:pt x="293" y="180"/>
                </a:cubicBezTo>
                <a:close/>
                <a:moveTo>
                  <a:pt x="302" y="191"/>
                </a:moveTo>
                <a:cubicBezTo>
                  <a:pt x="302" y="199"/>
                  <a:pt x="308" y="204"/>
                  <a:pt x="315" y="204"/>
                </a:cubicBezTo>
                <a:cubicBezTo>
                  <a:pt x="322" y="204"/>
                  <a:pt x="329" y="199"/>
                  <a:pt x="329" y="191"/>
                </a:cubicBezTo>
                <a:cubicBezTo>
                  <a:pt x="329" y="184"/>
                  <a:pt x="322" y="178"/>
                  <a:pt x="315" y="178"/>
                </a:cubicBezTo>
                <a:cubicBezTo>
                  <a:pt x="308" y="178"/>
                  <a:pt x="302" y="184"/>
                  <a:pt x="302" y="191"/>
                </a:cubicBezTo>
                <a:close/>
                <a:moveTo>
                  <a:pt x="457" y="59"/>
                </a:moveTo>
                <a:cubicBezTo>
                  <a:pt x="460" y="59"/>
                  <a:pt x="463" y="56"/>
                  <a:pt x="463" y="53"/>
                </a:cubicBezTo>
                <a:cubicBezTo>
                  <a:pt x="463" y="50"/>
                  <a:pt x="460" y="48"/>
                  <a:pt x="457" y="48"/>
                </a:cubicBezTo>
                <a:cubicBezTo>
                  <a:pt x="454" y="48"/>
                  <a:pt x="451" y="50"/>
                  <a:pt x="451" y="53"/>
                </a:cubicBezTo>
                <a:cubicBezTo>
                  <a:pt x="451" y="56"/>
                  <a:pt x="454" y="59"/>
                  <a:pt x="457" y="59"/>
                </a:cubicBezTo>
                <a:close/>
                <a:moveTo>
                  <a:pt x="471" y="111"/>
                </a:moveTo>
                <a:cubicBezTo>
                  <a:pt x="471" y="110"/>
                  <a:pt x="472" y="109"/>
                  <a:pt x="472" y="109"/>
                </a:cubicBezTo>
                <a:cubicBezTo>
                  <a:pt x="468" y="101"/>
                  <a:pt x="468" y="101"/>
                  <a:pt x="468" y="101"/>
                </a:cubicBezTo>
                <a:cubicBezTo>
                  <a:pt x="467" y="100"/>
                  <a:pt x="467" y="99"/>
                  <a:pt x="468" y="98"/>
                </a:cubicBezTo>
                <a:cubicBezTo>
                  <a:pt x="473" y="94"/>
                  <a:pt x="473" y="94"/>
                  <a:pt x="473" y="94"/>
                </a:cubicBezTo>
                <a:cubicBezTo>
                  <a:pt x="474" y="93"/>
                  <a:pt x="475" y="93"/>
                  <a:pt x="476" y="94"/>
                </a:cubicBezTo>
                <a:cubicBezTo>
                  <a:pt x="483" y="99"/>
                  <a:pt x="483" y="99"/>
                  <a:pt x="483" y="99"/>
                </a:cubicBezTo>
                <a:cubicBezTo>
                  <a:pt x="484" y="99"/>
                  <a:pt x="485" y="99"/>
                  <a:pt x="486" y="98"/>
                </a:cubicBezTo>
                <a:cubicBezTo>
                  <a:pt x="488" y="89"/>
                  <a:pt x="488" y="89"/>
                  <a:pt x="488" y="89"/>
                </a:cubicBezTo>
                <a:cubicBezTo>
                  <a:pt x="488" y="88"/>
                  <a:pt x="489" y="88"/>
                  <a:pt x="490" y="88"/>
                </a:cubicBezTo>
                <a:cubicBezTo>
                  <a:pt x="496" y="88"/>
                  <a:pt x="496" y="88"/>
                  <a:pt x="496" y="88"/>
                </a:cubicBezTo>
                <a:cubicBezTo>
                  <a:pt x="497" y="88"/>
                  <a:pt x="498" y="88"/>
                  <a:pt x="498" y="89"/>
                </a:cubicBezTo>
                <a:cubicBezTo>
                  <a:pt x="500" y="98"/>
                  <a:pt x="500" y="98"/>
                  <a:pt x="500" y="98"/>
                </a:cubicBezTo>
                <a:cubicBezTo>
                  <a:pt x="501" y="99"/>
                  <a:pt x="502" y="99"/>
                  <a:pt x="503" y="99"/>
                </a:cubicBezTo>
                <a:cubicBezTo>
                  <a:pt x="510" y="94"/>
                  <a:pt x="510" y="94"/>
                  <a:pt x="510" y="94"/>
                </a:cubicBezTo>
                <a:cubicBezTo>
                  <a:pt x="511" y="93"/>
                  <a:pt x="512" y="93"/>
                  <a:pt x="513" y="94"/>
                </a:cubicBezTo>
                <a:cubicBezTo>
                  <a:pt x="518" y="98"/>
                  <a:pt x="518" y="98"/>
                  <a:pt x="518" y="98"/>
                </a:cubicBezTo>
                <a:cubicBezTo>
                  <a:pt x="519" y="98"/>
                  <a:pt x="519" y="100"/>
                  <a:pt x="518" y="101"/>
                </a:cubicBezTo>
                <a:cubicBezTo>
                  <a:pt x="514" y="109"/>
                  <a:pt x="514" y="109"/>
                  <a:pt x="514" y="109"/>
                </a:cubicBezTo>
                <a:cubicBezTo>
                  <a:pt x="514" y="109"/>
                  <a:pt x="515" y="110"/>
                  <a:pt x="515" y="111"/>
                </a:cubicBezTo>
                <a:cubicBezTo>
                  <a:pt x="524" y="111"/>
                  <a:pt x="524" y="111"/>
                  <a:pt x="524" y="111"/>
                </a:cubicBezTo>
                <a:cubicBezTo>
                  <a:pt x="525" y="111"/>
                  <a:pt x="526" y="112"/>
                  <a:pt x="527" y="113"/>
                </a:cubicBezTo>
                <a:cubicBezTo>
                  <a:pt x="528" y="119"/>
                  <a:pt x="528" y="119"/>
                  <a:pt x="528" y="119"/>
                </a:cubicBezTo>
                <a:cubicBezTo>
                  <a:pt x="528" y="120"/>
                  <a:pt x="527" y="121"/>
                  <a:pt x="526" y="122"/>
                </a:cubicBezTo>
                <a:cubicBezTo>
                  <a:pt x="518" y="125"/>
                  <a:pt x="518" y="125"/>
                  <a:pt x="518" y="125"/>
                </a:cubicBezTo>
                <a:cubicBezTo>
                  <a:pt x="518" y="126"/>
                  <a:pt x="518" y="127"/>
                  <a:pt x="517" y="128"/>
                </a:cubicBezTo>
                <a:cubicBezTo>
                  <a:pt x="524" y="134"/>
                  <a:pt x="524" y="134"/>
                  <a:pt x="524" y="134"/>
                </a:cubicBezTo>
                <a:cubicBezTo>
                  <a:pt x="525" y="134"/>
                  <a:pt x="525" y="136"/>
                  <a:pt x="525" y="136"/>
                </a:cubicBezTo>
                <a:cubicBezTo>
                  <a:pt x="522" y="142"/>
                  <a:pt x="522" y="142"/>
                  <a:pt x="522" y="142"/>
                </a:cubicBezTo>
                <a:cubicBezTo>
                  <a:pt x="521" y="143"/>
                  <a:pt x="520" y="144"/>
                  <a:pt x="519" y="143"/>
                </a:cubicBezTo>
                <a:cubicBezTo>
                  <a:pt x="510" y="140"/>
                  <a:pt x="510" y="140"/>
                  <a:pt x="510" y="140"/>
                </a:cubicBezTo>
                <a:cubicBezTo>
                  <a:pt x="510" y="141"/>
                  <a:pt x="510" y="141"/>
                  <a:pt x="509" y="142"/>
                </a:cubicBezTo>
                <a:cubicBezTo>
                  <a:pt x="511" y="151"/>
                  <a:pt x="511" y="151"/>
                  <a:pt x="511" y="151"/>
                </a:cubicBezTo>
                <a:cubicBezTo>
                  <a:pt x="511" y="152"/>
                  <a:pt x="511" y="153"/>
                  <a:pt x="510" y="153"/>
                </a:cubicBezTo>
                <a:cubicBezTo>
                  <a:pt x="504" y="156"/>
                  <a:pt x="504" y="156"/>
                  <a:pt x="504" y="156"/>
                </a:cubicBezTo>
                <a:cubicBezTo>
                  <a:pt x="503" y="156"/>
                  <a:pt x="502" y="156"/>
                  <a:pt x="501" y="155"/>
                </a:cubicBezTo>
                <a:cubicBezTo>
                  <a:pt x="496" y="147"/>
                  <a:pt x="496" y="147"/>
                  <a:pt x="496" y="147"/>
                </a:cubicBezTo>
                <a:cubicBezTo>
                  <a:pt x="495" y="148"/>
                  <a:pt x="494" y="148"/>
                  <a:pt x="493" y="148"/>
                </a:cubicBezTo>
                <a:cubicBezTo>
                  <a:pt x="493" y="148"/>
                  <a:pt x="493" y="148"/>
                  <a:pt x="493" y="148"/>
                </a:cubicBezTo>
                <a:cubicBezTo>
                  <a:pt x="489" y="156"/>
                  <a:pt x="489" y="156"/>
                  <a:pt x="489" y="156"/>
                </a:cubicBezTo>
                <a:cubicBezTo>
                  <a:pt x="488" y="156"/>
                  <a:pt x="487" y="157"/>
                  <a:pt x="486" y="156"/>
                </a:cubicBezTo>
                <a:cubicBezTo>
                  <a:pt x="480" y="155"/>
                  <a:pt x="480" y="155"/>
                  <a:pt x="480" y="155"/>
                </a:cubicBezTo>
                <a:cubicBezTo>
                  <a:pt x="479" y="154"/>
                  <a:pt x="478" y="153"/>
                  <a:pt x="478" y="152"/>
                </a:cubicBezTo>
                <a:cubicBezTo>
                  <a:pt x="479" y="143"/>
                  <a:pt x="479" y="143"/>
                  <a:pt x="479" y="143"/>
                </a:cubicBezTo>
                <a:cubicBezTo>
                  <a:pt x="478" y="143"/>
                  <a:pt x="478" y="142"/>
                  <a:pt x="477" y="141"/>
                </a:cubicBezTo>
                <a:cubicBezTo>
                  <a:pt x="468" y="144"/>
                  <a:pt x="468" y="144"/>
                  <a:pt x="468" y="144"/>
                </a:cubicBezTo>
                <a:cubicBezTo>
                  <a:pt x="467" y="145"/>
                  <a:pt x="466" y="144"/>
                  <a:pt x="465" y="144"/>
                </a:cubicBezTo>
                <a:cubicBezTo>
                  <a:pt x="462" y="138"/>
                  <a:pt x="462" y="138"/>
                  <a:pt x="462" y="138"/>
                </a:cubicBezTo>
                <a:cubicBezTo>
                  <a:pt x="462" y="137"/>
                  <a:pt x="462" y="136"/>
                  <a:pt x="462" y="135"/>
                </a:cubicBezTo>
                <a:cubicBezTo>
                  <a:pt x="469" y="129"/>
                  <a:pt x="469" y="129"/>
                  <a:pt x="469" y="129"/>
                </a:cubicBezTo>
                <a:cubicBezTo>
                  <a:pt x="469" y="128"/>
                  <a:pt x="468" y="126"/>
                  <a:pt x="468" y="125"/>
                </a:cubicBezTo>
                <a:cubicBezTo>
                  <a:pt x="460" y="122"/>
                  <a:pt x="460" y="122"/>
                  <a:pt x="460" y="122"/>
                </a:cubicBezTo>
                <a:cubicBezTo>
                  <a:pt x="459" y="121"/>
                  <a:pt x="458" y="120"/>
                  <a:pt x="459" y="119"/>
                </a:cubicBezTo>
                <a:cubicBezTo>
                  <a:pt x="459" y="113"/>
                  <a:pt x="459" y="113"/>
                  <a:pt x="459" y="113"/>
                </a:cubicBezTo>
                <a:cubicBezTo>
                  <a:pt x="460" y="112"/>
                  <a:pt x="461" y="111"/>
                  <a:pt x="462" y="111"/>
                </a:cubicBezTo>
                <a:cubicBezTo>
                  <a:pt x="471" y="111"/>
                  <a:pt x="471" y="111"/>
                  <a:pt x="471" y="111"/>
                </a:cubicBezTo>
                <a:close/>
                <a:moveTo>
                  <a:pt x="480" y="122"/>
                </a:moveTo>
                <a:cubicBezTo>
                  <a:pt x="480" y="130"/>
                  <a:pt x="486" y="136"/>
                  <a:pt x="493" y="136"/>
                </a:cubicBezTo>
                <a:cubicBezTo>
                  <a:pt x="500" y="136"/>
                  <a:pt x="506" y="130"/>
                  <a:pt x="506" y="122"/>
                </a:cubicBezTo>
                <a:cubicBezTo>
                  <a:pt x="506" y="115"/>
                  <a:pt x="500" y="109"/>
                  <a:pt x="493" y="109"/>
                </a:cubicBezTo>
                <a:cubicBezTo>
                  <a:pt x="486" y="109"/>
                  <a:pt x="480" y="115"/>
                  <a:pt x="480" y="122"/>
                </a:cubicBezTo>
                <a:close/>
                <a:moveTo>
                  <a:pt x="577" y="180"/>
                </a:moveTo>
                <a:cubicBezTo>
                  <a:pt x="577" y="179"/>
                  <a:pt x="577" y="178"/>
                  <a:pt x="578" y="178"/>
                </a:cubicBezTo>
                <a:cubicBezTo>
                  <a:pt x="573" y="170"/>
                  <a:pt x="573" y="170"/>
                  <a:pt x="573" y="170"/>
                </a:cubicBezTo>
                <a:cubicBezTo>
                  <a:pt x="573" y="169"/>
                  <a:pt x="573" y="168"/>
                  <a:pt x="574" y="167"/>
                </a:cubicBezTo>
                <a:cubicBezTo>
                  <a:pt x="579" y="163"/>
                  <a:pt x="579" y="163"/>
                  <a:pt x="579" y="163"/>
                </a:cubicBezTo>
                <a:cubicBezTo>
                  <a:pt x="580" y="162"/>
                  <a:pt x="581" y="162"/>
                  <a:pt x="582" y="163"/>
                </a:cubicBezTo>
                <a:cubicBezTo>
                  <a:pt x="589" y="168"/>
                  <a:pt x="589" y="168"/>
                  <a:pt x="589" y="168"/>
                </a:cubicBezTo>
                <a:cubicBezTo>
                  <a:pt x="590" y="168"/>
                  <a:pt x="591" y="168"/>
                  <a:pt x="592" y="167"/>
                </a:cubicBezTo>
                <a:cubicBezTo>
                  <a:pt x="593" y="158"/>
                  <a:pt x="593" y="158"/>
                  <a:pt x="593" y="158"/>
                </a:cubicBezTo>
                <a:cubicBezTo>
                  <a:pt x="594" y="157"/>
                  <a:pt x="595" y="156"/>
                  <a:pt x="596" y="156"/>
                </a:cubicBezTo>
                <a:cubicBezTo>
                  <a:pt x="602" y="156"/>
                  <a:pt x="602" y="156"/>
                  <a:pt x="602" y="156"/>
                </a:cubicBezTo>
                <a:cubicBezTo>
                  <a:pt x="603" y="156"/>
                  <a:pt x="604" y="157"/>
                  <a:pt x="604" y="158"/>
                </a:cubicBezTo>
                <a:cubicBezTo>
                  <a:pt x="606" y="167"/>
                  <a:pt x="606" y="167"/>
                  <a:pt x="606" y="167"/>
                </a:cubicBezTo>
                <a:cubicBezTo>
                  <a:pt x="607" y="168"/>
                  <a:pt x="608" y="168"/>
                  <a:pt x="609" y="168"/>
                </a:cubicBezTo>
                <a:cubicBezTo>
                  <a:pt x="616" y="163"/>
                  <a:pt x="616" y="163"/>
                  <a:pt x="616" y="163"/>
                </a:cubicBezTo>
                <a:cubicBezTo>
                  <a:pt x="616" y="162"/>
                  <a:pt x="618" y="162"/>
                  <a:pt x="619" y="163"/>
                </a:cubicBezTo>
                <a:cubicBezTo>
                  <a:pt x="623" y="167"/>
                  <a:pt x="623" y="167"/>
                  <a:pt x="623" y="167"/>
                </a:cubicBezTo>
                <a:cubicBezTo>
                  <a:pt x="624" y="167"/>
                  <a:pt x="625" y="169"/>
                  <a:pt x="624" y="170"/>
                </a:cubicBezTo>
                <a:cubicBezTo>
                  <a:pt x="620" y="178"/>
                  <a:pt x="620" y="178"/>
                  <a:pt x="620" y="178"/>
                </a:cubicBezTo>
                <a:cubicBezTo>
                  <a:pt x="620" y="178"/>
                  <a:pt x="621" y="179"/>
                  <a:pt x="621" y="180"/>
                </a:cubicBezTo>
                <a:cubicBezTo>
                  <a:pt x="630" y="180"/>
                  <a:pt x="630" y="180"/>
                  <a:pt x="630" y="180"/>
                </a:cubicBezTo>
                <a:cubicBezTo>
                  <a:pt x="631" y="180"/>
                  <a:pt x="632" y="181"/>
                  <a:pt x="632" y="182"/>
                </a:cubicBezTo>
                <a:cubicBezTo>
                  <a:pt x="634" y="188"/>
                  <a:pt x="634" y="188"/>
                  <a:pt x="634" y="188"/>
                </a:cubicBezTo>
                <a:cubicBezTo>
                  <a:pt x="634" y="189"/>
                  <a:pt x="633" y="190"/>
                  <a:pt x="632" y="191"/>
                </a:cubicBezTo>
                <a:cubicBezTo>
                  <a:pt x="624" y="194"/>
                  <a:pt x="624" y="194"/>
                  <a:pt x="624" y="194"/>
                </a:cubicBezTo>
                <a:cubicBezTo>
                  <a:pt x="623" y="195"/>
                  <a:pt x="623" y="196"/>
                  <a:pt x="623" y="197"/>
                </a:cubicBezTo>
                <a:cubicBezTo>
                  <a:pt x="630" y="203"/>
                  <a:pt x="630" y="203"/>
                  <a:pt x="630" y="203"/>
                </a:cubicBezTo>
                <a:cubicBezTo>
                  <a:pt x="631" y="203"/>
                  <a:pt x="631" y="204"/>
                  <a:pt x="631" y="205"/>
                </a:cubicBezTo>
                <a:cubicBezTo>
                  <a:pt x="628" y="211"/>
                  <a:pt x="628" y="211"/>
                  <a:pt x="628" y="211"/>
                </a:cubicBezTo>
                <a:cubicBezTo>
                  <a:pt x="627" y="212"/>
                  <a:pt x="626" y="212"/>
                  <a:pt x="625" y="212"/>
                </a:cubicBezTo>
                <a:cubicBezTo>
                  <a:pt x="616" y="209"/>
                  <a:pt x="616" y="209"/>
                  <a:pt x="616" y="209"/>
                </a:cubicBezTo>
                <a:cubicBezTo>
                  <a:pt x="616" y="210"/>
                  <a:pt x="615" y="210"/>
                  <a:pt x="615" y="211"/>
                </a:cubicBezTo>
                <a:cubicBezTo>
                  <a:pt x="617" y="220"/>
                  <a:pt x="617" y="220"/>
                  <a:pt x="617" y="220"/>
                </a:cubicBezTo>
                <a:cubicBezTo>
                  <a:pt x="617" y="220"/>
                  <a:pt x="616" y="222"/>
                  <a:pt x="615" y="222"/>
                </a:cubicBezTo>
                <a:cubicBezTo>
                  <a:pt x="610" y="224"/>
                  <a:pt x="610" y="224"/>
                  <a:pt x="610" y="224"/>
                </a:cubicBezTo>
                <a:cubicBezTo>
                  <a:pt x="609" y="225"/>
                  <a:pt x="608" y="224"/>
                  <a:pt x="607" y="224"/>
                </a:cubicBezTo>
                <a:cubicBezTo>
                  <a:pt x="602" y="216"/>
                  <a:pt x="602" y="216"/>
                  <a:pt x="602" y="216"/>
                </a:cubicBezTo>
                <a:cubicBezTo>
                  <a:pt x="601" y="216"/>
                  <a:pt x="600" y="216"/>
                  <a:pt x="599" y="216"/>
                </a:cubicBezTo>
                <a:cubicBezTo>
                  <a:pt x="599" y="216"/>
                  <a:pt x="599" y="216"/>
                  <a:pt x="599" y="216"/>
                </a:cubicBezTo>
                <a:cubicBezTo>
                  <a:pt x="594" y="224"/>
                  <a:pt x="594" y="224"/>
                  <a:pt x="594" y="224"/>
                </a:cubicBezTo>
                <a:cubicBezTo>
                  <a:pt x="594" y="225"/>
                  <a:pt x="593" y="226"/>
                  <a:pt x="592" y="225"/>
                </a:cubicBezTo>
                <a:cubicBezTo>
                  <a:pt x="585" y="223"/>
                  <a:pt x="585" y="224"/>
                  <a:pt x="585" y="224"/>
                </a:cubicBezTo>
                <a:cubicBezTo>
                  <a:pt x="585" y="223"/>
                  <a:pt x="584" y="222"/>
                  <a:pt x="584" y="221"/>
                </a:cubicBezTo>
                <a:cubicBezTo>
                  <a:pt x="585" y="212"/>
                  <a:pt x="585" y="212"/>
                  <a:pt x="585" y="212"/>
                </a:cubicBezTo>
                <a:cubicBezTo>
                  <a:pt x="584" y="212"/>
                  <a:pt x="583" y="211"/>
                  <a:pt x="582" y="210"/>
                </a:cubicBezTo>
                <a:cubicBezTo>
                  <a:pt x="574" y="213"/>
                  <a:pt x="574" y="213"/>
                  <a:pt x="574" y="213"/>
                </a:cubicBezTo>
                <a:cubicBezTo>
                  <a:pt x="573" y="214"/>
                  <a:pt x="572" y="213"/>
                  <a:pt x="571" y="212"/>
                </a:cubicBezTo>
                <a:cubicBezTo>
                  <a:pt x="568" y="207"/>
                  <a:pt x="568" y="207"/>
                  <a:pt x="568" y="207"/>
                </a:cubicBezTo>
                <a:cubicBezTo>
                  <a:pt x="567" y="206"/>
                  <a:pt x="567" y="205"/>
                  <a:pt x="568" y="204"/>
                </a:cubicBezTo>
                <a:cubicBezTo>
                  <a:pt x="575" y="198"/>
                  <a:pt x="575" y="198"/>
                  <a:pt x="575" y="198"/>
                </a:cubicBezTo>
                <a:cubicBezTo>
                  <a:pt x="574" y="197"/>
                  <a:pt x="574" y="195"/>
                  <a:pt x="574" y="194"/>
                </a:cubicBezTo>
                <a:cubicBezTo>
                  <a:pt x="566" y="191"/>
                  <a:pt x="566" y="191"/>
                  <a:pt x="566" y="191"/>
                </a:cubicBezTo>
                <a:cubicBezTo>
                  <a:pt x="565" y="190"/>
                  <a:pt x="564" y="189"/>
                  <a:pt x="564" y="188"/>
                </a:cubicBezTo>
                <a:cubicBezTo>
                  <a:pt x="565" y="182"/>
                  <a:pt x="565" y="182"/>
                  <a:pt x="565" y="182"/>
                </a:cubicBezTo>
                <a:cubicBezTo>
                  <a:pt x="566" y="181"/>
                  <a:pt x="566" y="180"/>
                  <a:pt x="568" y="180"/>
                </a:cubicBezTo>
                <a:cubicBezTo>
                  <a:pt x="577" y="180"/>
                  <a:pt x="577" y="180"/>
                  <a:pt x="577" y="180"/>
                </a:cubicBezTo>
                <a:close/>
                <a:moveTo>
                  <a:pt x="585" y="191"/>
                </a:moveTo>
                <a:cubicBezTo>
                  <a:pt x="585" y="199"/>
                  <a:pt x="592" y="204"/>
                  <a:pt x="599" y="204"/>
                </a:cubicBezTo>
                <a:cubicBezTo>
                  <a:pt x="606" y="204"/>
                  <a:pt x="612" y="199"/>
                  <a:pt x="612" y="191"/>
                </a:cubicBezTo>
                <a:cubicBezTo>
                  <a:pt x="612" y="184"/>
                  <a:pt x="606" y="178"/>
                  <a:pt x="599" y="178"/>
                </a:cubicBezTo>
                <a:cubicBezTo>
                  <a:pt x="592" y="178"/>
                  <a:pt x="585" y="184"/>
                  <a:pt x="585" y="191"/>
                </a:cubicBezTo>
                <a:close/>
                <a:moveTo>
                  <a:pt x="57" y="607"/>
                </a:moveTo>
                <a:cubicBezTo>
                  <a:pt x="56" y="608"/>
                  <a:pt x="56" y="609"/>
                  <a:pt x="56" y="610"/>
                </a:cubicBezTo>
                <a:cubicBezTo>
                  <a:pt x="63" y="616"/>
                  <a:pt x="63" y="616"/>
                  <a:pt x="63" y="616"/>
                </a:cubicBezTo>
                <a:cubicBezTo>
                  <a:pt x="64" y="617"/>
                  <a:pt x="64" y="618"/>
                  <a:pt x="63" y="619"/>
                </a:cubicBezTo>
                <a:cubicBezTo>
                  <a:pt x="61" y="624"/>
                  <a:pt x="61" y="624"/>
                  <a:pt x="61" y="624"/>
                </a:cubicBezTo>
                <a:cubicBezTo>
                  <a:pt x="60" y="625"/>
                  <a:pt x="59" y="626"/>
                  <a:pt x="58" y="626"/>
                </a:cubicBezTo>
                <a:cubicBezTo>
                  <a:pt x="49" y="623"/>
                  <a:pt x="49" y="623"/>
                  <a:pt x="49" y="623"/>
                </a:cubicBezTo>
                <a:cubicBezTo>
                  <a:pt x="49" y="623"/>
                  <a:pt x="48" y="623"/>
                  <a:pt x="48" y="624"/>
                </a:cubicBezTo>
                <a:cubicBezTo>
                  <a:pt x="50" y="633"/>
                  <a:pt x="50" y="633"/>
                  <a:pt x="50" y="633"/>
                </a:cubicBezTo>
                <a:cubicBezTo>
                  <a:pt x="50" y="634"/>
                  <a:pt x="49" y="635"/>
                  <a:pt x="48" y="635"/>
                </a:cubicBezTo>
                <a:cubicBezTo>
                  <a:pt x="43" y="638"/>
                  <a:pt x="43" y="638"/>
                  <a:pt x="43" y="638"/>
                </a:cubicBezTo>
                <a:cubicBezTo>
                  <a:pt x="42" y="638"/>
                  <a:pt x="40" y="638"/>
                  <a:pt x="40" y="637"/>
                </a:cubicBezTo>
                <a:cubicBezTo>
                  <a:pt x="35" y="630"/>
                  <a:pt x="35" y="630"/>
                  <a:pt x="35" y="630"/>
                </a:cubicBezTo>
                <a:cubicBezTo>
                  <a:pt x="34" y="630"/>
                  <a:pt x="33" y="630"/>
                  <a:pt x="32" y="630"/>
                </a:cubicBezTo>
                <a:cubicBezTo>
                  <a:pt x="31" y="630"/>
                  <a:pt x="31" y="630"/>
                  <a:pt x="31" y="630"/>
                </a:cubicBezTo>
                <a:cubicBezTo>
                  <a:pt x="27" y="638"/>
                  <a:pt x="27" y="638"/>
                  <a:pt x="27" y="638"/>
                </a:cubicBezTo>
                <a:cubicBezTo>
                  <a:pt x="27" y="639"/>
                  <a:pt x="25" y="639"/>
                  <a:pt x="24" y="639"/>
                </a:cubicBezTo>
                <a:cubicBezTo>
                  <a:pt x="18" y="637"/>
                  <a:pt x="18" y="637"/>
                  <a:pt x="18" y="637"/>
                </a:cubicBezTo>
                <a:cubicBezTo>
                  <a:pt x="17" y="637"/>
                  <a:pt x="17" y="636"/>
                  <a:pt x="17" y="634"/>
                </a:cubicBezTo>
                <a:cubicBezTo>
                  <a:pt x="18" y="626"/>
                  <a:pt x="18" y="626"/>
                  <a:pt x="18" y="626"/>
                </a:cubicBezTo>
                <a:cubicBezTo>
                  <a:pt x="17" y="625"/>
                  <a:pt x="16" y="624"/>
                  <a:pt x="15" y="624"/>
                </a:cubicBezTo>
                <a:cubicBezTo>
                  <a:pt x="7" y="627"/>
                  <a:pt x="7" y="627"/>
                  <a:pt x="7" y="627"/>
                </a:cubicBezTo>
                <a:cubicBezTo>
                  <a:pt x="6" y="627"/>
                  <a:pt x="4" y="627"/>
                  <a:pt x="4" y="626"/>
                </a:cubicBezTo>
                <a:cubicBezTo>
                  <a:pt x="3" y="624"/>
                  <a:pt x="2" y="623"/>
                  <a:pt x="1" y="622"/>
                </a:cubicBezTo>
                <a:cubicBezTo>
                  <a:pt x="1" y="620"/>
                  <a:pt x="2" y="619"/>
                  <a:pt x="2" y="617"/>
                </a:cubicBezTo>
                <a:cubicBezTo>
                  <a:pt x="7" y="611"/>
                  <a:pt x="8" y="611"/>
                  <a:pt x="8" y="611"/>
                </a:cubicBezTo>
                <a:cubicBezTo>
                  <a:pt x="7" y="610"/>
                  <a:pt x="7" y="609"/>
                  <a:pt x="7" y="607"/>
                </a:cubicBezTo>
                <a:cubicBezTo>
                  <a:pt x="5" y="607"/>
                  <a:pt x="4" y="606"/>
                  <a:pt x="3" y="606"/>
                </a:cubicBezTo>
                <a:cubicBezTo>
                  <a:pt x="3" y="602"/>
                  <a:pt x="3" y="597"/>
                  <a:pt x="4" y="593"/>
                </a:cubicBezTo>
                <a:cubicBezTo>
                  <a:pt x="9" y="593"/>
                  <a:pt x="9" y="593"/>
                  <a:pt x="9" y="593"/>
                </a:cubicBezTo>
                <a:cubicBezTo>
                  <a:pt x="10" y="592"/>
                  <a:pt x="10" y="592"/>
                  <a:pt x="11" y="591"/>
                </a:cubicBezTo>
                <a:cubicBezTo>
                  <a:pt x="6" y="583"/>
                  <a:pt x="6" y="583"/>
                  <a:pt x="6" y="583"/>
                </a:cubicBezTo>
                <a:cubicBezTo>
                  <a:pt x="6" y="582"/>
                  <a:pt x="6" y="581"/>
                  <a:pt x="7" y="580"/>
                </a:cubicBezTo>
                <a:cubicBezTo>
                  <a:pt x="12" y="576"/>
                  <a:pt x="12" y="576"/>
                  <a:pt x="12" y="576"/>
                </a:cubicBezTo>
                <a:cubicBezTo>
                  <a:pt x="12" y="575"/>
                  <a:pt x="14" y="575"/>
                  <a:pt x="15" y="576"/>
                </a:cubicBezTo>
                <a:cubicBezTo>
                  <a:pt x="22" y="582"/>
                  <a:pt x="22" y="582"/>
                  <a:pt x="22" y="582"/>
                </a:cubicBezTo>
                <a:cubicBezTo>
                  <a:pt x="23" y="581"/>
                  <a:pt x="24" y="581"/>
                  <a:pt x="24" y="581"/>
                </a:cubicBezTo>
                <a:cubicBezTo>
                  <a:pt x="26" y="572"/>
                  <a:pt x="26" y="572"/>
                  <a:pt x="26" y="572"/>
                </a:cubicBezTo>
                <a:cubicBezTo>
                  <a:pt x="27" y="571"/>
                  <a:pt x="27" y="570"/>
                  <a:pt x="28" y="570"/>
                </a:cubicBezTo>
                <a:cubicBezTo>
                  <a:pt x="35" y="570"/>
                  <a:pt x="35" y="570"/>
                  <a:pt x="35" y="570"/>
                </a:cubicBezTo>
                <a:cubicBezTo>
                  <a:pt x="36" y="570"/>
                  <a:pt x="37" y="571"/>
                  <a:pt x="37" y="572"/>
                </a:cubicBezTo>
                <a:cubicBezTo>
                  <a:pt x="39" y="581"/>
                  <a:pt x="39" y="581"/>
                  <a:pt x="39" y="581"/>
                </a:cubicBezTo>
                <a:cubicBezTo>
                  <a:pt x="40" y="581"/>
                  <a:pt x="41" y="581"/>
                  <a:pt x="42" y="582"/>
                </a:cubicBezTo>
                <a:cubicBezTo>
                  <a:pt x="49" y="576"/>
                  <a:pt x="49" y="576"/>
                  <a:pt x="49" y="576"/>
                </a:cubicBezTo>
                <a:cubicBezTo>
                  <a:pt x="49" y="575"/>
                  <a:pt x="51" y="575"/>
                  <a:pt x="52" y="576"/>
                </a:cubicBezTo>
                <a:cubicBezTo>
                  <a:pt x="56" y="580"/>
                  <a:pt x="56" y="580"/>
                  <a:pt x="56" y="580"/>
                </a:cubicBezTo>
                <a:cubicBezTo>
                  <a:pt x="57" y="581"/>
                  <a:pt x="58" y="582"/>
                  <a:pt x="57" y="583"/>
                </a:cubicBezTo>
                <a:cubicBezTo>
                  <a:pt x="53" y="591"/>
                  <a:pt x="53" y="591"/>
                  <a:pt x="53" y="591"/>
                </a:cubicBezTo>
                <a:cubicBezTo>
                  <a:pt x="53" y="592"/>
                  <a:pt x="54" y="592"/>
                  <a:pt x="54" y="593"/>
                </a:cubicBezTo>
                <a:cubicBezTo>
                  <a:pt x="63" y="593"/>
                  <a:pt x="63" y="593"/>
                  <a:pt x="63" y="593"/>
                </a:cubicBezTo>
                <a:cubicBezTo>
                  <a:pt x="64" y="593"/>
                  <a:pt x="65" y="594"/>
                  <a:pt x="65" y="595"/>
                </a:cubicBezTo>
                <a:cubicBezTo>
                  <a:pt x="66" y="601"/>
                  <a:pt x="66" y="601"/>
                  <a:pt x="66" y="601"/>
                </a:cubicBezTo>
                <a:cubicBezTo>
                  <a:pt x="66" y="602"/>
                  <a:pt x="66" y="604"/>
                  <a:pt x="65" y="604"/>
                </a:cubicBezTo>
                <a:cubicBezTo>
                  <a:pt x="57" y="607"/>
                  <a:pt x="57" y="607"/>
                  <a:pt x="57" y="607"/>
                </a:cubicBezTo>
                <a:close/>
                <a:moveTo>
                  <a:pt x="45" y="605"/>
                </a:moveTo>
                <a:cubicBezTo>
                  <a:pt x="45" y="597"/>
                  <a:pt x="39" y="591"/>
                  <a:pt x="32" y="591"/>
                </a:cubicBezTo>
                <a:cubicBezTo>
                  <a:pt x="24" y="591"/>
                  <a:pt x="18" y="597"/>
                  <a:pt x="18" y="605"/>
                </a:cubicBezTo>
                <a:cubicBezTo>
                  <a:pt x="18" y="612"/>
                  <a:pt x="24" y="618"/>
                  <a:pt x="32" y="618"/>
                </a:cubicBezTo>
                <a:cubicBezTo>
                  <a:pt x="39" y="618"/>
                  <a:pt x="45" y="612"/>
                  <a:pt x="45" y="605"/>
                </a:cubicBezTo>
                <a:close/>
                <a:moveTo>
                  <a:pt x="32" y="599"/>
                </a:moveTo>
                <a:cubicBezTo>
                  <a:pt x="28" y="599"/>
                  <a:pt x="26" y="602"/>
                  <a:pt x="26" y="605"/>
                </a:cubicBezTo>
                <a:cubicBezTo>
                  <a:pt x="26" y="608"/>
                  <a:pt x="28" y="610"/>
                  <a:pt x="32" y="610"/>
                </a:cubicBezTo>
                <a:cubicBezTo>
                  <a:pt x="35" y="610"/>
                  <a:pt x="37" y="608"/>
                  <a:pt x="37" y="605"/>
                </a:cubicBezTo>
                <a:cubicBezTo>
                  <a:pt x="37" y="602"/>
                  <a:pt x="35" y="599"/>
                  <a:pt x="32" y="599"/>
                </a:cubicBezTo>
                <a:close/>
                <a:moveTo>
                  <a:pt x="447" y="101"/>
                </a:moveTo>
                <a:cubicBezTo>
                  <a:pt x="443" y="109"/>
                  <a:pt x="443" y="109"/>
                  <a:pt x="443" y="109"/>
                </a:cubicBezTo>
                <a:cubicBezTo>
                  <a:pt x="443" y="109"/>
                  <a:pt x="444" y="110"/>
                  <a:pt x="444" y="111"/>
                </a:cubicBezTo>
                <a:cubicBezTo>
                  <a:pt x="454" y="111"/>
                  <a:pt x="454" y="111"/>
                  <a:pt x="454" y="111"/>
                </a:cubicBezTo>
                <a:cubicBezTo>
                  <a:pt x="454" y="111"/>
                  <a:pt x="455" y="112"/>
                  <a:pt x="456" y="113"/>
                </a:cubicBezTo>
                <a:cubicBezTo>
                  <a:pt x="457" y="119"/>
                  <a:pt x="457" y="119"/>
                  <a:pt x="457" y="119"/>
                </a:cubicBezTo>
                <a:cubicBezTo>
                  <a:pt x="457" y="120"/>
                  <a:pt x="456" y="121"/>
                  <a:pt x="455" y="122"/>
                </a:cubicBezTo>
                <a:cubicBezTo>
                  <a:pt x="447" y="125"/>
                  <a:pt x="447" y="125"/>
                  <a:pt x="447" y="125"/>
                </a:cubicBezTo>
                <a:cubicBezTo>
                  <a:pt x="447" y="126"/>
                  <a:pt x="447" y="127"/>
                  <a:pt x="446" y="128"/>
                </a:cubicBezTo>
                <a:cubicBezTo>
                  <a:pt x="454" y="134"/>
                  <a:pt x="454" y="134"/>
                  <a:pt x="454" y="134"/>
                </a:cubicBezTo>
                <a:cubicBezTo>
                  <a:pt x="454" y="134"/>
                  <a:pt x="454" y="136"/>
                  <a:pt x="454" y="136"/>
                </a:cubicBezTo>
                <a:cubicBezTo>
                  <a:pt x="451" y="142"/>
                  <a:pt x="451" y="142"/>
                  <a:pt x="451" y="142"/>
                </a:cubicBezTo>
                <a:cubicBezTo>
                  <a:pt x="450" y="143"/>
                  <a:pt x="449" y="144"/>
                  <a:pt x="448" y="143"/>
                </a:cubicBezTo>
                <a:cubicBezTo>
                  <a:pt x="439" y="140"/>
                  <a:pt x="439" y="140"/>
                  <a:pt x="439" y="140"/>
                </a:cubicBezTo>
                <a:cubicBezTo>
                  <a:pt x="439" y="141"/>
                  <a:pt x="439" y="141"/>
                  <a:pt x="438" y="142"/>
                </a:cubicBezTo>
                <a:cubicBezTo>
                  <a:pt x="440" y="151"/>
                  <a:pt x="440" y="151"/>
                  <a:pt x="440" y="151"/>
                </a:cubicBezTo>
                <a:cubicBezTo>
                  <a:pt x="440" y="152"/>
                  <a:pt x="440" y="153"/>
                  <a:pt x="439" y="153"/>
                </a:cubicBezTo>
                <a:cubicBezTo>
                  <a:pt x="433" y="156"/>
                  <a:pt x="433" y="156"/>
                  <a:pt x="433" y="156"/>
                </a:cubicBezTo>
                <a:cubicBezTo>
                  <a:pt x="432" y="156"/>
                  <a:pt x="431" y="156"/>
                  <a:pt x="430" y="155"/>
                </a:cubicBezTo>
                <a:cubicBezTo>
                  <a:pt x="425" y="147"/>
                  <a:pt x="425" y="147"/>
                  <a:pt x="425" y="147"/>
                </a:cubicBezTo>
                <a:cubicBezTo>
                  <a:pt x="424" y="148"/>
                  <a:pt x="423" y="148"/>
                  <a:pt x="422" y="148"/>
                </a:cubicBezTo>
                <a:cubicBezTo>
                  <a:pt x="422" y="148"/>
                  <a:pt x="422" y="148"/>
                  <a:pt x="422" y="148"/>
                </a:cubicBezTo>
                <a:cubicBezTo>
                  <a:pt x="418" y="156"/>
                  <a:pt x="418" y="156"/>
                  <a:pt x="418" y="156"/>
                </a:cubicBezTo>
                <a:cubicBezTo>
                  <a:pt x="417" y="156"/>
                  <a:pt x="416" y="157"/>
                  <a:pt x="415" y="156"/>
                </a:cubicBezTo>
                <a:cubicBezTo>
                  <a:pt x="409" y="155"/>
                  <a:pt x="409" y="155"/>
                  <a:pt x="409" y="155"/>
                </a:cubicBezTo>
                <a:cubicBezTo>
                  <a:pt x="408" y="154"/>
                  <a:pt x="407" y="153"/>
                  <a:pt x="407" y="152"/>
                </a:cubicBezTo>
                <a:cubicBezTo>
                  <a:pt x="408" y="143"/>
                  <a:pt x="408" y="143"/>
                  <a:pt x="408" y="143"/>
                </a:cubicBezTo>
                <a:cubicBezTo>
                  <a:pt x="407" y="143"/>
                  <a:pt x="407" y="142"/>
                  <a:pt x="406" y="141"/>
                </a:cubicBezTo>
                <a:cubicBezTo>
                  <a:pt x="397" y="144"/>
                  <a:pt x="397" y="144"/>
                  <a:pt x="397" y="144"/>
                </a:cubicBezTo>
                <a:cubicBezTo>
                  <a:pt x="396" y="145"/>
                  <a:pt x="395" y="144"/>
                  <a:pt x="394" y="144"/>
                </a:cubicBezTo>
                <a:cubicBezTo>
                  <a:pt x="391" y="138"/>
                  <a:pt x="391" y="138"/>
                  <a:pt x="391" y="138"/>
                </a:cubicBezTo>
                <a:cubicBezTo>
                  <a:pt x="391" y="137"/>
                  <a:pt x="391" y="136"/>
                  <a:pt x="392" y="135"/>
                </a:cubicBezTo>
                <a:cubicBezTo>
                  <a:pt x="398" y="129"/>
                  <a:pt x="398" y="129"/>
                  <a:pt x="398" y="129"/>
                </a:cubicBezTo>
                <a:cubicBezTo>
                  <a:pt x="398" y="128"/>
                  <a:pt x="397" y="126"/>
                  <a:pt x="397" y="125"/>
                </a:cubicBezTo>
                <a:cubicBezTo>
                  <a:pt x="389" y="122"/>
                  <a:pt x="389" y="122"/>
                  <a:pt x="389" y="122"/>
                </a:cubicBezTo>
                <a:cubicBezTo>
                  <a:pt x="388" y="121"/>
                  <a:pt x="387" y="120"/>
                  <a:pt x="388" y="119"/>
                </a:cubicBezTo>
                <a:cubicBezTo>
                  <a:pt x="389" y="113"/>
                  <a:pt x="389" y="113"/>
                  <a:pt x="389" y="113"/>
                </a:cubicBezTo>
                <a:cubicBezTo>
                  <a:pt x="389" y="112"/>
                  <a:pt x="390" y="111"/>
                  <a:pt x="391" y="111"/>
                </a:cubicBezTo>
                <a:cubicBezTo>
                  <a:pt x="400" y="111"/>
                  <a:pt x="400" y="111"/>
                  <a:pt x="400" y="111"/>
                </a:cubicBezTo>
                <a:cubicBezTo>
                  <a:pt x="400" y="110"/>
                  <a:pt x="401" y="109"/>
                  <a:pt x="401" y="109"/>
                </a:cubicBezTo>
                <a:cubicBezTo>
                  <a:pt x="397" y="101"/>
                  <a:pt x="397" y="101"/>
                  <a:pt x="397" y="101"/>
                </a:cubicBezTo>
                <a:cubicBezTo>
                  <a:pt x="396" y="100"/>
                  <a:pt x="397" y="99"/>
                  <a:pt x="397" y="98"/>
                </a:cubicBezTo>
                <a:cubicBezTo>
                  <a:pt x="402" y="94"/>
                  <a:pt x="402" y="94"/>
                  <a:pt x="402" y="94"/>
                </a:cubicBezTo>
                <a:cubicBezTo>
                  <a:pt x="403" y="93"/>
                  <a:pt x="404" y="93"/>
                  <a:pt x="405" y="94"/>
                </a:cubicBezTo>
                <a:cubicBezTo>
                  <a:pt x="412" y="99"/>
                  <a:pt x="412" y="99"/>
                  <a:pt x="412" y="99"/>
                </a:cubicBezTo>
                <a:cubicBezTo>
                  <a:pt x="413" y="99"/>
                  <a:pt x="414" y="99"/>
                  <a:pt x="415" y="98"/>
                </a:cubicBezTo>
                <a:cubicBezTo>
                  <a:pt x="417" y="89"/>
                  <a:pt x="417" y="89"/>
                  <a:pt x="417" y="89"/>
                </a:cubicBezTo>
                <a:cubicBezTo>
                  <a:pt x="417" y="88"/>
                  <a:pt x="418" y="88"/>
                  <a:pt x="419" y="88"/>
                </a:cubicBezTo>
                <a:cubicBezTo>
                  <a:pt x="425" y="88"/>
                  <a:pt x="425" y="88"/>
                  <a:pt x="425" y="88"/>
                </a:cubicBezTo>
                <a:cubicBezTo>
                  <a:pt x="426" y="88"/>
                  <a:pt x="427" y="88"/>
                  <a:pt x="427" y="89"/>
                </a:cubicBezTo>
                <a:cubicBezTo>
                  <a:pt x="429" y="98"/>
                  <a:pt x="429" y="98"/>
                  <a:pt x="429" y="98"/>
                </a:cubicBezTo>
                <a:cubicBezTo>
                  <a:pt x="430" y="99"/>
                  <a:pt x="431" y="99"/>
                  <a:pt x="432" y="99"/>
                </a:cubicBezTo>
                <a:cubicBezTo>
                  <a:pt x="439" y="94"/>
                  <a:pt x="439" y="94"/>
                  <a:pt x="439" y="94"/>
                </a:cubicBezTo>
                <a:cubicBezTo>
                  <a:pt x="440" y="93"/>
                  <a:pt x="441" y="93"/>
                  <a:pt x="442" y="94"/>
                </a:cubicBezTo>
                <a:cubicBezTo>
                  <a:pt x="447" y="98"/>
                  <a:pt x="447" y="98"/>
                  <a:pt x="447" y="98"/>
                </a:cubicBezTo>
                <a:cubicBezTo>
                  <a:pt x="448" y="98"/>
                  <a:pt x="448" y="100"/>
                  <a:pt x="447" y="101"/>
                </a:cubicBezTo>
                <a:close/>
                <a:moveTo>
                  <a:pt x="435" y="122"/>
                </a:moveTo>
                <a:cubicBezTo>
                  <a:pt x="435" y="115"/>
                  <a:pt x="429" y="109"/>
                  <a:pt x="422" y="109"/>
                </a:cubicBezTo>
                <a:cubicBezTo>
                  <a:pt x="415" y="109"/>
                  <a:pt x="409" y="115"/>
                  <a:pt x="409" y="122"/>
                </a:cubicBezTo>
                <a:cubicBezTo>
                  <a:pt x="409" y="130"/>
                  <a:pt x="415" y="136"/>
                  <a:pt x="422" y="136"/>
                </a:cubicBezTo>
                <a:cubicBezTo>
                  <a:pt x="429" y="136"/>
                  <a:pt x="435" y="130"/>
                  <a:pt x="435" y="122"/>
                </a:cubicBezTo>
                <a:close/>
                <a:moveTo>
                  <a:pt x="127" y="607"/>
                </a:moveTo>
                <a:cubicBezTo>
                  <a:pt x="127" y="608"/>
                  <a:pt x="127" y="609"/>
                  <a:pt x="127" y="610"/>
                </a:cubicBezTo>
                <a:cubicBezTo>
                  <a:pt x="134" y="616"/>
                  <a:pt x="134" y="616"/>
                  <a:pt x="134" y="616"/>
                </a:cubicBezTo>
                <a:cubicBezTo>
                  <a:pt x="135" y="617"/>
                  <a:pt x="135" y="618"/>
                  <a:pt x="134" y="619"/>
                </a:cubicBezTo>
                <a:cubicBezTo>
                  <a:pt x="131" y="624"/>
                  <a:pt x="131" y="624"/>
                  <a:pt x="131" y="624"/>
                </a:cubicBezTo>
                <a:cubicBezTo>
                  <a:pt x="131" y="625"/>
                  <a:pt x="130" y="626"/>
                  <a:pt x="128" y="626"/>
                </a:cubicBezTo>
                <a:cubicBezTo>
                  <a:pt x="120" y="623"/>
                  <a:pt x="120" y="623"/>
                  <a:pt x="120" y="623"/>
                </a:cubicBezTo>
                <a:cubicBezTo>
                  <a:pt x="120" y="623"/>
                  <a:pt x="119" y="623"/>
                  <a:pt x="119" y="624"/>
                </a:cubicBezTo>
                <a:cubicBezTo>
                  <a:pt x="120" y="633"/>
                  <a:pt x="120" y="633"/>
                  <a:pt x="120" y="633"/>
                </a:cubicBezTo>
                <a:cubicBezTo>
                  <a:pt x="121" y="634"/>
                  <a:pt x="120" y="635"/>
                  <a:pt x="119" y="635"/>
                </a:cubicBezTo>
                <a:cubicBezTo>
                  <a:pt x="113" y="638"/>
                  <a:pt x="113" y="638"/>
                  <a:pt x="113" y="638"/>
                </a:cubicBezTo>
                <a:cubicBezTo>
                  <a:pt x="112" y="638"/>
                  <a:pt x="111" y="638"/>
                  <a:pt x="111" y="637"/>
                </a:cubicBezTo>
                <a:cubicBezTo>
                  <a:pt x="105" y="630"/>
                  <a:pt x="105" y="630"/>
                  <a:pt x="105" y="630"/>
                </a:cubicBezTo>
                <a:cubicBezTo>
                  <a:pt x="105" y="630"/>
                  <a:pt x="104" y="630"/>
                  <a:pt x="103" y="630"/>
                </a:cubicBezTo>
                <a:cubicBezTo>
                  <a:pt x="102" y="630"/>
                  <a:pt x="102" y="630"/>
                  <a:pt x="102" y="630"/>
                </a:cubicBezTo>
                <a:cubicBezTo>
                  <a:pt x="98" y="638"/>
                  <a:pt x="98" y="638"/>
                  <a:pt x="98" y="638"/>
                </a:cubicBezTo>
                <a:cubicBezTo>
                  <a:pt x="97" y="639"/>
                  <a:pt x="96" y="639"/>
                  <a:pt x="95" y="639"/>
                </a:cubicBezTo>
                <a:cubicBezTo>
                  <a:pt x="89" y="637"/>
                  <a:pt x="89" y="637"/>
                  <a:pt x="89" y="637"/>
                </a:cubicBezTo>
                <a:cubicBezTo>
                  <a:pt x="88" y="637"/>
                  <a:pt x="88" y="636"/>
                  <a:pt x="88" y="634"/>
                </a:cubicBezTo>
                <a:cubicBezTo>
                  <a:pt x="89" y="626"/>
                  <a:pt x="89" y="626"/>
                  <a:pt x="89" y="626"/>
                </a:cubicBezTo>
                <a:cubicBezTo>
                  <a:pt x="88" y="625"/>
                  <a:pt x="87" y="624"/>
                  <a:pt x="86" y="624"/>
                </a:cubicBezTo>
                <a:cubicBezTo>
                  <a:pt x="78" y="627"/>
                  <a:pt x="78" y="627"/>
                  <a:pt x="78" y="627"/>
                </a:cubicBezTo>
                <a:cubicBezTo>
                  <a:pt x="77" y="627"/>
                  <a:pt x="75" y="627"/>
                  <a:pt x="75" y="626"/>
                </a:cubicBezTo>
                <a:cubicBezTo>
                  <a:pt x="71" y="621"/>
                  <a:pt x="71" y="621"/>
                  <a:pt x="71" y="621"/>
                </a:cubicBezTo>
                <a:cubicBezTo>
                  <a:pt x="71" y="620"/>
                  <a:pt x="71" y="618"/>
                  <a:pt x="72" y="618"/>
                </a:cubicBezTo>
                <a:cubicBezTo>
                  <a:pt x="78" y="611"/>
                  <a:pt x="78" y="611"/>
                  <a:pt x="78" y="611"/>
                </a:cubicBezTo>
                <a:cubicBezTo>
                  <a:pt x="78" y="610"/>
                  <a:pt x="78" y="609"/>
                  <a:pt x="78" y="607"/>
                </a:cubicBezTo>
                <a:cubicBezTo>
                  <a:pt x="69" y="604"/>
                  <a:pt x="69" y="604"/>
                  <a:pt x="69" y="604"/>
                </a:cubicBezTo>
                <a:cubicBezTo>
                  <a:pt x="68" y="604"/>
                  <a:pt x="68" y="602"/>
                  <a:pt x="68" y="602"/>
                </a:cubicBezTo>
                <a:cubicBezTo>
                  <a:pt x="69" y="595"/>
                  <a:pt x="69" y="595"/>
                  <a:pt x="69" y="595"/>
                </a:cubicBezTo>
                <a:cubicBezTo>
                  <a:pt x="69" y="594"/>
                  <a:pt x="70" y="593"/>
                  <a:pt x="71" y="593"/>
                </a:cubicBezTo>
                <a:cubicBezTo>
                  <a:pt x="80" y="593"/>
                  <a:pt x="80" y="593"/>
                  <a:pt x="80" y="593"/>
                </a:cubicBezTo>
                <a:cubicBezTo>
                  <a:pt x="81" y="592"/>
                  <a:pt x="81" y="592"/>
                  <a:pt x="82" y="591"/>
                </a:cubicBezTo>
                <a:cubicBezTo>
                  <a:pt x="77" y="583"/>
                  <a:pt x="77" y="583"/>
                  <a:pt x="77" y="583"/>
                </a:cubicBezTo>
                <a:cubicBezTo>
                  <a:pt x="77" y="582"/>
                  <a:pt x="77" y="581"/>
                  <a:pt x="78" y="580"/>
                </a:cubicBezTo>
                <a:cubicBezTo>
                  <a:pt x="82" y="576"/>
                  <a:pt x="82" y="576"/>
                  <a:pt x="82" y="576"/>
                </a:cubicBezTo>
                <a:cubicBezTo>
                  <a:pt x="83" y="575"/>
                  <a:pt x="85" y="575"/>
                  <a:pt x="86" y="576"/>
                </a:cubicBezTo>
                <a:cubicBezTo>
                  <a:pt x="93" y="582"/>
                  <a:pt x="93" y="582"/>
                  <a:pt x="93" y="582"/>
                </a:cubicBezTo>
                <a:cubicBezTo>
                  <a:pt x="93" y="581"/>
                  <a:pt x="94" y="581"/>
                  <a:pt x="95" y="581"/>
                </a:cubicBezTo>
                <a:cubicBezTo>
                  <a:pt x="97" y="572"/>
                  <a:pt x="97" y="572"/>
                  <a:pt x="97" y="572"/>
                </a:cubicBezTo>
                <a:cubicBezTo>
                  <a:pt x="97" y="571"/>
                  <a:pt x="98" y="570"/>
                  <a:pt x="99" y="570"/>
                </a:cubicBezTo>
                <a:cubicBezTo>
                  <a:pt x="106" y="570"/>
                  <a:pt x="106" y="570"/>
                  <a:pt x="106" y="570"/>
                </a:cubicBezTo>
                <a:cubicBezTo>
                  <a:pt x="107" y="570"/>
                  <a:pt x="108" y="571"/>
                  <a:pt x="108" y="572"/>
                </a:cubicBezTo>
                <a:cubicBezTo>
                  <a:pt x="110" y="581"/>
                  <a:pt x="110" y="581"/>
                  <a:pt x="110" y="581"/>
                </a:cubicBezTo>
                <a:cubicBezTo>
                  <a:pt x="111" y="581"/>
                  <a:pt x="112" y="581"/>
                  <a:pt x="112" y="582"/>
                </a:cubicBezTo>
                <a:cubicBezTo>
                  <a:pt x="120" y="576"/>
                  <a:pt x="120" y="576"/>
                  <a:pt x="120" y="576"/>
                </a:cubicBezTo>
                <a:cubicBezTo>
                  <a:pt x="120" y="575"/>
                  <a:pt x="122" y="575"/>
                  <a:pt x="123" y="576"/>
                </a:cubicBezTo>
                <a:cubicBezTo>
                  <a:pt x="127" y="580"/>
                  <a:pt x="127" y="580"/>
                  <a:pt x="127" y="580"/>
                </a:cubicBezTo>
                <a:cubicBezTo>
                  <a:pt x="128" y="581"/>
                  <a:pt x="128" y="582"/>
                  <a:pt x="128" y="583"/>
                </a:cubicBezTo>
                <a:cubicBezTo>
                  <a:pt x="124" y="591"/>
                  <a:pt x="124" y="591"/>
                  <a:pt x="124" y="591"/>
                </a:cubicBezTo>
                <a:cubicBezTo>
                  <a:pt x="124" y="592"/>
                  <a:pt x="124" y="592"/>
                  <a:pt x="125" y="593"/>
                </a:cubicBezTo>
                <a:cubicBezTo>
                  <a:pt x="134" y="593"/>
                  <a:pt x="134" y="593"/>
                  <a:pt x="134" y="593"/>
                </a:cubicBezTo>
                <a:cubicBezTo>
                  <a:pt x="135" y="593"/>
                  <a:pt x="136" y="594"/>
                  <a:pt x="136" y="595"/>
                </a:cubicBezTo>
                <a:cubicBezTo>
                  <a:pt x="137" y="601"/>
                  <a:pt x="137" y="601"/>
                  <a:pt x="137" y="601"/>
                </a:cubicBezTo>
                <a:cubicBezTo>
                  <a:pt x="137" y="602"/>
                  <a:pt x="137" y="604"/>
                  <a:pt x="136" y="604"/>
                </a:cubicBezTo>
                <a:cubicBezTo>
                  <a:pt x="127" y="607"/>
                  <a:pt x="127" y="607"/>
                  <a:pt x="127" y="607"/>
                </a:cubicBezTo>
                <a:close/>
                <a:moveTo>
                  <a:pt x="116" y="605"/>
                </a:moveTo>
                <a:cubicBezTo>
                  <a:pt x="116" y="597"/>
                  <a:pt x="110" y="591"/>
                  <a:pt x="103" y="591"/>
                </a:cubicBezTo>
                <a:cubicBezTo>
                  <a:pt x="95" y="591"/>
                  <a:pt x="89" y="597"/>
                  <a:pt x="89" y="605"/>
                </a:cubicBezTo>
                <a:cubicBezTo>
                  <a:pt x="89" y="612"/>
                  <a:pt x="95" y="618"/>
                  <a:pt x="103" y="618"/>
                </a:cubicBezTo>
                <a:cubicBezTo>
                  <a:pt x="110" y="618"/>
                  <a:pt x="116" y="612"/>
                  <a:pt x="116" y="605"/>
                </a:cubicBezTo>
                <a:close/>
                <a:moveTo>
                  <a:pt x="493" y="128"/>
                </a:moveTo>
                <a:cubicBezTo>
                  <a:pt x="496" y="128"/>
                  <a:pt x="499" y="125"/>
                  <a:pt x="499" y="122"/>
                </a:cubicBezTo>
                <a:cubicBezTo>
                  <a:pt x="499" y="119"/>
                  <a:pt x="496" y="117"/>
                  <a:pt x="493" y="117"/>
                </a:cubicBezTo>
                <a:cubicBezTo>
                  <a:pt x="490" y="117"/>
                  <a:pt x="487" y="119"/>
                  <a:pt x="487" y="122"/>
                </a:cubicBezTo>
                <a:cubicBezTo>
                  <a:pt x="487" y="125"/>
                  <a:pt x="490" y="128"/>
                  <a:pt x="493" y="128"/>
                </a:cubicBezTo>
                <a:close/>
                <a:moveTo>
                  <a:pt x="229" y="634"/>
                </a:moveTo>
                <a:cubicBezTo>
                  <a:pt x="230" y="626"/>
                  <a:pt x="230" y="626"/>
                  <a:pt x="230" y="626"/>
                </a:cubicBezTo>
                <a:cubicBezTo>
                  <a:pt x="229" y="625"/>
                  <a:pt x="229" y="624"/>
                  <a:pt x="228" y="624"/>
                </a:cubicBezTo>
                <a:cubicBezTo>
                  <a:pt x="219" y="627"/>
                  <a:pt x="219" y="627"/>
                  <a:pt x="219" y="627"/>
                </a:cubicBezTo>
                <a:cubicBezTo>
                  <a:pt x="218" y="627"/>
                  <a:pt x="217" y="627"/>
                  <a:pt x="217" y="626"/>
                </a:cubicBezTo>
                <a:cubicBezTo>
                  <a:pt x="213" y="621"/>
                  <a:pt x="213" y="621"/>
                  <a:pt x="213" y="621"/>
                </a:cubicBezTo>
                <a:cubicBezTo>
                  <a:pt x="213" y="620"/>
                  <a:pt x="213" y="618"/>
                  <a:pt x="214" y="618"/>
                </a:cubicBezTo>
                <a:cubicBezTo>
                  <a:pt x="220" y="611"/>
                  <a:pt x="220" y="611"/>
                  <a:pt x="220" y="611"/>
                </a:cubicBezTo>
                <a:cubicBezTo>
                  <a:pt x="220" y="610"/>
                  <a:pt x="220" y="609"/>
                  <a:pt x="220" y="607"/>
                </a:cubicBezTo>
                <a:cubicBezTo>
                  <a:pt x="211" y="604"/>
                  <a:pt x="211" y="604"/>
                  <a:pt x="211" y="604"/>
                </a:cubicBezTo>
                <a:cubicBezTo>
                  <a:pt x="210" y="604"/>
                  <a:pt x="210" y="602"/>
                  <a:pt x="210" y="602"/>
                </a:cubicBezTo>
                <a:cubicBezTo>
                  <a:pt x="211" y="595"/>
                  <a:pt x="211" y="595"/>
                  <a:pt x="211" y="595"/>
                </a:cubicBezTo>
                <a:cubicBezTo>
                  <a:pt x="211" y="594"/>
                  <a:pt x="212" y="593"/>
                  <a:pt x="213" y="593"/>
                </a:cubicBezTo>
                <a:cubicBezTo>
                  <a:pt x="222" y="593"/>
                  <a:pt x="222" y="593"/>
                  <a:pt x="222" y="593"/>
                </a:cubicBezTo>
                <a:cubicBezTo>
                  <a:pt x="222" y="592"/>
                  <a:pt x="223" y="592"/>
                  <a:pt x="223" y="591"/>
                </a:cubicBezTo>
                <a:cubicBezTo>
                  <a:pt x="219" y="583"/>
                  <a:pt x="219" y="583"/>
                  <a:pt x="219" y="583"/>
                </a:cubicBezTo>
                <a:cubicBezTo>
                  <a:pt x="218" y="582"/>
                  <a:pt x="219" y="581"/>
                  <a:pt x="220" y="580"/>
                </a:cubicBezTo>
                <a:cubicBezTo>
                  <a:pt x="224" y="576"/>
                  <a:pt x="224" y="576"/>
                  <a:pt x="224" y="576"/>
                </a:cubicBezTo>
                <a:cubicBezTo>
                  <a:pt x="225" y="575"/>
                  <a:pt x="226" y="575"/>
                  <a:pt x="227" y="576"/>
                </a:cubicBezTo>
                <a:cubicBezTo>
                  <a:pt x="234" y="582"/>
                  <a:pt x="234" y="582"/>
                  <a:pt x="234" y="582"/>
                </a:cubicBezTo>
                <a:cubicBezTo>
                  <a:pt x="235" y="581"/>
                  <a:pt x="236" y="581"/>
                  <a:pt x="237" y="581"/>
                </a:cubicBezTo>
                <a:cubicBezTo>
                  <a:pt x="239" y="572"/>
                  <a:pt x="239" y="572"/>
                  <a:pt x="239" y="572"/>
                </a:cubicBezTo>
                <a:cubicBezTo>
                  <a:pt x="239" y="571"/>
                  <a:pt x="240" y="570"/>
                  <a:pt x="241" y="570"/>
                </a:cubicBezTo>
                <a:cubicBezTo>
                  <a:pt x="248" y="570"/>
                  <a:pt x="248" y="570"/>
                  <a:pt x="248" y="570"/>
                </a:cubicBezTo>
                <a:cubicBezTo>
                  <a:pt x="248" y="570"/>
                  <a:pt x="250" y="571"/>
                  <a:pt x="250" y="572"/>
                </a:cubicBezTo>
                <a:cubicBezTo>
                  <a:pt x="252" y="581"/>
                  <a:pt x="252" y="581"/>
                  <a:pt x="252" y="581"/>
                </a:cubicBezTo>
                <a:cubicBezTo>
                  <a:pt x="252" y="581"/>
                  <a:pt x="253" y="581"/>
                  <a:pt x="254" y="582"/>
                </a:cubicBezTo>
                <a:cubicBezTo>
                  <a:pt x="261" y="576"/>
                  <a:pt x="261" y="576"/>
                  <a:pt x="261" y="576"/>
                </a:cubicBezTo>
                <a:cubicBezTo>
                  <a:pt x="262" y="575"/>
                  <a:pt x="263" y="575"/>
                  <a:pt x="264" y="576"/>
                </a:cubicBezTo>
                <a:cubicBezTo>
                  <a:pt x="269" y="580"/>
                  <a:pt x="269" y="580"/>
                  <a:pt x="269" y="580"/>
                </a:cubicBezTo>
                <a:cubicBezTo>
                  <a:pt x="270" y="581"/>
                  <a:pt x="270" y="582"/>
                  <a:pt x="270" y="583"/>
                </a:cubicBezTo>
                <a:cubicBezTo>
                  <a:pt x="265" y="591"/>
                  <a:pt x="265" y="591"/>
                  <a:pt x="265" y="591"/>
                </a:cubicBezTo>
                <a:cubicBezTo>
                  <a:pt x="266" y="592"/>
                  <a:pt x="266" y="592"/>
                  <a:pt x="267" y="593"/>
                </a:cubicBezTo>
                <a:cubicBezTo>
                  <a:pt x="276" y="593"/>
                  <a:pt x="276" y="593"/>
                  <a:pt x="276" y="593"/>
                </a:cubicBezTo>
                <a:cubicBezTo>
                  <a:pt x="277" y="593"/>
                  <a:pt x="278" y="594"/>
                  <a:pt x="278" y="595"/>
                </a:cubicBezTo>
                <a:cubicBezTo>
                  <a:pt x="279" y="601"/>
                  <a:pt x="279" y="601"/>
                  <a:pt x="279" y="601"/>
                </a:cubicBezTo>
                <a:cubicBezTo>
                  <a:pt x="279" y="602"/>
                  <a:pt x="278" y="604"/>
                  <a:pt x="278" y="604"/>
                </a:cubicBezTo>
                <a:cubicBezTo>
                  <a:pt x="269" y="607"/>
                  <a:pt x="269" y="607"/>
                  <a:pt x="269" y="607"/>
                </a:cubicBezTo>
                <a:cubicBezTo>
                  <a:pt x="269" y="608"/>
                  <a:pt x="269" y="609"/>
                  <a:pt x="269" y="610"/>
                </a:cubicBezTo>
                <a:cubicBezTo>
                  <a:pt x="276" y="616"/>
                  <a:pt x="276" y="616"/>
                  <a:pt x="276" y="616"/>
                </a:cubicBezTo>
                <a:cubicBezTo>
                  <a:pt x="276" y="617"/>
                  <a:pt x="277" y="618"/>
                  <a:pt x="276" y="619"/>
                </a:cubicBezTo>
                <a:cubicBezTo>
                  <a:pt x="273" y="624"/>
                  <a:pt x="273" y="624"/>
                  <a:pt x="273" y="624"/>
                </a:cubicBezTo>
                <a:cubicBezTo>
                  <a:pt x="273" y="625"/>
                  <a:pt x="271" y="626"/>
                  <a:pt x="270" y="626"/>
                </a:cubicBezTo>
                <a:cubicBezTo>
                  <a:pt x="262" y="623"/>
                  <a:pt x="262" y="623"/>
                  <a:pt x="262" y="623"/>
                </a:cubicBezTo>
                <a:cubicBezTo>
                  <a:pt x="261" y="623"/>
                  <a:pt x="261" y="623"/>
                  <a:pt x="260" y="624"/>
                </a:cubicBezTo>
                <a:cubicBezTo>
                  <a:pt x="262" y="633"/>
                  <a:pt x="262" y="633"/>
                  <a:pt x="262" y="633"/>
                </a:cubicBezTo>
                <a:cubicBezTo>
                  <a:pt x="263" y="634"/>
                  <a:pt x="262" y="635"/>
                  <a:pt x="261" y="635"/>
                </a:cubicBezTo>
                <a:cubicBezTo>
                  <a:pt x="255" y="638"/>
                  <a:pt x="255" y="638"/>
                  <a:pt x="255" y="638"/>
                </a:cubicBezTo>
                <a:cubicBezTo>
                  <a:pt x="254" y="638"/>
                  <a:pt x="253" y="638"/>
                  <a:pt x="252" y="637"/>
                </a:cubicBezTo>
                <a:cubicBezTo>
                  <a:pt x="247" y="630"/>
                  <a:pt x="247" y="630"/>
                  <a:pt x="247" y="630"/>
                </a:cubicBezTo>
                <a:cubicBezTo>
                  <a:pt x="246" y="630"/>
                  <a:pt x="245" y="630"/>
                  <a:pt x="244" y="630"/>
                </a:cubicBezTo>
                <a:cubicBezTo>
                  <a:pt x="244" y="630"/>
                  <a:pt x="244" y="630"/>
                  <a:pt x="244" y="630"/>
                </a:cubicBezTo>
                <a:cubicBezTo>
                  <a:pt x="240" y="638"/>
                  <a:pt x="240" y="638"/>
                  <a:pt x="240" y="638"/>
                </a:cubicBezTo>
                <a:cubicBezTo>
                  <a:pt x="239" y="639"/>
                  <a:pt x="238" y="639"/>
                  <a:pt x="237" y="639"/>
                </a:cubicBezTo>
                <a:cubicBezTo>
                  <a:pt x="231" y="637"/>
                  <a:pt x="231" y="637"/>
                  <a:pt x="231" y="637"/>
                </a:cubicBezTo>
                <a:cubicBezTo>
                  <a:pt x="230" y="637"/>
                  <a:pt x="229" y="636"/>
                  <a:pt x="229" y="634"/>
                </a:cubicBezTo>
                <a:close/>
                <a:moveTo>
                  <a:pt x="231" y="605"/>
                </a:moveTo>
                <a:cubicBezTo>
                  <a:pt x="231" y="612"/>
                  <a:pt x="237" y="618"/>
                  <a:pt x="244" y="618"/>
                </a:cubicBezTo>
                <a:cubicBezTo>
                  <a:pt x="252" y="618"/>
                  <a:pt x="258" y="612"/>
                  <a:pt x="258" y="605"/>
                </a:cubicBezTo>
                <a:cubicBezTo>
                  <a:pt x="258" y="597"/>
                  <a:pt x="252" y="591"/>
                  <a:pt x="244" y="591"/>
                </a:cubicBezTo>
                <a:cubicBezTo>
                  <a:pt x="237" y="591"/>
                  <a:pt x="231" y="597"/>
                  <a:pt x="231" y="605"/>
                </a:cubicBezTo>
                <a:close/>
                <a:moveTo>
                  <a:pt x="386" y="186"/>
                </a:moveTo>
                <a:cubicBezTo>
                  <a:pt x="383" y="186"/>
                  <a:pt x="380" y="188"/>
                  <a:pt x="380" y="191"/>
                </a:cubicBezTo>
                <a:cubicBezTo>
                  <a:pt x="380" y="194"/>
                  <a:pt x="383" y="197"/>
                  <a:pt x="386" y="197"/>
                </a:cubicBezTo>
                <a:cubicBezTo>
                  <a:pt x="389" y="197"/>
                  <a:pt x="392" y="194"/>
                  <a:pt x="392" y="191"/>
                </a:cubicBezTo>
                <a:cubicBezTo>
                  <a:pt x="392" y="188"/>
                  <a:pt x="389" y="186"/>
                  <a:pt x="386" y="186"/>
                </a:cubicBezTo>
                <a:close/>
                <a:moveTo>
                  <a:pt x="351" y="117"/>
                </a:moveTo>
                <a:cubicBezTo>
                  <a:pt x="348" y="117"/>
                  <a:pt x="346" y="119"/>
                  <a:pt x="346" y="122"/>
                </a:cubicBezTo>
                <a:cubicBezTo>
                  <a:pt x="346" y="125"/>
                  <a:pt x="348" y="128"/>
                  <a:pt x="351" y="128"/>
                </a:cubicBezTo>
                <a:cubicBezTo>
                  <a:pt x="354" y="128"/>
                  <a:pt x="357" y="125"/>
                  <a:pt x="357" y="122"/>
                </a:cubicBezTo>
                <a:cubicBezTo>
                  <a:pt x="357" y="119"/>
                  <a:pt x="354" y="117"/>
                  <a:pt x="351" y="117"/>
                </a:cubicBezTo>
                <a:close/>
                <a:moveTo>
                  <a:pt x="30" y="673"/>
                </a:moveTo>
                <a:cubicBezTo>
                  <a:pt x="31" y="673"/>
                  <a:pt x="32" y="671"/>
                  <a:pt x="32" y="670"/>
                </a:cubicBezTo>
                <a:cubicBezTo>
                  <a:pt x="30" y="664"/>
                  <a:pt x="30" y="664"/>
                  <a:pt x="30" y="664"/>
                </a:cubicBezTo>
                <a:cubicBezTo>
                  <a:pt x="30" y="663"/>
                  <a:pt x="29" y="662"/>
                  <a:pt x="28" y="662"/>
                </a:cubicBezTo>
                <a:cubicBezTo>
                  <a:pt x="28" y="662"/>
                  <a:pt x="28" y="662"/>
                  <a:pt x="19" y="662"/>
                </a:cubicBezTo>
                <a:cubicBezTo>
                  <a:pt x="19" y="661"/>
                  <a:pt x="18" y="661"/>
                  <a:pt x="18" y="660"/>
                </a:cubicBezTo>
                <a:cubicBezTo>
                  <a:pt x="18" y="660"/>
                  <a:pt x="18" y="660"/>
                  <a:pt x="22" y="652"/>
                </a:cubicBezTo>
                <a:cubicBezTo>
                  <a:pt x="23" y="651"/>
                  <a:pt x="22" y="650"/>
                  <a:pt x="21" y="649"/>
                </a:cubicBezTo>
                <a:cubicBezTo>
                  <a:pt x="21" y="649"/>
                  <a:pt x="21" y="649"/>
                  <a:pt x="17" y="645"/>
                </a:cubicBezTo>
                <a:cubicBezTo>
                  <a:pt x="16" y="644"/>
                  <a:pt x="14" y="644"/>
                  <a:pt x="14" y="645"/>
                </a:cubicBezTo>
                <a:cubicBezTo>
                  <a:pt x="14" y="645"/>
                  <a:pt x="14" y="645"/>
                  <a:pt x="7" y="650"/>
                </a:cubicBezTo>
                <a:cubicBezTo>
                  <a:pt x="6" y="650"/>
                  <a:pt x="5" y="650"/>
                  <a:pt x="4" y="650"/>
                </a:cubicBezTo>
                <a:cubicBezTo>
                  <a:pt x="4" y="650"/>
                  <a:pt x="4" y="650"/>
                  <a:pt x="2" y="641"/>
                </a:cubicBezTo>
                <a:cubicBezTo>
                  <a:pt x="2" y="640"/>
                  <a:pt x="1" y="639"/>
                  <a:pt x="1" y="639"/>
                </a:cubicBezTo>
                <a:cubicBezTo>
                  <a:pt x="0" y="646"/>
                  <a:pt x="0" y="654"/>
                  <a:pt x="0" y="661"/>
                </a:cubicBezTo>
                <a:cubicBezTo>
                  <a:pt x="6" y="662"/>
                  <a:pt x="10" y="667"/>
                  <a:pt x="10" y="674"/>
                </a:cubicBezTo>
                <a:cubicBezTo>
                  <a:pt x="10" y="679"/>
                  <a:pt x="6" y="684"/>
                  <a:pt x="1" y="686"/>
                </a:cubicBezTo>
                <a:cubicBezTo>
                  <a:pt x="1" y="691"/>
                  <a:pt x="1" y="696"/>
                  <a:pt x="2" y="701"/>
                </a:cubicBezTo>
                <a:cubicBezTo>
                  <a:pt x="2" y="703"/>
                  <a:pt x="3" y="704"/>
                  <a:pt x="5" y="706"/>
                </a:cubicBezTo>
                <a:cubicBezTo>
                  <a:pt x="5" y="707"/>
                  <a:pt x="7" y="707"/>
                  <a:pt x="8" y="707"/>
                </a:cubicBezTo>
                <a:cubicBezTo>
                  <a:pt x="8" y="707"/>
                  <a:pt x="8" y="707"/>
                  <a:pt x="13" y="704"/>
                </a:cubicBezTo>
                <a:cubicBezTo>
                  <a:pt x="14" y="704"/>
                  <a:pt x="15" y="703"/>
                  <a:pt x="15" y="702"/>
                </a:cubicBezTo>
                <a:cubicBezTo>
                  <a:pt x="15" y="702"/>
                  <a:pt x="15" y="702"/>
                  <a:pt x="13" y="693"/>
                </a:cubicBezTo>
                <a:cubicBezTo>
                  <a:pt x="13" y="692"/>
                  <a:pt x="14" y="692"/>
                  <a:pt x="14" y="692"/>
                </a:cubicBezTo>
                <a:cubicBezTo>
                  <a:pt x="14" y="692"/>
                  <a:pt x="14" y="692"/>
                  <a:pt x="23" y="694"/>
                </a:cubicBezTo>
                <a:cubicBezTo>
                  <a:pt x="24" y="695"/>
                  <a:pt x="25" y="694"/>
                  <a:pt x="26" y="693"/>
                </a:cubicBezTo>
                <a:cubicBezTo>
                  <a:pt x="26" y="693"/>
                  <a:pt x="26" y="693"/>
                  <a:pt x="28" y="688"/>
                </a:cubicBezTo>
                <a:cubicBezTo>
                  <a:pt x="29" y="687"/>
                  <a:pt x="29" y="686"/>
                  <a:pt x="28" y="685"/>
                </a:cubicBezTo>
                <a:cubicBezTo>
                  <a:pt x="28" y="685"/>
                  <a:pt x="28" y="685"/>
                  <a:pt x="21" y="679"/>
                </a:cubicBezTo>
                <a:cubicBezTo>
                  <a:pt x="21" y="678"/>
                  <a:pt x="21" y="677"/>
                  <a:pt x="22" y="676"/>
                </a:cubicBezTo>
                <a:cubicBezTo>
                  <a:pt x="22" y="676"/>
                  <a:pt x="22" y="676"/>
                  <a:pt x="30" y="673"/>
                </a:cubicBezTo>
                <a:close/>
                <a:moveTo>
                  <a:pt x="376" y="101"/>
                </a:moveTo>
                <a:cubicBezTo>
                  <a:pt x="372" y="109"/>
                  <a:pt x="372" y="109"/>
                  <a:pt x="372" y="109"/>
                </a:cubicBezTo>
                <a:cubicBezTo>
                  <a:pt x="373" y="109"/>
                  <a:pt x="373" y="110"/>
                  <a:pt x="373" y="111"/>
                </a:cubicBezTo>
                <a:cubicBezTo>
                  <a:pt x="383" y="111"/>
                  <a:pt x="383" y="111"/>
                  <a:pt x="383" y="111"/>
                </a:cubicBezTo>
                <a:cubicBezTo>
                  <a:pt x="384" y="111"/>
                  <a:pt x="384" y="112"/>
                  <a:pt x="385" y="113"/>
                </a:cubicBezTo>
                <a:cubicBezTo>
                  <a:pt x="386" y="119"/>
                  <a:pt x="386" y="119"/>
                  <a:pt x="386" y="119"/>
                </a:cubicBezTo>
                <a:cubicBezTo>
                  <a:pt x="386" y="120"/>
                  <a:pt x="385" y="121"/>
                  <a:pt x="384" y="122"/>
                </a:cubicBezTo>
                <a:cubicBezTo>
                  <a:pt x="376" y="125"/>
                  <a:pt x="376" y="125"/>
                  <a:pt x="376" y="125"/>
                </a:cubicBezTo>
                <a:cubicBezTo>
                  <a:pt x="376" y="126"/>
                  <a:pt x="376" y="127"/>
                  <a:pt x="376" y="128"/>
                </a:cubicBezTo>
                <a:cubicBezTo>
                  <a:pt x="383" y="134"/>
                  <a:pt x="383" y="134"/>
                  <a:pt x="383" y="134"/>
                </a:cubicBezTo>
                <a:cubicBezTo>
                  <a:pt x="383" y="134"/>
                  <a:pt x="384" y="136"/>
                  <a:pt x="383" y="136"/>
                </a:cubicBezTo>
                <a:cubicBezTo>
                  <a:pt x="380" y="142"/>
                  <a:pt x="380" y="142"/>
                  <a:pt x="380" y="142"/>
                </a:cubicBezTo>
                <a:cubicBezTo>
                  <a:pt x="380" y="143"/>
                  <a:pt x="378" y="144"/>
                  <a:pt x="377" y="143"/>
                </a:cubicBezTo>
                <a:cubicBezTo>
                  <a:pt x="369" y="140"/>
                  <a:pt x="369" y="140"/>
                  <a:pt x="369" y="140"/>
                </a:cubicBezTo>
                <a:cubicBezTo>
                  <a:pt x="368" y="141"/>
                  <a:pt x="368" y="141"/>
                  <a:pt x="367" y="142"/>
                </a:cubicBezTo>
                <a:cubicBezTo>
                  <a:pt x="369" y="151"/>
                  <a:pt x="369" y="151"/>
                  <a:pt x="369" y="151"/>
                </a:cubicBezTo>
                <a:cubicBezTo>
                  <a:pt x="369" y="152"/>
                  <a:pt x="369" y="153"/>
                  <a:pt x="368" y="153"/>
                </a:cubicBezTo>
                <a:cubicBezTo>
                  <a:pt x="362" y="156"/>
                  <a:pt x="362" y="156"/>
                  <a:pt x="362" y="156"/>
                </a:cubicBezTo>
                <a:cubicBezTo>
                  <a:pt x="361" y="156"/>
                  <a:pt x="360" y="156"/>
                  <a:pt x="359" y="155"/>
                </a:cubicBezTo>
                <a:cubicBezTo>
                  <a:pt x="354" y="147"/>
                  <a:pt x="354" y="147"/>
                  <a:pt x="354" y="147"/>
                </a:cubicBezTo>
                <a:cubicBezTo>
                  <a:pt x="353" y="148"/>
                  <a:pt x="352" y="148"/>
                  <a:pt x="351" y="148"/>
                </a:cubicBezTo>
                <a:cubicBezTo>
                  <a:pt x="351" y="148"/>
                  <a:pt x="351" y="148"/>
                  <a:pt x="351" y="148"/>
                </a:cubicBezTo>
                <a:cubicBezTo>
                  <a:pt x="347" y="156"/>
                  <a:pt x="347" y="156"/>
                  <a:pt x="347" y="156"/>
                </a:cubicBezTo>
                <a:cubicBezTo>
                  <a:pt x="346" y="156"/>
                  <a:pt x="345" y="157"/>
                  <a:pt x="344" y="156"/>
                </a:cubicBezTo>
                <a:cubicBezTo>
                  <a:pt x="338" y="155"/>
                  <a:pt x="338" y="155"/>
                  <a:pt x="338" y="155"/>
                </a:cubicBezTo>
                <a:cubicBezTo>
                  <a:pt x="337" y="154"/>
                  <a:pt x="336" y="153"/>
                  <a:pt x="336" y="152"/>
                </a:cubicBezTo>
                <a:cubicBezTo>
                  <a:pt x="337" y="143"/>
                  <a:pt x="337" y="143"/>
                  <a:pt x="337" y="143"/>
                </a:cubicBezTo>
                <a:cubicBezTo>
                  <a:pt x="336" y="143"/>
                  <a:pt x="336" y="142"/>
                  <a:pt x="335" y="141"/>
                </a:cubicBezTo>
                <a:cubicBezTo>
                  <a:pt x="326" y="144"/>
                  <a:pt x="326" y="144"/>
                  <a:pt x="326" y="144"/>
                </a:cubicBezTo>
                <a:cubicBezTo>
                  <a:pt x="325" y="145"/>
                  <a:pt x="324" y="144"/>
                  <a:pt x="323" y="144"/>
                </a:cubicBezTo>
                <a:cubicBezTo>
                  <a:pt x="320" y="138"/>
                  <a:pt x="320" y="138"/>
                  <a:pt x="320" y="138"/>
                </a:cubicBezTo>
                <a:cubicBezTo>
                  <a:pt x="320" y="137"/>
                  <a:pt x="320" y="136"/>
                  <a:pt x="321" y="135"/>
                </a:cubicBezTo>
                <a:cubicBezTo>
                  <a:pt x="327" y="129"/>
                  <a:pt x="327" y="129"/>
                  <a:pt x="327" y="129"/>
                </a:cubicBezTo>
                <a:cubicBezTo>
                  <a:pt x="327" y="128"/>
                  <a:pt x="327" y="126"/>
                  <a:pt x="327" y="125"/>
                </a:cubicBezTo>
                <a:cubicBezTo>
                  <a:pt x="318" y="122"/>
                  <a:pt x="318" y="122"/>
                  <a:pt x="318" y="122"/>
                </a:cubicBezTo>
                <a:cubicBezTo>
                  <a:pt x="317" y="121"/>
                  <a:pt x="316" y="120"/>
                  <a:pt x="317" y="119"/>
                </a:cubicBezTo>
                <a:cubicBezTo>
                  <a:pt x="318" y="113"/>
                  <a:pt x="318" y="113"/>
                  <a:pt x="318" y="113"/>
                </a:cubicBezTo>
                <a:cubicBezTo>
                  <a:pt x="318" y="112"/>
                  <a:pt x="319" y="111"/>
                  <a:pt x="320" y="111"/>
                </a:cubicBezTo>
                <a:cubicBezTo>
                  <a:pt x="329" y="111"/>
                  <a:pt x="329" y="111"/>
                  <a:pt x="329" y="111"/>
                </a:cubicBezTo>
                <a:cubicBezTo>
                  <a:pt x="329" y="110"/>
                  <a:pt x="330" y="109"/>
                  <a:pt x="330" y="109"/>
                </a:cubicBezTo>
                <a:cubicBezTo>
                  <a:pt x="326" y="101"/>
                  <a:pt x="326" y="101"/>
                  <a:pt x="326" y="101"/>
                </a:cubicBezTo>
                <a:cubicBezTo>
                  <a:pt x="325" y="100"/>
                  <a:pt x="326" y="99"/>
                  <a:pt x="327" y="98"/>
                </a:cubicBezTo>
                <a:cubicBezTo>
                  <a:pt x="331" y="94"/>
                  <a:pt x="331" y="94"/>
                  <a:pt x="331" y="94"/>
                </a:cubicBezTo>
                <a:cubicBezTo>
                  <a:pt x="332" y="93"/>
                  <a:pt x="333" y="93"/>
                  <a:pt x="334" y="94"/>
                </a:cubicBezTo>
                <a:cubicBezTo>
                  <a:pt x="341" y="99"/>
                  <a:pt x="341" y="99"/>
                  <a:pt x="341" y="99"/>
                </a:cubicBezTo>
                <a:cubicBezTo>
                  <a:pt x="342" y="99"/>
                  <a:pt x="343" y="99"/>
                  <a:pt x="344" y="98"/>
                </a:cubicBezTo>
                <a:cubicBezTo>
                  <a:pt x="346" y="89"/>
                  <a:pt x="346" y="89"/>
                  <a:pt x="346" y="89"/>
                </a:cubicBezTo>
                <a:cubicBezTo>
                  <a:pt x="346" y="88"/>
                  <a:pt x="347" y="88"/>
                  <a:pt x="348" y="88"/>
                </a:cubicBezTo>
                <a:cubicBezTo>
                  <a:pt x="354" y="88"/>
                  <a:pt x="354" y="88"/>
                  <a:pt x="354" y="88"/>
                </a:cubicBezTo>
                <a:cubicBezTo>
                  <a:pt x="355" y="88"/>
                  <a:pt x="357" y="88"/>
                  <a:pt x="357" y="89"/>
                </a:cubicBezTo>
                <a:cubicBezTo>
                  <a:pt x="358" y="98"/>
                  <a:pt x="358" y="98"/>
                  <a:pt x="358" y="98"/>
                </a:cubicBezTo>
                <a:cubicBezTo>
                  <a:pt x="359" y="99"/>
                  <a:pt x="360" y="99"/>
                  <a:pt x="361" y="99"/>
                </a:cubicBezTo>
                <a:cubicBezTo>
                  <a:pt x="368" y="94"/>
                  <a:pt x="368" y="94"/>
                  <a:pt x="368" y="94"/>
                </a:cubicBezTo>
                <a:cubicBezTo>
                  <a:pt x="369" y="93"/>
                  <a:pt x="370" y="93"/>
                  <a:pt x="371" y="94"/>
                </a:cubicBezTo>
                <a:cubicBezTo>
                  <a:pt x="376" y="98"/>
                  <a:pt x="376" y="98"/>
                  <a:pt x="376" y="98"/>
                </a:cubicBezTo>
                <a:cubicBezTo>
                  <a:pt x="377" y="98"/>
                  <a:pt x="377" y="100"/>
                  <a:pt x="376" y="101"/>
                </a:cubicBezTo>
                <a:close/>
                <a:moveTo>
                  <a:pt x="365" y="122"/>
                </a:moveTo>
                <a:cubicBezTo>
                  <a:pt x="365" y="115"/>
                  <a:pt x="358" y="109"/>
                  <a:pt x="351" y="109"/>
                </a:cubicBezTo>
                <a:cubicBezTo>
                  <a:pt x="344" y="109"/>
                  <a:pt x="338" y="115"/>
                  <a:pt x="338" y="122"/>
                </a:cubicBezTo>
                <a:cubicBezTo>
                  <a:pt x="338" y="130"/>
                  <a:pt x="344" y="136"/>
                  <a:pt x="351" y="136"/>
                </a:cubicBezTo>
                <a:cubicBezTo>
                  <a:pt x="358" y="136"/>
                  <a:pt x="365" y="130"/>
                  <a:pt x="365" y="122"/>
                </a:cubicBezTo>
                <a:close/>
                <a:moveTo>
                  <a:pt x="174" y="737"/>
                </a:moveTo>
                <a:cubicBezTo>
                  <a:pt x="170" y="737"/>
                  <a:pt x="168" y="739"/>
                  <a:pt x="168" y="742"/>
                </a:cubicBezTo>
                <a:cubicBezTo>
                  <a:pt x="168" y="746"/>
                  <a:pt x="170" y="748"/>
                  <a:pt x="174" y="748"/>
                </a:cubicBezTo>
                <a:cubicBezTo>
                  <a:pt x="177" y="748"/>
                  <a:pt x="179" y="746"/>
                  <a:pt x="179" y="742"/>
                </a:cubicBezTo>
                <a:cubicBezTo>
                  <a:pt x="179" y="739"/>
                  <a:pt x="177" y="737"/>
                  <a:pt x="174" y="737"/>
                </a:cubicBezTo>
                <a:close/>
                <a:moveTo>
                  <a:pt x="229" y="841"/>
                </a:moveTo>
                <a:cubicBezTo>
                  <a:pt x="230" y="832"/>
                  <a:pt x="230" y="832"/>
                  <a:pt x="230" y="832"/>
                </a:cubicBezTo>
                <a:cubicBezTo>
                  <a:pt x="229" y="832"/>
                  <a:pt x="229" y="831"/>
                  <a:pt x="228" y="830"/>
                </a:cubicBezTo>
                <a:cubicBezTo>
                  <a:pt x="219" y="833"/>
                  <a:pt x="219" y="833"/>
                  <a:pt x="219" y="833"/>
                </a:cubicBezTo>
                <a:cubicBezTo>
                  <a:pt x="218" y="834"/>
                  <a:pt x="217" y="833"/>
                  <a:pt x="217" y="833"/>
                </a:cubicBezTo>
                <a:cubicBezTo>
                  <a:pt x="213" y="827"/>
                  <a:pt x="213" y="827"/>
                  <a:pt x="213" y="827"/>
                </a:cubicBezTo>
                <a:cubicBezTo>
                  <a:pt x="213" y="826"/>
                  <a:pt x="213" y="825"/>
                  <a:pt x="214" y="824"/>
                </a:cubicBezTo>
                <a:cubicBezTo>
                  <a:pt x="220" y="818"/>
                  <a:pt x="220" y="818"/>
                  <a:pt x="220" y="818"/>
                </a:cubicBezTo>
                <a:cubicBezTo>
                  <a:pt x="220" y="817"/>
                  <a:pt x="220" y="815"/>
                  <a:pt x="220" y="814"/>
                </a:cubicBezTo>
                <a:cubicBezTo>
                  <a:pt x="211" y="811"/>
                  <a:pt x="211" y="811"/>
                  <a:pt x="211" y="811"/>
                </a:cubicBezTo>
                <a:cubicBezTo>
                  <a:pt x="210" y="810"/>
                  <a:pt x="210" y="809"/>
                  <a:pt x="210" y="808"/>
                </a:cubicBezTo>
                <a:cubicBezTo>
                  <a:pt x="211" y="802"/>
                  <a:pt x="211" y="802"/>
                  <a:pt x="211" y="802"/>
                </a:cubicBezTo>
                <a:cubicBezTo>
                  <a:pt x="211" y="801"/>
                  <a:pt x="212" y="800"/>
                  <a:pt x="213" y="800"/>
                </a:cubicBezTo>
                <a:cubicBezTo>
                  <a:pt x="222" y="800"/>
                  <a:pt x="222" y="800"/>
                  <a:pt x="222" y="800"/>
                </a:cubicBezTo>
                <a:cubicBezTo>
                  <a:pt x="222" y="799"/>
                  <a:pt x="223" y="798"/>
                  <a:pt x="223" y="798"/>
                </a:cubicBezTo>
                <a:cubicBezTo>
                  <a:pt x="219" y="790"/>
                  <a:pt x="219" y="790"/>
                  <a:pt x="219" y="790"/>
                </a:cubicBezTo>
                <a:cubicBezTo>
                  <a:pt x="218" y="789"/>
                  <a:pt x="219" y="788"/>
                  <a:pt x="220" y="787"/>
                </a:cubicBezTo>
                <a:cubicBezTo>
                  <a:pt x="224" y="783"/>
                  <a:pt x="224" y="783"/>
                  <a:pt x="224" y="783"/>
                </a:cubicBezTo>
                <a:cubicBezTo>
                  <a:pt x="225" y="782"/>
                  <a:pt x="226" y="782"/>
                  <a:pt x="227" y="783"/>
                </a:cubicBezTo>
                <a:cubicBezTo>
                  <a:pt x="234" y="788"/>
                  <a:pt x="234" y="788"/>
                  <a:pt x="234" y="788"/>
                </a:cubicBezTo>
                <a:cubicBezTo>
                  <a:pt x="235" y="788"/>
                  <a:pt x="236" y="788"/>
                  <a:pt x="237" y="787"/>
                </a:cubicBezTo>
                <a:cubicBezTo>
                  <a:pt x="239" y="778"/>
                  <a:pt x="239" y="778"/>
                  <a:pt x="239" y="778"/>
                </a:cubicBezTo>
                <a:cubicBezTo>
                  <a:pt x="239" y="778"/>
                  <a:pt x="240" y="777"/>
                  <a:pt x="241" y="777"/>
                </a:cubicBezTo>
                <a:cubicBezTo>
                  <a:pt x="248" y="777"/>
                  <a:pt x="248" y="777"/>
                  <a:pt x="248" y="777"/>
                </a:cubicBezTo>
                <a:cubicBezTo>
                  <a:pt x="248" y="777"/>
                  <a:pt x="250" y="778"/>
                  <a:pt x="250" y="778"/>
                </a:cubicBezTo>
                <a:cubicBezTo>
                  <a:pt x="252" y="787"/>
                  <a:pt x="252" y="787"/>
                  <a:pt x="252" y="787"/>
                </a:cubicBezTo>
                <a:cubicBezTo>
                  <a:pt x="252" y="788"/>
                  <a:pt x="253" y="788"/>
                  <a:pt x="254" y="788"/>
                </a:cubicBezTo>
                <a:cubicBezTo>
                  <a:pt x="261" y="783"/>
                  <a:pt x="261" y="783"/>
                  <a:pt x="261" y="783"/>
                </a:cubicBezTo>
                <a:cubicBezTo>
                  <a:pt x="262" y="782"/>
                  <a:pt x="263" y="782"/>
                  <a:pt x="264" y="783"/>
                </a:cubicBezTo>
                <a:cubicBezTo>
                  <a:pt x="269" y="787"/>
                  <a:pt x="269" y="787"/>
                  <a:pt x="269" y="787"/>
                </a:cubicBezTo>
                <a:cubicBezTo>
                  <a:pt x="270" y="787"/>
                  <a:pt x="270" y="789"/>
                  <a:pt x="270" y="790"/>
                </a:cubicBezTo>
                <a:cubicBezTo>
                  <a:pt x="265" y="798"/>
                  <a:pt x="265" y="798"/>
                  <a:pt x="265" y="798"/>
                </a:cubicBezTo>
                <a:cubicBezTo>
                  <a:pt x="266" y="798"/>
                  <a:pt x="266" y="799"/>
                  <a:pt x="267" y="800"/>
                </a:cubicBezTo>
                <a:cubicBezTo>
                  <a:pt x="276" y="800"/>
                  <a:pt x="276" y="800"/>
                  <a:pt x="276" y="800"/>
                </a:cubicBezTo>
                <a:cubicBezTo>
                  <a:pt x="277" y="800"/>
                  <a:pt x="278" y="801"/>
                  <a:pt x="278" y="802"/>
                </a:cubicBezTo>
                <a:cubicBezTo>
                  <a:pt x="279" y="808"/>
                  <a:pt x="279" y="808"/>
                  <a:pt x="279" y="808"/>
                </a:cubicBezTo>
                <a:cubicBezTo>
                  <a:pt x="279" y="809"/>
                  <a:pt x="278" y="810"/>
                  <a:pt x="278" y="811"/>
                </a:cubicBezTo>
                <a:cubicBezTo>
                  <a:pt x="269" y="814"/>
                  <a:pt x="269" y="814"/>
                  <a:pt x="269" y="814"/>
                </a:cubicBezTo>
                <a:cubicBezTo>
                  <a:pt x="269" y="815"/>
                  <a:pt x="269" y="816"/>
                  <a:pt x="269" y="817"/>
                </a:cubicBezTo>
                <a:cubicBezTo>
                  <a:pt x="276" y="823"/>
                  <a:pt x="276" y="823"/>
                  <a:pt x="276" y="823"/>
                </a:cubicBezTo>
                <a:cubicBezTo>
                  <a:pt x="276" y="823"/>
                  <a:pt x="277" y="825"/>
                  <a:pt x="276" y="825"/>
                </a:cubicBezTo>
                <a:cubicBezTo>
                  <a:pt x="273" y="831"/>
                  <a:pt x="273" y="831"/>
                  <a:pt x="273" y="831"/>
                </a:cubicBezTo>
                <a:cubicBezTo>
                  <a:pt x="273" y="832"/>
                  <a:pt x="271" y="833"/>
                  <a:pt x="270" y="832"/>
                </a:cubicBezTo>
                <a:cubicBezTo>
                  <a:pt x="262" y="829"/>
                  <a:pt x="262" y="829"/>
                  <a:pt x="262" y="829"/>
                </a:cubicBezTo>
                <a:cubicBezTo>
                  <a:pt x="261" y="830"/>
                  <a:pt x="261" y="830"/>
                  <a:pt x="260" y="831"/>
                </a:cubicBezTo>
                <a:cubicBezTo>
                  <a:pt x="262" y="840"/>
                  <a:pt x="262" y="840"/>
                  <a:pt x="262" y="840"/>
                </a:cubicBezTo>
                <a:cubicBezTo>
                  <a:pt x="263" y="841"/>
                  <a:pt x="262" y="842"/>
                  <a:pt x="261" y="842"/>
                </a:cubicBezTo>
                <a:cubicBezTo>
                  <a:pt x="255" y="845"/>
                  <a:pt x="255" y="845"/>
                  <a:pt x="255" y="845"/>
                </a:cubicBezTo>
                <a:cubicBezTo>
                  <a:pt x="254" y="845"/>
                  <a:pt x="253" y="845"/>
                  <a:pt x="252" y="844"/>
                </a:cubicBezTo>
                <a:cubicBezTo>
                  <a:pt x="247" y="836"/>
                  <a:pt x="247" y="836"/>
                  <a:pt x="247" y="836"/>
                </a:cubicBezTo>
                <a:cubicBezTo>
                  <a:pt x="246" y="837"/>
                  <a:pt x="245" y="837"/>
                  <a:pt x="244" y="837"/>
                </a:cubicBezTo>
                <a:cubicBezTo>
                  <a:pt x="244" y="837"/>
                  <a:pt x="244" y="837"/>
                  <a:pt x="244" y="837"/>
                </a:cubicBezTo>
                <a:cubicBezTo>
                  <a:pt x="240" y="845"/>
                  <a:pt x="240" y="845"/>
                  <a:pt x="240" y="845"/>
                </a:cubicBezTo>
                <a:cubicBezTo>
                  <a:pt x="239" y="845"/>
                  <a:pt x="238" y="846"/>
                  <a:pt x="237" y="845"/>
                </a:cubicBezTo>
                <a:cubicBezTo>
                  <a:pt x="231" y="844"/>
                  <a:pt x="231" y="844"/>
                  <a:pt x="231" y="844"/>
                </a:cubicBezTo>
                <a:cubicBezTo>
                  <a:pt x="230" y="843"/>
                  <a:pt x="229" y="842"/>
                  <a:pt x="229" y="841"/>
                </a:cubicBezTo>
                <a:close/>
                <a:moveTo>
                  <a:pt x="231" y="811"/>
                </a:moveTo>
                <a:cubicBezTo>
                  <a:pt x="231" y="819"/>
                  <a:pt x="237" y="825"/>
                  <a:pt x="244" y="825"/>
                </a:cubicBezTo>
                <a:cubicBezTo>
                  <a:pt x="252" y="825"/>
                  <a:pt x="258" y="819"/>
                  <a:pt x="258" y="811"/>
                </a:cubicBezTo>
                <a:cubicBezTo>
                  <a:pt x="258" y="804"/>
                  <a:pt x="252" y="798"/>
                  <a:pt x="244" y="798"/>
                </a:cubicBezTo>
                <a:cubicBezTo>
                  <a:pt x="237" y="798"/>
                  <a:pt x="231" y="804"/>
                  <a:pt x="231" y="811"/>
                </a:cubicBezTo>
                <a:close/>
                <a:moveTo>
                  <a:pt x="599" y="197"/>
                </a:moveTo>
                <a:cubicBezTo>
                  <a:pt x="602" y="197"/>
                  <a:pt x="604" y="194"/>
                  <a:pt x="604" y="191"/>
                </a:cubicBezTo>
                <a:cubicBezTo>
                  <a:pt x="604" y="188"/>
                  <a:pt x="602" y="186"/>
                  <a:pt x="599" y="186"/>
                </a:cubicBezTo>
                <a:cubicBezTo>
                  <a:pt x="596" y="186"/>
                  <a:pt x="593" y="188"/>
                  <a:pt x="593" y="191"/>
                </a:cubicBezTo>
                <a:cubicBezTo>
                  <a:pt x="593" y="194"/>
                  <a:pt x="596" y="197"/>
                  <a:pt x="599" y="197"/>
                </a:cubicBezTo>
                <a:close/>
                <a:moveTo>
                  <a:pt x="411" y="170"/>
                </a:moveTo>
                <a:cubicBezTo>
                  <a:pt x="407" y="178"/>
                  <a:pt x="407" y="178"/>
                  <a:pt x="407" y="178"/>
                </a:cubicBezTo>
                <a:cubicBezTo>
                  <a:pt x="407" y="178"/>
                  <a:pt x="408" y="179"/>
                  <a:pt x="408" y="180"/>
                </a:cubicBezTo>
                <a:cubicBezTo>
                  <a:pt x="418" y="180"/>
                  <a:pt x="418" y="180"/>
                  <a:pt x="418" y="180"/>
                </a:cubicBezTo>
                <a:cubicBezTo>
                  <a:pt x="418" y="180"/>
                  <a:pt x="419" y="181"/>
                  <a:pt x="420" y="182"/>
                </a:cubicBezTo>
                <a:cubicBezTo>
                  <a:pt x="421" y="188"/>
                  <a:pt x="421" y="188"/>
                  <a:pt x="421" y="188"/>
                </a:cubicBezTo>
                <a:cubicBezTo>
                  <a:pt x="421" y="189"/>
                  <a:pt x="420" y="190"/>
                  <a:pt x="419" y="191"/>
                </a:cubicBezTo>
                <a:cubicBezTo>
                  <a:pt x="411" y="194"/>
                  <a:pt x="411" y="194"/>
                  <a:pt x="411" y="194"/>
                </a:cubicBezTo>
                <a:cubicBezTo>
                  <a:pt x="411" y="195"/>
                  <a:pt x="411" y="196"/>
                  <a:pt x="410" y="197"/>
                </a:cubicBezTo>
                <a:cubicBezTo>
                  <a:pt x="418" y="203"/>
                  <a:pt x="418" y="203"/>
                  <a:pt x="418" y="203"/>
                </a:cubicBezTo>
                <a:cubicBezTo>
                  <a:pt x="418" y="203"/>
                  <a:pt x="418" y="204"/>
                  <a:pt x="418" y="205"/>
                </a:cubicBezTo>
                <a:cubicBezTo>
                  <a:pt x="415" y="211"/>
                  <a:pt x="415" y="211"/>
                  <a:pt x="415" y="211"/>
                </a:cubicBezTo>
                <a:cubicBezTo>
                  <a:pt x="414" y="212"/>
                  <a:pt x="413" y="212"/>
                  <a:pt x="412" y="212"/>
                </a:cubicBezTo>
                <a:cubicBezTo>
                  <a:pt x="403" y="209"/>
                  <a:pt x="403" y="209"/>
                  <a:pt x="403" y="209"/>
                </a:cubicBezTo>
                <a:cubicBezTo>
                  <a:pt x="403" y="210"/>
                  <a:pt x="403" y="210"/>
                  <a:pt x="402" y="211"/>
                </a:cubicBezTo>
                <a:cubicBezTo>
                  <a:pt x="404" y="220"/>
                  <a:pt x="404" y="220"/>
                  <a:pt x="404" y="220"/>
                </a:cubicBezTo>
                <a:cubicBezTo>
                  <a:pt x="404" y="220"/>
                  <a:pt x="404" y="222"/>
                  <a:pt x="403" y="222"/>
                </a:cubicBezTo>
                <a:cubicBezTo>
                  <a:pt x="397" y="224"/>
                  <a:pt x="397" y="224"/>
                  <a:pt x="397" y="224"/>
                </a:cubicBezTo>
                <a:cubicBezTo>
                  <a:pt x="396" y="225"/>
                  <a:pt x="395" y="224"/>
                  <a:pt x="394" y="224"/>
                </a:cubicBezTo>
                <a:cubicBezTo>
                  <a:pt x="389" y="216"/>
                  <a:pt x="389" y="216"/>
                  <a:pt x="389" y="216"/>
                </a:cubicBezTo>
                <a:cubicBezTo>
                  <a:pt x="388" y="216"/>
                  <a:pt x="387" y="216"/>
                  <a:pt x="386" y="216"/>
                </a:cubicBezTo>
                <a:cubicBezTo>
                  <a:pt x="386" y="216"/>
                  <a:pt x="386" y="216"/>
                  <a:pt x="386" y="216"/>
                </a:cubicBezTo>
                <a:cubicBezTo>
                  <a:pt x="382" y="224"/>
                  <a:pt x="382" y="224"/>
                  <a:pt x="382" y="224"/>
                </a:cubicBezTo>
                <a:cubicBezTo>
                  <a:pt x="381" y="225"/>
                  <a:pt x="380" y="226"/>
                  <a:pt x="379" y="225"/>
                </a:cubicBezTo>
                <a:cubicBezTo>
                  <a:pt x="373" y="223"/>
                  <a:pt x="373" y="224"/>
                  <a:pt x="373" y="224"/>
                </a:cubicBezTo>
                <a:cubicBezTo>
                  <a:pt x="372" y="223"/>
                  <a:pt x="371" y="222"/>
                  <a:pt x="371" y="221"/>
                </a:cubicBezTo>
                <a:cubicBezTo>
                  <a:pt x="372" y="212"/>
                  <a:pt x="372" y="212"/>
                  <a:pt x="372" y="212"/>
                </a:cubicBezTo>
                <a:cubicBezTo>
                  <a:pt x="371" y="212"/>
                  <a:pt x="371" y="211"/>
                  <a:pt x="370" y="210"/>
                </a:cubicBezTo>
                <a:cubicBezTo>
                  <a:pt x="361" y="213"/>
                  <a:pt x="361" y="213"/>
                  <a:pt x="361" y="213"/>
                </a:cubicBezTo>
                <a:cubicBezTo>
                  <a:pt x="360" y="214"/>
                  <a:pt x="359" y="213"/>
                  <a:pt x="358" y="212"/>
                </a:cubicBezTo>
                <a:cubicBezTo>
                  <a:pt x="355" y="207"/>
                  <a:pt x="355" y="207"/>
                  <a:pt x="355" y="207"/>
                </a:cubicBezTo>
                <a:cubicBezTo>
                  <a:pt x="355" y="206"/>
                  <a:pt x="355" y="205"/>
                  <a:pt x="356" y="204"/>
                </a:cubicBezTo>
                <a:cubicBezTo>
                  <a:pt x="362" y="198"/>
                  <a:pt x="362" y="198"/>
                  <a:pt x="362" y="198"/>
                </a:cubicBezTo>
                <a:cubicBezTo>
                  <a:pt x="362" y="197"/>
                  <a:pt x="361" y="195"/>
                  <a:pt x="361" y="194"/>
                </a:cubicBezTo>
                <a:cubicBezTo>
                  <a:pt x="353" y="191"/>
                  <a:pt x="353" y="191"/>
                  <a:pt x="353" y="191"/>
                </a:cubicBezTo>
                <a:cubicBezTo>
                  <a:pt x="352" y="190"/>
                  <a:pt x="351" y="189"/>
                  <a:pt x="352" y="188"/>
                </a:cubicBezTo>
                <a:cubicBezTo>
                  <a:pt x="353" y="182"/>
                  <a:pt x="353" y="182"/>
                  <a:pt x="353" y="182"/>
                </a:cubicBezTo>
                <a:cubicBezTo>
                  <a:pt x="353" y="181"/>
                  <a:pt x="354" y="180"/>
                  <a:pt x="355" y="180"/>
                </a:cubicBezTo>
                <a:cubicBezTo>
                  <a:pt x="364" y="180"/>
                  <a:pt x="364" y="180"/>
                  <a:pt x="364" y="180"/>
                </a:cubicBezTo>
                <a:cubicBezTo>
                  <a:pt x="364" y="179"/>
                  <a:pt x="365" y="178"/>
                  <a:pt x="365" y="178"/>
                </a:cubicBezTo>
                <a:cubicBezTo>
                  <a:pt x="361" y="170"/>
                  <a:pt x="361" y="170"/>
                  <a:pt x="361" y="170"/>
                </a:cubicBezTo>
                <a:cubicBezTo>
                  <a:pt x="360" y="169"/>
                  <a:pt x="361" y="168"/>
                  <a:pt x="361" y="167"/>
                </a:cubicBezTo>
                <a:cubicBezTo>
                  <a:pt x="366" y="163"/>
                  <a:pt x="366" y="163"/>
                  <a:pt x="366" y="163"/>
                </a:cubicBezTo>
                <a:cubicBezTo>
                  <a:pt x="367" y="162"/>
                  <a:pt x="368" y="162"/>
                  <a:pt x="369" y="163"/>
                </a:cubicBezTo>
                <a:cubicBezTo>
                  <a:pt x="376" y="168"/>
                  <a:pt x="376" y="168"/>
                  <a:pt x="376" y="168"/>
                </a:cubicBezTo>
                <a:cubicBezTo>
                  <a:pt x="377" y="168"/>
                  <a:pt x="378" y="168"/>
                  <a:pt x="379" y="167"/>
                </a:cubicBezTo>
                <a:cubicBezTo>
                  <a:pt x="381" y="158"/>
                  <a:pt x="381" y="158"/>
                  <a:pt x="381" y="158"/>
                </a:cubicBezTo>
                <a:cubicBezTo>
                  <a:pt x="381" y="157"/>
                  <a:pt x="382" y="156"/>
                  <a:pt x="383" y="156"/>
                </a:cubicBezTo>
                <a:cubicBezTo>
                  <a:pt x="389" y="156"/>
                  <a:pt x="389" y="156"/>
                  <a:pt x="389" y="156"/>
                </a:cubicBezTo>
                <a:cubicBezTo>
                  <a:pt x="390" y="156"/>
                  <a:pt x="391" y="157"/>
                  <a:pt x="391" y="158"/>
                </a:cubicBezTo>
                <a:cubicBezTo>
                  <a:pt x="393" y="167"/>
                  <a:pt x="393" y="167"/>
                  <a:pt x="393" y="167"/>
                </a:cubicBezTo>
                <a:cubicBezTo>
                  <a:pt x="394" y="168"/>
                  <a:pt x="395" y="168"/>
                  <a:pt x="396" y="168"/>
                </a:cubicBezTo>
                <a:cubicBezTo>
                  <a:pt x="403" y="163"/>
                  <a:pt x="403" y="163"/>
                  <a:pt x="403" y="163"/>
                </a:cubicBezTo>
                <a:cubicBezTo>
                  <a:pt x="404" y="162"/>
                  <a:pt x="405" y="162"/>
                  <a:pt x="406" y="163"/>
                </a:cubicBezTo>
                <a:cubicBezTo>
                  <a:pt x="411" y="167"/>
                  <a:pt x="411" y="167"/>
                  <a:pt x="411" y="167"/>
                </a:cubicBezTo>
                <a:cubicBezTo>
                  <a:pt x="412" y="167"/>
                  <a:pt x="412" y="169"/>
                  <a:pt x="411" y="170"/>
                </a:cubicBezTo>
                <a:close/>
                <a:moveTo>
                  <a:pt x="399" y="191"/>
                </a:moveTo>
                <a:cubicBezTo>
                  <a:pt x="399" y="184"/>
                  <a:pt x="393" y="178"/>
                  <a:pt x="386" y="178"/>
                </a:cubicBezTo>
                <a:cubicBezTo>
                  <a:pt x="379" y="178"/>
                  <a:pt x="373" y="184"/>
                  <a:pt x="373" y="191"/>
                </a:cubicBezTo>
                <a:cubicBezTo>
                  <a:pt x="373" y="199"/>
                  <a:pt x="379" y="204"/>
                  <a:pt x="386" y="204"/>
                </a:cubicBezTo>
                <a:cubicBezTo>
                  <a:pt x="393" y="204"/>
                  <a:pt x="399" y="199"/>
                  <a:pt x="399" y="191"/>
                </a:cubicBezTo>
                <a:close/>
                <a:moveTo>
                  <a:pt x="103" y="599"/>
                </a:moveTo>
                <a:cubicBezTo>
                  <a:pt x="99" y="599"/>
                  <a:pt x="97" y="602"/>
                  <a:pt x="97" y="605"/>
                </a:cubicBezTo>
                <a:cubicBezTo>
                  <a:pt x="97" y="608"/>
                  <a:pt x="99" y="610"/>
                  <a:pt x="103" y="610"/>
                </a:cubicBezTo>
                <a:cubicBezTo>
                  <a:pt x="106" y="610"/>
                  <a:pt x="108" y="608"/>
                  <a:pt x="108" y="605"/>
                </a:cubicBezTo>
                <a:cubicBezTo>
                  <a:pt x="108" y="602"/>
                  <a:pt x="106" y="599"/>
                  <a:pt x="103" y="599"/>
                </a:cubicBezTo>
                <a:close/>
                <a:moveTo>
                  <a:pt x="244" y="817"/>
                </a:moveTo>
                <a:cubicBezTo>
                  <a:pt x="248" y="817"/>
                  <a:pt x="250" y="814"/>
                  <a:pt x="250" y="811"/>
                </a:cubicBezTo>
                <a:cubicBezTo>
                  <a:pt x="250" y="808"/>
                  <a:pt x="248" y="806"/>
                  <a:pt x="244" y="806"/>
                </a:cubicBezTo>
                <a:cubicBezTo>
                  <a:pt x="241" y="806"/>
                  <a:pt x="239" y="808"/>
                  <a:pt x="239" y="811"/>
                </a:cubicBezTo>
                <a:cubicBezTo>
                  <a:pt x="239" y="814"/>
                  <a:pt x="241" y="817"/>
                  <a:pt x="244" y="817"/>
                </a:cubicBezTo>
                <a:close/>
                <a:moveTo>
                  <a:pt x="639" y="180"/>
                </a:moveTo>
                <a:cubicBezTo>
                  <a:pt x="637" y="180"/>
                  <a:pt x="636" y="181"/>
                  <a:pt x="636" y="182"/>
                </a:cubicBezTo>
                <a:cubicBezTo>
                  <a:pt x="636" y="182"/>
                  <a:pt x="636" y="182"/>
                  <a:pt x="635" y="188"/>
                </a:cubicBezTo>
                <a:cubicBezTo>
                  <a:pt x="635" y="189"/>
                  <a:pt x="636" y="190"/>
                  <a:pt x="636" y="191"/>
                </a:cubicBezTo>
                <a:cubicBezTo>
                  <a:pt x="636" y="191"/>
                  <a:pt x="636" y="191"/>
                  <a:pt x="645" y="194"/>
                </a:cubicBezTo>
                <a:cubicBezTo>
                  <a:pt x="645" y="195"/>
                  <a:pt x="645" y="197"/>
                  <a:pt x="646" y="198"/>
                </a:cubicBezTo>
                <a:cubicBezTo>
                  <a:pt x="646" y="198"/>
                  <a:pt x="646" y="198"/>
                  <a:pt x="639" y="204"/>
                </a:cubicBezTo>
                <a:cubicBezTo>
                  <a:pt x="638" y="205"/>
                  <a:pt x="638" y="206"/>
                  <a:pt x="639" y="207"/>
                </a:cubicBezTo>
                <a:cubicBezTo>
                  <a:pt x="639" y="207"/>
                  <a:pt x="639" y="207"/>
                  <a:pt x="642" y="212"/>
                </a:cubicBezTo>
                <a:cubicBezTo>
                  <a:pt x="643" y="213"/>
                  <a:pt x="644" y="214"/>
                  <a:pt x="645" y="213"/>
                </a:cubicBezTo>
                <a:cubicBezTo>
                  <a:pt x="645" y="213"/>
                  <a:pt x="645" y="213"/>
                  <a:pt x="649" y="212"/>
                </a:cubicBezTo>
                <a:cubicBezTo>
                  <a:pt x="649" y="163"/>
                  <a:pt x="649" y="163"/>
                  <a:pt x="649" y="163"/>
                </a:cubicBezTo>
                <a:cubicBezTo>
                  <a:pt x="649" y="164"/>
                  <a:pt x="647" y="165"/>
                  <a:pt x="645" y="167"/>
                </a:cubicBezTo>
                <a:cubicBezTo>
                  <a:pt x="644" y="168"/>
                  <a:pt x="644" y="169"/>
                  <a:pt x="644" y="170"/>
                </a:cubicBezTo>
                <a:cubicBezTo>
                  <a:pt x="644" y="170"/>
                  <a:pt x="644" y="170"/>
                  <a:pt x="649" y="178"/>
                </a:cubicBezTo>
                <a:cubicBezTo>
                  <a:pt x="648" y="178"/>
                  <a:pt x="648" y="179"/>
                  <a:pt x="647" y="180"/>
                </a:cubicBezTo>
                <a:cubicBezTo>
                  <a:pt x="647" y="180"/>
                  <a:pt x="647" y="180"/>
                  <a:pt x="639" y="180"/>
                </a:cubicBezTo>
                <a:close/>
                <a:moveTo>
                  <a:pt x="528" y="186"/>
                </a:moveTo>
                <a:cubicBezTo>
                  <a:pt x="525" y="186"/>
                  <a:pt x="522" y="188"/>
                  <a:pt x="522" y="191"/>
                </a:cubicBezTo>
                <a:cubicBezTo>
                  <a:pt x="522" y="194"/>
                  <a:pt x="525" y="197"/>
                  <a:pt x="528" y="197"/>
                </a:cubicBezTo>
                <a:cubicBezTo>
                  <a:pt x="531" y="197"/>
                  <a:pt x="534" y="194"/>
                  <a:pt x="534" y="191"/>
                </a:cubicBezTo>
                <a:cubicBezTo>
                  <a:pt x="534" y="188"/>
                  <a:pt x="531" y="186"/>
                  <a:pt x="528" y="186"/>
                </a:cubicBezTo>
                <a:close/>
                <a:moveTo>
                  <a:pt x="553" y="170"/>
                </a:moveTo>
                <a:cubicBezTo>
                  <a:pt x="549" y="178"/>
                  <a:pt x="549" y="178"/>
                  <a:pt x="549" y="178"/>
                </a:cubicBezTo>
                <a:cubicBezTo>
                  <a:pt x="549" y="178"/>
                  <a:pt x="550" y="179"/>
                  <a:pt x="550" y="180"/>
                </a:cubicBezTo>
                <a:cubicBezTo>
                  <a:pt x="559" y="180"/>
                  <a:pt x="559" y="180"/>
                  <a:pt x="559" y="180"/>
                </a:cubicBezTo>
                <a:cubicBezTo>
                  <a:pt x="560" y="180"/>
                  <a:pt x="561" y="181"/>
                  <a:pt x="561" y="182"/>
                </a:cubicBezTo>
                <a:cubicBezTo>
                  <a:pt x="563" y="188"/>
                  <a:pt x="563" y="188"/>
                  <a:pt x="563" y="188"/>
                </a:cubicBezTo>
                <a:cubicBezTo>
                  <a:pt x="563" y="189"/>
                  <a:pt x="562" y="190"/>
                  <a:pt x="561" y="191"/>
                </a:cubicBezTo>
                <a:cubicBezTo>
                  <a:pt x="553" y="194"/>
                  <a:pt x="553" y="194"/>
                  <a:pt x="553" y="194"/>
                </a:cubicBezTo>
                <a:cubicBezTo>
                  <a:pt x="553" y="195"/>
                  <a:pt x="553" y="196"/>
                  <a:pt x="552" y="197"/>
                </a:cubicBezTo>
                <a:cubicBezTo>
                  <a:pt x="559" y="203"/>
                  <a:pt x="559" y="203"/>
                  <a:pt x="559" y="203"/>
                </a:cubicBezTo>
                <a:cubicBezTo>
                  <a:pt x="560" y="203"/>
                  <a:pt x="560" y="204"/>
                  <a:pt x="560" y="205"/>
                </a:cubicBezTo>
                <a:cubicBezTo>
                  <a:pt x="557" y="211"/>
                  <a:pt x="557" y="211"/>
                  <a:pt x="557" y="211"/>
                </a:cubicBezTo>
                <a:cubicBezTo>
                  <a:pt x="556" y="212"/>
                  <a:pt x="555" y="212"/>
                  <a:pt x="554" y="212"/>
                </a:cubicBezTo>
                <a:cubicBezTo>
                  <a:pt x="545" y="209"/>
                  <a:pt x="545" y="209"/>
                  <a:pt x="545" y="209"/>
                </a:cubicBezTo>
                <a:cubicBezTo>
                  <a:pt x="545" y="210"/>
                  <a:pt x="545" y="210"/>
                  <a:pt x="544" y="211"/>
                </a:cubicBezTo>
                <a:cubicBezTo>
                  <a:pt x="546" y="220"/>
                  <a:pt x="546" y="220"/>
                  <a:pt x="546" y="220"/>
                </a:cubicBezTo>
                <a:cubicBezTo>
                  <a:pt x="546" y="220"/>
                  <a:pt x="546" y="222"/>
                  <a:pt x="545" y="222"/>
                </a:cubicBezTo>
                <a:cubicBezTo>
                  <a:pt x="539" y="224"/>
                  <a:pt x="539" y="224"/>
                  <a:pt x="539" y="224"/>
                </a:cubicBezTo>
                <a:cubicBezTo>
                  <a:pt x="538" y="225"/>
                  <a:pt x="537" y="224"/>
                  <a:pt x="536" y="224"/>
                </a:cubicBezTo>
                <a:cubicBezTo>
                  <a:pt x="531" y="216"/>
                  <a:pt x="531" y="216"/>
                  <a:pt x="531" y="216"/>
                </a:cubicBezTo>
                <a:cubicBezTo>
                  <a:pt x="530" y="216"/>
                  <a:pt x="529" y="216"/>
                  <a:pt x="528" y="216"/>
                </a:cubicBezTo>
                <a:cubicBezTo>
                  <a:pt x="528" y="216"/>
                  <a:pt x="528" y="216"/>
                  <a:pt x="528" y="216"/>
                </a:cubicBezTo>
                <a:cubicBezTo>
                  <a:pt x="523" y="224"/>
                  <a:pt x="523" y="224"/>
                  <a:pt x="523" y="224"/>
                </a:cubicBezTo>
                <a:cubicBezTo>
                  <a:pt x="523" y="225"/>
                  <a:pt x="522" y="226"/>
                  <a:pt x="521" y="225"/>
                </a:cubicBezTo>
                <a:cubicBezTo>
                  <a:pt x="515" y="223"/>
                  <a:pt x="515" y="224"/>
                  <a:pt x="515" y="224"/>
                </a:cubicBezTo>
                <a:cubicBezTo>
                  <a:pt x="514" y="223"/>
                  <a:pt x="513" y="222"/>
                  <a:pt x="513" y="221"/>
                </a:cubicBezTo>
                <a:cubicBezTo>
                  <a:pt x="514" y="212"/>
                  <a:pt x="514" y="212"/>
                  <a:pt x="514" y="212"/>
                </a:cubicBezTo>
                <a:cubicBezTo>
                  <a:pt x="513" y="212"/>
                  <a:pt x="512" y="211"/>
                  <a:pt x="511" y="210"/>
                </a:cubicBezTo>
                <a:cubicBezTo>
                  <a:pt x="503" y="213"/>
                  <a:pt x="503" y="213"/>
                  <a:pt x="503" y="213"/>
                </a:cubicBezTo>
                <a:cubicBezTo>
                  <a:pt x="502" y="214"/>
                  <a:pt x="501" y="213"/>
                  <a:pt x="500" y="212"/>
                </a:cubicBezTo>
                <a:cubicBezTo>
                  <a:pt x="497" y="207"/>
                  <a:pt x="497" y="207"/>
                  <a:pt x="497" y="207"/>
                </a:cubicBezTo>
                <a:cubicBezTo>
                  <a:pt x="496" y="206"/>
                  <a:pt x="496" y="205"/>
                  <a:pt x="497" y="204"/>
                </a:cubicBezTo>
                <a:cubicBezTo>
                  <a:pt x="504" y="198"/>
                  <a:pt x="504" y="198"/>
                  <a:pt x="504" y="198"/>
                </a:cubicBezTo>
                <a:cubicBezTo>
                  <a:pt x="504" y="197"/>
                  <a:pt x="503" y="195"/>
                  <a:pt x="503" y="194"/>
                </a:cubicBezTo>
                <a:cubicBezTo>
                  <a:pt x="495" y="191"/>
                  <a:pt x="495" y="191"/>
                  <a:pt x="495" y="191"/>
                </a:cubicBezTo>
                <a:cubicBezTo>
                  <a:pt x="494" y="190"/>
                  <a:pt x="493" y="189"/>
                  <a:pt x="493" y="188"/>
                </a:cubicBezTo>
                <a:cubicBezTo>
                  <a:pt x="494" y="182"/>
                  <a:pt x="494" y="182"/>
                  <a:pt x="494" y="182"/>
                </a:cubicBezTo>
                <a:cubicBezTo>
                  <a:pt x="495" y="181"/>
                  <a:pt x="496" y="180"/>
                  <a:pt x="497" y="180"/>
                </a:cubicBezTo>
                <a:cubicBezTo>
                  <a:pt x="506" y="180"/>
                  <a:pt x="506" y="180"/>
                  <a:pt x="506" y="180"/>
                </a:cubicBezTo>
                <a:cubicBezTo>
                  <a:pt x="506" y="179"/>
                  <a:pt x="507" y="178"/>
                  <a:pt x="507" y="178"/>
                </a:cubicBezTo>
                <a:cubicBezTo>
                  <a:pt x="503" y="170"/>
                  <a:pt x="503" y="170"/>
                  <a:pt x="503" y="170"/>
                </a:cubicBezTo>
                <a:cubicBezTo>
                  <a:pt x="502" y="169"/>
                  <a:pt x="502" y="168"/>
                  <a:pt x="503" y="167"/>
                </a:cubicBezTo>
                <a:cubicBezTo>
                  <a:pt x="508" y="163"/>
                  <a:pt x="508" y="163"/>
                  <a:pt x="508" y="163"/>
                </a:cubicBezTo>
                <a:cubicBezTo>
                  <a:pt x="509" y="162"/>
                  <a:pt x="510" y="162"/>
                  <a:pt x="511" y="163"/>
                </a:cubicBezTo>
                <a:cubicBezTo>
                  <a:pt x="518" y="168"/>
                  <a:pt x="518" y="168"/>
                  <a:pt x="518" y="168"/>
                </a:cubicBezTo>
                <a:cubicBezTo>
                  <a:pt x="519" y="168"/>
                  <a:pt x="520" y="168"/>
                  <a:pt x="521" y="167"/>
                </a:cubicBezTo>
                <a:cubicBezTo>
                  <a:pt x="523" y="158"/>
                  <a:pt x="523" y="158"/>
                  <a:pt x="523" y="158"/>
                </a:cubicBezTo>
                <a:cubicBezTo>
                  <a:pt x="523" y="157"/>
                  <a:pt x="524" y="156"/>
                  <a:pt x="525" y="156"/>
                </a:cubicBezTo>
                <a:cubicBezTo>
                  <a:pt x="531" y="156"/>
                  <a:pt x="531" y="156"/>
                  <a:pt x="531" y="156"/>
                </a:cubicBezTo>
                <a:cubicBezTo>
                  <a:pt x="532" y="156"/>
                  <a:pt x="533" y="157"/>
                  <a:pt x="533" y="158"/>
                </a:cubicBezTo>
                <a:cubicBezTo>
                  <a:pt x="535" y="167"/>
                  <a:pt x="535" y="167"/>
                  <a:pt x="535" y="167"/>
                </a:cubicBezTo>
                <a:cubicBezTo>
                  <a:pt x="536" y="168"/>
                  <a:pt x="537" y="168"/>
                  <a:pt x="538" y="168"/>
                </a:cubicBezTo>
                <a:cubicBezTo>
                  <a:pt x="545" y="163"/>
                  <a:pt x="545" y="163"/>
                  <a:pt x="545" y="163"/>
                </a:cubicBezTo>
                <a:cubicBezTo>
                  <a:pt x="546" y="162"/>
                  <a:pt x="547" y="162"/>
                  <a:pt x="548" y="163"/>
                </a:cubicBezTo>
                <a:cubicBezTo>
                  <a:pt x="553" y="167"/>
                  <a:pt x="553" y="167"/>
                  <a:pt x="553" y="167"/>
                </a:cubicBezTo>
                <a:cubicBezTo>
                  <a:pt x="553" y="167"/>
                  <a:pt x="554" y="169"/>
                  <a:pt x="553" y="170"/>
                </a:cubicBezTo>
                <a:close/>
                <a:moveTo>
                  <a:pt x="541" y="191"/>
                </a:moveTo>
                <a:cubicBezTo>
                  <a:pt x="541" y="184"/>
                  <a:pt x="535" y="178"/>
                  <a:pt x="528" y="178"/>
                </a:cubicBezTo>
                <a:cubicBezTo>
                  <a:pt x="521" y="178"/>
                  <a:pt x="515" y="184"/>
                  <a:pt x="515" y="191"/>
                </a:cubicBezTo>
                <a:cubicBezTo>
                  <a:pt x="515" y="199"/>
                  <a:pt x="521" y="204"/>
                  <a:pt x="528" y="204"/>
                </a:cubicBezTo>
                <a:cubicBezTo>
                  <a:pt x="535" y="204"/>
                  <a:pt x="541" y="199"/>
                  <a:pt x="541" y="191"/>
                </a:cubicBezTo>
                <a:close/>
                <a:moveTo>
                  <a:pt x="159" y="634"/>
                </a:moveTo>
                <a:cubicBezTo>
                  <a:pt x="159" y="626"/>
                  <a:pt x="159" y="626"/>
                  <a:pt x="159" y="626"/>
                </a:cubicBezTo>
                <a:cubicBezTo>
                  <a:pt x="159" y="625"/>
                  <a:pt x="158" y="624"/>
                  <a:pt x="157" y="624"/>
                </a:cubicBezTo>
                <a:cubicBezTo>
                  <a:pt x="148" y="627"/>
                  <a:pt x="148" y="627"/>
                  <a:pt x="148" y="627"/>
                </a:cubicBezTo>
                <a:cubicBezTo>
                  <a:pt x="148" y="627"/>
                  <a:pt x="146" y="627"/>
                  <a:pt x="146" y="626"/>
                </a:cubicBezTo>
                <a:cubicBezTo>
                  <a:pt x="142" y="621"/>
                  <a:pt x="142" y="621"/>
                  <a:pt x="142" y="621"/>
                </a:cubicBezTo>
                <a:cubicBezTo>
                  <a:pt x="142" y="620"/>
                  <a:pt x="142" y="618"/>
                  <a:pt x="143" y="618"/>
                </a:cubicBezTo>
                <a:cubicBezTo>
                  <a:pt x="149" y="611"/>
                  <a:pt x="149" y="611"/>
                  <a:pt x="149" y="611"/>
                </a:cubicBezTo>
                <a:cubicBezTo>
                  <a:pt x="149" y="610"/>
                  <a:pt x="149" y="609"/>
                  <a:pt x="149" y="607"/>
                </a:cubicBezTo>
                <a:cubicBezTo>
                  <a:pt x="140" y="604"/>
                  <a:pt x="140" y="604"/>
                  <a:pt x="140" y="604"/>
                </a:cubicBezTo>
                <a:cubicBezTo>
                  <a:pt x="139" y="604"/>
                  <a:pt x="139" y="602"/>
                  <a:pt x="139" y="602"/>
                </a:cubicBezTo>
                <a:cubicBezTo>
                  <a:pt x="140" y="595"/>
                  <a:pt x="140" y="595"/>
                  <a:pt x="140" y="595"/>
                </a:cubicBezTo>
                <a:cubicBezTo>
                  <a:pt x="140" y="594"/>
                  <a:pt x="141" y="593"/>
                  <a:pt x="142" y="593"/>
                </a:cubicBezTo>
                <a:cubicBezTo>
                  <a:pt x="151" y="593"/>
                  <a:pt x="151" y="593"/>
                  <a:pt x="151" y="593"/>
                </a:cubicBezTo>
                <a:cubicBezTo>
                  <a:pt x="151" y="592"/>
                  <a:pt x="152" y="592"/>
                  <a:pt x="152" y="591"/>
                </a:cubicBezTo>
                <a:cubicBezTo>
                  <a:pt x="148" y="583"/>
                  <a:pt x="148" y="583"/>
                  <a:pt x="148" y="583"/>
                </a:cubicBezTo>
                <a:cubicBezTo>
                  <a:pt x="148" y="582"/>
                  <a:pt x="148" y="581"/>
                  <a:pt x="149" y="580"/>
                </a:cubicBezTo>
                <a:cubicBezTo>
                  <a:pt x="153" y="576"/>
                  <a:pt x="153" y="576"/>
                  <a:pt x="153" y="576"/>
                </a:cubicBezTo>
                <a:cubicBezTo>
                  <a:pt x="154" y="575"/>
                  <a:pt x="155" y="575"/>
                  <a:pt x="156" y="576"/>
                </a:cubicBezTo>
                <a:cubicBezTo>
                  <a:pt x="163" y="582"/>
                  <a:pt x="163" y="582"/>
                  <a:pt x="163" y="582"/>
                </a:cubicBezTo>
                <a:cubicBezTo>
                  <a:pt x="164" y="581"/>
                  <a:pt x="165" y="581"/>
                  <a:pt x="166" y="581"/>
                </a:cubicBezTo>
                <a:cubicBezTo>
                  <a:pt x="168" y="572"/>
                  <a:pt x="168" y="572"/>
                  <a:pt x="168" y="572"/>
                </a:cubicBezTo>
                <a:cubicBezTo>
                  <a:pt x="168" y="571"/>
                  <a:pt x="169" y="570"/>
                  <a:pt x="170" y="570"/>
                </a:cubicBezTo>
                <a:cubicBezTo>
                  <a:pt x="177" y="570"/>
                  <a:pt x="177" y="570"/>
                  <a:pt x="177" y="570"/>
                </a:cubicBezTo>
                <a:cubicBezTo>
                  <a:pt x="178" y="570"/>
                  <a:pt x="179" y="571"/>
                  <a:pt x="179" y="572"/>
                </a:cubicBezTo>
                <a:cubicBezTo>
                  <a:pt x="181" y="581"/>
                  <a:pt x="181" y="581"/>
                  <a:pt x="181" y="581"/>
                </a:cubicBezTo>
                <a:cubicBezTo>
                  <a:pt x="182" y="581"/>
                  <a:pt x="182" y="581"/>
                  <a:pt x="183" y="582"/>
                </a:cubicBezTo>
                <a:cubicBezTo>
                  <a:pt x="190" y="576"/>
                  <a:pt x="190" y="576"/>
                  <a:pt x="190" y="576"/>
                </a:cubicBezTo>
                <a:cubicBezTo>
                  <a:pt x="191" y="575"/>
                  <a:pt x="193" y="575"/>
                  <a:pt x="193" y="576"/>
                </a:cubicBezTo>
                <a:cubicBezTo>
                  <a:pt x="198" y="580"/>
                  <a:pt x="198" y="580"/>
                  <a:pt x="198" y="580"/>
                </a:cubicBezTo>
                <a:cubicBezTo>
                  <a:pt x="199" y="581"/>
                  <a:pt x="199" y="582"/>
                  <a:pt x="199" y="583"/>
                </a:cubicBezTo>
                <a:cubicBezTo>
                  <a:pt x="194" y="591"/>
                  <a:pt x="194" y="591"/>
                  <a:pt x="194" y="591"/>
                </a:cubicBezTo>
                <a:cubicBezTo>
                  <a:pt x="195" y="592"/>
                  <a:pt x="195" y="592"/>
                  <a:pt x="196" y="593"/>
                </a:cubicBezTo>
                <a:cubicBezTo>
                  <a:pt x="205" y="593"/>
                  <a:pt x="205" y="593"/>
                  <a:pt x="205" y="593"/>
                </a:cubicBezTo>
                <a:cubicBezTo>
                  <a:pt x="206" y="593"/>
                  <a:pt x="207" y="594"/>
                  <a:pt x="207" y="595"/>
                </a:cubicBezTo>
                <a:cubicBezTo>
                  <a:pt x="208" y="601"/>
                  <a:pt x="208" y="601"/>
                  <a:pt x="208" y="601"/>
                </a:cubicBezTo>
                <a:cubicBezTo>
                  <a:pt x="208" y="602"/>
                  <a:pt x="208" y="604"/>
                  <a:pt x="207" y="604"/>
                </a:cubicBezTo>
                <a:cubicBezTo>
                  <a:pt x="198" y="607"/>
                  <a:pt x="198" y="607"/>
                  <a:pt x="198" y="607"/>
                </a:cubicBezTo>
                <a:cubicBezTo>
                  <a:pt x="198" y="608"/>
                  <a:pt x="198" y="609"/>
                  <a:pt x="198" y="610"/>
                </a:cubicBezTo>
                <a:cubicBezTo>
                  <a:pt x="205" y="616"/>
                  <a:pt x="205" y="616"/>
                  <a:pt x="205" y="616"/>
                </a:cubicBezTo>
                <a:cubicBezTo>
                  <a:pt x="205" y="617"/>
                  <a:pt x="206" y="618"/>
                  <a:pt x="205" y="619"/>
                </a:cubicBezTo>
                <a:cubicBezTo>
                  <a:pt x="202" y="624"/>
                  <a:pt x="202" y="624"/>
                  <a:pt x="202" y="624"/>
                </a:cubicBezTo>
                <a:cubicBezTo>
                  <a:pt x="202" y="625"/>
                  <a:pt x="201" y="626"/>
                  <a:pt x="199" y="626"/>
                </a:cubicBezTo>
                <a:cubicBezTo>
                  <a:pt x="191" y="623"/>
                  <a:pt x="191" y="623"/>
                  <a:pt x="191" y="623"/>
                </a:cubicBezTo>
                <a:cubicBezTo>
                  <a:pt x="190" y="623"/>
                  <a:pt x="190" y="623"/>
                  <a:pt x="190" y="624"/>
                </a:cubicBezTo>
                <a:cubicBezTo>
                  <a:pt x="191" y="633"/>
                  <a:pt x="191" y="633"/>
                  <a:pt x="191" y="633"/>
                </a:cubicBezTo>
                <a:cubicBezTo>
                  <a:pt x="192" y="634"/>
                  <a:pt x="191" y="635"/>
                  <a:pt x="190" y="635"/>
                </a:cubicBezTo>
                <a:cubicBezTo>
                  <a:pt x="184" y="638"/>
                  <a:pt x="184" y="638"/>
                  <a:pt x="184" y="638"/>
                </a:cubicBezTo>
                <a:cubicBezTo>
                  <a:pt x="183" y="638"/>
                  <a:pt x="182" y="638"/>
                  <a:pt x="182" y="637"/>
                </a:cubicBezTo>
                <a:cubicBezTo>
                  <a:pt x="176" y="630"/>
                  <a:pt x="176" y="630"/>
                  <a:pt x="176" y="630"/>
                </a:cubicBezTo>
                <a:cubicBezTo>
                  <a:pt x="175" y="630"/>
                  <a:pt x="174" y="630"/>
                  <a:pt x="174" y="630"/>
                </a:cubicBezTo>
                <a:cubicBezTo>
                  <a:pt x="173" y="630"/>
                  <a:pt x="173" y="630"/>
                  <a:pt x="173" y="630"/>
                </a:cubicBezTo>
                <a:cubicBezTo>
                  <a:pt x="169" y="638"/>
                  <a:pt x="169" y="638"/>
                  <a:pt x="169" y="638"/>
                </a:cubicBezTo>
                <a:cubicBezTo>
                  <a:pt x="168" y="639"/>
                  <a:pt x="167" y="639"/>
                  <a:pt x="166" y="639"/>
                </a:cubicBezTo>
                <a:cubicBezTo>
                  <a:pt x="160" y="637"/>
                  <a:pt x="160" y="637"/>
                  <a:pt x="160" y="637"/>
                </a:cubicBezTo>
                <a:cubicBezTo>
                  <a:pt x="159" y="637"/>
                  <a:pt x="159" y="636"/>
                  <a:pt x="159" y="634"/>
                </a:cubicBezTo>
                <a:close/>
                <a:moveTo>
                  <a:pt x="160" y="605"/>
                </a:moveTo>
                <a:cubicBezTo>
                  <a:pt x="160" y="612"/>
                  <a:pt x="166" y="618"/>
                  <a:pt x="174" y="618"/>
                </a:cubicBezTo>
                <a:cubicBezTo>
                  <a:pt x="181" y="618"/>
                  <a:pt x="187" y="612"/>
                  <a:pt x="187" y="605"/>
                </a:cubicBezTo>
                <a:cubicBezTo>
                  <a:pt x="187" y="597"/>
                  <a:pt x="181" y="591"/>
                  <a:pt x="174" y="591"/>
                </a:cubicBezTo>
                <a:cubicBezTo>
                  <a:pt x="166" y="591"/>
                  <a:pt x="160" y="597"/>
                  <a:pt x="160" y="605"/>
                </a:cubicBezTo>
                <a:close/>
                <a:moveTo>
                  <a:pt x="198" y="745"/>
                </a:moveTo>
                <a:cubicBezTo>
                  <a:pt x="198" y="746"/>
                  <a:pt x="198" y="747"/>
                  <a:pt x="198" y="748"/>
                </a:cubicBezTo>
                <a:cubicBezTo>
                  <a:pt x="205" y="754"/>
                  <a:pt x="205" y="754"/>
                  <a:pt x="205" y="754"/>
                </a:cubicBezTo>
                <a:cubicBezTo>
                  <a:pt x="205" y="754"/>
                  <a:pt x="206" y="756"/>
                  <a:pt x="205" y="757"/>
                </a:cubicBezTo>
                <a:cubicBezTo>
                  <a:pt x="202" y="762"/>
                  <a:pt x="202" y="762"/>
                  <a:pt x="202" y="762"/>
                </a:cubicBezTo>
                <a:cubicBezTo>
                  <a:pt x="202" y="763"/>
                  <a:pt x="201" y="764"/>
                  <a:pt x="199" y="763"/>
                </a:cubicBezTo>
                <a:cubicBezTo>
                  <a:pt x="191" y="761"/>
                  <a:pt x="191" y="761"/>
                  <a:pt x="191" y="761"/>
                </a:cubicBezTo>
                <a:cubicBezTo>
                  <a:pt x="190" y="761"/>
                  <a:pt x="190" y="761"/>
                  <a:pt x="190" y="762"/>
                </a:cubicBezTo>
                <a:cubicBezTo>
                  <a:pt x="191" y="771"/>
                  <a:pt x="191" y="771"/>
                  <a:pt x="191" y="771"/>
                </a:cubicBezTo>
                <a:cubicBezTo>
                  <a:pt x="192" y="772"/>
                  <a:pt x="191" y="773"/>
                  <a:pt x="190" y="773"/>
                </a:cubicBezTo>
                <a:cubicBezTo>
                  <a:pt x="184" y="776"/>
                  <a:pt x="184" y="776"/>
                  <a:pt x="184" y="776"/>
                </a:cubicBezTo>
                <a:cubicBezTo>
                  <a:pt x="183" y="776"/>
                  <a:pt x="182" y="776"/>
                  <a:pt x="182" y="775"/>
                </a:cubicBezTo>
                <a:cubicBezTo>
                  <a:pt x="176" y="767"/>
                  <a:pt x="176" y="767"/>
                  <a:pt x="176" y="767"/>
                </a:cubicBezTo>
                <a:cubicBezTo>
                  <a:pt x="175" y="768"/>
                  <a:pt x="174" y="768"/>
                  <a:pt x="174" y="768"/>
                </a:cubicBezTo>
                <a:cubicBezTo>
                  <a:pt x="173" y="768"/>
                  <a:pt x="173" y="768"/>
                  <a:pt x="173" y="768"/>
                </a:cubicBezTo>
                <a:cubicBezTo>
                  <a:pt x="169" y="776"/>
                  <a:pt x="169" y="776"/>
                  <a:pt x="169" y="776"/>
                </a:cubicBezTo>
                <a:cubicBezTo>
                  <a:pt x="168" y="777"/>
                  <a:pt x="167" y="777"/>
                  <a:pt x="166" y="777"/>
                </a:cubicBezTo>
                <a:cubicBezTo>
                  <a:pt x="160" y="775"/>
                  <a:pt x="160" y="775"/>
                  <a:pt x="160" y="775"/>
                </a:cubicBezTo>
                <a:cubicBezTo>
                  <a:pt x="159" y="774"/>
                  <a:pt x="159" y="774"/>
                  <a:pt x="159" y="772"/>
                </a:cubicBezTo>
                <a:cubicBezTo>
                  <a:pt x="159" y="763"/>
                  <a:pt x="159" y="763"/>
                  <a:pt x="159" y="763"/>
                </a:cubicBezTo>
                <a:cubicBezTo>
                  <a:pt x="159" y="763"/>
                  <a:pt x="158" y="762"/>
                  <a:pt x="157" y="762"/>
                </a:cubicBezTo>
                <a:cubicBezTo>
                  <a:pt x="148" y="765"/>
                  <a:pt x="148" y="765"/>
                  <a:pt x="148" y="765"/>
                </a:cubicBezTo>
                <a:cubicBezTo>
                  <a:pt x="148" y="765"/>
                  <a:pt x="146" y="765"/>
                  <a:pt x="146" y="764"/>
                </a:cubicBezTo>
                <a:cubicBezTo>
                  <a:pt x="142" y="758"/>
                  <a:pt x="142" y="758"/>
                  <a:pt x="142" y="758"/>
                </a:cubicBezTo>
                <a:cubicBezTo>
                  <a:pt x="142" y="758"/>
                  <a:pt x="142" y="756"/>
                  <a:pt x="143" y="755"/>
                </a:cubicBezTo>
                <a:cubicBezTo>
                  <a:pt x="149" y="749"/>
                  <a:pt x="149" y="749"/>
                  <a:pt x="149" y="749"/>
                </a:cubicBezTo>
                <a:cubicBezTo>
                  <a:pt x="149" y="748"/>
                  <a:pt x="149" y="746"/>
                  <a:pt x="149" y="745"/>
                </a:cubicBezTo>
                <a:cubicBezTo>
                  <a:pt x="140" y="742"/>
                  <a:pt x="140" y="742"/>
                  <a:pt x="140" y="742"/>
                </a:cubicBezTo>
                <a:cubicBezTo>
                  <a:pt x="139" y="742"/>
                  <a:pt x="139" y="740"/>
                  <a:pt x="139" y="739"/>
                </a:cubicBezTo>
                <a:cubicBezTo>
                  <a:pt x="140" y="733"/>
                  <a:pt x="140" y="733"/>
                  <a:pt x="140" y="733"/>
                </a:cubicBezTo>
                <a:cubicBezTo>
                  <a:pt x="140" y="732"/>
                  <a:pt x="141" y="731"/>
                  <a:pt x="142" y="731"/>
                </a:cubicBezTo>
                <a:cubicBezTo>
                  <a:pt x="151" y="731"/>
                  <a:pt x="151" y="731"/>
                  <a:pt x="151" y="731"/>
                </a:cubicBezTo>
                <a:cubicBezTo>
                  <a:pt x="151" y="730"/>
                  <a:pt x="152" y="730"/>
                  <a:pt x="152" y="729"/>
                </a:cubicBezTo>
                <a:cubicBezTo>
                  <a:pt x="148" y="721"/>
                  <a:pt x="148" y="721"/>
                  <a:pt x="148" y="721"/>
                </a:cubicBezTo>
                <a:cubicBezTo>
                  <a:pt x="148" y="720"/>
                  <a:pt x="148" y="719"/>
                  <a:pt x="149" y="718"/>
                </a:cubicBezTo>
                <a:cubicBezTo>
                  <a:pt x="153" y="714"/>
                  <a:pt x="153" y="714"/>
                  <a:pt x="153" y="714"/>
                </a:cubicBezTo>
                <a:cubicBezTo>
                  <a:pt x="154" y="713"/>
                  <a:pt x="155" y="713"/>
                  <a:pt x="156" y="714"/>
                </a:cubicBezTo>
                <a:cubicBezTo>
                  <a:pt x="163" y="719"/>
                  <a:pt x="163" y="719"/>
                  <a:pt x="163" y="719"/>
                </a:cubicBezTo>
                <a:cubicBezTo>
                  <a:pt x="164" y="719"/>
                  <a:pt x="165" y="719"/>
                  <a:pt x="166" y="718"/>
                </a:cubicBezTo>
                <a:cubicBezTo>
                  <a:pt x="168" y="710"/>
                  <a:pt x="168" y="710"/>
                  <a:pt x="168" y="710"/>
                </a:cubicBezTo>
                <a:cubicBezTo>
                  <a:pt x="168" y="709"/>
                  <a:pt x="169" y="708"/>
                  <a:pt x="170" y="708"/>
                </a:cubicBezTo>
                <a:cubicBezTo>
                  <a:pt x="177" y="708"/>
                  <a:pt x="177" y="708"/>
                  <a:pt x="177" y="708"/>
                </a:cubicBezTo>
                <a:cubicBezTo>
                  <a:pt x="178" y="708"/>
                  <a:pt x="179" y="709"/>
                  <a:pt x="179" y="710"/>
                </a:cubicBezTo>
                <a:cubicBezTo>
                  <a:pt x="181" y="718"/>
                  <a:pt x="181" y="718"/>
                  <a:pt x="181" y="718"/>
                </a:cubicBezTo>
                <a:cubicBezTo>
                  <a:pt x="182" y="719"/>
                  <a:pt x="182" y="719"/>
                  <a:pt x="183" y="719"/>
                </a:cubicBezTo>
                <a:cubicBezTo>
                  <a:pt x="190" y="714"/>
                  <a:pt x="190" y="714"/>
                  <a:pt x="190" y="714"/>
                </a:cubicBezTo>
                <a:cubicBezTo>
                  <a:pt x="191" y="713"/>
                  <a:pt x="193" y="713"/>
                  <a:pt x="193" y="714"/>
                </a:cubicBezTo>
                <a:cubicBezTo>
                  <a:pt x="198" y="718"/>
                  <a:pt x="198" y="718"/>
                  <a:pt x="198" y="718"/>
                </a:cubicBezTo>
                <a:cubicBezTo>
                  <a:pt x="199" y="718"/>
                  <a:pt x="199" y="720"/>
                  <a:pt x="199" y="721"/>
                </a:cubicBezTo>
                <a:cubicBezTo>
                  <a:pt x="194" y="729"/>
                  <a:pt x="194" y="729"/>
                  <a:pt x="194" y="729"/>
                </a:cubicBezTo>
                <a:cubicBezTo>
                  <a:pt x="195" y="730"/>
                  <a:pt x="195" y="730"/>
                  <a:pt x="196" y="731"/>
                </a:cubicBezTo>
                <a:cubicBezTo>
                  <a:pt x="205" y="731"/>
                  <a:pt x="205" y="731"/>
                  <a:pt x="205" y="731"/>
                </a:cubicBezTo>
                <a:cubicBezTo>
                  <a:pt x="206" y="731"/>
                  <a:pt x="207" y="732"/>
                  <a:pt x="207" y="733"/>
                </a:cubicBezTo>
                <a:cubicBezTo>
                  <a:pt x="208" y="739"/>
                  <a:pt x="208" y="739"/>
                  <a:pt x="208" y="739"/>
                </a:cubicBezTo>
                <a:cubicBezTo>
                  <a:pt x="208" y="740"/>
                  <a:pt x="208" y="742"/>
                  <a:pt x="207" y="742"/>
                </a:cubicBezTo>
                <a:cubicBezTo>
                  <a:pt x="198" y="745"/>
                  <a:pt x="198" y="745"/>
                  <a:pt x="198" y="745"/>
                </a:cubicBezTo>
                <a:close/>
                <a:moveTo>
                  <a:pt x="187" y="742"/>
                </a:moveTo>
                <a:cubicBezTo>
                  <a:pt x="187" y="735"/>
                  <a:pt x="181" y="729"/>
                  <a:pt x="174" y="729"/>
                </a:cubicBezTo>
                <a:cubicBezTo>
                  <a:pt x="166" y="729"/>
                  <a:pt x="160" y="735"/>
                  <a:pt x="160" y="742"/>
                </a:cubicBezTo>
                <a:cubicBezTo>
                  <a:pt x="160" y="750"/>
                  <a:pt x="166" y="756"/>
                  <a:pt x="174" y="756"/>
                </a:cubicBezTo>
                <a:cubicBezTo>
                  <a:pt x="181" y="756"/>
                  <a:pt x="187" y="750"/>
                  <a:pt x="187" y="742"/>
                </a:cubicBezTo>
                <a:close/>
                <a:moveTo>
                  <a:pt x="174" y="610"/>
                </a:moveTo>
                <a:cubicBezTo>
                  <a:pt x="177" y="610"/>
                  <a:pt x="179" y="608"/>
                  <a:pt x="179" y="605"/>
                </a:cubicBezTo>
                <a:cubicBezTo>
                  <a:pt x="179" y="602"/>
                  <a:pt x="177" y="599"/>
                  <a:pt x="174" y="599"/>
                </a:cubicBezTo>
                <a:cubicBezTo>
                  <a:pt x="170" y="599"/>
                  <a:pt x="168" y="602"/>
                  <a:pt x="168" y="605"/>
                </a:cubicBezTo>
                <a:cubicBezTo>
                  <a:pt x="168" y="608"/>
                  <a:pt x="170" y="610"/>
                  <a:pt x="174" y="610"/>
                </a:cubicBezTo>
                <a:close/>
                <a:moveTo>
                  <a:pt x="422" y="117"/>
                </a:moveTo>
                <a:cubicBezTo>
                  <a:pt x="419" y="117"/>
                  <a:pt x="416" y="119"/>
                  <a:pt x="416" y="122"/>
                </a:cubicBezTo>
                <a:cubicBezTo>
                  <a:pt x="416" y="125"/>
                  <a:pt x="419" y="128"/>
                  <a:pt x="422" y="128"/>
                </a:cubicBezTo>
                <a:cubicBezTo>
                  <a:pt x="425" y="128"/>
                  <a:pt x="428" y="125"/>
                  <a:pt x="428" y="122"/>
                </a:cubicBezTo>
                <a:cubicBezTo>
                  <a:pt x="428" y="119"/>
                  <a:pt x="425" y="117"/>
                  <a:pt x="422" y="117"/>
                </a:cubicBezTo>
                <a:close/>
                <a:moveTo>
                  <a:pt x="340" y="745"/>
                </a:moveTo>
                <a:cubicBezTo>
                  <a:pt x="340" y="746"/>
                  <a:pt x="340" y="747"/>
                  <a:pt x="340" y="748"/>
                </a:cubicBezTo>
                <a:cubicBezTo>
                  <a:pt x="347" y="754"/>
                  <a:pt x="347" y="754"/>
                  <a:pt x="347" y="754"/>
                </a:cubicBezTo>
                <a:cubicBezTo>
                  <a:pt x="347" y="754"/>
                  <a:pt x="348" y="756"/>
                  <a:pt x="347" y="757"/>
                </a:cubicBezTo>
                <a:cubicBezTo>
                  <a:pt x="344" y="762"/>
                  <a:pt x="344" y="762"/>
                  <a:pt x="344" y="762"/>
                </a:cubicBezTo>
                <a:cubicBezTo>
                  <a:pt x="344" y="763"/>
                  <a:pt x="342" y="764"/>
                  <a:pt x="341" y="763"/>
                </a:cubicBezTo>
                <a:cubicBezTo>
                  <a:pt x="333" y="761"/>
                  <a:pt x="333" y="761"/>
                  <a:pt x="333" y="761"/>
                </a:cubicBezTo>
                <a:cubicBezTo>
                  <a:pt x="332" y="761"/>
                  <a:pt x="332" y="761"/>
                  <a:pt x="331" y="762"/>
                </a:cubicBezTo>
                <a:cubicBezTo>
                  <a:pt x="333" y="771"/>
                  <a:pt x="333" y="771"/>
                  <a:pt x="333" y="771"/>
                </a:cubicBezTo>
                <a:cubicBezTo>
                  <a:pt x="333" y="772"/>
                  <a:pt x="333" y="773"/>
                  <a:pt x="332" y="773"/>
                </a:cubicBezTo>
                <a:cubicBezTo>
                  <a:pt x="326" y="776"/>
                  <a:pt x="326" y="776"/>
                  <a:pt x="326" y="776"/>
                </a:cubicBezTo>
                <a:cubicBezTo>
                  <a:pt x="325" y="776"/>
                  <a:pt x="324" y="776"/>
                  <a:pt x="323" y="775"/>
                </a:cubicBezTo>
                <a:cubicBezTo>
                  <a:pt x="318" y="767"/>
                  <a:pt x="318" y="767"/>
                  <a:pt x="318" y="767"/>
                </a:cubicBezTo>
                <a:cubicBezTo>
                  <a:pt x="317" y="768"/>
                  <a:pt x="316" y="768"/>
                  <a:pt x="315" y="768"/>
                </a:cubicBezTo>
                <a:cubicBezTo>
                  <a:pt x="315" y="768"/>
                  <a:pt x="315" y="768"/>
                  <a:pt x="315" y="768"/>
                </a:cubicBezTo>
                <a:cubicBezTo>
                  <a:pt x="311" y="776"/>
                  <a:pt x="311" y="776"/>
                  <a:pt x="311" y="776"/>
                </a:cubicBezTo>
                <a:cubicBezTo>
                  <a:pt x="310" y="777"/>
                  <a:pt x="309" y="777"/>
                  <a:pt x="308" y="777"/>
                </a:cubicBezTo>
                <a:cubicBezTo>
                  <a:pt x="302" y="775"/>
                  <a:pt x="302" y="775"/>
                  <a:pt x="302" y="775"/>
                </a:cubicBezTo>
                <a:cubicBezTo>
                  <a:pt x="301" y="774"/>
                  <a:pt x="300" y="774"/>
                  <a:pt x="300" y="772"/>
                </a:cubicBezTo>
                <a:cubicBezTo>
                  <a:pt x="301" y="763"/>
                  <a:pt x="301" y="763"/>
                  <a:pt x="301" y="763"/>
                </a:cubicBezTo>
                <a:cubicBezTo>
                  <a:pt x="300" y="763"/>
                  <a:pt x="300" y="762"/>
                  <a:pt x="299" y="762"/>
                </a:cubicBezTo>
                <a:cubicBezTo>
                  <a:pt x="290" y="765"/>
                  <a:pt x="290" y="765"/>
                  <a:pt x="290" y="765"/>
                </a:cubicBezTo>
                <a:cubicBezTo>
                  <a:pt x="289" y="765"/>
                  <a:pt x="288" y="765"/>
                  <a:pt x="287" y="764"/>
                </a:cubicBezTo>
                <a:cubicBezTo>
                  <a:pt x="284" y="758"/>
                  <a:pt x="284" y="758"/>
                  <a:pt x="284" y="758"/>
                </a:cubicBezTo>
                <a:cubicBezTo>
                  <a:pt x="284" y="758"/>
                  <a:pt x="284" y="756"/>
                  <a:pt x="285" y="755"/>
                </a:cubicBezTo>
                <a:cubicBezTo>
                  <a:pt x="291" y="749"/>
                  <a:pt x="291" y="749"/>
                  <a:pt x="291" y="749"/>
                </a:cubicBezTo>
                <a:cubicBezTo>
                  <a:pt x="291" y="748"/>
                  <a:pt x="291" y="746"/>
                  <a:pt x="291" y="745"/>
                </a:cubicBezTo>
                <a:cubicBezTo>
                  <a:pt x="282" y="742"/>
                  <a:pt x="282" y="742"/>
                  <a:pt x="282" y="742"/>
                </a:cubicBezTo>
                <a:cubicBezTo>
                  <a:pt x="281" y="742"/>
                  <a:pt x="280" y="740"/>
                  <a:pt x="281" y="739"/>
                </a:cubicBezTo>
                <a:cubicBezTo>
                  <a:pt x="282" y="733"/>
                  <a:pt x="282" y="733"/>
                  <a:pt x="282" y="733"/>
                </a:cubicBezTo>
                <a:cubicBezTo>
                  <a:pt x="282" y="732"/>
                  <a:pt x="283" y="731"/>
                  <a:pt x="284" y="731"/>
                </a:cubicBezTo>
                <a:cubicBezTo>
                  <a:pt x="293" y="731"/>
                  <a:pt x="293" y="731"/>
                  <a:pt x="293" y="731"/>
                </a:cubicBezTo>
                <a:cubicBezTo>
                  <a:pt x="293" y="730"/>
                  <a:pt x="294" y="730"/>
                  <a:pt x="294" y="729"/>
                </a:cubicBezTo>
                <a:cubicBezTo>
                  <a:pt x="290" y="721"/>
                  <a:pt x="290" y="721"/>
                  <a:pt x="290" y="721"/>
                </a:cubicBezTo>
                <a:cubicBezTo>
                  <a:pt x="289" y="720"/>
                  <a:pt x="290" y="719"/>
                  <a:pt x="291" y="718"/>
                </a:cubicBezTo>
                <a:cubicBezTo>
                  <a:pt x="295" y="714"/>
                  <a:pt x="295" y="714"/>
                  <a:pt x="295" y="714"/>
                </a:cubicBezTo>
                <a:cubicBezTo>
                  <a:pt x="296" y="713"/>
                  <a:pt x="297" y="713"/>
                  <a:pt x="298" y="714"/>
                </a:cubicBezTo>
                <a:cubicBezTo>
                  <a:pt x="305" y="719"/>
                  <a:pt x="305" y="719"/>
                  <a:pt x="305" y="719"/>
                </a:cubicBezTo>
                <a:cubicBezTo>
                  <a:pt x="306" y="719"/>
                  <a:pt x="307" y="719"/>
                  <a:pt x="308" y="718"/>
                </a:cubicBezTo>
                <a:cubicBezTo>
                  <a:pt x="310" y="710"/>
                  <a:pt x="310" y="710"/>
                  <a:pt x="310" y="710"/>
                </a:cubicBezTo>
                <a:cubicBezTo>
                  <a:pt x="310" y="709"/>
                  <a:pt x="311" y="708"/>
                  <a:pt x="312" y="708"/>
                </a:cubicBezTo>
                <a:cubicBezTo>
                  <a:pt x="318" y="708"/>
                  <a:pt x="318" y="708"/>
                  <a:pt x="318" y="708"/>
                </a:cubicBezTo>
                <a:cubicBezTo>
                  <a:pt x="319" y="708"/>
                  <a:pt x="321" y="709"/>
                  <a:pt x="321" y="710"/>
                </a:cubicBezTo>
                <a:cubicBezTo>
                  <a:pt x="322" y="718"/>
                  <a:pt x="322" y="718"/>
                  <a:pt x="322" y="718"/>
                </a:cubicBezTo>
                <a:cubicBezTo>
                  <a:pt x="323" y="719"/>
                  <a:pt x="324" y="719"/>
                  <a:pt x="325" y="719"/>
                </a:cubicBezTo>
                <a:cubicBezTo>
                  <a:pt x="332" y="714"/>
                  <a:pt x="332" y="714"/>
                  <a:pt x="332" y="714"/>
                </a:cubicBezTo>
                <a:cubicBezTo>
                  <a:pt x="333" y="713"/>
                  <a:pt x="334" y="713"/>
                  <a:pt x="335" y="714"/>
                </a:cubicBezTo>
                <a:cubicBezTo>
                  <a:pt x="340" y="718"/>
                  <a:pt x="340" y="718"/>
                  <a:pt x="340" y="718"/>
                </a:cubicBezTo>
                <a:cubicBezTo>
                  <a:pt x="341" y="718"/>
                  <a:pt x="341" y="720"/>
                  <a:pt x="340" y="721"/>
                </a:cubicBezTo>
                <a:cubicBezTo>
                  <a:pt x="336" y="729"/>
                  <a:pt x="336" y="729"/>
                  <a:pt x="336" y="729"/>
                </a:cubicBezTo>
                <a:cubicBezTo>
                  <a:pt x="337" y="730"/>
                  <a:pt x="337" y="730"/>
                  <a:pt x="337" y="731"/>
                </a:cubicBezTo>
                <a:cubicBezTo>
                  <a:pt x="347" y="731"/>
                  <a:pt x="347" y="731"/>
                  <a:pt x="347" y="731"/>
                </a:cubicBezTo>
                <a:cubicBezTo>
                  <a:pt x="348" y="731"/>
                  <a:pt x="348" y="732"/>
                  <a:pt x="349" y="733"/>
                </a:cubicBezTo>
                <a:cubicBezTo>
                  <a:pt x="350" y="739"/>
                  <a:pt x="350" y="739"/>
                  <a:pt x="350" y="739"/>
                </a:cubicBezTo>
                <a:cubicBezTo>
                  <a:pt x="350" y="740"/>
                  <a:pt x="349" y="742"/>
                  <a:pt x="348" y="742"/>
                </a:cubicBezTo>
                <a:cubicBezTo>
                  <a:pt x="340" y="745"/>
                  <a:pt x="340" y="745"/>
                  <a:pt x="340" y="745"/>
                </a:cubicBezTo>
                <a:close/>
                <a:moveTo>
                  <a:pt x="329" y="742"/>
                </a:moveTo>
                <a:cubicBezTo>
                  <a:pt x="329" y="735"/>
                  <a:pt x="322" y="729"/>
                  <a:pt x="315" y="729"/>
                </a:cubicBezTo>
                <a:cubicBezTo>
                  <a:pt x="308" y="729"/>
                  <a:pt x="302" y="735"/>
                  <a:pt x="302" y="742"/>
                </a:cubicBezTo>
                <a:cubicBezTo>
                  <a:pt x="302" y="750"/>
                  <a:pt x="308" y="756"/>
                  <a:pt x="315" y="756"/>
                </a:cubicBezTo>
                <a:cubicBezTo>
                  <a:pt x="322" y="756"/>
                  <a:pt x="329" y="750"/>
                  <a:pt x="329" y="742"/>
                </a:cubicBezTo>
                <a:close/>
                <a:moveTo>
                  <a:pt x="315" y="737"/>
                </a:moveTo>
                <a:cubicBezTo>
                  <a:pt x="312" y="737"/>
                  <a:pt x="310" y="739"/>
                  <a:pt x="310" y="742"/>
                </a:cubicBezTo>
                <a:cubicBezTo>
                  <a:pt x="310" y="746"/>
                  <a:pt x="312" y="748"/>
                  <a:pt x="315" y="748"/>
                </a:cubicBezTo>
                <a:cubicBezTo>
                  <a:pt x="318" y="748"/>
                  <a:pt x="321" y="746"/>
                  <a:pt x="321" y="742"/>
                </a:cubicBezTo>
                <a:cubicBezTo>
                  <a:pt x="321" y="739"/>
                  <a:pt x="318" y="737"/>
                  <a:pt x="315" y="737"/>
                </a:cubicBezTo>
                <a:close/>
                <a:moveTo>
                  <a:pt x="174" y="817"/>
                </a:moveTo>
                <a:cubicBezTo>
                  <a:pt x="177" y="817"/>
                  <a:pt x="179" y="814"/>
                  <a:pt x="179" y="811"/>
                </a:cubicBezTo>
                <a:cubicBezTo>
                  <a:pt x="179" y="808"/>
                  <a:pt x="177" y="806"/>
                  <a:pt x="174" y="806"/>
                </a:cubicBezTo>
                <a:cubicBezTo>
                  <a:pt x="170" y="806"/>
                  <a:pt x="168" y="808"/>
                  <a:pt x="168" y="811"/>
                </a:cubicBezTo>
                <a:cubicBezTo>
                  <a:pt x="168" y="814"/>
                  <a:pt x="170" y="817"/>
                  <a:pt x="174" y="817"/>
                </a:cubicBezTo>
                <a:close/>
                <a:moveTo>
                  <a:pt x="613" y="318"/>
                </a:moveTo>
                <a:cubicBezTo>
                  <a:pt x="613" y="317"/>
                  <a:pt x="613" y="316"/>
                  <a:pt x="614" y="315"/>
                </a:cubicBezTo>
                <a:cubicBezTo>
                  <a:pt x="609" y="307"/>
                  <a:pt x="609" y="307"/>
                  <a:pt x="609" y="307"/>
                </a:cubicBezTo>
                <a:cubicBezTo>
                  <a:pt x="609" y="307"/>
                  <a:pt x="609" y="305"/>
                  <a:pt x="610" y="304"/>
                </a:cubicBezTo>
                <a:cubicBezTo>
                  <a:pt x="615" y="300"/>
                  <a:pt x="615" y="300"/>
                  <a:pt x="615" y="300"/>
                </a:cubicBezTo>
                <a:cubicBezTo>
                  <a:pt x="616" y="300"/>
                  <a:pt x="617" y="300"/>
                  <a:pt x="618" y="300"/>
                </a:cubicBezTo>
                <a:cubicBezTo>
                  <a:pt x="625" y="306"/>
                  <a:pt x="625" y="306"/>
                  <a:pt x="625" y="306"/>
                </a:cubicBezTo>
                <a:cubicBezTo>
                  <a:pt x="626" y="306"/>
                  <a:pt x="627" y="305"/>
                  <a:pt x="628" y="305"/>
                </a:cubicBezTo>
                <a:cubicBezTo>
                  <a:pt x="629" y="296"/>
                  <a:pt x="629" y="296"/>
                  <a:pt x="629" y="296"/>
                </a:cubicBezTo>
                <a:cubicBezTo>
                  <a:pt x="630" y="295"/>
                  <a:pt x="631" y="294"/>
                  <a:pt x="632" y="294"/>
                </a:cubicBezTo>
                <a:cubicBezTo>
                  <a:pt x="638" y="294"/>
                  <a:pt x="638" y="294"/>
                  <a:pt x="638" y="294"/>
                </a:cubicBezTo>
                <a:cubicBezTo>
                  <a:pt x="639" y="294"/>
                  <a:pt x="640" y="295"/>
                  <a:pt x="640" y="296"/>
                </a:cubicBezTo>
                <a:cubicBezTo>
                  <a:pt x="642" y="305"/>
                  <a:pt x="642" y="305"/>
                  <a:pt x="642" y="305"/>
                </a:cubicBezTo>
                <a:cubicBezTo>
                  <a:pt x="643" y="305"/>
                  <a:pt x="644" y="306"/>
                  <a:pt x="645" y="306"/>
                </a:cubicBezTo>
                <a:cubicBezTo>
                  <a:pt x="647" y="304"/>
                  <a:pt x="648" y="303"/>
                  <a:pt x="649" y="303"/>
                </a:cubicBezTo>
                <a:cubicBezTo>
                  <a:pt x="649" y="361"/>
                  <a:pt x="649" y="361"/>
                  <a:pt x="649" y="361"/>
                </a:cubicBezTo>
                <a:cubicBezTo>
                  <a:pt x="646" y="362"/>
                  <a:pt x="646" y="362"/>
                  <a:pt x="646" y="362"/>
                </a:cubicBezTo>
                <a:cubicBezTo>
                  <a:pt x="645" y="363"/>
                  <a:pt x="644" y="362"/>
                  <a:pt x="643" y="362"/>
                </a:cubicBezTo>
                <a:cubicBezTo>
                  <a:pt x="638" y="354"/>
                  <a:pt x="638" y="354"/>
                  <a:pt x="638" y="354"/>
                </a:cubicBezTo>
                <a:cubicBezTo>
                  <a:pt x="637" y="354"/>
                  <a:pt x="636" y="354"/>
                  <a:pt x="635" y="354"/>
                </a:cubicBezTo>
                <a:cubicBezTo>
                  <a:pt x="635" y="354"/>
                  <a:pt x="635" y="354"/>
                  <a:pt x="635" y="354"/>
                </a:cubicBezTo>
                <a:cubicBezTo>
                  <a:pt x="630" y="362"/>
                  <a:pt x="630" y="362"/>
                  <a:pt x="630" y="362"/>
                </a:cubicBezTo>
                <a:cubicBezTo>
                  <a:pt x="630" y="363"/>
                  <a:pt x="629" y="363"/>
                  <a:pt x="628" y="363"/>
                </a:cubicBezTo>
                <a:cubicBezTo>
                  <a:pt x="621" y="361"/>
                  <a:pt x="621" y="361"/>
                  <a:pt x="621" y="361"/>
                </a:cubicBezTo>
                <a:cubicBezTo>
                  <a:pt x="621" y="361"/>
                  <a:pt x="620" y="360"/>
                  <a:pt x="620" y="359"/>
                </a:cubicBezTo>
                <a:cubicBezTo>
                  <a:pt x="621" y="350"/>
                  <a:pt x="621" y="350"/>
                  <a:pt x="621" y="350"/>
                </a:cubicBezTo>
                <a:cubicBezTo>
                  <a:pt x="620" y="349"/>
                  <a:pt x="619" y="349"/>
                  <a:pt x="618" y="348"/>
                </a:cubicBezTo>
                <a:cubicBezTo>
                  <a:pt x="610" y="351"/>
                  <a:pt x="610" y="351"/>
                  <a:pt x="610" y="351"/>
                </a:cubicBezTo>
                <a:cubicBezTo>
                  <a:pt x="609" y="351"/>
                  <a:pt x="608" y="351"/>
                  <a:pt x="607" y="350"/>
                </a:cubicBezTo>
                <a:cubicBezTo>
                  <a:pt x="604" y="345"/>
                  <a:pt x="604" y="345"/>
                  <a:pt x="604" y="345"/>
                </a:cubicBezTo>
                <a:cubicBezTo>
                  <a:pt x="603" y="344"/>
                  <a:pt x="603" y="343"/>
                  <a:pt x="604" y="342"/>
                </a:cubicBezTo>
                <a:cubicBezTo>
                  <a:pt x="611" y="336"/>
                  <a:pt x="611" y="336"/>
                  <a:pt x="611" y="336"/>
                </a:cubicBezTo>
                <a:cubicBezTo>
                  <a:pt x="610" y="335"/>
                  <a:pt x="610" y="333"/>
                  <a:pt x="610" y="332"/>
                </a:cubicBezTo>
                <a:cubicBezTo>
                  <a:pt x="602" y="328"/>
                  <a:pt x="602" y="328"/>
                  <a:pt x="602" y="328"/>
                </a:cubicBezTo>
                <a:cubicBezTo>
                  <a:pt x="601" y="328"/>
                  <a:pt x="600" y="327"/>
                  <a:pt x="600" y="326"/>
                </a:cubicBezTo>
                <a:cubicBezTo>
                  <a:pt x="601" y="320"/>
                  <a:pt x="601" y="320"/>
                  <a:pt x="601" y="320"/>
                </a:cubicBezTo>
                <a:cubicBezTo>
                  <a:pt x="602" y="319"/>
                  <a:pt x="602" y="318"/>
                  <a:pt x="604" y="318"/>
                </a:cubicBezTo>
                <a:cubicBezTo>
                  <a:pt x="613" y="318"/>
                  <a:pt x="613" y="318"/>
                  <a:pt x="613" y="318"/>
                </a:cubicBezTo>
                <a:close/>
                <a:moveTo>
                  <a:pt x="621" y="329"/>
                </a:moveTo>
                <a:cubicBezTo>
                  <a:pt x="621" y="336"/>
                  <a:pt x="628" y="342"/>
                  <a:pt x="635" y="342"/>
                </a:cubicBezTo>
                <a:cubicBezTo>
                  <a:pt x="642" y="342"/>
                  <a:pt x="648" y="336"/>
                  <a:pt x="648" y="329"/>
                </a:cubicBezTo>
                <a:cubicBezTo>
                  <a:pt x="648" y="322"/>
                  <a:pt x="642" y="316"/>
                  <a:pt x="635" y="316"/>
                </a:cubicBezTo>
                <a:cubicBezTo>
                  <a:pt x="628" y="316"/>
                  <a:pt x="621" y="322"/>
                  <a:pt x="621" y="329"/>
                </a:cubicBezTo>
                <a:close/>
                <a:moveTo>
                  <a:pt x="159" y="841"/>
                </a:moveTo>
                <a:cubicBezTo>
                  <a:pt x="159" y="832"/>
                  <a:pt x="159" y="832"/>
                  <a:pt x="159" y="832"/>
                </a:cubicBezTo>
                <a:cubicBezTo>
                  <a:pt x="159" y="832"/>
                  <a:pt x="158" y="831"/>
                  <a:pt x="157" y="830"/>
                </a:cubicBezTo>
                <a:cubicBezTo>
                  <a:pt x="148" y="833"/>
                  <a:pt x="148" y="833"/>
                  <a:pt x="148" y="833"/>
                </a:cubicBezTo>
                <a:cubicBezTo>
                  <a:pt x="148" y="834"/>
                  <a:pt x="146" y="833"/>
                  <a:pt x="146" y="833"/>
                </a:cubicBezTo>
                <a:cubicBezTo>
                  <a:pt x="142" y="827"/>
                  <a:pt x="142" y="827"/>
                  <a:pt x="142" y="827"/>
                </a:cubicBezTo>
                <a:cubicBezTo>
                  <a:pt x="142" y="826"/>
                  <a:pt x="142" y="825"/>
                  <a:pt x="143" y="824"/>
                </a:cubicBezTo>
                <a:cubicBezTo>
                  <a:pt x="149" y="818"/>
                  <a:pt x="149" y="818"/>
                  <a:pt x="149" y="818"/>
                </a:cubicBezTo>
                <a:cubicBezTo>
                  <a:pt x="149" y="817"/>
                  <a:pt x="149" y="815"/>
                  <a:pt x="149" y="814"/>
                </a:cubicBezTo>
                <a:cubicBezTo>
                  <a:pt x="140" y="811"/>
                  <a:pt x="140" y="811"/>
                  <a:pt x="140" y="811"/>
                </a:cubicBezTo>
                <a:cubicBezTo>
                  <a:pt x="139" y="810"/>
                  <a:pt x="139" y="809"/>
                  <a:pt x="139" y="808"/>
                </a:cubicBezTo>
                <a:cubicBezTo>
                  <a:pt x="140" y="802"/>
                  <a:pt x="140" y="802"/>
                  <a:pt x="140" y="802"/>
                </a:cubicBezTo>
                <a:cubicBezTo>
                  <a:pt x="140" y="801"/>
                  <a:pt x="141" y="800"/>
                  <a:pt x="142" y="800"/>
                </a:cubicBezTo>
                <a:cubicBezTo>
                  <a:pt x="151" y="800"/>
                  <a:pt x="151" y="800"/>
                  <a:pt x="151" y="800"/>
                </a:cubicBezTo>
                <a:cubicBezTo>
                  <a:pt x="151" y="799"/>
                  <a:pt x="152" y="798"/>
                  <a:pt x="152" y="798"/>
                </a:cubicBezTo>
                <a:cubicBezTo>
                  <a:pt x="148" y="790"/>
                  <a:pt x="148" y="790"/>
                  <a:pt x="148" y="790"/>
                </a:cubicBezTo>
                <a:cubicBezTo>
                  <a:pt x="148" y="789"/>
                  <a:pt x="148" y="788"/>
                  <a:pt x="149" y="787"/>
                </a:cubicBezTo>
                <a:cubicBezTo>
                  <a:pt x="153" y="783"/>
                  <a:pt x="153" y="783"/>
                  <a:pt x="153" y="783"/>
                </a:cubicBezTo>
                <a:cubicBezTo>
                  <a:pt x="154" y="782"/>
                  <a:pt x="155" y="782"/>
                  <a:pt x="156" y="783"/>
                </a:cubicBezTo>
                <a:cubicBezTo>
                  <a:pt x="163" y="788"/>
                  <a:pt x="163" y="788"/>
                  <a:pt x="163" y="788"/>
                </a:cubicBezTo>
                <a:cubicBezTo>
                  <a:pt x="164" y="788"/>
                  <a:pt x="165" y="788"/>
                  <a:pt x="166" y="787"/>
                </a:cubicBezTo>
                <a:cubicBezTo>
                  <a:pt x="168" y="778"/>
                  <a:pt x="168" y="778"/>
                  <a:pt x="168" y="778"/>
                </a:cubicBezTo>
                <a:cubicBezTo>
                  <a:pt x="168" y="778"/>
                  <a:pt x="169" y="777"/>
                  <a:pt x="170" y="777"/>
                </a:cubicBezTo>
                <a:cubicBezTo>
                  <a:pt x="177" y="777"/>
                  <a:pt x="177" y="777"/>
                  <a:pt x="177" y="777"/>
                </a:cubicBezTo>
                <a:cubicBezTo>
                  <a:pt x="178" y="777"/>
                  <a:pt x="179" y="778"/>
                  <a:pt x="179" y="778"/>
                </a:cubicBezTo>
                <a:cubicBezTo>
                  <a:pt x="181" y="787"/>
                  <a:pt x="181" y="787"/>
                  <a:pt x="181" y="787"/>
                </a:cubicBezTo>
                <a:cubicBezTo>
                  <a:pt x="182" y="788"/>
                  <a:pt x="182" y="788"/>
                  <a:pt x="183" y="788"/>
                </a:cubicBezTo>
                <a:cubicBezTo>
                  <a:pt x="190" y="783"/>
                  <a:pt x="190" y="783"/>
                  <a:pt x="190" y="783"/>
                </a:cubicBezTo>
                <a:cubicBezTo>
                  <a:pt x="191" y="782"/>
                  <a:pt x="193" y="782"/>
                  <a:pt x="193" y="783"/>
                </a:cubicBezTo>
                <a:cubicBezTo>
                  <a:pt x="198" y="787"/>
                  <a:pt x="198" y="787"/>
                  <a:pt x="198" y="787"/>
                </a:cubicBezTo>
                <a:cubicBezTo>
                  <a:pt x="199" y="787"/>
                  <a:pt x="199" y="789"/>
                  <a:pt x="199" y="790"/>
                </a:cubicBezTo>
                <a:cubicBezTo>
                  <a:pt x="194" y="798"/>
                  <a:pt x="194" y="798"/>
                  <a:pt x="194" y="798"/>
                </a:cubicBezTo>
                <a:cubicBezTo>
                  <a:pt x="195" y="798"/>
                  <a:pt x="195" y="799"/>
                  <a:pt x="196" y="800"/>
                </a:cubicBezTo>
                <a:cubicBezTo>
                  <a:pt x="205" y="800"/>
                  <a:pt x="205" y="800"/>
                  <a:pt x="205" y="800"/>
                </a:cubicBezTo>
                <a:cubicBezTo>
                  <a:pt x="206" y="800"/>
                  <a:pt x="207" y="801"/>
                  <a:pt x="207" y="802"/>
                </a:cubicBezTo>
                <a:cubicBezTo>
                  <a:pt x="208" y="808"/>
                  <a:pt x="208" y="808"/>
                  <a:pt x="208" y="808"/>
                </a:cubicBezTo>
                <a:cubicBezTo>
                  <a:pt x="208" y="809"/>
                  <a:pt x="208" y="810"/>
                  <a:pt x="207" y="811"/>
                </a:cubicBezTo>
                <a:cubicBezTo>
                  <a:pt x="198" y="814"/>
                  <a:pt x="198" y="814"/>
                  <a:pt x="198" y="814"/>
                </a:cubicBezTo>
                <a:cubicBezTo>
                  <a:pt x="198" y="815"/>
                  <a:pt x="198" y="816"/>
                  <a:pt x="198" y="817"/>
                </a:cubicBezTo>
                <a:cubicBezTo>
                  <a:pt x="205" y="823"/>
                  <a:pt x="205" y="823"/>
                  <a:pt x="205" y="823"/>
                </a:cubicBezTo>
                <a:cubicBezTo>
                  <a:pt x="205" y="823"/>
                  <a:pt x="206" y="825"/>
                  <a:pt x="205" y="825"/>
                </a:cubicBezTo>
                <a:cubicBezTo>
                  <a:pt x="202" y="831"/>
                  <a:pt x="202" y="831"/>
                  <a:pt x="202" y="831"/>
                </a:cubicBezTo>
                <a:cubicBezTo>
                  <a:pt x="202" y="832"/>
                  <a:pt x="201" y="833"/>
                  <a:pt x="199" y="832"/>
                </a:cubicBezTo>
                <a:cubicBezTo>
                  <a:pt x="191" y="829"/>
                  <a:pt x="191" y="829"/>
                  <a:pt x="191" y="829"/>
                </a:cubicBezTo>
                <a:cubicBezTo>
                  <a:pt x="190" y="830"/>
                  <a:pt x="190" y="830"/>
                  <a:pt x="190" y="831"/>
                </a:cubicBezTo>
                <a:cubicBezTo>
                  <a:pt x="191" y="840"/>
                  <a:pt x="191" y="840"/>
                  <a:pt x="191" y="840"/>
                </a:cubicBezTo>
                <a:cubicBezTo>
                  <a:pt x="192" y="841"/>
                  <a:pt x="191" y="842"/>
                  <a:pt x="190" y="842"/>
                </a:cubicBezTo>
                <a:cubicBezTo>
                  <a:pt x="184" y="845"/>
                  <a:pt x="184" y="845"/>
                  <a:pt x="184" y="845"/>
                </a:cubicBezTo>
                <a:cubicBezTo>
                  <a:pt x="183" y="845"/>
                  <a:pt x="182" y="845"/>
                  <a:pt x="182" y="844"/>
                </a:cubicBezTo>
                <a:cubicBezTo>
                  <a:pt x="176" y="836"/>
                  <a:pt x="176" y="836"/>
                  <a:pt x="176" y="836"/>
                </a:cubicBezTo>
                <a:cubicBezTo>
                  <a:pt x="175" y="837"/>
                  <a:pt x="174" y="837"/>
                  <a:pt x="174" y="837"/>
                </a:cubicBezTo>
                <a:cubicBezTo>
                  <a:pt x="173" y="837"/>
                  <a:pt x="173" y="837"/>
                  <a:pt x="173" y="837"/>
                </a:cubicBezTo>
                <a:cubicBezTo>
                  <a:pt x="169" y="845"/>
                  <a:pt x="169" y="845"/>
                  <a:pt x="169" y="845"/>
                </a:cubicBezTo>
                <a:cubicBezTo>
                  <a:pt x="168" y="845"/>
                  <a:pt x="167" y="846"/>
                  <a:pt x="166" y="845"/>
                </a:cubicBezTo>
                <a:cubicBezTo>
                  <a:pt x="160" y="844"/>
                  <a:pt x="160" y="844"/>
                  <a:pt x="160" y="844"/>
                </a:cubicBezTo>
                <a:cubicBezTo>
                  <a:pt x="159" y="843"/>
                  <a:pt x="159" y="842"/>
                  <a:pt x="159" y="841"/>
                </a:cubicBezTo>
                <a:close/>
                <a:moveTo>
                  <a:pt x="160" y="811"/>
                </a:moveTo>
                <a:cubicBezTo>
                  <a:pt x="160" y="819"/>
                  <a:pt x="166" y="825"/>
                  <a:pt x="174" y="825"/>
                </a:cubicBezTo>
                <a:cubicBezTo>
                  <a:pt x="181" y="825"/>
                  <a:pt x="187" y="819"/>
                  <a:pt x="187" y="811"/>
                </a:cubicBezTo>
                <a:cubicBezTo>
                  <a:pt x="187" y="804"/>
                  <a:pt x="181" y="798"/>
                  <a:pt x="174" y="798"/>
                </a:cubicBezTo>
                <a:cubicBezTo>
                  <a:pt x="166" y="798"/>
                  <a:pt x="160" y="804"/>
                  <a:pt x="160" y="811"/>
                </a:cubicBezTo>
                <a:close/>
                <a:moveTo>
                  <a:pt x="244" y="737"/>
                </a:moveTo>
                <a:cubicBezTo>
                  <a:pt x="241" y="737"/>
                  <a:pt x="239" y="739"/>
                  <a:pt x="239" y="742"/>
                </a:cubicBezTo>
                <a:cubicBezTo>
                  <a:pt x="239" y="746"/>
                  <a:pt x="241" y="748"/>
                  <a:pt x="244" y="748"/>
                </a:cubicBezTo>
                <a:cubicBezTo>
                  <a:pt x="248" y="748"/>
                  <a:pt x="250" y="746"/>
                  <a:pt x="250" y="742"/>
                </a:cubicBezTo>
                <a:cubicBezTo>
                  <a:pt x="250" y="739"/>
                  <a:pt x="248" y="737"/>
                  <a:pt x="244" y="737"/>
                </a:cubicBezTo>
                <a:close/>
                <a:moveTo>
                  <a:pt x="244" y="610"/>
                </a:moveTo>
                <a:cubicBezTo>
                  <a:pt x="248" y="610"/>
                  <a:pt x="250" y="608"/>
                  <a:pt x="250" y="605"/>
                </a:cubicBezTo>
                <a:cubicBezTo>
                  <a:pt x="250" y="602"/>
                  <a:pt x="248" y="599"/>
                  <a:pt x="244" y="599"/>
                </a:cubicBezTo>
                <a:cubicBezTo>
                  <a:pt x="241" y="599"/>
                  <a:pt x="239" y="602"/>
                  <a:pt x="239" y="605"/>
                </a:cubicBezTo>
                <a:cubicBezTo>
                  <a:pt x="239" y="608"/>
                  <a:pt x="241" y="610"/>
                  <a:pt x="244" y="610"/>
                </a:cubicBezTo>
                <a:close/>
                <a:moveTo>
                  <a:pt x="210" y="886"/>
                </a:moveTo>
                <a:cubicBezTo>
                  <a:pt x="213" y="886"/>
                  <a:pt x="215" y="883"/>
                  <a:pt x="215" y="880"/>
                </a:cubicBezTo>
                <a:cubicBezTo>
                  <a:pt x="215" y="877"/>
                  <a:pt x="213" y="875"/>
                  <a:pt x="210" y="875"/>
                </a:cubicBezTo>
                <a:cubicBezTo>
                  <a:pt x="206" y="875"/>
                  <a:pt x="204" y="877"/>
                  <a:pt x="204" y="880"/>
                </a:cubicBezTo>
                <a:cubicBezTo>
                  <a:pt x="204" y="883"/>
                  <a:pt x="206" y="886"/>
                  <a:pt x="210" y="886"/>
                </a:cubicBezTo>
                <a:close/>
                <a:moveTo>
                  <a:pt x="635" y="335"/>
                </a:moveTo>
                <a:cubicBezTo>
                  <a:pt x="638" y="335"/>
                  <a:pt x="640" y="332"/>
                  <a:pt x="640" y="329"/>
                </a:cubicBezTo>
                <a:cubicBezTo>
                  <a:pt x="640" y="326"/>
                  <a:pt x="638" y="323"/>
                  <a:pt x="635" y="323"/>
                </a:cubicBezTo>
                <a:cubicBezTo>
                  <a:pt x="632" y="323"/>
                  <a:pt x="629" y="326"/>
                  <a:pt x="629" y="329"/>
                </a:cubicBezTo>
                <a:cubicBezTo>
                  <a:pt x="629" y="332"/>
                  <a:pt x="632" y="335"/>
                  <a:pt x="635" y="335"/>
                </a:cubicBezTo>
                <a:close/>
                <a:moveTo>
                  <a:pt x="208" y="907"/>
                </a:moveTo>
                <a:cubicBezTo>
                  <a:pt x="198" y="913"/>
                  <a:pt x="198" y="913"/>
                  <a:pt x="198" y="913"/>
                </a:cubicBezTo>
                <a:cubicBezTo>
                  <a:pt x="196" y="913"/>
                  <a:pt x="196" y="913"/>
                  <a:pt x="196" y="913"/>
                </a:cubicBezTo>
                <a:cubicBezTo>
                  <a:pt x="195" y="912"/>
                  <a:pt x="195" y="911"/>
                  <a:pt x="195" y="910"/>
                </a:cubicBezTo>
                <a:cubicBezTo>
                  <a:pt x="195" y="901"/>
                  <a:pt x="195" y="901"/>
                  <a:pt x="195" y="901"/>
                </a:cubicBezTo>
                <a:cubicBezTo>
                  <a:pt x="195" y="901"/>
                  <a:pt x="194" y="900"/>
                  <a:pt x="193" y="899"/>
                </a:cubicBezTo>
                <a:cubicBezTo>
                  <a:pt x="184" y="902"/>
                  <a:pt x="184" y="902"/>
                  <a:pt x="184" y="902"/>
                </a:cubicBezTo>
                <a:cubicBezTo>
                  <a:pt x="184" y="903"/>
                  <a:pt x="182" y="902"/>
                  <a:pt x="182" y="901"/>
                </a:cubicBezTo>
                <a:cubicBezTo>
                  <a:pt x="178" y="896"/>
                  <a:pt x="178" y="896"/>
                  <a:pt x="178" y="896"/>
                </a:cubicBezTo>
                <a:cubicBezTo>
                  <a:pt x="178" y="895"/>
                  <a:pt x="178" y="894"/>
                  <a:pt x="179" y="893"/>
                </a:cubicBezTo>
                <a:cubicBezTo>
                  <a:pt x="185" y="887"/>
                  <a:pt x="185" y="887"/>
                  <a:pt x="185" y="887"/>
                </a:cubicBezTo>
                <a:cubicBezTo>
                  <a:pt x="185" y="886"/>
                  <a:pt x="185" y="884"/>
                  <a:pt x="185" y="883"/>
                </a:cubicBezTo>
                <a:cubicBezTo>
                  <a:pt x="176" y="880"/>
                  <a:pt x="176" y="880"/>
                  <a:pt x="176" y="880"/>
                </a:cubicBezTo>
                <a:cubicBezTo>
                  <a:pt x="175" y="879"/>
                  <a:pt x="175" y="878"/>
                  <a:pt x="175" y="877"/>
                </a:cubicBezTo>
                <a:cubicBezTo>
                  <a:pt x="176" y="871"/>
                  <a:pt x="176" y="871"/>
                  <a:pt x="176" y="871"/>
                </a:cubicBezTo>
                <a:cubicBezTo>
                  <a:pt x="176" y="870"/>
                  <a:pt x="177" y="869"/>
                  <a:pt x="178" y="869"/>
                </a:cubicBezTo>
                <a:cubicBezTo>
                  <a:pt x="187" y="869"/>
                  <a:pt x="187" y="869"/>
                  <a:pt x="187" y="869"/>
                </a:cubicBezTo>
                <a:cubicBezTo>
                  <a:pt x="187" y="868"/>
                  <a:pt x="188" y="867"/>
                  <a:pt x="188" y="867"/>
                </a:cubicBezTo>
                <a:cubicBezTo>
                  <a:pt x="184" y="859"/>
                  <a:pt x="184" y="859"/>
                  <a:pt x="184" y="859"/>
                </a:cubicBezTo>
                <a:cubicBezTo>
                  <a:pt x="184" y="858"/>
                  <a:pt x="184" y="857"/>
                  <a:pt x="185" y="856"/>
                </a:cubicBezTo>
                <a:cubicBezTo>
                  <a:pt x="189" y="852"/>
                  <a:pt x="189" y="852"/>
                  <a:pt x="189" y="852"/>
                </a:cubicBezTo>
                <a:cubicBezTo>
                  <a:pt x="190" y="851"/>
                  <a:pt x="191" y="851"/>
                  <a:pt x="192" y="852"/>
                </a:cubicBezTo>
                <a:cubicBezTo>
                  <a:pt x="199" y="857"/>
                  <a:pt x="199" y="857"/>
                  <a:pt x="199" y="857"/>
                </a:cubicBezTo>
                <a:cubicBezTo>
                  <a:pt x="200" y="857"/>
                  <a:pt x="201" y="857"/>
                  <a:pt x="202" y="856"/>
                </a:cubicBezTo>
                <a:cubicBezTo>
                  <a:pt x="204" y="847"/>
                  <a:pt x="204" y="847"/>
                  <a:pt x="204" y="847"/>
                </a:cubicBezTo>
                <a:cubicBezTo>
                  <a:pt x="204" y="846"/>
                  <a:pt x="205" y="845"/>
                  <a:pt x="206" y="845"/>
                </a:cubicBezTo>
                <a:cubicBezTo>
                  <a:pt x="213" y="845"/>
                  <a:pt x="213" y="845"/>
                  <a:pt x="213" y="845"/>
                </a:cubicBezTo>
                <a:cubicBezTo>
                  <a:pt x="214" y="845"/>
                  <a:pt x="215" y="846"/>
                  <a:pt x="215" y="847"/>
                </a:cubicBezTo>
                <a:cubicBezTo>
                  <a:pt x="217" y="856"/>
                  <a:pt x="217" y="856"/>
                  <a:pt x="217" y="856"/>
                </a:cubicBezTo>
                <a:cubicBezTo>
                  <a:pt x="218" y="857"/>
                  <a:pt x="218" y="857"/>
                  <a:pt x="219" y="857"/>
                </a:cubicBezTo>
                <a:cubicBezTo>
                  <a:pt x="226" y="852"/>
                  <a:pt x="226" y="852"/>
                  <a:pt x="226" y="852"/>
                </a:cubicBezTo>
                <a:cubicBezTo>
                  <a:pt x="227" y="851"/>
                  <a:pt x="229" y="851"/>
                  <a:pt x="229" y="852"/>
                </a:cubicBezTo>
                <a:cubicBezTo>
                  <a:pt x="234" y="856"/>
                  <a:pt x="234" y="856"/>
                  <a:pt x="234" y="856"/>
                </a:cubicBezTo>
                <a:cubicBezTo>
                  <a:pt x="235" y="856"/>
                  <a:pt x="235" y="858"/>
                  <a:pt x="235" y="859"/>
                </a:cubicBezTo>
                <a:cubicBezTo>
                  <a:pt x="230" y="867"/>
                  <a:pt x="230" y="867"/>
                  <a:pt x="230" y="867"/>
                </a:cubicBezTo>
                <a:cubicBezTo>
                  <a:pt x="231" y="867"/>
                  <a:pt x="231" y="868"/>
                  <a:pt x="232" y="869"/>
                </a:cubicBezTo>
                <a:cubicBezTo>
                  <a:pt x="241" y="869"/>
                  <a:pt x="241" y="869"/>
                  <a:pt x="241" y="869"/>
                </a:cubicBezTo>
                <a:cubicBezTo>
                  <a:pt x="242" y="869"/>
                  <a:pt x="243" y="870"/>
                  <a:pt x="243" y="871"/>
                </a:cubicBezTo>
                <a:cubicBezTo>
                  <a:pt x="244" y="877"/>
                  <a:pt x="244" y="877"/>
                  <a:pt x="244" y="877"/>
                </a:cubicBezTo>
                <a:cubicBezTo>
                  <a:pt x="244" y="878"/>
                  <a:pt x="244" y="879"/>
                  <a:pt x="243" y="880"/>
                </a:cubicBezTo>
                <a:cubicBezTo>
                  <a:pt x="234" y="883"/>
                  <a:pt x="234" y="883"/>
                  <a:pt x="234" y="883"/>
                </a:cubicBezTo>
                <a:cubicBezTo>
                  <a:pt x="234" y="884"/>
                  <a:pt x="234" y="885"/>
                  <a:pt x="234" y="886"/>
                </a:cubicBezTo>
                <a:cubicBezTo>
                  <a:pt x="236" y="888"/>
                  <a:pt x="238" y="889"/>
                  <a:pt x="239" y="890"/>
                </a:cubicBezTo>
                <a:cubicBezTo>
                  <a:pt x="212" y="905"/>
                  <a:pt x="212" y="905"/>
                  <a:pt x="212" y="905"/>
                </a:cubicBezTo>
                <a:cubicBezTo>
                  <a:pt x="211" y="905"/>
                  <a:pt x="210" y="905"/>
                  <a:pt x="210" y="905"/>
                </a:cubicBezTo>
                <a:cubicBezTo>
                  <a:pt x="209" y="905"/>
                  <a:pt x="209" y="905"/>
                  <a:pt x="209" y="905"/>
                </a:cubicBezTo>
                <a:cubicBezTo>
                  <a:pt x="209" y="906"/>
                  <a:pt x="209" y="907"/>
                  <a:pt x="208" y="907"/>
                </a:cubicBezTo>
                <a:close/>
                <a:moveTo>
                  <a:pt x="210" y="893"/>
                </a:moveTo>
                <a:cubicBezTo>
                  <a:pt x="217" y="893"/>
                  <a:pt x="223" y="888"/>
                  <a:pt x="223" y="880"/>
                </a:cubicBezTo>
                <a:cubicBezTo>
                  <a:pt x="223" y="873"/>
                  <a:pt x="217" y="867"/>
                  <a:pt x="210" y="867"/>
                </a:cubicBezTo>
                <a:cubicBezTo>
                  <a:pt x="202" y="867"/>
                  <a:pt x="196" y="873"/>
                  <a:pt x="196" y="880"/>
                </a:cubicBezTo>
                <a:cubicBezTo>
                  <a:pt x="196" y="888"/>
                  <a:pt x="202" y="893"/>
                  <a:pt x="210" y="893"/>
                </a:cubicBezTo>
                <a:close/>
                <a:moveTo>
                  <a:pt x="269" y="745"/>
                </a:moveTo>
                <a:cubicBezTo>
                  <a:pt x="269" y="746"/>
                  <a:pt x="269" y="747"/>
                  <a:pt x="269" y="748"/>
                </a:cubicBezTo>
                <a:cubicBezTo>
                  <a:pt x="276" y="754"/>
                  <a:pt x="276" y="754"/>
                  <a:pt x="276" y="754"/>
                </a:cubicBezTo>
                <a:cubicBezTo>
                  <a:pt x="276" y="754"/>
                  <a:pt x="277" y="756"/>
                  <a:pt x="276" y="757"/>
                </a:cubicBezTo>
                <a:cubicBezTo>
                  <a:pt x="273" y="762"/>
                  <a:pt x="273" y="762"/>
                  <a:pt x="273" y="762"/>
                </a:cubicBezTo>
                <a:cubicBezTo>
                  <a:pt x="273" y="763"/>
                  <a:pt x="271" y="764"/>
                  <a:pt x="270" y="763"/>
                </a:cubicBezTo>
                <a:cubicBezTo>
                  <a:pt x="262" y="761"/>
                  <a:pt x="262" y="761"/>
                  <a:pt x="262" y="761"/>
                </a:cubicBezTo>
                <a:cubicBezTo>
                  <a:pt x="261" y="761"/>
                  <a:pt x="261" y="761"/>
                  <a:pt x="260" y="762"/>
                </a:cubicBezTo>
                <a:cubicBezTo>
                  <a:pt x="262" y="771"/>
                  <a:pt x="262" y="771"/>
                  <a:pt x="262" y="771"/>
                </a:cubicBezTo>
                <a:cubicBezTo>
                  <a:pt x="263" y="772"/>
                  <a:pt x="262" y="773"/>
                  <a:pt x="261" y="773"/>
                </a:cubicBezTo>
                <a:cubicBezTo>
                  <a:pt x="255" y="776"/>
                  <a:pt x="255" y="776"/>
                  <a:pt x="255" y="776"/>
                </a:cubicBezTo>
                <a:cubicBezTo>
                  <a:pt x="254" y="776"/>
                  <a:pt x="253" y="776"/>
                  <a:pt x="252" y="775"/>
                </a:cubicBezTo>
                <a:cubicBezTo>
                  <a:pt x="247" y="767"/>
                  <a:pt x="247" y="767"/>
                  <a:pt x="247" y="767"/>
                </a:cubicBezTo>
                <a:cubicBezTo>
                  <a:pt x="246" y="768"/>
                  <a:pt x="245" y="768"/>
                  <a:pt x="244" y="768"/>
                </a:cubicBezTo>
                <a:cubicBezTo>
                  <a:pt x="244" y="768"/>
                  <a:pt x="244" y="768"/>
                  <a:pt x="244" y="768"/>
                </a:cubicBezTo>
                <a:cubicBezTo>
                  <a:pt x="240" y="776"/>
                  <a:pt x="240" y="776"/>
                  <a:pt x="240" y="776"/>
                </a:cubicBezTo>
                <a:cubicBezTo>
                  <a:pt x="239" y="777"/>
                  <a:pt x="238" y="777"/>
                  <a:pt x="237" y="777"/>
                </a:cubicBezTo>
                <a:cubicBezTo>
                  <a:pt x="231" y="775"/>
                  <a:pt x="231" y="775"/>
                  <a:pt x="231" y="775"/>
                </a:cubicBezTo>
                <a:cubicBezTo>
                  <a:pt x="230" y="774"/>
                  <a:pt x="229" y="774"/>
                  <a:pt x="229" y="772"/>
                </a:cubicBezTo>
                <a:cubicBezTo>
                  <a:pt x="230" y="763"/>
                  <a:pt x="230" y="763"/>
                  <a:pt x="230" y="763"/>
                </a:cubicBezTo>
                <a:cubicBezTo>
                  <a:pt x="229" y="763"/>
                  <a:pt x="229" y="762"/>
                  <a:pt x="228" y="762"/>
                </a:cubicBezTo>
                <a:cubicBezTo>
                  <a:pt x="219" y="765"/>
                  <a:pt x="219" y="765"/>
                  <a:pt x="219" y="765"/>
                </a:cubicBezTo>
                <a:cubicBezTo>
                  <a:pt x="218" y="765"/>
                  <a:pt x="217" y="765"/>
                  <a:pt x="217" y="764"/>
                </a:cubicBezTo>
                <a:cubicBezTo>
                  <a:pt x="213" y="758"/>
                  <a:pt x="213" y="758"/>
                  <a:pt x="213" y="758"/>
                </a:cubicBezTo>
                <a:cubicBezTo>
                  <a:pt x="213" y="758"/>
                  <a:pt x="213" y="756"/>
                  <a:pt x="214" y="755"/>
                </a:cubicBezTo>
                <a:cubicBezTo>
                  <a:pt x="220" y="749"/>
                  <a:pt x="220" y="749"/>
                  <a:pt x="220" y="749"/>
                </a:cubicBezTo>
                <a:cubicBezTo>
                  <a:pt x="220" y="748"/>
                  <a:pt x="220" y="746"/>
                  <a:pt x="220" y="745"/>
                </a:cubicBezTo>
                <a:cubicBezTo>
                  <a:pt x="211" y="742"/>
                  <a:pt x="211" y="742"/>
                  <a:pt x="211" y="742"/>
                </a:cubicBezTo>
                <a:cubicBezTo>
                  <a:pt x="210" y="742"/>
                  <a:pt x="210" y="740"/>
                  <a:pt x="210" y="739"/>
                </a:cubicBezTo>
                <a:cubicBezTo>
                  <a:pt x="211" y="733"/>
                  <a:pt x="211" y="733"/>
                  <a:pt x="211" y="733"/>
                </a:cubicBezTo>
                <a:cubicBezTo>
                  <a:pt x="211" y="732"/>
                  <a:pt x="212" y="731"/>
                  <a:pt x="213" y="731"/>
                </a:cubicBezTo>
                <a:cubicBezTo>
                  <a:pt x="222" y="731"/>
                  <a:pt x="222" y="731"/>
                  <a:pt x="222" y="731"/>
                </a:cubicBezTo>
                <a:cubicBezTo>
                  <a:pt x="222" y="730"/>
                  <a:pt x="223" y="730"/>
                  <a:pt x="223" y="729"/>
                </a:cubicBezTo>
                <a:cubicBezTo>
                  <a:pt x="219" y="721"/>
                  <a:pt x="219" y="721"/>
                  <a:pt x="219" y="721"/>
                </a:cubicBezTo>
                <a:cubicBezTo>
                  <a:pt x="218" y="720"/>
                  <a:pt x="219" y="719"/>
                  <a:pt x="220" y="718"/>
                </a:cubicBezTo>
                <a:cubicBezTo>
                  <a:pt x="224" y="714"/>
                  <a:pt x="224" y="714"/>
                  <a:pt x="224" y="714"/>
                </a:cubicBezTo>
                <a:cubicBezTo>
                  <a:pt x="225" y="713"/>
                  <a:pt x="226" y="713"/>
                  <a:pt x="227" y="714"/>
                </a:cubicBezTo>
                <a:cubicBezTo>
                  <a:pt x="234" y="719"/>
                  <a:pt x="234" y="719"/>
                  <a:pt x="234" y="719"/>
                </a:cubicBezTo>
                <a:cubicBezTo>
                  <a:pt x="235" y="719"/>
                  <a:pt x="236" y="719"/>
                  <a:pt x="237" y="718"/>
                </a:cubicBezTo>
                <a:cubicBezTo>
                  <a:pt x="239" y="710"/>
                  <a:pt x="239" y="710"/>
                  <a:pt x="239" y="710"/>
                </a:cubicBezTo>
                <a:cubicBezTo>
                  <a:pt x="239" y="709"/>
                  <a:pt x="240" y="708"/>
                  <a:pt x="241" y="708"/>
                </a:cubicBezTo>
                <a:cubicBezTo>
                  <a:pt x="248" y="708"/>
                  <a:pt x="248" y="708"/>
                  <a:pt x="248" y="708"/>
                </a:cubicBezTo>
                <a:cubicBezTo>
                  <a:pt x="248" y="708"/>
                  <a:pt x="250" y="709"/>
                  <a:pt x="250" y="710"/>
                </a:cubicBezTo>
                <a:cubicBezTo>
                  <a:pt x="252" y="718"/>
                  <a:pt x="252" y="718"/>
                  <a:pt x="252" y="718"/>
                </a:cubicBezTo>
                <a:cubicBezTo>
                  <a:pt x="252" y="719"/>
                  <a:pt x="253" y="719"/>
                  <a:pt x="254" y="719"/>
                </a:cubicBezTo>
                <a:cubicBezTo>
                  <a:pt x="261" y="714"/>
                  <a:pt x="261" y="714"/>
                  <a:pt x="261" y="714"/>
                </a:cubicBezTo>
                <a:cubicBezTo>
                  <a:pt x="262" y="713"/>
                  <a:pt x="263" y="713"/>
                  <a:pt x="264" y="714"/>
                </a:cubicBezTo>
                <a:cubicBezTo>
                  <a:pt x="269" y="718"/>
                  <a:pt x="269" y="718"/>
                  <a:pt x="269" y="718"/>
                </a:cubicBezTo>
                <a:cubicBezTo>
                  <a:pt x="270" y="718"/>
                  <a:pt x="270" y="720"/>
                  <a:pt x="270" y="721"/>
                </a:cubicBezTo>
                <a:cubicBezTo>
                  <a:pt x="265" y="729"/>
                  <a:pt x="265" y="729"/>
                  <a:pt x="265" y="729"/>
                </a:cubicBezTo>
                <a:cubicBezTo>
                  <a:pt x="266" y="730"/>
                  <a:pt x="266" y="730"/>
                  <a:pt x="267" y="731"/>
                </a:cubicBezTo>
                <a:cubicBezTo>
                  <a:pt x="276" y="731"/>
                  <a:pt x="276" y="731"/>
                  <a:pt x="276" y="731"/>
                </a:cubicBezTo>
                <a:cubicBezTo>
                  <a:pt x="277" y="731"/>
                  <a:pt x="278" y="732"/>
                  <a:pt x="278" y="733"/>
                </a:cubicBezTo>
                <a:cubicBezTo>
                  <a:pt x="279" y="739"/>
                  <a:pt x="279" y="739"/>
                  <a:pt x="279" y="739"/>
                </a:cubicBezTo>
                <a:cubicBezTo>
                  <a:pt x="279" y="740"/>
                  <a:pt x="278" y="742"/>
                  <a:pt x="278" y="742"/>
                </a:cubicBezTo>
                <a:cubicBezTo>
                  <a:pt x="269" y="745"/>
                  <a:pt x="269" y="745"/>
                  <a:pt x="269" y="745"/>
                </a:cubicBezTo>
                <a:close/>
                <a:moveTo>
                  <a:pt x="258" y="742"/>
                </a:moveTo>
                <a:cubicBezTo>
                  <a:pt x="258" y="735"/>
                  <a:pt x="252" y="729"/>
                  <a:pt x="244" y="729"/>
                </a:cubicBezTo>
                <a:cubicBezTo>
                  <a:pt x="237" y="729"/>
                  <a:pt x="231" y="735"/>
                  <a:pt x="231" y="742"/>
                </a:cubicBezTo>
                <a:cubicBezTo>
                  <a:pt x="231" y="750"/>
                  <a:pt x="237" y="756"/>
                  <a:pt x="244" y="756"/>
                </a:cubicBezTo>
                <a:cubicBezTo>
                  <a:pt x="252" y="756"/>
                  <a:pt x="258" y="750"/>
                  <a:pt x="258" y="742"/>
                </a:cubicBezTo>
                <a:close/>
                <a:moveTo>
                  <a:pt x="422" y="255"/>
                </a:moveTo>
                <a:cubicBezTo>
                  <a:pt x="419" y="255"/>
                  <a:pt x="416" y="257"/>
                  <a:pt x="416" y="260"/>
                </a:cubicBezTo>
                <a:cubicBezTo>
                  <a:pt x="416" y="263"/>
                  <a:pt x="419" y="266"/>
                  <a:pt x="422" y="266"/>
                </a:cubicBezTo>
                <a:cubicBezTo>
                  <a:pt x="425" y="266"/>
                  <a:pt x="428" y="263"/>
                  <a:pt x="428" y="260"/>
                </a:cubicBezTo>
                <a:cubicBezTo>
                  <a:pt x="428" y="257"/>
                  <a:pt x="425" y="255"/>
                  <a:pt x="422" y="255"/>
                </a:cubicBezTo>
                <a:close/>
                <a:moveTo>
                  <a:pt x="493" y="266"/>
                </a:moveTo>
                <a:cubicBezTo>
                  <a:pt x="496" y="266"/>
                  <a:pt x="499" y="263"/>
                  <a:pt x="499" y="260"/>
                </a:cubicBezTo>
                <a:cubicBezTo>
                  <a:pt x="499" y="257"/>
                  <a:pt x="496" y="255"/>
                  <a:pt x="493" y="255"/>
                </a:cubicBezTo>
                <a:cubicBezTo>
                  <a:pt x="490" y="255"/>
                  <a:pt x="487" y="257"/>
                  <a:pt x="487" y="260"/>
                </a:cubicBezTo>
                <a:cubicBezTo>
                  <a:pt x="487" y="263"/>
                  <a:pt x="490" y="266"/>
                  <a:pt x="493" y="266"/>
                </a:cubicBezTo>
                <a:close/>
                <a:moveTo>
                  <a:pt x="65" y="811"/>
                </a:moveTo>
                <a:cubicBezTo>
                  <a:pt x="66" y="810"/>
                  <a:pt x="66" y="809"/>
                  <a:pt x="66" y="808"/>
                </a:cubicBezTo>
                <a:cubicBezTo>
                  <a:pt x="65" y="802"/>
                  <a:pt x="65" y="802"/>
                  <a:pt x="65" y="802"/>
                </a:cubicBezTo>
                <a:cubicBezTo>
                  <a:pt x="65" y="801"/>
                  <a:pt x="64" y="800"/>
                  <a:pt x="63" y="800"/>
                </a:cubicBezTo>
                <a:cubicBezTo>
                  <a:pt x="63" y="800"/>
                  <a:pt x="63" y="800"/>
                  <a:pt x="54" y="800"/>
                </a:cubicBezTo>
                <a:cubicBezTo>
                  <a:pt x="54" y="799"/>
                  <a:pt x="53" y="798"/>
                  <a:pt x="53" y="798"/>
                </a:cubicBezTo>
                <a:cubicBezTo>
                  <a:pt x="53" y="798"/>
                  <a:pt x="53" y="798"/>
                  <a:pt x="57" y="790"/>
                </a:cubicBezTo>
                <a:cubicBezTo>
                  <a:pt x="58" y="789"/>
                  <a:pt x="57" y="787"/>
                  <a:pt x="56" y="787"/>
                </a:cubicBezTo>
                <a:cubicBezTo>
                  <a:pt x="56" y="787"/>
                  <a:pt x="56" y="787"/>
                  <a:pt x="52" y="783"/>
                </a:cubicBezTo>
                <a:cubicBezTo>
                  <a:pt x="51" y="782"/>
                  <a:pt x="49" y="782"/>
                  <a:pt x="49" y="783"/>
                </a:cubicBezTo>
                <a:cubicBezTo>
                  <a:pt x="49" y="783"/>
                  <a:pt x="49" y="783"/>
                  <a:pt x="42" y="788"/>
                </a:cubicBezTo>
                <a:cubicBezTo>
                  <a:pt x="41" y="788"/>
                  <a:pt x="40" y="788"/>
                  <a:pt x="39" y="787"/>
                </a:cubicBezTo>
                <a:cubicBezTo>
                  <a:pt x="39" y="787"/>
                  <a:pt x="39" y="787"/>
                  <a:pt x="37" y="778"/>
                </a:cubicBezTo>
                <a:cubicBezTo>
                  <a:pt x="37" y="778"/>
                  <a:pt x="36" y="777"/>
                  <a:pt x="35" y="777"/>
                </a:cubicBezTo>
                <a:cubicBezTo>
                  <a:pt x="35" y="777"/>
                  <a:pt x="35" y="777"/>
                  <a:pt x="28" y="777"/>
                </a:cubicBezTo>
                <a:cubicBezTo>
                  <a:pt x="27" y="777"/>
                  <a:pt x="27" y="778"/>
                  <a:pt x="26" y="778"/>
                </a:cubicBezTo>
                <a:cubicBezTo>
                  <a:pt x="26" y="778"/>
                  <a:pt x="26" y="778"/>
                  <a:pt x="24" y="787"/>
                </a:cubicBezTo>
                <a:cubicBezTo>
                  <a:pt x="24" y="788"/>
                  <a:pt x="23" y="788"/>
                  <a:pt x="22" y="788"/>
                </a:cubicBezTo>
                <a:cubicBezTo>
                  <a:pt x="22" y="788"/>
                  <a:pt x="22" y="788"/>
                  <a:pt x="15" y="783"/>
                </a:cubicBezTo>
                <a:cubicBezTo>
                  <a:pt x="14" y="782"/>
                  <a:pt x="13" y="782"/>
                  <a:pt x="12" y="783"/>
                </a:cubicBezTo>
                <a:cubicBezTo>
                  <a:pt x="14" y="793"/>
                  <a:pt x="16" y="803"/>
                  <a:pt x="18" y="813"/>
                </a:cubicBezTo>
                <a:cubicBezTo>
                  <a:pt x="18" y="812"/>
                  <a:pt x="18" y="812"/>
                  <a:pt x="18" y="811"/>
                </a:cubicBezTo>
                <a:cubicBezTo>
                  <a:pt x="18" y="804"/>
                  <a:pt x="24" y="798"/>
                  <a:pt x="32" y="798"/>
                </a:cubicBezTo>
                <a:cubicBezTo>
                  <a:pt x="39" y="798"/>
                  <a:pt x="45" y="804"/>
                  <a:pt x="45" y="811"/>
                </a:cubicBezTo>
                <a:cubicBezTo>
                  <a:pt x="45" y="819"/>
                  <a:pt x="39" y="825"/>
                  <a:pt x="32" y="825"/>
                </a:cubicBezTo>
                <a:cubicBezTo>
                  <a:pt x="26" y="825"/>
                  <a:pt x="21" y="821"/>
                  <a:pt x="19" y="816"/>
                </a:cubicBezTo>
                <a:cubicBezTo>
                  <a:pt x="22" y="826"/>
                  <a:pt x="24" y="835"/>
                  <a:pt x="27" y="845"/>
                </a:cubicBezTo>
                <a:cubicBezTo>
                  <a:pt x="27" y="845"/>
                  <a:pt x="27" y="845"/>
                  <a:pt x="27" y="845"/>
                </a:cubicBezTo>
                <a:cubicBezTo>
                  <a:pt x="27" y="845"/>
                  <a:pt x="27" y="845"/>
                  <a:pt x="31" y="837"/>
                </a:cubicBezTo>
                <a:cubicBezTo>
                  <a:pt x="31" y="837"/>
                  <a:pt x="31" y="837"/>
                  <a:pt x="32" y="837"/>
                </a:cubicBezTo>
                <a:cubicBezTo>
                  <a:pt x="33" y="837"/>
                  <a:pt x="34" y="837"/>
                  <a:pt x="35" y="836"/>
                </a:cubicBezTo>
                <a:cubicBezTo>
                  <a:pt x="35" y="836"/>
                  <a:pt x="35" y="836"/>
                  <a:pt x="40" y="844"/>
                </a:cubicBezTo>
                <a:cubicBezTo>
                  <a:pt x="40" y="845"/>
                  <a:pt x="42" y="845"/>
                  <a:pt x="43" y="845"/>
                </a:cubicBezTo>
                <a:cubicBezTo>
                  <a:pt x="43" y="845"/>
                  <a:pt x="43" y="845"/>
                  <a:pt x="48" y="842"/>
                </a:cubicBezTo>
                <a:cubicBezTo>
                  <a:pt x="49" y="842"/>
                  <a:pt x="50" y="841"/>
                  <a:pt x="50" y="840"/>
                </a:cubicBezTo>
                <a:cubicBezTo>
                  <a:pt x="50" y="840"/>
                  <a:pt x="50" y="840"/>
                  <a:pt x="48" y="831"/>
                </a:cubicBezTo>
                <a:cubicBezTo>
                  <a:pt x="48" y="830"/>
                  <a:pt x="49" y="830"/>
                  <a:pt x="49" y="829"/>
                </a:cubicBezTo>
                <a:cubicBezTo>
                  <a:pt x="49" y="829"/>
                  <a:pt x="49" y="829"/>
                  <a:pt x="58" y="832"/>
                </a:cubicBezTo>
                <a:cubicBezTo>
                  <a:pt x="59" y="833"/>
                  <a:pt x="60" y="832"/>
                  <a:pt x="61" y="831"/>
                </a:cubicBezTo>
                <a:cubicBezTo>
                  <a:pt x="61" y="831"/>
                  <a:pt x="61" y="831"/>
                  <a:pt x="63" y="825"/>
                </a:cubicBezTo>
                <a:cubicBezTo>
                  <a:pt x="64" y="825"/>
                  <a:pt x="64" y="823"/>
                  <a:pt x="63" y="823"/>
                </a:cubicBezTo>
                <a:cubicBezTo>
                  <a:pt x="63" y="823"/>
                  <a:pt x="63" y="823"/>
                  <a:pt x="56" y="817"/>
                </a:cubicBezTo>
                <a:cubicBezTo>
                  <a:pt x="56" y="816"/>
                  <a:pt x="56" y="815"/>
                  <a:pt x="57" y="814"/>
                </a:cubicBezTo>
                <a:cubicBezTo>
                  <a:pt x="57" y="814"/>
                  <a:pt x="57" y="814"/>
                  <a:pt x="65" y="811"/>
                </a:cubicBezTo>
                <a:close/>
                <a:moveTo>
                  <a:pt x="447" y="239"/>
                </a:moveTo>
                <a:cubicBezTo>
                  <a:pt x="443" y="247"/>
                  <a:pt x="443" y="247"/>
                  <a:pt x="443" y="247"/>
                </a:cubicBezTo>
                <a:cubicBezTo>
                  <a:pt x="443" y="247"/>
                  <a:pt x="444" y="248"/>
                  <a:pt x="444" y="249"/>
                </a:cubicBezTo>
                <a:cubicBezTo>
                  <a:pt x="454" y="249"/>
                  <a:pt x="454" y="249"/>
                  <a:pt x="454" y="249"/>
                </a:cubicBezTo>
                <a:cubicBezTo>
                  <a:pt x="454" y="249"/>
                  <a:pt x="455" y="250"/>
                  <a:pt x="456" y="251"/>
                </a:cubicBezTo>
                <a:cubicBezTo>
                  <a:pt x="457" y="257"/>
                  <a:pt x="457" y="257"/>
                  <a:pt x="457" y="257"/>
                </a:cubicBezTo>
                <a:cubicBezTo>
                  <a:pt x="457" y="258"/>
                  <a:pt x="456" y="259"/>
                  <a:pt x="455" y="260"/>
                </a:cubicBezTo>
                <a:cubicBezTo>
                  <a:pt x="447" y="263"/>
                  <a:pt x="447" y="263"/>
                  <a:pt x="447" y="263"/>
                </a:cubicBezTo>
                <a:cubicBezTo>
                  <a:pt x="447" y="264"/>
                  <a:pt x="447" y="265"/>
                  <a:pt x="446" y="266"/>
                </a:cubicBezTo>
                <a:cubicBezTo>
                  <a:pt x="454" y="272"/>
                  <a:pt x="454" y="272"/>
                  <a:pt x="454" y="272"/>
                </a:cubicBezTo>
                <a:cubicBezTo>
                  <a:pt x="454" y="272"/>
                  <a:pt x="454" y="273"/>
                  <a:pt x="454" y="274"/>
                </a:cubicBezTo>
                <a:cubicBezTo>
                  <a:pt x="451" y="280"/>
                  <a:pt x="451" y="280"/>
                  <a:pt x="451" y="280"/>
                </a:cubicBezTo>
                <a:cubicBezTo>
                  <a:pt x="450" y="281"/>
                  <a:pt x="449" y="281"/>
                  <a:pt x="448" y="281"/>
                </a:cubicBezTo>
                <a:cubicBezTo>
                  <a:pt x="439" y="278"/>
                  <a:pt x="439" y="278"/>
                  <a:pt x="439" y="278"/>
                </a:cubicBezTo>
                <a:cubicBezTo>
                  <a:pt x="439" y="279"/>
                  <a:pt x="439" y="279"/>
                  <a:pt x="438" y="280"/>
                </a:cubicBezTo>
                <a:cubicBezTo>
                  <a:pt x="440" y="288"/>
                  <a:pt x="440" y="288"/>
                  <a:pt x="440" y="288"/>
                </a:cubicBezTo>
                <a:cubicBezTo>
                  <a:pt x="440" y="289"/>
                  <a:pt x="440" y="291"/>
                  <a:pt x="439" y="291"/>
                </a:cubicBezTo>
                <a:cubicBezTo>
                  <a:pt x="433" y="293"/>
                  <a:pt x="433" y="293"/>
                  <a:pt x="433" y="293"/>
                </a:cubicBezTo>
                <a:cubicBezTo>
                  <a:pt x="432" y="294"/>
                  <a:pt x="431" y="293"/>
                  <a:pt x="430" y="293"/>
                </a:cubicBezTo>
                <a:cubicBezTo>
                  <a:pt x="425" y="285"/>
                  <a:pt x="425" y="285"/>
                  <a:pt x="425" y="285"/>
                </a:cubicBezTo>
                <a:cubicBezTo>
                  <a:pt x="424" y="285"/>
                  <a:pt x="423" y="285"/>
                  <a:pt x="422" y="285"/>
                </a:cubicBezTo>
                <a:cubicBezTo>
                  <a:pt x="422" y="285"/>
                  <a:pt x="422" y="285"/>
                  <a:pt x="422" y="285"/>
                </a:cubicBezTo>
                <a:cubicBezTo>
                  <a:pt x="418" y="293"/>
                  <a:pt x="418" y="293"/>
                  <a:pt x="418" y="293"/>
                </a:cubicBezTo>
                <a:cubicBezTo>
                  <a:pt x="417" y="294"/>
                  <a:pt x="416" y="295"/>
                  <a:pt x="415" y="294"/>
                </a:cubicBezTo>
                <a:cubicBezTo>
                  <a:pt x="409" y="292"/>
                  <a:pt x="409" y="292"/>
                  <a:pt x="409" y="292"/>
                </a:cubicBezTo>
                <a:cubicBezTo>
                  <a:pt x="408" y="292"/>
                  <a:pt x="407" y="291"/>
                  <a:pt x="407" y="290"/>
                </a:cubicBezTo>
                <a:cubicBezTo>
                  <a:pt x="408" y="281"/>
                  <a:pt x="408" y="281"/>
                  <a:pt x="408" y="281"/>
                </a:cubicBezTo>
                <a:cubicBezTo>
                  <a:pt x="407" y="280"/>
                  <a:pt x="407" y="280"/>
                  <a:pt x="406" y="279"/>
                </a:cubicBezTo>
                <a:cubicBezTo>
                  <a:pt x="397" y="282"/>
                  <a:pt x="397" y="282"/>
                  <a:pt x="397" y="282"/>
                </a:cubicBezTo>
                <a:cubicBezTo>
                  <a:pt x="396" y="283"/>
                  <a:pt x="395" y="282"/>
                  <a:pt x="394" y="281"/>
                </a:cubicBezTo>
                <a:cubicBezTo>
                  <a:pt x="391" y="276"/>
                  <a:pt x="391" y="276"/>
                  <a:pt x="391" y="276"/>
                </a:cubicBezTo>
                <a:cubicBezTo>
                  <a:pt x="391" y="275"/>
                  <a:pt x="391" y="274"/>
                  <a:pt x="392" y="273"/>
                </a:cubicBezTo>
                <a:cubicBezTo>
                  <a:pt x="398" y="267"/>
                  <a:pt x="398" y="267"/>
                  <a:pt x="398" y="267"/>
                </a:cubicBezTo>
                <a:cubicBezTo>
                  <a:pt x="398" y="266"/>
                  <a:pt x="397" y="264"/>
                  <a:pt x="397" y="263"/>
                </a:cubicBezTo>
                <a:cubicBezTo>
                  <a:pt x="389" y="260"/>
                  <a:pt x="389" y="260"/>
                  <a:pt x="389" y="260"/>
                </a:cubicBezTo>
                <a:cubicBezTo>
                  <a:pt x="388" y="259"/>
                  <a:pt x="387" y="258"/>
                  <a:pt x="388" y="257"/>
                </a:cubicBezTo>
                <a:cubicBezTo>
                  <a:pt x="389" y="251"/>
                  <a:pt x="389" y="251"/>
                  <a:pt x="389" y="251"/>
                </a:cubicBezTo>
                <a:cubicBezTo>
                  <a:pt x="389" y="250"/>
                  <a:pt x="390" y="249"/>
                  <a:pt x="391" y="249"/>
                </a:cubicBezTo>
                <a:cubicBezTo>
                  <a:pt x="400" y="249"/>
                  <a:pt x="400" y="249"/>
                  <a:pt x="400" y="249"/>
                </a:cubicBezTo>
                <a:cubicBezTo>
                  <a:pt x="400" y="248"/>
                  <a:pt x="401" y="247"/>
                  <a:pt x="401" y="247"/>
                </a:cubicBezTo>
                <a:cubicBezTo>
                  <a:pt x="397" y="239"/>
                  <a:pt x="397" y="239"/>
                  <a:pt x="397" y="239"/>
                </a:cubicBezTo>
                <a:cubicBezTo>
                  <a:pt x="396" y="238"/>
                  <a:pt x="397" y="236"/>
                  <a:pt x="397" y="236"/>
                </a:cubicBezTo>
                <a:cubicBezTo>
                  <a:pt x="402" y="232"/>
                  <a:pt x="402" y="232"/>
                  <a:pt x="402" y="232"/>
                </a:cubicBezTo>
                <a:cubicBezTo>
                  <a:pt x="403" y="231"/>
                  <a:pt x="404" y="231"/>
                  <a:pt x="405" y="232"/>
                </a:cubicBezTo>
                <a:cubicBezTo>
                  <a:pt x="412" y="237"/>
                  <a:pt x="412" y="237"/>
                  <a:pt x="412" y="237"/>
                </a:cubicBezTo>
                <a:cubicBezTo>
                  <a:pt x="413" y="237"/>
                  <a:pt x="414" y="236"/>
                  <a:pt x="415" y="236"/>
                </a:cubicBezTo>
                <a:cubicBezTo>
                  <a:pt x="417" y="227"/>
                  <a:pt x="417" y="227"/>
                  <a:pt x="417" y="227"/>
                </a:cubicBezTo>
                <a:cubicBezTo>
                  <a:pt x="417" y="226"/>
                  <a:pt x="418" y="225"/>
                  <a:pt x="419" y="225"/>
                </a:cubicBezTo>
                <a:cubicBezTo>
                  <a:pt x="425" y="225"/>
                  <a:pt x="425" y="225"/>
                  <a:pt x="425" y="225"/>
                </a:cubicBezTo>
                <a:cubicBezTo>
                  <a:pt x="426" y="225"/>
                  <a:pt x="427" y="226"/>
                  <a:pt x="427" y="227"/>
                </a:cubicBezTo>
                <a:cubicBezTo>
                  <a:pt x="429" y="236"/>
                  <a:pt x="429" y="236"/>
                  <a:pt x="429" y="236"/>
                </a:cubicBezTo>
                <a:cubicBezTo>
                  <a:pt x="430" y="236"/>
                  <a:pt x="431" y="237"/>
                  <a:pt x="432" y="237"/>
                </a:cubicBezTo>
                <a:cubicBezTo>
                  <a:pt x="439" y="232"/>
                  <a:pt x="439" y="232"/>
                  <a:pt x="439" y="232"/>
                </a:cubicBezTo>
                <a:cubicBezTo>
                  <a:pt x="440" y="231"/>
                  <a:pt x="441" y="231"/>
                  <a:pt x="442" y="232"/>
                </a:cubicBezTo>
                <a:cubicBezTo>
                  <a:pt x="447" y="236"/>
                  <a:pt x="447" y="236"/>
                  <a:pt x="447" y="236"/>
                </a:cubicBezTo>
                <a:cubicBezTo>
                  <a:pt x="448" y="236"/>
                  <a:pt x="448" y="238"/>
                  <a:pt x="447" y="239"/>
                </a:cubicBezTo>
                <a:close/>
                <a:moveTo>
                  <a:pt x="435" y="260"/>
                </a:moveTo>
                <a:cubicBezTo>
                  <a:pt x="435" y="253"/>
                  <a:pt x="429" y="247"/>
                  <a:pt x="422" y="247"/>
                </a:cubicBezTo>
                <a:cubicBezTo>
                  <a:pt x="415" y="247"/>
                  <a:pt x="409" y="253"/>
                  <a:pt x="409" y="260"/>
                </a:cubicBezTo>
                <a:cubicBezTo>
                  <a:pt x="409" y="268"/>
                  <a:pt x="415" y="273"/>
                  <a:pt x="422" y="273"/>
                </a:cubicBezTo>
                <a:cubicBezTo>
                  <a:pt x="429" y="273"/>
                  <a:pt x="435" y="268"/>
                  <a:pt x="435" y="260"/>
                </a:cubicBezTo>
                <a:close/>
                <a:moveTo>
                  <a:pt x="103" y="737"/>
                </a:moveTo>
                <a:cubicBezTo>
                  <a:pt x="99" y="737"/>
                  <a:pt x="97" y="739"/>
                  <a:pt x="97" y="742"/>
                </a:cubicBezTo>
                <a:cubicBezTo>
                  <a:pt x="97" y="746"/>
                  <a:pt x="99" y="748"/>
                  <a:pt x="103" y="748"/>
                </a:cubicBezTo>
                <a:cubicBezTo>
                  <a:pt x="106" y="748"/>
                  <a:pt x="108" y="746"/>
                  <a:pt x="108" y="742"/>
                </a:cubicBezTo>
                <a:cubicBezTo>
                  <a:pt x="108" y="739"/>
                  <a:pt x="106" y="737"/>
                  <a:pt x="103" y="737"/>
                </a:cubicBezTo>
                <a:close/>
                <a:moveTo>
                  <a:pt x="391" y="56"/>
                </a:moveTo>
                <a:cubicBezTo>
                  <a:pt x="389" y="57"/>
                  <a:pt x="387" y="58"/>
                  <a:pt x="385" y="59"/>
                </a:cubicBezTo>
                <a:cubicBezTo>
                  <a:pt x="385" y="59"/>
                  <a:pt x="386" y="59"/>
                  <a:pt x="386" y="59"/>
                </a:cubicBezTo>
                <a:cubicBezTo>
                  <a:pt x="388" y="59"/>
                  <a:pt x="390" y="58"/>
                  <a:pt x="391" y="56"/>
                </a:cubicBezTo>
                <a:close/>
                <a:moveTo>
                  <a:pt x="56" y="924"/>
                </a:moveTo>
                <a:cubicBezTo>
                  <a:pt x="57" y="925"/>
                  <a:pt x="57" y="926"/>
                  <a:pt x="57" y="927"/>
                </a:cubicBezTo>
                <a:cubicBezTo>
                  <a:pt x="57" y="926"/>
                  <a:pt x="57" y="925"/>
                  <a:pt x="56" y="925"/>
                </a:cubicBezTo>
                <a:cubicBezTo>
                  <a:pt x="56" y="925"/>
                  <a:pt x="56" y="925"/>
                  <a:pt x="56" y="924"/>
                </a:cubicBezTo>
                <a:close/>
                <a:moveTo>
                  <a:pt x="127" y="745"/>
                </a:moveTo>
                <a:cubicBezTo>
                  <a:pt x="127" y="746"/>
                  <a:pt x="127" y="747"/>
                  <a:pt x="127" y="748"/>
                </a:cubicBezTo>
                <a:cubicBezTo>
                  <a:pt x="134" y="754"/>
                  <a:pt x="134" y="754"/>
                  <a:pt x="134" y="754"/>
                </a:cubicBezTo>
                <a:cubicBezTo>
                  <a:pt x="135" y="754"/>
                  <a:pt x="135" y="756"/>
                  <a:pt x="134" y="757"/>
                </a:cubicBezTo>
                <a:cubicBezTo>
                  <a:pt x="131" y="762"/>
                  <a:pt x="131" y="762"/>
                  <a:pt x="131" y="762"/>
                </a:cubicBezTo>
                <a:cubicBezTo>
                  <a:pt x="131" y="763"/>
                  <a:pt x="130" y="764"/>
                  <a:pt x="128" y="763"/>
                </a:cubicBezTo>
                <a:cubicBezTo>
                  <a:pt x="120" y="761"/>
                  <a:pt x="120" y="761"/>
                  <a:pt x="120" y="761"/>
                </a:cubicBezTo>
                <a:cubicBezTo>
                  <a:pt x="120" y="761"/>
                  <a:pt x="119" y="761"/>
                  <a:pt x="119" y="762"/>
                </a:cubicBezTo>
                <a:cubicBezTo>
                  <a:pt x="120" y="771"/>
                  <a:pt x="120" y="771"/>
                  <a:pt x="120" y="771"/>
                </a:cubicBezTo>
                <a:cubicBezTo>
                  <a:pt x="121" y="772"/>
                  <a:pt x="120" y="773"/>
                  <a:pt x="119" y="773"/>
                </a:cubicBezTo>
                <a:cubicBezTo>
                  <a:pt x="113" y="776"/>
                  <a:pt x="113" y="776"/>
                  <a:pt x="113" y="776"/>
                </a:cubicBezTo>
                <a:cubicBezTo>
                  <a:pt x="112" y="776"/>
                  <a:pt x="111" y="776"/>
                  <a:pt x="111" y="775"/>
                </a:cubicBezTo>
                <a:cubicBezTo>
                  <a:pt x="105" y="767"/>
                  <a:pt x="105" y="767"/>
                  <a:pt x="105" y="767"/>
                </a:cubicBezTo>
                <a:cubicBezTo>
                  <a:pt x="105" y="768"/>
                  <a:pt x="104" y="768"/>
                  <a:pt x="103" y="768"/>
                </a:cubicBezTo>
                <a:cubicBezTo>
                  <a:pt x="102" y="768"/>
                  <a:pt x="102" y="768"/>
                  <a:pt x="102" y="768"/>
                </a:cubicBezTo>
                <a:cubicBezTo>
                  <a:pt x="98" y="776"/>
                  <a:pt x="98" y="776"/>
                  <a:pt x="98" y="776"/>
                </a:cubicBezTo>
                <a:cubicBezTo>
                  <a:pt x="97" y="777"/>
                  <a:pt x="96" y="777"/>
                  <a:pt x="95" y="777"/>
                </a:cubicBezTo>
                <a:cubicBezTo>
                  <a:pt x="89" y="775"/>
                  <a:pt x="89" y="775"/>
                  <a:pt x="89" y="775"/>
                </a:cubicBezTo>
                <a:cubicBezTo>
                  <a:pt x="88" y="774"/>
                  <a:pt x="88" y="774"/>
                  <a:pt x="88" y="772"/>
                </a:cubicBezTo>
                <a:cubicBezTo>
                  <a:pt x="89" y="763"/>
                  <a:pt x="89" y="763"/>
                  <a:pt x="89" y="763"/>
                </a:cubicBezTo>
                <a:cubicBezTo>
                  <a:pt x="88" y="763"/>
                  <a:pt x="87" y="762"/>
                  <a:pt x="86" y="762"/>
                </a:cubicBezTo>
                <a:cubicBezTo>
                  <a:pt x="78" y="765"/>
                  <a:pt x="78" y="765"/>
                  <a:pt x="78" y="765"/>
                </a:cubicBezTo>
                <a:cubicBezTo>
                  <a:pt x="77" y="765"/>
                  <a:pt x="75" y="765"/>
                  <a:pt x="75" y="764"/>
                </a:cubicBezTo>
                <a:cubicBezTo>
                  <a:pt x="71" y="758"/>
                  <a:pt x="71" y="758"/>
                  <a:pt x="71" y="758"/>
                </a:cubicBezTo>
                <a:cubicBezTo>
                  <a:pt x="71" y="758"/>
                  <a:pt x="71" y="756"/>
                  <a:pt x="72" y="755"/>
                </a:cubicBezTo>
                <a:cubicBezTo>
                  <a:pt x="78" y="749"/>
                  <a:pt x="78" y="749"/>
                  <a:pt x="78" y="749"/>
                </a:cubicBezTo>
                <a:cubicBezTo>
                  <a:pt x="78" y="748"/>
                  <a:pt x="78" y="746"/>
                  <a:pt x="78" y="745"/>
                </a:cubicBezTo>
                <a:cubicBezTo>
                  <a:pt x="69" y="742"/>
                  <a:pt x="69" y="742"/>
                  <a:pt x="69" y="742"/>
                </a:cubicBezTo>
                <a:cubicBezTo>
                  <a:pt x="68" y="742"/>
                  <a:pt x="68" y="740"/>
                  <a:pt x="68" y="739"/>
                </a:cubicBezTo>
                <a:cubicBezTo>
                  <a:pt x="69" y="733"/>
                  <a:pt x="69" y="733"/>
                  <a:pt x="69" y="733"/>
                </a:cubicBezTo>
                <a:cubicBezTo>
                  <a:pt x="69" y="732"/>
                  <a:pt x="70" y="731"/>
                  <a:pt x="71" y="731"/>
                </a:cubicBezTo>
                <a:cubicBezTo>
                  <a:pt x="80" y="731"/>
                  <a:pt x="80" y="731"/>
                  <a:pt x="80" y="731"/>
                </a:cubicBezTo>
                <a:cubicBezTo>
                  <a:pt x="81" y="730"/>
                  <a:pt x="81" y="730"/>
                  <a:pt x="82" y="729"/>
                </a:cubicBezTo>
                <a:cubicBezTo>
                  <a:pt x="77" y="721"/>
                  <a:pt x="77" y="721"/>
                  <a:pt x="77" y="721"/>
                </a:cubicBezTo>
                <a:cubicBezTo>
                  <a:pt x="77" y="720"/>
                  <a:pt x="77" y="719"/>
                  <a:pt x="78" y="718"/>
                </a:cubicBezTo>
                <a:cubicBezTo>
                  <a:pt x="82" y="714"/>
                  <a:pt x="82" y="714"/>
                  <a:pt x="82" y="714"/>
                </a:cubicBezTo>
                <a:cubicBezTo>
                  <a:pt x="83" y="713"/>
                  <a:pt x="85" y="713"/>
                  <a:pt x="86" y="714"/>
                </a:cubicBezTo>
                <a:cubicBezTo>
                  <a:pt x="93" y="719"/>
                  <a:pt x="93" y="719"/>
                  <a:pt x="93" y="719"/>
                </a:cubicBezTo>
                <a:cubicBezTo>
                  <a:pt x="93" y="719"/>
                  <a:pt x="94" y="719"/>
                  <a:pt x="95" y="718"/>
                </a:cubicBezTo>
                <a:cubicBezTo>
                  <a:pt x="97" y="710"/>
                  <a:pt x="97" y="710"/>
                  <a:pt x="97" y="710"/>
                </a:cubicBezTo>
                <a:cubicBezTo>
                  <a:pt x="97" y="709"/>
                  <a:pt x="98" y="708"/>
                  <a:pt x="99" y="708"/>
                </a:cubicBezTo>
                <a:cubicBezTo>
                  <a:pt x="106" y="708"/>
                  <a:pt x="106" y="708"/>
                  <a:pt x="106" y="708"/>
                </a:cubicBezTo>
                <a:cubicBezTo>
                  <a:pt x="107" y="708"/>
                  <a:pt x="108" y="709"/>
                  <a:pt x="108" y="710"/>
                </a:cubicBezTo>
                <a:cubicBezTo>
                  <a:pt x="110" y="718"/>
                  <a:pt x="110" y="718"/>
                  <a:pt x="110" y="718"/>
                </a:cubicBezTo>
                <a:cubicBezTo>
                  <a:pt x="111" y="719"/>
                  <a:pt x="112" y="719"/>
                  <a:pt x="112" y="719"/>
                </a:cubicBezTo>
                <a:cubicBezTo>
                  <a:pt x="120" y="714"/>
                  <a:pt x="120" y="714"/>
                  <a:pt x="120" y="714"/>
                </a:cubicBezTo>
                <a:cubicBezTo>
                  <a:pt x="120" y="713"/>
                  <a:pt x="122" y="713"/>
                  <a:pt x="123" y="714"/>
                </a:cubicBezTo>
                <a:cubicBezTo>
                  <a:pt x="127" y="718"/>
                  <a:pt x="127" y="718"/>
                  <a:pt x="127" y="718"/>
                </a:cubicBezTo>
                <a:cubicBezTo>
                  <a:pt x="128" y="718"/>
                  <a:pt x="128" y="720"/>
                  <a:pt x="128" y="721"/>
                </a:cubicBezTo>
                <a:cubicBezTo>
                  <a:pt x="124" y="729"/>
                  <a:pt x="124" y="729"/>
                  <a:pt x="124" y="729"/>
                </a:cubicBezTo>
                <a:cubicBezTo>
                  <a:pt x="124" y="730"/>
                  <a:pt x="124" y="730"/>
                  <a:pt x="125" y="731"/>
                </a:cubicBezTo>
                <a:cubicBezTo>
                  <a:pt x="134" y="731"/>
                  <a:pt x="134" y="731"/>
                  <a:pt x="134" y="731"/>
                </a:cubicBezTo>
                <a:cubicBezTo>
                  <a:pt x="135" y="731"/>
                  <a:pt x="136" y="732"/>
                  <a:pt x="136" y="733"/>
                </a:cubicBezTo>
                <a:cubicBezTo>
                  <a:pt x="137" y="739"/>
                  <a:pt x="137" y="739"/>
                  <a:pt x="137" y="739"/>
                </a:cubicBezTo>
                <a:cubicBezTo>
                  <a:pt x="137" y="740"/>
                  <a:pt x="137" y="742"/>
                  <a:pt x="136" y="742"/>
                </a:cubicBezTo>
                <a:cubicBezTo>
                  <a:pt x="127" y="745"/>
                  <a:pt x="127" y="745"/>
                  <a:pt x="127" y="745"/>
                </a:cubicBezTo>
                <a:close/>
                <a:moveTo>
                  <a:pt x="116" y="742"/>
                </a:moveTo>
                <a:cubicBezTo>
                  <a:pt x="116" y="735"/>
                  <a:pt x="110" y="729"/>
                  <a:pt x="103" y="729"/>
                </a:cubicBezTo>
                <a:cubicBezTo>
                  <a:pt x="95" y="729"/>
                  <a:pt x="89" y="735"/>
                  <a:pt x="89" y="742"/>
                </a:cubicBezTo>
                <a:cubicBezTo>
                  <a:pt x="89" y="750"/>
                  <a:pt x="95" y="756"/>
                  <a:pt x="103" y="756"/>
                </a:cubicBezTo>
                <a:cubicBezTo>
                  <a:pt x="110" y="756"/>
                  <a:pt x="116" y="750"/>
                  <a:pt x="116" y="742"/>
                </a:cubicBezTo>
                <a:close/>
                <a:moveTo>
                  <a:pt x="542" y="318"/>
                </a:moveTo>
                <a:cubicBezTo>
                  <a:pt x="542" y="317"/>
                  <a:pt x="543" y="316"/>
                  <a:pt x="543" y="315"/>
                </a:cubicBezTo>
                <a:cubicBezTo>
                  <a:pt x="539" y="307"/>
                  <a:pt x="539" y="307"/>
                  <a:pt x="539" y="307"/>
                </a:cubicBezTo>
                <a:cubicBezTo>
                  <a:pt x="538" y="307"/>
                  <a:pt x="538" y="305"/>
                  <a:pt x="539" y="304"/>
                </a:cubicBezTo>
                <a:cubicBezTo>
                  <a:pt x="544" y="300"/>
                  <a:pt x="544" y="300"/>
                  <a:pt x="544" y="300"/>
                </a:cubicBezTo>
                <a:cubicBezTo>
                  <a:pt x="545" y="300"/>
                  <a:pt x="546" y="300"/>
                  <a:pt x="547" y="300"/>
                </a:cubicBezTo>
                <a:cubicBezTo>
                  <a:pt x="554" y="306"/>
                  <a:pt x="554" y="306"/>
                  <a:pt x="554" y="306"/>
                </a:cubicBezTo>
                <a:cubicBezTo>
                  <a:pt x="555" y="306"/>
                  <a:pt x="556" y="305"/>
                  <a:pt x="557" y="305"/>
                </a:cubicBezTo>
                <a:cubicBezTo>
                  <a:pt x="559" y="296"/>
                  <a:pt x="559" y="296"/>
                  <a:pt x="559" y="296"/>
                </a:cubicBezTo>
                <a:cubicBezTo>
                  <a:pt x="559" y="295"/>
                  <a:pt x="560" y="294"/>
                  <a:pt x="561" y="294"/>
                </a:cubicBezTo>
                <a:cubicBezTo>
                  <a:pt x="567" y="294"/>
                  <a:pt x="567" y="294"/>
                  <a:pt x="567" y="294"/>
                </a:cubicBezTo>
                <a:cubicBezTo>
                  <a:pt x="568" y="294"/>
                  <a:pt x="569" y="295"/>
                  <a:pt x="569" y="296"/>
                </a:cubicBezTo>
                <a:cubicBezTo>
                  <a:pt x="571" y="305"/>
                  <a:pt x="571" y="305"/>
                  <a:pt x="571" y="305"/>
                </a:cubicBezTo>
                <a:cubicBezTo>
                  <a:pt x="572" y="305"/>
                  <a:pt x="573" y="306"/>
                  <a:pt x="574" y="306"/>
                </a:cubicBezTo>
                <a:cubicBezTo>
                  <a:pt x="581" y="300"/>
                  <a:pt x="581" y="300"/>
                  <a:pt x="581" y="300"/>
                </a:cubicBezTo>
                <a:cubicBezTo>
                  <a:pt x="582" y="300"/>
                  <a:pt x="583" y="300"/>
                  <a:pt x="584" y="300"/>
                </a:cubicBezTo>
                <a:cubicBezTo>
                  <a:pt x="589" y="304"/>
                  <a:pt x="589" y="304"/>
                  <a:pt x="589" y="304"/>
                </a:cubicBezTo>
                <a:cubicBezTo>
                  <a:pt x="589" y="305"/>
                  <a:pt x="590" y="307"/>
                  <a:pt x="589" y="307"/>
                </a:cubicBezTo>
                <a:cubicBezTo>
                  <a:pt x="585" y="315"/>
                  <a:pt x="585" y="315"/>
                  <a:pt x="585" y="315"/>
                </a:cubicBezTo>
                <a:cubicBezTo>
                  <a:pt x="585" y="316"/>
                  <a:pt x="586" y="317"/>
                  <a:pt x="586" y="318"/>
                </a:cubicBezTo>
                <a:cubicBezTo>
                  <a:pt x="595" y="318"/>
                  <a:pt x="595" y="318"/>
                  <a:pt x="595" y="318"/>
                </a:cubicBezTo>
                <a:cubicBezTo>
                  <a:pt x="596" y="318"/>
                  <a:pt x="597" y="319"/>
                  <a:pt x="597" y="320"/>
                </a:cubicBezTo>
                <a:cubicBezTo>
                  <a:pt x="599" y="326"/>
                  <a:pt x="599" y="326"/>
                  <a:pt x="599" y="326"/>
                </a:cubicBezTo>
                <a:cubicBezTo>
                  <a:pt x="599" y="327"/>
                  <a:pt x="598" y="328"/>
                  <a:pt x="597" y="328"/>
                </a:cubicBezTo>
                <a:cubicBezTo>
                  <a:pt x="589" y="332"/>
                  <a:pt x="589" y="332"/>
                  <a:pt x="589" y="332"/>
                </a:cubicBezTo>
                <a:cubicBezTo>
                  <a:pt x="589" y="333"/>
                  <a:pt x="589" y="334"/>
                  <a:pt x="588" y="335"/>
                </a:cubicBezTo>
                <a:cubicBezTo>
                  <a:pt x="595" y="340"/>
                  <a:pt x="595" y="340"/>
                  <a:pt x="595" y="340"/>
                </a:cubicBezTo>
                <a:cubicBezTo>
                  <a:pt x="596" y="341"/>
                  <a:pt x="596" y="342"/>
                  <a:pt x="596" y="343"/>
                </a:cubicBezTo>
                <a:cubicBezTo>
                  <a:pt x="593" y="349"/>
                  <a:pt x="593" y="349"/>
                  <a:pt x="593" y="349"/>
                </a:cubicBezTo>
                <a:cubicBezTo>
                  <a:pt x="592" y="350"/>
                  <a:pt x="591" y="350"/>
                  <a:pt x="590" y="350"/>
                </a:cubicBezTo>
                <a:cubicBezTo>
                  <a:pt x="581" y="347"/>
                  <a:pt x="581" y="347"/>
                  <a:pt x="581" y="347"/>
                </a:cubicBezTo>
                <a:cubicBezTo>
                  <a:pt x="581" y="347"/>
                  <a:pt x="581" y="348"/>
                  <a:pt x="580" y="348"/>
                </a:cubicBezTo>
                <a:cubicBezTo>
                  <a:pt x="582" y="357"/>
                  <a:pt x="582" y="357"/>
                  <a:pt x="582" y="357"/>
                </a:cubicBezTo>
                <a:cubicBezTo>
                  <a:pt x="582" y="358"/>
                  <a:pt x="582" y="359"/>
                  <a:pt x="581" y="360"/>
                </a:cubicBezTo>
                <a:cubicBezTo>
                  <a:pt x="575" y="362"/>
                  <a:pt x="575" y="362"/>
                  <a:pt x="575" y="362"/>
                </a:cubicBezTo>
                <a:cubicBezTo>
                  <a:pt x="574" y="363"/>
                  <a:pt x="573" y="362"/>
                  <a:pt x="572" y="362"/>
                </a:cubicBezTo>
                <a:cubicBezTo>
                  <a:pt x="567" y="354"/>
                  <a:pt x="567" y="354"/>
                  <a:pt x="567" y="354"/>
                </a:cubicBezTo>
                <a:cubicBezTo>
                  <a:pt x="566" y="354"/>
                  <a:pt x="565" y="354"/>
                  <a:pt x="564" y="354"/>
                </a:cubicBezTo>
                <a:cubicBezTo>
                  <a:pt x="564" y="354"/>
                  <a:pt x="564" y="354"/>
                  <a:pt x="564" y="354"/>
                </a:cubicBezTo>
                <a:cubicBezTo>
                  <a:pt x="559" y="362"/>
                  <a:pt x="559" y="362"/>
                  <a:pt x="559" y="362"/>
                </a:cubicBezTo>
                <a:cubicBezTo>
                  <a:pt x="559" y="363"/>
                  <a:pt x="558" y="363"/>
                  <a:pt x="557" y="363"/>
                </a:cubicBezTo>
                <a:cubicBezTo>
                  <a:pt x="551" y="361"/>
                  <a:pt x="551" y="361"/>
                  <a:pt x="551" y="361"/>
                </a:cubicBezTo>
                <a:cubicBezTo>
                  <a:pt x="550" y="361"/>
                  <a:pt x="549" y="360"/>
                  <a:pt x="549" y="359"/>
                </a:cubicBezTo>
                <a:cubicBezTo>
                  <a:pt x="550" y="350"/>
                  <a:pt x="550" y="350"/>
                  <a:pt x="550" y="350"/>
                </a:cubicBezTo>
                <a:cubicBezTo>
                  <a:pt x="549" y="349"/>
                  <a:pt x="548" y="349"/>
                  <a:pt x="547" y="348"/>
                </a:cubicBezTo>
                <a:cubicBezTo>
                  <a:pt x="539" y="351"/>
                  <a:pt x="539" y="351"/>
                  <a:pt x="539" y="351"/>
                </a:cubicBezTo>
                <a:cubicBezTo>
                  <a:pt x="538" y="351"/>
                  <a:pt x="537" y="351"/>
                  <a:pt x="536" y="350"/>
                </a:cubicBezTo>
                <a:cubicBezTo>
                  <a:pt x="533" y="345"/>
                  <a:pt x="533" y="345"/>
                  <a:pt x="533" y="345"/>
                </a:cubicBezTo>
                <a:cubicBezTo>
                  <a:pt x="532" y="344"/>
                  <a:pt x="532" y="343"/>
                  <a:pt x="533" y="342"/>
                </a:cubicBezTo>
                <a:cubicBezTo>
                  <a:pt x="540" y="336"/>
                  <a:pt x="540" y="336"/>
                  <a:pt x="540" y="336"/>
                </a:cubicBezTo>
                <a:cubicBezTo>
                  <a:pt x="540" y="335"/>
                  <a:pt x="539" y="333"/>
                  <a:pt x="539" y="332"/>
                </a:cubicBezTo>
                <a:cubicBezTo>
                  <a:pt x="531" y="328"/>
                  <a:pt x="531" y="328"/>
                  <a:pt x="531" y="328"/>
                </a:cubicBezTo>
                <a:cubicBezTo>
                  <a:pt x="530" y="328"/>
                  <a:pt x="529" y="327"/>
                  <a:pt x="529" y="326"/>
                </a:cubicBezTo>
                <a:cubicBezTo>
                  <a:pt x="530" y="320"/>
                  <a:pt x="530" y="320"/>
                  <a:pt x="530" y="320"/>
                </a:cubicBezTo>
                <a:cubicBezTo>
                  <a:pt x="531" y="319"/>
                  <a:pt x="532" y="318"/>
                  <a:pt x="533" y="318"/>
                </a:cubicBezTo>
                <a:cubicBezTo>
                  <a:pt x="542" y="318"/>
                  <a:pt x="542" y="318"/>
                  <a:pt x="542" y="318"/>
                </a:cubicBezTo>
                <a:close/>
                <a:moveTo>
                  <a:pt x="551" y="329"/>
                </a:moveTo>
                <a:cubicBezTo>
                  <a:pt x="551" y="336"/>
                  <a:pt x="557" y="342"/>
                  <a:pt x="564" y="342"/>
                </a:cubicBezTo>
                <a:cubicBezTo>
                  <a:pt x="571" y="342"/>
                  <a:pt x="577" y="336"/>
                  <a:pt x="577" y="329"/>
                </a:cubicBezTo>
                <a:cubicBezTo>
                  <a:pt x="577" y="322"/>
                  <a:pt x="571" y="316"/>
                  <a:pt x="564" y="316"/>
                </a:cubicBezTo>
                <a:cubicBezTo>
                  <a:pt x="557" y="316"/>
                  <a:pt x="551" y="322"/>
                  <a:pt x="551" y="329"/>
                </a:cubicBezTo>
                <a:close/>
                <a:moveTo>
                  <a:pt x="564" y="335"/>
                </a:moveTo>
                <a:cubicBezTo>
                  <a:pt x="567" y="335"/>
                  <a:pt x="570" y="332"/>
                  <a:pt x="570" y="329"/>
                </a:cubicBezTo>
                <a:cubicBezTo>
                  <a:pt x="570" y="326"/>
                  <a:pt x="567" y="323"/>
                  <a:pt x="564" y="323"/>
                </a:cubicBezTo>
                <a:cubicBezTo>
                  <a:pt x="561" y="323"/>
                  <a:pt x="558" y="326"/>
                  <a:pt x="558" y="329"/>
                </a:cubicBezTo>
                <a:cubicBezTo>
                  <a:pt x="558" y="332"/>
                  <a:pt x="561" y="335"/>
                  <a:pt x="564" y="335"/>
                </a:cubicBezTo>
                <a:close/>
                <a:moveTo>
                  <a:pt x="471" y="249"/>
                </a:moveTo>
                <a:cubicBezTo>
                  <a:pt x="471" y="248"/>
                  <a:pt x="472" y="247"/>
                  <a:pt x="472" y="247"/>
                </a:cubicBezTo>
                <a:cubicBezTo>
                  <a:pt x="468" y="239"/>
                  <a:pt x="468" y="239"/>
                  <a:pt x="468" y="239"/>
                </a:cubicBezTo>
                <a:cubicBezTo>
                  <a:pt x="467" y="238"/>
                  <a:pt x="467" y="236"/>
                  <a:pt x="468" y="236"/>
                </a:cubicBezTo>
                <a:cubicBezTo>
                  <a:pt x="473" y="232"/>
                  <a:pt x="473" y="232"/>
                  <a:pt x="473" y="232"/>
                </a:cubicBezTo>
                <a:cubicBezTo>
                  <a:pt x="474" y="231"/>
                  <a:pt x="475" y="231"/>
                  <a:pt x="476" y="232"/>
                </a:cubicBezTo>
                <a:cubicBezTo>
                  <a:pt x="483" y="237"/>
                  <a:pt x="483" y="237"/>
                  <a:pt x="483" y="237"/>
                </a:cubicBezTo>
                <a:cubicBezTo>
                  <a:pt x="484" y="237"/>
                  <a:pt x="485" y="236"/>
                  <a:pt x="486" y="236"/>
                </a:cubicBezTo>
                <a:cubicBezTo>
                  <a:pt x="488" y="227"/>
                  <a:pt x="488" y="227"/>
                  <a:pt x="488" y="227"/>
                </a:cubicBezTo>
                <a:cubicBezTo>
                  <a:pt x="488" y="226"/>
                  <a:pt x="489" y="225"/>
                  <a:pt x="490" y="225"/>
                </a:cubicBezTo>
                <a:cubicBezTo>
                  <a:pt x="496" y="225"/>
                  <a:pt x="496" y="225"/>
                  <a:pt x="496" y="225"/>
                </a:cubicBezTo>
                <a:cubicBezTo>
                  <a:pt x="497" y="225"/>
                  <a:pt x="498" y="226"/>
                  <a:pt x="498" y="227"/>
                </a:cubicBezTo>
                <a:cubicBezTo>
                  <a:pt x="500" y="236"/>
                  <a:pt x="500" y="236"/>
                  <a:pt x="500" y="236"/>
                </a:cubicBezTo>
                <a:cubicBezTo>
                  <a:pt x="501" y="236"/>
                  <a:pt x="502" y="237"/>
                  <a:pt x="503" y="237"/>
                </a:cubicBezTo>
                <a:cubicBezTo>
                  <a:pt x="510" y="232"/>
                  <a:pt x="510" y="232"/>
                  <a:pt x="510" y="232"/>
                </a:cubicBezTo>
                <a:cubicBezTo>
                  <a:pt x="511" y="231"/>
                  <a:pt x="512" y="231"/>
                  <a:pt x="513" y="232"/>
                </a:cubicBezTo>
                <a:cubicBezTo>
                  <a:pt x="518" y="236"/>
                  <a:pt x="518" y="236"/>
                  <a:pt x="518" y="236"/>
                </a:cubicBezTo>
                <a:cubicBezTo>
                  <a:pt x="519" y="236"/>
                  <a:pt x="519" y="238"/>
                  <a:pt x="518" y="239"/>
                </a:cubicBezTo>
                <a:cubicBezTo>
                  <a:pt x="514" y="247"/>
                  <a:pt x="514" y="247"/>
                  <a:pt x="514" y="247"/>
                </a:cubicBezTo>
                <a:cubicBezTo>
                  <a:pt x="514" y="247"/>
                  <a:pt x="515" y="248"/>
                  <a:pt x="515" y="249"/>
                </a:cubicBezTo>
                <a:cubicBezTo>
                  <a:pt x="524" y="249"/>
                  <a:pt x="524" y="249"/>
                  <a:pt x="524" y="249"/>
                </a:cubicBezTo>
                <a:cubicBezTo>
                  <a:pt x="525" y="249"/>
                  <a:pt x="526" y="250"/>
                  <a:pt x="527" y="251"/>
                </a:cubicBezTo>
                <a:cubicBezTo>
                  <a:pt x="528" y="257"/>
                  <a:pt x="528" y="257"/>
                  <a:pt x="528" y="257"/>
                </a:cubicBezTo>
                <a:cubicBezTo>
                  <a:pt x="528" y="258"/>
                  <a:pt x="527" y="259"/>
                  <a:pt x="526" y="260"/>
                </a:cubicBezTo>
                <a:cubicBezTo>
                  <a:pt x="518" y="263"/>
                  <a:pt x="518" y="263"/>
                  <a:pt x="518" y="263"/>
                </a:cubicBezTo>
                <a:cubicBezTo>
                  <a:pt x="518" y="264"/>
                  <a:pt x="518" y="265"/>
                  <a:pt x="517" y="266"/>
                </a:cubicBezTo>
                <a:cubicBezTo>
                  <a:pt x="524" y="272"/>
                  <a:pt x="524" y="272"/>
                  <a:pt x="524" y="272"/>
                </a:cubicBezTo>
                <a:cubicBezTo>
                  <a:pt x="525" y="272"/>
                  <a:pt x="525" y="273"/>
                  <a:pt x="525" y="274"/>
                </a:cubicBezTo>
                <a:cubicBezTo>
                  <a:pt x="522" y="280"/>
                  <a:pt x="522" y="280"/>
                  <a:pt x="522" y="280"/>
                </a:cubicBezTo>
                <a:cubicBezTo>
                  <a:pt x="521" y="281"/>
                  <a:pt x="520" y="281"/>
                  <a:pt x="519" y="281"/>
                </a:cubicBezTo>
                <a:cubicBezTo>
                  <a:pt x="510" y="278"/>
                  <a:pt x="510" y="278"/>
                  <a:pt x="510" y="278"/>
                </a:cubicBezTo>
                <a:cubicBezTo>
                  <a:pt x="510" y="279"/>
                  <a:pt x="510" y="279"/>
                  <a:pt x="509" y="280"/>
                </a:cubicBezTo>
                <a:cubicBezTo>
                  <a:pt x="511" y="288"/>
                  <a:pt x="511" y="288"/>
                  <a:pt x="511" y="288"/>
                </a:cubicBezTo>
                <a:cubicBezTo>
                  <a:pt x="511" y="289"/>
                  <a:pt x="511" y="291"/>
                  <a:pt x="510" y="291"/>
                </a:cubicBezTo>
                <a:cubicBezTo>
                  <a:pt x="504" y="293"/>
                  <a:pt x="504" y="293"/>
                  <a:pt x="504" y="293"/>
                </a:cubicBezTo>
                <a:cubicBezTo>
                  <a:pt x="503" y="294"/>
                  <a:pt x="502" y="293"/>
                  <a:pt x="501" y="293"/>
                </a:cubicBezTo>
                <a:cubicBezTo>
                  <a:pt x="496" y="285"/>
                  <a:pt x="496" y="285"/>
                  <a:pt x="496" y="285"/>
                </a:cubicBezTo>
                <a:cubicBezTo>
                  <a:pt x="495" y="285"/>
                  <a:pt x="494" y="285"/>
                  <a:pt x="493" y="285"/>
                </a:cubicBezTo>
                <a:cubicBezTo>
                  <a:pt x="493" y="285"/>
                  <a:pt x="493" y="285"/>
                  <a:pt x="493" y="285"/>
                </a:cubicBezTo>
                <a:cubicBezTo>
                  <a:pt x="489" y="293"/>
                  <a:pt x="489" y="293"/>
                  <a:pt x="489" y="293"/>
                </a:cubicBezTo>
                <a:cubicBezTo>
                  <a:pt x="488" y="294"/>
                  <a:pt x="487" y="295"/>
                  <a:pt x="486" y="294"/>
                </a:cubicBezTo>
                <a:cubicBezTo>
                  <a:pt x="480" y="292"/>
                  <a:pt x="480" y="292"/>
                  <a:pt x="480" y="292"/>
                </a:cubicBezTo>
                <a:cubicBezTo>
                  <a:pt x="479" y="292"/>
                  <a:pt x="478" y="291"/>
                  <a:pt x="478" y="290"/>
                </a:cubicBezTo>
                <a:cubicBezTo>
                  <a:pt x="479" y="281"/>
                  <a:pt x="479" y="281"/>
                  <a:pt x="479" y="281"/>
                </a:cubicBezTo>
                <a:cubicBezTo>
                  <a:pt x="478" y="280"/>
                  <a:pt x="478" y="280"/>
                  <a:pt x="477" y="279"/>
                </a:cubicBezTo>
                <a:cubicBezTo>
                  <a:pt x="468" y="282"/>
                  <a:pt x="468" y="282"/>
                  <a:pt x="468" y="282"/>
                </a:cubicBezTo>
                <a:cubicBezTo>
                  <a:pt x="467" y="283"/>
                  <a:pt x="466" y="282"/>
                  <a:pt x="465" y="281"/>
                </a:cubicBezTo>
                <a:cubicBezTo>
                  <a:pt x="462" y="276"/>
                  <a:pt x="462" y="276"/>
                  <a:pt x="462" y="276"/>
                </a:cubicBezTo>
                <a:cubicBezTo>
                  <a:pt x="462" y="275"/>
                  <a:pt x="462" y="274"/>
                  <a:pt x="462" y="273"/>
                </a:cubicBezTo>
                <a:cubicBezTo>
                  <a:pt x="469" y="267"/>
                  <a:pt x="469" y="267"/>
                  <a:pt x="469" y="267"/>
                </a:cubicBezTo>
                <a:cubicBezTo>
                  <a:pt x="469" y="266"/>
                  <a:pt x="468" y="264"/>
                  <a:pt x="468" y="263"/>
                </a:cubicBezTo>
                <a:cubicBezTo>
                  <a:pt x="460" y="260"/>
                  <a:pt x="460" y="260"/>
                  <a:pt x="460" y="260"/>
                </a:cubicBezTo>
                <a:cubicBezTo>
                  <a:pt x="459" y="259"/>
                  <a:pt x="458" y="258"/>
                  <a:pt x="459" y="257"/>
                </a:cubicBezTo>
                <a:cubicBezTo>
                  <a:pt x="459" y="251"/>
                  <a:pt x="459" y="251"/>
                  <a:pt x="459" y="251"/>
                </a:cubicBezTo>
                <a:cubicBezTo>
                  <a:pt x="460" y="250"/>
                  <a:pt x="461" y="249"/>
                  <a:pt x="462" y="249"/>
                </a:cubicBezTo>
                <a:cubicBezTo>
                  <a:pt x="471" y="249"/>
                  <a:pt x="471" y="249"/>
                  <a:pt x="471" y="249"/>
                </a:cubicBezTo>
                <a:close/>
                <a:moveTo>
                  <a:pt x="480" y="260"/>
                </a:moveTo>
                <a:cubicBezTo>
                  <a:pt x="480" y="268"/>
                  <a:pt x="486" y="273"/>
                  <a:pt x="493" y="273"/>
                </a:cubicBezTo>
                <a:cubicBezTo>
                  <a:pt x="500" y="273"/>
                  <a:pt x="506" y="268"/>
                  <a:pt x="506" y="260"/>
                </a:cubicBezTo>
                <a:cubicBezTo>
                  <a:pt x="506" y="253"/>
                  <a:pt x="500" y="247"/>
                  <a:pt x="493" y="247"/>
                </a:cubicBezTo>
                <a:cubicBezTo>
                  <a:pt x="486" y="247"/>
                  <a:pt x="480" y="253"/>
                  <a:pt x="480" y="260"/>
                </a:cubicBezTo>
                <a:close/>
                <a:moveTo>
                  <a:pt x="358" y="75"/>
                </a:moveTo>
                <a:cubicBezTo>
                  <a:pt x="359" y="76"/>
                  <a:pt x="360" y="76"/>
                  <a:pt x="361" y="76"/>
                </a:cubicBezTo>
                <a:cubicBezTo>
                  <a:pt x="361" y="76"/>
                  <a:pt x="361" y="76"/>
                  <a:pt x="370" y="72"/>
                </a:cubicBezTo>
                <a:cubicBezTo>
                  <a:pt x="371" y="73"/>
                  <a:pt x="371" y="74"/>
                  <a:pt x="372" y="74"/>
                </a:cubicBezTo>
                <a:cubicBezTo>
                  <a:pt x="372" y="74"/>
                  <a:pt x="372" y="74"/>
                  <a:pt x="371" y="83"/>
                </a:cubicBezTo>
                <a:cubicBezTo>
                  <a:pt x="371" y="84"/>
                  <a:pt x="372" y="85"/>
                  <a:pt x="373" y="86"/>
                </a:cubicBezTo>
                <a:cubicBezTo>
                  <a:pt x="373" y="86"/>
                  <a:pt x="373" y="86"/>
                  <a:pt x="379" y="88"/>
                </a:cubicBezTo>
                <a:cubicBezTo>
                  <a:pt x="380" y="88"/>
                  <a:pt x="381" y="88"/>
                  <a:pt x="382" y="87"/>
                </a:cubicBezTo>
                <a:cubicBezTo>
                  <a:pt x="382" y="87"/>
                  <a:pt x="382" y="87"/>
                  <a:pt x="386" y="79"/>
                </a:cubicBezTo>
                <a:cubicBezTo>
                  <a:pt x="386" y="79"/>
                  <a:pt x="386" y="79"/>
                  <a:pt x="386" y="79"/>
                </a:cubicBezTo>
                <a:cubicBezTo>
                  <a:pt x="387" y="79"/>
                  <a:pt x="388" y="79"/>
                  <a:pt x="389" y="78"/>
                </a:cubicBezTo>
                <a:cubicBezTo>
                  <a:pt x="389" y="78"/>
                  <a:pt x="389" y="78"/>
                  <a:pt x="394" y="86"/>
                </a:cubicBezTo>
                <a:cubicBezTo>
                  <a:pt x="395" y="87"/>
                  <a:pt x="396" y="87"/>
                  <a:pt x="397" y="87"/>
                </a:cubicBezTo>
                <a:cubicBezTo>
                  <a:pt x="397" y="87"/>
                  <a:pt x="397" y="87"/>
                  <a:pt x="403" y="84"/>
                </a:cubicBezTo>
                <a:cubicBezTo>
                  <a:pt x="404" y="84"/>
                  <a:pt x="404" y="83"/>
                  <a:pt x="404" y="82"/>
                </a:cubicBezTo>
                <a:cubicBezTo>
                  <a:pt x="404" y="82"/>
                  <a:pt x="404" y="82"/>
                  <a:pt x="402" y="73"/>
                </a:cubicBezTo>
                <a:cubicBezTo>
                  <a:pt x="403" y="72"/>
                  <a:pt x="403" y="72"/>
                  <a:pt x="403" y="72"/>
                </a:cubicBezTo>
                <a:cubicBezTo>
                  <a:pt x="403" y="72"/>
                  <a:pt x="403" y="72"/>
                  <a:pt x="412" y="74"/>
                </a:cubicBezTo>
                <a:cubicBezTo>
                  <a:pt x="413" y="75"/>
                  <a:pt x="414" y="74"/>
                  <a:pt x="415" y="73"/>
                </a:cubicBezTo>
                <a:cubicBezTo>
                  <a:pt x="415" y="73"/>
                  <a:pt x="415" y="73"/>
                  <a:pt x="418" y="68"/>
                </a:cubicBezTo>
                <a:cubicBezTo>
                  <a:pt x="418" y="67"/>
                  <a:pt x="418" y="65"/>
                  <a:pt x="418" y="65"/>
                </a:cubicBezTo>
                <a:cubicBezTo>
                  <a:pt x="418" y="65"/>
                  <a:pt x="418" y="65"/>
                  <a:pt x="410" y="59"/>
                </a:cubicBezTo>
                <a:cubicBezTo>
                  <a:pt x="411" y="58"/>
                  <a:pt x="411" y="57"/>
                  <a:pt x="411" y="56"/>
                </a:cubicBezTo>
                <a:cubicBezTo>
                  <a:pt x="411" y="56"/>
                  <a:pt x="411" y="56"/>
                  <a:pt x="419" y="53"/>
                </a:cubicBezTo>
                <a:cubicBezTo>
                  <a:pt x="420" y="52"/>
                  <a:pt x="421" y="51"/>
                  <a:pt x="421" y="50"/>
                </a:cubicBezTo>
                <a:cubicBezTo>
                  <a:pt x="420" y="44"/>
                  <a:pt x="420" y="44"/>
                  <a:pt x="420" y="44"/>
                </a:cubicBezTo>
                <a:cubicBezTo>
                  <a:pt x="420" y="44"/>
                  <a:pt x="420" y="44"/>
                  <a:pt x="420" y="44"/>
                </a:cubicBezTo>
                <a:cubicBezTo>
                  <a:pt x="413" y="47"/>
                  <a:pt x="406" y="50"/>
                  <a:pt x="399" y="53"/>
                </a:cubicBezTo>
                <a:cubicBezTo>
                  <a:pt x="399" y="53"/>
                  <a:pt x="399" y="53"/>
                  <a:pt x="399" y="53"/>
                </a:cubicBezTo>
                <a:cubicBezTo>
                  <a:pt x="399" y="61"/>
                  <a:pt x="393" y="67"/>
                  <a:pt x="386" y="67"/>
                </a:cubicBezTo>
                <a:cubicBezTo>
                  <a:pt x="383" y="67"/>
                  <a:pt x="379" y="65"/>
                  <a:pt x="377" y="63"/>
                </a:cubicBezTo>
                <a:cubicBezTo>
                  <a:pt x="370" y="66"/>
                  <a:pt x="364" y="69"/>
                  <a:pt x="357" y="73"/>
                </a:cubicBezTo>
                <a:cubicBezTo>
                  <a:pt x="358" y="73"/>
                  <a:pt x="358" y="74"/>
                  <a:pt x="358" y="75"/>
                </a:cubicBezTo>
                <a:close/>
                <a:moveTo>
                  <a:pt x="459" y="326"/>
                </a:moveTo>
                <a:cubicBezTo>
                  <a:pt x="459" y="320"/>
                  <a:pt x="459" y="320"/>
                  <a:pt x="459" y="320"/>
                </a:cubicBezTo>
                <a:cubicBezTo>
                  <a:pt x="460" y="319"/>
                  <a:pt x="461" y="318"/>
                  <a:pt x="462" y="318"/>
                </a:cubicBezTo>
                <a:cubicBezTo>
                  <a:pt x="471" y="318"/>
                  <a:pt x="471" y="318"/>
                  <a:pt x="471" y="318"/>
                </a:cubicBezTo>
                <a:cubicBezTo>
                  <a:pt x="471" y="317"/>
                  <a:pt x="472" y="316"/>
                  <a:pt x="472" y="315"/>
                </a:cubicBezTo>
                <a:cubicBezTo>
                  <a:pt x="468" y="307"/>
                  <a:pt x="468" y="307"/>
                  <a:pt x="468" y="307"/>
                </a:cubicBezTo>
                <a:cubicBezTo>
                  <a:pt x="467" y="307"/>
                  <a:pt x="467" y="305"/>
                  <a:pt x="468" y="304"/>
                </a:cubicBezTo>
                <a:cubicBezTo>
                  <a:pt x="473" y="300"/>
                  <a:pt x="473" y="300"/>
                  <a:pt x="473" y="300"/>
                </a:cubicBezTo>
                <a:cubicBezTo>
                  <a:pt x="474" y="300"/>
                  <a:pt x="475" y="300"/>
                  <a:pt x="476" y="300"/>
                </a:cubicBezTo>
                <a:cubicBezTo>
                  <a:pt x="483" y="306"/>
                  <a:pt x="483" y="306"/>
                  <a:pt x="483" y="306"/>
                </a:cubicBezTo>
                <a:cubicBezTo>
                  <a:pt x="484" y="306"/>
                  <a:pt x="485" y="305"/>
                  <a:pt x="486" y="305"/>
                </a:cubicBezTo>
                <a:cubicBezTo>
                  <a:pt x="488" y="296"/>
                  <a:pt x="488" y="296"/>
                  <a:pt x="488" y="296"/>
                </a:cubicBezTo>
                <a:cubicBezTo>
                  <a:pt x="488" y="295"/>
                  <a:pt x="489" y="294"/>
                  <a:pt x="490" y="294"/>
                </a:cubicBezTo>
                <a:cubicBezTo>
                  <a:pt x="496" y="294"/>
                  <a:pt x="496" y="294"/>
                  <a:pt x="496" y="294"/>
                </a:cubicBezTo>
                <a:cubicBezTo>
                  <a:pt x="497" y="294"/>
                  <a:pt x="498" y="295"/>
                  <a:pt x="498" y="296"/>
                </a:cubicBezTo>
                <a:cubicBezTo>
                  <a:pt x="500" y="305"/>
                  <a:pt x="500" y="305"/>
                  <a:pt x="500" y="305"/>
                </a:cubicBezTo>
                <a:cubicBezTo>
                  <a:pt x="501" y="305"/>
                  <a:pt x="502" y="306"/>
                  <a:pt x="503" y="306"/>
                </a:cubicBezTo>
                <a:cubicBezTo>
                  <a:pt x="510" y="300"/>
                  <a:pt x="510" y="300"/>
                  <a:pt x="510" y="300"/>
                </a:cubicBezTo>
                <a:cubicBezTo>
                  <a:pt x="511" y="300"/>
                  <a:pt x="512" y="300"/>
                  <a:pt x="513" y="300"/>
                </a:cubicBezTo>
                <a:cubicBezTo>
                  <a:pt x="518" y="304"/>
                  <a:pt x="518" y="304"/>
                  <a:pt x="518" y="304"/>
                </a:cubicBezTo>
                <a:cubicBezTo>
                  <a:pt x="519" y="305"/>
                  <a:pt x="519" y="307"/>
                  <a:pt x="518" y="307"/>
                </a:cubicBezTo>
                <a:cubicBezTo>
                  <a:pt x="514" y="315"/>
                  <a:pt x="514" y="315"/>
                  <a:pt x="514" y="315"/>
                </a:cubicBezTo>
                <a:cubicBezTo>
                  <a:pt x="514" y="316"/>
                  <a:pt x="515" y="317"/>
                  <a:pt x="515" y="318"/>
                </a:cubicBezTo>
                <a:cubicBezTo>
                  <a:pt x="524" y="318"/>
                  <a:pt x="524" y="318"/>
                  <a:pt x="524" y="318"/>
                </a:cubicBezTo>
                <a:cubicBezTo>
                  <a:pt x="525" y="318"/>
                  <a:pt x="526" y="319"/>
                  <a:pt x="527" y="320"/>
                </a:cubicBezTo>
                <a:cubicBezTo>
                  <a:pt x="528" y="326"/>
                  <a:pt x="528" y="326"/>
                  <a:pt x="528" y="326"/>
                </a:cubicBezTo>
                <a:cubicBezTo>
                  <a:pt x="528" y="327"/>
                  <a:pt x="527" y="328"/>
                  <a:pt x="526" y="328"/>
                </a:cubicBezTo>
                <a:cubicBezTo>
                  <a:pt x="518" y="332"/>
                  <a:pt x="518" y="332"/>
                  <a:pt x="518" y="332"/>
                </a:cubicBezTo>
                <a:cubicBezTo>
                  <a:pt x="518" y="333"/>
                  <a:pt x="518" y="334"/>
                  <a:pt x="517" y="335"/>
                </a:cubicBezTo>
                <a:cubicBezTo>
                  <a:pt x="524" y="340"/>
                  <a:pt x="524" y="340"/>
                  <a:pt x="524" y="340"/>
                </a:cubicBezTo>
                <a:cubicBezTo>
                  <a:pt x="525" y="341"/>
                  <a:pt x="525" y="342"/>
                  <a:pt x="525" y="343"/>
                </a:cubicBezTo>
                <a:cubicBezTo>
                  <a:pt x="522" y="349"/>
                  <a:pt x="522" y="349"/>
                  <a:pt x="522" y="349"/>
                </a:cubicBezTo>
                <a:cubicBezTo>
                  <a:pt x="521" y="350"/>
                  <a:pt x="520" y="350"/>
                  <a:pt x="519" y="350"/>
                </a:cubicBezTo>
                <a:cubicBezTo>
                  <a:pt x="510" y="347"/>
                  <a:pt x="510" y="347"/>
                  <a:pt x="510" y="347"/>
                </a:cubicBezTo>
                <a:cubicBezTo>
                  <a:pt x="510" y="347"/>
                  <a:pt x="510" y="348"/>
                  <a:pt x="509" y="348"/>
                </a:cubicBezTo>
                <a:cubicBezTo>
                  <a:pt x="511" y="357"/>
                  <a:pt x="511" y="357"/>
                  <a:pt x="511" y="357"/>
                </a:cubicBezTo>
                <a:cubicBezTo>
                  <a:pt x="511" y="358"/>
                  <a:pt x="511" y="359"/>
                  <a:pt x="510" y="360"/>
                </a:cubicBezTo>
                <a:cubicBezTo>
                  <a:pt x="504" y="362"/>
                  <a:pt x="504" y="362"/>
                  <a:pt x="504" y="362"/>
                </a:cubicBezTo>
                <a:cubicBezTo>
                  <a:pt x="503" y="363"/>
                  <a:pt x="502" y="362"/>
                  <a:pt x="501" y="362"/>
                </a:cubicBezTo>
                <a:cubicBezTo>
                  <a:pt x="496" y="354"/>
                  <a:pt x="496" y="354"/>
                  <a:pt x="496" y="354"/>
                </a:cubicBezTo>
                <a:cubicBezTo>
                  <a:pt x="495" y="354"/>
                  <a:pt x="494" y="354"/>
                  <a:pt x="493" y="354"/>
                </a:cubicBezTo>
                <a:cubicBezTo>
                  <a:pt x="493" y="354"/>
                  <a:pt x="493" y="354"/>
                  <a:pt x="493" y="354"/>
                </a:cubicBezTo>
                <a:cubicBezTo>
                  <a:pt x="489" y="362"/>
                  <a:pt x="489" y="362"/>
                  <a:pt x="489" y="362"/>
                </a:cubicBezTo>
                <a:cubicBezTo>
                  <a:pt x="488" y="363"/>
                  <a:pt x="487" y="363"/>
                  <a:pt x="486" y="363"/>
                </a:cubicBezTo>
                <a:cubicBezTo>
                  <a:pt x="480" y="361"/>
                  <a:pt x="480" y="361"/>
                  <a:pt x="480" y="361"/>
                </a:cubicBezTo>
                <a:cubicBezTo>
                  <a:pt x="479" y="361"/>
                  <a:pt x="478" y="360"/>
                  <a:pt x="478" y="359"/>
                </a:cubicBezTo>
                <a:cubicBezTo>
                  <a:pt x="479" y="350"/>
                  <a:pt x="479" y="350"/>
                  <a:pt x="479" y="350"/>
                </a:cubicBezTo>
                <a:cubicBezTo>
                  <a:pt x="478" y="349"/>
                  <a:pt x="478" y="349"/>
                  <a:pt x="477" y="348"/>
                </a:cubicBezTo>
                <a:cubicBezTo>
                  <a:pt x="468" y="351"/>
                  <a:pt x="468" y="351"/>
                  <a:pt x="468" y="351"/>
                </a:cubicBezTo>
                <a:cubicBezTo>
                  <a:pt x="467" y="351"/>
                  <a:pt x="466" y="351"/>
                  <a:pt x="465" y="350"/>
                </a:cubicBezTo>
                <a:cubicBezTo>
                  <a:pt x="462" y="345"/>
                  <a:pt x="462" y="345"/>
                  <a:pt x="462" y="345"/>
                </a:cubicBezTo>
                <a:cubicBezTo>
                  <a:pt x="462" y="344"/>
                  <a:pt x="462" y="343"/>
                  <a:pt x="462" y="342"/>
                </a:cubicBezTo>
                <a:cubicBezTo>
                  <a:pt x="469" y="336"/>
                  <a:pt x="469" y="336"/>
                  <a:pt x="469" y="336"/>
                </a:cubicBezTo>
                <a:cubicBezTo>
                  <a:pt x="469" y="335"/>
                  <a:pt x="468" y="333"/>
                  <a:pt x="468" y="332"/>
                </a:cubicBezTo>
                <a:cubicBezTo>
                  <a:pt x="460" y="328"/>
                  <a:pt x="460" y="328"/>
                  <a:pt x="460" y="328"/>
                </a:cubicBezTo>
                <a:cubicBezTo>
                  <a:pt x="459" y="328"/>
                  <a:pt x="458" y="327"/>
                  <a:pt x="459" y="326"/>
                </a:cubicBezTo>
                <a:close/>
                <a:moveTo>
                  <a:pt x="480" y="329"/>
                </a:moveTo>
                <a:cubicBezTo>
                  <a:pt x="480" y="336"/>
                  <a:pt x="486" y="342"/>
                  <a:pt x="493" y="342"/>
                </a:cubicBezTo>
                <a:cubicBezTo>
                  <a:pt x="500" y="342"/>
                  <a:pt x="506" y="336"/>
                  <a:pt x="506" y="329"/>
                </a:cubicBezTo>
                <a:cubicBezTo>
                  <a:pt x="506" y="322"/>
                  <a:pt x="500" y="316"/>
                  <a:pt x="493" y="316"/>
                </a:cubicBezTo>
                <a:cubicBezTo>
                  <a:pt x="486" y="316"/>
                  <a:pt x="480" y="322"/>
                  <a:pt x="480" y="329"/>
                </a:cubicBezTo>
                <a:close/>
                <a:moveTo>
                  <a:pt x="454" y="363"/>
                </a:moveTo>
                <a:cubicBezTo>
                  <a:pt x="460" y="363"/>
                  <a:pt x="460" y="363"/>
                  <a:pt x="460" y="363"/>
                </a:cubicBezTo>
                <a:cubicBezTo>
                  <a:pt x="461" y="363"/>
                  <a:pt x="462" y="364"/>
                  <a:pt x="462" y="365"/>
                </a:cubicBezTo>
                <a:cubicBezTo>
                  <a:pt x="464" y="374"/>
                  <a:pt x="464" y="374"/>
                  <a:pt x="464" y="374"/>
                </a:cubicBezTo>
                <a:cubicBezTo>
                  <a:pt x="465" y="374"/>
                  <a:pt x="466" y="375"/>
                  <a:pt x="467" y="375"/>
                </a:cubicBezTo>
                <a:cubicBezTo>
                  <a:pt x="474" y="369"/>
                  <a:pt x="474" y="369"/>
                  <a:pt x="474" y="369"/>
                </a:cubicBezTo>
                <a:cubicBezTo>
                  <a:pt x="475" y="369"/>
                  <a:pt x="476" y="369"/>
                  <a:pt x="477" y="369"/>
                </a:cubicBezTo>
                <a:cubicBezTo>
                  <a:pt x="482" y="373"/>
                  <a:pt x="482" y="373"/>
                  <a:pt x="482" y="373"/>
                </a:cubicBezTo>
                <a:cubicBezTo>
                  <a:pt x="483" y="374"/>
                  <a:pt x="483" y="375"/>
                  <a:pt x="482" y="376"/>
                </a:cubicBezTo>
                <a:cubicBezTo>
                  <a:pt x="478" y="384"/>
                  <a:pt x="478" y="384"/>
                  <a:pt x="478" y="384"/>
                </a:cubicBezTo>
                <a:cubicBezTo>
                  <a:pt x="478" y="385"/>
                  <a:pt x="479" y="386"/>
                  <a:pt x="479" y="387"/>
                </a:cubicBezTo>
                <a:cubicBezTo>
                  <a:pt x="488" y="387"/>
                  <a:pt x="488" y="387"/>
                  <a:pt x="488" y="387"/>
                </a:cubicBezTo>
                <a:cubicBezTo>
                  <a:pt x="489" y="387"/>
                  <a:pt x="490" y="387"/>
                  <a:pt x="491" y="389"/>
                </a:cubicBezTo>
                <a:cubicBezTo>
                  <a:pt x="492" y="395"/>
                  <a:pt x="492" y="395"/>
                  <a:pt x="492" y="395"/>
                </a:cubicBezTo>
                <a:cubicBezTo>
                  <a:pt x="492" y="396"/>
                  <a:pt x="491" y="397"/>
                  <a:pt x="490" y="397"/>
                </a:cubicBezTo>
                <a:cubicBezTo>
                  <a:pt x="482" y="401"/>
                  <a:pt x="482" y="401"/>
                  <a:pt x="482" y="401"/>
                </a:cubicBezTo>
                <a:cubicBezTo>
                  <a:pt x="482" y="402"/>
                  <a:pt x="482" y="403"/>
                  <a:pt x="481" y="403"/>
                </a:cubicBezTo>
                <a:cubicBezTo>
                  <a:pt x="488" y="409"/>
                  <a:pt x="488" y="409"/>
                  <a:pt x="488" y="409"/>
                </a:cubicBezTo>
                <a:cubicBezTo>
                  <a:pt x="489" y="410"/>
                  <a:pt x="489" y="411"/>
                  <a:pt x="489" y="412"/>
                </a:cubicBezTo>
                <a:cubicBezTo>
                  <a:pt x="486" y="418"/>
                  <a:pt x="486" y="418"/>
                  <a:pt x="486" y="418"/>
                </a:cubicBezTo>
                <a:cubicBezTo>
                  <a:pt x="485" y="419"/>
                  <a:pt x="484" y="419"/>
                  <a:pt x="483" y="419"/>
                </a:cubicBezTo>
                <a:cubicBezTo>
                  <a:pt x="474" y="416"/>
                  <a:pt x="474" y="416"/>
                  <a:pt x="474" y="416"/>
                </a:cubicBezTo>
                <a:cubicBezTo>
                  <a:pt x="474" y="416"/>
                  <a:pt x="474" y="417"/>
                  <a:pt x="473" y="417"/>
                </a:cubicBezTo>
                <a:cubicBezTo>
                  <a:pt x="475" y="426"/>
                  <a:pt x="475" y="426"/>
                  <a:pt x="475" y="426"/>
                </a:cubicBezTo>
                <a:cubicBezTo>
                  <a:pt x="475" y="427"/>
                  <a:pt x="475" y="428"/>
                  <a:pt x="474" y="429"/>
                </a:cubicBezTo>
                <a:cubicBezTo>
                  <a:pt x="468" y="431"/>
                  <a:pt x="468" y="431"/>
                  <a:pt x="468" y="431"/>
                </a:cubicBezTo>
                <a:cubicBezTo>
                  <a:pt x="467" y="432"/>
                  <a:pt x="466" y="431"/>
                  <a:pt x="465" y="431"/>
                </a:cubicBezTo>
                <a:cubicBezTo>
                  <a:pt x="460" y="423"/>
                  <a:pt x="460" y="423"/>
                  <a:pt x="460" y="423"/>
                </a:cubicBezTo>
                <a:cubicBezTo>
                  <a:pt x="459" y="423"/>
                  <a:pt x="458" y="423"/>
                  <a:pt x="457" y="423"/>
                </a:cubicBezTo>
                <a:cubicBezTo>
                  <a:pt x="457" y="423"/>
                  <a:pt x="457" y="423"/>
                  <a:pt x="457" y="423"/>
                </a:cubicBezTo>
                <a:cubicBezTo>
                  <a:pt x="453" y="431"/>
                  <a:pt x="453" y="431"/>
                  <a:pt x="453" y="431"/>
                </a:cubicBezTo>
                <a:cubicBezTo>
                  <a:pt x="452" y="432"/>
                  <a:pt x="451" y="432"/>
                  <a:pt x="450" y="432"/>
                </a:cubicBezTo>
                <a:cubicBezTo>
                  <a:pt x="444" y="430"/>
                  <a:pt x="444" y="430"/>
                  <a:pt x="444" y="430"/>
                </a:cubicBezTo>
                <a:cubicBezTo>
                  <a:pt x="443" y="430"/>
                  <a:pt x="442" y="429"/>
                  <a:pt x="442" y="428"/>
                </a:cubicBezTo>
                <a:cubicBezTo>
                  <a:pt x="443" y="419"/>
                  <a:pt x="443" y="419"/>
                  <a:pt x="443" y="419"/>
                </a:cubicBezTo>
                <a:cubicBezTo>
                  <a:pt x="442" y="418"/>
                  <a:pt x="442" y="418"/>
                  <a:pt x="441" y="417"/>
                </a:cubicBezTo>
                <a:cubicBezTo>
                  <a:pt x="432" y="420"/>
                  <a:pt x="432" y="420"/>
                  <a:pt x="432" y="420"/>
                </a:cubicBezTo>
                <a:cubicBezTo>
                  <a:pt x="431" y="420"/>
                  <a:pt x="430" y="420"/>
                  <a:pt x="429" y="419"/>
                </a:cubicBezTo>
                <a:cubicBezTo>
                  <a:pt x="426" y="414"/>
                  <a:pt x="426" y="414"/>
                  <a:pt x="426" y="414"/>
                </a:cubicBezTo>
                <a:cubicBezTo>
                  <a:pt x="426" y="413"/>
                  <a:pt x="426" y="412"/>
                  <a:pt x="426" y="411"/>
                </a:cubicBezTo>
                <a:cubicBezTo>
                  <a:pt x="433" y="405"/>
                  <a:pt x="433" y="405"/>
                  <a:pt x="433" y="405"/>
                </a:cubicBezTo>
                <a:cubicBezTo>
                  <a:pt x="433" y="403"/>
                  <a:pt x="432" y="402"/>
                  <a:pt x="432" y="401"/>
                </a:cubicBezTo>
                <a:cubicBezTo>
                  <a:pt x="424" y="397"/>
                  <a:pt x="424" y="397"/>
                  <a:pt x="424" y="397"/>
                </a:cubicBezTo>
                <a:cubicBezTo>
                  <a:pt x="423" y="397"/>
                  <a:pt x="422" y="396"/>
                  <a:pt x="423" y="395"/>
                </a:cubicBezTo>
                <a:cubicBezTo>
                  <a:pt x="423" y="389"/>
                  <a:pt x="423" y="389"/>
                  <a:pt x="423" y="389"/>
                </a:cubicBezTo>
                <a:cubicBezTo>
                  <a:pt x="424" y="387"/>
                  <a:pt x="425" y="387"/>
                  <a:pt x="426" y="387"/>
                </a:cubicBezTo>
                <a:cubicBezTo>
                  <a:pt x="435" y="387"/>
                  <a:pt x="435" y="387"/>
                  <a:pt x="435" y="387"/>
                </a:cubicBezTo>
                <a:cubicBezTo>
                  <a:pt x="435" y="386"/>
                  <a:pt x="436" y="385"/>
                  <a:pt x="436" y="384"/>
                </a:cubicBezTo>
                <a:cubicBezTo>
                  <a:pt x="432" y="376"/>
                  <a:pt x="432" y="376"/>
                  <a:pt x="432" y="376"/>
                </a:cubicBezTo>
                <a:cubicBezTo>
                  <a:pt x="431" y="375"/>
                  <a:pt x="431" y="374"/>
                  <a:pt x="432" y="373"/>
                </a:cubicBezTo>
                <a:cubicBezTo>
                  <a:pt x="437" y="369"/>
                  <a:pt x="437" y="369"/>
                  <a:pt x="437" y="369"/>
                </a:cubicBezTo>
                <a:cubicBezTo>
                  <a:pt x="438" y="369"/>
                  <a:pt x="439" y="369"/>
                  <a:pt x="440" y="369"/>
                </a:cubicBezTo>
                <a:cubicBezTo>
                  <a:pt x="447" y="375"/>
                  <a:pt x="447" y="375"/>
                  <a:pt x="447" y="375"/>
                </a:cubicBezTo>
                <a:cubicBezTo>
                  <a:pt x="448" y="375"/>
                  <a:pt x="449" y="374"/>
                  <a:pt x="450" y="374"/>
                </a:cubicBezTo>
                <a:cubicBezTo>
                  <a:pt x="452" y="365"/>
                  <a:pt x="452" y="365"/>
                  <a:pt x="452" y="365"/>
                </a:cubicBezTo>
                <a:cubicBezTo>
                  <a:pt x="452" y="364"/>
                  <a:pt x="453" y="363"/>
                  <a:pt x="454" y="363"/>
                </a:cubicBezTo>
                <a:close/>
                <a:moveTo>
                  <a:pt x="457" y="385"/>
                </a:moveTo>
                <a:cubicBezTo>
                  <a:pt x="450" y="385"/>
                  <a:pt x="444" y="391"/>
                  <a:pt x="444" y="398"/>
                </a:cubicBezTo>
                <a:cubicBezTo>
                  <a:pt x="444" y="405"/>
                  <a:pt x="450" y="411"/>
                  <a:pt x="457" y="411"/>
                </a:cubicBezTo>
                <a:cubicBezTo>
                  <a:pt x="464" y="411"/>
                  <a:pt x="470" y="405"/>
                  <a:pt x="470" y="398"/>
                </a:cubicBezTo>
                <a:cubicBezTo>
                  <a:pt x="470" y="391"/>
                  <a:pt x="464" y="385"/>
                  <a:pt x="457" y="385"/>
                </a:cubicBezTo>
                <a:close/>
                <a:moveTo>
                  <a:pt x="457" y="404"/>
                </a:moveTo>
                <a:cubicBezTo>
                  <a:pt x="460" y="404"/>
                  <a:pt x="463" y="401"/>
                  <a:pt x="463" y="398"/>
                </a:cubicBezTo>
                <a:cubicBezTo>
                  <a:pt x="463" y="395"/>
                  <a:pt x="460" y="392"/>
                  <a:pt x="457" y="392"/>
                </a:cubicBezTo>
                <a:cubicBezTo>
                  <a:pt x="454" y="392"/>
                  <a:pt x="451" y="395"/>
                  <a:pt x="451" y="398"/>
                </a:cubicBezTo>
                <a:cubicBezTo>
                  <a:pt x="451" y="401"/>
                  <a:pt x="454" y="404"/>
                  <a:pt x="457" y="404"/>
                </a:cubicBezTo>
                <a:close/>
                <a:moveTo>
                  <a:pt x="493" y="335"/>
                </a:moveTo>
                <a:cubicBezTo>
                  <a:pt x="496" y="335"/>
                  <a:pt x="499" y="332"/>
                  <a:pt x="499" y="329"/>
                </a:cubicBezTo>
                <a:cubicBezTo>
                  <a:pt x="499" y="326"/>
                  <a:pt x="496" y="323"/>
                  <a:pt x="493" y="323"/>
                </a:cubicBezTo>
                <a:cubicBezTo>
                  <a:pt x="490" y="323"/>
                  <a:pt x="487" y="326"/>
                  <a:pt x="487" y="329"/>
                </a:cubicBezTo>
                <a:cubicBezTo>
                  <a:pt x="487" y="332"/>
                  <a:pt x="490" y="335"/>
                  <a:pt x="493" y="335"/>
                </a:cubicBezTo>
                <a:close/>
                <a:moveTo>
                  <a:pt x="596" y="363"/>
                </a:moveTo>
                <a:cubicBezTo>
                  <a:pt x="602" y="363"/>
                  <a:pt x="602" y="363"/>
                  <a:pt x="602" y="363"/>
                </a:cubicBezTo>
                <a:cubicBezTo>
                  <a:pt x="603" y="363"/>
                  <a:pt x="604" y="364"/>
                  <a:pt x="604" y="365"/>
                </a:cubicBezTo>
                <a:cubicBezTo>
                  <a:pt x="606" y="374"/>
                  <a:pt x="606" y="374"/>
                  <a:pt x="606" y="374"/>
                </a:cubicBezTo>
                <a:cubicBezTo>
                  <a:pt x="607" y="374"/>
                  <a:pt x="608" y="375"/>
                  <a:pt x="609" y="375"/>
                </a:cubicBezTo>
                <a:cubicBezTo>
                  <a:pt x="616" y="369"/>
                  <a:pt x="616" y="369"/>
                  <a:pt x="616" y="369"/>
                </a:cubicBezTo>
                <a:cubicBezTo>
                  <a:pt x="616" y="369"/>
                  <a:pt x="618" y="369"/>
                  <a:pt x="619" y="369"/>
                </a:cubicBezTo>
                <a:cubicBezTo>
                  <a:pt x="623" y="373"/>
                  <a:pt x="623" y="373"/>
                  <a:pt x="623" y="373"/>
                </a:cubicBezTo>
                <a:cubicBezTo>
                  <a:pt x="624" y="374"/>
                  <a:pt x="625" y="375"/>
                  <a:pt x="624" y="376"/>
                </a:cubicBezTo>
                <a:cubicBezTo>
                  <a:pt x="620" y="384"/>
                  <a:pt x="620" y="384"/>
                  <a:pt x="620" y="384"/>
                </a:cubicBezTo>
                <a:cubicBezTo>
                  <a:pt x="620" y="385"/>
                  <a:pt x="621" y="386"/>
                  <a:pt x="621" y="387"/>
                </a:cubicBezTo>
                <a:cubicBezTo>
                  <a:pt x="630" y="387"/>
                  <a:pt x="630" y="387"/>
                  <a:pt x="630" y="387"/>
                </a:cubicBezTo>
                <a:cubicBezTo>
                  <a:pt x="631" y="387"/>
                  <a:pt x="632" y="387"/>
                  <a:pt x="632" y="389"/>
                </a:cubicBezTo>
                <a:cubicBezTo>
                  <a:pt x="634" y="395"/>
                  <a:pt x="634" y="395"/>
                  <a:pt x="634" y="395"/>
                </a:cubicBezTo>
                <a:cubicBezTo>
                  <a:pt x="634" y="396"/>
                  <a:pt x="633" y="397"/>
                  <a:pt x="632" y="397"/>
                </a:cubicBezTo>
                <a:cubicBezTo>
                  <a:pt x="624" y="401"/>
                  <a:pt x="624" y="401"/>
                  <a:pt x="624" y="401"/>
                </a:cubicBezTo>
                <a:cubicBezTo>
                  <a:pt x="623" y="402"/>
                  <a:pt x="623" y="403"/>
                  <a:pt x="623" y="403"/>
                </a:cubicBezTo>
                <a:cubicBezTo>
                  <a:pt x="630" y="409"/>
                  <a:pt x="630" y="409"/>
                  <a:pt x="630" y="409"/>
                </a:cubicBezTo>
                <a:cubicBezTo>
                  <a:pt x="631" y="410"/>
                  <a:pt x="631" y="411"/>
                  <a:pt x="631" y="412"/>
                </a:cubicBezTo>
                <a:cubicBezTo>
                  <a:pt x="628" y="418"/>
                  <a:pt x="628" y="418"/>
                  <a:pt x="628" y="418"/>
                </a:cubicBezTo>
                <a:cubicBezTo>
                  <a:pt x="627" y="419"/>
                  <a:pt x="626" y="419"/>
                  <a:pt x="625" y="419"/>
                </a:cubicBezTo>
                <a:cubicBezTo>
                  <a:pt x="616" y="416"/>
                  <a:pt x="616" y="416"/>
                  <a:pt x="616" y="416"/>
                </a:cubicBezTo>
                <a:cubicBezTo>
                  <a:pt x="616" y="416"/>
                  <a:pt x="615" y="417"/>
                  <a:pt x="615" y="417"/>
                </a:cubicBezTo>
                <a:cubicBezTo>
                  <a:pt x="617" y="426"/>
                  <a:pt x="617" y="426"/>
                  <a:pt x="617" y="426"/>
                </a:cubicBezTo>
                <a:cubicBezTo>
                  <a:pt x="617" y="427"/>
                  <a:pt x="616" y="428"/>
                  <a:pt x="615" y="429"/>
                </a:cubicBezTo>
                <a:cubicBezTo>
                  <a:pt x="610" y="431"/>
                  <a:pt x="610" y="431"/>
                  <a:pt x="610" y="431"/>
                </a:cubicBezTo>
                <a:cubicBezTo>
                  <a:pt x="609" y="432"/>
                  <a:pt x="608" y="431"/>
                  <a:pt x="607" y="431"/>
                </a:cubicBezTo>
                <a:cubicBezTo>
                  <a:pt x="602" y="423"/>
                  <a:pt x="602" y="423"/>
                  <a:pt x="602" y="423"/>
                </a:cubicBezTo>
                <a:cubicBezTo>
                  <a:pt x="601" y="423"/>
                  <a:pt x="600" y="423"/>
                  <a:pt x="599" y="423"/>
                </a:cubicBezTo>
                <a:cubicBezTo>
                  <a:pt x="599" y="423"/>
                  <a:pt x="599" y="423"/>
                  <a:pt x="599" y="423"/>
                </a:cubicBezTo>
                <a:cubicBezTo>
                  <a:pt x="594" y="431"/>
                  <a:pt x="594" y="431"/>
                  <a:pt x="594" y="431"/>
                </a:cubicBezTo>
                <a:cubicBezTo>
                  <a:pt x="594" y="432"/>
                  <a:pt x="593" y="432"/>
                  <a:pt x="592" y="432"/>
                </a:cubicBezTo>
                <a:cubicBezTo>
                  <a:pt x="585" y="430"/>
                  <a:pt x="585" y="430"/>
                  <a:pt x="585" y="430"/>
                </a:cubicBezTo>
                <a:cubicBezTo>
                  <a:pt x="585" y="430"/>
                  <a:pt x="584" y="429"/>
                  <a:pt x="584" y="428"/>
                </a:cubicBezTo>
                <a:cubicBezTo>
                  <a:pt x="585" y="419"/>
                  <a:pt x="585" y="419"/>
                  <a:pt x="585" y="419"/>
                </a:cubicBezTo>
                <a:cubicBezTo>
                  <a:pt x="584" y="418"/>
                  <a:pt x="583" y="418"/>
                  <a:pt x="582" y="417"/>
                </a:cubicBezTo>
                <a:cubicBezTo>
                  <a:pt x="574" y="420"/>
                  <a:pt x="574" y="420"/>
                  <a:pt x="574" y="420"/>
                </a:cubicBezTo>
                <a:cubicBezTo>
                  <a:pt x="573" y="420"/>
                  <a:pt x="572" y="420"/>
                  <a:pt x="571" y="419"/>
                </a:cubicBezTo>
                <a:cubicBezTo>
                  <a:pt x="568" y="414"/>
                  <a:pt x="568" y="414"/>
                  <a:pt x="568" y="414"/>
                </a:cubicBezTo>
                <a:cubicBezTo>
                  <a:pt x="567" y="413"/>
                  <a:pt x="567" y="412"/>
                  <a:pt x="568" y="411"/>
                </a:cubicBezTo>
                <a:cubicBezTo>
                  <a:pt x="575" y="405"/>
                  <a:pt x="575" y="405"/>
                  <a:pt x="575" y="405"/>
                </a:cubicBezTo>
                <a:cubicBezTo>
                  <a:pt x="574" y="403"/>
                  <a:pt x="574" y="402"/>
                  <a:pt x="574" y="401"/>
                </a:cubicBezTo>
                <a:cubicBezTo>
                  <a:pt x="566" y="397"/>
                  <a:pt x="566" y="397"/>
                  <a:pt x="566" y="397"/>
                </a:cubicBezTo>
                <a:cubicBezTo>
                  <a:pt x="565" y="397"/>
                  <a:pt x="564" y="396"/>
                  <a:pt x="564" y="395"/>
                </a:cubicBezTo>
                <a:cubicBezTo>
                  <a:pt x="565" y="389"/>
                  <a:pt x="565" y="389"/>
                  <a:pt x="565" y="389"/>
                </a:cubicBezTo>
                <a:cubicBezTo>
                  <a:pt x="566" y="387"/>
                  <a:pt x="566" y="387"/>
                  <a:pt x="568" y="387"/>
                </a:cubicBezTo>
                <a:cubicBezTo>
                  <a:pt x="577" y="387"/>
                  <a:pt x="577" y="387"/>
                  <a:pt x="577" y="387"/>
                </a:cubicBezTo>
                <a:cubicBezTo>
                  <a:pt x="577" y="386"/>
                  <a:pt x="577" y="385"/>
                  <a:pt x="578" y="384"/>
                </a:cubicBezTo>
                <a:cubicBezTo>
                  <a:pt x="573" y="376"/>
                  <a:pt x="573" y="376"/>
                  <a:pt x="573" y="376"/>
                </a:cubicBezTo>
                <a:cubicBezTo>
                  <a:pt x="573" y="375"/>
                  <a:pt x="573" y="374"/>
                  <a:pt x="574" y="373"/>
                </a:cubicBezTo>
                <a:cubicBezTo>
                  <a:pt x="579" y="369"/>
                  <a:pt x="579" y="369"/>
                  <a:pt x="579" y="369"/>
                </a:cubicBezTo>
                <a:cubicBezTo>
                  <a:pt x="580" y="369"/>
                  <a:pt x="581" y="369"/>
                  <a:pt x="582" y="369"/>
                </a:cubicBezTo>
                <a:cubicBezTo>
                  <a:pt x="589" y="375"/>
                  <a:pt x="589" y="375"/>
                  <a:pt x="589" y="375"/>
                </a:cubicBezTo>
                <a:cubicBezTo>
                  <a:pt x="590" y="375"/>
                  <a:pt x="591" y="374"/>
                  <a:pt x="592" y="374"/>
                </a:cubicBezTo>
                <a:cubicBezTo>
                  <a:pt x="593" y="365"/>
                  <a:pt x="593" y="365"/>
                  <a:pt x="593" y="365"/>
                </a:cubicBezTo>
                <a:cubicBezTo>
                  <a:pt x="594" y="364"/>
                  <a:pt x="595" y="363"/>
                  <a:pt x="596" y="363"/>
                </a:cubicBezTo>
                <a:close/>
                <a:moveTo>
                  <a:pt x="599" y="385"/>
                </a:moveTo>
                <a:cubicBezTo>
                  <a:pt x="592" y="385"/>
                  <a:pt x="585" y="391"/>
                  <a:pt x="585" y="398"/>
                </a:cubicBezTo>
                <a:cubicBezTo>
                  <a:pt x="585" y="405"/>
                  <a:pt x="592" y="411"/>
                  <a:pt x="599" y="411"/>
                </a:cubicBezTo>
                <a:cubicBezTo>
                  <a:pt x="606" y="411"/>
                  <a:pt x="612" y="405"/>
                  <a:pt x="612" y="398"/>
                </a:cubicBezTo>
                <a:cubicBezTo>
                  <a:pt x="612" y="391"/>
                  <a:pt x="606" y="385"/>
                  <a:pt x="599" y="385"/>
                </a:cubicBezTo>
                <a:close/>
                <a:moveTo>
                  <a:pt x="599" y="404"/>
                </a:moveTo>
                <a:cubicBezTo>
                  <a:pt x="602" y="404"/>
                  <a:pt x="604" y="401"/>
                  <a:pt x="604" y="398"/>
                </a:cubicBezTo>
                <a:cubicBezTo>
                  <a:pt x="604" y="395"/>
                  <a:pt x="602" y="392"/>
                  <a:pt x="599" y="392"/>
                </a:cubicBezTo>
                <a:cubicBezTo>
                  <a:pt x="596" y="392"/>
                  <a:pt x="593" y="395"/>
                  <a:pt x="593" y="398"/>
                </a:cubicBezTo>
                <a:cubicBezTo>
                  <a:pt x="593" y="401"/>
                  <a:pt x="596" y="404"/>
                  <a:pt x="599" y="404"/>
                </a:cubicBezTo>
                <a:close/>
                <a:moveTo>
                  <a:pt x="525" y="363"/>
                </a:moveTo>
                <a:cubicBezTo>
                  <a:pt x="531" y="363"/>
                  <a:pt x="531" y="363"/>
                  <a:pt x="531" y="363"/>
                </a:cubicBezTo>
                <a:cubicBezTo>
                  <a:pt x="532" y="363"/>
                  <a:pt x="533" y="364"/>
                  <a:pt x="533" y="365"/>
                </a:cubicBezTo>
                <a:cubicBezTo>
                  <a:pt x="535" y="374"/>
                  <a:pt x="535" y="374"/>
                  <a:pt x="535" y="374"/>
                </a:cubicBezTo>
                <a:cubicBezTo>
                  <a:pt x="536" y="374"/>
                  <a:pt x="537" y="375"/>
                  <a:pt x="538" y="375"/>
                </a:cubicBezTo>
                <a:cubicBezTo>
                  <a:pt x="545" y="369"/>
                  <a:pt x="545" y="369"/>
                  <a:pt x="545" y="369"/>
                </a:cubicBezTo>
                <a:cubicBezTo>
                  <a:pt x="546" y="369"/>
                  <a:pt x="547" y="369"/>
                  <a:pt x="548" y="369"/>
                </a:cubicBezTo>
                <a:cubicBezTo>
                  <a:pt x="553" y="373"/>
                  <a:pt x="553" y="373"/>
                  <a:pt x="553" y="373"/>
                </a:cubicBezTo>
                <a:cubicBezTo>
                  <a:pt x="553" y="374"/>
                  <a:pt x="554" y="375"/>
                  <a:pt x="553" y="376"/>
                </a:cubicBezTo>
                <a:cubicBezTo>
                  <a:pt x="549" y="384"/>
                  <a:pt x="549" y="384"/>
                  <a:pt x="549" y="384"/>
                </a:cubicBezTo>
                <a:cubicBezTo>
                  <a:pt x="549" y="385"/>
                  <a:pt x="550" y="386"/>
                  <a:pt x="550" y="387"/>
                </a:cubicBezTo>
                <a:cubicBezTo>
                  <a:pt x="559" y="387"/>
                  <a:pt x="559" y="387"/>
                  <a:pt x="559" y="387"/>
                </a:cubicBezTo>
                <a:cubicBezTo>
                  <a:pt x="560" y="387"/>
                  <a:pt x="561" y="387"/>
                  <a:pt x="561" y="389"/>
                </a:cubicBezTo>
                <a:cubicBezTo>
                  <a:pt x="563" y="395"/>
                  <a:pt x="563" y="395"/>
                  <a:pt x="563" y="395"/>
                </a:cubicBezTo>
                <a:cubicBezTo>
                  <a:pt x="563" y="396"/>
                  <a:pt x="562" y="397"/>
                  <a:pt x="561" y="397"/>
                </a:cubicBezTo>
                <a:cubicBezTo>
                  <a:pt x="553" y="401"/>
                  <a:pt x="553" y="401"/>
                  <a:pt x="553" y="401"/>
                </a:cubicBezTo>
                <a:cubicBezTo>
                  <a:pt x="553" y="402"/>
                  <a:pt x="553" y="403"/>
                  <a:pt x="552" y="403"/>
                </a:cubicBezTo>
                <a:cubicBezTo>
                  <a:pt x="559" y="409"/>
                  <a:pt x="559" y="409"/>
                  <a:pt x="559" y="409"/>
                </a:cubicBezTo>
                <a:cubicBezTo>
                  <a:pt x="560" y="410"/>
                  <a:pt x="560" y="411"/>
                  <a:pt x="560" y="412"/>
                </a:cubicBezTo>
                <a:cubicBezTo>
                  <a:pt x="557" y="418"/>
                  <a:pt x="557" y="418"/>
                  <a:pt x="557" y="418"/>
                </a:cubicBezTo>
                <a:cubicBezTo>
                  <a:pt x="556" y="419"/>
                  <a:pt x="555" y="419"/>
                  <a:pt x="554" y="419"/>
                </a:cubicBezTo>
                <a:cubicBezTo>
                  <a:pt x="545" y="416"/>
                  <a:pt x="545" y="416"/>
                  <a:pt x="545" y="416"/>
                </a:cubicBezTo>
                <a:cubicBezTo>
                  <a:pt x="545" y="416"/>
                  <a:pt x="545" y="417"/>
                  <a:pt x="544" y="417"/>
                </a:cubicBezTo>
                <a:cubicBezTo>
                  <a:pt x="546" y="426"/>
                  <a:pt x="546" y="426"/>
                  <a:pt x="546" y="426"/>
                </a:cubicBezTo>
                <a:cubicBezTo>
                  <a:pt x="546" y="427"/>
                  <a:pt x="546" y="428"/>
                  <a:pt x="545" y="429"/>
                </a:cubicBezTo>
                <a:cubicBezTo>
                  <a:pt x="539" y="431"/>
                  <a:pt x="539" y="431"/>
                  <a:pt x="539" y="431"/>
                </a:cubicBezTo>
                <a:cubicBezTo>
                  <a:pt x="538" y="432"/>
                  <a:pt x="537" y="431"/>
                  <a:pt x="536" y="431"/>
                </a:cubicBezTo>
                <a:cubicBezTo>
                  <a:pt x="531" y="423"/>
                  <a:pt x="531" y="423"/>
                  <a:pt x="531" y="423"/>
                </a:cubicBezTo>
                <a:cubicBezTo>
                  <a:pt x="530" y="423"/>
                  <a:pt x="529" y="423"/>
                  <a:pt x="528" y="423"/>
                </a:cubicBezTo>
                <a:cubicBezTo>
                  <a:pt x="528" y="423"/>
                  <a:pt x="528" y="423"/>
                  <a:pt x="528" y="423"/>
                </a:cubicBezTo>
                <a:cubicBezTo>
                  <a:pt x="523" y="431"/>
                  <a:pt x="523" y="431"/>
                  <a:pt x="523" y="431"/>
                </a:cubicBezTo>
                <a:cubicBezTo>
                  <a:pt x="523" y="432"/>
                  <a:pt x="522" y="432"/>
                  <a:pt x="521" y="432"/>
                </a:cubicBezTo>
                <a:cubicBezTo>
                  <a:pt x="515" y="430"/>
                  <a:pt x="515" y="430"/>
                  <a:pt x="515" y="430"/>
                </a:cubicBezTo>
                <a:cubicBezTo>
                  <a:pt x="514" y="430"/>
                  <a:pt x="513" y="429"/>
                  <a:pt x="513" y="428"/>
                </a:cubicBezTo>
                <a:cubicBezTo>
                  <a:pt x="514" y="419"/>
                  <a:pt x="514" y="419"/>
                  <a:pt x="514" y="419"/>
                </a:cubicBezTo>
                <a:cubicBezTo>
                  <a:pt x="513" y="418"/>
                  <a:pt x="512" y="418"/>
                  <a:pt x="511" y="417"/>
                </a:cubicBezTo>
                <a:cubicBezTo>
                  <a:pt x="503" y="420"/>
                  <a:pt x="503" y="420"/>
                  <a:pt x="503" y="420"/>
                </a:cubicBezTo>
                <a:cubicBezTo>
                  <a:pt x="502" y="420"/>
                  <a:pt x="501" y="420"/>
                  <a:pt x="500" y="419"/>
                </a:cubicBezTo>
                <a:cubicBezTo>
                  <a:pt x="497" y="414"/>
                  <a:pt x="497" y="414"/>
                  <a:pt x="497" y="414"/>
                </a:cubicBezTo>
                <a:cubicBezTo>
                  <a:pt x="496" y="413"/>
                  <a:pt x="496" y="412"/>
                  <a:pt x="497" y="411"/>
                </a:cubicBezTo>
                <a:cubicBezTo>
                  <a:pt x="504" y="405"/>
                  <a:pt x="504" y="405"/>
                  <a:pt x="504" y="405"/>
                </a:cubicBezTo>
                <a:cubicBezTo>
                  <a:pt x="504" y="403"/>
                  <a:pt x="503" y="402"/>
                  <a:pt x="503" y="401"/>
                </a:cubicBezTo>
                <a:cubicBezTo>
                  <a:pt x="495" y="397"/>
                  <a:pt x="495" y="397"/>
                  <a:pt x="495" y="397"/>
                </a:cubicBezTo>
                <a:cubicBezTo>
                  <a:pt x="494" y="397"/>
                  <a:pt x="493" y="396"/>
                  <a:pt x="493" y="395"/>
                </a:cubicBezTo>
                <a:cubicBezTo>
                  <a:pt x="494" y="389"/>
                  <a:pt x="494" y="389"/>
                  <a:pt x="494" y="389"/>
                </a:cubicBezTo>
                <a:cubicBezTo>
                  <a:pt x="495" y="387"/>
                  <a:pt x="496" y="387"/>
                  <a:pt x="497" y="387"/>
                </a:cubicBezTo>
                <a:cubicBezTo>
                  <a:pt x="506" y="387"/>
                  <a:pt x="506" y="387"/>
                  <a:pt x="506" y="387"/>
                </a:cubicBezTo>
                <a:cubicBezTo>
                  <a:pt x="506" y="386"/>
                  <a:pt x="507" y="385"/>
                  <a:pt x="507" y="384"/>
                </a:cubicBezTo>
                <a:cubicBezTo>
                  <a:pt x="503" y="376"/>
                  <a:pt x="503" y="376"/>
                  <a:pt x="503" y="376"/>
                </a:cubicBezTo>
                <a:cubicBezTo>
                  <a:pt x="502" y="375"/>
                  <a:pt x="502" y="374"/>
                  <a:pt x="503" y="373"/>
                </a:cubicBezTo>
                <a:cubicBezTo>
                  <a:pt x="508" y="369"/>
                  <a:pt x="508" y="369"/>
                  <a:pt x="508" y="369"/>
                </a:cubicBezTo>
                <a:cubicBezTo>
                  <a:pt x="509" y="369"/>
                  <a:pt x="510" y="369"/>
                  <a:pt x="511" y="369"/>
                </a:cubicBezTo>
                <a:cubicBezTo>
                  <a:pt x="518" y="375"/>
                  <a:pt x="518" y="375"/>
                  <a:pt x="518" y="375"/>
                </a:cubicBezTo>
                <a:cubicBezTo>
                  <a:pt x="519" y="375"/>
                  <a:pt x="520" y="374"/>
                  <a:pt x="521" y="374"/>
                </a:cubicBezTo>
                <a:cubicBezTo>
                  <a:pt x="523" y="365"/>
                  <a:pt x="523" y="365"/>
                  <a:pt x="523" y="365"/>
                </a:cubicBezTo>
                <a:cubicBezTo>
                  <a:pt x="523" y="364"/>
                  <a:pt x="524" y="363"/>
                  <a:pt x="525" y="363"/>
                </a:cubicBezTo>
                <a:close/>
                <a:moveTo>
                  <a:pt x="528" y="385"/>
                </a:moveTo>
                <a:cubicBezTo>
                  <a:pt x="521" y="385"/>
                  <a:pt x="515" y="391"/>
                  <a:pt x="515" y="398"/>
                </a:cubicBezTo>
                <a:cubicBezTo>
                  <a:pt x="515" y="405"/>
                  <a:pt x="521" y="411"/>
                  <a:pt x="528" y="411"/>
                </a:cubicBezTo>
                <a:cubicBezTo>
                  <a:pt x="535" y="411"/>
                  <a:pt x="541" y="405"/>
                  <a:pt x="541" y="398"/>
                </a:cubicBezTo>
                <a:cubicBezTo>
                  <a:pt x="541" y="391"/>
                  <a:pt x="535" y="385"/>
                  <a:pt x="528" y="385"/>
                </a:cubicBezTo>
                <a:close/>
                <a:moveTo>
                  <a:pt x="528" y="404"/>
                </a:moveTo>
                <a:cubicBezTo>
                  <a:pt x="531" y="404"/>
                  <a:pt x="534" y="401"/>
                  <a:pt x="534" y="398"/>
                </a:cubicBezTo>
                <a:cubicBezTo>
                  <a:pt x="534" y="395"/>
                  <a:pt x="531" y="392"/>
                  <a:pt x="528" y="392"/>
                </a:cubicBezTo>
                <a:cubicBezTo>
                  <a:pt x="525" y="392"/>
                  <a:pt x="522" y="395"/>
                  <a:pt x="522" y="398"/>
                </a:cubicBezTo>
                <a:cubicBezTo>
                  <a:pt x="522" y="401"/>
                  <a:pt x="525" y="404"/>
                  <a:pt x="528" y="404"/>
                </a:cubicBezTo>
                <a:close/>
                <a:moveTo>
                  <a:pt x="138" y="561"/>
                </a:moveTo>
                <a:cubicBezTo>
                  <a:pt x="134" y="569"/>
                  <a:pt x="134" y="569"/>
                  <a:pt x="134" y="569"/>
                </a:cubicBezTo>
                <a:cubicBezTo>
                  <a:pt x="133" y="570"/>
                  <a:pt x="132" y="570"/>
                  <a:pt x="131" y="570"/>
                </a:cubicBezTo>
                <a:cubicBezTo>
                  <a:pt x="125" y="568"/>
                  <a:pt x="125" y="568"/>
                  <a:pt x="125" y="568"/>
                </a:cubicBezTo>
                <a:cubicBezTo>
                  <a:pt x="124" y="568"/>
                  <a:pt x="124" y="567"/>
                  <a:pt x="124" y="566"/>
                </a:cubicBezTo>
                <a:cubicBezTo>
                  <a:pt x="125" y="557"/>
                  <a:pt x="125" y="557"/>
                  <a:pt x="125" y="557"/>
                </a:cubicBezTo>
                <a:cubicBezTo>
                  <a:pt x="124" y="556"/>
                  <a:pt x="123" y="555"/>
                  <a:pt x="122" y="555"/>
                </a:cubicBezTo>
                <a:cubicBezTo>
                  <a:pt x="114" y="558"/>
                  <a:pt x="114" y="558"/>
                  <a:pt x="114" y="558"/>
                </a:cubicBezTo>
                <a:cubicBezTo>
                  <a:pt x="113" y="558"/>
                  <a:pt x="111" y="558"/>
                  <a:pt x="111" y="557"/>
                </a:cubicBezTo>
                <a:cubicBezTo>
                  <a:pt x="107" y="552"/>
                  <a:pt x="107" y="552"/>
                  <a:pt x="107" y="552"/>
                </a:cubicBezTo>
                <a:cubicBezTo>
                  <a:pt x="107" y="551"/>
                  <a:pt x="107" y="550"/>
                  <a:pt x="108" y="549"/>
                </a:cubicBezTo>
                <a:cubicBezTo>
                  <a:pt x="114" y="542"/>
                  <a:pt x="114" y="543"/>
                  <a:pt x="114" y="543"/>
                </a:cubicBezTo>
                <a:cubicBezTo>
                  <a:pt x="114" y="541"/>
                  <a:pt x="114" y="540"/>
                  <a:pt x="114" y="539"/>
                </a:cubicBezTo>
                <a:cubicBezTo>
                  <a:pt x="105" y="535"/>
                  <a:pt x="105" y="535"/>
                  <a:pt x="105" y="535"/>
                </a:cubicBezTo>
                <a:cubicBezTo>
                  <a:pt x="104" y="535"/>
                  <a:pt x="104" y="534"/>
                  <a:pt x="104" y="533"/>
                </a:cubicBezTo>
                <a:cubicBezTo>
                  <a:pt x="105" y="527"/>
                  <a:pt x="105" y="527"/>
                  <a:pt x="105" y="527"/>
                </a:cubicBezTo>
                <a:cubicBezTo>
                  <a:pt x="105" y="525"/>
                  <a:pt x="106" y="524"/>
                  <a:pt x="107" y="524"/>
                </a:cubicBezTo>
                <a:cubicBezTo>
                  <a:pt x="116" y="524"/>
                  <a:pt x="116" y="524"/>
                  <a:pt x="116" y="524"/>
                </a:cubicBezTo>
                <a:cubicBezTo>
                  <a:pt x="117" y="523"/>
                  <a:pt x="117" y="523"/>
                  <a:pt x="118" y="522"/>
                </a:cubicBezTo>
                <a:cubicBezTo>
                  <a:pt x="113" y="514"/>
                  <a:pt x="113" y="514"/>
                  <a:pt x="113" y="514"/>
                </a:cubicBezTo>
                <a:cubicBezTo>
                  <a:pt x="113" y="513"/>
                  <a:pt x="113" y="512"/>
                  <a:pt x="114" y="511"/>
                </a:cubicBezTo>
                <a:cubicBezTo>
                  <a:pt x="118" y="507"/>
                  <a:pt x="118" y="507"/>
                  <a:pt x="118" y="507"/>
                </a:cubicBezTo>
                <a:cubicBezTo>
                  <a:pt x="119" y="507"/>
                  <a:pt x="121" y="507"/>
                  <a:pt x="122" y="507"/>
                </a:cubicBezTo>
                <a:cubicBezTo>
                  <a:pt x="129" y="513"/>
                  <a:pt x="129" y="513"/>
                  <a:pt x="129" y="513"/>
                </a:cubicBezTo>
                <a:cubicBezTo>
                  <a:pt x="129" y="512"/>
                  <a:pt x="130" y="512"/>
                  <a:pt x="131" y="512"/>
                </a:cubicBezTo>
                <a:cubicBezTo>
                  <a:pt x="133" y="503"/>
                  <a:pt x="133" y="503"/>
                  <a:pt x="133" y="503"/>
                </a:cubicBezTo>
                <a:cubicBezTo>
                  <a:pt x="133" y="502"/>
                  <a:pt x="134" y="501"/>
                  <a:pt x="135" y="501"/>
                </a:cubicBezTo>
                <a:cubicBezTo>
                  <a:pt x="142" y="501"/>
                  <a:pt x="142" y="501"/>
                  <a:pt x="142" y="501"/>
                </a:cubicBezTo>
                <a:cubicBezTo>
                  <a:pt x="143" y="501"/>
                  <a:pt x="144" y="502"/>
                  <a:pt x="144" y="503"/>
                </a:cubicBezTo>
                <a:cubicBezTo>
                  <a:pt x="146" y="512"/>
                  <a:pt x="146" y="512"/>
                  <a:pt x="146" y="512"/>
                </a:cubicBezTo>
                <a:cubicBezTo>
                  <a:pt x="147" y="512"/>
                  <a:pt x="148" y="512"/>
                  <a:pt x="148" y="513"/>
                </a:cubicBezTo>
                <a:cubicBezTo>
                  <a:pt x="156" y="507"/>
                  <a:pt x="156" y="507"/>
                  <a:pt x="156" y="507"/>
                </a:cubicBezTo>
                <a:cubicBezTo>
                  <a:pt x="156" y="507"/>
                  <a:pt x="158" y="507"/>
                  <a:pt x="159" y="507"/>
                </a:cubicBezTo>
                <a:cubicBezTo>
                  <a:pt x="163" y="511"/>
                  <a:pt x="163" y="511"/>
                  <a:pt x="163" y="511"/>
                </a:cubicBezTo>
                <a:cubicBezTo>
                  <a:pt x="164" y="512"/>
                  <a:pt x="164" y="513"/>
                  <a:pt x="164" y="514"/>
                </a:cubicBezTo>
                <a:cubicBezTo>
                  <a:pt x="160" y="522"/>
                  <a:pt x="160" y="522"/>
                  <a:pt x="160" y="522"/>
                </a:cubicBezTo>
                <a:cubicBezTo>
                  <a:pt x="160" y="523"/>
                  <a:pt x="160" y="523"/>
                  <a:pt x="161" y="524"/>
                </a:cubicBezTo>
                <a:cubicBezTo>
                  <a:pt x="170" y="524"/>
                  <a:pt x="170" y="524"/>
                  <a:pt x="170" y="524"/>
                </a:cubicBezTo>
                <a:cubicBezTo>
                  <a:pt x="171" y="524"/>
                  <a:pt x="172" y="525"/>
                  <a:pt x="172" y="527"/>
                </a:cubicBezTo>
                <a:cubicBezTo>
                  <a:pt x="173" y="532"/>
                  <a:pt x="173" y="532"/>
                  <a:pt x="173" y="532"/>
                </a:cubicBezTo>
                <a:cubicBezTo>
                  <a:pt x="173" y="534"/>
                  <a:pt x="173" y="535"/>
                  <a:pt x="172" y="535"/>
                </a:cubicBezTo>
                <a:cubicBezTo>
                  <a:pt x="163" y="539"/>
                  <a:pt x="163" y="539"/>
                  <a:pt x="163" y="539"/>
                </a:cubicBezTo>
                <a:cubicBezTo>
                  <a:pt x="163" y="539"/>
                  <a:pt x="163" y="540"/>
                  <a:pt x="163" y="541"/>
                </a:cubicBezTo>
                <a:cubicBezTo>
                  <a:pt x="170" y="547"/>
                  <a:pt x="170" y="547"/>
                  <a:pt x="170" y="547"/>
                </a:cubicBezTo>
                <a:cubicBezTo>
                  <a:pt x="171" y="548"/>
                  <a:pt x="171" y="549"/>
                  <a:pt x="170" y="550"/>
                </a:cubicBezTo>
                <a:cubicBezTo>
                  <a:pt x="167" y="555"/>
                  <a:pt x="167" y="555"/>
                  <a:pt x="167" y="555"/>
                </a:cubicBezTo>
                <a:cubicBezTo>
                  <a:pt x="167" y="556"/>
                  <a:pt x="166" y="557"/>
                  <a:pt x="164" y="557"/>
                </a:cubicBezTo>
                <a:cubicBezTo>
                  <a:pt x="156" y="554"/>
                  <a:pt x="156" y="554"/>
                  <a:pt x="156" y="554"/>
                </a:cubicBezTo>
                <a:cubicBezTo>
                  <a:pt x="156" y="554"/>
                  <a:pt x="155" y="555"/>
                  <a:pt x="155" y="555"/>
                </a:cubicBezTo>
                <a:cubicBezTo>
                  <a:pt x="156" y="564"/>
                  <a:pt x="156" y="564"/>
                  <a:pt x="156" y="564"/>
                </a:cubicBezTo>
                <a:cubicBezTo>
                  <a:pt x="157" y="565"/>
                  <a:pt x="156" y="566"/>
                  <a:pt x="155" y="566"/>
                </a:cubicBezTo>
                <a:cubicBezTo>
                  <a:pt x="149" y="569"/>
                  <a:pt x="149" y="569"/>
                  <a:pt x="149" y="569"/>
                </a:cubicBezTo>
                <a:cubicBezTo>
                  <a:pt x="148" y="570"/>
                  <a:pt x="147" y="569"/>
                  <a:pt x="147" y="568"/>
                </a:cubicBezTo>
                <a:cubicBezTo>
                  <a:pt x="141" y="561"/>
                  <a:pt x="141" y="561"/>
                  <a:pt x="141" y="561"/>
                </a:cubicBezTo>
                <a:cubicBezTo>
                  <a:pt x="141" y="561"/>
                  <a:pt x="140" y="561"/>
                  <a:pt x="139" y="561"/>
                </a:cubicBezTo>
                <a:cubicBezTo>
                  <a:pt x="138" y="561"/>
                  <a:pt x="138" y="561"/>
                  <a:pt x="138" y="561"/>
                </a:cubicBezTo>
                <a:close/>
                <a:moveTo>
                  <a:pt x="139" y="549"/>
                </a:moveTo>
                <a:cubicBezTo>
                  <a:pt x="146" y="549"/>
                  <a:pt x="152" y="543"/>
                  <a:pt x="152" y="536"/>
                </a:cubicBezTo>
                <a:cubicBezTo>
                  <a:pt x="152" y="528"/>
                  <a:pt x="146" y="523"/>
                  <a:pt x="139" y="523"/>
                </a:cubicBezTo>
                <a:cubicBezTo>
                  <a:pt x="131" y="523"/>
                  <a:pt x="125" y="528"/>
                  <a:pt x="125" y="536"/>
                </a:cubicBezTo>
                <a:cubicBezTo>
                  <a:pt x="125" y="543"/>
                  <a:pt x="131" y="549"/>
                  <a:pt x="139" y="549"/>
                </a:cubicBezTo>
                <a:close/>
                <a:moveTo>
                  <a:pt x="215" y="674"/>
                </a:moveTo>
                <a:cubicBezTo>
                  <a:pt x="215" y="670"/>
                  <a:pt x="213" y="668"/>
                  <a:pt x="210" y="668"/>
                </a:cubicBezTo>
                <a:cubicBezTo>
                  <a:pt x="206" y="668"/>
                  <a:pt x="204" y="670"/>
                  <a:pt x="204" y="674"/>
                </a:cubicBezTo>
                <a:cubicBezTo>
                  <a:pt x="204" y="677"/>
                  <a:pt x="206" y="679"/>
                  <a:pt x="210" y="679"/>
                </a:cubicBezTo>
                <a:cubicBezTo>
                  <a:pt x="213" y="679"/>
                  <a:pt x="215" y="677"/>
                  <a:pt x="215" y="674"/>
                </a:cubicBezTo>
                <a:close/>
                <a:moveTo>
                  <a:pt x="144" y="536"/>
                </a:moveTo>
                <a:cubicBezTo>
                  <a:pt x="144" y="533"/>
                  <a:pt x="142" y="530"/>
                  <a:pt x="139" y="530"/>
                </a:cubicBezTo>
                <a:cubicBezTo>
                  <a:pt x="135" y="530"/>
                  <a:pt x="133" y="533"/>
                  <a:pt x="133" y="536"/>
                </a:cubicBezTo>
                <a:cubicBezTo>
                  <a:pt x="133" y="539"/>
                  <a:pt x="135" y="542"/>
                  <a:pt x="139" y="542"/>
                </a:cubicBezTo>
                <a:cubicBezTo>
                  <a:pt x="142" y="542"/>
                  <a:pt x="144" y="539"/>
                  <a:pt x="144" y="536"/>
                </a:cubicBezTo>
                <a:close/>
                <a:moveTo>
                  <a:pt x="280" y="128"/>
                </a:moveTo>
                <a:cubicBezTo>
                  <a:pt x="284" y="128"/>
                  <a:pt x="286" y="125"/>
                  <a:pt x="286" y="122"/>
                </a:cubicBezTo>
                <a:cubicBezTo>
                  <a:pt x="286" y="120"/>
                  <a:pt x="285" y="118"/>
                  <a:pt x="283" y="117"/>
                </a:cubicBezTo>
                <a:cubicBezTo>
                  <a:pt x="280" y="119"/>
                  <a:pt x="277" y="121"/>
                  <a:pt x="275" y="123"/>
                </a:cubicBezTo>
                <a:cubicBezTo>
                  <a:pt x="275" y="126"/>
                  <a:pt x="277" y="128"/>
                  <a:pt x="280" y="128"/>
                </a:cubicBezTo>
                <a:close/>
                <a:moveTo>
                  <a:pt x="561" y="501"/>
                </a:moveTo>
                <a:cubicBezTo>
                  <a:pt x="567" y="501"/>
                  <a:pt x="567" y="501"/>
                  <a:pt x="567" y="501"/>
                </a:cubicBezTo>
                <a:cubicBezTo>
                  <a:pt x="568" y="501"/>
                  <a:pt x="569" y="502"/>
                  <a:pt x="569" y="503"/>
                </a:cubicBezTo>
                <a:cubicBezTo>
                  <a:pt x="571" y="512"/>
                  <a:pt x="571" y="512"/>
                  <a:pt x="571" y="512"/>
                </a:cubicBezTo>
                <a:cubicBezTo>
                  <a:pt x="572" y="512"/>
                  <a:pt x="573" y="512"/>
                  <a:pt x="574" y="513"/>
                </a:cubicBezTo>
                <a:cubicBezTo>
                  <a:pt x="581" y="507"/>
                  <a:pt x="581" y="507"/>
                  <a:pt x="581" y="507"/>
                </a:cubicBezTo>
                <a:cubicBezTo>
                  <a:pt x="582" y="507"/>
                  <a:pt x="583" y="507"/>
                  <a:pt x="584" y="507"/>
                </a:cubicBezTo>
                <a:cubicBezTo>
                  <a:pt x="589" y="511"/>
                  <a:pt x="589" y="511"/>
                  <a:pt x="589" y="511"/>
                </a:cubicBezTo>
                <a:cubicBezTo>
                  <a:pt x="589" y="512"/>
                  <a:pt x="590" y="513"/>
                  <a:pt x="589" y="514"/>
                </a:cubicBezTo>
                <a:cubicBezTo>
                  <a:pt x="585" y="522"/>
                  <a:pt x="585" y="522"/>
                  <a:pt x="585" y="522"/>
                </a:cubicBezTo>
                <a:cubicBezTo>
                  <a:pt x="585" y="523"/>
                  <a:pt x="586" y="523"/>
                  <a:pt x="586" y="524"/>
                </a:cubicBezTo>
                <a:cubicBezTo>
                  <a:pt x="595" y="524"/>
                  <a:pt x="595" y="524"/>
                  <a:pt x="595" y="524"/>
                </a:cubicBezTo>
                <a:cubicBezTo>
                  <a:pt x="596" y="524"/>
                  <a:pt x="597" y="525"/>
                  <a:pt x="597" y="527"/>
                </a:cubicBezTo>
                <a:cubicBezTo>
                  <a:pt x="599" y="532"/>
                  <a:pt x="599" y="532"/>
                  <a:pt x="599" y="532"/>
                </a:cubicBezTo>
                <a:cubicBezTo>
                  <a:pt x="599" y="534"/>
                  <a:pt x="598" y="535"/>
                  <a:pt x="597" y="535"/>
                </a:cubicBezTo>
                <a:cubicBezTo>
                  <a:pt x="589" y="539"/>
                  <a:pt x="589" y="539"/>
                  <a:pt x="589" y="539"/>
                </a:cubicBezTo>
                <a:cubicBezTo>
                  <a:pt x="589" y="539"/>
                  <a:pt x="589" y="540"/>
                  <a:pt x="588" y="541"/>
                </a:cubicBezTo>
                <a:cubicBezTo>
                  <a:pt x="595" y="547"/>
                  <a:pt x="595" y="547"/>
                  <a:pt x="595" y="547"/>
                </a:cubicBezTo>
                <a:cubicBezTo>
                  <a:pt x="596" y="548"/>
                  <a:pt x="596" y="549"/>
                  <a:pt x="596" y="550"/>
                </a:cubicBezTo>
                <a:cubicBezTo>
                  <a:pt x="593" y="555"/>
                  <a:pt x="593" y="555"/>
                  <a:pt x="593" y="555"/>
                </a:cubicBezTo>
                <a:cubicBezTo>
                  <a:pt x="592" y="556"/>
                  <a:pt x="591" y="557"/>
                  <a:pt x="590" y="557"/>
                </a:cubicBezTo>
                <a:cubicBezTo>
                  <a:pt x="581" y="554"/>
                  <a:pt x="581" y="554"/>
                  <a:pt x="581" y="554"/>
                </a:cubicBezTo>
                <a:cubicBezTo>
                  <a:pt x="581" y="554"/>
                  <a:pt x="581" y="555"/>
                  <a:pt x="580" y="555"/>
                </a:cubicBezTo>
                <a:cubicBezTo>
                  <a:pt x="582" y="564"/>
                  <a:pt x="582" y="564"/>
                  <a:pt x="582" y="564"/>
                </a:cubicBezTo>
                <a:cubicBezTo>
                  <a:pt x="582" y="565"/>
                  <a:pt x="582" y="566"/>
                  <a:pt x="581" y="566"/>
                </a:cubicBezTo>
                <a:cubicBezTo>
                  <a:pt x="575" y="569"/>
                  <a:pt x="575" y="569"/>
                  <a:pt x="575" y="569"/>
                </a:cubicBezTo>
                <a:cubicBezTo>
                  <a:pt x="574" y="570"/>
                  <a:pt x="573" y="569"/>
                  <a:pt x="572" y="568"/>
                </a:cubicBezTo>
                <a:cubicBezTo>
                  <a:pt x="567" y="561"/>
                  <a:pt x="567" y="561"/>
                  <a:pt x="567" y="561"/>
                </a:cubicBezTo>
                <a:cubicBezTo>
                  <a:pt x="566" y="561"/>
                  <a:pt x="565" y="561"/>
                  <a:pt x="564" y="561"/>
                </a:cubicBezTo>
                <a:cubicBezTo>
                  <a:pt x="564" y="561"/>
                  <a:pt x="564" y="561"/>
                  <a:pt x="564" y="561"/>
                </a:cubicBezTo>
                <a:cubicBezTo>
                  <a:pt x="559" y="569"/>
                  <a:pt x="559" y="569"/>
                  <a:pt x="559" y="569"/>
                </a:cubicBezTo>
                <a:cubicBezTo>
                  <a:pt x="559" y="570"/>
                  <a:pt x="558" y="570"/>
                  <a:pt x="557" y="570"/>
                </a:cubicBezTo>
                <a:cubicBezTo>
                  <a:pt x="551" y="568"/>
                  <a:pt x="551" y="568"/>
                  <a:pt x="551" y="568"/>
                </a:cubicBezTo>
                <a:cubicBezTo>
                  <a:pt x="550" y="568"/>
                  <a:pt x="549" y="567"/>
                  <a:pt x="549" y="566"/>
                </a:cubicBezTo>
                <a:cubicBezTo>
                  <a:pt x="550" y="557"/>
                  <a:pt x="550" y="557"/>
                  <a:pt x="550" y="557"/>
                </a:cubicBezTo>
                <a:cubicBezTo>
                  <a:pt x="549" y="556"/>
                  <a:pt x="548" y="555"/>
                  <a:pt x="547" y="555"/>
                </a:cubicBezTo>
                <a:cubicBezTo>
                  <a:pt x="539" y="558"/>
                  <a:pt x="539" y="558"/>
                  <a:pt x="539" y="558"/>
                </a:cubicBezTo>
                <a:cubicBezTo>
                  <a:pt x="538" y="558"/>
                  <a:pt x="537" y="558"/>
                  <a:pt x="536" y="557"/>
                </a:cubicBezTo>
                <a:cubicBezTo>
                  <a:pt x="533" y="552"/>
                  <a:pt x="533" y="552"/>
                  <a:pt x="533" y="552"/>
                </a:cubicBezTo>
                <a:cubicBezTo>
                  <a:pt x="532" y="551"/>
                  <a:pt x="532" y="550"/>
                  <a:pt x="533" y="549"/>
                </a:cubicBezTo>
                <a:cubicBezTo>
                  <a:pt x="540" y="542"/>
                  <a:pt x="540" y="543"/>
                  <a:pt x="540" y="543"/>
                </a:cubicBezTo>
                <a:cubicBezTo>
                  <a:pt x="540" y="541"/>
                  <a:pt x="539" y="540"/>
                  <a:pt x="539" y="539"/>
                </a:cubicBezTo>
                <a:cubicBezTo>
                  <a:pt x="531" y="535"/>
                  <a:pt x="531" y="535"/>
                  <a:pt x="531" y="535"/>
                </a:cubicBezTo>
                <a:cubicBezTo>
                  <a:pt x="530" y="535"/>
                  <a:pt x="529" y="534"/>
                  <a:pt x="529" y="533"/>
                </a:cubicBezTo>
                <a:cubicBezTo>
                  <a:pt x="530" y="527"/>
                  <a:pt x="530" y="527"/>
                  <a:pt x="530" y="527"/>
                </a:cubicBezTo>
                <a:cubicBezTo>
                  <a:pt x="531" y="525"/>
                  <a:pt x="532" y="524"/>
                  <a:pt x="533" y="524"/>
                </a:cubicBezTo>
                <a:cubicBezTo>
                  <a:pt x="542" y="524"/>
                  <a:pt x="542" y="524"/>
                  <a:pt x="542" y="524"/>
                </a:cubicBezTo>
                <a:cubicBezTo>
                  <a:pt x="542" y="523"/>
                  <a:pt x="543" y="523"/>
                  <a:pt x="543" y="522"/>
                </a:cubicBezTo>
                <a:cubicBezTo>
                  <a:pt x="539" y="514"/>
                  <a:pt x="539" y="514"/>
                  <a:pt x="539" y="514"/>
                </a:cubicBezTo>
                <a:cubicBezTo>
                  <a:pt x="538" y="513"/>
                  <a:pt x="538" y="512"/>
                  <a:pt x="539" y="511"/>
                </a:cubicBezTo>
                <a:cubicBezTo>
                  <a:pt x="544" y="507"/>
                  <a:pt x="544" y="507"/>
                  <a:pt x="544" y="507"/>
                </a:cubicBezTo>
                <a:cubicBezTo>
                  <a:pt x="545" y="507"/>
                  <a:pt x="546" y="507"/>
                  <a:pt x="547" y="507"/>
                </a:cubicBezTo>
                <a:cubicBezTo>
                  <a:pt x="554" y="513"/>
                  <a:pt x="554" y="513"/>
                  <a:pt x="554" y="513"/>
                </a:cubicBezTo>
                <a:cubicBezTo>
                  <a:pt x="555" y="512"/>
                  <a:pt x="556" y="512"/>
                  <a:pt x="557" y="512"/>
                </a:cubicBezTo>
                <a:cubicBezTo>
                  <a:pt x="559" y="503"/>
                  <a:pt x="559" y="503"/>
                  <a:pt x="559" y="503"/>
                </a:cubicBezTo>
                <a:cubicBezTo>
                  <a:pt x="559" y="502"/>
                  <a:pt x="560" y="501"/>
                  <a:pt x="561" y="501"/>
                </a:cubicBezTo>
                <a:close/>
                <a:moveTo>
                  <a:pt x="564" y="523"/>
                </a:moveTo>
                <a:cubicBezTo>
                  <a:pt x="557" y="523"/>
                  <a:pt x="551" y="528"/>
                  <a:pt x="551" y="536"/>
                </a:cubicBezTo>
                <a:cubicBezTo>
                  <a:pt x="551" y="543"/>
                  <a:pt x="557" y="549"/>
                  <a:pt x="564" y="549"/>
                </a:cubicBezTo>
                <a:cubicBezTo>
                  <a:pt x="571" y="549"/>
                  <a:pt x="577" y="543"/>
                  <a:pt x="577" y="536"/>
                </a:cubicBezTo>
                <a:cubicBezTo>
                  <a:pt x="577" y="528"/>
                  <a:pt x="571" y="523"/>
                  <a:pt x="564" y="523"/>
                </a:cubicBezTo>
                <a:close/>
                <a:moveTo>
                  <a:pt x="639" y="387"/>
                </a:moveTo>
                <a:cubicBezTo>
                  <a:pt x="637" y="387"/>
                  <a:pt x="636" y="387"/>
                  <a:pt x="636" y="389"/>
                </a:cubicBezTo>
                <a:cubicBezTo>
                  <a:pt x="636" y="389"/>
                  <a:pt x="636" y="389"/>
                  <a:pt x="635" y="395"/>
                </a:cubicBezTo>
                <a:cubicBezTo>
                  <a:pt x="635" y="396"/>
                  <a:pt x="636" y="397"/>
                  <a:pt x="636" y="397"/>
                </a:cubicBezTo>
                <a:cubicBezTo>
                  <a:pt x="636" y="397"/>
                  <a:pt x="636" y="397"/>
                  <a:pt x="645" y="401"/>
                </a:cubicBezTo>
                <a:cubicBezTo>
                  <a:pt x="645" y="402"/>
                  <a:pt x="645" y="403"/>
                  <a:pt x="646" y="405"/>
                </a:cubicBezTo>
                <a:cubicBezTo>
                  <a:pt x="646" y="405"/>
                  <a:pt x="646" y="405"/>
                  <a:pt x="639" y="411"/>
                </a:cubicBezTo>
                <a:cubicBezTo>
                  <a:pt x="638" y="412"/>
                  <a:pt x="638" y="413"/>
                  <a:pt x="639" y="414"/>
                </a:cubicBezTo>
                <a:cubicBezTo>
                  <a:pt x="639" y="414"/>
                  <a:pt x="639" y="414"/>
                  <a:pt x="642" y="419"/>
                </a:cubicBezTo>
                <a:cubicBezTo>
                  <a:pt x="643" y="420"/>
                  <a:pt x="644" y="420"/>
                  <a:pt x="645" y="420"/>
                </a:cubicBezTo>
                <a:cubicBezTo>
                  <a:pt x="645" y="420"/>
                  <a:pt x="645" y="420"/>
                  <a:pt x="649" y="419"/>
                </a:cubicBezTo>
                <a:cubicBezTo>
                  <a:pt x="649" y="370"/>
                  <a:pt x="649" y="370"/>
                  <a:pt x="649" y="370"/>
                </a:cubicBezTo>
                <a:cubicBezTo>
                  <a:pt x="649" y="370"/>
                  <a:pt x="647" y="371"/>
                  <a:pt x="645" y="373"/>
                </a:cubicBezTo>
                <a:cubicBezTo>
                  <a:pt x="644" y="374"/>
                  <a:pt x="644" y="375"/>
                  <a:pt x="644" y="376"/>
                </a:cubicBezTo>
                <a:cubicBezTo>
                  <a:pt x="644" y="376"/>
                  <a:pt x="644" y="376"/>
                  <a:pt x="649" y="384"/>
                </a:cubicBezTo>
                <a:cubicBezTo>
                  <a:pt x="648" y="385"/>
                  <a:pt x="648" y="386"/>
                  <a:pt x="647" y="387"/>
                </a:cubicBezTo>
                <a:cubicBezTo>
                  <a:pt x="647" y="387"/>
                  <a:pt x="647" y="387"/>
                  <a:pt x="639" y="387"/>
                </a:cubicBezTo>
                <a:close/>
                <a:moveTo>
                  <a:pt x="209" y="699"/>
                </a:moveTo>
                <a:cubicBezTo>
                  <a:pt x="205" y="707"/>
                  <a:pt x="205" y="707"/>
                  <a:pt x="205" y="707"/>
                </a:cubicBezTo>
                <a:cubicBezTo>
                  <a:pt x="204" y="708"/>
                  <a:pt x="203" y="708"/>
                  <a:pt x="202" y="708"/>
                </a:cubicBezTo>
                <a:cubicBezTo>
                  <a:pt x="196" y="706"/>
                  <a:pt x="196" y="706"/>
                  <a:pt x="196" y="706"/>
                </a:cubicBezTo>
                <a:cubicBezTo>
                  <a:pt x="195" y="706"/>
                  <a:pt x="195" y="705"/>
                  <a:pt x="195" y="703"/>
                </a:cubicBezTo>
                <a:cubicBezTo>
                  <a:pt x="195" y="694"/>
                  <a:pt x="195" y="694"/>
                  <a:pt x="195" y="694"/>
                </a:cubicBezTo>
                <a:cubicBezTo>
                  <a:pt x="195" y="694"/>
                  <a:pt x="194" y="693"/>
                  <a:pt x="193" y="693"/>
                </a:cubicBezTo>
                <a:cubicBezTo>
                  <a:pt x="184" y="696"/>
                  <a:pt x="184" y="696"/>
                  <a:pt x="184" y="696"/>
                </a:cubicBezTo>
                <a:cubicBezTo>
                  <a:pt x="184" y="696"/>
                  <a:pt x="182" y="696"/>
                  <a:pt x="182" y="695"/>
                </a:cubicBezTo>
                <a:cubicBezTo>
                  <a:pt x="178" y="690"/>
                  <a:pt x="178" y="690"/>
                  <a:pt x="178" y="690"/>
                </a:cubicBezTo>
                <a:cubicBezTo>
                  <a:pt x="178" y="689"/>
                  <a:pt x="178" y="687"/>
                  <a:pt x="179" y="686"/>
                </a:cubicBezTo>
                <a:cubicBezTo>
                  <a:pt x="185" y="680"/>
                  <a:pt x="185" y="680"/>
                  <a:pt x="185" y="680"/>
                </a:cubicBezTo>
                <a:cubicBezTo>
                  <a:pt x="185" y="679"/>
                  <a:pt x="185" y="678"/>
                  <a:pt x="185" y="676"/>
                </a:cubicBezTo>
                <a:cubicBezTo>
                  <a:pt x="176" y="673"/>
                  <a:pt x="176" y="673"/>
                  <a:pt x="176" y="673"/>
                </a:cubicBezTo>
                <a:cubicBezTo>
                  <a:pt x="175" y="673"/>
                  <a:pt x="175" y="671"/>
                  <a:pt x="175" y="670"/>
                </a:cubicBezTo>
                <a:cubicBezTo>
                  <a:pt x="176" y="664"/>
                  <a:pt x="176" y="664"/>
                  <a:pt x="176" y="664"/>
                </a:cubicBezTo>
                <a:cubicBezTo>
                  <a:pt x="176" y="663"/>
                  <a:pt x="177" y="662"/>
                  <a:pt x="178" y="662"/>
                </a:cubicBezTo>
                <a:cubicBezTo>
                  <a:pt x="187" y="662"/>
                  <a:pt x="187" y="662"/>
                  <a:pt x="187" y="662"/>
                </a:cubicBezTo>
                <a:cubicBezTo>
                  <a:pt x="187" y="661"/>
                  <a:pt x="188" y="661"/>
                  <a:pt x="188" y="660"/>
                </a:cubicBezTo>
                <a:cubicBezTo>
                  <a:pt x="184" y="652"/>
                  <a:pt x="184" y="652"/>
                  <a:pt x="184" y="652"/>
                </a:cubicBezTo>
                <a:cubicBezTo>
                  <a:pt x="184" y="651"/>
                  <a:pt x="184" y="650"/>
                  <a:pt x="185" y="649"/>
                </a:cubicBezTo>
                <a:cubicBezTo>
                  <a:pt x="189" y="645"/>
                  <a:pt x="189" y="645"/>
                  <a:pt x="189" y="645"/>
                </a:cubicBezTo>
                <a:cubicBezTo>
                  <a:pt x="190" y="644"/>
                  <a:pt x="191" y="644"/>
                  <a:pt x="192" y="645"/>
                </a:cubicBezTo>
                <a:cubicBezTo>
                  <a:pt x="199" y="650"/>
                  <a:pt x="199" y="650"/>
                  <a:pt x="199" y="650"/>
                </a:cubicBezTo>
                <a:cubicBezTo>
                  <a:pt x="200" y="650"/>
                  <a:pt x="201" y="650"/>
                  <a:pt x="202" y="650"/>
                </a:cubicBezTo>
                <a:cubicBezTo>
                  <a:pt x="204" y="641"/>
                  <a:pt x="204" y="641"/>
                  <a:pt x="204" y="641"/>
                </a:cubicBezTo>
                <a:cubicBezTo>
                  <a:pt x="204" y="640"/>
                  <a:pt x="205" y="639"/>
                  <a:pt x="206" y="639"/>
                </a:cubicBezTo>
                <a:cubicBezTo>
                  <a:pt x="213" y="639"/>
                  <a:pt x="213" y="639"/>
                  <a:pt x="213" y="639"/>
                </a:cubicBezTo>
                <a:cubicBezTo>
                  <a:pt x="214" y="639"/>
                  <a:pt x="215" y="640"/>
                  <a:pt x="215" y="641"/>
                </a:cubicBezTo>
                <a:cubicBezTo>
                  <a:pt x="217" y="650"/>
                  <a:pt x="217" y="650"/>
                  <a:pt x="217" y="650"/>
                </a:cubicBezTo>
                <a:cubicBezTo>
                  <a:pt x="218" y="650"/>
                  <a:pt x="218" y="650"/>
                  <a:pt x="219" y="650"/>
                </a:cubicBezTo>
                <a:cubicBezTo>
                  <a:pt x="226" y="645"/>
                  <a:pt x="226" y="645"/>
                  <a:pt x="226" y="645"/>
                </a:cubicBezTo>
                <a:cubicBezTo>
                  <a:pt x="227" y="644"/>
                  <a:pt x="229" y="644"/>
                  <a:pt x="229" y="645"/>
                </a:cubicBezTo>
                <a:cubicBezTo>
                  <a:pt x="234" y="649"/>
                  <a:pt x="234" y="649"/>
                  <a:pt x="234" y="649"/>
                </a:cubicBezTo>
                <a:cubicBezTo>
                  <a:pt x="235" y="650"/>
                  <a:pt x="235" y="651"/>
                  <a:pt x="235" y="652"/>
                </a:cubicBezTo>
                <a:cubicBezTo>
                  <a:pt x="230" y="660"/>
                  <a:pt x="230" y="660"/>
                  <a:pt x="230" y="660"/>
                </a:cubicBezTo>
                <a:cubicBezTo>
                  <a:pt x="231" y="661"/>
                  <a:pt x="231" y="661"/>
                  <a:pt x="232" y="662"/>
                </a:cubicBezTo>
                <a:cubicBezTo>
                  <a:pt x="241" y="662"/>
                  <a:pt x="241" y="662"/>
                  <a:pt x="241" y="662"/>
                </a:cubicBezTo>
                <a:cubicBezTo>
                  <a:pt x="242" y="662"/>
                  <a:pt x="243" y="663"/>
                  <a:pt x="243" y="664"/>
                </a:cubicBezTo>
                <a:cubicBezTo>
                  <a:pt x="244" y="670"/>
                  <a:pt x="244" y="670"/>
                  <a:pt x="244" y="670"/>
                </a:cubicBezTo>
                <a:cubicBezTo>
                  <a:pt x="244" y="671"/>
                  <a:pt x="244" y="673"/>
                  <a:pt x="243" y="673"/>
                </a:cubicBezTo>
                <a:cubicBezTo>
                  <a:pt x="234" y="676"/>
                  <a:pt x="234" y="676"/>
                  <a:pt x="234" y="676"/>
                </a:cubicBezTo>
                <a:cubicBezTo>
                  <a:pt x="234" y="677"/>
                  <a:pt x="234" y="678"/>
                  <a:pt x="234" y="679"/>
                </a:cubicBezTo>
                <a:cubicBezTo>
                  <a:pt x="241" y="685"/>
                  <a:pt x="241" y="685"/>
                  <a:pt x="241" y="685"/>
                </a:cubicBezTo>
                <a:cubicBezTo>
                  <a:pt x="241" y="686"/>
                  <a:pt x="242" y="687"/>
                  <a:pt x="241" y="688"/>
                </a:cubicBezTo>
                <a:cubicBezTo>
                  <a:pt x="238" y="693"/>
                  <a:pt x="238" y="693"/>
                  <a:pt x="238" y="693"/>
                </a:cubicBezTo>
                <a:cubicBezTo>
                  <a:pt x="238" y="694"/>
                  <a:pt x="237" y="695"/>
                  <a:pt x="235" y="694"/>
                </a:cubicBezTo>
                <a:cubicBezTo>
                  <a:pt x="227" y="692"/>
                  <a:pt x="227" y="692"/>
                  <a:pt x="227" y="692"/>
                </a:cubicBezTo>
                <a:cubicBezTo>
                  <a:pt x="226" y="692"/>
                  <a:pt x="226" y="692"/>
                  <a:pt x="226" y="693"/>
                </a:cubicBezTo>
                <a:cubicBezTo>
                  <a:pt x="227" y="702"/>
                  <a:pt x="227" y="702"/>
                  <a:pt x="227" y="702"/>
                </a:cubicBezTo>
                <a:cubicBezTo>
                  <a:pt x="228" y="703"/>
                  <a:pt x="227" y="704"/>
                  <a:pt x="226" y="704"/>
                </a:cubicBezTo>
                <a:cubicBezTo>
                  <a:pt x="220" y="707"/>
                  <a:pt x="220" y="707"/>
                  <a:pt x="220" y="707"/>
                </a:cubicBezTo>
                <a:cubicBezTo>
                  <a:pt x="219" y="707"/>
                  <a:pt x="218" y="707"/>
                  <a:pt x="218" y="706"/>
                </a:cubicBezTo>
                <a:cubicBezTo>
                  <a:pt x="212" y="698"/>
                  <a:pt x="212" y="698"/>
                  <a:pt x="212" y="698"/>
                </a:cubicBezTo>
                <a:cubicBezTo>
                  <a:pt x="211" y="699"/>
                  <a:pt x="210" y="699"/>
                  <a:pt x="210" y="699"/>
                </a:cubicBezTo>
                <a:cubicBezTo>
                  <a:pt x="209" y="699"/>
                  <a:pt x="209" y="699"/>
                  <a:pt x="209" y="699"/>
                </a:cubicBezTo>
                <a:close/>
                <a:moveTo>
                  <a:pt x="210" y="687"/>
                </a:moveTo>
                <a:cubicBezTo>
                  <a:pt x="217" y="687"/>
                  <a:pt x="223" y="681"/>
                  <a:pt x="223" y="674"/>
                </a:cubicBezTo>
                <a:cubicBezTo>
                  <a:pt x="223" y="666"/>
                  <a:pt x="217" y="660"/>
                  <a:pt x="210" y="660"/>
                </a:cubicBezTo>
                <a:cubicBezTo>
                  <a:pt x="202" y="660"/>
                  <a:pt x="196" y="666"/>
                  <a:pt x="196" y="674"/>
                </a:cubicBezTo>
                <a:cubicBezTo>
                  <a:pt x="196" y="681"/>
                  <a:pt x="202" y="687"/>
                  <a:pt x="210" y="687"/>
                </a:cubicBezTo>
                <a:close/>
                <a:moveTo>
                  <a:pt x="73" y="536"/>
                </a:moveTo>
                <a:cubicBezTo>
                  <a:pt x="73" y="533"/>
                  <a:pt x="71" y="530"/>
                  <a:pt x="68" y="530"/>
                </a:cubicBezTo>
                <a:cubicBezTo>
                  <a:pt x="64" y="530"/>
                  <a:pt x="62" y="533"/>
                  <a:pt x="62" y="536"/>
                </a:cubicBezTo>
                <a:cubicBezTo>
                  <a:pt x="62" y="539"/>
                  <a:pt x="64" y="542"/>
                  <a:pt x="68" y="542"/>
                </a:cubicBezTo>
                <a:cubicBezTo>
                  <a:pt x="71" y="542"/>
                  <a:pt x="73" y="539"/>
                  <a:pt x="73" y="536"/>
                </a:cubicBezTo>
                <a:close/>
                <a:moveTo>
                  <a:pt x="280" y="266"/>
                </a:moveTo>
                <a:cubicBezTo>
                  <a:pt x="284" y="266"/>
                  <a:pt x="286" y="263"/>
                  <a:pt x="286" y="260"/>
                </a:cubicBezTo>
                <a:cubicBezTo>
                  <a:pt x="286" y="257"/>
                  <a:pt x="284" y="255"/>
                  <a:pt x="280" y="255"/>
                </a:cubicBezTo>
                <a:cubicBezTo>
                  <a:pt x="277" y="255"/>
                  <a:pt x="275" y="257"/>
                  <a:pt x="275" y="260"/>
                </a:cubicBezTo>
                <a:cubicBezTo>
                  <a:pt x="275" y="263"/>
                  <a:pt x="277" y="266"/>
                  <a:pt x="280" y="266"/>
                </a:cubicBezTo>
                <a:close/>
                <a:moveTo>
                  <a:pt x="277" y="225"/>
                </a:moveTo>
                <a:cubicBezTo>
                  <a:pt x="284" y="225"/>
                  <a:pt x="284" y="225"/>
                  <a:pt x="284" y="225"/>
                </a:cubicBezTo>
                <a:cubicBezTo>
                  <a:pt x="284" y="225"/>
                  <a:pt x="286" y="226"/>
                  <a:pt x="286" y="227"/>
                </a:cubicBezTo>
                <a:cubicBezTo>
                  <a:pt x="288" y="236"/>
                  <a:pt x="288" y="236"/>
                  <a:pt x="288" y="236"/>
                </a:cubicBezTo>
                <a:cubicBezTo>
                  <a:pt x="288" y="236"/>
                  <a:pt x="289" y="237"/>
                  <a:pt x="290" y="237"/>
                </a:cubicBezTo>
                <a:cubicBezTo>
                  <a:pt x="297" y="232"/>
                  <a:pt x="297" y="232"/>
                  <a:pt x="297" y="232"/>
                </a:cubicBezTo>
                <a:cubicBezTo>
                  <a:pt x="298" y="231"/>
                  <a:pt x="299" y="231"/>
                  <a:pt x="300" y="232"/>
                </a:cubicBezTo>
                <a:cubicBezTo>
                  <a:pt x="305" y="236"/>
                  <a:pt x="305" y="236"/>
                  <a:pt x="305" y="236"/>
                </a:cubicBezTo>
                <a:cubicBezTo>
                  <a:pt x="306" y="236"/>
                  <a:pt x="306" y="238"/>
                  <a:pt x="306" y="239"/>
                </a:cubicBezTo>
                <a:cubicBezTo>
                  <a:pt x="301" y="247"/>
                  <a:pt x="301" y="247"/>
                  <a:pt x="301" y="247"/>
                </a:cubicBezTo>
                <a:cubicBezTo>
                  <a:pt x="302" y="247"/>
                  <a:pt x="302" y="248"/>
                  <a:pt x="303" y="249"/>
                </a:cubicBezTo>
                <a:cubicBezTo>
                  <a:pt x="312" y="249"/>
                  <a:pt x="312" y="249"/>
                  <a:pt x="312" y="249"/>
                </a:cubicBezTo>
                <a:cubicBezTo>
                  <a:pt x="313" y="249"/>
                  <a:pt x="314" y="250"/>
                  <a:pt x="314" y="251"/>
                </a:cubicBezTo>
                <a:cubicBezTo>
                  <a:pt x="315" y="257"/>
                  <a:pt x="315" y="257"/>
                  <a:pt x="315" y="257"/>
                </a:cubicBezTo>
                <a:cubicBezTo>
                  <a:pt x="315" y="258"/>
                  <a:pt x="314" y="259"/>
                  <a:pt x="314" y="260"/>
                </a:cubicBezTo>
                <a:cubicBezTo>
                  <a:pt x="305" y="263"/>
                  <a:pt x="305" y="263"/>
                  <a:pt x="305" y="263"/>
                </a:cubicBezTo>
                <a:cubicBezTo>
                  <a:pt x="305" y="264"/>
                  <a:pt x="305" y="265"/>
                  <a:pt x="305" y="266"/>
                </a:cubicBezTo>
                <a:cubicBezTo>
                  <a:pt x="312" y="272"/>
                  <a:pt x="312" y="272"/>
                  <a:pt x="312" y="272"/>
                </a:cubicBezTo>
                <a:cubicBezTo>
                  <a:pt x="312" y="272"/>
                  <a:pt x="313" y="273"/>
                  <a:pt x="312" y="274"/>
                </a:cubicBezTo>
                <a:cubicBezTo>
                  <a:pt x="309" y="280"/>
                  <a:pt x="309" y="280"/>
                  <a:pt x="309" y="280"/>
                </a:cubicBezTo>
                <a:cubicBezTo>
                  <a:pt x="309" y="281"/>
                  <a:pt x="307" y="281"/>
                  <a:pt x="306" y="281"/>
                </a:cubicBezTo>
                <a:cubicBezTo>
                  <a:pt x="298" y="278"/>
                  <a:pt x="298" y="278"/>
                  <a:pt x="298" y="278"/>
                </a:cubicBezTo>
                <a:cubicBezTo>
                  <a:pt x="297" y="279"/>
                  <a:pt x="297" y="279"/>
                  <a:pt x="296" y="280"/>
                </a:cubicBezTo>
                <a:cubicBezTo>
                  <a:pt x="298" y="288"/>
                  <a:pt x="298" y="288"/>
                  <a:pt x="298" y="288"/>
                </a:cubicBezTo>
                <a:cubicBezTo>
                  <a:pt x="299" y="289"/>
                  <a:pt x="298" y="291"/>
                  <a:pt x="297" y="291"/>
                </a:cubicBezTo>
                <a:cubicBezTo>
                  <a:pt x="291" y="293"/>
                  <a:pt x="291" y="293"/>
                  <a:pt x="291" y="293"/>
                </a:cubicBezTo>
                <a:cubicBezTo>
                  <a:pt x="290" y="294"/>
                  <a:pt x="289" y="293"/>
                  <a:pt x="288" y="293"/>
                </a:cubicBezTo>
                <a:cubicBezTo>
                  <a:pt x="283" y="285"/>
                  <a:pt x="283" y="285"/>
                  <a:pt x="283" y="285"/>
                </a:cubicBezTo>
                <a:cubicBezTo>
                  <a:pt x="282" y="285"/>
                  <a:pt x="281" y="285"/>
                  <a:pt x="280" y="285"/>
                </a:cubicBezTo>
                <a:cubicBezTo>
                  <a:pt x="280" y="285"/>
                  <a:pt x="280" y="285"/>
                  <a:pt x="280" y="285"/>
                </a:cubicBezTo>
                <a:cubicBezTo>
                  <a:pt x="276" y="293"/>
                  <a:pt x="276" y="293"/>
                  <a:pt x="276" y="293"/>
                </a:cubicBezTo>
                <a:cubicBezTo>
                  <a:pt x="275" y="294"/>
                  <a:pt x="274" y="295"/>
                  <a:pt x="273" y="294"/>
                </a:cubicBezTo>
                <a:cubicBezTo>
                  <a:pt x="267" y="292"/>
                  <a:pt x="267" y="292"/>
                  <a:pt x="267" y="292"/>
                </a:cubicBezTo>
                <a:cubicBezTo>
                  <a:pt x="266" y="292"/>
                  <a:pt x="265" y="291"/>
                  <a:pt x="265" y="290"/>
                </a:cubicBezTo>
                <a:cubicBezTo>
                  <a:pt x="266" y="281"/>
                  <a:pt x="266" y="281"/>
                  <a:pt x="266" y="281"/>
                </a:cubicBezTo>
                <a:cubicBezTo>
                  <a:pt x="265" y="280"/>
                  <a:pt x="265" y="280"/>
                  <a:pt x="264" y="279"/>
                </a:cubicBezTo>
                <a:cubicBezTo>
                  <a:pt x="255" y="282"/>
                  <a:pt x="255" y="282"/>
                  <a:pt x="255" y="282"/>
                </a:cubicBezTo>
                <a:cubicBezTo>
                  <a:pt x="254" y="283"/>
                  <a:pt x="253" y="282"/>
                  <a:pt x="253" y="281"/>
                </a:cubicBezTo>
                <a:cubicBezTo>
                  <a:pt x="249" y="276"/>
                  <a:pt x="249" y="276"/>
                  <a:pt x="249" y="276"/>
                </a:cubicBezTo>
                <a:cubicBezTo>
                  <a:pt x="249" y="275"/>
                  <a:pt x="249" y="274"/>
                  <a:pt x="250" y="273"/>
                </a:cubicBezTo>
                <a:cubicBezTo>
                  <a:pt x="256" y="267"/>
                  <a:pt x="256" y="267"/>
                  <a:pt x="256" y="267"/>
                </a:cubicBezTo>
                <a:cubicBezTo>
                  <a:pt x="256" y="266"/>
                  <a:pt x="256" y="264"/>
                  <a:pt x="256" y="263"/>
                </a:cubicBezTo>
                <a:cubicBezTo>
                  <a:pt x="247" y="260"/>
                  <a:pt x="247" y="260"/>
                  <a:pt x="247" y="260"/>
                </a:cubicBezTo>
                <a:cubicBezTo>
                  <a:pt x="246" y="259"/>
                  <a:pt x="246" y="258"/>
                  <a:pt x="246" y="257"/>
                </a:cubicBezTo>
                <a:cubicBezTo>
                  <a:pt x="247" y="251"/>
                  <a:pt x="247" y="251"/>
                  <a:pt x="247" y="251"/>
                </a:cubicBezTo>
                <a:cubicBezTo>
                  <a:pt x="247" y="250"/>
                  <a:pt x="248" y="249"/>
                  <a:pt x="249" y="249"/>
                </a:cubicBezTo>
                <a:cubicBezTo>
                  <a:pt x="258" y="249"/>
                  <a:pt x="258" y="249"/>
                  <a:pt x="258" y="249"/>
                </a:cubicBezTo>
                <a:cubicBezTo>
                  <a:pt x="258" y="248"/>
                  <a:pt x="259" y="247"/>
                  <a:pt x="259" y="247"/>
                </a:cubicBezTo>
                <a:cubicBezTo>
                  <a:pt x="255" y="239"/>
                  <a:pt x="255" y="239"/>
                  <a:pt x="255" y="239"/>
                </a:cubicBezTo>
                <a:cubicBezTo>
                  <a:pt x="254" y="238"/>
                  <a:pt x="255" y="236"/>
                  <a:pt x="256" y="236"/>
                </a:cubicBezTo>
                <a:cubicBezTo>
                  <a:pt x="260" y="232"/>
                  <a:pt x="260" y="232"/>
                  <a:pt x="260" y="232"/>
                </a:cubicBezTo>
                <a:cubicBezTo>
                  <a:pt x="261" y="231"/>
                  <a:pt x="262" y="231"/>
                  <a:pt x="263" y="232"/>
                </a:cubicBezTo>
                <a:cubicBezTo>
                  <a:pt x="270" y="237"/>
                  <a:pt x="270" y="237"/>
                  <a:pt x="270" y="237"/>
                </a:cubicBezTo>
                <a:cubicBezTo>
                  <a:pt x="271" y="237"/>
                  <a:pt x="272" y="236"/>
                  <a:pt x="273" y="236"/>
                </a:cubicBezTo>
                <a:cubicBezTo>
                  <a:pt x="275" y="227"/>
                  <a:pt x="275" y="227"/>
                  <a:pt x="275" y="227"/>
                </a:cubicBezTo>
                <a:cubicBezTo>
                  <a:pt x="275" y="226"/>
                  <a:pt x="276" y="225"/>
                  <a:pt x="277" y="225"/>
                </a:cubicBezTo>
                <a:close/>
                <a:moveTo>
                  <a:pt x="280" y="247"/>
                </a:moveTo>
                <a:cubicBezTo>
                  <a:pt x="273" y="247"/>
                  <a:pt x="267" y="253"/>
                  <a:pt x="267" y="260"/>
                </a:cubicBezTo>
                <a:cubicBezTo>
                  <a:pt x="267" y="268"/>
                  <a:pt x="273" y="273"/>
                  <a:pt x="280" y="273"/>
                </a:cubicBezTo>
                <a:cubicBezTo>
                  <a:pt x="288" y="273"/>
                  <a:pt x="294" y="268"/>
                  <a:pt x="294" y="260"/>
                </a:cubicBezTo>
                <a:cubicBezTo>
                  <a:pt x="294" y="253"/>
                  <a:pt x="288" y="247"/>
                  <a:pt x="280" y="247"/>
                </a:cubicBezTo>
                <a:close/>
                <a:moveTo>
                  <a:pt x="383" y="363"/>
                </a:moveTo>
                <a:cubicBezTo>
                  <a:pt x="389" y="363"/>
                  <a:pt x="389" y="363"/>
                  <a:pt x="389" y="363"/>
                </a:cubicBezTo>
                <a:cubicBezTo>
                  <a:pt x="390" y="363"/>
                  <a:pt x="391" y="364"/>
                  <a:pt x="391" y="365"/>
                </a:cubicBezTo>
                <a:cubicBezTo>
                  <a:pt x="393" y="374"/>
                  <a:pt x="393" y="374"/>
                  <a:pt x="393" y="374"/>
                </a:cubicBezTo>
                <a:cubicBezTo>
                  <a:pt x="394" y="374"/>
                  <a:pt x="395" y="375"/>
                  <a:pt x="396" y="375"/>
                </a:cubicBezTo>
                <a:cubicBezTo>
                  <a:pt x="403" y="369"/>
                  <a:pt x="403" y="369"/>
                  <a:pt x="403" y="369"/>
                </a:cubicBezTo>
                <a:cubicBezTo>
                  <a:pt x="404" y="369"/>
                  <a:pt x="405" y="369"/>
                  <a:pt x="406" y="369"/>
                </a:cubicBezTo>
                <a:cubicBezTo>
                  <a:pt x="411" y="373"/>
                  <a:pt x="411" y="373"/>
                  <a:pt x="411" y="373"/>
                </a:cubicBezTo>
                <a:cubicBezTo>
                  <a:pt x="412" y="374"/>
                  <a:pt x="412" y="375"/>
                  <a:pt x="411" y="376"/>
                </a:cubicBezTo>
                <a:cubicBezTo>
                  <a:pt x="407" y="384"/>
                  <a:pt x="407" y="384"/>
                  <a:pt x="407" y="384"/>
                </a:cubicBezTo>
                <a:cubicBezTo>
                  <a:pt x="407" y="385"/>
                  <a:pt x="408" y="386"/>
                  <a:pt x="408" y="387"/>
                </a:cubicBezTo>
                <a:cubicBezTo>
                  <a:pt x="418" y="387"/>
                  <a:pt x="418" y="387"/>
                  <a:pt x="418" y="387"/>
                </a:cubicBezTo>
                <a:cubicBezTo>
                  <a:pt x="418" y="387"/>
                  <a:pt x="419" y="387"/>
                  <a:pt x="420" y="389"/>
                </a:cubicBezTo>
                <a:cubicBezTo>
                  <a:pt x="421" y="395"/>
                  <a:pt x="421" y="395"/>
                  <a:pt x="421" y="395"/>
                </a:cubicBezTo>
                <a:cubicBezTo>
                  <a:pt x="421" y="396"/>
                  <a:pt x="420" y="397"/>
                  <a:pt x="419" y="397"/>
                </a:cubicBezTo>
                <a:cubicBezTo>
                  <a:pt x="411" y="401"/>
                  <a:pt x="411" y="401"/>
                  <a:pt x="411" y="401"/>
                </a:cubicBezTo>
                <a:cubicBezTo>
                  <a:pt x="411" y="402"/>
                  <a:pt x="411" y="403"/>
                  <a:pt x="410" y="403"/>
                </a:cubicBezTo>
                <a:cubicBezTo>
                  <a:pt x="418" y="409"/>
                  <a:pt x="418" y="409"/>
                  <a:pt x="418" y="409"/>
                </a:cubicBezTo>
                <a:cubicBezTo>
                  <a:pt x="418" y="410"/>
                  <a:pt x="418" y="411"/>
                  <a:pt x="418" y="412"/>
                </a:cubicBezTo>
                <a:cubicBezTo>
                  <a:pt x="415" y="418"/>
                  <a:pt x="415" y="418"/>
                  <a:pt x="415" y="418"/>
                </a:cubicBezTo>
                <a:cubicBezTo>
                  <a:pt x="414" y="419"/>
                  <a:pt x="413" y="419"/>
                  <a:pt x="412" y="419"/>
                </a:cubicBezTo>
                <a:cubicBezTo>
                  <a:pt x="403" y="416"/>
                  <a:pt x="403" y="416"/>
                  <a:pt x="403" y="416"/>
                </a:cubicBezTo>
                <a:cubicBezTo>
                  <a:pt x="403" y="416"/>
                  <a:pt x="403" y="417"/>
                  <a:pt x="402" y="417"/>
                </a:cubicBezTo>
                <a:cubicBezTo>
                  <a:pt x="404" y="426"/>
                  <a:pt x="404" y="426"/>
                  <a:pt x="404" y="426"/>
                </a:cubicBezTo>
                <a:cubicBezTo>
                  <a:pt x="404" y="427"/>
                  <a:pt x="404" y="428"/>
                  <a:pt x="403" y="429"/>
                </a:cubicBezTo>
                <a:cubicBezTo>
                  <a:pt x="397" y="431"/>
                  <a:pt x="397" y="431"/>
                  <a:pt x="397" y="431"/>
                </a:cubicBezTo>
                <a:cubicBezTo>
                  <a:pt x="396" y="432"/>
                  <a:pt x="395" y="431"/>
                  <a:pt x="394" y="431"/>
                </a:cubicBezTo>
                <a:cubicBezTo>
                  <a:pt x="389" y="423"/>
                  <a:pt x="389" y="423"/>
                  <a:pt x="389" y="423"/>
                </a:cubicBezTo>
                <a:cubicBezTo>
                  <a:pt x="388" y="423"/>
                  <a:pt x="387" y="423"/>
                  <a:pt x="386" y="423"/>
                </a:cubicBezTo>
                <a:cubicBezTo>
                  <a:pt x="386" y="423"/>
                  <a:pt x="386" y="423"/>
                  <a:pt x="386" y="423"/>
                </a:cubicBezTo>
                <a:cubicBezTo>
                  <a:pt x="382" y="431"/>
                  <a:pt x="382" y="431"/>
                  <a:pt x="382" y="431"/>
                </a:cubicBezTo>
                <a:cubicBezTo>
                  <a:pt x="381" y="432"/>
                  <a:pt x="380" y="432"/>
                  <a:pt x="379" y="432"/>
                </a:cubicBezTo>
                <a:cubicBezTo>
                  <a:pt x="373" y="430"/>
                  <a:pt x="373" y="430"/>
                  <a:pt x="373" y="430"/>
                </a:cubicBezTo>
                <a:cubicBezTo>
                  <a:pt x="372" y="430"/>
                  <a:pt x="371" y="429"/>
                  <a:pt x="371" y="428"/>
                </a:cubicBezTo>
                <a:cubicBezTo>
                  <a:pt x="372" y="419"/>
                  <a:pt x="372" y="419"/>
                  <a:pt x="372" y="419"/>
                </a:cubicBezTo>
                <a:cubicBezTo>
                  <a:pt x="371" y="418"/>
                  <a:pt x="371" y="418"/>
                  <a:pt x="370" y="417"/>
                </a:cubicBezTo>
                <a:cubicBezTo>
                  <a:pt x="361" y="420"/>
                  <a:pt x="361" y="420"/>
                  <a:pt x="361" y="420"/>
                </a:cubicBezTo>
                <a:cubicBezTo>
                  <a:pt x="360" y="420"/>
                  <a:pt x="359" y="420"/>
                  <a:pt x="358" y="419"/>
                </a:cubicBezTo>
                <a:cubicBezTo>
                  <a:pt x="355" y="414"/>
                  <a:pt x="355" y="414"/>
                  <a:pt x="355" y="414"/>
                </a:cubicBezTo>
                <a:cubicBezTo>
                  <a:pt x="355" y="413"/>
                  <a:pt x="355" y="412"/>
                  <a:pt x="356" y="411"/>
                </a:cubicBezTo>
                <a:cubicBezTo>
                  <a:pt x="362" y="405"/>
                  <a:pt x="362" y="405"/>
                  <a:pt x="362" y="405"/>
                </a:cubicBezTo>
                <a:cubicBezTo>
                  <a:pt x="362" y="403"/>
                  <a:pt x="361" y="402"/>
                  <a:pt x="361" y="401"/>
                </a:cubicBezTo>
                <a:cubicBezTo>
                  <a:pt x="353" y="397"/>
                  <a:pt x="353" y="397"/>
                  <a:pt x="353" y="397"/>
                </a:cubicBezTo>
                <a:cubicBezTo>
                  <a:pt x="352" y="397"/>
                  <a:pt x="351" y="396"/>
                  <a:pt x="352" y="395"/>
                </a:cubicBezTo>
                <a:cubicBezTo>
                  <a:pt x="353" y="389"/>
                  <a:pt x="353" y="389"/>
                  <a:pt x="353" y="389"/>
                </a:cubicBezTo>
                <a:cubicBezTo>
                  <a:pt x="353" y="387"/>
                  <a:pt x="354" y="387"/>
                  <a:pt x="355" y="387"/>
                </a:cubicBezTo>
                <a:cubicBezTo>
                  <a:pt x="364" y="387"/>
                  <a:pt x="364" y="387"/>
                  <a:pt x="364" y="387"/>
                </a:cubicBezTo>
                <a:cubicBezTo>
                  <a:pt x="364" y="386"/>
                  <a:pt x="365" y="385"/>
                  <a:pt x="365" y="384"/>
                </a:cubicBezTo>
                <a:cubicBezTo>
                  <a:pt x="361" y="376"/>
                  <a:pt x="361" y="376"/>
                  <a:pt x="361" y="376"/>
                </a:cubicBezTo>
                <a:cubicBezTo>
                  <a:pt x="360" y="375"/>
                  <a:pt x="361" y="374"/>
                  <a:pt x="361" y="373"/>
                </a:cubicBezTo>
                <a:cubicBezTo>
                  <a:pt x="366" y="369"/>
                  <a:pt x="366" y="369"/>
                  <a:pt x="366" y="369"/>
                </a:cubicBezTo>
                <a:cubicBezTo>
                  <a:pt x="367" y="369"/>
                  <a:pt x="368" y="369"/>
                  <a:pt x="369" y="369"/>
                </a:cubicBezTo>
                <a:cubicBezTo>
                  <a:pt x="376" y="375"/>
                  <a:pt x="376" y="375"/>
                  <a:pt x="376" y="375"/>
                </a:cubicBezTo>
                <a:cubicBezTo>
                  <a:pt x="377" y="375"/>
                  <a:pt x="378" y="374"/>
                  <a:pt x="379" y="374"/>
                </a:cubicBezTo>
                <a:cubicBezTo>
                  <a:pt x="381" y="365"/>
                  <a:pt x="381" y="365"/>
                  <a:pt x="381" y="365"/>
                </a:cubicBezTo>
                <a:cubicBezTo>
                  <a:pt x="381" y="364"/>
                  <a:pt x="382" y="363"/>
                  <a:pt x="383" y="363"/>
                </a:cubicBezTo>
                <a:close/>
                <a:moveTo>
                  <a:pt x="386" y="385"/>
                </a:moveTo>
                <a:cubicBezTo>
                  <a:pt x="379" y="385"/>
                  <a:pt x="373" y="391"/>
                  <a:pt x="373" y="398"/>
                </a:cubicBezTo>
                <a:cubicBezTo>
                  <a:pt x="373" y="405"/>
                  <a:pt x="379" y="411"/>
                  <a:pt x="386" y="411"/>
                </a:cubicBezTo>
                <a:cubicBezTo>
                  <a:pt x="393" y="411"/>
                  <a:pt x="399" y="405"/>
                  <a:pt x="399" y="398"/>
                </a:cubicBezTo>
                <a:cubicBezTo>
                  <a:pt x="399" y="391"/>
                  <a:pt x="393" y="385"/>
                  <a:pt x="386" y="385"/>
                </a:cubicBezTo>
                <a:close/>
                <a:moveTo>
                  <a:pt x="79" y="362"/>
                </a:moveTo>
                <a:cubicBezTo>
                  <a:pt x="79" y="362"/>
                  <a:pt x="79" y="362"/>
                  <a:pt x="84" y="360"/>
                </a:cubicBezTo>
                <a:cubicBezTo>
                  <a:pt x="85" y="359"/>
                  <a:pt x="86" y="358"/>
                  <a:pt x="86" y="357"/>
                </a:cubicBezTo>
                <a:cubicBezTo>
                  <a:pt x="86" y="357"/>
                  <a:pt x="86" y="357"/>
                  <a:pt x="84" y="348"/>
                </a:cubicBezTo>
                <a:cubicBezTo>
                  <a:pt x="84" y="348"/>
                  <a:pt x="85" y="347"/>
                  <a:pt x="85" y="347"/>
                </a:cubicBezTo>
                <a:cubicBezTo>
                  <a:pt x="85" y="347"/>
                  <a:pt x="85" y="347"/>
                  <a:pt x="94" y="350"/>
                </a:cubicBezTo>
                <a:cubicBezTo>
                  <a:pt x="95" y="350"/>
                  <a:pt x="96" y="350"/>
                  <a:pt x="97" y="349"/>
                </a:cubicBezTo>
                <a:cubicBezTo>
                  <a:pt x="97" y="349"/>
                  <a:pt x="97" y="349"/>
                  <a:pt x="99" y="343"/>
                </a:cubicBezTo>
                <a:cubicBezTo>
                  <a:pt x="100" y="342"/>
                  <a:pt x="100" y="341"/>
                  <a:pt x="99" y="340"/>
                </a:cubicBezTo>
                <a:cubicBezTo>
                  <a:pt x="99" y="340"/>
                  <a:pt x="99" y="340"/>
                  <a:pt x="92" y="335"/>
                </a:cubicBezTo>
                <a:cubicBezTo>
                  <a:pt x="92" y="334"/>
                  <a:pt x="92" y="333"/>
                  <a:pt x="93" y="332"/>
                </a:cubicBezTo>
                <a:cubicBezTo>
                  <a:pt x="93" y="332"/>
                  <a:pt x="93" y="332"/>
                  <a:pt x="101" y="328"/>
                </a:cubicBezTo>
                <a:cubicBezTo>
                  <a:pt x="102" y="328"/>
                  <a:pt x="102" y="327"/>
                  <a:pt x="102" y="326"/>
                </a:cubicBezTo>
                <a:cubicBezTo>
                  <a:pt x="101" y="320"/>
                  <a:pt x="101" y="320"/>
                  <a:pt x="101" y="320"/>
                </a:cubicBezTo>
                <a:cubicBezTo>
                  <a:pt x="101" y="319"/>
                  <a:pt x="100" y="318"/>
                  <a:pt x="99" y="318"/>
                </a:cubicBezTo>
                <a:cubicBezTo>
                  <a:pt x="99" y="318"/>
                  <a:pt x="99" y="318"/>
                  <a:pt x="95" y="318"/>
                </a:cubicBezTo>
                <a:cubicBezTo>
                  <a:pt x="87" y="331"/>
                  <a:pt x="80" y="344"/>
                  <a:pt x="73" y="358"/>
                </a:cubicBezTo>
                <a:cubicBezTo>
                  <a:pt x="74" y="359"/>
                  <a:pt x="75" y="360"/>
                  <a:pt x="76" y="362"/>
                </a:cubicBezTo>
                <a:cubicBezTo>
                  <a:pt x="76" y="362"/>
                  <a:pt x="78" y="363"/>
                  <a:pt x="79" y="362"/>
                </a:cubicBezTo>
                <a:close/>
                <a:moveTo>
                  <a:pt x="493" y="542"/>
                </a:moveTo>
                <a:cubicBezTo>
                  <a:pt x="496" y="542"/>
                  <a:pt x="499" y="539"/>
                  <a:pt x="499" y="536"/>
                </a:cubicBezTo>
                <a:cubicBezTo>
                  <a:pt x="499" y="533"/>
                  <a:pt x="496" y="530"/>
                  <a:pt x="493" y="530"/>
                </a:cubicBezTo>
                <a:cubicBezTo>
                  <a:pt x="490" y="530"/>
                  <a:pt x="487" y="533"/>
                  <a:pt x="487" y="536"/>
                </a:cubicBezTo>
                <a:cubicBezTo>
                  <a:pt x="487" y="539"/>
                  <a:pt x="490" y="542"/>
                  <a:pt x="493" y="542"/>
                </a:cubicBezTo>
                <a:close/>
                <a:moveTo>
                  <a:pt x="386" y="404"/>
                </a:moveTo>
                <a:cubicBezTo>
                  <a:pt x="389" y="404"/>
                  <a:pt x="392" y="401"/>
                  <a:pt x="392" y="398"/>
                </a:cubicBezTo>
                <a:cubicBezTo>
                  <a:pt x="392" y="395"/>
                  <a:pt x="389" y="392"/>
                  <a:pt x="386" y="392"/>
                </a:cubicBezTo>
                <a:cubicBezTo>
                  <a:pt x="383" y="392"/>
                  <a:pt x="380" y="395"/>
                  <a:pt x="380" y="398"/>
                </a:cubicBezTo>
                <a:cubicBezTo>
                  <a:pt x="380" y="401"/>
                  <a:pt x="383" y="404"/>
                  <a:pt x="386" y="404"/>
                </a:cubicBezTo>
                <a:close/>
                <a:moveTo>
                  <a:pt x="490" y="501"/>
                </a:moveTo>
                <a:cubicBezTo>
                  <a:pt x="496" y="501"/>
                  <a:pt x="496" y="501"/>
                  <a:pt x="496" y="501"/>
                </a:cubicBezTo>
                <a:cubicBezTo>
                  <a:pt x="497" y="501"/>
                  <a:pt x="498" y="502"/>
                  <a:pt x="498" y="503"/>
                </a:cubicBezTo>
                <a:cubicBezTo>
                  <a:pt x="500" y="512"/>
                  <a:pt x="500" y="512"/>
                  <a:pt x="500" y="512"/>
                </a:cubicBezTo>
                <a:cubicBezTo>
                  <a:pt x="501" y="512"/>
                  <a:pt x="502" y="512"/>
                  <a:pt x="503" y="513"/>
                </a:cubicBezTo>
                <a:cubicBezTo>
                  <a:pt x="510" y="507"/>
                  <a:pt x="510" y="507"/>
                  <a:pt x="510" y="507"/>
                </a:cubicBezTo>
                <a:cubicBezTo>
                  <a:pt x="511" y="507"/>
                  <a:pt x="512" y="507"/>
                  <a:pt x="513" y="507"/>
                </a:cubicBezTo>
                <a:cubicBezTo>
                  <a:pt x="518" y="511"/>
                  <a:pt x="518" y="511"/>
                  <a:pt x="518" y="511"/>
                </a:cubicBezTo>
                <a:cubicBezTo>
                  <a:pt x="519" y="512"/>
                  <a:pt x="519" y="513"/>
                  <a:pt x="518" y="514"/>
                </a:cubicBezTo>
                <a:cubicBezTo>
                  <a:pt x="514" y="522"/>
                  <a:pt x="514" y="522"/>
                  <a:pt x="514" y="522"/>
                </a:cubicBezTo>
                <a:cubicBezTo>
                  <a:pt x="514" y="523"/>
                  <a:pt x="515" y="523"/>
                  <a:pt x="515" y="524"/>
                </a:cubicBezTo>
                <a:cubicBezTo>
                  <a:pt x="524" y="524"/>
                  <a:pt x="524" y="524"/>
                  <a:pt x="524" y="524"/>
                </a:cubicBezTo>
                <a:cubicBezTo>
                  <a:pt x="525" y="524"/>
                  <a:pt x="526" y="525"/>
                  <a:pt x="527" y="527"/>
                </a:cubicBezTo>
                <a:cubicBezTo>
                  <a:pt x="528" y="532"/>
                  <a:pt x="528" y="532"/>
                  <a:pt x="528" y="532"/>
                </a:cubicBezTo>
                <a:cubicBezTo>
                  <a:pt x="528" y="534"/>
                  <a:pt x="527" y="535"/>
                  <a:pt x="526" y="535"/>
                </a:cubicBezTo>
                <a:cubicBezTo>
                  <a:pt x="518" y="539"/>
                  <a:pt x="518" y="539"/>
                  <a:pt x="518" y="539"/>
                </a:cubicBezTo>
                <a:cubicBezTo>
                  <a:pt x="518" y="539"/>
                  <a:pt x="518" y="540"/>
                  <a:pt x="517" y="541"/>
                </a:cubicBezTo>
                <a:cubicBezTo>
                  <a:pt x="524" y="547"/>
                  <a:pt x="524" y="547"/>
                  <a:pt x="524" y="547"/>
                </a:cubicBezTo>
                <a:cubicBezTo>
                  <a:pt x="525" y="548"/>
                  <a:pt x="525" y="549"/>
                  <a:pt x="525" y="550"/>
                </a:cubicBezTo>
                <a:cubicBezTo>
                  <a:pt x="522" y="555"/>
                  <a:pt x="522" y="555"/>
                  <a:pt x="522" y="555"/>
                </a:cubicBezTo>
                <a:cubicBezTo>
                  <a:pt x="521" y="556"/>
                  <a:pt x="520" y="557"/>
                  <a:pt x="519" y="557"/>
                </a:cubicBezTo>
                <a:cubicBezTo>
                  <a:pt x="510" y="554"/>
                  <a:pt x="510" y="554"/>
                  <a:pt x="510" y="554"/>
                </a:cubicBezTo>
                <a:cubicBezTo>
                  <a:pt x="510" y="554"/>
                  <a:pt x="510" y="555"/>
                  <a:pt x="509" y="555"/>
                </a:cubicBezTo>
                <a:cubicBezTo>
                  <a:pt x="511" y="564"/>
                  <a:pt x="511" y="564"/>
                  <a:pt x="511" y="564"/>
                </a:cubicBezTo>
                <a:cubicBezTo>
                  <a:pt x="511" y="565"/>
                  <a:pt x="511" y="566"/>
                  <a:pt x="510" y="566"/>
                </a:cubicBezTo>
                <a:cubicBezTo>
                  <a:pt x="504" y="569"/>
                  <a:pt x="504" y="569"/>
                  <a:pt x="504" y="569"/>
                </a:cubicBezTo>
                <a:cubicBezTo>
                  <a:pt x="503" y="570"/>
                  <a:pt x="502" y="569"/>
                  <a:pt x="501" y="568"/>
                </a:cubicBezTo>
                <a:cubicBezTo>
                  <a:pt x="496" y="561"/>
                  <a:pt x="496" y="561"/>
                  <a:pt x="496" y="561"/>
                </a:cubicBezTo>
                <a:cubicBezTo>
                  <a:pt x="495" y="561"/>
                  <a:pt x="494" y="561"/>
                  <a:pt x="493" y="561"/>
                </a:cubicBezTo>
                <a:cubicBezTo>
                  <a:pt x="493" y="561"/>
                  <a:pt x="493" y="561"/>
                  <a:pt x="493" y="561"/>
                </a:cubicBezTo>
                <a:cubicBezTo>
                  <a:pt x="489" y="569"/>
                  <a:pt x="489" y="569"/>
                  <a:pt x="489" y="569"/>
                </a:cubicBezTo>
                <a:cubicBezTo>
                  <a:pt x="488" y="570"/>
                  <a:pt x="487" y="570"/>
                  <a:pt x="486" y="570"/>
                </a:cubicBezTo>
                <a:cubicBezTo>
                  <a:pt x="480" y="568"/>
                  <a:pt x="480" y="568"/>
                  <a:pt x="480" y="568"/>
                </a:cubicBezTo>
                <a:cubicBezTo>
                  <a:pt x="479" y="568"/>
                  <a:pt x="478" y="567"/>
                  <a:pt x="478" y="566"/>
                </a:cubicBezTo>
                <a:cubicBezTo>
                  <a:pt x="479" y="557"/>
                  <a:pt x="479" y="557"/>
                  <a:pt x="479" y="557"/>
                </a:cubicBezTo>
                <a:cubicBezTo>
                  <a:pt x="478" y="556"/>
                  <a:pt x="478" y="555"/>
                  <a:pt x="477" y="555"/>
                </a:cubicBezTo>
                <a:cubicBezTo>
                  <a:pt x="468" y="558"/>
                  <a:pt x="468" y="558"/>
                  <a:pt x="468" y="558"/>
                </a:cubicBezTo>
                <a:cubicBezTo>
                  <a:pt x="467" y="558"/>
                  <a:pt x="466" y="558"/>
                  <a:pt x="465" y="557"/>
                </a:cubicBezTo>
                <a:cubicBezTo>
                  <a:pt x="462" y="552"/>
                  <a:pt x="462" y="552"/>
                  <a:pt x="462" y="552"/>
                </a:cubicBezTo>
                <a:cubicBezTo>
                  <a:pt x="462" y="551"/>
                  <a:pt x="462" y="550"/>
                  <a:pt x="462" y="549"/>
                </a:cubicBezTo>
                <a:cubicBezTo>
                  <a:pt x="469" y="542"/>
                  <a:pt x="469" y="543"/>
                  <a:pt x="469" y="543"/>
                </a:cubicBezTo>
                <a:cubicBezTo>
                  <a:pt x="469" y="541"/>
                  <a:pt x="468" y="540"/>
                  <a:pt x="468" y="539"/>
                </a:cubicBezTo>
                <a:cubicBezTo>
                  <a:pt x="460" y="535"/>
                  <a:pt x="460" y="535"/>
                  <a:pt x="460" y="535"/>
                </a:cubicBezTo>
                <a:cubicBezTo>
                  <a:pt x="459" y="535"/>
                  <a:pt x="458" y="534"/>
                  <a:pt x="459" y="533"/>
                </a:cubicBezTo>
                <a:cubicBezTo>
                  <a:pt x="459" y="527"/>
                  <a:pt x="459" y="527"/>
                  <a:pt x="459" y="527"/>
                </a:cubicBezTo>
                <a:cubicBezTo>
                  <a:pt x="460" y="525"/>
                  <a:pt x="461" y="524"/>
                  <a:pt x="462" y="524"/>
                </a:cubicBezTo>
                <a:cubicBezTo>
                  <a:pt x="471" y="524"/>
                  <a:pt x="471" y="524"/>
                  <a:pt x="471" y="524"/>
                </a:cubicBezTo>
                <a:cubicBezTo>
                  <a:pt x="471" y="523"/>
                  <a:pt x="472" y="523"/>
                  <a:pt x="472" y="522"/>
                </a:cubicBezTo>
                <a:cubicBezTo>
                  <a:pt x="468" y="514"/>
                  <a:pt x="468" y="514"/>
                  <a:pt x="468" y="514"/>
                </a:cubicBezTo>
                <a:cubicBezTo>
                  <a:pt x="467" y="513"/>
                  <a:pt x="467" y="512"/>
                  <a:pt x="468" y="511"/>
                </a:cubicBezTo>
                <a:cubicBezTo>
                  <a:pt x="473" y="507"/>
                  <a:pt x="473" y="507"/>
                  <a:pt x="473" y="507"/>
                </a:cubicBezTo>
                <a:cubicBezTo>
                  <a:pt x="474" y="507"/>
                  <a:pt x="475" y="507"/>
                  <a:pt x="476" y="507"/>
                </a:cubicBezTo>
                <a:cubicBezTo>
                  <a:pt x="483" y="513"/>
                  <a:pt x="483" y="513"/>
                  <a:pt x="483" y="513"/>
                </a:cubicBezTo>
                <a:cubicBezTo>
                  <a:pt x="484" y="512"/>
                  <a:pt x="485" y="512"/>
                  <a:pt x="486" y="512"/>
                </a:cubicBezTo>
                <a:cubicBezTo>
                  <a:pt x="488" y="503"/>
                  <a:pt x="488" y="503"/>
                  <a:pt x="488" y="503"/>
                </a:cubicBezTo>
                <a:cubicBezTo>
                  <a:pt x="488" y="502"/>
                  <a:pt x="489" y="501"/>
                  <a:pt x="490" y="501"/>
                </a:cubicBezTo>
                <a:close/>
                <a:moveTo>
                  <a:pt x="493" y="523"/>
                </a:moveTo>
                <a:cubicBezTo>
                  <a:pt x="486" y="523"/>
                  <a:pt x="480" y="528"/>
                  <a:pt x="480" y="536"/>
                </a:cubicBezTo>
                <a:cubicBezTo>
                  <a:pt x="480" y="543"/>
                  <a:pt x="486" y="549"/>
                  <a:pt x="493" y="549"/>
                </a:cubicBezTo>
                <a:cubicBezTo>
                  <a:pt x="500" y="549"/>
                  <a:pt x="506" y="543"/>
                  <a:pt x="506" y="536"/>
                </a:cubicBezTo>
                <a:cubicBezTo>
                  <a:pt x="506" y="528"/>
                  <a:pt x="500" y="523"/>
                  <a:pt x="493" y="523"/>
                </a:cubicBezTo>
                <a:close/>
                <a:moveTo>
                  <a:pt x="280" y="699"/>
                </a:moveTo>
                <a:cubicBezTo>
                  <a:pt x="276" y="707"/>
                  <a:pt x="276" y="707"/>
                  <a:pt x="276" y="707"/>
                </a:cubicBezTo>
                <a:cubicBezTo>
                  <a:pt x="275" y="708"/>
                  <a:pt x="274" y="708"/>
                  <a:pt x="273" y="708"/>
                </a:cubicBezTo>
                <a:cubicBezTo>
                  <a:pt x="267" y="706"/>
                  <a:pt x="267" y="706"/>
                  <a:pt x="267" y="706"/>
                </a:cubicBezTo>
                <a:cubicBezTo>
                  <a:pt x="266" y="706"/>
                  <a:pt x="265" y="705"/>
                  <a:pt x="265" y="703"/>
                </a:cubicBezTo>
                <a:cubicBezTo>
                  <a:pt x="266" y="694"/>
                  <a:pt x="266" y="694"/>
                  <a:pt x="266" y="694"/>
                </a:cubicBezTo>
                <a:cubicBezTo>
                  <a:pt x="265" y="694"/>
                  <a:pt x="265" y="693"/>
                  <a:pt x="264" y="693"/>
                </a:cubicBezTo>
                <a:cubicBezTo>
                  <a:pt x="255" y="696"/>
                  <a:pt x="255" y="696"/>
                  <a:pt x="255" y="696"/>
                </a:cubicBezTo>
                <a:cubicBezTo>
                  <a:pt x="254" y="696"/>
                  <a:pt x="253" y="696"/>
                  <a:pt x="253" y="695"/>
                </a:cubicBezTo>
                <a:cubicBezTo>
                  <a:pt x="249" y="690"/>
                  <a:pt x="249" y="690"/>
                  <a:pt x="249" y="690"/>
                </a:cubicBezTo>
                <a:cubicBezTo>
                  <a:pt x="249" y="689"/>
                  <a:pt x="249" y="687"/>
                  <a:pt x="250" y="686"/>
                </a:cubicBezTo>
                <a:cubicBezTo>
                  <a:pt x="256" y="680"/>
                  <a:pt x="256" y="680"/>
                  <a:pt x="256" y="680"/>
                </a:cubicBezTo>
                <a:cubicBezTo>
                  <a:pt x="256" y="679"/>
                  <a:pt x="256" y="678"/>
                  <a:pt x="256" y="676"/>
                </a:cubicBezTo>
                <a:cubicBezTo>
                  <a:pt x="247" y="673"/>
                  <a:pt x="247" y="673"/>
                  <a:pt x="247" y="673"/>
                </a:cubicBezTo>
                <a:cubicBezTo>
                  <a:pt x="246" y="673"/>
                  <a:pt x="246" y="671"/>
                  <a:pt x="246" y="670"/>
                </a:cubicBezTo>
                <a:cubicBezTo>
                  <a:pt x="247" y="664"/>
                  <a:pt x="247" y="664"/>
                  <a:pt x="247" y="664"/>
                </a:cubicBezTo>
                <a:cubicBezTo>
                  <a:pt x="247" y="663"/>
                  <a:pt x="248" y="662"/>
                  <a:pt x="249" y="662"/>
                </a:cubicBezTo>
                <a:cubicBezTo>
                  <a:pt x="258" y="662"/>
                  <a:pt x="258" y="662"/>
                  <a:pt x="258" y="662"/>
                </a:cubicBezTo>
                <a:cubicBezTo>
                  <a:pt x="258" y="661"/>
                  <a:pt x="259" y="661"/>
                  <a:pt x="259" y="660"/>
                </a:cubicBezTo>
                <a:cubicBezTo>
                  <a:pt x="255" y="652"/>
                  <a:pt x="255" y="652"/>
                  <a:pt x="255" y="652"/>
                </a:cubicBezTo>
                <a:cubicBezTo>
                  <a:pt x="254" y="651"/>
                  <a:pt x="255" y="650"/>
                  <a:pt x="256" y="649"/>
                </a:cubicBezTo>
                <a:cubicBezTo>
                  <a:pt x="260" y="645"/>
                  <a:pt x="260" y="645"/>
                  <a:pt x="260" y="645"/>
                </a:cubicBezTo>
                <a:cubicBezTo>
                  <a:pt x="261" y="644"/>
                  <a:pt x="262" y="644"/>
                  <a:pt x="263" y="645"/>
                </a:cubicBezTo>
                <a:cubicBezTo>
                  <a:pt x="270" y="650"/>
                  <a:pt x="270" y="650"/>
                  <a:pt x="270" y="650"/>
                </a:cubicBezTo>
                <a:cubicBezTo>
                  <a:pt x="271" y="650"/>
                  <a:pt x="272" y="650"/>
                  <a:pt x="273" y="650"/>
                </a:cubicBezTo>
                <a:cubicBezTo>
                  <a:pt x="275" y="641"/>
                  <a:pt x="275" y="641"/>
                  <a:pt x="275" y="641"/>
                </a:cubicBezTo>
                <a:cubicBezTo>
                  <a:pt x="275" y="640"/>
                  <a:pt x="276" y="639"/>
                  <a:pt x="277" y="639"/>
                </a:cubicBezTo>
                <a:cubicBezTo>
                  <a:pt x="284" y="639"/>
                  <a:pt x="284" y="639"/>
                  <a:pt x="284" y="639"/>
                </a:cubicBezTo>
                <a:cubicBezTo>
                  <a:pt x="284" y="639"/>
                  <a:pt x="286" y="640"/>
                  <a:pt x="286" y="641"/>
                </a:cubicBezTo>
                <a:cubicBezTo>
                  <a:pt x="288" y="650"/>
                  <a:pt x="288" y="650"/>
                  <a:pt x="288" y="650"/>
                </a:cubicBezTo>
                <a:cubicBezTo>
                  <a:pt x="288" y="650"/>
                  <a:pt x="289" y="650"/>
                  <a:pt x="290" y="650"/>
                </a:cubicBezTo>
                <a:cubicBezTo>
                  <a:pt x="297" y="645"/>
                  <a:pt x="297" y="645"/>
                  <a:pt x="297" y="645"/>
                </a:cubicBezTo>
                <a:cubicBezTo>
                  <a:pt x="298" y="644"/>
                  <a:pt x="299" y="644"/>
                  <a:pt x="300" y="645"/>
                </a:cubicBezTo>
                <a:cubicBezTo>
                  <a:pt x="305" y="649"/>
                  <a:pt x="305" y="649"/>
                  <a:pt x="305" y="649"/>
                </a:cubicBezTo>
                <a:cubicBezTo>
                  <a:pt x="306" y="650"/>
                  <a:pt x="306" y="651"/>
                  <a:pt x="306" y="652"/>
                </a:cubicBezTo>
                <a:cubicBezTo>
                  <a:pt x="301" y="660"/>
                  <a:pt x="301" y="660"/>
                  <a:pt x="301" y="660"/>
                </a:cubicBezTo>
                <a:cubicBezTo>
                  <a:pt x="302" y="661"/>
                  <a:pt x="302" y="661"/>
                  <a:pt x="303" y="662"/>
                </a:cubicBezTo>
                <a:cubicBezTo>
                  <a:pt x="312" y="662"/>
                  <a:pt x="312" y="662"/>
                  <a:pt x="312" y="662"/>
                </a:cubicBezTo>
                <a:cubicBezTo>
                  <a:pt x="313" y="662"/>
                  <a:pt x="314" y="663"/>
                  <a:pt x="314" y="664"/>
                </a:cubicBezTo>
                <a:cubicBezTo>
                  <a:pt x="315" y="670"/>
                  <a:pt x="315" y="670"/>
                  <a:pt x="315" y="670"/>
                </a:cubicBezTo>
                <a:cubicBezTo>
                  <a:pt x="315" y="671"/>
                  <a:pt x="314" y="673"/>
                  <a:pt x="314" y="673"/>
                </a:cubicBezTo>
                <a:cubicBezTo>
                  <a:pt x="305" y="676"/>
                  <a:pt x="305" y="676"/>
                  <a:pt x="305" y="676"/>
                </a:cubicBezTo>
                <a:cubicBezTo>
                  <a:pt x="305" y="677"/>
                  <a:pt x="305" y="678"/>
                  <a:pt x="305" y="679"/>
                </a:cubicBezTo>
                <a:cubicBezTo>
                  <a:pt x="312" y="685"/>
                  <a:pt x="312" y="685"/>
                  <a:pt x="312" y="685"/>
                </a:cubicBezTo>
                <a:cubicBezTo>
                  <a:pt x="312" y="686"/>
                  <a:pt x="313" y="687"/>
                  <a:pt x="312" y="688"/>
                </a:cubicBezTo>
                <a:cubicBezTo>
                  <a:pt x="309" y="693"/>
                  <a:pt x="309" y="693"/>
                  <a:pt x="309" y="693"/>
                </a:cubicBezTo>
                <a:cubicBezTo>
                  <a:pt x="309" y="694"/>
                  <a:pt x="307" y="695"/>
                  <a:pt x="306" y="694"/>
                </a:cubicBezTo>
                <a:cubicBezTo>
                  <a:pt x="298" y="692"/>
                  <a:pt x="298" y="692"/>
                  <a:pt x="298" y="692"/>
                </a:cubicBezTo>
                <a:cubicBezTo>
                  <a:pt x="297" y="692"/>
                  <a:pt x="297" y="692"/>
                  <a:pt x="296" y="693"/>
                </a:cubicBezTo>
                <a:cubicBezTo>
                  <a:pt x="298" y="702"/>
                  <a:pt x="298" y="702"/>
                  <a:pt x="298" y="702"/>
                </a:cubicBezTo>
                <a:cubicBezTo>
                  <a:pt x="299" y="703"/>
                  <a:pt x="298" y="704"/>
                  <a:pt x="297" y="704"/>
                </a:cubicBezTo>
                <a:cubicBezTo>
                  <a:pt x="291" y="707"/>
                  <a:pt x="291" y="707"/>
                  <a:pt x="291" y="707"/>
                </a:cubicBezTo>
                <a:cubicBezTo>
                  <a:pt x="290" y="707"/>
                  <a:pt x="289" y="707"/>
                  <a:pt x="288" y="706"/>
                </a:cubicBezTo>
                <a:cubicBezTo>
                  <a:pt x="283" y="698"/>
                  <a:pt x="283" y="698"/>
                  <a:pt x="283" y="698"/>
                </a:cubicBezTo>
                <a:cubicBezTo>
                  <a:pt x="282" y="699"/>
                  <a:pt x="281" y="699"/>
                  <a:pt x="280" y="699"/>
                </a:cubicBezTo>
                <a:cubicBezTo>
                  <a:pt x="280" y="699"/>
                  <a:pt x="280" y="699"/>
                  <a:pt x="280" y="699"/>
                </a:cubicBezTo>
                <a:close/>
                <a:moveTo>
                  <a:pt x="280" y="687"/>
                </a:moveTo>
                <a:cubicBezTo>
                  <a:pt x="288" y="687"/>
                  <a:pt x="294" y="681"/>
                  <a:pt x="294" y="674"/>
                </a:cubicBezTo>
                <a:cubicBezTo>
                  <a:pt x="294" y="666"/>
                  <a:pt x="288" y="660"/>
                  <a:pt x="280" y="660"/>
                </a:cubicBezTo>
                <a:cubicBezTo>
                  <a:pt x="273" y="660"/>
                  <a:pt x="267" y="666"/>
                  <a:pt x="267" y="674"/>
                </a:cubicBezTo>
                <a:cubicBezTo>
                  <a:pt x="267" y="681"/>
                  <a:pt x="273" y="687"/>
                  <a:pt x="280" y="687"/>
                </a:cubicBezTo>
                <a:close/>
                <a:moveTo>
                  <a:pt x="103" y="392"/>
                </a:moveTo>
                <a:cubicBezTo>
                  <a:pt x="99" y="392"/>
                  <a:pt x="97" y="395"/>
                  <a:pt x="97" y="398"/>
                </a:cubicBezTo>
                <a:cubicBezTo>
                  <a:pt x="97" y="401"/>
                  <a:pt x="99" y="404"/>
                  <a:pt x="103" y="404"/>
                </a:cubicBezTo>
                <a:cubicBezTo>
                  <a:pt x="106" y="404"/>
                  <a:pt x="108" y="401"/>
                  <a:pt x="108" y="398"/>
                </a:cubicBezTo>
                <a:cubicBezTo>
                  <a:pt x="108" y="395"/>
                  <a:pt x="106" y="392"/>
                  <a:pt x="103" y="392"/>
                </a:cubicBezTo>
                <a:close/>
                <a:moveTo>
                  <a:pt x="138" y="354"/>
                </a:moveTo>
                <a:cubicBezTo>
                  <a:pt x="134" y="362"/>
                  <a:pt x="134" y="362"/>
                  <a:pt x="134" y="362"/>
                </a:cubicBezTo>
                <a:cubicBezTo>
                  <a:pt x="133" y="363"/>
                  <a:pt x="132" y="363"/>
                  <a:pt x="131" y="363"/>
                </a:cubicBezTo>
                <a:cubicBezTo>
                  <a:pt x="125" y="361"/>
                  <a:pt x="125" y="361"/>
                  <a:pt x="125" y="361"/>
                </a:cubicBezTo>
                <a:cubicBezTo>
                  <a:pt x="124" y="361"/>
                  <a:pt x="124" y="360"/>
                  <a:pt x="124" y="359"/>
                </a:cubicBezTo>
                <a:cubicBezTo>
                  <a:pt x="125" y="350"/>
                  <a:pt x="125" y="350"/>
                  <a:pt x="125" y="350"/>
                </a:cubicBezTo>
                <a:cubicBezTo>
                  <a:pt x="124" y="349"/>
                  <a:pt x="123" y="349"/>
                  <a:pt x="122" y="348"/>
                </a:cubicBezTo>
                <a:cubicBezTo>
                  <a:pt x="114" y="351"/>
                  <a:pt x="114" y="351"/>
                  <a:pt x="114" y="351"/>
                </a:cubicBezTo>
                <a:cubicBezTo>
                  <a:pt x="113" y="351"/>
                  <a:pt x="111" y="351"/>
                  <a:pt x="111" y="350"/>
                </a:cubicBezTo>
                <a:cubicBezTo>
                  <a:pt x="107" y="345"/>
                  <a:pt x="107" y="345"/>
                  <a:pt x="107" y="345"/>
                </a:cubicBezTo>
                <a:cubicBezTo>
                  <a:pt x="107" y="344"/>
                  <a:pt x="107" y="343"/>
                  <a:pt x="108" y="342"/>
                </a:cubicBezTo>
                <a:cubicBezTo>
                  <a:pt x="114" y="336"/>
                  <a:pt x="114" y="336"/>
                  <a:pt x="114" y="336"/>
                </a:cubicBezTo>
                <a:cubicBezTo>
                  <a:pt x="114" y="335"/>
                  <a:pt x="114" y="333"/>
                  <a:pt x="114" y="332"/>
                </a:cubicBezTo>
                <a:cubicBezTo>
                  <a:pt x="105" y="328"/>
                  <a:pt x="105" y="328"/>
                  <a:pt x="105" y="328"/>
                </a:cubicBezTo>
                <a:cubicBezTo>
                  <a:pt x="104" y="328"/>
                  <a:pt x="104" y="327"/>
                  <a:pt x="104" y="326"/>
                </a:cubicBezTo>
                <a:cubicBezTo>
                  <a:pt x="105" y="320"/>
                  <a:pt x="105" y="320"/>
                  <a:pt x="105" y="320"/>
                </a:cubicBezTo>
                <a:cubicBezTo>
                  <a:pt x="105" y="319"/>
                  <a:pt x="106" y="318"/>
                  <a:pt x="107" y="318"/>
                </a:cubicBezTo>
                <a:cubicBezTo>
                  <a:pt x="116" y="318"/>
                  <a:pt x="116" y="318"/>
                  <a:pt x="116" y="318"/>
                </a:cubicBezTo>
                <a:cubicBezTo>
                  <a:pt x="117" y="317"/>
                  <a:pt x="117" y="316"/>
                  <a:pt x="118" y="315"/>
                </a:cubicBezTo>
                <a:cubicBezTo>
                  <a:pt x="113" y="307"/>
                  <a:pt x="113" y="307"/>
                  <a:pt x="113" y="307"/>
                </a:cubicBezTo>
                <a:cubicBezTo>
                  <a:pt x="113" y="307"/>
                  <a:pt x="113" y="305"/>
                  <a:pt x="114" y="304"/>
                </a:cubicBezTo>
                <a:cubicBezTo>
                  <a:pt x="118" y="300"/>
                  <a:pt x="118" y="300"/>
                  <a:pt x="118" y="300"/>
                </a:cubicBezTo>
                <a:cubicBezTo>
                  <a:pt x="119" y="300"/>
                  <a:pt x="121" y="300"/>
                  <a:pt x="122" y="300"/>
                </a:cubicBezTo>
                <a:cubicBezTo>
                  <a:pt x="129" y="306"/>
                  <a:pt x="129" y="306"/>
                  <a:pt x="129" y="306"/>
                </a:cubicBezTo>
                <a:cubicBezTo>
                  <a:pt x="129" y="306"/>
                  <a:pt x="130" y="305"/>
                  <a:pt x="131" y="305"/>
                </a:cubicBezTo>
                <a:cubicBezTo>
                  <a:pt x="133" y="296"/>
                  <a:pt x="133" y="296"/>
                  <a:pt x="133" y="296"/>
                </a:cubicBezTo>
                <a:cubicBezTo>
                  <a:pt x="133" y="295"/>
                  <a:pt x="134" y="294"/>
                  <a:pt x="135" y="294"/>
                </a:cubicBezTo>
                <a:cubicBezTo>
                  <a:pt x="142" y="294"/>
                  <a:pt x="142" y="294"/>
                  <a:pt x="142" y="294"/>
                </a:cubicBezTo>
                <a:cubicBezTo>
                  <a:pt x="143" y="294"/>
                  <a:pt x="144" y="295"/>
                  <a:pt x="144" y="296"/>
                </a:cubicBezTo>
                <a:cubicBezTo>
                  <a:pt x="146" y="305"/>
                  <a:pt x="146" y="305"/>
                  <a:pt x="146" y="305"/>
                </a:cubicBezTo>
                <a:cubicBezTo>
                  <a:pt x="147" y="305"/>
                  <a:pt x="148" y="306"/>
                  <a:pt x="148" y="306"/>
                </a:cubicBezTo>
                <a:cubicBezTo>
                  <a:pt x="156" y="300"/>
                  <a:pt x="156" y="300"/>
                  <a:pt x="156" y="300"/>
                </a:cubicBezTo>
                <a:cubicBezTo>
                  <a:pt x="156" y="300"/>
                  <a:pt x="158" y="300"/>
                  <a:pt x="159" y="300"/>
                </a:cubicBezTo>
                <a:cubicBezTo>
                  <a:pt x="163" y="304"/>
                  <a:pt x="163" y="304"/>
                  <a:pt x="163" y="304"/>
                </a:cubicBezTo>
                <a:cubicBezTo>
                  <a:pt x="164" y="305"/>
                  <a:pt x="164" y="307"/>
                  <a:pt x="164" y="307"/>
                </a:cubicBezTo>
                <a:cubicBezTo>
                  <a:pt x="160" y="315"/>
                  <a:pt x="160" y="315"/>
                  <a:pt x="160" y="315"/>
                </a:cubicBezTo>
                <a:cubicBezTo>
                  <a:pt x="160" y="316"/>
                  <a:pt x="160" y="317"/>
                  <a:pt x="161" y="318"/>
                </a:cubicBezTo>
                <a:cubicBezTo>
                  <a:pt x="170" y="318"/>
                  <a:pt x="170" y="318"/>
                  <a:pt x="170" y="318"/>
                </a:cubicBezTo>
                <a:cubicBezTo>
                  <a:pt x="171" y="318"/>
                  <a:pt x="172" y="319"/>
                  <a:pt x="172" y="320"/>
                </a:cubicBezTo>
                <a:cubicBezTo>
                  <a:pt x="173" y="326"/>
                  <a:pt x="173" y="326"/>
                  <a:pt x="173" y="326"/>
                </a:cubicBezTo>
                <a:cubicBezTo>
                  <a:pt x="173" y="327"/>
                  <a:pt x="173" y="328"/>
                  <a:pt x="172" y="328"/>
                </a:cubicBezTo>
                <a:cubicBezTo>
                  <a:pt x="163" y="332"/>
                  <a:pt x="163" y="332"/>
                  <a:pt x="163" y="332"/>
                </a:cubicBezTo>
                <a:cubicBezTo>
                  <a:pt x="163" y="333"/>
                  <a:pt x="163" y="334"/>
                  <a:pt x="163" y="335"/>
                </a:cubicBezTo>
                <a:cubicBezTo>
                  <a:pt x="170" y="340"/>
                  <a:pt x="170" y="340"/>
                  <a:pt x="170" y="340"/>
                </a:cubicBezTo>
                <a:cubicBezTo>
                  <a:pt x="171" y="341"/>
                  <a:pt x="171" y="342"/>
                  <a:pt x="170" y="343"/>
                </a:cubicBezTo>
                <a:cubicBezTo>
                  <a:pt x="167" y="349"/>
                  <a:pt x="167" y="349"/>
                  <a:pt x="167" y="349"/>
                </a:cubicBezTo>
                <a:cubicBezTo>
                  <a:pt x="167" y="350"/>
                  <a:pt x="166" y="350"/>
                  <a:pt x="164" y="350"/>
                </a:cubicBezTo>
                <a:cubicBezTo>
                  <a:pt x="156" y="347"/>
                  <a:pt x="156" y="347"/>
                  <a:pt x="156" y="347"/>
                </a:cubicBezTo>
                <a:cubicBezTo>
                  <a:pt x="156" y="347"/>
                  <a:pt x="155" y="348"/>
                  <a:pt x="155" y="348"/>
                </a:cubicBezTo>
                <a:cubicBezTo>
                  <a:pt x="156" y="357"/>
                  <a:pt x="156" y="357"/>
                  <a:pt x="156" y="357"/>
                </a:cubicBezTo>
                <a:cubicBezTo>
                  <a:pt x="157" y="358"/>
                  <a:pt x="156" y="359"/>
                  <a:pt x="155" y="360"/>
                </a:cubicBezTo>
                <a:cubicBezTo>
                  <a:pt x="149" y="362"/>
                  <a:pt x="149" y="362"/>
                  <a:pt x="149" y="362"/>
                </a:cubicBezTo>
                <a:cubicBezTo>
                  <a:pt x="148" y="363"/>
                  <a:pt x="147" y="362"/>
                  <a:pt x="147" y="362"/>
                </a:cubicBezTo>
                <a:cubicBezTo>
                  <a:pt x="141" y="354"/>
                  <a:pt x="141" y="354"/>
                  <a:pt x="141" y="354"/>
                </a:cubicBezTo>
                <a:cubicBezTo>
                  <a:pt x="141" y="354"/>
                  <a:pt x="140" y="354"/>
                  <a:pt x="139" y="354"/>
                </a:cubicBezTo>
                <a:cubicBezTo>
                  <a:pt x="138" y="354"/>
                  <a:pt x="138" y="354"/>
                  <a:pt x="138" y="354"/>
                </a:cubicBezTo>
                <a:close/>
                <a:moveTo>
                  <a:pt x="139" y="342"/>
                </a:moveTo>
                <a:cubicBezTo>
                  <a:pt x="146" y="342"/>
                  <a:pt x="152" y="336"/>
                  <a:pt x="152" y="329"/>
                </a:cubicBezTo>
                <a:cubicBezTo>
                  <a:pt x="152" y="322"/>
                  <a:pt x="146" y="316"/>
                  <a:pt x="139" y="316"/>
                </a:cubicBezTo>
                <a:cubicBezTo>
                  <a:pt x="131" y="316"/>
                  <a:pt x="125" y="322"/>
                  <a:pt x="125" y="329"/>
                </a:cubicBezTo>
                <a:cubicBezTo>
                  <a:pt x="125" y="336"/>
                  <a:pt x="131" y="342"/>
                  <a:pt x="139" y="342"/>
                </a:cubicBezTo>
                <a:close/>
                <a:moveTo>
                  <a:pt x="373" y="812"/>
                </a:moveTo>
                <a:cubicBezTo>
                  <a:pt x="373" y="812"/>
                  <a:pt x="373" y="812"/>
                  <a:pt x="373" y="811"/>
                </a:cubicBezTo>
                <a:cubicBezTo>
                  <a:pt x="373" y="804"/>
                  <a:pt x="379" y="798"/>
                  <a:pt x="386" y="798"/>
                </a:cubicBezTo>
                <a:cubicBezTo>
                  <a:pt x="389" y="798"/>
                  <a:pt x="391" y="799"/>
                  <a:pt x="393" y="800"/>
                </a:cubicBezTo>
                <a:cubicBezTo>
                  <a:pt x="411" y="790"/>
                  <a:pt x="411" y="790"/>
                  <a:pt x="411" y="790"/>
                </a:cubicBezTo>
                <a:cubicBezTo>
                  <a:pt x="411" y="790"/>
                  <a:pt x="411" y="790"/>
                  <a:pt x="411" y="790"/>
                </a:cubicBezTo>
                <a:cubicBezTo>
                  <a:pt x="412" y="789"/>
                  <a:pt x="412" y="787"/>
                  <a:pt x="411" y="787"/>
                </a:cubicBezTo>
                <a:cubicBezTo>
                  <a:pt x="411" y="787"/>
                  <a:pt x="411" y="787"/>
                  <a:pt x="406" y="783"/>
                </a:cubicBezTo>
                <a:cubicBezTo>
                  <a:pt x="405" y="782"/>
                  <a:pt x="404" y="782"/>
                  <a:pt x="403" y="783"/>
                </a:cubicBezTo>
                <a:cubicBezTo>
                  <a:pt x="403" y="783"/>
                  <a:pt x="403" y="783"/>
                  <a:pt x="396" y="788"/>
                </a:cubicBezTo>
                <a:cubicBezTo>
                  <a:pt x="395" y="788"/>
                  <a:pt x="394" y="788"/>
                  <a:pt x="393" y="787"/>
                </a:cubicBezTo>
                <a:cubicBezTo>
                  <a:pt x="393" y="787"/>
                  <a:pt x="393" y="787"/>
                  <a:pt x="391" y="778"/>
                </a:cubicBezTo>
                <a:cubicBezTo>
                  <a:pt x="391" y="778"/>
                  <a:pt x="390" y="777"/>
                  <a:pt x="389" y="777"/>
                </a:cubicBezTo>
                <a:cubicBezTo>
                  <a:pt x="389" y="777"/>
                  <a:pt x="389" y="777"/>
                  <a:pt x="383" y="777"/>
                </a:cubicBezTo>
                <a:cubicBezTo>
                  <a:pt x="382" y="777"/>
                  <a:pt x="381" y="778"/>
                  <a:pt x="381" y="778"/>
                </a:cubicBezTo>
                <a:cubicBezTo>
                  <a:pt x="381" y="778"/>
                  <a:pt x="381" y="778"/>
                  <a:pt x="379" y="787"/>
                </a:cubicBezTo>
                <a:cubicBezTo>
                  <a:pt x="378" y="788"/>
                  <a:pt x="377" y="788"/>
                  <a:pt x="376" y="788"/>
                </a:cubicBezTo>
                <a:cubicBezTo>
                  <a:pt x="376" y="788"/>
                  <a:pt x="376" y="788"/>
                  <a:pt x="369" y="783"/>
                </a:cubicBezTo>
                <a:cubicBezTo>
                  <a:pt x="368" y="782"/>
                  <a:pt x="367" y="782"/>
                  <a:pt x="366" y="783"/>
                </a:cubicBezTo>
                <a:cubicBezTo>
                  <a:pt x="366" y="783"/>
                  <a:pt x="366" y="783"/>
                  <a:pt x="361" y="787"/>
                </a:cubicBezTo>
                <a:cubicBezTo>
                  <a:pt x="361" y="788"/>
                  <a:pt x="360" y="789"/>
                  <a:pt x="361" y="790"/>
                </a:cubicBezTo>
                <a:cubicBezTo>
                  <a:pt x="361" y="790"/>
                  <a:pt x="361" y="790"/>
                  <a:pt x="365" y="798"/>
                </a:cubicBezTo>
                <a:cubicBezTo>
                  <a:pt x="365" y="798"/>
                  <a:pt x="364" y="799"/>
                  <a:pt x="364" y="800"/>
                </a:cubicBezTo>
                <a:cubicBezTo>
                  <a:pt x="364" y="800"/>
                  <a:pt x="364" y="800"/>
                  <a:pt x="355" y="800"/>
                </a:cubicBezTo>
                <a:cubicBezTo>
                  <a:pt x="354" y="800"/>
                  <a:pt x="353" y="801"/>
                  <a:pt x="353" y="802"/>
                </a:cubicBezTo>
                <a:cubicBezTo>
                  <a:pt x="353" y="802"/>
                  <a:pt x="353" y="802"/>
                  <a:pt x="352" y="808"/>
                </a:cubicBezTo>
                <a:cubicBezTo>
                  <a:pt x="351" y="809"/>
                  <a:pt x="352" y="810"/>
                  <a:pt x="353" y="811"/>
                </a:cubicBezTo>
                <a:cubicBezTo>
                  <a:pt x="353" y="811"/>
                  <a:pt x="353" y="811"/>
                  <a:pt x="361" y="814"/>
                </a:cubicBezTo>
                <a:cubicBezTo>
                  <a:pt x="361" y="815"/>
                  <a:pt x="362" y="817"/>
                  <a:pt x="362" y="818"/>
                </a:cubicBezTo>
                <a:cubicBezTo>
                  <a:pt x="362" y="818"/>
                  <a:pt x="362" y="818"/>
                  <a:pt x="361" y="819"/>
                </a:cubicBezTo>
                <a:lnTo>
                  <a:pt x="373" y="812"/>
                </a:lnTo>
                <a:close/>
                <a:moveTo>
                  <a:pt x="286" y="674"/>
                </a:moveTo>
                <a:cubicBezTo>
                  <a:pt x="286" y="670"/>
                  <a:pt x="284" y="668"/>
                  <a:pt x="280" y="668"/>
                </a:cubicBezTo>
                <a:cubicBezTo>
                  <a:pt x="277" y="668"/>
                  <a:pt x="275" y="670"/>
                  <a:pt x="275" y="674"/>
                </a:cubicBezTo>
                <a:cubicBezTo>
                  <a:pt x="275" y="677"/>
                  <a:pt x="277" y="679"/>
                  <a:pt x="280" y="679"/>
                </a:cubicBezTo>
                <a:cubicBezTo>
                  <a:pt x="284" y="679"/>
                  <a:pt x="286" y="677"/>
                  <a:pt x="286" y="674"/>
                </a:cubicBezTo>
                <a:close/>
                <a:moveTo>
                  <a:pt x="144" y="329"/>
                </a:moveTo>
                <a:cubicBezTo>
                  <a:pt x="144" y="326"/>
                  <a:pt x="142" y="323"/>
                  <a:pt x="139" y="323"/>
                </a:cubicBezTo>
                <a:cubicBezTo>
                  <a:pt x="135" y="323"/>
                  <a:pt x="133" y="326"/>
                  <a:pt x="133" y="329"/>
                </a:cubicBezTo>
                <a:cubicBezTo>
                  <a:pt x="133" y="332"/>
                  <a:pt x="135" y="335"/>
                  <a:pt x="139" y="335"/>
                </a:cubicBezTo>
                <a:cubicBezTo>
                  <a:pt x="142" y="335"/>
                  <a:pt x="144" y="332"/>
                  <a:pt x="144" y="329"/>
                </a:cubicBezTo>
                <a:close/>
                <a:moveTo>
                  <a:pt x="137" y="395"/>
                </a:moveTo>
                <a:cubicBezTo>
                  <a:pt x="137" y="396"/>
                  <a:pt x="137" y="397"/>
                  <a:pt x="136" y="397"/>
                </a:cubicBezTo>
                <a:cubicBezTo>
                  <a:pt x="127" y="401"/>
                  <a:pt x="127" y="401"/>
                  <a:pt x="127" y="401"/>
                </a:cubicBezTo>
                <a:cubicBezTo>
                  <a:pt x="127" y="402"/>
                  <a:pt x="127" y="403"/>
                  <a:pt x="127" y="403"/>
                </a:cubicBezTo>
                <a:cubicBezTo>
                  <a:pt x="134" y="409"/>
                  <a:pt x="134" y="409"/>
                  <a:pt x="134" y="409"/>
                </a:cubicBezTo>
                <a:cubicBezTo>
                  <a:pt x="135" y="410"/>
                  <a:pt x="135" y="411"/>
                  <a:pt x="134" y="412"/>
                </a:cubicBezTo>
                <a:cubicBezTo>
                  <a:pt x="131" y="418"/>
                  <a:pt x="131" y="418"/>
                  <a:pt x="131" y="418"/>
                </a:cubicBezTo>
                <a:cubicBezTo>
                  <a:pt x="131" y="419"/>
                  <a:pt x="130" y="419"/>
                  <a:pt x="128" y="419"/>
                </a:cubicBezTo>
                <a:cubicBezTo>
                  <a:pt x="120" y="416"/>
                  <a:pt x="120" y="416"/>
                  <a:pt x="120" y="416"/>
                </a:cubicBezTo>
                <a:cubicBezTo>
                  <a:pt x="120" y="416"/>
                  <a:pt x="119" y="417"/>
                  <a:pt x="119" y="417"/>
                </a:cubicBezTo>
                <a:cubicBezTo>
                  <a:pt x="120" y="426"/>
                  <a:pt x="120" y="426"/>
                  <a:pt x="120" y="426"/>
                </a:cubicBezTo>
                <a:cubicBezTo>
                  <a:pt x="121" y="427"/>
                  <a:pt x="120" y="428"/>
                  <a:pt x="119" y="429"/>
                </a:cubicBezTo>
                <a:cubicBezTo>
                  <a:pt x="113" y="431"/>
                  <a:pt x="113" y="431"/>
                  <a:pt x="113" y="431"/>
                </a:cubicBezTo>
                <a:cubicBezTo>
                  <a:pt x="112" y="432"/>
                  <a:pt x="111" y="431"/>
                  <a:pt x="111" y="431"/>
                </a:cubicBezTo>
                <a:cubicBezTo>
                  <a:pt x="105" y="423"/>
                  <a:pt x="105" y="423"/>
                  <a:pt x="105" y="423"/>
                </a:cubicBezTo>
                <a:cubicBezTo>
                  <a:pt x="105" y="423"/>
                  <a:pt x="104" y="423"/>
                  <a:pt x="103" y="423"/>
                </a:cubicBezTo>
                <a:cubicBezTo>
                  <a:pt x="102" y="423"/>
                  <a:pt x="102" y="423"/>
                  <a:pt x="102" y="423"/>
                </a:cubicBezTo>
                <a:cubicBezTo>
                  <a:pt x="98" y="431"/>
                  <a:pt x="98" y="431"/>
                  <a:pt x="98" y="431"/>
                </a:cubicBezTo>
                <a:cubicBezTo>
                  <a:pt x="97" y="432"/>
                  <a:pt x="96" y="432"/>
                  <a:pt x="95" y="432"/>
                </a:cubicBezTo>
                <a:cubicBezTo>
                  <a:pt x="89" y="430"/>
                  <a:pt x="89" y="430"/>
                  <a:pt x="89" y="430"/>
                </a:cubicBezTo>
                <a:cubicBezTo>
                  <a:pt x="88" y="430"/>
                  <a:pt x="88" y="429"/>
                  <a:pt x="88" y="428"/>
                </a:cubicBezTo>
                <a:cubicBezTo>
                  <a:pt x="89" y="419"/>
                  <a:pt x="89" y="419"/>
                  <a:pt x="89" y="419"/>
                </a:cubicBezTo>
                <a:cubicBezTo>
                  <a:pt x="88" y="418"/>
                  <a:pt x="87" y="418"/>
                  <a:pt x="86" y="417"/>
                </a:cubicBezTo>
                <a:cubicBezTo>
                  <a:pt x="78" y="420"/>
                  <a:pt x="78" y="420"/>
                  <a:pt x="78" y="420"/>
                </a:cubicBezTo>
                <a:cubicBezTo>
                  <a:pt x="77" y="420"/>
                  <a:pt x="75" y="420"/>
                  <a:pt x="75" y="419"/>
                </a:cubicBezTo>
                <a:cubicBezTo>
                  <a:pt x="71" y="414"/>
                  <a:pt x="71" y="414"/>
                  <a:pt x="71" y="414"/>
                </a:cubicBezTo>
                <a:cubicBezTo>
                  <a:pt x="71" y="413"/>
                  <a:pt x="71" y="412"/>
                  <a:pt x="72" y="411"/>
                </a:cubicBezTo>
                <a:cubicBezTo>
                  <a:pt x="78" y="405"/>
                  <a:pt x="78" y="405"/>
                  <a:pt x="78" y="405"/>
                </a:cubicBezTo>
                <a:cubicBezTo>
                  <a:pt x="78" y="403"/>
                  <a:pt x="78" y="402"/>
                  <a:pt x="78" y="401"/>
                </a:cubicBezTo>
                <a:cubicBezTo>
                  <a:pt x="69" y="397"/>
                  <a:pt x="69" y="397"/>
                  <a:pt x="69" y="397"/>
                </a:cubicBezTo>
                <a:cubicBezTo>
                  <a:pt x="68" y="397"/>
                  <a:pt x="68" y="396"/>
                  <a:pt x="68" y="395"/>
                </a:cubicBezTo>
                <a:cubicBezTo>
                  <a:pt x="69" y="389"/>
                  <a:pt x="69" y="389"/>
                  <a:pt x="69" y="389"/>
                </a:cubicBezTo>
                <a:cubicBezTo>
                  <a:pt x="69" y="387"/>
                  <a:pt x="70" y="387"/>
                  <a:pt x="71" y="387"/>
                </a:cubicBezTo>
                <a:cubicBezTo>
                  <a:pt x="80" y="387"/>
                  <a:pt x="80" y="387"/>
                  <a:pt x="80" y="387"/>
                </a:cubicBezTo>
                <a:cubicBezTo>
                  <a:pt x="81" y="386"/>
                  <a:pt x="81" y="385"/>
                  <a:pt x="82" y="384"/>
                </a:cubicBezTo>
                <a:cubicBezTo>
                  <a:pt x="77" y="376"/>
                  <a:pt x="77" y="376"/>
                  <a:pt x="77" y="376"/>
                </a:cubicBezTo>
                <a:cubicBezTo>
                  <a:pt x="77" y="375"/>
                  <a:pt x="77" y="374"/>
                  <a:pt x="78" y="373"/>
                </a:cubicBezTo>
                <a:cubicBezTo>
                  <a:pt x="82" y="369"/>
                  <a:pt x="82" y="369"/>
                  <a:pt x="82" y="369"/>
                </a:cubicBezTo>
                <a:cubicBezTo>
                  <a:pt x="83" y="369"/>
                  <a:pt x="85" y="369"/>
                  <a:pt x="86" y="369"/>
                </a:cubicBezTo>
                <a:cubicBezTo>
                  <a:pt x="93" y="375"/>
                  <a:pt x="93" y="375"/>
                  <a:pt x="93" y="375"/>
                </a:cubicBezTo>
                <a:cubicBezTo>
                  <a:pt x="93" y="375"/>
                  <a:pt x="94" y="374"/>
                  <a:pt x="95" y="374"/>
                </a:cubicBezTo>
                <a:cubicBezTo>
                  <a:pt x="97" y="365"/>
                  <a:pt x="97" y="365"/>
                  <a:pt x="97" y="365"/>
                </a:cubicBezTo>
                <a:cubicBezTo>
                  <a:pt x="97" y="364"/>
                  <a:pt x="98" y="363"/>
                  <a:pt x="99" y="363"/>
                </a:cubicBezTo>
                <a:cubicBezTo>
                  <a:pt x="106" y="363"/>
                  <a:pt x="106" y="363"/>
                  <a:pt x="106" y="363"/>
                </a:cubicBezTo>
                <a:cubicBezTo>
                  <a:pt x="107" y="363"/>
                  <a:pt x="108" y="364"/>
                  <a:pt x="108" y="365"/>
                </a:cubicBezTo>
                <a:cubicBezTo>
                  <a:pt x="110" y="374"/>
                  <a:pt x="110" y="374"/>
                  <a:pt x="110" y="374"/>
                </a:cubicBezTo>
                <a:cubicBezTo>
                  <a:pt x="111" y="374"/>
                  <a:pt x="112" y="375"/>
                  <a:pt x="112" y="375"/>
                </a:cubicBezTo>
                <a:cubicBezTo>
                  <a:pt x="120" y="369"/>
                  <a:pt x="120" y="369"/>
                  <a:pt x="120" y="369"/>
                </a:cubicBezTo>
                <a:cubicBezTo>
                  <a:pt x="120" y="369"/>
                  <a:pt x="122" y="369"/>
                  <a:pt x="123" y="369"/>
                </a:cubicBezTo>
                <a:cubicBezTo>
                  <a:pt x="127" y="373"/>
                  <a:pt x="127" y="373"/>
                  <a:pt x="127" y="373"/>
                </a:cubicBezTo>
                <a:cubicBezTo>
                  <a:pt x="128" y="374"/>
                  <a:pt x="128" y="375"/>
                  <a:pt x="128" y="376"/>
                </a:cubicBezTo>
                <a:cubicBezTo>
                  <a:pt x="124" y="384"/>
                  <a:pt x="124" y="384"/>
                  <a:pt x="124" y="384"/>
                </a:cubicBezTo>
                <a:cubicBezTo>
                  <a:pt x="124" y="385"/>
                  <a:pt x="124" y="386"/>
                  <a:pt x="125" y="387"/>
                </a:cubicBezTo>
                <a:cubicBezTo>
                  <a:pt x="134" y="387"/>
                  <a:pt x="134" y="387"/>
                  <a:pt x="134" y="387"/>
                </a:cubicBezTo>
                <a:cubicBezTo>
                  <a:pt x="135" y="387"/>
                  <a:pt x="136" y="387"/>
                  <a:pt x="136" y="389"/>
                </a:cubicBezTo>
                <a:lnTo>
                  <a:pt x="137" y="395"/>
                </a:lnTo>
                <a:close/>
                <a:moveTo>
                  <a:pt x="116" y="398"/>
                </a:moveTo>
                <a:cubicBezTo>
                  <a:pt x="116" y="391"/>
                  <a:pt x="110" y="385"/>
                  <a:pt x="103" y="385"/>
                </a:cubicBezTo>
                <a:cubicBezTo>
                  <a:pt x="95" y="385"/>
                  <a:pt x="89" y="391"/>
                  <a:pt x="89" y="398"/>
                </a:cubicBezTo>
                <a:cubicBezTo>
                  <a:pt x="89" y="405"/>
                  <a:pt x="95" y="411"/>
                  <a:pt x="103" y="411"/>
                </a:cubicBezTo>
                <a:cubicBezTo>
                  <a:pt x="110" y="411"/>
                  <a:pt x="116" y="405"/>
                  <a:pt x="116" y="398"/>
                </a:cubicBezTo>
                <a:close/>
                <a:moveTo>
                  <a:pt x="290" y="113"/>
                </a:moveTo>
                <a:cubicBezTo>
                  <a:pt x="292" y="115"/>
                  <a:pt x="294" y="119"/>
                  <a:pt x="294" y="122"/>
                </a:cubicBezTo>
                <a:cubicBezTo>
                  <a:pt x="294" y="130"/>
                  <a:pt x="288" y="136"/>
                  <a:pt x="280" y="136"/>
                </a:cubicBezTo>
                <a:cubicBezTo>
                  <a:pt x="275" y="136"/>
                  <a:pt x="271" y="132"/>
                  <a:pt x="268" y="128"/>
                </a:cubicBezTo>
                <a:cubicBezTo>
                  <a:pt x="262" y="132"/>
                  <a:pt x="257" y="137"/>
                  <a:pt x="251" y="141"/>
                </a:cubicBezTo>
                <a:cubicBezTo>
                  <a:pt x="251" y="142"/>
                  <a:pt x="252" y="143"/>
                  <a:pt x="253" y="144"/>
                </a:cubicBezTo>
                <a:cubicBezTo>
                  <a:pt x="253" y="144"/>
                  <a:pt x="254" y="145"/>
                  <a:pt x="255" y="144"/>
                </a:cubicBezTo>
                <a:cubicBezTo>
                  <a:pt x="255" y="144"/>
                  <a:pt x="255" y="144"/>
                  <a:pt x="264" y="141"/>
                </a:cubicBezTo>
                <a:cubicBezTo>
                  <a:pt x="265" y="142"/>
                  <a:pt x="265" y="143"/>
                  <a:pt x="266" y="143"/>
                </a:cubicBezTo>
                <a:cubicBezTo>
                  <a:pt x="266" y="143"/>
                  <a:pt x="266" y="143"/>
                  <a:pt x="265" y="152"/>
                </a:cubicBezTo>
                <a:cubicBezTo>
                  <a:pt x="265" y="153"/>
                  <a:pt x="266" y="154"/>
                  <a:pt x="267" y="155"/>
                </a:cubicBezTo>
                <a:cubicBezTo>
                  <a:pt x="267" y="155"/>
                  <a:pt x="267" y="155"/>
                  <a:pt x="273" y="156"/>
                </a:cubicBezTo>
                <a:cubicBezTo>
                  <a:pt x="274" y="157"/>
                  <a:pt x="275" y="156"/>
                  <a:pt x="276" y="156"/>
                </a:cubicBezTo>
                <a:cubicBezTo>
                  <a:pt x="276" y="156"/>
                  <a:pt x="276" y="156"/>
                  <a:pt x="280" y="148"/>
                </a:cubicBezTo>
                <a:cubicBezTo>
                  <a:pt x="280" y="148"/>
                  <a:pt x="280" y="148"/>
                  <a:pt x="280" y="148"/>
                </a:cubicBezTo>
                <a:cubicBezTo>
                  <a:pt x="281" y="148"/>
                  <a:pt x="282" y="148"/>
                  <a:pt x="283" y="147"/>
                </a:cubicBezTo>
                <a:cubicBezTo>
                  <a:pt x="283" y="147"/>
                  <a:pt x="283" y="147"/>
                  <a:pt x="288" y="155"/>
                </a:cubicBezTo>
                <a:cubicBezTo>
                  <a:pt x="289" y="156"/>
                  <a:pt x="290" y="156"/>
                  <a:pt x="291" y="156"/>
                </a:cubicBezTo>
                <a:cubicBezTo>
                  <a:pt x="291" y="156"/>
                  <a:pt x="291" y="156"/>
                  <a:pt x="297" y="153"/>
                </a:cubicBezTo>
                <a:cubicBezTo>
                  <a:pt x="298" y="153"/>
                  <a:pt x="299" y="152"/>
                  <a:pt x="298" y="151"/>
                </a:cubicBezTo>
                <a:cubicBezTo>
                  <a:pt x="298" y="151"/>
                  <a:pt x="298" y="151"/>
                  <a:pt x="296" y="142"/>
                </a:cubicBezTo>
                <a:cubicBezTo>
                  <a:pt x="297" y="141"/>
                  <a:pt x="297" y="141"/>
                  <a:pt x="298" y="140"/>
                </a:cubicBezTo>
                <a:cubicBezTo>
                  <a:pt x="298" y="140"/>
                  <a:pt x="298" y="140"/>
                  <a:pt x="306" y="143"/>
                </a:cubicBezTo>
                <a:cubicBezTo>
                  <a:pt x="307" y="144"/>
                  <a:pt x="309" y="143"/>
                  <a:pt x="309" y="142"/>
                </a:cubicBezTo>
                <a:cubicBezTo>
                  <a:pt x="309" y="142"/>
                  <a:pt x="309" y="142"/>
                  <a:pt x="312" y="136"/>
                </a:cubicBezTo>
                <a:cubicBezTo>
                  <a:pt x="313" y="136"/>
                  <a:pt x="312" y="134"/>
                  <a:pt x="312" y="134"/>
                </a:cubicBezTo>
                <a:cubicBezTo>
                  <a:pt x="312" y="134"/>
                  <a:pt x="312" y="134"/>
                  <a:pt x="305" y="128"/>
                </a:cubicBezTo>
                <a:cubicBezTo>
                  <a:pt x="305" y="127"/>
                  <a:pt x="305" y="126"/>
                  <a:pt x="305" y="125"/>
                </a:cubicBezTo>
                <a:cubicBezTo>
                  <a:pt x="305" y="125"/>
                  <a:pt x="305" y="125"/>
                  <a:pt x="314" y="122"/>
                </a:cubicBezTo>
                <a:cubicBezTo>
                  <a:pt x="314" y="121"/>
                  <a:pt x="315" y="120"/>
                  <a:pt x="315" y="119"/>
                </a:cubicBezTo>
                <a:cubicBezTo>
                  <a:pt x="314" y="113"/>
                  <a:pt x="314" y="113"/>
                  <a:pt x="314" y="113"/>
                </a:cubicBezTo>
                <a:cubicBezTo>
                  <a:pt x="314" y="112"/>
                  <a:pt x="313" y="111"/>
                  <a:pt x="312" y="111"/>
                </a:cubicBezTo>
                <a:cubicBezTo>
                  <a:pt x="312" y="111"/>
                  <a:pt x="312" y="111"/>
                  <a:pt x="303" y="111"/>
                </a:cubicBezTo>
                <a:cubicBezTo>
                  <a:pt x="302" y="110"/>
                  <a:pt x="302" y="109"/>
                  <a:pt x="301" y="109"/>
                </a:cubicBezTo>
                <a:cubicBezTo>
                  <a:pt x="301" y="109"/>
                  <a:pt x="301" y="109"/>
                  <a:pt x="304" y="103"/>
                </a:cubicBezTo>
                <a:cubicBezTo>
                  <a:pt x="299" y="107"/>
                  <a:pt x="294" y="110"/>
                  <a:pt x="290" y="113"/>
                </a:cubicBezTo>
                <a:close/>
                <a:moveTo>
                  <a:pt x="65" y="940"/>
                </a:moveTo>
                <a:cubicBezTo>
                  <a:pt x="65" y="939"/>
                  <a:pt x="64" y="938"/>
                  <a:pt x="63" y="938"/>
                </a:cubicBezTo>
                <a:cubicBezTo>
                  <a:pt x="63" y="938"/>
                  <a:pt x="63" y="938"/>
                  <a:pt x="62" y="938"/>
                </a:cubicBezTo>
                <a:cubicBezTo>
                  <a:pt x="64" y="941"/>
                  <a:pt x="65" y="943"/>
                  <a:pt x="66" y="946"/>
                </a:cubicBezTo>
                <a:cubicBezTo>
                  <a:pt x="66" y="946"/>
                  <a:pt x="66" y="946"/>
                  <a:pt x="66" y="946"/>
                </a:cubicBezTo>
                <a:lnTo>
                  <a:pt x="65" y="940"/>
                </a:lnTo>
                <a:close/>
                <a:moveTo>
                  <a:pt x="108" y="811"/>
                </a:moveTo>
                <a:cubicBezTo>
                  <a:pt x="108" y="808"/>
                  <a:pt x="106" y="806"/>
                  <a:pt x="103" y="806"/>
                </a:cubicBezTo>
                <a:cubicBezTo>
                  <a:pt x="99" y="806"/>
                  <a:pt x="97" y="808"/>
                  <a:pt x="97" y="811"/>
                </a:cubicBezTo>
                <a:cubicBezTo>
                  <a:pt x="97" y="814"/>
                  <a:pt x="99" y="817"/>
                  <a:pt x="103" y="817"/>
                </a:cubicBezTo>
                <a:cubicBezTo>
                  <a:pt x="106" y="817"/>
                  <a:pt x="108" y="814"/>
                  <a:pt x="108" y="811"/>
                </a:cubicBezTo>
                <a:close/>
                <a:moveTo>
                  <a:pt x="561" y="88"/>
                </a:moveTo>
                <a:cubicBezTo>
                  <a:pt x="567" y="88"/>
                  <a:pt x="567" y="88"/>
                  <a:pt x="567" y="88"/>
                </a:cubicBezTo>
                <a:cubicBezTo>
                  <a:pt x="568" y="88"/>
                  <a:pt x="569" y="88"/>
                  <a:pt x="569" y="89"/>
                </a:cubicBezTo>
                <a:cubicBezTo>
                  <a:pt x="571" y="98"/>
                  <a:pt x="571" y="98"/>
                  <a:pt x="571" y="98"/>
                </a:cubicBezTo>
                <a:cubicBezTo>
                  <a:pt x="572" y="99"/>
                  <a:pt x="573" y="99"/>
                  <a:pt x="574" y="99"/>
                </a:cubicBezTo>
                <a:cubicBezTo>
                  <a:pt x="581" y="94"/>
                  <a:pt x="581" y="94"/>
                  <a:pt x="581" y="94"/>
                </a:cubicBezTo>
                <a:cubicBezTo>
                  <a:pt x="582" y="93"/>
                  <a:pt x="583" y="93"/>
                  <a:pt x="584" y="94"/>
                </a:cubicBezTo>
                <a:cubicBezTo>
                  <a:pt x="589" y="98"/>
                  <a:pt x="589" y="98"/>
                  <a:pt x="589" y="98"/>
                </a:cubicBezTo>
                <a:cubicBezTo>
                  <a:pt x="589" y="98"/>
                  <a:pt x="590" y="100"/>
                  <a:pt x="589" y="101"/>
                </a:cubicBezTo>
                <a:cubicBezTo>
                  <a:pt x="585" y="109"/>
                  <a:pt x="585" y="109"/>
                  <a:pt x="585" y="109"/>
                </a:cubicBezTo>
                <a:cubicBezTo>
                  <a:pt x="585" y="109"/>
                  <a:pt x="586" y="110"/>
                  <a:pt x="586" y="111"/>
                </a:cubicBezTo>
                <a:cubicBezTo>
                  <a:pt x="595" y="111"/>
                  <a:pt x="595" y="111"/>
                  <a:pt x="595" y="111"/>
                </a:cubicBezTo>
                <a:cubicBezTo>
                  <a:pt x="596" y="111"/>
                  <a:pt x="597" y="112"/>
                  <a:pt x="597" y="113"/>
                </a:cubicBezTo>
                <a:cubicBezTo>
                  <a:pt x="599" y="119"/>
                  <a:pt x="599" y="119"/>
                  <a:pt x="599" y="119"/>
                </a:cubicBezTo>
                <a:cubicBezTo>
                  <a:pt x="599" y="120"/>
                  <a:pt x="598" y="121"/>
                  <a:pt x="597" y="122"/>
                </a:cubicBezTo>
                <a:cubicBezTo>
                  <a:pt x="589" y="125"/>
                  <a:pt x="589" y="125"/>
                  <a:pt x="589" y="125"/>
                </a:cubicBezTo>
                <a:cubicBezTo>
                  <a:pt x="589" y="126"/>
                  <a:pt x="589" y="127"/>
                  <a:pt x="588" y="128"/>
                </a:cubicBezTo>
                <a:cubicBezTo>
                  <a:pt x="595" y="134"/>
                  <a:pt x="595" y="134"/>
                  <a:pt x="595" y="134"/>
                </a:cubicBezTo>
                <a:cubicBezTo>
                  <a:pt x="596" y="134"/>
                  <a:pt x="596" y="136"/>
                  <a:pt x="596" y="136"/>
                </a:cubicBezTo>
                <a:cubicBezTo>
                  <a:pt x="593" y="142"/>
                  <a:pt x="593" y="142"/>
                  <a:pt x="593" y="142"/>
                </a:cubicBezTo>
                <a:cubicBezTo>
                  <a:pt x="592" y="143"/>
                  <a:pt x="591" y="144"/>
                  <a:pt x="590" y="143"/>
                </a:cubicBezTo>
                <a:cubicBezTo>
                  <a:pt x="581" y="140"/>
                  <a:pt x="581" y="140"/>
                  <a:pt x="581" y="140"/>
                </a:cubicBezTo>
                <a:cubicBezTo>
                  <a:pt x="581" y="141"/>
                  <a:pt x="581" y="141"/>
                  <a:pt x="580" y="142"/>
                </a:cubicBezTo>
                <a:cubicBezTo>
                  <a:pt x="582" y="151"/>
                  <a:pt x="582" y="151"/>
                  <a:pt x="582" y="151"/>
                </a:cubicBezTo>
                <a:cubicBezTo>
                  <a:pt x="582" y="152"/>
                  <a:pt x="582" y="153"/>
                  <a:pt x="581" y="153"/>
                </a:cubicBezTo>
                <a:cubicBezTo>
                  <a:pt x="575" y="156"/>
                  <a:pt x="575" y="156"/>
                  <a:pt x="575" y="156"/>
                </a:cubicBezTo>
                <a:cubicBezTo>
                  <a:pt x="574" y="156"/>
                  <a:pt x="573" y="156"/>
                  <a:pt x="572" y="155"/>
                </a:cubicBezTo>
                <a:cubicBezTo>
                  <a:pt x="567" y="147"/>
                  <a:pt x="567" y="147"/>
                  <a:pt x="567" y="147"/>
                </a:cubicBezTo>
                <a:cubicBezTo>
                  <a:pt x="566" y="148"/>
                  <a:pt x="565" y="148"/>
                  <a:pt x="564" y="148"/>
                </a:cubicBezTo>
                <a:cubicBezTo>
                  <a:pt x="564" y="148"/>
                  <a:pt x="564" y="148"/>
                  <a:pt x="564" y="148"/>
                </a:cubicBezTo>
                <a:cubicBezTo>
                  <a:pt x="559" y="156"/>
                  <a:pt x="559" y="156"/>
                  <a:pt x="559" y="156"/>
                </a:cubicBezTo>
                <a:cubicBezTo>
                  <a:pt x="559" y="156"/>
                  <a:pt x="558" y="157"/>
                  <a:pt x="557" y="156"/>
                </a:cubicBezTo>
                <a:cubicBezTo>
                  <a:pt x="551" y="155"/>
                  <a:pt x="551" y="155"/>
                  <a:pt x="551" y="155"/>
                </a:cubicBezTo>
                <a:cubicBezTo>
                  <a:pt x="550" y="154"/>
                  <a:pt x="549" y="153"/>
                  <a:pt x="549" y="152"/>
                </a:cubicBezTo>
                <a:cubicBezTo>
                  <a:pt x="550" y="143"/>
                  <a:pt x="550" y="143"/>
                  <a:pt x="550" y="143"/>
                </a:cubicBezTo>
                <a:cubicBezTo>
                  <a:pt x="549" y="143"/>
                  <a:pt x="548" y="142"/>
                  <a:pt x="547" y="141"/>
                </a:cubicBezTo>
                <a:cubicBezTo>
                  <a:pt x="539" y="144"/>
                  <a:pt x="539" y="144"/>
                  <a:pt x="539" y="144"/>
                </a:cubicBezTo>
                <a:cubicBezTo>
                  <a:pt x="538" y="145"/>
                  <a:pt x="537" y="144"/>
                  <a:pt x="536" y="144"/>
                </a:cubicBezTo>
                <a:cubicBezTo>
                  <a:pt x="533" y="138"/>
                  <a:pt x="533" y="138"/>
                  <a:pt x="533" y="138"/>
                </a:cubicBezTo>
                <a:cubicBezTo>
                  <a:pt x="532" y="137"/>
                  <a:pt x="532" y="136"/>
                  <a:pt x="533" y="135"/>
                </a:cubicBezTo>
                <a:cubicBezTo>
                  <a:pt x="540" y="129"/>
                  <a:pt x="540" y="129"/>
                  <a:pt x="540" y="129"/>
                </a:cubicBezTo>
                <a:cubicBezTo>
                  <a:pt x="540" y="128"/>
                  <a:pt x="539" y="126"/>
                  <a:pt x="539" y="125"/>
                </a:cubicBezTo>
                <a:cubicBezTo>
                  <a:pt x="531" y="122"/>
                  <a:pt x="531" y="122"/>
                  <a:pt x="531" y="122"/>
                </a:cubicBezTo>
                <a:cubicBezTo>
                  <a:pt x="530" y="121"/>
                  <a:pt x="529" y="120"/>
                  <a:pt x="529" y="119"/>
                </a:cubicBezTo>
                <a:cubicBezTo>
                  <a:pt x="530" y="113"/>
                  <a:pt x="530" y="113"/>
                  <a:pt x="530" y="113"/>
                </a:cubicBezTo>
                <a:cubicBezTo>
                  <a:pt x="531" y="112"/>
                  <a:pt x="532" y="111"/>
                  <a:pt x="533" y="111"/>
                </a:cubicBezTo>
                <a:cubicBezTo>
                  <a:pt x="542" y="111"/>
                  <a:pt x="542" y="111"/>
                  <a:pt x="542" y="111"/>
                </a:cubicBezTo>
                <a:cubicBezTo>
                  <a:pt x="542" y="110"/>
                  <a:pt x="543" y="109"/>
                  <a:pt x="543" y="109"/>
                </a:cubicBezTo>
                <a:cubicBezTo>
                  <a:pt x="539" y="101"/>
                  <a:pt x="539" y="101"/>
                  <a:pt x="539" y="101"/>
                </a:cubicBezTo>
                <a:cubicBezTo>
                  <a:pt x="538" y="100"/>
                  <a:pt x="538" y="99"/>
                  <a:pt x="539" y="98"/>
                </a:cubicBezTo>
                <a:cubicBezTo>
                  <a:pt x="544" y="94"/>
                  <a:pt x="544" y="94"/>
                  <a:pt x="544" y="94"/>
                </a:cubicBezTo>
                <a:cubicBezTo>
                  <a:pt x="545" y="93"/>
                  <a:pt x="546" y="93"/>
                  <a:pt x="547" y="94"/>
                </a:cubicBezTo>
                <a:cubicBezTo>
                  <a:pt x="554" y="99"/>
                  <a:pt x="554" y="99"/>
                  <a:pt x="554" y="99"/>
                </a:cubicBezTo>
                <a:cubicBezTo>
                  <a:pt x="555" y="99"/>
                  <a:pt x="556" y="99"/>
                  <a:pt x="557" y="98"/>
                </a:cubicBezTo>
                <a:cubicBezTo>
                  <a:pt x="559" y="89"/>
                  <a:pt x="559" y="89"/>
                  <a:pt x="559" y="89"/>
                </a:cubicBezTo>
                <a:cubicBezTo>
                  <a:pt x="559" y="88"/>
                  <a:pt x="560" y="88"/>
                  <a:pt x="561" y="88"/>
                </a:cubicBezTo>
                <a:close/>
                <a:moveTo>
                  <a:pt x="564" y="109"/>
                </a:moveTo>
                <a:cubicBezTo>
                  <a:pt x="557" y="109"/>
                  <a:pt x="551" y="115"/>
                  <a:pt x="551" y="122"/>
                </a:cubicBezTo>
                <a:cubicBezTo>
                  <a:pt x="551" y="130"/>
                  <a:pt x="557" y="136"/>
                  <a:pt x="564" y="136"/>
                </a:cubicBezTo>
                <a:cubicBezTo>
                  <a:pt x="571" y="136"/>
                  <a:pt x="577" y="130"/>
                  <a:pt x="577" y="122"/>
                </a:cubicBezTo>
                <a:cubicBezTo>
                  <a:pt x="577" y="115"/>
                  <a:pt x="571" y="109"/>
                  <a:pt x="564" y="109"/>
                </a:cubicBezTo>
                <a:close/>
                <a:moveTo>
                  <a:pt x="564" y="128"/>
                </a:moveTo>
                <a:cubicBezTo>
                  <a:pt x="567" y="128"/>
                  <a:pt x="570" y="125"/>
                  <a:pt x="570" y="122"/>
                </a:cubicBezTo>
                <a:cubicBezTo>
                  <a:pt x="570" y="119"/>
                  <a:pt x="567" y="117"/>
                  <a:pt x="564" y="117"/>
                </a:cubicBezTo>
                <a:cubicBezTo>
                  <a:pt x="561" y="117"/>
                  <a:pt x="558" y="119"/>
                  <a:pt x="558" y="122"/>
                </a:cubicBezTo>
                <a:cubicBezTo>
                  <a:pt x="558" y="125"/>
                  <a:pt x="561" y="128"/>
                  <a:pt x="564" y="128"/>
                </a:cubicBezTo>
                <a:close/>
                <a:moveTo>
                  <a:pt x="635" y="128"/>
                </a:moveTo>
                <a:cubicBezTo>
                  <a:pt x="638" y="128"/>
                  <a:pt x="640" y="125"/>
                  <a:pt x="640" y="122"/>
                </a:cubicBezTo>
                <a:cubicBezTo>
                  <a:pt x="640" y="119"/>
                  <a:pt x="638" y="117"/>
                  <a:pt x="635" y="117"/>
                </a:cubicBezTo>
                <a:cubicBezTo>
                  <a:pt x="632" y="117"/>
                  <a:pt x="629" y="119"/>
                  <a:pt x="629" y="122"/>
                </a:cubicBezTo>
                <a:cubicBezTo>
                  <a:pt x="629" y="125"/>
                  <a:pt x="632" y="128"/>
                  <a:pt x="635" y="128"/>
                </a:cubicBezTo>
                <a:close/>
                <a:moveTo>
                  <a:pt x="297" y="852"/>
                </a:moveTo>
                <a:cubicBezTo>
                  <a:pt x="297" y="852"/>
                  <a:pt x="297" y="852"/>
                  <a:pt x="290" y="857"/>
                </a:cubicBezTo>
                <a:cubicBezTo>
                  <a:pt x="289" y="857"/>
                  <a:pt x="288" y="857"/>
                  <a:pt x="288" y="856"/>
                </a:cubicBezTo>
                <a:cubicBezTo>
                  <a:pt x="288" y="856"/>
                  <a:pt x="288" y="856"/>
                  <a:pt x="286" y="847"/>
                </a:cubicBezTo>
                <a:cubicBezTo>
                  <a:pt x="286" y="846"/>
                  <a:pt x="284" y="845"/>
                  <a:pt x="284" y="845"/>
                </a:cubicBezTo>
                <a:cubicBezTo>
                  <a:pt x="284" y="845"/>
                  <a:pt x="284" y="845"/>
                  <a:pt x="277" y="845"/>
                </a:cubicBezTo>
                <a:cubicBezTo>
                  <a:pt x="276" y="845"/>
                  <a:pt x="275" y="846"/>
                  <a:pt x="275" y="847"/>
                </a:cubicBezTo>
                <a:cubicBezTo>
                  <a:pt x="275" y="847"/>
                  <a:pt x="275" y="847"/>
                  <a:pt x="273" y="856"/>
                </a:cubicBezTo>
                <a:cubicBezTo>
                  <a:pt x="272" y="857"/>
                  <a:pt x="271" y="857"/>
                  <a:pt x="270" y="857"/>
                </a:cubicBezTo>
                <a:cubicBezTo>
                  <a:pt x="270" y="857"/>
                  <a:pt x="270" y="857"/>
                  <a:pt x="263" y="852"/>
                </a:cubicBezTo>
                <a:cubicBezTo>
                  <a:pt x="262" y="851"/>
                  <a:pt x="261" y="851"/>
                  <a:pt x="260" y="852"/>
                </a:cubicBezTo>
                <a:cubicBezTo>
                  <a:pt x="260" y="852"/>
                  <a:pt x="260" y="852"/>
                  <a:pt x="256" y="856"/>
                </a:cubicBezTo>
                <a:cubicBezTo>
                  <a:pt x="255" y="857"/>
                  <a:pt x="254" y="858"/>
                  <a:pt x="255" y="859"/>
                </a:cubicBezTo>
                <a:cubicBezTo>
                  <a:pt x="255" y="859"/>
                  <a:pt x="255" y="859"/>
                  <a:pt x="259" y="867"/>
                </a:cubicBezTo>
                <a:cubicBezTo>
                  <a:pt x="259" y="867"/>
                  <a:pt x="258" y="868"/>
                  <a:pt x="258" y="869"/>
                </a:cubicBezTo>
                <a:cubicBezTo>
                  <a:pt x="258" y="869"/>
                  <a:pt x="258" y="869"/>
                  <a:pt x="249" y="869"/>
                </a:cubicBezTo>
                <a:cubicBezTo>
                  <a:pt x="248" y="869"/>
                  <a:pt x="247" y="870"/>
                  <a:pt x="247" y="871"/>
                </a:cubicBezTo>
                <a:cubicBezTo>
                  <a:pt x="247" y="871"/>
                  <a:pt x="247" y="871"/>
                  <a:pt x="246" y="877"/>
                </a:cubicBezTo>
                <a:cubicBezTo>
                  <a:pt x="246" y="878"/>
                  <a:pt x="246" y="879"/>
                  <a:pt x="247" y="880"/>
                </a:cubicBezTo>
                <a:cubicBezTo>
                  <a:pt x="247" y="880"/>
                  <a:pt x="247" y="880"/>
                  <a:pt x="252" y="882"/>
                </a:cubicBezTo>
                <a:cubicBezTo>
                  <a:pt x="271" y="871"/>
                  <a:pt x="271" y="871"/>
                  <a:pt x="271" y="871"/>
                </a:cubicBezTo>
                <a:cubicBezTo>
                  <a:pt x="272" y="869"/>
                  <a:pt x="275" y="868"/>
                  <a:pt x="277" y="867"/>
                </a:cubicBezTo>
                <a:cubicBezTo>
                  <a:pt x="302" y="853"/>
                  <a:pt x="302" y="853"/>
                  <a:pt x="302" y="853"/>
                </a:cubicBezTo>
                <a:cubicBezTo>
                  <a:pt x="302" y="853"/>
                  <a:pt x="301" y="852"/>
                  <a:pt x="300" y="852"/>
                </a:cubicBezTo>
                <a:cubicBezTo>
                  <a:pt x="299" y="851"/>
                  <a:pt x="298" y="851"/>
                  <a:pt x="297" y="852"/>
                </a:cubicBezTo>
                <a:close/>
                <a:moveTo>
                  <a:pt x="103" y="837"/>
                </a:moveTo>
                <a:cubicBezTo>
                  <a:pt x="102" y="837"/>
                  <a:pt x="102" y="837"/>
                  <a:pt x="102" y="837"/>
                </a:cubicBezTo>
                <a:cubicBezTo>
                  <a:pt x="98" y="845"/>
                  <a:pt x="98" y="845"/>
                  <a:pt x="98" y="845"/>
                </a:cubicBezTo>
                <a:cubicBezTo>
                  <a:pt x="97" y="845"/>
                  <a:pt x="96" y="846"/>
                  <a:pt x="95" y="845"/>
                </a:cubicBezTo>
                <a:cubicBezTo>
                  <a:pt x="89" y="844"/>
                  <a:pt x="89" y="844"/>
                  <a:pt x="89" y="844"/>
                </a:cubicBezTo>
                <a:cubicBezTo>
                  <a:pt x="88" y="843"/>
                  <a:pt x="88" y="842"/>
                  <a:pt x="88" y="841"/>
                </a:cubicBezTo>
                <a:cubicBezTo>
                  <a:pt x="89" y="832"/>
                  <a:pt x="89" y="832"/>
                  <a:pt x="89" y="832"/>
                </a:cubicBezTo>
                <a:cubicBezTo>
                  <a:pt x="88" y="832"/>
                  <a:pt x="87" y="831"/>
                  <a:pt x="86" y="830"/>
                </a:cubicBezTo>
                <a:cubicBezTo>
                  <a:pt x="78" y="833"/>
                  <a:pt x="78" y="833"/>
                  <a:pt x="78" y="833"/>
                </a:cubicBezTo>
                <a:cubicBezTo>
                  <a:pt x="77" y="834"/>
                  <a:pt x="75" y="833"/>
                  <a:pt x="75" y="833"/>
                </a:cubicBezTo>
                <a:cubicBezTo>
                  <a:pt x="71" y="827"/>
                  <a:pt x="71" y="827"/>
                  <a:pt x="71" y="827"/>
                </a:cubicBezTo>
                <a:cubicBezTo>
                  <a:pt x="71" y="826"/>
                  <a:pt x="71" y="825"/>
                  <a:pt x="72" y="824"/>
                </a:cubicBezTo>
                <a:cubicBezTo>
                  <a:pt x="78" y="818"/>
                  <a:pt x="78" y="818"/>
                  <a:pt x="78" y="818"/>
                </a:cubicBezTo>
                <a:cubicBezTo>
                  <a:pt x="78" y="817"/>
                  <a:pt x="78" y="815"/>
                  <a:pt x="78" y="814"/>
                </a:cubicBezTo>
                <a:cubicBezTo>
                  <a:pt x="69" y="811"/>
                  <a:pt x="69" y="811"/>
                  <a:pt x="69" y="811"/>
                </a:cubicBezTo>
                <a:cubicBezTo>
                  <a:pt x="68" y="810"/>
                  <a:pt x="68" y="809"/>
                  <a:pt x="68" y="808"/>
                </a:cubicBezTo>
                <a:cubicBezTo>
                  <a:pt x="69" y="802"/>
                  <a:pt x="69" y="802"/>
                  <a:pt x="69" y="802"/>
                </a:cubicBezTo>
                <a:cubicBezTo>
                  <a:pt x="69" y="801"/>
                  <a:pt x="70" y="800"/>
                  <a:pt x="71" y="800"/>
                </a:cubicBezTo>
                <a:cubicBezTo>
                  <a:pt x="80" y="800"/>
                  <a:pt x="80" y="800"/>
                  <a:pt x="80" y="800"/>
                </a:cubicBezTo>
                <a:cubicBezTo>
                  <a:pt x="81" y="799"/>
                  <a:pt x="81" y="798"/>
                  <a:pt x="82" y="798"/>
                </a:cubicBezTo>
                <a:cubicBezTo>
                  <a:pt x="77" y="790"/>
                  <a:pt x="77" y="790"/>
                  <a:pt x="77" y="790"/>
                </a:cubicBezTo>
                <a:cubicBezTo>
                  <a:pt x="77" y="789"/>
                  <a:pt x="77" y="788"/>
                  <a:pt x="78" y="787"/>
                </a:cubicBezTo>
                <a:cubicBezTo>
                  <a:pt x="82" y="783"/>
                  <a:pt x="82" y="783"/>
                  <a:pt x="82" y="783"/>
                </a:cubicBezTo>
                <a:cubicBezTo>
                  <a:pt x="83" y="782"/>
                  <a:pt x="85" y="782"/>
                  <a:pt x="86" y="783"/>
                </a:cubicBezTo>
                <a:cubicBezTo>
                  <a:pt x="93" y="788"/>
                  <a:pt x="93" y="788"/>
                  <a:pt x="93" y="788"/>
                </a:cubicBezTo>
                <a:cubicBezTo>
                  <a:pt x="93" y="788"/>
                  <a:pt x="94" y="788"/>
                  <a:pt x="95" y="787"/>
                </a:cubicBezTo>
                <a:cubicBezTo>
                  <a:pt x="97" y="778"/>
                  <a:pt x="97" y="778"/>
                  <a:pt x="97" y="778"/>
                </a:cubicBezTo>
                <a:cubicBezTo>
                  <a:pt x="97" y="778"/>
                  <a:pt x="98" y="777"/>
                  <a:pt x="99" y="777"/>
                </a:cubicBezTo>
                <a:cubicBezTo>
                  <a:pt x="106" y="777"/>
                  <a:pt x="106" y="777"/>
                  <a:pt x="106" y="777"/>
                </a:cubicBezTo>
                <a:cubicBezTo>
                  <a:pt x="107" y="777"/>
                  <a:pt x="108" y="778"/>
                  <a:pt x="108" y="778"/>
                </a:cubicBezTo>
                <a:cubicBezTo>
                  <a:pt x="110" y="787"/>
                  <a:pt x="110" y="787"/>
                  <a:pt x="110" y="787"/>
                </a:cubicBezTo>
                <a:cubicBezTo>
                  <a:pt x="111" y="788"/>
                  <a:pt x="112" y="788"/>
                  <a:pt x="112" y="788"/>
                </a:cubicBezTo>
                <a:cubicBezTo>
                  <a:pt x="120" y="783"/>
                  <a:pt x="120" y="783"/>
                  <a:pt x="120" y="783"/>
                </a:cubicBezTo>
                <a:cubicBezTo>
                  <a:pt x="120" y="782"/>
                  <a:pt x="122" y="782"/>
                  <a:pt x="123" y="783"/>
                </a:cubicBezTo>
                <a:cubicBezTo>
                  <a:pt x="127" y="787"/>
                  <a:pt x="127" y="787"/>
                  <a:pt x="127" y="787"/>
                </a:cubicBezTo>
                <a:cubicBezTo>
                  <a:pt x="128" y="787"/>
                  <a:pt x="128" y="789"/>
                  <a:pt x="128" y="790"/>
                </a:cubicBezTo>
                <a:cubicBezTo>
                  <a:pt x="124" y="798"/>
                  <a:pt x="124" y="798"/>
                  <a:pt x="124" y="798"/>
                </a:cubicBezTo>
                <a:cubicBezTo>
                  <a:pt x="124" y="798"/>
                  <a:pt x="124" y="799"/>
                  <a:pt x="125" y="800"/>
                </a:cubicBezTo>
                <a:cubicBezTo>
                  <a:pt x="134" y="800"/>
                  <a:pt x="134" y="800"/>
                  <a:pt x="134" y="800"/>
                </a:cubicBezTo>
                <a:cubicBezTo>
                  <a:pt x="135" y="800"/>
                  <a:pt x="136" y="801"/>
                  <a:pt x="136" y="802"/>
                </a:cubicBezTo>
                <a:cubicBezTo>
                  <a:pt x="137" y="808"/>
                  <a:pt x="137" y="808"/>
                  <a:pt x="137" y="808"/>
                </a:cubicBezTo>
                <a:cubicBezTo>
                  <a:pt x="137" y="809"/>
                  <a:pt x="137" y="810"/>
                  <a:pt x="136" y="811"/>
                </a:cubicBezTo>
                <a:cubicBezTo>
                  <a:pt x="127" y="814"/>
                  <a:pt x="127" y="814"/>
                  <a:pt x="127" y="814"/>
                </a:cubicBezTo>
                <a:cubicBezTo>
                  <a:pt x="127" y="815"/>
                  <a:pt x="127" y="816"/>
                  <a:pt x="127" y="817"/>
                </a:cubicBezTo>
                <a:cubicBezTo>
                  <a:pt x="134" y="823"/>
                  <a:pt x="134" y="823"/>
                  <a:pt x="134" y="823"/>
                </a:cubicBezTo>
                <a:cubicBezTo>
                  <a:pt x="135" y="823"/>
                  <a:pt x="135" y="825"/>
                  <a:pt x="134" y="825"/>
                </a:cubicBezTo>
                <a:cubicBezTo>
                  <a:pt x="131" y="831"/>
                  <a:pt x="131" y="831"/>
                  <a:pt x="131" y="831"/>
                </a:cubicBezTo>
                <a:cubicBezTo>
                  <a:pt x="131" y="832"/>
                  <a:pt x="130" y="833"/>
                  <a:pt x="128" y="832"/>
                </a:cubicBezTo>
                <a:cubicBezTo>
                  <a:pt x="120" y="829"/>
                  <a:pt x="120" y="829"/>
                  <a:pt x="120" y="829"/>
                </a:cubicBezTo>
                <a:cubicBezTo>
                  <a:pt x="120" y="830"/>
                  <a:pt x="119" y="830"/>
                  <a:pt x="119" y="831"/>
                </a:cubicBezTo>
                <a:cubicBezTo>
                  <a:pt x="120" y="840"/>
                  <a:pt x="120" y="840"/>
                  <a:pt x="120" y="840"/>
                </a:cubicBezTo>
                <a:cubicBezTo>
                  <a:pt x="121" y="841"/>
                  <a:pt x="120" y="842"/>
                  <a:pt x="119" y="842"/>
                </a:cubicBezTo>
                <a:cubicBezTo>
                  <a:pt x="113" y="845"/>
                  <a:pt x="113" y="845"/>
                  <a:pt x="113" y="845"/>
                </a:cubicBezTo>
                <a:cubicBezTo>
                  <a:pt x="112" y="845"/>
                  <a:pt x="111" y="845"/>
                  <a:pt x="111" y="844"/>
                </a:cubicBezTo>
                <a:cubicBezTo>
                  <a:pt x="105" y="836"/>
                  <a:pt x="105" y="836"/>
                  <a:pt x="105" y="836"/>
                </a:cubicBezTo>
                <a:cubicBezTo>
                  <a:pt x="105" y="837"/>
                  <a:pt x="104" y="837"/>
                  <a:pt x="103" y="837"/>
                </a:cubicBezTo>
                <a:close/>
                <a:moveTo>
                  <a:pt x="103" y="825"/>
                </a:moveTo>
                <a:cubicBezTo>
                  <a:pt x="110" y="825"/>
                  <a:pt x="116" y="819"/>
                  <a:pt x="116" y="811"/>
                </a:cubicBezTo>
                <a:cubicBezTo>
                  <a:pt x="116" y="804"/>
                  <a:pt x="110" y="798"/>
                  <a:pt x="103" y="798"/>
                </a:cubicBezTo>
                <a:cubicBezTo>
                  <a:pt x="95" y="798"/>
                  <a:pt x="89" y="804"/>
                  <a:pt x="89" y="811"/>
                </a:cubicBezTo>
                <a:cubicBezTo>
                  <a:pt x="89" y="819"/>
                  <a:pt x="95" y="825"/>
                  <a:pt x="103" y="825"/>
                </a:cubicBezTo>
                <a:close/>
                <a:moveTo>
                  <a:pt x="138" y="699"/>
                </a:moveTo>
                <a:cubicBezTo>
                  <a:pt x="134" y="707"/>
                  <a:pt x="134" y="707"/>
                  <a:pt x="134" y="707"/>
                </a:cubicBezTo>
                <a:cubicBezTo>
                  <a:pt x="133" y="708"/>
                  <a:pt x="132" y="708"/>
                  <a:pt x="131" y="708"/>
                </a:cubicBezTo>
                <a:cubicBezTo>
                  <a:pt x="125" y="706"/>
                  <a:pt x="125" y="706"/>
                  <a:pt x="125" y="706"/>
                </a:cubicBezTo>
                <a:cubicBezTo>
                  <a:pt x="124" y="706"/>
                  <a:pt x="124" y="705"/>
                  <a:pt x="124" y="703"/>
                </a:cubicBezTo>
                <a:cubicBezTo>
                  <a:pt x="125" y="694"/>
                  <a:pt x="125" y="694"/>
                  <a:pt x="125" y="694"/>
                </a:cubicBezTo>
                <a:cubicBezTo>
                  <a:pt x="124" y="694"/>
                  <a:pt x="123" y="693"/>
                  <a:pt x="122" y="693"/>
                </a:cubicBezTo>
                <a:cubicBezTo>
                  <a:pt x="114" y="696"/>
                  <a:pt x="114" y="696"/>
                  <a:pt x="114" y="696"/>
                </a:cubicBezTo>
                <a:cubicBezTo>
                  <a:pt x="113" y="696"/>
                  <a:pt x="111" y="696"/>
                  <a:pt x="111" y="695"/>
                </a:cubicBezTo>
                <a:cubicBezTo>
                  <a:pt x="107" y="690"/>
                  <a:pt x="107" y="690"/>
                  <a:pt x="107" y="690"/>
                </a:cubicBezTo>
                <a:cubicBezTo>
                  <a:pt x="107" y="689"/>
                  <a:pt x="107" y="687"/>
                  <a:pt x="108" y="686"/>
                </a:cubicBezTo>
                <a:cubicBezTo>
                  <a:pt x="114" y="680"/>
                  <a:pt x="114" y="680"/>
                  <a:pt x="114" y="680"/>
                </a:cubicBezTo>
                <a:cubicBezTo>
                  <a:pt x="114" y="679"/>
                  <a:pt x="114" y="678"/>
                  <a:pt x="114" y="676"/>
                </a:cubicBezTo>
                <a:cubicBezTo>
                  <a:pt x="105" y="673"/>
                  <a:pt x="105" y="673"/>
                  <a:pt x="105" y="673"/>
                </a:cubicBezTo>
                <a:cubicBezTo>
                  <a:pt x="104" y="673"/>
                  <a:pt x="104" y="671"/>
                  <a:pt x="104" y="670"/>
                </a:cubicBezTo>
                <a:cubicBezTo>
                  <a:pt x="105" y="664"/>
                  <a:pt x="105" y="664"/>
                  <a:pt x="105" y="664"/>
                </a:cubicBezTo>
                <a:cubicBezTo>
                  <a:pt x="105" y="663"/>
                  <a:pt x="106" y="662"/>
                  <a:pt x="107" y="662"/>
                </a:cubicBezTo>
                <a:cubicBezTo>
                  <a:pt x="116" y="662"/>
                  <a:pt x="116" y="662"/>
                  <a:pt x="116" y="662"/>
                </a:cubicBezTo>
                <a:cubicBezTo>
                  <a:pt x="117" y="661"/>
                  <a:pt x="117" y="661"/>
                  <a:pt x="118" y="660"/>
                </a:cubicBezTo>
                <a:cubicBezTo>
                  <a:pt x="113" y="652"/>
                  <a:pt x="113" y="652"/>
                  <a:pt x="113" y="652"/>
                </a:cubicBezTo>
                <a:cubicBezTo>
                  <a:pt x="113" y="651"/>
                  <a:pt x="113" y="650"/>
                  <a:pt x="114" y="649"/>
                </a:cubicBezTo>
                <a:cubicBezTo>
                  <a:pt x="118" y="645"/>
                  <a:pt x="118" y="645"/>
                  <a:pt x="118" y="645"/>
                </a:cubicBezTo>
                <a:cubicBezTo>
                  <a:pt x="119" y="644"/>
                  <a:pt x="121" y="644"/>
                  <a:pt x="122" y="645"/>
                </a:cubicBezTo>
                <a:cubicBezTo>
                  <a:pt x="129" y="650"/>
                  <a:pt x="129" y="650"/>
                  <a:pt x="129" y="650"/>
                </a:cubicBezTo>
                <a:cubicBezTo>
                  <a:pt x="129" y="650"/>
                  <a:pt x="130" y="650"/>
                  <a:pt x="131" y="650"/>
                </a:cubicBezTo>
                <a:cubicBezTo>
                  <a:pt x="133" y="641"/>
                  <a:pt x="133" y="641"/>
                  <a:pt x="133" y="641"/>
                </a:cubicBezTo>
                <a:cubicBezTo>
                  <a:pt x="133" y="640"/>
                  <a:pt x="134" y="639"/>
                  <a:pt x="135" y="639"/>
                </a:cubicBezTo>
                <a:cubicBezTo>
                  <a:pt x="142" y="639"/>
                  <a:pt x="142" y="639"/>
                  <a:pt x="142" y="639"/>
                </a:cubicBezTo>
                <a:cubicBezTo>
                  <a:pt x="143" y="639"/>
                  <a:pt x="144" y="640"/>
                  <a:pt x="144" y="641"/>
                </a:cubicBezTo>
                <a:cubicBezTo>
                  <a:pt x="146" y="650"/>
                  <a:pt x="146" y="650"/>
                  <a:pt x="146" y="650"/>
                </a:cubicBezTo>
                <a:cubicBezTo>
                  <a:pt x="147" y="650"/>
                  <a:pt x="148" y="650"/>
                  <a:pt x="148" y="650"/>
                </a:cubicBezTo>
                <a:cubicBezTo>
                  <a:pt x="156" y="645"/>
                  <a:pt x="156" y="645"/>
                  <a:pt x="156" y="645"/>
                </a:cubicBezTo>
                <a:cubicBezTo>
                  <a:pt x="156" y="644"/>
                  <a:pt x="158" y="644"/>
                  <a:pt x="159" y="645"/>
                </a:cubicBezTo>
                <a:cubicBezTo>
                  <a:pt x="163" y="649"/>
                  <a:pt x="163" y="649"/>
                  <a:pt x="163" y="649"/>
                </a:cubicBezTo>
                <a:cubicBezTo>
                  <a:pt x="164" y="650"/>
                  <a:pt x="164" y="651"/>
                  <a:pt x="164" y="652"/>
                </a:cubicBezTo>
                <a:cubicBezTo>
                  <a:pt x="160" y="660"/>
                  <a:pt x="160" y="660"/>
                  <a:pt x="160" y="660"/>
                </a:cubicBezTo>
                <a:cubicBezTo>
                  <a:pt x="160" y="661"/>
                  <a:pt x="160" y="661"/>
                  <a:pt x="161" y="662"/>
                </a:cubicBezTo>
                <a:cubicBezTo>
                  <a:pt x="170" y="662"/>
                  <a:pt x="170" y="662"/>
                  <a:pt x="170" y="662"/>
                </a:cubicBezTo>
                <a:cubicBezTo>
                  <a:pt x="171" y="662"/>
                  <a:pt x="172" y="663"/>
                  <a:pt x="172" y="664"/>
                </a:cubicBezTo>
                <a:cubicBezTo>
                  <a:pt x="173" y="670"/>
                  <a:pt x="173" y="670"/>
                  <a:pt x="173" y="670"/>
                </a:cubicBezTo>
                <a:cubicBezTo>
                  <a:pt x="173" y="671"/>
                  <a:pt x="173" y="673"/>
                  <a:pt x="172" y="673"/>
                </a:cubicBezTo>
                <a:cubicBezTo>
                  <a:pt x="163" y="676"/>
                  <a:pt x="163" y="676"/>
                  <a:pt x="163" y="676"/>
                </a:cubicBezTo>
                <a:cubicBezTo>
                  <a:pt x="163" y="677"/>
                  <a:pt x="163" y="678"/>
                  <a:pt x="163" y="679"/>
                </a:cubicBezTo>
                <a:cubicBezTo>
                  <a:pt x="170" y="685"/>
                  <a:pt x="170" y="685"/>
                  <a:pt x="170" y="685"/>
                </a:cubicBezTo>
                <a:cubicBezTo>
                  <a:pt x="171" y="686"/>
                  <a:pt x="171" y="687"/>
                  <a:pt x="170" y="688"/>
                </a:cubicBezTo>
                <a:cubicBezTo>
                  <a:pt x="167" y="693"/>
                  <a:pt x="167" y="693"/>
                  <a:pt x="167" y="693"/>
                </a:cubicBezTo>
                <a:cubicBezTo>
                  <a:pt x="167" y="694"/>
                  <a:pt x="166" y="695"/>
                  <a:pt x="164" y="694"/>
                </a:cubicBezTo>
                <a:cubicBezTo>
                  <a:pt x="156" y="692"/>
                  <a:pt x="156" y="692"/>
                  <a:pt x="156" y="692"/>
                </a:cubicBezTo>
                <a:cubicBezTo>
                  <a:pt x="156" y="692"/>
                  <a:pt x="155" y="692"/>
                  <a:pt x="155" y="693"/>
                </a:cubicBezTo>
                <a:cubicBezTo>
                  <a:pt x="156" y="702"/>
                  <a:pt x="156" y="702"/>
                  <a:pt x="156" y="702"/>
                </a:cubicBezTo>
                <a:cubicBezTo>
                  <a:pt x="157" y="703"/>
                  <a:pt x="156" y="704"/>
                  <a:pt x="155" y="704"/>
                </a:cubicBezTo>
                <a:cubicBezTo>
                  <a:pt x="149" y="707"/>
                  <a:pt x="149" y="707"/>
                  <a:pt x="149" y="707"/>
                </a:cubicBezTo>
                <a:cubicBezTo>
                  <a:pt x="148" y="707"/>
                  <a:pt x="147" y="707"/>
                  <a:pt x="147" y="706"/>
                </a:cubicBezTo>
                <a:cubicBezTo>
                  <a:pt x="141" y="698"/>
                  <a:pt x="141" y="698"/>
                  <a:pt x="141" y="698"/>
                </a:cubicBezTo>
                <a:cubicBezTo>
                  <a:pt x="141" y="699"/>
                  <a:pt x="140" y="699"/>
                  <a:pt x="139" y="699"/>
                </a:cubicBezTo>
                <a:cubicBezTo>
                  <a:pt x="138" y="699"/>
                  <a:pt x="138" y="699"/>
                  <a:pt x="138" y="699"/>
                </a:cubicBezTo>
                <a:close/>
                <a:moveTo>
                  <a:pt x="139" y="687"/>
                </a:moveTo>
                <a:cubicBezTo>
                  <a:pt x="146" y="687"/>
                  <a:pt x="152" y="681"/>
                  <a:pt x="152" y="674"/>
                </a:cubicBezTo>
                <a:cubicBezTo>
                  <a:pt x="152" y="666"/>
                  <a:pt x="146" y="660"/>
                  <a:pt x="139" y="660"/>
                </a:cubicBezTo>
                <a:cubicBezTo>
                  <a:pt x="131" y="660"/>
                  <a:pt x="125" y="666"/>
                  <a:pt x="125" y="674"/>
                </a:cubicBezTo>
                <a:cubicBezTo>
                  <a:pt x="125" y="681"/>
                  <a:pt x="131" y="687"/>
                  <a:pt x="139" y="687"/>
                </a:cubicBezTo>
                <a:close/>
                <a:moveTo>
                  <a:pt x="103" y="944"/>
                </a:moveTo>
                <a:cubicBezTo>
                  <a:pt x="99" y="944"/>
                  <a:pt x="97" y="946"/>
                  <a:pt x="97" y="949"/>
                </a:cubicBezTo>
                <a:cubicBezTo>
                  <a:pt x="97" y="952"/>
                  <a:pt x="99" y="955"/>
                  <a:pt x="103" y="955"/>
                </a:cubicBezTo>
                <a:cubicBezTo>
                  <a:pt x="106" y="955"/>
                  <a:pt x="108" y="952"/>
                  <a:pt x="108" y="949"/>
                </a:cubicBezTo>
                <a:cubicBezTo>
                  <a:pt x="108" y="946"/>
                  <a:pt x="106" y="944"/>
                  <a:pt x="103" y="944"/>
                </a:cubicBezTo>
                <a:close/>
                <a:moveTo>
                  <a:pt x="127" y="954"/>
                </a:moveTo>
                <a:cubicBezTo>
                  <a:pt x="88" y="977"/>
                  <a:pt x="88" y="977"/>
                  <a:pt x="88" y="977"/>
                </a:cubicBezTo>
                <a:cubicBezTo>
                  <a:pt x="89" y="970"/>
                  <a:pt x="89" y="970"/>
                  <a:pt x="89" y="970"/>
                </a:cubicBezTo>
                <a:cubicBezTo>
                  <a:pt x="88" y="969"/>
                  <a:pt x="87" y="969"/>
                  <a:pt x="86" y="968"/>
                </a:cubicBezTo>
                <a:cubicBezTo>
                  <a:pt x="82" y="970"/>
                  <a:pt x="80" y="970"/>
                  <a:pt x="79" y="971"/>
                </a:cubicBezTo>
                <a:cubicBezTo>
                  <a:pt x="77" y="967"/>
                  <a:pt x="75" y="964"/>
                  <a:pt x="74" y="961"/>
                </a:cubicBezTo>
                <a:cubicBezTo>
                  <a:pt x="78" y="956"/>
                  <a:pt x="78" y="956"/>
                  <a:pt x="78" y="956"/>
                </a:cubicBezTo>
                <a:cubicBezTo>
                  <a:pt x="78" y="955"/>
                  <a:pt x="78" y="953"/>
                  <a:pt x="78" y="952"/>
                </a:cubicBezTo>
                <a:cubicBezTo>
                  <a:pt x="69" y="949"/>
                  <a:pt x="69" y="949"/>
                  <a:pt x="69" y="949"/>
                </a:cubicBezTo>
                <a:cubicBezTo>
                  <a:pt x="68" y="948"/>
                  <a:pt x="68" y="947"/>
                  <a:pt x="68" y="946"/>
                </a:cubicBezTo>
                <a:cubicBezTo>
                  <a:pt x="69" y="940"/>
                  <a:pt x="69" y="940"/>
                  <a:pt x="69" y="940"/>
                </a:cubicBezTo>
                <a:cubicBezTo>
                  <a:pt x="69" y="939"/>
                  <a:pt x="70" y="938"/>
                  <a:pt x="71" y="938"/>
                </a:cubicBezTo>
                <a:cubicBezTo>
                  <a:pt x="80" y="938"/>
                  <a:pt x="80" y="938"/>
                  <a:pt x="80" y="938"/>
                </a:cubicBezTo>
                <a:cubicBezTo>
                  <a:pt x="81" y="937"/>
                  <a:pt x="81" y="936"/>
                  <a:pt x="82" y="936"/>
                </a:cubicBezTo>
                <a:cubicBezTo>
                  <a:pt x="77" y="928"/>
                  <a:pt x="77" y="928"/>
                  <a:pt x="77" y="928"/>
                </a:cubicBezTo>
                <a:cubicBezTo>
                  <a:pt x="77" y="927"/>
                  <a:pt x="77" y="925"/>
                  <a:pt x="78" y="925"/>
                </a:cubicBezTo>
                <a:cubicBezTo>
                  <a:pt x="82" y="921"/>
                  <a:pt x="82" y="921"/>
                  <a:pt x="82" y="921"/>
                </a:cubicBezTo>
                <a:cubicBezTo>
                  <a:pt x="83" y="920"/>
                  <a:pt x="85" y="920"/>
                  <a:pt x="86" y="921"/>
                </a:cubicBezTo>
                <a:cubicBezTo>
                  <a:pt x="93" y="926"/>
                  <a:pt x="93" y="926"/>
                  <a:pt x="93" y="926"/>
                </a:cubicBezTo>
                <a:cubicBezTo>
                  <a:pt x="93" y="926"/>
                  <a:pt x="94" y="925"/>
                  <a:pt x="95" y="925"/>
                </a:cubicBezTo>
                <a:cubicBezTo>
                  <a:pt x="97" y="916"/>
                  <a:pt x="97" y="916"/>
                  <a:pt x="97" y="916"/>
                </a:cubicBezTo>
                <a:cubicBezTo>
                  <a:pt x="97" y="915"/>
                  <a:pt x="98" y="914"/>
                  <a:pt x="99" y="914"/>
                </a:cubicBezTo>
                <a:cubicBezTo>
                  <a:pt x="106" y="914"/>
                  <a:pt x="106" y="914"/>
                  <a:pt x="106" y="914"/>
                </a:cubicBezTo>
                <a:cubicBezTo>
                  <a:pt x="107" y="914"/>
                  <a:pt x="108" y="915"/>
                  <a:pt x="108" y="916"/>
                </a:cubicBezTo>
                <a:cubicBezTo>
                  <a:pt x="110" y="925"/>
                  <a:pt x="110" y="925"/>
                  <a:pt x="110" y="925"/>
                </a:cubicBezTo>
                <a:cubicBezTo>
                  <a:pt x="111" y="925"/>
                  <a:pt x="112" y="926"/>
                  <a:pt x="112" y="926"/>
                </a:cubicBezTo>
                <a:cubicBezTo>
                  <a:pt x="120" y="921"/>
                  <a:pt x="120" y="921"/>
                  <a:pt x="120" y="921"/>
                </a:cubicBezTo>
                <a:cubicBezTo>
                  <a:pt x="120" y="920"/>
                  <a:pt x="122" y="920"/>
                  <a:pt x="123" y="921"/>
                </a:cubicBezTo>
                <a:cubicBezTo>
                  <a:pt x="127" y="925"/>
                  <a:pt x="127" y="925"/>
                  <a:pt x="127" y="925"/>
                </a:cubicBezTo>
                <a:cubicBezTo>
                  <a:pt x="128" y="925"/>
                  <a:pt x="128" y="927"/>
                  <a:pt x="128" y="928"/>
                </a:cubicBezTo>
                <a:cubicBezTo>
                  <a:pt x="124" y="936"/>
                  <a:pt x="124" y="936"/>
                  <a:pt x="124" y="936"/>
                </a:cubicBezTo>
                <a:cubicBezTo>
                  <a:pt x="124" y="936"/>
                  <a:pt x="124" y="937"/>
                  <a:pt x="125" y="938"/>
                </a:cubicBezTo>
                <a:cubicBezTo>
                  <a:pt x="134" y="938"/>
                  <a:pt x="134" y="938"/>
                  <a:pt x="134" y="938"/>
                </a:cubicBezTo>
                <a:cubicBezTo>
                  <a:pt x="135" y="938"/>
                  <a:pt x="136" y="939"/>
                  <a:pt x="136" y="940"/>
                </a:cubicBezTo>
                <a:cubicBezTo>
                  <a:pt x="137" y="946"/>
                  <a:pt x="137" y="946"/>
                  <a:pt x="137" y="946"/>
                </a:cubicBezTo>
                <a:cubicBezTo>
                  <a:pt x="137" y="947"/>
                  <a:pt x="137" y="948"/>
                  <a:pt x="136" y="949"/>
                </a:cubicBezTo>
                <a:cubicBezTo>
                  <a:pt x="127" y="952"/>
                  <a:pt x="127" y="952"/>
                  <a:pt x="127" y="952"/>
                </a:cubicBezTo>
                <a:cubicBezTo>
                  <a:pt x="127" y="953"/>
                  <a:pt x="127" y="953"/>
                  <a:pt x="127" y="954"/>
                </a:cubicBezTo>
                <a:close/>
                <a:moveTo>
                  <a:pt x="116" y="949"/>
                </a:moveTo>
                <a:cubicBezTo>
                  <a:pt x="116" y="942"/>
                  <a:pt x="110" y="936"/>
                  <a:pt x="103" y="936"/>
                </a:cubicBezTo>
                <a:cubicBezTo>
                  <a:pt x="95" y="936"/>
                  <a:pt x="89" y="942"/>
                  <a:pt x="89" y="949"/>
                </a:cubicBezTo>
                <a:cubicBezTo>
                  <a:pt x="89" y="957"/>
                  <a:pt x="95" y="962"/>
                  <a:pt x="103" y="962"/>
                </a:cubicBezTo>
                <a:cubicBezTo>
                  <a:pt x="110" y="962"/>
                  <a:pt x="116" y="957"/>
                  <a:pt x="116" y="949"/>
                </a:cubicBezTo>
                <a:close/>
                <a:moveTo>
                  <a:pt x="504" y="18"/>
                </a:moveTo>
                <a:cubicBezTo>
                  <a:pt x="504" y="18"/>
                  <a:pt x="504" y="18"/>
                  <a:pt x="506" y="17"/>
                </a:cubicBezTo>
                <a:cubicBezTo>
                  <a:pt x="505" y="17"/>
                  <a:pt x="503" y="17"/>
                  <a:pt x="502" y="18"/>
                </a:cubicBezTo>
                <a:cubicBezTo>
                  <a:pt x="503" y="18"/>
                  <a:pt x="503" y="18"/>
                  <a:pt x="504" y="18"/>
                </a:cubicBezTo>
                <a:close/>
                <a:moveTo>
                  <a:pt x="551" y="17"/>
                </a:moveTo>
                <a:cubicBezTo>
                  <a:pt x="551" y="17"/>
                  <a:pt x="551" y="17"/>
                  <a:pt x="557" y="19"/>
                </a:cubicBezTo>
                <a:cubicBezTo>
                  <a:pt x="558" y="19"/>
                  <a:pt x="559" y="19"/>
                  <a:pt x="559" y="18"/>
                </a:cubicBezTo>
                <a:cubicBezTo>
                  <a:pt x="559" y="18"/>
                  <a:pt x="559" y="18"/>
                  <a:pt x="564" y="10"/>
                </a:cubicBezTo>
                <a:cubicBezTo>
                  <a:pt x="564" y="10"/>
                  <a:pt x="564" y="10"/>
                  <a:pt x="564" y="10"/>
                </a:cubicBezTo>
                <a:cubicBezTo>
                  <a:pt x="565" y="10"/>
                  <a:pt x="566" y="10"/>
                  <a:pt x="567" y="9"/>
                </a:cubicBezTo>
                <a:cubicBezTo>
                  <a:pt x="567" y="9"/>
                  <a:pt x="567" y="9"/>
                  <a:pt x="572" y="17"/>
                </a:cubicBezTo>
                <a:cubicBezTo>
                  <a:pt x="573" y="18"/>
                  <a:pt x="574" y="18"/>
                  <a:pt x="575" y="18"/>
                </a:cubicBezTo>
                <a:cubicBezTo>
                  <a:pt x="575" y="18"/>
                  <a:pt x="575" y="18"/>
                  <a:pt x="581" y="15"/>
                </a:cubicBezTo>
                <a:cubicBezTo>
                  <a:pt x="582" y="15"/>
                  <a:pt x="582" y="14"/>
                  <a:pt x="582" y="13"/>
                </a:cubicBezTo>
                <a:cubicBezTo>
                  <a:pt x="582" y="13"/>
                  <a:pt x="582" y="13"/>
                  <a:pt x="580" y="4"/>
                </a:cubicBezTo>
                <a:cubicBezTo>
                  <a:pt x="570" y="5"/>
                  <a:pt x="560" y="7"/>
                  <a:pt x="550" y="8"/>
                </a:cubicBezTo>
                <a:cubicBezTo>
                  <a:pt x="550" y="9"/>
                  <a:pt x="549" y="11"/>
                  <a:pt x="549" y="14"/>
                </a:cubicBezTo>
                <a:cubicBezTo>
                  <a:pt x="549" y="16"/>
                  <a:pt x="550" y="17"/>
                  <a:pt x="551" y="17"/>
                </a:cubicBezTo>
                <a:close/>
                <a:moveTo>
                  <a:pt x="590" y="5"/>
                </a:moveTo>
                <a:cubicBezTo>
                  <a:pt x="591" y="6"/>
                  <a:pt x="592" y="5"/>
                  <a:pt x="593" y="4"/>
                </a:cubicBezTo>
                <a:cubicBezTo>
                  <a:pt x="593" y="4"/>
                  <a:pt x="593" y="4"/>
                  <a:pt x="594" y="3"/>
                </a:cubicBezTo>
                <a:cubicBezTo>
                  <a:pt x="590" y="3"/>
                  <a:pt x="587" y="3"/>
                  <a:pt x="584" y="4"/>
                </a:cubicBezTo>
                <a:cubicBezTo>
                  <a:pt x="585" y="4"/>
                  <a:pt x="587" y="5"/>
                  <a:pt x="590" y="5"/>
                </a:cubicBezTo>
                <a:close/>
                <a:moveTo>
                  <a:pt x="179" y="916"/>
                </a:moveTo>
                <a:cubicBezTo>
                  <a:pt x="179" y="915"/>
                  <a:pt x="178" y="914"/>
                  <a:pt x="177" y="914"/>
                </a:cubicBezTo>
                <a:cubicBezTo>
                  <a:pt x="177" y="914"/>
                  <a:pt x="177" y="914"/>
                  <a:pt x="170" y="914"/>
                </a:cubicBezTo>
                <a:cubicBezTo>
                  <a:pt x="169" y="914"/>
                  <a:pt x="168" y="915"/>
                  <a:pt x="168" y="916"/>
                </a:cubicBezTo>
                <a:cubicBezTo>
                  <a:pt x="168" y="916"/>
                  <a:pt x="168" y="916"/>
                  <a:pt x="166" y="925"/>
                </a:cubicBezTo>
                <a:cubicBezTo>
                  <a:pt x="165" y="925"/>
                  <a:pt x="164" y="926"/>
                  <a:pt x="163" y="926"/>
                </a:cubicBezTo>
                <a:cubicBezTo>
                  <a:pt x="163" y="926"/>
                  <a:pt x="163" y="926"/>
                  <a:pt x="156" y="921"/>
                </a:cubicBezTo>
                <a:cubicBezTo>
                  <a:pt x="155" y="920"/>
                  <a:pt x="154" y="920"/>
                  <a:pt x="153" y="921"/>
                </a:cubicBezTo>
                <a:cubicBezTo>
                  <a:pt x="153" y="921"/>
                  <a:pt x="153" y="921"/>
                  <a:pt x="149" y="925"/>
                </a:cubicBezTo>
                <a:cubicBezTo>
                  <a:pt x="148" y="925"/>
                  <a:pt x="148" y="927"/>
                  <a:pt x="148" y="928"/>
                </a:cubicBezTo>
                <a:cubicBezTo>
                  <a:pt x="148" y="928"/>
                  <a:pt x="148" y="928"/>
                  <a:pt x="152" y="936"/>
                </a:cubicBezTo>
                <a:cubicBezTo>
                  <a:pt x="152" y="936"/>
                  <a:pt x="151" y="937"/>
                  <a:pt x="151" y="938"/>
                </a:cubicBezTo>
                <a:cubicBezTo>
                  <a:pt x="151" y="938"/>
                  <a:pt x="151" y="938"/>
                  <a:pt x="142" y="938"/>
                </a:cubicBezTo>
                <a:cubicBezTo>
                  <a:pt x="141" y="938"/>
                  <a:pt x="140" y="939"/>
                  <a:pt x="140" y="940"/>
                </a:cubicBezTo>
                <a:cubicBezTo>
                  <a:pt x="140" y="940"/>
                  <a:pt x="140" y="940"/>
                  <a:pt x="139" y="946"/>
                </a:cubicBezTo>
                <a:cubicBezTo>
                  <a:pt x="139" y="946"/>
                  <a:pt x="139" y="947"/>
                  <a:pt x="139" y="947"/>
                </a:cubicBezTo>
                <a:cubicBezTo>
                  <a:pt x="180" y="923"/>
                  <a:pt x="180" y="923"/>
                  <a:pt x="180" y="923"/>
                </a:cubicBezTo>
                <a:cubicBezTo>
                  <a:pt x="180" y="922"/>
                  <a:pt x="180" y="920"/>
                  <a:pt x="179" y="916"/>
                </a:cubicBezTo>
                <a:close/>
                <a:moveTo>
                  <a:pt x="632" y="88"/>
                </a:moveTo>
                <a:cubicBezTo>
                  <a:pt x="638" y="88"/>
                  <a:pt x="638" y="88"/>
                  <a:pt x="638" y="88"/>
                </a:cubicBezTo>
                <a:cubicBezTo>
                  <a:pt x="639" y="88"/>
                  <a:pt x="640" y="88"/>
                  <a:pt x="640" y="89"/>
                </a:cubicBezTo>
                <a:cubicBezTo>
                  <a:pt x="642" y="98"/>
                  <a:pt x="642" y="98"/>
                  <a:pt x="642" y="98"/>
                </a:cubicBezTo>
                <a:cubicBezTo>
                  <a:pt x="643" y="99"/>
                  <a:pt x="644" y="99"/>
                  <a:pt x="645" y="99"/>
                </a:cubicBezTo>
                <a:cubicBezTo>
                  <a:pt x="647" y="98"/>
                  <a:pt x="648" y="97"/>
                  <a:pt x="649" y="96"/>
                </a:cubicBezTo>
                <a:cubicBezTo>
                  <a:pt x="649" y="154"/>
                  <a:pt x="649" y="154"/>
                  <a:pt x="649" y="154"/>
                </a:cubicBezTo>
                <a:cubicBezTo>
                  <a:pt x="646" y="156"/>
                  <a:pt x="646" y="156"/>
                  <a:pt x="646" y="156"/>
                </a:cubicBezTo>
                <a:cubicBezTo>
                  <a:pt x="645" y="156"/>
                  <a:pt x="644" y="156"/>
                  <a:pt x="643" y="155"/>
                </a:cubicBezTo>
                <a:cubicBezTo>
                  <a:pt x="638" y="147"/>
                  <a:pt x="638" y="147"/>
                  <a:pt x="638" y="147"/>
                </a:cubicBezTo>
                <a:cubicBezTo>
                  <a:pt x="637" y="148"/>
                  <a:pt x="636" y="148"/>
                  <a:pt x="635" y="148"/>
                </a:cubicBezTo>
                <a:cubicBezTo>
                  <a:pt x="635" y="148"/>
                  <a:pt x="635" y="148"/>
                  <a:pt x="635" y="148"/>
                </a:cubicBezTo>
                <a:cubicBezTo>
                  <a:pt x="630" y="156"/>
                  <a:pt x="630" y="156"/>
                  <a:pt x="630" y="156"/>
                </a:cubicBezTo>
                <a:cubicBezTo>
                  <a:pt x="630" y="156"/>
                  <a:pt x="629" y="157"/>
                  <a:pt x="628" y="156"/>
                </a:cubicBezTo>
                <a:cubicBezTo>
                  <a:pt x="621" y="155"/>
                  <a:pt x="621" y="155"/>
                  <a:pt x="621" y="155"/>
                </a:cubicBezTo>
                <a:cubicBezTo>
                  <a:pt x="621" y="154"/>
                  <a:pt x="620" y="153"/>
                  <a:pt x="620" y="152"/>
                </a:cubicBezTo>
                <a:cubicBezTo>
                  <a:pt x="621" y="143"/>
                  <a:pt x="621" y="143"/>
                  <a:pt x="621" y="143"/>
                </a:cubicBezTo>
                <a:cubicBezTo>
                  <a:pt x="620" y="143"/>
                  <a:pt x="619" y="142"/>
                  <a:pt x="618" y="141"/>
                </a:cubicBezTo>
                <a:cubicBezTo>
                  <a:pt x="610" y="144"/>
                  <a:pt x="610" y="144"/>
                  <a:pt x="610" y="144"/>
                </a:cubicBezTo>
                <a:cubicBezTo>
                  <a:pt x="609" y="145"/>
                  <a:pt x="608" y="144"/>
                  <a:pt x="607" y="144"/>
                </a:cubicBezTo>
                <a:cubicBezTo>
                  <a:pt x="604" y="138"/>
                  <a:pt x="604" y="138"/>
                  <a:pt x="604" y="138"/>
                </a:cubicBezTo>
                <a:cubicBezTo>
                  <a:pt x="603" y="137"/>
                  <a:pt x="603" y="136"/>
                  <a:pt x="604" y="135"/>
                </a:cubicBezTo>
                <a:cubicBezTo>
                  <a:pt x="611" y="129"/>
                  <a:pt x="611" y="129"/>
                  <a:pt x="611" y="129"/>
                </a:cubicBezTo>
                <a:cubicBezTo>
                  <a:pt x="610" y="128"/>
                  <a:pt x="610" y="126"/>
                  <a:pt x="610" y="125"/>
                </a:cubicBezTo>
                <a:cubicBezTo>
                  <a:pt x="602" y="122"/>
                  <a:pt x="602" y="122"/>
                  <a:pt x="602" y="122"/>
                </a:cubicBezTo>
                <a:cubicBezTo>
                  <a:pt x="601" y="121"/>
                  <a:pt x="600" y="120"/>
                  <a:pt x="600" y="119"/>
                </a:cubicBezTo>
                <a:cubicBezTo>
                  <a:pt x="601" y="113"/>
                  <a:pt x="601" y="113"/>
                  <a:pt x="601" y="113"/>
                </a:cubicBezTo>
                <a:cubicBezTo>
                  <a:pt x="602" y="112"/>
                  <a:pt x="602" y="111"/>
                  <a:pt x="604" y="111"/>
                </a:cubicBezTo>
                <a:cubicBezTo>
                  <a:pt x="613" y="111"/>
                  <a:pt x="613" y="111"/>
                  <a:pt x="613" y="111"/>
                </a:cubicBezTo>
                <a:cubicBezTo>
                  <a:pt x="613" y="110"/>
                  <a:pt x="613" y="109"/>
                  <a:pt x="614" y="109"/>
                </a:cubicBezTo>
                <a:cubicBezTo>
                  <a:pt x="609" y="101"/>
                  <a:pt x="609" y="101"/>
                  <a:pt x="609" y="101"/>
                </a:cubicBezTo>
                <a:cubicBezTo>
                  <a:pt x="609" y="100"/>
                  <a:pt x="609" y="99"/>
                  <a:pt x="610" y="98"/>
                </a:cubicBezTo>
                <a:cubicBezTo>
                  <a:pt x="615" y="94"/>
                  <a:pt x="615" y="94"/>
                  <a:pt x="615" y="94"/>
                </a:cubicBezTo>
                <a:cubicBezTo>
                  <a:pt x="616" y="93"/>
                  <a:pt x="617" y="93"/>
                  <a:pt x="618" y="94"/>
                </a:cubicBezTo>
                <a:cubicBezTo>
                  <a:pt x="625" y="99"/>
                  <a:pt x="625" y="99"/>
                  <a:pt x="625" y="99"/>
                </a:cubicBezTo>
                <a:cubicBezTo>
                  <a:pt x="626" y="99"/>
                  <a:pt x="627" y="99"/>
                  <a:pt x="628" y="98"/>
                </a:cubicBezTo>
                <a:cubicBezTo>
                  <a:pt x="629" y="89"/>
                  <a:pt x="629" y="89"/>
                  <a:pt x="629" y="89"/>
                </a:cubicBezTo>
                <a:cubicBezTo>
                  <a:pt x="630" y="88"/>
                  <a:pt x="631" y="88"/>
                  <a:pt x="632" y="88"/>
                </a:cubicBezTo>
                <a:close/>
                <a:moveTo>
                  <a:pt x="635" y="109"/>
                </a:moveTo>
                <a:cubicBezTo>
                  <a:pt x="628" y="109"/>
                  <a:pt x="621" y="115"/>
                  <a:pt x="621" y="122"/>
                </a:cubicBezTo>
                <a:cubicBezTo>
                  <a:pt x="621" y="130"/>
                  <a:pt x="628" y="136"/>
                  <a:pt x="635" y="136"/>
                </a:cubicBezTo>
                <a:cubicBezTo>
                  <a:pt x="642" y="136"/>
                  <a:pt x="648" y="130"/>
                  <a:pt x="648" y="122"/>
                </a:cubicBezTo>
                <a:cubicBezTo>
                  <a:pt x="648" y="115"/>
                  <a:pt x="642" y="109"/>
                  <a:pt x="635" y="109"/>
                </a:cubicBezTo>
                <a:close/>
                <a:moveTo>
                  <a:pt x="564" y="266"/>
                </a:moveTo>
                <a:cubicBezTo>
                  <a:pt x="567" y="266"/>
                  <a:pt x="570" y="263"/>
                  <a:pt x="570" y="260"/>
                </a:cubicBezTo>
                <a:cubicBezTo>
                  <a:pt x="570" y="257"/>
                  <a:pt x="567" y="255"/>
                  <a:pt x="564" y="255"/>
                </a:cubicBezTo>
                <a:cubicBezTo>
                  <a:pt x="561" y="255"/>
                  <a:pt x="558" y="257"/>
                  <a:pt x="558" y="260"/>
                </a:cubicBezTo>
                <a:cubicBezTo>
                  <a:pt x="558" y="263"/>
                  <a:pt x="561" y="266"/>
                  <a:pt x="564" y="266"/>
                </a:cubicBezTo>
                <a:close/>
                <a:moveTo>
                  <a:pt x="561" y="225"/>
                </a:moveTo>
                <a:cubicBezTo>
                  <a:pt x="567" y="225"/>
                  <a:pt x="567" y="225"/>
                  <a:pt x="567" y="225"/>
                </a:cubicBezTo>
                <a:cubicBezTo>
                  <a:pt x="568" y="225"/>
                  <a:pt x="569" y="226"/>
                  <a:pt x="569" y="227"/>
                </a:cubicBezTo>
                <a:cubicBezTo>
                  <a:pt x="571" y="236"/>
                  <a:pt x="571" y="236"/>
                  <a:pt x="571" y="236"/>
                </a:cubicBezTo>
                <a:cubicBezTo>
                  <a:pt x="572" y="236"/>
                  <a:pt x="573" y="237"/>
                  <a:pt x="574" y="237"/>
                </a:cubicBezTo>
                <a:cubicBezTo>
                  <a:pt x="581" y="232"/>
                  <a:pt x="581" y="232"/>
                  <a:pt x="581" y="232"/>
                </a:cubicBezTo>
                <a:cubicBezTo>
                  <a:pt x="582" y="231"/>
                  <a:pt x="583" y="231"/>
                  <a:pt x="584" y="232"/>
                </a:cubicBezTo>
                <a:cubicBezTo>
                  <a:pt x="589" y="236"/>
                  <a:pt x="589" y="236"/>
                  <a:pt x="589" y="236"/>
                </a:cubicBezTo>
                <a:cubicBezTo>
                  <a:pt x="589" y="236"/>
                  <a:pt x="590" y="238"/>
                  <a:pt x="589" y="239"/>
                </a:cubicBezTo>
                <a:cubicBezTo>
                  <a:pt x="585" y="247"/>
                  <a:pt x="585" y="247"/>
                  <a:pt x="585" y="247"/>
                </a:cubicBezTo>
                <a:cubicBezTo>
                  <a:pt x="585" y="247"/>
                  <a:pt x="586" y="248"/>
                  <a:pt x="586" y="249"/>
                </a:cubicBezTo>
                <a:cubicBezTo>
                  <a:pt x="595" y="249"/>
                  <a:pt x="595" y="249"/>
                  <a:pt x="595" y="249"/>
                </a:cubicBezTo>
                <a:cubicBezTo>
                  <a:pt x="596" y="249"/>
                  <a:pt x="597" y="250"/>
                  <a:pt x="597" y="251"/>
                </a:cubicBezTo>
                <a:cubicBezTo>
                  <a:pt x="599" y="257"/>
                  <a:pt x="599" y="257"/>
                  <a:pt x="599" y="257"/>
                </a:cubicBezTo>
                <a:cubicBezTo>
                  <a:pt x="599" y="258"/>
                  <a:pt x="598" y="259"/>
                  <a:pt x="597" y="260"/>
                </a:cubicBezTo>
                <a:cubicBezTo>
                  <a:pt x="589" y="263"/>
                  <a:pt x="589" y="263"/>
                  <a:pt x="589" y="263"/>
                </a:cubicBezTo>
                <a:cubicBezTo>
                  <a:pt x="589" y="264"/>
                  <a:pt x="589" y="265"/>
                  <a:pt x="588" y="266"/>
                </a:cubicBezTo>
                <a:cubicBezTo>
                  <a:pt x="595" y="272"/>
                  <a:pt x="595" y="272"/>
                  <a:pt x="595" y="272"/>
                </a:cubicBezTo>
                <a:cubicBezTo>
                  <a:pt x="596" y="272"/>
                  <a:pt x="596" y="273"/>
                  <a:pt x="596" y="274"/>
                </a:cubicBezTo>
                <a:cubicBezTo>
                  <a:pt x="593" y="280"/>
                  <a:pt x="593" y="280"/>
                  <a:pt x="593" y="280"/>
                </a:cubicBezTo>
                <a:cubicBezTo>
                  <a:pt x="592" y="281"/>
                  <a:pt x="591" y="281"/>
                  <a:pt x="590" y="281"/>
                </a:cubicBezTo>
                <a:cubicBezTo>
                  <a:pt x="581" y="278"/>
                  <a:pt x="581" y="278"/>
                  <a:pt x="581" y="278"/>
                </a:cubicBezTo>
                <a:cubicBezTo>
                  <a:pt x="581" y="279"/>
                  <a:pt x="581" y="279"/>
                  <a:pt x="580" y="280"/>
                </a:cubicBezTo>
                <a:cubicBezTo>
                  <a:pt x="582" y="288"/>
                  <a:pt x="582" y="288"/>
                  <a:pt x="582" y="288"/>
                </a:cubicBezTo>
                <a:cubicBezTo>
                  <a:pt x="582" y="289"/>
                  <a:pt x="582" y="291"/>
                  <a:pt x="581" y="291"/>
                </a:cubicBezTo>
                <a:cubicBezTo>
                  <a:pt x="575" y="293"/>
                  <a:pt x="575" y="293"/>
                  <a:pt x="575" y="293"/>
                </a:cubicBezTo>
                <a:cubicBezTo>
                  <a:pt x="574" y="294"/>
                  <a:pt x="573" y="293"/>
                  <a:pt x="572" y="293"/>
                </a:cubicBezTo>
                <a:cubicBezTo>
                  <a:pt x="567" y="285"/>
                  <a:pt x="567" y="285"/>
                  <a:pt x="567" y="285"/>
                </a:cubicBezTo>
                <a:cubicBezTo>
                  <a:pt x="566" y="285"/>
                  <a:pt x="565" y="285"/>
                  <a:pt x="564" y="285"/>
                </a:cubicBezTo>
                <a:cubicBezTo>
                  <a:pt x="564" y="285"/>
                  <a:pt x="564" y="285"/>
                  <a:pt x="564" y="285"/>
                </a:cubicBezTo>
                <a:cubicBezTo>
                  <a:pt x="559" y="293"/>
                  <a:pt x="559" y="293"/>
                  <a:pt x="559" y="293"/>
                </a:cubicBezTo>
                <a:cubicBezTo>
                  <a:pt x="559" y="294"/>
                  <a:pt x="558" y="295"/>
                  <a:pt x="557" y="294"/>
                </a:cubicBezTo>
                <a:cubicBezTo>
                  <a:pt x="551" y="292"/>
                  <a:pt x="551" y="292"/>
                  <a:pt x="551" y="292"/>
                </a:cubicBezTo>
                <a:cubicBezTo>
                  <a:pt x="550" y="292"/>
                  <a:pt x="549" y="291"/>
                  <a:pt x="549" y="290"/>
                </a:cubicBezTo>
                <a:cubicBezTo>
                  <a:pt x="550" y="281"/>
                  <a:pt x="550" y="281"/>
                  <a:pt x="550" y="281"/>
                </a:cubicBezTo>
                <a:cubicBezTo>
                  <a:pt x="549" y="280"/>
                  <a:pt x="548" y="280"/>
                  <a:pt x="547" y="279"/>
                </a:cubicBezTo>
                <a:cubicBezTo>
                  <a:pt x="539" y="282"/>
                  <a:pt x="539" y="282"/>
                  <a:pt x="539" y="282"/>
                </a:cubicBezTo>
                <a:cubicBezTo>
                  <a:pt x="538" y="283"/>
                  <a:pt x="537" y="282"/>
                  <a:pt x="536" y="281"/>
                </a:cubicBezTo>
                <a:cubicBezTo>
                  <a:pt x="533" y="276"/>
                  <a:pt x="533" y="276"/>
                  <a:pt x="533" y="276"/>
                </a:cubicBezTo>
                <a:cubicBezTo>
                  <a:pt x="532" y="275"/>
                  <a:pt x="532" y="274"/>
                  <a:pt x="533" y="273"/>
                </a:cubicBezTo>
                <a:cubicBezTo>
                  <a:pt x="540" y="267"/>
                  <a:pt x="540" y="267"/>
                  <a:pt x="540" y="267"/>
                </a:cubicBezTo>
                <a:cubicBezTo>
                  <a:pt x="540" y="266"/>
                  <a:pt x="539" y="264"/>
                  <a:pt x="539" y="263"/>
                </a:cubicBezTo>
                <a:cubicBezTo>
                  <a:pt x="531" y="260"/>
                  <a:pt x="531" y="260"/>
                  <a:pt x="531" y="260"/>
                </a:cubicBezTo>
                <a:cubicBezTo>
                  <a:pt x="530" y="259"/>
                  <a:pt x="529" y="258"/>
                  <a:pt x="529" y="257"/>
                </a:cubicBezTo>
                <a:cubicBezTo>
                  <a:pt x="530" y="251"/>
                  <a:pt x="530" y="251"/>
                  <a:pt x="530" y="251"/>
                </a:cubicBezTo>
                <a:cubicBezTo>
                  <a:pt x="531" y="250"/>
                  <a:pt x="532" y="249"/>
                  <a:pt x="533" y="249"/>
                </a:cubicBezTo>
                <a:cubicBezTo>
                  <a:pt x="542" y="249"/>
                  <a:pt x="542" y="249"/>
                  <a:pt x="542" y="249"/>
                </a:cubicBezTo>
                <a:cubicBezTo>
                  <a:pt x="542" y="248"/>
                  <a:pt x="543" y="247"/>
                  <a:pt x="543" y="247"/>
                </a:cubicBezTo>
                <a:cubicBezTo>
                  <a:pt x="539" y="239"/>
                  <a:pt x="539" y="239"/>
                  <a:pt x="539" y="239"/>
                </a:cubicBezTo>
                <a:cubicBezTo>
                  <a:pt x="538" y="238"/>
                  <a:pt x="538" y="236"/>
                  <a:pt x="539" y="236"/>
                </a:cubicBezTo>
                <a:cubicBezTo>
                  <a:pt x="544" y="232"/>
                  <a:pt x="544" y="232"/>
                  <a:pt x="544" y="232"/>
                </a:cubicBezTo>
                <a:cubicBezTo>
                  <a:pt x="545" y="231"/>
                  <a:pt x="546" y="231"/>
                  <a:pt x="547" y="232"/>
                </a:cubicBezTo>
                <a:cubicBezTo>
                  <a:pt x="554" y="237"/>
                  <a:pt x="554" y="237"/>
                  <a:pt x="554" y="237"/>
                </a:cubicBezTo>
                <a:cubicBezTo>
                  <a:pt x="555" y="237"/>
                  <a:pt x="556" y="236"/>
                  <a:pt x="557" y="236"/>
                </a:cubicBezTo>
                <a:cubicBezTo>
                  <a:pt x="559" y="227"/>
                  <a:pt x="559" y="227"/>
                  <a:pt x="559" y="227"/>
                </a:cubicBezTo>
                <a:cubicBezTo>
                  <a:pt x="559" y="226"/>
                  <a:pt x="560" y="225"/>
                  <a:pt x="561" y="225"/>
                </a:cubicBezTo>
                <a:close/>
                <a:moveTo>
                  <a:pt x="564" y="247"/>
                </a:moveTo>
                <a:cubicBezTo>
                  <a:pt x="557" y="247"/>
                  <a:pt x="551" y="253"/>
                  <a:pt x="551" y="260"/>
                </a:cubicBezTo>
                <a:cubicBezTo>
                  <a:pt x="551" y="268"/>
                  <a:pt x="557" y="273"/>
                  <a:pt x="564" y="273"/>
                </a:cubicBezTo>
                <a:cubicBezTo>
                  <a:pt x="571" y="273"/>
                  <a:pt x="577" y="268"/>
                  <a:pt x="577" y="260"/>
                </a:cubicBezTo>
                <a:cubicBezTo>
                  <a:pt x="577" y="253"/>
                  <a:pt x="571" y="247"/>
                  <a:pt x="564" y="247"/>
                </a:cubicBezTo>
                <a:close/>
                <a:moveTo>
                  <a:pt x="632" y="225"/>
                </a:moveTo>
                <a:cubicBezTo>
                  <a:pt x="638" y="225"/>
                  <a:pt x="638" y="225"/>
                  <a:pt x="638" y="225"/>
                </a:cubicBezTo>
                <a:cubicBezTo>
                  <a:pt x="639" y="225"/>
                  <a:pt x="640" y="226"/>
                  <a:pt x="640" y="227"/>
                </a:cubicBezTo>
                <a:cubicBezTo>
                  <a:pt x="642" y="236"/>
                  <a:pt x="642" y="236"/>
                  <a:pt x="642" y="236"/>
                </a:cubicBezTo>
                <a:cubicBezTo>
                  <a:pt x="643" y="236"/>
                  <a:pt x="644" y="237"/>
                  <a:pt x="645" y="237"/>
                </a:cubicBezTo>
                <a:cubicBezTo>
                  <a:pt x="647" y="236"/>
                  <a:pt x="648" y="234"/>
                  <a:pt x="649" y="234"/>
                </a:cubicBezTo>
                <a:cubicBezTo>
                  <a:pt x="649" y="292"/>
                  <a:pt x="649" y="292"/>
                  <a:pt x="649" y="292"/>
                </a:cubicBezTo>
                <a:cubicBezTo>
                  <a:pt x="646" y="293"/>
                  <a:pt x="646" y="293"/>
                  <a:pt x="646" y="293"/>
                </a:cubicBezTo>
                <a:cubicBezTo>
                  <a:pt x="645" y="294"/>
                  <a:pt x="644" y="293"/>
                  <a:pt x="643" y="293"/>
                </a:cubicBezTo>
                <a:cubicBezTo>
                  <a:pt x="638" y="285"/>
                  <a:pt x="638" y="285"/>
                  <a:pt x="638" y="285"/>
                </a:cubicBezTo>
                <a:cubicBezTo>
                  <a:pt x="637" y="285"/>
                  <a:pt x="636" y="285"/>
                  <a:pt x="635" y="285"/>
                </a:cubicBezTo>
                <a:cubicBezTo>
                  <a:pt x="635" y="285"/>
                  <a:pt x="635" y="285"/>
                  <a:pt x="635" y="285"/>
                </a:cubicBezTo>
                <a:cubicBezTo>
                  <a:pt x="630" y="293"/>
                  <a:pt x="630" y="293"/>
                  <a:pt x="630" y="293"/>
                </a:cubicBezTo>
                <a:cubicBezTo>
                  <a:pt x="630" y="294"/>
                  <a:pt x="629" y="295"/>
                  <a:pt x="628" y="294"/>
                </a:cubicBezTo>
                <a:cubicBezTo>
                  <a:pt x="621" y="292"/>
                  <a:pt x="621" y="292"/>
                  <a:pt x="621" y="292"/>
                </a:cubicBezTo>
                <a:cubicBezTo>
                  <a:pt x="621" y="292"/>
                  <a:pt x="620" y="291"/>
                  <a:pt x="620" y="290"/>
                </a:cubicBezTo>
                <a:cubicBezTo>
                  <a:pt x="621" y="281"/>
                  <a:pt x="621" y="281"/>
                  <a:pt x="621" y="281"/>
                </a:cubicBezTo>
                <a:cubicBezTo>
                  <a:pt x="620" y="280"/>
                  <a:pt x="619" y="280"/>
                  <a:pt x="618" y="279"/>
                </a:cubicBezTo>
                <a:cubicBezTo>
                  <a:pt x="610" y="282"/>
                  <a:pt x="610" y="282"/>
                  <a:pt x="610" y="282"/>
                </a:cubicBezTo>
                <a:cubicBezTo>
                  <a:pt x="609" y="283"/>
                  <a:pt x="608" y="282"/>
                  <a:pt x="607" y="281"/>
                </a:cubicBezTo>
                <a:cubicBezTo>
                  <a:pt x="604" y="276"/>
                  <a:pt x="604" y="276"/>
                  <a:pt x="604" y="276"/>
                </a:cubicBezTo>
                <a:cubicBezTo>
                  <a:pt x="603" y="275"/>
                  <a:pt x="603" y="274"/>
                  <a:pt x="604" y="273"/>
                </a:cubicBezTo>
                <a:cubicBezTo>
                  <a:pt x="611" y="267"/>
                  <a:pt x="611" y="267"/>
                  <a:pt x="611" y="267"/>
                </a:cubicBezTo>
                <a:cubicBezTo>
                  <a:pt x="610" y="266"/>
                  <a:pt x="610" y="264"/>
                  <a:pt x="610" y="263"/>
                </a:cubicBezTo>
                <a:cubicBezTo>
                  <a:pt x="602" y="260"/>
                  <a:pt x="602" y="260"/>
                  <a:pt x="602" y="260"/>
                </a:cubicBezTo>
                <a:cubicBezTo>
                  <a:pt x="601" y="259"/>
                  <a:pt x="600" y="258"/>
                  <a:pt x="600" y="257"/>
                </a:cubicBezTo>
                <a:cubicBezTo>
                  <a:pt x="601" y="251"/>
                  <a:pt x="601" y="251"/>
                  <a:pt x="601" y="251"/>
                </a:cubicBezTo>
                <a:cubicBezTo>
                  <a:pt x="602" y="250"/>
                  <a:pt x="602" y="249"/>
                  <a:pt x="604" y="249"/>
                </a:cubicBezTo>
                <a:cubicBezTo>
                  <a:pt x="613" y="249"/>
                  <a:pt x="613" y="249"/>
                  <a:pt x="613" y="249"/>
                </a:cubicBezTo>
                <a:cubicBezTo>
                  <a:pt x="613" y="248"/>
                  <a:pt x="613" y="247"/>
                  <a:pt x="614" y="247"/>
                </a:cubicBezTo>
                <a:cubicBezTo>
                  <a:pt x="609" y="239"/>
                  <a:pt x="609" y="239"/>
                  <a:pt x="609" y="239"/>
                </a:cubicBezTo>
                <a:cubicBezTo>
                  <a:pt x="609" y="238"/>
                  <a:pt x="609" y="236"/>
                  <a:pt x="610" y="236"/>
                </a:cubicBezTo>
                <a:cubicBezTo>
                  <a:pt x="615" y="232"/>
                  <a:pt x="615" y="232"/>
                  <a:pt x="615" y="232"/>
                </a:cubicBezTo>
                <a:cubicBezTo>
                  <a:pt x="616" y="231"/>
                  <a:pt x="617" y="231"/>
                  <a:pt x="618" y="232"/>
                </a:cubicBezTo>
                <a:cubicBezTo>
                  <a:pt x="625" y="237"/>
                  <a:pt x="625" y="237"/>
                  <a:pt x="625" y="237"/>
                </a:cubicBezTo>
                <a:cubicBezTo>
                  <a:pt x="626" y="237"/>
                  <a:pt x="627" y="236"/>
                  <a:pt x="628" y="236"/>
                </a:cubicBezTo>
                <a:cubicBezTo>
                  <a:pt x="629" y="227"/>
                  <a:pt x="629" y="227"/>
                  <a:pt x="629" y="227"/>
                </a:cubicBezTo>
                <a:cubicBezTo>
                  <a:pt x="630" y="226"/>
                  <a:pt x="631" y="225"/>
                  <a:pt x="632" y="225"/>
                </a:cubicBezTo>
                <a:close/>
                <a:moveTo>
                  <a:pt x="635" y="247"/>
                </a:moveTo>
                <a:cubicBezTo>
                  <a:pt x="628" y="247"/>
                  <a:pt x="621" y="253"/>
                  <a:pt x="621" y="260"/>
                </a:cubicBezTo>
                <a:cubicBezTo>
                  <a:pt x="621" y="268"/>
                  <a:pt x="628" y="273"/>
                  <a:pt x="635" y="273"/>
                </a:cubicBezTo>
                <a:cubicBezTo>
                  <a:pt x="642" y="273"/>
                  <a:pt x="648" y="268"/>
                  <a:pt x="648" y="260"/>
                </a:cubicBezTo>
                <a:cubicBezTo>
                  <a:pt x="648" y="253"/>
                  <a:pt x="642" y="247"/>
                  <a:pt x="635" y="247"/>
                </a:cubicBezTo>
                <a:close/>
                <a:moveTo>
                  <a:pt x="315" y="806"/>
                </a:moveTo>
                <a:cubicBezTo>
                  <a:pt x="312" y="806"/>
                  <a:pt x="310" y="808"/>
                  <a:pt x="310" y="811"/>
                </a:cubicBezTo>
                <a:cubicBezTo>
                  <a:pt x="310" y="814"/>
                  <a:pt x="312" y="817"/>
                  <a:pt x="315" y="817"/>
                </a:cubicBezTo>
                <a:cubicBezTo>
                  <a:pt x="318" y="817"/>
                  <a:pt x="321" y="814"/>
                  <a:pt x="321" y="811"/>
                </a:cubicBezTo>
                <a:cubicBezTo>
                  <a:pt x="321" y="808"/>
                  <a:pt x="318" y="806"/>
                  <a:pt x="315" y="806"/>
                </a:cubicBezTo>
                <a:close/>
                <a:moveTo>
                  <a:pt x="457" y="197"/>
                </a:moveTo>
                <a:cubicBezTo>
                  <a:pt x="460" y="197"/>
                  <a:pt x="463" y="194"/>
                  <a:pt x="463" y="191"/>
                </a:cubicBezTo>
                <a:cubicBezTo>
                  <a:pt x="463" y="188"/>
                  <a:pt x="460" y="186"/>
                  <a:pt x="457" y="186"/>
                </a:cubicBezTo>
                <a:cubicBezTo>
                  <a:pt x="454" y="186"/>
                  <a:pt x="451" y="188"/>
                  <a:pt x="451" y="191"/>
                </a:cubicBezTo>
                <a:cubicBezTo>
                  <a:pt x="451" y="194"/>
                  <a:pt x="454" y="197"/>
                  <a:pt x="457" y="197"/>
                </a:cubicBezTo>
                <a:close/>
                <a:moveTo>
                  <a:pt x="635" y="266"/>
                </a:moveTo>
                <a:cubicBezTo>
                  <a:pt x="638" y="266"/>
                  <a:pt x="640" y="263"/>
                  <a:pt x="640" y="260"/>
                </a:cubicBezTo>
                <a:cubicBezTo>
                  <a:pt x="640" y="257"/>
                  <a:pt x="638" y="255"/>
                  <a:pt x="635" y="255"/>
                </a:cubicBezTo>
                <a:cubicBezTo>
                  <a:pt x="632" y="255"/>
                  <a:pt x="629" y="257"/>
                  <a:pt x="629" y="260"/>
                </a:cubicBezTo>
                <a:cubicBezTo>
                  <a:pt x="629" y="263"/>
                  <a:pt x="632" y="266"/>
                  <a:pt x="635" y="266"/>
                </a:cubicBezTo>
                <a:close/>
                <a:moveTo>
                  <a:pt x="332" y="836"/>
                </a:moveTo>
                <a:cubicBezTo>
                  <a:pt x="322" y="842"/>
                  <a:pt x="322" y="842"/>
                  <a:pt x="322" y="842"/>
                </a:cubicBezTo>
                <a:cubicBezTo>
                  <a:pt x="318" y="836"/>
                  <a:pt x="318" y="836"/>
                  <a:pt x="318" y="836"/>
                </a:cubicBezTo>
                <a:cubicBezTo>
                  <a:pt x="317" y="837"/>
                  <a:pt x="316" y="837"/>
                  <a:pt x="315" y="837"/>
                </a:cubicBezTo>
                <a:cubicBezTo>
                  <a:pt x="315" y="837"/>
                  <a:pt x="315" y="837"/>
                  <a:pt x="315" y="837"/>
                </a:cubicBezTo>
                <a:cubicBezTo>
                  <a:pt x="311" y="845"/>
                  <a:pt x="311" y="845"/>
                  <a:pt x="311" y="845"/>
                </a:cubicBezTo>
                <a:cubicBezTo>
                  <a:pt x="310" y="845"/>
                  <a:pt x="309" y="846"/>
                  <a:pt x="308" y="845"/>
                </a:cubicBezTo>
                <a:cubicBezTo>
                  <a:pt x="302" y="844"/>
                  <a:pt x="302" y="844"/>
                  <a:pt x="302" y="844"/>
                </a:cubicBezTo>
                <a:cubicBezTo>
                  <a:pt x="301" y="843"/>
                  <a:pt x="300" y="842"/>
                  <a:pt x="300" y="841"/>
                </a:cubicBezTo>
                <a:cubicBezTo>
                  <a:pt x="301" y="832"/>
                  <a:pt x="301" y="832"/>
                  <a:pt x="301" y="832"/>
                </a:cubicBezTo>
                <a:cubicBezTo>
                  <a:pt x="300" y="832"/>
                  <a:pt x="300" y="831"/>
                  <a:pt x="299" y="830"/>
                </a:cubicBezTo>
                <a:cubicBezTo>
                  <a:pt x="290" y="833"/>
                  <a:pt x="290" y="833"/>
                  <a:pt x="290" y="833"/>
                </a:cubicBezTo>
                <a:cubicBezTo>
                  <a:pt x="289" y="834"/>
                  <a:pt x="288" y="833"/>
                  <a:pt x="287" y="833"/>
                </a:cubicBezTo>
                <a:cubicBezTo>
                  <a:pt x="284" y="827"/>
                  <a:pt x="284" y="827"/>
                  <a:pt x="284" y="827"/>
                </a:cubicBezTo>
                <a:cubicBezTo>
                  <a:pt x="284" y="826"/>
                  <a:pt x="284" y="825"/>
                  <a:pt x="285" y="824"/>
                </a:cubicBezTo>
                <a:cubicBezTo>
                  <a:pt x="291" y="818"/>
                  <a:pt x="291" y="818"/>
                  <a:pt x="291" y="818"/>
                </a:cubicBezTo>
                <a:cubicBezTo>
                  <a:pt x="291" y="817"/>
                  <a:pt x="291" y="815"/>
                  <a:pt x="291" y="814"/>
                </a:cubicBezTo>
                <a:cubicBezTo>
                  <a:pt x="282" y="811"/>
                  <a:pt x="282" y="811"/>
                  <a:pt x="282" y="811"/>
                </a:cubicBezTo>
                <a:cubicBezTo>
                  <a:pt x="281" y="810"/>
                  <a:pt x="280" y="809"/>
                  <a:pt x="281" y="808"/>
                </a:cubicBezTo>
                <a:cubicBezTo>
                  <a:pt x="282" y="802"/>
                  <a:pt x="282" y="802"/>
                  <a:pt x="282" y="802"/>
                </a:cubicBezTo>
                <a:cubicBezTo>
                  <a:pt x="282" y="801"/>
                  <a:pt x="283" y="800"/>
                  <a:pt x="284" y="800"/>
                </a:cubicBezTo>
                <a:cubicBezTo>
                  <a:pt x="293" y="800"/>
                  <a:pt x="293" y="800"/>
                  <a:pt x="293" y="800"/>
                </a:cubicBezTo>
                <a:cubicBezTo>
                  <a:pt x="293" y="799"/>
                  <a:pt x="294" y="798"/>
                  <a:pt x="294" y="798"/>
                </a:cubicBezTo>
                <a:cubicBezTo>
                  <a:pt x="290" y="790"/>
                  <a:pt x="290" y="790"/>
                  <a:pt x="290" y="790"/>
                </a:cubicBezTo>
                <a:cubicBezTo>
                  <a:pt x="289" y="789"/>
                  <a:pt x="290" y="788"/>
                  <a:pt x="291" y="787"/>
                </a:cubicBezTo>
                <a:cubicBezTo>
                  <a:pt x="295" y="783"/>
                  <a:pt x="295" y="783"/>
                  <a:pt x="295" y="783"/>
                </a:cubicBezTo>
                <a:cubicBezTo>
                  <a:pt x="296" y="782"/>
                  <a:pt x="297" y="782"/>
                  <a:pt x="298" y="783"/>
                </a:cubicBezTo>
                <a:cubicBezTo>
                  <a:pt x="305" y="788"/>
                  <a:pt x="305" y="788"/>
                  <a:pt x="305" y="788"/>
                </a:cubicBezTo>
                <a:cubicBezTo>
                  <a:pt x="306" y="788"/>
                  <a:pt x="307" y="788"/>
                  <a:pt x="308" y="787"/>
                </a:cubicBezTo>
                <a:cubicBezTo>
                  <a:pt x="310" y="778"/>
                  <a:pt x="310" y="778"/>
                  <a:pt x="310" y="778"/>
                </a:cubicBezTo>
                <a:cubicBezTo>
                  <a:pt x="310" y="778"/>
                  <a:pt x="311" y="777"/>
                  <a:pt x="312" y="777"/>
                </a:cubicBezTo>
                <a:cubicBezTo>
                  <a:pt x="318" y="777"/>
                  <a:pt x="318" y="777"/>
                  <a:pt x="318" y="777"/>
                </a:cubicBezTo>
                <a:cubicBezTo>
                  <a:pt x="319" y="777"/>
                  <a:pt x="321" y="778"/>
                  <a:pt x="321" y="778"/>
                </a:cubicBezTo>
                <a:cubicBezTo>
                  <a:pt x="322" y="787"/>
                  <a:pt x="322" y="787"/>
                  <a:pt x="322" y="787"/>
                </a:cubicBezTo>
                <a:cubicBezTo>
                  <a:pt x="323" y="788"/>
                  <a:pt x="324" y="788"/>
                  <a:pt x="325" y="788"/>
                </a:cubicBezTo>
                <a:cubicBezTo>
                  <a:pt x="332" y="783"/>
                  <a:pt x="332" y="783"/>
                  <a:pt x="332" y="783"/>
                </a:cubicBezTo>
                <a:cubicBezTo>
                  <a:pt x="333" y="782"/>
                  <a:pt x="334" y="782"/>
                  <a:pt x="335" y="783"/>
                </a:cubicBezTo>
                <a:cubicBezTo>
                  <a:pt x="340" y="787"/>
                  <a:pt x="340" y="787"/>
                  <a:pt x="340" y="787"/>
                </a:cubicBezTo>
                <a:cubicBezTo>
                  <a:pt x="341" y="787"/>
                  <a:pt x="341" y="789"/>
                  <a:pt x="340" y="790"/>
                </a:cubicBezTo>
                <a:cubicBezTo>
                  <a:pt x="336" y="798"/>
                  <a:pt x="336" y="798"/>
                  <a:pt x="336" y="798"/>
                </a:cubicBezTo>
                <a:cubicBezTo>
                  <a:pt x="337" y="798"/>
                  <a:pt x="337" y="799"/>
                  <a:pt x="337" y="800"/>
                </a:cubicBezTo>
                <a:cubicBezTo>
                  <a:pt x="347" y="800"/>
                  <a:pt x="347" y="800"/>
                  <a:pt x="347" y="800"/>
                </a:cubicBezTo>
                <a:cubicBezTo>
                  <a:pt x="348" y="800"/>
                  <a:pt x="348" y="801"/>
                  <a:pt x="349" y="802"/>
                </a:cubicBezTo>
                <a:cubicBezTo>
                  <a:pt x="350" y="808"/>
                  <a:pt x="350" y="808"/>
                  <a:pt x="350" y="808"/>
                </a:cubicBezTo>
                <a:cubicBezTo>
                  <a:pt x="350" y="809"/>
                  <a:pt x="349" y="810"/>
                  <a:pt x="348" y="811"/>
                </a:cubicBezTo>
                <a:cubicBezTo>
                  <a:pt x="340" y="814"/>
                  <a:pt x="340" y="814"/>
                  <a:pt x="340" y="814"/>
                </a:cubicBezTo>
                <a:cubicBezTo>
                  <a:pt x="340" y="815"/>
                  <a:pt x="340" y="816"/>
                  <a:pt x="340" y="817"/>
                </a:cubicBezTo>
                <a:cubicBezTo>
                  <a:pt x="347" y="823"/>
                  <a:pt x="347" y="823"/>
                  <a:pt x="347" y="823"/>
                </a:cubicBezTo>
                <a:cubicBezTo>
                  <a:pt x="347" y="823"/>
                  <a:pt x="348" y="825"/>
                  <a:pt x="347" y="825"/>
                </a:cubicBezTo>
                <a:cubicBezTo>
                  <a:pt x="346" y="826"/>
                  <a:pt x="346" y="827"/>
                  <a:pt x="346" y="828"/>
                </a:cubicBezTo>
                <a:cubicBezTo>
                  <a:pt x="339" y="832"/>
                  <a:pt x="339" y="832"/>
                  <a:pt x="339" y="832"/>
                </a:cubicBezTo>
                <a:cubicBezTo>
                  <a:pt x="333" y="830"/>
                  <a:pt x="333" y="829"/>
                  <a:pt x="333" y="829"/>
                </a:cubicBezTo>
                <a:cubicBezTo>
                  <a:pt x="332" y="830"/>
                  <a:pt x="332" y="830"/>
                  <a:pt x="331" y="831"/>
                </a:cubicBezTo>
                <a:cubicBezTo>
                  <a:pt x="332" y="833"/>
                  <a:pt x="332" y="834"/>
                  <a:pt x="332" y="836"/>
                </a:cubicBezTo>
                <a:close/>
                <a:moveTo>
                  <a:pt x="329" y="811"/>
                </a:moveTo>
                <a:cubicBezTo>
                  <a:pt x="329" y="804"/>
                  <a:pt x="322" y="798"/>
                  <a:pt x="315" y="798"/>
                </a:cubicBezTo>
                <a:cubicBezTo>
                  <a:pt x="308" y="798"/>
                  <a:pt x="302" y="804"/>
                  <a:pt x="302" y="811"/>
                </a:cubicBezTo>
                <a:cubicBezTo>
                  <a:pt x="302" y="819"/>
                  <a:pt x="308" y="825"/>
                  <a:pt x="315" y="825"/>
                </a:cubicBezTo>
                <a:cubicBezTo>
                  <a:pt x="322" y="825"/>
                  <a:pt x="329" y="819"/>
                  <a:pt x="329" y="811"/>
                </a:cubicBezTo>
                <a:close/>
                <a:moveTo>
                  <a:pt x="66" y="739"/>
                </a:moveTo>
                <a:cubicBezTo>
                  <a:pt x="66" y="740"/>
                  <a:pt x="66" y="742"/>
                  <a:pt x="65" y="742"/>
                </a:cubicBezTo>
                <a:cubicBezTo>
                  <a:pt x="57" y="745"/>
                  <a:pt x="57" y="745"/>
                  <a:pt x="57" y="745"/>
                </a:cubicBezTo>
                <a:cubicBezTo>
                  <a:pt x="56" y="746"/>
                  <a:pt x="56" y="747"/>
                  <a:pt x="56" y="748"/>
                </a:cubicBezTo>
                <a:cubicBezTo>
                  <a:pt x="63" y="754"/>
                  <a:pt x="63" y="754"/>
                  <a:pt x="63" y="754"/>
                </a:cubicBezTo>
                <a:cubicBezTo>
                  <a:pt x="64" y="754"/>
                  <a:pt x="64" y="756"/>
                  <a:pt x="63" y="757"/>
                </a:cubicBezTo>
                <a:cubicBezTo>
                  <a:pt x="61" y="762"/>
                  <a:pt x="61" y="762"/>
                  <a:pt x="61" y="762"/>
                </a:cubicBezTo>
                <a:cubicBezTo>
                  <a:pt x="60" y="763"/>
                  <a:pt x="59" y="764"/>
                  <a:pt x="58" y="763"/>
                </a:cubicBezTo>
                <a:cubicBezTo>
                  <a:pt x="49" y="761"/>
                  <a:pt x="49" y="761"/>
                  <a:pt x="49" y="761"/>
                </a:cubicBezTo>
                <a:cubicBezTo>
                  <a:pt x="49" y="761"/>
                  <a:pt x="48" y="761"/>
                  <a:pt x="48" y="762"/>
                </a:cubicBezTo>
                <a:cubicBezTo>
                  <a:pt x="50" y="771"/>
                  <a:pt x="50" y="771"/>
                  <a:pt x="50" y="771"/>
                </a:cubicBezTo>
                <a:cubicBezTo>
                  <a:pt x="50" y="772"/>
                  <a:pt x="49" y="773"/>
                  <a:pt x="48" y="773"/>
                </a:cubicBezTo>
                <a:cubicBezTo>
                  <a:pt x="43" y="776"/>
                  <a:pt x="43" y="776"/>
                  <a:pt x="43" y="776"/>
                </a:cubicBezTo>
                <a:cubicBezTo>
                  <a:pt x="42" y="776"/>
                  <a:pt x="40" y="776"/>
                  <a:pt x="40" y="775"/>
                </a:cubicBezTo>
                <a:cubicBezTo>
                  <a:pt x="35" y="767"/>
                  <a:pt x="35" y="767"/>
                  <a:pt x="35" y="767"/>
                </a:cubicBezTo>
                <a:cubicBezTo>
                  <a:pt x="34" y="768"/>
                  <a:pt x="33" y="768"/>
                  <a:pt x="32" y="768"/>
                </a:cubicBezTo>
                <a:cubicBezTo>
                  <a:pt x="31" y="768"/>
                  <a:pt x="31" y="768"/>
                  <a:pt x="31" y="768"/>
                </a:cubicBezTo>
                <a:cubicBezTo>
                  <a:pt x="27" y="776"/>
                  <a:pt x="27" y="776"/>
                  <a:pt x="27" y="776"/>
                </a:cubicBezTo>
                <a:cubicBezTo>
                  <a:pt x="27" y="777"/>
                  <a:pt x="25" y="777"/>
                  <a:pt x="24" y="777"/>
                </a:cubicBezTo>
                <a:cubicBezTo>
                  <a:pt x="18" y="775"/>
                  <a:pt x="18" y="775"/>
                  <a:pt x="18" y="775"/>
                </a:cubicBezTo>
                <a:cubicBezTo>
                  <a:pt x="17" y="774"/>
                  <a:pt x="17" y="774"/>
                  <a:pt x="17" y="772"/>
                </a:cubicBezTo>
                <a:cubicBezTo>
                  <a:pt x="18" y="763"/>
                  <a:pt x="18" y="763"/>
                  <a:pt x="18" y="763"/>
                </a:cubicBezTo>
                <a:cubicBezTo>
                  <a:pt x="17" y="763"/>
                  <a:pt x="16" y="762"/>
                  <a:pt x="15" y="762"/>
                </a:cubicBezTo>
                <a:cubicBezTo>
                  <a:pt x="12" y="763"/>
                  <a:pt x="10" y="763"/>
                  <a:pt x="9" y="764"/>
                </a:cubicBezTo>
                <a:cubicBezTo>
                  <a:pt x="8" y="759"/>
                  <a:pt x="7" y="755"/>
                  <a:pt x="7" y="750"/>
                </a:cubicBezTo>
                <a:cubicBezTo>
                  <a:pt x="8" y="749"/>
                  <a:pt x="8" y="749"/>
                  <a:pt x="8" y="749"/>
                </a:cubicBezTo>
                <a:cubicBezTo>
                  <a:pt x="7" y="748"/>
                  <a:pt x="7" y="746"/>
                  <a:pt x="7" y="745"/>
                </a:cubicBezTo>
                <a:cubicBezTo>
                  <a:pt x="7" y="745"/>
                  <a:pt x="6" y="745"/>
                  <a:pt x="6" y="745"/>
                </a:cubicBezTo>
                <a:cubicBezTo>
                  <a:pt x="5" y="740"/>
                  <a:pt x="5" y="736"/>
                  <a:pt x="4" y="731"/>
                </a:cubicBezTo>
                <a:cubicBezTo>
                  <a:pt x="9" y="731"/>
                  <a:pt x="9" y="731"/>
                  <a:pt x="9" y="731"/>
                </a:cubicBezTo>
                <a:cubicBezTo>
                  <a:pt x="10" y="730"/>
                  <a:pt x="10" y="730"/>
                  <a:pt x="11" y="729"/>
                </a:cubicBezTo>
                <a:cubicBezTo>
                  <a:pt x="6" y="721"/>
                  <a:pt x="6" y="721"/>
                  <a:pt x="6" y="721"/>
                </a:cubicBezTo>
                <a:cubicBezTo>
                  <a:pt x="6" y="720"/>
                  <a:pt x="6" y="719"/>
                  <a:pt x="7" y="718"/>
                </a:cubicBezTo>
                <a:cubicBezTo>
                  <a:pt x="12" y="714"/>
                  <a:pt x="12" y="714"/>
                  <a:pt x="12" y="714"/>
                </a:cubicBezTo>
                <a:cubicBezTo>
                  <a:pt x="12" y="713"/>
                  <a:pt x="14" y="713"/>
                  <a:pt x="15" y="714"/>
                </a:cubicBezTo>
                <a:cubicBezTo>
                  <a:pt x="22" y="719"/>
                  <a:pt x="22" y="719"/>
                  <a:pt x="22" y="719"/>
                </a:cubicBezTo>
                <a:cubicBezTo>
                  <a:pt x="23" y="719"/>
                  <a:pt x="24" y="719"/>
                  <a:pt x="24" y="718"/>
                </a:cubicBezTo>
                <a:cubicBezTo>
                  <a:pt x="26" y="710"/>
                  <a:pt x="26" y="710"/>
                  <a:pt x="26" y="710"/>
                </a:cubicBezTo>
                <a:cubicBezTo>
                  <a:pt x="27" y="709"/>
                  <a:pt x="27" y="708"/>
                  <a:pt x="28" y="708"/>
                </a:cubicBezTo>
                <a:cubicBezTo>
                  <a:pt x="35" y="708"/>
                  <a:pt x="35" y="708"/>
                  <a:pt x="35" y="708"/>
                </a:cubicBezTo>
                <a:cubicBezTo>
                  <a:pt x="36" y="708"/>
                  <a:pt x="37" y="709"/>
                  <a:pt x="37" y="710"/>
                </a:cubicBezTo>
                <a:cubicBezTo>
                  <a:pt x="39" y="718"/>
                  <a:pt x="39" y="718"/>
                  <a:pt x="39" y="718"/>
                </a:cubicBezTo>
                <a:cubicBezTo>
                  <a:pt x="40" y="719"/>
                  <a:pt x="41" y="719"/>
                  <a:pt x="42" y="719"/>
                </a:cubicBezTo>
                <a:cubicBezTo>
                  <a:pt x="49" y="714"/>
                  <a:pt x="49" y="714"/>
                  <a:pt x="49" y="714"/>
                </a:cubicBezTo>
                <a:cubicBezTo>
                  <a:pt x="49" y="713"/>
                  <a:pt x="51" y="713"/>
                  <a:pt x="52" y="714"/>
                </a:cubicBezTo>
                <a:cubicBezTo>
                  <a:pt x="56" y="718"/>
                  <a:pt x="56" y="718"/>
                  <a:pt x="56" y="718"/>
                </a:cubicBezTo>
                <a:cubicBezTo>
                  <a:pt x="57" y="718"/>
                  <a:pt x="58" y="720"/>
                  <a:pt x="57" y="721"/>
                </a:cubicBezTo>
                <a:cubicBezTo>
                  <a:pt x="53" y="729"/>
                  <a:pt x="53" y="729"/>
                  <a:pt x="53" y="729"/>
                </a:cubicBezTo>
                <a:cubicBezTo>
                  <a:pt x="53" y="730"/>
                  <a:pt x="54" y="730"/>
                  <a:pt x="54" y="731"/>
                </a:cubicBezTo>
                <a:cubicBezTo>
                  <a:pt x="63" y="731"/>
                  <a:pt x="63" y="731"/>
                  <a:pt x="63" y="731"/>
                </a:cubicBezTo>
                <a:cubicBezTo>
                  <a:pt x="64" y="731"/>
                  <a:pt x="65" y="732"/>
                  <a:pt x="65" y="733"/>
                </a:cubicBezTo>
                <a:lnTo>
                  <a:pt x="66" y="739"/>
                </a:lnTo>
                <a:close/>
                <a:moveTo>
                  <a:pt x="45" y="742"/>
                </a:moveTo>
                <a:cubicBezTo>
                  <a:pt x="45" y="735"/>
                  <a:pt x="39" y="729"/>
                  <a:pt x="32" y="729"/>
                </a:cubicBezTo>
                <a:cubicBezTo>
                  <a:pt x="24" y="729"/>
                  <a:pt x="18" y="735"/>
                  <a:pt x="18" y="742"/>
                </a:cubicBezTo>
                <a:cubicBezTo>
                  <a:pt x="18" y="750"/>
                  <a:pt x="24" y="756"/>
                  <a:pt x="32" y="756"/>
                </a:cubicBezTo>
                <a:cubicBezTo>
                  <a:pt x="39" y="756"/>
                  <a:pt x="45" y="750"/>
                  <a:pt x="45" y="742"/>
                </a:cubicBezTo>
                <a:close/>
                <a:moveTo>
                  <a:pt x="73" y="674"/>
                </a:moveTo>
                <a:cubicBezTo>
                  <a:pt x="73" y="670"/>
                  <a:pt x="71" y="668"/>
                  <a:pt x="68" y="668"/>
                </a:cubicBezTo>
                <a:cubicBezTo>
                  <a:pt x="64" y="668"/>
                  <a:pt x="62" y="670"/>
                  <a:pt x="62" y="674"/>
                </a:cubicBezTo>
                <a:cubicBezTo>
                  <a:pt x="62" y="677"/>
                  <a:pt x="64" y="679"/>
                  <a:pt x="68" y="679"/>
                </a:cubicBezTo>
                <a:cubicBezTo>
                  <a:pt x="71" y="679"/>
                  <a:pt x="73" y="677"/>
                  <a:pt x="73" y="674"/>
                </a:cubicBezTo>
                <a:close/>
                <a:moveTo>
                  <a:pt x="67" y="699"/>
                </a:moveTo>
                <a:cubicBezTo>
                  <a:pt x="63" y="707"/>
                  <a:pt x="63" y="707"/>
                  <a:pt x="63" y="707"/>
                </a:cubicBezTo>
                <a:cubicBezTo>
                  <a:pt x="63" y="708"/>
                  <a:pt x="61" y="708"/>
                  <a:pt x="60" y="708"/>
                </a:cubicBezTo>
                <a:cubicBezTo>
                  <a:pt x="54" y="706"/>
                  <a:pt x="54" y="706"/>
                  <a:pt x="54" y="706"/>
                </a:cubicBezTo>
                <a:cubicBezTo>
                  <a:pt x="53" y="706"/>
                  <a:pt x="53" y="705"/>
                  <a:pt x="53" y="703"/>
                </a:cubicBezTo>
                <a:cubicBezTo>
                  <a:pt x="54" y="694"/>
                  <a:pt x="54" y="694"/>
                  <a:pt x="54" y="694"/>
                </a:cubicBezTo>
                <a:cubicBezTo>
                  <a:pt x="53" y="694"/>
                  <a:pt x="52" y="693"/>
                  <a:pt x="51" y="693"/>
                </a:cubicBezTo>
                <a:cubicBezTo>
                  <a:pt x="43" y="696"/>
                  <a:pt x="43" y="696"/>
                  <a:pt x="43" y="696"/>
                </a:cubicBezTo>
                <a:cubicBezTo>
                  <a:pt x="42" y="696"/>
                  <a:pt x="40" y="696"/>
                  <a:pt x="40" y="695"/>
                </a:cubicBezTo>
                <a:cubicBezTo>
                  <a:pt x="36" y="690"/>
                  <a:pt x="37" y="690"/>
                  <a:pt x="37" y="690"/>
                </a:cubicBezTo>
                <a:cubicBezTo>
                  <a:pt x="36" y="689"/>
                  <a:pt x="36" y="687"/>
                  <a:pt x="37" y="686"/>
                </a:cubicBezTo>
                <a:cubicBezTo>
                  <a:pt x="43" y="680"/>
                  <a:pt x="44" y="680"/>
                  <a:pt x="44" y="680"/>
                </a:cubicBezTo>
                <a:cubicBezTo>
                  <a:pt x="43" y="679"/>
                  <a:pt x="43" y="678"/>
                  <a:pt x="43" y="676"/>
                </a:cubicBezTo>
                <a:cubicBezTo>
                  <a:pt x="34" y="673"/>
                  <a:pt x="34" y="673"/>
                  <a:pt x="34" y="673"/>
                </a:cubicBezTo>
                <a:cubicBezTo>
                  <a:pt x="33" y="673"/>
                  <a:pt x="33" y="671"/>
                  <a:pt x="33" y="670"/>
                </a:cubicBezTo>
                <a:cubicBezTo>
                  <a:pt x="34" y="664"/>
                  <a:pt x="34" y="664"/>
                  <a:pt x="34" y="664"/>
                </a:cubicBezTo>
                <a:cubicBezTo>
                  <a:pt x="34" y="663"/>
                  <a:pt x="35" y="662"/>
                  <a:pt x="37" y="662"/>
                </a:cubicBezTo>
                <a:cubicBezTo>
                  <a:pt x="45" y="662"/>
                  <a:pt x="45" y="662"/>
                  <a:pt x="45" y="662"/>
                </a:cubicBezTo>
                <a:cubicBezTo>
                  <a:pt x="46" y="661"/>
                  <a:pt x="46" y="661"/>
                  <a:pt x="47" y="660"/>
                </a:cubicBezTo>
                <a:cubicBezTo>
                  <a:pt x="42" y="652"/>
                  <a:pt x="42" y="652"/>
                  <a:pt x="42" y="652"/>
                </a:cubicBezTo>
                <a:cubicBezTo>
                  <a:pt x="42" y="651"/>
                  <a:pt x="42" y="650"/>
                  <a:pt x="43" y="649"/>
                </a:cubicBezTo>
                <a:cubicBezTo>
                  <a:pt x="48" y="645"/>
                  <a:pt x="48" y="645"/>
                  <a:pt x="48" y="645"/>
                </a:cubicBezTo>
                <a:cubicBezTo>
                  <a:pt x="48" y="644"/>
                  <a:pt x="50" y="644"/>
                  <a:pt x="51" y="645"/>
                </a:cubicBezTo>
                <a:cubicBezTo>
                  <a:pt x="58" y="650"/>
                  <a:pt x="58" y="650"/>
                  <a:pt x="58" y="650"/>
                </a:cubicBezTo>
                <a:cubicBezTo>
                  <a:pt x="59" y="650"/>
                  <a:pt x="60" y="650"/>
                  <a:pt x="60" y="650"/>
                </a:cubicBezTo>
                <a:cubicBezTo>
                  <a:pt x="62" y="641"/>
                  <a:pt x="62" y="641"/>
                  <a:pt x="62" y="641"/>
                </a:cubicBezTo>
                <a:cubicBezTo>
                  <a:pt x="63" y="640"/>
                  <a:pt x="63" y="639"/>
                  <a:pt x="64" y="639"/>
                </a:cubicBezTo>
                <a:cubicBezTo>
                  <a:pt x="71" y="639"/>
                  <a:pt x="71" y="639"/>
                  <a:pt x="71" y="639"/>
                </a:cubicBezTo>
                <a:cubicBezTo>
                  <a:pt x="72" y="639"/>
                  <a:pt x="73" y="640"/>
                  <a:pt x="73" y="641"/>
                </a:cubicBezTo>
                <a:cubicBezTo>
                  <a:pt x="75" y="650"/>
                  <a:pt x="75" y="650"/>
                  <a:pt x="75" y="650"/>
                </a:cubicBezTo>
                <a:cubicBezTo>
                  <a:pt x="76" y="650"/>
                  <a:pt x="77" y="650"/>
                  <a:pt x="78" y="650"/>
                </a:cubicBezTo>
                <a:cubicBezTo>
                  <a:pt x="85" y="645"/>
                  <a:pt x="85" y="645"/>
                  <a:pt x="85" y="645"/>
                </a:cubicBezTo>
                <a:cubicBezTo>
                  <a:pt x="85" y="644"/>
                  <a:pt x="87" y="644"/>
                  <a:pt x="88" y="645"/>
                </a:cubicBezTo>
                <a:cubicBezTo>
                  <a:pt x="92" y="649"/>
                  <a:pt x="92" y="649"/>
                  <a:pt x="92" y="649"/>
                </a:cubicBezTo>
                <a:cubicBezTo>
                  <a:pt x="93" y="650"/>
                  <a:pt x="94" y="651"/>
                  <a:pt x="93" y="652"/>
                </a:cubicBezTo>
                <a:cubicBezTo>
                  <a:pt x="89" y="660"/>
                  <a:pt x="89" y="660"/>
                  <a:pt x="89" y="660"/>
                </a:cubicBezTo>
                <a:cubicBezTo>
                  <a:pt x="89" y="661"/>
                  <a:pt x="90" y="661"/>
                  <a:pt x="90" y="662"/>
                </a:cubicBezTo>
                <a:cubicBezTo>
                  <a:pt x="99" y="662"/>
                  <a:pt x="99" y="662"/>
                  <a:pt x="99" y="662"/>
                </a:cubicBezTo>
                <a:cubicBezTo>
                  <a:pt x="100" y="662"/>
                  <a:pt x="101" y="663"/>
                  <a:pt x="101" y="664"/>
                </a:cubicBezTo>
                <a:cubicBezTo>
                  <a:pt x="102" y="670"/>
                  <a:pt x="102" y="670"/>
                  <a:pt x="102" y="670"/>
                </a:cubicBezTo>
                <a:cubicBezTo>
                  <a:pt x="102" y="671"/>
                  <a:pt x="102" y="673"/>
                  <a:pt x="101" y="673"/>
                </a:cubicBezTo>
                <a:cubicBezTo>
                  <a:pt x="93" y="676"/>
                  <a:pt x="93" y="676"/>
                  <a:pt x="93" y="676"/>
                </a:cubicBezTo>
                <a:cubicBezTo>
                  <a:pt x="92" y="677"/>
                  <a:pt x="92" y="678"/>
                  <a:pt x="92" y="679"/>
                </a:cubicBezTo>
                <a:cubicBezTo>
                  <a:pt x="99" y="685"/>
                  <a:pt x="99" y="685"/>
                  <a:pt x="99" y="685"/>
                </a:cubicBezTo>
                <a:cubicBezTo>
                  <a:pt x="100" y="686"/>
                  <a:pt x="100" y="687"/>
                  <a:pt x="99" y="688"/>
                </a:cubicBezTo>
                <a:cubicBezTo>
                  <a:pt x="97" y="693"/>
                  <a:pt x="97" y="693"/>
                  <a:pt x="97" y="693"/>
                </a:cubicBezTo>
                <a:cubicBezTo>
                  <a:pt x="96" y="694"/>
                  <a:pt x="95" y="695"/>
                  <a:pt x="94" y="694"/>
                </a:cubicBezTo>
                <a:cubicBezTo>
                  <a:pt x="85" y="692"/>
                  <a:pt x="85" y="692"/>
                  <a:pt x="85" y="692"/>
                </a:cubicBezTo>
                <a:cubicBezTo>
                  <a:pt x="85" y="692"/>
                  <a:pt x="84" y="692"/>
                  <a:pt x="84" y="693"/>
                </a:cubicBezTo>
                <a:cubicBezTo>
                  <a:pt x="86" y="702"/>
                  <a:pt x="86" y="702"/>
                  <a:pt x="86" y="702"/>
                </a:cubicBezTo>
                <a:cubicBezTo>
                  <a:pt x="86" y="703"/>
                  <a:pt x="85" y="704"/>
                  <a:pt x="84" y="704"/>
                </a:cubicBezTo>
                <a:cubicBezTo>
                  <a:pt x="79" y="707"/>
                  <a:pt x="79" y="707"/>
                  <a:pt x="79" y="707"/>
                </a:cubicBezTo>
                <a:cubicBezTo>
                  <a:pt x="78" y="707"/>
                  <a:pt x="76" y="707"/>
                  <a:pt x="76" y="706"/>
                </a:cubicBezTo>
                <a:cubicBezTo>
                  <a:pt x="71" y="698"/>
                  <a:pt x="71" y="698"/>
                  <a:pt x="71" y="698"/>
                </a:cubicBezTo>
                <a:cubicBezTo>
                  <a:pt x="70" y="699"/>
                  <a:pt x="69" y="699"/>
                  <a:pt x="68" y="699"/>
                </a:cubicBezTo>
                <a:cubicBezTo>
                  <a:pt x="67" y="699"/>
                  <a:pt x="67" y="699"/>
                  <a:pt x="67" y="699"/>
                </a:cubicBezTo>
                <a:close/>
                <a:moveTo>
                  <a:pt x="68" y="687"/>
                </a:moveTo>
                <a:cubicBezTo>
                  <a:pt x="75" y="687"/>
                  <a:pt x="81" y="681"/>
                  <a:pt x="81" y="674"/>
                </a:cubicBezTo>
                <a:cubicBezTo>
                  <a:pt x="81" y="666"/>
                  <a:pt x="75" y="660"/>
                  <a:pt x="68" y="660"/>
                </a:cubicBezTo>
                <a:cubicBezTo>
                  <a:pt x="60" y="660"/>
                  <a:pt x="54" y="666"/>
                  <a:pt x="54" y="674"/>
                </a:cubicBezTo>
                <a:cubicBezTo>
                  <a:pt x="54" y="681"/>
                  <a:pt x="60" y="687"/>
                  <a:pt x="68" y="687"/>
                </a:cubicBezTo>
                <a:close/>
                <a:moveTo>
                  <a:pt x="144" y="674"/>
                </a:moveTo>
                <a:cubicBezTo>
                  <a:pt x="144" y="670"/>
                  <a:pt x="142" y="668"/>
                  <a:pt x="139" y="668"/>
                </a:cubicBezTo>
                <a:cubicBezTo>
                  <a:pt x="135" y="668"/>
                  <a:pt x="133" y="670"/>
                  <a:pt x="133" y="674"/>
                </a:cubicBezTo>
                <a:cubicBezTo>
                  <a:pt x="133" y="677"/>
                  <a:pt x="135" y="679"/>
                  <a:pt x="139" y="679"/>
                </a:cubicBezTo>
                <a:cubicBezTo>
                  <a:pt x="142" y="679"/>
                  <a:pt x="144" y="677"/>
                  <a:pt x="144" y="674"/>
                </a:cubicBezTo>
                <a:close/>
                <a:moveTo>
                  <a:pt x="37" y="811"/>
                </a:moveTo>
                <a:cubicBezTo>
                  <a:pt x="37" y="808"/>
                  <a:pt x="35" y="806"/>
                  <a:pt x="32" y="806"/>
                </a:cubicBezTo>
                <a:cubicBezTo>
                  <a:pt x="28" y="806"/>
                  <a:pt x="26" y="808"/>
                  <a:pt x="26" y="811"/>
                </a:cubicBezTo>
                <a:cubicBezTo>
                  <a:pt x="26" y="814"/>
                  <a:pt x="28" y="817"/>
                  <a:pt x="32" y="817"/>
                </a:cubicBezTo>
                <a:cubicBezTo>
                  <a:pt x="35" y="817"/>
                  <a:pt x="37" y="814"/>
                  <a:pt x="37" y="811"/>
                </a:cubicBezTo>
                <a:close/>
                <a:moveTo>
                  <a:pt x="454" y="156"/>
                </a:moveTo>
                <a:cubicBezTo>
                  <a:pt x="460" y="156"/>
                  <a:pt x="460" y="156"/>
                  <a:pt x="460" y="156"/>
                </a:cubicBezTo>
                <a:cubicBezTo>
                  <a:pt x="461" y="156"/>
                  <a:pt x="462" y="157"/>
                  <a:pt x="462" y="158"/>
                </a:cubicBezTo>
                <a:cubicBezTo>
                  <a:pt x="464" y="167"/>
                  <a:pt x="464" y="167"/>
                  <a:pt x="464" y="167"/>
                </a:cubicBezTo>
                <a:cubicBezTo>
                  <a:pt x="465" y="168"/>
                  <a:pt x="466" y="168"/>
                  <a:pt x="467" y="168"/>
                </a:cubicBezTo>
                <a:cubicBezTo>
                  <a:pt x="474" y="163"/>
                  <a:pt x="474" y="163"/>
                  <a:pt x="474" y="163"/>
                </a:cubicBezTo>
                <a:cubicBezTo>
                  <a:pt x="475" y="162"/>
                  <a:pt x="476" y="162"/>
                  <a:pt x="477" y="163"/>
                </a:cubicBezTo>
                <a:cubicBezTo>
                  <a:pt x="482" y="167"/>
                  <a:pt x="482" y="167"/>
                  <a:pt x="482" y="167"/>
                </a:cubicBezTo>
                <a:cubicBezTo>
                  <a:pt x="483" y="167"/>
                  <a:pt x="483" y="169"/>
                  <a:pt x="482" y="170"/>
                </a:cubicBezTo>
                <a:cubicBezTo>
                  <a:pt x="478" y="178"/>
                  <a:pt x="478" y="178"/>
                  <a:pt x="478" y="178"/>
                </a:cubicBezTo>
                <a:cubicBezTo>
                  <a:pt x="478" y="178"/>
                  <a:pt x="479" y="179"/>
                  <a:pt x="479" y="180"/>
                </a:cubicBezTo>
                <a:cubicBezTo>
                  <a:pt x="488" y="180"/>
                  <a:pt x="488" y="180"/>
                  <a:pt x="488" y="180"/>
                </a:cubicBezTo>
                <a:cubicBezTo>
                  <a:pt x="489" y="180"/>
                  <a:pt x="490" y="181"/>
                  <a:pt x="491" y="182"/>
                </a:cubicBezTo>
                <a:cubicBezTo>
                  <a:pt x="492" y="188"/>
                  <a:pt x="492" y="188"/>
                  <a:pt x="492" y="188"/>
                </a:cubicBezTo>
                <a:cubicBezTo>
                  <a:pt x="492" y="189"/>
                  <a:pt x="491" y="190"/>
                  <a:pt x="490" y="191"/>
                </a:cubicBezTo>
                <a:cubicBezTo>
                  <a:pt x="482" y="194"/>
                  <a:pt x="482" y="194"/>
                  <a:pt x="482" y="194"/>
                </a:cubicBezTo>
                <a:cubicBezTo>
                  <a:pt x="482" y="195"/>
                  <a:pt x="482" y="196"/>
                  <a:pt x="481" y="197"/>
                </a:cubicBezTo>
                <a:cubicBezTo>
                  <a:pt x="488" y="203"/>
                  <a:pt x="488" y="203"/>
                  <a:pt x="488" y="203"/>
                </a:cubicBezTo>
                <a:cubicBezTo>
                  <a:pt x="489" y="203"/>
                  <a:pt x="489" y="204"/>
                  <a:pt x="489" y="205"/>
                </a:cubicBezTo>
                <a:cubicBezTo>
                  <a:pt x="486" y="211"/>
                  <a:pt x="486" y="211"/>
                  <a:pt x="486" y="211"/>
                </a:cubicBezTo>
                <a:cubicBezTo>
                  <a:pt x="485" y="212"/>
                  <a:pt x="484" y="212"/>
                  <a:pt x="483" y="212"/>
                </a:cubicBezTo>
                <a:cubicBezTo>
                  <a:pt x="474" y="209"/>
                  <a:pt x="474" y="209"/>
                  <a:pt x="474" y="209"/>
                </a:cubicBezTo>
                <a:cubicBezTo>
                  <a:pt x="474" y="210"/>
                  <a:pt x="474" y="210"/>
                  <a:pt x="473" y="211"/>
                </a:cubicBezTo>
                <a:cubicBezTo>
                  <a:pt x="475" y="220"/>
                  <a:pt x="475" y="220"/>
                  <a:pt x="475" y="220"/>
                </a:cubicBezTo>
                <a:cubicBezTo>
                  <a:pt x="475" y="220"/>
                  <a:pt x="475" y="222"/>
                  <a:pt x="474" y="222"/>
                </a:cubicBezTo>
                <a:cubicBezTo>
                  <a:pt x="468" y="224"/>
                  <a:pt x="468" y="224"/>
                  <a:pt x="468" y="224"/>
                </a:cubicBezTo>
                <a:cubicBezTo>
                  <a:pt x="467" y="225"/>
                  <a:pt x="466" y="224"/>
                  <a:pt x="465" y="224"/>
                </a:cubicBezTo>
                <a:cubicBezTo>
                  <a:pt x="460" y="216"/>
                  <a:pt x="460" y="216"/>
                  <a:pt x="460" y="216"/>
                </a:cubicBezTo>
                <a:cubicBezTo>
                  <a:pt x="459" y="216"/>
                  <a:pt x="458" y="216"/>
                  <a:pt x="457" y="216"/>
                </a:cubicBezTo>
                <a:cubicBezTo>
                  <a:pt x="457" y="216"/>
                  <a:pt x="457" y="216"/>
                  <a:pt x="457" y="216"/>
                </a:cubicBezTo>
                <a:cubicBezTo>
                  <a:pt x="453" y="224"/>
                  <a:pt x="453" y="224"/>
                  <a:pt x="453" y="224"/>
                </a:cubicBezTo>
                <a:cubicBezTo>
                  <a:pt x="452" y="225"/>
                  <a:pt x="451" y="226"/>
                  <a:pt x="450" y="225"/>
                </a:cubicBezTo>
                <a:cubicBezTo>
                  <a:pt x="444" y="223"/>
                  <a:pt x="444" y="224"/>
                  <a:pt x="444" y="224"/>
                </a:cubicBezTo>
                <a:cubicBezTo>
                  <a:pt x="443" y="223"/>
                  <a:pt x="442" y="222"/>
                  <a:pt x="442" y="221"/>
                </a:cubicBezTo>
                <a:cubicBezTo>
                  <a:pt x="443" y="212"/>
                  <a:pt x="443" y="212"/>
                  <a:pt x="443" y="212"/>
                </a:cubicBezTo>
                <a:cubicBezTo>
                  <a:pt x="442" y="212"/>
                  <a:pt x="442" y="211"/>
                  <a:pt x="441" y="210"/>
                </a:cubicBezTo>
                <a:cubicBezTo>
                  <a:pt x="432" y="213"/>
                  <a:pt x="432" y="213"/>
                  <a:pt x="432" y="213"/>
                </a:cubicBezTo>
                <a:cubicBezTo>
                  <a:pt x="431" y="214"/>
                  <a:pt x="430" y="213"/>
                  <a:pt x="429" y="212"/>
                </a:cubicBezTo>
                <a:cubicBezTo>
                  <a:pt x="426" y="207"/>
                  <a:pt x="426" y="207"/>
                  <a:pt x="426" y="207"/>
                </a:cubicBezTo>
                <a:cubicBezTo>
                  <a:pt x="426" y="206"/>
                  <a:pt x="426" y="205"/>
                  <a:pt x="426" y="204"/>
                </a:cubicBezTo>
                <a:cubicBezTo>
                  <a:pt x="433" y="198"/>
                  <a:pt x="433" y="198"/>
                  <a:pt x="433" y="198"/>
                </a:cubicBezTo>
                <a:cubicBezTo>
                  <a:pt x="433" y="197"/>
                  <a:pt x="432" y="195"/>
                  <a:pt x="432" y="194"/>
                </a:cubicBezTo>
                <a:cubicBezTo>
                  <a:pt x="424" y="191"/>
                  <a:pt x="424" y="191"/>
                  <a:pt x="424" y="191"/>
                </a:cubicBezTo>
                <a:cubicBezTo>
                  <a:pt x="423" y="190"/>
                  <a:pt x="422" y="189"/>
                  <a:pt x="423" y="188"/>
                </a:cubicBezTo>
                <a:cubicBezTo>
                  <a:pt x="423" y="182"/>
                  <a:pt x="423" y="182"/>
                  <a:pt x="423" y="182"/>
                </a:cubicBezTo>
                <a:cubicBezTo>
                  <a:pt x="424" y="181"/>
                  <a:pt x="425" y="180"/>
                  <a:pt x="426" y="180"/>
                </a:cubicBezTo>
                <a:cubicBezTo>
                  <a:pt x="435" y="180"/>
                  <a:pt x="435" y="180"/>
                  <a:pt x="435" y="180"/>
                </a:cubicBezTo>
                <a:cubicBezTo>
                  <a:pt x="435" y="179"/>
                  <a:pt x="436" y="178"/>
                  <a:pt x="436" y="178"/>
                </a:cubicBezTo>
                <a:cubicBezTo>
                  <a:pt x="432" y="170"/>
                  <a:pt x="432" y="170"/>
                  <a:pt x="432" y="170"/>
                </a:cubicBezTo>
                <a:cubicBezTo>
                  <a:pt x="431" y="169"/>
                  <a:pt x="431" y="168"/>
                  <a:pt x="432" y="167"/>
                </a:cubicBezTo>
                <a:cubicBezTo>
                  <a:pt x="437" y="163"/>
                  <a:pt x="437" y="163"/>
                  <a:pt x="437" y="163"/>
                </a:cubicBezTo>
                <a:cubicBezTo>
                  <a:pt x="438" y="162"/>
                  <a:pt x="439" y="162"/>
                  <a:pt x="440" y="163"/>
                </a:cubicBezTo>
                <a:cubicBezTo>
                  <a:pt x="447" y="168"/>
                  <a:pt x="447" y="168"/>
                  <a:pt x="447" y="168"/>
                </a:cubicBezTo>
                <a:cubicBezTo>
                  <a:pt x="448" y="168"/>
                  <a:pt x="449" y="168"/>
                  <a:pt x="450" y="167"/>
                </a:cubicBezTo>
                <a:cubicBezTo>
                  <a:pt x="452" y="158"/>
                  <a:pt x="452" y="158"/>
                  <a:pt x="452" y="158"/>
                </a:cubicBezTo>
                <a:cubicBezTo>
                  <a:pt x="452" y="157"/>
                  <a:pt x="453" y="156"/>
                  <a:pt x="454" y="156"/>
                </a:cubicBezTo>
                <a:close/>
                <a:moveTo>
                  <a:pt x="457" y="178"/>
                </a:moveTo>
                <a:cubicBezTo>
                  <a:pt x="450" y="178"/>
                  <a:pt x="444" y="184"/>
                  <a:pt x="444" y="191"/>
                </a:cubicBezTo>
                <a:cubicBezTo>
                  <a:pt x="444" y="199"/>
                  <a:pt x="450" y="204"/>
                  <a:pt x="457" y="204"/>
                </a:cubicBezTo>
                <a:cubicBezTo>
                  <a:pt x="464" y="204"/>
                  <a:pt x="470" y="199"/>
                  <a:pt x="470" y="191"/>
                </a:cubicBezTo>
                <a:cubicBezTo>
                  <a:pt x="470" y="184"/>
                  <a:pt x="464" y="178"/>
                  <a:pt x="457" y="178"/>
                </a:cubicBezTo>
                <a:close/>
                <a:moveTo>
                  <a:pt x="32" y="737"/>
                </a:moveTo>
                <a:cubicBezTo>
                  <a:pt x="28" y="737"/>
                  <a:pt x="26" y="739"/>
                  <a:pt x="26" y="742"/>
                </a:cubicBezTo>
                <a:cubicBezTo>
                  <a:pt x="26" y="746"/>
                  <a:pt x="28" y="748"/>
                  <a:pt x="32" y="748"/>
                </a:cubicBezTo>
                <a:cubicBezTo>
                  <a:pt x="35" y="748"/>
                  <a:pt x="37" y="746"/>
                  <a:pt x="37" y="742"/>
                </a:cubicBezTo>
                <a:cubicBezTo>
                  <a:pt x="37" y="739"/>
                  <a:pt x="35" y="737"/>
                  <a:pt x="32" y="737"/>
                </a:cubicBezTo>
                <a:close/>
                <a:moveTo>
                  <a:pt x="67" y="561"/>
                </a:moveTo>
                <a:cubicBezTo>
                  <a:pt x="63" y="569"/>
                  <a:pt x="63" y="569"/>
                  <a:pt x="63" y="569"/>
                </a:cubicBezTo>
                <a:cubicBezTo>
                  <a:pt x="63" y="570"/>
                  <a:pt x="61" y="570"/>
                  <a:pt x="60" y="570"/>
                </a:cubicBezTo>
                <a:cubicBezTo>
                  <a:pt x="54" y="568"/>
                  <a:pt x="54" y="568"/>
                  <a:pt x="54" y="568"/>
                </a:cubicBezTo>
                <a:cubicBezTo>
                  <a:pt x="53" y="568"/>
                  <a:pt x="53" y="567"/>
                  <a:pt x="53" y="566"/>
                </a:cubicBezTo>
                <a:cubicBezTo>
                  <a:pt x="54" y="557"/>
                  <a:pt x="54" y="557"/>
                  <a:pt x="54" y="557"/>
                </a:cubicBezTo>
                <a:cubicBezTo>
                  <a:pt x="53" y="556"/>
                  <a:pt x="52" y="555"/>
                  <a:pt x="51" y="555"/>
                </a:cubicBezTo>
                <a:cubicBezTo>
                  <a:pt x="43" y="558"/>
                  <a:pt x="43" y="558"/>
                  <a:pt x="43" y="558"/>
                </a:cubicBezTo>
                <a:cubicBezTo>
                  <a:pt x="42" y="558"/>
                  <a:pt x="40" y="558"/>
                  <a:pt x="40" y="557"/>
                </a:cubicBezTo>
                <a:cubicBezTo>
                  <a:pt x="36" y="552"/>
                  <a:pt x="37" y="552"/>
                  <a:pt x="37" y="552"/>
                </a:cubicBezTo>
                <a:cubicBezTo>
                  <a:pt x="36" y="551"/>
                  <a:pt x="36" y="550"/>
                  <a:pt x="37" y="549"/>
                </a:cubicBezTo>
                <a:cubicBezTo>
                  <a:pt x="43" y="542"/>
                  <a:pt x="44" y="543"/>
                  <a:pt x="44" y="543"/>
                </a:cubicBezTo>
                <a:cubicBezTo>
                  <a:pt x="43" y="541"/>
                  <a:pt x="43" y="540"/>
                  <a:pt x="43" y="539"/>
                </a:cubicBezTo>
                <a:cubicBezTo>
                  <a:pt x="34" y="535"/>
                  <a:pt x="34" y="535"/>
                  <a:pt x="34" y="535"/>
                </a:cubicBezTo>
                <a:cubicBezTo>
                  <a:pt x="33" y="535"/>
                  <a:pt x="33" y="534"/>
                  <a:pt x="33" y="533"/>
                </a:cubicBezTo>
                <a:cubicBezTo>
                  <a:pt x="34" y="527"/>
                  <a:pt x="34" y="527"/>
                  <a:pt x="34" y="527"/>
                </a:cubicBezTo>
                <a:cubicBezTo>
                  <a:pt x="34" y="525"/>
                  <a:pt x="35" y="524"/>
                  <a:pt x="37" y="524"/>
                </a:cubicBezTo>
                <a:cubicBezTo>
                  <a:pt x="45" y="524"/>
                  <a:pt x="45" y="524"/>
                  <a:pt x="45" y="524"/>
                </a:cubicBezTo>
                <a:cubicBezTo>
                  <a:pt x="46" y="523"/>
                  <a:pt x="46" y="523"/>
                  <a:pt x="47" y="522"/>
                </a:cubicBezTo>
                <a:cubicBezTo>
                  <a:pt x="42" y="514"/>
                  <a:pt x="42" y="514"/>
                  <a:pt x="42" y="514"/>
                </a:cubicBezTo>
                <a:cubicBezTo>
                  <a:pt x="42" y="513"/>
                  <a:pt x="42" y="512"/>
                  <a:pt x="43" y="511"/>
                </a:cubicBezTo>
                <a:cubicBezTo>
                  <a:pt x="48" y="507"/>
                  <a:pt x="48" y="507"/>
                  <a:pt x="48" y="507"/>
                </a:cubicBezTo>
                <a:cubicBezTo>
                  <a:pt x="48" y="507"/>
                  <a:pt x="50" y="507"/>
                  <a:pt x="51" y="507"/>
                </a:cubicBezTo>
                <a:cubicBezTo>
                  <a:pt x="58" y="513"/>
                  <a:pt x="58" y="513"/>
                  <a:pt x="58" y="513"/>
                </a:cubicBezTo>
                <a:cubicBezTo>
                  <a:pt x="59" y="512"/>
                  <a:pt x="60" y="512"/>
                  <a:pt x="60" y="512"/>
                </a:cubicBezTo>
                <a:cubicBezTo>
                  <a:pt x="62" y="503"/>
                  <a:pt x="62" y="503"/>
                  <a:pt x="62" y="503"/>
                </a:cubicBezTo>
                <a:cubicBezTo>
                  <a:pt x="63" y="502"/>
                  <a:pt x="63" y="501"/>
                  <a:pt x="64" y="501"/>
                </a:cubicBezTo>
                <a:cubicBezTo>
                  <a:pt x="71" y="501"/>
                  <a:pt x="71" y="501"/>
                  <a:pt x="71" y="501"/>
                </a:cubicBezTo>
                <a:cubicBezTo>
                  <a:pt x="72" y="501"/>
                  <a:pt x="73" y="502"/>
                  <a:pt x="73" y="503"/>
                </a:cubicBezTo>
                <a:cubicBezTo>
                  <a:pt x="75" y="512"/>
                  <a:pt x="75" y="512"/>
                  <a:pt x="75" y="512"/>
                </a:cubicBezTo>
                <a:cubicBezTo>
                  <a:pt x="76" y="512"/>
                  <a:pt x="77" y="512"/>
                  <a:pt x="78" y="513"/>
                </a:cubicBezTo>
                <a:cubicBezTo>
                  <a:pt x="85" y="507"/>
                  <a:pt x="85" y="507"/>
                  <a:pt x="85" y="507"/>
                </a:cubicBezTo>
                <a:cubicBezTo>
                  <a:pt x="85" y="507"/>
                  <a:pt x="87" y="507"/>
                  <a:pt x="88" y="507"/>
                </a:cubicBezTo>
                <a:cubicBezTo>
                  <a:pt x="92" y="511"/>
                  <a:pt x="92" y="511"/>
                  <a:pt x="92" y="511"/>
                </a:cubicBezTo>
                <a:cubicBezTo>
                  <a:pt x="93" y="512"/>
                  <a:pt x="94" y="513"/>
                  <a:pt x="93" y="514"/>
                </a:cubicBezTo>
                <a:cubicBezTo>
                  <a:pt x="89" y="522"/>
                  <a:pt x="89" y="522"/>
                  <a:pt x="89" y="522"/>
                </a:cubicBezTo>
                <a:cubicBezTo>
                  <a:pt x="89" y="523"/>
                  <a:pt x="90" y="523"/>
                  <a:pt x="90" y="524"/>
                </a:cubicBezTo>
                <a:cubicBezTo>
                  <a:pt x="99" y="524"/>
                  <a:pt x="99" y="524"/>
                  <a:pt x="99" y="524"/>
                </a:cubicBezTo>
                <a:cubicBezTo>
                  <a:pt x="100" y="524"/>
                  <a:pt x="101" y="525"/>
                  <a:pt x="101" y="527"/>
                </a:cubicBezTo>
                <a:cubicBezTo>
                  <a:pt x="102" y="532"/>
                  <a:pt x="102" y="532"/>
                  <a:pt x="102" y="532"/>
                </a:cubicBezTo>
                <a:cubicBezTo>
                  <a:pt x="102" y="534"/>
                  <a:pt x="102" y="535"/>
                  <a:pt x="101" y="535"/>
                </a:cubicBezTo>
                <a:cubicBezTo>
                  <a:pt x="93" y="539"/>
                  <a:pt x="93" y="539"/>
                  <a:pt x="93" y="539"/>
                </a:cubicBezTo>
                <a:cubicBezTo>
                  <a:pt x="92" y="539"/>
                  <a:pt x="92" y="540"/>
                  <a:pt x="92" y="541"/>
                </a:cubicBezTo>
                <a:cubicBezTo>
                  <a:pt x="99" y="547"/>
                  <a:pt x="99" y="547"/>
                  <a:pt x="99" y="547"/>
                </a:cubicBezTo>
                <a:cubicBezTo>
                  <a:pt x="100" y="548"/>
                  <a:pt x="100" y="549"/>
                  <a:pt x="99" y="550"/>
                </a:cubicBezTo>
                <a:cubicBezTo>
                  <a:pt x="97" y="555"/>
                  <a:pt x="97" y="555"/>
                  <a:pt x="97" y="555"/>
                </a:cubicBezTo>
                <a:cubicBezTo>
                  <a:pt x="96" y="556"/>
                  <a:pt x="95" y="557"/>
                  <a:pt x="94" y="557"/>
                </a:cubicBezTo>
                <a:cubicBezTo>
                  <a:pt x="85" y="554"/>
                  <a:pt x="85" y="554"/>
                  <a:pt x="85" y="554"/>
                </a:cubicBezTo>
                <a:cubicBezTo>
                  <a:pt x="85" y="554"/>
                  <a:pt x="84" y="555"/>
                  <a:pt x="84" y="555"/>
                </a:cubicBezTo>
                <a:cubicBezTo>
                  <a:pt x="86" y="564"/>
                  <a:pt x="86" y="564"/>
                  <a:pt x="86" y="564"/>
                </a:cubicBezTo>
                <a:cubicBezTo>
                  <a:pt x="86" y="565"/>
                  <a:pt x="85" y="566"/>
                  <a:pt x="84" y="566"/>
                </a:cubicBezTo>
                <a:cubicBezTo>
                  <a:pt x="79" y="569"/>
                  <a:pt x="79" y="569"/>
                  <a:pt x="79" y="569"/>
                </a:cubicBezTo>
                <a:cubicBezTo>
                  <a:pt x="78" y="570"/>
                  <a:pt x="76" y="569"/>
                  <a:pt x="76" y="568"/>
                </a:cubicBezTo>
                <a:cubicBezTo>
                  <a:pt x="71" y="561"/>
                  <a:pt x="71" y="561"/>
                  <a:pt x="71" y="561"/>
                </a:cubicBezTo>
                <a:cubicBezTo>
                  <a:pt x="70" y="561"/>
                  <a:pt x="69" y="561"/>
                  <a:pt x="68" y="561"/>
                </a:cubicBezTo>
                <a:cubicBezTo>
                  <a:pt x="67" y="561"/>
                  <a:pt x="67" y="561"/>
                  <a:pt x="67" y="561"/>
                </a:cubicBezTo>
                <a:close/>
                <a:moveTo>
                  <a:pt x="68" y="549"/>
                </a:moveTo>
                <a:cubicBezTo>
                  <a:pt x="75" y="549"/>
                  <a:pt x="81" y="543"/>
                  <a:pt x="81" y="536"/>
                </a:cubicBezTo>
                <a:cubicBezTo>
                  <a:pt x="81" y="528"/>
                  <a:pt x="75" y="523"/>
                  <a:pt x="68" y="523"/>
                </a:cubicBezTo>
                <a:cubicBezTo>
                  <a:pt x="60" y="523"/>
                  <a:pt x="54" y="528"/>
                  <a:pt x="54" y="536"/>
                </a:cubicBezTo>
                <a:cubicBezTo>
                  <a:pt x="54" y="543"/>
                  <a:pt x="60" y="549"/>
                  <a:pt x="68" y="549"/>
                </a:cubicBezTo>
                <a:close/>
                <a:moveTo>
                  <a:pt x="258" y="318"/>
                </a:moveTo>
                <a:cubicBezTo>
                  <a:pt x="258" y="317"/>
                  <a:pt x="259" y="316"/>
                  <a:pt x="259" y="315"/>
                </a:cubicBezTo>
                <a:cubicBezTo>
                  <a:pt x="255" y="307"/>
                  <a:pt x="255" y="307"/>
                  <a:pt x="255" y="307"/>
                </a:cubicBezTo>
                <a:cubicBezTo>
                  <a:pt x="254" y="307"/>
                  <a:pt x="255" y="305"/>
                  <a:pt x="256" y="304"/>
                </a:cubicBezTo>
                <a:cubicBezTo>
                  <a:pt x="260" y="300"/>
                  <a:pt x="260" y="300"/>
                  <a:pt x="260" y="300"/>
                </a:cubicBezTo>
                <a:cubicBezTo>
                  <a:pt x="261" y="300"/>
                  <a:pt x="262" y="300"/>
                  <a:pt x="263" y="300"/>
                </a:cubicBezTo>
                <a:cubicBezTo>
                  <a:pt x="270" y="306"/>
                  <a:pt x="270" y="306"/>
                  <a:pt x="270" y="306"/>
                </a:cubicBezTo>
                <a:cubicBezTo>
                  <a:pt x="271" y="306"/>
                  <a:pt x="272" y="305"/>
                  <a:pt x="273" y="305"/>
                </a:cubicBezTo>
                <a:cubicBezTo>
                  <a:pt x="275" y="296"/>
                  <a:pt x="275" y="296"/>
                  <a:pt x="275" y="296"/>
                </a:cubicBezTo>
                <a:cubicBezTo>
                  <a:pt x="275" y="295"/>
                  <a:pt x="276" y="294"/>
                  <a:pt x="277" y="294"/>
                </a:cubicBezTo>
                <a:cubicBezTo>
                  <a:pt x="284" y="294"/>
                  <a:pt x="284" y="294"/>
                  <a:pt x="284" y="294"/>
                </a:cubicBezTo>
                <a:cubicBezTo>
                  <a:pt x="284" y="294"/>
                  <a:pt x="286" y="295"/>
                  <a:pt x="286" y="296"/>
                </a:cubicBezTo>
                <a:cubicBezTo>
                  <a:pt x="288" y="305"/>
                  <a:pt x="288" y="305"/>
                  <a:pt x="288" y="305"/>
                </a:cubicBezTo>
                <a:cubicBezTo>
                  <a:pt x="288" y="305"/>
                  <a:pt x="289" y="306"/>
                  <a:pt x="290" y="306"/>
                </a:cubicBezTo>
                <a:cubicBezTo>
                  <a:pt x="297" y="300"/>
                  <a:pt x="297" y="300"/>
                  <a:pt x="297" y="300"/>
                </a:cubicBezTo>
                <a:cubicBezTo>
                  <a:pt x="298" y="300"/>
                  <a:pt x="299" y="300"/>
                  <a:pt x="300" y="300"/>
                </a:cubicBezTo>
                <a:cubicBezTo>
                  <a:pt x="305" y="304"/>
                  <a:pt x="305" y="304"/>
                  <a:pt x="305" y="304"/>
                </a:cubicBezTo>
                <a:cubicBezTo>
                  <a:pt x="306" y="305"/>
                  <a:pt x="306" y="307"/>
                  <a:pt x="306" y="307"/>
                </a:cubicBezTo>
                <a:cubicBezTo>
                  <a:pt x="301" y="315"/>
                  <a:pt x="301" y="315"/>
                  <a:pt x="301" y="315"/>
                </a:cubicBezTo>
                <a:cubicBezTo>
                  <a:pt x="302" y="316"/>
                  <a:pt x="302" y="317"/>
                  <a:pt x="303" y="318"/>
                </a:cubicBezTo>
                <a:cubicBezTo>
                  <a:pt x="312" y="318"/>
                  <a:pt x="312" y="318"/>
                  <a:pt x="312" y="318"/>
                </a:cubicBezTo>
                <a:cubicBezTo>
                  <a:pt x="313" y="318"/>
                  <a:pt x="314" y="319"/>
                  <a:pt x="314" y="320"/>
                </a:cubicBezTo>
                <a:cubicBezTo>
                  <a:pt x="315" y="326"/>
                  <a:pt x="315" y="326"/>
                  <a:pt x="315" y="326"/>
                </a:cubicBezTo>
                <a:cubicBezTo>
                  <a:pt x="315" y="327"/>
                  <a:pt x="314" y="328"/>
                  <a:pt x="314" y="328"/>
                </a:cubicBezTo>
                <a:cubicBezTo>
                  <a:pt x="305" y="332"/>
                  <a:pt x="305" y="332"/>
                  <a:pt x="305" y="332"/>
                </a:cubicBezTo>
                <a:cubicBezTo>
                  <a:pt x="305" y="333"/>
                  <a:pt x="305" y="334"/>
                  <a:pt x="305" y="335"/>
                </a:cubicBezTo>
                <a:cubicBezTo>
                  <a:pt x="312" y="340"/>
                  <a:pt x="312" y="340"/>
                  <a:pt x="312" y="340"/>
                </a:cubicBezTo>
                <a:cubicBezTo>
                  <a:pt x="312" y="341"/>
                  <a:pt x="313" y="342"/>
                  <a:pt x="312" y="343"/>
                </a:cubicBezTo>
                <a:cubicBezTo>
                  <a:pt x="309" y="349"/>
                  <a:pt x="309" y="349"/>
                  <a:pt x="309" y="349"/>
                </a:cubicBezTo>
                <a:cubicBezTo>
                  <a:pt x="309" y="350"/>
                  <a:pt x="307" y="350"/>
                  <a:pt x="306" y="350"/>
                </a:cubicBezTo>
                <a:cubicBezTo>
                  <a:pt x="298" y="347"/>
                  <a:pt x="298" y="347"/>
                  <a:pt x="298" y="347"/>
                </a:cubicBezTo>
                <a:cubicBezTo>
                  <a:pt x="297" y="347"/>
                  <a:pt x="297" y="348"/>
                  <a:pt x="296" y="348"/>
                </a:cubicBezTo>
                <a:cubicBezTo>
                  <a:pt x="298" y="357"/>
                  <a:pt x="298" y="357"/>
                  <a:pt x="298" y="357"/>
                </a:cubicBezTo>
                <a:cubicBezTo>
                  <a:pt x="299" y="358"/>
                  <a:pt x="298" y="359"/>
                  <a:pt x="297" y="360"/>
                </a:cubicBezTo>
                <a:cubicBezTo>
                  <a:pt x="291" y="362"/>
                  <a:pt x="291" y="362"/>
                  <a:pt x="291" y="362"/>
                </a:cubicBezTo>
                <a:cubicBezTo>
                  <a:pt x="290" y="363"/>
                  <a:pt x="289" y="362"/>
                  <a:pt x="288" y="362"/>
                </a:cubicBezTo>
                <a:cubicBezTo>
                  <a:pt x="283" y="354"/>
                  <a:pt x="283" y="354"/>
                  <a:pt x="283" y="354"/>
                </a:cubicBezTo>
                <a:cubicBezTo>
                  <a:pt x="282" y="354"/>
                  <a:pt x="281" y="354"/>
                  <a:pt x="280" y="354"/>
                </a:cubicBezTo>
                <a:cubicBezTo>
                  <a:pt x="280" y="354"/>
                  <a:pt x="280" y="354"/>
                  <a:pt x="280" y="354"/>
                </a:cubicBezTo>
                <a:cubicBezTo>
                  <a:pt x="276" y="362"/>
                  <a:pt x="276" y="362"/>
                  <a:pt x="276" y="362"/>
                </a:cubicBezTo>
                <a:cubicBezTo>
                  <a:pt x="275" y="363"/>
                  <a:pt x="274" y="363"/>
                  <a:pt x="273" y="363"/>
                </a:cubicBezTo>
                <a:cubicBezTo>
                  <a:pt x="267" y="361"/>
                  <a:pt x="267" y="361"/>
                  <a:pt x="267" y="361"/>
                </a:cubicBezTo>
                <a:cubicBezTo>
                  <a:pt x="266" y="361"/>
                  <a:pt x="265" y="360"/>
                  <a:pt x="265" y="359"/>
                </a:cubicBezTo>
                <a:cubicBezTo>
                  <a:pt x="266" y="350"/>
                  <a:pt x="266" y="350"/>
                  <a:pt x="266" y="350"/>
                </a:cubicBezTo>
                <a:cubicBezTo>
                  <a:pt x="265" y="349"/>
                  <a:pt x="265" y="349"/>
                  <a:pt x="264" y="348"/>
                </a:cubicBezTo>
                <a:cubicBezTo>
                  <a:pt x="255" y="351"/>
                  <a:pt x="255" y="351"/>
                  <a:pt x="255" y="351"/>
                </a:cubicBezTo>
                <a:cubicBezTo>
                  <a:pt x="254" y="351"/>
                  <a:pt x="253" y="351"/>
                  <a:pt x="253" y="350"/>
                </a:cubicBezTo>
                <a:cubicBezTo>
                  <a:pt x="249" y="345"/>
                  <a:pt x="249" y="345"/>
                  <a:pt x="249" y="345"/>
                </a:cubicBezTo>
                <a:cubicBezTo>
                  <a:pt x="249" y="344"/>
                  <a:pt x="249" y="343"/>
                  <a:pt x="250" y="342"/>
                </a:cubicBezTo>
                <a:cubicBezTo>
                  <a:pt x="256" y="336"/>
                  <a:pt x="256" y="336"/>
                  <a:pt x="256" y="336"/>
                </a:cubicBezTo>
                <a:cubicBezTo>
                  <a:pt x="256" y="335"/>
                  <a:pt x="256" y="333"/>
                  <a:pt x="256" y="332"/>
                </a:cubicBezTo>
                <a:cubicBezTo>
                  <a:pt x="247" y="328"/>
                  <a:pt x="247" y="328"/>
                  <a:pt x="247" y="328"/>
                </a:cubicBezTo>
                <a:cubicBezTo>
                  <a:pt x="246" y="328"/>
                  <a:pt x="246" y="327"/>
                  <a:pt x="246" y="326"/>
                </a:cubicBezTo>
                <a:cubicBezTo>
                  <a:pt x="247" y="320"/>
                  <a:pt x="247" y="320"/>
                  <a:pt x="247" y="320"/>
                </a:cubicBezTo>
                <a:cubicBezTo>
                  <a:pt x="247" y="319"/>
                  <a:pt x="248" y="318"/>
                  <a:pt x="249" y="318"/>
                </a:cubicBezTo>
                <a:cubicBezTo>
                  <a:pt x="258" y="318"/>
                  <a:pt x="258" y="318"/>
                  <a:pt x="258" y="318"/>
                </a:cubicBezTo>
                <a:close/>
                <a:moveTo>
                  <a:pt x="267" y="329"/>
                </a:moveTo>
                <a:cubicBezTo>
                  <a:pt x="267" y="336"/>
                  <a:pt x="273" y="342"/>
                  <a:pt x="280" y="342"/>
                </a:cubicBezTo>
                <a:cubicBezTo>
                  <a:pt x="288" y="342"/>
                  <a:pt x="294" y="336"/>
                  <a:pt x="294" y="329"/>
                </a:cubicBezTo>
                <a:cubicBezTo>
                  <a:pt x="294" y="322"/>
                  <a:pt x="288" y="316"/>
                  <a:pt x="280" y="316"/>
                </a:cubicBezTo>
                <a:cubicBezTo>
                  <a:pt x="273" y="316"/>
                  <a:pt x="267" y="322"/>
                  <a:pt x="267" y="329"/>
                </a:cubicBezTo>
                <a:close/>
                <a:moveTo>
                  <a:pt x="351" y="335"/>
                </a:moveTo>
                <a:cubicBezTo>
                  <a:pt x="354" y="335"/>
                  <a:pt x="357" y="332"/>
                  <a:pt x="357" y="329"/>
                </a:cubicBezTo>
                <a:cubicBezTo>
                  <a:pt x="357" y="326"/>
                  <a:pt x="354" y="323"/>
                  <a:pt x="351" y="323"/>
                </a:cubicBezTo>
                <a:cubicBezTo>
                  <a:pt x="348" y="323"/>
                  <a:pt x="346" y="326"/>
                  <a:pt x="346" y="329"/>
                </a:cubicBezTo>
                <a:cubicBezTo>
                  <a:pt x="346" y="332"/>
                  <a:pt x="348" y="335"/>
                  <a:pt x="351" y="335"/>
                </a:cubicBezTo>
                <a:close/>
                <a:moveTo>
                  <a:pt x="386" y="473"/>
                </a:moveTo>
                <a:cubicBezTo>
                  <a:pt x="389" y="473"/>
                  <a:pt x="392" y="470"/>
                  <a:pt x="392" y="467"/>
                </a:cubicBezTo>
                <a:cubicBezTo>
                  <a:pt x="392" y="464"/>
                  <a:pt x="389" y="461"/>
                  <a:pt x="386" y="461"/>
                </a:cubicBezTo>
                <a:cubicBezTo>
                  <a:pt x="383" y="461"/>
                  <a:pt x="380" y="464"/>
                  <a:pt x="380" y="467"/>
                </a:cubicBezTo>
                <a:cubicBezTo>
                  <a:pt x="380" y="470"/>
                  <a:pt x="383" y="473"/>
                  <a:pt x="386" y="473"/>
                </a:cubicBezTo>
                <a:close/>
                <a:moveTo>
                  <a:pt x="329" y="318"/>
                </a:moveTo>
                <a:cubicBezTo>
                  <a:pt x="329" y="317"/>
                  <a:pt x="330" y="316"/>
                  <a:pt x="330" y="315"/>
                </a:cubicBezTo>
                <a:cubicBezTo>
                  <a:pt x="326" y="307"/>
                  <a:pt x="326" y="307"/>
                  <a:pt x="326" y="307"/>
                </a:cubicBezTo>
                <a:cubicBezTo>
                  <a:pt x="325" y="307"/>
                  <a:pt x="326" y="305"/>
                  <a:pt x="327" y="304"/>
                </a:cubicBezTo>
                <a:cubicBezTo>
                  <a:pt x="331" y="300"/>
                  <a:pt x="331" y="300"/>
                  <a:pt x="331" y="300"/>
                </a:cubicBezTo>
                <a:cubicBezTo>
                  <a:pt x="332" y="300"/>
                  <a:pt x="333" y="300"/>
                  <a:pt x="334" y="300"/>
                </a:cubicBezTo>
                <a:cubicBezTo>
                  <a:pt x="341" y="306"/>
                  <a:pt x="341" y="306"/>
                  <a:pt x="341" y="306"/>
                </a:cubicBezTo>
                <a:cubicBezTo>
                  <a:pt x="342" y="306"/>
                  <a:pt x="343" y="305"/>
                  <a:pt x="344" y="305"/>
                </a:cubicBezTo>
                <a:cubicBezTo>
                  <a:pt x="346" y="296"/>
                  <a:pt x="346" y="296"/>
                  <a:pt x="346" y="296"/>
                </a:cubicBezTo>
                <a:cubicBezTo>
                  <a:pt x="346" y="295"/>
                  <a:pt x="347" y="294"/>
                  <a:pt x="348" y="294"/>
                </a:cubicBezTo>
                <a:cubicBezTo>
                  <a:pt x="354" y="294"/>
                  <a:pt x="354" y="294"/>
                  <a:pt x="354" y="294"/>
                </a:cubicBezTo>
                <a:cubicBezTo>
                  <a:pt x="355" y="294"/>
                  <a:pt x="357" y="295"/>
                  <a:pt x="357" y="296"/>
                </a:cubicBezTo>
                <a:cubicBezTo>
                  <a:pt x="358" y="305"/>
                  <a:pt x="358" y="305"/>
                  <a:pt x="358" y="305"/>
                </a:cubicBezTo>
                <a:cubicBezTo>
                  <a:pt x="359" y="305"/>
                  <a:pt x="360" y="306"/>
                  <a:pt x="361" y="306"/>
                </a:cubicBezTo>
                <a:cubicBezTo>
                  <a:pt x="368" y="300"/>
                  <a:pt x="368" y="300"/>
                  <a:pt x="368" y="300"/>
                </a:cubicBezTo>
                <a:cubicBezTo>
                  <a:pt x="369" y="300"/>
                  <a:pt x="370" y="300"/>
                  <a:pt x="371" y="300"/>
                </a:cubicBezTo>
                <a:cubicBezTo>
                  <a:pt x="376" y="304"/>
                  <a:pt x="376" y="304"/>
                  <a:pt x="376" y="304"/>
                </a:cubicBezTo>
                <a:cubicBezTo>
                  <a:pt x="377" y="305"/>
                  <a:pt x="377" y="307"/>
                  <a:pt x="376" y="307"/>
                </a:cubicBezTo>
                <a:cubicBezTo>
                  <a:pt x="372" y="315"/>
                  <a:pt x="372" y="315"/>
                  <a:pt x="372" y="315"/>
                </a:cubicBezTo>
                <a:cubicBezTo>
                  <a:pt x="373" y="316"/>
                  <a:pt x="373" y="317"/>
                  <a:pt x="373" y="318"/>
                </a:cubicBezTo>
                <a:cubicBezTo>
                  <a:pt x="383" y="318"/>
                  <a:pt x="383" y="318"/>
                  <a:pt x="383" y="318"/>
                </a:cubicBezTo>
                <a:cubicBezTo>
                  <a:pt x="384" y="318"/>
                  <a:pt x="384" y="319"/>
                  <a:pt x="385" y="320"/>
                </a:cubicBezTo>
                <a:cubicBezTo>
                  <a:pt x="386" y="326"/>
                  <a:pt x="386" y="326"/>
                  <a:pt x="386" y="326"/>
                </a:cubicBezTo>
                <a:cubicBezTo>
                  <a:pt x="386" y="327"/>
                  <a:pt x="385" y="328"/>
                  <a:pt x="384" y="328"/>
                </a:cubicBezTo>
                <a:cubicBezTo>
                  <a:pt x="376" y="332"/>
                  <a:pt x="376" y="332"/>
                  <a:pt x="376" y="332"/>
                </a:cubicBezTo>
                <a:cubicBezTo>
                  <a:pt x="376" y="333"/>
                  <a:pt x="376" y="334"/>
                  <a:pt x="376" y="335"/>
                </a:cubicBezTo>
                <a:cubicBezTo>
                  <a:pt x="383" y="340"/>
                  <a:pt x="383" y="340"/>
                  <a:pt x="383" y="340"/>
                </a:cubicBezTo>
                <a:cubicBezTo>
                  <a:pt x="383" y="341"/>
                  <a:pt x="384" y="342"/>
                  <a:pt x="383" y="343"/>
                </a:cubicBezTo>
                <a:cubicBezTo>
                  <a:pt x="380" y="349"/>
                  <a:pt x="380" y="349"/>
                  <a:pt x="380" y="349"/>
                </a:cubicBezTo>
                <a:cubicBezTo>
                  <a:pt x="380" y="350"/>
                  <a:pt x="378" y="350"/>
                  <a:pt x="377" y="350"/>
                </a:cubicBezTo>
                <a:cubicBezTo>
                  <a:pt x="369" y="347"/>
                  <a:pt x="369" y="347"/>
                  <a:pt x="369" y="347"/>
                </a:cubicBezTo>
                <a:cubicBezTo>
                  <a:pt x="368" y="347"/>
                  <a:pt x="368" y="348"/>
                  <a:pt x="367" y="348"/>
                </a:cubicBezTo>
                <a:cubicBezTo>
                  <a:pt x="369" y="357"/>
                  <a:pt x="369" y="357"/>
                  <a:pt x="369" y="357"/>
                </a:cubicBezTo>
                <a:cubicBezTo>
                  <a:pt x="369" y="358"/>
                  <a:pt x="369" y="359"/>
                  <a:pt x="368" y="360"/>
                </a:cubicBezTo>
                <a:cubicBezTo>
                  <a:pt x="362" y="362"/>
                  <a:pt x="362" y="362"/>
                  <a:pt x="362" y="362"/>
                </a:cubicBezTo>
                <a:cubicBezTo>
                  <a:pt x="361" y="363"/>
                  <a:pt x="360" y="362"/>
                  <a:pt x="359" y="362"/>
                </a:cubicBezTo>
                <a:cubicBezTo>
                  <a:pt x="354" y="354"/>
                  <a:pt x="354" y="354"/>
                  <a:pt x="354" y="354"/>
                </a:cubicBezTo>
                <a:cubicBezTo>
                  <a:pt x="353" y="354"/>
                  <a:pt x="352" y="354"/>
                  <a:pt x="351" y="354"/>
                </a:cubicBezTo>
                <a:cubicBezTo>
                  <a:pt x="351" y="354"/>
                  <a:pt x="351" y="354"/>
                  <a:pt x="351" y="354"/>
                </a:cubicBezTo>
                <a:cubicBezTo>
                  <a:pt x="347" y="362"/>
                  <a:pt x="347" y="362"/>
                  <a:pt x="347" y="362"/>
                </a:cubicBezTo>
                <a:cubicBezTo>
                  <a:pt x="346" y="363"/>
                  <a:pt x="345" y="363"/>
                  <a:pt x="344" y="363"/>
                </a:cubicBezTo>
                <a:cubicBezTo>
                  <a:pt x="338" y="361"/>
                  <a:pt x="338" y="361"/>
                  <a:pt x="338" y="361"/>
                </a:cubicBezTo>
                <a:cubicBezTo>
                  <a:pt x="337" y="361"/>
                  <a:pt x="336" y="360"/>
                  <a:pt x="336" y="359"/>
                </a:cubicBezTo>
                <a:cubicBezTo>
                  <a:pt x="337" y="350"/>
                  <a:pt x="337" y="350"/>
                  <a:pt x="337" y="350"/>
                </a:cubicBezTo>
                <a:cubicBezTo>
                  <a:pt x="336" y="349"/>
                  <a:pt x="336" y="349"/>
                  <a:pt x="335" y="348"/>
                </a:cubicBezTo>
                <a:cubicBezTo>
                  <a:pt x="326" y="351"/>
                  <a:pt x="326" y="351"/>
                  <a:pt x="326" y="351"/>
                </a:cubicBezTo>
                <a:cubicBezTo>
                  <a:pt x="325" y="351"/>
                  <a:pt x="324" y="351"/>
                  <a:pt x="323" y="350"/>
                </a:cubicBezTo>
                <a:cubicBezTo>
                  <a:pt x="320" y="345"/>
                  <a:pt x="320" y="345"/>
                  <a:pt x="320" y="345"/>
                </a:cubicBezTo>
                <a:cubicBezTo>
                  <a:pt x="320" y="344"/>
                  <a:pt x="320" y="343"/>
                  <a:pt x="321" y="342"/>
                </a:cubicBezTo>
                <a:cubicBezTo>
                  <a:pt x="327" y="336"/>
                  <a:pt x="327" y="336"/>
                  <a:pt x="327" y="336"/>
                </a:cubicBezTo>
                <a:cubicBezTo>
                  <a:pt x="327" y="335"/>
                  <a:pt x="327" y="333"/>
                  <a:pt x="327" y="332"/>
                </a:cubicBezTo>
                <a:cubicBezTo>
                  <a:pt x="318" y="328"/>
                  <a:pt x="318" y="328"/>
                  <a:pt x="318" y="328"/>
                </a:cubicBezTo>
                <a:cubicBezTo>
                  <a:pt x="317" y="328"/>
                  <a:pt x="316" y="327"/>
                  <a:pt x="317" y="326"/>
                </a:cubicBezTo>
                <a:cubicBezTo>
                  <a:pt x="318" y="320"/>
                  <a:pt x="318" y="320"/>
                  <a:pt x="318" y="320"/>
                </a:cubicBezTo>
                <a:cubicBezTo>
                  <a:pt x="318" y="319"/>
                  <a:pt x="319" y="318"/>
                  <a:pt x="320" y="318"/>
                </a:cubicBezTo>
                <a:cubicBezTo>
                  <a:pt x="329" y="318"/>
                  <a:pt x="329" y="318"/>
                  <a:pt x="329" y="318"/>
                </a:cubicBezTo>
                <a:close/>
                <a:moveTo>
                  <a:pt x="338" y="329"/>
                </a:moveTo>
                <a:cubicBezTo>
                  <a:pt x="338" y="336"/>
                  <a:pt x="344" y="342"/>
                  <a:pt x="351" y="342"/>
                </a:cubicBezTo>
                <a:cubicBezTo>
                  <a:pt x="358" y="342"/>
                  <a:pt x="365" y="336"/>
                  <a:pt x="365" y="329"/>
                </a:cubicBezTo>
                <a:cubicBezTo>
                  <a:pt x="365" y="322"/>
                  <a:pt x="358" y="316"/>
                  <a:pt x="351" y="316"/>
                </a:cubicBezTo>
                <a:cubicBezTo>
                  <a:pt x="344" y="316"/>
                  <a:pt x="338" y="322"/>
                  <a:pt x="338" y="329"/>
                </a:cubicBezTo>
                <a:close/>
                <a:moveTo>
                  <a:pt x="280" y="335"/>
                </a:moveTo>
                <a:cubicBezTo>
                  <a:pt x="284" y="335"/>
                  <a:pt x="286" y="332"/>
                  <a:pt x="286" y="329"/>
                </a:cubicBezTo>
                <a:cubicBezTo>
                  <a:pt x="286" y="326"/>
                  <a:pt x="284" y="323"/>
                  <a:pt x="280" y="323"/>
                </a:cubicBezTo>
                <a:cubicBezTo>
                  <a:pt x="277" y="323"/>
                  <a:pt x="275" y="326"/>
                  <a:pt x="275" y="329"/>
                </a:cubicBezTo>
                <a:cubicBezTo>
                  <a:pt x="275" y="332"/>
                  <a:pt x="277" y="335"/>
                  <a:pt x="280" y="335"/>
                </a:cubicBezTo>
                <a:close/>
                <a:moveTo>
                  <a:pt x="210" y="255"/>
                </a:moveTo>
                <a:cubicBezTo>
                  <a:pt x="206" y="255"/>
                  <a:pt x="204" y="257"/>
                  <a:pt x="204" y="260"/>
                </a:cubicBezTo>
                <a:cubicBezTo>
                  <a:pt x="204" y="263"/>
                  <a:pt x="206" y="266"/>
                  <a:pt x="210" y="266"/>
                </a:cubicBezTo>
                <a:cubicBezTo>
                  <a:pt x="213" y="266"/>
                  <a:pt x="215" y="263"/>
                  <a:pt x="215" y="260"/>
                </a:cubicBezTo>
                <a:cubicBezTo>
                  <a:pt x="215" y="257"/>
                  <a:pt x="213" y="255"/>
                  <a:pt x="210" y="255"/>
                </a:cubicBezTo>
                <a:close/>
                <a:moveTo>
                  <a:pt x="235" y="239"/>
                </a:moveTo>
                <a:cubicBezTo>
                  <a:pt x="230" y="247"/>
                  <a:pt x="230" y="247"/>
                  <a:pt x="230" y="247"/>
                </a:cubicBezTo>
                <a:cubicBezTo>
                  <a:pt x="231" y="247"/>
                  <a:pt x="231" y="248"/>
                  <a:pt x="232" y="249"/>
                </a:cubicBezTo>
                <a:cubicBezTo>
                  <a:pt x="241" y="249"/>
                  <a:pt x="241" y="249"/>
                  <a:pt x="241" y="249"/>
                </a:cubicBezTo>
                <a:cubicBezTo>
                  <a:pt x="242" y="249"/>
                  <a:pt x="243" y="250"/>
                  <a:pt x="243" y="251"/>
                </a:cubicBezTo>
                <a:cubicBezTo>
                  <a:pt x="244" y="257"/>
                  <a:pt x="244" y="257"/>
                  <a:pt x="244" y="257"/>
                </a:cubicBezTo>
                <a:cubicBezTo>
                  <a:pt x="244" y="258"/>
                  <a:pt x="244" y="259"/>
                  <a:pt x="243" y="260"/>
                </a:cubicBezTo>
                <a:cubicBezTo>
                  <a:pt x="234" y="263"/>
                  <a:pt x="234" y="263"/>
                  <a:pt x="234" y="263"/>
                </a:cubicBezTo>
                <a:cubicBezTo>
                  <a:pt x="234" y="264"/>
                  <a:pt x="234" y="265"/>
                  <a:pt x="234" y="266"/>
                </a:cubicBezTo>
                <a:cubicBezTo>
                  <a:pt x="241" y="272"/>
                  <a:pt x="241" y="272"/>
                  <a:pt x="241" y="272"/>
                </a:cubicBezTo>
                <a:cubicBezTo>
                  <a:pt x="241" y="272"/>
                  <a:pt x="242" y="273"/>
                  <a:pt x="241" y="274"/>
                </a:cubicBezTo>
                <a:cubicBezTo>
                  <a:pt x="238" y="280"/>
                  <a:pt x="238" y="280"/>
                  <a:pt x="238" y="280"/>
                </a:cubicBezTo>
                <a:cubicBezTo>
                  <a:pt x="238" y="281"/>
                  <a:pt x="237" y="281"/>
                  <a:pt x="235" y="281"/>
                </a:cubicBezTo>
                <a:cubicBezTo>
                  <a:pt x="227" y="278"/>
                  <a:pt x="227" y="278"/>
                  <a:pt x="227" y="278"/>
                </a:cubicBezTo>
                <a:cubicBezTo>
                  <a:pt x="226" y="279"/>
                  <a:pt x="226" y="279"/>
                  <a:pt x="226" y="280"/>
                </a:cubicBezTo>
                <a:cubicBezTo>
                  <a:pt x="227" y="288"/>
                  <a:pt x="227" y="288"/>
                  <a:pt x="227" y="288"/>
                </a:cubicBezTo>
                <a:cubicBezTo>
                  <a:pt x="228" y="289"/>
                  <a:pt x="227" y="291"/>
                  <a:pt x="226" y="291"/>
                </a:cubicBezTo>
                <a:cubicBezTo>
                  <a:pt x="220" y="293"/>
                  <a:pt x="220" y="293"/>
                  <a:pt x="220" y="293"/>
                </a:cubicBezTo>
                <a:cubicBezTo>
                  <a:pt x="219" y="294"/>
                  <a:pt x="218" y="293"/>
                  <a:pt x="218" y="293"/>
                </a:cubicBezTo>
                <a:cubicBezTo>
                  <a:pt x="212" y="285"/>
                  <a:pt x="212" y="285"/>
                  <a:pt x="212" y="285"/>
                </a:cubicBezTo>
                <a:cubicBezTo>
                  <a:pt x="211" y="285"/>
                  <a:pt x="210" y="285"/>
                  <a:pt x="210" y="285"/>
                </a:cubicBezTo>
                <a:cubicBezTo>
                  <a:pt x="209" y="285"/>
                  <a:pt x="209" y="285"/>
                  <a:pt x="209" y="285"/>
                </a:cubicBezTo>
                <a:cubicBezTo>
                  <a:pt x="205" y="293"/>
                  <a:pt x="205" y="293"/>
                  <a:pt x="205" y="293"/>
                </a:cubicBezTo>
                <a:cubicBezTo>
                  <a:pt x="204" y="294"/>
                  <a:pt x="203" y="295"/>
                  <a:pt x="202" y="294"/>
                </a:cubicBezTo>
                <a:cubicBezTo>
                  <a:pt x="196" y="292"/>
                  <a:pt x="196" y="292"/>
                  <a:pt x="196" y="292"/>
                </a:cubicBezTo>
                <a:cubicBezTo>
                  <a:pt x="195" y="292"/>
                  <a:pt x="195" y="291"/>
                  <a:pt x="195" y="290"/>
                </a:cubicBezTo>
                <a:cubicBezTo>
                  <a:pt x="195" y="281"/>
                  <a:pt x="195" y="281"/>
                  <a:pt x="195" y="281"/>
                </a:cubicBezTo>
                <a:cubicBezTo>
                  <a:pt x="195" y="280"/>
                  <a:pt x="194" y="280"/>
                  <a:pt x="193" y="279"/>
                </a:cubicBezTo>
                <a:cubicBezTo>
                  <a:pt x="184" y="282"/>
                  <a:pt x="184" y="282"/>
                  <a:pt x="184" y="282"/>
                </a:cubicBezTo>
                <a:cubicBezTo>
                  <a:pt x="184" y="283"/>
                  <a:pt x="182" y="282"/>
                  <a:pt x="182" y="281"/>
                </a:cubicBezTo>
                <a:cubicBezTo>
                  <a:pt x="178" y="276"/>
                  <a:pt x="178" y="276"/>
                  <a:pt x="178" y="276"/>
                </a:cubicBezTo>
                <a:cubicBezTo>
                  <a:pt x="178" y="275"/>
                  <a:pt x="178" y="274"/>
                  <a:pt x="179" y="273"/>
                </a:cubicBezTo>
                <a:cubicBezTo>
                  <a:pt x="185" y="267"/>
                  <a:pt x="185" y="267"/>
                  <a:pt x="185" y="267"/>
                </a:cubicBezTo>
                <a:cubicBezTo>
                  <a:pt x="185" y="266"/>
                  <a:pt x="185" y="264"/>
                  <a:pt x="185" y="263"/>
                </a:cubicBezTo>
                <a:cubicBezTo>
                  <a:pt x="176" y="260"/>
                  <a:pt x="176" y="260"/>
                  <a:pt x="176" y="260"/>
                </a:cubicBezTo>
                <a:cubicBezTo>
                  <a:pt x="175" y="259"/>
                  <a:pt x="175" y="258"/>
                  <a:pt x="175" y="257"/>
                </a:cubicBezTo>
                <a:cubicBezTo>
                  <a:pt x="176" y="251"/>
                  <a:pt x="176" y="251"/>
                  <a:pt x="176" y="251"/>
                </a:cubicBezTo>
                <a:cubicBezTo>
                  <a:pt x="176" y="250"/>
                  <a:pt x="177" y="249"/>
                  <a:pt x="178" y="249"/>
                </a:cubicBezTo>
                <a:cubicBezTo>
                  <a:pt x="187" y="249"/>
                  <a:pt x="187" y="249"/>
                  <a:pt x="187" y="249"/>
                </a:cubicBezTo>
                <a:cubicBezTo>
                  <a:pt x="187" y="248"/>
                  <a:pt x="188" y="247"/>
                  <a:pt x="188" y="247"/>
                </a:cubicBezTo>
                <a:cubicBezTo>
                  <a:pt x="184" y="239"/>
                  <a:pt x="184" y="239"/>
                  <a:pt x="184" y="239"/>
                </a:cubicBezTo>
                <a:cubicBezTo>
                  <a:pt x="184" y="238"/>
                  <a:pt x="184" y="236"/>
                  <a:pt x="185" y="236"/>
                </a:cubicBezTo>
                <a:cubicBezTo>
                  <a:pt x="189" y="232"/>
                  <a:pt x="189" y="232"/>
                  <a:pt x="189" y="232"/>
                </a:cubicBezTo>
                <a:cubicBezTo>
                  <a:pt x="190" y="231"/>
                  <a:pt x="191" y="231"/>
                  <a:pt x="192" y="232"/>
                </a:cubicBezTo>
                <a:cubicBezTo>
                  <a:pt x="199" y="237"/>
                  <a:pt x="199" y="237"/>
                  <a:pt x="199" y="237"/>
                </a:cubicBezTo>
                <a:cubicBezTo>
                  <a:pt x="200" y="237"/>
                  <a:pt x="201" y="236"/>
                  <a:pt x="202" y="236"/>
                </a:cubicBezTo>
                <a:cubicBezTo>
                  <a:pt x="204" y="227"/>
                  <a:pt x="204" y="227"/>
                  <a:pt x="204" y="227"/>
                </a:cubicBezTo>
                <a:cubicBezTo>
                  <a:pt x="204" y="226"/>
                  <a:pt x="205" y="225"/>
                  <a:pt x="206" y="225"/>
                </a:cubicBezTo>
                <a:cubicBezTo>
                  <a:pt x="213" y="225"/>
                  <a:pt x="213" y="225"/>
                  <a:pt x="213" y="225"/>
                </a:cubicBezTo>
                <a:cubicBezTo>
                  <a:pt x="214" y="225"/>
                  <a:pt x="215" y="226"/>
                  <a:pt x="215" y="227"/>
                </a:cubicBezTo>
                <a:cubicBezTo>
                  <a:pt x="217" y="236"/>
                  <a:pt x="217" y="236"/>
                  <a:pt x="217" y="236"/>
                </a:cubicBezTo>
                <a:cubicBezTo>
                  <a:pt x="218" y="236"/>
                  <a:pt x="218" y="237"/>
                  <a:pt x="219" y="237"/>
                </a:cubicBezTo>
                <a:cubicBezTo>
                  <a:pt x="226" y="232"/>
                  <a:pt x="226" y="232"/>
                  <a:pt x="226" y="232"/>
                </a:cubicBezTo>
                <a:cubicBezTo>
                  <a:pt x="227" y="231"/>
                  <a:pt x="229" y="231"/>
                  <a:pt x="229" y="232"/>
                </a:cubicBezTo>
                <a:cubicBezTo>
                  <a:pt x="234" y="236"/>
                  <a:pt x="234" y="236"/>
                  <a:pt x="234" y="236"/>
                </a:cubicBezTo>
                <a:cubicBezTo>
                  <a:pt x="235" y="236"/>
                  <a:pt x="235" y="238"/>
                  <a:pt x="235" y="239"/>
                </a:cubicBezTo>
                <a:close/>
                <a:moveTo>
                  <a:pt x="223" y="260"/>
                </a:moveTo>
                <a:cubicBezTo>
                  <a:pt x="223" y="253"/>
                  <a:pt x="217" y="247"/>
                  <a:pt x="210" y="247"/>
                </a:cubicBezTo>
                <a:cubicBezTo>
                  <a:pt x="202" y="247"/>
                  <a:pt x="196" y="253"/>
                  <a:pt x="196" y="260"/>
                </a:cubicBezTo>
                <a:cubicBezTo>
                  <a:pt x="196" y="268"/>
                  <a:pt x="202" y="273"/>
                  <a:pt x="210" y="273"/>
                </a:cubicBezTo>
                <a:cubicBezTo>
                  <a:pt x="217" y="273"/>
                  <a:pt x="223" y="268"/>
                  <a:pt x="223" y="260"/>
                </a:cubicBezTo>
                <a:close/>
                <a:moveTo>
                  <a:pt x="457" y="599"/>
                </a:moveTo>
                <a:cubicBezTo>
                  <a:pt x="454" y="599"/>
                  <a:pt x="451" y="602"/>
                  <a:pt x="451" y="605"/>
                </a:cubicBezTo>
                <a:cubicBezTo>
                  <a:pt x="451" y="608"/>
                  <a:pt x="454" y="610"/>
                  <a:pt x="457" y="610"/>
                </a:cubicBezTo>
                <a:cubicBezTo>
                  <a:pt x="460" y="610"/>
                  <a:pt x="463" y="608"/>
                  <a:pt x="463" y="605"/>
                </a:cubicBezTo>
                <a:cubicBezTo>
                  <a:pt x="463" y="602"/>
                  <a:pt x="460" y="599"/>
                  <a:pt x="457" y="599"/>
                </a:cubicBezTo>
                <a:close/>
                <a:moveTo>
                  <a:pt x="482" y="583"/>
                </a:moveTo>
                <a:cubicBezTo>
                  <a:pt x="478" y="591"/>
                  <a:pt x="478" y="591"/>
                  <a:pt x="478" y="591"/>
                </a:cubicBezTo>
                <a:cubicBezTo>
                  <a:pt x="478" y="592"/>
                  <a:pt x="479" y="592"/>
                  <a:pt x="479" y="593"/>
                </a:cubicBezTo>
                <a:cubicBezTo>
                  <a:pt x="488" y="593"/>
                  <a:pt x="488" y="593"/>
                  <a:pt x="488" y="593"/>
                </a:cubicBezTo>
                <a:cubicBezTo>
                  <a:pt x="489" y="593"/>
                  <a:pt x="490" y="594"/>
                  <a:pt x="491" y="595"/>
                </a:cubicBezTo>
                <a:cubicBezTo>
                  <a:pt x="492" y="601"/>
                  <a:pt x="492" y="601"/>
                  <a:pt x="492" y="601"/>
                </a:cubicBezTo>
                <a:cubicBezTo>
                  <a:pt x="492" y="602"/>
                  <a:pt x="491" y="604"/>
                  <a:pt x="490" y="604"/>
                </a:cubicBezTo>
                <a:cubicBezTo>
                  <a:pt x="482" y="607"/>
                  <a:pt x="482" y="607"/>
                  <a:pt x="482" y="607"/>
                </a:cubicBezTo>
                <a:cubicBezTo>
                  <a:pt x="482" y="608"/>
                  <a:pt x="482" y="609"/>
                  <a:pt x="481" y="610"/>
                </a:cubicBezTo>
                <a:cubicBezTo>
                  <a:pt x="488" y="616"/>
                  <a:pt x="488" y="616"/>
                  <a:pt x="488" y="616"/>
                </a:cubicBezTo>
                <a:cubicBezTo>
                  <a:pt x="489" y="617"/>
                  <a:pt x="489" y="618"/>
                  <a:pt x="489" y="619"/>
                </a:cubicBezTo>
                <a:cubicBezTo>
                  <a:pt x="486" y="624"/>
                  <a:pt x="486" y="624"/>
                  <a:pt x="486" y="624"/>
                </a:cubicBezTo>
                <a:cubicBezTo>
                  <a:pt x="485" y="625"/>
                  <a:pt x="484" y="626"/>
                  <a:pt x="483" y="626"/>
                </a:cubicBezTo>
                <a:cubicBezTo>
                  <a:pt x="474" y="623"/>
                  <a:pt x="474" y="623"/>
                  <a:pt x="474" y="623"/>
                </a:cubicBezTo>
                <a:cubicBezTo>
                  <a:pt x="474" y="623"/>
                  <a:pt x="474" y="623"/>
                  <a:pt x="473" y="624"/>
                </a:cubicBezTo>
                <a:cubicBezTo>
                  <a:pt x="475" y="633"/>
                  <a:pt x="475" y="633"/>
                  <a:pt x="475" y="633"/>
                </a:cubicBezTo>
                <a:cubicBezTo>
                  <a:pt x="475" y="634"/>
                  <a:pt x="475" y="635"/>
                  <a:pt x="474" y="635"/>
                </a:cubicBezTo>
                <a:cubicBezTo>
                  <a:pt x="468" y="638"/>
                  <a:pt x="468" y="638"/>
                  <a:pt x="468" y="638"/>
                </a:cubicBezTo>
                <a:cubicBezTo>
                  <a:pt x="467" y="638"/>
                  <a:pt x="466" y="638"/>
                  <a:pt x="465" y="637"/>
                </a:cubicBezTo>
                <a:cubicBezTo>
                  <a:pt x="460" y="630"/>
                  <a:pt x="460" y="630"/>
                  <a:pt x="460" y="630"/>
                </a:cubicBezTo>
                <a:cubicBezTo>
                  <a:pt x="459" y="630"/>
                  <a:pt x="458" y="630"/>
                  <a:pt x="457" y="630"/>
                </a:cubicBezTo>
                <a:cubicBezTo>
                  <a:pt x="457" y="630"/>
                  <a:pt x="457" y="630"/>
                  <a:pt x="457" y="630"/>
                </a:cubicBezTo>
                <a:cubicBezTo>
                  <a:pt x="453" y="638"/>
                  <a:pt x="453" y="638"/>
                  <a:pt x="453" y="638"/>
                </a:cubicBezTo>
                <a:cubicBezTo>
                  <a:pt x="452" y="639"/>
                  <a:pt x="451" y="639"/>
                  <a:pt x="450" y="639"/>
                </a:cubicBezTo>
                <a:cubicBezTo>
                  <a:pt x="444" y="637"/>
                  <a:pt x="444" y="637"/>
                  <a:pt x="444" y="637"/>
                </a:cubicBezTo>
                <a:cubicBezTo>
                  <a:pt x="443" y="637"/>
                  <a:pt x="442" y="636"/>
                  <a:pt x="442" y="634"/>
                </a:cubicBezTo>
                <a:cubicBezTo>
                  <a:pt x="443" y="626"/>
                  <a:pt x="443" y="626"/>
                  <a:pt x="443" y="626"/>
                </a:cubicBezTo>
                <a:cubicBezTo>
                  <a:pt x="442" y="625"/>
                  <a:pt x="442" y="624"/>
                  <a:pt x="441" y="624"/>
                </a:cubicBezTo>
                <a:cubicBezTo>
                  <a:pt x="432" y="627"/>
                  <a:pt x="432" y="627"/>
                  <a:pt x="432" y="627"/>
                </a:cubicBezTo>
                <a:cubicBezTo>
                  <a:pt x="431" y="627"/>
                  <a:pt x="430" y="627"/>
                  <a:pt x="429" y="626"/>
                </a:cubicBezTo>
                <a:cubicBezTo>
                  <a:pt x="426" y="621"/>
                  <a:pt x="426" y="621"/>
                  <a:pt x="426" y="621"/>
                </a:cubicBezTo>
                <a:cubicBezTo>
                  <a:pt x="426" y="620"/>
                  <a:pt x="426" y="618"/>
                  <a:pt x="426" y="618"/>
                </a:cubicBezTo>
                <a:cubicBezTo>
                  <a:pt x="433" y="611"/>
                  <a:pt x="433" y="611"/>
                  <a:pt x="433" y="611"/>
                </a:cubicBezTo>
                <a:cubicBezTo>
                  <a:pt x="433" y="610"/>
                  <a:pt x="432" y="609"/>
                  <a:pt x="432" y="607"/>
                </a:cubicBezTo>
                <a:cubicBezTo>
                  <a:pt x="424" y="604"/>
                  <a:pt x="424" y="604"/>
                  <a:pt x="424" y="604"/>
                </a:cubicBezTo>
                <a:cubicBezTo>
                  <a:pt x="423" y="604"/>
                  <a:pt x="422" y="602"/>
                  <a:pt x="423" y="602"/>
                </a:cubicBezTo>
                <a:cubicBezTo>
                  <a:pt x="423" y="595"/>
                  <a:pt x="423" y="595"/>
                  <a:pt x="423" y="595"/>
                </a:cubicBezTo>
                <a:cubicBezTo>
                  <a:pt x="424" y="594"/>
                  <a:pt x="425" y="593"/>
                  <a:pt x="426" y="593"/>
                </a:cubicBezTo>
                <a:cubicBezTo>
                  <a:pt x="435" y="593"/>
                  <a:pt x="435" y="593"/>
                  <a:pt x="435" y="593"/>
                </a:cubicBezTo>
                <a:cubicBezTo>
                  <a:pt x="435" y="592"/>
                  <a:pt x="436" y="592"/>
                  <a:pt x="436" y="591"/>
                </a:cubicBezTo>
                <a:cubicBezTo>
                  <a:pt x="432" y="583"/>
                  <a:pt x="432" y="583"/>
                  <a:pt x="432" y="583"/>
                </a:cubicBezTo>
                <a:cubicBezTo>
                  <a:pt x="431" y="582"/>
                  <a:pt x="431" y="581"/>
                  <a:pt x="432" y="580"/>
                </a:cubicBezTo>
                <a:cubicBezTo>
                  <a:pt x="437" y="576"/>
                  <a:pt x="437" y="576"/>
                  <a:pt x="437" y="576"/>
                </a:cubicBezTo>
                <a:cubicBezTo>
                  <a:pt x="438" y="575"/>
                  <a:pt x="439" y="575"/>
                  <a:pt x="440" y="576"/>
                </a:cubicBezTo>
                <a:cubicBezTo>
                  <a:pt x="447" y="582"/>
                  <a:pt x="447" y="582"/>
                  <a:pt x="447" y="582"/>
                </a:cubicBezTo>
                <a:cubicBezTo>
                  <a:pt x="448" y="581"/>
                  <a:pt x="449" y="581"/>
                  <a:pt x="450" y="581"/>
                </a:cubicBezTo>
                <a:cubicBezTo>
                  <a:pt x="452" y="572"/>
                  <a:pt x="452" y="572"/>
                  <a:pt x="452" y="572"/>
                </a:cubicBezTo>
                <a:cubicBezTo>
                  <a:pt x="452" y="571"/>
                  <a:pt x="453" y="570"/>
                  <a:pt x="454" y="570"/>
                </a:cubicBezTo>
                <a:cubicBezTo>
                  <a:pt x="460" y="570"/>
                  <a:pt x="460" y="570"/>
                  <a:pt x="460" y="570"/>
                </a:cubicBezTo>
                <a:cubicBezTo>
                  <a:pt x="461" y="570"/>
                  <a:pt x="462" y="571"/>
                  <a:pt x="462" y="572"/>
                </a:cubicBezTo>
                <a:cubicBezTo>
                  <a:pt x="464" y="581"/>
                  <a:pt x="464" y="581"/>
                  <a:pt x="464" y="581"/>
                </a:cubicBezTo>
                <a:cubicBezTo>
                  <a:pt x="465" y="581"/>
                  <a:pt x="466" y="581"/>
                  <a:pt x="467" y="582"/>
                </a:cubicBezTo>
                <a:cubicBezTo>
                  <a:pt x="474" y="576"/>
                  <a:pt x="474" y="576"/>
                  <a:pt x="474" y="576"/>
                </a:cubicBezTo>
                <a:cubicBezTo>
                  <a:pt x="475" y="575"/>
                  <a:pt x="476" y="575"/>
                  <a:pt x="477" y="576"/>
                </a:cubicBezTo>
                <a:cubicBezTo>
                  <a:pt x="482" y="580"/>
                  <a:pt x="482" y="580"/>
                  <a:pt x="482" y="580"/>
                </a:cubicBezTo>
                <a:cubicBezTo>
                  <a:pt x="483" y="581"/>
                  <a:pt x="483" y="582"/>
                  <a:pt x="482" y="583"/>
                </a:cubicBezTo>
                <a:close/>
                <a:moveTo>
                  <a:pt x="470" y="605"/>
                </a:moveTo>
                <a:cubicBezTo>
                  <a:pt x="470" y="597"/>
                  <a:pt x="464" y="591"/>
                  <a:pt x="457" y="591"/>
                </a:cubicBezTo>
                <a:cubicBezTo>
                  <a:pt x="450" y="591"/>
                  <a:pt x="444" y="597"/>
                  <a:pt x="444" y="605"/>
                </a:cubicBezTo>
                <a:cubicBezTo>
                  <a:pt x="444" y="612"/>
                  <a:pt x="450" y="618"/>
                  <a:pt x="457" y="618"/>
                </a:cubicBezTo>
                <a:cubicBezTo>
                  <a:pt x="464" y="618"/>
                  <a:pt x="470" y="612"/>
                  <a:pt x="470" y="605"/>
                </a:cubicBezTo>
                <a:close/>
                <a:moveTo>
                  <a:pt x="528" y="610"/>
                </a:moveTo>
                <a:cubicBezTo>
                  <a:pt x="531" y="610"/>
                  <a:pt x="534" y="608"/>
                  <a:pt x="534" y="605"/>
                </a:cubicBezTo>
                <a:cubicBezTo>
                  <a:pt x="534" y="602"/>
                  <a:pt x="531" y="599"/>
                  <a:pt x="528" y="599"/>
                </a:cubicBezTo>
                <a:cubicBezTo>
                  <a:pt x="525" y="599"/>
                  <a:pt x="522" y="602"/>
                  <a:pt x="522" y="605"/>
                </a:cubicBezTo>
                <a:cubicBezTo>
                  <a:pt x="522" y="608"/>
                  <a:pt x="525" y="610"/>
                  <a:pt x="528" y="610"/>
                </a:cubicBezTo>
                <a:close/>
                <a:moveTo>
                  <a:pt x="163" y="224"/>
                </a:moveTo>
                <a:cubicBezTo>
                  <a:pt x="164" y="225"/>
                  <a:pt x="165" y="225"/>
                  <a:pt x="166" y="225"/>
                </a:cubicBezTo>
                <a:cubicBezTo>
                  <a:pt x="167" y="226"/>
                  <a:pt x="168" y="225"/>
                  <a:pt x="169" y="224"/>
                </a:cubicBezTo>
                <a:cubicBezTo>
                  <a:pt x="169" y="224"/>
                  <a:pt x="169" y="224"/>
                  <a:pt x="173" y="216"/>
                </a:cubicBezTo>
                <a:cubicBezTo>
                  <a:pt x="173" y="216"/>
                  <a:pt x="173" y="216"/>
                  <a:pt x="174" y="216"/>
                </a:cubicBezTo>
                <a:cubicBezTo>
                  <a:pt x="174" y="216"/>
                  <a:pt x="175" y="216"/>
                  <a:pt x="176" y="216"/>
                </a:cubicBezTo>
                <a:cubicBezTo>
                  <a:pt x="176" y="216"/>
                  <a:pt x="176" y="216"/>
                  <a:pt x="182" y="224"/>
                </a:cubicBezTo>
                <a:cubicBezTo>
                  <a:pt x="182" y="224"/>
                  <a:pt x="183" y="225"/>
                  <a:pt x="184" y="224"/>
                </a:cubicBezTo>
                <a:cubicBezTo>
                  <a:pt x="184" y="224"/>
                  <a:pt x="184" y="224"/>
                  <a:pt x="190" y="222"/>
                </a:cubicBezTo>
                <a:cubicBezTo>
                  <a:pt x="191" y="222"/>
                  <a:pt x="192" y="220"/>
                  <a:pt x="191" y="220"/>
                </a:cubicBezTo>
                <a:cubicBezTo>
                  <a:pt x="191" y="220"/>
                  <a:pt x="191" y="220"/>
                  <a:pt x="190" y="211"/>
                </a:cubicBezTo>
                <a:cubicBezTo>
                  <a:pt x="190" y="210"/>
                  <a:pt x="190" y="210"/>
                  <a:pt x="191" y="209"/>
                </a:cubicBezTo>
                <a:cubicBezTo>
                  <a:pt x="191" y="209"/>
                  <a:pt x="191" y="209"/>
                  <a:pt x="199" y="212"/>
                </a:cubicBezTo>
                <a:cubicBezTo>
                  <a:pt x="201" y="212"/>
                  <a:pt x="202" y="212"/>
                  <a:pt x="202" y="211"/>
                </a:cubicBezTo>
                <a:cubicBezTo>
                  <a:pt x="202" y="211"/>
                  <a:pt x="202" y="211"/>
                  <a:pt x="205" y="205"/>
                </a:cubicBezTo>
                <a:cubicBezTo>
                  <a:pt x="206" y="204"/>
                  <a:pt x="205" y="203"/>
                  <a:pt x="205" y="203"/>
                </a:cubicBezTo>
                <a:cubicBezTo>
                  <a:pt x="205" y="203"/>
                  <a:pt x="205" y="203"/>
                  <a:pt x="198" y="197"/>
                </a:cubicBezTo>
                <a:cubicBezTo>
                  <a:pt x="198" y="196"/>
                  <a:pt x="198" y="195"/>
                  <a:pt x="198" y="194"/>
                </a:cubicBezTo>
                <a:cubicBezTo>
                  <a:pt x="198" y="194"/>
                  <a:pt x="198" y="194"/>
                  <a:pt x="207" y="191"/>
                </a:cubicBezTo>
                <a:cubicBezTo>
                  <a:pt x="208" y="190"/>
                  <a:pt x="208" y="189"/>
                  <a:pt x="208" y="188"/>
                </a:cubicBezTo>
                <a:cubicBezTo>
                  <a:pt x="207" y="182"/>
                  <a:pt x="207" y="182"/>
                  <a:pt x="207" y="182"/>
                </a:cubicBezTo>
                <a:cubicBezTo>
                  <a:pt x="207" y="181"/>
                  <a:pt x="206" y="181"/>
                  <a:pt x="206" y="180"/>
                </a:cubicBezTo>
                <a:cubicBezTo>
                  <a:pt x="191" y="194"/>
                  <a:pt x="177" y="209"/>
                  <a:pt x="163" y="224"/>
                </a:cubicBezTo>
                <a:close/>
                <a:moveTo>
                  <a:pt x="364" y="455"/>
                </a:moveTo>
                <a:cubicBezTo>
                  <a:pt x="364" y="455"/>
                  <a:pt x="365" y="454"/>
                  <a:pt x="365" y="453"/>
                </a:cubicBezTo>
                <a:cubicBezTo>
                  <a:pt x="361" y="445"/>
                  <a:pt x="361" y="445"/>
                  <a:pt x="361" y="445"/>
                </a:cubicBezTo>
                <a:cubicBezTo>
                  <a:pt x="360" y="444"/>
                  <a:pt x="361" y="443"/>
                  <a:pt x="361" y="442"/>
                </a:cubicBezTo>
                <a:cubicBezTo>
                  <a:pt x="366" y="438"/>
                  <a:pt x="366" y="438"/>
                  <a:pt x="366" y="438"/>
                </a:cubicBezTo>
                <a:cubicBezTo>
                  <a:pt x="367" y="438"/>
                  <a:pt x="368" y="438"/>
                  <a:pt x="369" y="438"/>
                </a:cubicBezTo>
                <a:cubicBezTo>
                  <a:pt x="376" y="444"/>
                  <a:pt x="376" y="444"/>
                  <a:pt x="376" y="444"/>
                </a:cubicBezTo>
                <a:cubicBezTo>
                  <a:pt x="377" y="443"/>
                  <a:pt x="378" y="443"/>
                  <a:pt x="379" y="443"/>
                </a:cubicBezTo>
                <a:cubicBezTo>
                  <a:pt x="381" y="434"/>
                  <a:pt x="381" y="434"/>
                  <a:pt x="381" y="434"/>
                </a:cubicBezTo>
                <a:cubicBezTo>
                  <a:pt x="381" y="433"/>
                  <a:pt x="382" y="432"/>
                  <a:pt x="383" y="432"/>
                </a:cubicBezTo>
                <a:cubicBezTo>
                  <a:pt x="389" y="432"/>
                  <a:pt x="389" y="432"/>
                  <a:pt x="389" y="432"/>
                </a:cubicBezTo>
                <a:cubicBezTo>
                  <a:pt x="390" y="432"/>
                  <a:pt x="391" y="433"/>
                  <a:pt x="391" y="434"/>
                </a:cubicBezTo>
                <a:cubicBezTo>
                  <a:pt x="393" y="443"/>
                  <a:pt x="393" y="443"/>
                  <a:pt x="393" y="443"/>
                </a:cubicBezTo>
                <a:cubicBezTo>
                  <a:pt x="394" y="443"/>
                  <a:pt x="395" y="443"/>
                  <a:pt x="396" y="444"/>
                </a:cubicBezTo>
                <a:cubicBezTo>
                  <a:pt x="403" y="438"/>
                  <a:pt x="403" y="438"/>
                  <a:pt x="403" y="438"/>
                </a:cubicBezTo>
                <a:cubicBezTo>
                  <a:pt x="404" y="438"/>
                  <a:pt x="405" y="438"/>
                  <a:pt x="406" y="438"/>
                </a:cubicBezTo>
                <a:cubicBezTo>
                  <a:pt x="411" y="442"/>
                  <a:pt x="411" y="442"/>
                  <a:pt x="411" y="442"/>
                </a:cubicBezTo>
                <a:cubicBezTo>
                  <a:pt x="412" y="443"/>
                  <a:pt x="412" y="444"/>
                  <a:pt x="411" y="445"/>
                </a:cubicBezTo>
                <a:cubicBezTo>
                  <a:pt x="407" y="453"/>
                  <a:pt x="407" y="453"/>
                  <a:pt x="407" y="453"/>
                </a:cubicBezTo>
                <a:cubicBezTo>
                  <a:pt x="407" y="454"/>
                  <a:pt x="408" y="455"/>
                  <a:pt x="408" y="455"/>
                </a:cubicBezTo>
                <a:cubicBezTo>
                  <a:pt x="418" y="455"/>
                  <a:pt x="418" y="455"/>
                  <a:pt x="418" y="455"/>
                </a:cubicBezTo>
                <a:cubicBezTo>
                  <a:pt x="418" y="455"/>
                  <a:pt x="419" y="456"/>
                  <a:pt x="420" y="458"/>
                </a:cubicBezTo>
                <a:cubicBezTo>
                  <a:pt x="421" y="463"/>
                  <a:pt x="421" y="463"/>
                  <a:pt x="421" y="463"/>
                </a:cubicBezTo>
                <a:cubicBezTo>
                  <a:pt x="421" y="465"/>
                  <a:pt x="420" y="466"/>
                  <a:pt x="419" y="466"/>
                </a:cubicBezTo>
                <a:cubicBezTo>
                  <a:pt x="411" y="470"/>
                  <a:pt x="411" y="470"/>
                  <a:pt x="411" y="470"/>
                </a:cubicBezTo>
                <a:cubicBezTo>
                  <a:pt x="411" y="471"/>
                  <a:pt x="411" y="471"/>
                  <a:pt x="410" y="472"/>
                </a:cubicBezTo>
                <a:cubicBezTo>
                  <a:pt x="418" y="478"/>
                  <a:pt x="418" y="478"/>
                  <a:pt x="418" y="478"/>
                </a:cubicBezTo>
                <a:cubicBezTo>
                  <a:pt x="418" y="479"/>
                  <a:pt x="418" y="480"/>
                  <a:pt x="418" y="481"/>
                </a:cubicBezTo>
                <a:cubicBezTo>
                  <a:pt x="415" y="487"/>
                  <a:pt x="415" y="487"/>
                  <a:pt x="415" y="487"/>
                </a:cubicBezTo>
                <a:cubicBezTo>
                  <a:pt x="414" y="487"/>
                  <a:pt x="413" y="488"/>
                  <a:pt x="412" y="488"/>
                </a:cubicBezTo>
                <a:cubicBezTo>
                  <a:pt x="403" y="485"/>
                  <a:pt x="403" y="485"/>
                  <a:pt x="403" y="485"/>
                </a:cubicBezTo>
                <a:cubicBezTo>
                  <a:pt x="403" y="485"/>
                  <a:pt x="403" y="486"/>
                  <a:pt x="402" y="486"/>
                </a:cubicBezTo>
                <a:cubicBezTo>
                  <a:pt x="404" y="495"/>
                  <a:pt x="404" y="495"/>
                  <a:pt x="404" y="495"/>
                </a:cubicBezTo>
                <a:cubicBezTo>
                  <a:pt x="404" y="496"/>
                  <a:pt x="404" y="497"/>
                  <a:pt x="403" y="498"/>
                </a:cubicBezTo>
                <a:cubicBezTo>
                  <a:pt x="397" y="500"/>
                  <a:pt x="397" y="500"/>
                  <a:pt x="397" y="500"/>
                </a:cubicBezTo>
                <a:cubicBezTo>
                  <a:pt x="396" y="501"/>
                  <a:pt x="395" y="500"/>
                  <a:pt x="394" y="499"/>
                </a:cubicBezTo>
                <a:cubicBezTo>
                  <a:pt x="389" y="492"/>
                  <a:pt x="389" y="492"/>
                  <a:pt x="389" y="492"/>
                </a:cubicBezTo>
                <a:cubicBezTo>
                  <a:pt x="388" y="492"/>
                  <a:pt x="387" y="492"/>
                  <a:pt x="386" y="492"/>
                </a:cubicBezTo>
                <a:cubicBezTo>
                  <a:pt x="386" y="492"/>
                  <a:pt x="386" y="492"/>
                  <a:pt x="386" y="492"/>
                </a:cubicBezTo>
                <a:cubicBezTo>
                  <a:pt x="382" y="500"/>
                  <a:pt x="382" y="500"/>
                  <a:pt x="382" y="500"/>
                </a:cubicBezTo>
                <a:cubicBezTo>
                  <a:pt x="381" y="501"/>
                  <a:pt x="380" y="501"/>
                  <a:pt x="379" y="501"/>
                </a:cubicBezTo>
                <a:cubicBezTo>
                  <a:pt x="373" y="499"/>
                  <a:pt x="373" y="499"/>
                  <a:pt x="373" y="499"/>
                </a:cubicBezTo>
                <a:cubicBezTo>
                  <a:pt x="372" y="499"/>
                  <a:pt x="371" y="498"/>
                  <a:pt x="371" y="497"/>
                </a:cubicBezTo>
                <a:cubicBezTo>
                  <a:pt x="372" y="488"/>
                  <a:pt x="372" y="488"/>
                  <a:pt x="372" y="488"/>
                </a:cubicBezTo>
                <a:cubicBezTo>
                  <a:pt x="371" y="487"/>
                  <a:pt x="371" y="487"/>
                  <a:pt x="370" y="486"/>
                </a:cubicBezTo>
                <a:cubicBezTo>
                  <a:pt x="361" y="489"/>
                  <a:pt x="361" y="489"/>
                  <a:pt x="361" y="489"/>
                </a:cubicBezTo>
                <a:cubicBezTo>
                  <a:pt x="360" y="489"/>
                  <a:pt x="359" y="489"/>
                  <a:pt x="358" y="488"/>
                </a:cubicBezTo>
                <a:cubicBezTo>
                  <a:pt x="355" y="483"/>
                  <a:pt x="355" y="483"/>
                  <a:pt x="355" y="483"/>
                </a:cubicBezTo>
                <a:cubicBezTo>
                  <a:pt x="355" y="482"/>
                  <a:pt x="355" y="481"/>
                  <a:pt x="356" y="480"/>
                </a:cubicBezTo>
                <a:cubicBezTo>
                  <a:pt x="362" y="474"/>
                  <a:pt x="362" y="474"/>
                  <a:pt x="362" y="474"/>
                </a:cubicBezTo>
                <a:cubicBezTo>
                  <a:pt x="362" y="472"/>
                  <a:pt x="361" y="471"/>
                  <a:pt x="361" y="470"/>
                </a:cubicBezTo>
                <a:cubicBezTo>
                  <a:pt x="353" y="466"/>
                  <a:pt x="353" y="466"/>
                  <a:pt x="353" y="466"/>
                </a:cubicBezTo>
                <a:cubicBezTo>
                  <a:pt x="352" y="466"/>
                  <a:pt x="351" y="465"/>
                  <a:pt x="352" y="464"/>
                </a:cubicBezTo>
                <a:cubicBezTo>
                  <a:pt x="353" y="458"/>
                  <a:pt x="353" y="458"/>
                  <a:pt x="353" y="458"/>
                </a:cubicBezTo>
                <a:cubicBezTo>
                  <a:pt x="353" y="456"/>
                  <a:pt x="354" y="455"/>
                  <a:pt x="355" y="455"/>
                </a:cubicBezTo>
                <a:cubicBezTo>
                  <a:pt x="364" y="455"/>
                  <a:pt x="364" y="455"/>
                  <a:pt x="364" y="455"/>
                </a:cubicBezTo>
                <a:close/>
                <a:moveTo>
                  <a:pt x="373" y="467"/>
                </a:moveTo>
                <a:cubicBezTo>
                  <a:pt x="373" y="474"/>
                  <a:pt x="379" y="480"/>
                  <a:pt x="386" y="480"/>
                </a:cubicBezTo>
                <a:cubicBezTo>
                  <a:pt x="393" y="480"/>
                  <a:pt x="399" y="474"/>
                  <a:pt x="399" y="467"/>
                </a:cubicBezTo>
                <a:cubicBezTo>
                  <a:pt x="399" y="459"/>
                  <a:pt x="393" y="454"/>
                  <a:pt x="386" y="454"/>
                </a:cubicBezTo>
                <a:cubicBezTo>
                  <a:pt x="379" y="454"/>
                  <a:pt x="373" y="459"/>
                  <a:pt x="373" y="467"/>
                </a:cubicBezTo>
                <a:close/>
                <a:moveTo>
                  <a:pt x="447" y="514"/>
                </a:moveTo>
                <a:cubicBezTo>
                  <a:pt x="443" y="522"/>
                  <a:pt x="443" y="522"/>
                  <a:pt x="443" y="522"/>
                </a:cubicBezTo>
                <a:cubicBezTo>
                  <a:pt x="443" y="523"/>
                  <a:pt x="444" y="523"/>
                  <a:pt x="444" y="524"/>
                </a:cubicBezTo>
                <a:cubicBezTo>
                  <a:pt x="454" y="524"/>
                  <a:pt x="454" y="524"/>
                  <a:pt x="454" y="524"/>
                </a:cubicBezTo>
                <a:cubicBezTo>
                  <a:pt x="454" y="524"/>
                  <a:pt x="455" y="525"/>
                  <a:pt x="456" y="527"/>
                </a:cubicBezTo>
                <a:cubicBezTo>
                  <a:pt x="457" y="532"/>
                  <a:pt x="457" y="532"/>
                  <a:pt x="457" y="532"/>
                </a:cubicBezTo>
                <a:cubicBezTo>
                  <a:pt x="457" y="534"/>
                  <a:pt x="456" y="535"/>
                  <a:pt x="455" y="535"/>
                </a:cubicBezTo>
                <a:cubicBezTo>
                  <a:pt x="447" y="539"/>
                  <a:pt x="447" y="539"/>
                  <a:pt x="447" y="539"/>
                </a:cubicBezTo>
                <a:cubicBezTo>
                  <a:pt x="447" y="539"/>
                  <a:pt x="447" y="540"/>
                  <a:pt x="446" y="541"/>
                </a:cubicBezTo>
                <a:cubicBezTo>
                  <a:pt x="454" y="547"/>
                  <a:pt x="454" y="547"/>
                  <a:pt x="454" y="547"/>
                </a:cubicBezTo>
                <a:cubicBezTo>
                  <a:pt x="454" y="548"/>
                  <a:pt x="454" y="549"/>
                  <a:pt x="454" y="550"/>
                </a:cubicBezTo>
                <a:cubicBezTo>
                  <a:pt x="451" y="555"/>
                  <a:pt x="451" y="555"/>
                  <a:pt x="451" y="555"/>
                </a:cubicBezTo>
                <a:cubicBezTo>
                  <a:pt x="450" y="556"/>
                  <a:pt x="449" y="557"/>
                  <a:pt x="448" y="557"/>
                </a:cubicBezTo>
                <a:cubicBezTo>
                  <a:pt x="439" y="554"/>
                  <a:pt x="439" y="554"/>
                  <a:pt x="439" y="554"/>
                </a:cubicBezTo>
                <a:cubicBezTo>
                  <a:pt x="439" y="554"/>
                  <a:pt x="439" y="555"/>
                  <a:pt x="438" y="555"/>
                </a:cubicBezTo>
                <a:cubicBezTo>
                  <a:pt x="440" y="564"/>
                  <a:pt x="440" y="564"/>
                  <a:pt x="440" y="564"/>
                </a:cubicBezTo>
                <a:cubicBezTo>
                  <a:pt x="440" y="565"/>
                  <a:pt x="440" y="566"/>
                  <a:pt x="439" y="566"/>
                </a:cubicBezTo>
                <a:cubicBezTo>
                  <a:pt x="433" y="569"/>
                  <a:pt x="433" y="569"/>
                  <a:pt x="433" y="569"/>
                </a:cubicBezTo>
                <a:cubicBezTo>
                  <a:pt x="432" y="570"/>
                  <a:pt x="431" y="569"/>
                  <a:pt x="430" y="568"/>
                </a:cubicBezTo>
                <a:cubicBezTo>
                  <a:pt x="425" y="561"/>
                  <a:pt x="425" y="561"/>
                  <a:pt x="425" y="561"/>
                </a:cubicBezTo>
                <a:cubicBezTo>
                  <a:pt x="424" y="561"/>
                  <a:pt x="423" y="561"/>
                  <a:pt x="422" y="561"/>
                </a:cubicBezTo>
                <a:cubicBezTo>
                  <a:pt x="422" y="561"/>
                  <a:pt x="422" y="561"/>
                  <a:pt x="422" y="561"/>
                </a:cubicBezTo>
                <a:cubicBezTo>
                  <a:pt x="418" y="569"/>
                  <a:pt x="418" y="569"/>
                  <a:pt x="418" y="569"/>
                </a:cubicBezTo>
                <a:cubicBezTo>
                  <a:pt x="417" y="570"/>
                  <a:pt x="416" y="570"/>
                  <a:pt x="415" y="570"/>
                </a:cubicBezTo>
                <a:cubicBezTo>
                  <a:pt x="409" y="568"/>
                  <a:pt x="409" y="568"/>
                  <a:pt x="409" y="568"/>
                </a:cubicBezTo>
                <a:cubicBezTo>
                  <a:pt x="408" y="568"/>
                  <a:pt x="407" y="567"/>
                  <a:pt x="407" y="566"/>
                </a:cubicBezTo>
                <a:cubicBezTo>
                  <a:pt x="408" y="557"/>
                  <a:pt x="408" y="557"/>
                  <a:pt x="408" y="557"/>
                </a:cubicBezTo>
                <a:cubicBezTo>
                  <a:pt x="407" y="556"/>
                  <a:pt x="407" y="555"/>
                  <a:pt x="406" y="555"/>
                </a:cubicBezTo>
                <a:cubicBezTo>
                  <a:pt x="397" y="558"/>
                  <a:pt x="397" y="558"/>
                  <a:pt x="397" y="558"/>
                </a:cubicBezTo>
                <a:cubicBezTo>
                  <a:pt x="396" y="558"/>
                  <a:pt x="395" y="558"/>
                  <a:pt x="394" y="557"/>
                </a:cubicBezTo>
                <a:cubicBezTo>
                  <a:pt x="391" y="552"/>
                  <a:pt x="391" y="552"/>
                  <a:pt x="391" y="552"/>
                </a:cubicBezTo>
                <a:cubicBezTo>
                  <a:pt x="391" y="551"/>
                  <a:pt x="391" y="550"/>
                  <a:pt x="392" y="549"/>
                </a:cubicBezTo>
                <a:cubicBezTo>
                  <a:pt x="398" y="542"/>
                  <a:pt x="398" y="543"/>
                  <a:pt x="398" y="543"/>
                </a:cubicBezTo>
                <a:cubicBezTo>
                  <a:pt x="398" y="541"/>
                  <a:pt x="397" y="540"/>
                  <a:pt x="397" y="539"/>
                </a:cubicBezTo>
                <a:cubicBezTo>
                  <a:pt x="389" y="535"/>
                  <a:pt x="389" y="535"/>
                  <a:pt x="389" y="535"/>
                </a:cubicBezTo>
                <a:cubicBezTo>
                  <a:pt x="388" y="535"/>
                  <a:pt x="387" y="534"/>
                  <a:pt x="388" y="533"/>
                </a:cubicBezTo>
                <a:cubicBezTo>
                  <a:pt x="389" y="527"/>
                  <a:pt x="389" y="527"/>
                  <a:pt x="389" y="527"/>
                </a:cubicBezTo>
                <a:cubicBezTo>
                  <a:pt x="389" y="525"/>
                  <a:pt x="390" y="524"/>
                  <a:pt x="391" y="524"/>
                </a:cubicBezTo>
                <a:cubicBezTo>
                  <a:pt x="400" y="524"/>
                  <a:pt x="400" y="524"/>
                  <a:pt x="400" y="524"/>
                </a:cubicBezTo>
                <a:cubicBezTo>
                  <a:pt x="400" y="523"/>
                  <a:pt x="401" y="523"/>
                  <a:pt x="401" y="522"/>
                </a:cubicBezTo>
                <a:cubicBezTo>
                  <a:pt x="397" y="514"/>
                  <a:pt x="397" y="514"/>
                  <a:pt x="397" y="514"/>
                </a:cubicBezTo>
                <a:cubicBezTo>
                  <a:pt x="396" y="513"/>
                  <a:pt x="397" y="512"/>
                  <a:pt x="397" y="511"/>
                </a:cubicBezTo>
                <a:cubicBezTo>
                  <a:pt x="402" y="507"/>
                  <a:pt x="402" y="507"/>
                  <a:pt x="402" y="507"/>
                </a:cubicBezTo>
                <a:cubicBezTo>
                  <a:pt x="403" y="507"/>
                  <a:pt x="404" y="507"/>
                  <a:pt x="405" y="507"/>
                </a:cubicBezTo>
                <a:cubicBezTo>
                  <a:pt x="412" y="513"/>
                  <a:pt x="412" y="513"/>
                  <a:pt x="412" y="513"/>
                </a:cubicBezTo>
                <a:cubicBezTo>
                  <a:pt x="413" y="512"/>
                  <a:pt x="414" y="512"/>
                  <a:pt x="415" y="512"/>
                </a:cubicBezTo>
                <a:cubicBezTo>
                  <a:pt x="417" y="503"/>
                  <a:pt x="417" y="503"/>
                  <a:pt x="417" y="503"/>
                </a:cubicBezTo>
                <a:cubicBezTo>
                  <a:pt x="417" y="502"/>
                  <a:pt x="418" y="501"/>
                  <a:pt x="419" y="501"/>
                </a:cubicBezTo>
                <a:cubicBezTo>
                  <a:pt x="425" y="501"/>
                  <a:pt x="425" y="501"/>
                  <a:pt x="425" y="501"/>
                </a:cubicBezTo>
                <a:cubicBezTo>
                  <a:pt x="426" y="501"/>
                  <a:pt x="427" y="502"/>
                  <a:pt x="427" y="503"/>
                </a:cubicBezTo>
                <a:cubicBezTo>
                  <a:pt x="429" y="512"/>
                  <a:pt x="429" y="512"/>
                  <a:pt x="429" y="512"/>
                </a:cubicBezTo>
                <a:cubicBezTo>
                  <a:pt x="430" y="512"/>
                  <a:pt x="431" y="512"/>
                  <a:pt x="432" y="513"/>
                </a:cubicBezTo>
                <a:cubicBezTo>
                  <a:pt x="439" y="507"/>
                  <a:pt x="439" y="507"/>
                  <a:pt x="439" y="507"/>
                </a:cubicBezTo>
                <a:cubicBezTo>
                  <a:pt x="440" y="507"/>
                  <a:pt x="441" y="507"/>
                  <a:pt x="442" y="507"/>
                </a:cubicBezTo>
                <a:cubicBezTo>
                  <a:pt x="447" y="511"/>
                  <a:pt x="447" y="511"/>
                  <a:pt x="447" y="511"/>
                </a:cubicBezTo>
                <a:cubicBezTo>
                  <a:pt x="448" y="512"/>
                  <a:pt x="448" y="513"/>
                  <a:pt x="447" y="514"/>
                </a:cubicBezTo>
                <a:close/>
                <a:moveTo>
                  <a:pt x="435" y="536"/>
                </a:moveTo>
                <a:cubicBezTo>
                  <a:pt x="435" y="528"/>
                  <a:pt x="429" y="523"/>
                  <a:pt x="422" y="523"/>
                </a:cubicBezTo>
                <a:cubicBezTo>
                  <a:pt x="415" y="523"/>
                  <a:pt x="409" y="528"/>
                  <a:pt x="409" y="536"/>
                </a:cubicBezTo>
                <a:cubicBezTo>
                  <a:pt x="409" y="543"/>
                  <a:pt x="415" y="549"/>
                  <a:pt x="422" y="549"/>
                </a:cubicBezTo>
                <a:cubicBezTo>
                  <a:pt x="429" y="549"/>
                  <a:pt x="435" y="543"/>
                  <a:pt x="435" y="536"/>
                </a:cubicBezTo>
                <a:close/>
                <a:moveTo>
                  <a:pt x="422" y="530"/>
                </a:moveTo>
                <a:cubicBezTo>
                  <a:pt x="419" y="530"/>
                  <a:pt x="416" y="533"/>
                  <a:pt x="416" y="536"/>
                </a:cubicBezTo>
                <a:cubicBezTo>
                  <a:pt x="416" y="539"/>
                  <a:pt x="419" y="542"/>
                  <a:pt x="422" y="542"/>
                </a:cubicBezTo>
                <a:cubicBezTo>
                  <a:pt x="425" y="542"/>
                  <a:pt x="428" y="539"/>
                  <a:pt x="428" y="536"/>
                </a:cubicBezTo>
                <a:cubicBezTo>
                  <a:pt x="428" y="533"/>
                  <a:pt x="425" y="530"/>
                  <a:pt x="422" y="530"/>
                </a:cubicBezTo>
                <a:close/>
                <a:moveTo>
                  <a:pt x="265" y="566"/>
                </a:moveTo>
                <a:cubicBezTo>
                  <a:pt x="266" y="557"/>
                  <a:pt x="266" y="557"/>
                  <a:pt x="266" y="557"/>
                </a:cubicBezTo>
                <a:cubicBezTo>
                  <a:pt x="265" y="556"/>
                  <a:pt x="265" y="555"/>
                  <a:pt x="264" y="555"/>
                </a:cubicBezTo>
                <a:cubicBezTo>
                  <a:pt x="255" y="558"/>
                  <a:pt x="255" y="558"/>
                  <a:pt x="255" y="558"/>
                </a:cubicBezTo>
                <a:cubicBezTo>
                  <a:pt x="254" y="558"/>
                  <a:pt x="253" y="558"/>
                  <a:pt x="253" y="557"/>
                </a:cubicBezTo>
                <a:cubicBezTo>
                  <a:pt x="249" y="552"/>
                  <a:pt x="249" y="552"/>
                  <a:pt x="249" y="552"/>
                </a:cubicBezTo>
                <a:cubicBezTo>
                  <a:pt x="249" y="551"/>
                  <a:pt x="249" y="550"/>
                  <a:pt x="250" y="549"/>
                </a:cubicBezTo>
                <a:cubicBezTo>
                  <a:pt x="256" y="542"/>
                  <a:pt x="256" y="543"/>
                  <a:pt x="256" y="543"/>
                </a:cubicBezTo>
                <a:cubicBezTo>
                  <a:pt x="256" y="541"/>
                  <a:pt x="256" y="540"/>
                  <a:pt x="256" y="539"/>
                </a:cubicBezTo>
                <a:cubicBezTo>
                  <a:pt x="247" y="535"/>
                  <a:pt x="247" y="535"/>
                  <a:pt x="247" y="535"/>
                </a:cubicBezTo>
                <a:cubicBezTo>
                  <a:pt x="246" y="535"/>
                  <a:pt x="246" y="534"/>
                  <a:pt x="246" y="533"/>
                </a:cubicBezTo>
                <a:cubicBezTo>
                  <a:pt x="247" y="527"/>
                  <a:pt x="247" y="527"/>
                  <a:pt x="247" y="527"/>
                </a:cubicBezTo>
                <a:cubicBezTo>
                  <a:pt x="247" y="525"/>
                  <a:pt x="248" y="524"/>
                  <a:pt x="249" y="524"/>
                </a:cubicBezTo>
                <a:cubicBezTo>
                  <a:pt x="258" y="524"/>
                  <a:pt x="258" y="524"/>
                  <a:pt x="258" y="524"/>
                </a:cubicBezTo>
                <a:cubicBezTo>
                  <a:pt x="258" y="523"/>
                  <a:pt x="259" y="523"/>
                  <a:pt x="259" y="522"/>
                </a:cubicBezTo>
                <a:cubicBezTo>
                  <a:pt x="255" y="514"/>
                  <a:pt x="255" y="514"/>
                  <a:pt x="255" y="514"/>
                </a:cubicBezTo>
                <a:cubicBezTo>
                  <a:pt x="254" y="513"/>
                  <a:pt x="255" y="512"/>
                  <a:pt x="256" y="511"/>
                </a:cubicBezTo>
                <a:cubicBezTo>
                  <a:pt x="260" y="507"/>
                  <a:pt x="260" y="507"/>
                  <a:pt x="260" y="507"/>
                </a:cubicBezTo>
                <a:cubicBezTo>
                  <a:pt x="261" y="507"/>
                  <a:pt x="262" y="507"/>
                  <a:pt x="263" y="507"/>
                </a:cubicBezTo>
                <a:cubicBezTo>
                  <a:pt x="270" y="513"/>
                  <a:pt x="270" y="513"/>
                  <a:pt x="270" y="513"/>
                </a:cubicBezTo>
                <a:cubicBezTo>
                  <a:pt x="271" y="512"/>
                  <a:pt x="272" y="512"/>
                  <a:pt x="273" y="512"/>
                </a:cubicBezTo>
                <a:cubicBezTo>
                  <a:pt x="275" y="503"/>
                  <a:pt x="275" y="503"/>
                  <a:pt x="275" y="503"/>
                </a:cubicBezTo>
                <a:cubicBezTo>
                  <a:pt x="275" y="502"/>
                  <a:pt x="276" y="501"/>
                  <a:pt x="277" y="501"/>
                </a:cubicBezTo>
                <a:cubicBezTo>
                  <a:pt x="284" y="501"/>
                  <a:pt x="284" y="501"/>
                  <a:pt x="284" y="501"/>
                </a:cubicBezTo>
                <a:cubicBezTo>
                  <a:pt x="284" y="501"/>
                  <a:pt x="286" y="502"/>
                  <a:pt x="286" y="503"/>
                </a:cubicBezTo>
                <a:cubicBezTo>
                  <a:pt x="288" y="512"/>
                  <a:pt x="288" y="512"/>
                  <a:pt x="288" y="512"/>
                </a:cubicBezTo>
                <a:cubicBezTo>
                  <a:pt x="288" y="512"/>
                  <a:pt x="289" y="512"/>
                  <a:pt x="290" y="513"/>
                </a:cubicBezTo>
                <a:cubicBezTo>
                  <a:pt x="297" y="507"/>
                  <a:pt x="297" y="507"/>
                  <a:pt x="297" y="507"/>
                </a:cubicBezTo>
                <a:cubicBezTo>
                  <a:pt x="298" y="507"/>
                  <a:pt x="299" y="507"/>
                  <a:pt x="300" y="507"/>
                </a:cubicBezTo>
                <a:cubicBezTo>
                  <a:pt x="305" y="511"/>
                  <a:pt x="305" y="511"/>
                  <a:pt x="305" y="511"/>
                </a:cubicBezTo>
                <a:cubicBezTo>
                  <a:pt x="306" y="512"/>
                  <a:pt x="306" y="513"/>
                  <a:pt x="306" y="514"/>
                </a:cubicBezTo>
                <a:cubicBezTo>
                  <a:pt x="301" y="522"/>
                  <a:pt x="301" y="522"/>
                  <a:pt x="301" y="522"/>
                </a:cubicBezTo>
                <a:cubicBezTo>
                  <a:pt x="302" y="523"/>
                  <a:pt x="302" y="523"/>
                  <a:pt x="303" y="524"/>
                </a:cubicBezTo>
                <a:cubicBezTo>
                  <a:pt x="312" y="524"/>
                  <a:pt x="312" y="524"/>
                  <a:pt x="312" y="524"/>
                </a:cubicBezTo>
                <a:cubicBezTo>
                  <a:pt x="313" y="524"/>
                  <a:pt x="314" y="525"/>
                  <a:pt x="314" y="527"/>
                </a:cubicBezTo>
                <a:cubicBezTo>
                  <a:pt x="315" y="532"/>
                  <a:pt x="315" y="532"/>
                  <a:pt x="315" y="532"/>
                </a:cubicBezTo>
                <a:cubicBezTo>
                  <a:pt x="315" y="534"/>
                  <a:pt x="314" y="535"/>
                  <a:pt x="314" y="535"/>
                </a:cubicBezTo>
                <a:cubicBezTo>
                  <a:pt x="305" y="539"/>
                  <a:pt x="305" y="539"/>
                  <a:pt x="305" y="539"/>
                </a:cubicBezTo>
                <a:cubicBezTo>
                  <a:pt x="305" y="539"/>
                  <a:pt x="305" y="540"/>
                  <a:pt x="305" y="541"/>
                </a:cubicBezTo>
                <a:cubicBezTo>
                  <a:pt x="312" y="547"/>
                  <a:pt x="312" y="547"/>
                  <a:pt x="312" y="547"/>
                </a:cubicBezTo>
                <a:cubicBezTo>
                  <a:pt x="312" y="548"/>
                  <a:pt x="313" y="549"/>
                  <a:pt x="312" y="550"/>
                </a:cubicBezTo>
                <a:cubicBezTo>
                  <a:pt x="309" y="555"/>
                  <a:pt x="309" y="555"/>
                  <a:pt x="309" y="555"/>
                </a:cubicBezTo>
                <a:cubicBezTo>
                  <a:pt x="309" y="556"/>
                  <a:pt x="307" y="557"/>
                  <a:pt x="306" y="557"/>
                </a:cubicBezTo>
                <a:cubicBezTo>
                  <a:pt x="298" y="554"/>
                  <a:pt x="298" y="554"/>
                  <a:pt x="298" y="554"/>
                </a:cubicBezTo>
                <a:cubicBezTo>
                  <a:pt x="297" y="554"/>
                  <a:pt x="297" y="555"/>
                  <a:pt x="296" y="555"/>
                </a:cubicBezTo>
                <a:cubicBezTo>
                  <a:pt x="298" y="564"/>
                  <a:pt x="298" y="564"/>
                  <a:pt x="298" y="564"/>
                </a:cubicBezTo>
                <a:cubicBezTo>
                  <a:pt x="299" y="565"/>
                  <a:pt x="298" y="566"/>
                  <a:pt x="297" y="566"/>
                </a:cubicBezTo>
                <a:cubicBezTo>
                  <a:pt x="291" y="569"/>
                  <a:pt x="291" y="569"/>
                  <a:pt x="291" y="569"/>
                </a:cubicBezTo>
                <a:cubicBezTo>
                  <a:pt x="290" y="570"/>
                  <a:pt x="289" y="569"/>
                  <a:pt x="288" y="568"/>
                </a:cubicBezTo>
                <a:cubicBezTo>
                  <a:pt x="283" y="561"/>
                  <a:pt x="283" y="561"/>
                  <a:pt x="283" y="561"/>
                </a:cubicBezTo>
                <a:cubicBezTo>
                  <a:pt x="282" y="561"/>
                  <a:pt x="281" y="561"/>
                  <a:pt x="280" y="561"/>
                </a:cubicBezTo>
                <a:cubicBezTo>
                  <a:pt x="280" y="561"/>
                  <a:pt x="280" y="561"/>
                  <a:pt x="280" y="561"/>
                </a:cubicBezTo>
                <a:cubicBezTo>
                  <a:pt x="276" y="569"/>
                  <a:pt x="276" y="569"/>
                  <a:pt x="276" y="569"/>
                </a:cubicBezTo>
                <a:cubicBezTo>
                  <a:pt x="275" y="570"/>
                  <a:pt x="274" y="570"/>
                  <a:pt x="273" y="570"/>
                </a:cubicBezTo>
                <a:cubicBezTo>
                  <a:pt x="267" y="568"/>
                  <a:pt x="267" y="568"/>
                  <a:pt x="267" y="568"/>
                </a:cubicBezTo>
                <a:cubicBezTo>
                  <a:pt x="266" y="568"/>
                  <a:pt x="265" y="567"/>
                  <a:pt x="265" y="566"/>
                </a:cubicBezTo>
                <a:close/>
                <a:moveTo>
                  <a:pt x="267" y="536"/>
                </a:moveTo>
                <a:cubicBezTo>
                  <a:pt x="267" y="543"/>
                  <a:pt x="273" y="549"/>
                  <a:pt x="280" y="549"/>
                </a:cubicBezTo>
                <a:cubicBezTo>
                  <a:pt x="288" y="549"/>
                  <a:pt x="294" y="543"/>
                  <a:pt x="294" y="536"/>
                </a:cubicBezTo>
                <a:cubicBezTo>
                  <a:pt x="294" y="528"/>
                  <a:pt x="288" y="523"/>
                  <a:pt x="280" y="523"/>
                </a:cubicBezTo>
                <a:cubicBezTo>
                  <a:pt x="273" y="523"/>
                  <a:pt x="267" y="528"/>
                  <a:pt x="267" y="536"/>
                </a:cubicBezTo>
                <a:close/>
                <a:moveTo>
                  <a:pt x="32" y="473"/>
                </a:moveTo>
                <a:cubicBezTo>
                  <a:pt x="35" y="473"/>
                  <a:pt x="37" y="470"/>
                  <a:pt x="37" y="467"/>
                </a:cubicBezTo>
                <a:cubicBezTo>
                  <a:pt x="37" y="464"/>
                  <a:pt x="35" y="461"/>
                  <a:pt x="32" y="461"/>
                </a:cubicBezTo>
                <a:cubicBezTo>
                  <a:pt x="31" y="461"/>
                  <a:pt x="31" y="461"/>
                  <a:pt x="31" y="461"/>
                </a:cubicBezTo>
                <a:cubicBezTo>
                  <a:pt x="30" y="465"/>
                  <a:pt x="29" y="468"/>
                  <a:pt x="28" y="471"/>
                </a:cubicBezTo>
                <a:cubicBezTo>
                  <a:pt x="29" y="472"/>
                  <a:pt x="30" y="473"/>
                  <a:pt x="32" y="473"/>
                </a:cubicBezTo>
                <a:close/>
                <a:moveTo>
                  <a:pt x="315" y="610"/>
                </a:moveTo>
                <a:cubicBezTo>
                  <a:pt x="318" y="610"/>
                  <a:pt x="321" y="608"/>
                  <a:pt x="321" y="605"/>
                </a:cubicBezTo>
                <a:cubicBezTo>
                  <a:pt x="321" y="602"/>
                  <a:pt x="318" y="599"/>
                  <a:pt x="315" y="599"/>
                </a:cubicBezTo>
                <a:cubicBezTo>
                  <a:pt x="312" y="599"/>
                  <a:pt x="310" y="602"/>
                  <a:pt x="310" y="605"/>
                </a:cubicBezTo>
                <a:cubicBezTo>
                  <a:pt x="310" y="608"/>
                  <a:pt x="312" y="610"/>
                  <a:pt x="315" y="610"/>
                </a:cubicBezTo>
                <a:close/>
                <a:moveTo>
                  <a:pt x="280" y="542"/>
                </a:moveTo>
                <a:cubicBezTo>
                  <a:pt x="284" y="542"/>
                  <a:pt x="286" y="539"/>
                  <a:pt x="286" y="536"/>
                </a:cubicBezTo>
                <a:cubicBezTo>
                  <a:pt x="286" y="533"/>
                  <a:pt x="284" y="530"/>
                  <a:pt x="280" y="530"/>
                </a:cubicBezTo>
                <a:cubicBezTo>
                  <a:pt x="277" y="530"/>
                  <a:pt x="275" y="533"/>
                  <a:pt x="275" y="536"/>
                </a:cubicBezTo>
                <a:cubicBezTo>
                  <a:pt x="275" y="539"/>
                  <a:pt x="277" y="542"/>
                  <a:pt x="280" y="542"/>
                </a:cubicBezTo>
                <a:close/>
                <a:moveTo>
                  <a:pt x="300" y="634"/>
                </a:moveTo>
                <a:cubicBezTo>
                  <a:pt x="301" y="626"/>
                  <a:pt x="301" y="626"/>
                  <a:pt x="301" y="626"/>
                </a:cubicBezTo>
                <a:cubicBezTo>
                  <a:pt x="300" y="625"/>
                  <a:pt x="300" y="624"/>
                  <a:pt x="299" y="624"/>
                </a:cubicBezTo>
                <a:cubicBezTo>
                  <a:pt x="290" y="627"/>
                  <a:pt x="290" y="627"/>
                  <a:pt x="290" y="627"/>
                </a:cubicBezTo>
                <a:cubicBezTo>
                  <a:pt x="289" y="627"/>
                  <a:pt x="288" y="627"/>
                  <a:pt x="287" y="626"/>
                </a:cubicBezTo>
                <a:cubicBezTo>
                  <a:pt x="284" y="621"/>
                  <a:pt x="284" y="621"/>
                  <a:pt x="284" y="621"/>
                </a:cubicBezTo>
                <a:cubicBezTo>
                  <a:pt x="284" y="620"/>
                  <a:pt x="284" y="618"/>
                  <a:pt x="285" y="618"/>
                </a:cubicBezTo>
                <a:cubicBezTo>
                  <a:pt x="291" y="611"/>
                  <a:pt x="291" y="611"/>
                  <a:pt x="291" y="611"/>
                </a:cubicBezTo>
                <a:cubicBezTo>
                  <a:pt x="291" y="610"/>
                  <a:pt x="291" y="609"/>
                  <a:pt x="291" y="607"/>
                </a:cubicBezTo>
                <a:cubicBezTo>
                  <a:pt x="282" y="604"/>
                  <a:pt x="282" y="604"/>
                  <a:pt x="282" y="604"/>
                </a:cubicBezTo>
                <a:cubicBezTo>
                  <a:pt x="281" y="604"/>
                  <a:pt x="280" y="602"/>
                  <a:pt x="281" y="602"/>
                </a:cubicBezTo>
                <a:cubicBezTo>
                  <a:pt x="282" y="595"/>
                  <a:pt x="282" y="595"/>
                  <a:pt x="282" y="595"/>
                </a:cubicBezTo>
                <a:cubicBezTo>
                  <a:pt x="282" y="594"/>
                  <a:pt x="283" y="593"/>
                  <a:pt x="284" y="593"/>
                </a:cubicBezTo>
                <a:cubicBezTo>
                  <a:pt x="293" y="593"/>
                  <a:pt x="293" y="593"/>
                  <a:pt x="293" y="593"/>
                </a:cubicBezTo>
                <a:cubicBezTo>
                  <a:pt x="293" y="592"/>
                  <a:pt x="294" y="592"/>
                  <a:pt x="294" y="591"/>
                </a:cubicBezTo>
                <a:cubicBezTo>
                  <a:pt x="290" y="583"/>
                  <a:pt x="290" y="583"/>
                  <a:pt x="290" y="583"/>
                </a:cubicBezTo>
                <a:cubicBezTo>
                  <a:pt x="289" y="582"/>
                  <a:pt x="290" y="581"/>
                  <a:pt x="291" y="580"/>
                </a:cubicBezTo>
                <a:cubicBezTo>
                  <a:pt x="295" y="576"/>
                  <a:pt x="295" y="576"/>
                  <a:pt x="295" y="576"/>
                </a:cubicBezTo>
                <a:cubicBezTo>
                  <a:pt x="296" y="575"/>
                  <a:pt x="297" y="575"/>
                  <a:pt x="298" y="576"/>
                </a:cubicBezTo>
                <a:cubicBezTo>
                  <a:pt x="305" y="582"/>
                  <a:pt x="305" y="582"/>
                  <a:pt x="305" y="582"/>
                </a:cubicBezTo>
                <a:cubicBezTo>
                  <a:pt x="306" y="581"/>
                  <a:pt x="307" y="581"/>
                  <a:pt x="308" y="581"/>
                </a:cubicBezTo>
                <a:cubicBezTo>
                  <a:pt x="310" y="572"/>
                  <a:pt x="310" y="572"/>
                  <a:pt x="310" y="572"/>
                </a:cubicBezTo>
                <a:cubicBezTo>
                  <a:pt x="310" y="571"/>
                  <a:pt x="311" y="570"/>
                  <a:pt x="312" y="570"/>
                </a:cubicBezTo>
                <a:cubicBezTo>
                  <a:pt x="318" y="570"/>
                  <a:pt x="318" y="570"/>
                  <a:pt x="318" y="570"/>
                </a:cubicBezTo>
                <a:cubicBezTo>
                  <a:pt x="319" y="570"/>
                  <a:pt x="321" y="571"/>
                  <a:pt x="321" y="572"/>
                </a:cubicBezTo>
                <a:cubicBezTo>
                  <a:pt x="322" y="581"/>
                  <a:pt x="322" y="581"/>
                  <a:pt x="322" y="581"/>
                </a:cubicBezTo>
                <a:cubicBezTo>
                  <a:pt x="323" y="581"/>
                  <a:pt x="324" y="581"/>
                  <a:pt x="325" y="582"/>
                </a:cubicBezTo>
                <a:cubicBezTo>
                  <a:pt x="332" y="576"/>
                  <a:pt x="332" y="576"/>
                  <a:pt x="332" y="576"/>
                </a:cubicBezTo>
                <a:cubicBezTo>
                  <a:pt x="333" y="575"/>
                  <a:pt x="334" y="575"/>
                  <a:pt x="335" y="576"/>
                </a:cubicBezTo>
                <a:cubicBezTo>
                  <a:pt x="340" y="580"/>
                  <a:pt x="340" y="580"/>
                  <a:pt x="340" y="580"/>
                </a:cubicBezTo>
                <a:cubicBezTo>
                  <a:pt x="341" y="581"/>
                  <a:pt x="341" y="582"/>
                  <a:pt x="340" y="583"/>
                </a:cubicBezTo>
                <a:cubicBezTo>
                  <a:pt x="336" y="591"/>
                  <a:pt x="336" y="591"/>
                  <a:pt x="336" y="591"/>
                </a:cubicBezTo>
                <a:cubicBezTo>
                  <a:pt x="337" y="592"/>
                  <a:pt x="337" y="592"/>
                  <a:pt x="337" y="593"/>
                </a:cubicBezTo>
                <a:cubicBezTo>
                  <a:pt x="347" y="593"/>
                  <a:pt x="347" y="593"/>
                  <a:pt x="347" y="593"/>
                </a:cubicBezTo>
                <a:cubicBezTo>
                  <a:pt x="348" y="593"/>
                  <a:pt x="348" y="594"/>
                  <a:pt x="349" y="595"/>
                </a:cubicBezTo>
                <a:cubicBezTo>
                  <a:pt x="350" y="601"/>
                  <a:pt x="350" y="601"/>
                  <a:pt x="350" y="601"/>
                </a:cubicBezTo>
                <a:cubicBezTo>
                  <a:pt x="350" y="602"/>
                  <a:pt x="349" y="604"/>
                  <a:pt x="348" y="604"/>
                </a:cubicBezTo>
                <a:cubicBezTo>
                  <a:pt x="340" y="607"/>
                  <a:pt x="340" y="607"/>
                  <a:pt x="340" y="607"/>
                </a:cubicBezTo>
                <a:cubicBezTo>
                  <a:pt x="340" y="608"/>
                  <a:pt x="340" y="609"/>
                  <a:pt x="340" y="610"/>
                </a:cubicBezTo>
                <a:cubicBezTo>
                  <a:pt x="347" y="616"/>
                  <a:pt x="347" y="616"/>
                  <a:pt x="347" y="616"/>
                </a:cubicBezTo>
                <a:cubicBezTo>
                  <a:pt x="347" y="617"/>
                  <a:pt x="348" y="618"/>
                  <a:pt x="347" y="619"/>
                </a:cubicBezTo>
                <a:cubicBezTo>
                  <a:pt x="344" y="624"/>
                  <a:pt x="344" y="624"/>
                  <a:pt x="344" y="624"/>
                </a:cubicBezTo>
                <a:cubicBezTo>
                  <a:pt x="344" y="625"/>
                  <a:pt x="342" y="626"/>
                  <a:pt x="341" y="626"/>
                </a:cubicBezTo>
                <a:cubicBezTo>
                  <a:pt x="333" y="623"/>
                  <a:pt x="333" y="623"/>
                  <a:pt x="333" y="623"/>
                </a:cubicBezTo>
                <a:cubicBezTo>
                  <a:pt x="332" y="623"/>
                  <a:pt x="332" y="623"/>
                  <a:pt x="331" y="624"/>
                </a:cubicBezTo>
                <a:cubicBezTo>
                  <a:pt x="333" y="633"/>
                  <a:pt x="333" y="633"/>
                  <a:pt x="333" y="633"/>
                </a:cubicBezTo>
                <a:cubicBezTo>
                  <a:pt x="333" y="634"/>
                  <a:pt x="333" y="635"/>
                  <a:pt x="332" y="635"/>
                </a:cubicBezTo>
                <a:cubicBezTo>
                  <a:pt x="326" y="638"/>
                  <a:pt x="326" y="638"/>
                  <a:pt x="326" y="638"/>
                </a:cubicBezTo>
                <a:cubicBezTo>
                  <a:pt x="325" y="638"/>
                  <a:pt x="324" y="638"/>
                  <a:pt x="323" y="637"/>
                </a:cubicBezTo>
                <a:cubicBezTo>
                  <a:pt x="318" y="630"/>
                  <a:pt x="318" y="630"/>
                  <a:pt x="318" y="630"/>
                </a:cubicBezTo>
                <a:cubicBezTo>
                  <a:pt x="317" y="630"/>
                  <a:pt x="316" y="630"/>
                  <a:pt x="315" y="630"/>
                </a:cubicBezTo>
                <a:cubicBezTo>
                  <a:pt x="315" y="630"/>
                  <a:pt x="315" y="630"/>
                  <a:pt x="315" y="630"/>
                </a:cubicBezTo>
                <a:cubicBezTo>
                  <a:pt x="311" y="638"/>
                  <a:pt x="311" y="638"/>
                  <a:pt x="311" y="638"/>
                </a:cubicBezTo>
                <a:cubicBezTo>
                  <a:pt x="310" y="639"/>
                  <a:pt x="309" y="639"/>
                  <a:pt x="308" y="639"/>
                </a:cubicBezTo>
                <a:cubicBezTo>
                  <a:pt x="302" y="637"/>
                  <a:pt x="302" y="637"/>
                  <a:pt x="302" y="637"/>
                </a:cubicBezTo>
                <a:cubicBezTo>
                  <a:pt x="301" y="637"/>
                  <a:pt x="300" y="636"/>
                  <a:pt x="300" y="634"/>
                </a:cubicBezTo>
                <a:close/>
                <a:moveTo>
                  <a:pt x="302" y="605"/>
                </a:moveTo>
                <a:cubicBezTo>
                  <a:pt x="302" y="612"/>
                  <a:pt x="308" y="618"/>
                  <a:pt x="315" y="618"/>
                </a:cubicBezTo>
                <a:cubicBezTo>
                  <a:pt x="322" y="618"/>
                  <a:pt x="329" y="612"/>
                  <a:pt x="329" y="605"/>
                </a:cubicBezTo>
                <a:cubicBezTo>
                  <a:pt x="329" y="597"/>
                  <a:pt x="322" y="591"/>
                  <a:pt x="315" y="591"/>
                </a:cubicBezTo>
                <a:cubicBezTo>
                  <a:pt x="308" y="591"/>
                  <a:pt x="302" y="597"/>
                  <a:pt x="302" y="605"/>
                </a:cubicBezTo>
                <a:close/>
                <a:moveTo>
                  <a:pt x="351" y="679"/>
                </a:moveTo>
                <a:cubicBezTo>
                  <a:pt x="354" y="679"/>
                  <a:pt x="357" y="677"/>
                  <a:pt x="357" y="674"/>
                </a:cubicBezTo>
                <a:cubicBezTo>
                  <a:pt x="357" y="670"/>
                  <a:pt x="354" y="668"/>
                  <a:pt x="351" y="668"/>
                </a:cubicBezTo>
                <a:cubicBezTo>
                  <a:pt x="348" y="668"/>
                  <a:pt x="346" y="670"/>
                  <a:pt x="346" y="674"/>
                </a:cubicBezTo>
                <a:cubicBezTo>
                  <a:pt x="346" y="677"/>
                  <a:pt x="348" y="679"/>
                  <a:pt x="351" y="679"/>
                </a:cubicBezTo>
                <a:close/>
                <a:moveTo>
                  <a:pt x="386" y="737"/>
                </a:moveTo>
                <a:cubicBezTo>
                  <a:pt x="383" y="737"/>
                  <a:pt x="380" y="739"/>
                  <a:pt x="380" y="742"/>
                </a:cubicBezTo>
                <a:cubicBezTo>
                  <a:pt x="380" y="746"/>
                  <a:pt x="383" y="748"/>
                  <a:pt x="386" y="748"/>
                </a:cubicBezTo>
                <a:cubicBezTo>
                  <a:pt x="389" y="748"/>
                  <a:pt x="392" y="746"/>
                  <a:pt x="392" y="742"/>
                </a:cubicBezTo>
                <a:cubicBezTo>
                  <a:pt x="392" y="739"/>
                  <a:pt x="389" y="737"/>
                  <a:pt x="386" y="737"/>
                </a:cubicBezTo>
                <a:close/>
                <a:moveTo>
                  <a:pt x="403" y="761"/>
                </a:moveTo>
                <a:cubicBezTo>
                  <a:pt x="403" y="761"/>
                  <a:pt x="403" y="761"/>
                  <a:pt x="402" y="762"/>
                </a:cubicBezTo>
                <a:cubicBezTo>
                  <a:pt x="404" y="771"/>
                  <a:pt x="404" y="771"/>
                  <a:pt x="404" y="771"/>
                </a:cubicBezTo>
                <a:cubicBezTo>
                  <a:pt x="404" y="772"/>
                  <a:pt x="404" y="773"/>
                  <a:pt x="403" y="773"/>
                </a:cubicBezTo>
                <a:cubicBezTo>
                  <a:pt x="397" y="776"/>
                  <a:pt x="397" y="776"/>
                  <a:pt x="397" y="776"/>
                </a:cubicBezTo>
                <a:cubicBezTo>
                  <a:pt x="396" y="776"/>
                  <a:pt x="395" y="776"/>
                  <a:pt x="394" y="775"/>
                </a:cubicBezTo>
                <a:cubicBezTo>
                  <a:pt x="389" y="767"/>
                  <a:pt x="389" y="767"/>
                  <a:pt x="389" y="767"/>
                </a:cubicBezTo>
                <a:cubicBezTo>
                  <a:pt x="388" y="768"/>
                  <a:pt x="387" y="768"/>
                  <a:pt x="386" y="768"/>
                </a:cubicBezTo>
                <a:cubicBezTo>
                  <a:pt x="386" y="768"/>
                  <a:pt x="386" y="768"/>
                  <a:pt x="386" y="768"/>
                </a:cubicBezTo>
                <a:cubicBezTo>
                  <a:pt x="382" y="776"/>
                  <a:pt x="382" y="776"/>
                  <a:pt x="382" y="776"/>
                </a:cubicBezTo>
                <a:cubicBezTo>
                  <a:pt x="381" y="777"/>
                  <a:pt x="380" y="777"/>
                  <a:pt x="379" y="777"/>
                </a:cubicBezTo>
                <a:cubicBezTo>
                  <a:pt x="373" y="775"/>
                  <a:pt x="373" y="775"/>
                  <a:pt x="373" y="775"/>
                </a:cubicBezTo>
                <a:cubicBezTo>
                  <a:pt x="372" y="774"/>
                  <a:pt x="371" y="774"/>
                  <a:pt x="371" y="772"/>
                </a:cubicBezTo>
                <a:cubicBezTo>
                  <a:pt x="372" y="763"/>
                  <a:pt x="372" y="763"/>
                  <a:pt x="372" y="763"/>
                </a:cubicBezTo>
                <a:cubicBezTo>
                  <a:pt x="371" y="763"/>
                  <a:pt x="371" y="762"/>
                  <a:pt x="370" y="762"/>
                </a:cubicBezTo>
                <a:cubicBezTo>
                  <a:pt x="361" y="765"/>
                  <a:pt x="361" y="765"/>
                  <a:pt x="361" y="765"/>
                </a:cubicBezTo>
                <a:cubicBezTo>
                  <a:pt x="360" y="765"/>
                  <a:pt x="359" y="765"/>
                  <a:pt x="358" y="764"/>
                </a:cubicBezTo>
                <a:cubicBezTo>
                  <a:pt x="355" y="758"/>
                  <a:pt x="355" y="758"/>
                  <a:pt x="355" y="758"/>
                </a:cubicBezTo>
                <a:cubicBezTo>
                  <a:pt x="355" y="758"/>
                  <a:pt x="355" y="756"/>
                  <a:pt x="356" y="755"/>
                </a:cubicBezTo>
                <a:cubicBezTo>
                  <a:pt x="362" y="749"/>
                  <a:pt x="362" y="749"/>
                  <a:pt x="362" y="749"/>
                </a:cubicBezTo>
                <a:cubicBezTo>
                  <a:pt x="362" y="748"/>
                  <a:pt x="361" y="746"/>
                  <a:pt x="361" y="745"/>
                </a:cubicBezTo>
                <a:cubicBezTo>
                  <a:pt x="353" y="742"/>
                  <a:pt x="353" y="742"/>
                  <a:pt x="353" y="742"/>
                </a:cubicBezTo>
                <a:cubicBezTo>
                  <a:pt x="352" y="742"/>
                  <a:pt x="351" y="740"/>
                  <a:pt x="352" y="739"/>
                </a:cubicBezTo>
                <a:cubicBezTo>
                  <a:pt x="353" y="733"/>
                  <a:pt x="353" y="733"/>
                  <a:pt x="353" y="733"/>
                </a:cubicBezTo>
                <a:cubicBezTo>
                  <a:pt x="353" y="732"/>
                  <a:pt x="354" y="731"/>
                  <a:pt x="355" y="731"/>
                </a:cubicBezTo>
                <a:cubicBezTo>
                  <a:pt x="364" y="731"/>
                  <a:pt x="364" y="731"/>
                  <a:pt x="364" y="731"/>
                </a:cubicBezTo>
                <a:cubicBezTo>
                  <a:pt x="364" y="730"/>
                  <a:pt x="365" y="730"/>
                  <a:pt x="365" y="729"/>
                </a:cubicBezTo>
                <a:cubicBezTo>
                  <a:pt x="361" y="721"/>
                  <a:pt x="361" y="721"/>
                  <a:pt x="361" y="721"/>
                </a:cubicBezTo>
                <a:cubicBezTo>
                  <a:pt x="360" y="720"/>
                  <a:pt x="361" y="719"/>
                  <a:pt x="361" y="718"/>
                </a:cubicBezTo>
                <a:cubicBezTo>
                  <a:pt x="366" y="714"/>
                  <a:pt x="366" y="714"/>
                  <a:pt x="366" y="714"/>
                </a:cubicBezTo>
                <a:cubicBezTo>
                  <a:pt x="367" y="713"/>
                  <a:pt x="368" y="713"/>
                  <a:pt x="369" y="714"/>
                </a:cubicBezTo>
                <a:cubicBezTo>
                  <a:pt x="376" y="719"/>
                  <a:pt x="376" y="719"/>
                  <a:pt x="376" y="719"/>
                </a:cubicBezTo>
                <a:cubicBezTo>
                  <a:pt x="377" y="719"/>
                  <a:pt x="378" y="719"/>
                  <a:pt x="379" y="718"/>
                </a:cubicBezTo>
                <a:cubicBezTo>
                  <a:pt x="381" y="710"/>
                  <a:pt x="381" y="710"/>
                  <a:pt x="381" y="710"/>
                </a:cubicBezTo>
                <a:cubicBezTo>
                  <a:pt x="381" y="709"/>
                  <a:pt x="382" y="708"/>
                  <a:pt x="383" y="708"/>
                </a:cubicBezTo>
                <a:cubicBezTo>
                  <a:pt x="389" y="708"/>
                  <a:pt x="389" y="708"/>
                  <a:pt x="389" y="708"/>
                </a:cubicBezTo>
                <a:cubicBezTo>
                  <a:pt x="390" y="708"/>
                  <a:pt x="391" y="709"/>
                  <a:pt x="391" y="710"/>
                </a:cubicBezTo>
                <a:cubicBezTo>
                  <a:pt x="393" y="718"/>
                  <a:pt x="393" y="718"/>
                  <a:pt x="393" y="718"/>
                </a:cubicBezTo>
                <a:cubicBezTo>
                  <a:pt x="394" y="719"/>
                  <a:pt x="395" y="719"/>
                  <a:pt x="396" y="719"/>
                </a:cubicBezTo>
                <a:cubicBezTo>
                  <a:pt x="403" y="714"/>
                  <a:pt x="403" y="714"/>
                  <a:pt x="403" y="714"/>
                </a:cubicBezTo>
                <a:cubicBezTo>
                  <a:pt x="404" y="713"/>
                  <a:pt x="405" y="713"/>
                  <a:pt x="406" y="714"/>
                </a:cubicBezTo>
                <a:cubicBezTo>
                  <a:pt x="411" y="718"/>
                  <a:pt x="411" y="718"/>
                  <a:pt x="411" y="718"/>
                </a:cubicBezTo>
                <a:cubicBezTo>
                  <a:pt x="412" y="718"/>
                  <a:pt x="412" y="720"/>
                  <a:pt x="411" y="721"/>
                </a:cubicBezTo>
                <a:cubicBezTo>
                  <a:pt x="407" y="729"/>
                  <a:pt x="407" y="729"/>
                  <a:pt x="407" y="729"/>
                </a:cubicBezTo>
                <a:cubicBezTo>
                  <a:pt x="407" y="730"/>
                  <a:pt x="408" y="730"/>
                  <a:pt x="408" y="731"/>
                </a:cubicBezTo>
                <a:cubicBezTo>
                  <a:pt x="418" y="731"/>
                  <a:pt x="418" y="731"/>
                  <a:pt x="418" y="731"/>
                </a:cubicBezTo>
                <a:cubicBezTo>
                  <a:pt x="418" y="731"/>
                  <a:pt x="419" y="732"/>
                  <a:pt x="420" y="733"/>
                </a:cubicBezTo>
                <a:cubicBezTo>
                  <a:pt x="421" y="739"/>
                  <a:pt x="421" y="739"/>
                  <a:pt x="421" y="739"/>
                </a:cubicBezTo>
                <a:cubicBezTo>
                  <a:pt x="421" y="740"/>
                  <a:pt x="420" y="742"/>
                  <a:pt x="419" y="742"/>
                </a:cubicBezTo>
                <a:cubicBezTo>
                  <a:pt x="411" y="745"/>
                  <a:pt x="411" y="745"/>
                  <a:pt x="411" y="745"/>
                </a:cubicBezTo>
                <a:cubicBezTo>
                  <a:pt x="411" y="746"/>
                  <a:pt x="411" y="747"/>
                  <a:pt x="410" y="748"/>
                </a:cubicBezTo>
                <a:cubicBezTo>
                  <a:pt x="418" y="754"/>
                  <a:pt x="418" y="754"/>
                  <a:pt x="418" y="754"/>
                </a:cubicBezTo>
                <a:cubicBezTo>
                  <a:pt x="418" y="754"/>
                  <a:pt x="418" y="756"/>
                  <a:pt x="418" y="757"/>
                </a:cubicBezTo>
                <a:cubicBezTo>
                  <a:pt x="415" y="762"/>
                  <a:pt x="415" y="762"/>
                  <a:pt x="415" y="762"/>
                </a:cubicBezTo>
                <a:cubicBezTo>
                  <a:pt x="414" y="763"/>
                  <a:pt x="413" y="764"/>
                  <a:pt x="412" y="763"/>
                </a:cubicBezTo>
                <a:cubicBezTo>
                  <a:pt x="403" y="761"/>
                  <a:pt x="403" y="761"/>
                  <a:pt x="403" y="761"/>
                </a:cubicBezTo>
                <a:close/>
                <a:moveTo>
                  <a:pt x="399" y="742"/>
                </a:moveTo>
                <a:cubicBezTo>
                  <a:pt x="399" y="735"/>
                  <a:pt x="393" y="729"/>
                  <a:pt x="386" y="729"/>
                </a:cubicBezTo>
                <a:cubicBezTo>
                  <a:pt x="379" y="729"/>
                  <a:pt x="373" y="735"/>
                  <a:pt x="373" y="742"/>
                </a:cubicBezTo>
                <a:cubicBezTo>
                  <a:pt x="373" y="750"/>
                  <a:pt x="379" y="756"/>
                  <a:pt x="386" y="756"/>
                </a:cubicBezTo>
                <a:cubicBezTo>
                  <a:pt x="393" y="756"/>
                  <a:pt x="399" y="750"/>
                  <a:pt x="399" y="742"/>
                </a:cubicBezTo>
                <a:close/>
                <a:moveTo>
                  <a:pt x="336" y="703"/>
                </a:moveTo>
                <a:cubicBezTo>
                  <a:pt x="337" y="694"/>
                  <a:pt x="337" y="694"/>
                  <a:pt x="337" y="694"/>
                </a:cubicBezTo>
                <a:cubicBezTo>
                  <a:pt x="336" y="694"/>
                  <a:pt x="336" y="693"/>
                  <a:pt x="335" y="693"/>
                </a:cubicBezTo>
                <a:cubicBezTo>
                  <a:pt x="326" y="696"/>
                  <a:pt x="326" y="696"/>
                  <a:pt x="326" y="696"/>
                </a:cubicBezTo>
                <a:cubicBezTo>
                  <a:pt x="325" y="696"/>
                  <a:pt x="324" y="696"/>
                  <a:pt x="323" y="695"/>
                </a:cubicBezTo>
                <a:cubicBezTo>
                  <a:pt x="320" y="690"/>
                  <a:pt x="320" y="690"/>
                  <a:pt x="320" y="690"/>
                </a:cubicBezTo>
                <a:cubicBezTo>
                  <a:pt x="320" y="689"/>
                  <a:pt x="320" y="687"/>
                  <a:pt x="321" y="686"/>
                </a:cubicBezTo>
                <a:cubicBezTo>
                  <a:pt x="327" y="680"/>
                  <a:pt x="327" y="680"/>
                  <a:pt x="327" y="680"/>
                </a:cubicBezTo>
                <a:cubicBezTo>
                  <a:pt x="327" y="679"/>
                  <a:pt x="327" y="678"/>
                  <a:pt x="327" y="676"/>
                </a:cubicBezTo>
                <a:cubicBezTo>
                  <a:pt x="318" y="673"/>
                  <a:pt x="318" y="673"/>
                  <a:pt x="318" y="673"/>
                </a:cubicBezTo>
                <a:cubicBezTo>
                  <a:pt x="317" y="673"/>
                  <a:pt x="316" y="671"/>
                  <a:pt x="317" y="670"/>
                </a:cubicBezTo>
                <a:cubicBezTo>
                  <a:pt x="318" y="664"/>
                  <a:pt x="318" y="664"/>
                  <a:pt x="318" y="664"/>
                </a:cubicBezTo>
                <a:cubicBezTo>
                  <a:pt x="318" y="663"/>
                  <a:pt x="319" y="662"/>
                  <a:pt x="320" y="662"/>
                </a:cubicBezTo>
                <a:cubicBezTo>
                  <a:pt x="329" y="662"/>
                  <a:pt x="329" y="662"/>
                  <a:pt x="329" y="662"/>
                </a:cubicBezTo>
                <a:cubicBezTo>
                  <a:pt x="329" y="661"/>
                  <a:pt x="330" y="661"/>
                  <a:pt x="330" y="660"/>
                </a:cubicBezTo>
                <a:cubicBezTo>
                  <a:pt x="326" y="652"/>
                  <a:pt x="326" y="652"/>
                  <a:pt x="326" y="652"/>
                </a:cubicBezTo>
                <a:cubicBezTo>
                  <a:pt x="325" y="651"/>
                  <a:pt x="326" y="650"/>
                  <a:pt x="327" y="649"/>
                </a:cubicBezTo>
                <a:cubicBezTo>
                  <a:pt x="331" y="645"/>
                  <a:pt x="331" y="645"/>
                  <a:pt x="331" y="645"/>
                </a:cubicBezTo>
                <a:cubicBezTo>
                  <a:pt x="332" y="644"/>
                  <a:pt x="333" y="644"/>
                  <a:pt x="334" y="645"/>
                </a:cubicBezTo>
                <a:cubicBezTo>
                  <a:pt x="341" y="650"/>
                  <a:pt x="341" y="650"/>
                  <a:pt x="341" y="650"/>
                </a:cubicBezTo>
                <a:cubicBezTo>
                  <a:pt x="342" y="650"/>
                  <a:pt x="343" y="650"/>
                  <a:pt x="344" y="650"/>
                </a:cubicBezTo>
                <a:cubicBezTo>
                  <a:pt x="346" y="641"/>
                  <a:pt x="346" y="641"/>
                  <a:pt x="346" y="641"/>
                </a:cubicBezTo>
                <a:cubicBezTo>
                  <a:pt x="346" y="640"/>
                  <a:pt x="347" y="639"/>
                  <a:pt x="348" y="639"/>
                </a:cubicBezTo>
                <a:cubicBezTo>
                  <a:pt x="354" y="639"/>
                  <a:pt x="354" y="639"/>
                  <a:pt x="354" y="639"/>
                </a:cubicBezTo>
                <a:cubicBezTo>
                  <a:pt x="355" y="639"/>
                  <a:pt x="357" y="640"/>
                  <a:pt x="357" y="641"/>
                </a:cubicBezTo>
                <a:cubicBezTo>
                  <a:pt x="358" y="650"/>
                  <a:pt x="358" y="650"/>
                  <a:pt x="358" y="650"/>
                </a:cubicBezTo>
                <a:cubicBezTo>
                  <a:pt x="359" y="650"/>
                  <a:pt x="360" y="650"/>
                  <a:pt x="361" y="650"/>
                </a:cubicBezTo>
                <a:cubicBezTo>
                  <a:pt x="368" y="645"/>
                  <a:pt x="368" y="645"/>
                  <a:pt x="368" y="645"/>
                </a:cubicBezTo>
                <a:cubicBezTo>
                  <a:pt x="369" y="644"/>
                  <a:pt x="370" y="644"/>
                  <a:pt x="371" y="645"/>
                </a:cubicBezTo>
                <a:cubicBezTo>
                  <a:pt x="376" y="649"/>
                  <a:pt x="376" y="649"/>
                  <a:pt x="376" y="649"/>
                </a:cubicBezTo>
                <a:cubicBezTo>
                  <a:pt x="377" y="650"/>
                  <a:pt x="377" y="651"/>
                  <a:pt x="376" y="652"/>
                </a:cubicBezTo>
                <a:cubicBezTo>
                  <a:pt x="372" y="660"/>
                  <a:pt x="372" y="660"/>
                  <a:pt x="372" y="660"/>
                </a:cubicBezTo>
                <a:cubicBezTo>
                  <a:pt x="373" y="661"/>
                  <a:pt x="373" y="661"/>
                  <a:pt x="373" y="662"/>
                </a:cubicBezTo>
                <a:cubicBezTo>
                  <a:pt x="383" y="662"/>
                  <a:pt x="383" y="662"/>
                  <a:pt x="383" y="662"/>
                </a:cubicBezTo>
                <a:cubicBezTo>
                  <a:pt x="384" y="662"/>
                  <a:pt x="384" y="663"/>
                  <a:pt x="385" y="664"/>
                </a:cubicBezTo>
                <a:cubicBezTo>
                  <a:pt x="386" y="670"/>
                  <a:pt x="386" y="670"/>
                  <a:pt x="386" y="670"/>
                </a:cubicBezTo>
                <a:cubicBezTo>
                  <a:pt x="386" y="671"/>
                  <a:pt x="385" y="673"/>
                  <a:pt x="384" y="673"/>
                </a:cubicBezTo>
                <a:cubicBezTo>
                  <a:pt x="376" y="676"/>
                  <a:pt x="376" y="676"/>
                  <a:pt x="376" y="676"/>
                </a:cubicBezTo>
                <a:cubicBezTo>
                  <a:pt x="376" y="677"/>
                  <a:pt x="376" y="678"/>
                  <a:pt x="376" y="679"/>
                </a:cubicBezTo>
                <a:cubicBezTo>
                  <a:pt x="383" y="685"/>
                  <a:pt x="383" y="685"/>
                  <a:pt x="383" y="685"/>
                </a:cubicBezTo>
                <a:cubicBezTo>
                  <a:pt x="383" y="686"/>
                  <a:pt x="384" y="687"/>
                  <a:pt x="383" y="688"/>
                </a:cubicBezTo>
                <a:cubicBezTo>
                  <a:pt x="380" y="693"/>
                  <a:pt x="380" y="693"/>
                  <a:pt x="380" y="693"/>
                </a:cubicBezTo>
                <a:cubicBezTo>
                  <a:pt x="380" y="694"/>
                  <a:pt x="378" y="695"/>
                  <a:pt x="377" y="694"/>
                </a:cubicBezTo>
                <a:cubicBezTo>
                  <a:pt x="369" y="692"/>
                  <a:pt x="369" y="692"/>
                  <a:pt x="369" y="692"/>
                </a:cubicBezTo>
                <a:cubicBezTo>
                  <a:pt x="368" y="692"/>
                  <a:pt x="368" y="692"/>
                  <a:pt x="367" y="693"/>
                </a:cubicBezTo>
                <a:cubicBezTo>
                  <a:pt x="369" y="702"/>
                  <a:pt x="369" y="702"/>
                  <a:pt x="369" y="702"/>
                </a:cubicBezTo>
                <a:cubicBezTo>
                  <a:pt x="369" y="703"/>
                  <a:pt x="369" y="704"/>
                  <a:pt x="368" y="704"/>
                </a:cubicBezTo>
                <a:cubicBezTo>
                  <a:pt x="362" y="707"/>
                  <a:pt x="362" y="707"/>
                  <a:pt x="362" y="707"/>
                </a:cubicBezTo>
                <a:cubicBezTo>
                  <a:pt x="361" y="707"/>
                  <a:pt x="360" y="707"/>
                  <a:pt x="359" y="706"/>
                </a:cubicBezTo>
                <a:cubicBezTo>
                  <a:pt x="354" y="698"/>
                  <a:pt x="354" y="698"/>
                  <a:pt x="354" y="698"/>
                </a:cubicBezTo>
                <a:cubicBezTo>
                  <a:pt x="353" y="699"/>
                  <a:pt x="352" y="699"/>
                  <a:pt x="351" y="699"/>
                </a:cubicBezTo>
                <a:cubicBezTo>
                  <a:pt x="351" y="699"/>
                  <a:pt x="351" y="699"/>
                  <a:pt x="351" y="699"/>
                </a:cubicBezTo>
                <a:cubicBezTo>
                  <a:pt x="347" y="707"/>
                  <a:pt x="347" y="707"/>
                  <a:pt x="347" y="707"/>
                </a:cubicBezTo>
                <a:cubicBezTo>
                  <a:pt x="346" y="708"/>
                  <a:pt x="345" y="708"/>
                  <a:pt x="344" y="708"/>
                </a:cubicBezTo>
                <a:cubicBezTo>
                  <a:pt x="338" y="706"/>
                  <a:pt x="338" y="706"/>
                  <a:pt x="338" y="706"/>
                </a:cubicBezTo>
                <a:cubicBezTo>
                  <a:pt x="337" y="706"/>
                  <a:pt x="336" y="705"/>
                  <a:pt x="336" y="703"/>
                </a:cubicBezTo>
                <a:close/>
                <a:moveTo>
                  <a:pt x="338" y="674"/>
                </a:moveTo>
                <a:cubicBezTo>
                  <a:pt x="338" y="681"/>
                  <a:pt x="344" y="687"/>
                  <a:pt x="351" y="687"/>
                </a:cubicBezTo>
                <a:cubicBezTo>
                  <a:pt x="358" y="687"/>
                  <a:pt x="365" y="681"/>
                  <a:pt x="365" y="674"/>
                </a:cubicBezTo>
                <a:cubicBezTo>
                  <a:pt x="365" y="666"/>
                  <a:pt x="358" y="660"/>
                  <a:pt x="351" y="660"/>
                </a:cubicBezTo>
                <a:cubicBezTo>
                  <a:pt x="344" y="660"/>
                  <a:pt x="338" y="666"/>
                  <a:pt x="338" y="674"/>
                </a:cubicBezTo>
                <a:close/>
                <a:moveTo>
                  <a:pt x="198" y="401"/>
                </a:moveTo>
                <a:cubicBezTo>
                  <a:pt x="198" y="402"/>
                  <a:pt x="198" y="403"/>
                  <a:pt x="198" y="403"/>
                </a:cubicBezTo>
                <a:cubicBezTo>
                  <a:pt x="205" y="409"/>
                  <a:pt x="205" y="409"/>
                  <a:pt x="205" y="409"/>
                </a:cubicBezTo>
                <a:cubicBezTo>
                  <a:pt x="205" y="410"/>
                  <a:pt x="206" y="411"/>
                  <a:pt x="205" y="412"/>
                </a:cubicBezTo>
                <a:cubicBezTo>
                  <a:pt x="202" y="418"/>
                  <a:pt x="202" y="418"/>
                  <a:pt x="202" y="418"/>
                </a:cubicBezTo>
                <a:cubicBezTo>
                  <a:pt x="202" y="419"/>
                  <a:pt x="201" y="419"/>
                  <a:pt x="199" y="419"/>
                </a:cubicBezTo>
                <a:cubicBezTo>
                  <a:pt x="191" y="416"/>
                  <a:pt x="191" y="416"/>
                  <a:pt x="191" y="416"/>
                </a:cubicBezTo>
                <a:cubicBezTo>
                  <a:pt x="190" y="416"/>
                  <a:pt x="190" y="417"/>
                  <a:pt x="190" y="417"/>
                </a:cubicBezTo>
                <a:cubicBezTo>
                  <a:pt x="191" y="426"/>
                  <a:pt x="191" y="426"/>
                  <a:pt x="191" y="426"/>
                </a:cubicBezTo>
                <a:cubicBezTo>
                  <a:pt x="192" y="427"/>
                  <a:pt x="191" y="428"/>
                  <a:pt x="190" y="429"/>
                </a:cubicBezTo>
                <a:cubicBezTo>
                  <a:pt x="184" y="431"/>
                  <a:pt x="184" y="431"/>
                  <a:pt x="184" y="431"/>
                </a:cubicBezTo>
                <a:cubicBezTo>
                  <a:pt x="183" y="432"/>
                  <a:pt x="182" y="431"/>
                  <a:pt x="182" y="431"/>
                </a:cubicBezTo>
                <a:cubicBezTo>
                  <a:pt x="176" y="423"/>
                  <a:pt x="176" y="423"/>
                  <a:pt x="176" y="423"/>
                </a:cubicBezTo>
                <a:cubicBezTo>
                  <a:pt x="175" y="423"/>
                  <a:pt x="174" y="423"/>
                  <a:pt x="174" y="423"/>
                </a:cubicBezTo>
                <a:cubicBezTo>
                  <a:pt x="173" y="423"/>
                  <a:pt x="173" y="423"/>
                  <a:pt x="173" y="423"/>
                </a:cubicBezTo>
                <a:cubicBezTo>
                  <a:pt x="169" y="431"/>
                  <a:pt x="169" y="431"/>
                  <a:pt x="169" y="431"/>
                </a:cubicBezTo>
                <a:cubicBezTo>
                  <a:pt x="168" y="432"/>
                  <a:pt x="167" y="432"/>
                  <a:pt x="166" y="432"/>
                </a:cubicBezTo>
                <a:cubicBezTo>
                  <a:pt x="160" y="430"/>
                  <a:pt x="160" y="430"/>
                  <a:pt x="160" y="430"/>
                </a:cubicBezTo>
                <a:cubicBezTo>
                  <a:pt x="159" y="430"/>
                  <a:pt x="159" y="429"/>
                  <a:pt x="159" y="428"/>
                </a:cubicBezTo>
                <a:cubicBezTo>
                  <a:pt x="159" y="419"/>
                  <a:pt x="159" y="419"/>
                  <a:pt x="159" y="419"/>
                </a:cubicBezTo>
                <a:cubicBezTo>
                  <a:pt x="159" y="418"/>
                  <a:pt x="158" y="418"/>
                  <a:pt x="157" y="417"/>
                </a:cubicBezTo>
                <a:cubicBezTo>
                  <a:pt x="148" y="420"/>
                  <a:pt x="148" y="420"/>
                  <a:pt x="148" y="420"/>
                </a:cubicBezTo>
                <a:cubicBezTo>
                  <a:pt x="148" y="420"/>
                  <a:pt x="146" y="420"/>
                  <a:pt x="146" y="419"/>
                </a:cubicBezTo>
                <a:cubicBezTo>
                  <a:pt x="142" y="414"/>
                  <a:pt x="142" y="414"/>
                  <a:pt x="142" y="414"/>
                </a:cubicBezTo>
                <a:cubicBezTo>
                  <a:pt x="142" y="413"/>
                  <a:pt x="142" y="412"/>
                  <a:pt x="143" y="411"/>
                </a:cubicBezTo>
                <a:cubicBezTo>
                  <a:pt x="149" y="405"/>
                  <a:pt x="149" y="405"/>
                  <a:pt x="149" y="405"/>
                </a:cubicBezTo>
                <a:cubicBezTo>
                  <a:pt x="149" y="403"/>
                  <a:pt x="149" y="402"/>
                  <a:pt x="149" y="401"/>
                </a:cubicBezTo>
                <a:cubicBezTo>
                  <a:pt x="140" y="397"/>
                  <a:pt x="140" y="397"/>
                  <a:pt x="140" y="397"/>
                </a:cubicBezTo>
                <a:cubicBezTo>
                  <a:pt x="139" y="397"/>
                  <a:pt x="139" y="396"/>
                  <a:pt x="139" y="395"/>
                </a:cubicBezTo>
                <a:cubicBezTo>
                  <a:pt x="140" y="389"/>
                  <a:pt x="140" y="389"/>
                  <a:pt x="140" y="389"/>
                </a:cubicBezTo>
                <a:cubicBezTo>
                  <a:pt x="140" y="387"/>
                  <a:pt x="141" y="387"/>
                  <a:pt x="142" y="387"/>
                </a:cubicBezTo>
                <a:cubicBezTo>
                  <a:pt x="151" y="387"/>
                  <a:pt x="151" y="387"/>
                  <a:pt x="151" y="387"/>
                </a:cubicBezTo>
                <a:cubicBezTo>
                  <a:pt x="151" y="386"/>
                  <a:pt x="152" y="385"/>
                  <a:pt x="152" y="384"/>
                </a:cubicBezTo>
                <a:cubicBezTo>
                  <a:pt x="148" y="376"/>
                  <a:pt x="148" y="376"/>
                  <a:pt x="148" y="376"/>
                </a:cubicBezTo>
                <a:cubicBezTo>
                  <a:pt x="148" y="375"/>
                  <a:pt x="148" y="374"/>
                  <a:pt x="149" y="373"/>
                </a:cubicBezTo>
                <a:cubicBezTo>
                  <a:pt x="153" y="369"/>
                  <a:pt x="153" y="369"/>
                  <a:pt x="153" y="369"/>
                </a:cubicBezTo>
                <a:cubicBezTo>
                  <a:pt x="154" y="369"/>
                  <a:pt x="155" y="369"/>
                  <a:pt x="156" y="369"/>
                </a:cubicBezTo>
                <a:cubicBezTo>
                  <a:pt x="163" y="375"/>
                  <a:pt x="163" y="375"/>
                  <a:pt x="163" y="375"/>
                </a:cubicBezTo>
                <a:cubicBezTo>
                  <a:pt x="164" y="375"/>
                  <a:pt x="165" y="374"/>
                  <a:pt x="166" y="374"/>
                </a:cubicBezTo>
                <a:cubicBezTo>
                  <a:pt x="168" y="365"/>
                  <a:pt x="168" y="365"/>
                  <a:pt x="168" y="365"/>
                </a:cubicBezTo>
                <a:cubicBezTo>
                  <a:pt x="168" y="364"/>
                  <a:pt x="169" y="363"/>
                  <a:pt x="170" y="363"/>
                </a:cubicBezTo>
                <a:cubicBezTo>
                  <a:pt x="177" y="363"/>
                  <a:pt x="177" y="363"/>
                  <a:pt x="177" y="363"/>
                </a:cubicBezTo>
                <a:cubicBezTo>
                  <a:pt x="178" y="363"/>
                  <a:pt x="179" y="364"/>
                  <a:pt x="179" y="365"/>
                </a:cubicBezTo>
                <a:cubicBezTo>
                  <a:pt x="181" y="374"/>
                  <a:pt x="181" y="374"/>
                  <a:pt x="181" y="374"/>
                </a:cubicBezTo>
                <a:cubicBezTo>
                  <a:pt x="182" y="374"/>
                  <a:pt x="182" y="375"/>
                  <a:pt x="183" y="375"/>
                </a:cubicBezTo>
                <a:cubicBezTo>
                  <a:pt x="190" y="369"/>
                  <a:pt x="190" y="369"/>
                  <a:pt x="190" y="369"/>
                </a:cubicBezTo>
                <a:cubicBezTo>
                  <a:pt x="191" y="369"/>
                  <a:pt x="193" y="369"/>
                  <a:pt x="193" y="369"/>
                </a:cubicBezTo>
                <a:cubicBezTo>
                  <a:pt x="198" y="373"/>
                  <a:pt x="198" y="373"/>
                  <a:pt x="198" y="373"/>
                </a:cubicBezTo>
                <a:cubicBezTo>
                  <a:pt x="199" y="374"/>
                  <a:pt x="199" y="375"/>
                  <a:pt x="199" y="376"/>
                </a:cubicBezTo>
                <a:cubicBezTo>
                  <a:pt x="194" y="384"/>
                  <a:pt x="194" y="384"/>
                  <a:pt x="194" y="384"/>
                </a:cubicBezTo>
                <a:cubicBezTo>
                  <a:pt x="195" y="385"/>
                  <a:pt x="195" y="386"/>
                  <a:pt x="196" y="387"/>
                </a:cubicBezTo>
                <a:cubicBezTo>
                  <a:pt x="205" y="387"/>
                  <a:pt x="205" y="387"/>
                  <a:pt x="205" y="387"/>
                </a:cubicBezTo>
                <a:cubicBezTo>
                  <a:pt x="206" y="387"/>
                  <a:pt x="207" y="387"/>
                  <a:pt x="207" y="389"/>
                </a:cubicBezTo>
                <a:cubicBezTo>
                  <a:pt x="208" y="395"/>
                  <a:pt x="208" y="395"/>
                  <a:pt x="208" y="395"/>
                </a:cubicBezTo>
                <a:cubicBezTo>
                  <a:pt x="208" y="396"/>
                  <a:pt x="208" y="397"/>
                  <a:pt x="207" y="397"/>
                </a:cubicBezTo>
                <a:cubicBezTo>
                  <a:pt x="198" y="401"/>
                  <a:pt x="198" y="401"/>
                  <a:pt x="198" y="401"/>
                </a:cubicBezTo>
                <a:close/>
                <a:moveTo>
                  <a:pt x="187" y="398"/>
                </a:moveTo>
                <a:cubicBezTo>
                  <a:pt x="187" y="391"/>
                  <a:pt x="181" y="385"/>
                  <a:pt x="174" y="385"/>
                </a:cubicBezTo>
                <a:cubicBezTo>
                  <a:pt x="166" y="385"/>
                  <a:pt x="160" y="391"/>
                  <a:pt x="160" y="398"/>
                </a:cubicBezTo>
                <a:cubicBezTo>
                  <a:pt x="160" y="405"/>
                  <a:pt x="166" y="411"/>
                  <a:pt x="174" y="411"/>
                </a:cubicBezTo>
                <a:cubicBezTo>
                  <a:pt x="181" y="411"/>
                  <a:pt x="187" y="405"/>
                  <a:pt x="187" y="398"/>
                </a:cubicBezTo>
                <a:close/>
                <a:moveTo>
                  <a:pt x="506" y="593"/>
                </a:moveTo>
                <a:cubicBezTo>
                  <a:pt x="506" y="592"/>
                  <a:pt x="507" y="592"/>
                  <a:pt x="507" y="591"/>
                </a:cubicBezTo>
                <a:cubicBezTo>
                  <a:pt x="503" y="583"/>
                  <a:pt x="503" y="583"/>
                  <a:pt x="503" y="583"/>
                </a:cubicBezTo>
                <a:cubicBezTo>
                  <a:pt x="502" y="582"/>
                  <a:pt x="502" y="581"/>
                  <a:pt x="503" y="580"/>
                </a:cubicBezTo>
                <a:cubicBezTo>
                  <a:pt x="508" y="576"/>
                  <a:pt x="508" y="576"/>
                  <a:pt x="508" y="576"/>
                </a:cubicBezTo>
                <a:cubicBezTo>
                  <a:pt x="509" y="575"/>
                  <a:pt x="510" y="575"/>
                  <a:pt x="511" y="576"/>
                </a:cubicBezTo>
                <a:cubicBezTo>
                  <a:pt x="518" y="582"/>
                  <a:pt x="518" y="582"/>
                  <a:pt x="518" y="582"/>
                </a:cubicBezTo>
                <a:cubicBezTo>
                  <a:pt x="519" y="581"/>
                  <a:pt x="520" y="581"/>
                  <a:pt x="521" y="581"/>
                </a:cubicBezTo>
                <a:cubicBezTo>
                  <a:pt x="523" y="572"/>
                  <a:pt x="523" y="572"/>
                  <a:pt x="523" y="572"/>
                </a:cubicBezTo>
                <a:cubicBezTo>
                  <a:pt x="523" y="571"/>
                  <a:pt x="524" y="570"/>
                  <a:pt x="525" y="570"/>
                </a:cubicBezTo>
                <a:cubicBezTo>
                  <a:pt x="531" y="570"/>
                  <a:pt x="531" y="570"/>
                  <a:pt x="531" y="570"/>
                </a:cubicBezTo>
                <a:cubicBezTo>
                  <a:pt x="532" y="570"/>
                  <a:pt x="533" y="571"/>
                  <a:pt x="533" y="572"/>
                </a:cubicBezTo>
                <a:cubicBezTo>
                  <a:pt x="535" y="581"/>
                  <a:pt x="535" y="581"/>
                  <a:pt x="535" y="581"/>
                </a:cubicBezTo>
                <a:cubicBezTo>
                  <a:pt x="536" y="581"/>
                  <a:pt x="537" y="581"/>
                  <a:pt x="538" y="582"/>
                </a:cubicBezTo>
                <a:cubicBezTo>
                  <a:pt x="545" y="576"/>
                  <a:pt x="545" y="576"/>
                  <a:pt x="545" y="576"/>
                </a:cubicBezTo>
                <a:cubicBezTo>
                  <a:pt x="546" y="575"/>
                  <a:pt x="547" y="575"/>
                  <a:pt x="548" y="576"/>
                </a:cubicBezTo>
                <a:cubicBezTo>
                  <a:pt x="553" y="580"/>
                  <a:pt x="553" y="580"/>
                  <a:pt x="553" y="580"/>
                </a:cubicBezTo>
                <a:cubicBezTo>
                  <a:pt x="553" y="581"/>
                  <a:pt x="554" y="582"/>
                  <a:pt x="553" y="583"/>
                </a:cubicBezTo>
                <a:cubicBezTo>
                  <a:pt x="549" y="591"/>
                  <a:pt x="549" y="591"/>
                  <a:pt x="549" y="591"/>
                </a:cubicBezTo>
                <a:cubicBezTo>
                  <a:pt x="549" y="592"/>
                  <a:pt x="550" y="592"/>
                  <a:pt x="550" y="593"/>
                </a:cubicBezTo>
                <a:cubicBezTo>
                  <a:pt x="559" y="593"/>
                  <a:pt x="559" y="593"/>
                  <a:pt x="559" y="593"/>
                </a:cubicBezTo>
                <a:cubicBezTo>
                  <a:pt x="560" y="593"/>
                  <a:pt x="561" y="594"/>
                  <a:pt x="561" y="595"/>
                </a:cubicBezTo>
                <a:cubicBezTo>
                  <a:pt x="563" y="601"/>
                  <a:pt x="563" y="601"/>
                  <a:pt x="563" y="601"/>
                </a:cubicBezTo>
                <a:cubicBezTo>
                  <a:pt x="563" y="602"/>
                  <a:pt x="562" y="604"/>
                  <a:pt x="561" y="604"/>
                </a:cubicBezTo>
                <a:cubicBezTo>
                  <a:pt x="553" y="607"/>
                  <a:pt x="553" y="607"/>
                  <a:pt x="553" y="607"/>
                </a:cubicBezTo>
                <a:cubicBezTo>
                  <a:pt x="553" y="608"/>
                  <a:pt x="553" y="609"/>
                  <a:pt x="552" y="610"/>
                </a:cubicBezTo>
                <a:cubicBezTo>
                  <a:pt x="559" y="616"/>
                  <a:pt x="559" y="616"/>
                  <a:pt x="559" y="616"/>
                </a:cubicBezTo>
                <a:cubicBezTo>
                  <a:pt x="560" y="617"/>
                  <a:pt x="560" y="618"/>
                  <a:pt x="560" y="619"/>
                </a:cubicBezTo>
                <a:cubicBezTo>
                  <a:pt x="557" y="624"/>
                  <a:pt x="557" y="624"/>
                  <a:pt x="557" y="624"/>
                </a:cubicBezTo>
                <a:cubicBezTo>
                  <a:pt x="556" y="625"/>
                  <a:pt x="555" y="626"/>
                  <a:pt x="554" y="626"/>
                </a:cubicBezTo>
                <a:cubicBezTo>
                  <a:pt x="545" y="623"/>
                  <a:pt x="545" y="623"/>
                  <a:pt x="545" y="623"/>
                </a:cubicBezTo>
                <a:cubicBezTo>
                  <a:pt x="545" y="623"/>
                  <a:pt x="545" y="623"/>
                  <a:pt x="544" y="624"/>
                </a:cubicBezTo>
                <a:cubicBezTo>
                  <a:pt x="546" y="633"/>
                  <a:pt x="546" y="633"/>
                  <a:pt x="546" y="633"/>
                </a:cubicBezTo>
                <a:cubicBezTo>
                  <a:pt x="546" y="634"/>
                  <a:pt x="546" y="635"/>
                  <a:pt x="545" y="635"/>
                </a:cubicBezTo>
                <a:cubicBezTo>
                  <a:pt x="539" y="638"/>
                  <a:pt x="539" y="638"/>
                  <a:pt x="539" y="638"/>
                </a:cubicBezTo>
                <a:cubicBezTo>
                  <a:pt x="538" y="638"/>
                  <a:pt x="537" y="638"/>
                  <a:pt x="536" y="637"/>
                </a:cubicBezTo>
                <a:cubicBezTo>
                  <a:pt x="531" y="630"/>
                  <a:pt x="531" y="630"/>
                  <a:pt x="531" y="630"/>
                </a:cubicBezTo>
                <a:cubicBezTo>
                  <a:pt x="530" y="630"/>
                  <a:pt x="529" y="630"/>
                  <a:pt x="528" y="630"/>
                </a:cubicBezTo>
                <a:cubicBezTo>
                  <a:pt x="528" y="630"/>
                  <a:pt x="528" y="630"/>
                  <a:pt x="528" y="630"/>
                </a:cubicBezTo>
                <a:cubicBezTo>
                  <a:pt x="523" y="638"/>
                  <a:pt x="523" y="638"/>
                  <a:pt x="523" y="638"/>
                </a:cubicBezTo>
                <a:cubicBezTo>
                  <a:pt x="523" y="639"/>
                  <a:pt x="522" y="639"/>
                  <a:pt x="521" y="639"/>
                </a:cubicBezTo>
                <a:cubicBezTo>
                  <a:pt x="515" y="637"/>
                  <a:pt x="515" y="637"/>
                  <a:pt x="515" y="637"/>
                </a:cubicBezTo>
                <a:cubicBezTo>
                  <a:pt x="514" y="637"/>
                  <a:pt x="513" y="636"/>
                  <a:pt x="513" y="634"/>
                </a:cubicBezTo>
                <a:cubicBezTo>
                  <a:pt x="514" y="626"/>
                  <a:pt x="514" y="626"/>
                  <a:pt x="514" y="626"/>
                </a:cubicBezTo>
                <a:cubicBezTo>
                  <a:pt x="513" y="625"/>
                  <a:pt x="512" y="624"/>
                  <a:pt x="511" y="624"/>
                </a:cubicBezTo>
                <a:cubicBezTo>
                  <a:pt x="503" y="627"/>
                  <a:pt x="503" y="627"/>
                  <a:pt x="503" y="627"/>
                </a:cubicBezTo>
                <a:cubicBezTo>
                  <a:pt x="502" y="627"/>
                  <a:pt x="501" y="627"/>
                  <a:pt x="500" y="626"/>
                </a:cubicBezTo>
                <a:cubicBezTo>
                  <a:pt x="497" y="621"/>
                  <a:pt x="497" y="621"/>
                  <a:pt x="497" y="621"/>
                </a:cubicBezTo>
                <a:cubicBezTo>
                  <a:pt x="496" y="620"/>
                  <a:pt x="496" y="618"/>
                  <a:pt x="497" y="618"/>
                </a:cubicBezTo>
                <a:cubicBezTo>
                  <a:pt x="504" y="611"/>
                  <a:pt x="504" y="611"/>
                  <a:pt x="504" y="611"/>
                </a:cubicBezTo>
                <a:cubicBezTo>
                  <a:pt x="504" y="610"/>
                  <a:pt x="503" y="609"/>
                  <a:pt x="503" y="607"/>
                </a:cubicBezTo>
                <a:cubicBezTo>
                  <a:pt x="495" y="604"/>
                  <a:pt x="495" y="604"/>
                  <a:pt x="495" y="604"/>
                </a:cubicBezTo>
                <a:cubicBezTo>
                  <a:pt x="494" y="604"/>
                  <a:pt x="493" y="602"/>
                  <a:pt x="493" y="602"/>
                </a:cubicBezTo>
                <a:cubicBezTo>
                  <a:pt x="494" y="595"/>
                  <a:pt x="494" y="595"/>
                  <a:pt x="494" y="595"/>
                </a:cubicBezTo>
                <a:cubicBezTo>
                  <a:pt x="495" y="594"/>
                  <a:pt x="496" y="593"/>
                  <a:pt x="497" y="593"/>
                </a:cubicBezTo>
                <a:cubicBezTo>
                  <a:pt x="506" y="593"/>
                  <a:pt x="506" y="593"/>
                  <a:pt x="506" y="593"/>
                </a:cubicBezTo>
                <a:close/>
                <a:moveTo>
                  <a:pt x="515" y="605"/>
                </a:moveTo>
                <a:cubicBezTo>
                  <a:pt x="515" y="612"/>
                  <a:pt x="521" y="618"/>
                  <a:pt x="528" y="618"/>
                </a:cubicBezTo>
                <a:cubicBezTo>
                  <a:pt x="535" y="618"/>
                  <a:pt x="541" y="612"/>
                  <a:pt x="541" y="605"/>
                </a:cubicBezTo>
                <a:cubicBezTo>
                  <a:pt x="541" y="597"/>
                  <a:pt x="535" y="591"/>
                  <a:pt x="528" y="591"/>
                </a:cubicBezTo>
                <a:cubicBezTo>
                  <a:pt x="521" y="591"/>
                  <a:pt x="515" y="597"/>
                  <a:pt x="515" y="605"/>
                </a:cubicBezTo>
                <a:close/>
                <a:moveTo>
                  <a:pt x="172" y="260"/>
                </a:moveTo>
                <a:cubicBezTo>
                  <a:pt x="173" y="259"/>
                  <a:pt x="173" y="258"/>
                  <a:pt x="173" y="257"/>
                </a:cubicBezTo>
                <a:cubicBezTo>
                  <a:pt x="172" y="251"/>
                  <a:pt x="172" y="251"/>
                  <a:pt x="172" y="251"/>
                </a:cubicBezTo>
                <a:cubicBezTo>
                  <a:pt x="172" y="250"/>
                  <a:pt x="171" y="249"/>
                  <a:pt x="170" y="249"/>
                </a:cubicBezTo>
                <a:cubicBezTo>
                  <a:pt x="170" y="249"/>
                  <a:pt x="170" y="249"/>
                  <a:pt x="161" y="249"/>
                </a:cubicBezTo>
                <a:cubicBezTo>
                  <a:pt x="160" y="248"/>
                  <a:pt x="160" y="247"/>
                  <a:pt x="160" y="247"/>
                </a:cubicBezTo>
                <a:cubicBezTo>
                  <a:pt x="160" y="247"/>
                  <a:pt x="160" y="247"/>
                  <a:pt x="164" y="239"/>
                </a:cubicBezTo>
                <a:cubicBezTo>
                  <a:pt x="164" y="238"/>
                  <a:pt x="164" y="236"/>
                  <a:pt x="163" y="236"/>
                </a:cubicBezTo>
                <a:cubicBezTo>
                  <a:pt x="163" y="236"/>
                  <a:pt x="163" y="236"/>
                  <a:pt x="159" y="232"/>
                </a:cubicBezTo>
                <a:cubicBezTo>
                  <a:pt x="158" y="231"/>
                  <a:pt x="158" y="231"/>
                  <a:pt x="158" y="231"/>
                </a:cubicBezTo>
                <a:cubicBezTo>
                  <a:pt x="153" y="237"/>
                  <a:pt x="148" y="242"/>
                  <a:pt x="144" y="248"/>
                </a:cubicBezTo>
                <a:cubicBezTo>
                  <a:pt x="148" y="250"/>
                  <a:pt x="152" y="255"/>
                  <a:pt x="152" y="260"/>
                </a:cubicBezTo>
                <a:cubicBezTo>
                  <a:pt x="152" y="268"/>
                  <a:pt x="146" y="273"/>
                  <a:pt x="139" y="273"/>
                </a:cubicBezTo>
                <a:cubicBezTo>
                  <a:pt x="134" y="273"/>
                  <a:pt x="131" y="271"/>
                  <a:pt x="128" y="268"/>
                </a:cubicBezTo>
                <a:cubicBezTo>
                  <a:pt x="125" y="272"/>
                  <a:pt x="123" y="276"/>
                  <a:pt x="120" y="280"/>
                </a:cubicBezTo>
                <a:cubicBezTo>
                  <a:pt x="121" y="280"/>
                  <a:pt x="121" y="280"/>
                  <a:pt x="122" y="279"/>
                </a:cubicBezTo>
                <a:cubicBezTo>
                  <a:pt x="123" y="280"/>
                  <a:pt x="124" y="280"/>
                  <a:pt x="125" y="281"/>
                </a:cubicBezTo>
                <a:cubicBezTo>
                  <a:pt x="125" y="281"/>
                  <a:pt x="125" y="281"/>
                  <a:pt x="124" y="290"/>
                </a:cubicBezTo>
                <a:cubicBezTo>
                  <a:pt x="124" y="291"/>
                  <a:pt x="124" y="292"/>
                  <a:pt x="125" y="292"/>
                </a:cubicBezTo>
                <a:cubicBezTo>
                  <a:pt x="125" y="292"/>
                  <a:pt x="125" y="292"/>
                  <a:pt x="131" y="294"/>
                </a:cubicBezTo>
                <a:cubicBezTo>
                  <a:pt x="132" y="295"/>
                  <a:pt x="133" y="294"/>
                  <a:pt x="134" y="293"/>
                </a:cubicBezTo>
                <a:cubicBezTo>
                  <a:pt x="134" y="293"/>
                  <a:pt x="134" y="293"/>
                  <a:pt x="138" y="285"/>
                </a:cubicBezTo>
                <a:cubicBezTo>
                  <a:pt x="138" y="285"/>
                  <a:pt x="138" y="285"/>
                  <a:pt x="139" y="285"/>
                </a:cubicBezTo>
                <a:cubicBezTo>
                  <a:pt x="140" y="285"/>
                  <a:pt x="141" y="285"/>
                  <a:pt x="141" y="285"/>
                </a:cubicBezTo>
                <a:cubicBezTo>
                  <a:pt x="141" y="285"/>
                  <a:pt x="141" y="285"/>
                  <a:pt x="147" y="293"/>
                </a:cubicBezTo>
                <a:cubicBezTo>
                  <a:pt x="147" y="293"/>
                  <a:pt x="148" y="294"/>
                  <a:pt x="149" y="293"/>
                </a:cubicBezTo>
                <a:cubicBezTo>
                  <a:pt x="149" y="293"/>
                  <a:pt x="149" y="293"/>
                  <a:pt x="155" y="291"/>
                </a:cubicBezTo>
                <a:cubicBezTo>
                  <a:pt x="156" y="291"/>
                  <a:pt x="157" y="289"/>
                  <a:pt x="156" y="288"/>
                </a:cubicBezTo>
                <a:cubicBezTo>
                  <a:pt x="156" y="288"/>
                  <a:pt x="156" y="288"/>
                  <a:pt x="155" y="280"/>
                </a:cubicBezTo>
                <a:cubicBezTo>
                  <a:pt x="155" y="279"/>
                  <a:pt x="156" y="279"/>
                  <a:pt x="156" y="278"/>
                </a:cubicBezTo>
                <a:cubicBezTo>
                  <a:pt x="156" y="278"/>
                  <a:pt x="156" y="278"/>
                  <a:pt x="164" y="281"/>
                </a:cubicBezTo>
                <a:cubicBezTo>
                  <a:pt x="166" y="281"/>
                  <a:pt x="167" y="281"/>
                  <a:pt x="167" y="280"/>
                </a:cubicBezTo>
                <a:cubicBezTo>
                  <a:pt x="167" y="280"/>
                  <a:pt x="167" y="280"/>
                  <a:pt x="170" y="274"/>
                </a:cubicBezTo>
                <a:cubicBezTo>
                  <a:pt x="171" y="273"/>
                  <a:pt x="171" y="272"/>
                  <a:pt x="170" y="272"/>
                </a:cubicBezTo>
                <a:cubicBezTo>
                  <a:pt x="170" y="272"/>
                  <a:pt x="170" y="272"/>
                  <a:pt x="163" y="266"/>
                </a:cubicBezTo>
                <a:cubicBezTo>
                  <a:pt x="163" y="265"/>
                  <a:pt x="163" y="264"/>
                  <a:pt x="163" y="263"/>
                </a:cubicBezTo>
                <a:cubicBezTo>
                  <a:pt x="163" y="263"/>
                  <a:pt x="163" y="263"/>
                  <a:pt x="172" y="260"/>
                </a:cubicBezTo>
                <a:close/>
                <a:moveTo>
                  <a:pt x="174" y="392"/>
                </a:moveTo>
                <a:cubicBezTo>
                  <a:pt x="170" y="392"/>
                  <a:pt x="168" y="395"/>
                  <a:pt x="168" y="398"/>
                </a:cubicBezTo>
                <a:cubicBezTo>
                  <a:pt x="168" y="401"/>
                  <a:pt x="170" y="404"/>
                  <a:pt x="174" y="404"/>
                </a:cubicBezTo>
                <a:cubicBezTo>
                  <a:pt x="177" y="404"/>
                  <a:pt x="179" y="401"/>
                  <a:pt x="179" y="398"/>
                </a:cubicBezTo>
                <a:cubicBezTo>
                  <a:pt x="179" y="395"/>
                  <a:pt x="177" y="392"/>
                  <a:pt x="174" y="392"/>
                </a:cubicBezTo>
                <a:close/>
                <a:moveTo>
                  <a:pt x="229" y="497"/>
                </a:moveTo>
                <a:cubicBezTo>
                  <a:pt x="230" y="488"/>
                  <a:pt x="230" y="488"/>
                  <a:pt x="230" y="488"/>
                </a:cubicBezTo>
                <a:cubicBezTo>
                  <a:pt x="229" y="487"/>
                  <a:pt x="229" y="487"/>
                  <a:pt x="228" y="486"/>
                </a:cubicBezTo>
                <a:cubicBezTo>
                  <a:pt x="219" y="489"/>
                  <a:pt x="219" y="489"/>
                  <a:pt x="219" y="489"/>
                </a:cubicBezTo>
                <a:cubicBezTo>
                  <a:pt x="218" y="489"/>
                  <a:pt x="217" y="489"/>
                  <a:pt x="217" y="488"/>
                </a:cubicBezTo>
                <a:cubicBezTo>
                  <a:pt x="213" y="483"/>
                  <a:pt x="213" y="483"/>
                  <a:pt x="213" y="483"/>
                </a:cubicBezTo>
                <a:cubicBezTo>
                  <a:pt x="213" y="482"/>
                  <a:pt x="213" y="481"/>
                  <a:pt x="214" y="480"/>
                </a:cubicBezTo>
                <a:cubicBezTo>
                  <a:pt x="220" y="474"/>
                  <a:pt x="220" y="474"/>
                  <a:pt x="220" y="474"/>
                </a:cubicBezTo>
                <a:cubicBezTo>
                  <a:pt x="220" y="472"/>
                  <a:pt x="220" y="471"/>
                  <a:pt x="220" y="470"/>
                </a:cubicBezTo>
                <a:cubicBezTo>
                  <a:pt x="211" y="466"/>
                  <a:pt x="211" y="466"/>
                  <a:pt x="211" y="466"/>
                </a:cubicBezTo>
                <a:cubicBezTo>
                  <a:pt x="210" y="466"/>
                  <a:pt x="210" y="465"/>
                  <a:pt x="210" y="464"/>
                </a:cubicBezTo>
                <a:cubicBezTo>
                  <a:pt x="211" y="458"/>
                  <a:pt x="211" y="458"/>
                  <a:pt x="211" y="458"/>
                </a:cubicBezTo>
                <a:cubicBezTo>
                  <a:pt x="211" y="456"/>
                  <a:pt x="212" y="455"/>
                  <a:pt x="213" y="455"/>
                </a:cubicBezTo>
                <a:cubicBezTo>
                  <a:pt x="222" y="455"/>
                  <a:pt x="222" y="455"/>
                  <a:pt x="222" y="455"/>
                </a:cubicBezTo>
                <a:cubicBezTo>
                  <a:pt x="222" y="455"/>
                  <a:pt x="223" y="454"/>
                  <a:pt x="223" y="453"/>
                </a:cubicBezTo>
                <a:cubicBezTo>
                  <a:pt x="219" y="445"/>
                  <a:pt x="219" y="445"/>
                  <a:pt x="219" y="445"/>
                </a:cubicBezTo>
                <a:cubicBezTo>
                  <a:pt x="218" y="444"/>
                  <a:pt x="219" y="443"/>
                  <a:pt x="220" y="442"/>
                </a:cubicBezTo>
                <a:cubicBezTo>
                  <a:pt x="224" y="438"/>
                  <a:pt x="224" y="438"/>
                  <a:pt x="224" y="438"/>
                </a:cubicBezTo>
                <a:cubicBezTo>
                  <a:pt x="225" y="438"/>
                  <a:pt x="226" y="438"/>
                  <a:pt x="227" y="438"/>
                </a:cubicBezTo>
                <a:cubicBezTo>
                  <a:pt x="234" y="444"/>
                  <a:pt x="234" y="444"/>
                  <a:pt x="234" y="444"/>
                </a:cubicBezTo>
                <a:cubicBezTo>
                  <a:pt x="235" y="443"/>
                  <a:pt x="236" y="443"/>
                  <a:pt x="237" y="443"/>
                </a:cubicBezTo>
                <a:cubicBezTo>
                  <a:pt x="239" y="434"/>
                  <a:pt x="239" y="434"/>
                  <a:pt x="239" y="434"/>
                </a:cubicBezTo>
                <a:cubicBezTo>
                  <a:pt x="239" y="433"/>
                  <a:pt x="240" y="432"/>
                  <a:pt x="241" y="432"/>
                </a:cubicBezTo>
                <a:cubicBezTo>
                  <a:pt x="248" y="432"/>
                  <a:pt x="248" y="432"/>
                  <a:pt x="248" y="432"/>
                </a:cubicBezTo>
                <a:cubicBezTo>
                  <a:pt x="248" y="432"/>
                  <a:pt x="250" y="433"/>
                  <a:pt x="250" y="434"/>
                </a:cubicBezTo>
                <a:cubicBezTo>
                  <a:pt x="252" y="443"/>
                  <a:pt x="252" y="443"/>
                  <a:pt x="252" y="443"/>
                </a:cubicBezTo>
                <a:cubicBezTo>
                  <a:pt x="252" y="443"/>
                  <a:pt x="253" y="443"/>
                  <a:pt x="254" y="444"/>
                </a:cubicBezTo>
                <a:cubicBezTo>
                  <a:pt x="261" y="438"/>
                  <a:pt x="261" y="438"/>
                  <a:pt x="261" y="438"/>
                </a:cubicBezTo>
                <a:cubicBezTo>
                  <a:pt x="262" y="438"/>
                  <a:pt x="263" y="438"/>
                  <a:pt x="264" y="438"/>
                </a:cubicBezTo>
                <a:cubicBezTo>
                  <a:pt x="269" y="442"/>
                  <a:pt x="269" y="442"/>
                  <a:pt x="269" y="442"/>
                </a:cubicBezTo>
                <a:cubicBezTo>
                  <a:pt x="270" y="443"/>
                  <a:pt x="270" y="444"/>
                  <a:pt x="270" y="445"/>
                </a:cubicBezTo>
                <a:cubicBezTo>
                  <a:pt x="265" y="453"/>
                  <a:pt x="265" y="453"/>
                  <a:pt x="265" y="453"/>
                </a:cubicBezTo>
                <a:cubicBezTo>
                  <a:pt x="266" y="454"/>
                  <a:pt x="266" y="455"/>
                  <a:pt x="267" y="455"/>
                </a:cubicBezTo>
                <a:cubicBezTo>
                  <a:pt x="276" y="455"/>
                  <a:pt x="276" y="455"/>
                  <a:pt x="276" y="455"/>
                </a:cubicBezTo>
                <a:cubicBezTo>
                  <a:pt x="277" y="455"/>
                  <a:pt x="278" y="456"/>
                  <a:pt x="278" y="458"/>
                </a:cubicBezTo>
                <a:cubicBezTo>
                  <a:pt x="279" y="463"/>
                  <a:pt x="279" y="463"/>
                  <a:pt x="279" y="463"/>
                </a:cubicBezTo>
                <a:cubicBezTo>
                  <a:pt x="279" y="465"/>
                  <a:pt x="278" y="466"/>
                  <a:pt x="278" y="466"/>
                </a:cubicBezTo>
                <a:cubicBezTo>
                  <a:pt x="269" y="470"/>
                  <a:pt x="269" y="470"/>
                  <a:pt x="269" y="470"/>
                </a:cubicBezTo>
                <a:cubicBezTo>
                  <a:pt x="269" y="471"/>
                  <a:pt x="269" y="471"/>
                  <a:pt x="269" y="472"/>
                </a:cubicBezTo>
                <a:cubicBezTo>
                  <a:pt x="276" y="478"/>
                  <a:pt x="276" y="478"/>
                  <a:pt x="276" y="478"/>
                </a:cubicBezTo>
                <a:cubicBezTo>
                  <a:pt x="276" y="479"/>
                  <a:pt x="277" y="480"/>
                  <a:pt x="276" y="481"/>
                </a:cubicBezTo>
                <a:cubicBezTo>
                  <a:pt x="273" y="487"/>
                  <a:pt x="273" y="487"/>
                  <a:pt x="273" y="487"/>
                </a:cubicBezTo>
                <a:cubicBezTo>
                  <a:pt x="273" y="487"/>
                  <a:pt x="271" y="488"/>
                  <a:pt x="270" y="488"/>
                </a:cubicBezTo>
                <a:cubicBezTo>
                  <a:pt x="262" y="485"/>
                  <a:pt x="262" y="485"/>
                  <a:pt x="262" y="485"/>
                </a:cubicBezTo>
                <a:cubicBezTo>
                  <a:pt x="261" y="485"/>
                  <a:pt x="261" y="486"/>
                  <a:pt x="260" y="486"/>
                </a:cubicBezTo>
                <a:cubicBezTo>
                  <a:pt x="262" y="495"/>
                  <a:pt x="262" y="495"/>
                  <a:pt x="262" y="495"/>
                </a:cubicBezTo>
                <a:cubicBezTo>
                  <a:pt x="263" y="496"/>
                  <a:pt x="262" y="497"/>
                  <a:pt x="261" y="498"/>
                </a:cubicBezTo>
                <a:cubicBezTo>
                  <a:pt x="255" y="500"/>
                  <a:pt x="255" y="500"/>
                  <a:pt x="255" y="500"/>
                </a:cubicBezTo>
                <a:cubicBezTo>
                  <a:pt x="254" y="501"/>
                  <a:pt x="253" y="500"/>
                  <a:pt x="252" y="499"/>
                </a:cubicBezTo>
                <a:cubicBezTo>
                  <a:pt x="247" y="492"/>
                  <a:pt x="247" y="492"/>
                  <a:pt x="247" y="492"/>
                </a:cubicBezTo>
                <a:cubicBezTo>
                  <a:pt x="246" y="492"/>
                  <a:pt x="245" y="492"/>
                  <a:pt x="244" y="492"/>
                </a:cubicBezTo>
                <a:cubicBezTo>
                  <a:pt x="244" y="492"/>
                  <a:pt x="244" y="492"/>
                  <a:pt x="244" y="492"/>
                </a:cubicBezTo>
                <a:cubicBezTo>
                  <a:pt x="240" y="500"/>
                  <a:pt x="240" y="500"/>
                  <a:pt x="240" y="500"/>
                </a:cubicBezTo>
                <a:cubicBezTo>
                  <a:pt x="239" y="501"/>
                  <a:pt x="238" y="501"/>
                  <a:pt x="237" y="501"/>
                </a:cubicBezTo>
                <a:cubicBezTo>
                  <a:pt x="231" y="499"/>
                  <a:pt x="231" y="499"/>
                  <a:pt x="231" y="499"/>
                </a:cubicBezTo>
                <a:cubicBezTo>
                  <a:pt x="230" y="499"/>
                  <a:pt x="229" y="498"/>
                  <a:pt x="229" y="497"/>
                </a:cubicBezTo>
                <a:close/>
                <a:moveTo>
                  <a:pt x="231" y="467"/>
                </a:moveTo>
                <a:cubicBezTo>
                  <a:pt x="231" y="474"/>
                  <a:pt x="237" y="480"/>
                  <a:pt x="244" y="480"/>
                </a:cubicBezTo>
                <a:cubicBezTo>
                  <a:pt x="252" y="480"/>
                  <a:pt x="258" y="474"/>
                  <a:pt x="258" y="467"/>
                </a:cubicBezTo>
                <a:cubicBezTo>
                  <a:pt x="258" y="459"/>
                  <a:pt x="252" y="454"/>
                  <a:pt x="244" y="454"/>
                </a:cubicBezTo>
                <a:cubicBezTo>
                  <a:pt x="237" y="454"/>
                  <a:pt x="231" y="459"/>
                  <a:pt x="231" y="467"/>
                </a:cubicBezTo>
                <a:close/>
                <a:moveTo>
                  <a:pt x="244" y="473"/>
                </a:moveTo>
                <a:cubicBezTo>
                  <a:pt x="248" y="473"/>
                  <a:pt x="250" y="470"/>
                  <a:pt x="250" y="467"/>
                </a:cubicBezTo>
                <a:cubicBezTo>
                  <a:pt x="250" y="464"/>
                  <a:pt x="248" y="461"/>
                  <a:pt x="244" y="461"/>
                </a:cubicBezTo>
                <a:cubicBezTo>
                  <a:pt x="241" y="461"/>
                  <a:pt x="239" y="464"/>
                  <a:pt x="239" y="467"/>
                </a:cubicBezTo>
                <a:cubicBezTo>
                  <a:pt x="239" y="470"/>
                  <a:pt x="241" y="473"/>
                  <a:pt x="244" y="473"/>
                </a:cubicBezTo>
                <a:close/>
                <a:moveTo>
                  <a:pt x="215" y="329"/>
                </a:moveTo>
                <a:cubicBezTo>
                  <a:pt x="215" y="326"/>
                  <a:pt x="213" y="323"/>
                  <a:pt x="210" y="323"/>
                </a:cubicBezTo>
                <a:cubicBezTo>
                  <a:pt x="206" y="323"/>
                  <a:pt x="204" y="326"/>
                  <a:pt x="204" y="329"/>
                </a:cubicBezTo>
                <a:cubicBezTo>
                  <a:pt x="204" y="332"/>
                  <a:pt x="206" y="335"/>
                  <a:pt x="210" y="335"/>
                </a:cubicBezTo>
                <a:cubicBezTo>
                  <a:pt x="213" y="335"/>
                  <a:pt x="215" y="332"/>
                  <a:pt x="215" y="329"/>
                </a:cubicBezTo>
                <a:close/>
                <a:moveTo>
                  <a:pt x="241" y="363"/>
                </a:moveTo>
                <a:cubicBezTo>
                  <a:pt x="248" y="363"/>
                  <a:pt x="248" y="363"/>
                  <a:pt x="248" y="363"/>
                </a:cubicBezTo>
                <a:cubicBezTo>
                  <a:pt x="248" y="363"/>
                  <a:pt x="250" y="364"/>
                  <a:pt x="250" y="365"/>
                </a:cubicBezTo>
                <a:cubicBezTo>
                  <a:pt x="252" y="374"/>
                  <a:pt x="252" y="374"/>
                  <a:pt x="252" y="374"/>
                </a:cubicBezTo>
                <a:cubicBezTo>
                  <a:pt x="252" y="374"/>
                  <a:pt x="253" y="375"/>
                  <a:pt x="254" y="375"/>
                </a:cubicBezTo>
                <a:cubicBezTo>
                  <a:pt x="261" y="369"/>
                  <a:pt x="261" y="369"/>
                  <a:pt x="261" y="369"/>
                </a:cubicBezTo>
                <a:cubicBezTo>
                  <a:pt x="262" y="369"/>
                  <a:pt x="263" y="369"/>
                  <a:pt x="264" y="369"/>
                </a:cubicBezTo>
                <a:cubicBezTo>
                  <a:pt x="269" y="373"/>
                  <a:pt x="269" y="373"/>
                  <a:pt x="269" y="373"/>
                </a:cubicBezTo>
                <a:cubicBezTo>
                  <a:pt x="270" y="374"/>
                  <a:pt x="270" y="375"/>
                  <a:pt x="270" y="376"/>
                </a:cubicBezTo>
                <a:cubicBezTo>
                  <a:pt x="265" y="384"/>
                  <a:pt x="265" y="384"/>
                  <a:pt x="265" y="384"/>
                </a:cubicBezTo>
                <a:cubicBezTo>
                  <a:pt x="266" y="385"/>
                  <a:pt x="266" y="386"/>
                  <a:pt x="267" y="387"/>
                </a:cubicBezTo>
                <a:cubicBezTo>
                  <a:pt x="276" y="387"/>
                  <a:pt x="276" y="387"/>
                  <a:pt x="276" y="387"/>
                </a:cubicBezTo>
                <a:cubicBezTo>
                  <a:pt x="277" y="387"/>
                  <a:pt x="278" y="387"/>
                  <a:pt x="278" y="389"/>
                </a:cubicBezTo>
                <a:cubicBezTo>
                  <a:pt x="279" y="395"/>
                  <a:pt x="279" y="395"/>
                  <a:pt x="279" y="395"/>
                </a:cubicBezTo>
                <a:cubicBezTo>
                  <a:pt x="279" y="396"/>
                  <a:pt x="278" y="397"/>
                  <a:pt x="278" y="397"/>
                </a:cubicBezTo>
                <a:cubicBezTo>
                  <a:pt x="269" y="401"/>
                  <a:pt x="269" y="401"/>
                  <a:pt x="269" y="401"/>
                </a:cubicBezTo>
                <a:cubicBezTo>
                  <a:pt x="269" y="402"/>
                  <a:pt x="269" y="403"/>
                  <a:pt x="269" y="403"/>
                </a:cubicBezTo>
                <a:cubicBezTo>
                  <a:pt x="276" y="409"/>
                  <a:pt x="276" y="409"/>
                  <a:pt x="276" y="409"/>
                </a:cubicBezTo>
                <a:cubicBezTo>
                  <a:pt x="276" y="410"/>
                  <a:pt x="277" y="411"/>
                  <a:pt x="276" y="412"/>
                </a:cubicBezTo>
                <a:cubicBezTo>
                  <a:pt x="273" y="418"/>
                  <a:pt x="273" y="418"/>
                  <a:pt x="273" y="418"/>
                </a:cubicBezTo>
                <a:cubicBezTo>
                  <a:pt x="273" y="419"/>
                  <a:pt x="271" y="419"/>
                  <a:pt x="270" y="419"/>
                </a:cubicBezTo>
                <a:cubicBezTo>
                  <a:pt x="262" y="416"/>
                  <a:pt x="262" y="416"/>
                  <a:pt x="262" y="416"/>
                </a:cubicBezTo>
                <a:cubicBezTo>
                  <a:pt x="261" y="416"/>
                  <a:pt x="261" y="417"/>
                  <a:pt x="260" y="417"/>
                </a:cubicBezTo>
                <a:cubicBezTo>
                  <a:pt x="262" y="426"/>
                  <a:pt x="262" y="426"/>
                  <a:pt x="262" y="426"/>
                </a:cubicBezTo>
                <a:cubicBezTo>
                  <a:pt x="263" y="427"/>
                  <a:pt x="262" y="428"/>
                  <a:pt x="261" y="429"/>
                </a:cubicBezTo>
                <a:cubicBezTo>
                  <a:pt x="255" y="431"/>
                  <a:pt x="255" y="431"/>
                  <a:pt x="255" y="431"/>
                </a:cubicBezTo>
                <a:cubicBezTo>
                  <a:pt x="254" y="432"/>
                  <a:pt x="253" y="431"/>
                  <a:pt x="252" y="431"/>
                </a:cubicBezTo>
                <a:cubicBezTo>
                  <a:pt x="247" y="423"/>
                  <a:pt x="247" y="423"/>
                  <a:pt x="247" y="423"/>
                </a:cubicBezTo>
                <a:cubicBezTo>
                  <a:pt x="246" y="423"/>
                  <a:pt x="245" y="423"/>
                  <a:pt x="244" y="423"/>
                </a:cubicBezTo>
                <a:cubicBezTo>
                  <a:pt x="244" y="423"/>
                  <a:pt x="244" y="423"/>
                  <a:pt x="244" y="423"/>
                </a:cubicBezTo>
                <a:cubicBezTo>
                  <a:pt x="240" y="431"/>
                  <a:pt x="240" y="431"/>
                  <a:pt x="240" y="431"/>
                </a:cubicBezTo>
                <a:cubicBezTo>
                  <a:pt x="239" y="432"/>
                  <a:pt x="238" y="432"/>
                  <a:pt x="237" y="432"/>
                </a:cubicBezTo>
                <a:cubicBezTo>
                  <a:pt x="231" y="430"/>
                  <a:pt x="231" y="430"/>
                  <a:pt x="231" y="430"/>
                </a:cubicBezTo>
                <a:cubicBezTo>
                  <a:pt x="230" y="430"/>
                  <a:pt x="229" y="429"/>
                  <a:pt x="229" y="428"/>
                </a:cubicBezTo>
                <a:cubicBezTo>
                  <a:pt x="230" y="419"/>
                  <a:pt x="230" y="419"/>
                  <a:pt x="230" y="419"/>
                </a:cubicBezTo>
                <a:cubicBezTo>
                  <a:pt x="229" y="418"/>
                  <a:pt x="229" y="418"/>
                  <a:pt x="228" y="417"/>
                </a:cubicBezTo>
                <a:cubicBezTo>
                  <a:pt x="219" y="420"/>
                  <a:pt x="219" y="420"/>
                  <a:pt x="219" y="420"/>
                </a:cubicBezTo>
                <a:cubicBezTo>
                  <a:pt x="218" y="420"/>
                  <a:pt x="217" y="420"/>
                  <a:pt x="217" y="419"/>
                </a:cubicBezTo>
                <a:cubicBezTo>
                  <a:pt x="213" y="414"/>
                  <a:pt x="213" y="414"/>
                  <a:pt x="213" y="414"/>
                </a:cubicBezTo>
                <a:cubicBezTo>
                  <a:pt x="213" y="413"/>
                  <a:pt x="213" y="412"/>
                  <a:pt x="214" y="411"/>
                </a:cubicBezTo>
                <a:cubicBezTo>
                  <a:pt x="220" y="405"/>
                  <a:pt x="220" y="405"/>
                  <a:pt x="220" y="405"/>
                </a:cubicBezTo>
                <a:cubicBezTo>
                  <a:pt x="220" y="403"/>
                  <a:pt x="220" y="402"/>
                  <a:pt x="220" y="401"/>
                </a:cubicBezTo>
                <a:cubicBezTo>
                  <a:pt x="211" y="397"/>
                  <a:pt x="211" y="397"/>
                  <a:pt x="211" y="397"/>
                </a:cubicBezTo>
                <a:cubicBezTo>
                  <a:pt x="210" y="397"/>
                  <a:pt x="210" y="396"/>
                  <a:pt x="210" y="395"/>
                </a:cubicBezTo>
                <a:cubicBezTo>
                  <a:pt x="211" y="389"/>
                  <a:pt x="211" y="389"/>
                  <a:pt x="211" y="389"/>
                </a:cubicBezTo>
                <a:cubicBezTo>
                  <a:pt x="211" y="387"/>
                  <a:pt x="212" y="387"/>
                  <a:pt x="213" y="387"/>
                </a:cubicBezTo>
                <a:cubicBezTo>
                  <a:pt x="222" y="387"/>
                  <a:pt x="222" y="387"/>
                  <a:pt x="222" y="387"/>
                </a:cubicBezTo>
                <a:cubicBezTo>
                  <a:pt x="222" y="386"/>
                  <a:pt x="223" y="385"/>
                  <a:pt x="223" y="384"/>
                </a:cubicBezTo>
                <a:cubicBezTo>
                  <a:pt x="219" y="376"/>
                  <a:pt x="219" y="376"/>
                  <a:pt x="219" y="376"/>
                </a:cubicBezTo>
                <a:cubicBezTo>
                  <a:pt x="218" y="375"/>
                  <a:pt x="219" y="374"/>
                  <a:pt x="220" y="373"/>
                </a:cubicBezTo>
                <a:cubicBezTo>
                  <a:pt x="224" y="369"/>
                  <a:pt x="224" y="369"/>
                  <a:pt x="224" y="369"/>
                </a:cubicBezTo>
                <a:cubicBezTo>
                  <a:pt x="225" y="369"/>
                  <a:pt x="226" y="369"/>
                  <a:pt x="227" y="369"/>
                </a:cubicBezTo>
                <a:cubicBezTo>
                  <a:pt x="234" y="375"/>
                  <a:pt x="234" y="375"/>
                  <a:pt x="234" y="375"/>
                </a:cubicBezTo>
                <a:cubicBezTo>
                  <a:pt x="235" y="375"/>
                  <a:pt x="236" y="374"/>
                  <a:pt x="237" y="374"/>
                </a:cubicBezTo>
                <a:cubicBezTo>
                  <a:pt x="239" y="365"/>
                  <a:pt x="239" y="365"/>
                  <a:pt x="239" y="365"/>
                </a:cubicBezTo>
                <a:cubicBezTo>
                  <a:pt x="239" y="364"/>
                  <a:pt x="240" y="363"/>
                  <a:pt x="241" y="363"/>
                </a:cubicBezTo>
                <a:close/>
                <a:moveTo>
                  <a:pt x="244" y="385"/>
                </a:moveTo>
                <a:cubicBezTo>
                  <a:pt x="237" y="385"/>
                  <a:pt x="231" y="391"/>
                  <a:pt x="231" y="398"/>
                </a:cubicBezTo>
                <a:cubicBezTo>
                  <a:pt x="231" y="405"/>
                  <a:pt x="237" y="411"/>
                  <a:pt x="244" y="411"/>
                </a:cubicBezTo>
                <a:cubicBezTo>
                  <a:pt x="252" y="411"/>
                  <a:pt x="258" y="405"/>
                  <a:pt x="258" y="398"/>
                </a:cubicBezTo>
                <a:cubicBezTo>
                  <a:pt x="258" y="391"/>
                  <a:pt x="252" y="385"/>
                  <a:pt x="244" y="385"/>
                </a:cubicBezTo>
                <a:close/>
                <a:moveTo>
                  <a:pt x="139" y="266"/>
                </a:moveTo>
                <a:cubicBezTo>
                  <a:pt x="142" y="266"/>
                  <a:pt x="144" y="263"/>
                  <a:pt x="144" y="260"/>
                </a:cubicBezTo>
                <a:cubicBezTo>
                  <a:pt x="144" y="257"/>
                  <a:pt x="142" y="255"/>
                  <a:pt x="139" y="255"/>
                </a:cubicBezTo>
                <a:cubicBezTo>
                  <a:pt x="139" y="255"/>
                  <a:pt x="139" y="255"/>
                  <a:pt x="139" y="255"/>
                </a:cubicBezTo>
                <a:cubicBezTo>
                  <a:pt x="137" y="257"/>
                  <a:pt x="135" y="259"/>
                  <a:pt x="133" y="262"/>
                </a:cubicBezTo>
                <a:cubicBezTo>
                  <a:pt x="134" y="264"/>
                  <a:pt x="136" y="266"/>
                  <a:pt x="139" y="266"/>
                </a:cubicBezTo>
                <a:close/>
                <a:moveTo>
                  <a:pt x="244" y="404"/>
                </a:moveTo>
                <a:cubicBezTo>
                  <a:pt x="248" y="404"/>
                  <a:pt x="250" y="401"/>
                  <a:pt x="250" y="398"/>
                </a:cubicBezTo>
                <a:cubicBezTo>
                  <a:pt x="250" y="395"/>
                  <a:pt x="248" y="392"/>
                  <a:pt x="244" y="392"/>
                </a:cubicBezTo>
                <a:cubicBezTo>
                  <a:pt x="241" y="392"/>
                  <a:pt x="239" y="395"/>
                  <a:pt x="239" y="398"/>
                </a:cubicBezTo>
                <a:cubicBezTo>
                  <a:pt x="239" y="401"/>
                  <a:pt x="241" y="404"/>
                  <a:pt x="244" y="404"/>
                </a:cubicBezTo>
                <a:close/>
                <a:moveTo>
                  <a:pt x="312" y="363"/>
                </a:moveTo>
                <a:cubicBezTo>
                  <a:pt x="318" y="363"/>
                  <a:pt x="318" y="363"/>
                  <a:pt x="318" y="363"/>
                </a:cubicBezTo>
                <a:cubicBezTo>
                  <a:pt x="319" y="363"/>
                  <a:pt x="321" y="364"/>
                  <a:pt x="321" y="365"/>
                </a:cubicBezTo>
                <a:cubicBezTo>
                  <a:pt x="322" y="374"/>
                  <a:pt x="322" y="374"/>
                  <a:pt x="322" y="374"/>
                </a:cubicBezTo>
                <a:cubicBezTo>
                  <a:pt x="323" y="374"/>
                  <a:pt x="324" y="375"/>
                  <a:pt x="325" y="375"/>
                </a:cubicBezTo>
                <a:cubicBezTo>
                  <a:pt x="332" y="369"/>
                  <a:pt x="332" y="369"/>
                  <a:pt x="332" y="369"/>
                </a:cubicBezTo>
                <a:cubicBezTo>
                  <a:pt x="333" y="369"/>
                  <a:pt x="334" y="369"/>
                  <a:pt x="335" y="369"/>
                </a:cubicBezTo>
                <a:cubicBezTo>
                  <a:pt x="340" y="373"/>
                  <a:pt x="340" y="373"/>
                  <a:pt x="340" y="373"/>
                </a:cubicBezTo>
                <a:cubicBezTo>
                  <a:pt x="341" y="374"/>
                  <a:pt x="341" y="375"/>
                  <a:pt x="340" y="376"/>
                </a:cubicBezTo>
                <a:cubicBezTo>
                  <a:pt x="336" y="384"/>
                  <a:pt x="336" y="384"/>
                  <a:pt x="336" y="384"/>
                </a:cubicBezTo>
                <a:cubicBezTo>
                  <a:pt x="337" y="385"/>
                  <a:pt x="337" y="386"/>
                  <a:pt x="337" y="387"/>
                </a:cubicBezTo>
                <a:cubicBezTo>
                  <a:pt x="347" y="387"/>
                  <a:pt x="347" y="387"/>
                  <a:pt x="347" y="387"/>
                </a:cubicBezTo>
                <a:cubicBezTo>
                  <a:pt x="348" y="387"/>
                  <a:pt x="348" y="387"/>
                  <a:pt x="349" y="389"/>
                </a:cubicBezTo>
                <a:cubicBezTo>
                  <a:pt x="350" y="395"/>
                  <a:pt x="350" y="395"/>
                  <a:pt x="350" y="395"/>
                </a:cubicBezTo>
                <a:cubicBezTo>
                  <a:pt x="350" y="396"/>
                  <a:pt x="349" y="397"/>
                  <a:pt x="348" y="397"/>
                </a:cubicBezTo>
                <a:cubicBezTo>
                  <a:pt x="340" y="401"/>
                  <a:pt x="340" y="401"/>
                  <a:pt x="340" y="401"/>
                </a:cubicBezTo>
                <a:cubicBezTo>
                  <a:pt x="340" y="402"/>
                  <a:pt x="340" y="403"/>
                  <a:pt x="340" y="403"/>
                </a:cubicBezTo>
                <a:cubicBezTo>
                  <a:pt x="347" y="409"/>
                  <a:pt x="347" y="409"/>
                  <a:pt x="347" y="409"/>
                </a:cubicBezTo>
                <a:cubicBezTo>
                  <a:pt x="347" y="410"/>
                  <a:pt x="348" y="411"/>
                  <a:pt x="347" y="412"/>
                </a:cubicBezTo>
                <a:cubicBezTo>
                  <a:pt x="344" y="418"/>
                  <a:pt x="344" y="418"/>
                  <a:pt x="344" y="418"/>
                </a:cubicBezTo>
                <a:cubicBezTo>
                  <a:pt x="344" y="419"/>
                  <a:pt x="342" y="419"/>
                  <a:pt x="341" y="419"/>
                </a:cubicBezTo>
                <a:cubicBezTo>
                  <a:pt x="333" y="416"/>
                  <a:pt x="333" y="416"/>
                  <a:pt x="333" y="416"/>
                </a:cubicBezTo>
                <a:cubicBezTo>
                  <a:pt x="332" y="416"/>
                  <a:pt x="332" y="417"/>
                  <a:pt x="331" y="417"/>
                </a:cubicBezTo>
                <a:cubicBezTo>
                  <a:pt x="333" y="426"/>
                  <a:pt x="333" y="426"/>
                  <a:pt x="333" y="426"/>
                </a:cubicBezTo>
                <a:cubicBezTo>
                  <a:pt x="333" y="427"/>
                  <a:pt x="333" y="428"/>
                  <a:pt x="332" y="429"/>
                </a:cubicBezTo>
                <a:cubicBezTo>
                  <a:pt x="326" y="431"/>
                  <a:pt x="326" y="431"/>
                  <a:pt x="326" y="431"/>
                </a:cubicBezTo>
                <a:cubicBezTo>
                  <a:pt x="325" y="432"/>
                  <a:pt x="324" y="431"/>
                  <a:pt x="323" y="431"/>
                </a:cubicBezTo>
                <a:cubicBezTo>
                  <a:pt x="318" y="423"/>
                  <a:pt x="318" y="423"/>
                  <a:pt x="318" y="423"/>
                </a:cubicBezTo>
                <a:cubicBezTo>
                  <a:pt x="317" y="423"/>
                  <a:pt x="316" y="423"/>
                  <a:pt x="315" y="423"/>
                </a:cubicBezTo>
                <a:cubicBezTo>
                  <a:pt x="315" y="423"/>
                  <a:pt x="315" y="423"/>
                  <a:pt x="315" y="423"/>
                </a:cubicBezTo>
                <a:cubicBezTo>
                  <a:pt x="311" y="431"/>
                  <a:pt x="311" y="431"/>
                  <a:pt x="311" y="431"/>
                </a:cubicBezTo>
                <a:cubicBezTo>
                  <a:pt x="310" y="432"/>
                  <a:pt x="309" y="432"/>
                  <a:pt x="308" y="432"/>
                </a:cubicBezTo>
                <a:cubicBezTo>
                  <a:pt x="302" y="430"/>
                  <a:pt x="302" y="430"/>
                  <a:pt x="302" y="430"/>
                </a:cubicBezTo>
                <a:cubicBezTo>
                  <a:pt x="301" y="430"/>
                  <a:pt x="300" y="429"/>
                  <a:pt x="300" y="428"/>
                </a:cubicBezTo>
                <a:cubicBezTo>
                  <a:pt x="301" y="419"/>
                  <a:pt x="301" y="419"/>
                  <a:pt x="301" y="419"/>
                </a:cubicBezTo>
                <a:cubicBezTo>
                  <a:pt x="300" y="418"/>
                  <a:pt x="300" y="418"/>
                  <a:pt x="299" y="417"/>
                </a:cubicBezTo>
                <a:cubicBezTo>
                  <a:pt x="290" y="420"/>
                  <a:pt x="290" y="420"/>
                  <a:pt x="290" y="420"/>
                </a:cubicBezTo>
                <a:cubicBezTo>
                  <a:pt x="289" y="420"/>
                  <a:pt x="288" y="420"/>
                  <a:pt x="287" y="419"/>
                </a:cubicBezTo>
                <a:cubicBezTo>
                  <a:pt x="284" y="414"/>
                  <a:pt x="284" y="414"/>
                  <a:pt x="284" y="414"/>
                </a:cubicBezTo>
                <a:cubicBezTo>
                  <a:pt x="284" y="413"/>
                  <a:pt x="284" y="412"/>
                  <a:pt x="285" y="411"/>
                </a:cubicBezTo>
                <a:cubicBezTo>
                  <a:pt x="291" y="405"/>
                  <a:pt x="291" y="405"/>
                  <a:pt x="291" y="405"/>
                </a:cubicBezTo>
                <a:cubicBezTo>
                  <a:pt x="291" y="403"/>
                  <a:pt x="291" y="402"/>
                  <a:pt x="291" y="401"/>
                </a:cubicBezTo>
                <a:cubicBezTo>
                  <a:pt x="282" y="397"/>
                  <a:pt x="282" y="397"/>
                  <a:pt x="282" y="397"/>
                </a:cubicBezTo>
                <a:cubicBezTo>
                  <a:pt x="281" y="397"/>
                  <a:pt x="280" y="396"/>
                  <a:pt x="281" y="395"/>
                </a:cubicBezTo>
                <a:cubicBezTo>
                  <a:pt x="282" y="389"/>
                  <a:pt x="282" y="389"/>
                  <a:pt x="282" y="389"/>
                </a:cubicBezTo>
                <a:cubicBezTo>
                  <a:pt x="282" y="387"/>
                  <a:pt x="283" y="387"/>
                  <a:pt x="284" y="387"/>
                </a:cubicBezTo>
                <a:cubicBezTo>
                  <a:pt x="293" y="387"/>
                  <a:pt x="293" y="387"/>
                  <a:pt x="293" y="387"/>
                </a:cubicBezTo>
                <a:cubicBezTo>
                  <a:pt x="293" y="386"/>
                  <a:pt x="294" y="385"/>
                  <a:pt x="294" y="384"/>
                </a:cubicBezTo>
                <a:cubicBezTo>
                  <a:pt x="290" y="376"/>
                  <a:pt x="290" y="376"/>
                  <a:pt x="290" y="376"/>
                </a:cubicBezTo>
                <a:cubicBezTo>
                  <a:pt x="289" y="375"/>
                  <a:pt x="290" y="374"/>
                  <a:pt x="291" y="373"/>
                </a:cubicBezTo>
                <a:cubicBezTo>
                  <a:pt x="295" y="369"/>
                  <a:pt x="295" y="369"/>
                  <a:pt x="295" y="369"/>
                </a:cubicBezTo>
                <a:cubicBezTo>
                  <a:pt x="296" y="369"/>
                  <a:pt x="297" y="369"/>
                  <a:pt x="298" y="369"/>
                </a:cubicBezTo>
                <a:cubicBezTo>
                  <a:pt x="305" y="375"/>
                  <a:pt x="305" y="375"/>
                  <a:pt x="305" y="375"/>
                </a:cubicBezTo>
                <a:cubicBezTo>
                  <a:pt x="306" y="375"/>
                  <a:pt x="307" y="374"/>
                  <a:pt x="308" y="374"/>
                </a:cubicBezTo>
                <a:cubicBezTo>
                  <a:pt x="310" y="365"/>
                  <a:pt x="310" y="365"/>
                  <a:pt x="310" y="365"/>
                </a:cubicBezTo>
                <a:cubicBezTo>
                  <a:pt x="310" y="364"/>
                  <a:pt x="311" y="363"/>
                  <a:pt x="312" y="363"/>
                </a:cubicBezTo>
                <a:close/>
                <a:moveTo>
                  <a:pt x="315" y="385"/>
                </a:moveTo>
                <a:cubicBezTo>
                  <a:pt x="308" y="385"/>
                  <a:pt x="302" y="391"/>
                  <a:pt x="302" y="398"/>
                </a:cubicBezTo>
                <a:cubicBezTo>
                  <a:pt x="302" y="405"/>
                  <a:pt x="308" y="411"/>
                  <a:pt x="315" y="411"/>
                </a:cubicBezTo>
                <a:cubicBezTo>
                  <a:pt x="322" y="411"/>
                  <a:pt x="329" y="405"/>
                  <a:pt x="329" y="398"/>
                </a:cubicBezTo>
                <a:cubicBezTo>
                  <a:pt x="329" y="391"/>
                  <a:pt x="322" y="385"/>
                  <a:pt x="315" y="385"/>
                </a:cubicBezTo>
                <a:close/>
                <a:moveTo>
                  <a:pt x="300" y="497"/>
                </a:moveTo>
                <a:cubicBezTo>
                  <a:pt x="301" y="488"/>
                  <a:pt x="301" y="488"/>
                  <a:pt x="301" y="488"/>
                </a:cubicBezTo>
                <a:cubicBezTo>
                  <a:pt x="300" y="487"/>
                  <a:pt x="300" y="487"/>
                  <a:pt x="299" y="486"/>
                </a:cubicBezTo>
                <a:cubicBezTo>
                  <a:pt x="290" y="489"/>
                  <a:pt x="290" y="489"/>
                  <a:pt x="290" y="489"/>
                </a:cubicBezTo>
                <a:cubicBezTo>
                  <a:pt x="289" y="489"/>
                  <a:pt x="288" y="489"/>
                  <a:pt x="287" y="488"/>
                </a:cubicBezTo>
                <a:cubicBezTo>
                  <a:pt x="284" y="483"/>
                  <a:pt x="284" y="483"/>
                  <a:pt x="284" y="483"/>
                </a:cubicBezTo>
                <a:cubicBezTo>
                  <a:pt x="284" y="482"/>
                  <a:pt x="284" y="481"/>
                  <a:pt x="285" y="480"/>
                </a:cubicBezTo>
                <a:cubicBezTo>
                  <a:pt x="291" y="474"/>
                  <a:pt x="291" y="474"/>
                  <a:pt x="291" y="474"/>
                </a:cubicBezTo>
                <a:cubicBezTo>
                  <a:pt x="291" y="472"/>
                  <a:pt x="291" y="471"/>
                  <a:pt x="291" y="470"/>
                </a:cubicBezTo>
                <a:cubicBezTo>
                  <a:pt x="282" y="466"/>
                  <a:pt x="282" y="466"/>
                  <a:pt x="282" y="466"/>
                </a:cubicBezTo>
                <a:cubicBezTo>
                  <a:pt x="281" y="466"/>
                  <a:pt x="280" y="465"/>
                  <a:pt x="281" y="464"/>
                </a:cubicBezTo>
                <a:cubicBezTo>
                  <a:pt x="282" y="458"/>
                  <a:pt x="282" y="458"/>
                  <a:pt x="282" y="458"/>
                </a:cubicBezTo>
                <a:cubicBezTo>
                  <a:pt x="282" y="456"/>
                  <a:pt x="283" y="455"/>
                  <a:pt x="284" y="455"/>
                </a:cubicBezTo>
                <a:cubicBezTo>
                  <a:pt x="293" y="455"/>
                  <a:pt x="293" y="455"/>
                  <a:pt x="293" y="455"/>
                </a:cubicBezTo>
                <a:cubicBezTo>
                  <a:pt x="293" y="455"/>
                  <a:pt x="294" y="454"/>
                  <a:pt x="294" y="453"/>
                </a:cubicBezTo>
                <a:cubicBezTo>
                  <a:pt x="290" y="445"/>
                  <a:pt x="290" y="445"/>
                  <a:pt x="290" y="445"/>
                </a:cubicBezTo>
                <a:cubicBezTo>
                  <a:pt x="289" y="444"/>
                  <a:pt x="290" y="443"/>
                  <a:pt x="291" y="442"/>
                </a:cubicBezTo>
                <a:cubicBezTo>
                  <a:pt x="295" y="438"/>
                  <a:pt x="295" y="438"/>
                  <a:pt x="295" y="438"/>
                </a:cubicBezTo>
                <a:cubicBezTo>
                  <a:pt x="296" y="438"/>
                  <a:pt x="297" y="438"/>
                  <a:pt x="298" y="438"/>
                </a:cubicBezTo>
                <a:cubicBezTo>
                  <a:pt x="305" y="444"/>
                  <a:pt x="305" y="444"/>
                  <a:pt x="305" y="444"/>
                </a:cubicBezTo>
                <a:cubicBezTo>
                  <a:pt x="306" y="443"/>
                  <a:pt x="307" y="443"/>
                  <a:pt x="308" y="443"/>
                </a:cubicBezTo>
                <a:cubicBezTo>
                  <a:pt x="310" y="434"/>
                  <a:pt x="310" y="434"/>
                  <a:pt x="310" y="434"/>
                </a:cubicBezTo>
                <a:cubicBezTo>
                  <a:pt x="310" y="433"/>
                  <a:pt x="311" y="432"/>
                  <a:pt x="312" y="432"/>
                </a:cubicBezTo>
                <a:cubicBezTo>
                  <a:pt x="318" y="432"/>
                  <a:pt x="318" y="432"/>
                  <a:pt x="318" y="432"/>
                </a:cubicBezTo>
                <a:cubicBezTo>
                  <a:pt x="319" y="432"/>
                  <a:pt x="321" y="433"/>
                  <a:pt x="321" y="434"/>
                </a:cubicBezTo>
                <a:cubicBezTo>
                  <a:pt x="322" y="443"/>
                  <a:pt x="322" y="443"/>
                  <a:pt x="322" y="443"/>
                </a:cubicBezTo>
                <a:cubicBezTo>
                  <a:pt x="323" y="443"/>
                  <a:pt x="324" y="443"/>
                  <a:pt x="325" y="444"/>
                </a:cubicBezTo>
                <a:cubicBezTo>
                  <a:pt x="332" y="438"/>
                  <a:pt x="332" y="438"/>
                  <a:pt x="332" y="438"/>
                </a:cubicBezTo>
                <a:cubicBezTo>
                  <a:pt x="333" y="438"/>
                  <a:pt x="334" y="438"/>
                  <a:pt x="335" y="438"/>
                </a:cubicBezTo>
                <a:cubicBezTo>
                  <a:pt x="340" y="442"/>
                  <a:pt x="340" y="442"/>
                  <a:pt x="340" y="442"/>
                </a:cubicBezTo>
                <a:cubicBezTo>
                  <a:pt x="341" y="443"/>
                  <a:pt x="341" y="444"/>
                  <a:pt x="340" y="445"/>
                </a:cubicBezTo>
                <a:cubicBezTo>
                  <a:pt x="336" y="453"/>
                  <a:pt x="336" y="453"/>
                  <a:pt x="336" y="453"/>
                </a:cubicBezTo>
                <a:cubicBezTo>
                  <a:pt x="337" y="454"/>
                  <a:pt x="337" y="455"/>
                  <a:pt x="337" y="455"/>
                </a:cubicBezTo>
                <a:cubicBezTo>
                  <a:pt x="347" y="455"/>
                  <a:pt x="347" y="455"/>
                  <a:pt x="347" y="455"/>
                </a:cubicBezTo>
                <a:cubicBezTo>
                  <a:pt x="348" y="455"/>
                  <a:pt x="348" y="456"/>
                  <a:pt x="349" y="458"/>
                </a:cubicBezTo>
                <a:cubicBezTo>
                  <a:pt x="350" y="463"/>
                  <a:pt x="350" y="463"/>
                  <a:pt x="350" y="463"/>
                </a:cubicBezTo>
                <a:cubicBezTo>
                  <a:pt x="350" y="465"/>
                  <a:pt x="349" y="466"/>
                  <a:pt x="348" y="466"/>
                </a:cubicBezTo>
                <a:cubicBezTo>
                  <a:pt x="340" y="470"/>
                  <a:pt x="340" y="470"/>
                  <a:pt x="340" y="470"/>
                </a:cubicBezTo>
                <a:cubicBezTo>
                  <a:pt x="340" y="471"/>
                  <a:pt x="340" y="471"/>
                  <a:pt x="340" y="472"/>
                </a:cubicBezTo>
                <a:cubicBezTo>
                  <a:pt x="347" y="478"/>
                  <a:pt x="347" y="478"/>
                  <a:pt x="347" y="478"/>
                </a:cubicBezTo>
                <a:cubicBezTo>
                  <a:pt x="347" y="479"/>
                  <a:pt x="348" y="480"/>
                  <a:pt x="347" y="481"/>
                </a:cubicBezTo>
                <a:cubicBezTo>
                  <a:pt x="344" y="487"/>
                  <a:pt x="344" y="487"/>
                  <a:pt x="344" y="487"/>
                </a:cubicBezTo>
                <a:cubicBezTo>
                  <a:pt x="344" y="487"/>
                  <a:pt x="342" y="488"/>
                  <a:pt x="341" y="488"/>
                </a:cubicBezTo>
                <a:cubicBezTo>
                  <a:pt x="333" y="485"/>
                  <a:pt x="333" y="485"/>
                  <a:pt x="333" y="485"/>
                </a:cubicBezTo>
                <a:cubicBezTo>
                  <a:pt x="332" y="485"/>
                  <a:pt x="332" y="486"/>
                  <a:pt x="331" y="486"/>
                </a:cubicBezTo>
                <a:cubicBezTo>
                  <a:pt x="333" y="495"/>
                  <a:pt x="333" y="495"/>
                  <a:pt x="333" y="495"/>
                </a:cubicBezTo>
                <a:cubicBezTo>
                  <a:pt x="333" y="496"/>
                  <a:pt x="333" y="497"/>
                  <a:pt x="332" y="498"/>
                </a:cubicBezTo>
                <a:cubicBezTo>
                  <a:pt x="326" y="500"/>
                  <a:pt x="326" y="500"/>
                  <a:pt x="326" y="500"/>
                </a:cubicBezTo>
                <a:cubicBezTo>
                  <a:pt x="325" y="501"/>
                  <a:pt x="324" y="500"/>
                  <a:pt x="323" y="499"/>
                </a:cubicBezTo>
                <a:cubicBezTo>
                  <a:pt x="318" y="492"/>
                  <a:pt x="318" y="492"/>
                  <a:pt x="318" y="492"/>
                </a:cubicBezTo>
                <a:cubicBezTo>
                  <a:pt x="317" y="492"/>
                  <a:pt x="316" y="492"/>
                  <a:pt x="315" y="492"/>
                </a:cubicBezTo>
                <a:cubicBezTo>
                  <a:pt x="315" y="492"/>
                  <a:pt x="315" y="492"/>
                  <a:pt x="315" y="492"/>
                </a:cubicBezTo>
                <a:cubicBezTo>
                  <a:pt x="311" y="500"/>
                  <a:pt x="311" y="500"/>
                  <a:pt x="311" y="500"/>
                </a:cubicBezTo>
                <a:cubicBezTo>
                  <a:pt x="310" y="501"/>
                  <a:pt x="309" y="501"/>
                  <a:pt x="308" y="501"/>
                </a:cubicBezTo>
                <a:cubicBezTo>
                  <a:pt x="302" y="499"/>
                  <a:pt x="302" y="499"/>
                  <a:pt x="302" y="499"/>
                </a:cubicBezTo>
                <a:cubicBezTo>
                  <a:pt x="301" y="499"/>
                  <a:pt x="300" y="498"/>
                  <a:pt x="300" y="497"/>
                </a:cubicBezTo>
                <a:close/>
                <a:moveTo>
                  <a:pt x="302" y="467"/>
                </a:moveTo>
                <a:cubicBezTo>
                  <a:pt x="302" y="474"/>
                  <a:pt x="308" y="480"/>
                  <a:pt x="315" y="480"/>
                </a:cubicBezTo>
                <a:cubicBezTo>
                  <a:pt x="322" y="480"/>
                  <a:pt x="329" y="474"/>
                  <a:pt x="329" y="467"/>
                </a:cubicBezTo>
                <a:cubicBezTo>
                  <a:pt x="329" y="459"/>
                  <a:pt x="322" y="454"/>
                  <a:pt x="315" y="454"/>
                </a:cubicBezTo>
                <a:cubicBezTo>
                  <a:pt x="308" y="454"/>
                  <a:pt x="302" y="459"/>
                  <a:pt x="302" y="467"/>
                </a:cubicBezTo>
                <a:close/>
                <a:moveTo>
                  <a:pt x="315" y="404"/>
                </a:moveTo>
                <a:cubicBezTo>
                  <a:pt x="318" y="404"/>
                  <a:pt x="321" y="401"/>
                  <a:pt x="321" y="398"/>
                </a:cubicBezTo>
                <a:cubicBezTo>
                  <a:pt x="321" y="395"/>
                  <a:pt x="318" y="392"/>
                  <a:pt x="315" y="392"/>
                </a:cubicBezTo>
                <a:cubicBezTo>
                  <a:pt x="312" y="392"/>
                  <a:pt x="310" y="395"/>
                  <a:pt x="310" y="398"/>
                </a:cubicBezTo>
                <a:cubicBezTo>
                  <a:pt x="310" y="401"/>
                  <a:pt x="312" y="404"/>
                  <a:pt x="315" y="404"/>
                </a:cubicBezTo>
                <a:close/>
                <a:moveTo>
                  <a:pt x="564" y="542"/>
                </a:moveTo>
                <a:cubicBezTo>
                  <a:pt x="567" y="542"/>
                  <a:pt x="570" y="539"/>
                  <a:pt x="570" y="536"/>
                </a:cubicBezTo>
                <a:cubicBezTo>
                  <a:pt x="570" y="533"/>
                  <a:pt x="567" y="530"/>
                  <a:pt x="564" y="530"/>
                </a:cubicBezTo>
                <a:cubicBezTo>
                  <a:pt x="561" y="530"/>
                  <a:pt x="558" y="533"/>
                  <a:pt x="558" y="536"/>
                </a:cubicBezTo>
                <a:cubicBezTo>
                  <a:pt x="558" y="539"/>
                  <a:pt x="561" y="542"/>
                  <a:pt x="564" y="542"/>
                </a:cubicBezTo>
                <a:close/>
                <a:moveTo>
                  <a:pt x="442" y="772"/>
                </a:moveTo>
                <a:cubicBezTo>
                  <a:pt x="443" y="763"/>
                  <a:pt x="443" y="763"/>
                  <a:pt x="443" y="763"/>
                </a:cubicBezTo>
                <a:cubicBezTo>
                  <a:pt x="442" y="763"/>
                  <a:pt x="442" y="762"/>
                  <a:pt x="441" y="762"/>
                </a:cubicBezTo>
                <a:cubicBezTo>
                  <a:pt x="432" y="765"/>
                  <a:pt x="432" y="765"/>
                  <a:pt x="432" y="765"/>
                </a:cubicBezTo>
                <a:cubicBezTo>
                  <a:pt x="431" y="765"/>
                  <a:pt x="430" y="765"/>
                  <a:pt x="429" y="764"/>
                </a:cubicBezTo>
                <a:cubicBezTo>
                  <a:pt x="426" y="758"/>
                  <a:pt x="426" y="758"/>
                  <a:pt x="426" y="758"/>
                </a:cubicBezTo>
                <a:cubicBezTo>
                  <a:pt x="426" y="758"/>
                  <a:pt x="426" y="756"/>
                  <a:pt x="426" y="755"/>
                </a:cubicBezTo>
                <a:cubicBezTo>
                  <a:pt x="433" y="749"/>
                  <a:pt x="433" y="749"/>
                  <a:pt x="433" y="749"/>
                </a:cubicBezTo>
                <a:cubicBezTo>
                  <a:pt x="433" y="748"/>
                  <a:pt x="432" y="746"/>
                  <a:pt x="432" y="745"/>
                </a:cubicBezTo>
                <a:cubicBezTo>
                  <a:pt x="424" y="742"/>
                  <a:pt x="424" y="742"/>
                  <a:pt x="424" y="742"/>
                </a:cubicBezTo>
                <a:cubicBezTo>
                  <a:pt x="423" y="742"/>
                  <a:pt x="422" y="740"/>
                  <a:pt x="423" y="739"/>
                </a:cubicBezTo>
                <a:cubicBezTo>
                  <a:pt x="423" y="733"/>
                  <a:pt x="423" y="733"/>
                  <a:pt x="423" y="733"/>
                </a:cubicBezTo>
                <a:cubicBezTo>
                  <a:pt x="424" y="732"/>
                  <a:pt x="425" y="731"/>
                  <a:pt x="426" y="731"/>
                </a:cubicBezTo>
                <a:cubicBezTo>
                  <a:pt x="435" y="731"/>
                  <a:pt x="435" y="731"/>
                  <a:pt x="435" y="731"/>
                </a:cubicBezTo>
                <a:cubicBezTo>
                  <a:pt x="435" y="730"/>
                  <a:pt x="436" y="730"/>
                  <a:pt x="436" y="729"/>
                </a:cubicBezTo>
                <a:cubicBezTo>
                  <a:pt x="432" y="721"/>
                  <a:pt x="432" y="721"/>
                  <a:pt x="432" y="721"/>
                </a:cubicBezTo>
                <a:cubicBezTo>
                  <a:pt x="431" y="720"/>
                  <a:pt x="431" y="719"/>
                  <a:pt x="432" y="718"/>
                </a:cubicBezTo>
                <a:cubicBezTo>
                  <a:pt x="437" y="714"/>
                  <a:pt x="437" y="714"/>
                  <a:pt x="437" y="714"/>
                </a:cubicBezTo>
                <a:cubicBezTo>
                  <a:pt x="438" y="713"/>
                  <a:pt x="439" y="713"/>
                  <a:pt x="440" y="714"/>
                </a:cubicBezTo>
                <a:cubicBezTo>
                  <a:pt x="447" y="719"/>
                  <a:pt x="447" y="719"/>
                  <a:pt x="447" y="719"/>
                </a:cubicBezTo>
                <a:cubicBezTo>
                  <a:pt x="448" y="719"/>
                  <a:pt x="449" y="719"/>
                  <a:pt x="450" y="718"/>
                </a:cubicBezTo>
                <a:cubicBezTo>
                  <a:pt x="452" y="710"/>
                  <a:pt x="452" y="710"/>
                  <a:pt x="452" y="710"/>
                </a:cubicBezTo>
                <a:cubicBezTo>
                  <a:pt x="452" y="709"/>
                  <a:pt x="453" y="708"/>
                  <a:pt x="454" y="708"/>
                </a:cubicBezTo>
                <a:cubicBezTo>
                  <a:pt x="460" y="708"/>
                  <a:pt x="460" y="708"/>
                  <a:pt x="460" y="708"/>
                </a:cubicBezTo>
                <a:cubicBezTo>
                  <a:pt x="461" y="708"/>
                  <a:pt x="462" y="709"/>
                  <a:pt x="462" y="710"/>
                </a:cubicBezTo>
                <a:cubicBezTo>
                  <a:pt x="464" y="718"/>
                  <a:pt x="464" y="718"/>
                  <a:pt x="464" y="718"/>
                </a:cubicBezTo>
                <a:cubicBezTo>
                  <a:pt x="465" y="719"/>
                  <a:pt x="466" y="719"/>
                  <a:pt x="467" y="719"/>
                </a:cubicBezTo>
                <a:cubicBezTo>
                  <a:pt x="474" y="714"/>
                  <a:pt x="474" y="714"/>
                  <a:pt x="474" y="714"/>
                </a:cubicBezTo>
                <a:cubicBezTo>
                  <a:pt x="475" y="713"/>
                  <a:pt x="476" y="713"/>
                  <a:pt x="477" y="714"/>
                </a:cubicBezTo>
                <a:cubicBezTo>
                  <a:pt x="482" y="718"/>
                  <a:pt x="482" y="718"/>
                  <a:pt x="482" y="718"/>
                </a:cubicBezTo>
                <a:cubicBezTo>
                  <a:pt x="483" y="718"/>
                  <a:pt x="483" y="720"/>
                  <a:pt x="482" y="721"/>
                </a:cubicBezTo>
                <a:cubicBezTo>
                  <a:pt x="478" y="729"/>
                  <a:pt x="478" y="729"/>
                  <a:pt x="478" y="729"/>
                </a:cubicBezTo>
                <a:cubicBezTo>
                  <a:pt x="478" y="730"/>
                  <a:pt x="479" y="730"/>
                  <a:pt x="479" y="731"/>
                </a:cubicBezTo>
                <a:cubicBezTo>
                  <a:pt x="488" y="731"/>
                  <a:pt x="488" y="731"/>
                  <a:pt x="488" y="731"/>
                </a:cubicBezTo>
                <a:cubicBezTo>
                  <a:pt x="489" y="731"/>
                  <a:pt x="490" y="732"/>
                  <a:pt x="491" y="733"/>
                </a:cubicBezTo>
                <a:cubicBezTo>
                  <a:pt x="492" y="739"/>
                  <a:pt x="492" y="739"/>
                  <a:pt x="492" y="739"/>
                </a:cubicBezTo>
                <a:cubicBezTo>
                  <a:pt x="492" y="740"/>
                  <a:pt x="491" y="742"/>
                  <a:pt x="490" y="742"/>
                </a:cubicBezTo>
                <a:cubicBezTo>
                  <a:pt x="482" y="745"/>
                  <a:pt x="482" y="745"/>
                  <a:pt x="482" y="745"/>
                </a:cubicBezTo>
                <a:cubicBezTo>
                  <a:pt x="482" y="746"/>
                  <a:pt x="482" y="747"/>
                  <a:pt x="481" y="748"/>
                </a:cubicBezTo>
                <a:cubicBezTo>
                  <a:pt x="482" y="748"/>
                  <a:pt x="482" y="749"/>
                  <a:pt x="483" y="749"/>
                </a:cubicBezTo>
                <a:lnTo>
                  <a:pt x="442" y="772"/>
                </a:lnTo>
                <a:close/>
                <a:moveTo>
                  <a:pt x="444" y="742"/>
                </a:moveTo>
                <a:cubicBezTo>
                  <a:pt x="444" y="750"/>
                  <a:pt x="450" y="756"/>
                  <a:pt x="457" y="756"/>
                </a:cubicBezTo>
                <a:cubicBezTo>
                  <a:pt x="464" y="756"/>
                  <a:pt x="470" y="750"/>
                  <a:pt x="470" y="742"/>
                </a:cubicBezTo>
                <a:cubicBezTo>
                  <a:pt x="470" y="735"/>
                  <a:pt x="464" y="729"/>
                  <a:pt x="457" y="729"/>
                </a:cubicBezTo>
                <a:cubicBezTo>
                  <a:pt x="450" y="729"/>
                  <a:pt x="444" y="735"/>
                  <a:pt x="444" y="742"/>
                </a:cubicBezTo>
                <a:close/>
                <a:moveTo>
                  <a:pt x="635" y="542"/>
                </a:moveTo>
                <a:cubicBezTo>
                  <a:pt x="638" y="542"/>
                  <a:pt x="640" y="539"/>
                  <a:pt x="640" y="536"/>
                </a:cubicBezTo>
                <a:cubicBezTo>
                  <a:pt x="640" y="533"/>
                  <a:pt x="638" y="530"/>
                  <a:pt x="635" y="530"/>
                </a:cubicBezTo>
                <a:cubicBezTo>
                  <a:pt x="632" y="530"/>
                  <a:pt x="629" y="533"/>
                  <a:pt x="629" y="536"/>
                </a:cubicBezTo>
                <a:cubicBezTo>
                  <a:pt x="629" y="539"/>
                  <a:pt x="632" y="542"/>
                  <a:pt x="635" y="542"/>
                </a:cubicBezTo>
                <a:close/>
                <a:moveTo>
                  <a:pt x="636" y="466"/>
                </a:moveTo>
                <a:cubicBezTo>
                  <a:pt x="636" y="466"/>
                  <a:pt x="636" y="466"/>
                  <a:pt x="645" y="470"/>
                </a:cubicBezTo>
                <a:cubicBezTo>
                  <a:pt x="645" y="471"/>
                  <a:pt x="645" y="472"/>
                  <a:pt x="646" y="474"/>
                </a:cubicBezTo>
                <a:cubicBezTo>
                  <a:pt x="646" y="474"/>
                  <a:pt x="646" y="474"/>
                  <a:pt x="639" y="480"/>
                </a:cubicBezTo>
                <a:cubicBezTo>
                  <a:pt x="638" y="481"/>
                  <a:pt x="638" y="482"/>
                  <a:pt x="639" y="483"/>
                </a:cubicBezTo>
                <a:cubicBezTo>
                  <a:pt x="639" y="483"/>
                  <a:pt x="639" y="483"/>
                  <a:pt x="642" y="488"/>
                </a:cubicBezTo>
                <a:cubicBezTo>
                  <a:pt x="643" y="489"/>
                  <a:pt x="644" y="489"/>
                  <a:pt x="645" y="489"/>
                </a:cubicBezTo>
                <a:cubicBezTo>
                  <a:pt x="645" y="489"/>
                  <a:pt x="645" y="489"/>
                  <a:pt x="649" y="487"/>
                </a:cubicBezTo>
                <a:cubicBezTo>
                  <a:pt x="649" y="439"/>
                  <a:pt x="649" y="439"/>
                  <a:pt x="649" y="439"/>
                </a:cubicBezTo>
                <a:cubicBezTo>
                  <a:pt x="649" y="439"/>
                  <a:pt x="647" y="440"/>
                  <a:pt x="645" y="442"/>
                </a:cubicBezTo>
                <a:cubicBezTo>
                  <a:pt x="644" y="443"/>
                  <a:pt x="644" y="444"/>
                  <a:pt x="644" y="445"/>
                </a:cubicBezTo>
                <a:cubicBezTo>
                  <a:pt x="644" y="445"/>
                  <a:pt x="644" y="445"/>
                  <a:pt x="649" y="453"/>
                </a:cubicBezTo>
                <a:cubicBezTo>
                  <a:pt x="648" y="454"/>
                  <a:pt x="648" y="455"/>
                  <a:pt x="647" y="455"/>
                </a:cubicBezTo>
                <a:cubicBezTo>
                  <a:pt x="647" y="455"/>
                  <a:pt x="647" y="455"/>
                  <a:pt x="639" y="455"/>
                </a:cubicBezTo>
                <a:cubicBezTo>
                  <a:pt x="637" y="455"/>
                  <a:pt x="636" y="456"/>
                  <a:pt x="636" y="458"/>
                </a:cubicBezTo>
                <a:cubicBezTo>
                  <a:pt x="636" y="458"/>
                  <a:pt x="636" y="458"/>
                  <a:pt x="635" y="464"/>
                </a:cubicBezTo>
                <a:cubicBezTo>
                  <a:pt x="635" y="465"/>
                  <a:pt x="636" y="466"/>
                  <a:pt x="636" y="466"/>
                </a:cubicBezTo>
                <a:close/>
                <a:moveTo>
                  <a:pt x="209" y="354"/>
                </a:moveTo>
                <a:cubicBezTo>
                  <a:pt x="205" y="362"/>
                  <a:pt x="205" y="362"/>
                  <a:pt x="205" y="362"/>
                </a:cubicBezTo>
                <a:cubicBezTo>
                  <a:pt x="204" y="363"/>
                  <a:pt x="203" y="363"/>
                  <a:pt x="202" y="363"/>
                </a:cubicBezTo>
                <a:cubicBezTo>
                  <a:pt x="196" y="361"/>
                  <a:pt x="196" y="361"/>
                  <a:pt x="196" y="361"/>
                </a:cubicBezTo>
                <a:cubicBezTo>
                  <a:pt x="195" y="361"/>
                  <a:pt x="195" y="360"/>
                  <a:pt x="195" y="359"/>
                </a:cubicBezTo>
                <a:cubicBezTo>
                  <a:pt x="195" y="350"/>
                  <a:pt x="195" y="350"/>
                  <a:pt x="195" y="350"/>
                </a:cubicBezTo>
                <a:cubicBezTo>
                  <a:pt x="195" y="349"/>
                  <a:pt x="194" y="349"/>
                  <a:pt x="193" y="348"/>
                </a:cubicBezTo>
                <a:cubicBezTo>
                  <a:pt x="184" y="351"/>
                  <a:pt x="184" y="351"/>
                  <a:pt x="184" y="351"/>
                </a:cubicBezTo>
                <a:cubicBezTo>
                  <a:pt x="184" y="351"/>
                  <a:pt x="182" y="351"/>
                  <a:pt x="182" y="350"/>
                </a:cubicBezTo>
                <a:cubicBezTo>
                  <a:pt x="178" y="345"/>
                  <a:pt x="178" y="345"/>
                  <a:pt x="178" y="345"/>
                </a:cubicBezTo>
                <a:cubicBezTo>
                  <a:pt x="178" y="344"/>
                  <a:pt x="178" y="343"/>
                  <a:pt x="179" y="342"/>
                </a:cubicBezTo>
                <a:cubicBezTo>
                  <a:pt x="185" y="336"/>
                  <a:pt x="185" y="336"/>
                  <a:pt x="185" y="336"/>
                </a:cubicBezTo>
                <a:cubicBezTo>
                  <a:pt x="185" y="335"/>
                  <a:pt x="185" y="333"/>
                  <a:pt x="185" y="332"/>
                </a:cubicBezTo>
                <a:cubicBezTo>
                  <a:pt x="176" y="328"/>
                  <a:pt x="176" y="328"/>
                  <a:pt x="176" y="328"/>
                </a:cubicBezTo>
                <a:cubicBezTo>
                  <a:pt x="175" y="328"/>
                  <a:pt x="175" y="327"/>
                  <a:pt x="175" y="326"/>
                </a:cubicBezTo>
                <a:cubicBezTo>
                  <a:pt x="176" y="320"/>
                  <a:pt x="176" y="320"/>
                  <a:pt x="176" y="320"/>
                </a:cubicBezTo>
                <a:cubicBezTo>
                  <a:pt x="176" y="319"/>
                  <a:pt x="177" y="318"/>
                  <a:pt x="178" y="318"/>
                </a:cubicBezTo>
                <a:cubicBezTo>
                  <a:pt x="187" y="318"/>
                  <a:pt x="187" y="318"/>
                  <a:pt x="187" y="318"/>
                </a:cubicBezTo>
                <a:cubicBezTo>
                  <a:pt x="187" y="317"/>
                  <a:pt x="188" y="316"/>
                  <a:pt x="188" y="315"/>
                </a:cubicBezTo>
                <a:cubicBezTo>
                  <a:pt x="184" y="307"/>
                  <a:pt x="184" y="307"/>
                  <a:pt x="184" y="307"/>
                </a:cubicBezTo>
                <a:cubicBezTo>
                  <a:pt x="184" y="307"/>
                  <a:pt x="184" y="305"/>
                  <a:pt x="185" y="304"/>
                </a:cubicBezTo>
                <a:cubicBezTo>
                  <a:pt x="189" y="300"/>
                  <a:pt x="189" y="300"/>
                  <a:pt x="189" y="300"/>
                </a:cubicBezTo>
                <a:cubicBezTo>
                  <a:pt x="190" y="300"/>
                  <a:pt x="191" y="300"/>
                  <a:pt x="192" y="300"/>
                </a:cubicBezTo>
                <a:cubicBezTo>
                  <a:pt x="199" y="306"/>
                  <a:pt x="199" y="306"/>
                  <a:pt x="199" y="306"/>
                </a:cubicBezTo>
                <a:cubicBezTo>
                  <a:pt x="200" y="306"/>
                  <a:pt x="201" y="305"/>
                  <a:pt x="202" y="305"/>
                </a:cubicBezTo>
                <a:cubicBezTo>
                  <a:pt x="204" y="296"/>
                  <a:pt x="204" y="296"/>
                  <a:pt x="204" y="296"/>
                </a:cubicBezTo>
                <a:cubicBezTo>
                  <a:pt x="204" y="295"/>
                  <a:pt x="205" y="294"/>
                  <a:pt x="206" y="294"/>
                </a:cubicBezTo>
                <a:cubicBezTo>
                  <a:pt x="213" y="294"/>
                  <a:pt x="213" y="294"/>
                  <a:pt x="213" y="294"/>
                </a:cubicBezTo>
                <a:cubicBezTo>
                  <a:pt x="214" y="294"/>
                  <a:pt x="215" y="295"/>
                  <a:pt x="215" y="296"/>
                </a:cubicBezTo>
                <a:cubicBezTo>
                  <a:pt x="217" y="305"/>
                  <a:pt x="217" y="305"/>
                  <a:pt x="217" y="305"/>
                </a:cubicBezTo>
                <a:cubicBezTo>
                  <a:pt x="218" y="305"/>
                  <a:pt x="218" y="306"/>
                  <a:pt x="219" y="306"/>
                </a:cubicBezTo>
                <a:cubicBezTo>
                  <a:pt x="226" y="300"/>
                  <a:pt x="226" y="300"/>
                  <a:pt x="226" y="300"/>
                </a:cubicBezTo>
                <a:cubicBezTo>
                  <a:pt x="227" y="300"/>
                  <a:pt x="229" y="300"/>
                  <a:pt x="229" y="300"/>
                </a:cubicBezTo>
                <a:cubicBezTo>
                  <a:pt x="234" y="304"/>
                  <a:pt x="234" y="304"/>
                  <a:pt x="234" y="304"/>
                </a:cubicBezTo>
                <a:cubicBezTo>
                  <a:pt x="235" y="305"/>
                  <a:pt x="235" y="307"/>
                  <a:pt x="235" y="307"/>
                </a:cubicBezTo>
                <a:cubicBezTo>
                  <a:pt x="230" y="315"/>
                  <a:pt x="230" y="315"/>
                  <a:pt x="230" y="315"/>
                </a:cubicBezTo>
                <a:cubicBezTo>
                  <a:pt x="231" y="316"/>
                  <a:pt x="231" y="317"/>
                  <a:pt x="232" y="318"/>
                </a:cubicBezTo>
                <a:cubicBezTo>
                  <a:pt x="241" y="318"/>
                  <a:pt x="241" y="318"/>
                  <a:pt x="241" y="318"/>
                </a:cubicBezTo>
                <a:cubicBezTo>
                  <a:pt x="242" y="318"/>
                  <a:pt x="243" y="319"/>
                  <a:pt x="243" y="320"/>
                </a:cubicBezTo>
                <a:cubicBezTo>
                  <a:pt x="244" y="326"/>
                  <a:pt x="244" y="326"/>
                  <a:pt x="244" y="326"/>
                </a:cubicBezTo>
                <a:cubicBezTo>
                  <a:pt x="244" y="327"/>
                  <a:pt x="244" y="328"/>
                  <a:pt x="243" y="328"/>
                </a:cubicBezTo>
                <a:cubicBezTo>
                  <a:pt x="234" y="332"/>
                  <a:pt x="234" y="332"/>
                  <a:pt x="234" y="332"/>
                </a:cubicBezTo>
                <a:cubicBezTo>
                  <a:pt x="234" y="333"/>
                  <a:pt x="234" y="334"/>
                  <a:pt x="234" y="335"/>
                </a:cubicBezTo>
                <a:cubicBezTo>
                  <a:pt x="241" y="340"/>
                  <a:pt x="241" y="340"/>
                  <a:pt x="241" y="340"/>
                </a:cubicBezTo>
                <a:cubicBezTo>
                  <a:pt x="241" y="341"/>
                  <a:pt x="242" y="342"/>
                  <a:pt x="241" y="343"/>
                </a:cubicBezTo>
                <a:cubicBezTo>
                  <a:pt x="238" y="349"/>
                  <a:pt x="238" y="349"/>
                  <a:pt x="238" y="349"/>
                </a:cubicBezTo>
                <a:cubicBezTo>
                  <a:pt x="238" y="350"/>
                  <a:pt x="237" y="350"/>
                  <a:pt x="235" y="350"/>
                </a:cubicBezTo>
                <a:cubicBezTo>
                  <a:pt x="227" y="347"/>
                  <a:pt x="227" y="347"/>
                  <a:pt x="227" y="347"/>
                </a:cubicBezTo>
                <a:cubicBezTo>
                  <a:pt x="226" y="347"/>
                  <a:pt x="226" y="348"/>
                  <a:pt x="226" y="348"/>
                </a:cubicBezTo>
                <a:cubicBezTo>
                  <a:pt x="227" y="357"/>
                  <a:pt x="227" y="357"/>
                  <a:pt x="227" y="357"/>
                </a:cubicBezTo>
                <a:cubicBezTo>
                  <a:pt x="228" y="358"/>
                  <a:pt x="227" y="359"/>
                  <a:pt x="226" y="360"/>
                </a:cubicBezTo>
                <a:cubicBezTo>
                  <a:pt x="220" y="362"/>
                  <a:pt x="220" y="362"/>
                  <a:pt x="220" y="362"/>
                </a:cubicBezTo>
                <a:cubicBezTo>
                  <a:pt x="219" y="363"/>
                  <a:pt x="218" y="362"/>
                  <a:pt x="218" y="362"/>
                </a:cubicBezTo>
                <a:cubicBezTo>
                  <a:pt x="212" y="354"/>
                  <a:pt x="212" y="354"/>
                  <a:pt x="212" y="354"/>
                </a:cubicBezTo>
                <a:cubicBezTo>
                  <a:pt x="211" y="354"/>
                  <a:pt x="210" y="354"/>
                  <a:pt x="210" y="354"/>
                </a:cubicBezTo>
                <a:cubicBezTo>
                  <a:pt x="209" y="354"/>
                  <a:pt x="209" y="354"/>
                  <a:pt x="209" y="354"/>
                </a:cubicBezTo>
                <a:close/>
                <a:moveTo>
                  <a:pt x="210" y="342"/>
                </a:moveTo>
                <a:cubicBezTo>
                  <a:pt x="217" y="342"/>
                  <a:pt x="223" y="336"/>
                  <a:pt x="223" y="329"/>
                </a:cubicBezTo>
                <a:cubicBezTo>
                  <a:pt x="223" y="322"/>
                  <a:pt x="217" y="316"/>
                  <a:pt x="210" y="316"/>
                </a:cubicBezTo>
                <a:cubicBezTo>
                  <a:pt x="202" y="316"/>
                  <a:pt x="196" y="322"/>
                  <a:pt x="196" y="329"/>
                </a:cubicBezTo>
                <a:cubicBezTo>
                  <a:pt x="196" y="336"/>
                  <a:pt x="202" y="342"/>
                  <a:pt x="210" y="342"/>
                </a:cubicBezTo>
                <a:close/>
                <a:moveTo>
                  <a:pt x="599" y="610"/>
                </a:moveTo>
                <a:cubicBezTo>
                  <a:pt x="602" y="610"/>
                  <a:pt x="604" y="608"/>
                  <a:pt x="604" y="605"/>
                </a:cubicBezTo>
                <a:cubicBezTo>
                  <a:pt x="604" y="602"/>
                  <a:pt x="602" y="599"/>
                  <a:pt x="599" y="599"/>
                </a:cubicBezTo>
                <a:cubicBezTo>
                  <a:pt x="596" y="599"/>
                  <a:pt x="593" y="602"/>
                  <a:pt x="593" y="605"/>
                </a:cubicBezTo>
                <a:cubicBezTo>
                  <a:pt x="593" y="608"/>
                  <a:pt x="596" y="610"/>
                  <a:pt x="599" y="610"/>
                </a:cubicBezTo>
                <a:close/>
                <a:moveTo>
                  <a:pt x="457" y="748"/>
                </a:moveTo>
                <a:cubicBezTo>
                  <a:pt x="460" y="748"/>
                  <a:pt x="463" y="746"/>
                  <a:pt x="463" y="742"/>
                </a:cubicBezTo>
                <a:cubicBezTo>
                  <a:pt x="463" y="739"/>
                  <a:pt x="460" y="737"/>
                  <a:pt x="457" y="737"/>
                </a:cubicBezTo>
                <a:cubicBezTo>
                  <a:pt x="454" y="737"/>
                  <a:pt x="451" y="739"/>
                  <a:pt x="451" y="742"/>
                </a:cubicBezTo>
                <a:cubicBezTo>
                  <a:pt x="451" y="746"/>
                  <a:pt x="454" y="748"/>
                  <a:pt x="457" y="748"/>
                </a:cubicBezTo>
                <a:close/>
                <a:moveTo>
                  <a:pt x="315" y="473"/>
                </a:moveTo>
                <a:cubicBezTo>
                  <a:pt x="318" y="473"/>
                  <a:pt x="321" y="470"/>
                  <a:pt x="321" y="467"/>
                </a:cubicBezTo>
                <a:cubicBezTo>
                  <a:pt x="321" y="464"/>
                  <a:pt x="318" y="461"/>
                  <a:pt x="315" y="461"/>
                </a:cubicBezTo>
                <a:cubicBezTo>
                  <a:pt x="312" y="461"/>
                  <a:pt x="310" y="464"/>
                  <a:pt x="310" y="467"/>
                </a:cubicBezTo>
                <a:cubicBezTo>
                  <a:pt x="310" y="470"/>
                  <a:pt x="312" y="473"/>
                  <a:pt x="315" y="473"/>
                </a:cubicBezTo>
                <a:close/>
                <a:moveTo>
                  <a:pt x="632" y="501"/>
                </a:moveTo>
                <a:cubicBezTo>
                  <a:pt x="638" y="501"/>
                  <a:pt x="638" y="501"/>
                  <a:pt x="638" y="501"/>
                </a:cubicBezTo>
                <a:cubicBezTo>
                  <a:pt x="639" y="501"/>
                  <a:pt x="640" y="502"/>
                  <a:pt x="640" y="503"/>
                </a:cubicBezTo>
                <a:cubicBezTo>
                  <a:pt x="642" y="512"/>
                  <a:pt x="642" y="512"/>
                  <a:pt x="642" y="512"/>
                </a:cubicBezTo>
                <a:cubicBezTo>
                  <a:pt x="643" y="512"/>
                  <a:pt x="644" y="512"/>
                  <a:pt x="645" y="513"/>
                </a:cubicBezTo>
                <a:cubicBezTo>
                  <a:pt x="647" y="511"/>
                  <a:pt x="648" y="510"/>
                  <a:pt x="649" y="509"/>
                </a:cubicBezTo>
                <a:cubicBezTo>
                  <a:pt x="649" y="568"/>
                  <a:pt x="649" y="568"/>
                  <a:pt x="649" y="568"/>
                </a:cubicBezTo>
                <a:cubicBezTo>
                  <a:pt x="646" y="569"/>
                  <a:pt x="646" y="569"/>
                  <a:pt x="646" y="569"/>
                </a:cubicBezTo>
                <a:cubicBezTo>
                  <a:pt x="645" y="570"/>
                  <a:pt x="644" y="569"/>
                  <a:pt x="643" y="568"/>
                </a:cubicBezTo>
                <a:cubicBezTo>
                  <a:pt x="638" y="561"/>
                  <a:pt x="638" y="561"/>
                  <a:pt x="638" y="561"/>
                </a:cubicBezTo>
                <a:cubicBezTo>
                  <a:pt x="637" y="561"/>
                  <a:pt x="636" y="561"/>
                  <a:pt x="635" y="561"/>
                </a:cubicBezTo>
                <a:cubicBezTo>
                  <a:pt x="635" y="561"/>
                  <a:pt x="635" y="561"/>
                  <a:pt x="635" y="561"/>
                </a:cubicBezTo>
                <a:cubicBezTo>
                  <a:pt x="630" y="569"/>
                  <a:pt x="630" y="569"/>
                  <a:pt x="630" y="569"/>
                </a:cubicBezTo>
                <a:cubicBezTo>
                  <a:pt x="630" y="570"/>
                  <a:pt x="629" y="570"/>
                  <a:pt x="628" y="570"/>
                </a:cubicBezTo>
                <a:cubicBezTo>
                  <a:pt x="621" y="568"/>
                  <a:pt x="621" y="568"/>
                  <a:pt x="621" y="568"/>
                </a:cubicBezTo>
                <a:cubicBezTo>
                  <a:pt x="621" y="568"/>
                  <a:pt x="620" y="567"/>
                  <a:pt x="620" y="566"/>
                </a:cubicBezTo>
                <a:cubicBezTo>
                  <a:pt x="621" y="557"/>
                  <a:pt x="621" y="557"/>
                  <a:pt x="621" y="557"/>
                </a:cubicBezTo>
                <a:cubicBezTo>
                  <a:pt x="620" y="556"/>
                  <a:pt x="619" y="555"/>
                  <a:pt x="618" y="555"/>
                </a:cubicBezTo>
                <a:cubicBezTo>
                  <a:pt x="610" y="558"/>
                  <a:pt x="610" y="558"/>
                  <a:pt x="610" y="558"/>
                </a:cubicBezTo>
                <a:cubicBezTo>
                  <a:pt x="609" y="558"/>
                  <a:pt x="608" y="558"/>
                  <a:pt x="607" y="557"/>
                </a:cubicBezTo>
                <a:cubicBezTo>
                  <a:pt x="604" y="552"/>
                  <a:pt x="604" y="552"/>
                  <a:pt x="604" y="552"/>
                </a:cubicBezTo>
                <a:cubicBezTo>
                  <a:pt x="603" y="551"/>
                  <a:pt x="603" y="550"/>
                  <a:pt x="604" y="549"/>
                </a:cubicBezTo>
                <a:cubicBezTo>
                  <a:pt x="611" y="542"/>
                  <a:pt x="611" y="543"/>
                  <a:pt x="611" y="543"/>
                </a:cubicBezTo>
                <a:cubicBezTo>
                  <a:pt x="610" y="541"/>
                  <a:pt x="610" y="540"/>
                  <a:pt x="610" y="539"/>
                </a:cubicBezTo>
                <a:cubicBezTo>
                  <a:pt x="602" y="535"/>
                  <a:pt x="602" y="535"/>
                  <a:pt x="602" y="535"/>
                </a:cubicBezTo>
                <a:cubicBezTo>
                  <a:pt x="601" y="535"/>
                  <a:pt x="600" y="534"/>
                  <a:pt x="600" y="533"/>
                </a:cubicBezTo>
                <a:cubicBezTo>
                  <a:pt x="601" y="527"/>
                  <a:pt x="601" y="527"/>
                  <a:pt x="601" y="527"/>
                </a:cubicBezTo>
                <a:cubicBezTo>
                  <a:pt x="602" y="525"/>
                  <a:pt x="602" y="524"/>
                  <a:pt x="604" y="524"/>
                </a:cubicBezTo>
                <a:cubicBezTo>
                  <a:pt x="613" y="524"/>
                  <a:pt x="613" y="524"/>
                  <a:pt x="613" y="524"/>
                </a:cubicBezTo>
                <a:cubicBezTo>
                  <a:pt x="613" y="523"/>
                  <a:pt x="613" y="523"/>
                  <a:pt x="614" y="522"/>
                </a:cubicBezTo>
                <a:cubicBezTo>
                  <a:pt x="609" y="514"/>
                  <a:pt x="609" y="514"/>
                  <a:pt x="609" y="514"/>
                </a:cubicBezTo>
                <a:cubicBezTo>
                  <a:pt x="609" y="513"/>
                  <a:pt x="609" y="512"/>
                  <a:pt x="610" y="511"/>
                </a:cubicBezTo>
                <a:cubicBezTo>
                  <a:pt x="615" y="507"/>
                  <a:pt x="615" y="507"/>
                  <a:pt x="615" y="507"/>
                </a:cubicBezTo>
                <a:cubicBezTo>
                  <a:pt x="616" y="507"/>
                  <a:pt x="617" y="507"/>
                  <a:pt x="618" y="507"/>
                </a:cubicBezTo>
                <a:cubicBezTo>
                  <a:pt x="625" y="513"/>
                  <a:pt x="625" y="513"/>
                  <a:pt x="625" y="513"/>
                </a:cubicBezTo>
                <a:cubicBezTo>
                  <a:pt x="626" y="512"/>
                  <a:pt x="627" y="512"/>
                  <a:pt x="628" y="512"/>
                </a:cubicBezTo>
                <a:cubicBezTo>
                  <a:pt x="629" y="503"/>
                  <a:pt x="629" y="503"/>
                  <a:pt x="629" y="503"/>
                </a:cubicBezTo>
                <a:cubicBezTo>
                  <a:pt x="630" y="502"/>
                  <a:pt x="631" y="501"/>
                  <a:pt x="632" y="501"/>
                </a:cubicBezTo>
                <a:close/>
                <a:moveTo>
                  <a:pt x="635" y="523"/>
                </a:moveTo>
                <a:cubicBezTo>
                  <a:pt x="628" y="523"/>
                  <a:pt x="621" y="528"/>
                  <a:pt x="621" y="536"/>
                </a:cubicBezTo>
                <a:cubicBezTo>
                  <a:pt x="621" y="543"/>
                  <a:pt x="628" y="549"/>
                  <a:pt x="635" y="549"/>
                </a:cubicBezTo>
                <a:cubicBezTo>
                  <a:pt x="642" y="549"/>
                  <a:pt x="648" y="543"/>
                  <a:pt x="648" y="536"/>
                </a:cubicBezTo>
                <a:cubicBezTo>
                  <a:pt x="648" y="528"/>
                  <a:pt x="642" y="523"/>
                  <a:pt x="635" y="523"/>
                </a:cubicBezTo>
                <a:close/>
                <a:moveTo>
                  <a:pt x="564" y="679"/>
                </a:moveTo>
                <a:cubicBezTo>
                  <a:pt x="567" y="679"/>
                  <a:pt x="570" y="677"/>
                  <a:pt x="570" y="674"/>
                </a:cubicBezTo>
                <a:cubicBezTo>
                  <a:pt x="570" y="670"/>
                  <a:pt x="567" y="668"/>
                  <a:pt x="564" y="668"/>
                </a:cubicBezTo>
                <a:cubicBezTo>
                  <a:pt x="561" y="668"/>
                  <a:pt x="558" y="670"/>
                  <a:pt x="558" y="674"/>
                </a:cubicBezTo>
                <a:cubicBezTo>
                  <a:pt x="558" y="677"/>
                  <a:pt x="561" y="679"/>
                  <a:pt x="564" y="679"/>
                </a:cubicBezTo>
                <a:close/>
                <a:moveTo>
                  <a:pt x="629" y="641"/>
                </a:moveTo>
                <a:cubicBezTo>
                  <a:pt x="629" y="641"/>
                  <a:pt x="629" y="641"/>
                  <a:pt x="628" y="650"/>
                </a:cubicBezTo>
                <a:cubicBezTo>
                  <a:pt x="627" y="650"/>
                  <a:pt x="626" y="650"/>
                  <a:pt x="625" y="650"/>
                </a:cubicBezTo>
                <a:cubicBezTo>
                  <a:pt x="625" y="650"/>
                  <a:pt x="625" y="650"/>
                  <a:pt x="618" y="645"/>
                </a:cubicBezTo>
                <a:cubicBezTo>
                  <a:pt x="617" y="644"/>
                  <a:pt x="616" y="644"/>
                  <a:pt x="615" y="645"/>
                </a:cubicBezTo>
                <a:cubicBezTo>
                  <a:pt x="615" y="645"/>
                  <a:pt x="615" y="645"/>
                  <a:pt x="610" y="649"/>
                </a:cubicBezTo>
                <a:cubicBezTo>
                  <a:pt x="609" y="650"/>
                  <a:pt x="609" y="651"/>
                  <a:pt x="609" y="652"/>
                </a:cubicBezTo>
                <a:cubicBezTo>
                  <a:pt x="609" y="652"/>
                  <a:pt x="609" y="652"/>
                  <a:pt x="614" y="660"/>
                </a:cubicBezTo>
                <a:cubicBezTo>
                  <a:pt x="613" y="661"/>
                  <a:pt x="613" y="661"/>
                  <a:pt x="613" y="662"/>
                </a:cubicBezTo>
                <a:cubicBezTo>
                  <a:pt x="613" y="662"/>
                  <a:pt x="613" y="662"/>
                  <a:pt x="604" y="662"/>
                </a:cubicBezTo>
                <a:cubicBezTo>
                  <a:pt x="602" y="662"/>
                  <a:pt x="602" y="663"/>
                  <a:pt x="601" y="664"/>
                </a:cubicBezTo>
                <a:cubicBezTo>
                  <a:pt x="601" y="664"/>
                  <a:pt x="601" y="664"/>
                  <a:pt x="600" y="670"/>
                </a:cubicBezTo>
                <a:cubicBezTo>
                  <a:pt x="600" y="671"/>
                  <a:pt x="601" y="673"/>
                  <a:pt x="602" y="673"/>
                </a:cubicBezTo>
                <a:cubicBezTo>
                  <a:pt x="602" y="673"/>
                  <a:pt x="602" y="673"/>
                  <a:pt x="609" y="676"/>
                </a:cubicBezTo>
                <a:cubicBezTo>
                  <a:pt x="623" y="668"/>
                  <a:pt x="623" y="668"/>
                  <a:pt x="623" y="668"/>
                </a:cubicBezTo>
                <a:cubicBezTo>
                  <a:pt x="625" y="663"/>
                  <a:pt x="630" y="660"/>
                  <a:pt x="635" y="660"/>
                </a:cubicBezTo>
                <a:cubicBezTo>
                  <a:pt x="635" y="660"/>
                  <a:pt x="636" y="660"/>
                  <a:pt x="636" y="660"/>
                </a:cubicBezTo>
                <a:cubicBezTo>
                  <a:pt x="649" y="653"/>
                  <a:pt x="649" y="653"/>
                  <a:pt x="649" y="653"/>
                </a:cubicBezTo>
                <a:cubicBezTo>
                  <a:pt x="649" y="647"/>
                  <a:pt x="649" y="647"/>
                  <a:pt x="649" y="647"/>
                </a:cubicBezTo>
                <a:cubicBezTo>
                  <a:pt x="648" y="648"/>
                  <a:pt x="647" y="649"/>
                  <a:pt x="645" y="650"/>
                </a:cubicBezTo>
                <a:cubicBezTo>
                  <a:pt x="644" y="650"/>
                  <a:pt x="643" y="650"/>
                  <a:pt x="642" y="650"/>
                </a:cubicBezTo>
                <a:cubicBezTo>
                  <a:pt x="642" y="650"/>
                  <a:pt x="642" y="650"/>
                  <a:pt x="640" y="641"/>
                </a:cubicBezTo>
                <a:cubicBezTo>
                  <a:pt x="640" y="640"/>
                  <a:pt x="639" y="639"/>
                  <a:pt x="638" y="639"/>
                </a:cubicBezTo>
                <a:cubicBezTo>
                  <a:pt x="638" y="639"/>
                  <a:pt x="638" y="639"/>
                  <a:pt x="632" y="639"/>
                </a:cubicBezTo>
                <a:cubicBezTo>
                  <a:pt x="631" y="639"/>
                  <a:pt x="630" y="640"/>
                  <a:pt x="629" y="641"/>
                </a:cubicBezTo>
                <a:close/>
                <a:moveTo>
                  <a:pt x="561" y="639"/>
                </a:moveTo>
                <a:cubicBezTo>
                  <a:pt x="567" y="639"/>
                  <a:pt x="567" y="639"/>
                  <a:pt x="567" y="639"/>
                </a:cubicBezTo>
                <a:cubicBezTo>
                  <a:pt x="568" y="639"/>
                  <a:pt x="569" y="640"/>
                  <a:pt x="569" y="641"/>
                </a:cubicBezTo>
                <a:cubicBezTo>
                  <a:pt x="571" y="650"/>
                  <a:pt x="571" y="650"/>
                  <a:pt x="571" y="650"/>
                </a:cubicBezTo>
                <a:cubicBezTo>
                  <a:pt x="572" y="650"/>
                  <a:pt x="573" y="650"/>
                  <a:pt x="574" y="650"/>
                </a:cubicBezTo>
                <a:cubicBezTo>
                  <a:pt x="581" y="645"/>
                  <a:pt x="581" y="645"/>
                  <a:pt x="581" y="645"/>
                </a:cubicBezTo>
                <a:cubicBezTo>
                  <a:pt x="582" y="644"/>
                  <a:pt x="583" y="644"/>
                  <a:pt x="584" y="645"/>
                </a:cubicBezTo>
                <a:cubicBezTo>
                  <a:pt x="589" y="649"/>
                  <a:pt x="589" y="649"/>
                  <a:pt x="589" y="649"/>
                </a:cubicBezTo>
                <a:cubicBezTo>
                  <a:pt x="589" y="650"/>
                  <a:pt x="590" y="651"/>
                  <a:pt x="589" y="652"/>
                </a:cubicBezTo>
                <a:cubicBezTo>
                  <a:pt x="585" y="660"/>
                  <a:pt x="585" y="660"/>
                  <a:pt x="585" y="660"/>
                </a:cubicBezTo>
                <a:cubicBezTo>
                  <a:pt x="585" y="661"/>
                  <a:pt x="586" y="661"/>
                  <a:pt x="586" y="662"/>
                </a:cubicBezTo>
                <a:cubicBezTo>
                  <a:pt x="595" y="662"/>
                  <a:pt x="595" y="662"/>
                  <a:pt x="595" y="662"/>
                </a:cubicBezTo>
                <a:cubicBezTo>
                  <a:pt x="596" y="662"/>
                  <a:pt x="597" y="663"/>
                  <a:pt x="597" y="664"/>
                </a:cubicBezTo>
                <a:cubicBezTo>
                  <a:pt x="599" y="670"/>
                  <a:pt x="599" y="670"/>
                  <a:pt x="599" y="670"/>
                </a:cubicBezTo>
                <a:cubicBezTo>
                  <a:pt x="599" y="671"/>
                  <a:pt x="598" y="673"/>
                  <a:pt x="597" y="673"/>
                </a:cubicBezTo>
                <a:cubicBezTo>
                  <a:pt x="589" y="676"/>
                  <a:pt x="589" y="676"/>
                  <a:pt x="589" y="676"/>
                </a:cubicBezTo>
                <a:cubicBezTo>
                  <a:pt x="589" y="677"/>
                  <a:pt x="589" y="678"/>
                  <a:pt x="588" y="679"/>
                </a:cubicBezTo>
                <a:cubicBezTo>
                  <a:pt x="592" y="682"/>
                  <a:pt x="594" y="684"/>
                  <a:pt x="595" y="684"/>
                </a:cubicBezTo>
                <a:cubicBezTo>
                  <a:pt x="581" y="692"/>
                  <a:pt x="581" y="692"/>
                  <a:pt x="581" y="692"/>
                </a:cubicBezTo>
                <a:cubicBezTo>
                  <a:pt x="581" y="692"/>
                  <a:pt x="581" y="692"/>
                  <a:pt x="581" y="692"/>
                </a:cubicBezTo>
                <a:cubicBezTo>
                  <a:pt x="581" y="692"/>
                  <a:pt x="581" y="692"/>
                  <a:pt x="581" y="692"/>
                </a:cubicBezTo>
                <a:cubicBezTo>
                  <a:pt x="568" y="700"/>
                  <a:pt x="568" y="700"/>
                  <a:pt x="568" y="700"/>
                </a:cubicBezTo>
                <a:cubicBezTo>
                  <a:pt x="567" y="699"/>
                  <a:pt x="567" y="698"/>
                  <a:pt x="567" y="698"/>
                </a:cubicBezTo>
                <a:cubicBezTo>
                  <a:pt x="566" y="699"/>
                  <a:pt x="565" y="699"/>
                  <a:pt x="564" y="699"/>
                </a:cubicBezTo>
                <a:cubicBezTo>
                  <a:pt x="564" y="699"/>
                  <a:pt x="564" y="699"/>
                  <a:pt x="564" y="699"/>
                </a:cubicBezTo>
                <a:cubicBezTo>
                  <a:pt x="563" y="701"/>
                  <a:pt x="562" y="702"/>
                  <a:pt x="561" y="704"/>
                </a:cubicBezTo>
                <a:cubicBezTo>
                  <a:pt x="555" y="707"/>
                  <a:pt x="555" y="707"/>
                  <a:pt x="555" y="707"/>
                </a:cubicBezTo>
                <a:cubicBezTo>
                  <a:pt x="551" y="706"/>
                  <a:pt x="551" y="706"/>
                  <a:pt x="551" y="706"/>
                </a:cubicBezTo>
                <a:cubicBezTo>
                  <a:pt x="550" y="706"/>
                  <a:pt x="549" y="705"/>
                  <a:pt x="549" y="703"/>
                </a:cubicBezTo>
                <a:cubicBezTo>
                  <a:pt x="550" y="694"/>
                  <a:pt x="550" y="694"/>
                  <a:pt x="550" y="694"/>
                </a:cubicBezTo>
                <a:cubicBezTo>
                  <a:pt x="549" y="694"/>
                  <a:pt x="548" y="693"/>
                  <a:pt x="547" y="693"/>
                </a:cubicBezTo>
                <a:cubicBezTo>
                  <a:pt x="539" y="696"/>
                  <a:pt x="539" y="696"/>
                  <a:pt x="539" y="696"/>
                </a:cubicBezTo>
                <a:cubicBezTo>
                  <a:pt x="538" y="696"/>
                  <a:pt x="537" y="696"/>
                  <a:pt x="536" y="695"/>
                </a:cubicBezTo>
                <a:cubicBezTo>
                  <a:pt x="533" y="690"/>
                  <a:pt x="533" y="690"/>
                  <a:pt x="533" y="690"/>
                </a:cubicBezTo>
                <a:cubicBezTo>
                  <a:pt x="532" y="689"/>
                  <a:pt x="532" y="687"/>
                  <a:pt x="533" y="686"/>
                </a:cubicBezTo>
                <a:cubicBezTo>
                  <a:pt x="540" y="680"/>
                  <a:pt x="540" y="680"/>
                  <a:pt x="540" y="680"/>
                </a:cubicBezTo>
                <a:cubicBezTo>
                  <a:pt x="540" y="679"/>
                  <a:pt x="539" y="678"/>
                  <a:pt x="539" y="676"/>
                </a:cubicBezTo>
                <a:cubicBezTo>
                  <a:pt x="531" y="673"/>
                  <a:pt x="531" y="673"/>
                  <a:pt x="531" y="673"/>
                </a:cubicBezTo>
                <a:cubicBezTo>
                  <a:pt x="530" y="673"/>
                  <a:pt x="529" y="671"/>
                  <a:pt x="529" y="670"/>
                </a:cubicBezTo>
                <a:cubicBezTo>
                  <a:pt x="530" y="664"/>
                  <a:pt x="530" y="664"/>
                  <a:pt x="530" y="664"/>
                </a:cubicBezTo>
                <a:cubicBezTo>
                  <a:pt x="531" y="663"/>
                  <a:pt x="532" y="662"/>
                  <a:pt x="533" y="662"/>
                </a:cubicBezTo>
                <a:cubicBezTo>
                  <a:pt x="542" y="662"/>
                  <a:pt x="542" y="662"/>
                  <a:pt x="542" y="662"/>
                </a:cubicBezTo>
                <a:cubicBezTo>
                  <a:pt x="542" y="661"/>
                  <a:pt x="543" y="661"/>
                  <a:pt x="543" y="660"/>
                </a:cubicBezTo>
                <a:cubicBezTo>
                  <a:pt x="539" y="652"/>
                  <a:pt x="539" y="652"/>
                  <a:pt x="539" y="652"/>
                </a:cubicBezTo>
                <a:cubicBezTo>
                  <a:pt x="538" y="651"/>
                  <a:pt x="538" y="650"/>
                  <a:pt x="539" y="649"/>
                </a:cubicBezTo>
                <a:cubicBezTo>
                  <a:pt x="544" y="645"/>
                  <a:pt x="544" y="645"/>
                  <a:pt x="544" y="645"/>
                </a:cubicBezTo>
                <a:cubicBezTo>
                  <a:pt x="545" y="644"/>
                  <a:pt x="546" y="644"/>
                  <a:pt x="547" y="645"/>
                </a:cubicBezTo>
                <a:cubicBezTo>
                  <a:pt x="554" y="650"/>
                  <a:pt x="554" y="650"/>
                  <a:pt x="554" y="650"/>
                </a:cubicBezTo>
                <a:cubicBezTo>
                  <a:pt x="555" y="650"/>
                  <a:pt x="556" y="650"/>
                  <a:pt x="557" y="650"/>
                </a:cubicBezTo>
                <a:cubicBezTo>
                  <a:pt x="559" y="641"/>
                  <a:pt x="559" y="641"/>
                  <a:pt x="559" y="641"/>
                </a:cubicBezTo>
                <a:cubicBezTo>
                  <a:pt x="559" y="640"/>
                  <a:pt x="560" y="639"/>
                  <a:pt x="561" y="639"/>
                </a:cubicBezTo>
                <a:close/>
                <a:moveTo>
                  <a:pt x="564" y="660"/>
                </a:moveTo>
                <a:cubicBezTo>
                  <a:pt x="557" y="660"/>
                  <a:pt x="551" y="666"/>
                  <a:pt x="551" y="674"/>
                </a:cubicBezTo>
                <a:cubicBezTo>
                  <a:pt x="551" y="681"/>
                  <a:pt x="557" y="687"/>
                  <a:pt x="564" y="687"/>
                </a:cubicBezTo>
                <a:cubicBezTo>
                  <a:pt x="571" y="687"/>
                  <a:pt x="577" y="681"/>
                  <a:pt x="577" y="674"/>
                </a:cubicBezTo>
                <a:cubicBezTo>
                  <a:pt x="577" y="666"/>
                  <a:pt x="571" y="660"/>
                  <a:pt x="564" y="660"/>
                </a:cubicBezTo>
                <a:close/>
                <a:moveTo>
                  <a:pt x="336" y="566"/>
                </a:moveTo>
                <a:cubicBezTo>
                  <a:pt x="337" y="557"/>
                  <a:pt x="337" y="557"/>
                  <a:pt x="337" y="557"/>
                </a:cubicBezTo>
                <a:cubicBezTo>
                  <a:pt x="336" y="556"/>
                  <a:pt x="336" y="555"/>
                  <a:pt x="335" y="555"/>
                </a:cubicBezTo>
                <a:cubicBezTo>
                  <a:pt x="326" y="558"/>
                  <a:pt x="326" y="558"/>
                  <a:pt x="326" y="558"/>
                </a:cubicBezTo>
                <a:cubicBezTo>
                  <a:pt x="325" y="558"/>
                  <a:pt x="324" y="558"/>
                  <a:pt x="323" y="557"/>
                </a:cubicBezTo>
                <a:cubicBezTo>
                  <a:pt x="320" y="552"/>
                  <a:pt x="320" y="552"/>
                  <a:pt x="320" y="552"/>
                </a:cubicBezTo>
                <a:cubicBezTo>
                  <a:pt x="320" y="551"/>
                  <a:pt x="320" y="550"/>
                  <a:pt x="321" y="549"/>
                </a:cubicBezTo>
                <a:cubicBezTo>
                  <a:pt x="327" y="542"/>
                  <a:pt x="327" y="543"/>
                  <a:pt x="327" y="543"/>
                </a:cubicBezTo>
                <a:cubicBezTo>
                  <a:pt x="327" y="541"/>
                  <a:pt x="327" y="540"/>
                  <a:pt x="327" y="539"/>
                </a:cubicBezTo>
                <a:cubicBezTo>
                  <a:pt x="318" y="535"/>
                  <a:pt x="318" y="535"/>
                  <a:pt x="318" y="535"/>
                </a:cubicBezTo>
                <a:cubicBezTo>
                  <a:pt x="317" y="535"/>
                  <a:pt x="316" y="534"/>
                  <a:pt x="317" y="533"/>
                </a:cubicBezTo>
                <a:cubicBezTo>
                  <a:pt x="318" y="527"/>
                  <a:pt x="318" y="527"/>
                  <a:pt x="318" y="527"/>
                </a:cubicBezTo>
                <a:cubicBezTo>
                  <a:pt x="318" y="525"/>
                  <a:pt x="319" y="524"/>
                  <a:pt x="320" y="524"/>
                </a:cubicBezTo>
                <a:cubicBezTo>
                  <a:pt x="329" y="524"/>
                  <a:pt x="329" y="524"/>
                  <a:pt x="329" y="524"/>
                </a:cubicBezTo>
                <a:cubicBezTo>
                  <a:pt x="329" y="523"/>
                  <a:pt x="330" y="523"/>
                  <a:pt x="330" y="522"/>
                </a:cubicBezTo>
                <a:cubicBezTo>
                  <a:pt x="326" y="514"/>
                  <a:pt x="326" y="514"/>
                  <a:pt x="326" y="514"/>
                </a:cubicBezTo>
                <a:cubicBezTo>
                  <a:pt x="325" y="513"/>
                  <a:pt x="326" y="512"/>
                  <a:pt x="327" y="511"/>
                </a:cubicBezTo>
                <a:cubicBezTo>
                  <a:pt x="331" y="507"/>
                  <a:pt x="331" y="507"/>
                  <a:pt x="331" y="507"/>
                </a:cubicBezTo>
                <a:cubicBezTo>
                  <a:pt x="332" y="507"/>
                  <a:pt x="333" y="507"/>
                  <a:pt x="334" y="507"/>
                </a:cubicBezTo>
                <a:cubicBezTo>
                  <a:pt x="341" y="513"/>
                  <a:pt x="341" y="513"/>
                  <a:pt x="341" y="513"/>
                </a:cubicBezTo>
                <a:cubicBezTo>
                  <a:pt x="342" y="512"/>
                  <a:pt x="343" y="512"/>
                  <a:pt x="344" y="512"/>
                </a:cubicBezTo>
                <a:cubicBezTo>
                  <a:pt x="346" y="503"/>
                  <a:pt x="346" y="503"/>
                  <a:pt x="346" y="503"/>
                </a:cubicBezTo>
                <a:cubicBezTo>
                  <a:pt x="346" y="502"/>
                  <a:pt x="347" y="501"/>
                  <a:pt x="348" y="501"/>
                </a:cubicBezTo>
                <a:cubicBezTo>
                  <a:pt x="354" y="501"/>
                  <a:pt x="354" y="501"/>
                  <a:pt x="354" y="501"/>
                </a:cubicBezTo>
                <a:cubicBezTo>
                  <a:pt x="355" y="501"/>
                  <a:pt x="357" y="502"/>
                  <a:pt x="357" y="503"/>
                </a:cubicBezTo>
                <a:cubicBezTo>
                  <a:pt x="358" y="512"/>
                  <a:pt x="358" y="512"/>
                  <a:pt x="358" y="512"/>
                </a:cubicBezTo>
                <a:cubicBezTo>
                  <a:pt x="359" y="512"/>
                  <a:pt x="360" y="512"/>
                  <a:pt x="361" y="513"/>
                </a:cubicBezTo>
                <a:cubicBezTo>
                  <a:pt x="368" y="507"/>
                  <a:pt x="368" y="507"/>
                  <a:pt x="368" y="507"/>
                </a:cubicBezTo>
                <a:cubicBezTo>
                  <a:pt x="369" y="507"/>
                  <a:pt x="370" y="507"/>
                  <a:pt x="371" y="507"/>
                </a:cubicBezTo>
                <a:cubicBezTo>
                  <a:pt x="376" y="511"/>
                  <a:pt x="376" y="511"/>
                  <a:pt x="376" y="511"/>
                </a:cubicBezTo>
                <a:cubicBezTo>
                  <a:pt x="377" y="512"/>
                  <a:pt x="377" y="513"/>
                  <a:pt x="376" y="514"/>
                </a:cubicBezTo>
                <a:cubicBezTo>
                  <a:pt x="372" y="522"/>
                  <a:pt x="372" y="522"/>
                  <a:pt x="372" y="522"/>
                </a:cubicBezTo>
                <a:cubicBezTo>
                  <a:pt x="373" y="523"/>
                  <a:pt x="373" y="523"/>
                  <a:pt x="373" y="524"/>
                </a:cubicBezTo>
                <a:cubicBezTo>
                  <a:pt x="383" y="524"/>
                  <a:pt x="383" y="524"/>
                  <a:pt x="383" y="524"/>
                </a:cubicBezTo>
                <a:cubicBezTo>
                  <a:pt x="384" y="524"/>
                  <a:pt x="384" y="525"/>
                  <a:pt x="385" y="527"/>
                </a:cubicBezTo>
                <a:cubicBezTo>
                  <a:pt x="386" y="532"/>
                  <a:pt x="386" y="532"/>
                  <a:pt x="386" y="532"/>
                </a:cubicBezTo>
                <a:cubicBezTo>
                  <a:pt x="386" y="534"/>
                  <a:pt x="385" y="535"/>
                  <a:pt x="384" y="535"/>
                </a:cubicBezTo>
                <a:cubicBezTo>
                  <a:pt x="376" y="539"/>
                  <a:pt x="376" y="539"/>
                  <a:pt x="376" y="539"/>
                </a:cubicBezTo>
                <a:cubicBezTo>
                  <a:pt x="376" y="539"/>
                  <a:pt x="376" y="540"/>
                  <a:pt x="376" y="541"/>
                </a:cubicBezTo>
                <a:cubicBezTo>
                  <a:pt x="383" y="547"/>
                  <a:pt x="383" y="547"/>
                  <a:pt x="383" y="547"/>
                </a:cubicBezTo>
                <a:cubicBezTo>
                  <a:pt x="383" y="548"/>
                  <a:pt x="384" y="549"/>
                  <a:pt x="383" y="550"/>
                </a:cubicBezTo>
                <a:cubicBezTo>
                  <a:pt x="380" y="555"/>
                  <a:pt x="380" y="555"/>
                  <a:pt x="380" y="555"/>
                </a:cubicBezTo>
                <a:cubicBezTo>
                  <a:pt x="380" y="556"/>
                  <a:pt x="378" y="557"/>
                  <a:pt x="377" y="557"/>
                </a:cubicBezTo>
                <a:cubicBezTo>
                  <a:pt x="369" y="554"/>
                  <a:pt x="369" y="554"/>
                  <a:pt x="369" y="554"/>
                </a:cubicBezTo>
                <a:cubicBezTo>
                  <a:pt x="368" y="554"/>
                  <a:pt x="368" y="555"/>
                  <a:pt x="367" y="555"/>
                </a:cubicBezTo>
                <a:cubicBezTo>
                  <a:pt x="369" y="564"/>
                  <a:pt x="369" y="564"/>
                  <a:pt x="369" y="564"/>
                </a:cubicBezTo>
                <a:cubicBezTo>
                  <a:pt x="369" y="565"/>
                  <a:pt x="369" y="566"/>
                  <a:pt x="368" y="566"/>
                </a:cubicBezTo>
                <a:cubicBezTo>
                  <a:pt x="362" y="569"/>
                  <a:pt x="362" y="569"/>
                  <a:pt x="362" y="569"/>
                </a:cubicBezTo>
                <a:cubicBezTo>
                  <a:pt x="361" y="570"/>
                  <a:pt x="360" y="569"/>
                  <a:pt x="359" y="568"/>
                </a:cubicBezTo>
                <a:cubicBezTo>
                  <a:pt x="354" y="561"/>
                  <a:pt x="354" y="561"/>
                  <a:pt x="354" y="561"/>
                </a:cubicBezTo>
                <a:cubicBezTo>
                  <a:pt x="353" y="561"/>
                  <a:pt x="352" y="561"/>
                  <a:pt x="351" y="561"/>
                </a:cubicBezTo>
                <a:cubicBezTo>
                  <a:pt x="351" y="561"/>
                  <a:pt x="351" y="561"/>
                  <a:pt x="351" y="561"/>
                </a:cubicBezTo>
                <a:cubicBezTo>
                  <a:pt x="347" y="569"/>
                  <a:pt x="347" y="569"/>
                  <a:pt x="347" y="569"/>
                </a:cubicBezTo>
                <a:cubicBezTo>
                  <a:pt x="346" y="570"/>
                  <a:pt x="345" y="570"/>
                  <a:pt x="344" y="570"/>
                </a:cubicBezTo>
                <a:cubicBezTo>
                  <a:pt x="338" y="568"/>
                  <a:pt x="338" y="568"/>
                  <a:pt x="338" y="568"/>
                </a:cubicBezTo>
                <a:cubicBezTo>
                  <a:pt x="337" y="568"/>
                  <a:pt x="336" y="567"/>
                  <a:pt x="336" y="566"/>
                </a:cubicBezTo>
                <a:close/>
                <a:moveTo>
                  <a:pt x="338" y="536"/>
                </a:moveTo>
                <a:cubicBezTo>
                  <a:pt x="338" y="543"/>
                  <a:pt x="344" y="549"/>
                  <a:pt x="351" y="549"/>
                </a:cubicBezTo>
                <a:cubicBezTo>
                  <a:pt x="358" y="549"/>
                  <a:pt x="365" y="543"/>
                  <a:pt x="365" y="536"/>
                </a:cubicBezTo>
                <a:cubicBezTo>
                  <a:pt x="365" y="528"/>
                  <a:pt x="358" y="523"/>
                  <a:pt x="351" y="523"/>
                </a:cubicBezTo>
                <a:cubicBezTo>
                  <a:pt x="344" y="523"/>
                  <a:pt x="338" y="528"/>
                  <a:pt x="338" y="536"/>
                </a:cubicBezTo>
                <a:close/>
                <a:moveTo>
                  <a:pt x="493" y="679"/>
                </a:moveTo>
                <a:cubicBezTo>
                  <a:pt x="496" y="679"/>
                  <a:pt x="499" y="677"/>
                  <a:pt x="499" y="674"/>
                </a:cubicBezTo>
                <a:cubicBezTo>
                  <a:pt x="499" y="670"/>
                  <a:pt x="496" y="668"/>
                  <a:pt x="493" y="668"/>
                </a:cubicBezTo>
                <a:cubicBezTo>
                  <a:pt x="490" y="668"/>
                  <a:pt x="487" y="670"/>
                  <a:pt x="487" y="674"/>
                </a:cubicBezTo>
                <a:cubicBezTo>
                  <a:pt x="487" y="677"/>
                  <a:pt x="490" y="679"/>
                  <a:pt x="493" y="679"/>
                </a:cubicBezTo>
                <a:close/>
                <a:moveTo>
                  <a:pt x="535" y="718"/>
                </a:moveTo>
                <a:cubicBezTo>
                  <a:pt x="535" y="718"/>
                  <a:pt x="535" y="718"/>
                  <a:pt x="533" y="710"/>
                </a:cubicBezTo>
                <a:cubicBezTo>
                  <a:pt x="533" y="709"/>
                  <a:pt x="532" y="708"/>
                  <a:pt x="531" y="708"/>
                </a:cubicBezTo>
                <a:cubicBezTo>
                  <a:pt x="531" y="708"/>
                  <a:pt x="531" y="708"/>
                  <a:pt x="525" y="708"/>
                </a:cubicBezTo>
                <a:cubicBezTo>
                  <a:pt x="524" y="708"/>
                  <a:pt x="523" y="709"/>
                  <a:pt x="523" y="710"/>
                </a:cubicBezTo>
                <a:cubicBezTo>
                  <a:pt x="523" y="710"/>
                  <a:pt x="523" y="710"/>
                  <a:pt x="521" y="718"/>
                </a:cubicBezTo>
                <a:cubicBezTo>
                  <a:pt x="520" y="719"/>
                  <a:pt x="519" y="719"/>
                  <a:pt x="518" y="719"/>
                </a:cubicBezTo>
                <a:cubicBezTo>
                  <a:pt x="518" y="719"/>
                  <a:pt x="518" y="719"/>
                  <a:pt x="511" y="714"/>
                </a:cubicBezTo>
                <a:cubicBezTo>
                  <a:pt x="510" y="713"/>
                  <a:pt x="509" y="713"/>
                  <a:pt x="508" y="714"/>
                </a:cubicBezTo>
                <a:cubicBezTo>
                  <a:pt x="508" y="714"/>
                  <a:pt x="508" y="714"/>
                  <a:pt x="503" y="718"/>
                </a:cubicBezTo>
                <a:cubicBezTo>
                  <a:pt x="502" y="719"/>
                  <a:pt x="502" y="720"/>
                  <a:pt x="503" y="721"/>
                </a:cubicBezTo>
                <a:cubicBezTo>
                  <a:pt x="503" y="721"/>
                  <a:pt x="503" y="721"/>
                  <a:pt x="507" y="729"/>
                </a:cubicBezTo>
                <a:cubicBezTo>
                  <a:pt x="507" y="730"/>
                  <a:pt x="506" y="730"/>
                  <a:pt x="506" y="731"/>
                </a:cubicBezTo>
                <a:cubicBezTo>
                  <a:pt x="506" y="731"/>
                  <a:pt x="506" y="731"/>
                  <a:pt x="497" y="731"/>
                </a:cubicBezTo>
                <a:cubicBezTo>
                  <a:pt x="496" y="731"/>
                  <a:pt x="495" y="732"/>
                  <a:pt x="494" y="733"/>
                </a:cubicBezTo>
                <a:cubicBezTo>
                  <a:pt x="494" y="733"/>
                  <a:pt x="494" y="733"/>
                  <a:pt x="493" y="739"/>
                </a:cubicBezTo>
                <a:cubicBezTo>
                  <a:pt x="493" y="740"/>
                  <a:pt x="494" y="742"/>
                  <a:pt x="495" y="742"/>
                </a:cubicBezTo>
                <a:cubicBezTo>
                  <a:pt x="495" y="742"/>
                  <a:pt x="495" y="742"/>
                  <a:pt x="495" y="742"/>
                </a:cubicBezTo>
                <a:cubicBezTo>
                  <a:pt x="535" y="718"/>
                  <a:pt x="535" y="718"/>
                  <a:pt x="535" y="718"/>
                </a:cubicBezTo>
                <a:cubicBezTo>
                  <a:pt x="535" y="718"/>
                  <a:pt x="535" y="718"/>
                  <a:pt x="535" y="718"/>
                </a:cubicBezTo>
                <a:close/>
                <a:moveTo>
                  <a:pt x="639" y="593"/>
                </a:moveTo>
                <a:cubicBezTo>
                  <a:pt x="637" y="593"/>
                  <a:pt x="636" y="594"/>
                  <a:pt x="636" y="595"/>
                </a:cubicBezTo>
                <a:cubicBezTo>
                  <a:pt x="636" y="595"/>
                  <a:pt x="636" y="595"/>
                  <a:pt x="635" y="602"/>
                </a:cubicBezTo>
                <a:cubicBezTo>
                  <a:pt x="635" y="602"/>
                  <a:pt x="636" y="604"/>
                  <a:pt x="636" y="604"/>
                </a:cubicBezTo>
                <a:cubicBezTo>
                  <a:pt x="636" y="604"/>
                  <a:pt x="636" y="604"/>
                  <a:pt x="645" y="607"/>
                </a:cubicBezTo>
                <a:cubicBezTo>
                  <a:pt x="645" y="609"/>
                  <a:pt x="645" y="610"/>
                  <a:pt x="646" y="611"/>
                </a:cubicBezTo>
                <a:cubicBezTo>
                  <a:pt x="646" y="611"/>
                  <a:pt x="646" y="611"/>
                  <a:pt x="639" y="618"/>
                </a:cubicBezTo>
                <a:cubicBezTo>
                  <a:pt x="638" y="618"/>
                  <a:pt x="638" y="620"/>
                  <a:pt x="639" y="621"/>
                </a:cubicBezTo>
                <a:cubicBezTo>
                  <a:pt x="639" y="621"/>
                  <a:pt x="639" y="621"/>
                  <a:pt x="642" y="626"/>
                </a:cubicBezTo>
                <a:cubicBezTo>
                  <a:pt x="643" y="627"/>
                  <a:pt x="644" y="627"/>
                  <a:pt x="645" y="627"/>
                </a:cubicBezTo>
                <a:cubicBezTo>
                  <a:pt x="645" y="627"/>
                  <a:pt x="645" y="627"/>
                  <a:pt x="649" y="625"/>
                </a:cubicBezTo>
                <a:cubicBezTo>
                  <a:pt x="649" y="577"/>
                  <a:pt x="649" y="577"/>
                  <a:pt x="649" y="577"/>
                </a:cubicBezTo>
                <a:cubicBezTo>
                  <a:pt x="649" y="577"/>
                  <a:pt x="647" y="578"/>
                  <a:pt x="645" y="580"/>
                </a:cubicBezTo>
                <a:cubicBezTo>
                  <a:pt x="644" y="581"/>
                  <a:pt x="644" y="582"/>
                  <a:pt x="644" y="583"/>
                </a:cubicBezTo>
                <a:cubicBezTo>
                  <a:pt x="644" y="583"/>
                  <a:pt x="644" y="583"/>
                  <a:pt x="649" y="591"/>
                </a:cubicBezTo>
                <a:cubicBezTo>
                  <a:pt x="648" y="592"/>
                  <a:pt x="648" y="592"/>
                  <a:pt x="647" y="593"/>
                </a:cubicBezTo>
                <a:cubicBezTo>
                  <a:pt x="647" y="593"/>
                  <a:pt x="647" y="593"/>
                  <a:pt x="639" y="593"/>
                </a:cubicBezTo>
                <a:close/>
                <a:moveTo>
                  <a:pt x="577" y="593"/>
                </a:moveTo>
                <a:cubicBezTo>
                  <a:pt x="577" y="592"/>
                  <a:pt x="577" y="592"/>
                  <a:pt x="578" y="591"/>
                </a:cubicBezTo>
                <a:cubicBezTo>
                  <a:pt x="573" y="583"/>
                  <a:pt x="573" y="583"/>
                  <a:pt x="573" y="583"/>
                </a:cubicBezTo>
                <a:cubicBezTo>
                  <a:pt x="573" y="582"/>
                  <a:pt x="573" y="581"/>
                  <a:pt x="574" y="580"/>
                </a:cubicBezTo>
                <a:cubicBezTo>
                  <a:pt x="579" y="576"/>
                  <a:pt x="579" y="576"/>
                  <a:pt x="579" y="576"/>
                </a:cubicBezTo>
                <a:cubicBezTo>
                  <a:pt x="580" y="575"/>
                  <a:pt x="581" y="575"/>
                  <a:pt x="582" y="576"/>
                </a:cubicBezTo>
                <a:cubicBezTo>
                  <a:pt x="589" y="582"/>
                  <a:pt x="589" y="582"/>
                  <a:pt x="589" y="582"/>
                </a:cubicBezTo>
                <a:cubicBezTo>
                  <a:pt x="590" y="581"/>
                  <a:pt x="591" y="581"/>
                  <a:pt x="592" y="581"/>
                </a:cubicBezTo>
                <a:cubicBezTo>
                  <a:pt x="593" y="572"/>
                  <a:pt x="593" y="572"/>
                  <a:pt x="593" y="572"/>
                </a:cubicBezTo>
                <a:cubicBezTo>
                  <a:pt x="594" y="571"/>
                  <a:pt x="595" y="570"/>
                  <a:pt x="596" y="570"/>
                </a:cubicBezTo>
                <a:cubicBezTo>
                  <a:pt x="602" y="570"/>
                  <a:pt x="602" y="570"/>
                  <a:pt x="602" y="570"/>
                </a:cubicBezTo>
                <a:cubicBezTo>
                  <a:pt x="603" y="570"/>
                  <a:pt x="604" y="571"/>
                  <a:pt x="604" y="572"/>
                </a:cubicBezTo>
                <a:cubicBezTo>
                  <a:pt x="606" y="581"/>
                  <a:pt x="606" y="581"/>
                  <a:pt x="606" y="581"/>
                </a:cubicBezTo>
                <a:cubicBezTo>
                  <a:pt x="607" y="581"/>
                  <a:pt x="608" y="581"/>
                  <a:pt x="609" y="582"/>
                </a:cubicBezTo>
                <a:cubicBezTo>
                  <a:pt x="616" y="576"/>
                  <a:pt x="616" y="576"/>
                  <a:pt x="616" y="576"/>
                </a:cubicBezTo>
                <a:cubicBezTo>
                  <a:pt x="616" y="575"/>
                  <a:pt x="618" y="575"/>
                  <a:pt x="619" y="576"/>
                </a:cubicBezTo>
                <a:cubicBezTo>
                  <a:pt x="623" y="580"/>
                  <a:pt x="623" y="580"/>
                  <a:pt x="623" y="580"/>
                </a:cubicBezTo>
                <a:cubicBezTo>
                  <a:pt x="624" y="581"/>
                  <a:pt x="625" y="582"/>
                  <a:pt x="624" y="583"/>
                </a:cubicBezTo>
                <a:cubicBezTo>
                  <a:pt x="620" y="591"/>
                  <a:pt x="620" y="591"/>
                  <a:pt x="620" y="591"/>
                </a:cubicBezTo>
                <a:cubicBezTo>
                  <a:pt x="620" y="592"/>
                  <a:pt x="621" y="592"/>
                  <a:pt x="621" y="593"/>
                </a:cubicBezTo>
                <a:cubicBezTo>
                  <a:pt x="630" y="593"/>
                  <a:pt x="630" y="593"/>
                  <a:pt x="630" y="593"/>
                </a:cubicBezTo>
                <a:cubicBezTo>
                  <a:pt x="631" y="593"/>
                  <a:pt x="632" y="594"/>
                  <a:pt x="632" y="595"/>
                </a:cubicBezTo>
                <a:cubicBezTo>
                  <a:pt x="634" y="601"/>
                  <a:pt x="634" y="601"/>
                  <a:pt x="634" y="601"/>
                </a:cubicBezTo>
                <a:cubicBezTo>
                  <a:pt x="634" y="602"/>
                  <a:pt x="633" y="604"/>
                  <a:pt x="632" y="604"/>
                </a:cubicBezTo>
                <a:cubicBezTo>
                  <a:pt x="624" y="607"/>
                  <a:pt x="624" y="607"/>
                  <a:pt x="624" y="607"/>
                </a:cubicBezTo>
                <a:cubicBezTo>
                  <a:pt x="623" y="608"/>
                  <a:pt x="623" y="609"/>
                  <a:pt x="623" y="610"/>
                </a:cubicBezTo>
                <a:cubicBezTo>
                  <a:pt x="630" y="616"/>
                  <a:pt x="630" y="616"/>
                  <a:pt x="630" y="616"/>
                </a:cubicBezTo>
                <a:cubicBezTo>
                  <a:pt x="631" y="617"/>
                  <a:pt x="631" y="618"/>
                  <a:pt x="631" y="619"/>
                </a:cubicBezTo>
                <a:cubicBezTo>
                  <a:pt x="628" y="624"/>
                  <a:pt x="628" y="624"/>
                  <a:pt x="628" y="624"/>
                </a:cubicBezTo>
                <a:cubicBezTo>
                  <a:pt x="627" y="625"/>
                  <a:pt x="626" y="626"/>
                  <a:pt x="625" y="626"/>
                </a:cubicBezTo>
                <a:cubicBezTo>
                  <a:pt x="616" y="623"/>
                  <a:pt x="616" y="623"/>
                  <a:pt x="616" y="623"/>
                </a:cubicBezTo>
                <a:cubicBezTo>
                  <a:pt x="616" y="623"/>
                  <a:pt x="615" y="623"/>
                  <a:pt x="615" y="624"/>
                </a:cubicBezTo>
                <a:cubicBezTo>
                  <a:pt x="617" y="633"/>
                  <a:pt x="617" y="633"/>
                  <a:pt x="617" y="633"/>
                </a:cubicBezTo>
                <a:cubicBezTo>
                  <a:pt x="617" y="634"/>
                  <a:pt x="616" y="635"/>
                  <a:pt x="615" y="635"/>
                </a:cubicBezTo>
                <a:cubicBezTo>
                  <a:pt x="610" y="638"/>
                  <a:pt x="610" y="638"/>
                  <a:pt x="610" y="638"/>
                </a:cubicBezTo>
                <a:cubicBezTo>
                  <a:pt x="609" y="638"/>
                  <a:pt x="608" y="638"/>
                  <a:pt x="607" y="637"/>
                </a:cubicBezTo>
                <a:cubicBezTo>
                  <a:pt x="602" y="630"/>
                  <a:pt x="602" y="630"/>
                  <a:pt x="602" y="630"/>
                </a:cubicBezTo>
                <a:cubicBezTo>
                  <a:pt x="601" y="630"/>
                  <a:pt x="600" y="630"/>
                  <a:pt x="599" y="630"/>
                </a:cubicBezTo>
                <a:cubicBezTo>
                  <a:pt x="599" y="630"/>
                  <a:pt x="599" y="630"/>
                  <a:pt x="599" y="630"/>
                </a:cubicBezTo>
                <a:cubicBezTo>
                  <a:pt x="594" y="638"/>
                  <a:pt x="594" y="638"/>
                  <a:pt x="594" y="638"/>
                </a:cubicBezTo>
                <a:cubicBezTo>
                  <a:pt x="594" y="639"/>
                  <a:pt x="593" y="639"/>
                  <a:pt x="592" y="639"/>
                </a:cubicBezTo>
                <a:cubicBezTo>
                  <a:pt x="585" y="637"/>
                  <a:pt x="585" y="637"/>
                  <a:pt x="585" y="637"/>
                </a:cubicBezTo>
                <a:cubicBezTo>
                  <a:pt x="585" y="637"/>
                  <a:pt x="584" y="636"/>
                  <a:pt x="584" y="634"/>
                </a:cubicBezTo>
                <a:cubicBezTo>
                  <a:pt x="585" y="626"/>
                  <a:pt x="585" y="626"/>
                  <a:pt x="585" y="626"/>
                </a:cubicBezTo>
                <a:cubicBezTo>
                  <a:pt x="584" y="625"/>
                  <a:pt x="583" y="624"/>
                  <a:pt x="582" y="624"/>
                </a:cubicBezTo>
                <a:cubicBezTo>
                  <a:pt x="574" y="627"/>
                  <a:pt x="574" y="627"/>
                  <a:pt x="574" y="627"/>
                </a:cubicBezTo>
                <a:cubicBezTo>
                  <a:pt x="573" y="627"/>
                  <a:pt x="572" y="627"/>
                  <a:pt x="571" y="626"/>
                </a:cubicBezTo>
                <a:cubicBezTo>
                  <a:pt x="568" y="621"/>
                  <a:pt x="568" y="621"/>
                  <a:pt x="568" y="621"/>
                </a:cubicBezTo>
                <a:cubicBezTo>
                  <a:pt x="567" y="620"/>
                  <a:pt x="567" y="618"/>
                  <a:pt x="568" y="618"/>
                </a:cubicBezTo>
                <a:cubicBezTo>
                  <a:pt x="575" y="611"/>
                  <a:pt x="575" y="611"/>
                  <a:pt x="575" y="611"/>
                </a:cubicBezTo>
                <a:cubicBezTo>
                  <a:pt x="574" y="610"/>
                  <a:pt x="574" y="609"/>
                  <a:pt x="574" y="607"/>
                </a:cubicBezTo>
                <a:cubicBezTo>
                  <a:pt x="566" y="604"/>
                  <a:pt x="566" y="604"/>
                  <a:pt x="566" y="604"/>
                </a:cubicBezTo>
                <a:cubicBezTo>
                  <a:pt x="565" y="604"/>
                  <a:pt x="564" y="602"/>
                  <a:pt x="564" y="602"/>
                </a:cubicBezTo>
                <a:cubicBezTo>
                  <a:pt x="565" y="595"/>
                  <a:pt x="565" y="595"/>
                  <a:pt x="565" y="595"/>
                </a:cubicBezTo>
                <a:cubicBezTo>
                  <a:pt x="566" y="594"/>
                  <a:pt x="566" y="593"/>
                  <a:pt x="568" y="593"/>
                </a:cubicBezTo>
                <a:cubicBezTo>
                  <a:pt x="577" y="593"/>
                  <a:pt x="577" y="593"/>
                  <a:pt x="577" y="593"/>
                </a:cubicBezTo>
                <a:close/>
                <a:moveTo>
                  <a:pt x="585" y="605"/>
                </a:moveTo>
                <a:cubicBezTo>
                  <a:pt x="585" y="612"/>
                  <a:pt x="592" y="618"/>
                  <a:pt x="599" y="618"/>
                </a:cubicBezTo>
                <a:cubicBezTo>
                  <a:pt x="606" y="618"/>
                  <a:pt x="612" y="612"/>
                  <a:pt x="612" y="605"/>
                </a:cubicBezTo>
                <a:cubicBezTo>
                  <a:pt x="612" y="597"/>
                  <a:pt x="606" y="591"/>
                  <a:pt x="599" y="591"/>
                </a:cubicBezTo>
                <a:cubicBezTo>
                  <a:pt x="592" y="591"/>
                  <a:pt x="585" y="597"/>
                  <a:pt x="585" y="605"/>
                </a:cubicBezTo>
                <a:close/>
                <a:moveTo>
                  <a:pt x="371" y="634"/>
                </a:moveTo>
                <a:cubicBezTo>
                  <a:pt x="372" y="626"/>
                  <a:pt x="372" y="626"/>
                  <a:pt x="372" y="626"/>
                </a:cubicBezTo>
                <a:cubicBezTo>
                  <a:pt x="371" y="625"/>
                  <a:pt x="371" y="624"/>
                  <a:pt x="370" y="624"/>
                </a:cubicBezTo>
                <a:cubicBezTo>
                  <a:pt x="361" y="627"/>
                  <a:pt x="361" y="627"/>
                  <a:pt x="361" y="627"/>
                </a:cubicBezTo>
                <a:cubicBezTo>
                  <a:pt x="360" y="627"/>
                  <a:pt x="359" y="627"/>
                  <a:pt x="358" y="626"/>
                </a:cubicBezTo>
                <a:cubicBezTo>
                  <a:pt x="355" y="621"/>
                  <a:pt x="355" y="621"/>
                  <a:pt x="355" y="621"/>
                </a:cubicBezTo>
                <a:cubicBezTo>
                  <a:pt x="355" y="620"/>
                  <a:pt x="355" y="618"/>
                  <a:pt x="356" y="618"/>
                </a:cubicBezTo>
                <a:cubicBezTo>
                  <a:pt x="362" y="611"/>
                  <a:pt x="362" y="611"/>
                  <a:pt x="362" y="611"/>
                </a:cubicBezTo>
                <a:cubicBezTo>
                  <a:pt x="362" y="610"/>
                  <a:pt x="361" y="609"/>
                  <a:pt x="361" y="607"/>
                </a:cubicBezTo>
                <a:cubicBezTo>
                  <a:pt x="353" y="604"/>
                  <a:pt x="353" y="604"/>
                  <a:pt x="353" y="604"/>
                </a:cubicBezTo>
                <a:cubicBezTo>
                  <a:pt x="352" y="604"/>
                  <a:pt x="351" y="602"/>
                  <a:pt x="352" y="602"/>
                </a:cubicBezTo>
                <a:cubicBezTo>
                  <a:pt x="353" y="595"/>
                  <a:pt x="353" y="595"/>
                  <a:pt x="353" y="595"/>
                </a:cubicBezTo>
                <a:cubicBezTo>
                  <a:pt x="353" y="594"/>
                  <a:pt x="354" y="593"/>
                  <a:pt x="355" y="593"/>
                </a:cubicBezTo>
                <a:cubicBezTo>
                  <a:pt x="364" y="593"/>
                  <a:pt x="364" y="593"/>
                  <a:pt x="364" y="593"/>
                </a:cubicBezTo>
                <a:cubicBezTo>
                  <a:pt x="364" y="592"/>
                  <a:pt x="365" y="592"/>
                  <a:pt x="365" y="591"/>
                </a:cubicBezTo>
                <a:cubicBezTo>
                  <a:pt x="361" y="583"/>
                  <a:pt x="361" y="583"/>
                  <a:pt x="361" y="583"/>
                </a:cubicBezTo>
                <a:cubicBezTo>
                  <a:pt x="360" y="582"/>
                  <a:pt x="361" y="581"/>
                  <a:pt x="361" y="580"/>
                </a:cubicBezTo>
                <a:cubicBezTo>
                  <a:pt x="366" y="576"/>
                  <a:pt x="366" y="576"/>
                  <a:pt x="366" y="576"/>
                </a:cubicBezTo>
                <a:cubicBezTo>
                  <a:pt x="367" y="575"/>
                  <a:pt x="368" y="575"/>
                  <a:pt x="369" y="576"/>
                </a:cubicBezTo>
                <a:cubicBezTo>
                  <a:pt x="376" y="582"/>
                  <a:pt x="376" y="582"/>
                  <a:pt x="376" y="582"/>
                </a:cubicBezTo>
                <a:cubicBezTo>
                  <a:pt x="377" y="581"/>
                  <a:pt x="378" y="581"/>
                  <a:pt x="379" y="581"/>
                </a:cubicBezTo>
                <a:cubicBezTo>
                  <a:pt x="381" y="572"/>
                  <a:pt x="381" y="572"/>
                  <a:pt x="381" y="572"/>
                </a:cubicBezTo>
                <a:cubicBezTo>
                  <a:pt x="381" y="571"/>
                  <a:pt x="382" y="570"/>
                  <a:pt x="383" y="570"/>
                </a:cubicBezTo>
                <a:cubicBezTo>
                  <a:pt x="389" y="570"/>
                  <a:pt x="389" y="570"/>
                  <a:pt x="389" y="570"/>
                </a:cubicBezTo>
                <a:cubicBezTo>
                  <a:pt x="390" y="570"/>
                  <a:pt x="391" y="571"/>
                  <a:pt x="391" y="572"/>
                </a:cubicBezTo>
                <a:cubicBezTo>
                  <a:pt x="393" y="581"/>
                  <a:pt x="393" y="581"/>
                  <a:pt x="393" y="581"/>
                </a:cubicBezTo>
                <a:cubicBezTo>
                  <a:pt x="394" y="581"/>
                  <a:pt x="395" y="581"/>
                  <a:pt x="396" y="582"/>
                </a:cubicBezTo>
                <a:cubicBezTo>
                  <a:pt x="403" y="576"/>
                  <a:pt x="403" y="576"/>
                  <a:pt x="403" y="576"/>
                </a:cubicBezTo>
                <a:cubicBezTo>
                  <a:pt x="404" y="575"/>
                  <a:pt x="405" y="575"/>
                  <a:pt x="406" y="576"/>
                </a:cubicBezTo>
                <a:cubicBezTo>
                  <a:pt x="411" y="580"/>
                  <a:pt x="411" y="580"/>
                  <a:pt x="411" y="580"/>
                </a:cubicBezTo>
                <a:cubicBezTo>
                  <a:pt x="412" y="581"/>
                  <a:pt x="412" y="582"/>
                  <a:pt x="411" y="583"/>
                </a:cubicBezTo>
                <a:cubicBezTo>
                  <a:pt x="407" y="591"/>
                  <a:pt x="407" y="591"/>
                  <a:pt x="407" y="591"/>
                </a:cubicBezTo>
                <a:cubicBezTo>
                  <a:pt x="407" y="592"/>
                  <a:pt x="408" y="592"/>
                  <a:pt x="408" y="593"/>
                </a:cubicBezTo>
                <a:cubicBezTo>
                  <a:pt x="418" y="593"/>
                  <a:pt x="418" y="593"/>
                  <a:pt x="418" y="593"/>
                </a:cubicBezTo>
                <a:cubicBezTo>
                  <a:pt x="418" y="593"/>
                  <a:pt x="419" y="594"/>
                  <a:pt x="420" y="595"/>
                </a:cubicBezTo>
                <a:cubicBezTo>
                  <a:pt x="421" y="601"/>
                  <a:pt x="421" y="601"/>
                  <a:pt x="421" y="601"/>
                </a:cubicBezTo>
                <a:cubicBezTo>
                  <a:pt x="421" y="602"/>
                  <a:pt x="420" y="604"/>
                  <a:pt x="419" y="604"/>
                </a:cubicBezTo>
                <a:cubicBezTo>
                  <a:pt x="411" y="607"/>
                  <a:pt x="411" y="607"/>
                  <a:pt x="411" y="607"/>
                </a:cubicBezTo>
                <a:cubicBezTo>
                  <a:pt x="411" y="608"/>
                  <a:pt x="411" y="609"/>
                  <a:pt x="410" y="610"/>
                </a:cubicBezTo>
                <a:cubicBezTo>
                  <a:pt x="418" y="616"/>
                  <a:pt x="418" y="616"/>
                  <a:pt x="418" y="616"/>
                </a:cubicBezTo>
                <a:cubicBezTo>
                  <a:pt x="418" y="617"/>
                  <a:pt x="418" y="618"/>
                  <a:pt x="418" y="619"/>
                </a:cubicBezTo>
                <a:cubicBezTo>
                  <a:pt x="415" y="624"/>
                  <a:pt x="415" y="624"/>
                  <a:pt x="415" y="624"/>
                </a:cubicBezTo>
                <a:cubicBezTo>
                  <a:pt x="414" y="625"/>
                  <a:pt x="413" y="626"/>
                  <a:pt x="412" y="626"/>
                </a:cubicBezTo>
                <a:cubicBezTo>
                  <a:pt x="403" y="623"/>
                  <a:pt x="403" y="623"/>
                  <a:pt x="403" y="623"/>
                </a:cubicBezTo>
                <a:cubicBezTo>
                  <a:pt x="403" y="623"/>
                  <a:pt x="403" y="623"/>
                  <a:pt x="402" y="624"/>
                </a:cubicBezTo>
                <a:cubicBezTo>
                  <a:pt x="404" y="633"/>
                  <a:pt x="404" y="633"/>
                  <a:pt x="404" y="633"/>
                </a:cubicBezTo>
                <a:cubicBezTo>
                  <a:pt x="404" y="634"/>
                  <a:pt x="404" y="635"/>
                  <a:pt x="403" y="635"/>
                </a:cubicBezTo>
                <a:cubicBezTo>
                  <a:pt x="397" y="638"/>
                  <a:pt x="397" y="638"/>
                  <a:pt x="397" y="638"/>
                </a:cubicBezTo>
                <a:cubicBezTo>
                  <a:pt x="396" y="638"/>
                  <a:pt x="395" y="638"/>
                  <a:pt x="394" y="637"/>
                </a:cubicBezTo>
                <a:cubicBezTo>
                  <a:pt x="389" y="630"/>
                  <a:pt x="389" y="630"/>
                  <a:pt x="389" y="630"/>
                </a:cubicBezTo>
                <a:cubicBezTo>
                  <a:pt x="388" y="630"/>
                  <a:pt x="387" y="630"/>
                  <a:pt x="386" y="630"/>
                </a:cubicBezTo>
                <a:cubicBezTo>
                  <a:pt x="386" y="630"/>
                  <a:pt x="386" y="630"/>
                  <a:pt x="386" y="630"/>
                </a:cubicBezTo>
                <a:cubicBezTo>
                  <a:pt x="382" y="638"/>
                  <a:pt x="382" y="638"/>
                  <a:pt x="382" y="638"/>
                </a:cubicBezTo>
                <a:cubicBezTo>
                  <a:pt x="381" y="639"/>
                  <a:pt x="380" y="639"/>
                  <a:pt x="379" y="639"/>
                </a:cubicBezTo>
                <a:cubicBezTo>
                  <a:pt x="373" y="637"/>
                  <a:pt x="373" y="637"/>
                  <a:pt x="373" y="637"/>
                </a:cubicBezTo>
                <a:cubicBezTo>
                  <a:pt x="372" y="637"/>
                  <a:pt x="371" y="636"/>
                  <a:pt x="371" y="634"/>
                </a:cubicBezTo>
                <a:close/>
                <a:moveTo>
                  <a:pt x="373" y="605"/>
                </a:moveTo>
                <a:cubicBezTo>
                  <a:pt x="373" y="612"/>
                  <a:pt x="379" y="618"/>
                  <a:pt x="386" y="618"/>
                </a:cubicBezTo>
                <a:cubicBezTo>
                  <a:pt x="393" y="618"/>
                  <a:pt x="399" y="612"/>
                  <a:pt x="399" y="605"/>
                </a:cubicBezTo>
                <a:cubicBezTo>
                  <a:pt x="399" y="597"/>
                  <a:pt x="393" y="591"/>
                  <a:pt x="386" y="591"/>
                </a:cubicBezTo>
                <a:cubicBezTo>
                  <a:pt x="379" y="591"/>
                  <a:pt x="373" y="597"/>
                  <a:pt x="373" y="605"/>
                </a:cubicBezTo>
                <a:close/>
                <a:moveTo>
                  <a:pt x="351" y="542"/>
                </a:moveTo>
                <a:cubicBezTo>
                  <a:pt x="354" y="542"/>
                  <a:pt x="357" y="539"/>
                  <a:pt x="357" y="536"/>
                </a:cubicBezTo>
                <a:cubicBezTo>
                  <a:pt x="357" y="533"/>
                  <a:pt x="354" y="530"/>
                  <a:pt x="351" y="530"/>
                </a:cubicBezTo>
                <a:cubicBezTo>
                  <a:pt x="348" y="530"/>
                  <a:pt x="346" y="533"/>
                  <a:pt x="346" y="536"/>
                </a:cubicBezTo>
                <a:cubicBezTo>
                  <a:pt x="346" y="539"/>
                  <a:pt x="348" y="542"/>
                  <a:pt x="351" y="542"/>
                </a:cubicBezTo>
                <a:close/>
                <a:moveTo>
                  <a:pt x="386" y="610"/>
                </a:moveTo>
                <a:cubicBezTo>
                  <a:pt x="389" y="610"/>
                  <a:pt x="392" y="608"/>
                  <a:pt x="392" y="605"/>
                </a:cubicBezTo>
                <a:cubicBezTo>
                  <a:pt x="392" y="602"/>
                  <a:pt x="389" y="599"/>
                  <a:pt x="386" y="599"/>
                </a:cubicBezTo>
                <a:cubicBezTo>
                  <a:pt x="383" y="599"/>
                  <a:pt x="380" y="602"/>
                  <a:pt x="380" y="605"/>
                </a:cubicBezTo>
                <a:cubicBezTo>
                  <a:pt x="380" y="608"/>
                  <a:pt x="383" y="610"/>
                  <a:pt x="386" y="610"/>
                </a:cubicBezTo>
                <a:close/>
                <a:moveTo>
                  <a:pt x="422" y="668"/>
                </a:moveTo>
                <a:cubicBezTo>
                  <a:pt x="419" y="668"/>
                  <a:pt x="416" y="670"/>
                  <a:pt x="416" y="674"/>
                </a:cubicBezTo>
                <a:cubicBezTo>
                  <a:pt x="416" y="677"/>
                  <a:pt x="419" y="679"/>
                  <a:pt x="422" y="679"/>
                </a:cubicBezTo>
                <a:cubicBezTo>
                  <a:pt x="425" y="679"/>
                  <a:pt x="428" y="677"/>
                  <a:pt x="428" y="674"/>
                </a:cubicBezTo>
                <a:cubicBezTo>
                  <a:pt x="428" y="670"/>
                  <a:pt x="425" y="668"/>
                  <a:pt x="422" y="668"/>
                </a:cubicBezTo>
                <a:close/>
                <a:moveTo>
                  <a:pt x="490" y="639"/>
                </a:moveTo>
                <a:cubicBezTo>
                  <a:pt x="496" y="639"/>
                  <a:pt x="496" y="639"/>
                  <a:pt x="496" y="639"/>
                </a:cubicBezTo>
                <a:cubicBezTo>
                  <a:pt x="497" y="639"/>
                  <a:pt x="498" y="640"/>
                  <a:pt x="498" y="641"/>
                </a:cubicBezTo>
                <a:cubicBezTo>
                  <a:pt x="500" y="650"/>
                  <a:pt x="500" y="650"/>
                  <a:pt x="500" y="650"/>
                </a:cubicBezTo>
                <a:cubicBezTo>
                  <a:pt x="501" y="650"/>
                  <a:pt x="502" y="650"/>
                  <a:pt x="503" y="650"/>
                </a:cubicBezTo>
                <a:cubicBezTo>
                  <a:pt x="510" y="645"/>
                  <a:pt x="510" y="645"/>
                  <a:pt x="510" y="645"/>
                </a:cubicBezTo>
                <a:cubicBezTo>
                  <a:pt x="511" y="644"/>
                  <a:pt x="512" y="644"/>
                  <a:pt x="513" y="645"/>
                </a:cubicBezTo>
                <a:cubicBezTo>
                  <a:pt x="518" y="649"/>
                  <a:pt x="518" y="649"/>
                  <a:pt x="518" y="649"/>
                </a:cubicBezTo>
                <a:cubicBezTo>
                  <a:pt x="519" y="650"/>
                  <a:pt x="519" y="651"/>
                  <a:pt x="518" y="652"/>
                </a:cubicBezTo>
                <a:cubicBezTo>
                  <a:pt x="514" y="660"/>
                  <a:pt x="514" y="660"/>
                  <a:pt x="514" y="660"/>
                </a:cubicBezTo>
                <a:cubicBezTo>
                  <a:pt x="514" y="661"/>
                  <a:pt x="515" y="661"/>
                  <a:pt x="515" y="662"/>
                </a:cubicBezTo>
                <a:cubicBezTo>
                  <a:pt x="524" y="662"/>
                  <a:pt x="524" y="662"/>
                  <a:pt x="524" y="662"/>
                </a:cubicBezTo>
                <a:cubicBezTo>
                  <a:pt x="525" y="662"/>
                  <a:pt x="526" y="663"/>
                  <a:pt x="527" y="664"/>
                </a:cubicBezTo>
                <a:cubicBezTo>
                  <a:pt x="528" y="670"/>
                  <a:pt x="528" y="670"/>
                  <a:pt x="528" y="670"/>
                </a:cubicBezTo>
                <a:cubicBezTo>
                  <a:pt x="528" y="671"/>
                  <a:pt x="527" y="673"/>
                  <a:pt x="526" y="673"/>
                </a:cubicBezTo>
                <a:cubicBezTo>
                  <a:pt x="518" y="676"/>
                  <a:pt x="518" y="676"/>
                  <a:pt x="518" y="676"/>
                </a:cubicBezTo>
                <a:cubicBezTo>
                  <a:pt x="518" y="677"/>
                  <a:pt x="518" y="678"/>
                  <a:pt x="517" y="679"/>
                </a:cubicBezTo>
                <a:cubicBezTo>
                  <a:pt x="524" y="685"/>
                  <a:pt x="524" y="685"/>
                  <a:pt x="524" y="685"/>
                </a:cubicBezTo>
                <a:cubicBezTo>
                  <a:pt x="525" y="686"/>
                  <a:pt x="525" y="687"/>
                  <a:pt x="525" y="688"/>
                </a:cubicBezTo>
                <a:cubicBezTo>
                  <a:pt x="522" y="693"/>
                  <a:pt x="522" y="693"/>
                  <a:pt x="522" y="693"/>
                </a:cubicBezTo>
                <a:cubicBezTo>
                  <a:pt x="521" y="694"/>
                  <a:pt x="520" y="695"/>
                  <a:pt x="519" y="694"/>
                </a:cubicBezTo>
                <a:cubicBezTo>
                  <a:pt x="510" y="692"/>
                  <a:pt x="510" y="692"/>
                  <a:pt x="510" y="692"/>
                </a:cubicBezTo>
                <a:cubicBezTo>
                  <a:pt x="510" y="692"/>
                  <a:pt x="510" y="692"/>
                  <a:pt x="509" y="693"/>
                </a:cubicBezTo>
                <a:cubicBezTo>
                  <a:pt x="511" y="702"/>
                  <a:pt x="511" y="702"/>
                  <a:pt x="511" y="702"/>
                </a:cubicBezTo>
                <a:cubicBezTo>
                  <a:pt x="511" y="703"/>
                  <a:pt x="511" y="704"/>
                  <a:pt x="510" y="704"/>
                </a:cubicBezTo>
                <a:cubicBezTo>
                  <a:pt x="504" y="707"/>
                  <a:pt x="504" y="707"/>
                  <a:pt x="504" y="707"/>
                </a:cubicBezTo>
                <a:cubicBezTo>
                  <a:pt x="503" y="707"/>
                  <a:pt x="502" y="707"/>
                  <a:pt x="501" y="706"/>
                </a:cubicBezTo>
                <a:cubicBezTo>
                  <a:pt x="496" y="698"/>
                  <a:pt x="496" y="698"/>
                  <a:pt x="496" y="698"/>
                </a:cubicBezTo>
                <a:cubicBezTo>
                  <a:pt x="495" y="699"/>
                  <a:pt x="494" y="699"/>
                  <a:pt x="493" y="699"/>
                </a:cubicBezTo>
                <a:cubicBezTo>
                  <a:pt x="493" y="699"/>
                  <a:pt x="493" y="699"/>
                  <a:pt x="493" y="699"/>
                </a:cubicBezTo>
                <a:cubicBezTo>
                  <a:pt x="489" y="707"/>
                  <a:pt x="489" y="707"/>
                  <a:pt x="489" y="707"/>
                </a:cubicBezTo>
                <a:cubicBezTo>
                  <a:pt x="488" y="708"/>
                  <a:pt x="487" y="708"/>
                  <a:pt x="486" y="708"/>
                </a:cubicBezTo>
                <a:cubicBezTo>
                  <a:pt x="480" y="706"/>
                  <a:pt x="480" y="706"/>
                  <a:pt x="480" y="706"/>
                </a:cubicBezTo>
                <a:cubicBezTo>
                  <a:pt x="479" y="706"/>
                  <a:pt x="478" y="705"/>
                  <a:pt x="478" y="703"/>
                </a:cubicBezTo>
                <a:cubicBezTo>
                  <a:pt x="479" y="694"/>
                  <a:pt x="479" y="694"/>
                  <a:pt x="479" y="694"/>
                </a:cubicBezTo>
                <a:cubicBezTo>
                  <a:pt x="478" y="694"/>
                  <a:pt x="478" y="693"/>
                  <a:pt x="477" y="693"/>
                </a:cubicBezTo>
                <a:cubicBezTo>
                  <a:pt x="468" y="696"/>
                  <a:pt x="468" y="696"/>
                  <a:pt x="468" y="696"/>
                </a:cubicBezTo>
                <a:cubicBezTo>
                  <a:pt x="467" y="696"/>
                  <a:pt x="466" y="696"/>
                  <a:pt x="465" y="695"/>
                </a:cubicBezTo>
                <a:cubicBezTo>
                  <a:pt x="462" y="690"/>
                  <a:pt x="462" y="690"/>
                  <a:pt x="462" y="690"/>
                </a:cubicBezTo>
                <a:cubicBezTo>
                  <a:pt x="462" y="689"/>
                  <a:pt x="462" y="687"/>
                  <a:pt x="462" y="686"/>
                </a:cubicBezTo>
                <a:cubicBezTo>
                  <a:pt x="469" y="680"/>
                  <a:pt x="469" y="680"/>
                  <a:pt x="469" y="680"/>
                </a:cubicBezTo>
                <a:cubicBezTo>
                  <a:pt x="469" y="679"/>
                  <a:pt x="468" y="678"/>
                  <a:pt x="468" y="676"/>
                </a:cubicBezTo>
                <a:cubicBezTo>
                  <a:pt x="460" y="673"/>
                  <a:pt x="460" y="673"/>
                  <a:pt x="460" y="673"/>
                </a:cubicBezTo>
                <a:cubicBezTo>
                  <a:pt x="459" y="673"/>
                  <a:pt x="458" y="671"/>
                  <a:pt x="459" y="670"/>
                </a:cubicBezTo>
                <a:cubicBezTo>
                  <a:pt x="459" y="664"/>
                  <a:pt x="459" y="664"/>
                  <a:pt x="459" y="664"/>
                </a:cubicBezTo>
                <a:cubicBezTo>
                  <a:pt x="460" y="663"/>
                  <a:pt x="461" y="662"/>
                  <a:pt x="462" y="662"/>
                </a:cubicBezTo>
                <a:cubicBezTo>
                  <a:pt x="471" y="662"/>
                  <a:pt x="471" y="662"/>
                  <a:pt x="471" y="662"/>
                </a:cubicBezTo>
                <a:cubicBezTo>
                  <a:pt x="471" y="661"/>
                  <a:pt x="472" y="661"/>
                  <a:pt x="472" y="660"/>
                </a:cubicBezTo>
                <a:cubicBezTo>
                  <a:pt x="468" y="652"/>
                  <a:pt x="468" y="652"/>
                  <a:pt x="468" y="652"/>
                </a:cubicBezTo>
                <a:cubicBezTo>
                  <a:pt x="467" y="651"/>
                  <a:pt x="467" y="650"/>
                  <a:pt x="468" y="649"/>
                </a:cubicBezTo>
                <a:cubicBezTo>
                  <a:pt x="473" y="645"/>
                  <a:pt x="473" y="645"/>
                  <a:pt x="473" y="645"/>
                </a:cubicBezTo>
                <a:cubicBezTo>
                  <a:pt x="474" y="644"/>
                  <a:pt x="475" y="644"/>
                  <a:pt x="476" y="645"/>
                </a:cubicBezTo>
                <a:cubicBezTo>
                  <a:pt x="483" y="650"/>
                  <a:pt x="483" y="650"/>
                  <a:pt x="483" y="650"/>
                </a:cubicBezTo>
                <a:cubicBezTo>
                  <a:pt x="484" y="650"/>
                  <a:pt x="485" y="650"/>
                  <a:pt x="486" y="650"/>
                </a:cubicBezTo>
                <a:cubicBezTo>
                  <a:pt x="488" y="641"/>
                  <a:pt x="488" y="641"/>
                  <a:pt x="488" y="641"/>
                </a:cubicBezTo>
                <a:cubicBezTo>
                  <a:pt x="488" y="640"/>
                  <a:pt x="489" y="639"/>
                  <a:pt x="490" y="639"/>
                </a:cubicBezTo>
                <a:close/>
                <a:moveTo>
                  <a:pt x="493" y="660"/>
                </a:moveTo>
                <a:cubicBezTo>
                  <a:pt x="486" y="660"/>
                  <a:pt x="480" y="666"/>
                  <a:pt x="480" y="674"/>
                </a:cubicBezTo>
                <a:cubicBezTo>
                  <a:pt x="480" y="681"/>
                  <a:pt x="486" y="687"/>
                  <a:pt x="493" y="687"/>
                </a:cubicBezTo>
                <a:cubicBezTo>
                  <a:pt x="500" y="687"/>
                  <a:pt x="506" y="681"/>
                  <a:pt x="506" y="674"/>
                </a:cubicBezTo>
                <a:cubicBezTo>
                  <a:pt x="506" y="666"/>
                  <a:pt x="500" y="660"/>
                  <a:pt x="493" y="660"/>
                </a:cubicBezTo>
                <a:close/>
                <a:moveTo>
                  <a:pt x="447" y="676"/>
                </a:moveTo>
                <a:cubicBezTo>
                  <a:pt x="447" y="677"/>
                  <a:pt x="447" y="678"/>
                  <a:pt x="446" y="679"/>
                </a:cubicBezTo>
                <a:cubicBezTo>
                  <a:pt x="454" y="685"/>
                  <a:pt x="454" y="685"/>
                  <a:pt x="454" y="685"/>
                </a:cubicBezTo>
                <a:cubicBezTo>
                  <a:pt x="454" y="686"/>
                  <a:pt x="454" y="687"/>
                  <a:pt x="454" y="688"/>
                </a:cubicBezTo>
                <a:cubicBezTo>
                  <a:pt x="451" y="693"/>
                  <a:pt x="451" y="693"/>
                  <a:pt x="451" y="693"/>
                </a:cubicBezTo>
                <a:cubicBezTo>
                  <a:pt x="450" y="694"/>
                  <a:pt x="449" y="695"/>
                  <a:pt x="448" y="694"/>
                </a:cubicBezTo>
                <a:cubicBezTo>
                  <a:pt x="439" y="692"/>
                  <a:pt x="439" y="692"/>
                  <a:pt x="439" y="692"/>
                </a:cubicBezTo>
                <a:cubicBezTo>
                  <a:pt x="439" y="692"/>
                  <a:pt x="439" y="692"/>
                  <a:pt x="438" y="693"/>
                </a:cubicBezTo>
                <a:cubicBezTo>
                  <a:pt x="440" y="702"/>
                  <a:pt x="440" y="702"/>
                  <a:pt x="440" y="702"/>
                </a:cubicBezTo>
                <a:cubicBezTo>
                  <a:pt x="440" y="703"/>
                  <a:pt x="440" y="704"/>
                  <a:pt x="439" y="704"/>
                </a:cubicBezTo>
                <a:cubicBezTo>
                  <a:pt x="433" y="707"/>
                  <a:pt x="433" y="707"/>
                  <a:pt x="433" y="707"/>
                </a:cubicBezTo>
                <a:cubicBezTo>
                  <a:pt x="432" y="707"/>
                  <a:pt x="431" y="707"/>
                  <a:pt x="430" y="706"/>
                </a:cubicBezTo>
                <a:cubicBezTo>
                  <a:pt x="425" y="698"/>
                  <a:pt x="425" y="698"/>
                  <a:pt x="425" y="698"/>
                </a:cubicBezTo>
                <a:cubicBezTo>
                  <a:pt x="424" y="699"/>
                  <a:pt x="423" y="699"/>
                  <a:pt x="422" y="699"/>
                </a:cubicBezTo>
                <a:cubicBezTo>
                  <a:pt x="422" y="699"/>
                  <a:pt x="422" y="699"/>
                  <a:pt x="422" y="699"/>
                </a:cubicBezTo>
                <a:cubicBezTo>
                  <a:pt x="418" y="707"/>
                  <a:pt x="418" y="707"/>
                  <a:pt x="418" y="707"/>
                </a:cubicBezTo>
                <a:cubicBezTo>
                  <a:pt x="417" y="708"/>
                  <a:pt x="416" y="708"/>
                  <a:pt x="415" y="708"/>
                </a:cubicBezTo>
                <a:cubicBezTo>
                  <a:pt x="409" y="706"/>
                  <a:pt x="409" y="706"/>
                  <a:pt x="409" y="706"/>
                </a:cubicBezTo>
                <a:cubicBezTo>
                  <a:pt x="408" y="706"/>
                  <a:pt x="407" y="705"/>
                  <a:pt x="407" y="703"/>
                </a:cubicBezTo>
                <a:cubicBezTo>
                  <a:pt x="408" y="694"/>
                  <a:pt x="408" y="694"/>
                  <a:pt x="408" y="694"/>
                </a:cubicBezTo>
                <a:cubicBezTo>
                  <a:pt x="407" y="694"/>
                  <a:pt x="407" y="693"/>
                  <a:pt x="406" y="693"/>
                </a:cubicBezTo>
                <a:cubicBezTo>
                  <a:pt x="397" y="696"/>
                  <a:pt x="397" y="696"/>
                  <a:pt x="397" y="696"/>
                </a:cubicBezTo>
                <a:cubicBezTo>
                  <a:pt x="396" y="696"/>
                  <a:pt x="395" y="696"/>
                  <a:pt x="394" y="695"/>
                </a:cubicBezTo>
                <a:cubicBezTo>
                  <a:pt x="391" y="690"/>
                  <a:pt x="391" y="690"/>
                  <a:pt x="391" y="690"/>
                </a:cubicBezTo>
                <a:cubicBezTo>
                  <a:pt x="391" y="689"/>
                  <a:pt x="391" y="687"/>
                  <a:pt x="392" y="686"/>
                </a:cubicBezTo>
                <a:cubicBezTo>
                  <a:pt x="398" y="680"/>
                  <a:pt x="398" y="680"/>
                  <a:pt x="398" y="680"/>
                </a:cubicBezTo>
                <a:cubicBezTo>
                  <a:pt x="398" y="679"/>
                  <a:pt x="397" y="678"/>
                  <a:pt x="397" y="676"/>
                </a:cubicBezTo>
                <a:cubicBezTo>
                  <a:pt x="389" y="673"/>
                  <a:pt x="389" y="673"/>
                  <a:pt x="389" y="673"/>
                </a:cubicBezTo>
                <a:cubicBezTo>
                  <a:pt x="388" y="673"/>
                  <a:pt x="387" y="671"/>
                  <a:pt x="388" y="670"/>
                </a:cubicBezTo>
                <a:cubicBezTo>
                  <a:pt x="389" y="664"/>
                  <a:pt x="389" y="664"/>
                  <a:pt x="389" y="664"/>
                </a:cubicBezTo>
                <a:cubicBezTo>
                  <a:pt x="389" y="663"/>
                  <a:pt x="390" y="662"/>
                  <a:pt x="391" y="662"/>
                </a:cubicBezTo>
                <a:cubicBezTo>
                  <a:pt x="400" y="662"/>
                  <a:pt x="400" y="662"/>
                  <a:pt x="400" y="662"/>
                </a:cubicBezTo>
                <a:cubicBezTo>
                  <a:pt x="400" y="661"/>
                  <a:pt x="401" y="661"/>
                  <a:pt x="401" y="660"/>
                </a:cubicBezTo>
                <a:cubicBezTo>
                  <a:pt x="397" y="652"/>
                  <a:pt x="397" y="652"/>
                  <a:pt x="397" y="652"/>
                </a:cubicBezTo>
                <a:cubicBezTo>
                  <a:pt x="396" y="651"/>
                  <a:pt x="397" y="650"/>
                  <a:pt x="397" y="649"/>
                </a:cubicBezTo>
                <a:cubicBezTo>
                  <a:pt x="402" y="645"/>
                  <a:pt x="402" y="645"/>
                  <a:pt x="402" y="645"/>
                </a:cubicBezTo>
                <a:cubicBezTo>
                  <a:pt x="403" y="644"/>
                  <a:pt x="404" y="644"/>
                  <a:pt x="405" y="645"/>
                </a:cubicBezTo>
                <a:cubicBezTo>
                  <a:pt x="412" y="650"/>
                  <a:pt x="412" y="650"/>
                  <a:pt x="412" y="650"/>
                </a:cubicBezTo>
                <a:cubicBezTo>
                  <a:pt x="413" y="650"/>
                  <a:pt x="414" y="650"/>
                  <a:pt x="415" y="650"/>
                </a:cubicBezTo>
                <a:cubicBezTo>
                  <a:pt x="417" y="641"/>
                  <a:pt x="417" y="641"/>
                  <a:pt x="417" y="641"/>
                </a:cubicBezTo>
                <a:cubicBezTo>
                  <a:pt x="417" y="640"/>
                  <a:pt x="418" y="639"/>
                  <a:pt x="419" y="639"/>
                </a:cubicBezTo>
                <a:cubicBezTo>
                  <a:pt x="425" y="639"/>
                  <a:pt x="425" y="639"/>
                  <a:pt x="425" y="639"/>
                </a:cubicBezTo>
                <a:cubicBezTo>
                  <a:pt x="426" y="639"/>
                  <a:pt x="427" y="640"/>
                  <a:pt x="427" y="641"/>
                </a:cubicBezTo>
                <a:cubicBezTo>
                  <a:pt x="429" y="650"/>
                  <a:pt x="429" y="650"/>
                  <a:pt x="429" y="650"/>
                </a:cubicBezTo>
                <a:cubicBezTo>
                  <a:pt x="430" y="650"/>
                  <a:pt x="431" y="650"/>
                  <a:pt x="432" y="650"/>
                </a:cubicBezTo>
                <a:cubicBezTo>
                  <a:pt x="439" y="645"/>
                  <a:pt x="439" y="645"/>
                  <a:pt x="439" y="645"/>
                </a:cubicBezTo>
                <a:cubicBezTo>
                  <a:pt x="440" y="644"/>
                  <a:pt x="441" y="644"/>
                  <a:pt x="442" y="645"/>
                </a:cubicBezTo>
                <a:cubicBezTo>
                  <a:pt x="447" y="649"/>
                  <a:pt x="447" y="649"/>
                  <a:pt x="447" y="649"/>
                </a:cubicBezTo>
                <a:cubicBezTo>
                  <a:pt x="448" y="650"/>
                  <a:pt x="448" y="651"/>
                  <a:pt x="447" y="652"/>
                </a:cubicBezTo>
                <a:cubicBezTo>
                  <a:pt x="443" y="660"/>
                  <a:pt x="443" y="660"/>
                  <a:pt x="443" y="660"/>
                </a:cubicBezTo>
                <a:cubicBezTo>
                  <a:pt x="443" y="661"/>
                  <a:pt x="444" y="661"/>
                  <a:pt x="444" y="662"/>
                </a:cubicBezTo>
                <a:cubicBezTo>
                  <a:pt x="454" y="662"/>
                  <a:pt x="454" y="662"/>
                  <a:pt x="454" y="662"/>
                </a:cubicBezTo>
                <a:cubicBezTo>
                  <a:pt x="454" y="662"/>
                  <a:pt x="455" y="663"/>
                  <a:pt x="456" y="664"/>
                </a:cubicBezTo>
                <a:cubicBezTo>
                  <a:pt x="457" y="670"/>
                  <a:pt x="457" y="670"/>
                  <a:pt x="457" y="670"/>
                </a:cubicBezTo>
                <a:cubicBezTo>
                  <a:pt x="457" y="671"/>
                  <a:pt x="456" y="673"/>
                  <a:pt x="455" y="673"/>
                </a:cubicBezTo>
                <a:cubicBezTo>
                  <a:pt x="447" y="676"/>
                  <a:pt x="447" y="676"/>
                  <a:pt x="447" y="676"/>
                </a:cubicBezTo>
                <a:close/>
                <a:moveTo>
                  <a:pt x="435" y="674"/>
                </a:moveTo>
                <a:cubicBezTo>
                  <a:pt x="435" y="666"/>
                  <a:pt x="429" y="660"/>
                  <a:pt x="422" y="660"/>
                </a:cubicBezTo>
                <a:cubicBezTo>
                  <a:pt x="415" y="660"/>
                  <a:pt x="409" y="666"/>
                  <a:pt x="409" y="674"/>
                </a:cubicBezTo>
                <a:cubicBezTo>
                  <a:pt x="409" y="681"/>
                  <a:pt x="415" y="687"/>
                  <a:pt x="422" y="687"/>
                </a:cubicBezTo>
                <a:cubicBezTo>
                  <a:pt x="429" y="687"/>
                  <a:pt x="435" y="681"/>
                  <a:pt x="435" y="674"/>
                </a:cubicBezTo>
                <a:close/>
              </a:path>
            </a:pathLst>
          </a:custGeom>
          <a:solidFill>
            <a:srgbClr val="FFFFFF">
              <a:alpha val="0"/>
            </a:srgbClr>
          </a:solidFill>
          <a:ln>
            <a:noFill/>
          </a:ln>
        </p:spPr>
        <p:txBody>
          <a:bodyPr vert="horz" wrap="square" lIns="91440" tIns="45720" rIns="91440" bIns="45720" numCol="1" anchor="t" anchorCtr="0" compatLnSpc="1">
            <a:prstTxWarp prst="textNoShape">
              <a:avLst/>
            </a:prstTxWarp>
          </a:bodyPr>
          <a:lstStyle/>
          <a:p>
            <a:pPr defTabSz="914400">
              <a:defRPr/>
            </a:pPr>
            <a:endParaRPr lang="en-US" kern="0">
              <a:solidFill>
                <a:srgbClr val="000000"/>
              </a:solidFill>
              <a:ea typeface="MS PGothic" charset="0"/>
            </a:endParaRPr>
          </a:p>
        </p:txBody>
      </p:sp>
      <p:sp>
        <p:nvSpPr>
          <p:cNvPr id="11" name="Freeform 9"/>
          <p:cNvSpPr>
            <a:spLocks noEditPoints="1"/>
          </p:cNvSpPr>
          <p:nvPr/>
        </p:nvSpPr>
        <p:spPr bwMode="auto">
          <a:xfrm>
            <a:off x="3149902" y="1738686"/>
            <a:ext cx="1916113" cy="2895600"/>
          </a:xfrm>
          <a:custGeom>
            <a:avLst/>
            <a:gdLst>
              <a:gd name="T0" fmla="*/ 519 w 648"/>
              <a:gd name="T1" fmla="*/ 368 h 979"/>
              <a:gd name="T2" fmla="*/ 505 w 648"/>
              <a:gd name="T3" fmla="*/ 377 h 979"/>
              <a:gd name="T4" fmla="*/ 269 w 648"/>
              <a:gd name="T5" fmla="*/ 391 h 979"/>
              <a:gd name="T6" fmla="*/ 334 w 648"/>
              <a:gd name="T7" fmla="*/ 332 h 979"/>
              <a:gd name="T8" fmla="*/ 555 w 648"/>
              <a:gd name="T9" fmla="*/ 501 h 979"/>
              <a:gd name="T10" fmla="*/ 623 w 648"/>
              <a:gd name="T11" fmla="*/ 501 h 979"/>
              <a:gd name="T12" fmla="*/ 122 w 648"/>
              <a:gd name="T13" fmla="*/ 501 h 979"/>
              <a:gd name="T14" fmla="*/ 241 w 648"/>
              <a:gd name="T15" fmla="*/ 464 h 979"/>
              <a:gd name="T16" fmla="*/ 157 w 648"/>
              <a:gd name="T17" fmla="*/ 639 h 979"/>
              <a:gd name="T18" fmla="*/ 520 w 648"/>
              <a:gd name="T19" fmla="*/ 464 h 979"/>
              <a:gd name="T20" fmla="*/ 83 w 648"/>
              <a:gd name="T21" fmla="*/ 664 h 979"/>
              <a:gd name="T22" fmla="*/ 167 w 648"/>
              <a:gd name="T23" fmla="*/ 540 h 979"/>
              <a:gd name="T24" fmla="*/ 193 w 648"/>
              <a:gd name="T25" fmla="*/ 625 h 979"/>
              <a:gd name="T26" fmla="*/ 19 w 648"/>
              <a:gd name="T27" fmla="*/ 656 h 979"/>
              <a:gd name="T28" fmla="*/ 297 w 648"/>
              <a:gd name="T29" fmla="*/ 160 h 979"/>
              <a:gd name="T30" fmla="*/ 241 w 648"/>
              <a:gd name="T31" fmla="*/ 120 h 979"/>
              <a:gd name="T32" fmla="*/ 45 w 648"/>
              <a:gd name="T33" fmla="*/ 492 h 979"/>
              <a:gd name="T34" fmla="*/ 353 w 648"/>
              <a:gd name="T35" fmla="*/ 216 h 979"/>
              <a:gd name="T36" fmla="*/ 194 w 648"/>
              <a:gd name="T37" fmla="*/ 208 h 979"/>
              <a:gd name="T38" fmla="*/ 47 w 648"/>
              <a:gd name="T39" fmla="*/ 36 h 979"/>
              <a:gd name="T40" fmla="*/ 583 w 648"/>
              <a:gd name="T41" fmla="*/ 873 h 979"/>
              <a:gd name="T42" fmla="*/ 101 w 648"/>
              <a:gd name="T43" fmla="*/ 216 h 979"/>
              <a:gd name="T44" fmla="*/ 455 w 648"/>
              <a:gd name="T45" fmla="*/ 828 h 979"/>
              <a:gd name="T46" fmla="*/ 464 w 648"/>
              <a:gd name="T47" fmla="*/ 464 h 979"/>
              <a:gd name="T48" fmla="*/ 484 w 648"/>
              <a:gd name="T49" fmla="*/ 377 h 979"/>
              <a:gd name="T50" fmla="*/ 478 w 648"/>
              <a:gd name="T51" fmla="*/ 281 h 979"/>
              <a:gd name="T52" fmla="*/ 422 w 648"/>
              <a:gd name="T53" fmla="*/ 529 h 979"/>
              <a:gd name="T54" fmla="*/ 367 w 648"/>
              <a:gd name="T55" fmla="*/ 501 h 979"/>
              <a:gd name="T56" fmla="*/ 501 w 648"/>
              <a:gd name="T57" fmla="*/ 580 h 979"/>
              <a:gd name="T58" fmla="*/ 437 w 648"/>
              <a:gd name="T59" fmla="*/ 532 h 979"/>
              <a:gd name="T60" fmla="*/ 399 w 648"/>
              <a:gd name="T61" fmla="*/ 292 h 979"/>
              <a:gd name="T62" fmla="*/ 296 w 648"/>
              <a:gd name="T63" fmla="*/ 532 h 979"/>
              <a:gd name="T64" fmla="*/ 33 w 648"/>
              <a:gd name="T65" fmla="*/ 5 h 979"/>
              <a:gd name="T66" fmla="*/ 204 w 648"/>
              <a:gd name="T67" fmla="*/ 208 h 979"/>
              <a:gd name="T68" fmla="*/ 352 w 648"/>
              <a:gd name="T69" fmla="*/ 836 h 979"/>
              <a:gd name="T70" fmla="*/ 325 w 648"/>
              <a:gd name="T71" fmla="*/ 836 h 979"/>
              <a:gd name="T72" fmla="*/ 74 w 648"/>
              <a:gd name="T73" fmla="*/ 267 h 979"/>
              <a:gd name="T74" fmla="*/ 491 w 648"/>
              <a:gd name="T75" fmla="*/ 712 h 979"/>
              <a:gd name="T76" fmla="*/ 478 w 648"/>
              <a:gd name="T77" fmla="*/ 777 h 979"/>
              <a:gd name="T78" fmla="*/ 406 w 648"/>
              <a:gd name="T79" fmla="*/ 148 h 979"/>
              <a:gd name="T80" fmla="*/ 555 w 648"/>
              <a:gd name="T81" fmla="*/ 749 h 979"/>
              <a:gd name="T82" fmla="*/ 18 w 648"/>
              <a:gd name="T83" fmla="*/ 143 h 979"/>
              <a:gd name="T84" fmla="*/ 0 w 648"/>
              <a:gd name="T85" fmla="*/ 5 h 979"/>
              <a:gd name="T86" fmla="*/ 491 w 648"/>
              <a:gd name="T87" fmla="*/ 887 h 979"/>
              <a:gd name="T88" fmla="*/ 74 w 648"/>
              <a:gd name="T89" fmla="*/ 120 h 979"/>
              <a:gd name="T90" fmla="*/ 158 w 648"/>
              <a:gd name="T91" fmla="*/ 36 h 979"/>
              <a:gd name="T92" fmla="*/ 626 w 648"/>
              <a:gd name="T93" fmla="*/ 835 h 979"/>
              <a:gd name="T94" fmla="*/ 449 w 648"/>
              <a:gd name="T95" fmla="*/ 653 h 979"/>
              <a:gd name="T96" fmla="*/ 505 w 648"/>
              <a:gd name="T97" fmla="*/ 653 h 979"/>
              <a:gd name="T98" fmla="*/ 426 w 648"/>
              <a:gd name="T99" fmla="*/ 168 h 979"/>
              <a:gd name="T100" fmla="*/ 194 w 648"/>
              <a:gd name="T101" fmla="*/ 664 h 979"/>
              <a:gd name="T102" fmla="*/ 139 w 648"/>
              <a:gd name="T103" fmla="*/ 704 h 979"/>
              <a:gd name="T104" fmla="*/ 241 w 648"/>
              <a:gd name="T105" fmla="*/ 532 h 979"/>
              <a:gd name="T106" fmla="*/ 204 w 648"/>
              <a:gd name="T107" fmla="*/ 704 h 979"/>
              <a:gd name="T108" fmla="*/ 0 w 648"/>
              <a:gd name="T109" fmla="*/ 404 h 979"/>
              <a:gd name="T110" fmla="*/ 18 w 648"/>
              <a:gd name="T111" fmla="*/ 368 h 979"/>
              <a:gd name="T112" fmla="*/ 297 w 648"/>
              <a:gd name="T113" fmla="*/ 740 h 979"/>
              <a:gd name="T114" fmla="*/ 408 w 648"/>
              <a:gd name="T115" fmla="*/ 656 h 979"/>
              <a:gd name="T116" fmla="*/ 227 w 648"/>
              <a:gd name="T117" fmla="*/ 377 h 979"/>
              <a:gd name="T118" fmla="*/ 74 w 648"/>
              <a:gd name="T119" fmla="*/ 368 h 979"/>
              <a:gd name="T120" fmla="*/ 214 w 648"/>
              <a:gd name="T121" fmla="*/ 284 h 979"/>
              <a:gd name="T122" fmla="*/ 158 w 648"/>
              <a:gd name="T123" fmla="*/ 340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8" h="979">
                <a:moveTo>
                  <a:pt x="394" y="377"/>
                </a:moveTo>
                <a:cubicBezTo>
                  <a:pt x="401" y="377"/>
                  <a:pt x="407" y="384"/>
                  <a:pt x="407" y="391"/>
                </a:cubicBezTo>
                <a:cubicBezTo>
                  <a:pt x="407" y="399"/>
                  <a:pt x="401" y="405"/>
                  <a:pt x="394" y="405"/>
                </a:cubicBezTo>
                <a:cubicBezTo>
                  <a:pt x="386" y="405"/>
                  <a:pt x="380" y="399"/>
                  <a:pt x="380" y="391"/>
                </a:cubicBezTo>
                <a:cubicBezTo>
                  <a:pt x="380" y="384"/>
                  <a:pt x="386" y="377"/>
                  <a:pt x="394" y="377"/>
                </a:cubicBezTo>
                <a:close/>
                <a:moveTo>
                  <a:pt x="381" y="284"/>
                </a:moveTo>
                <a:cubicBezTo>
                  <a:pt x="352" y="284"/>
                  <a:pt x="352" y="284"/>
                  <a:pt x="352" y="284"/>
                </a:cubicBezTo>
                <a:cubicBezTo>
                  <a:pt x="347" y="284"/>
                  <a:pt x="343" y="288"/>
                  <a:pt x="343" y="292"/>
                </a:cubicBezTo>
                <a:cubicBezTo>
                  <a:pt x="343" y="331"/>
                  <a:pt x="343" y="332"/>
                  <a:pt x="343" y="332"/>
                </a:cubicBezTo>
                <a:cubicBezTo>
                  <a:pt x="343" y="336"/>
                  <a:pt x="347" y="340"/>
                  <a:pt x="352" y="340"/>
                </a:cubicBezTo>
                <a:cubicBezTo>
                  <a:pt x="352" y="368"/>
                  <a:pt x="352" y="368"/>
                  <a:pt x="352" y="368"/>
                </a:cubicBezTo>
                <a:cubicBezTo>
                  <a:pt x="352" y="373"/>
                  <a:pt x="356" y="377"/>
                  <a:pt x="360" y="377"/>
                </a:cubicBezTo>
                <a:cubicBezTo>
                  <a:pt x="373" y="377"/>
                  <a:pt x="373" y="377"/>
                  <a:pt x="373" y="377"/>
                </a:cubicBezTo>
                <a:cubicBezTo>
                  <a:pt x="377" y="377"/>
                  <a:pt x="381" y="373"/>
                  <a:pt x="381" y="368"/>
                </a:cubicBezTo>
                <a:cubicBezTo>
                  <a:pt x="381" y="340"/>
                  <a:pt x="381" y="340"/>
                  <a:pt x="381" y="340"/>
                </a:cubicBezTo>
                <a:cubicBezTo>
                  <a:pt x="386" y="340"/>
                  <a:pt x="390" y="336"/>
                  <a:pt x="390" y="332"/>
                </a:cubicBezTo>
                <a:cubicBezTo>
                  <a:pt x="390" y="292"/>
                  <a:pt x="390" y="292"/>
                  <a:pt x="390" y="292"/>
                </a:cubicBezTo>
                <a:cubicBezTo>
                  <a:pt x="390" y="288"/>
                  <a:pt x="386" y="284"/>
                  <a:pt x="381" y="284"/>
                </a:cubicBezTo>
                <a:close/>
                <a:moveTo>
                  <a:pt x="519" y="340"/>
                </a:moveTo>
                <a:cubicBezTo>
                  <a:pt x="519" y="368"/>
                  <a:pt x="519" y="368"/>
                  <a:pt x="519" y="368"/>
                </a:cubicBezTo>
                <a:cubicBezTo>
                  <a:pt x="519" y="373"/>
                  <a:pt x="523" y="377"/>
                  <a:pt x="527" y="377"/>
                </a:cubicBezTo>
                <a:cubicBezTo>
                  <a:pt x="540" y="377"/>
                  <a:pt x="540" y="377"/>
                  <a:pt x="540" y="377"/>
                </a:cubicBezTo>
                <a:cubicBezTo>
                  <a:pt x="544" y="377"/>
                  <a:pt x="548" y="373"/>
                  <a:pt x="548" y="368"/>
                </a:cubicBezTo>
                <a:cubicBezTo>
                  <a:pt x="548" y="340"/>
                  <a:pt x="548" y="340"/>
                  <a:pt x="548" y="340"/>
                </a:cubicBezTo>
                <a:cubicBezTo>
                  <a:pt x="553" y="340"/>
                  <a:pt x="557" y="336"/>
                  <a:pt x="557" y="332"/>
                </a:cubicBezTo>
                <a:cubicBezTo>
                  <a:pt x="557" y="328"/>
                  <a:pt x="557" y="325"/>
                  <a:pt x="557" y="323"/>
                </a:cubicBezTo>
                <a:cubicBezTo>
                  <a:pt x="549" y="309"/>
                  <a:pt x="540" y="296"/>
                  <a:pt x="532" y="284"/>
                </a:cubicBezTo>
                <a:cubicBezTo>
                  <a:pt x="519" y="284"/>
                  <a:pt x="519" y="284"/>
                  <a:pt x="519" y="284"/>
                </a:cubicBezTo>
                <a:cubicBezTo>
                  <a:pt x="514" y="284"/>
                  <a:pt x="510" y="288"/>
                  <a:pt x="510" y="292"/>
                </a:cubicBezTo>
                <a:cubicBezTo>
                  <a:pt x="510" y="331"/>
                  <a:pt x="510" y="332"/>
                  <a:pt x="510" y="332"/>
                </a:cubicBezTo>
                <a:cubicBezTo>
                  <a:pt x="510" y="336"/>
                  <a:pt x="514" y="340"/>
                  <a:pt x="519" y="340"/>
                </a:cubicBezTo>
                <a:close/>
                <a:moveTo>
                  <a:pt x="436" y="391"/>
                </a:moveTo>
                <a:cubicBezTo>
                  <a:pt x="436" y="399"/>
                  <a:pt x="442" y="405"/>
                  <a:pt x="449" y="405"/>
                </a:cubicBezTo>
                <a:cubicBezTo>
                  <a:pt x="457" y="405"/>
                  <a:pt x="463" y="399"/>
                  <a:pt x="463" y="391"/>
                </a:cubicBezTo>
                <a:cubicBezTo>
                  <a:pt x="463" y="384"/>
                  <a:pt x="457" y="377"/>
                  <a:pt x="449" y="377"/>
                </a:cubicBezTo>
                <a:cubicBezTo>
                  <a:pt x="442" y="377"/>
                  <a:pt x="436" y="384"/>
                  <a:pt x="436" y="391"/>
                </a:cubicBezTo>
                <a:close/>
                <a:moveTo>
                  <a:pt x="491" y="391"/>
                </a:moveTo>
                <a:cubicBezTo>
                  <a:pt x="491" y="399"/>
                  <a:pt x="497" y="405"/>
                  <a:pt x="505" y="405"/>
                </a:cubicBezTo>
                <a:cubicBezTo>
                  <a:pt x="513" y="405"/>
                  <a:pt x="519" y="399"/>
                  <a:pt x="519" y="391"/>
                </a:cubicBezTo>
                <a:cubicBezTo>
                  <a:pt x="519" y="384"/>
                  <a:pt x="513" y="377"/>
                  <a:pt x="505" y="377"/>
                </a:cubicBezTo>
                <a:cubicBezTo>
                  <a:pt x="497" y="377"/>
                  <a:pt x="491" y="384"/>
                  <a:pt x="491" y="391"/>
                </a:cubicBezTo>
                <a:close/>
                <a:moveTo>
                  <a:pt x="324" y="391"/>
                </a:moveTo>
                <a:cubicBezTo>
                  <a:pt x="324" y="399"/>
                  <a:pt x="330" y="405"/>
                  <a:pt x="338" y="405"/>
                </a:cubicBezTo>
                <a:cubicBezTo>
                  <a:pt x="346" y="405"/>
                  <a:pt x="352" y="399"/>
                  <a:pt x="352" y="391"/>
                </a:cubicBezTo>
                <a:cubicBezTo>
                  <a:pt x="352" y="384"/>
                  <a:pt x="346" y="377"/>
                  <a:pt x="338" y="377"/>
                </a:cubicBezTo>
                <a:cubicBezTo>
                  <a:pt x="330" y="377"/>
                  <a:pt x="324" y="384"/>
                  <a:pt x="324" y="391"/>
                </a:cubicBezTo>
                <a:close/>
                <a:moveTo>
                  <a:pt x="259" y="416"/>
                </a:moveTo>
                <a:cubicBezTo>
                  <a:pt x="259" y="455"/>
                  <a:pt x="259" y="456"/>
                  <a:pt x="259" y="456"/>
                </a:cubicBezTo>
                <a:cubicBezTo>
                  <a:pt x="259" y="460"/>
                  <a:pt x="263" y="464"/>
                  <a:pt x="268" y="464"/>
                </a:cubicBezTo>
                <a:cubicBezTo>
                  <a:pt x="268" y="492"/>
                  <a:pt x="268" y="492"/>
                  <a:pt x="268" y="492"/>
                </a:cubicBezTo>
                <a:cubicBezTo>
                  <a:pt x="268" y="497"/>
                  <a:pt x="272" y="501"/>
                  <a:pt x="276" y="501"/>
                </a:cubicBezTo>
                <a:cubicBezTo>
                  <a:pt x="288" y="501"/>
                  <a:pt x="289" y="501"/>
                  <a:pt x="289" y="501"/>
                </a:cubicBezTo>
                <a:cubicBezTo>
                  <a:pt x="293" y="501"/>
                  <a:pt x="297" y="497"/>
                  <a:pt x="297" y="492"/>
                </a:cubicBezTo>
                <a:cubicBezTo>
                  <a:pt x="297" y="464"/>
                  <a:pt x="297" y="464"/>
                  <a:pt x="297" y="464"/>
                </a:cubicBezTo>
                <a:cubicBezTo>
                  <a:pt x="302" y="464"/>
                  <a:pt x="306" y="460"/>
                  <a:pt x="306" y="456"/>
                </a:cubicBezTo>
                <a:cubicBezTo>
                  <a:pt x="306" y="416"/>
                  <a:pt x="306" y="416"/>
                  <a:pt x="306" y="416"/>
                </a:cubicBezTo>
                <a:cubicBezTo>
                  <a:pt x="306" y="412"/>
                  <a:pt x="302" y="408"/>
                  <a:pt x="297" y="408"/>
                </a:cubicBezTo>
                <a:cubicBezTo>
                  <a:pt x="268" y="408"/>
                  <a:pt x="268" y="408"/>
                  <a:pt x="268" y="408"/>
                </a:cubicBezTo>
                <a:cubicBezTo>
                  <a:pt x="263" y="408"/>
                  <a:pt x="259" y="412"/>
                  <a:pt x="259" y="416"/>
                </a:cubicBezTo>
                <a:close/>
                <a:moveTo>
                  <a:pt x="269" y="391"/>
                </a:moveTo>
                <a:cubicBezTo>
                  <a:pt x="269" y="399"/>
                  <a:pt x="275" y="405"/>
                  <a:pt x="282" y="405"/>
                </a:cubicBezTo>
                <a:cubicBezTo>
                  <a:pt x="290" y="405"/>
                  <a:pt x="296" y="399"/>
                  <a:pt x="296" y="391"/>
                </a:cubicBezTo>
                <a:cubicBezTo>
                  <a:pt x="296" y="384"/>
                  <a:pt x="290" y="377"/>
                  <a:pt x="282" y="377"/>
                </a:cubicBezTo>
                <a:cubicBezTo>
                  <a:pt x="275" y="377"/>
                  <a:pt x="269" y="384"/>
                  <a:pt x="269" y="391"/>
                </a:cubicBezTo>
                <a:close/>
                <a:moveTo>
                  <a:pt x="241" y="515"/>
                </a:moveTo>
                <a:cubicBezTo>
                  <a:pt x="241" y="523"/>
                  <a:pt x="248" y="529"/>
                  <a:pt x="255" y="529"/>
                </a:cubicBezTo>
                <a:cubicBezTo>
                  <a:pt x="263" y="529"/>
                  <a:pt x="269" y="523"/>
                  <a:pt x="269" y="515"/>
                </a:cubicBezTo>
                <a:cubicBezTo>
                  <a:pt x="269" y="508"/>
                  <a:pt x="263" y="501"/>
                  <a:pt x="255" y="501"/>
                </a:cubicBezTo>
                <a:cubicBezTo>
                  <a:pt x="248" y="501"/>
                  <a:pt x="241" y="508"/>
                  <a:pt x="241" y="515"/>
                </a:cubicBezTo>
                <a:close/>
                <a:moveTo>
                  <a:pt x="325" y="284"/>
                </a:moveTo>
                <a:cubicBezTo>
                  <a:pt x="297" y="284"/>
                  <a:pt x="296" y="284"/>
                  <a:pt x="296" y="284"/>
                </a:cubicBezTo>
                <a:cubicBezTo>
                  <a:pt x="292" y="284"/>
                  <a:pt x="288" y="288"/>
                  <a:pt x="288" y="292"/>
                </a:cubicBezTo>
                <a:cubicBezTo>
                  <a:pt x="288" y="331"/>
                  <a:pt x="288" y="332"/>
                  <a:pt x="288" y="332"/>
                </a:cubicBezTo>
                <a:cubicBezTo>
                  <a:pt x="288" y="336"/>
                  <a:pt x="292" y="340"/>
                  <a:pt x="296" y="340"/>
                </a:cubicBezTo>
                <a:cubicBezTo>
                  <a:pt x="296" y="368"/>
                  <a:pt x="296" y="368"/>
                  <a:pt x="296" y="368"/>
                </a:cubicBezTo>
                <a:cubicBezTo>
                  <a:pt x="296" y="373"/>
                  <a:pt x="300" y="377"/>
                  <a:pt x="305" y="377"/>
                </a:cubicBezTo>
                <a:cubicBezTo>
                  <a:pt x="317" y="377"/>
                  <a:pt x="317" y="377"/>
                  <a:pt x="317" y="377"/>
                </a:cubicBezTo>
                <a:cubicBezTo>
                  <a:pt x="322" y="377"/>
                  <a:pt x="325" y="373"/>
                  <a:pt x="325" y="368"/>
                </a:cubicBezTo>
                <a:cubicBezTo>
                  <a:pt x="325" y="340"/>
                  <a:pt x="325" y="340"/>
                  <a:pt x="325" y="340"/>
                </a:cubicBezTo>
                <a:cubicBezTo>
                  <a:pt x="330" y="340"/>
                  <a:pt x="334" y="336"/>
                  <a:pt x="334" y="332"/>
                </a:cubicBezTo>
                <a:cubicBezTo>
                  <a:pt x="334" y="292"/>
                  <a:pt x="334" y="292"/>
                  <a:pt x="334" y="292"/>
                </a:cubicBezTo>
                <a:cubicBezTo>
                  <a:pt x="334" y="288"/>
                  <a:pt x="330" y="284"/>
                  <a:pt x="325" y="284"/>
                </a:cubicBezTo>
                <a:close/>
                <a:moveTo>
                  <a:pt x="583" y="377"/>
                </a:moveTo>
                <a:cubicBezTo>
                  <a:pt x="584" y="377"/>
                  <a:pt x="585" y="377"/>
                  <a:pt x="586" y="377"/>
                </a:cubicBezTo>
                <a:cubicBezTo>
                  <a:pt x="582" y="369"/>
                  <a:pt x="578" y="362"/>
                  <a:pt x="575" y="355"/>
                </a:cubicBezTo>
                <a:cubicBezTo>
                  <a:pt x="575" y="368"/>
                  <a:pt x="575" y="368"/>
                  <a:pt x="575" y="368"/>
                </a:cubicBezTo>
                <a:cubicBezTo>
                  <a:pt x="575" y="373"/>
                  <a:pt x="578" y="377"/>
                  <a:pt x="583" y="377"/>
                </a:cubicBezTo>
                <a:close/>
                <a:moveTo>
                  <a:pt x="555" y="501"/>
                </a:moveTo>
                <a:cubicBezTo>
                  <a:pt x="567" y="501"/>
                  <a:pt x="567" y="501"/>
                  <a:pt x="567" y="501"/>
                </a:cubicBezTo>
                <a:cubicBezTo>
                  <a:pt x="572" y="501"/>
                  <a:pt x="575" y="497"/>
                  <a:pt x="575" y="492"/>
                </a:cubicBezTo>
                <a:cubicBezTo>
                  <a:pt x="575" y="464"/>
                  <a:pt x="575" y="464"/>
                  <a:pt x="575" y="464"/>
                </a:cubicBezTo>
                <a:cubicBezTo>
                  <a:pt x="580" y="464"/>
                  <a:pt x="584" y="460"/>
                  <a:pt x="584" y="456"/>
                </a:cubicBezTo>
                <a:cubicBezTo>
                  <a:pt x="584" y="416"/>
                  <a:pt x="584" y="416"/>
                  <a:pt x="584" y="416"/>
                </a:cubicBezTo>
                <a:cubicBezTo>
                  <a:pt x="584" y="412"/>
                  <a:pt x="580" y="408"/>
                  <a:pt x="575" y="408"/>
                </a:cubicBezTo>
                <a:cubicBezTo>
                  <a:pt x="547" y="408"/>
                  <a:pt x="546" y="408"/>
                  <a:pt x="546" y="408"/>
                </a:cubicBezTo>
                <a:cubicBezTo>
                  <a:pt x="542" y="408"/>
                  <a:pt x="538" y="412"/>
                  <a:pt x="538" y="416"/>
                </a:cubicBezTo>
                <a:cubicBezTo>
                  <a:pt x="538" y="455"/>
                  <a:pt x="538" y="456"/>
                  <a:pt x="538" y="456"/>
                </a:cubicBezTo>
                <a:cubicBezTo>
                  <a:pt x="538" y="460"/>
                  <a:pt x="542" y="464"/>
                  <a:pt x="546" y="464"/>
                </a:cubicBezTo>
                <a:cubicBezTo>
                  <a:pt x="546" y="492"/>
                  <a:pt x="546" y="492"/>
                  <a:pt x="546" y="492"/>
                </a:cubicBezTo>
                <a:cubicBezTo>
                  <a:pt x="546" y="497"/>
                  <a:pt x="550" y="501"/>
                  <a:pt x="555" y="501"/>
                </a:cubicBezTo>
                <a:close/>
                <a:moveTo>
                  <a:pt x="529" y="280"/>
                </a:moveTo>
                <a:cubicBezTo>
                  <a:pt x="526" y="276"/>
                  <a:pt x="523" y="271"/>
                  <a:pt x="520" y="267"/>
                </a:cubicBezTo>
                <a:cubicBezTo>
                  <a:pt x="520" y="267"/>
                  <a:pt x="520" y="267"/>
                  <a:pt x="520" y="267"/>
                </a:cubicBezTo>
                <a:cubicBezTo>
                  <a:pt x="520" y="273"/>
                  <a:pt x="524" y="279"/>
                  <a:pt x="529" y="280"/>
                </a:cubicBezTo>
                <a:close/>
                <a:moveTo>
                  <a:pt x="547" y="391"/>
                </a:moveTo>
                <a:cubicBezTo>
                  <a:pt x="547" y="399"/>
                  <a:pt x="553" y="405"/>
                  <a:pt x="561" y="405"/>
                </a:cubicBezTo>
                <a:cubicBezTo>
                  <a:pt x="568" y="405"/>
                  <a:pt x="574" y="399"/>
                  <a:pt x="574" y="391"/>
                </a:cubicBezTo>
                <a:cubicBezTo>
                  <a:pt x="574" y="384"/>
                  <a:pt x="568" y="377"/>
                  <a:pt x="561" y="377"/>
                </a:cubicBezTo>
                <a:cubicBezTo>
                  <a:pt x="553" y="377"/>
                  <a:pt x="547" y="384"/>
                  <a:pt x="547" y="391"/>
                </a:cubicBezTo>
                <a:close/>
                <a:moveTo>
                  <a:pt x="534" y="529"/>
                </a:moveTo>
                <a:cubicBezTo>
                  <a:pt x="541" y="529"/>
                  <a:pt x="547" y="523"/>
                  <a:pt x="547" y="515"/>
                </a:cubicBezTo>
                <a:cubicBezTo>
                  <a:pt x="547" y="508"/>
                  <a:pt x="541" y="501"/>
                  <a:pt x="534" y="501"/>
                </a:cubicBezTo>
                <a:cubicBezTo>
                  <a:pt x="526" y="501"/>
                  <a:pt x="520" y="508"/>
                  <a:pt x="520" y="515"/>
                </a:cubicBezTo>
                <a:cubicBezTo>
                  <a:pt x="520" y="523"/>
                  <a:pt x="526" y="529"/>
                  <a:pt x="534" y="529"/>
                </a:cubicBezTo>
                <a:close/>
                <a:moveTo>
                  <a:pt x="635" y="525"/>
                </a:moveTo>
                <a:cubicBezTo>
                  <a:pt x="634" y="520"/>
                  <a:pt x="633" y="515"/>
                  <a:pt x="632" y="510"/>
                </a:cubicBezTo>
                <a:cubicBezTo>
                  <a:pt x="631" y="512"/>
                  <a:pt x="631" y="513"/>
                  <a:pt x="631" y="515"/>
                </a:cubicBezTo>
                <a:cubicBezTo>
                  <a:pt x="631" y="519"/>
                  <a:pt x="633" y="523"/>
                  <a:pt x="635" y="525"/>
                </a:cubicBezTo>
                <a:close/>
                <a:moveTo>
                  <a:pt x="610" y="501"/>
                </a:moveTo>
                <a:cubicBezTo>
                  <a:pt x="622" y="501"/>
                  <a:pt x="623" y="501"/>
                  <a:pt x="623" y="501"/>
                </a:cubicBezTo>
                <a:cubicBezTo>
                  <a:pt x="625" y="501"/>
                  <a:pt x="627" y="499"/>
                  <a:pt x="629" y="497"/>
                </a:cubicBezTo>
                <a:cubicBezTo>
                  <a:pt x="621" y="467"/>
                  <a:pt x="611" y="437"/>
                  <a:pt x="599" y="408"/>
                </a:cubicBezTo>
                <a:cubicBezTo>
                  <a:pt x="596" y="409"/>
                  <a:pt x="593" y="412"/>
                  <a:pt x="593" y="416"/>
                </a:cubicBezTo>
                <a:cubicBezTo>
                  <a:pt x="593" y="455"/>
                  <a:pt x="593" y="456"/>
                  <a:pt x="593" y="456"/>
                </a:cubicBezTo>
                <a:cubicBezTo>
                  <a:pt x="593" y="460"/>
                  <a:pt x="597" y="464"/>
                  <a:pt x="602" y="464"/>
                </a:cubicBezTo>
                <a:cubicBezTo>
                  <a:pt x="602" y="492"/>
                  <a:pt x="602" y="492"/>
                  <a:pt x="602" y="492"/>
                </a:cubicBezTo>
                <a:cubicBezTo>
                  <a:pt x="602" y="497"/>
                  <a:pt x="606" y="501"/>
                  <a:pt x="610" y="501"/>
                </a:cubicBezTo>
                <a:close/>
                <a:moveTo>
                  <a:pt x="589" y="529"/>
                </a:moveTo>
                <a:cubicBezTo>
                  <a:pt x="597" y="529"/>
                  <a:pt x="603" y="523"/>
                  <a:pt x="603" y="515"/>
                </a:cubicBezTo>
                <a:cubicBezTo>
                  <a:pt x="603" y="508"/>
                  <a:pt x="597" y="501"/>
                  <a:pt x="589" y="501"/>
                </a:cubicBezTo>
                <a:cubicBezTo>
                  <a:pt x="582" y="501"/>
                  <a:pt x="575" y="508"/>
                  <a:pt x="575" y="515"/>
                </a:cubicBezTo>
                <a:cubicBezTo>
                  <a:pt x="575" y="523"/>
                  <a:pt x="582" y="529"/>
                  <a:pt x="589" y="529"/>
                </a:cubicBezTo>
                <a:close/>
                <a:moveTo>
                  <a:pt x="130" y="408"/>
                </a:moveTo>
                <a:cubicBezTo>
                  <a:pt x="101" y="408"/>
                  <a:pt x="101" y="408"/>
                  <a:pt x="101" y="408"/>
                </a:cubicBezTo>
                <a:cubicBezTo>
                  <a:pt x="96" y="408"/>
                  <a:pt x="92" y="412"/>
                  <a:pt x="92" y="416"/>
                </a:cubicBezTo>
                <a:cubicBezTo>
                  <a:pt x="92" y="455"/>
                  <a:pt x="92" y="456"/>
                  <a:pt x="92" y="456"/>
                </a:cubicBezTo>
                <a:cubicBezTo>
                  <a:pt x="92" y="460"/>
                  <a:pt x="96" y="464"/>
                  <a:pt x="101" y="464"/>
                </a:cubicBezTo>
                <a:cubicBezTo>
                  <a:pt x="101" y="492"/>
                  <a:pt x="101" y="492"/>
                  <a:pt x="101" y="492"/>
                </a:cubicBezTo>
                <a:cubicBezTo>
                  <a:pt x="101" y="497"/>
                  <a:pt x="105" y="501"/>
                  <a:pt x="109" y="501"/>
                </a:cubicBezTo>
                <a:cubicBezTo>
                  <a:pt x="121" y="501"/>
                  <a:pt x="122" y="501"/>
                  <a:pt x="122" y="501"/>
                </a:cubicBezTo>
                <a:cubicBezTo>
                  <a:pt x="126" y="501"/>
                  <a:pt x="130" y="497"/>
                  <a:pt x="130" y="492"/>
                </a:cubicBezTo>
                <a:cubicBezTo>
                  <a:pt x="130" y="464"/>
                  <a:pt x="130" y="464"/>
                  <a:pt x="130" y="464"/>
                </a:cubicBezTo>
                <a:cubicBezTo>
                  <a:pt x="135" y="464"/>
                  <a:pt x="139" y="460"/>
                  <a:pt x="139" y="456"/>
                </a:cubicBezTo>
                <a:cubicBezTo>
                  <a:pt x="139" y="416"/>
                  <a:pt x="139" y="416"/>
                  <a:pt x="139" y="416"/>
                </a:cubicBezTo>
                <a:cubicBezTo>
                  <a:pt x="139" y="412"/>
                  <a:pt x="135" y="408"/>
                  <a:pt x="130" y="408"/>
                </a:cubicBezTo>
                <a:close/>
                <a:moveTo>
                  <a:pt x="115" y="653"/>
                </a:moveTo>
                <a:cubicBezTo>
                  <a:pt x="123" y="653"/>
                  <a:pt x="129" y="647"/>
                  <a:pt x="129" y="639"/>
                </a:cubicBezTo>
                <a:cubicBezTo>
                  <a:pt x="129" y="632"/>
                  <a:pt x="123" y="625"/>
                  <a:pt x="115" y="625"/>
                </a:cubicBezTo>
                <a:cubicBezTo>
                  <a:pt x="108" y="625"/>
                  <a:pt x="102" y="632"/>
                  <a:pt x="102" y="639"/>
                </a:cubicBezTo>
                <a:cubicBezTo>
                  <a:pt x="102" y="647"/>
                  <a:pt x="108" y="653"/>
                  <a:pt x="115" y="653"/>
                </a:cubicBezTo>
                <a:close/>
                <a:moveTo>
                  <a:pt x="241" y="408"/>
                </a:moveTo>
                <a:cubicBezTo>
                  <a:pt x="213" y="408"/>
                  <a:pt x="212" y="408"/>
                  <a:pt x="212" y="408"/>
                </a:cubicBezTo>
                <a:cubicBezTo>
                  <a:pt x="208" y="408"/>
                  <a:pt x="204" y="412"/>
                  <a:pt x="204" y="416"/>
                </a:cubicBezTo>
                <a:cubicBezTo>
                  <a:pt x="204" y="455"/>
                  <a:pt x="204" y="456"/>
                  <a:pt x="204" y="456"/>
                </a:cubicBezTo>
                <a:cubicBezTo>
                  <a:pt x="204" y="460"/>
                  <a:pt x="208" y="464"/>
                  <a:pt x="212" y="464"/>
                </a:cubicBezTo>
                <a:cubicBezTo>
                  <a:pt x="212" y="492"/>
                  <a:pt x="212" y="492"/>
                  <a:pt x="212" y="492"/>
                </a:cubicBezTo>
                <a:cubicBezTo>
                  <a:pt x="212" y="497"/>
                  <a:pt x="216" y="501"/>
                  <a:pt x="221" y="501"/>
                </a:cubicBezTo>
                <a:cubicBezTo>
                  <a:pt x="233" y="501"/>
                  <a:pt x="233" y="501"/>
                  <a:pt x="233" y="501"/>
                </a:cubicBezTo>
                <a:cubicBezTo>
                  <a:pt x="238" y="501"/>
                  <a:pt x="241" y="497"/>
                  <a:pt x="241" y="492"/>
                </a:cubicBezTo>
                <a:cubicBezTo>
                  <a:pt x="241" y="464"/>
                  <a:pt x="241" y="464"/>
                  <a:pt x="241" y="464"/>
                </a:cubicBezTo>
                <a:cubicBezTo>
                  <a:pt x="246" y="464"/>
                  <a:pt x="250" y="460"/>
                  <a:pt x="250" y="456"/>
                </a:cubicBezTo>
                <a:cubicBezTo>
                  <a:pt x="250" y="416"/>
                  <a:pt x="250" y="416"/>
                  <a:pt x="250" y="416"/>
                </a:cubicBezTo>
                <a:cubicBezTo>
                  <a:pt x="250" y="412"/>
                  <a:pt x="246" y="408"/>
                  <a:pt x="241" y="408"/>
                </a:cubicBezTo>
                <a:close/>
                <a:moveTo>
                  <a:pt x="186" y="408"/>
                </a:moveTo>
                <a:cubicBezTo>
                  <a:pt x="157" y="408"/>
                  <a:pt x="157" y="408"/>
                  <a:pt x="157" y="408"/>
                </a:cubicBezTo>
                <a:cubicBezTo>
                  <a:pt x="152" y="408"/>
                  <a:pt x="148" y="412"/>
                  <a:pt x="148" y="416"/>
                </a:cubicBezTo>
                <a:cubicBezTo>
                  <a:pt x="148" y="455"/>
                  <a:pt x="148" y="456"/>
                  <a:pt x="148" y="456"/>
                </a:cubicBezTo>
                <a:cubicBezTo>
                  <a:pt x="148" y="460"/>
                  <a:pt x="152" y="464"/>
                  <a:pt x="157" y="464"/>
                </a:cubicBezTo>
                <a:cubicBezTo>
                  <a:pt x="157" y="492"/>
                  <a:pt x="157" y="492"/>
                  <a:pt x="157" y="492"/>
                </a:cubicBezTo>
                <a:cubicBezTo>
                  <a:pt x="157" y="497"/>
                  <a:pt x="160" y="501"/>
                  <a:pt x="165" y="501"/>
                </a:cubicBezTo>
                <a:cubicBezTo>
                  <a:pt x="177" y="501"/>
                  <a:pt x="177" y="501"/>
                  <a:pt x="177" y="501"/>
                </a:cubicBezTo>
                <a:cubicBezTo>
                  <a:pt x="182" y="501"/>
                  <a:pt x="186" y="497"/>
                  <a:pt x="186" y="492"/>
                </a:cubicBezTo>
                <a:cubicBezTo>
                  <a:pt x="186" y="464"/>
                  <a:pt x="186" y="464"/>
                  <a:pt x="186" y="464"/>
                </a:cubicBezTo>
                <a:cubicBezTo>
                  <a:pt x="190" y="464"/>
                  <a:pt x="194" y="460"/>
                  <a:pt x="194" y="456"/>
                </a:cubicBezTo>
                <a:cubicBezTo>
                  <a:pt x="194" y="416"/>
                  <a:pt x="194" y="416"/>
                  <a:pt x="194" y="416"/>
                </a:cubicBezTo>
                <a:cubicBezTo>
                  <a:pt x="194" y="412"/>
                  <a:pt x="190" y="408"/>
                  <a:pt x="186" y="408"/>
                </a:cubicBezTo>
                <a:close/>
                <a:moveTo>
                  <a:pt x="171" y="653"/>
                </a:moveTo>
                <a:cubicBezTo>
                  <a:pt x="179" y="653"/>
                  <a:pt x="185" y="647"/>
                  <a:pt x="185" y="639"/>
                </a:cubicBezTo>
                <a:cubicBezTo>
                  <a:pt x="185" y="632"/>
                  <a:pt x="179" y="625"/>
                  <a:pt x="171" y="625"/>
                </a:cubicBezTo>
                <a:cubicBezTo>
                  <a:pt x="163" y="625"/>
                  <a:pt x="157" y="632"/>
                  <a:pt x="157" y="639"/>
                </a:cubicBezTo>
                <a:cubicBezTo>
                  <a:pt x="157" y="647"/>
                  <a:pt x="163" y="653"/>
                  <a:pt x="171" y="653"/>
                </a:cubicBezTo>
                <a:close/>
                <a:moveTo>
                  <a:pt x="227" y="653"/>
                </a:moveTo>
                <a:cubicBezTo>
                  <a:pt x="234" y="653"/>
                  <a:pt x="240" y="647"/>
                  <a:pt x="240" y="639"/>
                </a:cubicBezTo>
                <a:cubicBezTo>
                  <a:pt x="240" y="632"/>
                  <a:pt x="234" y="625"/>
                  <a:pt x="227" y="625"/>
                </a:cubicBezTo>
                <a:cubicBezTo>
                  <a:pt x="219" y="625"/>
                  <a:pt x="213" y="632"/>
                  <a:pt x="213" y="639"/>
                </a:cubicBezTo>
                <a:cubicBezTo>
                  <a:pt x="213" y="647"/>
                  <a:pt x="219" y="653"/>
                  <a:pt x="227" y="653"/>
                </a:cubicBezTo>
                <a:close/>
                <a:moveTo>
                  <a:pt x="74" y="515"/>
                </a:moveTo>
                <a:cubicBezTo>
                  <a:pt x="74" y="523"/>
                  <a:pt x="81" y="529"/>
                  <a:pt x="88" y="529"/>
                </a:cubicBezTo>
                <a:cubicBezTo>
                  <a:pt x="96" y="529"/>
                  <a:pt x="102" y="523"/>
                  <a:pt x="102" y="515"/>
                </a:cubicBezTo>
                <a:cubicBezTo>
                  <a:pt x="102" y="508"/>
                  <a:pt x="96" y="501"/>
                  <a:pt x="88" y="501"/>
                </a:cubicBezTo>
                <a:cubicBezTo>
                  <a:pt x="81" y="501"/>
                  <a:pt x="74" y="508"/>
                  <a:pt x="74" y="515"/>
                </a:cubicBezTo>
                <a:close/>
                <a:moveTo>
                  <a:pt x="130" y="515"/>
                </a:moveTo>
                <a:cubicBezTo>
                  <a:pt x="130" y="523"/>
                  <a:pt x="136" y="529"/>
                  <a:pt x="144" y="529"/>
                </a:cubicBezTo>
                <a:cubicBezTo>
                  <a:pt x="151" y="529"/>
                  <a:pt x="158" y="523"/>
                  <a:pt x="158" y="515"/>
                </a:cubicBezTo>
                <a:cubicBezTo>
                  <a:pt x="158" y="508"/>
                  <a:pt x="151" y="501"/>
                  <a:pt x="144" y="501"/>
                </a:cubicBezTo>
                <a:cubicBezTo>
                  <a:pt x="136" y="501"/>
                  <a:pt x="130" y="508"/>
                  <a:pt x="130" y="515"/>
                </a:cubicBezTo>
                <a:close/>
                <a:moveTo>
                  <a:pt x="499" y="501"/>
                </a:moveTo>
                <a:cubicBezTo>
                  <a:pt x="511" y="501"/>
                  <a:pt x="511" y="501"/>
                  <a:pt x="511" y="501"/>
                </a:cubicBezTo>
                <a:cubicBezTo>
                  <a:pt x="516" y="501"/>
                  <a:pt x="520" y="497"/>
                  <a:pt x="520" y="492"/>
                </a:cubicBezTo>
                <a:cubicBezTo>
                  <a:pt x="520" y="464"/>
                  <a:pt x="520" y="464"/>
                  <a:pt x="520" y="464"/>
                </a:cubicBezTo>
                <a:cubicBezTo>
                  <a:pt x="524" y="464"/>
                  <a:pt x="528" y="460"/>
                  <a:pt x="528" y="456"/>
                </a:cubicBezTo>
                <a:cubicBezTo>
                  <a:pt x="528" y="416"/>
                  <a:pt x="528" y="416"/>
                  <a:pt x="528" y="416"/>
                </a:cubicBezTo>
                <a:cubicBezTo>
                  <a:pt x="528" y="412"/>
                  <a:pt x="524" y="408"/>
                  <a:pt x="520" y="408"/>
                </a:cubicBezTo>
                <a:cubicBezTo>
                  <a:pt x="491" y="408"/>
                  <a:pt x="491" y="408"/>
                  <a:pt x="491" y="408"/>
                </a:cubicBezTo>
                <a:cubicBezTo>
                  <a:pt x="486" y="408"/>
                  <a:pt x="482" y="412"/>
                  <a:pt x="482" y="416"/>
                </a:cubicBezTo>
                <a:cubicBezTo>
                  <a:pt x="482" y="455"/>
                  <a:pt x="482" y="456"/>
                  <a:pt x="482" y="456"/>
                </a:cubicBezTo>
                <a:cubicBezTo>
                  <a:pt x="482" y="460"/>
                  <a:pt x="486" y="464"/>
                  <a:pt x="491" y="464"/>
                </a:cubicBezTo>
                <a:cubicBezTo>
                  <a:pt x="491" y="492"/>
                  <a:pt x="491" y="492"/>
                  <a:pt x="491" y="492"/>
                </a:cubicBezTo>
                <a:cubicBezTo>
                  <a:pt x="491" y="497"/>
                  <a:pt x="494" y="501"/>
                  <a:pt x="499" y="501"/>
                </a:cubicBezTo>
                <a:close/>
                <a:moveTo>
                  <a:pt x="186" y="515"/>
                </a:moveTo>
                <a:cubicBezTo>
                  <a:pt x="186" y="523"/>
                  <a:pt x="192" y="529"/>
                  <a:pt x="200" y="529"/>
                </a:cubicBezTo>
                <a:cubicBezTo>
                  <a:pt x="207" y="529"/>
                  <a:pt x="213" y="523"/>
                  <a:pt x="213" y="515"/>
                </a:cubicBezTo>
                <a:cubicBezTo>
                  <a:pt x="213" y="508"/>
                  <a:pt x="207" y="501"/>
                  <a:pt x="200" y="501"/>
                </a:cubicBezTo>
                <a:cubicBezTo>
                  <a:pt x="192" y="501"/>
                  <a:pt x="186" y="508"/>
                  <a:pt x="186" y="515"/>
                </a:cubicBezTo>
                <a:close/>
                <a:moveTo>
                  <a:pt x="74" y="656"/>
                </a:moveTo>
                <a:cubicBezTo>
                  <a:pt x="46" y="656"/>
                  <a:pt x="45" y="656"/>
                  <a:pt x="45" y="656"/>
                </a:cubicBezTo>
                <a:cubicBezTo>
                  <a:pt x="41" y="656"/>
                  <a:pt x="37" y="660"/>
                  <a:pt x="37" y="664"/>
                </a:cubicBezTo>
                <a:cubicBezTo>
                  <a:pt x="37" y="668"/>
                  <a:pt x="37" y="671"/>
                  <a:pt x="37" y="674"/>
                </a:cubicBezTo>
                <a:cubicBezTo>
                  <a:pt x="83" y="701"/>
                  <a:pt x="83" y="701"/>
                  <a:pt x="83" y="701"/>
                </a:cubicBezTo>
                <a:cubicBezTo>
                  <a:pt x="83" y="664"/>
                  <a:pt x="83" y="664"/>
                  <a:pt x="83" y="664"/>
                </a:cubicBezTo>
                <a:cubicBezTo>
                  <a:pt x="83" y="660"/>
                  <a:pt x="79" y="656"/>
                  <a:pt x="74" y="656"/>
                </a:cubicBezTo>
                <a:close/>
                <a:moveTo>
                  <a:pt x="47" y="532"/>
                </a:moveTo>
                <a:cubicBezTo>
                  <a:pt x="18" y="532"/>
                  <a:pt x="18" y="532"/>
                  <a:pt x="18" y="532"/>
                </a:cubicBezTo>
                <a:cubicBezTo>
                  <a:pt x="13" y="532"/>
                  <a:pt x="9" y="536"/>
                  <a:pt x="9" y="540"/>
                </a:cubicBezTo>
                <a:cubicBezTo>
                  <a:pt x="9" y="579"/>
                  <a:pt x="9" y="580"/>
                  <a:pt x="9" y="580"/>
                </a:cubicBezTo>
                <a:cubicBezTo>
                  <a:pt x="9" y="584"/>
                  <a:pt x="13" y="588"/>
                  <a:pt x="18" y="588"/>
                </a:cubicBezTo>
                <a:cubicBezTo>
                  <a:pt x="18" y="616"/>
                  <a:pt x="18" y="616"/>
                  <a:pt x="18" y="616"/>
                </a:cubicBezTo>
                <a:cubicBezTo>
                  <a:pt x="18" y="621"/>
                  <a:pt x="22" y="625"/>
                  <a:pt x="26" y="625"/>
                </a:cubicBezTo>
                <a:cubicBezTo>
                  <a:pt x="39" y="625"/>
                  <a:pt x="39" y="625"/>
                  <a:pt x="39" y="625"/>
                </a:cubicBezTo>
                <a:cubicBezTo>
                  <a:pt x="43" y="625"/>
                  <a:pt x="47" y="621"/>
                  <a:pt x="47" y="616"/>
                </a:cubicBezTo>
                <a:cubicBezTo>
                  <a:pt x="47" y="588"/>
                  <a:pt x="47" y="588"/>
                  <a:pt x="47" y="588"/>
                </a:cubicBezTo>
                <a:cubicBezTo>
                  <a:pt x="52" y="588"/>
                  <a:pt x="56" y="584"/>
                  <a:pt x="56" y="580"/>
                </a:cubicBezTo>
                <a:cubicBezTo>
                  <a:pt x="56" y="540"/>
                  <a:pt x="56" y="540"/>
                  <a:pt x="56" y="540"/>
                </a:cubicBezTo>
                <a:cubicBezTo>
                  <a:pt x="56" y="536"/>
                  <a:pt x="52" y="532"/>
                  <a:pt x="47" y="532"/>
                </a:cubicBezTo>
                <a:close/>
                <a:moveTo>
                  <a:pt x="138" y="625"/>
                </a:moveTo>
                <a:cubicBezTo>
                  <a:pt x="150" y="625"/>
                  <a:pt x="150" y="625"/>
                  <a:pt x="150" y="625"/>
                </a:cubicBezTo>
                <a:cubicBezTo>
                  <a:pt x="155" y="625"/>
                  <a:pt x="158" y="621"/>
                  <a:pt x="158" y="616"/>
                </a:cubicBezTo>
                <a:cubicBezTo>
                  <a:pt x="158" y="588"/>
                  <a:pt x="158" y="588"/>
                  <a:pt x="158" y="588"/>
                </a:cubicBezTo>
                <a:cubicBezTo>
                  <a:pt x="163" y="588"/>
                  <a:pt x="167" y="584"/>
                  <a:pt x="167" y="580"/>
                </a:cubicBezTo>
                <a:cubicBezTo>
                  <a:pt x="167" y="540"/>
                  <a:pt x="167" y="540"/>
                  <a:pt x="167" y="540"/>
                </a:cubicBezTo>
                <a:cubicBezTo>
                  <a:pt x="167" y="536"/>
                  <a:pt x="163" y="532"/>
                  <a:pt x="158" y="532"/>
                </a:cubicBezTo>
                <a:cubicBezTo>
                  <a:pt x="130" y="532"/>
                  <a:pt x="129" y="532"/>
                  <a:pt x="129" y="532"/>
                </a:cubicBezTo>
                <a:cubicBezTo>
                  <a:pt x="125" y="532"/>
                  <a:pt x="121" y="536"/>
                  <a:pt x="121" y="540"/>
                </a:cubicBezTo>
                <a:cubicBezTo>
                  <a:pt x="121" y="579"/>
                  <a:pt x="121" y="580"/>
                  <a:pt x="121" y="580"/>
                </a:cubicBezTo>
                <a:cubicBezTo>
                  <a:pt x="121" y="584"/>
                  <a:pt x="125" y="588"/>
                  <a:pt x="129" y="588"/>
                </a:cubicBezTo>
                <a:cubicBezTo>
                  <a:pt x="129" y="616"/>
                  <a:pt x="129" y="616"/>
                  <a:pt x="129" y="616"/>
                </a:cubicBezTo>
                <a:cubicBezTo>
                  <a:pt x="129" y="621"/>
                  <a:pt x="133" y="625"/>
                  <a:pt x="138" y="625"/>
                </a:cubicBezTo>
                <a:close/>
                <a:moveTo>
                  <a:pt x="193" y="625"/>
                </a:moveTo>
                <a:cubicBezTo>
                  <a:pt x="206" y="625"/>
                  <a:pt x="206" y="625"/>
                  <a:pt x="206" y="625"/>
                </a:cubicBezTo>
                <a:cubicBezTo>
                  <a:pt x="210" y="625"/>
                  <a:pt x="214" y="621"/>
                  <a:pt x="214" y="616"/>
                </a:cubicBezTo>
                <a:cubicBezTo>
                  <a:pt x="214" y="588"/>
                  <a:pt x="214" y="588"/>
                  <a:pt x="214" y="588"/>
                </a:cubicBezTo>
                <a:cubicBezTo>
                  <a:pt x="219" y="588"/>
                  <a:pt x="223" y="584"/>
                  <a:pt x="223" y="580"/>
                </a:cubicBezTo>
                <a:cubicBezTo>
                  <a:pt x="223" y="540"/>
                  <a:pt x="223" y="540"/>
                  <a:pt x="223" y="540"/>
                </a:cubicBezTo>
                <a:cubicBezTo>
                  <a:pt x="223" y="536"/>
                  <a:pt x="219" y="532"/>
                  <a:pt x="214" y="532"/>
                </a:cubicBezTo>
                <a:cubicBezTo>
                  <a:pt x="185" y="532"/>
                  <a:pt x="185" y="532"/>
                  <a:pt x="185" y="532"/>
                </a:cubicBezTo>
                <a:cubicBezTo>
                  <a:pt x="180" y="532"/>
                  <a:pt x="176" y="536"/>
                  <a:pt x="176" y="540"/>
                </a:cubicBezTo>
                <a:cubicBezTo>
                  <a:pt x="176" y="579"/>
                  <a:pt x="176" y="580"/>
                  <a:pt x="176" y="580"/>
                </a:cubicBezTo>
                <a:cubicBezTo>
                  <a:pt x="176" y="584"/>
                  <a:pt x="180" y="588"/>
                  <a:pt x="185" y="588"/>
                </a:cubicBezTo>
                <a:cubicBezTo>
                  <a:pt x="185" y="616"/>
                  <a:pt x="185" y="616"/>
                  <a:pt x="185" y="616"/>
                </a:cubicBezTo>
                <a:cubicBezTo>
                  <a:pt x="185" y="621"/>
                  <a:pt x="189" y="625"/>
                  <a:pt x="193" y="625"/>
                </a:cubicBezTo>
                <a:close/>
                <a:moveTo>
                  <a:pt x="103" y="616"/>
                </a:moveTo>
                <a:cubicBezTo>
                  <a:pt x="103" y="588"/>
                  <a:pt x="103" y="588"/>
                  <a:pt x="103" y="588"/>
                </a:cubicBezTo>
                <a:cubicBezTo>
                  <a:pt x="107" y="588"/>
                  <a:pt x="111" y="584"/>
                  <a:pt x="111" y="580"/>
                </a:cubicBezTo>
                <a:cubicBezTo>
                  <a:pt x="111" y="540"/>
                  <a:pt x="111" y="540"/>
                  <a:pt x="111" y="540"/>
                </a:cubicBezTo>
                <a:cubicBezTo>
                  <a:pt x="111" y="536"/>
                  <a:pt x="107" y="532"/>
                  <a:pt x="103" y="532"/>
                </a:cubicBezTo>
                <a:cubicBezTo>
                  <a:pt x="74" y="532"/>
                  <a:pt x="74" y="532"/>
                  <a:pt x="74" y="532"/>
                </a:cubicBezTo>
                <a:cubicBezTo>
                  <a:pt x="69" y="532"/>
                  <a:pt x="65" y="536"/>
                  <a:pt x="65" y="540"/>
                </a:cubicBezTo>
                <a:cubicBezTo>
                  <a:pt x="65" y="579"/>
                  <a:pt x="65" y="580"/>
                  <a:pt x="65" y="580"/>
                </a:cubicBezTo>
                <a:cubicBezTo>
                  <a:pt x="65" y="584"/>
                  <a:pt x="69" y="588"/>
                  <a:pt x="74" y="588"/>
                </a:cubicBezTo>
                <a:cubicBezTo>
                  <a:pt x="74" y="616"/>
                  <a:pt x="74" y="616"/>
                  <a:pt x="74" y="616"/>
                </a:cubicBezTo>
                <a:cubicBezTo>
                  <a:pt x="74" y="621"/>
                  <a:pt x="77" y="625"/>
                  <a:pt x="82" y="625"/>
                </a:cubicBezTo>
                <a:cubicBezTo>
                  <a:pt x="94" y="625"/>
                  <a:pt x="94" y="625"/>
                  <a:pt x="94" y="625"/>
                </a:cubicBezTo>
                <a:cubicBezTo>
                  <a:pt x="99" y="625"/>
                  <a:pt x="103" y="621"/>
                  <a:pt x="103" y="616"/>
                </a:cubicBezTo>
                <a:close/>
                <a:moveTo>
                  <a:pt x="46" y="639"/>
                </a:moveTo>
                <a:cubicBezTo>
                  <a:pt x="46" y="647"/>
                  <a:pt x="52" y="653"/>
                  <a:pt x="60" y="653"/>
                </a:cubicBezTo>
                <a:cubicBezTo>
                  <a:pt x="67" y="653"/>
                  <a:pt x="73" y="647"/>
                  <a:pt x="73" y="639"/>
                </a:cubicBezTo>
                <a:cubicBezTo>
                  <a:pt x="73" y="632"/>
                  <a:pt x="67" y="625"/>
                  <a:pt x="60" y="625"/>
                </a:cubicBezTo>
                <a:cubicBezTo>
                  <a:pt x="52" y="625"/>
                  <a:pt x="46" y="632"/>
                  <a:pt x="46" y="639"/>
                </a:cubicBezTo>
                <a:close/>
                <a:moveTo>
                  <a:pt x="27" y="664"/>
                </a:moveTo>
                <a:cubicBezTo>
                  <a:pt x="27" y="660"/>
                  <a:pt x="23" y="656"/>
                  <a:pt x="19" y="656"/>
                </a:cubicBezTo>
                <a:cubicBezTo>
                  <a:pt x="13" y="656"/>
                  <a:pt x="9" y="656"/>
                  <a:pt x="5" y="656"/>
                </a:cubicBezTo>
                <a:cubicBezTo>
                  <a:pt x="27" y="668"/>
                  <a:pt x="27" y="668"/>
                  <a:pt x="27" y="668"/>
                </a:cubicBezTo>
                <a:cubicBezTo>
                  <a:pt x="27" y="664"/>
                  <a:pt x="27" y="664"/>
                  <a:pt x="27" y="664"/>
                </a:cubicBezTo>
                <a:close/>
                <a:moveTo>
                  <a:pt x="0" y="626"/>
                </a:moveTo>
                <a:cubicBezTo>
                  <a:pt x="0" y="652"/>
                  <a:pt x="0" y="652"/>
                  <a:pt x="0" y="652"/>
                </a:cubicBezTo>
                <a:cubicBezTo>
                  <a:pt x="1" y="653"/>
                  <a:pt x="3" y="653"/>
                  <a:pt x="4" y="653"/>
                </a:cubicBezTo>
                <a:cubicBezTo>
                  <a:pt x="12" y="653"/>
                  <a:pt x="18" y="647"/>
                  <a:pt x="18" y="639"/>
                </a:cubicBezTo>
                <a:cubicBezTo>
                  <a:pt x="18" y="632"/>
                  <a:pt x="12" y="625"/>
                  <a:pt x="4" y="625"/>
                </a:cubicBezTo>
                <a:cubicBezTo>
                  <a:pt x="3" y="625"/>
                  <a:pt x="1" y="626"/>
                  <a:pt x="0" y="626"/>
                </a:cubicBezTo>
                <a:close/>
                <a:moveTo>
                  <a:pt x="259" y="168"/>
                </a:moveTo>
                <a:cubicBezTo>
                  <a:pt x="259" y="207"/>
                  <a:pt x="259" y="208"/>
                  <a:pt x="259" y="208"/>
                </a:cubicBezTo>
                <a:cubicBezTo>
                  <a:pt x="259" y="212"/>
                  <a:pt x="263" y="216"/>
                  <a:pt x="268" y="216"/>
                </a:cubicBezTo>
                <a:cubicBezTo>
                  <a:pt x="268" y="244"/>
                  <a:pt x="268" y="244"/>
                  <a:pt x="268" y="244"/>
                </a:cubicBezTo>
                <a:cubicBezTo>
                  <a:pt x="268" y="249"/>
                  <a:pt x="272" y="253"/>
                  <a:pt x="276" y="253"/>
                </a:cubicBezTo>
                <a:cubicBezTo>
                  <a:pt x="288" y="253"/>
                  <a:pt x="289" y="253"/>
                  <a:pt x="289" y="253"/>
                </a:cubicBezTo>
                <a:cubicBezTo>
                  <a:pt x="293" y="253"/>
                  <a:pt x="297" y="249"/>
                  <a:pt x="297" y="244"/>
                </a:cubicBezTo>
                <a:cubicBezTo>
                  <a:pt x="297" y="216"/>
                  <a:pt x="297" y="216"/>
                  <a:pt x="297" y="216"/>
                </a:cubicBezTo>
                <a:cubicBezTo>
                  <a:pt x="302" y="216"/>
                  <a:pt x="306" y="212"/>
                  <a:pt x="306" y="208"/>
                </a:cubicBezTo>
                <a:cubicBezTo>
                  <a:pt x="306" y="168"/>
                  <a:pt x="306" y="168"/>
                  <a:pt x="306" y="168"/>
                </a:cubicBezTo>
                <a:cubicBezTo>
                  <a:pt x="306" y="164"/>
                  <a:pt x="302" y="160"/>
                  <a:pt x="297" y="160"/>
                </a:cubicBezTo>
                <a:cubicBezTo>
                  <a:pt x="268" y="160"/>
                  <a:pt x="268" y="160"/>
                  <a:pt x="268" y="160"/>
                </a:cubicBezTo>
                <a:cubicBezTo>
                  <a:pt x="263" y="160"/>
                  <a:pt x="259" y="164"/>
                  <a:pt x="259" y="168"/>
                </a:cubicBezTo>
                <a:close/>
                <a:moveTo>
                  <a:pt x="296" y="92"/>
                </a:moveTo>
                <a:cubicBezTo>
                  <a:pt x="296" y="120"/>
                  <a:pt x="296" y="120"/>
                  <a:pt x="296" y="120"/>
                </a:cubicBezTo>
                <a:cubicBezTo>
                  <a:pt x="296" y="125"/>
                  <a:pt x="300" y="129"/>
                  <a:pt x="305" y="129"/>
                </a:cubicBezTo>
                <a:cubicBezTo>
                  <a:pt x="317" y="129"/>
                  <a:pt x="317" y="129"/>
                  <a:pt x="317" y="129"/>
                </a:cubicBezTo>
                <a:cubicBezTo>
                  <a:pt x="322" y="129"/>
                  <a:pt x="325" y="125"/>
                  <a:pt x="325" y="120"/>
                </a:cubicBezTo>
                <a:cubicBezTo>
                  <a:pt x="325" y="92"/>
                  <a:pt x="325" y="92"/>
                  <a:pt x="325" y="92"/>
                </a:cubicBezTo>
                <a:cubicBezTo>
                  <a:pt x="326" y="92"/>
                  <a:pt x="326" y="92"/>
                  <a:pt x="326" y="92"/>
                </a:cubicBezTo>
                <a:cubicBezTo>
                  <a:pt x="314" y="85"/>
                  <a:pt x="301" y="78"/>
                  <a:pt x="288" y="71"/>
                </a:cubicBezTo>
                <a:cubicBezTo>
                  <a:pt x="288" y="83"/>
                  <a:pt x="288" y="84"/>
                  <a:pt x="288" y="84"/>
                </a:cubicBezTo>
                <a:cubicBezTo>
                  <a:pt x="288" y="88"/>
                  <a:pt x="292" y="92"/>
                  <a:pt x="296" y="92"/>
                </a:cubicBezTo>
                <a:close/>
                <a:moveTo>
                  <a:pt x="360" y="129"/>
                </a:moveTo>
                <a:cubicBezTo>
                  <a:pt x="373" y="129"/>
                  <a:pt x="373" y="129"/>
                  <a:pt x="373" y="129"/>
                </a:cubicBezTo>
                <a:cubicBezTo>
                  <a:pt x="375" y="129"/>
                  <a:pt x="377" y="128"/>
                  <a:pt x="378" y="126"/>
                </a:cubicBezTo>
                <a:cubicBezTo>
                  <a:pt x="370" y="120"/>
                  <a:pt x="361" y="114"/>
                  <a:pt x="352" y="108"/>
                </a:cubicBezTo>
                <a:cubicBezTo>
                  <a:pt x="352" y="120"/>
                  <a:pt x="352" y="120"/>
                  <a:pt x="352" y="120"/>
                </a:cubicBezTo>
                <a:cubicBezTo>
                  <a:pt x="352" y="125"/>
                  <a:pt x="356" y="129"/>
                  <a:pt x="360" y="129"/>
                </a:cubicBezTo>
                <a:close/>
                <a:moveTo>
                  <a:pt x="241" y="92"/>
                </a:moveTo>
                <a:cubicBezTo>
                  <a:pt x="241" y="120"/>
                  <a:pt x="241" y="120"/>
                  <a:pt x="241" y="120"/>
                </a:cubicBezTo>
                <a:cubicBezTo>
                  <a:pt x="241" y="125"/>
                  <a:pt x="244" y="129"/>
                  <a:pt x="249" y="129"/>
                </a:cubicBezTo>
                <a:cubicBezTo>
                  <a:pt x="261" y="129"/>
                  <a:pt x="261" y="129"/>
                  <a:pt x="261" y="129"/>
                </a:cubicBezTo>
                <a:cubicBezTo>
                  <a:pt x="266" y="129"/>
                  <a:pt x="270" y="125"/>
                  <a:pt x="270" y="120"/>
                </a:cubicBezTo>
                <a:cubicBezTo>
                  <a:pt x="270" y="92"/>
                  <a:pt x="270" y="92"/>
                  <a:pt x="270" y="92"/>
                </a:cubicBezTo>
                <a:cubicBezTo>
                  <a:pt x="274" y="92"/>
                  <a:pt x="278" y="88"/>
                  <a:pt x="278" y="84"/>
                </a:cubicBezTo>
                <a:cubicBezTo>
                  <a:pt x="278" y="77"/>
                  <a:pt x="278" y="71"/>
                  <a:pt x="278" y="66"/>
                </a:cubicBezTo>
                <a:cubicBezTo>
                  <a:pt x="263" y="59"/>
                  <a:pt x="248" y="52"/>
                  <a:pt x="232" y="46"/>
                </a:cubicBezTo>
                <a:cubicBezTo>
                  <a:pt x="232" y="83"/>
                  <a:pt x="232" y="84"/>
                  <a:pt x="232" y="84"/>
                </a:cubicBezTo>
                <a:cubicBezTo>
                  <a:pt x="232" y="88"/>
                  <a:pt x="236" y="92"/>
                  <a:pt x="241" y="92"/>
                </a:cubicBezTo>
                <a:close/>
                <a:moveTo>
                  <a:pt x="185" y="143"/>
                </a:moveTo>
                <a:cubicBezTo>
                  <a:pt x="185" y="136"/>
                  <a:pt x="179" y="129"/>
                  <a:pt x="171" y="129"/>
                </a:cubicBezTo>
                <a:cubicBezTo>
                  <a:pt x="163" y="129"/>
                  <a:pt x="157" y="136"/>
                  <a:pt x="157" y="143"/>
                </a:cubicBezTo>
                <a:cubicBezTo>
                  <a:pt x="157" y="151"/>
                  <a:pt x="163" y="157"/>
                  <a:pt x="171" y="157"/>
                </a:cubicBezTo>
                <a:cubicBezTo>
                  <a:pt x="179" y="157"/>
                  <a:pt x="185" y="151"/>
                  <a:pt x="185" y="143"/>
                </a:cubicBezTo>
                <a:close/>
                <a:moveTo>
                  <a:pt x="74" y="408"/>
                </a:moveTo>
                <a:cubicBezTo>
                  <a:pt x="46" y="408"/>
                  <a:pt x="45" y="408"/>
                  <a:pt x="45" y="408"/>
                </a:cubicBezTo>
                <a:cubicBezTo>
                  <a:pt x="41" y="408"/>
                  <a:pt x="37" y="412"/>
                  <a:pt x="37" y="416"/>
                </a:cubicBezTo>
                <a:cubicBezTo>
                  <a:pt x="37" y="455"/>
                  <a:pt x="37" y="456"/>
                  <a:pt x="37" y="456"/>
                </a:cubicBezTo>
                <a:cubicBezTo>
                  <a:pt x="37" y="460"/>
                  <a:pt x="41" y="464"/>
                  <a:pt x="45" y="464"/>
                </a:cubicBezTo>
                <a:cubicBezTo>
                  <a:pt x="45" y="492"/>
                  <a:pt x="45" y="492"/>
                  <a:pt x="45" y="492"/>
                </a:cubicBezTo>
                <a:cubicBezTo>
                  <a:pt x="45" y="497"/>
                  <a:pt x="49" y="501"/>
                  <a:pt x="54" y="501"/>
                </a:cubicBezTo>
                <a:cubicBezTo>
                  <a:pt x="66" y="501"/>
                  <a:pt x="66" y="501"/>
                  <a:pt x="66" y="501"/>
                </a:cubicBezTo>
                <a:cubicBezTo>
                  <a:pt x="71" y="501"/>
                  <a:pt x="74" y="497"/>
                  <a:pt x="74" y="492"/>
                </a:cubicBezTo>
                <a:cubicBezTo>
                  <a:pt x="74" y="464"/>
                  <a:pt x="74" y="464"/>
                  <a:pt x="74" y="464"/>
                </a:cubicBezTo>
                <a:cubicBezTo>
                  <a:pt x="79" y="464"/>
                  <a:pt x="83" y="460"/>
                  <a:pt x="83" y="456"/>
                </a:cubicBezTo>
                <a:cubicBezTo>
                  <a:pt x="83" y="416"/>
                  <a:pt x="83" y="416"/>
                  <a:pt x="83" y="416"/>
                </a:cubicBezTo>
                <a:cubicBezTo>
                  <a:pt x="83" y="412"/>
                  <a:pt x="79" y="408"/>
                  <a:pt x="74" y="408"/>
                </a:cubicBezTo>
                <a:close/>
                <a:moveTo>
                  <a:pt x="352" y="143"/>
                </a:moveTo>
                <a:cubicBezTo>
                  <a:pt x="352" y="136"/>
                  <a:pt x="346" y="129"/>
                  <a:pt x="338" y="129"/>
                </a:cubicBezTo>
                <a:cubicBezTo>
                  <a:pt x="330" y="129"/>
                  <a:pt x="324" y="136"/>
                  <a:pt x="324" y="143"/>
                </a:cubicBezTo>
                <a:cubicBezTo>
                  <a:pt x="324" y="151"/>
                  <a:pt x="330" y="157"/>
                  <a:pt x="338" y="157"/>
                </a:cubicBezTo>
                <a:cubicBezTo>
                  <a:pt x="346" y="157"/>
                  <a:pt x="352" y="151"/>
                  <a:pt x="352" y="143"/>
                </a:cubicBezTo>
                <a:close/>
                <a:moveTo>
                  <a:pt x="315" y="168"/>
                </a:moveTo>
                <a:cubicBezTo>
                  <a:pt x="315" y="207"/>
                  <a:pt x="315" y="208"/>
                  <a:pt x="315" y="208"/>
                </a:cubicBezTo>
                <a:cubicBezTo>
                  <a:pt x="315" y="212"/>
                  <a:pt x="319" y="216"/>
                  <a:pt x="324" y="216"/>
                </a:cubicBezTo>
                <a:cubicBezTo>
                  <a:pt x="324" y="244"/>
                  <a:pt x="324" y="244"/>
                  <a:pt x="324" y="244"/>
                </a:cubicBezTo>
                <a:cubicBezTo>
                  <a:pt x="324" y="249"/>
                  <a:pt x="327" y="253"/>
                  <a:pt x="332" y="253"/>
                </a:cubicBezTo>
                <a:cubicBezTo>
                  <a:pt x="344" y="253"/>
                  <a:pt x="344" y="253"/>
                  <a:pt x="344" y="253"/>
                </a:cubicBezTo>
                <a:cubicBezTo>
                  <a:pt x="349" y="253"/>
                  <a:pt x="353" y="249"/>
                  <a:pt x="353" y="244"/>
                </a:cubicBezTo>
                <a:cubicBezTo>
                  <a:pt x="353" y="216"/>
                  <a:pt x="353" y="216"/>
                  <a:pt x="353" y="216"/>
                </a:cubicBezTo>
                <a:cubicBezTo>
                  <a:pt x="357" y="216"/>
                  <a:pt x="361" y="212"/>
                  <a:pt x="361" y="208"/>
                </a:cubicBezTo>
                <a:cubicBezTo>
                  <a:pt x="361" y="168"/>
                  <a:pt x="361" y="168"/>
                  <a:pt x="361" y="168"/>
                </a:cubicBezTo>
                <a:cubicBezTo>
                  <a:pt x="361" y="164"/>
                  <a:pt x="357" y="160"/>
                  <a:pt x="353" y="160"/>
                </a:cubicBezTo>
                <a:cubicBezTo>
                  <a:pt x="324" y="160"/>
                  <a:pt x="324" y="160"/>
                  <a:pt x="324" y="160"/>
                </a:cubicBezTo>
                <a:cubicBezTo>
                  <a:pt x="319" y="160"/>
                  <a:pt x="315" y="164"/>
                  <a:pt x="315" y="168"/>
                </a:cubicBezTo>
                <a:close/>
                <a:moveTo>
                  <a:pt x="270" y="780"/>
                </a:moveTo>
                <a:cubicBezTo>
                  <a:pt x="241" y="780"/>
                  <a:pt x="241" y="780"/>
                  <a:pt x="241" y="780"/>
                </a:cubicBezTo>
                <a:cubicBezTo>
                  <a:pt x="237" y="780"/>
                  <a:pt x="233" y="783"/>
                  <a:pt x="232" y="787"/>
                </a:cubicBezTo>
                <a:cubicBezTo>
                  <a:pt x="278" y="813"/>
                  <a:pt x="278" y="813"/>
                  <a:pt x="278" y="813"/>
                </a:cubicBezTo>
                <a:cubicBezTo>
                  <a:pt x="278" y="788"/>
                  <a:pt x="278" y="788"/>
                  <a:pt x="278" y="788"/>
                </a:cubicBezTo>
                <a:cubicBezTo>
                  <a:pt x="278" y="784"/>
                  <a:pt x="274" y="780"/>
                  <a:pt x="270" y="780"/>
                </a:cubicBezTo>
                <a:close/>
                <a:moveTo>
                  <a:pt x="148" y="168"/>
                </a:moveTo>
                <a:cubicBezTo>
                  <a:pt x="148" y="207"/>
                  <a:pt x="148" y="208"/>
                  <a:pt x="148" y="208"/>
                </a:cubicBezTo>
                <a:cubicBezTo>
                  <a:pt x="148" y="212"/>
                  <a:pt x="152" y="216"/>
                  <a:pt x="157" y="216"/>
                </a:cubicBezTo>
                <a:cubicBezTo>
                  <a:pt x="157" y="244"/>
                  <a:pt x="157" y="244"/>
                  <a:pt x="157" y="244"/>
                </a:cubicBezTo>
                <a:cubicBezTo>
                  <a:pt x="157" y="249"/>
                  <a:pt x="160" y="253"/>
                  <a:pt x="165" y="253"/>
                </a:cubicBezTo>
                <a:cubicBezTo>
                  <a:pt x="177" y="253"/>
                  <a:pt x="177" y="253"/>
                  <a:pt x="177" y="253"/>
                </a:cubicBezTo>
                <a:cubicBezTo>
                  <a:pt x="182" y="253"/>
                  <a:pt x="186" y="249"/>
                  <a:pt x="186" y="244"/>
                </a:cubicBezTo>
                <a:cubicBezTo>
                  <a:pt x="186" y="216"/>
                  <a:pt x="186" y="216"/>
                  <a:pt x="186" y="216"/>
                </a:cubicBezTo>
                <a:cubicBezTo>
                  <a:pt x="190" y="216"/>
                  <a:pt x="194" y="212"/>
                  <a:pt x="194" y="208"/>
                </a:cubicBezTo>
                <a:cubicBezTo>
                  <a:pt x="194" y="168"/>
                  <a:pt x="194" y="168"/>
                  <a:pt x="194" y="168"/>
                </a:cubicBezTo>
                <a:cubicBezTo>
                  <a:pt x="194" y="164"/>
                  <a:pt x="190" y="160"/>
                  <a:pt x="186" y="160"/>
                </a:cubicBezTo>
                <a:cubicBezTo>
                  <a:pt x="157" y="160"/>
                  <a:pt x="157" y="160"/>
                  <a:pt x="157" y="160"/>
                </a:cubicBezTo>
                <a:cubicBezTo>
                  <a:pt x="152" y="160"/>
                  <a:pt x="148" y="164"/>
                  <a:pt x="148" y="168"/>
                </a:cubicBezTo>
                <a:close/>
                <a:moveTo>
                  <a:pt x="296" y="143"/>
                </a:moveTo>
                <a:cubicBezTo>
                  <a:pt x="296" y="136"/>
                  <a:pt x="290" y="129"/>
                  <a:pt x="282" y="129"/>
                </a:cubicBezTo>
                <a:cubicBezTo>
                  <a:pt x="275" y="129"/>
                  <a:pt x="269" y="136"/>
                  <a:pt x="269" y="143"/>
                </a:cubicBezTo>
                <a:cubicBezTo>
                  <a:pt x="269" y="151"/>
                  <a:pt x="275" y="157"/>
                  <a:pt x="282" y="157"/>
                </a:cubicBezTo>
                <a:cubicBezTo>
                  <a:pt x="290" y="157"/>
                  <a:pt x="296" y="151"/>
                  <a:pt x="296" y="143"/>
                </a:cubicBezTo>
                <a:close/>
                <a:moveTo>
                  <a:pt x="9" y="44"/>
                </a:moveTo>
                <a:cubicBezTo>
                  <a:pt x="9" y="83"/>
                  <a:pt x="9" y="84"/>
                  <a:pt x="9" y="84"/>
                </a:cubicBezTo>
                <a:cubicBezTo>
                  <a:pt x="9" y="88"/>
                  <a:pt x="13" y="92"/>
                  <a:pt x="18" y="92"/>
                </a:cubicBezTo>
                <a:cubicBezTo>
                  <a:pt x="18" y="120"/>
                  <a:pt x="18" y="120"/>
                  <a:pt x="18" y="120"/>
                </a:cubicBezTo>
                <a:cubicBezTo>
                  <a:pt x="18" y="125"/>
                  <a:pt x="22" y="129"/>
                  <a:pt x="26" y="129"/>
                </a:cubicBezTo>
                <a:cubicBezTo>
                  <a:pt x="39" y="129"/>
                  <a:pt x="39" y="129"/>
                  <a:pt x="39" y="129"/>
                </a:cubicBezTo>
                <a:cubicBezTo>
                  <a:pt x="43" y="129"/>
                  <a:pt x="47" y="125"/>
                  <a:pt x="47" y="120"/>
                </a:cubicBezTo>
                <a:cubicBezTo>
                  <a:pt x="47" y="92"/>
                  <a:pt x="47" y="92"/>
                  <a:pt x="47" y="92"/>
                </a:cubicBezTo>
                <a:cubicBezTo>
                  <a:pt x="52" y="92"/>
                  <a:pt x="56" y="88"/>
                  <a:pt x="56" y="84"/>
                </a:cubicBezTo>
                <a:cubicBezTo>
                  <a:pt x="56" y="44"/>
                  <a:pt x="56" y="44"/>
                  <a:pt x="56" y="44"/>
                </a:cubicBezTo>
                <a:cubicBezTo>
                  <a:pt x="56" y="40"/>
                  <a:pt x="52" y="36"/>
                  <a:pt x="47" y="36"/>
                </a:cubicBezTo>
                <a:cubicBezTo>
                  <a:pt x="18" y="36"/>
                  <a:pt x="18" y="36"/>
                  <a:pt x="18" y="36"/>
                </a:cubicBezTo>
                <a:cubicBezTo>
                  <a:pt x="13" y="36"/>
                  <a:pt x="9" y="40"/>
                  <a:pt x="9" y="44"/>
                </a:cubicBezTo>
                <a:close/>
                <a:moveTo>
                  <a:pt x="603" y="887"/>
                </a:moveTo>
                <a:cubicBezTo>
                  <a:pt x="603" y="890"/>
                  <a:pt x="604" y="893"/>
                  <a:pt x="605" y="896"/>
                </a:cubicBezTo>
                <a:cubicBezTo>
                  <a:pt x="608" y="888"/>
                  <a:pt x="611" y="881"/>
                  <a:pt x="614" y="874"/>
                </a:cubicBezTo>
                <a:cubicBezTo>
                  <a:pt x="607" y="875"/>
                  <a:pt x="603" y="881"/>
                  <a:pt x="603" y="887"/>
                </a:cubicBezTo>
                <a:close/>
                <a:moveTo>
                  <a:pt x="584" y="912"/>
                </a:moveTo>
                <a:cubicBezTo>
                  <a:pt x="584" y="908"/>
                  <a:pt x="580" y="904"/>
                  <a:pt x="575" y="904"/>
                </a:cubicBezTo>
                <a:cubicBezTo>
                  <a:pt x="547" y="904"/>
                  <a:pt x="546" y="904"/>
                  <a:pt x="546" y="904"/>
                </a:cubicBezTo>
                <a:cubicBezTo>
                  <a:pt x="542" y="904"/>
                  <a:pt x="538" y="908"/>
                  <a:pt x="538" y="912"/>
                </a:cubicBezTo>
                <a:cubicBezTo>
                  <a:pt x="538" y="951"/>
                  <a:pt x="538" y="951"/>
                  <a:pt x="538" y="951"/>
                </a:cubicBezTo>
                <a:cubicBezTo>
                  <a:pt x="538" y="956"/>
                  <a:pt x="542" y="960"/>
                  <a:pt x="546" y="960"/>
                </a:cubicBezTo>
                <a:cubicBezTo>
                  <a:pt x="546" y="963"/>
                  <a:pt x="546" y="966"/>
                  <a:pt x="546" y="968"/>
                </a:cubicBezTo>
                <a:cubicBezTo>
                  <a:pt x="566" y="979"/>
                  <a:pt x="566" y="979"/>
                  <a:pt x="566" y="979"/>
                </a:cubicBezTo>
                <a:cubicBezTo>
                  <a:pt x="569" y="973"/>
                  <a:pt x="572" y="967"/>
                  <a:pt x="575" y="962"/>
                </a:cubicBezTo>
                <a:cubicBezTo>
                  <a:pt x="575" y="960"/>
                  <a:pt x="575" y="960"/>
                  <a:pt x="575" y="960"/>
                </a:cubicBezTo>
                <a:cubicBezTo>
                  <a:pt x="576" y="960"/>
                  <a:pt x="576" y="960"/>
                  <a:pt x="576" y="960"/>
                </a:cubicBezTo>
                <a:cubicBezTo>
                  <a:pt x="579" y="955"/>
                  <a:pt x="581" y="950"/>
                  <a:pt x="584" y="944"/>
                </a:cubicBezTo>
                <a:cubicBezTo>
                  <a:pt x="584" y="912"/>
                  <a:pt x="584" y="912"/>
                  <a:pt x="584" y="912"/>
                </a:cubicBezTo>
                <a:close/>
                <a:moveTo>
                  <a:pt x="583" y="873"/>
                </a:moveTo>
                <a:cubicBezTo>
                  <a:pt x="595" y="873"/>
                  <a:pt x="595" y="873"/>
                  <a:pt x="595" y="873"/>
                </a:cubicBezTo>
                <a:cubicBezTo>
                  <a:pt x="600" y="873"/>
                  <a:pt x="604" y="869"/>
                  <a:pt x="604" y="864"/>
                </a:cubicBezTo>
                <a:cubicBezTo>
                  <a:pt x="604" y="836"/>
                  <a:pt x="604" y="836"/>
                  <a:pt x="604" y="836"/>
                </a:cubicBezTo>
                <a:cubicBezTo>
                  <a:pt x="608" y="836"/>
                  <a:pt x="612" y="832"/>
                  <a:pt x="612" y="828"/>
                </a:cubicBezTo>
                <a:cubicBezTo>
                  <a:pt x="612" y="788"/>
                  <a:pt x="612" y="788"/>
                  <a:pt x="612" y="788"/>
                </a:cubicBezTo>
                <a:cubicBezTo>
                  <a:pt x="612" y="784"/>
                  <a:pt x="608" y="780"/>
                  <a:pt x="604" y="780"/>
                </a:cubicBezTo>
                <a:cubicBezTo>
                  <a:pt x="575" y="780"/>
                  <a:pt x="575" y="780"/>
                  <a:pt x="575" y="780"/>
                </a:cubicBezTo>
                <a:cubicBezTo>
                  <a:pt x="570" y="780"/>
                  <a:pt x="566" y="784"/>
                  <a:pt x="566" y="788"/>
                </a:cubicBezTo>
                <a:cubicBezTo>
                  <a:pt x="566" y="827"/>
                  <a:pt x="566" y="828"/>
                  <a:pt x="566" y="828"/>
                </a:cubicBezTo>
                <a:cubicBezTo>
                  <a:pt x="566" y="832"/>
                  <a:pt x="570" y="836"/>
                  <a:pt x="575" y="836"/>
                </a:cubicBezTo>
                <a:cubicBezTo>
                  <a:pt x="575" y="864"/>
                  <a:pt x="575" y="864"/>
                  <a:pt x="575" y="864"/>
                </a:cubicBezTo>
                <a:cubicBezTo>
                  <a:pt x="575" y="869"/>
                  <a:pt x="578" y="873"/>
                  <a:pt x="583" y="873"/>
                </a:cubicBezTo>
                <a:close/>
                <a:moveTo>
                  <a:pt x="129" y="143"/>
                </a:moveTo>
                <a:cubicBezTo>
                  <a:pt x="129" y="136"/>
                  <a:pt x="123" y="129"/>
                  <a:pt x="115" y="129"/>
                </a:cubicBezTo>
                <a:cubicBezTo>
                  <a:pt x="108" y="129"/>
                  <a:pt x="102" y="136"/>
                  <a:pt x="102" y="143"/>
                </a:cubicBezTo>
                <a:cubicBezTo>
                  <a:pt x="102" y="151"/>
                  <a:pt x="108" y="157"/>
                  <a:pt x="115" y="157"/>
                </a:cubicBezTo>
                <a:cubicBezTo>
                  <a:pt x="123" y="157"/>
                  <a:pt x="129" y="151"/>
                  <a:pt x="129" y="143"/>
                </a:cubicBezTo>
                <a:close/>
                <a:moveTo>
                  <a:pt x="92" y="168"/>
                </a:moveTo>
                <a:cubicBezTo>
                  <a:pt x="92" y="207"/>
                  <a:pt x="92" y="208"/>
                  <a:pt x="92" y="208"/>
                </a:cubicBezTo>
                <a:cubicBezTo>
                  <a:pt x="92" y="212"/>
                  <a:pt x="96" y="216"/>
                  <a:pt x="101" y="216"/>
                </a:cubicBezTo>
                <a:cubicBezTo>
                  <a:pt x="101" y="244"/>
                  <a:pt x="101" y="244"/>
                  <a:pt x="101" y="244"/>
                </a:cubicBezTo>
                <a:cubicBezTo>
                  <a:pt x="101" y="249"/>
                  <a:pt x="105" y="253"/>
                  <a:pt x="109" y="253"/>
                </a:cubicBezTo>
                <a:cubicBezTo>
                  <a:pt x="121" y="253"/>
                  <a:pt x="122" y="253"/>
                  <a:pt x="122" y="253"/>
                </a:cubicBezTo>
                <a:cubicBezTo>
                  <a:pt x="126" y="253"/>
                  <a:pt x="130" y="249"/>
                  <a:pt x="130" y="244"/>
                </a:cubicBezTo>
                <a:cubicBezTo>
                  <a:pt x="130" y="216"/>
                  <a:pt x="130" y="216"/>
                  <a:pt x="130" y="216"/>
                </a:cubicBezTo>
                <a:cubicBezTo>
                  <a:pt x="135" y="216"/>
                  <a:pt x="139" y="212"/>
                  <a:pt x="139" y="208"/>
                </a:cubicBezTo>
                <a:cubicBezTo>
                  <a:pt x="139" y="168"/>
                  <a:pt x="139" y="168"/>
                  <a:pt x="139" y="168"/>
                </a:cubicBezTo>
                <a:cubicBezTo>
                  <a:pt x="139" y="164"/>
                  <a:pt x="135" y="160"/>
                  <a:pt x="130" y="160"/>
                </a:cubicBezTo>
                <a:cubicBezTo>
                  <a:pt x="101" y="160"/>
                  <a:pt x="101" y="160"/>
                  <a:pt x="101" y="160"/>
                </a:cubicBezTo>
                <a:cubicBezTo>
                  <a:pt x="96" y="160"/>
                  <a:pt x="92" y="164"/>
                  <a:pt x="92" y="168"/>
                </a:cubicBezTo>
                <a:close/>
                <a:moveTo>
                  <a:pt x="472" y="873"/>
                </a:moveTo>
                <a:cubicBezTo>
                  <a:pt x="484" y="873"/>
                  <a:pt x="484" y="873"/>
                  <a:pt x="484" y="873"/>
                </a:cubicBezTo>
                <a:cubicBezTo>
                  <a:pt x="489" y="873"/>
                  <a:pt x="492" y="869"/>
                  <a:pt x="492" y="864"/>
                </a:cubicBezTo>
                <a:cubicBezTo>
                  <a:pt x="492" y="836"/>
                  <a:pt x="492" y="836"/>
                  <a:pt x="492" y="836"/>
                </a:cubicBezTo>
                <a:cubicBezTo>
                  <a:pt x="497" y="836"/>
                  <a:pt x="501" y="832"/>
                  <a:pt x="501" y="828"/>
                </a:cubicBezTo>
                <a:cubicBezTo>
                  <a:pt x="501" y="788"/>
                  <a:pt x="501" y="788"/>
                  <a:pt x="501" y="788"/>
                </a:cubicBezTo>
                <a:cubicBezTo>
                  <a:pt x="501" y="784"/>
                  <a:pt x="497" y="780"/>
                  <a:pt x="492" y="780"/>
                </a:cubicBezTo>
                <a:cubicBezTo>
                  <a:pt x="464" y="780"/>
                  <a:pt x="463" y="780"/>
                  <a:pt x="463" y="780"/>
                </a:cubicBezTo>
                <a:cubicBezTo>
                  <a:pt x="459" y="780"/>
                  <a:pt x="455" y="784"/>
                  <a:pt x="455" y="788"/>
                </a:cubicBezTo>
                <a:cubicBezTo>
                  <a:pt x="455" y="827"/>
                  <a:pt x="455" y="828"/>
                  <a:pt x="455" y="828"/>
                </a:cubicBezTo>
                <a:cubicBezTo>
                  <a:pt x="455" y="832"/>
                  <a:pt x="459" y="836"/>
                  <a:pt x="463" y="836"/>
                </a:cubicBezTo>
                <a:cubicBezTo>
                  <a:pt x="463" y="864"/>
                  <a:pt x="463" y="864"/>
                  <a:pt x="463" y="864"/>
                </a:cubicBezTo>
                <a:cubicBezTo>
                  <a:pt x="463" y="869"/>
                  <a:pt x="467" y="873"/>
                  <a:pt x="472" y="873"/>
                </a:cubicBezTo>
                <a:close/>
                <a:moveTo>
                  <a:pt x="527" y="873"/>
                </a:moveTo>
                <a:cubicBezTo>
                  <a:pt x="540" y="873"/>
                  <a:pt x="540" y="873"/>
                  <a:pt x="540" y="873"/>
                </a:cubicBezTo>
                <a:cubicBezTo>
                  <a:pt x="544" y="873"/>
                  <a:pt x="548" y="869"/>
                  <a:pt x="548" y="864"/>
                </a:cubicBezTo>
                <a:cubicBezTo>
                  <a:pt x="548" y="836"/>
                  <a:pt x="548" y="836"/>
                  <a:pt x="548" y="836"/>
                </a:cubicBezTo>
                <a:cubicBezTo>
                  <a:pt x="553" y="836"/>
                  <a:pt x="557" y="832"/>
                  <a:pt x="557" y="828"/>
                </a:cubicBezTo>
                <a:cubicBezTo>
                  <a:pt x="557" y="788"/>
                  <a:pt x="557" y="788"/>
                  <a:pt x="557" y="788"/>
                </a:cubicBezTo>
                <a:cubicBezTo>
                  <a:pt x="557" y="784"/>
                  <a:pt x="553" y="780"/>
                  <a:pt x="548" y="780"/>
                </a:cubicBezTo>
                <a:cubicBezTo>
                  <a:pt x="519" y="780"/>
                  <a:pt x="519" y="780"/>
                  <a:pt x="519" y="780"/>
                </a:cubicBezTo>
                <a:cubicBezTo>
                  <a:pt x="514" y="780"/>
                  <a:pt x="510" y="784"/>
                  <a:pt x="510" y="788"/>
                </a:cubicBezTo>
                <a:cubicBezTo>
                  <a:pt x="510" y="827"/>
                  <a:pt x="510" y="828"/>
                  <a:pt x="510" y="828"/>
                </a:cubicBezTo>
                <a:cubicBezTo>
                  <a:pt x="510" y="832"/>
                  <a:pt x="514" y="836"/>
                  <a:pt x="519" y="836"/>
                </a:cubicBezTo>
                <a:cubicBezTo>
                  <a:pt x="519" y="864"/>
                  <a:pt x="519" y="864"/>
                  <a:pt x="519" y="864"/>
                </a:cubicBezTo>
                <a:cubicBezTo>
                  <a:pt x="519" y="869"/>
                  <a:pt x="523" y="873"/>
                  <a:pt x="527" y="873"/>
                </a:cubicBezTo>
                <a:close/>
                <a:moveTo>
                  <a:pt x="443" y="501"/>
                </a:moveTo>
                <a:cubicBezTo>
                  <a:pt x="455" y="501"/>
                  <a:pt x="456" y="501"/>
                  <a:pt x="456" y="501"/>
                </a:cubicBezTo>
                <a:cubicBezTo>
                  <a:pt x="460" y="501"/>
                  <a:pt x="464" y="497"/>
                  <a:pt x="464" y="492"/>
                </a:cubicBezTo>
                <a:cubicBezTo>
                  <a:pt x="464" y="464"/>
                  <a:pt x="464" y="464"/>
                  <a:pt x="464" y="464"/>
                </a:cubicBezTo>
                <a:cubicBezTo>
                  <a:pt x="469" y="464"/>
                  <a:pt x="473" y="460"/>
                  <a:pt x="473" y="456"/>
                </a:cubicBezTo>
                <a:cubicBezTo>
                  <a:pt x="473" y="416"/>
                  <a:pt x="473" y="416"/>
                  <a:pt x="473" y="416"/>
                </a:cubicBezTo>
                <a:cubicBezTo>
                  <a:pt x="473" y="412"/>
                  <a:pt x="469" y="408"/>
                  <a:pt x="464" y="408"/>
                </a:cubicBezTo>
                <a:cubicBezTo>
                  <a:pt x="435" y="408"/>
                  <a:pt x="435" y="408"/>
                  <a:pt x="435" y="408"/>
                </a:cubicBezTo>
                <a:cubicBezTo>
                  <a:pt x="430" y="408"/>
                  <a:pt x="426" y="412"/>
                  <a:pt x="426" y="416"/>
                </a:cubicBezTo>
                <a:cubicBezTo>
                  <a:pt x="426" y="455"/>
                  <a:pt x="426" y="456"/>
                  <a:pt x="426" y="456"/>
                </a:cubicBezTo>
                <a:cubicBezTo>
                  <a:pt x="426" y="460"/>
                  <a:pt x="430" y="464"/>
                  <a:pt x="435" y="464"/>
                </a:cubicBezTo>
                <a:cubicBezTo>
                  <a:pt x="435" y="492"/>
                  <a:pt x="435" y="492"/>
                  <a:pt x="435" y="492"/>
                </a:cubicBezTo>
                <a:cubicBezTo>
                  <a:pt x="435" y="497"/>
                  <a:pt x="439" y="501"/>
                  <a:pt x="443" y="501"/>
                </a:cubicBezTo>
                <a:close/>
                <a:moveTo>
                  <a:pt x="311" y="501"/>
                </a:moveTo>
                <a:cubicBezTo>
                  <a:pt x="303" y="501"/>
                  <a:pt x="297" y="508"/>
                  <a:pt x="297" y="515"/>
                </a:cubicBezTo>
                <a:cubicBezTo>
                  <a:pt x="297" y="523"/>
                  <a:pt x="303" y="529"/>
                  <a:pt x="311" y="529"/>
                </a:cubicBezTo>
                <a:cubicBezTo>
                  <a:pt x="318" y="529"/>
                  <a:pt x="325" y="523"/>
                  <a:pt x="325" y="515"/>
                </a:cubicBezTo>
                <a:cubicBezTo>
                  <a:pt x="325" y="508"/>
                  <a:pt x="318" y="501"/>
                  <a:pt x="311" y="501"/>
                </a:cubicBezTo>
                <a:close/>
                <a:moveTo>
                  <a:pt x="455" y="292"/>
                </a:moveTo>
                <a:cubicBezTo>
                  <a:pt x="455" y="331"/>
                  <a:pt x="455" y="332"/>
                  <a:pt x="455" y="332"/>
                </a:cubicBezTo>
                <a:cubicBezTo>
                  <a:pt x="455" y="336"/>
                  <a:pt x="459" y="340"/>
                  <a:pt x="463" y="340"/>
                </a:cubicBezTo>
                <a:cubicBezTo>
                  <a:pt x="463" y="368"/>
                  <a:pt x="463" y="368"/>
                  <a:pt x="463" y="368"/>
                </a:cubicBezTo>
                <a:cubicBezTo>
                  <a:pt x="463" y="373"/>
                  <a:pt x="467" y="377"/>
                  <a:pt x="472" y="377"/>
                </a:cubicBezTo>
                <a:cubicBezTo>
                  <a:pt x="484" y="377"/>
                  <a:pt x="484" y="377"/>
                  <a:pt x="484" y="377"/>
                </a:cubicBezTo>
                <a:cubicBezTo>
                  <a:pt x="489" y="377"/>
                  <a:pt x="492" y="373"/>
                  <a:pt x="492" y="368"/>
                </a:cubicBezTo>
                <a:cubicBezTo>
                  <a:pt x="492" y="340"/>
                  <a:pt x="492" y="340"/>
                  <a:pt x="492" y="340"/>
                </a:cubicBezTo>
                <a:cubicBezTo>
                  <a:pt x="497" y="340"/>
                  <a:pt x="501" y="336"/>
                  <a:pt x="501" y="332"/>
                </a:cubicBezTo>
                <a:cubicBezTo>
                  <a:pt x="501" y="292"/>
                  <a:pt x="501" y="292"/>
                  <a:pt x="501" y="292"/>
                </a:cubicBezTo>
                <a:cubicBezTo>
                  <a:pt x="501" y="288"/>
                  <a:pt x="497" y="284"/>
                  <a:pt x="492" y="284"/>
                </a:cubicBezTo>
                <a:cubicBezTo>
                  <a:pt x="464" y="284"/>
                  <a:pt x="463" y="284"/>
                  <a:pt x="463" y="284"/>
                </a:cubicBezTo>
                <a:cubicBezTo>
                  <a:pt x="459" y="284"/>
                  <a:pt x="455" y="288"/>
                  <a:pt x="455" y="292"/>
                </a:cubicBezTo>
                <a:close/>
                <a:moveTo>
                  <a:pt x="639" y="625"/>
                </a:moveTo>
                <a:cubicBezTo>
                  <a:pt x="643" y="625"/>
                  <a:pt x="646" y="625"/>
                  <a:pt x="648" y="625"/>
                </a:cubicBezTo>
                <a:cubicBezTo>
                  <a:pt x="646" y="593"/>
                  <a:pt x="643" y="562"/>
                  <a:pt x="637" y="532"/>
                </a:cubicBezTo>
                <a:cubicBezTo>
                  <a:pt x="631" y="532"/>
                  <a:pt x="630" y="532"/>
                  <a:pt x="630" y="532"/>
                </a:cubicBezTo>
                <a:cubicBezTo>
                  <a:pt x="626" y="532"/>
                  <a:pt x="622" y="536"/>
                  <a:pt x="622" y="540"/>
                </a:cubicBezTo>
                <a:cubicBezTo>
                  <a:pt x="622" y="579"/>
                  <a:pt x="622" y="580"/>
                  <a:pt x="622" y="580"/>
                </a:cubicBezTo>
                <a:cubicBezTo>
                  <a:pt x="622" y="584"/>
                  <a:pt x="626" y="588"/>
                  <a:pt x="630" y="588"/>
                </a:cubicBezTo>
                <a:cubicBezTo>
                  <a:pt x="630" y="616"/>
                  <a:pt x="630" y="616"/>
                  <a:pt x="630" y="616"/>
                </a:cubicBezTo>
                <a:cubicBezTo>
                  <a:pt x="630" y="621"/>
                  <a:pt x="634" y="625"/>
                  <a:pt x="639" y="625"/>
                </a:cubicBezTo>
                <a:close/>
                <a:moveTo>
                  <a:pt x="492" y="267"/>
                </a:moveTo>
                <a:cubicBezTo>
                  <a:pt x="492" y="260"/>
                  <a:pt x="485" y="253"/>
                  <a:pt x="478" y="253"/>
                </a:cubicBezTo>
                <a:cubicBezTo>
                  <a:pt x="470" y="253"/>
                  <a:pt x="464" y="260"/>
                  <a:pt x="464" y="267"/>
                </a:cubicBezTo>
                <a:cubicBezTo>
                  <a:pt x="464" y="275"/>
                  <a:pt x="470" y="281"/>
                  <a:pt x="478" y="281"/>
                </a:cubicBezTo>
                <a:cubicBezTo>
                  <a:pt x="485" y="281"/>
                  <a:pt x="492" y="275"/>
                  <a:pt x="492" y="267"/>
                </a:cubicBezTo>
                <a:close/>
                <a:moveTo>
                  <a:pt x="332" y="501"/>
                </a:moveTo>
                <a:cubicBezTo>
                  <a:pt x="344" y="501"/>
                  <a:pt x="344" y="501"/>
                  <a:pt x="344" y="501"/>
                </a:cubicBezTo>
                <a:cubicBezTo>
                  <a:pt x="349" y="501"/>
                  <a:pt x="353" y="497"/>
                  <a:pt x="353" y="492"/>
                </a:cubicBezTo>
                <a:cubicBezTo>
                  <a:pt x="353" y="464"/>
                  <a:pt x="353" y="464"/>
                  <a:pt x="353" y="464"/>
                </a:cubicBezTo>
                <a:cubicBezTo>
                  <a:pt x="357" y="464"/>
                  <a:pt x="361" y="460"/>
                  <a:pt x="361" y="456"/>
                </a:cubicBezTo>
                <a:cubicBezTo>
                  <a:pt x="361" y="416"/>
                  <a:pt x="361" y="416"/>
                  <a:pt x="361" y="416"/>
                </a:cubicBezTo>
                <a:cubicBezTo>
                  <a:pt x="361" y="412"/>
                  <a:pt x="357" y="408"/>
                  <a:pt x="353" y="408"/>
                </a:cubicBezTo>
                <a:cubicBezTo>
                  <a:pt x="324" y="408"/>
                  <a:pt x="324" y="408"/>
                  <a:pt x="324" y="408"/>
                </a:cubicBezTo>
                <a:cubicBezTo>
                  <a:pt x="319" y="408"/>
                  <a:pt x="315" y="412"/>
                  <a:pt x="315" y="416"/>
                </a:cubicBezTo>
                <a:cubicBezTo>
                  <a:pt x="315" y="455"/>
                  <a:pt x="315" y="456"/>
                  <a:pt x="315" y="456"/>
                </a:cubicBezTo>
                <a:cubicBezTo>
                  <a:pt x="315" y="460"/>
                  <a:pt x="319" y="464"/>
                  <a:pt x="324" y="464"/>
                </a:cubicBezTo>
                <a:cubicBezTo>
                  <a:pt x="324" y="492"/>
                  <a:pt x="324" y="492"/>
                  <a:pt x="324" y="492"/>
                </a:cubicBezTo>
                <a:cubicBezTo>
                  <a:pt x="324" y="497"/>
                  <a:pt x="327" y="501"/>
                  <a:pt x="332" y="501"/>
                </a:cubicBezTo>
                <a:close/>
                <a:moveTo>
                  <a:pt x="478" y="529"/>
                </a:moveTo>
                <a:cubicBezTo>
                  <a:pt x="485" y="529"/>
                  <a:pt x="492" y="523"/>
                  <a:pt x="492" y="515"/>
                </a:cubicBezTo>
                <a:cubicBezTo>
                  <a:pt x="492" y="508"/>
                  <a:pt x="485" y="501"/>
                  <a:pt x="478" y="501"/>
                </a:cubicBezTo>
                <a:cubicBezTo>
                  <a:pt x="470" y="501"/>
                  <a:pt x="464" y="508"/>
                  <a:pt x="464" y="515"/>
                </a:cubicBezTo>
                <a:cubicBezTo>
                  <a:pt x="464" y="523"/>
                  <a:pt x="470" y="529"/>
                  <a:pt x="478" y="529"/>
                </a:cubicBezTo>
                <a:close/>
                <a:moveTo>
                  <a:pt x="422" y="529"/>
                </a:moveTo>
                <a:cubicBezTo>
                  <a:pt x="430" y="529"/>
                  <a:pt x="436" y="523"/>
                  <a:pt x="436" y="515"/>
                </a:cubicBezTo>
                <a:cubicBezTo>
                  <a:pt x="436" y="508"/>
                  <a:pt x="430" y="501"/>
                  <a:pt x="422" y="501"/>
                </a:cubicBezTo>
                <a:cubicBezTo>
                  <a:pt x="415" y="501"/>
                  <a:pt x="408" y="508"/>
                  <a:pt x="408" y="515"/>
                </a:cubicBezTo>
                <a:cubicBezTo>
                  <a:pt x="408" y="523"/>
                  <a:pt x="415" y="529"/>
                  <a:pt x="422" y="529"/>
                </a:cubicBezTo>
                <a:close/>
                <a:moveTo>
                  <a:pt x="388" y="501"/>
                </a:moveTo>
                <a:cubicBezTo>
                  <a:pt x="400" y="501"/>
                  <a:pt x="400" y="501"/>
                  <a:pt x="400" y="501"/>
                </a:cubicBezTo>
                <a:cubicBezTo>
                  <a:pt x="405" y="501"/>
                  <a:pt x="408" y="497"/>
                  <a:pt x="408" y="492"/>
                </a:cubicBezTo>
                <a:cubicBezTo>
                  <a:pt x="408" y="464"/>
                  <a:pt x="408" y="464"/>
                  <a:pt x="408" y="464"/>
                </a:cubicBezTo>
                <a:cubicBezTo>
                  <a:pt x="413" y="464"/>
                  <a:pt x="417" y="460"/>
                  <a:pt x="417" y="456"/>
                </a:cubicBezTo>
                <a:cubicBezTo>
                  <a:pt x="417" y="416"/>
                  <a:pt x="417" y="416"/>
                  <a:pt x="417" y="416"/>
                </a:cubicBezTo>
                <a:cubicBezTo>
                  <a:pt x="417" y="412"/>
                  <a:pt x="413" y="408"/>
                  <a:pt x="408" y="408"/>
                </a:cubicBezTo>
                <a:cubicBezTo>
                  <a:pt x="380" y="408"/>
                  <a:pt x="379" y="408"/>
                  <a:pt x="379" y="408"/>
                </a:cubicBezTo>
                <a:cubicBezTo>
                  <a:pt x="375" y="408"/>
                  <a:pt x="371" y="412"/>
                  <a:pt x="371" y="416"/>
                </a:cubicBezTo>
                <a:cubicBezTo>
                  <a:pt x="371" y="455"/>
                  <a:pt x="371" y="456"/>
                  <a:pt x="371" y="456"/>
                </a:cubicBezTo>
                <a:cubicBezTo>
                  <a:pt x="371" y="460"/>
                  <a:pt x="375" y="464"/>
                  <a:pt x="379" y="464"/>
                </a:cubicBezTo>
                <a:cubicBezTo>
                  <a:pt x="379" y="492"/>
                  <a:pt x="379" y="492"/>
                  <a:pt x="379" y="492"/>
                </a:cubicBezTo>
                <a:cubicBezTo>
                  <a:pt x="379" y="497"/>
                  <a:pt x="383" y="501"/>
                  <a:pt x="388" y="501"/>
                </a:cubicBezTo>
                <a:close/>
                <a:moveTo>
                  <a:pt x="367" y="529"/>
                </a:moveTo>
                <a:cubicBezTo>
                  <a:pt x="374" y="529"/>
                  <a:pt x="380" y="523"/>
                  <a:pt x="380" y="515"/>
                </a:cubicBezTo>
                <a:cubicBezTo>
                  <a:pt x="380" y="508"/>
                  <a:pt x="374" y="501"/>
                  <a:pt x="367" y="501"/>
                </a:cubicBezTo>
                <a:cubicBezTo>
                  <a:pt x="359" y="501"/>
                  <a:pt x="353" y="508"/>
                  <a:pt x="353" y="515"/>
                </a:cubicBezTo>
                <a:cubicBezTo>
                  <a:pt x="353" y="523"/>
                  <a:pt x="359" y="529"/>
                  <a:pt x="367" y="529"/>
                </a:cubicBezTo>
                <a:close/>
                <a:moveTo>
                  <a:pt x="527" y="625"/>
                </a:moveTo>
                <a:cubicBezTo>
                  <a:pt x="540" y="625"/>
                  <a:pt x="540" y="625"/>
                  <a:pt x="540" y="625"/>
                </a:cubicBezTo>
                <a:cubicBezTo>
                  <a:pt x="544" y="625"/>
                  <a:pt x="548" y="621"/>
                  <a:pt x="548" y="616"/>
                </a:cubicBezTo>
                <a:cubicBezTo>
                  <a:pt x="548" y="588"/>
                  <a:pt x="548" y="588"/>
                  <a:pt x="548" y="588"/>
                </a:cubicBezTo>
                <a:cubicBezTo>
                  <a:pt x="553" y="588"/>
                  <a:pt x="557" y="584"/>
                  <a:pt x="557" y="580"/>
                </a:cubicBezTo>
                <a:cubicBezTo>
                  <a:pt x="557" y="540"/>
                  <a:pt x="557" y="540"/>
                  <a:pt x="557" y="540"/>
                </a:cubicBezTo>
                <a:cubicBezTo>
                  <a:pt x="557" y="536"/>
                  <a:pt x="553" y="532"/>
                  <a:pt x="548" y="532"/>
                </a:cubicBezTo>
                <a:cubicBezTo>
                  <a:pt x="519" y="532"/>
                  <a:pt x="519" y="532"/>
                  <a:pt x="519" y="532"/>
                </a:cubicBezTo>
                <a:cubicBezTo>
                  <a:pt x="514" y="532"/>
                  <a:pt x="510" y="536"/>
                  <a:pt x="510" y="540"/>
                </a:cubicBezTo>
                <a:cubicBezTo>
                  <a:pt x="510" y="579"/>
                  <a:pt x="510" y="580"/>
                  <a:pt x="510" y="580"/>
                </a:cubicBezTo>
                <a:cubicBezTo>
                  <a:pt x="510" y="584"/>
                  <a:pt x="514" y="588"/>
                  <a:pt x="519" y="588"/>
                </a:cubicBezTo>
                <a:cubicBezTo>
                  <a:pt x="519" y="616"/>
                  <a:pt x="519" y="616"/>
                  <a:pt x="519" y="616"/>
                </a:cubicBezTo>
                <a:cubicBezTo>
                  <a:pt x="519" y="621"/>
                  <a:pt x="523" y="625"/>
                  <a:pt x="527" y="625"/>
                </a:cubicBezTo>
                <a:close/>
                <a:moveTo>
                  <a:pt x="472" y="625"/>
                </a:moveTo>
                <a:cubicBezTo>
                  <a:pt x="484" y="625"/>
                  <a:pt x="484" y="625"/>
                  <a:pt x="484" y="625"/>
                </a:cubicBezTo>
                <a:cubicBezTo>
                  <a:pt x="489" y="625"/>
                  <a:pt x="492" y="621"/>
                  <a:pt x="492" y="616"/>
                </a:cubicBezTo>
                <a:cubicBezTo>
                  <a:pt x="492" y="588"/>
                  <a:pt x="492" y="588"/>
                  <a:pt x="492" y="588"/>
                </a:cubicBezTo>
                <a:cubicBezTo>
                  <a:pt x="497" y="588"/>
                  <a:pt x="501" y="584"/>
                  <a:pt x="501" y="580"/>
                </a:cubicBezTo>
                <a:cubicBezTo>
                  <a:pt x="501" y="540"/>
                  <a:pt x="501" y="540"/>
                  <a:pt x="501" y="540"/>
                </a:cubicBezTo>
                <a:cubicBezTo>
                  <a:pt x="501" y="536"/>
                  <a:pt x="497" y="532"/>
                  <a:pt x="492" y="532"/>
                </a:cubicBezTo>
                <a:cubicBezTo>
                  <a:pt x="464" y="532"/>
                  <a:pt x="463" y="532"/>
                  <a:pt x="463" y="532"/>
                </a:cubicBezTo>
                <a:cubicBezTo>
                  <a:pt x="459" y="532"/>
                  <a:pt x="455" y="536"/>
                  <a:pt x="455" y="540"/>
                </a:cubicBezTo>
                <a:cubicBezTo>
                  <a:pt x="455" y="579"/>
                  <a:pt x="455" y="580"/>
                  <a:pt x="455" y="580"/>
                </a:cubicBezTo>
                <a:cubicBezTo>
                  <a:pt x="455" y="584"/>
                  <a:pt x="459" y="588"/>
                  <a:pt x="463" y="588"/>
                </a:cubicBezTo>
                <a:cubicBezTo>
                  <a:pt x="463" y="616"/>
                  <a:pt x="463" y="616"/>
                  <a:pt x="463" y="616"/>
                </a:cubicBezTo>
                <a:cubicBezTo>
                  <a:pt x="463" y="621"/>
                  <a:pt x="467" y="625"/>
                  <a:pt x="472" y="625"/>
                </a:cubicBezTo>
                <a:close/>
                <a:moveTo>
                  <a:pt x="436" y="267"/>
                </a:moveTo>
                <a:cubicBezTo>
                  <a:pt x="436" y="260"/>
                  <a:pt x="430" y="253"/>
                  <a:pt x="422" y="253"/>
                </a:cubicBezTo>
                <a:cubicBezTo>
                  <a:pt x="415" y="253"/>
                  <a:pt x="408" y="260"/>
                  <a:pt x="408" y="267"/>
                </a:cubicBezTo>
                <a:cubicBezTo>
                  <a:pt x="408" y="275"/>
                  <a:pt x="415" y="281"/>
                  <a:pt x="422" y="281"/>
                </a:cubicBezTo>
                <a:cubicBezTo>
                  <a:pt x="430" y="281"/>
                  <a:pt x="436" y="275"/>
                  <a:pt x="436" y="267"/>
                </a:cubicBezTo>
                <a:close/>
                <a:moveTo>
                  <a:pt x="416" y="625"/>
                </a:moveTo>
                <a:cubicBezTo>
                  <a:pt x="428" y="625"/>
                  <a:pt x="428" y="625"/>
                  <a:pt x="428" y="625"/>
                </a:cubicBezTo>
                <a:cubicBezTo>
                  <a:pt x="433" y="625"/>
                  <a:pt x="437" y="621"/>
                  <a:pt x="437" y="616"/>
                </a:cubicBezTo>
                <a:cubicBezTo>
                  <a:pt x="437" y="588"/>
                  <a:pt x="437" y="588"/>
                  <a:pt x="437" y="588"/>
                </a:cubicBezTo>
                <a:cubicBezTo>
                  <a:pt x="441" y="588"/>
                  <a:pt x="445" y="584"/>
                  <a:pt x="445" y="580"/>
                </a:cubicBezTo>
                <a:cubicBezTo>
                  <a:pt x="445" y="540"/>
                  <a:pt x="445" y="540"/>
                  <a:pt x="445" y="540"/>
                </a:cubicBezTo>
                <a:cubicBezTo>
                  <a:pt x="445" y="536"/>
                  <a:pt x="441" y="532"/>
                  <a:pt x="437" y="532"/>
                </a:cubicBezTo>
                <a:cubicBezTo>
                  <a:pt x="408" y="532"/>
                  <a:pt x="408" y="532"/>
                  <a:pt x="408" y="532"/>
                </a:cubicBezTo>
                <a:cubicBezTo>
                  <a:pt x="403" y="532"/>
                  <a:pt x="399" y="536"/>
                  <a:pt x="399" y="540"/>
                </a:cubicBezTo>
                <a:cubicBezTo>
                  <a:pt x="399" y="579"/>
                  <a:pt x="399" y="580"/>
                  <a:pt x="399" y="580"/>
                </a:cubicBezTo>
                <a:cubicBezTo>
                  <a:pt x="399" y="584"/>
                  <a:pt x="403" y="588"/>
                  <a:pt x="408" y="588"/>
                </a:cubicBezTo>
                <a:cubicBezTo>
                  <a:pt x="408" y="616"/>
                  <a:pt x="408" y="616"/>
                  <a:pt x="408" y="616"/>
                </a:cubicBezTo>
                <a:cubicBezTo>
                  <a:pt x="408" y="621"/>
                  <a:pt x="411" y="625"/>
                  <a:pt x="416" y="625"/>
                </a:cubicBezTo>
                <a:close/>
                <a:moveTo>
                  <a:pt x="583" y="625"/>
                </a:moveTo>
                <a:cubicBezTo>
                  <a:pt x="595" y="625"/>
                  <a:pt x="595" y="625"/>
                  <a:pt x="595" y="625"/>
                </a:cubicBezTo>
                <a:cubicBezTo>
                  <a:pt x="600" y="625"/>
                  <a:pt x="604" y="621"/>
                  <a:pt x="604" y="616"/>
                </a:cubicBezTo>
                <a:cubicBezTo>
                  <a:pt x="604" y="588"/>
                  <a:pt x="604" y="588"/>
                  <a:pt x="604" y="588"/>
                </a:cubicBezTo>
                <a:cubicBezTo>
                  <a:pt x="608" y="588"/>
                  <a:pt x="612" y="584"/>
                  <a:pt x="612" y="580"/>
                </a:cubicBezTo>
                <a:cubicBezTo>
                  <a:pt x="612" y="540"/>
                  <a:pt x="612" y="540"/>
                  <a:pt x="612" y="540"/>
                </a:cubicBezTo>
                <a:cubicBezTo>
                  <a:pt x="612" y="536"/>
                  <a:pt x="608" y="532"/>
                  <a:pt x="604" y="532"/>
                </a:cubicBezTo>
                <a:cubicBezTo>
                  <a:pt x="575" y="532"/>
                  <a:pt x="575" y="532"/>
                  <a:pt x="575" y="532"/>
                </a:cubicBezTo>
                <a:cubicBezTo>
                  <a:pt x="570" y="532"/>
                  <a:pt x="566" y="536"/>
                  <a:pt x="566" y="540"/>
                </a:cubicBezTo>
                <a:cubicBezTo>
                  <a:pt x="566" y="579"/>
                  <a:pt x="566" y="580"/>
                  <a:pt x="566" y="580"/>
                </a:cubicBezTo>
                <a:cubicBezTo>
                  <a:pt x="566" y="584"/>
                  <a:pt x="570" y="588"/>
                  <a:pt x="575" y="588"/>
                </a:cubicBezTo>
                <a:cubicBezTo>
                  <a:pt x="575" y="616"/>
                  <a:pt x="575" y="616"/>
                  <a:pt x="575" y="616"/>
                </a:cubicBezTo>
                <a:cubicBezTo>
                  <a:pt x="575" y="621"/>
                  <a:pt x="578" y="625"/>
                  <a:pt x="583" y="625"/>
                </a:cubicBezTo>
                <a:close/>
                <a:moveTo>
                  <a:pt x="399" y="292"/>
                </a:moveTo>
                <a:cubicBezTo>
                  <a:pt x="399" y="331"/>
                  <a:pt x="399" y="332"/>
                  <a:pt x="399" y="332"/>
                </a:cubicBezTo>
                <a:cubicBezTo>
                  <a:pt x="399" y="336"/>
                  <a:pt x="403" y="340"/>
                  <a:pt x="408" y="340"/>
                </a:cubicBezTo>
                <a:cubicBezTo>
                  <a:pt x="408" y="368"/>
                  <a:pt x="408" y="368"/>
                  <a:pt x="408" y="368"/>
                </a:cubicBezTo>
                <a:cubicBezTo>
                  <a:pt x="408" y="373"/>
                  <a:pt x="411" y="377"/>
                  <a:pt x="416" y="377"/>
                </a:cubicBezTo>
                <a:cubicBezTo>
                  <a:pt x="428" y="377"/>
                  <a:pt x="428" y="377"/>
                  <a:pt x="428" y="377"/>
                </a:cubicBezTo>
                <a:cubicBezTo>
                  <a:pt x="433" y="377"/>
                  <a:pt x="437" y="373"/>
                  <a:pt x="437" y="368"/>
                </a:cubicBezTo>
                <a:cubicBezTo>
                  <a:pt x="437" y="340"/>
                  <a:pt x="437" y="340"/>
                  <a:pt x="437" y="340"/>
                </a:cubicBezTo>
                <a:cubicBezTo>
                  <a:pt x="441" y="340"/>
                  <a:pt x="445" y="336"/>
                  <a:pt x="445" y="332"/>
                </a:cubicBezTo>
                <a:cubicBezTo>
                  <a:pt x="445" y="292"/>
                  <a:pt x="445" y="292"/>
                  <a:pt x="445" y="292"/>
                </a:cubicBezTo>
                <a:cubicBezTo>
                  <a:pt x="445" y="288"/>
                  <a:pt x="441" y="284"/>
                  <a:pt x="437" y="284"/>
                </a:cubicBezTo>
                <a:cubicBezTo>
                  <a:pt x="408" y="284"/>
                  <a:pt x="408" y="284"/>
                  <a:pt x="408" y="284"/>
                </a:cubicBezTo>
                <a:cubicBezTo>
                  <a:pt x="403" y="284"/>
                  <a:pt x="399" y="288"/>
                  <a:pt x="399" y="292"/>
                </a:cubicBezTo>
                <a:close/>
                <a:moveTo>
                  <a:pt x="305" y="625"/>
                </a:moveTo>
                <a:cubicBezTo>
                  <a:pt x="317" y="625"/>
                  <a:pt x="317" y="625"/>
                  <a:pt x="317" y="625"/>
                </a:cubicBezTo>
                <a:cubicBezTo>
                  <a:pt x="322" y="625"/>
                  <a:pt x="325" y="621"/>
                  <a:pt x="325" y="616"/>
                </a:cubicBezTo>
                <a:cubicBezTo>
                  <a:pt x="325" y="588"/>
                  <a:pt x="325" y="588"/>
                  <a:pt x="325" y="588"/>
                </a:cubicBezTo>
                <a:cubicBezTo>
                  <a:pt x="330" y="588"/>
                  <a:pt x="334" y="584"/>
                  <a:pt x="334" y="580"/>
                </a:cubicBezTo>
                <a:cubicBezTo>
                  <a:pt x="334" y="540"/>
                  <a:pt x="334" y="540"/>
                  <a:pt x="334" y="540"/>
                </a:cubicBezTo>
                <a:cubicBezTo>
                  <a:pt x="334" y="536"/>
                  <a:pt x="330" y="532"/>
                  <a:pt x="325" y="532"/>
                </a:cubicBezTo>
                <a:cubicBezTo>
                  <a:pt x="297" y="532"/>
                  <a:pt x="296" y="532"/>
                  <a:pt x="296" y="532"/>
                </a:cubicBezTo>
                <a:cubicBezTo>
                  <a:pt x="292" y="532"/>
                  <a:pt x="288" y="536"/>
                  <a:pt x="288" y="540"/>
                </a:cubicBezTo>
                <a:cubicBezTo>
                  <a:pt x="288" y="579"/>
                  <a:pt x="288" y="580"/>
                  <a:pt x="288" y="580"/>
                </a:cubicBezTo>
                <a:cubicBezTo>
                  <a:pt x="288" y="584"/>
                  <a:pt x="292" y="588"/>
                  <a:pt x="296" y="588"/>
                </a:cubicBezTo>
                <a:cubicBezTo>
                  <a:pt x="296" y="616"/>
                  <a:pt x="296" y="616"/>
                  <a:pt x="296" y="616"/>
                </a:cubicBezTo>
                <a:cubicBezTo>
                  <a:pt x="296" y="621"/>
                  <a:pt x="300" y="625"/>
                  <a:pt x="305" y="625"/>
                </a:cubicBezTo>
                <a:close/>
                <a:moveTo>
                  <a:pt x="360" y="625"/>
                </a:moveTo>
                <a:cubicBezTo>
                  <a:pt x="373" y="625"/>
                  <a:pt x="373" y="625"/>
                  <a:pt x="373" y="625"/>
                </a:cubicBezTo>
                <a:cubicBezTo>
                  <a:pt x="377" y="625"/>
                  <a:pt x="381" y="621"/>
                  <a:pt x="381" y="616"/>
                </a:cubicBezTo>
                <a:cubicBezTo>
                  <a:pt x="381" y="588"/>
                  <a:pt x="381" y="588"/>
                  <a:pt x="381" y="588"/>
                </a:cubicBezTo>
                <a:cubicBezTo>
                  <a:pt x="386" y="588"/>
                  <a:pt x="390" y="584"/>
                  <a:pt x="390" y="580"/>
                </a:cubicBezTo>
                <a:cubicBezTo>
                  <a:pt x="390" y="540"/>
                  <a:pt x="390" y="540"/>
                  <a:pt x="390" y="540"/>
                </a:cubicBezTo>
                <a:cubicBezTo>
                  <a:pt x="390" y="536"/>
                  <a:pt x="386" y="532"/>
                  <a:pt x="381" y="532"/>
                </a:cubicBezTo>
                <a:cubicBezTo>
                  <a:pt x="352" y="532"/>
                  <a:pt x="352" y="532"/>
                  <a:pt x="352" y="532"/>
                </a:cubicBezTo>
                <a:cubicBezTo>
                  <a:pt x="347" y="532"/>
                  <a:pt x="343" y="536"/>
                  <a:pt x="343" y="540"/>
                </a:cubicBezTo>
                <a:cubicBezTo>
                  <a:pt x="343" y="579"/>
                  <a:pt x="343" y="580"/>
                  <a:pt x="343" y="580"/>
                </a:cubicBezTo>
                <a:cubicBezTo>
                  <a:pt x="343" y="584"/>
                  <a:pt x="347" y="588"/>
                  <a:pt x="352" y="588"/>
                </a:cubicBezTo>
                <a:cubicBezTo>
                  <a:pt x="352" y="616"/>
                  <a:pt x="352" y="616"/>
                  <a:pt x="352" y="616"/>
                </a:cubicBezTo>
                <a:cubicBezTo>
                  <a:pt x="352" y="621"/>
                  <a:pt x="356" y="625"/>
                  <a:pt x="360" y="625"/>
                </a:cubicBezTo>
                <a:close/>
                <a:moveTo>
                  <a:pt x="46" y="19"/>
                </a:moveTo>
                <a:cubicBezTo>
                  <a:pt x="46" y="12"/>
                  <a:pt x="40" y="5"/>
                  <a:pt x="33" y="5"/>
                </a:cubicBezTo>
                <a:cubicBezTo>
                  <a:pt x="25" y="5"/>
                  <a:pt x="19" y="12"/>
                  <a:pt x="19" y="19"/>
                </a:cubicBezTo>
                <a:cubicBezTo>
                  <a:pt x="19" y="27"/>
                  <a:pt x="25" y="33"/>
                  <a:pt x="33" y="33"/>
                </a:cubicBezTo>
                <a:cubicBezTo>
                  <a:pt x="40" y="33"/>
                  <a:pt x="46" y="27"/>
                  <a:pt x="46" y="19"/>
                </a:cubicBezTo>
                <a:close/>
                <a:moveTo>
                  <a:pt x="130" y="267"/>
                </a:moveTo>
                <a:cubicBezTo>
                  <a:pt x="130" y="275"/>
                  <a:pt x="136" y="281"/>
                  <a:pt x="144" y="281"/>
                </a:cubicBezTo>
                <a:cubicBezTo>
                  <a:pt x="151" y="281"/>
                  <a:pt x="158" y="275"/>
                  <a:pt x="158" y="267"/>
                </a:cubicBezTo>
                <a:cubicBezTo>
                  <a:pt x="158" y="260"/>
                  <a:pt x="151" y="253"/>
                  <a:pt x="144" y="253"/>
                </a:cubicBezTo>
                <a:cubicBezTo>
                  <a:pt x="136" y="253"/>
                  <a:pt x="130" y="260"/>
                  <a:pt x="130" y="267"/>
                </a:cubicBezTo>
                <a:close/>
                <a:moveTo>
                  <a:pt x="186" y="267"/>
                </a:moveTo>
                <a:cubicBezTo>
                  <a:pt x="186" y="275"/>
                  <a:pt x="192" y="281"/>
                  <a:pt x="200" y="281"/>
                </a:cubicBezTo>
                <a:cubicBezTo>
                  <a:pt x="207" y="281"/>
                  <a:pt x="213" y="275"/>
                  <a:pt x="213" y="267"/>
                </a:cubicBezTo>
                <a:cubicBezTo>
                  <a:pt x="213" y="260"/>
                  <a:pt x="207" y="253"/>
                  <a:pt x="200" y="253"/>
                </a:cubicBezTo>
                <a:cubicBezTo>
                  <a:pt x="192" y="253"/>
                  <a:pt x="186" y="260"/>
                  <a:pt x="186" y="267"/>
                </a:cubicBezTo>
                <a:close/>
                <a:moveTo>
                  <a:pt x="213" y="143"/>
                </a:moveTo>
                <a:cubicBezTo>
                  <a:pt x="213" y="151"/>
                  <a:pt x="219" y="157"/>
                  <a:pt x="227" y="157"/>
                </a:cubicBezTo>
                <a:cubicBezTo>
                  <a:pt x="234" y="157"/>
                  <a:pt x="240" y="151"/>
                  <a:pt x="240" y="143"/>
                </a:cubicBezTo>
                <a:cubicBezTo>
                  <a:pt x="240" y="136"/>
                  <a:pt x="234" y="129"/>
                  <a:pt x="227" y="129"/>
                </a:cubicBezTo>
                <a:cubicBezTo>
                  <a:pt x="219" y="129"/>
                  <a:pt x="213" y="136"/>
                  <a:pt x="213" y="143"/>
                </a:cubicBezTo>
                <a:close/>
                <a:moveTo>
                  <a:pt x="204" y="168"/>
                </a:moveTo>
                <a:cubicBezTo>
                  <a:pt x="204" y="207"/>
                  <a:pt x="204" y="208"/>
                  <a:pt x="204" y="208"/>
                </a:cubicBezTo>
                <a:cubicBezTo>
                  <a:pt x="204" y="212"/>
                  <a:pt x="208" y="216"/>
                  <a:pt x="212" y="216"/>
                </a:cubicBezTo>
                <a:cubicBezTo>
                  <a:pt x="212" y="244"/>
                  <a:pt x="212" y="244"/>
                  <a:pt x="212" y="244"/>
                </a:cubicBezTo>
                <a:cubicBezTo>
                  <a:pt x="212" y="249"/>
                  <a:pt x="216" y="253"/>
                  <a:pt x="221" y="253"/>
                </a:cubicBezTo>
                <a:cubicBezTo>
                  <a:pt x="233" y="253"/>
                  <a:pt x="233" y="253"/>
                  <a:pt x="233" y="253"/>
                </a:cubicBezTo>
                <a:cubicBezTo>
                  <a:pt x="238" y="253"/>
                  <a:pt x="241" y="249"/>
                  <a:pt x="241" y="244"/>
                </a:cubicBezTo>
                <a:cubicBezTo>
                  <a:pt x="241" y="216"/>
                  <a:pt x="241" y="216"/>
                  <a:pt x="241" y="216"/>
                </a:cubicBezTo>
                <a:cubicBezTo>
                  <a:pt x="246" y="216"/>
                  <a:pt x="250" y="212"/>
                  <a:pt x="250" y="208"/>
                </a:cubicBezTo>
                <a:cubicBezTo>
                  <a:pt x="250" y="168"/>
                  <a:pt x="250" y="168"/>
                  <a:pt x="250" y="168"/>
                </a:cubicBezTo>
                <a:cubicBezTo>
                  <a:pt x="250" y="164"/>
                  <a:pt x="246" y="160"/>
                  <a:pt x="241" y="160"/>
                </a:cubicBezTo>
                <a:cubicBezTo>
                  <a:pt x="213" y="160"/>
                  <a:pt x="212" y="160"/>
                  <a:pt x="212" y="160"/>
                </a:cubicBezTo>
                <a:cubicBezTo>
                  <a:pt x="208" y="160"/>
                  <a:pt x="204" y="164"/>
                  <a:pt x="204" y="168"/>
                </a:cubicBezTo>
                <a:close/>
                <a:moveTo>
                  <a:pt x="381" y="864"/>
                </a:moveTo>
                <a:cubicBezTo>
                  <a:pt x="381" y="836"/>
                  <a:pt x="381" y="836"/>
                  <a:pt x="381" y="836"/>
                </a:cubicBezTo>
                <a:cubicBezTo>
                  <a:pt x="386" y="836"/>
                  <a:pt x="390" y="832"/>
                  <a:pt x="390" y="828"/>
                </a:cubicBezTo>
                <a:cubicBezTo>
                  <a:pt x="390" y="788"/>
                  <a:pt x="390" y="788"/>
                  <a:pt x="390" y="788"/>
                </a:cubicBezTo>
                <a:cubicBezTo>
                  <a:pt x="390" y="784"/>
                  <a:pt x="386" y="780"/>
                  <a:pt x="381" y="780"/>
                </a:cubicBezTo>
                <a:cubicBezTo>
                  <a:pt x="352" y="780"/>
                  <a:pt x="352" y="780"/>
                  <a:pt x="352" y="780"/>
                </a:cubicBezTo>
                <a:cubicBezTo>
                  <a:pt x="347" y="780"/>
                  <a:pt x="343" y="784"/>
                  <a:pt x="343" y="788"/>
                </a:cubicBezTo>
                <a:cubicBezTo>
                  <a:pt x="343" y="827"/>
                  <a:pt x="343" y="828"/>
                  <a:pt x="343" y="828"/>
                </a:cubicBezTo>
                <a:cubicBezTo>
                  <a:pt x="343" y="832"/>
                  <a:pt x="347" y="836"/>
                  <a:pt x="352" y="836"/>
                </a:cubicBezTo>
                <a:cubicBezTo>
                  <a:pt x="352" y="846"/>
                  <a:pt x="352" y="852"/>
                  <a:pt x="352" y="856"/>
                </a:cubicBezTo>
                <a:cubicBezTo>
                  <a:pt x="378" y="871"/>
                  <a:pt x="378" y="871"/>
                  <a:pt x="378" y="871"/>
                </a:cubicBezTo>
                <a:cubicBezTo>
                  <a:pt x="380" y="869"/>
                  <a:pt x="381" y="867"/>
                  <a:pt x="381" y="864"/>
                </a:cubicBezTo>
                <a:close/>
                <a:moveTo>
                  <a:pt x="19" y="160"/>
                </a:moveTo>
                <a:cubicBezTo>
                  <a:pt x="10" y="160"/>
                  <a:pt x="4" y="160"/>
                  <a:pt x="0" y="160"/>
                </a:cubicBezTo>
                <a:cubicBezTo>
                  <a:pt x="0" y="253"/>
                  <a:pt x="0" y="253"/>
                  <a:pt x="0" y="253"/>
                </a:cubicBezTo>
                <a:cubicBezTo>
                  <a:pt x="10" y="253"/>
                  <a:pt x="10" y="253"/>
                  <a:pt x="10" y="253"/>
                </a:cubicBezTo>
                <a:cubicBezTo>
                  <a:pt x="15" y="253"/>
                  <a:pt x="19" y="249"/>
                  <a:pt x="19" y="244"/>
                </a:cubicBezTo>
                <a:cubicBezTo>
                  <a:pt x="19" y="216"/>
                  <a:pt x="19" y="216"/>
                  <a:pt x="19" y="216"/>
                </a:cubicBezTo>
                <a:cubicBezTo>
                  <a:pt x="23" y="216"/>
                  <a:pt x="27" y="212"/>
                  <a:pt x="27" y="208"/>
                </a:cubicBezTo>
                <a:cubicBezTo>
                  <a:pt x="27" y="168"/>
                  <a:pt x="27" y="168"/>
                  <a:pt x="27" y="168"/>
                </a:cubicBezTo>
                <a:cubicBezTo>
                  <a:pt x="27" y="164"/>
                  <a:pt x="23" y="160"/>
                  <a:pt x="19" y="160"/>
                </a:cubicBezTo>
                <a:close/>
                <a:moveTo>
                  <a:pt x="334" y="828"/>
                </a:moveTo>
                <a:cubicBezTo>
                  <a:pt x="334" y="788"/>
                  <a:pt x="334" y="788"/>
                  <a:pt x="334" y="788"/>
                </a:cubicBezTo>
                <a:cubicBezTo>
                  <a:pt x="334" y="784"/>
                  <a:pt x="330" y="780"/>
                  <a:pt x="325" y="780"/>
                </a:cubicBezTo>
                <a:cubicBezTo>
                  <a:pt x="297" y="780"/>
                  <a:pt x="296" y="780"/>
                  <a:pt x="296" y="780"/>
                </a:cubicBezTo>
                <a:cubicBezTo>
                  <a:pt x="292" y="780"/>
                  <a:pt x="288" y="784"/>
                  <a:pt x="288" y="788"/>
                </a:cubicBezTo>
                <a:cubicBezTo>
                  <a:pt x="288" y="804"/>
                  <a:pt x="288" y="813"/>
                  <a:pt x="288" y="819"/>
                </a:cubicBezTo>
                <a:cubicBezTo>
                  <a:pt x="325" y="841"/>
                  <a:pt x="325" y="841"/>
                  <a:pt x="325" y="841"/>
                </a:cubicBezTo>
                <a:cubicBezTo>
                  <a:pt x="325" y="836"/>
                  <a:pt x="325" y="836"/>
                  <a:pt x="325" y="836"/>
                </a:cubicBezTo>
                <a:cubicBezTo>
                  <a:pt x="330" y="836"/>
                  <a:pt x="334" y="832"/>
                  <a:pt x="334" y="828"/>
                </a:cubicBezTo>
                <a:close/>
                <a:moveTo>
                  <a:pt x="74" y="160"/>
                </a:moveTo>
                <a:cubicBezTo>
                  <a:pt x="46" y="160"/>
                  <a:pt x="45" y="160"/>
                  <a:pt x="45" y="160"/>
                </a:cubicBezTo>
                <a:cubicBezTo>
                  <a:pt x="41" y="160"/>
                  <a:pt x="37" y="164"/>
                  <a:pt x="37" y="168"/>
                </a:cubicBezTo>
                <a:cubicBezTo>
                  <a:pt x="37" y="207"/>
                  <a:pt x="37" y="208"/>
                  <a:pt x="37" y="208"/>
                </a:cubicBezTo>
                <a:cubicBezTo>
                  <a:pt x="37" y="212"/>
                  <a:pt x="41" y="216"/>
                  <a:pt x="45" y="216"/>
                </a:cubicBezTo>
                <a:cubicBezTo>
                  <a:pt x="45" y="244"/>
                  <a:pt x="45" y="244"/>
                  <a:pt x="45" y="244"/>
                </a:cubicBezTo>
                <a:cubicBezTo>
                  <a:pt x="45" y="249"/>
                  <a:pt x="49" y="253"/>
                  <a:pt x="54" y="253"/>
                </a:cubicBezTo>
                <a:cubicBezTo>
                  <a:pt x="66" y="253"/>
                  <a:pt x="66" y="253"/>
                  <a:pt x="66" y="253"/>
                </a:cubicBezTo>
                <a:cubicBezTo>
                  <a:pt x="71" y="253"/>
                  <a:pt x="74" y="249"/>
                  <a:pt x="74" y="244"/>
                </a:cubicBezTo>
                <a:cubicBezTo>
                  <a:pt x="74" y="216"/>
                  <a:pt x="74" y="216"/>
                  <a:pt x="74" y="216"/>
                </a:cubicBezTo>
                <a:cubicBezTo>
                  <a:pt x="79" y="216"/>
                  <a:pt x="83" y="212"/>
                  <a:pt x="83" y="208"/>
                </a:cubicBezTo>
                <a:cubicBezTo>
                  <a:pt x="83" y="168"/>
                  <a:pt x="83" y="168"/>
                  <a:pt x="83" y="168"/>
                </a:cubicBezTo>
                <a:cubicBezTo>
                  <a:pt x="83" y="164"/>
                  <a:pt x="79" y="160"/>
                  <a:pt x="74" y="160"/>
                </a:cubicBezTo>
                <a:close/>
                <a:moveTo>
                  <a:pt x="19" y="267"/>
                </a:moveTo>
                <a:cubicBezTo>
                  <a:pt x="19" y="275"/>
                  <a:pt x="25" y="281"/>
                  <a:pt x="33" y="281"/>
                </a:cubicBezTo>
                <a:cubicBezTo>
                  <a:pt x="40" y="281"/>
                  <a:pt x="46" y="275"/>
                  <a:pt x="46" y="267"/>
                </a:cubicBezTo>
                <a:cubicBezTo>
                  <a:pt x="46" y="260"/>
                  <a:pt x="40" y="253"/>
                  <a:pt x="33" y="253"/>
                </a:cubicBezTo>
                <a:cubicBezTo>
                  <a:pt x="25" y="253"/>
                  <a:pt x="19" y="260"/>
                  <a:pt x="19" y="267"/>
                </a:cubicBezTo>
                <a:close/>
                <a:moveTo>
                  <a:pt x="74" y="267"/>
                </a:moveTo>
                <a:cubicBezTo>
                  <a:pt x="74" y="275"/>
                  <a:pt x="81" y="281"/>
                  <a:pt x="88" y="281"/>
                </a:cubicBezTo>
                <a:cubicBezTo>
                  <a:pt x="96" y="281"/>
                  <a:pt x="102" y="275"/>
                  <a:pt x="102" y="267"/>
                </a:cubicBezTo>
                <a:cubicBezTo>
                  <a:pt x="102" y="260"/>
                  <a:pt x="96" y="253"/>
                  <a:pt x="88" y="253"/>
                </a:cubicBezTo>
                <a:cubicBezTo>
                  <a:pt x="81" y="253"/>
                  <a:pt x="74" y="260"/>
                  <a:pt x="74" y="267"/>
                </a:cubicBezTo>
                <a:close/>
                <a:moveTo>
                  <a:pt x="534" y="777"/>
                </a:moveTo>
                <a:cubicBezTo>
                  <a:pt x="541" y="777"/>
                  <a:pt x="547" y="771"/>
                  <a:pt x="547" y="763"/>
                </a:cubicBezTo>
                <a:cubicBezTo>
                  <a:pt x="547" y="756"/>
                  <a:pt x="541" y="749"/>
                  <a:pt x="534" y="749"/>
                </a:cubicBezTo>
                <a:cubicBezTo>
                  <a:pt x="526" y="749"/>
                  <a:pt x="520" y="756"/>
                  <a:pt x="520" y="763"/>
                </a:cubicBezTo>
                <a:cubicBezTo>
                  <a:pt x="520" y="771"/>
                  <a:pt x="526" y="777"/>
                  <a:pt x="534" y="777"/>
                </a:cubicBezTo>
                <a:close/>
                <a:moveTo>
                  <a:pt x="499" y="749"/>
                </a:moveTo>
                <a:cubicBezTo>
                  <a:pt x="511" y="749"/>
                  <a:pt x="511" y="749"/>
                  <a:pt x="511" y="749"/>
                </a:cubicBezTo>
                <a:cubicBezTo>
                  <a:pt x="516" y="749"/>
                  <a:pt x="520" y="745"/>
                  <a:pt x="520" y="740"/>
                </a:cubicBezTo>
                <a:cubicBezTo>
                  <a:pt x="520" y="712"/>
                  <a:pt x="520" y="712"/>
                  <a:pt x="520" y="712"/>
                </a:cubicBezTo>
                <a:cubicBezTo>
                  <a:pt x="524" y="712"/>
                  <a:pt x="528" y="708"/>
                  <a:pt x="528" y="704"/>
                </a:cubicBezTo>
                <a:cubicBezTo>
                  <a:pt x="528" y="664"/>
                  <a:pt x="528" y="664"/>
                  <a:pt x="528" y="664"/>
                </a:cubicBezTo>
                <a:cubicBezTo>
                  <a:pt x="528" y="660"/>
                  <a:pt x="524" y="656"/>
                  <a:pt x="520" y="656"/>
                </a:cubicBezTo>
                <a:cubicBezTo>
                  <a:pt x="491" y="656"/>
                  <a:pt x="491" y="656"/>
                  <a:pt x="491" y="656"/>
                </a:cubicBezTo>
                <a:cubicBezTo>
                  <a:pt x="486" y="656"/>
                  <a:pt x="482" y="660"/>
                  <a:pt x="482" y="664"/>
                </a:cubicBezTo>
                <a:cubicBezTo>
                  <a:pt x="482" y="703"/>
                  <a:pt x="482" y="704"/>
                  <a:pt x="482" y="704"/>
                </a:cubicBezTo>
                <a:cubicBezTo>
                  <a:pt x="482" y="708"/>
                  <a:pt x="486" y="712"/>
                  <a:pt x="491" y="712"/>
                </a:cubicBezTo>
                <a:cubicBezTo>
                  <a:pt x="491" y="740"/>
                  <a:pt x="491" y="740"/>
                  <a:pt x="491" y="740"/>
                </a:cubicBezTo>
                <a:cubicBezTo>
                  <a:pt x="491" y="745"/>
                  <a:pt x="494" y="749"/>
                  <a:pt x="499" y="749"/>
                </a:cubicBezTo>
                <a:close/>
                <a:moveTo>
                  <a:pt x="443" y="749"/>
                </a:moveTo>
                <a:cubicBezTo>
                  <a:pt x="455" y="749"/>
                  <a:pt x="456" y="749"/>
                  <a:pt x="456" y="749"/>
                </a:cubicBezTo>
                <a:cubicBezTo>
                  <a:pt x="460" y="749"/>
                  <a:pt x="464" y="745"/>
                  <a:pt x="464" y="740"/>
                </a:cubicBezTo>
                <a:cubicBezTo>
                  <a:pt x="464" y="712"/>
                  <a:pt x="464" y="712"/>
                  <a:pt x="464" y="712"/>
                </a:cubicBezTo>
                <a:cubicBezTo>
                  <a:pt x="469" y="712"/>
                  <a:pt x="473" y="708"/>
                  <a:pt x="473" y="704"/>
                </a:cubicBezTo>
                <a:cubicBezTo>
                  <a:pt x="473" y="664"/>
                  <a:pt x="473" y="664"/>
                  <a:pt x="473" y="664"/>
                </a:cubicBezTo>
                <a:cubicBezTo>
                  <a:pt x="473" y="660"/>
                  <a:pt x="469" y="656"/>
                  <a:pt x="464" y="656"/>
                </a:cubicBezTo>
                <a:cubicBezTo>
                  <a:pt x="435" y="656"/>
                  <a:pt x="435" y="656"/>
                  <a:pt x="435" y="656"/>
                </a:cubicBezTo>
                <a:cubicBezTo>
                  <a:pt x="430" y="656"/>
                  <a:pt x="426" y="660"/>
                  <a:pt x="426" y="664"/>
                </a:cubicBezTo>
                <a:cubicBezTo>
                  <a:pt x="426" y="703"/>
                  <a:pt x="426" y="704"/>
                  <a:pt x="426" y="704"/>
                </a:cubicBezTo>
                <a:cubicBezTo>
                  <a:pt x="426" y="708"/>
                  <a:pt x="430" y="712"/>
                  <a:pt x="435" y="712"/>
                </a:cubicBezTo>
                <a:cubicBezTo>
                  <a:pt x="435" y="740"/>
                  <a:pt x="435" y="740"/>
                  <a:pt x="435" y="740"/>
                </a:cubicBezTo>
                <a:cubicBezTo>
                  <a:pt x="435" y="745"/>
                  <a:pt x="439" y="749"/>
                  <a:pt x="443" y="749"/>
                </a:cubicBezTo>
                <a:close/>
                <a:moveTo>
                  <a:pt x="478" y="777"/>
                </a:moveTo>
                <a:cubicBezTo>
                  <a:pt x="485" y="777"/>
                  <a:pt x="492" y="771"/>
                  <a:pt x="492" y="763"/>
                </a:cubicBezTo>
                <a:cubicBezTo>
                  <a:pt x="492" y="756"/>
                  <a:pt x="485" y="749"/>
                  <a:pt x="478" y="749"/>
                </a:cubicBezTo>
                <a:cubicBezTo>
                  <a:pt x="470" y="749"/>
                  <a:pt x="464" y="756"/>
                  <a:pt x="464" y="763"/>
                </a:cubicBezTo>
                <a:cubicBezTo>
                  <a:pt x="464" y="771"/>
                  <a:pt x="470" y="777"/>
                  <a:pt x="478" y="777"/>
                </a:cubicBezTo>
                <a:close/>
                <a:moveTo>
                  <a:pt x="610" y="749"/>
                </a:moveTo>
                <a:cubicBezTo>
                  <a:pt x="622" y="749"/>
                  <a:pt x="623" y="749"/>
                  <a:pt x="623" y="749"/>
                </a:cubicBezTo>
                <a:cubicBezTo>
                  <a:pt x="627" y="749"/>
                  <a:pt x="631" y="745"/>
                  <a:pt x="631" y="740"/>
                </a:cubicBezTo>
                <a:cubicBezTo>
                  <a:pt x="631" y="712"/>
                  <a:pt x="631" y="712"/>
                  <a:pt x="631" y="712"/>
                </a:cubicBezTo>
                <a:cubicBezTo>
                  <a:pt x="636" y="712"/>
                  <a:pt x="640" y="708"/>
                  <a:pt x="640" y="704"/>
                </a:cubicBezTo>
                <a:cubicBezTo>
                  <a:pt x="640" y="664"/>
                  <a:pt x="640" y="664"/>
                  <a:pt x="640" y="664"/>
                </a:cubicBezTo>
                <a:cubicBezTo>
                  <a:pt x="640" y="660"/>
                  <a:pt x="636" y="656"/>
                  <a:pt x="631" y="656"/>
                </a:cubicBezTo>
                <a:cubicBezTo>
                  <a:pt x="602" y="656"/>
                  <a:pt x="602" y="656"/>
                  <a:pt x="602" y="656"/>
                </a:cubicBezTo>
                <a:cubicBezTo>
                  <a:pt x="597" y="656"/>
                  <a:pt x="593" y="660"/>
                  <a:pt x="593" y="664"/>
                </a:cubicBezTo>
                <a:cubicBezTo>
                  <a:pt x="593" y="703"/>
                  <a:pt x="593" y="704"/>
                  <a:pt x="593" y="704"/>
                </a:cubicBezTo>
                <a:cubicBezTo>
                  <a:pt x="593" y="708"/>
                  <a:pt x="597" y="712"/>
                  <a:pt x="602" y="712"/>
                </a:cubicBezTo>
                <a:cubicBezTo>
                  <a:pt x="602" y="740"/>
                  <a:pt x="602" y="740"/>
                  <a:pt x="602" y="740"/>
                </a:cubicBezTo>
                <a:cubicBezTo>
                  <a:pt x="602" y="745"/>
                  <a:pt x="606" y="749"/>
                  <a:pt x="610" y="749"/>
                </a:cubicBezTo>
                <a:close/>
                <a:moveTo>
                  <a:pt x="639" y="776"/>
                </a:moveTo>
                <a:cubicBezTo>
                  <a:pt x="641" y="767"/>
                  <a:pt x="642" y="758"/>
                  <a:pt x="643" y="750"/>
                </a:cubicBezTo>
                <a:cubicBezTo>
                  <a:pt x="636" y="750"/>
                  <a:pt x="631" y="756"/>
                  <a:pt x="631" y="763"/>
                </a:cubicBezTo>
                <a:cubicBezTo>
                  <a:pt x="631" y="769"/>
                  <a:pt x="634" y="774"/>
                  <a:pt x="639" y="776"/>
                </a:cubicBezTo>
                <a:close/>
                <a:moveTo>
                  <a:pt x="380" y="143"/>
                </a:moveTo>
                <a:cubicBezTo>
                  <a:pt x="380" y="151"/>
                  <a:pt x="386" y="157"/>
                  <a:pt x="394" y="157"/>
                </a:cubicBezTo>
                <a:cubicBezTo>
                  <a:pt x="400" y="157"/>
                  <a:pt x="404" y="153"/>
                  <a:pt x="406" y="148"/>
                </a:cubicBezTo>
                <a:cubicBezTo>
                  <a:pt x="400" y="143"/>
                  <a:pt x="393" y="137"/>
                  <a:pt x="386" y="132"/>
                </a:cubicBezTo>
                <a:cubicBezTo>
                  <a:pt x="382" y="135"/>
                  <a:pt x="380" y="139"/>
                  <a:pt x="380" y="143"/>
                </a:cubicBezTo>
                <a:close/>
                <a:moveTo>
                  <a:pt x="589" y="777"/>
                </a:moveTo>
                <a:cubicBezTo>
                  <a:pt x="597" y="777"/>
                  <a:pt x="603" y="771"/>
                  <a:pt x="603" y="763"/>
                </a:cubicBezTo>
                <a:cubicBezTo>
                  <a:pt x="603" y="756"/>
                  <a:pt x="597" y="749"/>
                  <a:pt x="589" y="749"/>
                </a:cubicBezTo>
                <a:cubicBezTo>
                  <a:pt x="582" y="749"/>
                  <a:pt x="575" y="756"/>
                  <a:pt x="575" y="763"/>
                </a:cubicBezTo>
                <a:cubicBezTo>
                  <a:pt x="575" y="771"/>
                  <a:pt x="582" y="777"/>
                  <a:pt x="589" y="777"/>
                </a:cubicBezTo>
                <a:close/>
                <a:moveTo>
                  <a:pt x="555" y="749"/>
                </a:moveTo>
                <a:cubicBezTo>
                  <a:pt x="567" y="749"/>
                  <a:pt x="567" y="749"/>
                  <a:pt x="567" y="749"/>
                </a:cubicBezTo>
                <a:cubicBezTo>
                  <a:pt x="572" y="749"/>
                  <a:pt x="575" y="745"/>
                  <a:pt x="575" y="740"/>
                </a:cubicBezTo>
                <a:cubicBezTo>
                  <a:pt x="575" y="712"/>
                  <a:pt x="575" y="712"/>
                  <a:pt x="575" y="712"/>
                </a:cubicBezTo>
                <a:cubicBezTo>
                  <a:pt x="580" y="712"/>
                  <a:pt x="584" y="708"/>
                  <a:pt x="584" y="704"/>
                </a:cubicBezTo>
                <a:cubicBezTo>
                  <a:pt x="584" y="664"/>
                  <a:pt x="584" y="664"/>
                  <a:pt x="584" y="664"/>
                </a:cubicBezTo>
                <a:cubicBezTo>
                  <a:pt x="584" y="660"/>
                  <a:pt x="580" y="656"/>
                  <a:pt x="575" y="656"/>
                </a:cubicBezTo>
                <a:cubicBezTo>
                  <a:pt x="547" y="656"/>
                  <a:pt x="546" y="656"/>
                  <a:pt x="546" y="656"/>
                </a:cubicBezTo>
                <a:cubicBezTo>
                  <a:pt x="542" y="656"/>
                  <a:pt x="538" y="660"/>
                  <a:pt x="538" y="664"/>
                </a:cubicBezTo>
                <a:cubicBezTo>
                  <a:pt x="538" y="703"/>
                  <a:pt x="538" y="704"/>
                  <a:pt x="538" y="704"/>
                </a:cubicBezTo>
                <a:cubicBezTo>
                  <a:pt x="538" y="708"/>
                  <a:pt x="542" y="712"/>
                  <a:pt x="546" y="712"/>
                </a:cubicBezTo>
                <a:cubicBezTo>
                  <a:pt x="546" y="740"/>
                  <a:pt x="546" y="740"/>
                  <a:pt x="546" y="740"/>
                </a:cubicBezTo>
                <a:cubicBezTo>
                  <a:pt x="546" y="745"/>
                  <a:pt x="550" y="749"/>
                  <a:pt x="555" y="749"/>
                </a:cubicBezTo>
                <a:close/>
                <a:moveTo>
                  <a:pt x="473" y="912"/>
                </a:moveTo>
                <a:cubicBezTo>
                  <a:pt x="473" y="908"/>
                  <a:pt x="469" y="904"/>
                  <a:pt x="464" y="904"/>
                </a:cubicBezTo>
                <a:cubicBezTo>
                  <a:pt x="435" y="904"/>
                  <a:pt x="435" y="904"/>
                  <a:pt x="435" y="904"/>
                </a:cubicBezTo>
                <a:cubicBezTo>
                  <a:pt x="435" y="904"/>
                  <a:pt x="435" y="904"/>
                  <a:pt x="435" y="904"/>
                </a:cubicBezTo>
                <a:cubicBezTo>
                  <a:pt x="473" y="926"/>
                  <a:pt x="473" y="926"/>
                  <a:pt x="473" y="926"/>
                </a:cubicBezTo>
                <a:cubicBezTo>
                  <a:pt x="473" y="912"/>
                  <a:pt x="473" y="912"/>
                  <a:pt x="473" y="912"/>
                </a:cubicBezTo>
                <a:close/>
                <a:moveTo>
                  <a:pt x="593" y="912"/>
                </a:moveTo>
                <a:cubicBezTo>
                  <a:pt x="593" y="917"/>
                  <a:pt x="593" y="921"/>
                  <a:pt x="593" y="924"/>
                </a:cubicBezTo>
                <a:cubicBezTo>
                  <a:pt x="596" y="918"/>
                  <a:pt x="599" y="911"/>
                  <a:pt x="602" y="904"/>
                </a:cubicBezTo>
                <a:cubicBezTo>
                  <a:pt x="602" y="904"/>
                  <a:pt x="602" y="904"/>
                  <a:pt x="602" y="904"/>
                </a:cubicBezTo>
                <a:cubicBezTo>
                  <a:pt x="597" y="904"/>
                  <a:pt x="593" y="908"/>
                  <a:pt x="593" y="912"/>
                </a:cubicBezTo>
                <a:close/>
                <a:moveTo>
                  <a:pt x="46" y="143"/>
                </a:moveTo>
                <a:cubicBezTo>
                  <a:pt x="46" y="151"/>
                  <a:pt x="52" y="157"/>
                  <a:pt x="60" y="157"/>
                </a:cubicBezTo>
                <a:cubicBezTo>
                  <a:pt x="67" y="157"/>
                  <a:pt x="73" y="151"/>
                  <a:pt x="73" y="143"/>
                </a:cubicBezTo>
                <a:cubicBezTo>
                  <a:pt x="73" y="136"/>
                  <a:pt x="67" y="129"/>
                  <a:pt x="60" y="129"/>
                </a:cubicBezTo>
                <a:cubicBezTo>
                  <a:pt x="52" y="129"/>
                  <a:pt x="46" y="136"/>
                  <a:pt x="46" y="143"/>
                </a:cubicBezTo>
                <a:close/>
                <a:moveTo>
                  <a:pt x="0" y="130"/>
                </a:moveTo>
                <a:cubicBezTo>
                  <a:pt x="0" y="156"/>
                  <a:pt x="0" y="156"/>
                  <a:pt x="0" y="156"/>
                </a:cubicBezTo>
                <a:cubicBezTo>
                  <a:pt x="1" y="157"/>
                  <a:pt x="3" y="157"/>
                  <a:pt x="4" y="157"/>
                </a:cubicBezTo>
                <a:cubicBezTo>
                  <a:pt x="12" y="157"/>
                  <a:pt x="18" y="151"/>
                  <a:pt x="18" y="143"/>
                </a:cubicBezTo>
                <a:cubicBezTo>
                  <a:pt x="18" y="136"/>
                  <a:pt x="12" y="129"/>
                  <a:pt x="4" y="129"/>
                </a:cubicBezTo>
                <a:cubicBezTo>
                  <a:pt x="3" y="129"/>
                  <a:pt x="1" y="130"/>
                  <a:pt x="0" y="130"/>
                </a:cubicBezTo>
                <a:close/>
                <a:moveTo>
                  <a:pt x="528" y="951"/>
                </a:moveTo>
                <a:cubicBezTo>
                  <a:pt x="528" y="912"/>
                  <a:pt x="528" y="912"/>
                  <a:pt x="528" y="912"/>
                </a:cubicBezTo>
                <a:cubicBezTo>
                  <a:pt x="528" y="908"/>
                  <a:pt x="524" y="904"/>
                  <a:pt x="520" y="904"/>
                </a:cubicBezTo>
                <a:cubicBezTo>
                  <a:pt x="491" y="904"/>
                  <a:pt x="491" y="904"/>
                  <a:pt x="491" y="904"/>
                </a:cubicBezTo>
                <a:cubicBezTo>
                  <a:pt x="486" y="904"/>
                  <a:pt x="482" y="908"/>
                  <a:pt x="482" y="912"/>
                </a:cubicBezTo>
                <a:cubicBezTo>
                  <a:pt x="482" y="920"/>
                  <a:pt x="482" y="926"/>
                  <a:pt x="482" y="931"/>
                </a:cubicBezTo>
                <a:cubicBezTo>
                  <a:pt x="526" y="957"/>
                  <a:pt x="526" y="957"/>
                  <a:pt x="526" y="957"/>
                </a:cubicBezTo>
                <a:cubicBezTo>
                  <a:pt x="528" y="955"/>
                  <a:pt x="528" y="953"/>
                  <a:pt x="528" y="951"/>
                </a:cubicBezTo>
                <a:close/>
                <a:moveTo>
                  <a:pt x="66" y="5"/>
                </a:moveTo>
                <a:cubicBezTo>
                  <a:pt x="67" y="5"/>
                  <a:pt x="67" y="4"/>
                  <a:pt x="68" y="4"/>
                </a:cubicBezTo>
                <a:cubicBezTo>
                  <a:pt x="61" y="3"/>
                  <a:pt x="55" y="3"/>
                  <a:pt x="48" y="2"/>
                </a:cubicBezTo>
                <a:cubicBezTo>
                  <a:pt x="49" y="4"/>
                  <a:pt x="51" y="5"/>
                  <a:pt x="54" y="5"/>
                </a:cubicBezTo>
                <a:cubicBezTo>
                  <a:pt x="66" y="5"/>
                  <a:pt x="66" y="5"/>
                  <a:pt x="66" y="5"/>
                </a:cubicBezTo>
                <a:close/>
                <a:moveTo>
                  <a:pt x="0" y="5"/>
                </a:moveTo>
                <a:cubicBezTo>
                  <a:pt x="10" y="5"/>
                  <a:pt x="10" y="5"/>
                  <a:pt x="10" y="5"/>
                </a:cubicBezTo>
                <a:cubicBezTo>
                  <a:pt x="13" y="5"/>
                  <a:pt x="16" y="3"/>
                  <a:pt x="17" y="0"/>
                </a:cubicBezTo>
                <a:cubicBezTo>
                  <a:pt x="12" y="0"/>
                  <a:pt x="6" y="0"/>
                  <a:pt x="0" y="0"/>
                </a:cubicBezTo>
                <a:lnTo>
                  <a:pt x="0" y="5"/>
                </a:lnTo>
                <a:close/>
                <a:moveTo>
                  <a:pt x="130" y="19"/>
                </a:moveTo>
                <a:cubicBezTo>
                  <a:pt x="130" y="27"/>
                  <a:pt x="136" y="33"/>
                  <a:pt x="144" y="33"/>
                </a:cubicBezTo>
                <a:cubicBezTo>
                  <a:pt x="151" y="33"/>
                  <a:pt x="156" y="28"/>
                  <a:pt x="157" y="21"/>
                </a:cubicBezTo>
                <a:cubicBezTo>
                  <a:pt x="149" y="19"/>
                  <a:pt x="140" y="17"/>
                  <a:pt x="131" y="15"/>
                </a:cubicBezTo>
                <a:cubicBezTo>
                  <a:pt x="130" y="16"/>
                  <a:pt x="130" y="18"/>
                  <a:pt x="130" y="19"/>
                </a:cubicBezTo>
                <a:close/>
                <a:moveTo>
                  <a:pt x="394" y="873"/>
                </a:moveTo>
                <a:cubicBezTo>
                  <a:pt x="391" y="873"/>
                  <a:pt x="388" y="874"/>
                  <a:pt x="386" y="876"/>
                </a:cubicBezTo>
                <a:cubicBezTo>
                  <a:pt x="407" y="888"/>
                  <a:pt x="407" y="888"/>
                  <a:pt x="407" y="888"/>
                </a:cubicBezTo>
                <a:cubicBezTo>
                  <a:pt x="407" y="888"/>
                  <a:pt x="407" y="887"/>
                  <a:pt x="407" y="887"/>
                </a:cubicBezTo>
                <a:cubicBezTo>
                  <a:pt x="407" y="880"/>
                  <a:pt x="401" y="873"/>
                  <a:pt x="394" y="873"/>
                </a:cubicBezTo>
                <a:close/>
                <a:moveTo>
                  <a:pt x="74" y="19"/>
                </a:moveTo>
                <a:cubicBezTo>
                  <a:pt x="74" y="27"/>
                  <a:pt x="81" y="33"/>
                  <a:pt x="88" y="33"/>
                </a:cubicBezTo>
                <a:cubicBezTo>
                  <a:pt x="96" y="33"/>
                  <a:pt x="102" y="27"/>
                  <a:pt x="102" y="19"/>
                </a:cubicBezTo>
                <a:cubicBezTo>
                  <a:pt x="102" y="15"/>
                  <a:pt x="100" y="11"/>
                  <a:pt x="96" y="8"/>
                </a:cubicBezTo>
                <a:cubicBezTo>
                  <a:pt x="92" y="8"/>
                  <a:pt x="88" y="7"/>
                  <a:pt x="84" y="6"/>
                </a:cubicBezTo>
                <a:cubicBezTo>
                  <a:pt x="78" y="8"/>
                  <a:pt x="74" y="13"/>
                  <a:pt x="74" y="19"/>
                </a:cubicBezTo>
                <a:close/>
                <a:moveTo>
                  <a:pt x="505" y="901"/>
                </a:moveTo>
                <a:cubicBezTo>
                  <a:pt x="513" y="901"/>
                  <a:pt x="519" y="895"/>
                  <a:pt x="519" y="887"/>
                </a:cubicBezTo>
                <a:cubicBezTo>
                  <a:pt x="519" y="880"/>
                  <a:pt x="513" y="873"/>
                  <a:pt x="505" y="873"/>
                </a:cubicBezTo>
                <a:cubicBezTo>
                  <a:pt x="497" y="873"/>
                  <a:pt x="491" y="880"/>
                  <a:pt x="491" y="887"/>
                </a:cubicBezTo>
                <a:cubicBezTo>
                  <a:pt x="491" y="895"/>
                  <a:pt x="497" y="901"/>
                  <a:pt x="505" y="901"/>
                </a:cubicBezTo>
                <a:close/>
                <a:moveTo>
                  <a:pt x="449" y="901"/>
                </a:moveTo>
                <a:cubicBezTo>
                  <a:pt x="457" y="901"/>
                  <a:pt x="463" y="895"/>
                  <a:pt x="463" y="887"/>
                </a:cubicBezTo>
                <a:cubicBezTo>
                  <a:pt x="463" y="880"/>
                  <a:pt x="457" y="873"/>
                  <a:pt x="449" y="873"/>
                </a:cubicBezTo>
                <a:cubicBezTo>
                  <a:pt x="442" y="873"/>
                  <a:pt x="436" y="880"/>
                  <a:pt x="436" y="887"/>
                </a:cubicBezTo>
                <a:cubicBezTo>
                  <a:pt x="436" y="895"/>
                  <a:pt x="442" y="901"/>
                  <a:pt x="449" y="901"/>
                </a:cubicBezTo>
                <a:close/>
                <a:moveTo>
                  <a:pt x="19" y="515"/>
                </a:moveTo>
                <a:cubicBezTo>
                  <a:pt x="19" y="523"/>
                  <a:pt x="25" y="529"/>
                  <a:pt x="33" y="529"/>
                </a:cubicBezTo>
                <a:cubicBezTo>
                  <a:pt x="40" y="529"/>
                  <a:pt x="46" y="523"/>
                  <a:pt x="46" y="515"/>
                </a:cubicBezTo>
                <a:cubicBezTo>
                  <a:pt x="46" y="508"/>
                  <a:pt x="40" y="501"/>
                  <a:pt x="33" y="501"/>
                </a:cubicBezTo>
                <a:cubicBezTo>
                  <a:pt x="25" y="501"/>
                  <a:pt x="19" y="508"/>
                  <a:pt x="19" y="515"/>
                </a:cubicBezTo>
                <a:close/>
                <a:moveTo>
                  <a:pt x="561" y="901"/>
                </a:moveTo>
                <a:cubicBezTo>
                  <a:pt x="568" y="901"/>
                  <a:pt x="574" y="895"/>
                  <a:pt x="574" y="887"/>
                </a:cubicBezTo>
                <a:cubicBezTo>
                  <a:pt x="574" y="880"/>
                  <a:pt x="568" y="873"/>
                  <a:pt x="561" y="873"/>
                </a:cubicBezTo>
                <a:cubicBezTo>
                  <a:pt x="553" y="873"/>
                  <a:pt x="547" y="880"/>
                  <a:pt x="547" y="887"/>
                </a:cubicBezTo>
                <a:cubicBezTo>
                  <a:pt x="547" y="895"/>
                  <a:pt x="553" y="901"/>
                  <a:pt x="561" y="901"/>
                </a:cubicBezTo>
                <a:close/>
                <a:moveTo>
                  <a:pt x="65" y="44"/>
                </a:moveTo>
                <a:cubicBezTo>
                  <a:pt x="65" y="83"/>
                  <a:pt x="65" y="84"/>
                  <a:pt x="65" y="84"/>
                </a:cubicBezTo>
                <a:cubicBezTo>
                  <a:pt x="65" y="88"/>
                  <a:pt x="69" y="92"/>
                  <a:pt x="74" y="92"/>
                </a:cubicBezTo>
                <a:cubicBezTo>
                  <a:pt x="74" y="120"/>
                  <a:pt x="74" y="120"/>
                  <a:pt x="74" y="120"/>
                </a:cubicBezTo>
                <a:cubicBezTo>
                  <a:pt x="74" y="125"/>
                  <a:pt x="77" y="129"/>
                  <a:pt x="82" y="129"/>
                </a:cubicBezTo>
                <a:cubicBezTo>
                  <a:pt x="94" y="129"/>
                  <a:pt x="94" y="129"/>
                  <a:pt x="94" y="129"/>
                </a:cubicBezTo>
                <a:cubicBezTo>
                  <a:pt x="99" y="129"/>
                  <a:pt x="103" y="125"/>
                  <a:pt x="103" y="120"/>
                </a:cubicBezTo>
                <a:cubicBezTo>
                  <a:pt x="103" y="92"/>
                  <a:pt x="103" y="92"/>
                  <a:pt x="103" y="92"/>
                </a:cubicBezTo>
                <a:cubicBezTo>
                  <a:pt x="107" y="92"/>
                  <a:pt x="111" y="88"/>
                  <a:pt x="111" y="84"/>
                </a:cubicBezTo>
                <a:cubicBezTo>
                  <a:pt x="111" y="44"/>
                  <a:pt x="111" y="44"/>
                  <a:pt x="111" y="44"/>
                </a:cubicBezTo>
                <a:cubicBezTo>
                  <a:pt x="111" y="40"/>
                  <a:pt x="107" y="36"/>
                  <a:pt x="103" y="36"/>
                </a:cubicBezTo>
                <a:cubicBezTo>
                  <a:pt x="74" y="36"/>
                  <a:pt x="74" y="36"/>
                  <a:pt x="74" y="36"/>
                </a:cubicBezTo>
                <a:cubicBezTo>
                  <a:pt x="69" y="36"/>
                  <a:pt x="65" y="40"/>
                  <a:pt x="65" y="44"/>
                </a:cubicBezTo>
                <a:close/>
                <a:moveTo>
                  <a:pt x="121" y="44"/>
                </a:moveTo>
                <a:cubicBezTo>
                  <a:pt x="121" y="83"/>
                  <a:pt x="121" y="84"/>
                  <a:pt x="121" y="84"/>
                </a:cubicBezTo>
                <a:cubicBezTo>
                  <a:pt x="121" y="88"/>
                  <a:pt x="125" y="92"/>
                  <a:pt x="129" y="92"/>
                </a:cubicBezTo>
                <a:cubicBezTo>
                  <a:pt x="129" y="120"/>
                  <a:pt x="129" y="120"/>
                  <a:pt x="129" y="120"/>
                </a:cubicBezTo>
                <a:cubicBezTo>
                  <a:pt x="129" y="125"/>
                  <a:pt x="133" y="129"/>
                  <a:pt x="138" y="129"/>
                </a:cubicBezTo>
                <a:cubicBezTo>
                  <a:pt x="150" y="129"/>
                  <a:pt x="150" y="129"/>
                  <a:pt x="150" y="129"/>
                </a:cubicBezTo>
                <a:cubicBezTo>
                  <a:pt x="155" y="129"/>
                  <a:pt x="158" y="125"/>
                  <a:pt x="158" y="120"/>
                </a:cubicBezTo>
                <a:cubicBezTo>
                  <a:pt x="158" y="92"/>
                  <a:pt x="158" y="92"/>
                  <a:pt x="158" y="92"/>
                </a:cubicBezTo>
                <a:cubicBezTo>
                  <a:pt x="163" y="92"/>
                  <a:pt x="167" y="88"/>
                  <a:pt x="167" y="84"/>
                </a:cubicBezTo>
                <a:cubicBezTo>
                  <a:pt x="167" y="44"/>
                  <a:pt x="167" y="44"/>
                  <a:pt x="167" y="44"/>
                </a:cubicBezTo>
                <a:cubicBezTo>
                  <a:pt x="167" y="40"/>
                  <a:pt x="163" y="36"/>
                  <a:pt x="158" y="36"/>
                </a:cubicBezTo>
                <a:cubicBezTo>
                  <a:pt x="130" y="36"/>
                  <a:pt x="129" y="36"/>
                  <a:pt x="129" y="36"/>
                </a:cubicBezTo>
                <a:cubicBezTo>
                  <a:pt x="125" y="36"/>
                  <a:pt x="121" y="40"/>
                  <a:pt x="121" y="44"/>
                </a:cubicBezTo>
                <a:close/>
                <a:moveTo>
                  <a:pt x="176" y="44"/>
                </a:moveTo>
                <a:cubicBezTo>
                  <a:pt x="176" y="83"/>
                  <a:pt x="176" y="84"/>
                  <a:pt x="176" y="84"/>
                </a:cubicBezTo>
                <a:cubicBezTo>
                  <a:pt x="176" y="88"/>
                  <a:pt x="180" y="92"/>
                  <a:pt x="185" y="92"/>
                </a:cubicBezTo>
                <a:cubicBezTo>
                  <a:pt x="185" y="120"/>
                  <a:pt x="185" y="120"/>
                  <a:pt x="185" y="120"/>
                </a:cubicBezTo>
                <a:cubicBezTo>
                  <a:pt x="185" y="125"/>
                  <a:pt x="189" y="129"/>
                  <a:pt x="193" y="129"/>
                </a:cubicBezTo>
                <a:cubicBezTo>
                  <a:pt x="206" y="129"/>
                  <a:pt x="206" y="129"/>
                  <a:pt x="206" y="129"/>
                </a:cubicBezTo>
                <a:cubicBezTo>
                  <a:pt x="210" y="129"/>
                  <a:pt x="214" y="125"/>
                  <a:pt x="214" y="120"/>
                </a:cubicBezTo>
                <a:cubicBezTo>
                  <a:pt x="214" y="92"/>
                  <a:pt x="214" y="92"/>
                  <a:pt x="214" y="92"/>
                </a:cubicBezTo>
                <a:cubicBezTo>
                  <a:pt x="219" y="92"/>
                  <a:pt x="223" y="88"/>
                  <a:pt x="223" y="84"/>
                </a:cubicBezTo>
                <a:cubicBezTo>
                  <a:pt x="223" y="44"/>
                  <a:pt x="223" y="44"/>
                  <a:pt x="223" y="44"/>
                </a:cubicBezTo>
                <a:cubicBezTo>
                  <a:pt x="223" y="43"/>
                  <a:pt x="223" y="43"/>
                  <a:pt x="222" y="42"/>
                </a:cubicBezTo>
                <a:cubicBezTo>
                  <a:pt x="217" y="40"/>
                  <a:pt x="211" y="38"/>
                  <a:pt x="205" y="36"/>
                </a:cubicBezTo>
                <a:cubicBezTo>
                  <a:pt x="185" y="36"/>
                  <a:pt x="185" y="36"/>
                  <a:pt x="185" y="36"/>
                </a:cubicBezTo>
                <a:cubicBezTo>
                  <a:pt x="180" y="36"/>
                  <a:pt x="176" y="40"/>
                  <a:pt x="176" y="44"/>
                </a:cubicBezTo>
                <a:close/>
                <a:moveTo>
                  <a:pt x="630" y="780"/>
                </a:moveTo>
                <a:cubicBezTo>
                  <a:pt x="626" y="780"/>
                  <a:pt x="622" y="784"/>
                  <a:pt x="622" y="788"/>
                </a:cubicBezTo>
                <a:cubicBezTo>
                  <a:pt x="622" y="827"/>
                  <a:pt x="622" y="828"/>
                  <a:pt x="622" y="828"/>
                </a:cubicBezTo>
                <a:cubicBezTo>
                  <a:pt x="622" y="831"/>
                  <a:pt x="623" y="833"/>
                  <a:pt x="626" y="835"/>
                </a:cubicBezTo>
                <a:cubicBezTo>
                  <a:pt x="631" y="817"/>
                  <a:pt x="635" y="798"/>
                  <a:pt x="638" y="780"/>
                </a:cubicBezTo>
                <a:cubicBezTo>
                  <a:pt x="631" y="780"/>
                  <a:pt x="630" y="780"/>
                  <a:pt x="630" y="780"/>
                </a:cubicBezTo>
                <a:close/>
                <a:moveTo>
                  <a:pt x="437" y="836"/>
                </a:moveTo>
                <a:cubicBezTo>
                  <a:pt x="441" y="836"/>
                  <a:pt x="445" y="832"/>
                  <a:pt x="445" y="828"/>
                </a:cubicBezTo>
                <a:cubicBezTo>
                  <a:pt x="445" y="788"/>
                  <a:pt x="445" y="788"/>
                  <a:pt x="445" y="788"/>
                </a:cubicBezTo>
                <a:cubicBezTo>
                  <a:pt x="445" y="784"/>
                  <a:pt x="441" y="780"/>
                  <a:pt x="437" y="780"/>
                </a:cubicBezTo>
                <a:cubicBezTo>
                  <a:pt x="408" y="780"/>
                  <a:pt x="408" y="780"/>
                  <a:pt x="408" y="780"/>
                </a:cubicBezTo>
                <a:cubicBezTo>
                  <a:pt x="403" y="780"/>
                  <a:pt x="399" y="784"/>
                  <a:pt x="399" y="788"/>
                </a:cubicBezTo>
                <a:cubicBezTo>
                  <a:pt x="399" y="827"/>
                  <a:pt x="399" y="828"/>
                  <a:pt x="399" y="828"/>
                </a:cubicBezTo>
                <a:cubicBezTo>
                  <a:pt x="399" y="832"/>
                  <a:pt x="403" y="836"/>
                  <a:pt x="408" y="836"/>
                </a:cubicBezTo>
                <a:cubicBezTo>
                  <a:pt x="408" y="864"/>
                  <a:pt x="408" y="864"/>
                  <a:pt x="408" y="864"/>
                </a:cubicBezTo>
                <a:cubicBezTo>
                  <a:pt x="408" y="869"/>
                  <a:pt x="411" y="873"/>
                  <a:pt x="416" y="873"/>
                </a:cubicBezTo>
                <a:cubicBezTo>
                  <a:pt x="428" y="873"/>
                  <a:pt x="428" y="873"/>
                  <a:pt x="428" y="873"/>
                </a:cubicBezTo>
                <a:cubicBezTo>
                  <a:pt x="433" y="873"/>
                  <a:pt x="437" y="869"/>
                  <a:pt x="437" y="864"/>
                </a:cubicBezTo>
                <a:cubicBezTo>
                  <a:pt x="437" y="836"/>
                  <a:pt x="437" y="836"/>
                  <a:pt x="437" y="836"/>
                </a:cubicBezTo>
                <a:close/>
                <a:moveTo>
                  <a:pt x="449" y="653"/>
                </a:moveTo>
                <a:cubicBezTo>
                  <a:pt x="457" y="653"/>
                  <a:pt x="463" y="647"/>
                  <a:pt x="463" y="639"/>
                </a:cubicBezTo>
                <a:cubicBezTo>
                  <a:pt x="463" y="632"/>
                  <a:pt x="457" y="625"/>
                  <a:pt x="449" y="625"/>
                </a:cubicBezTo>
                <a:cubicBezTo>
                  <a:pt x="442" y="625"/>
                  <a:pt x="436" y="632"/>
                  <a:pt x="436" y="639"/>
                </a:cubicBezTo>
                <a:cubicBezTo>
                  <a:pt x="436" y="647"/>
                  <a:pt x="442" y="653"/>
                  <a:pt x="449" y="653"/>
                </a:cubicBezTo>
                <a:close/>
                <a:moveTo>
                  <a:pt x="338" y="653"/>
                </a:moveTo>
                <a:cubicBezTo>
                  <a:pt x="346" y="653"/>
                  <a:pt x="352" y="647"/>
                  <a:pt x="352" y="639"/>
                </a:cubicBezTo>
                <a:cubicBezTo>
                  <a:pt x="352" y="632"/>
                  <a:pt x="346" y="625"/>
                  <a:pt x="338" y="625"/>
                </a:cubicBezTo>
                <a:cubicBezTo>
                  <a:pt x="330" y="625"/>
                  <a:pt x="324" y="632"/>
                  <a:pt x="324" y="639"/>
                </a:cubicBezTo>
                <a:cubicBezTo>
                  <a:pt x="324" y="647"/>
                  <a:pt x="330" y="653"/>
                  <a:pt x="338" y="653"/>
                </a:cubicBezTo>
                <a:close/>
                <a:moveTo>
                  <a:pt x="561" y="653"/>
                </a:moveTo>
                <a:cubicBezTo>
                  <a:pt x="568" y="653"/>
                  <a:pt x="574" y="647"/>
                  <a:pt x="574" y="639"/>
                </a:cubicBezTo>
                <a:cubicBezTo>
                  <a:pt x="574" y="632"/>
                  <a:pt x="568" y="625"/>
                  <a:pt x="561" y="625"/>
                </a:cubicBezTo>
                <a:cubicBezTo>
                  <a:pt x="553" y="625"/>
                  <a:pt x="547" y="632"/>
                  <a:pt x="547" y="639"/>
                </a:cubicBezTo>
                <a:cubicBezTo>
                  <a:pt x="547" y="647"/>
                  <a:pt x="553" y="653"/>
                  <a:pt x="561" y="653"/>
                </a:cubicBezTo>
                <a:close/>
                <a:moveTo>
                  <a:pt x="353" y="267"/>
                </a:moveTo>
                <a:cubicBezTo>
                  <a:pt x="353" y="275"/>
                  <a:pt x="359" y="281"/>
                  <a:pt x="367" y="281"/>
                </a:cubicBezTo>
                <a:cubicBezTo>
                  <a:pt x="374" y="281"/>
                  <a:pt x="380" y="275"/>
                  <a:pt x="380" y="267"/>
                </a:cubicBezTo>
                <a:cubicBezTo>
                  <a:pt x="380" y="260"/>
                  <a:pt x="374" y="253"/>
                  <a:pt x="367" y="253"/>
                </a:cubicBezTo>
                <a:cubicBezTo>
                  <a:pt x="359" y="253"/>
                  <a:pt x="353" y="260"/>
                  <a:pt x="353" y="267"/>
                </a:cubicBezTo>
                <a:close/>
                <a:moveTo>
                  <a:pt x="505" y="653"/>
                </a:moveTo>
                <a:cubicBezTo>
                  <a:pt x="513" y="653"/>
                  <a:pt x="519" y="647"/>
                  <a:pt x="519" y="639"/>
                </a:cubicBezTo>
                <a:cubicBezTo>
                  <a:pt x="519" y="632"/>
                  <a:pt x="513" y="625"/>
                  <a:pt x="505" y="625"/>
                </a:cubicBezTo>
                <a:cubicBezTo>
                  <a:pt x="497" y="625"/>
                  <a:pt x="491" y="632"/>
                  <a:pt x="491" y="639"/>
                </a:cubicBezTo>
                <a:cubicBezTo>
                  <a:pt x="491" y="647"/>
                  <a:pt x="497" y="653"/>
                  <a:pt x="505" y="653"/>
                </a:cubicBezTo>
                <a:close/>
                <a:moveTo>
                  <a:pt x="616" y="653"/>
                </a:moveTo>
                <a:cubicBezTo>
                  <a:pt x="624" y="653"/>
                  <a:pt x="630" y="647"/>
                  <a:pt x="630" y="639"/>
                </a:cubicBezTo>
                <a:cubicBezTo>
                  <a:pt x="630" y="632"/>
                  <a:pt x="624" y="625"/>
                  <a:pt x="616" y="625"/>
                </a:cubicBezTo>
                <a:cubicBezTo>
                  <a:pt x="609" y="625"/>
                  <a:pt x="603" y="632"/>
                  <a:pt x="603" y="639"/>
                </a:cubicBezTo>
                <a:cubicBezTo>
                  <a:pt x="603" y="647"/>
                  <a:pt x="609" y="653"/>
                  <a:pt x="616" y="653"/>
                </a:cubicBezTo>
                <a:close/>
                <a:moveTo>
                  <a:pt x="422" y="777"/>
                </a:moveTo>
                <a:cubicBezTo>
                  <a:pt x="430" y="777"/>
                  <a:pt x="436" y="771"/>
                  <a:pt x="436" y="763"/>
                </a:cubicBezTo>
                <a:cubicBezTo>
                  <a:pt x="436" y="756"/>
                  <a:pt x="430" y="749"/>
                  <a:pt x="422" y="749"/>
                </a:cubicBezTo>
                <a:cubicBezTo>
                  <a:pt x="415" y="749"/>
                  <a:pt x="408" y="756"/>
                  <a:pt x="408" y="763"/>
                </a:cubicBezTo>
                <a:cubicBezTo>
                  <a:pt x="408" y="771"/>
                  <a:pt x="415" y="777"/>
                  <a:pt x="422" y="777"/>
                </a:cubicBezTo>
                <a:close/>
                <a:moveTo>
                  <a:pt x="426" y="208"/>
                </a:moveTo>
                <a:cubicBezTo>
                  <a:pt x="426" y="212"/>
                  <a:pt x="430" y="216"/>
                  <a:pt x="435" y="216"/>
                </a:cubicBezTo>
                <a:cubicBezTo>
                  <a:pt x="435" y="244"/>
                  <a:pt x="435" y="244"/>
                  <a:pt x="435" y="244"/>
                </a:cubicBezTo>
                <a:cubicBezTo>
                  <a:pt x="435" y="249"/>
                  <a:pt x="439" y="253"/>
                  <a:pt x="443" y="253"/>
                </a:cubicBezTo>
                <a:cubicBezTo>
                  <a:pt x="455" y="253"/>
                  <a:pt x="456" y="253"/>
                  <a:pt x="456" y="253"/>
                </a:cubicBezTo>
                <a:cubicBezTo>
                  <a:pt x="460" y="253"/>
                  <a:pt x="464" y="249"/>
                  <a:pt x="464" y="244"/>
                </a:cubicBezTo>
                <a:cubicBezTo>
                  <a:pt x="464" y="216"/>
                  <a:pt x="464" y="216"/>
                  <a:pt x="464" y="216"/>
                </a:cubicBezTo>
                <a:cubicBezTo>
                  <a:pt x="468" y="216"/>
                  <a:pt x="471" y="213"/>
                  <a:pt x="472" y="210"/>
                </a:cubicBezTo>
                <a:cubicBezTo>
                  <a:pt x="458" y="194"/>
                  <a:pt x="443" y="180"/>
                  <a:pt x="427" y="166"/>
                </a:cubicBezTo>
                <a:cubicBezTo>
                  <a:pt x="427" y="166"/>
                  <a:pt x="426" y="167"/>
                  <a:pt x="426" y="168"/>
                </a:cubicBezTo>
                <a:cubicBezTo>
                  <a:pt x="426" y="207"/>
                  <a:pt x="426" y="208"/>
                  <a:pt x="426" y="208"/>
                </a:cubicBezTo>
                <a:close/>
                <a:moveTo>
                  <a:pt x="499" y="253"/>
                </a:moveTo>
                <a:cubicBezTo>
                  <a:pt x="504" y="253"/>
                  <a:pt x="507" y="253"/>
                  <a:pt x="509" y="253"/>
                </a:cubicBezTo>
                <a:cubicBezTo>
                  <a:pt x="503" y="245"/>
                  <a:pt x="497" y="238"/>
                  <a:pt x="491" y="231"/>
                </a:cubicBezTo>
                <a:cubicBezTo>
                  <a:pt x="491" y="244"/>
                  <a:pt x="491" y="244"/>
                  <a:pt x="491" y="244"/>
                </a:cubicBezTo>
                <a:cubicBezTo>
                  <a:pt x="491" y="249"/>
                  <a:pt x="494" y="253"/>
                  <a:pt x="499" y="253"/>
                </a:cubicBezTo>
                <a:close/>
                <a:moveTo>
                  <a:pt x="394" y="653"/>
                </a:moveTo>
                <a:cubicBezTo>
                  <a:pt x="401" y="653"/>
                  <a:pt x="407" y="647"/>
                  <a:pt x="407" y="639"/>
                </a:cubicBezTo>
                <a:cubicBezTo>
                  <a:pt x="407" y="632"/>
                  <a:pt x="401" y="625"/>
                  <a:pt x="394" y="625"/>
                </a:cubicBezTo>
                <a:cubicBezTo>
                  <a:pt x="386" y="625"/>
                  <a:pt x="380" y="632"/>
                  <a:pt x="380" y="639"/>
                </a:cubicBezTo>
                <a:cubicBezTo>
                  <a:pt x="380" y="647"/>
                  <a:pt x="386" y="653"/>
                  <a:pt x="394" y="653"/>
                </a:cubicBezTo>
                <a:close/>
                <a:moveTo>
                  <a:pt x="213" y="763"/>
                </a:moveTo>
                <a:cubicBezTo>
                  <a:pt x="213" y="756"/>
                  <a:pt x="207" y="749"/>
                  <a:pt x="200" y="749"/>
                </a:cubicBezTo>
                <a:cubicBezTo>
                  <a:pt x="193" y="749"/>
                  <a:pt x="187" y="754"/>
                  <a:pt x="186" y="760"/>
                </a:cubicBezTo>
                <a:cubicBezTo>
                  <a:pt x="209" y="773"/>
                  <a:pt x="209" y="773"/>
                  <a:pt x="209" y="773"/>
                </a:cubicBezTo>
                <a:cubicBezTo>
                  <a:pt x="212" y="771"/>
                  <a:pt x="213" y="767"/>
                  <a:pt x="213" y="763"/>
                </a:cubicBezTo>
                <a:close/>
                <a:moveTo>
                  <a:pt x="186" y="740"/>
                </a:moveTo>
                <a:cubicBezTo>
                  <a:pt x="186" y="712"/>
                  <a:pt x="186" y="712"/>
                  <a:pt x="186" y="712"/>
                </a:cubicBezTo>
                <a:cubicBezTo>
                  <a:pt x="190" y="712"/>
                  <a:pt x="194" y="708"/>
                  <a:pt x="194" y="704"/>
                </a:cubicBezTo>
                <a:cubicBezTo>
                  <a:pt x="194" y="664"/>
                  <a:pt x="194" y="664"/>
                  <a:pt x="194" y="664"/>
                </a:cubicBezTo>
                <a:cubicBezTo>
                  <a:pt x="194" y="660"/>
                  <a:pt x="190" y="656"/>
                  <a:pt x="186" y="656"/>
                </a:cubicBezTo>
                <a:cubicBezTo>
                  <a:pt x="157" y="656"/>
                  <a:pt x="157" y="656"/>
                  <a:pt x="157" y="656"/>
                </a:cubicBezTo>
                <a:cubicBezTo>
                  <a:pt x="152" y="656"/>
                  <a:pt x="148" y="660"/>
                  <a:pt x="148" y="664"/>
                </a:cubicBezTo>
                <a:cubicBezTo>
                  <a:pt x="148" y="703"/>
                  <a:pt x="148" y="704"/>
                  <a:pt x="148" y="704"/>
                </a:cubicBezTo>
                <a:cubicBezTo>
                  <a:pt x="148" y="708"/>
                  <a:pt x="152" y="712"/>
                  <a:pt x="157" y="712"/>
                </a:cubicBezTo>
                <a:cubicBezTo>
                  <a:pt x="157" y="740"/>
                  <a:pt x="157" y="740"/>
                  <a:pt x="157" y="740"/>
                </a:cubicBezTo>
                <a:cubicBezTo>
                  <a:pt x="157" y="741"/>
                  <a:pt x="157" y="743"/>
                  <a:pt x="158" y="744"/>
                </a:cubicBezTo>
                <a:cubicBezTo>
                  <a:pt x="166" y="749"/>
                  <a:pt x="166" y="749"/>
                  <a:pt x="166" y="749"/>
                </a:cubicBezTo>
                <a:cubicBezTo>
                  <a:pt x="177" y="749"/>
                  <a:pt x="177" y="749"/>
                  <a:pt x="177" y="749"/>
                </a:cubicBezTo>
                <a:cubicBezTo>
                  <a:pt x="182" y="749"/>
                  <a:pt x="186" y="745"/>
                  <a:pt x="186" y="740"/>
                </a:cubicBezTo>
                <a:close/>
                <a:moveTo>
                  <a:pt x="139" y="704"/>
                </a:moveTo>
                <a:cubicBezTo>
                  <a:pt x="139" y="664"/>
                  <a:pt x="139" y="664"/>
                  <a:pt x="139" y="664"/>
                </a:cubicBezTo>
                <a:cubicBezTo>
                  <a:pt x="139" y="660"/>
                  <a:pt x="135" y="656"/>
                  <a:pt x="130" y="656"/>
                </a:cubicBezTo>
                <a:cubicBezTo>
                  <a:pt x="101" y="656"/>
                  <a:pt x="101" y="656"/>
                  <a:pt x="101" y="656"/>
                </a:cubicBezTo>
                <a:cubicBezTo>
                  <a:pt x="96" y="656"/>
                  <a:pt x="92" y="660"/>
                  <a:pt x="92" y="664"/>
                </a:cubicBezTo>
                <a:cubicBezTo>
                  <a:pt x="92" y="703"/>
                  <a:pt x="92" y="704"/>
                  <a:pt x="92" y="704"/>
                </a:cubicBezTo>
                <a:cubicBezTo>
                  <a:pt x="92" y="705"/>
                  <a:pt x="93" y="705"/>
                  <a:pt x="93" y="706"/>
                </a:cubicBezTo>
                <a:cubicBezTo>
                  <a:pt x="130" y="728"/>
                  <a:pt x="130" y="728"/>
                  <a:pt x="130" y="728"/>
                </a:cubicBezTo>
                <a:cubicBezTo>
                  <a:pt x="130" y="712"/>
                  <a:pt x="130" y="712"/>
                  <a:pt x="130" y="712"/>
                </a:cubicBezTo>
                <a:cubicBezTo>
                  <a:pt x="135" y="712"/>
                  <a:pt x="139" y="708"/>
                  <a:pt x="139" y="704"/>
                </a:cubicBezTo>
                <a:close/>
                <a:moveTo>
                  <a:pt x="282" y="653"/>
                </a:moveTo>
                <a:cubicBezTo>
                  <a:pt x="290" y="653"/>
                  <a:pt x="296" y="647"/>
                  <a:pt x="296" y="639"/>
                </a:cubicBezTo>
                <a:cubicBezTo>
                  <a:pt x="296" y="632"/>
                  <a:pt x="290" y="625"/>
                  <a:pt x="282" y="625"/>
                </a:cubicBezTo>
                <a:cubicBezTo>
                  <a:pt x="275" y="625"/>
                  <a:pt x="269" y="632"/>
                  <a:pt x="269" y="639"/>
                </a:cubicBezTo>
                <a:cubicBezTo>
                  <a:pt x="269" y="647"/>
                  <a:pt x="275" y="653"/>
                  <a:pt x="282" y="653"/>
                </a:cubicBezTo>
                <a:close/>
                <a:moveTo>
                  <a:pt x="19" y="408"/>
                </a:moveTo>
                <a:cubicBezTo>
                  <a:pt x="10" y="408"/>
                  <a:pt x="4" y="408"/>
                  <a:pt x="0" y="408"/>
                </a:cubicBezTo>
                <a:cubicBezTo>
                  <a:pt x="0" y="501"/>
                  <a:pt x="0" y="501"/>
                  <a:pt x="0" y="501"/>
                </a:cubicBezTo>
                <a:cubicBezTo>
                  <a:pt x="10" y="501"/>
                  <a:pt x="10" y="501"/>
                  <a:pt x="10" y="501"/>
                </a:cubicBezTo>
                <a:cubicBezTo>
                  <a:pt x="15" y="501"/>
                  <a:pt x="19" y="497"/>
                  <a:pt x="19" y="492"/>
                </a:cubicBezTo>
                <a:cubicBezTo>
                  <a:pt x="19" y="464"/>
                  <a:pt x="19" y="464"/>
                  <a:pt x="19" y="464"/>
                </a:cubicBezTo>
                <a:cubicBezTo>
                  <a:pt x="23" y="464"/>
                  <a:pt x="27" y="460"/>
                  <a:pt x="27" y="456"/>
                </a:cubicBezTo>
                <a:cubicBezTo>
                  <a:pt x="27" y="416"/>
                  <a:pt x="27" y="416"/>
                  <a:pt x="27" y="416"/>
                </a:cubicBezTo>
                <a:cubicBezTo>
                  <a:pt x="27" y="412"/>
                  <a:pt x="23" y="408"/>
                  <a:pt x="19" y="408"/>
                </a:cubicBezTo>
                <a:close/>
                <a:moveTo>
                  <a:pt x="270" y="616"/>
                </a:moveTo>
                <a:cubicBezTo>
                  <a:pt x="270" y="588"/>
                  <a:pt x="270" y="588"/>
                  <a:pt x="270" y="588"/>
                </a:cubicBezTo>
                <a:cubicBezTo>
                  <a:pt x="274" y="588"/>
                  <a:pt x="278" y="584"/>
                  <a:pt x="278" y="580"/>
                </a:cubicBezTo>
                <a:cubicBezTo>
                  <a:pt x="278" y="540"/>
                  <a:pt x="278" y="540"/>
                  <a:pt x="278" y="540"/>
                </a:cubicBezTo>
                <a:cubicBezTo>
                  <a:pt x="278" y="536"/>
                  <a:pt x="274" y="532"/>
                  <a:pt x="270" y="532"/>
                </a:cubicBezTo>
                <a:cubicBezTo>
                  <a:pt x="241" y="532"/>
                  <a:pt x="241" y="532"/>
                  <a:pt x="241" y="532"/>
                </a:cubicBezTo>
                <a:cubicBezTo>
                  <a:pt x="236" y="532"/>
                  <a:pt x="232" y="536"/>
                  <a:pt x="232" y="540"/>
                </a:cubicBezTo>
                <a:cubicBezTo>
                  <a:pt x="232" y="579"/>
                  <a:pt x="232" y="580"/>
                  <a:pt x="232" y="580"/>
                </a:cubicBezTo>
                <a:cubicBezTo>
                  <a:pt x="232" y="584"/>
                  <a:pt x="236" y="588"/>
                  <a:pt x="241" y="588"/>
                </a:cubicBezTo>
                <a:cubicBezTo>
                  <a:pt x="241" y="616"/>
                  <a:pt x="241" y="616"/>
                  <a:pt x="241" y="616"/>
                </a:cubicBezTo>
                <a:cubicBezTo>
                  <a:pt x="241" y="621"/>
                  <a:pt x="244" y="625"/>
                  <a:pt x="249" y="625"/>
                </a:cubicBezTo>
                <a:cubicBezTo>
                  <a:pt x="261" y="625"/>
                  <a:pt x="261" y="625"/>
                  <a:pt x="261" y="625"/>
                </a:cubicBezTo>
                <a:cubicBezTo>
                  <a:pt x="266" y="625"/>
                  <a:pt x="270" y="621"/>
                  <a:pt x="270" y="616"/>
                </a:cubicBezTo>
                <a:close/>
                <a:moveTo>
                  <a:pt x="255" y="777"/>
                </a:moveTo>
                <a:cubicBezTo>
                  <a:pt x="263" y="777"/>
                  <a:pt x="269" y="771"/>
                  <a:pt x="269" y="763"/>
                </a:cubicBezTo>
                <a:cubicBezTo>
                  <a:pt x="269" y="756"/>
                  <a:pt x="263" y="749"/>
                  <a:pt x="255" y="749"/>
                </a:cubicBezTo>
                <a:cubicBezTo>
                  <a:pt x="248" y="749"/>
                  <a:pt x="241" y="756"/>
                  <a:pt x="241" y="763"/>
                </a:cubicBezTo>
                <a:cubicBezTo>
                  <a:pt x="241" y="771"/>
                  <a:pt x="248" y="777"/>
                  <a:pt x="255" y="777"/>
                </a:cubicBezTo>
                <a:close/>
                <a:moveTo>
                  <a:pt x="241" y="740"/>
                </a:moveTo>
                <a:cubicBezTo>
                  <a:pt x="241" y="712"/>
                  <a:pt x="241" y="712"/>
                  <a:pt x="241" y="712"/>
                </a:cubicBezTo>
                <a:cubicBezTo>
                  <a:pt x="246" y="712"/>
                  <a:pt x="250" y="708"/>
                  <a:pt x="250" y="704"/>
                </a:cubicBezTo>
                <a:cubicBezTo>
                  <a:pt x="250" y="664"/>
                  <a:pt x="250" y="664"/>
                  <a:pt x="250" y="664"/>
                </a:cubicBezTo>
                <a:cubicBezTo>
                  <a:pt x="250" y="660"/>
                  <a:pt x="246" y="656"/>
                  <a:pt x="241" y="656"/>
                </a:cubicBezTo>
                <a:cubicBezTo>
                  <a:pt x="213" y="656"/>
                  <a:pt x="212" y="656"/>
                  <a:pt x="212" y="656"/>
                </a:cubicBezTo>
                <a:cubicBezTo>
                  <a:pt x="208" y="656"/>
                  <a:pt x="204" y="660"/>
                  <a:pt x="204" y="664"/>
                </a:cubicBezTo>
                <a:cubicBezTo>
                  <a:pt x="204" y="703"/>
                  <a:pt x="204" y="704"/>
                  <a:pt x="204" y="704"/>
                </a:cubicBezTo>
                <a:cubicBezTo>
                  <a:pt x="204" y="708"/>
                  <a:pt x="208" y="712"/>
                  <a:pt x="212" y="712"/>
                </a:cubicBezTo>
                <a:cubicBezTo>
                  <a:pt x="212" y="740"/>
                  <a:pt x="212" y="740"/>
                  <a:pt x="212" y="740"/>
                </a:cubicBezTo>
                <a:cubicBezTo>
                  <a:pt x="212" y="745"/>
                  <a:pt x="216" y="749"/>
                  <a:pt x="221" y="749"/>
                </a:cubicBezTo>
                <a:cubicBezTo>
                  <a:pt x="233" y="749"/>
                  <a:pt x="233" y="749"/>
                  <a:pt x="233" y="749"/>
                </a:cubicBezTo>
                <a:cubicBezTo>
                  <a:pt x="238" y="749"/>
                  <a:pt x="241" y="745"/>
                  <a:pt x="241" y="740"/>
                </a:cubicBezTo>
                <a:close/>
                <a:moveTo>
                  <a:pt x="371" y="168"/>
                </a:moveTo>
                <a:cubicBezTo>
                  <a:pt x="371" y="207"/>
                  <a:pt x="371" y="208"/>
                  <a:pt x="371" y="208"/>
                </a:cubicBezTo>
                <a:cubicBezTo>
                  <a:pt x="371" y="212"/>
                  <a:pt x="375" y="216"/>
                  <a:pt x="379" y="216"/>
                </a:cubicBezTo>
                <a:cubicBezTo>
                  <a:pt x="379" y="244"/>
                  <a:pt x="379" y="244"/>
                  <a:pt x="379" y="244"/>
                </a:cubicBezTo>
                <a:cubicBezTo>
                  <a:pt x="379" y="249"/>
                  <a:pt x="383" y="253"/>
                  <a:pt x="388" y="253"/>
                </a:cubicBezTo>
                <a:cubicBezTo>
                  <a:pt x="400" y="253"/>
                  <a:pt x="400" y="253"/>
                  <a:pt x="400" y="253"/>
                </a:cubicBezTo>
                <a:cubicBezTo>
                  <a:pt x="405" y="253"/>
                  <a:pt x="408" y="249"/>
                  <a:pt x="408" y="244"/>
                </a:cubicBezTo>
                <a:cubicBezTo>
                  <a:pt x="408" y="216"/>
                  <a:pt x="408" y="216"/>
                  <a:pt x="408" y="216"/>
                </a:cubicBezTo>
                <a:cubicBezTo>
                  <a:pt x="413" y="216"/>
                  <a:pt x="417" y="212"/>
                  <a:pt x="417" y="208"/>
                </a:cubicBezTo>
                <a:cubicBezTo>
                  <a:pt x="417" y="168"/>
                  <a:pt x="417" y="168"/>
                  <a:pt x="417" y="168"/>
                </a:cubicBezTo>
                <a:cubicBezTo>
                  <a:pt x="417" y="164"/>
                  <a:pt x="413" y="160"/>
                  <a:pt x="408" y="160"/>
                </a:cubicBezTo>
                <a:cubicBezTo>
                  <a:pt x="380" y="160"/>
                  <a:pt x="379" y="160"/>
                  <a:pt x="379" y="160"/>
                </a:cubicBezTo>
                <a:cubicBezTo>
                  <a:pt x="375" y="160"/>
                  <a:pt x="371" y="164"/>
                  <a:pt x="371" y="168"/>
                </a:cubicBezTo>
                <a:close/>
                <a:moveTo>
                  <a:pt x="0" y="378"/>
                </a:moveTo>
                <a:cubicBezTo>
                  <a:pt x="0" y="404"/>
                  <a:pt x="0" y="404"/>
                  <a:pt x="0" y="404"/>
                </a:cubicBezTo>
                <a:cubicBezTo>
                  <a:pt x="1" y="405"/>
                  <a:pt x="3" y="405"/>
                  <a:pt x="4" y="405"/>
                </a:cubicBezTo>
                <a:cubicBezTo>
                  <a:pt x="12" y="405"/>
                  <a:pt x="18" y="399"/>
                  <a:pt x="18" y="391"/>
                </a:cubicBezTo>
                <a:cubicBezTo>
                  <a:pt x="18" y="384"/>
                  <a:pt x="12" y="377"/>
                  <a:pt x="4" y="377"/>
                </a:cubicBezTo>
                <a:cubicBezTo>
                  <a:pt x="3" y="377"/>
                  <a:pt x="1" y="378"/>
                  <a:pt x="0" y="378"/>
                </a:cubicBezTo>
                <a:close/>
                <a:moveTo>
                  <a:pt x="311" y="777"/>
                </a:moveTo>
                <a:cubicBezTo>
                  <a:pt x="318" y="777"/>
                  <a:pt x="325" y="771"/>
                  <a:pt x="325" y="763"/>
                </a:cubicBezTo>
                <a:cubicBezTo>
                  <a:pt x="325" y="756"/>
                  <a:pt x="318" y="749"/>
                  <a:pt x="311" y="749"/>
                </a:cubicBezTo>
                <a:cubicBezTo>
                  <a:pt x="303" y="749"/>
                  <a:pt x="297" y="756"/>
                  <a:pt x="297" y="763"/>
                </a:cubicBezTo>
                <a:cubicBezTo>
                  <a:pt x="297" y="771"/>
                  <a:pt x="303" y="777"/>
                  <a:pt x="311" y="777"/>
                </a:cubicBezTo>
                <a:close/>
                <a:moveTo>
                  <a:pt x="46" y="391"/>
                </a:moveTo>
                <a:cubicBezTo>
                  <a:pt x="46" y="399"/>
                  <a:pt x="52" y="405"/>
                  <a:pt x="60" y="405"/>
                </a:cubicBezTo>
                <a:cubicBezTo>
                  <a:pt x="67" y="405"/>
                  <a:pt x="73" y="399"/>
                  <a:pt x="73" y="391"/>
                </a:cubicBezTo>
                <a:cubicBezTo>
                  <a:pt x="73" y="384"/>
                  <a:pt x="67" y="377"/>
                  <a:pt x="60" y="377"/>
                </a:cubicBezTo>
                <a:cubicBezTo>
                  <a:pt x="52" y="377"/>
                  <a:pt x="46" y="384"/>
                  <a:pt x="46" y="391"/>
                </a:cubicBezTo>
                <a:close/>
                <a:moveTo>
                  <a:pt x="47" y="284"/>
                </a:moveTo>
                <a:cubicBezTo>
                  <a:pt x="18" y="284"/>
                  <a:pt x="18" y="284"/>
                  <a:pt x="18" y="284"/>
                </a:cubicBezTo>
                <a:cubicBezTo>
                  <a:pt x="13" y="284"/>
                  <a:pt x="9" y="288"/>
                  <a:pt x="9" y="292"/>
                </a:cubicBezTo>
                <a:cubicBezTo>
                  <a:pt x="9" y="331"/>
                  <a:pt x="9" y="332"/>
                  <a:pt x="9" y="332"/>
                </a:cubicBezTo>
                <a:cubicBezTo>
                  <a:pt x="9" y="336"/>
                  <a:pt x="13" y="340"/>
                  <a:pt x="18" y="340"/>
                </a:cubicBezTo>
                <a:cubicBezTo>
                  <a:pt x="18" y="368"/>
                  <a:pt x="18" y="368"/>
                  <a:pt x="18" y="368"/>
                </a:cubicBezTo>
                <a:cubicBezTo>
                  <a:pt x="18" y="373"/>
                  <a:pt x="22" y="377"/>
                  <a:pt x="26" y="377"/>
                </a:cubicBezTo>
                <a:cubicBezTo>
                  <a:pt x="39" y="377"/>
                  <a:pt x="39" y="377"/>
                  <a:pt x="39" y="377"/>
                </a:cubicBezTo>
                <a:cubicBezTo>
                  <a:pt x="43" y="377"/>
                  <a:pt x="47" y="373"/>
                  <a:pt x="47" y="368"/>
                </a:cubicBezTo>
                <a:cubicBezTo>
                  <a:pt x="47" y="340"/>
                  <a:pt x="47" y="340"/>
                  <a:pt x="47" y="340"/>
                </a:cubicBezTo>
                <a:cubicBezTo>
                  <a:pt x="52" y="340"/>
                  <a:pt x="56" y="336"/>
                  <a:pt x="56" y="332"/>
                </a:cubicBezTo>
                <a:cubicBezTo>
                  <a:pt x="56" y="292"/>
                  <a:pt x="56" y="292"/>
                  <a:pt x="56" y="292"/>
                </a:cubicBezTo>
                <a:cubicBezTo>
                  <a:pt x="56" y="288"/>
                  <a:pt x="52" y="284"/>
                  <a:pt x="47" y="284"/>
                </a:cubicBezTo>
                <a:close/>
                <a:moveTo>
                  <a:pt x="297" y="740"/>
                </a:moveTo>
                <a:cubicBezTo>
                  <a:pt x="297" y="712"/>
                  <a:pt x="297" y="712"/>
                  <a:pt x="297" y="712"/>
                </a:cubicBezTo>
                <a:cubicBezTo>
                  <a:pt x="302" y="712"/>
                  <a:pt x="306" y="708"/>
                  <a:pt x="306" y="704"/>
                </a:cubicBezTo>
                <a:cubicBezTo>
                  <a:pt x="306" y="664"/>
                  <a:pt x="306" y="664"/>
                  <a:pt x="306" y="664"/>
                </a:cubicBezTo>
                <a:cubicBezTo>
                  <a:pt x="306" y="660"/>
                  <a:pt x="302" y="656"/>
                  <a:pt x="297" y="656"/>
                </a:cubicBezTo>
                <a:cubicBezTo>
                  <a:pt x="268" y="656"/>
                  <a:pt x="268" y="656"/>
                  <a:pt x="268" y="656"/>
                </a:cubicBezTo>
                <a:cubicBezTo>
                  <a:pt x="263" y="656"/>
                  <a:pt x="259" y="660"/>
                  <a:pt x="259" y="664"/>
                </a:cubicBezTo>
                <a:cubicBezTo>
                  <a:pt x="259" y="703"/>
                  <a:pt x="259" y="704"/>
                  <a:pt x="259" y="704"/>
                </a:cubicBezTo>
                <a:cubicBezTo>
                  <a:pt x="259" y="708"/>
                  <a:pt x="263" y="712"/>
                  <a:pt x="268" y="712"/>
                </a:cubicBezTo>
                <a:cubicBezTo>
                  <a:pt x="268" y="740"/>
                  <a:pt x="268" y="740"/>
                  <a:pt x="268" y="740"/>
                </a:cubicBezTo>
                <a:cubicBezTo>
                  <a:pt x="268" y="745"/>
                  <a:pt x="272" y="749"/>
                  <a:pt x="276" y="749"/>
                </a:cubicBezTo>
                <a:cubicBezTo>
                  <a:pt x="288" y="749"/>
                  <a:pt x="289" y="749"/>
                  <a:pt x="289" y="749"/>
                </a:cubicBezTo>
                <a:cubicBezTo>
                  <a:pt x="293" y="749"/>
                  <a:pt x="297" y="745"/>
                  <a:pt x="297" y="740"/>
                </a:cubicBezTo>
                <a:close/>
                <a:moveTo>
                  <a:pt x="332" y="749"/>
                </a:moveTo>
                <a:cubicBezTo>
                  <a:pt x="344" y="749"/>
                  <a:pt x="344" y="749"/>
                  <a:pt x="344" y="749"/>
                </a:cubicBezTo>
                <a:cubicBezTo>
                  <a:pt x="349" y="749"/>
                  <a:pt x="353" y="745"/>
                  <a:pt x="353" y="740"/>
                </a:cubicBezTo>
                <a:cubicBezTo>
                  <a:pt x="353" y="712"/>
                  <a:pt x="353" y="712"/>
                  <a:pt x="353" y="712"/>
                </a:cubicBezTo>
                <a:cubicBezTo>
                  <a:pt x="357" y="712"/>
                  <a:pt x="361" y="708"/>
                  <a:pt x="361" y="704"/>
                </a:cubicBezTo>
                <a:cubicBezTo>
                  <a:pt x="361" y="664"/>
                  <a:pt x="361" y="664"/>
                  <a:pt x="361" y="664"/>
                </a:cubicBezTo>
                <a:cubicBezTo>
                  <a:pt x="361" y="660"/>
                  <a:pt x="357" y="656"/>
                  <a:pt x="353" y="656"/>
                </a:cubicBezTo>
                <a:cubicBezTo>
                  <a:pt x="324" y="656"/>
                  <a:pt x="324" y="656"/>
                  <a:pt x="324" y="656"/>
                </a:cubicBezTo>
                <a:cubicBezTo>
                  <a:pt x="319" y="656"/>
                  <a:pt x="315" y="660"/>
                  <a:pt x="315" y="664"/>
                </a:cubicBezTo>
                <a:cubicBezTo>
                  <a:pt x="315" y="703"/>
                  <a:pt x="315" y="704"/>
                  <a:pt x="315" y="704"/>
                </a:cubicBezTo>
                <a:cubicBezTo>
                  <a:pt x="315" y="708"/>
                  <a:pt x="319" y="712"/>
                  <a:pt x="324" y="712"/>
                </a:cubicBezTo>
                <a:cubicBezTo>
                  <a:pt x="324" y="740"/>
                  <a:pt x="324" y="740"/>
                  <a:pt x="324" y="740"/>
                </a:cubicBezTo>
                <a:cubicBezTo>
                  <a:pt x="324" y="745"/>
                  <a:pt x="327" y="749"/>
                  <a:pt x="332" y="749"/>
                </a:cubicBezTo>
                <a:close/>
                <a:moveTo>
                  <a:pt x="388" y="749"/>
                </a:moveTo>
                <a:cubicBezTo>
                  <a:pt x="400" y="749"/>
                  <a:pt x="400" y="749"/>
                  <a:pt x="400" y="749"/>
                </a:cubicBezTo>
                <a:cubicBezTo>
                  <a:pt x="405" y="749"/>
                  <a:pt x="408" y="745"/>
                  <a:pt x="408" y="740"/>
                </a:cubicBezTo>
                <a:cubicBezTo>
                  <a:pt x="408" y="712"/>
                  <a:pt x="408" y="712"/>
                  <a:pt x="408" y="712"/>
                </a:cubicBezTo>
                <a:cubicBezTo>
                  <a:pt x="413" y="712"/>
                  <a:pt x="417" y="708"/>
                  <a:pt x="417" y="704"/>
                </a:cubicBezTo>
                <a:cubicBezTo>
                  <a:pt x="417" y="664"/>
                  <a:pt x="417" y="664"/>
                  <a:pt x="417" y="664"/>
                </a:cubicBezTo>
                <a:cubicBezTo>
                  <a:pt x="417" y="660"/>
                  <a:pt x="413" y="656"/>
                  <a:pt x="408" y="656"/>
                </a:cubicBezTo>
                <a:cubicBezTo>
                  <a:pt x="380" y="656"/>
                  <a:pt x="379" y="656"/>
                  <a:pt x="379" y="656"/>
                </a:cubicBezTo>
                <a:cubicBezTo>
                  <a:pt x="375" y="656"/>
                  <a:pt x="371" y="660"/>
                  <a:pt x="371" y="664"/>
                </a:cubicBezTo>
                <a:cubicBezTo>
                  <a:pt x="371" y="703"/>
                  <a:pt x="371" y="704"/>
                  <a:pt x="371" y="704"/>
                </a:cubicBezTo>
                <a:cubicBezTo>
                  <a:pt x="371" y="708"/>
                  <a:pt x="375" y="712"/>
                  <a:pt x="379" y="712"/>
                </a:cubicBezTo>
                <a:cubicBezTo>
                  <a:pt x="379" y="740"/>
                  <a:pt x="379" y="740"/>
                  <a:pt x="379" y="740"/>
                </a:cubicBezTo>
                <a:cubicBezTo>
                  <a:pt x="379" y="745"/>
                  <a:pt x="383" y="749"/>
                  <a:pt x="388" y="749"/>
                </a:cubicBezTo>
                <a:close/>
                <a:moveTo>
                  <a:pt x="367" y="777"/>
                </a:moveTo>
                <a:cubicBezTo>
                  <a:pt x="374" y="777"/>
                  <a:pt x="380" y="771"/>
                  <a:pt x="380" y="763"/>
                </a:cubicBezTo>
                <a:cubicBezTo>
                  <a:pt x="380" y="756"/>
                  <a:pt x="374" y="749"/>
                  <a:pt x="367" y="749"/>
                </a:cubicBezTo>
                <a:cubicBezTo>
                  <a:pt x="359" y="749"/>
                  <a:pt x="353" y="756"/>
                  <a:pt x="353" y="763"/>
                </a:cubicBezTo>
                <a:cubicBezTo>
                  <a:pt x="353" y="771"/>
                  <a:pt x="359" y="777"/>
                  <a:pt x="367" y="777"/>
                </a:cubicBezTo>
                <a:close/>
                <a:moveTo>
                  <a:pt x="297" y="267"/>
                </a:moveTo>
                <a:cubicBezTo>
                  <a:pt x="297" y="275"/>
                  <a:pt x="303" y="281"/>
                  <a:pt x="311" y="281"/>
                </a:cubicBezTo>
                <a:cubicBezTo>
                  <a:pt x="318" y="281"/>
                  <a:pt x="325" y="275"/>
                  <a:pt x="325" y="267"/>
                </a:cubicBezTo>
                <a:cubicBezTo>
                  <a:pt x="325" y="260"/>
                  <a:pt x="318" y="253"/>
                  <a:pt x="311" y="253"/>
                </a:cubicBezTo>
                <a:cubicBezTo>
                  <a:pt x="303" y="253"/>
                  <a:pt x="297" y="260"/>
                  <a:pt x="297" y="267"/>
                </a:cubicBezTo>
                <a:close/>
                <a:moveTo>
                  <a:pt x="213" y="391"/>
                </a:moveTo>
                <a:cubicBezTo>
                  <a:pt x="213" y="399"/>
                  <a:pt x="219" y="405"/>
                  <a:pt x="227" y="405"/>
                </a:cubicBezTo>
                <a:cubicBezTo>
                  <a:pt x="234" y="405"/>
                  <a:pt x="240" y="399"/>
                  <a:pt x="240" y="391"/>
                </a:cubicBezTo>
                <a:cubicBezTo>
                  <a:pt x="240" y="384"/>
                  <a:pt x="234" y="377"/>
                  <a:pt x="227" y="377"/>
                </a:cubicBezTo>
                <a:cubicBezTo>
                  <a:pt x="219" y="377"/>
                  <a:pt x="213" y="384"/>
                  <a:pt x="213" y="391"/>
                </a:cubicBezTo>
                <a:close/>
                <a:moveTo>
                  <a:pt x="232" y="292"/>
                </a:moveTo>
                <a:cubicBezTo>
                  <a:pt x="232" y="331"/>
                  <a:pt x="232" y="332"/>
                  <a:pt x="232" y="332"/>
                </a:cubicBezTo>
                <a:cubicBezTo>
                  <a:pt x="232" y="336"/>
                  <a:pt x="236" y="340"/>
                  <a:pt x="241" y="340"/>
                </a:cubicBezTo>
                <a:cubicBezTo>
                  <a:pt x="241" y="368"/>
                  <a:pt x="241" y="368"/>
                  <a:pt x="241" y="368"/>
                </a:cubicBezTo>
                <a:cubicBezTo>
                  <a:pt x="241" y="373"/>
                  <a:pt x="244" y="377"/>
                  <a:pt x="249" y="377"/>
                </a:cubicBezTo>
                <a:cubicBezTo>
                  <a:pt x="261" y="377"/>
                  <a:pt x="261" y="377"/>
                  <a:pt x="261" y="377"/>
                </a:cubicBezTo>
                <a:cubicBezTo>
                  <a:pt x="266" y="377"/>
                  <a:pt x="270" y="373"/>
                  <a:pt x="270" y="368"/>
                </a:cubicBezTo>
                <a:cubicBezTo>
                  <a:pt x="270" y="340"/>
                  <a:pt x="270" y="340"/>
                  <a:pt x="270" y="340"/>
                </a:cubicBezTo>
                <a:cubicBezTo>
                  <a:pt x="274" y="340"/>
                  <a:pt x="278" y="336"/>
                  <a:pt x="278" y="332"/>
                </a:cubicBezTo>
                <a:cubicBezTo>
                  <a:pt x="278" y="292"/>
                  <a:pt x="278" y="292"/>
                  <a:pt x="278" y="292"/>
                </a:cubicBezTo>
                <a:cubicBezTo>
                  <a:pt x="278" y="288"/>
                  <a:pt x="274" y="284"/>
                  <a:pt x="270" y="284"/>
                </a:cubicBezTo>
                <a:cubicBezTo>
                  <a:pt x="241" y="284"/>
                  <a:pt x="241" y="284"/>
                  <a:pt x="241" y="284"/>
                </a:cubicBezTo>
                <a:cubicBezTo>
                  <a:pt x="236" y="284"/>
                  <a:pt x="232" y="288"/>
                  <a:pt x="232" y="292"/>
                </a:cubicBezTo>
                <a:close/>
                <a:moveTo>
                  <a:pt x="103" y="284"/>
                </a:moveTo>
                <a:cubicBezTo>
                  <a:pt x="74" y="284"/>
                  <a:pt x="74" y="284"/>
                  <a:pt x="74" y="284"/>
                </a:cubicBezTo>
                <a:cubicBezTo>
                  <a:pt x="69" y="284"/>
                  <a:pt x="65" y="288"/>
                  <a:pt x="65" y="292"/>
                </a:cubicBezTo>
                <a:cubicBezTo>
                  <a:pt x="65" y="331"/>
                  <a:pt x="65" y="332"/>
                  <a:pt x="65" y="332"/>
                </a:cubicBezTo>
                <a:cubicBezTo>
                  <a:pt x="65" y="336"/>
                  <a:pt x="69" y="340"/>
                  <a:pt x="74" y="340"/>
                </a:cubicBezTo>
                <a:cubicBezTo>
                  <a:pt x="74" y="368"/>
                  <a:pt x="74" y="368"/>
                  <a:pt x="74" y="368"/>
                </a:cubicBezTo>
                <a:cubicBezTo>
                  <a:pt x="74" y="373"/>
                  <a:pt x="77" y="377"/>
                  <a:pt x="82" y="377"/>
                </a:cubicBezTo>
                <a:cubicBezTo>
                  <a:pt x="94" y="377"/>
                  <a:pt x="94" y="377"/>
                  <a:pt x="94" y="377"/>
                </a:cubicBezTo>
                <a:cubicBezTo>
                  <a:pt x="99" y="377"/>
                  <a:pt x="103" y="373"/>
                  <a:pt x="103" y="368"/>
                </a:cubicBezTo>
                <a:cubicBezTo>
                  <a:pt x="103" y="340"/>
                  <a:pt x="103" y="340"/>
                  <a:pt x="103" y="340"/>
                </a:cubicBezTo>
                <a:cubicBezTo>
                  <a:pt x="107" y="340"/>
                  <a:pt x="111" y="336"/>
                  <a:pt x="111" y="332"/>
                </a:cubicBezTo>
                <a:cubicBezTo>
                  <a:pt x="111" y="292"/>
                  <a:pt x="111" y="292"/>
                  <a:pt x="111" y="292"/>
                </a:cubicBezTo>
                <a:cubicBezTo>
                  <a:pt x="111" y="288"/>
                  <a:pt x="107" y="284"/>
                  <a:pt x="103" y="284"/>
                </a:cubicBezTo>
                <a:close/>
                <a:moveTo>
                  <a:pt x="214" y="284"/>
                </a:moveTo>
                <a:cubicBezTo>
                  <a:pt x="185" y="284"/>
                  <a:pt x="185" y="284"/>
                  <a:pt x="185" y="284"/>
                </a:cubicBezTo>
                <a:cubicBezTo>
                  <a:pt x="180" y="284"/>
                  <a:pt x="176" y="288"/>
                  <a:pt x="176" y="292"/>
                </a:cubicBezTo>
                <a:cubicBezTo>
                  <a:pt x="176" y="331"/>
                  <a:pt x="176" y="332"/>
                  <a:pt x="176" y="332"/>
                </a:cubicBezTo>
                <a:cubicBezTo>
                  <a:pt x="176" y="336"/>
                  <a:pt x="180" y="340"/>
                  <a:pt x="185" y="340"/>
                </a:cubicBezTo>
                <a:cubicBezTo>
                  <a:pt x="185" y="368"/>
                  <a:pt x="185" y="368"/>
                  <a:pt x="185" y="368"/>
                </a:cubicBezTo>
                <a:cubicBezTo>
                  <a:pt x="185" y="373"/>
                  <a:pt x="189" y="377"/>
                  <a:pt x="193" y="377"/>
                </a:cubicBezTo>
                <a:cubicBezTo>
                  <a:pt x="206" y="377"/>
                  <a:pt x="206" y="377"/>
                  <a:pt x="206" y="377"/>
                </a:cubicBezTo>
                <a:cubicBezTo>
                  <a:pt x="210" y="377"/>
                  <a:pt x="214" y="373"/>
                  <a:pt x="214" y="368"/>
                </a:cubicBezTo>
                <a:cubicBezTo>
                  <a:pt x="214" y="340"/>
                  <a:pt x="214" y="340"/>
                  <a:pt x="214" y="340"/>
                </a:cubicBezTo>
                <a:cubicBezTo>
                  <a:pt x="219" y="340"/>
                  <a:pt x="223" y="336"/>
                  <a:pt x="223" y="332"/>
                </a:cubicBezTo>
                <a:cubicBezTo>
                  <a:pt x="223" y="292"/>
                  <a:pt x="223" y="292"/>
                  <a:pt x="223" y="292"/>
                </a:cubicBezTo>
                <a:cubicBezTo>
                  <a:pt x="223" y="288"/>
                  <a:pt x="219" y="284"/>
                  <a:pt x="214" y="284"/>
                </a:cubicBezTo>
                <a:close/>
                <a:moveTo>
                  <a:pt x="241" y="267"/>
                </a:moveTo>
                <a:cubicBezTo>
                  <a:pt x="241" y="275"/>
                  <a:pt x="248" y="281"/>
                  <a:pt x="255" y="281"/>
                </a:cubicBezTo>
                <a:cubicBezTo>
                  <a:pt x="263" y="281"/>
                  <a:pt x="269" y="275"/>
                  <a:pt x="269" y="267"/>
                </a:cubicBezTo>
                <a:cubicBezTo>
                  <a:pt x="269" y="260"/>
                  <a:pt x="263" y="253"/>
                  <a:pt x="255" y="253"/>
                </a:cubicBezTo>
                <a:cubicBezTo>
                  <a:pt x="248" y="253"/>
                  <a:pt x="241" y="260"/>
                  <a:pt x="241" y="267"/>
                </a:cubicBezTo>
                <a:close/>
                <a:moveTo>
                  <a:pt x="102" y="391"/>
                </a:moveTo>
                <a:cubicBezTo>
                  <a:pt x="102" y="399"/>
                  <a:pt x="108" y="405"/>
                  <a:pt x="115" y="405"/>
                </a:cubicBezTo>
                <a:cubicBezTo>
                  <a:pt x="123" y="405"/>
                  <a:pt x="129" y="399"/>
                  <a:pt x="129" y="391"/>
                </a:cubicBezTo>
                <a:cubicBezTo>
                  <a:pt x="129" y="384"/>
                  <a:pt x="123" y="377"/>
                  <a:pt x="115" y="377"/>
                </a:cubicBezTo>
                <a:cubicBezTo>
                  <a:pt x="108" y="377"/>
                  <a:pt x="102" y="384"/>
                  <a:pt x="102" y="391"/>
                </a:cubicBezTo>
                <a:close/>
                <a:moveTo>
                  <a:pt x="158" y="284"/>
                </a:moveTo>
                <a:cubicBezTo>
                  <a:pt x="130" y="284"/>
                  <a:pt x="129" y="284"/>
                  <a:pt x="129" y="284"/>
                </a:cubicBezTo>
                <a:cubicBezTo>
                  <a:pt x="125" y="284"/>
                  <a:pt x="121" y="288"/>
                  <a:pt x="121" y="292"/>
                </a:cubicBezTo>
                <a:cubicBezTo>
                  <a:pt x="121" y="331"/>
                  <a:pt x="121" y="332"/>
                  <a:pt x="121" y="332"/>
                </a:cubicBezTo>
                <a:cubicBezTo>
                  <a:pt x="121" y="336"/>
                  <a:pt x="125" y="340"/>
                  <a:pt x="129" y="340"/>
                </a:cubicBezTo>
                <a:cubicBezTo>
                  <a:pt x="129" y="368"/>
                  <a:pt x="129" y="368"/>
                  <a:pt x="129" y="368"/>
                </a:cubicBezTo>
                <a:cubicBezTo>
                  <a:pt x="129" y="373"/>
                  <a:pt x="133" y="377"/>
                  <a:pt x="138" y="377"/>
                </a:cubicBezTo>
                <a:cubicBezTo>
                  <a:pt x="150" y="377"/>
                  <a:pt x="150" y="377"/>
                  <a:pt x="150" y="377"/>
                </a:cubicBezTo>
                <a:cubicBezTo>
                  <a:pt x="155" y="377"/>
                  <a:pt x="158" y="373"/>
                  <a:pt x="158" y="368"/>
                </a:cubicBezTo>
                <a:cubicBezTo>
                  <a:pt x="158" y="340"/>
                  <a:pt x="158" y="340"/>
                  <a:pt x="158" y="340"/>
                </a:cubicBezTo>
                <a:cubicBezTo>
                  <a:pt x="163" y="340"/>
                  <a:pt x="167" y="336"/>
                  <a:pt x="167" y="332"/>
                </a:cubicBezTo>
                <a:cubicBezTo>
                  <a:pt x="167" y="292"/>
                  <a:pt x="167" y="292"/>
                  <a:pt x="167" y="292"/>
                </a:cubicBezTo>
                <a:cubicBezTo>
                  <a:pt x="167" y="288"/>
                  <a:pt x="163" y="284"/>
                  <a:pt x="158" y="284"/>
                </a:cubicBezTo>
                <a:close/>
                <a:moveTo>
                  <a:pt x="157" y="391"/>
                </a:moveTo>
                <a:cubicBezTo>
                  <a:pt x="157" y="399"/>
                  <a:pt x="163" y="405"/>
                  <a:pt x="171" y="405"/>
                </a:cubicBezTo>
                <a:cubicBezTo>
                  <a:pt x="179" y="405"/>
                  <a:pt x="185" y="399"/>
                  <a:pt x="185" y="391"/>
                </a:cubicBezTo>
                <a:cubicBezTo>
                  <a:pt x="185" y="384"/>
                  <a:pt x="179" y="377"/>
                  <a:pt x="171" y="377"/>
                </a:cubicBezTo>
                <a:cubicBezTo>
                  <a:pt x="163" y="377"/>
                  <a:pt x="157" y="384"/>
                  <a:pt x="157" y="391"/>
                </a:cubicBezTo>
                <a:close/>
              </a:path>
            </a:pathLst>
          </a:custGeom>
          <a:solidFill>
            <a:srgbClr val="FFFFFF">
              <a:alpha val="0"/>
            </a:srgbClr>
          </a:solidFill>
          <a:ln>
            <a:noFill/>
          </a:ln>
        </p:spPr>
        <p:txBody>
          <a:bodyPr vert="horz" wrap="square" lIns="91440" tIns="45720" rIns="91440" bIns="45720" numCol="1" anchor="t" anchorCtr="0" compatLnSpc="1">
            <a:prstTxWarp prst="textNoShape">
              <a:avLst/>
            </a:prstTxWarp>
          </a:bodyPr>
          <a:lstStyle/>
          <a:p>
            <a:pPr defTabSz="914400">
              <a:defRPr/>
            </a:pPr>
            <a:endParaRPr lang="en-US" kern="0">
              <a:solidFill>
                <a:srgbClr val="000000"/>
              </a:solidFill>
              <a:ea typeface="MS PGothic" charset="0"/>
            </a:endParaRPr>
          </a:p>
        </p:txBody>
      </p:sp>
      <p:sp>
        <p:nvSpPr>
          <p:cNvPr id="12" name="Freeform 10"/>
          <p:cNvSpPr>
            <a:spLocks noEditPoints="1"/>
          </p:cNvSpPr>
          <p:nvPr/>
        </p:nvSpPr>
        <p:spPr bwMode="auto">
          <a:xfrm>
            <a:off x="1444927" y="3721474"/>
            <a:ext cx="3349625" cy="1916113"/>
          </a:xfrm>
          <a:custGeom>
            <a:avLst/>
            <a:gdLst>
              <a:gd name="T0" fmla="*/ 509 w 1132"/>
              <a:gd name="T1" fmla="*/ 285 h 648"/>
              <a:gd name="T2" fmla="*/ 122 w 1132"/>
              <a:gd name="T3" fmla="*/ 345 h 648"/>
              <a:gd name="T4" fmla="*/ 605 w 1132"/>
              <a:gd name="T5" fmla="*/ 368 h 648"/>
              <a:gd name="T6" fmla="*/ 593 w 1132"/>
              <a:gd name="T7" fmla="*/ 293 h 648"/>
              <a:gd name="T8" fmla="*/ 538 w 1132"/>
              <a:gd name="T9" fmla="*/ 365 h 648"/>
              <a:gd name="T10" fmla="*/ 1025 w 1132"/>
              <a:gd name="T11" fmla="*/ 271 h 648"/>
              <a:gd name="T12" fmla="*/ 817 w 1132"/>
              <a:gd name="T13" fmla="*/ 209 h 648"/>
              <a:gd name="T14" fmla="*/ 732 w 1132"/>
              <a:gd name="T15" fmla="*/ 377 h 648"/>
              <a:gd name="T16" fmla="*/ 1090 w 1132"/>
              <a:gd name="T17" fmla="*/ 347 h 648"/>
              <a:gd name="T18" fmla="*/ 693 w 1132"/>
              <a:gd name="T19" fmla="*/ 345 h 648"/>
              <a:gd name="T20" fmla="*/ 940 w 1132"/>
              <a:gd name="T21" fmla="*/ 451 h 648"/>
              <a:gd name="T22" fmla="*/ 1055 w 1132"/>
              <a:gd name="T23" fmla="*/ 376 h 648"/>
              <a:gd name="T24" fmla="*/ 652 w 1132"/>
              <a:gd name="T25" fmla="*/ 428 h 648"/>
              <a:gd name="T26" fmla="*/ 787 w 1132"/>
              <a:gd name="T27" fmla="*/ 271 h 648"/>
              <a:gd name="T28" fmla="*/ 837 w 1132"/>
              <a:gd name="T29" fmla="*/ 179 h 648"/>
              <a:gd name="T30" fmla="*/ 923 w 1132"/>
              <a:gd name="T31" fmla="*/ 383 h 648"/>
              <a:gd name="T32" fmla="*/ 852 w 1132"/>
              <a:gd name="T33" fmla="*/ 347 h 648"/>
              <a:gd name="T34" fmla="*/ 756 w 1132"/>
              <a:gd name="T35" fmla="*/ 181 h 648"/>
              <a:gd name="T36" fmla="*/ 945 w 1132"/>
              <a:gd name="T37" fmla="*/ 271 h 648"/>
              <a:gd name="T38" fmla="*/ 1002 w 1132"/>
              <a:gd name="T39" fmla="*/ 441 h 648"/>
              <a:gd name="T40" fmla="*/ 932 w 1132"/>
              <a:gd name="T41" fmla="*/ 347 h 648"/>
              <a:gd name="T42" fmla="*/ 613 w 1132"/>
              <a:gd name="T43" fmla="*/ 294 h 648"/>
              <a:gd name="T44" fmla="*/ 280 w 1132"/>
              <a:gd name="T45" fmla="*/ 514 h 648"/>
              <a:gd name="T46" fmla="*/ 582 w 1132"/>
              <a:gd name="T47" fmla="*/ 202 h 648"/>
              <a:gd name="T48" fmla="*/ 486 w 1132"/>
              <a:gd name="T49" fmla="*/ 191 h 648"/>
              <a:gd name="T50" fmla="*/ 503 w 1132"/>
              <a:gd name="T51" fmla="*/ 271 h 648"/>
              <a:gd name="T52" fmla="*/ 553 w 1132"/>
              <a:gd name="T53" fmla="*/ 116 h 648"/>
              <a:gd name="T54" fmla="*/ 616 w 1132"/>
              <a:gd name="T55" fmla="*/ 123 h 648"/>
              <a:gd name="T56" fmla="*/ 764 w 1132"/>
              <a:gd name="T57" fmla="*/ 550 h 648"/>
              <a:gd name="T58" fmla="*/ 804 w 1132"/>
              <a:gd name="T59" fmla="*/ 524 h 648"/>
              <a:gd name="T60" fmla="*/ 935 w 1132"/>
              <a:gd name="T61" fmla="*/ 531 h 648"/>
              <a:gd name="T62" fmla="*/ 843 w 1132"/>
              <a:gd name="T63" fmla="*/ 441 h 648"/>
              <a:gd name="T64" fmla="*/ 910 w 1132"/>
              <a:gd name="T65" fmla="*/ 459 h 648"/>
              <a:gd name="T66" fmla="*/ 678 w 1132"/>
              <a:gd name="T67" fmla="*/ 626 h 648"/>
              <a:gd name="T68" fmla="*/ 631 w 1132"/>
              <a:gd name="T69" fmla="*/ 43 h 648"/>
              <a:gd name="T70" fmla="*/ 870 w 1132"/>
              <a:gd name="T71" fmla="*/ 542 h 648"/>
              <a:gd name="T72" fmla="*/ 525 w 1132"/>
              <a:gd name="T73" fmla="*/ 108 h 648"/>
              <a:gd name="T74" fmla="*/ 662 w 1132"/>
              <a:gd name="T75" fmla="*/ 603 h 648"/>
              <a:gd name="T76" fmla="*/ 257 w 1132"/>
              <a:gd name="T77" fmla="*/ 538 h 648"/>
              <a:gd name="T78" fmla="*/ 487 w 1132"/>
              <a:gd name="T79" fmla="*/ 614 h 648"/>
              <a:gd name="T80" fmla="*/ 151 w 1132"/>
              <a:gd name="T81" fmla="*/ 437 h 648"/>
              <a:gd name="T82" fmla="*/ 350 w 1132"/>
              <a:gd name="T83" fmla="*/ 285 h 648"/>
              <a:gd name="T84" fmla="*/ 399 w 1132"/>
              <a:gd name="T85" fmla="*/ 262 h 648"/>
              <a:gd name="T86" fmla="*/ 317 w 1132"/>
              <a:gd name="T87" fmla="*/ 267 h 648"/>
              <a:gd name="T88" fmla="*/ 407 w 1132"/>
              <a:gd name="T89" fmla="*/ 357 h 648"/>
              <a:gd name="T90" fmla="*/ 367 w 1132"/>
              <a:gd name="T91" fmla="*/ 368 h 648"/>
              <a:gd name="T92" fmla="*/ 180 w 1132"/>
              <a:gd name="T93" fmla="*/ 523 h 648"/>
              <a:gd name="T94" fmla="*/ 234 w 1132"/>
              <a:gd name="T95" fmla="*/ 209 h 648"/>
              <a:gd name="T96" fmla="*/ 169 w 1132"/>
              <a:gd name="T97" fmla="*/ 357 h 648"/>
              <a:gd name="T98" fmla="*/ 446 w 1132"/>
              <a:gd name="T99" fmla="*/ 368 h 648"/>
              <a:gd name="T100" fmla="*/ 208 w 1132"/>
              <a:gd name="T101" fmla="*/ 441 h 648"/>
              <a:gd name="T102" fmla="*/ 593 w 1132"/>
              <a:gd name="T103" fmla="*/ 459 h 648"/>
              <a:gd name="T104" fmla="*/ 486 w 1132"/>
              <a:gd name="T105" fmla="*/ 524 h 648"/>
              <a:gd name="T106" fmla="*/ 476 w 1132"/>
              <a:gd name="T107" fmla="*/ 267 h 648"/>
              <a:gd name="T108" fmla="*/ 526 w 1132"/>
              <a:gd name="T109" fmla="*/ 530 h 648"/>
              <a:gd name="T110" fmla="*/ 658 w 1132"/>
              <a:gd name="T111" fmla="*/ 448 h 648"/>
              <a:gd name="T112" fmla="*/ 628 w 1132"/>
              <a:gd name="T113" fmla="*/ 603 h 648"/>
              <a:gd name="T114" fmla="*/ 423 w 1132"/>
              <a:gd name="T115" fmla="*/ 603 h 648"/>
              <a:gd name="T116" fmla="*/ 407 w 1132"/>
              <a:gd name="T117" fmla="*/ 119 h 648"/>
              <a:gd name="T118" fmla="*/ 287 w 1132"/>
              <a:gd name="T119" fmla="*/ 364 h 648"/>
              <a:gd name="T120" fmla="*/ 399 w 1132"/>
              <a:gd name="T121" fmla="*/ 594 h 648"/>
              <a:gd name="T122" fmla="*/ 328 w 1132"/>
              <a:gd name="T123" fmla="*/ 524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2" h="648">
                <a:moveTo>
                  <a:pt x="122" y="460"/>
                </a:moveTo>
                <a:cubicBezTo>
                  <a:pt x="122" y="460"/>
                  <a:pt x="122" y="460"/>
                  <a:pt x="122" y="476"/>
                </a:cubicBezTo>
                <a:cubicBezTo>
                  <a:pt x="117" y="472"/>
                  <a:pt x="113" y="468"/>
                  <a:pt x="109" y="464"/>
                </a:cubicBezTo>
                <a:cubicBezTo>
                  <a:pt x="113" y="463"/>
                  <a:pt x="116" y="461"/>
                  <a:pt x="116" y="459"/>
                </a:cubicBezTo>
                <a:cubicBezTo>
                  <a:pt x="116" y="455"/>
                  <a:pt x="107" y="452"/>
                  <a:pt x="96" y="451"/>
                </a:cubicBezTo>
                <a:cubicBezTo>
                  <a:pt x="95" y="450"/>
                  <a:pt x="93" y="449"/>
                  <a:pt x="92" y="447"/>
                </a:cubicBezTo>
                <a:cubicBezTo>
                  <a:pt x="95" y="448"/>
                  <a:pt x="99" y="448"/>
                  <a:pt x="102" y="448"/>
                </a:cubicBezTo>
                <a:cubicBezTo>
                  <a:pt x="106" y="449"/>
                  <a:pt x="109" y="450"/>
                  <a:pt x="112" y="451"/>
                </a:cubicBezTo>
                <a:cubicBezTo>
                  <a:pt x="115" y="452"/>
                  <a:pt x="117" y="454"/>
                  <a:pt x="119" y="455"/>
                </a:cubicBezTo>
                <a:cubicBezTo>
                  <a:pt x="121" y="457"/>
                  <a:pt x="122" y="458"/>
                  <a:pt x="122" y="460"/>
                </a:cubicBezTo>
                <a:close/>
                <a:moveTo>
                  <a:pt x="516" y="289"/>
                </a:moveTo>
                <a:cubicBezTo>
                  <a:pt x="518" y="290"/>
                  <a:pt x="519" y="292"/>
                  <a:pt x="519" y="294"/>
                </a:cubicBezTo>
                <a:cubicBezTo>
                  <a:pt x="519" y="294"/>
                  <a:pt x="519" y="294"/>
                  <a:pt x="519" y="345"/>
                </a:cubicBezTo>
                <a:cubicBezTo>
                  <a:pt x="519" y="346"/>
                  <a:pt x="519" y="346"/>
                  <a:pt x="518" y="347"/>
                </a:cubicBezTo>
                <a:cubicBezTo>
                  <a:pt x="518" y="348"/>
                  <a:pt x="517" y="349"/>
                  <a:pt x="516" y="350"/>
                </a:cubicBezTo>
                <a:cubicBezTo>
                  <a:pt x="515" y="351"/>
                  <a:pt x="512" y="353"/>
                  <a:pt x="509" y="354"/>
                </a:cubicBezTo>
                <a:cubicBezTo>
                  <a:pt x="503" y="356"/>
                  <a:pt x="495" y="357"/>
                  <a:pt x="487" y="357"/>
                </a:cubicBezTo>
                <a:cubicBezTo>
                  <a:pt x="487" y="357"/>
                  <a:pt x="487" y="357"/>
                  <a:pt x="487" y="357"/>
                </a:cubicBezTo>
                <a:cubicBezTo>
                  <a:pt x="487" y="357"/>
                  <a:pt x="486" y="357"/>
                  <a:pt x="486" y="357"/>
                </a:cubicBezTo>
                <a:cubicBezTo>
                  <a:pt x="478" y="357"/>
                  <a:pt x="470" y="356"/>
                  <a:pt x="464" y="354"/>
                </a:cubicBezTo>
                <a:cubicBezTo>
                  <a:pt x="461" y="353"/>
                  <a:pt x="458" y="351"/>
                  <a:pt x="457" y="350"/>
                </a:cubicBezTo>
                <a:cubicBezTo>
                  <a:pt x="456" y="349"/>
                  <a:pt x="455" y="348"/>
                  <a:pt x="455" y="347"/>
                </a:cubicBezTo>
                <a:cubicBezTo>
                  <a:pt x="455" y="346"/>
                  <a:pt x="454" y="346"/>
                  <a:pt x="454" y="345"/>
                </a:cubicBezTo>
                <a:cubicBezTo>
                  <a:pt x="454" y="345"/>
                  <a:pt x="454" y="345"/>
                  <a:pt x="454" y="294"/>
                </a:cubicBezTo>
                <a:cubicBezTo>
                  <a:pt x="454" y="292"/>
                  <a:pt x="455" y="290"/>
                  <a:pt x="457" y="289"/>
                </a:cubicBezTo>
                <a:cubicBezTo>
                  <a:pt x="458" y="287"/>
                  <a:pt x="461" y="286"/>
                  <a:pt x="464" y="285"/>
                </a:cubicBezTo>
                <a:cubicBezTo>
                  <a:pt x="467" y="284"/>
                  <a:pt x="470" y="283"/>
                  <a:pt x="474" y="282"/>
                </a:cubicBezTo>
                <a:cubicBezTo>
                  <a:pt x="478" y="281"/>
                  <a:pt x="482" y="281"/>
                  <a:pt x="486" y="281"/>
                </a:cubicBezTo>
                <a:cubicBezTo>
                  <a:pt x="486" y="281"/>
                  <a:pt x="487" y="281"/>
                  <a:pt x="487" y="281"/>
                </a:cubicBezTo>
                <a:cubicBezTo>
                  <a:pt x="487" y="281"/>
                  <a:pt x="487" y="281"/>
                  <a:pt x="487" y="281"/>
                </a:cubicBezTo>
                <a:cubicBezTo>
                  <a:pt x="491" y="281"/>
                  <a:pt x="495" y="281"/>
                  <a:pt x="499" y="282"/>
                </a:cubicBezTo>
                <a:cubicBezTo>
                  <a:pt x="503" y="283"/>
                  <a:pt x="506" y="284"/>
                  <a:pt x="509" y="285"/>
                </a:cubicBezTo>
                <a:cubicBezTo>
                  <a:pt x="512" y="286"/>
                  <a:pt x="515" y="287"/>
                  <a:pt x="516" y="289"/>
                </a:cubicBezTo>
                <a:close/>
                <a:moveTo>
                  <a:pt x="513" y="293"/>
                </a:moveTo>
                <a:cubicBezTo>
                  <a:pt x="513" y="288"/>
                  <a:pt x="501" y="285"/>
                  <a:pt x="487" y="285"/>
                </a:cubicBezTo>
                <a:cubicBezTo>
                  <a:pt x="472" y="285"/>
                  <a:pt x="460" y="288"/>
                  <a:pt x="460" y="293"/>
                </a:cubicBezTo>
                <a:cubicBezTo>
                  <a:pt x="460" y="297"/>
                  <a:pt x="472" y="300"/>
                  <a:pt x="487" y="300"/>
                </a:cubicBezTo>
                <a:cubicBezTo>
                  <a:pt x="501" y="300"/>
                  <a:pt x="513" y="297"/>
                  <a:pt x="513" y="293"/>
                </a:cubicBezTo>
                <a:close/>
                <a:moveTo>
                  <a:pt x="40" y="350"/>
                </a:moveTo>
                <a:cubicBezTo>
                  <a:pt x="40" y="349"/>
                  <a:pt x="41" y="348"/>
                  <a:pt x="41" y="347"/>
                </a:cubicBezTo>
                <a:cubicBezTo>
                  <a:pt x="42" y="346"/>
                  <a:pt x="42" y="346"/>
                  <a:pt x="42" y="345"/>
                </a:cubicBezTo>
                <a:cubicBezTo>
                  <a:pt x="42" y="322"/>
                  <a:pt x="42" y="310"/>
                  <a:pt x="42" y="303"/>
                </a:cubicBezTo>
                <a:cubicBezTo>
                  <a:pt x="0" y="327"/>
                  <a:pt x="0" y="327"/>
                  <a:pt x="0" y="327"/>
                </a:cubicBezTo>
                <a:cubicBezTo>
                  <a:pt x="7" y="337"/>
                  <a:pt x="13" y="347"/>
                  <a:pt x="20" y="357"/>
                </a:cubicBezTo>
                <a:cubicBezTo>
                  <a:pt x="25" y="356"/>
                  <a:pt x="29" y="355"/>
                  <a:pt x="33" y="354"/>
                </a:cubicBezTo>
                <a:cubicBezTo>
                  <a:pt x="36" y="353"/>
                  <a:pt x="38" y="351"/>
                  <a:pt x="40" y="350"/>
                </a:cubicBezTo>
                <a:close/>
                <a:moveTo>
                  <a:pt x="112" y="354"/>
                </a:moveTo>
                <a:cubicBezTo>
                  <a:pt x="106" y="356"/>
                  <a:pt x="98" y="357"/>
                  <a:pt x="89" y="357"/>
                </a:cubicBezTo>
                <a:cubicBezTo>
                  <a:pt x="89" y="357"/>
                  <a:pt x="89" y="357"/>
                  <a:pt x="89" y="357"/>
                </a:cubicBezTo>
                <a:cubicBezTo>
                  <a:pt x="89" y="357"/>
                  <a:pt x="89" y="357"/>
                  <a:pt x="89" y="357"/>
                </a:cubicBezTo>
                <a:cubicBezTo>
                  <a:pt x="80" y="357"/>
                  <a:pt x="72" y="356"/>
                  <a:pt x="67" y="354"/>
                </a:cubicBezTo>
                <a:cubicBezTo>
                  <a:pt x="64" y="353"/>
                  <a:pt x="61" y="351"/>
                  <a:pt x="60" y="350"/>
                </a:cubicBezTo>
                <a:cubicBezTo>
                  <a:pt x="59" y="349"/>
                  <a:pt x="58" y="348"/>
                  <a:pt x="58" y="347"/>
                </a:cubicBezTo>
                <a:cubicBezTo>
                  <a:pt x="57" y="346"/>
                  <a:pt x="57" y="346"/>
                  <a:pt x="57" y="345"/>
                </a:cubicBezTo>
                <a:cubicBezTo>
                  <a:pt x="57" y="345"/>
                  <a:pt x="57" y="345"/>
                  <a:pt x="57" y="294"/>
                </a:cubicBezTo>
                <a:cubicBezTo>
                  <a:pt x="78" y="282"/>
                  <a:pt x="78" y="282"/>
                  <a:pt x="78" y="282"/>
                </a:cubicBezTo>
                <a:cubicBezTo>
                  <a:pt x="81" y="281"/>
                  <a:pt x="85" y="281"/>
                  <a:pt x="89" y="281"/>
                </a:cubicBezTo>
                <a:cubicBezTo>
                  <a:pt x="89" y="281"/>
                  <a:pt x="89" y="281"/>
                  <a:pt x="89" y="281"/>
                </a:cubicBezTo>
                <a:cubicBezTo>
                  <a:pt x="89" y="281"/>
                  <a:pt x="89" y="281"/>
                  <a:pt x="89" y="281"/>
                </a:cubicBezTo>
                <a:cubicBezTo>
                  <a:pt x="94" y="281"/>
                  <a:pt x="98" y="281"/>
                  <a:pt x="102" y="282"/>
                </a:cubicBezTo>
                <a:cubicBezTo>
                  <a:pt x="106" y="283"/>
                  <a:pt x="109" y="284"/>
                  <a:pt x="112" y="285"/>
                </a:cubicBezTo>
                <a:cubicBezTo>
                  <a:pt x="115" y="286"/>
                  <a:pt x="117" y="287"/>
                  <a:pt x="119" y="289"/>
                </a:cubicBezTo>
                <a:cubicBezTo>
                  <a:pt x="121" y="290"/>
                  <a:pt x="122" y="292"/>
                  <a:pt x="122" y="294"/>
                </a:cubicBezTo>
                <a:cubicBezTo>
                  <a:pt x="122" y="294"/>
                  <a:pt x="122" y="294"/>
                  <a:pt x="122" y="345"/>
                </a:cubicBezTo>
                <a:cubicBezTo>
                  <a:pt x="122" y="346"/>
                  <a:pt x="121" y="346"/>
                  <a:pt x="121" y="347"/>
                </a:cubicBezTo>
                <a:cubicBezTo>
                  <a:pt x="120" y="348"/>
                  <a:pt x="120" y="349"/>
                  <a:pt x="119" y="350"/>
                </a:cubicBezTo>
                <a:cubicBezTo>
                  <a:pt x="117" y="351"/>
                  <a:pt x="115" y="353"/>
                  <a:pt x="112" y="354"/>
                </a:cubicBezTo>
                <a:close/>
                <a:moveTo>
                  <a:pt x="116" y="293"/>
                </a:moveTo>
                <a:cubicBezTo>
                  <a:pt x="116" y="288"/>
                  <a:pt x="104" y="285"/>
                  <a:pt x="89" y="285"/>
                </a:cubicBezTo>
                <a:cubicBezTo>
                  <a:pt x="75" y="285"/>
                  <a:pt x="63" y="288"/>
                  <a:pt x="63" y="293"/>
                </a:cubicBezTo>
                <a:cubicBezTo>
                  <a:pt x="63" y="297"/>
                  <a:pt x="75" y="300"/>
                  <a:pt x="89" y="300"/>
                </a:cubicBezTo>
                <a:cubicBezTo>
                  <a:pt x="104" y="300"/>
                  <a:pt x="116" y="297"/>
                  <a:pt x="116" y="293"/>
                </a:cubicBezTo>
                <a:close/>
                <a:moveTo>
                  <a:pt x="605" y="364"/>
                </a:moveTo>
                <a:cubicBezTo>
                  <a:pt x="609" y="364"/>
                  <a:pt x="614" y="365"/>
                  <a:pt x="617" y="365"/>
                </a:cubicBezTo>
                <a:cubicBezTo>
                  <a:pt x="621" y="366"/>
                  <a:pt x="625" y="367"/>
                  <a:pt x="628" y="368"/>
                </a:cubicBezTo>
                <a:cubicBezTo>
                  <a:pt x="631" y="369"/>
                  <a:pt x="633" y="370"/>
                  <a:pt x="635" y="372"/>
                </a:cubicBezTo>
                <a:cubicBezTo>
                  <a:pt x="636" y="373"/>
                  <a:pt x="637" y="375"/>
                  <a:pt x="637" y="377"/>
                </a:cubicBezTo>
                <a:cubicBezTo>
                  <a:pt x="637" y="377"/>
                  <a:pt x="637" y="377"/>
                  <a:pt x="637" y="428"/>
                </a:cubicBezTo>
                <a:cubicBezTo>
                  <a:pt x="637" y="429"/>
                  <a:pt x="637" y="430"/>
                  <a:pt x="637" y="430"/>
                </a:cubicBezTo>
                <a:cubicBezTo>
                  <a:pt x="636" y="431"/>
                  <a:pt x="635" y="432"/>
                  <a:pt x="635" y="433"/>
                </a:cubicBezTo>
                <a:cubicBezTo>
                  <a:pt x="633" y="434"/>
                  <a:pt x="631" y="436"/>
                  <a:pt x="628" y="437"/>
                </a:cubicBezTo>
                <a:cubicBezTo>
                  <a:pt x="622" y="439"/>
                  <a:pt x="614" y="441"/>
                  <a:pt x="605" y="441"/>
                </a:cubicBezTo>
                <a:cubicBezTo>
                  <a:pt x="605" y="441"/>
                  <a:pt x="605" y="441"/>
                  <a:pt x="605" y="441"/>
                </a:cubicBezTo>
                <a:cubicBezTo>
                  <a:pt x="605" y="441"/>
                  <a:pt x="605" y="441"/>
                  <a:pt x="605" y="441"/>
                </a:cubicBezTo>
                <a:cubicBezTo>
                  <a:pt x="596" y="441"/>
                  <a:pt x="588" y="439"/>
                  <a:pt x="582" y="437"/>
                </a:cubicBezTo>
                <a:cubicBezTo>
                  <a:pt x="579" y="436"/>
                  <a:pt x="577" y="434"/>
                  <a:pt x="575" y="433"/>
                </a:cubicBezTo>
                <a:cubicBezTo>
                  <a:pt x="574" y="432"/>
                  <a:pt x="574" y="431"/>
                  <a:pt x="573" y="430"/>
                </a:cubicBezTo>
                <a:cubicBezTo>
                  <a:pt x="573" y="430"/>
                  <a:pt x="573" y="429"/>
                  <a:pt x="573" y="428"/>
                </a:cubicBezTo>
                <a:cubicBezTo>
                  <a:pt x="573" y="428"/>
                  <a:pt x="573" y="428"/>
                  <a:pt x="573" y="377"/>
                </a:cubicBezTo>
                <a:cubicBezTo>
                  <a:pt x="573" y="375"/>
                  <a:pt x="574" y="373"/>
                  <a:pt x="575" y="372"/>
                </a:cubicBezTo>
                <a:cubicBezTo>
                  <a:pt x="577" y="370"/>
                  <a:pt x="579" y="369"/>
                  <a:pt x="582" y="368"/>
                </a:cubicBezTo>
                <a:cubicBezTo>
                  <a:pt x="585" y="367"/>
                  <a:pt x="589" y="366"/>
                  <a:pt x="592" y="365"/>
                </a:cubicBezTo>
                <a:cubicBezTo>
                  <a:pt x="596" y="365"/>
                  <a:pt x="600" y="364"/>
                  <a:pt x="605" y="364"/>
                </a:cubicBezTo>
                <a:cubicBezTo>
                  <a:pt x="605" y="364"/>
                  <a:pt x="605" y="364"/>
                  <a:pt x="605" y="364"/>
                </a:cubicBezTo>
                <a:cubicBezTo>
                  <a:pt x="605" y="364"/>
                  <a:pt x="605" y="364"/>
                  <a:pt x="605" y="364"/>
                </a:cubicBezTo>
                <a:close/>
                <a:moveTo>
                  <a:pt x="605" y="368"/>
                </a:moveTo>
                <a:cubicBezTo>
                  <a:pt x="590" y="368"/>
                  <a:pt x="578" y="371"/>
                  <a:pt x="578" y="376"/>
                </a:cubicBezTo>
                <a:cubicBezTo>
                  <a:pt x="578" y="380"/>
                  <a:pt x="590" y="383"/>
                  <a:pt x="605" y="383"/>
                </a:cubicBezTo>
                <a:cubicBezTo>
                  <a:pt x="620" y="383"/>
                  <a:pt x="631" y="380"/>
                  <a:pt x="631" y="376"/>
                </a:cubicBezTo>
                <a:cubicBezTo>
                  <a:pt x="631" y="371"/>
                  <a:pt x="620" y="368"/>
                  <a:pt x="605" y="368"/>
                </a:cubicBezTo>
                <a:close/>
                <a:moveTo>
                  <a:pt x="596" y="289"/>
                </a:moveTo>
                <a:cubicBezTo>
                  <a:pt x="597" y="290"/>
                  <a:pt x="598" y="292"/>
                  <a:pt x="598" y="294"/>
                </a:cubicBezTo>
                <a:cubicBezTo>
                  <a:pt x="598" y="294"/>
                  <a:pt x="598" y="294"/>
                  <a:pt x="598" y="345"/>
                </a:cubicBezTo>
                <a:cubicBezTo>
                  <a:pt x="598" y="346"/>
                  <a:pt x="598" y="346"/>
                  <a:pt x="598" y="347"/>
                </a:cubicBezTo>
                <a:cubicBezTo>
                  <a:pt x="597" y="348"/>
                  <a:pt x="597" y="349"/>
                  <a:pt x="596" y="350"/>
                </a:cubicBezTo>
                <a:cubicBezTo>
                  <a:pt x="594" y="351"/>
                  <a:pt x="592" y="353"/>
                  <a:pt x="589" y="354"/>
                </a:cubicBezTo>
                <a:cubicBezTo>
                  <a:pt x="583" y="356"/>
                  <a:pt x="575" y="357"/>
                  <a:pt x="566" y="357"/>
                </a:cubicBezTo>
                <a:cubicBezTo>
                  <a:pt x="566" y="357"/>
                  <a:pt x="566" y="357"/>
                  <a:pt x="566" y="357"/>
                </a:cubicBezTo>
                <a:cubicBezTo>
                  <a:pt x="566" y="357"/>
                  <a:pt x="566" y="357"/>
                  <a:pt x="566" y="357"/>
                </a:cubicBezTo>
                <a:cubicBezTo>
                  <a:pt x="557" y="357"/>
                  <a:pt x="549" y="356"/>
                  <a:pt x="543" y="354"/>
                </a:cubicBezTo>
                <a:cubicBezTo>
                  <a:pt x="540" y="353"/>
                  <a:pt x="538" y="351"/>
                  <a:pt x="536" y="350"/>
                </a:cubicBezTo>
                <a:cubicBezTo>
                  <a:pt x="535" y="349"/>
                  <a:pt x="535" y="348"/>
                  <a:pt x="534" y="347"/>
                </a:cubicBezTo>
                <a:cubicBezTo>
                  <a:pt x="534" y="346"/>
                  <a:pt x="534" y="346"/>
                  <a:pt x="534" y="345"/>
                </a:cubicBezTo>
                <a:cubicBezTo>
                  <a:pt x="534" y="345"/>
                  <a:pt x="534" y="345"/>
                  <a:pt x="534" y="294"/>
                </a:cubicBezTo>
                <a:cubicBezTo>
                  <a:pt x="534" y="292"/>
                  <a:pt x="535" y="290"/>
                  <a:pt x="536" y="289"/>
                </a:cubicBezTo>
                <a:cubicBezTo>
                  <a:pt x="538" y="287"/>
                  <a:pt x="540" y="286"/>
                  <a:pt x="543" y="285"/>
                </a:cubicBezTo>
                <a:cubicBezTo>
                  <a:pt x="546" y="284"/>
                  <a:pt x="550" y="283"/>
                  <a:pt x="553" y="282"/>
                </a:cubicBezTo>
                <a:cubicBezTo>
                  <a:pt x="557" y="281"/>
                  <a:pt x="561" y="281"/>
                  <a:pt x="566" y="281"/>
                </a:cubicBezTo>
                <a:cubicBezTo>
                  <a:pt x="566" y="281"/>
                  <a:pt x="566" y="281"/>
                  <a:pt x="566" y="281"/>
                </a:cubicBezTo>
                <a:cubicBezTo>
                  <a:pt x="566" y="281"/>
                  <a:pt x="566" y="281"/>
                  <a:pt x="566" y="281"/>
                </a:cubicBezTo>
                <a:cubicBezTo>
                  <a:pt x="570" y="281"/>
                  <a:pt x="575" y="281"/>
                  <a:pt x="578" y="282"/>
                </a:cubicBezTo>
                <a:cubicBezTo>
                  <a:pt x="582" y="283"/>
                  <a:pt x="586" y="284"/>
                  <a:pt x="589" y="285"/>
                </a:cubicBezTo>
                <a:cubicBezTo>
                  <a:pt x="592" y="286"/>
                  <a:pt x="594" y="287"/>
                  <a:pt x="596" y="289"/>
                </a:cubicBezTo>
                <a:close/>
                <a:moveTo>
                  <a:pt x="593" y="293"/>
                </a:moveTo>
                <a:cubicBezTo>
                  <a:pt x="593" y="288"/>
                  <a:pt x="581" y="285"/>
                  <a:pt x="566" y="285"/>
                </a:cubicBezTo>
                <a:cubicBezTo>
                  <a:pt x="551" y="285"/>
                  <a:pt x="539" y="288"/>
                  <a:pt x="539" y="293"/>
                </a:cubicBezTo>
                <a:cubicBezTo>
                  <a:pt x="539" y="297"/>
                  <a:pt x="551" y="300"/>
                  <a:pt x="566" y="300"/>
                </a:cubicBezTo>
                <a:cubicBezTo>
                  <a:pt x="581" y="300"/>
                  <a:pt x="593" y="297"/>
                  <a:pt x="593" y="293"/>
                </a:cubicBezTo>
                <a:close/>
                <a:moveTo>
                  <a:pt x="128" y="274"/>
                </a:moveTo>
                <a:cubicBezTo>
                  <a:pt x="128" y="274"/>
                  <a:pt x="128" y="274"/>
                  <a:pt x="128" y="274"/>
                </a:cubicBezTo>
                <a:cubicBezTo>
                  <a:pt x="137" y="274"/>
                  <a:pt x="145" y="273"/>
                  <a:pt x="151" y="271"/>
                </a:cubicBezTo>
                <a:cubicBezTo>
                  <a:pt x="154" y="269"/>
                  <a:pt x="156" y="268"/>
                  <a:pt x="158" y="267"/>
                </a:cubicBezTo>
                <a:cubicBezTo>
                  <a:pt x="159" y="266"/>
                  <a:pt x="159" y="265"/>
                  <a:pt x="160" y="264"/>
                </a:cubicBezTo>
                <a:cubicBezTo>
                  <a:pt x="160" y="263"/>
                  <a:pt x="161" y="262"/>
                  <a:pt x="161" y="262"/>
                </a:cubicBezTo>
                <a:cubicBezTo>
                  <a:pt x="161" y="250"/>
                  <a:pt x="161" y="241"/>
                  <a:pt x="161" y="234"/>
                </a:cubicBezTo>
                <a:cubicBezTo>
                  <a:pt x="101" y="268"/>
                  <a:pt x="101" y="268"/>
                  <a:pt x="101" y="268"/>
                </a:cubicBezTo>
                <a:cubicBezTo>
                  <a:pt x="102" y="269"/>
                  <a:pt x="104" y="270"/>
                  <a:pt x="106" y="271"/>
                </a:cubicBezTo>
                <a:cubicBezTo>
                  <a:pt x="111" y="273"/>
                  <a:pt x="119" y="274"/>
                  <a:pt x="128" y="274"/>
                </a:cubicBezTo>
                <a:cubicBezTo>
                  <a:pt x="128" y="274"/>
                  <a:pt x="128" y="274"/>
                  <a:pt x="128" y="274"/>
                </a:cubicBezTo>
                <a:close/>
                <a:moveTo>
                  <a:pt x="80" y="430"/>
                </a:moveTo>
                <a:cubicBezTo>
                  <a:pt x="81" y="430"/>
                  <a:pt x="81" y="429"/>
                  <a:pt x="81" y="428"/>
                </a:cubicBezTo>
                <a:cubicBezTo>
                  <a:pt x="81" y="377"/>
                  <a:pt x="81" y="377"/>
                  <a:pt x="81" y="377"/>
                </a:cubicBezTo>
                <a:cubicBezTo>
                  <a:pt x="81" y="375"/>
                  <a:pt x="80" y="373"/>
                  <a:pt x="79" y="372"/>
                </a:cubicBezTo>
                <a:cubicBezTo>
                  <a:pt x="77" y="370"/>
                  <a:pt x="75" y="369"/>
                  <a:pt x="72" y="368"/>
                </a:cubicBezTo>
                <a:cubicBezTo>
                  <a:pt x="69" y="367"/>
                  <a:pt x="65" y="366"/>
                  <a:pt x="61" y="365"/>
                </a:cubicBezTo>
                <a:cubicBezTo>
                  <a:pt x="58" y="365"/>
                  <a:pt x="53" y="364"/>
                  <a:pt x="49" y="364"/>
                </a:cubicBezTo>
                <a:cubicBezTo>
                  <a:pt x="49" y="364"/>
                  <a:pt x="49" y="364"/>
                  <a:pt x="49" y="364"/>
                </a:cubicBezTo>
                <a:cubicBezTo>
                  <a:pt x="49" y="364"/>
                  <a:pt x="49" y="364"/>
                  <a:pt x="49" y="364"/>
                </a:cubicBezTo>
                <a:cubicBezTo>
                  <a:pt x="44" y="364"/>
                  <a:pt x="40" y="365"/>
                  <a:pt x="36" y="365"/>
                </a:cubicBezTo>
                <a:cubicBezTo>
                  <a:pt x="33" y="366"/>
                  <a:pt x="30" y="367"/>
                  <a:pt x="27" y="368"/>
                </a:cubicBezTo>
                <a:cubicBezTo>
                  <a:pt x="28" y="369"/>
                  <a:pt x="28" y="370"/>
                  <a:pt x="29" y="371"/>
                </a:cubicBezTo>
                <a:cubicBezTo>
                  <a:pt x="34" y="369"/>
                  <a:pt x="41" y="368"/>
                  <a:pt x="49" y="368"/>
                </a:cubicBezTo>
                <a:cubicBezTo>
                  <a:pt x="64" y="368"/>
                  <a:pt x="75" y="371"/>
                  <a:pt x="75" y="376"/>
                </a:cubicBezTo>
                <a:cubicBezTo>
                  <a:pt x="75" y="380"/>
                  <a:pt x="64" y="383"/>
                  <a:pt x="49" y="383"/>
                </a:cubicBezTo>
                <a:cubicBezTo>
                  <a:pt x="45" y="383"/>
                  <a:pt x="41" y="383"/>
                  <a:pt x="37" y="383"/>
                </a:cubicBezTo>
                <a:cubicBezTo>
                  <a:pt x="50" y="400"/>
                  <a:pt x="64" y="417"/>
                  <a:pt x="78" y="433"/>
                </a:cubicBezTo>
                <a:cubicBezTo>
                  <a:pt x="78" y="433"/>
                  <a:pt x="79" y="433"/>
                  <a:pt x="79" y="433"/>
                </a:cubicBezTo>
                <a:cubicBezTo>
                  <a:pt x="79" y="432"/>
                  <a:pt x="80" y="431"/>
                  <a:pt x="80" y="430"/>
                </a:cubicBezTo>
                <a:close/>
                <a:moveTo>
                  <a:pt x="526" y="364"/>
                </a:moveTo>
                <a:cubicBezTo>
                  <a:pt x="530" y="364"/>
                  <a:pt x="534" y="365"/>
                  <a:pt x="538" y="365"/>
                </a:cubicBezTo>
                <a:cubicBezTo>
                  <a:pt x="542" y="366"/>
                  <a:pt x="545" y="367"/>
                  <a:pt x="548" y="368"/>
                </a:cubicBezTo>
                <a:cubicBezTo>
                  <a:pt x="551" y="369"/>
                  <a:pt x="554" y="370"/>
                  <a:pt x="555" y="372"/>
                </a:cubicBezTo>
                <a:cubicBezTo>
                  <a:pt x="557" y="373"/>
                  <a:pt x="558" y="375"/>
                  <a:pt x="558" y="377"/>
                </a:cubicBezTo>
                <a:cubicBezTo>
                  <a:pt x="558" y="377"/>
                  <a:pt x="558" y="377"/>
                  <a:pt x="558" y="428"/>
                </a:cubicBezTo>
                <a:cubicBezTo>
                  <a:pt x="558" y="429"/>
                  <a:pt x="558" y="430"/>
                  <a:pt x="557" y="430"/>
                </a:cubicBezTo>
                <a:cubicBezTo>
                  <a:pt x="557" y="431"/>
                  <a:pt x="556" y="432"/>
                  <a:pt x="555" y="433"/>
                </a:cubicBezTo>
                <a:cubicBezTo>
                  <a:pt x="554" y="434"/>
                  <a:pt x="551" y="436"/>
                  <a:pt x="548" y="437"/>
                </a:cubicBezTo>
                <a:cubicBezTo>
                  <a:pt x="542" y="439"/>
                  <a:pt x="534" y="441"/>
                  <a:pt x="526" y="441"/>
                </a:cubicBezTo>
                <a:cubicBezTo>
                  <a:pt x="526" y="441"/>
                  <a:pt x="526" y="441"/>
                  <a:pt x="525" y="441"/>
                </a:cubicBezTo>
                <a:cubicBezTo>
                  <a:pt x="525" y="441"/>
                  <a:pt x="525" y="441"/>
                  <a:pt x="525" y="441"/>
                </a:cubicBezTo>
                <a:cubicBezTo>
                  <a:pt x="517" y="441"/>
                  <a:pt x="509" y="439"/>
                  <a:pt x="503" y="437"/>
                </a:cubicBezTo>
                <a:cubicBezTo>
                  <a:pt x="500" y="436"/>
                  <a:pt x="497" y="434"/>
                  <a:pt x="496" y="433"/>
                </a:cubicBezTo>
                <a:cubicBezTo>
                  <a:pt x="495" y="432"/>
                  <a:pt x="494" y="431"/>
                  <a:pt x="494" y="430"/>
                </a:cubicBezTo>
                <a:cubicBezTo>
                  <a:pt x="493" y="430"/>
                  <a:pt x="493" y="429"/>
                  <a:pt x="493" y="428"/>
                </a:cubicBezTo>
                <a:cubicBezTo>
                  <a:pt x="493" y="428"/>
                  <a:pt x="493" y="428"/>
                  <a:pt x="493" y="377"/>
                </a:cubicBezTo>
                <a:cubicBezTo>
                  <a:pt x="493" y="375"/>
                  <a:pt x="494" y="373"/>
                  <a:pt x="496" y="372"/>
                </a:cubicBezTo>
                <a:cubicBezTo>
                  <a:pt x="497" y="370"/>
                  <a:pt x="500" y="369"/>
                  <a:pt x="503" y="368"/>
                </a:cubicBezTo>
                <a:cubicBezTo>
                  <a:pt x="506" y="367"/>
                  <a:pt x="509" y="366"/>
                  <a:pt x="513" y="365"/>
                </a:cubicBezTo>
                <a:cubicBezTo>
                  <a:pt x="517" y="365"/>
                  <a:pt x="521" y="364"/>
                  <a:pt x="525" y="364"/>
                </a:cubicBezTo>
                <a:cubicBezTo>
                  <a:pt x="525" y="364"/>
                  <a:pt x="525" y="364"/>
                  <a:pt x="525" y="364"/>
                </a:cubicBezTo>
                <a:cubicBezTo>
                  <a:pt x="526" y="364"/>
                  <a:pt x="526" y="364"/>
                  <a:pt x="526" y="364"/>
                </a:cubicBezTo>
                <a:close/>
                <a:moveTo>
                  <a:pt x="525" y="368"/>
                </a:moveTo>
                <a:cubicBezTo>
                  <a:pt x="511" y="368"/>
                  <a:pt x="499" y="371"/>
                  <a:pt x="499" y="376"/>
                </a:cubicBezTo>
                <a:cubicBezTo>
                  <a:pt x="499" y="380"/>
                  <a:pt x="511" y="383"/>
                  <a:pt x="525" y="383"/>
                </a:cubicBezTo>
                <a:cubicBezTo>
                  <a:pt x="540" y="383"/>
                  <a:pt x="552" y="380"/>
                  <a:pt x="552" y="376"/>
                </a:cubicBezTo>
                <a:cubicBezTo>
                  <a:pt x="552" y="371"/>
                  <a:pt x="540" y="368"/>
                  <a:pt x="525" y="368"/>
                </a:cubicBezTo>
                <a:close/>
                <a:moveTo>
                  <a:pt x="972" y="267"/>
                </a:moveTo>
                <a:cubicBezTo>
                  <a:pt x="974" y="268"/>
                  <a:pt x="976" y="269"/>
                  <a:pt x="979" y="271"/>
                </a:cubicBezTo>
                <a:cubicBezTo>
                  <a:pt x="985" y="273"/>
                  <a:pt x="993" y="274"/>
                  <a:pt x="1002" y="274"/>
                </a:cubicBezTo>
                <a:cubicBezTo>
                  <a:pt x="1002" y="274"/>
                  <a:pt x="1002" y="274"/>
                  <a:pt x="1002" y="274"/>
                </a:cubicBezTo>
                <a:cubicBezTo>
                  <a:pt x="1002" y="274"/>
                  <a:pt x="1002" y="274"/>
                  <a:pt x="1002" y="274"/>
                </a:cubicBezTo>
                <a:cubicBezTo>
                  <a:pt x="1011" y="274"/>
                  <a:pt x="1019" y="273"/>
                  <a:pt x="1025" y="271"/>
                </a:cubicBezTo>
                <a:cubicBezTo>
                  <a:pt x="1027" y="270"/>
                  <a:pt x="1029" y="269"/>
                  <a:pt x="1030" y="268"/>
                </a:cubicBezTo>
                <a:cubicBezTo>
                  <a:pt x="970" y="233"/>
                  <a:pt x="970" y="233"/>
                  <a:pt x="970" y="233"/>
                </a:cubicBezTo>
                <a:cubicBezTo>
                  <a:pt x="970" y="262"/>
                  <a:pt x="970" y="262"/>
                  <a:pt x="970" y="262"/>
                </a:cubicBezTo>
                <a:cubicBezTo>
                  <a:pt x="970" y="262"/>
                  <a:pt x="970" y="263"/>
                  <a:pt x="971" y="264"/>
                </a:cubicBezTo>
                <a:cubicBezTo>
                  <a:pt x="971" y="265"/>
                  <a:pt x="972" y="266"/>
                  <a:pt x="972" y="267"/>
                </a:cubicBezTo>
                <a:close/>
                <a:moveTo>
                  <a:pt x="843" y="274"/>
                </a:moveTo>
                <a:cubicBezTo>
                  <a:pt x="834" y="274"/>
                  <a:pt x="826" y="273"/>
                  <a:pt x="820" y="271"/>
                </a:cubicBezTo>
                <a:cubicBezTo>
                  <a:pt x="818" y="269"/>
                  <a:pt x="815" y="268"/>
                  <a:pt x="814" y="267"/>
                </a:cubicBezTo>
                <a:cubicBezTo>
                  <a:pt x="813" y="266"/>
                  <a:pt x="812" y="265"/>
                  <a:pt x="812" y="264"/>
                </a:cubicBezTo>
                <a:cubicBezTo>
                  <a:pt x="811" y="263"/>
                  <a:pt x="811" y="262"/>
                  <a:pt x="811" y="262"/>
                </a:cubicBezTo>
                <a:cubicBezTo>
                  <a:pt x="811" y="262"/>
                  <a:pt x="811" y="262"/>
                  <a:pt x="811" y="211"/>
                </a:cubicBezTo>
                <a:cubicBezTo>
                  <a:pt x="811" y="209"/>
                  <a:pt x="812" y="207"/>
                  <a:pt x="814" y="206"/>
                </a:cubicBezTo>
                <a:cubicBezTo>
                  <a:pt x="815" y="204"/>
                  <a:pt x="818" y="203"/>
                  <a:pt x="820" y="202"/>
                </a:cubicBezTo>
                <a:cubicBezTo>
                  <a:pt x="823" y="201"/>
                  <a:pt x="827" y="200"/>
                  <a:pt x="831" y="199"/>
                </a:cubicBezTo>
                <a:cubicBezTo>
                  <a:pt x="835" y="198"/>
                  <a:pt x="839" y="198"/>
                  <a:pt x="843" y="198"/>
                </a:cubicBezTo>
                <a:cubicBezTo>
                  <a:pt x="843" y="198"/>
                  <a:pt x="843" y="198"/>
                  <a:pt x="843" y="198"/>
                </a:cubicBezTo>
                <a:cubicBezTo>
                  <a:pt x="843" y="198"/>
                  <a:pt x="843" y="198"/>
                  <a:pt x="843" y="198"/>
                </a:cubicBezTo>
                <a:cubicBezTo>
                  <a:pt x="848" y="198"/>
                  <a:pt x="852" y="198"/>
                  <a:pt x="856" y="199"/>
                </a:cubicBezTo>
                <a:cubicBezTo>
                  <a:pt x="860" y="200"/>
                  <a:pt x="863" y="201"/>
                  <a:pt x="866" y="202"/>
                </a:cubicBezTo>
                <a:cubicBezTo>
                  <a:pt x="869" y="203"/>
                  <a:pt x="871" y="204"/>
                  <a:pt x="873" y="206"/>
                </a:cubicBezTo>
                <a:cubicBezTo>
                  <a:pt x="875" y="207"/>
                  <a:pt x="875" y="209"/>
                  <a:pt x="875" y="211"/>
                </a:cubicBezTo>
                <a:cubicBezTo>
                  <a:pt x="875" y="211"/>
                  <a:pt x="875" y="211"/>
                  <a:pt x="875" y="262"/>
                </a:cubicBezTo>
                <a:cubicBezTo>
                  <a:pt x="875" y="262"/>
                  <a:pt x="875" y="263"/>
                  <a:pt x="875" y="264"/>
                </a:cubicBezTo>
                <a:cubicBezTo>
                  <a:pt x="874" y="265"/>
                  <a:pt x="874" y="266"/>
                  <a:pt x="873" y="267"/>
                </a:cubicBezTo>
                <a:cubicBezTo>
                  <a:pt x="871" y="268"/>
                  <a:pt x="869" y="269"/>
                  <a:pt x="866" y="271"/>
                </a:cubicBezTo>
                <a:cubicBezTo>
                  <a:pt x="860" y="273"/>
                  <a:pt x="852" y="274"/>
                  <a:pt x="843" y="274"/>
                </a:cubicBezTo>
                <a:cubicBezTo>
                  <a:pt x="843" y="274"/>
                  <a:pt x="843" y="274"/>
                  <a:pt x="843" y="274"/>
                </a:cubicBezTo>
                <a:cubicBezTo>
                  <a:pt x="843" y="274"/>
                  <a:pt x="843" y="274"/>
                  <a:pt x="843" y="274"/>
                </a:cubicBezTo>
                <a:close/>
                <a:moveTo>
                  <a:pt x="843" y="217"/>
                </a:moveTo>
                <a:cubicBezTo>
                  <a:pt x="858" y="217"/>
                  <a:pt x="870" y="214"/>
                  <a:pt x="870" y="209"/>
                </a:cubicBezTo>
                <a:cubicBezTo>
                  <a:pt x="870" y="205"/>
                  <a:pt x="858" y="202"/>
                  <a:pt x="843" y="202"/>
                </a:cubicBezTo>
                <a:cubicBezTo>
                  <a:pt x="829" y="202"/>
                  <a:pt x="817" y="205"/>
                  <a:pt x="817" y="209"/>
                </a:cubicBezTo>
                <a:cubicBezTo>
                  <a:pt x="817" y="214"/>
                  <a:pt x="829" y="217"/>
                  <a:pt x="843" y="217"/>
                </a:cubicBezTo>
                <a:close/>
                <a:moveTo>
                  <a:pt x="804" y="357"/>
                </a:moveTo>
                <a:cubicBezTo>
                  <a:pt x="795" y="357"/>
                  <a:pt x="787" y="356"/>
                  <a:pt x="782" y="354"/>
                </a:cubicBezTo>
                <a:cubicBezTo>
                  <a:pt x="779" y="353"/>
                  <a:pt x="776" y="351"/>
                  <a:pt x="775" y="350"/>
                </a:cubicBezTo>
                <a:cubicBezTo>
                  <a:pt x="774" y="349"/>
                  <a:pt x="773" y="348"/>
                  <a:pt x="773" y="347"/>
                </a:cubicBezTo>
                <a:cubicBezTo>
                  <a:pt x="772" y="346"/>
                  <a:pt x="772" y="346"/>
                  <a:pt x="772" y="345"/>
                </a:cubicBezTo>
                <a:cubicBezTo>
                  <a:pt x="772" y="345"/>
                  <a:pt x="772" y="345"/>
                  <a:pt x="772" y="294"/>
                </a:cubicBezTo>
                <a:cubicBezTo>
                  <a:pt x="772" y="292"/>
                  <a:pt x="773" y="290"/>
                  <a:pt x="775" y="289"/>
                </a:cubicBezTo>
                <a:cubicBezTo>
                  <a:pt x="776" y="287"/>
                  <a:pt x="779" y="286"/>
                  <a:pt x="782" y="285"/>
                </a:cubicBezTo>
                <a:cubicBezTo>
                  <a:pt x="784" y="284"/>
                  <a:pt x="788" y="283"/>
                  <a:pt x="792" y="282"/>
                </a:cubicBezTo>
                <a:cubicBezTo>
                  <a:pt x="796" y="281"/>
                  <a:pt x="800" y="281"/>
                  <a:pt x="804" y="281"/>
                </a:cubicBezTo>
                <a:cubicBezTo>
                  <a:pt x="804" y="281"/>
                  <a:pt x="804" y="281"/>
                  <a:pt x="804" y="281"/>
                </a:cubicBezTo>
                <a:cubicBezTo>
                  <a:pt x="804" y="281"/>
                  <a:pt x="804" y="281"/>
                  <a:pt x="804" y="281"/>
                </a:cubicBezTo>
                <a:cubicBezTo>
                  <a:pt x="809" y="281"/>
                  <a:pt x="813" y="281"/>
                  <a:pt x="817" y="282"/>
                </a:cubicBezTo>
                <a:cubicBezTo>
                  <a:pt x="821" y="283"/>
                  <a:pt x="824" y="284"/>
                  <a:pt x="827" y="285"/>
                </a:cubicBezTo>
                <a:cubicBezTo>
                  <a:pt x="830" y="286"/>
                  <a:pt x="832" y="287"/>
                  <a:pt x="834" y="289"/>
                </a:cubicBezTo>
                <a:cubicBezTo>
                  <a:pt x="836" y="290"/>
                  <a:pt x="837" y="292"/>
                  <a:pt x="837" y="294"/>
                </a:cubicBezTo>
                <a:cubicBezTo>
                  <a:pt x="837" y="294"/>
                  <a:pt x="837" y="294"/>
                  <a:pt x="837" y="345"/>
                </a:cubicBezTo>
                <a:cubicBezTo>
                  <a:pt x="837" y="346"/>
                  <a:pt x="836" y="346"/>
                  <a:pt x="836" y="347"/>
                </a:cubicBezTo>
                <a:cubicBezTo>
                  <a:pt x="835" y="348"/>
                  <a:pt x="835" y="349"/>
                  <a:pt x="834" y="350"/>
                </a:cubicBezTo>
                <a:cubicBezTo>
                  <a:pt x="832" y="351"/>
                  <a:pt x="830" y="353"/>
                  <a:pt x="827" y="354"/>
                </a:cubicBezTo>
                <a:cubicBezTo>
                  <a:pt x="821" y="356"/>
                  <a:pt x="813" y="357"/>
                  <a:pt x="804" y="357"/>
                </a:cubicBezTo>
                <a:cubicBezTo>
                  <a:pt x="804" y="357"/>
                  <a:pt x="804" y="357"/>
                  <a:pt x="804" y="357"/>
                </a:cubicBezTo>
                <a:cubicBezTo>
                  <a:pt x="804" y="357"/>
                  <a:pt x="804" y="357"/>
                  <a:pt x="804" y="357"/>
                </a:cubicBezTo>
                <a:close/>
                <a:moveTo>
                  <a:pt x="804" y="300"/>
                </a:moveTo>
                <a:cubicBezTo>
                  <a:pt x="819" y="300"/>
                  <a:pt x="831" y="297"/>
                  <a:pt x="831" y="293"/>
                </a:cubicBezTo>
                <a:cubicBezTo>
                  <a:pt x="831" y="288"/>
                  <a:pt x="819" y="285"/>
                  <a:pt x="804" y="285"/>
                </a:cubicBezTo>
                <a:cubicBezTo>
                  <a:pt x="790" y="285"/>
                  <a:pt x="778" y="288"/>
                  <a:pt x="778" y="293"/>
                </a:cubicBezTo>
                <a:cubicBezTo>
                  <a:pt x="778" y="297"/>
                  <a:pt x="790" y="300"/>
                  <a:pt x="804" y="300"/>
                </a:cubicBezTo>
                <a:close/>
                <a:moveTo>
                  <a:pt x="732" y="430"/>
                </a:moveTo>
                <a:cubicBezTo>
                  <a:pt x="732" y="430"/>
                  <a:pt x="732" y="429"/>
                  <a:pt x="732" y="428"/>
                </a:cubicBezTo>
                <a:cubicBezTo>
                  <a:pt x="732" y="428"/>
                  <a:pt x="732" y="428"/>
                  <a:pt x="732" y="377"/>
                </a:cubicBezTo>
                <a:cubicBezTo>
                  <a:pt x="732" y="375"/>
                  <a:pt x="732" y="373"/>
                  <a:pt x="734" y="372"/>
                </a:cubicBezTo>
                <a:cubicBezTo>
                  <a:pt x="736" y="370"/>
                  <a:pt x="738" y="369"/>
                  <a:pt x="741" y="368"/>
                </a:cubicBezTo>
                <a:cubicBezTo>
                  <a:pt x="744" y="367"/>
                  <a:pt x="747" y="366"/>
                  <a:pt x="751" y="365"/>
                </a:cubicBezTo>
                <a:cubicBezTo>
                  <a:pt x="755" y="365"/>
                  <a:pt x="759" y="364"/>
                  <a:pt x="764" y="364"/>
                </a:cubicBezTo>
                <a:cubicBezTo>
                  <a:pt x="764" y="364"/>
                  <a:pt x="764" y="364"/>
                  <a:pt x="764" y="364"/>
                </a:cubicBezTo>
                <a:cubicBezTo>
                  <a:pt x="764" y="364"/>
                  <a:pt x="764" y="364"/>
                  <a:pt x="764" y="364"/>
                </a:cubicBezTo>
                <a:cubicBezTo>
                  <a:pt x="768" y="364"/>
                  <a:pt x="772" y="365"/>
                  <a:pt x="776" y="365"/>
                </a:cubicBezTo>
                <a:cubicBezTo>
                  <a:pt x="780" y="366"/>
                  <a:pt x="784" y="367"/>
                  <a:pt x="787" y="368"/>
                </a:cubicBezTo>
                <a:cubicBezTo>
                  <a:pt x="790" y="369"/>
                  <a:pt x="792" y="370"/>
                  <a:pt x="794" y="372"/>
                </a:cubicBezTo>
                <a:cubicBezTo>
                  <a:pt x="795" y="373"/>
                  <a:pt x="796" y="375"/>
                  <a:pt x="796" y="377"/>
                </a:cubicBezTo>
                <a:cubicBezTo>
                  <a:pt x="796" y="377"/>
                  <a:pt x="796" y="377"/>
                  <a:pt x="796" y="428"/>
                </a:cubicBezTo>
                <a:cubicBezTo>
                  <a:pt x="796" y="429"/>
                  <a:pt x="796" y="430"/>
                  <a:pt x="795" y="430"/>
                </a:cubicBezTo>
                <a:cubicBezTo>
                  <a:pt x="795" y="431"/>
                  <a:pt x="794" y="432"/>
                  <a:pt x="794" y="433"/>
                </a:cubicBezTo>
                <a:cubicBezTo>
                  <a:pt x="792" y="434"/>
                  <a:pt x="790" y="436"/>
                  <a:pt x="787" y="437"/>
                </a:cubicBezTo>
                <a:cubicBezTo>
                  <a:pt x="781" y="439"/>
                  <a:pt x="773" y="441"/>
                  <a:pt x="764" y="441"/>
                </a:cubicBezTo>
                <a:cubicBezTo>
                  <a:pt x="764" y="441"/>
                  <a:pt x="764" y="441"/>
                  <a:pt x="764" y="441"/>
                </a:cubicBezTo>
                <a:cubicBezTo>
                  <a:pt x="764" y="441"/>
                  <a:pt x="764" y="441"/>
                  <a:pt x="764" y="441"/>
                </a:cubicBezTo>
                <a:cubicBezTo>
                  <a:pt x="755" y="441"/>
                  <a:pt x="747" y="439"/>
                  <a:pt x="741" y="437"/>
                </a:cubicBezTo>
                <a:cubicBezTo>
                  <a:pt x="738" y="436"/>
                  <a:pt x="736" y="434"/>
                  <a:pt x="734" y="433"/>
                </a:cubicBezTo>
                <a:cubicBezTo>
                  <a:pt x="733" y="432"/>
                  <a:pt x="733" y="431"/>
                  <a:pt x="732" y="430"/>
                </a:cubicBezTo>
                <a:close/>
                <a:moveTo>
                  <a:pt x="737" y="376"/>
                </a:moveTo>
                <a:cubicBezTo>
                  <a:pt x="737" y="380"/>
                  <a:pt x="749" y="383"/>
                  <a:pt x="764" y="383"/>
                </a:cubicBezTo>
                <a:cubicBezTo>
                  <a:pt x="779" y="383"/>
                  <a:pt x="790" y="380"/>
                  <a:pt x="790" y="376"/>
                </a:cubicBezTo>
                <a:cubicBezTo>
                  <a:pt x="790" y="371"/>
                  <a:pt x="779" y="368"/>
                  <a:pt x="764" y="368"/>
                </a:cubicBezTo>
                <a:cubicBezTo>
                  <a:pt x="749" y="368"/>
                  <a:pt x="737" y="371"/>
                  <a:pt x="737" y="376"/>
                </a:cubicBezTo>
                <a:close/>
                <a:moveTo>
                  <a:pt x="1092" y="350"/>
                </a:moveTo>
                <a:cubicBezTo>
                  <a:pt x="1094" y="351"/>
                  <a:pt x="1096" y="353"/>
                  <a:pt x="1099" y="354"/>
                </a:cubicBezTo>
                <a:cubicBezTo>
                  <a:pt x="1103" y="355"/>
                  <a:pt x="1107" y="356"/>
                  <a:pt x="1112" y="357"/>
                </a:cubicBezTo>
                <a:cubicBezTo>
                  <a:pt x="1119" y="347"/>
                  <a:pt x="1125" y="337"/>
                  <a:pt x="1132" y="327"/>
                </a:cubicBezTo>
                <a:cubicBezTo>
                  <a:pt x="1090" y="302"/>
                  <a:pt x="1090" y="302"/>
                  <a:pt x="1090" y="302"/>
                </a:cubicBezTo>
                <a:cubicBezTo>
                  <a:pt x="1090" y="345"/>
                  <a:pt x="1090" y="345"/>
                  <a:pt x="1090" y="345"/>
                </a:cubicBezTo>
                <a:cubicBezTo>
                  <a:pt x="1090" y="346"/>
                  <a:pt x="1090" y="346"/>
                  <a:pt x="1090" y="347"/>
                </a:cubicBezTo>
                <a:cubicBezTo>
                  <a:pt x="1091" y="348"/>
                  <a:pt x="1092" y="349"/>
                  <a:pt x="1092" y="350"/>
                </a:cubicBezTo>
                <a:close/>
                <a:moveTo>
                  <a:pt x="1011" y="347"/>
                </a:moveTo>
                <a:cubicBezTo>
                  <a:pt x="1011" y="346"/>
                  <a:pt x="1010" y="346"/>
                  <a:pt x="1010" y="345"/>
                </a:cubicBezTo>
                <a:cubicBezTo>
                  <a:pt x="1010" y="345"/>
                  <a:pt x="1010" y="345"/>
                  <a:pt x="1010" y="294"/>
                </a:cubicBezTo>
                <a:cubicBezTo>
                  <a:pt x="1010" y="292"/>
                  <a:pt x="1011" y="290"/>
                  <a:pt x="1013" y="289"/>
                </a:cubicBezTo>
                <a:cubicBezTo>
                  <a:pt x="1015" y="287"/>
                  <a:pt x="1017" y="286"/>
                  <a:pt x="1020" y="285"/>
                </a:cubicBezTo>
                <a:cubicBezTo>
                  <a:pt x="1023" y="284"/>
                  <a:pt x="1026" y="283"/>
                  <a:pt x="1030" y="282"/>
                </a:cubicBezTo>
                <a:cubicBezTo>
                  <a:pt x="1034" y="281"/>
                  <a:pt x="1038" y="281"/>
                  <a:pt x="1043" y="281"/>
                </a:cubicBezTo>
                <a:cubicBezTo>
                  <a:pt x="1043" y="281"/>
                  <a:pt x="1043" y="281"/>
                  <a:pt x="1043" y="281"/>
                </a:cubicBezTo>
                <a:cubicBezTo>
                  <a:pt x="1043" y="281"/>
                  <a:pt x="1043" y="281"/>
                  <a:pt x="1043" y="281"/>
                </a:cubicBezTo>
                <a:cubicBezTo>
                  <a:pt x="1047" y="281"/>
                  <a:pt x="1051" y="281"/>
                  <a:pt x="1054" y="282"/>
                </a:cubicBezTo>
                <a:cubicBezTo>
                  <a:pt x="1075" y="294"/>
                  <a:pt x="1075" y="294"/>
                  <a:pt x="1075" y="294"/>
                </a:cubicBezTo>
                <a:cubicBezTo>
                  <a:pt x="1075" y="294"/>
                  <a:pt x="1075" y="298"/>
                  <a:pt x="1075" y="345"/>
                </a:cubicBezTo>
                <a:cubicBezTo>
                  <a:pt x="1075" y="346"/>
                  <a:pt x="1075" y="346"/>
                  <a:pt x="1074" y="347"/>
                </a:cubicBezTo>
                <a:cubicBezTo>
                  <a:pt x="1074" y="348"/>
                  <a:pt x="1073" y="349"/>
                  <a:pt x="1072" y="350"/>
                </a:cubicBezTo>
                <a:cubicBezTo>
                  <a:pt x="1071" y="351"/>
                  <a:pt x="1068" y="353"/>
                  <a:pt x="1065" y="354"/>
                </a:cubicBezTo>
                <a:cubicBezTo>
                  <a:pt x="1060" y="356"/>
                  <a:pt x="1052" y="357"/>
                  <a:pt x="1043" y="357"/>
                </a:cubicBezTo>
                <a:cubicBezTo>
                  <a:pt x="1043" y="357"/>
                  <a:pt x="1043" y="357"/>
                  <a:pt x="1043" y="357"/>
                </a:cubicBezTo>
                <a:cubicBezTo>
                  <a:pt x="1043" y="357"/>
                  <a:pt x="1043" y="357"/>
                  <a:pt x="1043" y="357"/>
                </a:cubicBezTo>
                <a:cubicBezTo>
                  <a:pt x="1034" y="357"/>
                  <a:pt x="1026" y="356"/>
                  <a:pt x="1020" y="354"/>
                </a:cubicBezTo>
                <a:cubicBezTo>
                  <a:pt x="1017" y="353"/>
                  <a:pt x="1015" y="351"/>
                  <a:pt x="1013" y="350"/>
                </a:cubicBezTo>
                <a:cubicBezTo>
                  <a:pt x="1012" y="349"/>
                  <a:pt x="1011" y="348"/>
                  <a:pt x="1011" y="347"/>
                </a:cubicBezTo>
                <a:close/>
                <a:moveTo>
                  <a:pt x="1016" y="293"/>
                </a:moveTo>
                <a:cubicBezTo>
                  <a:pt x="1016" y="297"/>
                  <a:pt x="1028" y="300"/>
                  <a:pt x="1043" y="300"/>
                </a:cubicBezTo>
                <a:cubicBezTo>
                  <a:pt x="1057" y="300"/>
                  <a:pt x="1069" y="297"/>
                  <a:pt x="1069" y="293"/>
                </a:cubicBezTo>
                <a:cubicBezTo>
                  <a:pt x="1069" y="288"/>
                  <a:pt x="1057" y="285"/>
                  <a:pt x="1043" y="285"/>
                </a:cubicBezTo>
                <a:cubicBezTo>
                  <a:pt x="1028" y="285"/>
                  <a:pt x="1016" y="288"/>
                  <a:pt x="1016" y="293"/>
                </a:cubicBezTo>
                <a:close/>
                <a:moveTo>
                  <a:pt x="725" y="357"/>
                </a:moveTo>
                <a:cubicBezTo>
                  <a:pt x="716" y="357"/>
                  <a:pt x="708" y="356"/>
                  <a:pt x="702" y="354"/>
                </a:cubicBezTo>
                <a:cubicBezTo>
                  <a:pt x="699" y="353"/>
                  <a:pt x="697" y="351"/>
                  <a:pt x="695" y="350"/>
                </a:cubicBezTo>
                <a:cubicBezTo>
                  <a:pt x="694" y="349"/>
                  <a:pt x="694" y="348"/>
                  <a:pt x="693" y="347"/>
                </a:cubicBezTo>
                <a:cubicBezTo>
                  <a:pt x="693" y="346"/>
                  <a:pt x="693" y="346"/>
                  <a:pt x="693" y="345"/>
                </a:cubicBezTo>
                <a:cubicBezTo>
                  <a:pt x="693" y="345"/>
                  <a:pt x="693" y="345"/>
                  <a:pt x="693" y="294"/>
                </a:cubicBezTo>
                <a:cubicBezTo>
                  <a:pt x="693" y="292"/>
                  <a:pt x="694" y="290"/>
                  <a:pt x="695" y="289"/>
                </a:cubicBezTo>
                <a:cubicBezTo>
                  <a:pt x="697" y="287"/>
                  <a:pt x="699" y="286"/>
                  <a:pt x="702" y="285"/>
                </a:cubicBezTo>
                <a:cubicBezTo>
                  <a:pt x="705" y="284"/>
                  <a:pt x="708" y="283"/>
                  <a:pt x="712" y="282"/>
                </a:cubicBezTo>
                <a:cubicBezTo>
                  <a:pt x="716" y="281"/>
                  <a:pt x="720" y="281"/>
                  <a:pt x="725" y="281"/>
                </a:cubicBezTo>
                <a:cubicBezTo>
                  <a:pt x="725" y="281"/>
                  <a:pt x="725" y="281"/>
                  <a:pt x="725" y="281"/>
                </a:cubicBezTo>
                <a:cubicBezTo>
                  <a:pt x="725" y="281"/>
                  <a:pt x="725" y="281"/>
                  <a:pt x="725" y="281"/>
                </a:cubicBezTo>
                <a:cubicBezTo>
                  <a:pt x="729" y="281"/>
                  <a:pt x="734" y="281"/>
                  <a:pt x="737" y="282"/>
                </a:cubicBezTo>
                <a:cubicBezTo>
                  <a:pt x="741" y="283"/>
                  <a:pt x="745" y="284"/>
                  <a:pt x="748" y="285"/>
                </a:cubicBezTo>
                <a:cubicBezTo>
                  <a:pt x="751" y="286"/>
                  <a:pt x="753" y="287"/>
                  <a:pt x="755" y="289"/>
                </a:cubicBezTo>
                <a:cubicBezTo>
                  <a:pt x="756" y="290"/>
                  <a:pt x="757" y="292"/>
                  <a:pt x="757" y="294"/>
                </a:cubicBezTo>
                <a:cubicBezTo>
                  <a:pt x="757" y="294"/>
                  <a:pt x="757" y="294"/>
                  <a:pt x="757" y="345"/>
                </a:cubicBezTo>
                <a:cubicBezTo>
                  <a:pt x="757" y="346"/>
                  <a:pt x="757" y="346"/>
                  <a:pt x="756" y="347"/>
                </a:cubicBezTo>
                <a:cubicBezTo>
                  <a:pt x="756" y="348"/>
                  <a:pt x="755" y="349"/>
                  <a:pt x="755" y="350"/>
                </a:cubicBezTo>
                <a:cubicBezTo>
                  <a:pt x="753" y="351"/>
                  <a:pt x="751" y="353"/>
                  <a:pt x="748" y="354"/>
                </a:cubicBezTo>
                <a:cubicBezTo>
                  <a:pt x="742" y="356"/>
                  <a:pt x="734" y="357"/>
                  <a:pt x="725" y="357"/>
                </a:cubicBezTo>
                <a:cubicBezTo>
                  <a:pt x="725" y="357"/>
                  <a:pt x="725" y="357"/>
                  <a:pt x="725" y="357"/>
                </a:cubicBezTo>
                <a:cubicBezTo>
                  <a:pt x="725" y="357"/>
                  <a:pt x="725" y="357"/>
                  <a:pt x="725" y="357"/>
                </a:cubicBezTo>
                <a:close/>
                <a:moveTo>
                  <a:pt x="725" y="300"/>
                </a:moveTo>
                <a:cubicBezTo>
                  <a:pt x="740" y="300"/>
                  <a:pt x="751" y="297"/>
                  <a:pt x="751" y="293"/>
                </a:cubicBezTo>
                <a:cubicBezTo>
                  <a:pt x="751" y="288"/>
                  <a:pt x="740" y="285"/>
                  <a:pt x="725" y="285"/>
                </a:cubicBezTo>
                <a:cubicBezTo>
                  <a:pt x="710" y="285"/>
                  <a:pt x="698" y="288"/>
                  <a:pt x="698" y="293"/>
                </a:cubicBezTo>
                <a:cubicBezTo>
                  <a:pt x="698" y="297"/>
                  <a:pt x="710" y="300"/>
                  <a:pt x="725" y="300"/>
                </a:cubicBezTo>
                <a:close/>
                <a:moveTo>
                  <a:pt x="995" y="488"/>
                </a:moveTo>
                <a:cubicBezTo>
                  <a:pt x="981" y="500"/>
                  <a:pt x="966" y="512"/>
                  <a:pt x="951" y="523"/>
                </a:cubicBezTo>
                <a:cubicBezTo>
                  <a:pt x="947" y="522"/>
                  <a:pt x="943" y="521"/>
                  <a:pt x="940" y="520"/>
                </a:cubicBezTo>
                <a:cubicBezTo>
                  <a:pt x="937" y="519"/>
                  <a:pt x="935" y="517"/>
                  <a:pt x="933" y="516"/>
                </a:cubicBezTo>
                <a:cubicBezTo>
                  <a:pt x="933" y="515"/>
                  <a:pt x="932" y="514"/>
                  <a:pt x="932" y="514"/>
                </a:cubicBezTo>
                <a:cubicBezTo>
                  <a:pt x="931" y="513"/>
                  <a:pt x="931" y="512"/>
                  <a:pt x="931" y="511"/>
                </a:cubicBezTo>
                <a:cubicBezTo>
                  <a:pt x="931" y="511"/>
                  <a:pt x="931" y="511"/>
                  <a:pt x="931" y="460"/>
                </a:cubicBezTo>
                <a:cubicBezTo>
                  <a:pt x="931" y="458"/>
                  <a:pt x="932" y="457"/>
                  <a:pt x="933" y="455"/>
                </a:cubicBezTo>
                <a:cubicBezTo>
                  <a:pt x="935" y="454"/>
                  <a:pt x="937" y="452"/>
                  <a:pt x="940" y="451"/>
                </a:cubicBezTo>
                <a:cubicBezTo>
                  <a:pt x="943" y="450"/>
                  <a:pt x="947" y="449"/>
                  <a:pt x="951" y="448"/>
                </a:cubicBezTo>
                <a:cubicBezTo>
                  <a:pt x="954" y="448"/>
                  <a:pt x="959" y="447"/>
                  <a:pt x="963" y="447"/>
                </a:cubicBezTo>
                <a:cubicBezTo>
                  <a:pt x="963" y="447"/>
                  <a:pt x="963" y="447"/>
                  <a:pt x="963" y="447"/>
                </a:cubicBezTo>
                <a:cubicBezTo>
                  <a:pt x="963" y="447"/>
                  <a:pt x="963" y="447"/>
                  <a:pt x="963" y="447"/>
                </a:cubicBezTo>
                <a:cubicBezTo>
                  <a:pt x="968" y="447"/>
                  <a:pt x="972" y="448"/>
                  <a:pt x="976" y="448"/>
                </a:cubicBezTo>
                <a:cubicBezTo>
                  <a:pt x="980" y="449"/>
                  <a:pt x="983" y="450"/>
                  <a:pt x="986" y="451"/>
                </a:cubicBezTo>
                <a:cubicBezTo>
                  <a:pt x="989" y="452"/>
                  <a:pt x="991" y="454"/>
                  <a:pt x="993" y="455"/>
                </a:cubicBezTo>
                <a:cubicBezTo>
                  <a:pt x="995" y="457"/>
                  <a:pt x="995" y="458"/>
                  <a:pt x="995" y="460"/>
                </a:cubicBezTo>
                <a:cubicBezTo>
                  <a:pt x="995" y="460"/>
                  <a:pt x="995" y="460"/>
                  <a:pt x="995" y="488"/>
                </a:cubicBezTo>
                <a:close/>
                <a:moveTo>
                  <a:pt x="990" y="459"/>
                </a:moveTo>
                <a:cubicBezTo>
                  <a:pt x="990" y="455"/>
                  <a:pt x="978" y="451"/>
                  <a:pt x="963" y="451"/>
                </a:cubicBezTo>
                <a:cubicBezTo>
                  <a:pt x="948" y="451"/>
                  <a:pt x="937" y="455"/>
                  <a:pt x="937" y="459"/>
                </a:cubicBezTo>
                <a:cubicBezTo>
                  <a:pt x="937" y="463"/>
                  <a:pt x="948" y="466"/>
                  <a:pt x="963" y="466"/>
                </a:cubicBezTo>
                <a:cubicBezTo>
                  <a:pt x="978" y="466"/>
                  <a:pt x="990" y="463"/>
                  <a:pt x="990" y="459"/>
                </a:cubicBezTo>
                <a:close/>
                <a:moveTo>
                  <a:pt x="237" y="538"/>
                </a:moveTo>
                <a:cubicBezTo>
                  <a:pt x="236" y="537"/>
                  <a:pt x="233" y="535"/>
                  <a:pt x="231" y="534"/>
                </a:cubicBezTo>
                <a:cubicBezTo>
                  <a:pt x="228" y="533"/>
                  <a:pt x="224" y="532"/>
                  <a:pt x="220" y="531"/>
                </a:cubicBezTo>
                <a:cubicBezTo>
                  <a:pt x="216" y="531"/>
                  <a:pt x="212" y="530"/>
                  <a:pt x="208" y="530"/>
                </a:cubicBezTo>
                <a:cubicBezTo>
                  <a:pt x="208" y="530"/>
                  <a:pt x="208" y="530"/>
                  <a:pt x="208" y="530"/>
                </a:cubicBezTo>
                <a:cubicBezTo>
                  <a:pt x="208" y="530"/>
                  <a:pt x="208" y="530"/>
                  <a:pt x="208" y="530"/>
                </a:cubicBezTo>
                <a:cubicBezTo>
                  <a:pt x="203" y="530"/>
                  <a:pt x="199" y="531"/>
                  <a:pt x="195" y="531"/>
                </a:cubicBezTo>
                <a:cubicBezTo>
                  <a:pt x="194" y="532"/>
                  <a:pt x="194" y="532"/>
                  <a:pt x="193" y="532"/>
                </a:cubicBezTo>
                <a:cubicBezTo>
                  <a:pt x="195" y="533"/>
                  <a:pt x="196" y="534"/>
                  <a:pt x="197" y="535"/>
                </a:cubicBezTo>
                <a:cubicBezTo>
                  <a:pt x="201" y="534"/>
                  <a:pt x="204" y="534"/>
                  <a:pt x="208" y="534"/>
                </a:cubicBezTo>
                <a:cubicBezTo>
                  <a:pt x="222" y="534"/>
                  <a:pt x="234" y="538"/>
                  <a:pt x="234" y="542"/>
                </a:cubicBezTo>
                <a:cubicBezTo>
                  <a:pt x="234" y="545"/>
                  <a:pt x="228" y="548"/>
                  <a:pt x="219" y="549"/>
                </a:cubicBezTo>
                <a:cubicBezTo>
                  <a:pt x="225" y="552"/>
                  <a:pt x="231" y="556"/>
                  <a:pt x="237" y="559"/>
                </a:cubicBezTo>
                <a:cubicBezTo>
                  <a:pt x="238" y="560"/>
                  <a:pt x="239" y="560"/>
                  <a:pt x="240" y="561"/>
                </a:cubicBezTo>
                <a:cubicBezTo>
                  <a:pt x="240" y="543"/>
                  <a:pt x="240" y="543"/>
                  <a:pt x="240" y="543"/>
                </a:cubicBezTo>
                <a:cubicBezTo>
                  <a:pt x="240" y="541"/>
                  <a:pt x="239" y="540"/>
                  <a:pt x="237" y="538"/>
                </a:cubicBezTo>
                <a:close/>
                <a:moveTo>
                  <a:pt x="1082" y="383"/>
                </a:moveTo>
                <a:cubicBezTo>
                  <a:pt x="1067" y="383"/>
                  <a:pt x="1055" y="380"/>
                  <a:pt x="1055" y="376"/>
                </a:cubicBezTo>
                <a:cubicBezTo>
                  <a:pt x="1055" y="371"/>
                  <a:pt x="1067" y="368"/>
                  <a:pt x="1082" y="368"/>
                </a:cubicBezTo>
                <a:cubicBezTo>
                  <a:pt x="1090" y="368"/>
                  <a:pt x="1098" y="369"/>
                  <a:pt x="1102" y="371"/>
                </a:cubicBezTo>
                <a:cubicBezTo>
                  <a:pt x="1103" y="370"/>
                  <a:pt x="1104" y="369"/>
                  <a:pt x="1105" y="368"/>
                </a:cubicBezTo>
                <a:cubicBezTo>
                  <a:pt x="1105" y="368"/>
                  <a:pt x="1104" y="368"/>
                  <a:pt x="1104" y="368"/>
                </a:cubicBezTo>
                <a:cubicBezTo>
                  <a:pt x="1101" y="367"/>
                  <a:pt x="1098" y="366"/>
                  <a:pt x="1094" y="365"/>
                </a:cubicBezTo>
                <a:cubicBezTo>
                  <a:pt x="1090" y="365"/>
                  <a:pt x="1086" y="364"/>
                  <a:pt x="1082" y="364"/>
                </a:cubicBezTo>
                <a:cubicBezTo>
                  <a:pt x="1082" y="364"/>
                  <a:pt x="1082" y="364"/>
                  <a:pt x="1082" y="364"/>
                </a:cubicBezTo>
                <a:cubicBezTo>
                  <a:pt x="1082" y="364"/>
                  <a:pt x="1082" y="364"/>
                  <a:pt x="1081" y="364"/>
                </a:cubicBezTo>
                <a:cubicBezTo>
                  <a:pt x="1077" y="364"/>
                  <a:pt x="1073" y="365"/>
                  <a:pt x="1069" y="365"/>
                </a:cubicBezTo>
                <a:cubicBezTo>
                  <a:pt x="1065" y="366"/>
                  <a:pt x="1062" y="367"/>
                  <a:pt x="1059" y="368"/>
                </a:cubicBezTo>
                <a:cubicBezTo>
                  <a:pt x="1056" y="369"/>
                  <a:pt x="1053" y="370"/>
                  <a:pt x="1052" y="372"/>
                </a:cubicBezTo>
                <a:cubicBezTo>
                  <a:pt x="1050" y="373"/>
                  <a:pt x="1049" y="375"/>
                  <a:pt x="1049" y="377"/>
                </a:cubicBezTo>
                <a:cubicBezTo>
                  <a:pt x="1049" y="428"/>
                  <a:pt x="1049" y="428"/>
                  <a:pt x="1049" y="428"/>
                </a:cubicBezTo>
                <a:cubicBezTo>
                  <a:pt x="1049" y="429"/>
                  <a:pt x="1050" y="430"/>
                  <a:pt x="1050" y="430"/>
                </a:cubicBezTo>
                <a:cubicBezTo>
                  <a:pt x="1050" y="431"/>
                  <a:pt x="1051" y="432"/>
                  <a:pt x="1052" y="433"/>
                </a:cubicBezTo>
                <a:cubicBezTo>
                  <a:pt x="1052" y="433"/>
                  <a:pt x="1052" y="433"/>
                  <a:pt x="1052" y="433"/>
                </a:cubicBezTo>
                <a:cubicBezTo>
                  <a:pt x="1067" y="417"/>
                  <a:pt x="1081" y="400"/>
                  <a:pt x="1094" y="382"/>
                </a:cubicBezTo>
                <a:cubicBezTo>
                  <a:pt x="1090" y="383"/>
                  <a:pt x="1086" y="383"/>
                  <a:pt x="1082" y="383"/>
                </a:cubicBezTo>
                <a:close/>
                <a:moveTo>
                  <a:pt x="707" y="368"/>
                </a:moveTo>
                <a:cubicBezTo>
                  <a:pt x="710" y="369"/>
                  <a:pt x="712" y="370"/>
                  <a:pt x="714" y="372"/>
                </a:cubicBezTo>
                <a:cubicBezTo>
                  <a:pt x="716" y="373"/>
                  <a:pt x="717" y="375"/>
                  <a:pt x="717" y="377"/>
                </a:cubicBezTo>
                <a:cubicBezTo>
                  <a:pt x="717" y="377"/>
                  <a:pt x="717" y="377"/>
                  <a:pt x="717" y="428"/>
                </a:cubicBezTo>
                <a:cubicBezTo>
                  <a:pt x="717" y="429"/>
                  <a:pt x="716" y="430"/>
                  <a:pt x="716" y="430"/>
                </a:cubicBezTo>
                <a:cubicBezTo>
                  <a:pt x="716" y="431"/>
                  <a:pt x="715" y="432"/>
                  <a:pt x="714" y="433"/>
                </a:cubicBezTo>
                <a:cubicBezTo>
                  <a:pt x="712" y="434"/>
                  <a:pt x="710" y="436"/>
                  <a:pt x="707" y="437"/>
                </a:cubicBezTo>
                <a:cubicBezTo>
                  <a:pt x="701" y="439"/>
                  <a:pt x="693" y="441"/>
                  <a:pt x="684" y="441"/>
                </a:cubicBezTo>
                <a:cubicBezTo>
                  <a:pt x="684" y="441"/>
                  <a:pt x="684" y="441"/>
                  <a:pt x="684" y="441"/>
                </a:cubicBezTo>
                <a:cubicBezTo>
                  <a:pt x="684" y="441"/>
                  <a:pt x="684" y="441"/>
                  <a:pt x="684" y="441"/>
                </a:cubicBezTo>
                <a:cubicBezTo>
                  <a:pt x="675" y="441"/>
                  <a:pt x="667" y="439"/>
                  <a:pt x="662" y="437"/>
                </a:cubicBezTo>
                <a:cubicBezTo>
                  <a:pt x="659" y="436"/>
                  <a:pt x="656" y="434"/>
                  <a:pt x="655" y="433"/>
                </a:cubicBezTo>
                <a:cubicBezTo>
                  <a:pt x="654" y="432"/>
                  <a:pt x="653" y="431"/>
                  <a:pt x="653" y="430"/>
                </a:cubicBezTo>
                <a:cubicBezTo>
                  <a:pt x="652" y="430"/>
                  <a:pt x="652" y="429"/>
                  <a:pt x="652" y="428"/>
                </a:cubicBezTo>
                <a:cubicBezTo>
                  <a:pt x="652" y="428"/>
                  <a:pt x="652" y="428"/>
                  <a:pt x="652" y="377"/>
                </a:cubicBezTo>
                <a:cubicBezTo>
                  <a:pt x="652" y="375"/>
                  <a:pt x="653" y="373"/>
                  <a:pt x="655" y="372"/>
                </a:cubicBezTo>
                <a:cubicBezTo>
                  <a:pt x="656" y="370"/>
                  <a:pt x="659" y="369"/>
                  <a:pt x="662" y="368"/>
                </a:cubicBezTo>
                <a:cubicBezTo>
                  <a:pt x="665" y="367"/>
                  <a:pt x="668" y="366"/>
                  <a:pt x="672" y="365"/>
                </a:cubicBezTo>
                <a:cubicBezTo>
                  <a:pt x="676" y="365"/>
                  <a:pt x="680" y="364"/>
                  <a:pt x="684" y="364"/>
                </a:cubicBezTo>
                <a:cubicBezTo>
                  <a:pt x="684" y="364"/>
                  <a:pt x="684" y="364"/>
                  <a:pt x="684" y="364"/>
                </a:cubicBezTo>
                <a:cubicBezTo>
                  <a:pt x="684" y="364"/>
                  <a:pt x="684" y="364"/>
                  <a:pt x="684" y="364"/>
                </a:cubicBezTo>
                <a:cubicBezTo>
                  <a:pt x="689" y="364"/>
                  <a:pt x="693" y="365"/>
                  <a:pt x="697" y="365"/>
                </a:cubicBezTo>
                <a:cubicBezTo>
                  <a:pt x="701" y="366"/>
                  <a:pt x="704" y="367"/>
                  <a:pt x="707" y="368"/>
                </a:cubicBezTo>
                <a:close/>
                <a:moveTo>
                  <a:pt x="684" y="368"/>
                </a:moveTo>
                <a:cubicBezTo>
                  <a:pt x="670" y="368"/>
                  <a:pt x="658" y="371"/>
                  <a:pt x="658" y="376"/>
                </a:cubicBezTo>
                <a:cubicBezTo>
                  <a:pt x="658" y="380"/>
                  <a:pt x="670" y="383"/>
                  <a:pt x="684" y="383"/>
                </a:cubicBezTo>
                <a:cubicBezTo>
                  <a:pt x="699" y="383"/>
                  <a:pt x="711" y="380"/>
                  <a:pt x="711" y="376"/>
                </a:cubicBezTo>
                <a:cubicBezTo>
                  <a:pt x="711" y="371"/>
                  <a:pt x="699" y="368"/>
                  <a:pt x="684" y="368"/>
                </a:cubicBezTo>
                <a:close/>
                <a:moveTo>
                  <a:pt x="734" y="267"/>
                </a:moveTo>
                <a:cubicBezTo>
                  <a:pt x="733" y="266"/>
                  <a:pt x="733" y="265"/>
                  <a:pt x="732" y="264"/>
                </a:cubicBezTo>
                <a:cubicBezTo>
                  <a:pt x="732" y="263"/>
                  <a:pt x="732" y="262"/>
                  <a:pt x="732" y="262"/>
                </a:cubicBezTo>
                <a:cubicBezTo>
                  <a:pt x="732" y="262"/>
                  <a:pt x="732" y="262"/>
                  <a:pt x="732" y="211"/>
                </a:cubicBezTo>
                <a:cubicBezTo>
                  <a:pt x="732" y="209"/>
                  <a:pt x="732" y="207"/>
                  <a:pt x="734" y="206"/>
                </a:cubicBezTo>
                <a:cubicBezTo>
                  <a:pt x="736" y="204"/>
                  <a:pt x="738" y="203"/>
                  <a:pt x="741" y="202"/>
                </a:cubicBezTo>
                <a:cubicBezTo>
                  <a:pt x="744" y="201"/>
                  <a:pt x="747" y="200"/>
                  <a:pt x="751" y="199"/>
                </a:cubicBezTo>
                <a:cubicBezTo>
                  <a:pt x="755" y="198"/>
                  <a:pt x="759" y="198"/>
                  <a:pt x="764" y="198"/>
                </a:cubicBezTo>
                <a:cubicBezTo>
                  <a:pt x="764" y="198"/>
                  <a:pt x="764" y="198"/>
                  <a:pt x="764" y="198"/>
                </a:cubicBezTo>
                <a:cubicBezTo>
                  <a:pt x="764" y="198"/>
                  <a:pt x="764" y="198"/>
                  <a:pt x="764" y="198"/>
                </a:cubicBezTo>
                <a:cubicBezTo>
                  <a:pt x="768" y="198"/>
                  <a:pt x="772" y="198"/>
                  <a:pt x="776" y="199"/>
                </a:cubicBezTo>
                <a:cubicBezTo>
                  <a:pt x="780" y="200"/>
                  <a:pt x="784" y="201"/>
                  <a:pt x="787" y="202"/>
                </a:cubicBezTo>
                <a:cubicBezTo>
                  <a:pt x="790" y="203"/>
                  <a:pt x="792" y="204"/>
                  <a:pt x="794" y="206"/>
                </a:cubicBezTo>
                <a:cubicBezTo>
                  <a:pt x="795" y="207"/>
                  <a:pt x="796" y="209"/>
                  <a:pt x="796" y="211"/>
                </a:cubicBezTo>
                <a:cubicBezTo>
                  <a:pt x="796" y="211"/>
                  <a:pt x="796" y="211"/>
                  <a:pt x="796" y="262"/>
                </a:cubicBezTo>
                <a:cubicBezTo>
                  <a:pt x="796" y="262"/>
                  <a:pt x="796" y="263"/>
                  <a:pt x="795" y="264"/>
                </a:cubicBezTo>
                <a:cubicBezTo>
                  <a:pt x="795" y="265"/>
                  <a:pt x="794" y="266"/>
                  <a:pt x="794" y="267"/>
                </a:cubicBezTo>
                <a:cubicBezTo>
                  <a:pt x="792" y="268"/>
                  <a:pt x="790" y="269"/>
                  <a:pt x="787" y="271"/>
                </a:cubicBezTo>
                <a:cubicBezTo>
                  <a:pt x="781" y="273"/>
                  <a:pt x="773" y="274"/>
                  <a:pt x="764" y="274"/>
                </a:cubicBezTo>
                <a:cubicBezTo>
                  <a:pt x="764" y="274"/>
                  <a:pt x="764" y="274"/>
                  <a:pt x="764" y="274"/>
                </a:cubicBezTo>
                <a:cubicBezTo>
                  <a:pt x="764" y="274"/>
                  <a:pt x="764" y="274"/>
                  <a:pt x="764" y="274"/>
                </a:cubicBezTo>
                <a:cubicBezTo>
                  <a:pt x="755" y="274"/>
                  <a:pt x="747" y="273"/>
                  <a:pt x="741" y="271"/>
                </a:cubicBezTo>
                <a:cubicBezTo>
                  <a:pt x="738" y="269"/>
                  <a:pt x="736" y="268"/>
                  <a:pt x="734" y="267"/>
                </a:cubicBezTo>
                <a:close/>
                <a:moveTo>
                  <a:pt x="737" y="209"/>
                </a:moveTo>
                <a:cubicBezTo>
                  <a:pt x="737" y="214"/>
                  <a:pt x="749" y="217"/>
                  <a:pt x="764" y="217"/>
                </a:cubicBezTo>
                <a:cubicBezTo>
                  <a:pt x="779" y="217"/>
                  <a:pt x="790" y="214"/>
                  <a:pt x="790" y="209"/>
                </a:cubicBezTo>
                <a:cubicBezTo>
                  <a:pt x="790" y="205"/>
                  <a:pt x="779" y="202"/>
                  <a:pt x="764" y="202"/>
                </a:cubicBezTo>
                <a:cubicBezTo>
                  <a:pt x="749" y="202"/>
                  <a:pt x="737" y="205"/>
                  <a:pt x="737" y="209"/>
                </a:cubicBezTo>
                <a:close/>
                <a:moveTo>
                  <a:pt x="1016" y="459"/>
                </a:moveTo>
                <a:cubicBezTo>
                  <a:pt x="1016" y="455"/>
                  <a:pt x="1024" y="452"/>
                  <a:pt x="1035" y="451"/>
                </a:cubicBezTo>
                <a:cubicBezTo>
                  <a:pt x="1036" y="450"/>
                  <a:pt x="1037" y="449"/>
                  <a:pt x="1039" y="447"/>
                </a:cubicBezTo>
                <a:cubicBezTo>
                  <a:pt x="1036" y="448"/>
                  <a:pt x="1033" y="448"/>
                  <a:pt x="1030" y="448"/>
                </a:cubicBezTo>
                <a:cubicBezTo>
                  <a:pt x="1026" y="449"/>
                  <a:pt x="1023" y="450"/>
                  <a:pt x="1020" y="451"/>
                </a:cubicBezTo>
                <a:cubicBezTo>
                  <a:pt x="1017" y="452"/>
                  <a:pt x="1015" y="454"/>
                  <a:pt x="1013" y="455"/>
                </a:cubicBezTo>
                <a:cubicBezTo>
                  <a:pt x="1011" y="457"/>
                  <a:pt x="1010" y="458"/>
                  <a:pt x="1010" y="460"/>
                </a:cubicBezTo>
                <a:cubicBezTo>
                  <a:pt x="1010" y="466"/>
                  <a:pt x="1010" y="470"/>
                  <a:pt x="1010" y="475"/>
                </a:cubicBezTo>
                <a:cubicBezTo>
                  <a:pt x="1014" y="471"/>
                  <a:pt x="1018" y="467"/>
                  <a:pt x="1022" y="464"/>
                </a:cubicBezTo>
                <a:cubicBezTo>
                  <a:pt x="1018" y="462"/>
                  <a:pt x="1016" y="461"/>
                  <a:pt x="1016" y="459"/>
                </a:cubicBezTo>
                <a:close/>
                <a:moveTo>
                  <a:pt x="772" y="128"/>
                </a:moveTo>
                <a:cubicBezTo>
                  <a:pt x="772" y="179"/>
                  <a:pt x="772" y="179"/>
                  <a:pt x="772" y="179"/>
                </a:cubicBezTo>
                <a:cubicBezTo>
                  <a:pt x="772" y="179"/>
                  <a:pt x="772" y="180"/>
                  <a:pt x="773" y="181"/>
                </a:cubicBezTo>
                <a:cubicBezTo>
                  <a:pt x="773" y="182"/>
                  <a:pt x="774" y="183"/>
                  <a:pt x="775" y="183"/>
                </a:cubicBezTo>
                <a:cubicBezTo>
                  <a:pt x="776" y="185"/>
                  <a:pt x="779" y="186"/>
                  <a:pt x="782" y="188"/>
                </a:cubicBezTo>
                <a:cubicBezTo>
                  <a:pt x="787" y="190"/>
                  <a:pt x="795" y="191"/>
                  <a:pt x="804" y="191"/>
                </a:cubicBezTo>
                <a:cubicBezTo>
                  <a:pt x="804" y="191"/>
                  <a:pt x="804" y="191"/>
                  <a:pt x="804" y="191"/>
                </a:cubicBezTo>
                <a:cubicBezTo>
                  <a:pt x="804" y="191"/>
                  <a:pt x="804" y="191"/>
                  <a:pt x="804" y="191"/>
                </a:cubicBezTo>
                <a:cubicBezTo>
                  <a:pt x="813" y="191"/>
                  <a:pt x="821" y="190"/>
                  <a:pt x="827" y="188"/>
                </a:cubicBezTo>
                <a:cubicBezTo>
                  <a:pt x="830" y="186"/>
                  <a:pt x="832" y="185"/>
                  <a:pt x="834" y="183"/>
                </a:cubicBezTo>
                <a:cubicBezTo>
                  <a:pt x="835" y="183"/>
                  <a:pt x="835" y="182"/>
                  <a:pt x="836" y="181"/>
                </a:cubicBezTo>
                <a:cubicBezTo>
                  <a:pt x="836" y="180"/>
                  <a:pt x="837" y="179"/>
                  <a:pt x="837" y="179"/>
                </a:cubicBezTo>
                <a:cubicBezTo>
                  <a:pt x="837" y="170"/>
                  <a:pt x="837" y="162"/>
                  <a:pt x="837" y="156"/>
                </a:cubicBezTo>
                <a:cubicBezTo>
                  <a:pt x="797" y="134"/>
                  <a:pt x="797" y="134"/>
                  <a:pt x="797" y="134"/>
                </a:cubicBezTo>
                <a:cubicBezTo>
                  <a:pt x="786" y="133"/>
                  <a:pt x="778" y="130"/>
                  <a:pt x="778" y="126"/>
                </a:cubicBezTo>
                <a:cubicBezTo>
                  <a:pt x="778" y="125"/>
                  <a:pt x="778" y="124"/>
                  <a:pt x="780" y="123"/>
                </a:cubicBezTo>
                <a:cubicBezTo>
                  <a:pt x="776" y="121"/>
                  <a:pt x="776" y="121"/>
                  <a:pt x="776" y="121"/>
                </a:cubicBezTo>
                <a:cubicBezTo>
                  <a:pt x="776" y="122"/>
                  <a:pt x="775" y="122"/>
                  <a:pt x="775" y="123"/>
                </a:cubicBezTo>
                <a:cubicBezTo>
                  <a:pt x="773" y="124"/>
                  <a:pt x="772" y="126"/>
                  <a:pt x="772" y="128"/>
                </a:cubicBezTo>
                <a:close/>
                <a:moveTo>
                  <a:pt x="891" y="430"/>
                </a:moveTo>
                <a:cubicBezTo>
                  <a:pt x="891" y="430"/>
                  <a:pt x="890" y="429"/>
                  <a:pt x="890" y="428"/>
                </a:cubicBezTo>
                <a:cubicBezTo>
                  <a:pt x="890" y="428"/>
                  <a:pt x="890" y="428"/>
                  <a:pt x="890" y="377"/>
                </a:cubicBezTo>
                <a:cubicBezTo>
                  <a:pt x="890" y="375"/>
                  <a:pt x="891" y="373"/>
                  <a:pt x="893" y="372"/>
                </a:cubicBezTo>
                <a:cubicBezTo>
                  <a:pt x="895" y="370"/>
                  <a:pt x="897" y="369"/>
                  <a:pt x="900" y="368"/>
                </a:cubicBezTo>
                <a:cubicBezTo>
                  <a:pt x="903" y="367"/>
                  <a:pt x="906" y="366"/>
                  <a:pt x="910" y="365"/>
                </a:cubicBezTo>
                <a:cubicBezTo>
                  <a:pt x="914" y="365"/>
                  <a:pt x="918" y="364"/>
                  <a:pt x="923" y="364"/>
                </a:cubicBezTo>
                <a:cubicBezTo>
                  <a:pt x="923" y="364"/>
                  <a:pt x="923" y="364"/>
                  <a:pt x="923" y="364"/>
                </a:cubicBezTo>
                <a:cubicBezTo>
                  <a:pt x="923" y="364"/>
                  <a:pt x="923" y="364"/>
                  <a:pt x="923" y="364"/>
                </a:cubicBezTo>
                <a:cubicBezTo>
                  <a:pt x="927" y="364"/>
                  <a:pt x="931" y="365"/>
                  <a:pt x="935" y="365"/>
                </a:cubicBezTo>
                <a:cubicBezTo>
                  <a:pt x="939" y="366"/>
                  <a:pt x="943" y="367"/>
                  <a:pt x="945" y="368"/>
                </a:cubicBezTo>
                <a:cubicBezTo>
                  <a:pt x="948" y="369"/>
                  <a:pt x="951" y="370"/>
                  <a:pt x="952" y="372"/>
                </a:cubicBezTo>
                <a:cubicBezTo>
                  <a:pt x="954" y="373"/>
                  <a:pt x="955" y="375"/>
                  <a:pt x="955" y="377"/>
                </a:cubicBezTo>
                <a:cubicBezTo>
                  <a:pt x="955" y="377"/>
                  <a:pt x="955" y="377"/>
                  <a:pt x="955" y="428"/>
                </a:cubicBezTo>
                <a:cubicBezTo>
                  <a:pt x="955" y="429"/>
                  <a:pt x="955" y="430"/>
                  <a:pt x="954" y="430"/>
                </a:cubicBezTo>
                <a:cubicBezTo>
                  <a:pt x="954" y="431"/>
                  <a:pt x="953" y="432"/>
                  <a:pt x="952" y="433"/>
                </a:cubicBezTo>
                <a:cubicBezTo>
                  <a:pt x="951" y="434"/>
                  <a:pt x="948" y="436"/>
                  <a:pt x="945" y="437"/>
                </a:cubicBezTo>
                <a:cubicBezTo>
                  <a:pt x="940" y="439"/>
                  <a:pt x="932" y="441"/>
                  <a:pt x="923" y="441"/>
                </a:cubicBezTo>
                <a:cubicBezTo>
                  <a:pt x="923" y="441"/>
                  <a:pt x="923" y="441"/>
                  <a:pt x="923" y="441"/>
                </a:cubicBezTo>
                <a:cubicBezTo>
                  <a:pt x="923" y="441"/>
                  <a:pt x="923" y="441"/>
                  <a:pt x="923" y="441"/>
                </a:cubicBezTo>
                <a:cubicBezTo>
                  <a:pt x="914" y="441"/>
                  <a:pt x="906" y="439"/>
                  <a:pt x="900" y="437"/>
                </a:cubicBezTo>
                <a:cubicBezTo>
                  <a:pt x="897" y="436"/>
                  <a:pt x="895" y="434"/>
                  <a:pt x="893" y="433"/>
                </a:cubicBezTo>
                <a:cubicBezTo>
                  <a:pt x="892" y="432"/>
                  <a:pt x="892" y="431"/>
                  <a:pt x="891" y="430"/>
                </a:cubicBezTo>
                <a:close/>
                <a:moveTo>
                  <a:pt x="896" y="376"/>
                </a:moveTo>
                <a:cubicBezTo>
                  <a:pt x="896" y="380"/>
                  <a:pt x="908" y="383"/>
                  <a:pt x="923" y="383"/>
                </a:cubicBezTo>
                <a:cubicBezTo>
                  <a:pt x="937" y="383"/>
                  <a:pt x="949" y="380"/>
                  <a:pt x="949" y="376"/>
                </a:cubicBezTo>
                <a:cubicBezTo>
                  <a:pt x="949" y="371"/>
                  <a:pt x="937" y="368"/>
                  <a:pt x="923" y="368"/>
                </a:cubicBezTo>
                <a:cubicBezTo>
                  <a:pt x="908" y="368"/>
                  <a:pt x="896" y="371"/>
                  <a:pt x="896" y="376"/>
                </a:cubicBezTo>
                <a:close/>
                <a:moveTo>
                  <a:pt x="684" y="198"/>
                </a:moveTo>
                <a:cubicBezTo>
                  <a:pt x="689" y="198"/>
                  <a:pt x="693" y="198"/>
                  <a:pt x="697" y="199"/>
                </a:cubicBezTo>
                <a:cubicBezTo>
                  <a:pt x="701" y="200"/>
                  <a:pt x="704" y="201"/>
                  <a:pt x="707" y="202"/>
                </a:cubicBezTo>
                <a:cubicBezTo>
                  <a:pt x="710" y="203"/>
                  <a:pt x="712" y="204"/>
                  <a:pt x="714" y="206"/>
                </a:cubicBezTo>
                <a:cubicBezTo>
                  <a:pt x="716" y="207"/>
                  <a:pt x="717" y="209"/>
                  <a:pt x="717" y="211"/>
                </a:cubicBezTo>
                <a:cubicBezTo>
                  <a:pt x="717" y="211"/>
                  <a:pt x="717" y="211"/>
                  <a:pt x="717" y="262"/>
                </a:cubicBezTo>
                <a:cubicBezTo>
                  <a:pt x="717" y="262"/>
                  <a:pt x="716" y="263"/>
                  <a:pt x="716" y="264"/>
                </a:cubicBezTo>
                <a:cubicBezTo>
                  <a:pt x="716" y="265"/>
                  <a:pt x="715" y="266"/>
                  <a:pt x="714" y="267"/>
                </a:cubicBezTo>
                <a:cubicBezTo>
                  <a:pt x="712" y="268"/>
                  <a:pt x="710" y="269"/>
                  <a:pt x="707" y="271"/>
                </a:cubicBezTo>
                <a:cubicBezTo>
                  <a:pt x="701" y="273"/>
                  <a:pt x="693" y="274"/>
                  <a:pt x="684" y="274"/>
                </a:cubicBezTo>
                <a:cubicBezTo>
                  <a:pt x="684" y="274"/>
                  <a:pt x="684" y="274"/>
                  <a:pt x="684" y="274"/>
                </a:cubicBezTo>
                <a:cubicBezTo>
                  <a:pt x="684" y="274"/>
                  <a:pt x="684" y="274"/>
                  <a:pt x="684" y="274"/>
                </a:cubicBezTo>
                <a:cubicBezTo>
                  <a:pt x="675" y="274"/>
                  <a:pt x="667" y="273"/>
                  <a:pt x="662" y="271"/>
                </a:cubicBezTo>
                <a:cubicBezTo>
                  <a:pt x="659" y="269"/>
                  <a:pt x="656" y="268"/>
                  <a:pt x="655" y="267"/>
                </a:cubicBezTo>
                <a:cubicBezTo>
                  <a:pt x="654" y="266"/>
                  <a:pt x="653" y="265"/>
                  <a:pt x="653" y="264"/>
                </a:cubicBezTo>
                <a:cubicBezTo>
                  <a:pt x="652" y="263"/>
                  <a:pt x="652" y="262"/>
                  <a:pt x="652" y="262"/>
                </a:cubicBezTo>
                <a:cubicBezTo>
                  <a:pt x="652" y="262"/>
                  <a:pt x="652" y="262"/>
                  <a:pt x="652" y="211"/>
                </a:cubicBezTo>
                <a:cubicBezTo>
                  <a:pt x="652" y="209"/>
                  <a:pt x="653" y="207"/>
                  <a:pt x="655" y="206"/>
                </a:cubicBezTo>
                <a:cubicBezTo>
                  <a:pt x="656" y="204"/>
                  <a:pt x="659" y="203"/>
                  <a:pt x="662" y="202"/>
                </a:cubicBezTo>
                <a:cubicBezTo>
                  <a:pt x="665" y="201"/>
                  <a:pt x="668" y="200"/>
                  <a:pt x="672" y="199"/>
                </a:cubicBezTo>
                <a:cubicBezTo>
                  <a:pt x="676" y="198"/>
                  <a:pt x="680" y="198"/>
                  <a:pt x="684" y="198"/>
                </a:cubicBezTo>
                <a:cubicBezTo>
                  <a:pt x="684" y="198"/>
                  <a:pt x="684" y="198"/>
                  <a:pt x="684" y="198"/>
                </a:cubicBezTo>
                <a:cubicBezTo>
                  <a:pt x="684" y="198"/>
                  <a:pt x="684" y="198"/>
                  <a:pt x="684" y="198"/>
                </a:cubicBezTo>
                <a:close/>
                <a:moveTo>
                  <a:pt x="684" y="202"/>
                </a:moveTo>
                <a:cubicBezTo>
                  <a:pt x="670" y="202"/>
                  <a:pt x="658" y="205"/>
                  <a:pt x="658" y="209"/>
                </a:cubicBezTo>
                <a:cubicBezTo>
                  <a:pt x="658" y="214"/>
                  <a:pt x="670" y="217"/>
                  <a:pt x="684" y="217"/>
                </a:cubicBezTo>
                <a:cubicBezTo>
                  <a:pt x="699" y="217"/>
                  <a:pt x="711" y="214"/>
                  <a:pt x="711" y="209"/>
                </a:cubicBezTo>
                <a:cubicBezTo>
                  <a:pt x="711" y="205"/>
                  <a:pt x="699" y="202"/>
                  <a:pt x="684" y="202"/>
                </a:cubicBezTo>
                <a:close/>
                <a:moveTo>
                  <a:pt x="852" y="347"/>
                </a:moveTo>
                <a:cubicBezTo>
                  <a:pt x="852" y="346"/>
                  <a:pt x="851" y="346"/>
                  <a:pt x="851" y="345"/>
                </a:cubicBezTo>
                <a:cubicBezTo>
                  <a:pt x="851" y="345"/>
                  <a:pt x="851" y="345"/>
                  <a:pt x="851" y="294"/>
                </a:cubicBezTo>
                <a:cubicBezTo>
                  <a:pt x="851" y="292"/>
                  <a:pt x="852" y="290"/>
                  <a:pt x="854" y="289"/>
                </a:cubicBezTo>
                <a:cubicBezTo>
                  <a:pt x="856" y="287"/>
                  <a:pt x="858" y="286"/>
                  <a:pt x="861" y="285"/>
                </a:cubicBezTo>
                <a:cubicBezTo>
                  <a:pt x="864" y="284"/>
                  <a:pt x="867" y="283"/>
                  <a:pt x="871" y="282"/>
                </a:cubicBezTo>
                <a:cubicBezTo>
                  <a:pt x="875" y="281"/>
                  <a:pt x="879" y="281"/>
                  <a:pt x="884" y="281"/>
                </a:cubicBezTo>
                <a:cubicBezTo>
                  <a:pt x="884" y="281"/>
                  <a:pt x="884" y="281"/>
                  <a:pt x="884" y="281"/>
                </a:cubicBezTo>
                <a:cubicBezTo>
                  <a:pt x="884" y="281"/>
                  <a:pt x="884" y="281"/>
                  <a:pt x="884" y="281"/>
                </a:cubicBezTo>
                <a:cubicBezTo>
                  <a:pt x="888" y="281"/>
                  <a:pt x="892" y="281"/>
                  <a:pt x="896" y="282"/>
                </a:cubicBezTo>
                <a:cubicBezTo>
                  <a:pt x="900" y="283"/>
                  <a:pt x="904" y="284"/>
                  <a:pt x="907" y="285"/>
                </a:cubicBezTo>
                <a:cubicBezTo>
                  <a:pt x="909" y="286"/>
                  <a:pt x="912" y="287"/>
                  <a:pt x="913" y="289"/>
                </a:cubicBezTo>
                <a:cubicBezTo>
                  <a:pt x="915" y="290"/>
                  <a:pt x="916" y="292"/>
                  <a:pt x="916" y="294"/>
                </a:cubicBezTo>
                <a:cubicBezTo>
                  <a:pt x="916" y="294"/>
                  <a:pt x="916" y="294"/>
                  <a:pt x="916" y="345"/>
                </a:cubicBezTo>
                <a:cubicBezTo>
                  <a:pt x="916" y="346"/>
                  <a:pt x="916" y="346"/>
                  <a:pt x="915" y="347"/>
                </a:cubicBezTo>
                <a:cubicBezTo>
                  <a:pt x="915" y="348"/>
                  <a:pt x="914" y="349"/>
                  <a:pt x="913" y="350"/>
                </a:cubicBezTo>
                <a:cubicBezTo>
                  <a:pt x="912" y="351"/>
                  <a:pt x="909" y="353"/>
                  <a:pt x="907" y="354"/>
                </a:cubicBezTo>
                <a:cubicBezTo>
                  <a:pt x="901" y="356"/>
                  <a:pt x="893" y="357"/>
                  <a:pt x="884" y="357"/>
                </a:cubicBezTo>
                <a:cubicBezTo>
                  <a:pt x="884" y="357"/>
                  <a:pt x="884" y="357"/>
                  <a:pt x="884" y="357"/>
                </a:cubicBezTo>
                <a:cubicBezTo>
                  <a:pt x="884" y="357"/>
                  <a:pt x="884" y="357"/>
                  <a:pt x="884" y="357"/>
                </a:cubicBezTo>
                <a:cubicBezTo>
                  <a:pt x="875" y="357"/>
                  <a:pt x="867" y="356"/>
                  <a:pt x="861" y="354"/>
                </a:cubicBezTo>
                <a:cubicBezTo>
                  <a:pt x="858" y="353"/>
                  <a:pt x="856" y="351"/>
                  <a:pt x="854" y="350"/>
                </a:cubicBezTo>
                <a:cubicBezTo>
                  <a:pt x="853" y="349"/>
                  <a:pt x="853" y="348"/>
                  <a:pt x="852" y="347"/>
                </a:cubicBezTo>
                <a:close/>
                <a:moveTo>
                  <a:pt x="857" y="293"/>
                </a:moveTo>
                <a:cubicBezTo>
                  <a:pt x="857" y="297"/>
                  <a:pt x="869" y="300"/>
                  <a:pt x="884" y="300"/>
                </a:cubicBezTo>
                <a:cubicBezTo>
                  <a:pt x="898" y="300"/>
                  <a:pt x="910" y="297"/>
                  <a:pt x="910" y="293"/>
                </a:cubicBezTo>
                <a:cubicBezTo>
                  <a:pt x="910" y="288"/>
                  <a:pt x="898" y="285"/>
                  <a:pt x="884" y="285"/>
                </a:cubicBezTo>
                <a:cubicBezTo>
                  <a:pt x="869" y="285"/>
                  <a:pt x="857" y="288"/>
                  <a:pt x="857" y="293"/>
                </a:cubicBezTo>
                <a:close/>
                <a:moveTo>
                  <a:pt x="748" y="119"/>
                </a:moveTo>
                <a:cubicBezTo>
                  <a:pt x="751" y="120"/>
                  <a:pt x="753" y="121"/>
                  <a:pt x="755" y="123"/>
                </a:cubicBezTo>
                <a:cubicBezTo>
                  <a:pt x="756" y="124"/>
                  <a:pt x="757" y="126"/>
                  <a:pt x="757" y="128"/>
                </a:cubicBezTo>
                <a:cubicBezTo>
                  <a:pt x="757" y="128"/>
                  <a:pt x="757" y="128"/>
                  <a:pt x="757" y="179"/>
                </a:cubicBezTo>
                <a:cubicBezTo>
                  <a:pt x="757" y="179"/>
                  <a:pt x="757" y="180"/>
                  <a:pt x="756" y="181"/>
                </a:cubicBezTo>
                <a:cubicBezTo>
                  <a:pt x="756" y="182"/>
                  <a:pt x="755" y="183"/>
                  <a:pt x="755" y="183"/>
                </a:cubicBezTo>
                <a:cubicBezTo>
                  <a:pt x="753" y="185"/>
                  <a:pt x="751" y="186"/>
                  <a:pt x="748" y="188"/>
                </a:cubicBezTo>
                <a:cubicBezTo>
                  <a:pt x="742" y="190"/>
                  <a:pt x="734" y="191"/>
                  <a:pt x="725" y="191"/>
                </a:cubicBezTo>
                <a:cubicBezTo>
                  <a:pt x="725" y="191"/>
                  <a:pt x="725" y="191"/>
                  <a:pt x="725" y="191"/>
                </a:cubicBezTo>
                <a:cubicBezTo>
                  <a:pt x="725" y="191"/>
                  <a:pt x="725" y="191"/>
                  <a:pt x="725" y="191"/>
                </a:cubicBezTo>
                <a:cubicBezTo>
                  <a:pt x="716" y="191"/>
                  <a:pt x="708" y="190"/>
                  <a:pt x="702" y="188"/>
                </a:cubicBezTo>
                <a:cubicBezTo>
                  <a:pt x="699" y="186"/>
                  <a:pt x="697" y="185"/>
                  <a:pt x="695" y="183"/>
                </a:cubicBezTo>
                <a:cubicBezTo>
                  <a:pt x="694" y="183"/>
                  <a:pt x="694" y="182"/>
                  <a:pt x="693" y="181"/>
                </a:cubicBezTo>
                <a:cubicBezTo>
                  <a:pt x="693" y="180"/>
                  <a:pt x="693" y="179"/>
                  <a:pt x="693" y="179"/>
                </a:cubicBezTo>
                <a:cubicBezTo>
                  <a:pt x="693" y="179"/>
                  <a:pt x="693" y="179"/>
                  <a:pt x="693" y="128"/>
                </a:cubicBezTo>
                <a:cubicBezTo>
                  <a:pt x="693" y="126"/>
                  <a:pt x="694" y="124"/>
                  <a:pt x="695" y="123"/>
                </a:cubicBezTo>
                <a:cubicBezTo>
                  <a:pt x="697" y="121"/>
                  <a:pt x="699" y="120"/>
                  <a:pt x="702" y="119"/>
                </a:cubicBezTo>
                <a:cubicBezTo>
                  <a:pt x="705" y="117"/>
                  <a:pt x="708" y="116"/>
                  <a:pt x="712" y="116"/>
                </a:cubicBezTo>
                <a:cubicBezTo>
                  <a:pt x="716" y="115"/>
                  <a:pt x="720" y="115"/>
                  <a:pt x="725" y="115"/>
                </a:cubicBezTo>
                <a:cubicBezTo>
                  <a:pt x="725" y="115"/>
                  <a:pt x="725" y="115"/>
                  <a:pt x="725" y="115"/>
                </a:cubicBezTo>
                <a:cubicBezTo>
                  <a:pt x="725" y="115"/>
                  <a:pt x="725" y="115"/>
                  <a:pt x="725" y="115"/>
                </a:cubicBezTo>
                <a:cubicBezTo>
                  <a:pt x="729" y="115"/>
                  <a:pt x="734" y="115"/>
                  <a:pt x="737" y="116"/>
                </a:cubicBezTo>
                <a:cubicBezTo>
                  <a:pt x="741" y="116"/>
                  <a:pt x="745" y="117"/>
                  <a:pt x="748" y="119"/>
                </a:cubicBezTo>
                <a:close/>
                <a:moveTo>
                  <a:pt x="725" y="119"/>
                </a:moveTo>
                <a:cubicBezTo>
                  <a:pt x="710" y="119"/>
                  <a:pt x="698" y="122"/>
                  <a:pt x="698" y="126"/>
                </a:cubicBezTo>
                <a:cubicBezTo>
                  <a:pt x="698" y="130"/>
                  <a:pt x="710" y="134"/>
                  <a:pt x="725" y="134"/>
                </a:cubicBezTo>
                <a:cubicBezTo>
                  <a:pt x="740" y="134"/>
                  <a:pt x="751" y="130"/>
                  <a:pt x="751" y="126"/>
                </a:cubicBezTo>
                <a:cubicBezTo>
                  <a:pt x="751" y="122"/>
                  <a:pt x="740" y="119"/>
                  <a:pt x="725" y="119"/>
                </a:cubicBezTo>
                <a:close/>
                <a:moveTo>
                  <a:pt x="890" y="211"/>
                </a:moveTo>
                <a:cubicBezTo>
                  <a:pt x="890" y="262"/>
                  <a:pt x="890" y="262"/>
                  <a:pt x="890" y="262"/>
                </a:cubicBezTo>
                <a:cubicBezTo>
                  <a:pt x="890" y="262"/>
                  <a:pt x="891" y="263"/>
                  <a:pt x="891" y="264"/>
                </a:cubicBezTo>
                <a:cubicBezTo>
                  <a:pt x="892" y="265"/>
                  <a:pt x="892" y="266"/>
                  <a:pt x="893" y="267"/>
                </a:cubicBezTo>
                <a:cubicBezTo>
                  <a:pt x="895" y="268"/>
                  <a:pt x="897" y="269"/>
                  <a:pt x="900" y="271"/>
                </a:cubicBezTo>
                <a:cubicBezTo>
                  <a:pt x="906" y="273"/>
                  <a:pt x="914" y="274"/>
                  <a:pt x="923" y="274"/>
                </a:cubicBezTo>
                <a:cubicBezTo>
                  <a:pt x="923" y="274"/>
                  <a:pt x="923" y="274"/>
                  <a:pt x="923" y="274"/>
                </a:cubicBezTo>
                <a:cubicBezTo>
                  <a:pt x="923" y="274"/>
                  <a:pt x="923" y="274"/>
                  <a:pt x="923" y="274"/>
                </a:cubicBezTo>
                <a:cubicBezTo>
                  <a:pt x="932" y="274"/>
                  <a:pt x="940" y="273"/>
                  <a:pt x="945" y="271"/>
                </a:cubicBezTo>
                <a:cubicBezTo>
                  <a:pt x="948" y="269"/>
                  <a:pt x="951" y="268"/>
                  <a:pt x="952" y="267"/>
                </a:cubicBezTo>
                <a:cubicBezTo>
                  <a:pt x="953" y="266"/>
                  <a:pt x="954" y="265"/>
                  <a:pt x="954" y="264"/>
                </a:cubicBezTo>
                <a:cubicBezTo>
                  <a:pt x="955" y="263"/>
                  <a:pt x="955" y="262"/>
                  <a:pt x="955" y="262"/>
                </a:cubicBezTo>
                <a:cubicBezTo>
                  <a:pt x="955" y="244"/>
                  <a:pt x="955" y="232"/>
                  <a:pt x="955" y="225"/>
                </a:cubicBezTo>
                <a:cubicBezTo>
                  <a:pt x="939" y="215"/>
                  <a:pt x="939" y="215"/>
                  <a:pt x="939" y="215"/>
                </a:cubicBezTo>
                <a:cubicBezTo>
                  <a:pt x="934" y="216"/>
                  <a:pt x="929" y="217"/>
                  <a:pt x="923" y="217"/>
                </a:cubicBezTo>
                <a:cubicBezTo>
                  <a:pt x="908" y="217"/>
                  <a:pt x="896" y="214"/>
                  <a:pt x="896" y="209"/>
                </a:cubicBezTo>
                <a:cubicBezTo>
                  <a:pt x="896" y="206"/>
                  <a:pt x="904" y="203"/>
                  <a:pt x="916" y="202"/>
                </a:cubicBezTo>
                <a:cubicBezTo>
                  <a:pt x="910" y="199"/>
                  <a:pt x="910" y="199"/>
                  <a:pt x="910" y="199"/>
                </a:cubicBezTo>
                <a:cubicBezTo>
                  <a:pt x="910" y="199"/>
                  <a:pt x="910" y="199"/>
                  <a:pt x="910" y="199"/>
                </a:cubicBezTo>
                <a:cubicBezTo>
                  <a:pt x="906" y="200"/>
                  <a:pt x="903" y="201"/>
                  <a:pt x="900" y="202"/>
                </a:cubicBezTo>
                <a:cubicBezTo>
                  <a:pt x="897" y="203"/>
                  <a:pt x="895" y="204"/>
                  <a:pt x="893" y="206"/>
                </a:cubicBezTo>
                <a:cubicBezTo>
                  <a:pt x="891" y="207"/>
                  <a:pt x="890" y="209"/>
                  <a:pt x="890" y="211"/>
                </a:cubicBezTo>
                <a:close/>
                <a:moveTo>
                  <a:pt x="971" y="430"/>
                </a:moveTo>
                <a:cubicBezTo>
                  <a:pt x="970" y="430"/>
                  <a:pt x="970" y="429"/>
                  <a:pt x="970" y="428"/>
                </a:cubicBezTo>
                <a:cubicBezTo>
                  <a:pt x="970" y="428"/>
                  <a:pt x="970" y="428"/>
                  <a:pt x="970" y="377"/>
                </a:cubicBezTo>
                <a:cubicBezTo>
                  <a:pt x="970" y="375"/>
                  <a:pt x="971" y="373"/>
                  <a:pt x="972" y="372"/>
                </a:cubicBezTo>
                <a:cubicBezTo>
                  <a:pt x="974" y="370"/>
                  <a:pt x="976" y="369"/>
                  <a:pt x="979" y="368"/>
                </a:cubicBezTo>
                <a:cubicBezTo>
                  <a:pt x="982" y="367"/>
                  <a:pt x="986" y="366"/>
                  <a:pt x="990" y="365"/>
                </a:cubicBezTo>
                <a:cubicBezTo>
                  <a:pt x="993" y="365"/>
                  <a:pt x="998" y="364"/>
                  <a:pt x="1002" y="364"/>
                </a:cubicBezTo>
                <a:cubicBezTo>
                  <a:pt x="1002" y="364"/>
                  <a:pt x="1002" y="364"/>
                  <a:pt x="1002" y="364"/>
                </a:cubicBezTo>
                <a:cubicBezTo>
                  <a:pt x="1002" y="364"/>
                  <a:pt x="1002" y="364"/>
                  <a:pt x="1002" y="364"/>
                </a:cubicBezTo>
                <a:cubicBezTo>
                  <a:pt x="1007" y="364"/>
                  <a:pt x="1011" y="365"/>
                  <a:pt x="1015" y="365"/>
                </a:cubicBezTo>
                <a:cubicBezTo>
                  <a:pt x="1018" y="366"/>
                  <a:pt x="1022" y="367"/>
                  <a:pt x="1025" y="368"/>
                </a:cubicBezTo>
                <a:cubicBezTo>
                  <a:pt x="1028" y="369"/>
                  <a:pt x="1030" y="370"/>
                  <a:pt x="1032" y="372"/>
                </a:cubicBezTo>
                <a:cubicBezTo>
                  <a:pt x="1033" y="373"/>
                  <a:pt x="1034" y="375"/>
                  <a:pt x="1034" y="377"/>
                </a:cubicBezTo>
                <a:cubicBezTo>
                  <a:pt x="1034" y="377"/>
                  <a:pt x="1034" y="377"/>
                  <a:pt x="1034" y="428"/>
                </a:cubicBezTo>
                <a:cubicBezTo>
                  <a:pt x="1034" y="429"/>
                  <a:pt x="1034" y="430"/>
                  <a:pt x="1034" y="430"/>
                </a:cubicBezTo>
                <a:cubicBezTo>
                  <a:pt x="1033" y="431"/>
                  <a:pt x="1033" y="432"/>
                  <a:pt x="1032" y="433"/>
                </a:cubicBezTo>
                <a:cubicBezTo>
                  <a:pt x="1030" y="434"/>
                  <a:pt x="1028" y="436"/>
                  <a:pt x="1025" y="437"/>
                </a:cubicBezTo>
                <a:cubicBezTo>
                  <a:pt x="1019" y="439"/>
                  <a:pt x="1011" y="441"/>
                  <a:pt x="1002" y="441"/>
                </a:cubicBezTo>
                <a:cubicBezTo>
                  <a:pt x="1002" y="441"/>
                  <a:pt x="1002" y="441"/>
                  <a:pt x="1002" y="441"/>
                </a:cubicBezTo>
                <a:cubicBezTo>
                  <a:pt x="1002" y="441"/>
                  <a:pt x="1002" y="441"/>
                  <a:pt x="1002" y="441"/>
                </a:cubicBezTo>
                <a:cubicBezTo>
                  <a:pt x="993" y="441"/>
                  <a:pt x="985" y="439"/>
                  <a:pt x="979" y="437"/>
                </a:cubicBezTo>
                <a:cubicBezTo>
                  <a:pt x="976" y="436"/>
                  <a:pt x="974" y="434"/>
                  <a:pt x="972" y="433"/>
                </a:cubicBezTo>
                <a:cubicBezTo>
                  <a:pt x="972" y="432"/>
                  <a:pt x="971" y="431"/>
                  <a:pt x="971" y="430"/>
                </a:cubicBezTo>
                <a:close/>
                <a:moveTo>
                  <a:pt x="976" y="376"/>
                </a:moveTo>
                <a:cubicBezTo>
                  <a:pt x="976" y="380"/>
                  <a:pt x="987" y="383"/>
                  <a:pt x="1002" y="383"/>
                </a:cubicBezTo>
                <a:cubicBezTo>
                  <a:pt x="1017" y="383"/>
                  <a:pt x="1029" y="380"/>
                  <a:pt x="1029" y="376"/>
                </a:cubicBezTo>
                <a:cubicBezTo>
                  <a:pt x="1029" y="371"/>
                  <a:pt x="1017" y="368"/>
                  <a:pt x="1002" y="368"/>
                </a:cubicBezTo>
                <a:cubicBezTo>
                  <a:pt x="987" y="368"/>
                  <a:pt x="976" y="371"/>
                  <a:pt x="976" y="376"/>
                </a:cubicBezTo>
                <a:close/>
                <a:moveTo>
                  <a:pt x="932" y="347"/>
                </a:moveTo>
                <a:cubicBezTo>
                  <a:pt x="931" y="346"/>
                  <a:pt x="931" y="346"/>
                  <a:pt x="931" y="345"/>
                </a:cubicBezTo>
                <a:cubicBezTo>
                  <a:pt x="931" y="345"/>
                  <a:pt x="931" y="345"/>
                  <a:pt x="931" y="294"/>
                </a:cubicBezTo>
                <a:cubicBezTo>
                  <a:pt x="931" y="292"/>
                  <a:pt x="932" y="290"/>
                  <a:pt x="933" y="289"/>
                </a:cubicBezTo>
                <a:cubicBezTo>
                  <a:pt x="935" y="287"/>
                  <a:pt x="937" y="286"/>
                  <a:pt x="940" y="285"/>
                </a:cubicBezTo>
                <a:cubicBezTo>
                  <a:pt x="943" y="284"/>
                  <a:pt x="947" y="283"/>
                  <a:pt x="951" y="282"/>
                </a:cubicBezTo>
                <a:cubicBezTo>
                  <a:pt x="954" y="281"/>
                  <a:pt x="959" y="281"/>
                  <a:pt x="963" y="281"/>
                </a:cubicBezTo>
                <a:cubicBezTo>
                  <a:pt x="963" y="281"/>
                  <a:pt x="963" y="281"/>
                  <a:pt x="963" y="281"/>
                </a:cubicBezTo>
                <a:cubicBezTo>
                  <a:pt x="963" y="281"/>
                  <a:pt x="963" y="281"/>
                  <a:pt x="963" y="281"/>
                </a:cubicBezTo>
                <a:cubicBezTo>
                  <a:pt x="968" y="281"/>
                  <a:pt x="972" y="281"/>
                  <a:pt x="976" y="282"/>
                </a:cubicBezTo>
                <a:cubicBezTo>
                  <a:pt x="980" y="283"/>
                  <a:pt x="983" y="284"/>
                  <a:pt x="986" y="285"/>
                </a:cubicBezTo>
                <a:cubicBezTo>
                  <a:pt x="989" y="286"/>
                  <a:pt x="991" y="287"/>
                  <a:pt x="993" y="289"/>
                </a:cubicBezTo>
                <a:cubicBezTo>
                  <a:pt x="995" y="290"/>
                  <a:pt x="995" y="292"/>
                  <a:pt x="995" y="294"/>
                </a:cubicBezTo>
                <a:cubicBezTo>
                  <a:pt x="995" y="294"/>
                  <a:pt x="995" y="294"/>
                  <a:pt x="995" y="345"/>
                </a:cubicBezTo>
                <a:cubicBezTo>
                  <a:pt x="995" y="346"/>
                  <a:pt x="995" y="346"/>
                  <a:pt x="995" y="347"/>
                </a:cubicBezTo>
                <a:cubicBezTo>
                  <a:pt x="994" y="348"/>
                  <a:pt x="994" y="349"/>
                  <a:pt x="993" y="350"/>
                </a:cubicBezTo>
                <a:cubicBezTo>
                  <a:pt x="991" y="351"/>
                  <a:pt x="989" y="353"/>
                  <a:pt x="986" y="354"/>
                </a:cubicBezTo>
                <a:cubicBezTo>
                  <a:pt x="980" y="356"/>
                  <a:pt x="972" y="357"/>
                  <a:pt x="963" y="357"/>
                </a:cubicBezTo>
                <a:cubicBezTo>
                  <a:pt x="963" y="357"/>
                  <a:pt x="963" y="357"/>
                  <a:pt x="963" y="357"/>
                </a:cubicBezTo>
                <a:cubicBezTo>
                  <a:pt x="963" y="357"/>
                  <a:pt x="963" y="357"/>
                  <a:pt x="963" y="357"/>
                </a:cubicBezTo>
                <a:cubicBezTo>
                  <a:pt x="954" y="357"/>
                  <a:pt x="946" y="356"/>
                  <a:pt x="940" y="354"/>
                </a:cubicBezTo>
                <a:cubicBezTo>
                  <a:pt x="937" y="353"/>
                  <a:pt x="935" y="351"/>
                  <a:pt x="933" y="350"/>
                </a:cubicBezTo>
                <a:cubicBezTo>
                  <a:pt x="933" y="349"/>
                  <a:pt x="932" y="348"/>
                  <a:pt x="932" y="347"/>
                </a:cubicBezTo>
                <a:close/>
                <a:moveTo>
                  <a:pt x="937" y="293"/>
                </a:moveTo>
                <a:cubicBezTo>
                  <a:pt x="937" y="297"/>
                  <a:pt x="948" y="300"/>
                  <a:pt x="963" y="300"/>
                </a:cubicBezTo>
                <a:cubicBezTo>
                  <a:pt x="978" y="300"/>
                  <a:pt x="990" y="297"/>
                  <a:pt x="990" y="293"/>
                </a:cubicBezTo>
                <a:cubicBezTo>
                  <a:pt x="990" y="288"/>
                  <a:pt x="978" y="285"/>
                  <a:pt x="963" y="285"/>
                </a:cubicBezTo>
                <a:cubicBezTo>
                  <a:pt x="948" y="285"/>
                  <a:pt x="937" y="288"/>
                  <a:pt x="937" y="293"/>
                </a:cubicBezTo>
                <a:close/>
                <a:moveTo>
                  <a:pt x="852" y="181"/>
                </a:moveTo>
                <a:cubicBezTo>
                  <a:pt x="853" y="182"/>
                  <a:pt x="853" y="183"/>
                  <a:pt x="854" y="183"/>
                </a:cubicBezTo>
                <a:cubicBezTo>
                  <a:pt x="856" y="185"/>
                  <a:pt x="858" y="186"/>
                  <a:pt x="861" y="188"/>
                </a:cubicBezTo>
                <a:cubicBezTo>
                  <a:pt x="867" y="190"/>
                  <a:pt x="875" y="191"/>
                  <a:pt x="884" y="191"/>
                </a:cubicBezTo>
                <a:cubicBezTo>
                  <a:pt x="884" y="191"/>
                  <a:pt x="884" y="191"/>
                  <a:pt x="884" y="191"/>
                </a:cubicBezTo>
                <a:cubicBezTo>
                  <a:pt x="884" y="191"/>
                  <a:pt x="884" y="191"/>
                  <a:pt x="884" y="191"/>
                </a:cubicBezTo>
                <a:cubicBezTo>
                  <a:pt x="888" y="191"/>
                  <a:pt x="892" y="191"/>
                  <a:pt x="896" y="190"/>
                </a:cubicBezTo>
                <a:cubicBezTo>
                  <a:pt x="851" y="165"/>
                  <a:pt x="851" y="165"/>
                  <a:pt x="851" y="165"/>
                </a:cubicBezTo>
                <a:cubicBezTo>
                  <a:pt x="851" y="178"/>
                  <a:pt x="851" y="179"/>
                  <a:pt x="851" y="179"/>
                </a:cubicBezTo>
                <a:cubicBezTo>
                  <a:pt x="851" y="179"/>
                  <a:pt x="852" y="180"/>
                  <a:pt x="852" y="181"/>
                </a:cubicBezTo>
                <a:close/>
                <a:moveTo>
                  <a:pt x="645" y="281"/>
                </a:moveTo>
                <a:cubicBezTo>
                  <a:pt x="650" y="281"/>
                  <a:pt x="654" y="281"/>
                  <a:pt x="658" y="282"/>
                </a:cubicBezTo>
                <a:cubicBezTo>
                  <a:pt x="662" y="283"/>
                  <a:pt x="665" y="284"/>
                  <a:pt x="668" y="285"/>
                </a:cubicBezTo>
                <a:cubicBezTo>
                  <a:pt x="671" y="286"/>
                  <a:pt x="673" y="287"/>
                  <a:pt x="675" y="289"/>
                </a:cubicBezTo>
                <a:cubicBezTo>
                  <a:pt x="677" y="290"/>
                  <a:pt x="678" y="292"/>
                  <a:pt x="678" y="294"/>
                </a:cubicBezTo>
                <a:cubicBezTo>
                  <a:pt x="678" y="294"/>
                  <a:pt x="678" y="294"/>
                  <a:pt x="678" y="345"/>
                </a:cubicBezTo>
                <a:cubicBezTo>
                  <a:pt x="678" y="346"/>
                  <a:pt x="677" y="346"/>
                  <a:pt x="677" y="347"/>
                </a:cubicBezTo>
                <a:cubicBezTo>
                  <a:pt x="677" y="348"/>
                  <a:pt x="676" y="349"/>
                  <a:pt x="675" y="350"/>
                </a:cubicBezTo>
                <a:cubicBezTo>
                  <a:pt x="673" y="351"/>
                  <a:pt x="671" y="353"/>
                  <a:pt x="668" y="354"/>
                </a:cubicBezTo>
                <a:cubicBezTo>
                  <a:pt x="662" y="356"/>
                  <a:pt x="654" y="357"/>
                  <a:pt x="645" y="357"/>
                </a:cubicBezTo>
                <a:cubicBezTo>
                  <a:pt x="645" y="357"/>
                  <a:pt x="645" y="357"/>
                  <a:pt x="645" y="357"/>
                </a:cubicBezTo>
                <a:cubicBezTo>
                  <a:pt x="645" y="357"/>
                  <a:pt x="645" y="357"/>
                  <a:pt x="645" y="357"/>
                </a:cubicBezTo>
                <a:cubicBezTo>
                  <a:pt x="636" y="357"/>
                  <a:pt x="628" y="356"/>
                  <a:pt x="623" y="354"/>
                </a:cubicBezTo>
                <a:cubicBezTo>
                  <a:pt x="620" y="353"/>
                  <a:pt x="617" y="351"/>
                  <a:pt x="616" y="350"/>
                </a:cubicBezTo>
                <a:cubicBezTo>
                  <a:pt x="615" y="349"/>
                  <a:pt x="614" y="348"/>
                  <a:pt x="614" y="347"/>
                </a:cubicBezTo>
                <a:cubicBezTo>
                  <a:pt x="613" y="346"/>
                  <a:pt x="613" y="346"/>
                  <a:pt x="613" y="345"/>
                </a:cubicBezTo>
                <a:cubicBezTo>
                  <a:pt x="613" y="345"/>
                  <a:pt x="613" y="345"/>
                  <a:pt x="613" y="294"/>
                </a:cubicBezTo>
                <a:cubicBezTo>
                  <a:pt x="613" y="292"/>
                  <a:pt x="614" y="290"/>
                  <a:pt x="616" y="289"/>
                </a:cubicBezTo>
                <a:cubicBezTo>
                  <a:pt x="617" y="287"/>
                  <a:pt x="620" y="286"/>
                  <a:pt x="623" y="285"/>
                </a:cubicBezTo>
                <a:cubicBezTo>
                  <a:pt x="626" y="284"/>
                  <a:pt x="629" y="283"/>
                  <a:pt x="633" y="282"/>
                </a:cubicBezTo>
                <a:cubicBezTo>
                  <a:pt x="637" y="281"/>
                  <a:pt x="641" y="281"/>
                  <a:pt x="645" y="281"/>
                </a:cubicBezTo>
                <a:cubicBezTo>
                  <a:pt x="645" y="281"/>
                  <a:pt x="645" y="281"/>
                  <a:pt x="645" y="281"/>
                </a:cubicBezTo>
                <a:cubicBezTo>
                  <a:pt x="645" y="281"/>
                  <a:pt x="645" y="281"/>
                  <a:pt x="645" y="281"/>
                </a:cubicBezTo>
                <a:close/>
                <a:moveTo>
                  <a:pt x="645" y="285"/>
                </a:moveTo>
                <a:cubicBezTo>
                  <a:pt x="631" y="285"/>
                  <a:pt x="619" y="288"/>
                  <a:pt x="619" y="293"/>
                </a:cubicBezTo>
                <a:cubicBezTo>
                  <a:pt x="619" y="297"/>
                  <a:pt x="631" y="300"/>
                  <a:pt x="645" y="300"/>
                </a:cubicBezTo>
                <a:cubicBezTo>
                  <a:pt x="660" y="300"/>
                  <a:pt x="672" y="297"/>
                  <a:pt x="672" y="293"/>
                </a:cubicBezTo>
                <a:cubicBezTo>
                  <a:pt x="672" y="288"/>
                  <a:pt x="660" y="285"/>
                  <a:pt x="645" y="285"/>
                </a:cubicBezTo>
                <a:close/>
                <a:moveTo>
                  <a:pt x="271" y="520"/>
                </a:moveTo>
                <a:cubicBezTo>
                  <a:pt x="265" y="522"/>
                  <a:pt x="257" y="524"/>
                  <a:pt x="248" y="524"/>
                </a:cubicBezTo>
                <a:cubicBezTo>
                  <a:pt x="248" y="524"/>
                  <a:pt x="248" y="524"/>
                  <a:pt x="248" y="524"/>
                </a:cubicBezTo>
                <a:cubicBezTo>
                  <a:pt x="248" y="524"/>
                  <a:pt x="248" y="524"/>
                  <a:pt x="248" y="524"/>
                </a:cubicBezTo>
                <a:cubicBezTo>
                  <a:pt x="239" y="524"/>
                  <a:pt x="231" y="522"/>
                  <a:pt x="225" y="520"/>
                </a:cubicBezTo>
                <a:cubicBezTo>
                  <a:pt x="223" y="519"/>
                  <a:pt x="220" y="517"/>
                  <a:pt x="219" y="516"/>
                </a:cubicBezTo>
                <a:cubicBezTo>
                  <a:pt x="218" y="515"/>
                  <a:pt x="217" y="514"/>
                  <a:pt x="217" y="514"/>
                </a:cubicBezTo>
                <a:cubicBezTo>
                  <a:pt x="216" y="513"/>
                  <a:pt x="216" y="512"/>
                  <a:pt x="216" y="511"/>
                </a:cubicBezTo>
                <a:cubicBezTo>
                  <a:pt x="216" y="511"/>
                  <a:pt x="216" y="511"/>
                  <a:pt x="216" y="460"/>
                </a:cubicBezTo>
                <a:cubicBezTo>
                  <a:pt x="216" y="458"/>
                  <a:pt x="217" y="457"/>
                  <a:pt x="219" y="455"/>
                </a:cubicBezTo>
                <a:cubicBezTo>
                  <a:pt x="220" y="454"/>
                  <a:pt x="223" y="452"/>
                  <a:pt x="225" y="451"/>
                </a:cubicBezTo>
                <a:cubicBezTo>
                  <a:pt x="228" y="450"/>
                  <a:pt x="232" y="449"/>
                  <a:pt x="236" y="448"/>
                </a:cubicBezTo>
                <a:cubicBezTo>
                  <a:pt x="240" y="448"/>
                  <a:pt x="244" y="447"/>
                  <a:pt x="248" y="447"/>
                </a:cubicBezTo>
                <a:cubicBezTo>
                  <a:pt x="248" y="447"/>
                  <a:pt x="248" y="447"/>
                  <a:pt x="248" y="447"/>
                </a:cubicBezTo>
                <a:cubicBezTo>
                  <a:pt x="248" y="447"/>
                  <a:pt x="248" y="447"/>
                  <a:pt x="248" y="447"/>
                </a:cubicBezTo>
                <a:cubicBezTo>
                  <a:pt x="253" y="447"/>
                  <a:pt x="257" y="448"/>
                  <a:pt x="261" y="448"/>
                </a:cubicBezTo>
                <a:cubicBezTo>
                  <a:pt x="265" y="449"/>
                  <a:pt x="268" y="450"/>
                  <a:pt x="271" y="451"/>
                </a:cubicBezTo>
                <a:cubicBezTo>
                  <a:pt x="274" y="452"/>
                  <a:pt x="276" y="454"/>
                  <a:pt x="278" y="455"/>
                </a:cubicBezTo>
                <a:cubicBezTo>
                  <a:pt x="280" y="457"/>
                  <a:pt x="280" y="458"/>
                  <a:pt x="280" y="460"/>
                </a:cubicBezTo>
                <a:cubicBezTo>
                  <a:pt x="280" y="460"/>
                  <a:pt x="280" y="460"/>
                  <a:pt x="280" y="511"/>
                </a:cubicBezTo>
                <a:cubicBezTo>
                  <a:pt x="280" y="512"/>
                  <a:pt x="280" y="513"/>
                  <a:pt x="280" y="514"/>
                </a:cubicBezTo>
                <a:cubicBezTo>
                  <a:pt x="279" y="514"/>
                  <a:pt x="279" y="515"/>
                  <a:pt x="278" y="516"/>
                </a:cubicBezTo>
                <a:cubicBezTo>
                  <a:pt x="276" y="517"/>
                  <a:pt x="274" y="519"/>
                  <a:pt x="271" y="520"/>
                </a:cubicBezTo>
                <a:close/>
                <a:moveTo>
                  <a:pt x="275" y="459"/>
                </a:moveTo>
                <a:cubicBezTo>
                  <a:pt x="275" y="455"/>
                  <a:pt x="263" y="451"/>
                  <a:pt x="248" y="451"/>
                </a:cubicBezTo>
                <a:cubicBezTo>
                  <a:pt x="234" y="451"/>
                  <a:pt x="222" y="455"/>
                  <a:pt x="222" y="459"/>
                </a:cubicBezTo>
                <a:cubicBezTo>
                  <a:pt x="222" y="463"/>
                  <a:pt x="234" y="466"/>
                  <a:pt x="248" y="466"/>
                </a:cubicBezTo>
                <a:cubicBezTo>
                  <a:pt x="263" y="466"/>
                  <a:pt x="275" y="463"/>
                  <a:pt x="275" y="459"/>
                </a:cubicBezTo>
                <a:close/>
                <a:moveTo>
                  <a:pt x="734" y="100"/>
                </a:moveTo>
                <a:cubicBezTo>
                  <a:pt x="736" y="102"/>
                  <a:pt x="738" y="103"/>
                  <a:pt x="741" y="104"/>
                </a:cubicBezTo>
                <a:cubicBezTo>
                  <a:pt x="744" y="106"/>
                  <a:pt x="748" y="106"/>
                  <a:pt x="751" y="107"/>
                </a:cubicBezTo>
                <a:cubicBezTo>
                  <a:pt x="732" y="96"/>
                  <a:pt x="732" y="96"/>
                  <a:pt x="732" y="96"/>
                </a:cubicBezTo>
                <a:cubicBezTo>
                  <a:pt x="732" y="96"/>
                  <a:pt x="732" y="97"/>
                  <a:pt x="732" y="98"/>
                </a:cubicBezTo>
                <a:cubicBezTo>
                  <a:pt x="733" y="99"/>
                  <a:pt x="733" y="100"/>
                  <a:pt x="734" y="100"/>
                </a:cubicBezTo>
                <a:close/>
                <a:moveTo>
                  <a:pt x="605" y="198"/>
                </a:moveTo>
                <a:cubicBezTo>
                  <a:pt x="609" y="198"/>
                  <a:pt x="614" y="198"/>
                  <a:pt x="617" y="199"/>
                </a:cubicBezTo>
                <a:cubicBezTo>
                  <a:pt x="621" y="200"/>
                  <a:pt x="625" y="201"/>
                  <a:pt x="628" y="202"/>
                </a:cubicBezTo>
                <a:cubicBezTo>
                  <a:pt x="631" y="203"/>
                  <a:pt x="633" y="204"/>
                  <a:pt x="635" y="206"/>
                </a:cubicBezTo>
                <a:cubicBezTo>
                  <a:pt x="636" y="207"/>
                  <a:pt x="637" y="209"/>
                  <a:pt x="637" y="211"/>
                </a:cubicBezTo>
                <a:cubicBezTo>
                  <a:pt x="637" y="211"/>
                  <a:pt x="637" y="211"/>
                  <a:pt x="637" y="262"/>
                </a:cubicBezTo>
                <a:cubicBezTo>
                  <a:pt x="637" y="262"/>
                  <a:pt x="637" y="263"/>
                  <a:pt x="637" y="264"/>
                </a:cubicBezTo>
                <a:cubicBezTo>
                  <a:pt x="636" y="265"/>
                  <a:pt x="635" y="266"/>
                  <a:pt x="635" y="267"/>
                </a:cubicBezTo>
                <a:cubicBezTo>
                  <a:pt x="633" y="268"/>
                  <a:pt x="631" y="269"/>
                  <a:pt x="628" y="271"/>
                </a:cubicBezTo>
                <a:cubicBezTo>
                  <a:pt x="622" y="273"/>
                  <a:pt x="614" y="274"/>
                  <a:pt x="605" y="274"/>
                </a:cubicBezTo>
                <a:cubicBezTo>
                  <a:pt x="605" y="274"/>
                  <a:pt x="605" y="274"/>
                  <a:pt x="605" y="274"/>
                </a:cubicBezTo>
                <a:cubicBezTo>
                  <a:pt x="605" y="274"/>
                  <a:pt x="605" y="274"/>
                  <a:pt x="605" y="274"/>
                </a:cubicBezTo>
                <a:cubicBezTo>
                  <a:pt x="596" y="274"/>
                  <a:pt x="588" y="273"/>
                  <a:pt x="582" y="271"/>
                </a:cubicBezTo>
                <a:cubicBezTo>
                  <a:pt x="579" y="269"/>
                  <a:pt x="577" y="268"/>
                  <a:pt x="575" y="267"/>
                </a:cubicBezTo>
                <a:cubicBezTo>
                  <a:pt x="574" y="266"/>
                  <a:pt x="574" y="265"/>
                  <a:pt x="573" y="264"/>
                </a:cubicBezTo>
                <a:cubicBezTo>
                  <a:pt x="573" y="263"/>
                  <a:pt x="573" y="262"/>
                  <a:pt x="573" y="262"/>
                </a:cubicBezTo>
                <a:cubicBezTo>
                  <a:pt x="573" y="262"/>
                  <a:pt x="573" y="262"/>
                  <a:pt x="573" y="211"/>
                </a:cubicBezTo>
                <a:cubicBezTo>
                  <a:pt x="573" y="209"/>
                  <a:pt x="574" y="207"/>
                  <a:pt x="575" y="206"/>
                </a:cubicBezTo>
                <a:cubicBezTo>
                  <a:pt x="577" y="204"/>
                  <a:pt x="579" y="203"/>
                  <a:pt x="582" y="202"/>
                </a:cubicBezTo>
                <a:cubicBezTo>
                  <a:pt x="585" y="201"/>
                  <a:pt x="589" y="200"/>
                  <a:pt x="592" y="199"/>
                </a:cubicBezTo>
                <a:cubicBezTo>
                  <a:pt x="596" y="198"/>
                  <a:pt x="600" y="198"/>
                  <a:pt x="605" y="198"/>
                </a:cubicBezTo>
                <a:cubicBezTo>
                  <a:pt x="605" y="198"/>
                  <a:pt x="605" y="198"/>
                  <a:pt x="605" y="198"/>
                </a:cubicBezTo>
                <a:cubicBezTo>
                  <a:pt x="605" y="198"/>
                  <a:pt x="605" y="198"/>
                  <a:pt x="605" y="198"/>
                </a:cubicBezTo>
                <a:close/>
                <a:moveTo>
                  <a:pt x="605" y="202"/>
                </a:moveTo>
                <a:cubicBezTo>
                  <a:pt x="590" y="202"/>
                  <a:pt x="578" y="205"/>
                  <a:pt x="578" y="209"/>
                </a:cubicBezTo>
                <a:cubicBezTo>
                  <a:pt x="578" y="214"/>
                  <a:pt x="590" y="217"/>
                  <a:pt x="605" y="217"/>
                </a:cubicBezTo>
                <a:cubicBezTo>
                  <a:pt x="620" y="217"/>
                  <a:pt x="631" y="214"/>
                  <a:pt x="631" y="209"/>
                </a:cubicBezTo>
                <a:cubicBezTo>
                  <a:pt x="631" y="205"/>
                  <a:pt x="620" y="202"/>
                  <a:pt x="605" y="202"/>
                </a:cubicBezTo>
                <a:close/>
                <a:moveTo>
                  <a:pt x="653" y="98"/>
                </a:moveTo>
                <a:cubicBezTo>
                  <a:pt x="653" y="99"/>
                  <a:pt x="654" y="100"/>
                  <a:pt x="655" y="100"/>
                </a:cubicBezTo>
                <a:cubicBezTo>
                  <a:pt x="656" y="102"/>
                  <a:pt x="659" y="103"/>
                  <a:pt x="662" y="104"/>
                </a:cubicBezTo>
                <a:cubicBezTo>
                  <a:pt x="667" y="107"/>
                  <a:pt x="675" y="108"/>
                  <a:pt x="684" y="108"/>
                </a:cubicBezTo>
                <a:cubicBezTo>
                  <a:pt x="684" y="108"/>
                  <a:pt x="684" y="108"/>
                  <a:pt x="684" y="108"/>
                </a:cubicBezTo>
                <a:cubicBezTo>
                  <a:pt x="684" y="108"/>
                  <a:pt x="684" y="108"/>
                  <a:pt x="684" y="108"/>
                </a:cubicBezTo>
                <a:cubicBezTo>
                  <a:pt x="693" y="108"/>
                  <a:pt x="701" y="107"/>
                  <a:pt x="707" y="104"/>
                </a:cubicBezTo>
                <a:cubicBezTo>
                  <a:pt x="710" y="103"/>
                  <a:pt x="712" y="102"/>
                  <a:pt x="714" y="100"/>
                </a:cubicBezTo>
                <a:cubicBezTo>
                  <a:pt x="715" y="100"/>
                  <a:pt x="716" y="99"/>
                  <a:pt x="716" y="98"/>
                </a:cubicBezTo>
                <a:cubicBezTo>
                  <a:pt x="716" y="97"/>
                  <a:pt x="717" y="96"/>
                  <a:pt x="717" y="95"/>
                </a:cubicBezTo>
                <a:cubicBezTo>
                  <a:pt x="717" y="92"/>
                  <a:pt x="717" y="90"/>
                  <a:pt x="717" y="87"/>
                </a:cubicBezTo>
                <a:cubicBezTo>
                  <a:pt x="652" y="50"/>
                  <a:pt x="652" y="50"/>
                  <a:pt x="652" y="50"/>
                </a:cubicBezTo>
                <a:cubicBezTo>
                  <a:pt x="652" y="95"/>
                  <a:pt x="652" y="95"/>
                  <a:pt x="652" y="95"/>
                </a:cubicBezTo>
                <a:cubicBezTo>
                  <a:pt x="652" y="96"/>
                  <a:pt x="652" y="97"/>
                  <a:pt x="653" y="98"/>
                </a:cubicBezTo>
                <a:close/>
                <a:moveTo>
                  <a:pt x="516" y="123"/>
                </a:moveTo>
                <a:cubicBezTo>
                  <a:pt x="518" y="124"/>
                  <a:pt x="519" y="126"/>
                  <a:pt x="519" y="128"/>
                </a:cubicBezTo>
                <a:cubicBezTo>
                  <a:pt x="519" y="128"/>
                  <a:pt x="519" y="128"/>
                  <a:pt x="519" y="179"/>
                </a:cubicBezTo>
                <a:cubicBezTo>
                  <a:pt x="519" y="179"/>
                  <a:pt x="519" y="180"/>
                  <a:pt x="518" y="181"/>
                </a:cubicBezTo>
                <a:cubicBezTo>
                  <a:pt x="518" y="182"/>
                  <a:pt x="517" y="183"/>
                  <a:pt x="516" y="183"/>
                </a:cubicBezTo>
                <a:cubicBezTo>
                  <a:pt x="515" y="185"/>
                  <a:pt x="512" y="186"/>
                  <a:pt x="509" y="188"/>
                </a:cubicBezTo>
                <a:cubicBezTo>
                  <a:pt x="503" y="190"/>
                  <a:pt x="495" y="191"/>
                  <a:pt x="487" y="191"/>
                </a:cubicBezTo>
                <a:cubicBezTo>
                  <a:pt x="487" y="191"/>
                  <a:pt x="487" y="191"/>
                  <a:pt x="487" y="191"/>
                </a:cubicBezTo>
                <a:cubicBezTo>
                  <a:pt x="487" y="191"/>
                  <a:pt x="486" y="191"/>
                  <a:pt x="486" y="191"/>
                </a:cubicBezTo>
                <a:cubicBezTo>
                  <a:pt x="478" y="191"/>
                  <a:pt x="470" y="190"/>
                  <a:pt x="464" y="188"/>
                </a:cubicBezTo>
                <a:cubicBezTo>
                  <a:pt x="461" y="186"/>
                  <a:pt x="458" y="185"/>
                  <a:pt x="457" y="183"/>
                </a:cubicBezTo>
                <a:cubicBezTo>
                  <a:pt x="456" y="183"/>
                  <a:pt x="455" y="182"/>
                  <a:pt x="455" y="181"/>
                </a:cubicBezTo>
                <a:cubicBezTo>
                  <a:pt x="455" y="180"/>
                  <a:pt x="454" y="179"/>
                  <a:pt x="454" y="179"/>
                </a:cubicBezTo>
                <a:cubicBezTo>
                  <a:pt x="454" y="179"/>
                  <a:pt x="454" y="179"/>
                  <a:pt x="454" y="128"/>
                </a:cubicBezTo>
                <a:cubicBezTo>
                  <a:pt x="454" y="126"/>
                  <a:pt x="455" y="124"/>
                  <a:pt x="457" y="123"/>
                </a:cubicBezTo>
                <a:cubicBezTo>
                  <a:pt x="458" y="121"/>
                  <a:pt x="461" y="120"/>
                  <a:pt x="464" y="119"/>
                </a:cubicBezTo>
                <a:cubicBezTo>
                  <a:pt x="467" y="117"/>
                  <a:pt x="470" y="116"/>
                  <a:pt x="474" y="116"/>
                </a:cubicBezTo>
                <a:cubicBezTo>
                  <a:pt x="478" y="115"/>
                  <a:pt x="482" y="115"/>
                  <a:pt x="486" y="115"/>
                </a:cubicBezTo>
                <a:cubicBezTo>
                  <a:pt x="486" y="115"/>
                  <a:pt x="487" y="115"/>
                  <a:pt x="487" y="115"/>
                </a:cubicBezTo>
                <a:cubicBezTo>
                  <a:pt x="487" y="115"/>
                  <a:pt x="487" y="115"/>
                  <a:pt x="487" y="115"/>
                </a:cubicBezTo>
                <a:cubicBezTo>
                  <a:pt x="491" y="115"/>
                  <a:pt x="495" y="115"/>
                  <a:pt x="499" y="116"/>
                </a:cubicBezTo>
                <a:cubicBezTo>
                  <a:pt x="503" y="116"/>
                  <a:pt x="506" y="117"/>
                  <a:pt x="509" y="119"/>
                </a:cubicBezTo>
                <a:cubicBezTo>
                  <a:pt x="512" y="120"/>
                  <a:pt x="515" y="121"/>
                  <a:pt x="516" y="123"/>
                </a:cubicBezTo>
                <a:close/>
                <a:moveTo>
                  <a:pt x="513" y="126"/>
                </a:moveTo>
                <a:cubicBezTo>
                  <a:pt x="513" y="122"/>
                  <a:pt x="501" y="119"/>
                  <a:pt x="487" y="119"/>
                </a:cubicBezTo>
                <a:cubicBezTo>
                  <a:pt x="472" y="119"/>
                  <a:pt x="460" y="122"/>
                  <a:pt x="460" y="126"/>
                </a:cubicBezTo>
                <a:cubicBezTo>
                  <a:pt x="460" y="130"/>
                  <a:pt x="472" y="134"/>
                  <a:pt x="487" y="134"/>
                </a:cubicBezTo>
                <a:cubicBezTo>
                  <a:pt x="501" y="134"/>
                  <a:pt x="513" y="130"/>
                  <a:pt x="513" y="126"/>
                </a:cubicBezTo>
                <a:close/>
                <a:moveTo>
                  <a:pt x="526" y="198"/>
                </a:moveTo>
                <a:cubicBezTo>
                  <a:pt x="530" y="198"/>
                  <a:pt x="534" y="198"/>
                  <a:pt x="538" y="199"/>
                </a:cubicBezTo>
                <a:cubicBezTo>
                  <a:pt x="542" y="200"/>
                  <a:pt x="545" y="201"/>
                  <a:pt x="548" y="202"/>
                </a:cubicBezTo>
                <a:cubicBezTo>
                  <a:pt x="551" y="203"/>
                  <a:pt x="554" y="204"/>
                  <a:pt x="555" y="206"/>
                </a:cubicBezTo>
                <a:cubicBezTo>
                  <a:pt x="557" y="207"/>
                  <a:pt x="558" y="209"/>
                  <a:pt x="558" y="211"/>
                </a:cubicBezTo>
                <a:cubicBezTo>
                  <a:pt x="558" y="211"/>
                  <a:pt x="558" y="211"/>
                  <a:pt x="558" y="262"/>
                </a:cubicBezTo>
                <a:cubicBezTo>
                  <a:pt x="558" y="262"/>
                  <a:pt x="558" y="263"/>
                  <a:pt x="557" y="264"/>
                </a:cubicBezTo>
                <a:cubicBezTo>
                  <a:pt x="557" y="265"/>
                  <a:pt x="556" y="266"/>
                  <a:pt x="555" y="267"/>
                </a:cubicBezTo>
                <a:cubicBezTo>
                  <a:pt x="554" y="268"/>
                  <a:pt x="551" y="269"/>
                  <a:pt x="548" y="271"/>
                </a:cubicBezTo>
                <a:cubicBezTo>
                  <a:pt x="542" y="273"/>
                  <a:pt x="534" y="274"/>
                  <a:pt x="526" y="274"/>
                </a:cubicBezTo>
                <a:cubicBezTo>
                  <a:pt x="526" y="274"/>
                  <a:pt x="526" y="274"/>
                  <a:pt x="525" y="274"/>
                </a:cubicBezTo>
                <a:cubicBezTo>
                  <a:pt x="525" y="274"/>
                  <a:pt x="525" y="274"/>
                  <a:pt x="525" y="274"/>
                </a:cubicBezTo>
                <a:cubicBezTo>
                  <a:pt x="517" y="274"/>
                  <a:pt x="509" y="273"/>
                  <a:pt x="503" y="271"/>
                </a:cubicBezTo>
                <a:cubicBezTo>
                  <a:pt x="500" y="269"/>
                  <a:pt x="497" y="268"/>
                  <a:pt x="496" y="267"/>
                </a:cubicBezTo>
                <a:cubicBezTo>
                  <a:pt x="495" y="266"/>
                  <a:pt x="494" y="265"/>
                  <a:pt x="494" y="264"/>
                </a:cubicBezTo>
                <a:cubicBezTo>
                  <a:pt x="493" y="263"/>
                  <a:pt x="493" y="262"/>
                  <a:pt x="493" y="262"/>
                </a:cubicBezTo>
                <a:cubicBezTo>
                  <a:pt x="493" y="262"/>
                  <a:pt x="493" y="262"/>
                  <a:pt x="493" y="211"/>
                </a:cubicBezTo>
                <a:cubicBezTo>
                  <a:pt x="493" y="209"/>
                  <a:pt x="494" y="207"/>
                  <a:pt x="496" y="206"/>
                </a:cubicBezTo>
                <a:cubicBezTo>
                  <a:pt x="497" y="204"/>
                  <a:pt x="500" y="203"/>
                  <a:pt x="503" y="202"/>
                </a:cubicBezTo>
                <a:cubicBezTo>
                  <a:pt x="506" y="201"/>
                  <a:pt x="509" y="200"/>
                  <a:pt x="513" y="199"/>
                </a:cubicBezTo>
                <a:cubicBezTo>
                  <a:pt x="517" y="198"/>
                  <a:pt x="521" y="198"/>
                  <a:pt x="525" y="198"/>
                </a:cubicBezTo>
                <a:cubicBezTo>
                  <a:pt x="525" y="198"/>
                  <a:pt x="525" y="198"/>
                  <a:pt x="525" y="198"/>
                </a:cubicBezTo>
                <a:cubicBezTo>
                  <a:pt x="526" y="198"/>
                  <a:pt x="526" y="198"/>
                  <a:pt x="526" y="198"/>
                </a:cubicBezTo>
                <a:close/>
                <a:moveTo>
                  <a:pt x="525" y="202"/>
                </a:moveTo>
                <a:cubicBezTo>
                  <a:pt x="511" y="202"/>
                  <a:pt x="499" y="205"/>
                  <a:pt x="499" y="209"/>
                </a:cubicBezTo>
                <a:cubicBezTo>
                  <a:pt x="499" y="214"/>
                  <a:pt x="511" y="217"/>
                  <a:pt x="525" y="217"/>
                </a:cubicBezTo>
                <a:cubicBezTo>
                  <a:pt x="540" y="217"/>
                  <a:pt x="552" y="214"/>
                  <a:pt x="552" y="209"/>
                </a:cubicBezTo>
                <a:cubicBezTo>
                  <a:pt x="552" y="205"/>
                  <a:pt x="540" y="202"/>
                  <a:pt x="525" y="202"/>
                </a:cubicBezTo>
                <a:close/>
                <a:moveTo>
                  <a:pt x="596" y="123"/>
                </a:moveTo>
                <a:cubicBezTo>
                  <a:pt x="597" y="124"/>
                  <a:pt x="598" y="126"/>
                  <a:pt x="598" y="128"/>
                </a:cubicBezTo>
                <a:cubicBezTo>
                  <a:pt x="598" y="128"/>
                  <a:pt x="598" y="128"/>
                  <a:pt x="598" y="179"/>
                </a:cubicBezTo>
                <a:cubicBezTo>
                  <a:pt x="598" y="179"/>
                  <a:pt x="598" y="180"/>
                  <a:pt x="598" y="181"/>
                </a:cubicBezTo>
                <a:cubicBezTo>
                  <a:pt x="597" y="182"/>
                  <a:pt x="597" y="183"/>
                  <a:pt x="596" y="183"/>
                </a:cubicBezTo>
                <a:cubicBezTo>
                  <a:pt x="594" y="185"/>
                  <a:pt x="592" y="186"/>
                  <a:pt x="589" y="188"/>
                </a:cubicBezTo>
                <a:cubicBezTo>
                  <a:pt x="583" y="190"/>
                  <a:pt x="575" y="191"/>
                  <a:pt x="566" y="191"/>
                </a:cubicBezTo>
                <a:cubicBezTo>
                  <a:pt x="566" y="191"/>
                  <a:pt x="566" y="191"/>
                  <a:pt x="566" y="191"/>
                </a:cubicBezTo>
                <a:cubicBezTo>
                  <a:pt x="566" y="191"/>
                  <a:pt x="566" y="191"/>
                  <a:pt x="566" y="191"/>
                </a:cubicBezTo>
                <a:cubicBezTo>
                  <a:pt x="557" y="191"/>
                  <a:pt x="549" y="190"/>
                  <a:pt x="543" y="188"/>
                </a:cubicBezTo>
                <a:cubicBezTo>
                  <a:pt x="540" y="186"/>
                  <a:pt x="538" y="185"/>
                  <a:pt x="536" y="183"/>
                </a:cubicBezTo>
                <a:cubicBezTo>
                  <a:pt x="535" y="183"/>
                  <a:pt x="535" y="182"/>
                  <a:pt x="534" y="181"/>
                </a:cubicBezTo>
                <a:cubicBezTo>
                  <a:pt x="534" y="180"/>
                  <a:pt x="534" y="179"/>
                  <a:pt x="534" y="179"/>
                </a:cubicBezTo>
                <a:cubicBezTo>
                  <a:pt x="534" y="179"/>
                  <a:pt x="534" y="179"/>
                  <a:pt x="534" y="128"/>
                </a:cubicBezTo>
                <a:cubicBezTo>
                  <a:pt x="534" y="126"/>
                  <a:pt x="535" y="124"/>
                  <a:pt x="536" y="123"/>
                </a:cubicBezTo>
                <a:cubicBezTo>
                  <a:pt x="538" y="121"/>
                  <a:pt x="540" y="120"/>
                  <a:pt x="543" y="119"/>
                </a:cubicBezTo>
                <a:cubicBezTo>
                  <a:pt x="546" y="117"/>
                  <a:pt x="550" y="116"/>
                  <a:pt x="553" y="116"/>
                </a:cubicBezTo>
                <a:cubicBezTo>
                  <a:pt x="557" y="115"/>
                  <a:pt x="561" y="115"/>
                  <a:pt x="566" y="115"/>
                </a:cubicBezTo>
                <a:cubicBezTo>
                  <a:pt x="566" y="115"/>
                  <a:pt x="566" y="115"/>
                  <a:pt x="566" y="115"/>
                </a:cubicBezTo>
                <a:cubicBezTo>
                  <a:pt x="566" y="115"/>
                  <a:pt x="566" y="115"/>
                  <a:pt x="566" y="115"/>
                </a:cubicBezTo>
                <a:cubicBezTo>
                  <a:pt x="570" y="115"/>
                  <a:pt x="575" y="115"/>
                  <a:pt x="578" y="116"/>
                </a:cubicBezTo>
                <a:cubicBezTo>
                  <a:pt x="582" y="116"/>
                  <a:pt x="586" y="117"/>
                  <a:pt x="589" y="119"/>
                </a:cubicBezTo>
                <a:cubicBezTo>
                  <a:pt x="592" y="120"/>
                  <a:pt x="594" y="121"/>
                  <a:pt x="596" y="123"/>
                </a:cubicBezTo>
                <a:close/>
                <a:moveTo>
                  <a:pt x="593" y="126"/>
                </a:moveTo>
                <a:cubicBezTo>
                  <a:pt x="593" y="122"/>
                  <a:pt x="581" y="119"/>
                  <a:pt x="566" y="119"/>
                </a:cubicBezTo>
                <a:cubicBezTo>
                  <a:pt x="551" y="119"/>
                  <a:pt x="539" y="122"/>
                  <a:pt x="539" y="126"/>
                </a:cubicBezTo>
                <a:cubicBezTo>
                  <a:pt x="539" y="130"/>
                  <a:pt x="551" y="134"/>
                  <a:pt x="566" y="134"/>
                </a:cubicBezTo>
                <a:cubicBezTo>
                  <a:pt x="581" y="134"/>
                  <a:pt x="593" y="130"/>
                  <a:pt x="593" y="126"/>
                </a:cubicBezTo>
                <a:close/>
                <a:moveTo>
                  <a:pt x="633" y="116"/>
                </a:moveTo>
                <a:cubicBezTo>
                  <a:pt x="637" y="115"/>
                  <a:pt x="641" y="115"/>
                  <a:pt x="645" y="115"/>
                </a:cubicBezTo>
                <a:cubicBezTo>
                  <a:pt x="645" y="115"/>
                  <a:pt x="645" y="115"/>
                  <a:pt x="645" y="115"/>
                </a:cubicBezTo>
                <a:cubicBezTo>
                  <a:pt x="645" y="115"/>
                  <a:pt x="645" y="115"/>
                  <a:pt x="645" y="115"/>
                </a:cubicBezTo>
                <a:cubicBezTo>
                  <a:pt x="650" y="115"/>
                  <a:pt x="654" y="115"/>
                  <a:pt x="658" y="116"/>
                </a:cubicBezTo>
                <a:cubicBezTo>
                  <a:pt x="662" y="116"/>
                  <a:pt x="665" y="117"/>
                  <a:pt x="668" y="119"/>
                </a:cubicBezTo>
                <a:cubicBezTo>
                  <a:pt x="671" y="120"/>
                  <a:pt x="673" y="121"/>
                  <a:pt x="675" y="123"/>
                </a:cubicBezTo>
                <a:cubicBezTo>
                  <a:pt x="677" y="124"/>
                  <a:pt x="678" y="126"/>
                  <a:pt x="678" y="128"/>
                </a:cubicBezTo>
                <a:cubicBezTo>
                  <a:pt x="678" y="128"/>
                  <a:pt x="678" y="128"/>
                  <a:pt x="678" y="179"/>
                </a:cubicBezTo>
                <a:cubicBezTo>
                  <a:pt x="678" y="179"/>
                  <a:pt x="677" y="180"/>
                  <a:pt x="677" y="181"/>
                </a:cubicBezTo>
                <a:cubicBezTo>
                  <a:pt x="677" y="182"/>
                  <a:pt x="676" y="183"/>
                  <a:pt x="675" y="183"/>
                </a:cubicBezTo>
                <a:cubicBezTo>
                  <a:pt x="673" y="185"/>
                  <a:pt x="671" y="186"/>
                  <a:pt x="668" y="188"/>
                </a:cubicBezTo>
                <a:cubicBezTo>
                  <a:pt x="662" y="190"/>
                  <a:pt x="654" y="191"/>
                  <a:pt x="645" y="191"/>
                </a:cubicBezTo>
                <a:cubicBezTo>
                  <a:pt x="645" y="191"/>
                  <a:pt x="645" y="191"/>
                  <a:pt x="645" y="191"/>
                </a:cubicBezTo>
                <a:cubicBezTo>
                  <a:pt x="645" y="191"/>
                  <a:pt x="645" y="191"/>
                  <a:pt x="645" y="191"/>
                </a:cubicBezTo>
                <a:cubicBezTo>
                  <a:pt x="636" y="191"/>
                  <a:pt x="628" y="190"/>
                  <a:pt x="623" y="188"/>
                </a:cubicBezTo>
                <a:cubicBezTo>
                  <a:pt x="620" y="186"/>
                  <a:pt x="617" y="185"/>
                  <a:pt x="616" y="183"/>
                </a:cubicBezTo>
                <a:cubicBezTo>
                  <a:pt x="615" y="183"/>
                  <a:pt x="614" y="182"/>
                  <a:pt x="614" y="181"/>
                </a:cubicBezTo>
                <a:cubicBezTo>
                  <a:pt x="613" y="180"/>
                  <a:pt x="613" y="179"/>
                  <a:pt x="613" y="179"/>
                </a:cubicBezTo>
                <a:cubicBezTo>
                  <a:pt x="613" y="179"/>
                  <a:pt x="613" y="179"/>
                  <a:pt x="613" y="128"/>
                </a:cubicBezTo>
                <a:cubicBezTo>
                  <a:pt x="613" y="126"/>
                  <a:pt x="614" y="124"/>
                  <a:pt x="616" y="123"/>
                </a:cubicBezTo>
                <a:cubicBezTo>
                  <a:pt x="617" y="121"/>
                  <a:pt x="620" y="120"/>
                  <a:pt x="623" y="119"/>
                </a:cubicBezTo>
                <a:cubicBezTo>
                  <a:pt x="626" y="117"/>
                  <a:pt x="629" y="116"/>
                  <a:pt x="633" y="116"/>
                </a:cubicBezTo>
                <a:close/>
                <a:moveTo>
                  <a:pt x="619" y="126"/>
                </a:moveTo>
                <a:cubicBezTo>
                  <a:pt x="619" y="130"/>
                  <a:pt x="631" y="134"/>
                  <a:pt x="645" y="134"/>
                </a:cubicBezTo>
                <a:cubicBezTo>
                  <a:pt x="660" y="134"/>
                  <a:pt x="672" y="130"/>
                  <a:pt x="672" y="126"/>
                </a:cubicBezTo>
                <a:cubicBezTo>
                  <a:pt x="672" y="122"/>
                  <a:pt x="660" y="119"/>
                  <a:pt x="645" y="119"/>
                </a:cubicBezTo>
                <a:cubicBezTo>
                  <a:pt x="631" y="119"/>
                  <a:pt x="619" y="122"/>
                  <a:pt x="619" y="126"/>
                </a:cubicBezTo>
                <a:close/>
                <a:moveTo>
                  <a:pt x="732" y="597"/>
                </a:moveTo>
                <a:cubicBezTo>
                  <a:pt x="732" y="596"/>
                  <a:pt x="732" y="595"/>
                  <a:pt x="732" y="594"/>
                </a:cubicBezTo>
                <a:cubicBezTo>
                  <a:pt x="732" y="594"/>
                  <a:pt x="732" y="594"/>
                  <a:pt x="732" y="543"/>
                </a:cubicBezTo>
                <a:cubicBezTo>
                  <a:pt x="732" y="541"/>
                  <a:pt x="732" y="540"/>
                  <a:pt x="734" y="538"/>
                </a:cubicBezTo>
                <a:cubicBezTo>
                  <a:pt x="736" y="537"/>
                  <a:pt x="738" y="535"/>
                  <a:pt x="741" y="534"/>
                </a:cubicBezTo>
                <a:cubicBezTo>
                  <a:pt x="744" y="533"/>
                  <a:pt x="747" y="532"/>
                  <a:pt x="751" y="531"/>
                </a:cubicBezTo>
                <a:cubicBezTo>
                  <a:pt x="755" y="531"/>
                  <a:pt x="759" y="530"/>
                  <a:pt x="764" y="530"/>
                </a:cubicBezTo>
                <a:cubicBezTo>
                  <a:pt x="764" y="530"/>
                  <a:pt x="764" y="530"/>
                  <a:pt x="764" y="530"/>
                </a:cubicBezTo>
                <a:cubicBezTo>
                  <a:pt x="764" y="530"/>
                  <a:pt x="764" y="530"/>
                  <a:pt x="764" y="530"/>
                </a:cubicBezTo>
                <a:cubicBezTo>
                  <a:pt x="768" y="530"/>
                  <a:pt x="772" y="531"/>
                  <a:pt x="776" y="531"/>
                </a:cubicBezTo>
                <a:cubicBezTo>
                  <a:pt x="780" y="532"/>
                  <a:pt x="784" y="533"/>
                  <a:pt x="787" y="534"/>
                </a:cubicBezTo>
                <a:cubicBezTo>
                  <a:pt x="790" y="535"/>
                  <a:pt x="792" y="537"/>
                  <a:pt x="794" y="538"/>
                </a:cubicBezTo>
                <a:cubicBezTo>
                  <a:pt x="795" y="540"/>
                  <a:pt x="796" y="541"/>
                  <a:pt x="796" y="543"/>
                </a:cubicBezTo>
                <a:cubicBezTo>
                  <a:pt x="796" y="543"/>
                  <a:pt x="796" y="543"/>
                  <a:pt x="796" y="594"/>
                </a:cubicBezTo>
                <a:cubicBezTo>
                  <a:pt x="796" y="595"/>
                  <a:pt x="796" y="596"/>
                  <a:pt x="795" y="597"/>
                </a:cubicBezTo>
                <a:cubicBezTo>
                  <a:pt x="795" y="597"/>
                  <a:pt x="794" y="598"/>
                  <a:pt x="794" y="599"/>
                </a:cubicBezTo>
                <a:cubicBezTo>
                  <a:pt x="792" y="601"/>
                  <a:pt x="790" y="602"/>
                  <a:pt x="787" y="603"/>
                </a:cubicBezTo>
                <a:cubicBezTo>
                  <a:pt x="781" y="605"/>
                  <a:pt x="773" y="607"/>
                  <a:pt x="764" y="607"/>
                </a:cubicBezTo>
                <a:cubicBezTo>
                  <a:pt x="764" y="607"/>
                  <a:pt x="764" y="607"/>
                  <a:pt x="764" y="607"/>
                </a:cubicBezTo>
                <a:cubicBezTo>
                  <a:pt x="764" y="607"/>
                  <a:pt x="764" y="607"/>
                  <a:pt x="764" y="607"/>
                </a:cubicBezTo>
                <a:cubicBezTo>
                  <a:pt x="755" y="607"/>
                  <a:pt x="747" y="605"/>
                  <a:pt x="741" y="603"/>
                </a:cubicBezTo>
                <a:cubicBezTo>
                  <a:pt x="738" y="602"/>
                  <a:pt x="736" y="601"/>
                  <a:pt x="734" y="599"/>
                </a:cubicBezTo>
                <a:cubicBezTo>
                  <a:pt x="733" y="598"/>
                  <a:pt x="733" y="597"/>
                  <a:pt x="732" y="597"/>
                </a:cubicBezTo>
                <a:close/>
                <a:moveTo>
                  <a:pt x="737" y="542"/>
                </a:moveTo>
                <a:cubicBezTo>
                  <a:pt x="737" y="546"/>
                  <a:pt x="749" y="549"/>
                  <a:pt x="764" y="550"/>
                </a:cubicBezTo>
                <a:cubicBezTo>
                  <a:pt x="779" y="549"/>
                  <a:pt x="790" y="546"/>
                  <a:pt x="790" y="542"/>
                </a:cubicBezTo>
                <a:cubicBezTo>
                  <a:pt x="790" y="538"/>
                  <a:pt x="779" y="534"/>
                  <a:pt x="764" y="534"/>
                </a:cubicBezTo>
                <a:cubicBezTo>
                  <a:pt x="749" y="534"/>
                  <a:pt x="737" y="538"/>
                  <a:pt x="737" y="542"/>
                </a:cubicBezTo>
                <a:close/>
                <a:moveTo>
                  <a:pt x="725" y="524"/>
                </a:moveTo>
                <a:cubicBezTo>
                  <a:pt x="716" y="524"/>
                  <a:pt x="708" y="522"/>
                  <a:pt x="702" y="520"/>
                </a:cubicBezTo>
                <a:cubicBezTo>
                  <a:pt x="699" y="519"/>
                  <a:pt x="697" y="517"/>
                  <a:pt x="695" y="516"/>
                </a:cubicBezTo>
                <a:cubicBezTo>
                  <a:pt x="694" y="515"/>
                  <a:pt x="694" y="514"/>
                  <a:pt x="693" y="514"/>
                </a:cubicBezTo>
                <a:cubicBezTo>
                  <a:pt x="693" y="513"/>
                  <a:pt x="693" y="512"/>
                  <a:pt x="693" y="511"/>
                </a:cubicBezTo>
                <a:cubicBezTo>
                  <a:pt x="693" y="511"/>
                  <a:pt x="693" y="511"/>
                  <a:pt x="693" y="460"/>
                </a:cubicBezTo>
                <a:cubicBezTo>
                  <a:pt x="693" y="458"/>
                  <a:pt x="694" y="457"/>
                  <a:pt x="695" y="455"/>
                </a:cubicBezTo>
                <a:cubicBezTo>
                  <a:pt x="697" y="454"/>
                  <a:pt x="699" y="452"/>
                  <a:pt x="702" y="451"/>
                </a:cubicBezTo>
                <a:cubicBezTo>
                  <a:pt x="705" y="450"/>
                  <a:pt x="708" y="449"/>
                  <a:pt x="712" y="448"/>
                </a:cubicBezTo>
                <a:cubicBezTo>
                  <a:pt x="716" y="448"/>
                  <a:pt x="720" y="447"/>
                  <a:pt x="725" y="447"/>
                </a:cubicBezTo>
                <a:cubicBezTo>
                  <a:pt x="725" y="447"/>
                  <a:pt x="725" y="447"/>
                  <a:pt x="725" y="447"/>
                </a:cubicBezTo>
                <a:cubicBezTo>
                  <a:pt x="725" y="447"/>
                  <a:pt x="725" y="447"/>
                  <a:pt x="725" y="447"/>
                </a:cubicBezTo>
                <a:cubicBezTo>
                  <a:pt x="729" y="447"/>
                  <a:pt x="734" y="448"/>
                  <a:pt x="737" y="448"/>
                </a:cubicBezTo>
                <a:cubicBezTo>
                  <a:pt x="741" y="449"/>
                  <a:pt x="745" y="450"/>
                  <a:pt x="748" y="451"/>
                </a:cubicBezTo>
                <a:cubicBezTo>
                  <a:pt x="751" y="452"/>
                  <a:pt x="753" y="454"/>
                  <a:pt x="755" y="455"/>
                </a:cubicBezTo>
                <a:cubicBezTo>
                  <a:pt x="756" y="457"/>
                  <a:pt x="757" y="458"/>
                  <a:pt x="757" y="460"/>
                </a:cubicBezTo>
                <a:cubicBezTo>
                  <a:pt x="757" y="460"/>
                  <a:pt x="757" y="460"/>
                  <a:pt x="757" y="511"/>
                </a:cubicBezTo>
                <a:cubicBezTo>
                  <a:pt x="757" y="512"/>
                  <a:pt x="757" y="513"/>
                  <a:pt x="756" y="514"/>
                </a:cubicBezTo>
                <a:cubicBezTo>
                  <a:pt x="756" y="514"/>
                  <a:pt x="755" y="515"/>
                  <a:pt x="755" y="516"/>
                </a:cubicBezTo>
                <a:cubicBezTo>
                  <a:pt x="753" y="517"/>
                  <a:pt x="751" y="519"/>
                  <a:pt x="748" y="520"/>
                </a:cubicBezTo>
                <a:cubicBezTo>
                  <a:pt x="742" y="522"/>
                  <a:pt x="734" y="524"/>
                  <a:pt x="725" y="524"/>
                </a:cubicBezTo>
                <a:cubicBezTo>
                  <a:pt x="725" y="524"/>
                  <a:pt x="725" y="524"/>
                  <a:pt x="725" y="524"/>
                </a:cubicBezTo>
                <a:cubicBezTo>
                  <a:pt x="725" y="524"/>
                  <a:pt x="725" y="524"/>
                  <a:pt x="725" y="524"/>
                </a:cubicBezTo>
                <a:close/>
                <a:moveTo>
                  <a:pt x="725" y="466"/>
                </a:moveTo>
                <a:cubicBezTo>
                  <a:pt x="740" y="466"/>
                  <a:pt x="751" y="463"/>
                  <a:pt x="751" y="459"/>
                </a:cubicBezTo>
                <a:cubicBezTo>
                  <a:pt x="751" y="455"/>
                  <a:pt x="740" y="451"/>
                  <a:pt x="725" y="451"/>
                </a:cubicBezTo>
                <a:cubicBezTo>
                  <a:pt x="710" y="451"/>
                  <a:pt x="698" y="455"/>
                  <a:pt x="698" y="459"/>
                </a:cubicBezTo>
                <a:cubicBezTo>
                  <a:pt x="698" y="463"/>
                  <a:pt x="710" y="466"/>
                  <a:pt x="725" y="466"/>
                </a:cubicBezTo>
                <a:close/>
                <a:moveTo>
                  <a:pt x="804" y="524"/>
                </a:moveTo>
                <a:cubicBezTo>
                  <a:pt x="795" y="524"/>
                  <a:pt x="787" y="522"/>
                  <a:pt x="782" y="520"/>
                </a:cubicBezTo>
                <a:cubicBezTo>
                  <a:pt x="779" y="519"/>
                  <a:pt x="776" y="517"/>
                  <a:pt x="775" y="516"/>
                </a:cubicBezTo>
                <a:cubicBezTo>
                  <a:pt x="774" y="515"/>
                  <a:pt x="773" y="514"/>
                  <a:pt x="773" y="514"/>
                </a:cubicBezTo>
                <a:cubicBezTo>
                  <a:pt x="772" y="513"/>
                  <a:pt x="772" y="512"/>
                  <a:pt x="772" y="511"/>
                </a:cubicBezTo>
                <a:cubicBezTo>
                  <a:pt x="772" y="511"/>
                  <a:pt x="772" y="511"/>
                  <a:pt x="772" y="460"/>
                </a:cubicBezTo>
                <a:cubicBezTo>
                  <a:pt x="772" y="458"/>
                  <a:pt x="773" y="457"/>
                  <a:pt x="775" y="455"/>
                </a:cubicBezTo>
                <a:cubicBezTo>
                  <a:pt x="776" y="454"/>
                  <a:pt x="779" y="452"/>
                  <a:pt x="782" y="451"/>
                </a:cubicBezTo>
                <a:cubicBezTo>
                  <a:pt x="784" y="450"/>
                  <a:pt x="788" y="449"/>
                  <a:pt x="792" y="448"/>
                </a:cubicBezTo>
                <a:cubicBezTo>
                  <a:pt x="796" y="448"/>
                  <a:pt x="800" y="447"/>
                  <a:pt x="804" y="447"/>
                </a:cubicBezTo>
                <a:cubicBezTo>
                  <a:pt x="804" y="447"/>
                  <a:pt x="804" y="447"/>
                  <a:pt x="804" y="447"/>
                </a:cubicBezTo>
                <a:cubicBezTo>
                  <a:pt x="804" y="447"/>
                  <a:pt x="804" y="447"/>
                  <a:pt x="804" y="447"/>
                </a:cubicBezTo>
                <a:cubicBezTo>
                  <a:pt x="809" y="447"/>
                  <a:pt x="813" y="448"/>
                  <a:pt x="817" y="448"/>
                </a:cubicBezTo>
                <a:cubicBezTo>
                  <a:pt x="821" y="449"/>
                  <a:pt x="824" y="450"/>
                  <a:pt x="827" y="451"/>
                </a:cubicBezTo>
                <a:cubicBezTo>
                  <a:pt x="830" y="452"/>
                  <a:pt x="832" y="454"/>
                  <a:pt x="834" y="455"/>
                </a:cubicBezTo>
                <a:cubicBezTo>
                  <a:pt x="836" y="457"/>
                  <a:pt x="837" y="458"/>
                  <a:pt x="837" y="460"/>
                </a:cubicBezTo>
                <a:cubicBezTo>
                  <a:pt x="837" y="460"/>
                  <a:pt x="837" y="460"/>
                  <a:pt x="837" y="511"/>
                </a:cubicBezTo>
                <a:cubicBezTo>
                  <a:pt x="837" y="512"/>
                  <a:pt x="836" y="513"/>
                  <a:pt x="836" y="514"/>
                </a:cubicBezTo>
                <a:cubicBezTo>
                  <a:pt x="835" y="514"/>
                  <a:pt x="835" y="515"/>
                  <a:pt x="834" y="516"/>
                </a:cubicBezTo>
                <a:cubicBezTo>
                  <a:pt x="832" y="517"/>
                  <a:pt x="830" y="519"/>
                  <a:pt x="827" y="520"/>
                </a:cubicBezTo>
                <a:cubicBezTo>
                  <a:pt x="821" y="522"/>
                  <a:pt x="813" y="524"/>
                  <a:pt x="804" y="524"/>
                </a:cubicBezTo>
                <a:cubicBezTo>
                  <a:pt x="804" y="524"/>
                  <a:pt x="804" y="524"/>
                  <a:pt x="804" y="524"/>
                </a:cubicBezTo>
                <a:cubicBezTo>
                  <a:pt x="804" y="524"/>
                  <a:pt x="804" y="524"/>
                  <a:pt x="804" y="524"/>
                </a:cubicBezTo>
                <a:close/>
                <a:moveTo>
                  <a:pt x="804" y="466"/>
                </a:moveTo>
                <a:cubicBezTo>
                  <a:pt x="819" y="466"/>
                  <a:pt x="831" y="463"/>
                  <a:pt x="831" y="459"/>
                </a:cubicBezTo>
                <a:cubicBezTo>
                  <a:pt x="831" y="455"/>
                  <a:pt x="819" y="451"/>
                  <a:pt x="804" y="451"/>
                </a:cubicBezTo>
                <a:cubicBezTo>
                  <a:pt x="790" y="451"/>
                  <a:pt x="778" y="455"/>
                  <a:pt x="778" y="459"/>
                </a:cubicBezTo>
                <a:cubicBezTo>
                  <a:pt x="778" y="463"/>
                  <a:pt x="790" y="466"/>
                  <a:pt x="804" y="466"/>
                </a:cubicBezTo>
                <a:close/>
                <a:moveTo>
                  <a:pt x="896" y="542"/>
                </a:moveTo>
                <a:cubicBezTo>
                  <a:pt x="896" y="538"/>
                  <a:pt x="908" y="534"/>
                  <a:pt x="923" y="534"/>
                </a:cubicBezTo>
                <a:cubicBezTo>
                  <a:pt x="927" y="534"/>
                  <a:pt x="930" y="535"/>
                  <a:pt x="934" y="535"/>
                </a:cubicBezTo>
                <a:cubicBezTo>
                  <a:pt x="935" y="534"/>
                  <a:pt x="937" y="533"/>
                  <a:pt x="938" y="532"/>
                </a:cubicBezTo>
                <a:cubicBezTo>
                  <a:pt x="937" y="532"/>
                  <a:pt x="936" y="532"/>
                  <a:pt x="935" y="531"/>
                </a:cubicBezTo>
                <a:cubicBezTo>
                  <a:pt x="931" y="531"/>
                  <a:pt x="927" y="530"/>
                  <a:pt x="923" y="530"/>
                </a:cubicBezTo>
                <a:cubicBezTo>
                  <a:pt x="923" y="530"/>
                  <a:pt x="923" y="530"/>
                  <a:pt x="923" y="530"/>
                </a:cubicBezTo>
                <a:cubicBezTo>
                  <a:pt x="923" y="530"/>
                  <a:pt x="923" y="530"/>
                  <a:pt x="923" y="530"/>
                </a:cubicBezTo>
                <a:cubicBezTo>
                  <a:pt x="918" y="530"/>
                  <a:pt x="914" y="531"/>
                  <a:pt x="910" y="531"/>
                </a:cubicBezTo>
                <a:cubicBezTo>
                  <a:pt x="906" y="532"/>
                  <a:pt x="903" y="533"/>
                  <a:pt x="900" y="534"/>
                </a:cubicBezTo>
                <a:cubicBezTo>
                  <a:pt x="897" y="535"/>
                  <a:pt x="895" y="537"/>
                  <a:pt x="893" y="538"/>
                </a:cubicBezTo>
                <a:cubicBezTo>
                  <a:pt x="891" y="540"/>
                  <a:pt x="890" y="541"/>
                  <a:pt x="890" y="543"/>
                </a:cubicBezTo>
                <a:cubicBezTo>
                  <a:pt x="890" y="550"/>
                  <a:pt x="890" y="556"/>
                  <a:pt x="890" y="562"/>
                </a:cubicBezTo>
                <a:cubicBezTo>
                  <a:pt x="898" y="558"/>
                  <a:pt x="905" y="553"/>
                  <a:pt x="912" y="549"/>
                </a:cubicBezTo>
                <a:cubicBezTo>
                  <a:pt x="903" y="548"/>
                  <a:pt x="896" y="545"/>
                  <a:pt x="896" y="542"/>
                </a:cubicBezTo>
                <a:close/>
                <a:moveTo>
                  <a:pt x="843" y="441"/>
                </a:moveTo>
                <a:cubicBezTo>
                  <a:pt x="834" y="441"/>
                  <a:pt x="826" y="439"/>
                  <a:pt x="820" y="437"/>
                </a:cubicBezTo>
                <a:cubicBezTo>
                  <a:pt x="818" y="436"/>
                  <a:pt x="815" y="434"/>
                  <a:pt x="814" y="433"/>
                </a:cubicBezTo>
                <a:cubicBezTo>
                  <a:pt x="813" y="432"/>
                  <a:pt x="812" y="431"/>
                  <a:pt x="812" y="430"/>
                </a:cubicBezTo>
                <a:cubicBezTo>
                  <a:pt x="811" y="430"/>
                  <a:pt x="811" y="429"/>
                  <a:pt x="811" y="428"/>
                </a:cubicBezTo>
                <a:cubicBezTo>
                  <a:pt x="811" y="428"/>
                  <a:pt x="811" y="428"/>
                  <a:pt x="811" y="377"/>
                </a:cubicBezTo>
                <a:cubicBezTo>
                  <a:pt x="811" y="375"/>
                  <a:pt x="812" y="373"/>
                  <a:pt x="814" y="372"/>
                </a:cubicBezTo>
                <a:cubicBezTo>
                  <a:pt x="815" y="370"/>
                  <a:pt x="818" y="369"/>
                  <a:pt x="820" y="368"/>
                </a:cubicBezTo>
                <a:cubicBezTo>
                  <a:pt x="823" y="367"/>
                  <a:pt x="827" y="366"/>
                  <a:pt x="831" y="365"/>
                </a:cubicBezTo>
                <a:cubicBezTo>
                  <a:pt x="835" y="365"/>
                  <a:pt x="839" y="364"/>
                  <a:pt x="843" y="364"/>
                </a:cubicBezTo>
                <a:cubicBezTo>
                  <a:pt x="843" y="364"/>
                  <a:pt x="843" y="364"/>
                  <a:pt x="843" y="364"/>
                </a:cubicBezTo>
                <a:cubicBezTo>
                  <a:pt x="843" y="364"/>
                  <a:pt x="843" y="364"/>
                  <a:pt x="843" y="364"/>
                </a:cubicBezTo>
                <a:cubicBezTo>
                  <a:pt x="848" y="364"/>
                  <a:pt x="852" y="365"/>
                  <a:pt x="856" y="365"/>
                </a:cubicBezTo>
                <a:cubicBezTo>
                  <a:pt x="860" y="366"/>
                  <a:pt x="863" y="367"/>
                  <a:pt x="866" y="368"/>
                </a:cubicBezTo>
                <a:cubicBezTo>
                  <a:pt x="869" y="369"/>
                  <a:pt x="871" y="370"/>
                  <a:pt x="873" y="372"/>
                </a:cubicBezTo>
                <a:cubicBezTo>
                  <a:pt x="875" y="373"/>
                  <a:pt x="875" y="375"/>
                  <a:pt x="875" y="377"/>
                </a:cubicBezTo>
                <a:cubicBezTo>
                  <a:pt x="875" y="377"/>
                  <a:pt x="875" y="377"/>
                  <a:pt x="875" y="428"/>
                </a:cubicBezTo>
                <a:cubicBezTo>
                  <a:pt x="875" y="429"/>
                  <a:pt x="875" y="430"/>
                  <a:pt x="875" y="430"/>
                </a:cubicBezTo>
                <a:cubicBezTo>
                  <a:pt x="874" y="431"/>
                  <a:pt x="874" y="432"/>
                  <a:pt x="873" y="433"/>
                </a:cubicBezTo>
                <a:cubicBezTo>
                  <a:pt x="871" y="434"/>
                  <a:pt x="869" y="436"/>
                  <a:pt x="866" y="437"/>
                </a:cubicBezTo>
                <a:cubicBezTo>
                  <a:pt x="860" y="439"/>
                  <a:pt x="852" y="441"/>
                  <a:pt x="843" y="441"/>
                </a:cubicBezTo>
                <a:cubicBezTo>
                  <a:pt x="843" y="441"/>
                  <a:pt x="843" y="441"/>
                  <a:pt x="843" y="441"/>
                </a:cubicBezTo>
                <a:cubicBezTo>
                  <a:pt x="843" y="441"/>
                  <a:pt x="843" y="441"/>
                  <a:pt x="843" y="441"/>
                </a:cubicBezTo>
                <a:close/>
                <a:moveTo>
                  <a:pt x="843" y="383"/>
                </a:moveTo>
                <a:cubicBezTo>
                  <a:pt x="858" y="383"/>
                  <a:pt x="870" y="380"/>
                  <a:pt x="870" y="376"/>
                </a:cubicBezTo>
                <a:cubicBezTo>
                  <a:pt x="870" y="371"/>
                  <a:pt x="858" y="368"/>
                  <a:pt x="843" y="368"/>
                </a:cubicBezTo>
                <a:cubicBezTo>
                  <a:pt x="829" y="368"/>
                  <a:pt x="817" y="371"/>
                  <a:pt x="817" y="376"/>
                </a:cubicBezTo>
                <a:cubicBezTo>
                  <a:pt x="817" y="380"/>
                  <a:pt x="829" y="383"/>
                  <a:pt x="843" y="383"/>
                </a:cubicBezTo>
                <a:close/>
                <a:moveTo>
                  <a:pt x="852" y="514"/>
                </a:moveTo>
                <a:cubicBezTo>
                  <a:pt x="852" y="513"/>
                  <a:pt x="851" y="512"/>
                  <a:pt x="851" y="511"/>
                </a:cubicBezTo>
                <a:cubicBezTo>
                  <a:pt x="851" y="511"/>
                  <a:pt x="851" y="511"/>
                  <a:pt x="851" y="460"/>
                </a:cubicBezTo>
                <a:cubicBezTo>
                  <a:pt x="851" y="458"/>
                  <a:pt x="852" y="457"/>
                  <a:pt x="854" y="455"/>
                </a:cubicBezTo>
                <a:cubicBezTo>
                  <a:pt x="856" y="454"/>
                  <a:pt x="858" y="452"/>
                  <a:pt x="861" y="451"/>
                </a:cubicBezTo>
                <a:cubicBezTo>
                  <a:pt x="864" y="450"/>
                  <a:pt x="867" y="449"/>
                  <a:pt x="871" y="448"/>
                </a:cubicBezTo>
                <a:cubicBezTo>
                  <a:pt x="875" y="448"/>
                  <a:pt x="879" y="447"/>
                  <a:pt x="884" y="447"/>
                </a:cubicBezTo>
                <a:cubicBezTo>
                  <a:pt x="884" y="447"/>
                  <a:pt x="884" y="447"/>
                  <a:pt x="884" y="447"/>
                </a:cubicBezTo>
                <a:cubicBezTo>
                  <a:pt x="884" y="447"/>
                  <a:pt x="884" y="447"/>
                  <a:pt x="884" y="447"/>
                </a:cubicBezTo>
                <a:cubicBezTo>
                  <a:pt x="888" y="447"/>
                  <a:pt x="892" y="448"/>
                  <a:pt x="896" y="448"/>
                </a:cubicBezTo>
                <a:cubicBezTo>
                  <a:pt x="900" y="449"/>
                  <a:pt x="904" y="450"/>
                  <a:pt x="907" y="451"/>
                </a:cubicBezTo>
                <a:cubicBezTo>
                  <a:pt x="909" y="452"/>
                  <a:pt x="912" y="454"/>
                  <a:pt x="913" y="455"/>
                </a:cubicBezTo>
                <a:cubicBezTo>
                  <a:pt x="915" y="457"/>
                  <a:pt x="916" y="458"/>
                  <a:pt x="916" y="460"/>
                </a:cubicBezTo>
                <a:cubicBezTo>
                  <a:pt x="916" y="460"/>
                  <a:pt x="916" y="460"/>
                  <a:pt x="916" y="511"/>
                </a:cubicBezTo>
                <a:cubicBezTo>
                  <a:pt x="916" y="512"/>
                  <a:pt x="916" y="513"/>
                  <a:pt x="915" y="514"/>
                </a:cubicBezTo>
                <a:cubicBezTo>
                  <a:pt x="915" y="514"/>
                  <a:pt x="914" y="515"/>
                  <a:pt x="913" y="516"/>
                </a:cubicBezTo>
                <a:cubicBezTo>
                  <a:pt x="912" y="517"/>
                  <a:pt x="909" y="519"/>
                  <a:pt x="907" y="520"/>
                </a:cubicBezTo>
                <a:cubicBezTo>
                  <a:pt x="901" y="522"/>
                  <a:pt x="893" y="524"/>
                  <a:pt x="884" y="524"/>
                </a:cubicBezTo>
                <a:cubicBezTo>
                  <a:pt x="884" y="524"/>
                  <a:pt x="884" y="524"/>
                  <a:pt x="884" y="524"/>
                </a:cubicBezTo>
                <a:cubicBezTo>
                  <a:pt x="884" y="524"/>
                  <a:pt x="884" y="524"/>
                  <a:pt x="884" y="524"/>
                </a:cubicBezTo>
                <a:cubicBezTo>
                  <a:pt x="875" y="524"/>
                  <a:pt x="867" y="522"/>
                  <a:pt x="861" y="520"/>
                </a:cubicBezTo>
                <a:cubicBezTo>
                  <a:pt x="858" y="519"/>
                  <a:pt x="856" y="517"/>
                  <a:pt x="854" y="516"/>
                </a:cubicBezTo>
                <a:cubicBezTo>
                  <a:pt x="853" y="515"/>
                  <a:pt x="853" y="514"/>
                  <a:pt x="852" y="514"/>
                </a:cubicBezTo>
                <a:close/>
                <a:moveTo>
                  <a:pt x="857" y="459"/>
                </a:moveTo>
                <a:cubicBezTo>
                  <a:pt x="857" y="463"/>
                  <a:pt x="869" y="466"/>
                  <a:pt x="884" y="466"/>
                </a:cubicBezTo>
                <a:cubicBezTo>
                  <a:pt x="898" y="466"/>
                  <a:pt x="910" y="463"/>
                  <a:pt x="910" y="459"/>
                </a:cubicBezTo>
                <a:cubicBezTo>
                  <a:pt x="910" y="455"/>
                  <a:pt x="898" y="451"/>
                  <a:pt x="884" y="451"/>
                </a:cubicBezTo>
                <a:cubicBezTo>
                  <a:pt x="869" y="451"/>
                  <a:pt x="857" y="455"/>
                  <a:pt x="857" y="459"/>
                </a:cubicBezTo>
                <a:close/>
                <a:moveTo>
                  <a:pt x="737" y="615"/>
                </a:moveTo>
                <a:cubicBezTo>
                  <a:pt x="734" y="614"/>
                  <a:pt x="729" y="614"/>
                  <a:pt x="725" y="614"/>
                </a:cubicBezTo>
                <a:cubicBezTo>
                  <a:pt x="725" y="614"/>
                  <a:pt x="725" y="614"/>
                  <a:pt x="725" y="614"/>
                </a:cubicBezTo>
                <a:cubicBezTo>
                  <a:pt x="725" y="614"/>
                  <a:pt x="725" y="614"/>
                  <a:pt x="725" y="614"/>
                </a:cubicBezTo>
                <a:cubicBezTo>
                  <a:pt x="720" y="614"/>
                  <a:pt x="716" y="614"/>
                  <a:pt x="712" y="615"/>
                </a:cubicBezTo>
                <a:cubicBezTo>
                  <a:pt x="708" y="615"/>
                  <a:pt x="705" y="616"/>
                  <a:pt x="702" y="617"/>
                </a:cubicBezTo>
                <a:cubicBezTo>
                  <a:pt x="699" y="618"/>
                  <a:pt x="697" y="620"/>
                  <a:pt x="695" y="621"/>
                </a:cubicBezTo>
                <a:cubicBezTo>
                  <a:pt x="694" y="623"/>
                  <a:pt x="693" y="625"/>
                  <a:pt x="693" y="626"/>
                </a:cubicBezTo>
                <a:cubicBezTo>
                  <a:pt x="693" y="629"/>
                  <a:pt x="693" y="632"/>
                  <a:pt x="693" y="635"/>
                </a:cubicBezTo>
                <a:cubicBezTo>
                  <a:pt x="698" y="634"/>
                  <a:pt x="704" y="633"/>
                  <a:pt x="710" y="631"/>
                </a:cubicBezTo>
                <a:cubicBezTo>
                  <a:pt x="703" y="630"/>
                  <a:pt x="698" y="628"/>
                  <a:pt x="698" y="625"/>
                </a:cubicBezTo>
                <a:cubicBezTo>
                  <a:pt x="698" y="621"/>
                  <a:pt x="710" y="617"/>
                  <a:pt x="725" y="617"/>
                </a:cubicBezTo>
                <a:cubicBezTo>
                  <a:pt x="735" y="617"/>
                  <a:pt x="744" y="619"/>
                  <a:pt x="748" y="621"/>
                </a:cubicBezTo>
                <a:cubicBezTo>
                  <a:pt x="750" y="621"/>
                  <a:pt x="752" y="621"/>
                  <a:pt x="753" y="620"/>
                </a:cubicBezTo>
                <a:cubicBezTo>
                  <a:pt x="752" y="619"/>
                  <a:pt x="750" y="618"/>
                  <a:pt x="748" y="617"/>
                </a:cubicBezTo>
                <a:cubicBezTo>
                  <a:pt x="745" y="616"/>
                  <a:pt x="741" y="615"/>
                  <a:pt x="737" y="615"/>
                </a:cubicBezTo>
                <a:close/>
                <a:moveTo>
                  <a:pt x="678" y="626"/>
                </a:moveTo>
                <a:cubicBezTo>
                  <a:pt x="678" y="626"/>
                  <a:pt x="678" y="626"/>
                  <a:pt x="678" y="638"/>
                </a:cubicBezTo>
                <a:cubicBezTo>
                  <a:pt x="656" y="642"/>
                  <a:pt x="635" y="644"/>
                  <a:pt x="613" y="646"/>
                </a:cubicBezTo>
                <a:cubicBezTo>
                  <a:pt x="613" y="640"/>
                  <a:pt x="613" y="634"/>
                  <a:pt x="613" y="626"/>
                </a:cubicBezTo>
                <a:cubicBezTo>
                  <a:pt x="613" y="625"/>
                  <a:pt x="614" y="623"/>
                  <a:pt x="616" y="621"/>
                </a:cubicBezTo>
                <a:cubicBezTo>
                  <a:pt x="617" y="620"/>
                  <a:pt x="620" y="618"/>
                  <a:pt x="623" y="617"/>
                </a:cubicBezTo>
                <a:cubicBezTo>
                  <a:pt x="626" y="616"/>
                  <a:pt x="629" y="615"/>
                  <a:pt x="633" y="615"/>
                </a:cubicBezTo>
                <a:cubicBezTo>
                  <a:pt x="637" y="614"/>
                  <a:pt x="641" y="614"/>
                  <a:pt x="645" y="614"/>
                </a:cubicBezTo>
                <a:cubicBezTo>
                  <a:pt x="645" y="614"/>
                  <a:pt x="645" y="614"/>
                  <a:pt x="645" y="614"/>
                </a:cubicBezTo>
                <a:cubicBezTo>
                  <a:pt x="645" y="614"/>
                  <a:pt x="645" y="614"/>
                  <a:pt x="645" y="614"/>
                </a:cubicBezTo>
                <a:cubicBezTo>
                  <a:pt x="650" y="614"/>
                  <a:pt x="654" y="614"/>
                  <a:pt x="658" y="615"/>
                </a:cubicBezTo>
                <a:cubicBezTo>
                  <a:pt x="662" y="615"/>
                  <a:pt x="665" y="616"/>
                  <a:pt x="668" y="617"/>
                </a:cubicBezTo>
                <a:cubicBezTo>
                  <a:pt x="671" y="618"/>
                  <a:pt x="673" y="620"/>
                  <a:pt x="675" y="621"/>
                </a:cubicBezTo>
                <a:cubicBezTo>
                  <a:pt x="677" y="623"/>
                  <a:pt x="678" y="625"/>
                  <a:pt x="678" y="626"/>
                </a:cubicBezTo>
                <a:close/>
                <a:moveTo>
                  <a:pt x="672" y="625"/>
                </a:moveTo>
                <a:cubicBezTo>
                  <a:pt x="672" y="621"/>
                  <a:pt x="660" y="617"/>
                  <a:pt x="645" y="617"/>
                </a:cubicBezTo>
                <a:cubicBezTo>
                  <a:pt x="631" y="617"/>
                  <a:pt x="619" y="621"/>
                  <a:pt x="619" y="625"/>
                </a:cubicBezTo>
                <a:cubicBezTo>
                  <a:pt x="619" y="629"/>
                  <a:pt x="631" y="633"/>
                  <a:pt x="645" y="633"/>
                </a:cubicBezTo>
                <a:cubicBezTo>
                  <a:pt x="660" y="633"/>
                  <a:pt x="672" y="629"/>
                  <a:pt x="672" y="625"/>
                </a:cubicBezTo>
                <a:close/>
                <a:moveTo>
                  <a:pt x="617" y="33"/>
                </a:moveTo>
                <a:cubicBezTo>
                  <a:pt x="621" y="33"/>
                  <a:pt x="624" y="34"/>
                  <a:pt x="627" y="35"/>
                </a:cubicBezTo>
                <a:cubicBezTo>
                  <a:pt x="635" y="40"/>
                  <a:pt x="635" y="40"/>
                  <a:pt x="635" y="40"/>
                </a:cubicBezTo>
                <a:cubicBezTo>
                  <a:pt x="636" y="41"/>
                  <a:pt x="637" y="43"/>
                  <a:pt x="637" y="44"/>
                </a:cubicBezTo>
                <a:cubicBezTo>
                  <a:pt x="637" y="44"/>
                  <a:pt x="637" y="44"/>
                  <a:pt x="637" y="95"/>
                </a:cubicBezTo>
                <a:cubicBezTo>
                  <a:pt x="637" y="96"/>
                  <a:pt x="637" y="97"/>
                  <a:pt x="637" y="98"/>
                </a:cubicBezTo>
                <a:cubicBezTo>
                  <a:pt x="636" y="99"/>
                  <a:pt x="635" y="100"/>
                  <a:pt x="635" y="100"/>
                </a:cubicBezTo>
                <a:cubicBezTo>
                  <a:pt x="633" y="102"/>
                  <a:pt x="631" y="103"/>
                  <a:pt x="628" y="104"/>
                </a:cubicBezTo>
                <a:cubicBezTo>
                  <a:pt x="622" y="107"/>
                  <a:pt x="614" y="108"/>
                  <a:pt x="605" y="108"/>
                </a:cubicBezTo>
                <a:cubicBezTo>
                  <a:pt x="605" y="108"/>
                  <a:pt x="605" y="108"/>
                  <a:pt x="605" y="108"/>
                </a:cubicBezTo>
                <a:cubicBezTo>
                  <a:pt x="605" y="108"/>
                  <a:pt x="605" y="108"/>
                  <a:pt x="605" y="108"/>
                </a:cubicBezTo>
                <a:cubicBezTo>
                  <a:pt x="596" y="108"/>
                  <a:pt x="588" y="107"/>
                  <a:pt x="582" y="104"/>
                </a:cubicBezTo>
                <a:cubicBezTo>
                  <a:pt x="579" y="103"/>
                  <a:pt x="577" y="102"/>
                  <a:pt x="575" y="100"/>
                </a:cubicBezTo>
                <a:cubicBezTo>
                  <a:pt x="574" y="100"/>
                  <a:pt x="574" y="99"/>
                  <a:pt x="573" y="98"/>
                </a:cubicBezTo>
                <a:cubicBezTo>
                  <a:pt x="573" y="97"/>
                  <a:pt x="573" y="96"/>
                  <a:pt x="573" y="95"/>
                </a:cubicBezTo>
                <a:cubicBezTo>
                  <a:pt x="573" y="95"/>
                  <a:pt x="573" y="95"/>
                  <a:pt x="573" y="44"/>
                </a:cubicBezTo>
                <a:cubicBezTo>
                  <a:pt x="573" y="43"/>
                  <a:pt x="574" y="41"/>
                  <a:pt x="575" y="39"/>
                </a:cubicBezTo>
                <a:cubicBezTo>
                  <a:pt x="577" y="38"/>
                  <a:pt x="579" y="37"/>
                  <a:pt x="582" y="35"/>
                </a:cubicBezTo>
                <a:cubicBezTo>
                  <a:pt x="585" y="34"/>
                  <a:pt x="589" y="33"/>
                  <a:pt x="592" y="33"/>
                </a:cubicBezTo>
                <a:cubicBezTo>
                  <a:pt x="596" y="32"/>
                  <a:pt x="600" y="32"/>
                  <a:pt x="605" y="32"/>
                </a:cubicBezTo>
                <a:cubicBezTo>
                  <a:pt x="605" y="32"/>
                  <a:pt x="605" y="32"/>
                  <a:pt x="605" y="32"/>
                </a:cubicBezTo>
                <a:cubicBezTo>
                  <a:pt x="605" y="32"/>
                  <a:pt x="605" y="32"/>
                  <a:pt x="605" y="32"/>
                </a:cubicBezTo>
                <a:cubicBezTo>
                  <a:pt x="609" y="32"/>
                  <a:pt x="614" y="32"/>
                  <a:pt x="617" y="33"/>
                </a:cubicBezTo>
                <a:close/>
                <a:moveTo>
                  <a:pt x="605" y="36"/>
                </a:moveTo>
                <a:cubicBezTo>
                  <a:pt x="590" y="36"/>
                  <a:pt x="578" y="39"/>
                  <a:pt x="578" y="43"/>
                </a:cubicBezTo>
                <a:cubicBezTo>
                  <a:pt x="578" y="47"/>
                  <a:pt x="590" y="51"/>
                  <a:pt x="605" y="51"/>
                </a:cubicBezTo>
                <a:cubicBezTo>
                  <a:pt x="620" y="51"/>
                  <a:pt x="631" y="47"/>
                  <a:pt x="631" y="43"/>
                </a:cubicBezTo>
                <a:cubicBezTo>
                  <a:pt x="631" y="39"/>
                  <a:pt x="620" y="36"/>
                  <a:pt x="605" y="36"/>
                </a:cubicBezTo>
                <a:close/>
                <a:moveTo>
                  <a:pt x="414" y="98"/>
                </a:moveTo>
                <a:cubicBezTo>
                  <a:pt x="415" y="99"/>
                  <a:pt x="416" y="100"/>
                  <a:pt x="416" y="100"/>
                </a:cubicBezTo>
                <a:cubicBezTo>
                  <a:pt x="418" y="102"/>
                  <a:pt x="420" y="103"/>
                  <a:pt x="423" y="104"/>
                </a:cubicBezTo>
                <a:cubicBezTo>
                  <a:pt x="429" y="107"/>
                  <a:pt x="437" y="108"/>
                  <a:pt x="446" y="108"/>
                </a:cubicBezTo>
                <a:cubicBezTo>
                  <a:pt x="446" y="108"/>
                  <a:pt x="446" y="108"/>
                  <a:pt x="446" y="108"/>
                </a:cubicBezTo>
                <a:cubicBezTo>
                  <a:pt x="446" y="108"/>
                  <a:pt x="446" y="108"/>
                  <a:pt x="446" y="108"/>
                </a:cubicBezTo>
                <a:cubicBezTo>
                  <a:pt x="455" y="108"/>
                  <a:pt x="463" y="107"/>
                  <a:pt x="469" y="104"/>
                </a:cubicBezTo>
                <a:cubicBezTo>
                  <a:pt x="472" y="103"/>
                  <a:pt x="474" y="102"/>
                  <a:pt x="476" y="100"/>
                </a:cubicBezTo>
                <a:cubicBezTo>
                  <a:pt x="477" y="100"/>
                  <a:pt x="477" y="99"/>
                  <a:pt x="478" y="98"/>
                </a:cubicBezTo>
                <a:cubicBezTo>
                  <a:pt x="478" y="97"/>
                  <a:pt x="478" y="96"/>
                  <a:pt x="478" y="95"/>
                </a:cubicBezTo>
                <a:cubicBezTo>
                  <a:pt x="478" y="70"/>
                  <a:pt x="478" y="57"/>
                  <a:pt x="478" y="51"/>
                </a:cubicBezTo>
                <a:cubicBezTo>
                  <a:pt x="414" y="88"/>
                  <a:pt x="414" y="88"/>
                  <a:pt x="414" y="88"/>
                </a:cubicBezTo>
                <a:cubicBezTo>
                  <a:pt x="414" y="95"/>
                  <a:pt x="414" y="95"/>
                  <a:pt x="414" y="95"/>
                </a:cubicBezTo>
                <a:cubicBezTo>
                  <a:pt x="414" y="96"/>
                  <a:pt x="414" y="97"/>
                  <a:pt x="414" y="98"/>
                </a:cubicBezTo>
                <a:close/>
                <a:moveTo>
                  <a:pt x="875" y="570"/>
                </a:moveTo>
                <a:cubicBezTo>
                  <a:pt x="855" y="581"/>
                  <a:pt x="835" y="590"/>
                  <a:pt x="813" y="599"/>
                </a:cubicBezTo>
                <a:cubicBezTo>
                  <a:pt x="813" y="598"/>
                  <a:pt x="812" y="597"/>
                  <a:pt x="812" y="597"/>
                </a:cubicBezTo>
                <a:cubicBezTo>
                  <a:pt x="811" y="596"/>
                  <a:pt x="811" y="595"/>
                  <a:pt x="811" y="594"/>
                </a:cubicBezTo>
                <a:cubicBezTo>
                  <a:pt x="811" y="594"/>
                  <a:pt x="811" y="594"/>
                  <a:pt x="811" y="543"/>
                </a:cubicBezTo>
                <a:cubicBezTo>
                  <a:pt x="811" y="541"/>
                  <a:pt x="812" y="540"/>
                  <a:pt x="814" y="538"/>
                </a:cubicBezTo>
                <a:cubicBezTo>
                  <a:pt x="815" y="537"/>
                  <a:pt x="818" y="535"/>
                  <a:pt x="820" y="534"/>
                </a:cubicBezTo>
                <a:cubicBezTo>
                  <a:pt x="823" y="533"/>
                  <a:pt x="827" y="532"/>
                  <a:pt x="831" y="531"/>
                </a:cubicBezTo>
                <a:cubicBezTo>
                  <a:pt x="835" y="531"/>
                  <a:pt x="839" y="530"/>
                  <a:pt x="843" y="530"/>
                </a:cubicBezTo>
                <a:cubicBezTo>
                  <a:pt x="843" y="530"/>
                  <a:pt x="843" y="530"/>
                  <a:pt x="843" y="530"/>
                </a:cubicBezTo>
                <a:cubicBezTo>
                  <a:pt x="843" y="530"/>
                  <a:pt x="843" y="530"/>
                  <a:pt x="843" y="530"/>
                </a:cubicBezTo>
                <a:cubicBezTo>
                  <a:pt x="848" y="530"/>
                  <a:pt x="852" y="531"/>
                  <a:pt x="856" y="531"/>
                </a:cubicBezTo>
                <a:cubicBezTo>
                  <a:pt x="860" y="532"/>
                  <a:pt x="863" y="533"/>
                  <a:pt x="866" y="534"/>
                </a:cubicBezTo>
                <a:cubicBezTo>
                  <a:pt x="869" y="535"/>
                  <a:pt x="871" y="537"/>
                  <a:pt x="873" y="538"/>
                </a:cubicBezTo>
                <a:cubicBezTo>
                  <a:pt x="875" y="540"/>
                  <a:pt x="875" y="541"/>
                  <a:pt x="875" y="543"/>
                </a:cubicBezTo>
                <a:cubicBezTo>
                  <a:pt x="875" y="543"/>
                  <a:pt x="875" y="543"/>
                  <a:pt x="875" y="570"/>
                </a:cubicBezTo>
                <a:close/>
                <a:moveTo>
                  <a:pt x="870" y="542"/>
                </a:moveTo>
                <a:cubicBezTo>
                  <a:pt x="870" y="538"/>
                  <a:pt x="858" y="534"/>
                  <a:pt x="843" y="534"/>
                </a:cubicBezTo>
                <a:cubicBezTo>
                  <a:pt x="829" y="534"/>
                  <a:pt x="817" y="538"/>
                  <a:pt x="817" y="542"/>
                </a:cubicBezTo>
                <a:cubicBezTo>
                  <a:pt x="817" y="546"/>
                  <a:pt x="829" y="549"/>
                  <a:pt x="843" y="550"/>
                </a:cubicBezTo>
                <a:cubicBezTo>
                  <a:pt x="858" y="549"/>
                  <a:pt x="870" y="546"/>
                  <a:pt x="870" y="542"/>
                </a:cubicBezTo>
                <a:close/>
                <a:moveTo>
                  <a:pt x="555" y="7"/>
                </a:moveTo>
                <a:cubicBezTo>
                  <a:pt x="536" y="17"/>
                  <a:pt x="536" y="17"/>
                  <a:pt x="536" y="17"/>
                </a:cubicBezTo>
                <a:cubicBezTo>
                  <a:pt x="538" y="19"/>
                  <a:pt x="540" y="20"/>
                  <a:pt x="543" y="21"/>
                </a:cubicBezTo>
                <a:cubicBezTo>
                  <a:pt x="549" y="24"/>
                  <a:pt x="557" y="25"/>
                  <a:pt x="566" y="25"/>
                </a:cubicBezTo>
                <a:cubicBezTo>
                  <a:pt x="566" y="25"/>
                  <a:pt x="566" y="25"/>
                  <a:pt x="566" y="25"/>
                </a:cubicBezTo>
                <a:cubicBezTo>
                  <a:pt x="566" y="25"/>
                  <a:pt x="566" y="25"/>
                  <a:pt x="566" y="25"/>
                </a:cubicBezTo>
                <a:cubicBezTo>
                  <a:pt x="575" y="25"/>
                  <a:pt x="583" y="24"/>
                  <a:pt x="589" y="21"/>
                </a:cubicBezTo>
                <a:cubicBezTo>
                  <a:pt x="592" y="20"/>
                  <a:pt x="594" y="19"/>
                  <a:pt x="596" y="17"/>
                </a:cubicBezTo>
                <a:cubicBezTo>
                  <a:pt x="596" y="17"/>
                  <a:pt x="596" y="17"/>
                  <a:pt x="596" y="17"/>
                </a:cubicBezTo>
                <a:cubicBezTo>
                  <a:pt x="566" y="0"/>
                  <a:pt x="566" y="0"/>
                  <a:pt x="566" y="0"/>
                </a:cubicBezTo>
                <a:lnTo>
                  <a:pt x="555" y="7"/>
                </a:lnTo>
                <a:close/>
                <a:moveTo>
                  <a:pt x="494" y="42"/>
                </a:moveTo>
                <a:cubicBezTo>
                  <a:pt x="508" y="34"/>
                  <a:pt x="508" y="34"/>
                  <a:pt x="508" y="34"/>
                </a:cubicBezTo>
                <a:cubicBezTo>
                  <a:pt x="509" y="33"/>
                  <a:pt x="511" y="33"/>
                  <a:pt x="513" y="33"/>
                </a:cubicBezTo>
                <a:cubicBezTo>
                  <a:pt x="517" y="32"/>
                  <a:pt x="521" y="32"/>
                  <a:pt x="525" y="32"/>
                </a:cubicBezTo>
                <a:cubicBezTo>
                  <a:pt x="525" y="32"/>
                  <a:pt x="525" y="32"/>
                  <a:pt x="525" y="32"/>
                </a:cubicBezTo>
                <a:cubicBezTo>
                  <a:pt x="526" y="32"/>
                  <a:pt x="526" y="32"/>
                  <a:pt x="526" y="32"/>
                </a:cubicBezTo>
                <a:cubicBezTo>
                  <a:pt x="530" y="32"/>
                  <a:pt x="534" y="32"/>
                  <a:pt x="538" y="33"/>
                </a:cubicBezTo>
                <a:cubicBezTo>
                  <a:pt x="542" y="33"/>
                  <a:pt x="545" y="34"/>
                  <a:pt x="548" y="35"/>
                </a:cubicBezTo>
                <a:cubicBezTo>
                  <a:pt x="551" y="37"/>
                  <a:pt x="554" y="38"/>
                  <a:pt x="555" y="39"/>
                </a:cubicBezTo>
                <a:cubicBezTo>
                  <a:pt x="557" y="41"/>
                  <a:pt x="558" y="43"/>
                  <a:pt x="558" y="44"/>
                </a:cubicBezTo>
                <a:cubicBezTo>
                  <a:pt x="558" y="44"/>
                  <a:pt x="558" y="44"/>
                  <a:pt x="558" y="95"/>
                </a:cubicBezTo>
                <a:cubicBezTo>
                  <a:pt x="558" y="96"/>
                  <a:pt x="558" y="97"/>
                  <a:pt x="557" y="98"/>
                </a:cubicBezTo>
                <a:cubicBezTo>
                  <a:pt x="557" y="99"/>
                  <a:pt x="556" y="100"/>
                  <a:pt x="555" y="100"/>
                </a:cubicBezTo>
                <a:cubicBezTo>
                  <a:pt x="554" y="102"/>
                  <a:pt x="551" y="103"/>
                  <a:pt x="548" y="104"/>
                </a:cubicBezTo>
                <a:cubicBezTo>
                  <a:pt x="542" y="107"/>
                  <a:pt x="534" y="108"/>
                  <a:pt x="526" y="108"/>
                </a:cubicBezTo>
                <a:cubicBezTo>
                  <a:pt x="526" y="108"/>
                  <a:pt x="526" y="108"/>
                  <a:pt x="525" y="108"/>
                </a:cubicBezTo>
                <a:cubicBezTo>
                  <a:pt x="525" y="108"/>
                  <a:pt x="525" y="108"/>
                  <a:pt x="525" y="108"/>
                </a:cubicBezTo>
                <a:cubicBezTo>
                  <a:pt x="517" y="108"/>
                  <a:pt x="509" y="107"/>
                  <a:pt x="503" y="104"/>
                </a:cubicBezTo>
                <a:cubicBezTo>
                  <a:pt x="500" y="103"/>
                  <a:pt x="497" y="102"/>
                  <a:pt x="496" y="100"/>
                </a:cubicBezTo>
                <a:cubicBezTo>
                  <a:pt x="495" y="100"/>
                  <a:pt x="494" y="99"/>
                  <a:pt x="494" y="98"/>
                </a:cubicBezTo>
                <a:cubicBezTo>
                  <a:pt x="493" y="97"/>
                  <a:pt x="493" y="96"/>
                  <a:pt x="493" y="95"/>
                </a:cubicBezTo>
                <a:cubicBezTo>
                  <a:pt x="493" y="95"/>
                  <a:pt x="493" y="95"/>
                  <a:pt x="493" y="44"/>
                </a:cubicBezTo>
                <a:cubicBezTo>
                  <a:pt x="493" y="43"/>
                  <a:pt x="494" y="43"/>
                  <a:pt x="494" y="42"/>
                </a:cubicBezTo>
                <a:close/>
                <a:moveTo>
                  <a:pt x="499" y="43"/>
                </a:moveTo>
                <a:cubicBezTo>
                  <a:pt x="499" y="47"/>
                  <a:pt x="511" y="51"/>
                  <a:pt x="525" y="51"/>
                </a:cubicBezTo>
                <a:cubicBezTo>
                  <a:pt x="540" y="51"/>
                  <a:pt x="552" y="47"/>
                  <a:pt x="552" y="43"/>
                </a:cubicBezTo>
                <a:cubicBezTo>
                  <a:pt x="552" y="39"/>
                  <a:pt x="540" y="36"/>
                  <a:pt x="525" y="36"/>
                </a:cubicBezTo>
                <a:cubicBezTo>
                  <a:pt x="511" y="36"/>
                  <a:pt x="499" y="39"/>
                  <a:pt x="499" y="43"/>
                </a:cubicBezTo>
                <a:close/>
                <a:moveTo>
                  <a:pt x="653" y="597"/>
                </a:moveTo>
                <a:cubicBezTo>
                  <a:pt x="652" y="596"/>
                  <a:pt x="652" y="595"/>
                  <a:pt x="652" y="594"/>
                </a:cubicBezTo>
                <a:cubicBezTo>
                  <a:pt x="652" y="594"/>
                  <a:pt x="652" y="594"/>
                  <a:pt x="652" y="543"/>
                </a:cubicBezTo>
                <a:cubicBezTo>
                  <a:pt x="652" y="541"/>
                  <a:pt x="653" y="540"/>
                  <a:pt x="655" y="538"/>
                </a:cubicBezTo>
                <a:cubicBezTo>
                  <a:pt x="656" y="537"/>
                  <a:pt x="659" y="535"/>
                  <a:pt x="662" y="534"/>
                </a:cubicBezTo>
                <a:cubicBezTo>
                  <a:pt x="665" y="533"/>
                  <a:pt x="668" y="532"/>
                  <a:pt x="672" y="531"/>
                </a:cubicBezTo>
                <a:cubicBezTo>
                  <a:pt x="676" y="531"/>
                  <a:pt x="680" y="530"/>
                  <a:pt x="684" y="530"/>
                </a:cubicBezTo>
                <a:cubicBezTo>
                  <a:pt x="684" y="530"/>
                  <a:pt x="684" y="530"/>
                  <a:pt x="684" y="530"/>
                </a:cubicBezTo>
                <a:cubicBezTo>
                  <a:pt x="684" y="530"/>
                  <a:pt x="684" y="530"/>
                  <a:pt x="684" y="530"/>
                </a:cubicBezTo>
                <a:cubicBezTo>
                  <a:pt x="689" y="530"/>
                  <a:pt x="693" y="531"/>
                  <a:pt x="697" y="531"/>
                </a:cubicBezTo>
                <a:cubicBezTo>
                  <a:pt x="701" y="532"/>
                  <a:pt x="704" y="533"/>
                  <a:pt x="707" y="534"/>
                </a:cubicBezTo>
                <a:cubicBezTo>
                  <a:pt x="710" y="535"/>
                  <a:pt x="712" y="537"/>
                  <a:pt x="714" y="538"/>
                </a:cubicBezTo>
                <a:cubicBezTo>
                  <a:pt x="716" y="540"/>
                  <a:pt x="717" y="541"/>
                  <a:pt x="717" y="543"/>
                </a:cubicBezTo>
                <a:cubicBezTo>
                  <a:pt x="717" y="543"/>
                  <a:pt x="717" y="543"/>
                  <a:pt x="717" y="594"/>
                </a:cubicBezTo>
                <a:cubicBezTo>
                  <a:pt x="717" y="595"/>
                  <a:pt x="716" y="596"/>
                  <a:pt x="716" y="597"/>
                </a:cubicBezTo>
                <a:cubicBezTo>
                  <a:pt x="716" y="597"/>
                  <a:pt x="715" y="598"/>
                  <a:pt x="714" y="599"/>
                </a:cubicBezTo>
                <a:cubicBezTo>
                  <a:pt x="712" y="601"/>
                  <a:pt x="710" y="602"/>
                  <a:pt x="707" y="603"/>
                </a:cubicBezTo>
                <a:cubicBezTo>
                  <a:pt x="701" y="605"/>
                  <a:pt x="693" y="607"/>
                  <a:pt x="684" y="607"/>
                </a:cubicBezTo>
                <a:cubicBezTo>
                  <a:pt x="684" y="607"/>
                  <a:pt x="684" y="607"/>
                  <a:pt x="684" y="607"/>
                </a:cubicBezTo>
                <a:cubicBezTo>
                  <a:pt x="684" y="607"/>
                  <a:pt x="684" y="607"/>
                  <a:pt x="684" y="607"/>
                </a:cubicBezTo>
                <a:cubicBezTo>
                  <a:pt x="675" y="607"/>
                  <a:pt x="667" y="605"/>
                  <a:pt x="662" y="603"/>
                </a:cubicBezTo>
                <a:cubicBezTo>
                  <a:pt x="659" y="602"/>
                  <a:pt x="656" y="601"/>
                  <a:pt x="655" y="599"/>
                </a:cubicBezTo>
                <a:cubicBezTo>
                  <a:pt x="654" y="598"/>
                  <a:pt x="653" y="597"/>
                  <a:pt x="653" y="597"/>
                </a:cubicBezTo>
                <a:close/>
                <a:moveTo>
                  <a:pt x="658" y="542"/>
                </a:moveTo>
                <a:cubicBezTo>
                  <a:pt x="658" y="546"/>
                  <a:pt x="670" y="549"/>
                  <a:pt x="684" y="550"/>
                </a:cubicBezTo>
                <a:cubicBezTo>
                  <a:pt x="699" y="549"/>
                  <a:pt x="711" y="546"/>
                  <a:pt x="711" y="542"/>
                </a:cubicBezTo>
                <a:cubicBezTo>
                  <a:pt x="711" y="538"/>
                  <a:pt x="699" y="534"/>
                  <a:pt x="684" y="534"/>
                </a:cubicBezTo>
                <a:cubicBezTo>
                  <a:pt x="670" y="534"/>
                  <a:pt x="658" y="538"/>
                  <a:pt x="658" y="542"/>
                </a:cubicBezTo>
                <a:close/>
                <a:moveTo>
                  <a:pt x="598" y="626"/>
                </a:moveTo>
                <a:cubicBezTo>
                  <a:pt x="598" y="626"/>
                  <a:pt x="598" y="626"/>
                  <a:pt x="598" y="647"/>
                </a:cubicBezTo>
                <a:cubicBezTo>
                  <a:pt x="587" y="647"/>
                  <a:pt x="576" y="648"/>
                  <a:pt x="565" y="648"/>
                </a:cubicBezTo>
                <a:cubicBezTo>
                  <a:pt x="555" y="648"/>
                  <a:pt x="544" y="647"/>
                  <a:pt x="534" y="647"/>
                </a:cubicBezTo>
                <a:cubicBezTo>
                  <a:pt x="534" y="641"/>
                  <a:pt x="534" y="634"/>
                  <a:pt x="534" y="626"/>
                </a:cubicBezTo>
                <a:cubicBezTo>
                  <a:pt x="534" y="625"/>
                  <a:pt x="535" y="623"/>
                  <a:pt x="536" y="621"/>
                </a:cubicBezTo>
                <a:cubicBezTo>
                  <a:pt x="538" y="620"/>
                  <a:pt x="540" y="618"/>
                  <a:pt x="543" y="617"/>
                </a:cubicBezTo>
                <a:cubicBezTo>
                  <a:pt x="546" y="616"/>
                  <a:pt x="550" y="615"/>
                  <a:pt x="553" y="615"/>
                </a:cubicBezTo>
                <a:cubicBezTo>
                  <a:pt x="557" y="614"/>
                  <a:pt x="561" y="614"/>
                  <a:pt x="566" y="614"/>
                </a:cubicBezTo>
                <a:cubicBezTo>
                  <a:pt x="566" y="614"/>
                  <a:pt x="566" y="614"/>
                  <a:pt x="566" y="614"/>
                </a:cubicBezTo>
                <a:cubicBezTo>
                  <a:pt x="566" y="614"/>
                  <a:pt x="566" y="614"/>
                  <a:pt x="566" y="614"/>
                </a:cubicBezTo>
                <a:cubicBezTo>
                  <a:pt x="570" y="614"/>
                  <a:pt x="575" y="614"/>
                  <a:pt x="578" y="615"/>
                </a:cubicBezTo>
                <a:cubicBezTo>
                  <a:pt x="582" y="615"/>
                  <a:pt x="586" y="616"/>
                  <a:pt x="589" y="617"/>
                </a:cubicBezTo>
                <a:cubicBezTo>
                  <a:pt x="592" y="618"/>
                  <a:pt x="594" y="620"/>
                  <a:pt x="596" y="621"/>
                </a:cubicBezTo>
                <a:cubicBezTo>
                  <a:pt x="597" y="623"/>
                  <a:pt x="598" y="625"/>
                  <a:pt x="598" y="626"/>
                </a:cubicBezTo>
                <a:close/>
                <a:moveTo>
                  <a:pt x="593" y="625"/>
                </a:moveTo>
                <a:cubicBezTo>
                  <a:pt x="593" y="621"/>
                  <a:pt x="581" y="617"/>
                  <a:pt x="566" y="617"/>
                </a:cubicBezTo>
                <a:cubicBezTo>
                  <a:pt x="551" y="617"/>
                  <a:pt x="539" y="621"/>
                  <a:pt x="539" y="625"/>
                </a:cubicBezTo>
                <a:cubicBezTo>
                  <a:pt x="539" y="629"/>
                  <a:pt x="551" y="633"/>
                  <a:pt x="566" y="633"/>
                </a:cubicBezTo>
                <a:cubicBezTo>
                  <a:pt x="581" y="633"/>
                  <a:pt x="593" y="629"/>
                  <a:pt x="593" y="625"/>
                </a:cubicBezTo>
                <a:close/>
                <a:moveTo>
                  <a:pt x="319" y="597"/>
                </a:moveTo>
                <a:cubicBezTo>
                  <a:pt x="318" y="597"/>
                  <a:pt x="318" y="598"/>
                  <a:pt x="317" y="599"/>
                </a:cubicBezTo>
                <a:cubicBezTo>
                  <a:pt x="296" y="590"/>
                  <a:pt x="275" y="580"/>
                  <a:pt x="255" y="569"/>
                </a:cubicBezTo>
                <a:cubicBezTo>
                  <a:pt x="255" y="563"/>
                  <a:pt x="255" y="554"/>
                  <a:pt x="255" y="543"/>
                </a:cubicBezTo>
                <a:cubicBezTo>
                  <a:pt x="255" y="541"/>
                  <a:pt x="256" y="540"/>
                  <a:pt x="257" y="538"/>
                </a:cubicBezTo>
                <a:cubicBezTo>
                  <a:pt x="259" y="537"/>
                  <a:pt x="261" y="535"/>
                  <a:pt x="264" y="534"/>
                </a:cubicBezTo>
                <a:cubicBezTo>
                  <a:pt x="267" y="533"/>
                  <a:pt x="271" y="532"/>
                  <a:pt x="275" y="531"/>
                </a:cubicBezTo>
                <a:cubicBezTo>
                  <a:pt x="278" y="531"/>
                  <a:pt x="283" y="530"/>
                  <a:pt x="287" y="530"/>
                </a:cubicBezTo>
                <a:cubicBezTo>
                  <a:pt x="287" y="530"/>
                  <a:pt x="287" y="530"/>
                  <a:pt x="287" y="530"/>
                </a:cubicBezTo>
                <a:cubicBezTo>
                  <a:pt x="287" y="530"/>
                  <a:pt x="287" y="530"/>
                  <a:pt x="287" y="530"/>
                </a:cubicBezTo>
                <a:cubicBezTo>
                  <a:pt x="292" y="530"/>
                  <a:pt x="296" y="531"/>
                  <a:pt x="300" y="531"/>
                </a:cubicBezTo>
                <a:cubicBezTo>
                  <a:pt x="304" y="532"/>
                  <a:pt x="307" y="533"/>
                  <a:pt x="310" y="534"/>
                </a:cubicBezTo>
                <a:cubicBezTo>
                  <a:pt x="313" y="535"/>
                  <a:pt x="315" y="537"/>
                  <a:pt x="317" y="538"/>
                </a:cubicBezTo>
                <a:cubicBezTo>
                  <a:pt x="319" y="540"/>
                  <a:pt x="319" y="541"/>
                  <a:pt x="319" y="543"/>
                </a:cubicBezTo>
                <a:cubicBezTo>
                  <a:pt x="319" y="543"/>
                  <a:pt x="319" y="543"/>
                  <a:pt x="319" y="594"/>
                </a:cubicBezTo>
                <a:cubicBezTo>
                  <a:pt x="319" y="595"/>
                  <a:pt x="319" y="596"/>
                  <a:pt x="319" y="597"/>
                </a:cubicBezTo>
                <a:close/>
                <a:moveTo>
                  <a:pt x="314" y="542"/>
                </a:moveTo>
                <a:cubicBezTo>
                  <a:pt x="314" y="538"/>
                  <a:pt x="302" y="534"/>
                  <a:pt x="287" y="534"/>
                </a:cubicBezTo>
                <a:cubicBezTo>
                  <a:pt x="272" y="534"/>
                  <a:pt x="261" y="538"/>
                  <a:pt x="261" y="542"/>
                </a:cubicBezTo>
                <a:cubicBezTo>
                  <a:pt x="261" y="546"/>
                  <a:pt x="272" y="549"/>
                  <a:pt x="287" y="550"/>
                </a:cubicBezTo>
                <a:cubicBezTo>
                  <a:pt x="302" y="549"/>
                  <a:pt x="314" y="546"/>
                  <a:pt x="314" y="542"/>
                </a:cubicBezTo>
                <a:close/>
                <a:moveTo>
                  <a:pt x="389" y="104"/>
                </a:moveTo>
                <a:cubicBezTo>
                  <a:pt x="392" y="103"/>
                  <a:pt x="395" y="102"/>
                  <a:pt x="396" y="100"/>
                </a:cubicBezTo>
                <a:cubicBezTo>
                  <a:pt x="397" y="100"/>
                  <a:pt x="398" y="99"/>
                  <a:pt x="398" y="98"/>
                </a:cubicBezTo>
                <a:cubicBezTo>
                  <a:pt x="398" y="98"/>
                  <a:pt x="399" y="97"/>
                  <a:pt x="399" y="97"/>
                </a:cubicBezTo>
                <a:cubicBezTo>
                  <a:pt x="382" y="107"/>
                  <a:pt x="382" y="107"/>
                  <a:pt x="382" y="107"/>
                </a:cubicBezTo>
                <a:cubicBezTo>
                  <a:pt x="384" y="106"/>
                  <a:pt x="387" y="105"/>
                  <a:pt x="389" y="104"/>
                </a:cubicBezTo>
                <a:close/>
                <a:moveTo>
                  <a:pt x="519" y="626"/>
                </a:moveTo>
                <a:cubicBezTo>
                  <a:pt x="519" y="626"/>
                  <a:pt x="519" y="626"/>
                  <a:pt x="519" y="646"/>
                </a:cubicBezTo>
                <a:cubicBezTo>
                  <a:pt x="497" y="644"/>
                  <a:pt x="476" y="642"/>
                  <a:pt x="454" y="638"/>
                </a:cubicBezTo>
                <a:cubicBezTo>
                  <a:pt x="454" y="634"/>
                  <a:pt x="454" y="631"/>
                  <a:pt x="454" y="626"/>
                </a:cubicBezTo>
                <a:cubicBezTo>
                  <a:pt x="454" y="625"/>
                  <a:pt x="455" y="623"/>
                  <a:pt x="457" y="621"/>
                </a:cubicBezTo>
                <a:cubicBezTo>
                  <a:pt x="458" y="620"/>
                  <a:pt x="461" y="618"/>
                  <a:pt x="464" y="617"/>
                </a:cubicBezTo>
                <a:cubicBezTo>
                  <a:pt x="467" y="616"/>
                  <a:pt x="470" y="615"/>
                  <a:pt x="474" y="615"/>
                </a:cubicBezTo>
                <a:cubicBezTo>
                  <a:pt x="478" y="614"/>
                  <a:pt x="482" y="614"/>
                  <a:pt x="486" y="614"/>
                </a:cubicBezTo>
                <a:cubicBezTo>
                  <a:pt x="486" y="614"/>
                  <a:pt x="487" y="614"/>
                  <a:pt x="487" y="614"/>
                </a:cubicBezTo>
                <a:cubicBezTo>
                  <a:pt x="487" y="614"/>
                  <a:pt x="487" y="614"/>
                  <a:pt x="487" y="614"/>
                </a:cubicBezTo>
                <a:cubicBezTo>
                  <a:pt x="491" y="614"/>
                  <a:pt x="495" y="614"/>
                  <a:pt x="499" y="615"/>
                </a:cubicBezTo>
                <a:cubicBezTo>
                  <a:pt x="503" y="615"/>
                  <a:pt x="506" y="616"/>
                  <a:pt x="509" y="617"/>
                </a:cubicBezTo>
                <a:cubicBezTo>
                  <a:pt x="512" y="618"/>
                  <a:pt x="515" y="620"/>
                  <a:pt x="516" y="621"/>
                </a:cubicBezTo>
                <a:cubicBezTo>
                  <a:pt x="518" y="623"/>
                  <a:pt x="519" y="625"/>
                  <a:pt x="519" y="626"/>
                </a:cubicBezTo>
                <a:close/>
                <a:moveTo>
                  <a:pt x="513" y="625"/>
                </a:moveTo>
                <a:cubicBezTo>
                  <a:pt x="513" y="621"/>
                  <a:pt x="501" y="617"/>
                  <a:pt x="487" y="617"/>
                </a:cubicBezTo>
                <a:cubicBezTo>
                  <a:pt x="472" y="617"/>
                  <a:pt x="460" y="621"/>
                  <a:pt x="460" y="625"/>
                </a:cubicBezTo>
                <a:cubicBezTo>
                  <a:pt x="460" y="629"/>
                  <a:pt x="472" y="633"/>
                  <a:pt x="487" y="633"/>
                </a:cubicBezTo>
                <a:cubicBezTo>
                  <a:pt x="501" y="633"/>
                  <a:pt x="513" y="629"/>
                  <a:pt x="513" y="625"/>
                </a:cubicBezTo>
                <a:close/>
                <a:moveTo>
                  <a:pt x="151" y="437"/>
                </a:moveTo>
                <a:cubicBezTo>
                  <a:pt x="145" y="439"/>
                  <a:pt x="137" y="441"/>
                  <a:pt x="128" y="441"/>
                </a:cubicBezTo>
                <a:cubicBezTo>
                  <a:pt x="128" y="441"/>
                  <a:pt x="128" y="441"/>
                  <a:pt x="128" y="441"/>
                </a:cubicBezTo>
                <a:cubicBezTo>
                  <a:pt x="128" y="441"/>
                  <a:pt x="128" y="441"/>
                  <a:pt x="128" y="441"/>
                </a:cubicBezTo>
                <a:cubicBezTo>
                  <a:pt x="119" y="441"/>
                  <a:pt x="111" y="439"/>
                  <a:pt x="106" y="437"/>
                </a:cubicBezTo>
                <a:cubicBezTo>
                  <a:pt x="103" y="436"/>
                  <a:pt x="100" y="434"/>
                  <a:pt x="99" y="433"/>
                </a:cubicBezTo>
                <a:cubicBezTo>
                  <a:pt x="98" y="432"/>
                  <a:pt x="97" y="431"/>
                  <a:pt x="97" y="430"/>
                </a:cubicBezTo>
                <a:cubicBezTo>
                  <a:pt x="96" y="430"/>
                  <a:pt x="96" y="429"/>
                  <a:pt x="96" y="428"/>
                </a:cubicBezTo>
                <a:cubicBezTo>
                  <a:pt x="96" y="428"/>
                  <a:pt x="96" y="428"/>
                  <a:pt x="96" y="377"/>
                </a:cubicBezTo>
                <a:cubicBezTo>
                  <a:pt x="96" y="375"/>
                  <a:pt x="97" y="373"/>
                  <a:pt x="99" y="372"/>
                </a:cubicBezTo>
                <a:cubicBezTo>
                  <a:pt x="100" y="370"/>
                  <a:pt x="103" y="369"/>
                  <a:pt x="106" y="368"/>
                </a:cubicBezTo>
                <a:cubicBezTo>
                  <a:pt x="108" y="367"/>
                  <a:pt x="112" y="366"/>
                  <a:pt x="116" y="365"/>
                </a:cubicBezTo>
                <a:cubicBezTo>
                  <a:pt x="120" y="365"/>
                  <a:pt x="124" y="364"/>
                  <a:pt x="128" y="364"/>
                </a:cubicBezTo>
                <a:cubicBezTo>
                  <a:pt x="128" y="364"/>
                  <a:pt x="128" y="364"/>
                  <a:pt x="128" y="364"/>
                </a:cubicBezTo>
                <a:cubicBezTo>
                  <a:pt x="128" y="364"/>
                  <a:pt x="128" y="364"/>
                  <a:pt x="128" y="364"/>
                </a:cubicBezTo>
                <a:cubicBezTo>
                  <a:pt x="133" y="364"/>
                  <a:pt x="137" y="365"/>
                  <a:pt x="141" y="365"/>
                </a:cubicBezTo>
                <a:cubicBezTo>
                  <a:pt x="145" y="366"/>
                  <a:pt x="148" y="367"/>
                  <a:pt x="151" y="368"/>
                </a:cubicBezTo>
                <a:cubicBezTo>
                  <a:pt x="154" y="369"/>
                  <a:pt x="156" y="370"/>
                  <a:pt x="158" y="372"/>
                </a:cubicBezTo>
                <a:cubicBezTo>
                  <a:pt x="160" y="373"/>
                  <a:pt x="161" y="375"/>
                  <a:pt x="161" y="377"/>
                </a:cubicBezTo>
                <a:cubicBezTo>
                  <a:pt x="161" y="377"/>
                  <a:pt x="161" y="377"/>
                  <a:pt x="161" y="428"/>
                </a:cubicBezTo>
                <a:cubicBezTo>
                  <a:pt x="161" y="429"/>
                  <a:pt x="160" y="430"/>
                  <a:pt x="160" y="430"/>
                </a:cubicBezTo>
                <a:cubicBezTo>
                  <a:pt x="159" y="431"/>
                  <a:pt x="159" y="432"/>
                  <a:pt x="158" y="433"/>
                </a:cubicBezTo>
                <a:cubicBezTo>
                  <a:pt x="156" y="434"/>
                  <a:pt x="154" y="436"/>
                  <a:pt x="151" y="437"/>
                </a:cubicBezTo>
                <a:close/>
                <a:moveTo>
                  <a:pt x="155" y="376"/>
                </a:moveTo>
                <a:cubicBezTo>
                  <a:pt x="155" y="371"/>
                  <a:pt x="143" y="368"/>
                  <a:pt x="128" y="368"/>
                </a:cubicBezTo>
                <a:cubicBezTo>
                  <a:pt x="114" y="368"/>
                  <a:pt x="102" y="371"/>
                  <a:pt x="102" y="376"/>
                </a:cubicBezTo>
                <a:cubicBezTo>
                  <a:pt x="102" y="380"/>
                  <a:pt x="114" y="383"/>
                  <a:pt x="128" y="383"/>
                </a:cubicBezTo>
                <a:cubicBezTo>
                  <a:pt x="143" y="383"/>
                  <a:pt x="155" y="380"/>
                  <a:pt x="155" y="376"/>
                </a:cubicBezTo>
                <a:close/>
                <a:moveTo>
                  <a:pt x="437" y="621"/>
                </a:moveTo>
                <a:cubicBezTo>
                  <a:pt x="435" y="620"/>
                  <a:pt x="433" y="618"/>
                  <a:pt x="430" y="617"/>
                </a:cubicBezTo>
                <a:cubicBezTo>
                  <a:pt x="427" y="616"/>
                  <a:pt x="423" y="615"/>
                  <a:pt x="420" y="615"/>
                </a:cubicBezTo>
                <a:cubicBezTo>
                  <a:pt x="416" y="614"/>
                  <a:pt x="412" y="614"/>
                  <a:pt x="407" y="614"/>
                </a:cubicBezTo>
                <a:cubicBezTo>
                  <a:pt x="407" y="614"/>
                  <a:pt x="407" y="614"/>
                  <a:pt x="407" y="614"/>
                </a:cubicBezTo>
                <a:cubicBezTo>
                  <a:pt x="407" y="614"/>
                  <a:pt x="407" y="614"/>
                  <a:pt x="407" y="614"/>
                </a:cubicBezTo>
                <a:cubicBezTo>
                  <a:pt x="403" y="614"/>
                  <a:pt x="398" y="614"/>
                  <a:pt x="395" y="615"/>
                </a:cubicBezTo>
                <a:cubicBezTo>
                  <a:pt x="391" y="615"/>
                  <a:pt x="387" y="616"/>
                  <a:pt x="384" y="617"/>
                </a:cubicBezTo>
                <a:cubicBezTo>
                  <a:pt x="382" y="618"/>
                  <a:pt x="380" y="619"/>
                  <a:pt x="379" y="620"/>
                </a:cubicBezTo>
                <a:cubicBezTo>
                  <a:pt x="380" y="621"/>
                  <a:pt x="382" y="621"/>
                  <a:pt x="383" y="622"/>
                </a:cubicBezTo>
                <a:cubicBezTo>
                  <a:pt x="388" y="619"/>
                  <a:pt x="397" y="617"/>
                  <a:pt x="407" y="617"/>
                </a:cubicBezTo>
                <a:cubicBezTo>
                  <a:pt x="422" y="617"/>
                  <a:pt x="434" y="621"/>
                  <a:pt x="434" y="625"/>
                </a:cubicBezTo>
                <a:cubicBezTo>
                  <a:pt x="434" y="628"/>
                  <a:pt x="429" y="630"/>
                  <a:pt x="421" y="631"/>
                </a:cubicBezTo>
                <a:cubicBezTo>
                  <a:pt x="427" y="633"/>
                  <a:pt x="433" y="634"/>
                  <a:pt x="439" y="635"/>
                </a:cubicBezTo>
                <a:cubicBezTo>
                  <a:pt x="439" y="626"/>
                  <a:pt x="439" y="626"/>
                  <a:pt x="439" y="626"/>
                </a:cubicBezTo>
                <a:cubicBezTo>
                  <a:pt x="439" y="625"/>
                  <a:pt x="438" y="623"/>
                  <a:pt x="437" y="621"/>
                </a:cubicBezTo>
                <a:close/>
                <a:moveTo>
                  <a:pt x="296" y="347"/>
                </a:moveTo>
                <a:cubicBezTo>
                  <a:pt x="296" y="346"/>
                  <a:pt x="295" y="346"/>
                  <a:pt x="295" y="345"/>
                </a:cubicBezTo>
                <a:cubicBezTo>
                  <a:pt x="295" y="345"/>
                  <a:pt x="295" y="345"/>
                  <a:pt x="295" y="294"/>
                </a:cubicBezTo>
                <a:cubicBezTo>
                  <a:pt x="295" y="292"/>
                  <a:pt x="296" y="290"/>
                  <a:pt x="298" y="289"/>
                </a:cubicBezTo>
                <a:cubicBezTo>
                  <a:pt x="300" y="287"/>
                  <a:pt x="302" y="286"/>
                  <a:pt x="305" y="285"/>
                </a:cubicBezTo>
                <a:cubicBezTo>
                  <a:pt x="308" y="284"/>
                  <a:pt x="311" y="283"/>
                  <a:pt x="315" y="282"/>
                </a:cubicBezTo>
                <a:cubicBezTo>
                  <a:pt x="319" y="281"/>
                  <a:pt x="323" y="281"/>
                  <a:pt x="328" y="281"/>
                </a:cubicBezTo>
                <a:cubicBezTo>
                  <a:pt x="328" y="281"/>
                  <a:pt x="328" y="281"/>
                  <a:pt x="328" y="281"/>
                </a:cubicBezTo>
                <a:cubicBezTo>
                  <a:pt x="328" y="281"/>
                  <a:pt x="328" y="281"/>
                  <a:pt x="328" y="281"/>
                </a:cubicBezTo>
                <a:cubicBezTo>
                  <a:pt x="332" y="281"/>
                  <a:pt x="336" y="281"/>
                  <a:pt x="340" y="282"/>
                </a:cubicBezTo>
                <a:cubicBezTo>
                  <a:pt x="344" y="283"/>
                  <a:pt x="348" y="284"/>
                  <a:pt x="350" y="285"/>
                </a:cubicBezTo>
                <a:cubicBezTo>
                  <a:pt x="353" y="286"/>
                  <a:pt x="356" y="287"/>
                  <a:pt x="357" y="289"/>
                </a:cubicBezTo>
                <a:cubicBezTo>
                  <a:pt x="359" y="290"/>
                  <a:pt x="360" y="292"/>
                  <a:pt x="360" y="294"/>
                </a:cubicBezTo>
                <a:cubicBezTo>
                  <a:pt x="360" y="294"/>
                  <a:pt x="360" y="294"/>
                  <a:pt x="360" y="345"/>
                </a:cubicBezTo>
                <a:cubicBezTo>
                  <a:pt x="360" y="346"/>
                  <a:pt x="360" y="346"/>
                  <a:pt x="359" y="347"/>
                </a:cubicBezTo>
                <a:cubicBezTo>
                  <a:pt x="359" y="348"/>
                  <a:pt x="358" y="349"/>
                  <a:pt x="357" y="350"/>
                </a:cubicBezTo>
                <a:cubicBezTo>
                  <a:pt x="356" y="351"/>
                  <a:pt x="353" y="353"/>
                  <a:pt x="350" y="354"/>
                </a:cubicBezTo>
                <a:cubicBezTo>
                  <a:pt x="345" y="356"/>
                  <a:pt x="337" y="357"/>
                  <a:pt x="328" y="357"/>
                </a:cubicBezTo>
                <a:cubicBezTo>
                  <a:pt x="328" y="357"/>
                  <a:pt x="328" y="357"/>
                  <a:pt x="328" y="357"/>
                </a:cubicBezTo>
                <a:cubicBezTo>
                  <a:pt x="328" y="357"/>
                  <a:pt x="328" y="357"/>
                  <a:pt x="328" y="357"/>
                </a:cubicBezTo>
                <a:cubicBezTo>
                  <a:pt x="319" y="357"/>
                  <a:pt x="311" y="356"/>
                  <a:pt x="305" y="354"/>
                </a:cubicBezTo>
                <a:cubicBezTo>
                  <a:pt x="302" y="353"/>
                  <a:pt x="300" y="351"/>
                  <a:pt x="298" y="350"/>
                </a:cubicBezTo>
                <a:cubicBezTo>
                  <a:pt x="297" y="349"/>
                  <a:pt x="297" y="348"/>
                  <a:pt x="296" y="347"/>
                </a:cubicBezTo>
                <a:close/>
                <a:moveTo>
                  <a:pt x="301" y="293"/>
                </a:moveTo>
                <a:cubicBezTo>
                  <a:pt x="301" y="297"/>
                  <a:pt x="313" y="300"/>
                  <a:pt x="328" y="300"/>
                </a:cubicBezTo>
                <a:cubicBezTo>
                  <a:pt x="342" y="300"/>
                  <a:pt x="354" y="297"/>
                  <a:pt x="354" y="293"/>
                </a:cubicBezTo>
                <a:cubicBezTo>
                  <a:pt x="354" y="288"/>
                  <a:pt x="342" y="285"/>
                  <a:pt x="328" y="285"/>
                </a:cubicBezTo>
                <a:cubicBezTo>
                  <a:pt x="313" y="285"/>
                  <a:pt x="301" y="288"/>
                  <a:pt x="301" y="293"/>
                </a:cubicBezTo>
                <a:close/>
                <a:moveTo>
                  <a:pt x="337" y="267"/>
                </a:moveTo>
                <a:cubicBezTo>
                  <a:pt x="336" y="266"/>
                  <a:pt x="335" y="265"/>
                  <a:pt x="335" y="264"/>
                </a:cubicBezTo>
                <a:cubicBezTo>
                  <a:pt x="335" y="263"/>
                  <a:pt x="334" y="262"/>
                  <a:pt x="334" y="262"/>
                </a:cubicBezTo>
                <a:cubicBezTo>
                  <a:pt x="334" y="262"/>
                  <a:pt x="334" y="262"/>
                  <a:pt x="334" y="211"/>
                </a:cubicBezTo>
                <a:cubicBezTo>
                  <a:pt x="334" y="209"/>
                  <a:pt x="335" y="207"/>
                  <a:pt x="337" y="206"/>
                </a:cubicBezTo>
                <a:cubicBezTo>
                  <a:pt x="339" y="204"/>
                  <a:pt x="341" y="203"/>
                  <a:pt x="344" y="202"/>
                </a:cubicBezTo>
                <a:cubicBezTo>
                  <a:pt x="347" y="201"/>
                  <a:pt x="350" y="200"/>
                  <a:pt x="354" y="199"/>
                </a:cubicBezTo>
                <a:cubicBezTo>
                  <a:pt x="358" y="198"/>
                  <a:pt x="362" y="198"/>
                  <a:pt x="367" y="198"/>
                </a:cubicBezTo>
                <a:cubicBezTo>
                  <a:pt x="367" y="198"/>
                  <a:pt x="367" y="198"/>
                  <a:pt x="367" y="198"/>
                </a:cubicBezTo>
                <a:cubicBezTo>
                  <a:pt x="367" y="198"/>
                  <a:pt x="367" y="198"/>
                  <a:pt x="367" y="198"/>
                </a:cubicBezTo>
                <a:cubicBezTo>
                  <a:pt x="371" y="198"/>
                  <a:pt x="375" y="198"/>
                  <a:pt x="379" y="199"/>
                </a:cubicBezTo>
                <a:cubicBezTo>
                  <a:pt x="383" y="200"/>
                  <a:pt x="386" y="201"/>
                  <a:pt x="389" y="202"/>
                </a:cubicBezTo>
                <a:cubicBezTo>
                  <a:pt x="392" y="203"/>
                  <a:pt x="395" y="204"/>
                  <a:pt x="396" y="206"/>
                </a:cubicBezTo>
                <a:cubicBezTo>
                  <a:pt x="398" y="207"/>
                  <a:pt x="399" y="209"/>
                  <a:pt x="399" y="211"/>
                </a:cubicBezTo>
                <a:cubicBezTo>
                  <a:pt x="399" y="211"/>
                  <a:pt x="399" y="211"/>
                  <a:pt x="399" y="262"/>
                </a:cubicBezTo>
                <a:cubicBezTo>
                  <a:pt x="399" y="262"/>
                  <a:pt x="399" y="263"/>
                  <a:pt x="398" y="264"/>
                </a:cubicBezTo>
                <a:cubicBezTo>
                  <a:pt x="398" y="265"/>
                  <a:pt x="397" y="266"/>
                  <a:pt x="396" y="267"/>
                </a:cubicBezTo>
                <a:cubicBezTo>
                  <a:pt x="395" y="268"/>
                  <a:pt x="392" y="269"/>
                  <a:pt x="389" y="271"/>
                </a:cubicBezTo>
                <a:cubicBezTo>
                  <a:pt x="384" y="273"/>
                  <a:pt x="376" y="274"/>
                  <a:pt x="367" y="274"/>
                </a:cubicBezTo>
                <a:cubicBezTo>
                  <a:pt x="367" y="274"/>
                  <a:pt x="367" y="274"/>
                  <a:pt x="367" y="274"/>
                </a:cubicBezTo>
                <a:cubicBezTo>
                  <a:pt x="367" y="274"/>
                  <a:pt x="367" y="274"/>
                  <a:pt x="367" y="274"/>
                </a:cubicBezTo>
                <a:cubicBezTo>
                  <a:pt x="358" y="274"/>
                  <a:pt x="350" y="273"/>
                  <a:pt x="344" y="271"/>
                </a:cubicBezTo>
                <a:cubicBezTo>
                  <a:pt x="341" y="269"/>
                  <a:pt x="339" y="268"/>
                  <a:pt x="337" y="267"/>
                </a:cubicBezTo>
                <a:close/>
                <a:moveTo>
                  <a:pt x="340" y="209"/>
                </a:moveTo>
                <a:cubicBezTo>
                  <a:pt x="340" y="214"/>
                  <a:pt x="352" y="217"/>
                  <a:pt x="367" y="217"/>
                </a:cubicBezTo>
                <a:cubicBezTo>
                  <a:pt x="381" y="217"/>
                  <a:pt x="393" y="214"/>
                  <a:pt x="393" y="209"/>
                </a:cubicBezTo>
                <a:cubicBezTo>
                  <a:pt x="393" y="205"/>
                  <a:pt x="381" y="202"/>
                  <a:pt x="367" y="202"/>
                </a:cubicBezTo>
                <a:cubicBezTo>
                  <a:pt x="352" y="202"/>
                  <a:pt x="340" y="205"/>
                  <a:pt x="340" y="209"/>
                </a:cubicBezTo>
                <a:close/>
                <a:moveTo>
                  <a:pt x="287" y="274"/>
                </a:moveTo>
                <a:cubicBezTo>
                  <a:pt x="278" y="274"/>
                  <a:pt x="270" y="273"/>
                  <a:pt x="264" y="271"/>
                </a:cubicBezTo>
                <a:cubicBezTo>
                  <a:pt x="261" y="269"/>
                  <a:pt x="259" y="268"/>
                  <a:pt x="257" y="267"/>
                </a:cubicBezTo>
                <a:cubicBezTo>
                  <a:pt x="257" y="266"/>
                  <a:pt x="256" y="265"/>
                  <a:pt x="256" y="264"/>
                </a:cubicBezTo>
                <a:cubicBezTo>
                  <a:pt x="255" y="263"/>
                  <a:pt x="255" y="262"/>
                  <a:pt x="255" y="262"/>
                </a:cubicBezTo>
                <a:cubicBezTo>
                  <a:pt x="255" y="262"/>
                  <a:pt x="255" y="262"/>
                  <a:pt x="255" y="211"/>
                </a:cubicBezTo>
                <a:cubicBezTo>
                  <a:pt x="255" y="209"/>
                  <a:pt x="256" y="207"/>
                  <a:pt x="257" y="206"/>
                </a:cubicBezTo>
                <a:cubicBezTo>
                  <a:pt x="259" y="204"/>
                  <a:pt x="261" y="203"/>
                  <a:pt x="264" y="202"/>
                </a:cubicBezTo>
                <a:cubicBezTo>
                  <a:pt x="267" y="201"/>
                  <a:pt x="271" y="200"/>
                  <a:pt x="275" y="199"/>
                </a:cubicBezTo>
                <a:cubicBezTo>
                  <a:pt x="278" y="198"/>
                  <a:pt x="283" y="198"/>
                  <a:pt x="287" y="198"/>
                </a:cubicBezTo>
                <a:cubicBezTo>
                  <a:pt x="287" y="198"/>
                  <a:pt x="287" y="198"/>
                  <a:pt x="287" y="198"/>
                </a:cubicBezTo>
                <a:cubicBezTo>
                  <a:pt x="287" y="198"/>
                  <a:pt x="287" y="198"/>
                  <a:pt x="287" y="198"/>
                </a:cubicBezTo>
                <a:cubicBezTo>
                  <a:pt x="292" y="198"/>
                  <a:pt x="296" y="198"/>
                  <a:pt x="300" y="199"/>
                </a:cubicBezTo>
                <a:cubicBezTo>
                  <a:pt x="304" y="200"/>
                  <a:pt x="307" y="201"/>
                  <a:pt x="310" y="202"/>
                </a:cubicBezTo>
                <a:cubicBezTo>
                  <a:pt x="313" y="203"/>
                  <a:pt x="315" y="204"/>
                  <a:pt x="317" y="206"/>
                </a:cubicBezTo>
                <a:cubicBezTo>
                  <a:pt x="319" y="207"/>
                  <a:pt x="319" y="209"/>
                  <a:pt x="319" y="211"/>
                </a:cubicBezTo>
                <a:cubicBezTo>
                  <a:pt x="319" y="211"/>
                  <a:pt x="319" y="211"/>
                  <a:pt x="319" y="262"/>
                </a:cubicBezTo>
                <a:cubicBezTo>
                  <a:pt x="319" y="262"/>
                  <a:pt x="319" y="263"/>
                  <a:pt x="319" y="264"/>
                </a:cubicBezTo>
                <a:cubicBezTo>
                  <a:pt x="318" y="265"/>
                  <a:pt x="318" y="266"/>
                  <a:pt x="317" y="267"/>
                </a:cubicBezTo>
                <a:cubicBezTo>
                  <a:pt x="315" y="268"/>
                  <a:pt x="313" y="269"/>
                  <a:pt x="310" y="271"/>
                </a:cubicBezTo>
                <a:cubicBezTo>
                  <a:pt x="304" y="273"/>
                  <a:pt x="296" y="274"/>
                  <a:pt x="287" y="274"/>
                </a:cubicBezTo>
                <a:cubicBezTo>
                  <a:pt x="287" y="274"/>
                  <a:pt x="287" y="274"/>
                  <a:pt x="287" y="274"/>
                </a:cubicBezTo>
                <a:cubicBezTo>
                  <a:pt x="287" y="274"/>
                  <a:pt x="287" y="274"/>
                  <a:pt x="287" y="274"/>
                </a:cubicBezTo>
                <a:close/>
                <a:moveTo>
                  <a:pt x="287" y="217"/>
                </a:moveTo>
                <a:cubicBezTo>
                  <a:pt x="302" y="217"/>
                  <a:pt x="314" y="214"/>
                  <a:pt x="314" y="209"/>
                </a:cubicBezTo>
                <a:cubicBezTo>
                  <a:pt x="314" y="205"/>
                  <a:pt x="302" y="202"/>
                  <a:pt x="287" y="202"/>
                </a:cubicBezTo>
                <a:cubicBezTo>
                  <a:pt x="272" y="202"/>
                  <a:pt x="261" y="205"/>
                  <a:pt x="261" y="209"/>
                </a:cubicBezTo>
                <a:cubicBezTo>
                  <a:pt x="261" y="214"/>
                  <a:pt x="272" y="217"/>
                  <a:pt x="287" y="217"/>
                </a:cubicBezTo>
                <a:close/>
                <a:moveTo>
                  <a:pt x="407" y="357"/>
                </a:moveTo>
                <a:cubicBezTo>
                  <a:pt x="398" y="357"/>
                  <a:pt x="390" y="356"/>
                  <a:pt x="384" y="354"/>
                </a:cubicBezTo>
                <a:cubicBezTo>
                  <a:pt x="381" y="353"/>
                  <a:pt x="379" y="351"/>
                  <a:pt x="377" y="350"/>
                </a:cubicBezTo>
                <a:cubicBezTo>
                  <a:pt x="377" y="349"/>
                  <a:pt x="376" y="348"/>
                  <a:pt x="376" y="347"/>
                </a:cubicBezTo>
                <a:cubicBezTo>
                  <a:pt x="375" y="346"/>
                  <a:pt x="375" y="346"/>
                  <a:pt x="375" y="345"/>
                </a:cubicBezTo>
                <a:cubicBezTo>
                  <a:pt x="375" y="345"/>
                  <a:pt x="375" y="345"/>
                  <a:pt x="375" y="294"/>
                </a:cubicBezTo>
                <a:cubicBezTo>
                  <a:pt x="375" y="292"/>
                  <a:pt x="376" y="290"/>
                  <a:pt x="377" y="289"/>
                </a:cubicBezTo>
                <a:cubicBezTo>
                  <a:pt x="379" y="287"/>
                  <a:pt x="381" y="286"/>
                  <a:pt x="384" y="285"/>
                </a:cubicBezTo>
                <a:cubicBezTo>
                  <a:pt x="387" y="284"/>
                  <a:pt x="391" y="283"/>
                  <a:pt x="395" y="282"/>
                </a:cubicBezTo>
                <a:cubicBezTo>
                  <a:pt x="398" y="281"/>
                  <a:pt x="403" y="281"/>
                  <a:pt x="407" y="281"/>
                </a:cubicBezTo>
                <a:cubicBezTo>
                  <a:pt x="407" y="281"/>
                  <a:pt x="407" y="281"/>
                  <a:pt x="407" y="281"/>
                </a:cubicBezTo>
                <a:cubicBezTo>
                  <a:pt x="407" y="281"/>
                  <a:pt x="407" y="281"/>
                  <a:pt x="407" y="281"/>
                </a:cubicBezTo>
                <a:cubicBezTo>
                  <a:pt x="412" y="281"/>
                  <a:pt x="416" y="281"/>
                  <a:pt x="420" y="282"/>
                </a:cubicBezTo>
                <a:cubicBezTo>
                  <a:pt x="423" y="283"/>
                  <a:pt x="427" y="284"/>
                  <a:pt x="430" y="285"/>
                </a:cubicBezTo>
                <a:cubicBezTo>
                  <a:pt x="433" y="286"/>
                  <a:pt x="435" y="287"/>
                  <a:pt x="437" y="289"/>
                </a:cubicBezTo>
                <a:cubicBezTo>
                  <a:pt x="438" y="290"/>
                  <a:pt x="439" y="292"/>
                  <a:pt x="439" y="294"/>
                </a:cubicBezTo>
                <a:cubicBezTo>
                  <a:pt x="439" y="294"/>
                  <a:pt x="439" y="294"/>
                  <a:pt x="439" y="345"/>
                </a:cubicBezTo>
                <a:cubicBezTo>
                  <a:pt x="439" y="346"/>
                  <a:pt x="439" y="346"/>
                  <a:pt x="439" y="347"/>
                </a:cubicBezTo>
                <a:cubicBezTo>
                  <a:pt x="438" y="348"/>
                  <a:pt x="438" y="349"/>
                  <a:pt x="437" y="350"/>
                </a:cubicBezTo>
                <a:cubicBezTo>
                  <a:pt x="435" y="351"/>
                  <a:pt x="433" y="353"/>
                  <a:pt x="430" y="354"/>
                </a:cubicBezTo>
                <a:cubicBezTo>
                  <a:pt x="424" y="356"/>
                  <a:pt x="416" y="357"/>
                  <a:pt x="407" y="357"/>
                </a:cubicBezTo>
                <a:cubicBezTo>
                  <a:pt x="407" y="357"/>
                  <a:pt x="407" y="357"/>
                  <a:pt x="407" y="357"/>
                </a:cubicBezTo>
                <a:cubicBezTo>
                  <a:pt x="407" y="357"/>
                  <a:pt x="407" y="357"/>
                  <a:pt x="407" y="357"/>
                </a:cubicBezTo>
                <a:close/>
                <a:moveTo>
                  <a:pt x="407" y="300"/>
                </a:moveTo>
                <a:cubicBezTo>
                  <a:pt x="422" y="300"/>
                  <a:pt x="434" y="297"/>
                  <a:pt x="434" y="293"/>
                </a:cubicBezTo>
                <a:cubicBezTo>
                  <a:pt x="434" y="288"/>
                  <a:pt x="422" y="285"/>
                  <a:pt x="407" y="285"/>
                </a:cubicBezTo>
                <a:cubicBezTo>
                  <a:pt x="392" y="285"/>
                  <a:pt x="381" y="288"/>
                  <a:pt x="381" y="293"/>
                </a:cubicBezTo>
                <a:cubicBezTo>
                  <a:pt x="381" y="297"/>
                  <a:pt x="392" y="300"/>
                  <a:pt x="407" y="300"/>
                </a:cubicBezTo>
                <a:close/>
                <a:moveTo>
                  <a:pt x="335" y="430"/>
                </a:moveTo>
                <a:cubicBezTo>
                  <a:pt x="335" y="430"/>
                  <a:pt x="334" y="429"/>
                  <a:pt x="334" y="428"/>
                </a:cubicBezTo>
                <a:cubicBezTo>
                  <a:pt x="334" y="428"/>
                  <a:pt x="334" y="428"/>
                  <a:pt x="334" y="377"/>
                </a:cubicBezTo>
                <a:cubicBezTo>
                  <a:pt x="334" y="375"/>
                  <a:pt x="335" y="373"/>
                  <a:pt x="337" y="372"/>
                </a:cubicBezTo>
                <a:cubicBezTo>
                  <a:pt x="339" y="370"/>
                  <a:pt x="341" y="369"/>
                  <a:pt x="344" y="368"/>
                </a:cubicBezTo>
                <a:cubicBezTo>
                  <a:pt x="347" y="367"/>
                  <a:pt x="350" y="366"/>
                  <a:pt x="354" y="365"/>
                </a:cubicBezTo>
                <a:cubicBezTo>
                  <a:pt x="358" y="365"/>
                  <a:pt x="362" y="364"/>
                  <a:pt x="367" y="364"/>
                </a:cubicBezTo>
                <a:cubicBezTo>
                  <a:pt x="367" y="364"/>
                  <a:pt x="367" y="364"/>
                  <a:pt x="367" y="364"/>
                </a:cubicBezTo>
                <a:cubicBezTo>
                  <a:pt x="367" y="364"/>
                  <a:pt x="367" y="364"/>
                  <a:pt x="367" y="364"/>
                </a:cubicBezTo>
                <a:cubicBezTo>
                  <a:pt x="371" y="364"/>
                  <a:pt x="375" y="365"/>
                  <a:pt x="379" y="365"/>
                </a:cubicBezTo>
                <a:cubicBezTo>
                  <a:pt x="383" y="366"/>
                  <a:pt x="386" y="367"/>
                  <a:pt x="389" y="368"/>
                </a:cubicBezTo>
                <a:cubicBezTo>
                  <a:pt x="392" y="369"/>
                  <a:pt x="395" y="370"/>
                  <a:pt x="396" y="372"/>
                </a:cubicBezTo>
                <a:cubicBezTo>
                  <a:pt x="398" y="373"/>
                  <a:pt x="399" y="375"/>
                  <a:pt x="399" y="377"/>
                </a:cubicBezTo>
                <a:cubicBezTo>
                  <a:pt x="399" y="377"/>
                  <a:pt x="399" y="377"/>
                  <a:pt x="399" y="428"/>
                </a:cubicBezTo>
                <a:cubicBezTo>
                  <a:pt x="399" y="429"/>
                  <a:pt x="399" y="430"/>
                  <a:pt x="398" y="430"/>
                </a:cubicBezTo>
                <a:cubicBezTo>
                  <a:pt x="398" y="431"/>
                  <a:pt x="397" y="432"/>
                  <a:pt x="396" y="433"/>
                </a:cubicBezTo>
                <a:cubicBezTo>
                  <a:pt x="395" y="434"/>
                  <a:pt x="392" y="436"/>
                  <a:pt x="389" y="437"/>
                </a:cubicBezTo>
                <a:cubicBezTo>
                  <a:pt x="384" y="439"/>
                  <a:pt x="376" y="441"/>
                  <a:pt x="367" y="441"/>
                </a:cubicBezTo>
                <a:cubicBezTo>
                  <a:pt x="367" y="441"/>
                  <a:pt x="367" y="441"/>
                  <a:pt x="367" y="441"/>
                </a:cubicBezTo>
                <a:cubicBezTo>
                  <a:pt x="367" y="441"/>
                  <a:pt x="367" y="441"/>
                  <a:pt x="367" y="441"/>
                </a:cubicBezTo>
                <a:cubicBezTo>
                  <a:pt x="358" y="441"/>
                  <a:pt x="350" y="439"/>
                  <a:pt x="344" y="437"/>
                </a:cubicBezTo>
                <a:cubicBezTo>
                  <a:pt x="341" y="436"/>
                  <a:pt x="339" y="434"/>
                  <a:pt x="337" y="433"/>
                </a:cubicBezTo>
                <a:cubicBezTo>
                  <a:pt x="336" y="432"/>
                  <a:pt x="335" y="431"/>
                  <a:pt x="335" y="430"/>
                </a:cubicBezTo>
                <a:close/>
                <a:moveTo>
                  <a:pt x="340" y="376"/>
                </a:moveTo>
                <a:cubicBezTo>
                  <a:pt x="340" y="380"/>
                  <a:pt x="352" y="383"/>
                  <a:pt x="367" y="383"/>
                </a:cubicBezTo>
                <a:cubicBezTo>
                  <a:pt x="381" y="383"/>
                  <a:pt x="393" y="380"/>
                  <a:pt x="393" y="376"/>
                </a:cubicBezTo>
                <a:cubicBezTo>
                  <a:pt x="393" y="371"/>
                  <a:pt x="381" y="368"/>
                  <a:pt x="367" y="368"/>
                </a:cubicBezTo>
                <a:cubicBezTo>
                  <a:pt x="352" y="368"/>
                  <a:pt x="340" y="371"/>
                  <a:pt x="340" y="376"/>
                </a:cubicBezTo>
                <a:close/>
                <a:moveTo>
                  <a:pt x="248" y="357"/>
                </a:moveTo>
                <a:cubicBezTo>
                  <a:pt x="239" y="357"/>
                  <a:pt x="231" y="356"/>
                  <a:pt x="225" y="354"/>
                </a:cubicBezTo>
                <a:cubicBezTo>
                  <a:pt x="223" y="353"/>
                  <a:pt x="220" y="351"/>
                  <a:pt x="219" y="350"/>
                </a:cubicBezTo>
                <a:cubicBezTo>
                  <a:pt x="218" y="349"/>
                  <a:pt x="217" y="348"/>
                  <a:pt x="217" y="347"/>
                </a:cubicBezTo>
                <a:cubicBezTo>
                  <a:pt x="216" y="346"/>
                  <a:pt x="216" y="346"/>
                  <a:pt x="216" y="345"/>
                </a:cubicBezTo>
                <a:cubicBezTo>
                  <a:pt x="216" y="345"/>
                  <a:pt x="216" y="345"/>
                  <a:pt x="216" y="294"/>
                </a:cubicBezTo>
                <a:cubicBezTo>
                  <a:pt x="216" y="292"/>
                  <a:pt x="217" y="290"/>
                  <a:pt x="219" y="289"/>
                </a:cubicBezTo>
                <a:cubicBezTo>
                  <a:pt x="220" y="287"/>
                  <a:pt x="223" y="286"/>
                  <a:pt x="225" y="285"/>
                </a:cubicBezTo>
                <a:cubicBezTo>
                  <a:pt x="228" y="284"/>
                  <a:pt x="232" y="283"/>
                  <a:pt x="236" y="282"/>
                </a:cubicBezTo>
                <a:cubicBezTo>
                  <a:pt x="240" y="281"/>
                  <a:pt x="244" y="281"/>
                  <a:pt x="248" y="281"/>
                </a:cubicBezTo>
                <a:cubicBezTo>
                  <a:pt x="248" y="281"/>
                  <a:pt x="248" y="281"/>
                  <a:pt x="248" y="281"/>
                </a:cubicBezTo>
                <a:cubicBezTo>
                  <a:pt x="248" y="281"/>
                  <a:pt x="248" y="281"/>
                  <a:pt x="248" y="281"/>
                </a:cubicBezTo>
                <a:cubicBezTo>
                  <a:pt x="253" y="281"/>
                  <a:pt x="257" y="281"/>
                  <a:pt x="261" y="282"/>
                </a:cubicBezTo>
                <a:cubicBezTo>
                  <a:pt x="265" y="283"/>
                  <a:pt x="268" y="284"/>
                  <a:pt x="271" y="285"/>
                </a:cubicBezTo>
                <a:cubicBezTo>
                  <a:pt x="274" y="286"/>
                  <a:pt x="276" y="287"/>
                  <a:pt x="278" y="289"/>
                </a:cubicBezTo>
                <a:cubicBezTo>
                  <a:pt x="280" y="290"/>
                  <a:pt x="280" y="292"/>
                  <a:pt x="280" y="294"/>
                </a:cubicBezTo>
                <a:cubicBezTo>
                  <a:pt x="280" y="294"/>
                  <a:pt x="280" y="294"/>
                  <a:pt x="280" y="345"/>
                </a:cubicBezTo>
                <a:cubicBezTo>
                  <a:pt x="280" y="346"/>
                  <a:pt x="280" y="346"/>
                  <a:pt x="280" y="347"/>
                </a:cubicBezTo>
                <a:cubicBezTo>
                  <a:pt x="279" y="348"/>
                  <a:pt x="279" y="349"/>
                  <a:pt x="278" y="350"/>
                </a:cubicBezTo>
                <a:cubicBezTo>
                  <a:pt x="276" y="351"/>
                  <a:pt x="274" y="353"/>
                  <a:pt x="271" y="354"/>
                </a:cubicBezTo>
                <a:cubicBezTo>
                  <a:pt x="265" y="356"/>
                  <a:pt x="257" y="357"/>
                  <a:pt x="248" y="357"/>
                </a:cubicBezTo>
                <a:cubicBezTo>
                  <a:pt x="248" y="357"/>
                  <a:pt x="248" y="357"/>
                  <a:pt x="248" y="357"/>
                </a:cubicBezTo>
                <a:cubicBezTo>
                  <a:pt x="248" y="357"/>
                  <a:pt x="248" y="357"/>
                  <a:pt x="248" y="357"/>
                </a:cubicBezTo>
                <a:close/>
                <a:moveTo>
                  <a:pt x="248" y="300"/>
                </a:moveTo>
                <a:cubicBezTo>
                  <a:pt x="263" y="300"/>
                  <a:pt x="275" y="297"/>
                  <a:pt x="275" y="293"/>
                </a:cubicBezTo>
                <a:cubicBezTo>
                  <a:pt x="275" y="288"/>
                  <a:pt x="263" y="285"/>
                  <a:pt x="248" y="285"/>
                </a:cubicBezTo>
                <a:cubicBezTo>
                  <a:pt x="234" y="285"/>
                  <a:pt x="222" y="288"/>
                  <a:pt x="222" y="293"/>
                </a:cubicBezTo>
                <a:cubicBezTo>
                  <a:pt x="222" y="297"/>
                  <a:pt x="234" y="300"/>
                  <a:pt x="248" y="300"/>
                </a:cubicBezTo>
                <a:close/>
                <a:moveTo>
                  <a:pt x="198" y="516"/>
                </a:moveTo>
                <a:cubicBezTo>
                  <a:pt x="197" y="517"/>
                  <a:pt x="194" y="519"/>
                  <a:pt x="192" y="520"/>
                </a:cubicBezTo>
                <a:cubicBezTo>
                  <a:pt x="188" y="521"/>
                  <a:pt x="184" y="522"/>
                  <a:pt x="180" y="523"/>
                </a:cubicBezTo>
                <a:cubicBezTo>
                  <a:pt x="165" y="512"/>
                  <a:pt x="150" y="501"/>
                  <a:pt x="137" y="489"/>
                </a:cubicBezTo>
                <a:cubicBezTo>
                  <a:pt x="137" y="482"/>
                  <a:pt x="137" y="473"/>
                  <a:pt x="137" y="460"/>
                </a:cubicBezTo>
                <a:cubicBezTo>
                  <a:pt x="137" y="458"/>
                  <a:pt x="137" y="457"/>
                  <a:pt x="139" y="455"/>
                </a:cubicBezTo>
                <a:cubicBezTo>
                  <a:pt x="141" y="454"/>
                  <a:pt x="143" y="452"/>
                  <a:pt x="146" y="451"/>
                </a:cubicBezTo>
                <a:cubicBezTo>
                  <a:pt x="149" y="450"/>
                  <a:pt x="152" y="449"/>
                  <a:pt x="156" y="448"/>
                </a:cubicBezTo>
                <a:cubicBezTo>
                  <a:pt x="160" y="448"/>
                  <a:pt x="164" y="447"/>
                  <a:pt x="169" y="447"/>
                </a:cubicBezTo>
                <a:cubicBezTo>
                  <a:pt x="169" y="447"/>
                  <a:pt x="169" y="447"/>
                  <a:pt x="169" y="447"/>
                </a:cubicBezTo>
                <a:cubicBezTo>
                  <a:pt x="169" y="447"/>
                  <a:pt x="169" y="447"/>
                  <a:pt x="169" y="447"/>
                </a:cubicBezTo>
                <a:cubicBezTo>
                  <a:pt x="173" y="447"/>
                  <a:pt x="177" y="448"/>
                  <a:pt x="181" y="448"/>
                </a:cubicBezTo>
                <a:cubicBezTo>
                  <a:pt x="185" y="449"/>
                  <a:pt x="189" y="450"/>
                  <a:pt x="192" y="451"/>
                </a:cubicBezTo>
                <a:cubicBezTo>
                  <a:pt x="194" y="452"/>
                  <a:pt x="197" y="454"/>
                  <a:pt x="198" y="455"/>
                </a:cubicBezTo>
                <a:cubicBezTo>
                  <a:pt x="200" y="457"/>
                  <a:pt x="201" y="458"/>
                  <a:pt x="201" y="460"/>
                </a:cubicBezTo>
                <a:cubicBezTo>
                  <a:pt x="201" y="460"/>
                  <a:pt x="201" y="460"/>
                  <a:pt x="201" y="511"/>
                </a:cubicBezTo>
                <a:cubicBezTo>
                  <a:pt x="201" y="512"/>
                  <a:pt x="201" y="513"/>
                  <a:pt x="200" y="514"/>
                </a:cubicBezTo>
                <a:cubicBezTo>
                  <a:pt x="200" y="514"/>
                  <a:pt x="199" y="515"/>
                  <a:pt x="198" y="516"/>
                </a:cubicBezTo>
                <a:close/>
                <a:moveTo>
                  <a:pt x="195" y="459"/>
                </a:moveTo>
                <a:cubicBezTo>
                  <a:pt x="195" y="455"/>
                  <a:pt x="183" y="451"/>
                  <a:pt x="169" y="451"/>
                </a:cubicBezTo>
                <a:cubicBezTo>
                  <a:pt x="154" y="451"/>
                  <a:pt x="142" y="455"/>
                  <a:pt x="142" y="459"/>
                </a:cubicBezTo>
                <a:cubicBezTo>
                  <a:pt x="142" y="463"/>
                  <a:pt x="154" y="466"/>
                  <a:pt x="169" y="466"/>
                </a:cubicBezTo>
                <a:cubicBezTo>
                  <a:pt x="183" y="466"/>
                  <a:pt x="195" y="463"/>
                  <a:pt x="195" y="459"/>
                </a:cubicBezTo>
                <a:close/>
                <a:moveTo>
                  <a:pt x="208" y="274"/>
                </a:moveTo>
                <a:cubicBezTo>
                  <a:pt x="208" y="274"/>
                  <a:pt x="208" y="274"/>
                  <a:pt x="208" y="274"/>
                </a:cubicBezTo>
                <a:cubicBezTo>
                  <a:pt x="217" y="274"/>
                  <a:pt x="225" y="273"/>
                  <a:pt x="231" y="271"/>
                </a:cubicBezTo>
                <a:cubicBezTo>
                  <a:pt x="233" y="269"/>
                  <a:pt x="236" y="268"/>
                  <a:pt x="237" y="267"/>
                </a:cubicBezTo>
                <a:cubicBezTo>
                  <a:pt x="238" y="266"/>
                  <a:pt x="239" y="265"/>
                  <a:pt x="239" y="264"/>
                </a:cubicBezTo>
                <a:cubicBezTo>
                  <a:pt x="240" y="263"/>
                  <a:pt x="240" y="262"/>
                  <a:pt x="240" y="262"/>
                </a:cubicBezTo>
                <a:cubicBezTo>
                  <a:pt x="240" y="211"/>
                  <a:pt x="240" y="211"/>
                  <a:pt x="240" y="211"/>
                </a:cubicBezTo>
                <a:cubicBezTo>
                  <a:pt x="240" y="209"/>
                  <a:pt x="239" y="207"/>
                  <a:pt x="237" y="206"/>
                </a:cubicBezTo>
                <a:cubicBezTo>
                  <a:pt x="236" y="204"/>
                  <a:pt x="233" y="203"/>
                  <a:pt x="231" y="202"/>
                </a:cubicBezTo>
                <a:cubicBezTo>
                  <a:pt x="228" y="201"/>
                  <a:pt x="225" y="200"/>
                  <a:pt x="221" y="199"/>
                </a:cubicBezTo>
                <a:cubicBezTo>
                  <a:pt x="216" y="202"/>
                  <a:pt x="216" y="202"/>
                  <a:pt x="216" y="202"/>
                </a:cubicBezTo>
                <a:cubicBezTo>
                  <a:pt x="227" y="203"/>
                  <a:pt x="234" y="206"/>
                  <a:pt x="234" y="209"/>
                </a:cubicBezTo>
                <a:cubicBezTo>
                  <a:pt x="234" y="214"/>
                  <a:pt x="222" y="217"/>
                  <a:pt x="208" y="217"/>
                </a:cubicBezTo>
                <a:cubicBezTo>
                  <a:pt x="202" y="217"/>
                  <a:pt x="197" y="217"/>
                  <a:pt x="193" y="216"/>
                </a:cubicBezTo>
                <a:cubicBezTo>
                  <a:pt x="176" y="226"/>
                  <a:pt x="176" y="226"/>
                  <a:pt x="176" y="226"/>
                </a:cubicBezTo>
                <a:cubicBezTo>
                  <a:pt x="176" y="262"/>
                  <a:pt x="176" y="262"/>
                  <a:pt x="176" y="262"/>
                </a:cubicBezTo>
                <a:cubicBezTo>
                  <a:pt x="176" y="262"/>
                  <a:pt x="176" y="263"/>
                  <a:pt x="176" y="264"/>
                </a:cubicBezTo>
                <a:cubicBezTo>
                  <a:pt x="177" y="265"/>
                  <a:pt x="177" y="266"/>
                  <a:pt x="178" y="267"/>
                </a:cubicBezTo>
                <a:cubicBezTo>
                  <a:pt x="180" y="268"/>
                  <a:pt x="182" y="269"/>
                  <a:pt x="185" y="271"/>
                </a:cubicBezTo>
                <a:cubicBezTo>
                  <a:pt x="191" y="273"/>
                  <a:pt x="199" y="274"/>
                  <a:pt x="208" y="274"/>
                </a:cubicBezTo>
                <a:cubicBezTo>
                  <a:pt x="208" y="274"/>
                  <a:pt x="208" y="274"/>
                  <a:pt x="208" y="274"/>
                </a:cubicBezTo>
                <a:close/>
                <a:moveTo>
                  <a:pt x="169" y="357"/>
                </a:moveTo>
                <a:cubicBezTo>
                  <a:pt x="160" y="357"/>
                  <a:pt x="152" y="356"/>
                  <a:pt x="146" y="354"/>
                </a:cubicBezTo>
                <a:cubicBezTo>
                  <a:pt x="143" y="353"/>
                  <a:pt x="141" y="351"/>
                  <a:pt x="139" y="350"/>
                </a:cubicBezTo>
                <a:cubicBezTo>
                  <a:pt x="138" y="349"/>
                  <a:pt x="138" y="348"/>
                  <a:pt x="137" y="347"/>
                </a:cubicBezTo>
                <a:cubicBezTo>
                  <a:pt x="137" y="346"/>
                  <a:pt x="137" y="346"/>
                  <a:pt x="137" y="345"/>
                </a:cubicBezTo>
                <a:cubicBezTo>
                  <a:pt x="137" y="345"/>
                  <a:pt x="137" y="345"/>
                  <a:pt x="137" y="294"/>
                </a:cubicBezTo>
                <a:cubicBezTo>
                  <a:pt x="137" y="292"/>
                  <a:pt x="137" y="290"/>
                  <a:pt x="139" y="289"/>
                </a:cubicBezTo>
                <a:cubicBezTo>
                  <a:pt x="141" y="287"/>
                  <a:pt x="143" y="286"/>
                  <a:pt x="146" y="285"/>
                </a:cubicBezTo>
                <a:cubicBezTo>
                  <a:pt x="149" y="284"/>
                  <a:pt x="152" y="283"/>
                  <a:pt x="156" y="282"/>
                </a:cubicBezTo>
                <a:cubicBezTo>
                  <a:pt x="160" y="281"/>
                  <a:pt x="164" y="281"/>
                  <a:pt x="169" y="281"/>
                </a:cubicBezTo>
                <a:cubicBezTo>
                  <a:pt x="169" y="281"/>
                  <a:pt x="169" y="281"/>
                  <a:pt x="169" y="281"/>
                </a:cubicBezTo>
                <a:cubicBezTo>
                  <a:pt x="169" y="281"/>
                  <a:pt x="169" y="281"/>
                  <a:pt x="169" y="281"/>
                </a:cubicBezTo>
                <a:cubicBezTo>
                  <a:pt x="173" y="281"/>
                  <a:pt x="177" y="281"/>
                  <a:pt x="181" y="282"/>
                </a:cubicBezTo>
                <a:cubicBezTo>
                  <a:pt x="185" y="283"/>
                  <a:pt x="189" y="284"/>
                  <a:pt x="192" y="285"/>
                </a:cubicBezTo>
                <a:cubicBezTo>
                  <a:pt x="194" y="286"/>
                  <a:pt x="197" y="287"/>
                  <a:pt x="198" y="289"/>
                </a:cubicBezTo>
                <a:cubicBezTo>
                  <a:pt x="200" y="290"/>
                  <a:pt x="201" y="292"/>
                  <a:pt x="201" y="294"/>
                </a:cubicBezTo>
                <a:cubicBezTo>
                  <a:pt x="201" y="294"/>
                  <a:pt x="201" y="294"/>
                  <a:pt x="201" y="345"/>
                </a:cubicBezTo>
                <a:cubicBezTo>
                  <a:pt x="201" y="346"/>
                  <a:pt x="201" y="346"/>
                  <a:pt x="200" y="347"/>
                </a:cubicBezTo>
                <a:cubicBezTo>
                  <a:pt x="200" y="348"/>
                  <a:pt x="199" y="349"/>
                  <a:pt x="198" y="350"/>
                </a:cubicBezTo>
                <a:cubicBezTo>
                  <a:pt x="197" y="351"/>
                  <a:pt x="194" y="353"/>
                  <a:pt x="192" y="354"/>
                </a:cubicBezTo>
                <a:cubicBezTo>
                  <a:pt x="186" y="356"/>
                  <a:pt x="178" y="357"/>
                  <a:pt x="169" y="357"/>
                </a:cubicBezTo>
                <a:cubicBezTo>
                  <a:pt x="169" y="357"/>
                  <a:pt x="169" y="357"/>
                  <a:pt x="169" y="357"/>
                </a:cubicBezTo>
                <a:cubicBezTo>
                  <a:pt x="169" y="357"/>
                  <a:pt x="169" y="357"/>
                  <a:pt x="169" y="357"/>
                </a:cubicBezTo>
                <a:close/>
                <a:moveTo>
                  <a:pt x="169" y="300"/>
                </a:moveTo>
                <a:cubicBezTo>
                  <a:pt x="183" y="300"/>
                  <a:pt x="195" y="297"/>
                  <a:pt x="195" y="293"/>
                </a:cubicBezTo>
                <a:cubicBezTo>
                  <a:pt x="195" y="288"/>
                  <a:pt x="183" y="285"/>
                  <a:pt x="169" y="285"/>
                </a:cubicBezTo>
                <a:cubicBezTo>
                  <a:pt x="154" y="285"/>
                  <a:pt x="142" y="288"/>
                  <a:pt x="142" y="293"/>
                </a:cubicBezTo>
                <a:cubicBezTo>
                  <a:pt x="142" y="297"/>
                  <a:pt x="154" y="300"/>
                  <a:pt x="169" y="300"/>
                </a:cubicBezTo>
                <a:close/>
                <a:moveTo>
                  <a:pt x="414" y="430"/>
                </a:moveTo>
                <a:cubicBezTo>
                  <a:pt x="414" y="430"/>
                  <a:pt x="414" y="429"/>
                  <a:pt x="414" y="428"/>
                </a:cubicBezTo>
                <a:cubicBezTo>
                  <a:pt x="414" y="428"/>
                  <a:pt x="414" y="428"/>
                  <a:pt x="414" y="377"/>
                </a:cubicBezTo>
                <a:cubicBezTo>
                  <a:pt x="414" y="375"/>
                  <a:pt x="415" y="373"/>
                  <a:pt x="416" y="372"/>
                </a:cubicBezTo>
                <a:cubicBezTo>
                  <a:pt x="418" y="370"/>
                  <a:pt x="420" y="369"/>
                  <a:pt x="423" y="368"/>
                </a:cubicBezTo>
                <a:cubicBezTo>
                  <a:pt x="426" y="367"/>
                  <a:pt x="430" y="366"/>
                  <a:pt x="434" y="365"/>
                </a:cubicBezTo>
                <a:cubicBezTo>
                  <a:pt x="437" y="365"/>
                  <a:pt x="442" y="364"/>
                  <a:pt x="446" y="364"/>
                </a:cubicBezTo>
                <a:cubicBezTo>
                  <a:pt x="446" y="364"/>
                  <a:pt x="446" y="364"/>
                  <a:pt x="446" y="364"/>
                </a:cubicBezTo>
                <a:cubicBezTo>
                  <a:pt x="446" y="364"/>
                  <a:pt x="446" y="364"/>
                  <a:pt x="446" y="364"/>
                </a:cubicBezTo>
                <a:cubicBezTo>
                  <a:pt x="451" y="364"/>
                  <a:pt x="455" y="365"/>
                  <a:pt x="459" y="365"/>
                </a:cubicBezTo>
                <a:cubicBezTo>
                  <a:pt x="462" y="366"/>
                  <a:pt x="466" y="367"/>
                  <a:pt x="469" y="368"/>
                </a:cubicBezTo>
                <a:cubicBezTo>
                  <a:pt x="472" y="369"/>
                  <a:pt x="474" y="370"/>
                  <a:pt x="476" y="372"/>
                </a:cubicBezTo>
                <a:cubicBezTo>
                  <a:pt x="477" y="373"/>
                  <a:pt x="478" y="375"/>
                  <a:pt x="478" y="377"/>
                </a:cubicBezTo>
                <a:cubicBezTo>
                  <a:pt x="478" y="377"/>
                  <a:pt x="478" y="377"/>
                  <a:pt x="478" y="428"/>
                </a:cubicBezTo>
                <a:cubicBezTo>
                  <a:pt x="478" y="429"/>
                  <a:pt x="478" y="430"/>
                  <a:pt x="478" y="430"/>
                </a:cubicBezTo>
                <a:cubicBezTo>
                  <a:pt x="477" y="431"/>
                  <a:pt x="477" y="432"/>
                  <a:pt x="476" y="433"/>
                </a:cubicBezTo>
                <a:cubicBezTo>
                  <a:pt x="474" y="434"/>
                  <a:pt x="472" y="436"/>
                  <a:pt x="469" y="437"/>
                </a:cubicBezTo>
                <a:cubicBezTo>
                  <a:pt x="463" y="439"/>
                  <a:pt x="455" y="441"/>
                  <a:pt x="446" y="441"/>
                </a:cubicBezTo>
                <a:cubicBezTo>
                  <a:pt x="446" y="441"/>
                  <a:pt x="446" y="441"/>
                  <a:pt x="446" y="441"/>
                </a:cubicBezTo>
                <a:cubicBezTo>
                  <a:pt x="446" y="441"/>
                  <a:pt x="446" y="441"/>
                  <a:pt x="446" y="441"/>
                </a:cubicBezTo>
                <a:cubicBezTo>
                  <a:pt x="437" y="441"/>
                  <a:pt x="429" y="439"/>
                  <a:pt x="423" y="437"/>
                </a:cubicBezTo>
                <a:cubicBezTo>
                  <a:pt x="420" y="436"/>
                  <a:pt x="418" y="434"/>
                  <a:pt x="416" y="433"/>
                </a:cubicBezTo>
                <a:cubicBezTo>
                  <a:pt x="416" y="432"/>
                  <a:pt x="415" y="431"/>
                  <a:pt x="414" y="430"/>
                </a:cubicBezTo>
                <a:close/>
                <a:moveTo>
                  <a:pt x="419" y="376"/>
                </a:moveTo>
                <a:cubicBezTo>
                  <a:pt x="419" y="380"/>
                  <a:pt x="431" y="383"/>
                  <a:pt x="446" y="383"/>
                </a:cubicBezTo>
                <a:cubicBezTo>
                  <a:pt x="461" y="383"/>
                  <a:pt x="473" y="380"/>
                  <a:pt x="473" y="376"/>
                </a:cubicBezTo>
                <a:cubicBezTo>
                  <a:pt x="473" y="371"/>
                  <a:pt x="461" y="368"/>
                  <a:pt x="446" y="368"/>
                </a:cubicBezTo>
                <a:cubicBezTo>
                  <a:pt x="431" y="368"/>
                  <a:pt x="419" y="371"/>
                  <a:pt x="419" y="376"/>
                </a:cubicBezTo>
                <a:close/>
                <a:moveTo>
                  <a:pt x="248" y="191"/>
                </a:moveTo>
                <a:cubicBezTo>
                  <a:pt x="248" y="191"/>
                  <a:pt x="248" y="191"/>
                  <a:pt x="248" y="191"/>
                </a:cubicBezTo>
                <a:cubicBezTo>
                  <a:pt x="257" y="191"/>
                  <a:pt x="265" y="190"/>
                  <a:pt x="271" y="188"/>
                </a:cubicBezTo>
                <a:cubicBezTo>
                  <a:pt x="274" y="186"/>
                  <a:pt x="276" y="185"/>
                  <a:pt x="278" y="183"/>
                </a:cubicBezTo>
                <a:cubicBezTo>
                  <a:pt x="279" y="183"/>
                  <a:pt x="279" y="182"/>
                  <a:pt x="280" y="181"/>
                </a:cubicBezTo>
                <a:cubicBezTo>
                  <a:pt x="280" y="180"/>
                  <a:pt x="280" y="179"/>
                  <a:pt x="280" y="179"/>
                </a:cubicBezTo>
                <a:cubicBezTo>
                  <a:pt x="280" y="174"/>
                  <a:pt x="280" y="169"/>
                  <a:pt x="280" y="165"/>
                </a:cubicBezTo>
                <a:cubicBezTo>
                  <a:pt x="237" y="190"/>
                  <a:pt x="237" y="190"/>
                  <a:pt x="237" y="190"/>
                </a:cubicBezTo>
                <a:cubicBezTo>
                  <a:pt x="240" y="191"/>
                  <a:pt x="244" y="191"/>
                  <a:pt x="248" y="191"/>
                </a:cubicBezTo>
                <a:cubicBezTo>
                  <a:pt x="248" y="191"/>
                  <a:pt x="248" y="191"/>
                  <a:pt x="248" y="191"/>
                </a:cubicBezTo>
                <a:close/>
                <a:moveTo>
                  <a:pt x="208" y="441"/>
                </a:moveTo>
                <a:cubicBezTo>
                  <a:pt x="199" y="441"/>
                  <a:pt x="191" y="439"/>
                  <a:pt x="185" y="437"/>
                </a:cubicBezTo>
                <a:cubicBezTo>
                  <a:pt x="182" y="436"/>
                  <a:pt x="180" y="434"/>
                  <a:pt x="178" y="433"/>
                </a:cubicBezTo>
                <a:cubicBezTo>
                  <a:pt x="177" y="432"/>
                  <a:pt x="177" y="431"/>
                  <a:pt x="176" y="430"/>
                </a:cubicBezTo>
                <a:cubicBezTo>
                  <a:pt x="176" y="430"/>
                  <a:pt x="176" y="429"/>
                  <a:pt x="176" y="428"/>
                </a:cubicBezTo>
                <a:cubicBezTo>
                  <a:pt x="176" y="428"/>
                  <a:pt x="176" y="428"/>
                  <a:pt x="176" y="377"/>
                </a:cubicBezTo>
                <a:cubicBezTo>
                  <a:pt x="176" y="375"/>
                  <a:pt x="176" y="373"/>
                  <a:pt x="178" y="372"/>
                </a:cubicBezTo>
                <a:cubicBezTo>
                  <a:pt x="180" y="370"/>
                  <a:pt x="182" y="369"/>
                  <a:pt x="185" y="368"/>
                </a:cubicBezTo>
                <a:cubicBezTo>
                  <a:pt x="188" y="367"/>
                  <a:pt x="191" y="366"/>
                  <a:pt x="195" y="365"/>
                </a:cubicBezTo>
                <a:cubicBezTo>
                  <a:pt x="199" y="365"/>
                  <a:pt x="203" y="364"/>
                  <a:pt x="208" y="364"/>
                </a:cubicBezTo>
                <a:cubicBezTo>
                  <a:pt x="208" y="364"/>
                  <a:pt x="208" y="364"/>
                  <a:pt x="208" y="364"/>
                </a:cubicBezTo>
                <a:cubicBezTo>
                  <a:pt x="208" y="364"/>
                  <a:pt x="208" y="364"/>
                  <a:pt x="208" y="364"/>
                </a:cubicBezTo>
                <a:cubicBezTo>
                  <a:pt x="212" y="364"/>
                  <a:pt x="216" y="365"/>
                  <a:pt x="220" y="365"/>
                </a:cubicBezTo>
                <a:cubicBezTo>
                  <a:pt x="224" y="366"/>
                  <a:pt x="228" y="367"/>
                  <a:pt x="231" y="368"/>
                </a:cubicBezTo>
                <a:cubicBezTo>
                  <a:pt x="233" y="369"/>
                  <a:pt x="236" y="370"/>
                  <a:pt x="237" y="372"/>
                </a:cubicBezTo>
                <a:cubicBezTo>
                  <a:pt x="239" y="373"/>
                  <a:pt x="240" y="375"/>
                  <a:pt x="240" y="377"/>
                </a:cubicBezTo>
                <a:cubicBezTo>
                  <a:pt x="240" y="377"/>
                  <a:pt x="240" y="377"/>
                  <a:pt x="240" y="428"/>
                </a:cubicBezTo>
                <a:cubicBezTo>
                  <a:pt x="240" y="429"/>
                  <a:pt x="240" y="430"/>
                  <a:pt x="239" y="430"/>
                </a:cubicBezTo>
                <a:cubicBezTo>
                  <a:pt x="239" y="431"/>
                  <a:pt x="238" y="432"/>
                  <a:pt x="237" y="433"/>
                </a:cubicBezTo>
                <a:cubicBezTo>
                  <a:pt x="236" y="434"/>
                  <a:pt x="233" y="436"/>
                  <a:pt x="231" y="437"/>
                </a:cubicBezTo>
                <a:cubicBezTo>
                  <a:pt x="225" y="439"/>
                  <a:pt x="217" y="441"/>
                  <a:pt x="208" y="441"/>
                </a:cubicBezTo>
                <a:cubicBezTo>
                  <a:pt x="208" y="441"/>
                  <a:pt x="208" y="441"/>
                  <a:pt x="208" y="441"/>
                </a:cubicBezTo>
                <a:cubicBezTo>
                  <a:pt x="208" y="441"/>
                  <a:pt x="208" y="441"/>
                  <a:pt x="208" y="441"/>
                </a:cubicBezTo>
                <a:close/>
                <a:moveTo>
                  <a:pt x="208" y="383"/>
                </a:moveTo>
                <a:cubicBezTo>
                  <a:pt x="222" y="383"/>
                  <a:pt x="234" y="380"/>
                  <a:pt x="234" y="376"/>
                </a:cubicBezTo>
                <a:cubicBezTo>
                  <a:pt x="234" y="371"/>
                  <a:pt x="222" y="368"/>
                  <a:pt x="208" y="368"/>
                </a:cubicBezTo>
                <a:cubicBezTo>
                  <a:pt x="193" y="368"/>
                  <a:pt x="181" y="371"/>
                  <a:pt x="181" y="376"/>
                </a:cubicBezTo>
                <a:cubicBezTo>
                  <a:pt x="181" y="380"/>
                  <a:pt x="193" y="383"/>
                  <a:pt x="208" y="383"/>
                </a:cubicBezTo>
                <a:close/>
                <a:moveTo>
                  <a:pt x="566" y="524"/>
                </a:moveTo>
                <a:cubicBezTo>
                  <a:pt x="557" y="524"/>
                  <a:pt x="549" y="522"/>
                  <a:pt x="543" y="520"/>
                </a:cubicBezTo>
                <a:cubicBezTo>
                  <a:pt x="540" y="519"/>
                  <a:pt x="538" y="517"/>
                  <a:pt x="536" y="516"/>
                </a:cubicBezTo>
                <a:cubicBezTo>
                  <a:pt x="535" y="515"/>
                  <a:pt x="535" y="514"/>
                  <a:pt x="534" y="514"/>
                </a:cubicBezTo>
                <a:cubicBezTo>
                  <a:pt x="534" y="513"/>
                  <a:pt x="534" y="512"/>
                  <a:pt x="534" y="511"/>
                </a:cubicBezTo>
                <a:cubicBezTo>
                  <a:pt x="534" y="511"/>
                  <a:pt x="534" y="511"/>
                  <a:pt x="534" y="460"/>
                </a:cubicBezTo>
                <a:cubicBezTo>
                  <a:pt x="534" y="458"/>
                  <a:pt x="535" y="457"/>
                  <a:pt x="536" y="455"/>
                </a:cubicBezTo>
                <a:cubicBezTo>
                  <a:pt x="538" y="454"/>
                  <a:pt x="540" y="452"/>
                  <a:pt x="543" y="451"/>
                </a:cubicBezTo>
                <a:cubicBezTo>
                  <a:pt x="546" y="450"/>
                  <a:pt x="550" y="449"/>
                  <a:pt x="553" y="448"/>
                </a:cubicBezTo>
                <a:cubicBezTo>
                  <a:pt x="557" y="448"/>
                  <a:pt x="561" y="447"/>
                  <a:pt x="566" y="447"/>
                </a:cubicBezTo>
                <a:cubicBezTo>
                  <a:pt x="566" y="447"/>
                  <a:pt x="566" y="447"/>
                  <a:pt x="566" y="447"/>
                </a:cubicBezTo>
                <a:cubicBezTo>
                  <a:pt x="566" y="447"/>
                  <a:pt x="566" y="447"/>
                  <a:pt x="566" y="447"/>
                </a:cubicBezTo>
                <a:cubicBezTo>
                  <a:pt x="570" y="447"/>
                  <a:pt x="575" y="448"/>
                  <a:pt x="578" y="448"/>
                </a:cubicBezTo>
                <a:cubicBezTo>
                  <a:pt x="582" y="449"/>
                  <a:pt x="586" y="450"/>
                  <a:pt x="589" y="451"/>
                </a:cubicBezTo>
                <a:cubicBezTo>
                  <a:pt x="592" y="452"/>
                  <a:pt x="594" y="454"/>
                  <a:pt x="596" y="455"/>
                </a:cubicBezTo>
                <a:cubicBezTo>
                  <a:pt x="597" y="457"/>
                  <a:pt x="598" y="458"/>
                  <a:pt x="598" y="460"/>
                </a:cubicBezTo>
                <a:cubicBezTo>
                  <a:pt x="598" y="460"/>
                  <a:pt x="598" y="460"/>
                  <a:pt x="598" y="511"/>
                </a:cubicBezTo>
                <a:cubicBezTo>
                  <a:pt x="598" y="512"/>
                  <a:pt x="598" y="513"/>
                  <a:pt x="598" y="514"/>
                </a:cubicBezTo>
                <a:cubicBezTo>
                  <a:pt x="597" y="514"/>
                  <a:pt x="597" y="515"/>
                  <a:pt x="596" y="516"/>
                </a:cubicBezTo>
                <a:cubicBezTo>
                  <a:pt x="594" y="517"/>
                  <a:pt x="592" y="519"/>
                  <a:pt x="589" y="520"/>
                </a:cubicBezTo>
                <a:cubicBezTo>
                  <a:pt x="583" y="522"/>
                  <a:pt x="575" y="524"/>
                  <a:pt x="566" y="524"/>
                </a:cubicBezTo>
                <a:cubicBezTo>
                  <a:pt x="566" y="524"/>
                  <a:pt x="566" y="524"/>
                  <a:pt x="566" y="524"/>
                </a:cubicBezTo>
                <a:cubicBezTo>
                  <a:pt x="566" y="524"/>
                  <a:pt x="566" y="524"/>
                  <a:pt x="566" y="524"/>
                </a:cubicBezTo>
                <a:close/>
                <a:moveTo>
                  <a:pt x="566" y="466"/>
                </a:moveTo>
                <a:cubicBezTo>
                  <a:pt x="581" y="466"/>
                  <a:pt x="593" y="463"/>
                  <a:pt x="593" y="459"/>
                </a:cubicBezTo>
                <a:cubicBezTo>
                  <a:pt x="593" y="455"/>
                  <a:pt x="581" y="451"/>
                  <a:pt x="566" y="451"/>
                </a:cubicBezTo>
                <a:cubicBezTo>
                  <a:pt x="551" y="451"/>
                  <a:pt x="539" y="455"/>
                  <a:pt x="539" y="459"/>
                </a:cubicBezTo>
                <a:cubicBezTo>
                  <a:pt x="539" y="463"/>
                  <a:pt x="551" y="466"/>
                  <a:pt x="566" y="466"/>
                </a:cubicBezTo>
                <a:close/>
                <a:moveTo>
                  <a:pt x="407" y="524"/>
                </a:moveTo>
                <a:cubicBezTo>
                  <a:pt x="398" y="524"/>
                  <a:pt x="390" y="522"/>
                  <a:pt x="384" y="520"/>
                </a:cubicBezTo>
                <a:cubicBezTo>
                  <a:pt x="381" y="519"/>
                  <a:pt x="379" y="517"/>
                  <a:pt x="377" y="516"/>
                </a:cubicBezTo>
                <a:cubicBezTo>
                  <a:pt x="377" y="515"/>
                  <a:pt x="376" y="514"/>
                  <a:pt x="376" y="514"/>
                </a:cubicBezTo>
                <a:cubicBezTo>
                  <a:pt x="375" y="513"/>
                  <a:pt x="375" y="512"/>
                  <a:pt x="375" y="511"/>
                </a:cubicBezTo>
                <a:cubicBezTo>
                  <a:pt x="375" y="511"/>
                  <a:pt x="375" y="511"/>
                  <a:pt x="375" y="460"/>
                </a:cubicBezTo>
                <a:cubicBezTo>
                  <a:pt x="375" y="458"/>
                  <a:pt x="376" y="457"/>
                  <a:pt x="377" y="455"/>
                </a:cubicBezTo>
                <a:cubicBezTo>
                  <a:pt x="379" y="454"/>
                  <a:pt x="381" y="452"/>
                  <a:pt x="384" y="451"/>
                </a:cubicBezTo>
                <a:cubicBezTo>
                  <a:pt x="387" y="450"/>
                  <a:pt x="391" y="449"/>
                  <a:pt x="395" y="448"/>
                </a:cubicBezTo>
                <a:cubicBezTo>
                  <a:pt x="398" y="448"/>
                  <a:pt x="403" y="447"/>
                  <a:pt x="407" y="447"/>
                </a:cubicBezTo>
                <a:cubicBezTo>
                  <a:pt x="407" y="447"/>
                  <a:pt x="407" y="447"/>
                  <a:pt x="407" y="447"/>
                </a:cubicBezTo>
                <a:cubicBezTo>
                  <a:pt x="407" y="447"/>
                  <a:pt x="407" y="447"/>
                  <a:pt x="407" y="447"/>
                </a:cubicBezTo>
                <a:cubicBezTo>
                  <a:pt x="412" y="447"/>
                  <a:pt x="416" y="448"/>
                  <a:pt x="420" y="448"/>
                </a:cubicBezTo>
                <a:cubicBezTo>
                  <a:pt x="423" y="449"/>
                  <a:pt x="427" y="450"/>
                  <a:pt x="430" y="451"/>
                </a:cubicBezTo>
                <a:cubicBezTo>
                  <a:pt x="433" y="452"/>
                  <a:pt x="435" y="454"/>
                  <a:pt x="437" y="455"/>
                </a:cubicBezTo>
                <a:cubicBezTo>
                  <a:pt x="438" y="457"/>
                  <a:pt x="439" y="458"/>
                  <a:pt x="439" y="460"/>
                </a:cubicBezTo>
                <a:cubicBezTo>
                  <a:pt x="439" y="460"/>
                  <a:pt x="439" y="460"/>
                  <a:pt x="439" y="511"/>
                </a:cubicBezTo>
                <a:cubicBezTo>
                  <a:pt x="439" y="512"/>
                  <a:pt x="439" y="513"/>
                  <a:pt x="439" y="514"/>
                </a:cubicBezTo>
                <a:cubicBezTo>
                  <a:pt x="438" y="514"/>
                  <a:pt x="438" y="515"/>
                  <a:pt x="437" y="516"/>
                </a:cubicBezTo>
                <a:cubicBezTo>
                  <a:pt x="435" y="517"/>
                  <a:pt x="433" y="519"/>
                  <a:pt x="430" y="520"/>
                </a:cubicBezTo>
                <a:cubicBezTo>
                  <a:pt x="424" y="522"/>
                  <a:pt x="416" y="524"/>
                  <a:pt x="407" y="524"/>
                </a:cubicBezTo>
                <a:cubicBezTo>
                  <a:pt x="407" y="524"/>
                  <a:pt x="407" y="524"/>
                  <a:pt x="407" y="524"/>
                </a:cubicBezTo>
                <a:cubicBezTo>
                  <a:pt x="407" y="524"/>
                  <a:pt x="407" y="524"/>
                  <a:pt x="407" y="524"/>
                </a:cubicBezTo>
                <a:close/>
                <a:moveTo>
                  <a:pt x="407" y="466"/>
                </a:moveTo>
                <a:cubicBezTo>
                  <a:pt x="422" y="466"/>
                  <a:pt x="434" y="463"/>
                  <a:pt x="434" y="459"/>
                </a:cubicBezTo>
                <a:cubicBezTo>
                  <a:pt x="434" y="455"/>
                  <a:pt x="422" y="451"/>
                  <a:pt x="407" y="451"/>
                </a:cubicBezTo>
                <a:cubicBezTo>
                  <a:pt x="392" y="451"/>
                  <a:pt x="381" y="455"/>
                  <a:pt x="381" y="459"/>
                </a:cubicBezTo>
                <a:cubicBezTo>
                  <a:pt x="381" y="463"/>
                  <a:pt x="392" y="466"/>
                  <a:pt x="407" y="466"/>
                </a:cubicBezTo>
                <a:close/>
                <a:moveTo>
                  <a:pt x="486" y="524"/>
                </a:moveTo>
                <a:cubicBezTo>
                  <a:pt x="478" y="524"/>
                  <a:pt x="470" y="522"/>
                  <a:pt x="464" y="520"/>
                </a:cubicBezTo>
                <a:cubicBezTo>
                  <a:pt x="461" y="519"/>
                  <a:pt x="458" y="517"/>
                  <a:pt x="457" y="516"/>
                </a:cubicBezTo>
                <a:cubicBezTo>
                  <a:pt x="456" y="515"/>
                  <a:pt x="455" y="514"/>
                  <a:pt x="455" y="514"/>
                </a:cubicBezTo>
                <a:cubicBezTo>
                  <a:pt x="455" y="513"/>
                  <a:pt x="454" y="512"/>
                  <a:pt x="454" y="511"/>
                </a:cubicBezTo>
                <a:cubicBezTo>
                  <a:pt x="454" y="511"/>
                  <a:pt x="454" y="511"/>
                  <a:pt x="454" y="460"/>
                </a:cubicBezTo>
                <a:cubicBezTo>
                  <a:pt x="454" y="458"/>
                  <a:pt x="455" y="457"/>
                  <a:pt x="457" y="455"/>
                </a:cubicBezTo>
                <a:cubicBezTo>
                  <a:pt x="458" y="454"/>
                  <a:pt x="461" y="452"/>
                  <a:pt x="464" y="451"/>
                </a:cubicBezTo>
                <a:cubicBezTo>
                  <a:pt x="467" y="450"/>
                  <a:pt x="470" y="449"/>
                  <a:pt x="474" y="448"/>
                </a:cubicBezTo>
                <a:cubicBezTo>
                  <a:pt x="478" y="448"/>
                  <a:pt x="482" y="447"/>
                  <a:pt x="486" y="447"/>
                </a:cubicBezTo>
                <a:cubicBezTo>
                  <a:pt x="486" y="447"/>
                  <a:pt x="487" y="447"/>
                  <a:pt x="487" y="447"/>
                </a:cubicBezTo>
                <a:cubicBezTo>
                  <a:pt x="487" y="447"/>
                  <a:pt x="487" y="447"/>
                  <a:pt x="487" y="447"/>
                </a:cubicBezTo>
                <a:cubicBezTo>
                  <a:pt x="491" y="447"/>
                  <a:pt x="495" y="448"/>
                  <a:pt x="499" y="448"/>
                </a:cubicBezTo>
                <a:cubicBezTo>
                  <a:pt x="503" y="449"/>
                  <a:pt x="506" y="450"/>
                  <a:pt x="509" y="451"/>
                </a:cubicBezTo>
                <a:cubicBezTo>
                  <a:pt x="512" y="452"/>
                  <a:pt x="515" y="454"/>
                  <a:pt x="516" y="455"/>
                </a:cubicBezTo>
                <a:cubicBezTo>
                  <a:pt x="518" y="457"/>
                  <a:pt x="519" y="458"/>
                  <a:pt x="519" y="460"/>
                </a:cubicBezTo>
                <a:cubicBezTo>
                  <a:pt x="519" y="460"/>
                  <a:pt x="519" y="460"/>
                  <a:pt x="519" y="511"/>
                </a:cubicBezTo>
                <a:cubicBezTo>
                  <a:pt x="519" y="512"/>
                  <a:pt x="519" y="513"/>
                  <a:pt x="518" y="514"/>
                </a:cubicBezTo>
                <a:cubicBezTo>
                  <a:pt x="518" y="514"/>
                  <a:pt x="517" y="515"/>
                  <a:pt x="516" y="516"/>
                </a:cubicBezTo>
                <a:cubicBezTo>
                  <a:pt x="515" y="517"/>
                  <a:pt x="512" y="519"/>
                  <a:pt x="509" y="520"/>
                </a:cubicBezTo>
                <a:cubicBezTo>
                  <a:pt x="503" y="522"/>
                  <a:pt x="495" y="524"/>
                  <a:pt x="487" y="524"/>
                </a:cubicBezTo>
                <a:cubicBezTo>
                  <a:pt x="487" y="524"/>
                  <a:pt x="487" y="524"/>
                  <a:pt x="487" y="524"/>
                </a:cubicBezTo>
                <a:cubicBezTo>
                  <a:pt x="487" y="524"/>
                  <a:pt x="486" y="524"/>
                  <a:pt x="486" y="524"/>
                </a:cubicBezTo>
                <a:close/>
                <a:moveTo>
                  <a:pt x="487" y="466"/>
                </a:moveTo>
                <a:cubicBezTo>
                  <a:pt x="501" y="466"/>
                  <a:pt x="513" y="463"/>
                  <a:pt x="513" y="459"/>
                </a:cubicBezTo>
                <a:cubicBezTo>
                  <a:pt x="513" y="455"/>
                  <a:pt x="501" y="451"/>
                  <a:pt x="487" y="451"/>
                </a:cubicBezTo>
                <a:cubicBezTo>
                  <a:pt x="472" y="451"/>
                  <a:pt x="460" y="455"/>
                  <a:pt x="460" y="459"/>
                </a:cubicBezTo>
                <a:cubicBezTo>
                  <a:pt x="460" y="463"/>
                  <a:pt x="472" y="466"/>
                  <a:pt x="487" y="466"/>
                </a:cubicBezTo>
                <a:close/>
                <a:moveTo>
                  <a:pt x="476" y="206"/>
                </a:moveTo>
                <a:cubicBezTo>
                  <a:pt x="477" y="207"/>
                  <a:pt x="478" y="209"/>
                  <a:pt x="478" y="211"/>
                </a:cubicBezTo>
                <a:cubicBezTo>
                  <a:pt x="478" y="211"/>
                  <a:pt x="478" y="211"/>
                  <a:pt x="478" y="262"/>
                </a:cubicBezTo>
                <a:cubicBezTo>
                  <a:pt x="478" y="262"/>
                  <a:pt x="478" y="263"/>
                  <a:pt x="478" y="264"/>
                </a:cubicBezTo>
                <a:cubicBezTo>
                  <a:pt x="477" y="265"/>
                  <a:pt x="477" y="266"/>
                  <a:pt x="476" y="267"/>
                </a:cubicBezTo>
                <a:cubicBezTo>
                  <a:pt x="474" y="268"/>
                  <a:pt x="472" y="269"/>
                  <a:pt x="469" y="271"/>
                </a:cubicBezTo>
                <a:cubicBezTo>
                  <a:pt x="463" y="273"/>
                  <a:pt x="455" y="274"/>
                  <a:pt x="446" y="274"/>
                </a:cubicBezTo>
                <a:cubicBezTo>
                  <a:pt x="446" y="274"/>
                  <a:pt x="446" y="274"/>
                  <a:pt x="446" y="274"/>
                </a:cubicBezTo>
                <a:cubicBezTo>
                  <a:pt x="446" y="274"/>
                  <a:pt x="446" y="274"/>
                  <a:pt x="446" y="274"/>
                </a:cubicBezTo>
                <a:cubicBezTo>
                  <a:pt x="437" y="274"/>
                  <a:pt x="429" y="273"/>
                  <a:pt x="423" y="271"/>
                </a:cubicBezTo>
                <a:cubicBezTo>
                  <a:pt x="420" y="269"/>
                  <a:pt x="418" y="268"/>
                  <a:pt x="416" y="267"/>
                </a:cubicBezTo>
                <a:cubicBezTo>
                  <a:pt x="416" y="266"/>
                  <a:pt x="415" y="265"/>
                  <a:pt x="414" y="264"/>
                </a:cubicBezTo>
                <a:cubicBezTo>
                  <a:pt x="414" y="263"/>
                  <a:pt x="414" y="262"/>
                  <a:pt x="414" y="262"/>
                </a:cubicBezTo>
                <a:cubicBezTo>
                  <a:pt x="414" y="262"/>
                  <a:pt x="414" y="262"/>
                  <a:pt x="414" y="211"/>
                </a:cubicBezTo>
                <a:cubicBezTo>
                  <a:pt x="414" y="209"/>
                  <a:pt x="415" y="207"/>
                  <a:pt x="416" y="206"/>
                </a:cubicBezTo>
                <a:cubicBezTo>
                  <a:pt x="418" y="204"/>
                  <a:pt x="420" y="203"/>
                  <a:pt x="423" y="202"/>
                </a:cubicBezTo>
                <a:cubicBezTo>
                  <a:pt x="426" y="201"/>
                  <a:pt x="430" y="200"/>
                  <a:pt x="434" y="199"/>
                </a:cubicBezTo>
                <a:cubicBezTo>
                  <a:pt x="437" y="198"/>
                  <a:pt x="442" y="198"/>
                  <a:pt x="446" y="198"/>
                </a:cubicBezTo>
                <a:cubicBezTo>
                  <a:pt x="446" y="198"/>
                  <a:pt x="446" y="198"/>
                  <a:pt x="446" y="198"/>
                </a:cubicBezTo>
                <a:cubicBezTo>
                  <a:pt x="446" y="198"/>
                  <a:pt x="446" y="198"/>
                  <a:pt x="446" y="198"/>
                </a:cubicBezTo>
                <a:cubicBezTo>
                  <a:pt x="451" y="198"/>
                  <a:pt x="455" y="198"/>
                  <a:pt x="459" y="199"/>
                </a:cubicBezTo>
                <a:cubicBezTo>
                  <a:pt x="462" y="200"/>
                  <a:pt x="466" y="201"/>
                  <a:pt x="469" y="202"/>
                </a:cubicBezTo>
                <a:cubicBezTo>
                  <a:pt x="472" y="203"/>
                  <a:pt x="474" y="204"/>
                  <a:pt x="476" y="206"/>
                </a:cubicBezTo>
                <a:close/>
                <a:moveTo>
                  <a:pt x="473" y="209"/>
                </a:moveTo>
                <a:cubicBezTo>
                  <a:pt x="473" y="205"/>
                  <a:pt x="461" y="202"/>
                  <a:pt x="446" y="202"/>
                </a:cubicBezTo>
                <a:cubicBezTo>
                  <a:pt x="431" y="202"/>
                  <a:pt x="419" y="205"/>
                  <a:pt x="419" y="209"/>
                </a:cubicBezTo>
                <a:cubicBezTo>
                  <a:pt x="419" y="214"/>
                  <a:pt x="431" y="217"/>
                  <a:pt x="446" y="217"/>
                </a:cubicBezTo>
                <a:cubicBezTo>
                  <a:pt x="461" y="217"/>
                  <a:pt x="473" y="214"/>
                  <a:pt x="473" y="209"/>
                </a:cubicBezTo>
                <a:close/>
                <a:moveTo>
                  <a:pt x="494" y="597"/>
                </a:moveTo>
                <a:cubicBezTo>
                  <a:pt x="493" y="596"/>
                  <a:pt x="493" y="595"/>
                  <a:pt x="493" y="594"/>
                </a:cubicBezTo>
                <a:cubicBezTo>
                  <a:pt x="493" y="594"/>
                  <a:pt x="493" y="594"/>
                  <a:pt x="493" y="543"/>
                </a:cubicBezTo>
                <a:cubicBezTo>
                  <a:pt x="493" y="541"/>
                  <a:pt x="494" y="540"/>
                  <a:pt x="496" y="538"/>
                </a:cubicBezTo>
                <a:cubicBezTo>
                  <a:pt x="497" y="537"/>
                  <a:pt x="500" y="535"/>
                  <a:pt x="503" y="534"/>
                </a:cubicBezTo>
                <a:cubicBezTo>
                  <a:pt x="506" y="533"/>
                  <a:pt x="509" y="532"/>
                  <a:pt x="513" y="531"/>
                </a:cubicBezTo>
                <a:cubicBezTo>
                  <a:pt x="517" y="531"/>
                  <a:pt x="521" y="530"/>
                  <a:pt x="525" y="530"/>
                </a:cubicBezTo>
                <a:cubicBezTo>
                  <a:pt x="525" y="530"/>
                  <a:pt x="525" y="530"/>
                  <a:pt x="525" y="530"/>
                </a:cubicBezTo>
                <a:cubicBezTo>
                  <a:pt x="526" y="530"/>
                  <a:pt x="526" y="530"/>
                  <a:pt x="526" y="530"/>
                </a:cubicBezTo>
                <a:cubicBezTo>
                  <a:pt x="530" y="530"/>
                  <a:pt x="534" y="531"/>
                  <a:pt x="538" y="531"/>
                </a:cubicBezTo>
                <a:cubicBezTo>
                  <a:pt x="542" y="532"/>
                  <a:pt x="545" y="533"/>
                  <a:pt x="548" y="534"/>
                </a:cubicBezTo>
                <a:cubicBezTo>
                  <a:pt x="551" y="535"/>
                  <a:pt x="554" y="537"/>
                  <a:pt x="555" y="538"/>
                </a:cubicBezTo>
                <a:cubicBezTo>
                  <a:pt x="557" y="540"/>
                  <a:pt x="558" y="541"/>
                  <a:pt x="558" y="543"/>
                </a:cubicBezTo>
                <a:cubicBezTo>
                  <a:pt x="558" y="543"/>
                  <a:pt x="558" y="543"/>
                  <a:pt x="558" y="594"/>
                </a:cubicBezTo>
                <a:cubicBezTo>
                  <a:pt x="558" y="595"/>
                  <a:pt x="558" y="596"/>
                  <a:pt x="557" y="597"/>
                </a:cubicBezTo>
                <a:cubicBezTo>
                  <a:pt x="557" y="597"/>
                  <a:pt x="556" y="598"/>
                  <a:pt x="555" y="599"/>
                </a:cubicBezTo>
                <a:cubicBezTo>
                  <a:pt x="554" y="601"/>
                  <a:pt x="551" y="602"/>
                  <a:pt x="548" y="603"/>
                </a:cubicBezTo>
                <a:cubicBezTo>
                  <a:pt x="542" y="605"/>
                  <a:pt x="534" y="607"/>
                  <a:pt x="526" y="607"/>
                </a:cubicBezTo>
                <a:cubicBezTo>
                  <a:pt x="526" y="607"/>
                  <a:pt x="526" y="607"/>
                  <a:pt x="525" y="607"/>
                </a:cubicBezTo>
                <a:cubicBezTo>
                  <a:pt x="525" y="607"/>
                  <a:pt x="525" y="607"/>
                  <a:pt x="525" y="607"/>
                </a:cubicBezTo>
                <a:cubicBezTo>
                  <a:pt x="517" y="607"/>
                  <a:pt x="509" y="605"/>
                  <a:pt x="503" y="603"/>
                </a:cubicBezTo>
                <a:cubicBezTo>
                  <a:pt x="500" y="602"/>
                  <a:pt x="497" y="601"/>
                  <a:pt x="496" y="599"/>
                </a:cubicBezTo>
                <a:cubicBezTo>
                  <a:pt x="495" y="598"/>
                  <a:pt x="494" y="597"/>
                  <a:pt x="494" y="597"/>
                </a:cubicBezTo>
                <a:close/>
                <a:moveTo>
                  <a:pt x="499" y="542"/>
                </a:moveTo>
                <a:cubicBezTo>
                  <a:pt x="499" y="546"/>
                  <a:pt x="511" y="549"/>
                  <a:pt x="525" y="550"/>
                </a:cubicBezTo>
                <a:cubicBezTo>
                  <a:pt x="540" y="549"/>
                  <a:pt x="552" y="546"/>
                  <a:pt x="552" y="542"/>
                </a:cubicBezTo>
                <a:cubicBezTo>
                  <a:pt x="552" y="538"/>
                  <a:pt x="540" y="534"/>
                  <a:pt x="525" y="534"/>
                </a:cubicBezTo>
                <a:cubicBezTo>
                  <a:pt x="511" y="534"/>
                  <a:pt x="499" y="538"/>
                  <a:pt x="499" y="542"/>
                </a:cubicBezTo>
                <a:close/>
                <a:moveTo>
                  <a:pt x="645" y="524"/>
                </a:moveTo>
                <a:cubicBezTo>
                  <a:pt x="636" y="524"/>
                  <a:pt x="628" y="522"/>
                  <a:pt x="623" y="520"/>
                </a:cubicBezTo>
                <a:cubicBezTo>
                  <a:pt x="620" y="519"/>
                  <a:pt x="617" y="517"/>
                  <a:pt x="616" y="516"/>
                </a:cubicBezTo>
                <a:cubicBezTo>
                  <a:pt x="615" y="515"/>
                  <a:pt x="614" y="514"/>
                  <a:pt x="614" y="514"/>
                </a:cubicBezTo>
                <a:cubicBezTo>
                  <a:pt x="613" y="513"/>
                  <a:pt x="613" y="512"/>
                  <a:pt x="613" y="511"/>
                </a:cubicBezTo>
                <a:cubicBezTo>
                  <a:pt x="613" y="511"/>
                  <a:pt x="613" y="511"/>
                  <a:pt x="613" y="460"/>
                </a:cubicBezTo>
                <a:cubicBezTo>
                  <a:pt x="613" y="458"/>
                  <a:pt x="614" y="457"/>
                  <a:pt x="616" y="455"/>
                </a:cubicBezTo>
                <a:cubicBezTo>
                  <a:pt x="617" y="454"/>
                  <a:pt x="620" y="452"/>
                  <a:pt x="623" y="451"/>
                </a:cubicBezTo>
                <a:cubicBezTo>
                  <a:pt x="626" y="450"/>
                  <a:pt x="629" y="449"/>
                  <a:pt x="633" y="448"/>
                </a:cubicBezTo>
                <a:cubicBezTo>
                  <a:pt x="637" y="448"/>
                  <a:pt x="641" y="447"/>
                  <a:pt x="645" y="447"/>
                </a:cubicBezTo>
                <a:cubicBezTo>
                  <a:pt x="645" y="447"/>
                  <a:pt x="645" y="447"/>
                  <a:pt x="645" y="447"/>
                </a:cubicBezTo>
                <a:cubicBezTo>
                  <a:pt x="645" y="447"/>
                  <a:pt x="645" y="447"/>
                  <a:pt x="645" y="447"/>
                </a:cubicBezTo>
                <a:cubicBezTo>
                  <a:pt x="650" y="447"/>
                  <a:pt x="654" y="448"/>
                  <a:pt x="658" y="448"/>
                </a:cubicBezTo>
                <a:cubicBezTo>
                  <a:pt x="662" y="449"/>
                  <a:pt x="665" y="450"/>
                  <a:pt x="668" y="451"/>
                </a:cubicBezTo>
                <a:cubicBezTo>
                  <a:pt x="671" y="452"/>
                  <a:pt x="673" y="454"/>
                  <a:pt x="675" y="455"/>
                </a:cubicBezTo>
                <a:cubicBezTo>
                  <a:pt x="677" y="457"/>
                  <a:pt x="678" y="458"/>
                  <a:pt x="678" y="460"/>
                </a:cubicBezTo>
                <a:cubicBezTo>
                  <a:pt x="678" y="460"/>
                  <a:pt x="678" y="460"/>
                  <a:pt x="678" y="511"/>
                </a:cubicBezTo>
                <a:cubicBezTo>
                  <a:pt x="678" y="512"/>
                  <a:pt x="677" y="513"/>
                  <a:pt x="677" y="514"/>
                </a:cubicBezTo>
                <a:cubicBezTo>
                  <a:pt x="677" y="514"/>
                  <a:pt x="676" y="515"/>
                  <a:pt x="675" y="516"/>
                </a:cubicBezTo>
                <a:cubicBezTo>
                  <a:pt x="673" y="517"/>
                  <a:pt x="671" y="519"/>
                  <a:pt x="668" y="520"/>
                </a:cubicBezTo>
                <a:cubicBezTo>
                  <a:pt x="662" y="522"/>
                  <a:pt x="654" y="524"/>
                  <a:pt x="645" y="524"/>
                </a:cubicBezTo>
                <a:cubicBezTo>
                  <a:pt x="645" y="524"/>
                  <a:pt x="645" y="524"/>
                  <a:pt x="645" y="524"/>
                </a:cubicBezTo>
                <a:cubicBezTo>
                  <a:pt x="645" y="524"/>
                  <a:pt x="645" y="524"/>
                  <a:pt x="645" y="524"/>
                </a:cubicBezTo>
                <a:close/>
                <a:moveTo>
                  <a:pt x="645" y="466"/>
                </a:moveTo>
                <a:cubicBezTo>
                  <a:pt x="660" y="466"/>
                  <a:pt x="672" y="463"/>
                  <a:pt x="672" y="459"/>
                </a:cubicBezTo>
                <a:cubicBezTo>
                  <a:pt x="672" y="455"/>
                  <a:pt x="660" y="451"/>
                  <a:pt x="645" y="451"/>
                </a:cubicBezTo>
                <a:cubicBezTo>
                  <a:pt x="631" y="451"/>
                  <a:pt x="619" y="455"/>
                  <a:pt x="619" y="459"/>
                </a:cubicBezTo>
                <a:cubicBezTo>
                  <a:pt x="619" y="463"/>
                  <a:pt x="631" y="466"/>
                  <a:pt x="645" y="466"/>
                </a:cubicBezTo>
                <a:close/>
                <a:moveTo>
                  <a:pt x="573" y="597"/>
                </a:moveTo>
                <a:cubicBezTo>
                  <a:pt x="573" y="596"/>
                  <a:pt x="573" y="595"/>
                  <a:pt x="573" y="594"/>
                </a:cubicBezTo>
                <a:cubicBezTo>
                  <a:pt x="573" y="594"/>
                  <a:pt x="573" y="594"/>
                  <a:pt x="573" y="543"/>
                </a:cubicBezTo>
                <a:cubicBezTo>
                  <a:pt x="573" y="541"/>
                  <a:pt x="574" y="540"/>
                  <a:pt x="575" y="538"/>
                </a:cubicBezTo>
                <a:cubicBezTo>
                  <a:pt x="577" y="537"/>
                  <a:pt x="579" y="535"/>
                  <a:pt x="582" y="534"/>
                </a:cubicBezTo>
                <a:cubicBezTo>
                  <a:pt x="585" y="533"/>
                  <a:pt x="589" y="532"/>
                  <a:pt x="592" y="531"/>
                </a:cubicBezTo>
                <a:cubicBezTo>
                  <a:pt x="596" y="531"/>
                  <a:pt x="600" y="530"/>
                  <a:pt x="605" y="530"/>
                </a:cubicBezTo>
                <a:cubicBezTo>
                  <a:pt x="605" y="530"/>
                  <a:pt x="605" y="530"/>
                  <a:pt x="605" y="530"/>
                </a:cubicBezTo>
                <a:cubicBezTo>
                  <a:pt x="605" y="530"/>
                  <a:pt x="605" y="530"/>
                  <a:pt x="605" y="530"/>
                </a:cubicBezTo>
                <a:cubicBezTo>
                  <a:pt x="609" y="530"/>
                  <a:pt x="614" y="531"/>
                  <a:pt x="617" y="531"/>
                </a:cubicBezTo>
                <a:cubicBezTo>
                  <a:pt x="621" y="532"/>
                  <a:pt x="625" y="533"/>
                  <a:pt x="628" y="534"/>
                </a:cubicBezTo>
                <a:cubicBezTo>
                  <a:pt x="631" y="535"/>
                  <a:pt x="633" y="537"/>
                  <a:pt x="635" y="538"/>
                </a:cubicBezTo>
                <a:cubicBezTo>
                  <a:pt x="636" y="540"/>
                  <a:pt x="637" y="541"/>
                  <a:pt x="637" y="543"/>
                </a:cubicBezTo>
                <a:cubicBezTo>
                  <a:pt x="637" y="543"/>
                  <a:pt x="637" y="543"/>
                  <a:pt x="637" y="594"/>
                </a:cubicBezTo>
                <a:cubicBezTo>
                  <a:pt x="637" y="595"/>
                  <a:pt x="637" y="596"/>
                  <a:pt x="637" y="597"/>
                </a:cubicBezTo>
                <a:cubicBezTo>
                  <a:pt x="636" y="597"/>
                  <a:pt x="635" y="598"/>
                  <a:pt x="635" y="599"/>
                </a:cubicBezTo>
                <a:cubicBezTo>
                  <a:pt x="633" y="601"/>
                  <a:pt x="631" y="602"/>
                  <a:pt x="628" y="603"/>
                </a:cubicBezTo>
                <a:cubicBezTo>
                  <a:pt x="622" y="605"/>
                  <a:pt x="614" y="607"/>
                  <a:pt x="605" y="607"/>
                </a:cubicBezTo>
                <a:cubicBezTo>
                  <a:pt x="605" y="607"/>
                  <a:pt x="605" y="607"/>
                  <a:pt x="605" y="607"/>
                </a:cubicBezTo>
                <a:cubicBezTo>
                  <a:pt x="605" y="607"/>
                  <a:pt x="605" y="607"/>
                  <a:pt x="605" y="607"/>
                </a:cubicBezTo>
                <a:cubicBezTo>
                  <a:pt x="596" y="607"/>
                  <a:pt x="588" y="605"/>
                  <a:pt x="582" y="603"/>
                </a:cubicBezTo>
                <a:cubicBezTo>
                  <a:pt x="579" y="602"/>
                  <a:pt x="577" y="601"/>
                  <a:pt x="575" y="599"/>
                </a:cubicBezTo>
                <a:cubicBezTo>
                  <a:pt x="574" y="598"/>
                  <a:pt x="574" y="597"/>
                  <a:pt x="573" y="597"/>
                </a:cubicBezTo>
                <a:close/>
                <a:moveTo>
                  <a:pt x="578" y="542"/>
                </a:moveTo>
                <a:cubicBezTo>
                  <a:pt x="578" y="546"/>
                  <a:pt x="590" y="549"/>
                  <a:pt x="605" y="550"/>
                </a:cubicBezTo>
                <a:cubicBezTo>
                  <a:pt x="620" y="549"/>
                  <a:pt x="631" y="546"/>
                  <a:pt x="631" y="542"/>
                </a:cubicBezTo>
                <a:cubicBezTo>
                  <a:pt x="631" y="538"/>
                  <a:pt x="620" y="534"/>
                  <a:pt x="605" y="534"/>
                </a:cubicBezTo>
                <a:cubicBezTo>
                  <a:pt x="590" y="534"/>
                  <a:pt x="578" y="538"/>
                  <a:pt x="578" y="542"/>
                </a:cubicBezTo>
                <a:close/>
                <a:moveTo>
                  <a:pt x="414" y="597"/>
                </a:moveTo>
                <a:cubicBezTo>
                  <a:pt x="414" y="596"/>
                  <a:pt x="414" y="595"/>
                  <a:pt x="414" y="594"/>
                </a:cubicBezTo>
                <a:cubicBezTo>
                  <a:pt x="414" y="594"/>
                  <a:pt x="414" y="594"/>
                  <a:pt x="414" y="543"/>
                </a:cubicBezTo>
                <a:cubicBezTo>
                  <a:pt x="414" y="541"/>
                  <a:pt x="415" y="540"/>
                  <a:pt x="416" y="538"/>
                </a:cubicBezTo>
                <a:cubicBezTo>
                  <a:pt x="418" y="537"/>
                  <a:pt x="420" y="535"/>
                  <a:pt x="423" y="534"/>
                </a:cubicBezTo>
                <a:cubicBezTo>
                  <a:pt x="426" y="533"/>
                  <a:pt x="430" y="532"/>
                  <a:pt x="434" y="531"/>
                </a:cubicBezTo>
                <a:cubicBezTo>
                  <a:pt x="437" y="531"/>
                  <a:pt x="442" y="530"/>
                  <a:pt x="446" y="530"/>
                </a:cubicBezTo>
                <a:cubicBezTo>
                  <a:pt x="446" y="530"/>
                  <a:pt x="446" y="530"/>
                  <a:pt x="446" y="530"/>
                </a:cubicBezTo>
                <a:cubicBezTo>
                  <a:pt x="446" y="530"/>
                  <a:pt x="446" y="530"/>
                  <a:pt x="446" y="530"/>
                </a:cubicBezTo>
                <a:cubicBezTo>
                  <a:pt x="451" y="530"/>
                  <a:pt x="455" y="531"/>
                  <a:pt x="459" y="531"/>
                </a:cubicBezTo>
                <a:cubicBezTo>
                  <a:pt x="462" y="532"/>
                  <a:pt x="466" y="533"/>
                  <a:pt x="469" y="534"/>
                </a:cubicBezTo>
                <a:cubicBezTo>
                  <a:pt x="472" y="535"/>
                  <a:pt x="474" y="537"/>
                  <a:pt x="476" y="538"/>
                </a:cubicBezTo>
                <a:cubicBezTo>
                  <a:pt x="477" y="540"/>
                  <a:pt x="478" y="541"/>
                  <a:pt x="478" y="543"/>
                </a:cubicBezTo>
                <a:cubicBezTo>
                  <a:pt x="478" y="543"/>
                  <a:pt x="478" y="543"/>
                  <a:pt x="478" y="594"/>
                </a:cubicBezTo>
                <a:cubicBezTo>
                  <a:pt x="478" y="595"/>
                  <a:pt x="478" y="596"/>
                  <a:pt x="478" y="597"/>
                </a:cubicBezTo>
                <a:cubicBezTo>
                  <a:pt x="477" y="597"/>
                  <a:pt x="477" y="598"/>
                  <a:pt x="476" y="599"/>
                </a:cubicBezTo>
                <a:cubicBezTo>
                  <a:pt x="474" y="601"/>
                  <a:pt x="472" y="602"/>
                  <a:pt x="469" y="603"/>
                </a:cubicBezTo>
                <a:cubicBezTo>
                  <a:pt x="463" y="605"/>
                  <a:pt x="455" y="607"/>
                  <a:pt x="446" y="607"/>
                </a:cubicBezTo>
                <a:cubicBezTo>
                  <a:pt x="446" y="607"/>
                  <a:pt x="446" y="607"/>
                  <a:pt x="446" y="607"/>
                </a:cubicBezTo>
                <a:cubicBezTo>
                  <a:pt x="446" y="607"/>
                  <a:pt x="446" y="607"/>
                  <a:pt x="446" y="607"/>
                </a:cubicBezTo>
                <a:cubicBezTo>
                  <a:pt x="437" y="607"/>
                  <a:pt x="429" y="605"/>
                  <a:pt x="423" y="603"/>
                </a:cubicBezTo>
                <a:cubicBezTo>
                  <a:pt x="420" y="602"/>
                  <a:pt x="418" y="601"/>
                  <a:pt x="416" y="599"/>
                </a:cubicBezTo>
                <a:cubicBezTo>
                  <a:pt x="416" y="598"/>
                  <a:pt x="415" y="597"/>
                  <a:pt x="414" y="597"/>
                </a:cubicBezTo>
                <a:close/>
                <a:moveTo>
                  <a:pt x="419" y="542"/>
                </a:moveTo>
                <a:cubicBezTo>
                  <a:pt x="419" y="546"/>
                  <a:pt x="431" y="549"/>
                  <a:pt x="446" y="550"/>
                </a:cubicBezTo>
                <a:cubicBezTo>
                  <a:pt x="461" y="549"/>
                  <a:pt x="473" y="546"/>
                  <a:pt x="473" y="542"/>
                </a:cubicBezTo>
                <a:cubicBezTo>
                  <a:pt x="473" y="538"/>
                  <a:pt x="461" y="534"/>
                  <a:pt x="446" y="534"/>
                </a:cubicBezTo>
                <a:cubicBezTo>
                  <a:pt x="431" y="534"/>
                  <a:pt x="419" y="538"/>
                  <a:pt x="419" y="542"/>
                </a:cubicBezTo>
                <a:close/>
                <a:moveTo>
                  <a:pt x="437" y="123"/>
                </a:moveTo>
                <a:cubicBezTo>
                  <a:pt x="438" y="124"/>
                  <a:pt x="439" y="126"/>
                  <a:pt x="439" y="128"/>
                </a:cubicBezTo>
                <a:cubicBezTo>
                  <a:pt x="439" y="128"/>
                  <a:pt x="439" y="128"/>
                  <a:pt x="439" y="179"/>
                </a:cubicBezTo>
                <a:cubicBezTo>
                  <a:pt x="439" y="179"/>
                  <a:pt x="439" y="180"/>
                  <a:pt x="439" y="181"/>
                </a:cubicBezTo>
                <a:cubicBezTo>
                  <a:pt x="438" y="182"/>
                  <a:pt x="438" y="183"/>
                  <a:pt x="437" y="183"/>
                </a:cubicBezTo>
                <a:cubicBezTo>
                  <a:pt x="435" y="185"/>
                  <a:pt x="433" y="186"/>
                  <a:pt x="430" y="188"/>
                </a:cubicBezTo>
                <a:cubicBezTo>
                  <a:pt x="424" y="190"/>
                  <a:pt x="416" y="191"/>
                  <a:pt x="407" y="191"/>
                </a:cubicBezTo>
                <a:cubicBezTo>
                  <a:pt x="407" y="191"/>
                  <a:pt x="407" y="191"/>
                  <a:pt x="407" y="191"/>
                </a:cubicBezTo>
                <a:cubicBezTo>
                  <a:pt x="407" y="191"/>
                  <a:pt x="407" y="191"/>
                  <a:pt x="407" y="191"/>
                </a:cubicBezTo>
                <a:cubicBezTo>
                  <a:pt x="398" y="191"/>
                  <a:pt x="390" y="190"/>
                  <a:pt x="384" y="188"/>
                </a:cubicBezTo>
                <a:cubicBezTo>
                  <a:pt x="381" y="186"/>
                  <a:pt x="379" y="185"/>
                  <a:pt x="377" y="183"/>
                </a:cubicBezTo>
                <a:cubicBezTo>
                  <a:pt x="377" y="183"/>
                  <a:pt x="376" y="182"/>
                  <a:pt x="376" y="181"/>
                </a:cubicBezTo>
                <a:cubicBezTo>
                  <a:pt x="375" y="180"/>
                  <a:pt x="375" y="179"/>
                  <a:pt x="375" y="179"/>
                </a:cubicBezTo>
                <a:cubicBezTo>
                  <a:pt x="375" y="179"/>
                  <a:pt x="375" y="179"/>
                  <a:pt x="375" y="128"/>
                </a:cubicBezTo>
                <a:cubicBezTo>
                  <a:pt x="375" y="126"/>
                  <a:pt x="376" y="124"/>
                  <a:pt x="377" y="123"/>
                </a:cubicBezTo>
                <a:cubicBezTo>
                  <a:pt x="379" y="121"/>
                  <a:pt x="381" y="120"/>
                  <a:pt x="384" y="119"/>
                </a:cubicBezTo>
                <a:cubicBezTo>
                  <a:pt x="387" y="117"/>
                  <a:pt x="391" y="116"/>
                  <a:pt x="395" y="116"/>
                </a:cubicBezTo>
                <a:cubicBezTo>
                  <a:pt x="398" y="115"/>
                  <a:pt x="403" y="115"/>
                  <a:pt x="407" y="115"/>
                </a:cubicBezTo>
                <a:cubicBezTo>
                  <a:pt x="407" y="115"/>
                  <a:pt x="407" y="115"/>
                  <a:pt x="407" y="115"/>
                </a:cubicBezTo>
                <a:cubicBezTo>
                  <a:pt x="407" y="115"/>
                  <a:pt x="407" y="115"/>
                  <a:pt x="407" y="115"/>
                </a:cubicBezTo>
                <a:cubicBezTo>
                  <a:pt x="412" y="115"/>
                  <a:pt x="416" y="115"/>
                  <a:pt x="420" y="116"/>
                </a:cubicBezTo>
                <a:cubicBezTo>
                  <a:pt x="423" y="116"/>
                  <a:pt x="427" y="117"/>
                  <a:pt x="430" y="119"/>
                </a:cubicBezTo>
                <a:cubicBezTo>
                  <a:pt x="433" y="120"/>
                  <a:pt x="435" y="121"/>
                  <a:pt x="437" y="123"/>
                </a:cubicBezTo>
                <a:close/>
                <a:moveTo>
                  <a:pt x="434" y="126"/>
                </a:moveTo>
                <a:cubicBezTo>
                  <a:pt x="434" y="122"/>
                  <a:pt x="422" y="119"/>
                  <a:pt x="407" y="119"/>
                </a:cubicBezTo>
                <a:cubicBezTo>
                  <a:pt x="392" y="119"/>
                  <a:pt x="381" y="122"/>
                  <a:pt x="381" y="126"/>
                </a:cubicBezTo>
                <a:cubicBezTo>
                  <a:pt x="381" y="130"/>
                  <a:pt x="392" y="134"/>
                  <a:pt x="407" y="134"/>
                </a:cubicBezTo>
                <a:cubicBezTo>
                  <a:pt x="422" y="134"/>
                  <a:pt x="434" y="130"/>
                  <a:pt x="434" y="126"/>
                </a:cubicBezTo>
                <a:close/>
                <a:moveTo>
                  <a:pt x="354" y="126"/>
                </a:moveTo>
                <a:cubicBezTo>
                  <a:pt x="354" y="130"/>
                  <a:pt x="346" y="133"/>
                  <a:pt x="335" y="134"/>
                </a:cubicBezTo>
                <a:cubicBezTo>
                  <a:pt x="295" y="156"/>
                  <a:pt x="295" y="156"/>
                  <a:pt x="295" y="156"/>
                </a:cubicBezTo>
                <a:cubicBezTo>
                  <a:pt x="295" y="178"/>
                  <a:pt x="295" y="179"/>
                  <a:pt x="295" y="179"/>
                </a:cubicBezTo>
                <a:cubicBezTo>
                  <a:pt x="295" y="179"/>
                  <a:pt x="296" y="180"/>
                  <a:pt x="296" y="181"/>
                </a:cubicBezTo>
                <a:cubicBezTo>
                  <a:pt x="297" y="182"/>
                  <a:pt x="297" y="183"/>
                  <a:pt x="298" y="183"/>
                </a:cubicBezTo>
                <a:cubicBezTo>
                  <a:pt x="300" y="185"/>
                  <a:pt x="302" y="186"/>
                  <a:pt x="305" y="188"/>
                </a:cubicBezTo>
                <a:cubicBezTo>
                  <a:pt x="311" y="190"/>
                  <a:pt x="319" y="191"/>
                  <a:pt x="328" y="191"/>
                </a:cubicBezTo>
                <a:cubicBezTo>
                  <a:pt x="328" y="191"/>
                  <a:pt x="328" y="191"/>
                  <a:pt x="328" y="191"/>
                </a:cubicBezTo>
                <a:cubicBezTo>
                  <a:pt x="328" y="191"/>
                  <a:pt x="328" y="191"/>
                  <a:pt x="328" y="191"/>
                </a:cubicBezTo>
                <a:cubicBezTo>
                  <a:pt x="337" y="191"/>
                  <a:pt x="345" y="190"/>
                  <a:pt x="350" y="188"/>
                </a:cubicBezTo>
                <a:cubicBezTo>
                  <a:pt x="353" y="186"/>
                  <a:pt x="356" y="185"/>
                  <a:pt x="357" y="183"/>
                </a:cubicBezTo>
                <a:cubicBezTo>
                  <a:pt x="358" y="183"/>
                  <a:pt x="359" y="182"/>
                  <a:pt x="359" y="181"/>
                </a:cubicBezTo>
                <a:cubicBezTo>
                  <a:pt x="360" y="180"/>
                  <a:pt x="360" y="179"/>
                  <a:pt x="360" y="179"/>
                </a:cubicBezTo>
                <a:cubicBezTo>
                  <a:pt x="360" y="128"/>
                  <a:pt x="360" y="128"/>
                  <a:pt x="360" y="128"/>
                </a:cubicBezTo>
                <a:cubicBezTo>
                  <a:pt x="360" y="126"/>
                  <a:pt x="359" y="124"/>
                  <a:pt x="357" y="123"/>
                </a:cubicBezTo>
                <a:cubicBezTo>
                  <a:pt x="357" y="122"/>
                  <a:pt x="356" y="122"/>
                  <a:pt x="356" y="121"/>
                </a:cubicBezTo>
                <a:cubicBezTo>
                  <a:pt x="352" y="123"/>
                  <a:pt x="352" y="123"/>
                  <a:pt x="352" y="123"/>
                </a:cubicBezTo>
                <a:cubicBezTo>
                  <a:pt x="354" y="124"/>
                  <a:pt x="354" y="125"/>
                  <a:pt x="354" y="126"/>
                </a:cubicBezTo>
                <a:close/>
                <a:moveTo>
                  <a:pt x="287" y="441"/>
                </a:moveTo>
                <a:cubicBezTo>
                  <a:pt x="278" y="441"/>
                  <a:pt x="270" y="439"/>
                  <a:pt x="264" y="437"/>
                </a:cubicBezTo>
                <a:cubicBezTo>
                  <a:pt x="261" y="436"/>
                  <a:pt x="259" y="434"/>
                  <a:pt x="257" y="433"/>
                </a:cubicBezTo>
                <a:cubicBezTo>
                  <a:pt x="257" y="432"/>
                  <a:pt x="256" y="431"/>
                  <a:pt x="256" y="430"/>
                </a:cubicBezTo>
                <a:cubicBezTo>
                  <a:pt x="255" y="430"/>
                  <a:pt x="255" y="429"/>
                  <a:pt x="255" y="428"/>
                </a:cubicBezTo>
                <a:cubicBezTo>
                  <a:pt x="255" y="428"/>
                  <a:pt x="255" y="428"/>
                  <a:pt x="255" y="377"/>
                </a:cubicBezTo>
                <a:cubicBezTo>
                  <a:pt x="255" y="375"/>
                  <a:pt x="256" y="373"/>
                  <a:pt x="257" y="372"/>
                </a:cubicBezTo>
                <a:cubicBezTo>
                  <a:pt x="259" y="370"/>
                  <a:pt x="261" y="369"/>
                  <a:pt x="264" y="368"/>
                </a:cubicBezTo>
                <a:cubicBezTo>
                  <a:pt x="267" y="367"/>
                  <a:pt x="271" y="366"/>
                  <a:pt x="275" y="365"/>
                </a:cubicBezTo>
                <a:cubicBezTo>
                  <a:pt x="278" y="365"/>
                  <a:pt x="283" y="364"/>
                  <a:pt x="287" y="364"/>
                </a:cubicBezTo>
                <a:cubicBezTo>
                  <a:pt x="287" y="364"/>
                  <a:pt x="287" y="364"/>
                  <a:pt x="287" y="364"/>
                </a:cubicBezTo>
                <a:cubicBezTo>
                  <a:pt x="287" y="364"/>
                  <a:pt x="287" y="364"/>
                  <a:pt x="287" y="364"/>
                </a:cubicBezTo>
                <a:cubicBezTo>
                  <a:pt x="292" y="364"/>
                  <a:pt x="296" y="365"/>
                  <a:pt x="300" y="365"/>
                </a:cubicBezTo>
                <a:cubicBezTo>
                  <a:pt x="304" y="366"/>
                  <a:pt x="307" y="367"/>
                  <a:pt x="310" y="368"/>
                </a:cubicBezTo>
                <a:cubicBezTo>
                  <a:pt x="313" y="369"/>
                  <a:pt x="315" y="370"/>
                  <a:pt x="317" y="372"/>
                </a:cubicBezTo>
                <a:cubicBezTo>
                  <a:pt x="319" y="373"/>
                  <a:pt x="319" y="375"/>
                  <a:pt x="319" y="377"/>
                </a:cubicBezTo>
                <a:cubicBezTo>
                  <a:pt x="319" y="377"/>
                  <a:pt x="319" y="377"/>
                  <a:pt x="319" y="428"/>
                </a:cubicBezTo>
                <a:cubicBezTo>
                  <a:pt x="319" y="429"/>
                  <a:pt x="319" y="430"/>
                  <a:pt x="319" y="430"/>
                </a:cubicBezTo>
                <a:cubicBezTo>
                  <a:pt x="318" y="431"/>
                  <a:pt x="318" y="432"/>
                  <a:pt x="317" y="433"/>
                </a:cubicBezTo>
                <a:cubicBezTo>
                  <a:pt x="315" y="434"/>
                  <a:pt x="313" y="436"/>
                  <a:pt x="310" y="437"/>
                </a:cubicBezTo>
                <a:cubicBezTo>
                  <a:pt x="304" y="439"/>
                  <a:pt x="296" y="441"/>
                  <a:pt x="287" y="441"/>
                </a:cubicBezTo>
                <a:cubicBezTo>
                  <a:pt x="287" y="441"/>
                  <a:pt x="287" y="441"/>
                  <a:pt x="287" y="441"/>
                </a:cubicBezTo>
                <a:cubicBezTo>
                  <a:pt x="287" y="441"/>
                  <a:pt x="287" y="441"/>
                  <a:pt x="287" y="441"/>
                </a:cubicBezTo>
                <a:close/>
                <a:moveTo>
                  <a:pt x="287" y="383"/>
                </a:moveTo>
                <a:cubicBezTo>
                  <a:pt x="302" y="383"/>
                  <a:pt x="314" y="380"/>
                  <a:pt x="314" y="376"/>
                </a:cubicBezTo>
                <a:cubicBezTo>
                  <a:pt x="314" y="371"/>
                  <a:pt x="302" y="368"/>
                  <a:pt x="287" y="368"/>
                </a:cubicBezTo>
                <a:cubicBezTo>
                  <a:pt x="272" y="368"/>
                  <a:pt x="261" y="371"/>
                  <a:pt x="261" y="376"/>
                </a:cubicBezTo>
                <a:cubicBezTo>
                  <a:pt x="261" y="380"/>
                  <a:pt x="272" y="383"/>
                  <a:pt x="287" y="383"/>
                </a:cubicBezTo>
                <a:close/>
                <a:moveTo>
                  <a:pt x="335" y="597"/>
                </a:moveTo>
                <a:cubicBezTo>
                  <a:pt x="335" y="596"/>
                  <a:pt x="334" y="595"/>
                  <a:pt x="334" y="594"/>
                </a:cubicBezTo>
                <a:cubicBezTo>
                  <a:pt x="334" y="594"/>
                  <a:pt x="334" y="594"/>
                  <a:pt x="334" y="543"/>
                </a:cubicBezTo>
                <a:cubicBezTo>
                  <a:pt x="334" y="541"/>
                  <a:pt x="335" y="540"/>
                  <a:pt x="337" y="538"/>
                </a:cubicBezTo>
                <a:cubicBezTo>
                  <a:pt x="339" y="537"/>
                  <a:pt x="341" y="535"/>
                  <a:pt x="344" y="534"/>
                </a:cubicBezTo>
                <a:cubicBezTo>
                  <a:pt x="347" y="533"/>
                  <a:pt x="350" y="532"/>
                  <a:pt x="354" y="531"/>
                </a:cubicBezTo>
                <a:cubicBezTo>
                  <a:pt x="358" y="531"/>
                  <a:pt x="362" y="530"/>
                  <a:pt x="367" y="530"/>
                </a:cubicBezTo>
                <a:cubicBezTo>
                  <a:pt x="367" y="530"/>
                  <a:pt x="367" y="530"/>
                  <a:pt x="367" y="530"/>
                </a:cubicBezTo>
                <a:cubicBezTo>
                  <a:pt x="367" y="530"/>
                  <a:pt x="367" y="530"/>
                  <a:pt x="367" y="530"/>
                </a:cubicBezTo>
                <a:cubicBezTo>
                  <a:pt x="371" y="530"/>
                  <a:pt x="375" y="531"/>
                  <a:pt x="379" y="531"/>
                </a:cubicBezTo>
                <a:cubicBezTo>
                  <a:pt x="383" y="532"/>
                  <a:pt x="386" y="533"/>
                  <a:pt x="389" y="534"/>
                </a:cubicBezTo>
                <a:cubicBezTo>
                  <a:pt x="392" y="535"/>
                  <a:pt x="395" y="537"/>
                  <a:pt x="396" y="538"/>
                </a:cubicBezTo>
                <a:cubicBezTo>
                  <a:pt x="398" y="540"/>
                  <a:pt x="399" y="541"/>
                  <a:pt x="399" y="543"/>
                </a:cubicBezTo>
                <a:cubicBezTo>
                  <a:pt x="399" y="543"/>
                  <a:pt x="399" y="543"/>
                  <a:pt x="399" y="594"/>
                </a:cubicBezTo>
                <a:cubicBezTo>
                  <a:pt x="399" y="595"/>
                  <a:pt x="399" y="596"/>
                  <a:pt x="398" y="597"/>
                </a:cubicBezTo>
                <a:cubicBezTo>
                  <a:pt x="398" y="597"/>
                  <a:pt x="397" y="598"/>
                  <a:pt x="396" y="599"/>
                </a:cubicBezTo>
                <a:cubicBezTo>
                  <a:pt x="395" y="601"/>
                  <a:pt x="392" y="602"/>
                  <a:pt x="389" y="603"/>
                </a:cubicBezTo>
                <a:cubicBezTo>
                  <a:pt x="384" y="605"/>
                  <a:pt x="376" y="607"/>
                  <a:pt x="367" y="607"/>
                </a:cubicBezTo>
                <a:cubicBezTo>
                  <a:pt x="367" y="607"/>
                  <a:pt x="367" y="607"/>
                  <a:pt x="367" y="607"/>
                </a:cubicBezTo>
                <a:cubicBezTo>
                  <a:pt x="367" y="607"/>
                  <a:pt x="367" y="607"/>
                  <a:pt x="367" y="607"/>
                </a:cubicBezTo>
                <a:cubicBezTo>
                  <a:pt x="358" y="607"/>
                  <a:pt x="350" y="605"/>
                  <a:pt x="344" y="603"/>
                </a:cubicBezTo>
                <a:cubicBezTo>
                  <a:pt x="341" y="602"/>
                  <a:pt x="339" y="601"/>
                  <a:pt x="337" y="599"/>
                </a:cubicBezTo>
                <a:cubicBezTo>
                  <a:pt x="336" y="598"/>
                  <a:pt x="335" y="597"/>
                  <a:pt x="335" y="597"/>
                </a:cubicBezTo>
                <a:close/>
                <a:moveTo>
                  <a:pt x="340" y="542"/>
                </a:moveTo>
                <a:cubicBezTo>
                  <a:pt x="340" y="546"/>
                  <a:pt x="352" y="549"/>
                  <a:pt x="367" y="550"/>
                </a:cubicBezTo>
                <a:cubicBezTo>
                  <a:pt x="381" y="549"/>
                  <a:pt x="393" y="546"/>
                  <a:pt x="393" y="542"/>
                </a:cubicBezTo>
                <a:cubicBezTo>
                  <a:pt x="393" y="538"/>
                  <a:pt x="381" y="534"/>
                  <a:pt x="367" y="534"/>
                </a:cubicBezTo>
                <a:cubicBezTo>
                  <a:pt x="352" y="534"/>
                  <a:pt x="340" y="538"/>
                  <a:pt x="340" y="542"/>
                </a:cubicBezTo>
                <a:close/>
                <a:moveTo>
                  <a:pt x="296" y="514"/>
                </a:moveTo>
                <a:cubicBezTo>
                  <a:pt x="296" y="513"/>
                  <a:pt x="295" y="512"/>
                  <a:pt x="295" y="511"/>
                </a:cubicBezTo>
                <a:cubicBezTo>
                  <a:pt x="295" y="511"/>
                  <a:pt x="295" y="511"/>
                  <a:pt x="295" y="460"/>
                </a:cubicBezTo>
                <a:cubicBezTo>
                  <a:pt x="295" y="458"/>
                  <a:pt x="296" y="457"/>
                  <a:pt x="298" y="455"/>
                </a:cubicBezTo>
                <a:cubicBezTo>
                  <a:pt x="300" y="454"/>
                  <a:pt x="302" y="452"/>
                  <a:pt x="305" y="451"/>
                </a:cubicBezTo>
                <a:cubicBezTo>
                  <a:pt x="308" y="450"/>
                  <a:pt x="311" y="449"/>
                  <a:pt x="315" y="448"/>
                </a:cubicBezTo>
                <a:cubicBezTo>
                  <a:pt x="319" y="448"/>
                  <a:pt x="323" y="447"/>
                  <a:pt x="328" y="447"/>
                </a:cubicBezTo>
                <a:cubicBezTo>
                  <a:pt x="328" y="447"/>
                  <a:pt x="328" y="447"/>
                  <a:pt x="328" y="447"/>
                </a:cubicBezTo>
                <a:cubicBezTo>
                  <a:pt x="328" y="447"/>
                  <a:pt x="328" y="447"/>
                  <a:pt x="328" y="447"/>
                </a:cubicBezTo>
                <a:cubicBezTo>
                  <a:pt x="332" y="447"/>
                  <a:pt x="336" y="448"/>
                  <a:pt x="340" y="448"/>
                </a:cubicBezTo>
                <a:cubicBezTo>
                  <a:pt x="344" y="449"/>
                  <a:pt x="348" y="450"/>
                  <a:pt x="350" y="451"/>
                </a:cubicBezTo>
                <a:cubicBezTo>
                  <a:pt x="353" y="452"/>
                  <a:pt x="356" y="454"/>
                  <a:pt x="357" y="455"/>
                </a:cubicBezTo>
                <a:cubicBezTo>
                  <a:pt x="359" y="457"/>
                  <a:pt x="360" y="458"/>
                  <a:pt x="360" y="460"/>
                </a:cubicBezTo>
                <a:cubicBezTo>
                  <a:pt x="360" y="460"/>
                  <a:pt x="360" y="460"/>
                  <a:pt x="360" y="511"/>
                </a:cubicBezTo>
                <a:cubicBezTo>
                  <a:pt x="360" y="512"/>
                  <a:pt x="360" y="513"/>
                  <a:pt x="359" y="514"/>
                </a:cubicBezTo>
                <a:cubicBezTo>
                  <a:pt x="359" y="514"/>
                  <a:pt x="358" y="515"/>
                  <a:pt x="357" y="516"/>
                </a:cubicBezTo>
                <a:cubicBezTo>
                  <a:pt x="356" y="517"/>
                  <a:pt x="353" y="519"/>
                  <a:pt x="350" y="520"/>
                </a:cubicBezTo>
                <a:cubicBezTo>
                  <a:pt x="345" y="522"/>
                  <a:pt x="337" y="524"/>
                  <a:pt x="328" y="524"/>
                </a:cubicBezTo>
                <a:cubicBezTo>
                  <a:pt x="328" y="524"/>
                  <a:pt x="328" y="524"/>
                  <a:pt x="328" y="524"/>
                </a:cubicBezTo>
                <a:cubicBezTo>
                  <a:pt x="328" y="524"/>
                  <a:pt x="328" y="524"/>
                  <a:pt x="328" y="524"/>
                </a:cubicBezTo>
                <a:cubicBezTo>
                  <a:pt x="319" y="524"/>
                  <a:pt x="311" y="522"/>
                  <a:pt x="305" y="520"/>
                </a:cubicBezTo>
                <a:cubicBezTo>
                  <a:pt x="302" y="519"/>
                  <a:pt x="300" y="517"/>
                  <a:pt x="298" y="516"/>
                </a:cubicBezTo>
                <a:cubicBezTo>
                  <a:pt x="297" y="515"/>
                  <a:pt x="297" y="514"/>
                  <a:pt x="296" y="514"/>
                </a:cubicBezTo>
                <a:close/>
                <a:moveTo>
                  <a:pt x="301" y="459"/>
                </a:moveTo>
                <a:cubicBezTo>
                  <a:pt x="301" y="463"/>
                  <a:pt x="313" y="466"/>
                  <a:pt x="328" y="466"/>
                </a:cubicBezTo>
                <a:cubicBezTo>
                  <a:pt x="342" y="466"/>
                  <a:pt x="354" y="463"/>
                  <a:pt x="354" y="459"/>
                </a:cubicBezTo>
                <a:cubicBezTo>
                  <a:pt x="354" y="455"/>
                  <a:pt x="342" y="451"/>
                  <a:pt x="328" y="451"/>
                </a:cubicBezTo>
                <a:cubicBezTo>
                  <a:pt x="313" y="451"/>
                  <a:pt x="301" y="455"/>
                  <a:pt x="301" y="459"/>
                </a:cubicBezTo>
                <a:close/>
              </a:path>
            </a:pathLst>
          </a:custGeom>
          <a:solidFill>
            <a:srgbClr val="6F8683">
              <a:alpha val="15000"/>
            </a:srgbClr>
          </a:solidFill>
          <a:ln>
            <a:noFill/>
          </a:ln>
        </p:spPr>
        <p:txBody>
          <a:bodyPr vert="horz" wrap="square" lIns="91440" tIns="45720" rIns="91440" bIns="45720" numCol="1" anchor="t" anchorCtr="0" compatLnSpc="1">
            <a:prstTxWarp prst="textNoShape">
              <a:avLst/>
            </a:prstTxWarp>
          </a:bodyPr>
          <a:lstStyle/>
          <a:p>
            <a:pPr defTabSz="914400">
              <a:defRPr/>
            </a:pPr>
            <a:endParaRPr lang="en-US" kern="0">
              <a:solidFill>
                <a:srgbClr val="000000"/>
              </a:solidFill>
              <a:ea typeface="MS PGothic" charset="0"/>
            </a:endParaRPr>
          </a:p>
        </p:txBody>
      </p:sp>
      <p:sp>
        <p:nvSpPr>
          <p:cNvPr id="13" name="Isosceles Triangle 60"/>
          <p:cNvSpPr/>
          <p:nvPr/>
        </p:nvSpPr>
        <p:spPr bwMode="auto">
          <a:xfrm rot="16200000">
            <a:off x="2400362" y="3008969"/>
            <a:ext cx="1434224" cy="1360541"/>
          </a:xfrm>
          <a:custGeom>
            <a:avLst/>
            <a:gdLst/>
            <a:ahLst/>
            <a:cxnLst/>
            <a:rect l="l" t="t" r="r" b="b"/>
            <a:pathLst>
              <a:path w="2108298" h="1866828">
                <a:moveTo>
                  <a:pt x="225150" y="844900"/>
                </a:moveTo>
                <a:lnTo>
                  <a:pt x="450299" y="1126706"/>
                </a:lnTo>
                <a:lnTo>
                  <a:pt x="300646" y="1126706"/>
                </a:lnTo>
                <a:cubicBezTo>
                  <a:pt x="383956" y="1463794"/>
                  <a:pt x="689152" y="1712441"/>
                  <a:pt x="1052423" y="1712441"/>
                </a:cubicBezTo>
                <a:cubicBezTo>
                  <a:pt x="1421279" y="1712441"/>
                  <a:pt x="1730261" y="1456089"/>
                  <a:pt x="1809108" y="1111403"/>
                </a:cubicBezTo>
                <a:lnTo>
                  <a:pt x="1968419" y="1111403"/>
                </a:lnTo>
                <a:cubicBezTo>
                  <a:pt x="1885742" y="1541826"/>
                  <a:pt x="1507036" y="1866828"/>
                  <a:pt x="1052423" y="1866828"/>
                </a:cubicBezTo>
                <a:cubicBezTo>
                  <a:pt x="603305" y="1866828"/>
                  <a:pt x="228270" y="1549636"/>
                  <a:pt x="140786" y="1126706"/>
                </a:cubicBezTo>
                <a:lnTo>
                  <a:pt x="0" y="1126706"/>
                </a:lnTo>
                <a:close/>
                <a:moveTo>
                  <a:pt x="1052423" y="0"/>
                </a:moveTo>
                <a:cubicBezTo>
                  <a:pt x="1501998" y="0"/>
                  <a:pt x="1877337" y="317836"/>
                  <a:pt x="1964421" y="741388"/>
                </a:cubicBezTo>
                <a:lnTo>
                  <a:pt x="2108298" y="741388"/>
                </a:lnTo>
                <a:lnTo>
                  <a:pt x="1883149" y="1023194"/>
                </a:lnTo>
                <a:lnTo>
                  <a:pt x="1657999" y="741388"/>
                </a:lnTo>
                <a:lnTo>
                  <a:pt x="1804607" y="741388"/>
                </a:lnTo>
                <a:cubicBezTo>
                  <a:pt x="1721669" y="403669"/>
                  <a:pt x="1416158" y="154387"/>
                  <a:pt x="1052423" y="154387"/>
                </a:cubicBezTo>
                <a:cubicBezTo>
                  <a:pt x="683568" y="154387"/>
                  <a:pt x="374587" y="410738"/>
                  <a:pt x="295739" y="755423"/>
                </a:cubicBezTo>
                <a:lnTo>
                  <a:pt x="136428" y="755423"/>
                </a:lnTo>
                <a:cubicBezTo>
                  <a:pt x="219106" y="325001"/>
                  <a:pt x="597811" y="0"/>
                  <a:pt x="1052423"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a:lnSpc>
                <a:spcPct val="90000"/>
              </a:lnSpc>
              <a:defRPr/>
            </a:pPr>
            <a:endParaRPr lang="en-US" sz="1764" b="1" kern="0" dirty="0">
              <a:solidFill>
                <a:srgbClr val="FFFFFF"/>
              </a:solidFill>
              <a:latin typeface="Segoe UI Light"/>
              <a:ea typeface="Segoe UI" pitchFamily="34" charset="0"/>
              <a:cs typeface="Segoe UI" pitchFamily="34" charset="0"/>
            </a:endParaRPr>
          </a:p>
        </p:txBody>
      </p:sp>
      <p:sp>
        <p:nvSpPr>
          <p:cNvPr id="14" name="Oval 424"/>
          <p:cNvSpPr/>
          <p:nvPr/>
        </p:nvSpPr>
        <p:spPr bwMode="auto">
          <a:xfrm>
            <a:off x="2362867" y="2934632"/>
            <a:ext cx="1509214" cy="1509214"/>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algn="ctr" defTabSz="913916">
              <a:lnSpc>
                <a:spcPct val="90000"/>
              </a:lnSpc>
              <a:defRPr/>
            </a:pPr>
            <a:r>
              <a:rPr lang="zh-CN" altLang="en-US" sz="2352" kern="0" dirty="0">
                <a:gradFill>
                  <a:gsLst>
                    <a:gs pos="11811">
                      <a:srgbClr val="505050"/>
                    </a:gs>
                    <a:gs pos="40000">
                      <a:srgbClr val="505050"/>
                    </a:gs>
                  </a:gsLst>
                  <a:lin ang="5400000" scaled="1"/>
                </a:gradFill>
                <a:latin typeface="Segoe UI Light"/>
                <a:ea typeface="Segoe UI" pitchFamily="34" charset="0"/>
                <a:cs typeface="Segoe UI" pitchFamily="34" charset="0"/>
              </a:rPr>
              <a:t>内容</a:t>
            </a:r>
            <a:endParaRPr lang="en-US" sz="2352" kern="0" dirty="0">
              <a:gradFill>
                <a:gsLst>
                  <a:gs pos="11811">
                    <a:srgbClr val="505050"/>
                  </a:gs>
                  <a:gs pos="40000">
                    <a:srgbClr val="505050"/>
                  </a:gs>
                </a:gsLst>
                <a:lin ang="5400000" scaled="1"/>
              </a:gradFill>
              <a:latin typeface="Segoe UI Light"/>
              <a:ea typeface="Segoe UI" pitchFamily="34" charset="0"/>
              <a:cs typeface="Segoe UI" pitchFamily="34" charset="0"/>
            </a:endParaRPr>
          </a:p>
        </p:txBody>
      </p:sp>
      <p:grpSp>
        <p:nvGrpSpPr>
          <p:cNvPr id="15" name="Group 425"/>
          <p:cNvGrpSpPr/>
          <p:nvPr/>
        </p:nvGrpSpPr>
        <p:grpSpPr>
          <a:xfrm>
            <a:off x="2490023" y="3057063"/>
            <a:ext cx="1254903" cy="1264353"/>
            <a:chOff x="1967973" y="3193753"/>
            <a:chExt cx="1254903" cy="1264353"/>
          </a:xfrm>
        </p:grpSpPr>
        <p:sp>
          <p:nvSpPr>
            <p:cNvPr id="16" name="Arc 426"/>
            <p:cNvSpPr/>
            <p:nvPr/>
          </p:nvSpPr>
          <p:spPr>
            <a:xfrm>
              <a:off x="1967973" y="3203203"/>
              <a:ext cx="1254903" cy="1254903"/>
            </a:xfrm>
            <a:prstGeom prst="arc">
              <a:avLst>
                <a:gd name="adj1" fmla="val 16098641"/>
                <a:gd name="adj2" fmla="val 5087471"/>
              </a:avLst>
            </a:prstGeom>
            <a:noFill/>
            <a:ln w="57150" cap="flat" cmpd="sng" algn="ctr">
              <a:solidFill>
                <a:srgbClr val="D2D2D2">
                  <a:lumMod val="50000"/>
                </a:srgbClr>
              </a:solidFill>
              <a:prstDash val="solid"/>
              <a:headEnd type="none" w="med" len="med"/>
              <a:tailEnd type="triangle" w="med" len="med"/>
            </a:ln>
            <a:effectLst/>
          </p:spPr>
          <p:txBody>
            <a:bodyPr rtlCol="0" anchor="ctr"/>
            <a:lstStyle/>
            <a:p>
              <a:pPr algn="ctr" defTabSz="913319">
                <a:defRPr/>
              </a:pPr>
              <a:endParaRPr lang="en-IN" sz="2352" kern="0">
                <a:solidFill>
                  <a:srgbClr val="000000"/>
                </a:solidFill>
              </a:endParaRPr>
            </a:p>
          </p:txBody>
        </p:sp>
        <p:sp>
          <p:nvSpPr>
            <p:cNvPr id="17" name="Arc 427"/>
            <p:cNvSpPr/>
            <p:nvPr/>
          </p:nvSpPr>
          <p:spPr>
            <a:xfrm>
              <a:off x="1967973" y="3193753"/>
              <a:ext cx="1254903" cy="1254903"/>
            </a:xfrm>
            <a:prstGeom prst="arc">
              <a:avLst>
                <a:gd name="adj1" fmla="val 5248846"/>
                <a:gd name="adj2" fmla="val 15958771"/>
              </a:avLst>
            </a:prstGeom>
            <a:noFill/>
            <a:ln w="57150" cap="flat" cmpd="sng" algn="ctr">
              <a:solidFill>
                <a:srgbClr val="D2D2D2">
                  <a:lumMod val="50000"/>
                </a:srgbClr>
              </a:solidFill>
              <a:prstDash val="solid"/>
              <a:headEnd type="none" w="med" len="med"/>
              <a:tailEnd type="triangle" w="med" len="med"/>
            </a:ln>
            <a:effectLst/>
          </p:spPr>
          <p:txBody>
            <a:bodyPr rtlCol="0" anchor="ctr"/>
            <a:lstStyle/>
            <a:p>
              <a:pPr algn="ctr" defTabSz="913319">
                <a:defRPr/>
              </a:pPr>
              <a:endParaRPr lang="en-IN" sz="2352" kern="0">
                <a:solidFill>
                  <a:srgbClr val="000000"/>
                </a:solidFill>
              </a:endParaRPr>
            </a:p>
          </p:txBody>
        </p:sp>
      </p:grpSp>
      <p:sp>
        <p:nvSpPr>
          <p:cNvPr id="18" name="Rectangle 428"/>
          <p:cNvSpPr/>
          <p:nvPr/>
        </p:nvSpPr>
        <p:spPr>
          <a:xfrm rot="18493024">
            <a:off x="1299069" y="2441006"/>
            <a:ext cx="2300304" cy="1558138"/>
          </a:xfrm>
          <a:prstGeom prst="rect">
            <a:avLst/>
          </a:prstGeom>
        </p:spPr>
        <p:txBody>
          <a:bodyPr wrap="square" anchor="ctr">
            <a:prstTxWarp prst="textArchUp">
              <a:avLst>
                <a:gd name="adj" fmla="val 11674266"/>
              </a:avLst>
            </a:prstTxWarp>
            <a:spAutoFit/>
          </a:bodyPr>
          <a:lstStyle/>
          <a:p>
            <a:pPr algn="ctr" defTabSz="913319" fontAlgn="base">
              <a:lnSpc>
                <a:spcPct val="90000"/>
              </a:lnSpc>
              <a:spcBef>
                <a:spcPct val="0"/>
              </a:spcBef>
              <a:spcAft>
                <a:spcPct val="0"/>
              </a:spcAft>
              <a:defRPr/>
            </a:pPr>
            <a:r>
              <a:rPr lang="zh-CN" altLang="en-US" dirty="0">
                <a:solidFill>
                  <a:srgbClr val="FFFFFF"/>
                </a:solidFill>
                <a:latin typeface="Segoe UI Semibold" panose="020B0702040204020203" pitchFamily="34" charset="0"/>
                <a:ea typeface="MS PGothic" panose="020B0600070205080204" pitchFamily="34" charset="-128"/>
                <a:cs typeface="Segoe UI Semibold" panose="020B0702040204020203" pitchFamily="34" charset="0"/>
              </a:rPr>
              <a:t>点击输入内容</a:t>
            </a:r>
            <a:endParaRPr lang="en-US" dirty="0">
              <a:solidFill>
                <a:srgbClr val="FFFFFF"/>
              </a:solidFill>
              <a:latin typeface="Segoe UI Semibold" panose="020B0702040204020203" pitchFamily="34" charset="0"/>
              <a:ea typeface="MS PGothic" panose="020B0600070205080204" pitchFamily="34" charset="-128"/>
              <a:cs typeface="Segoe UI Semibold" panose="020B0702040204020203" pitchFamily="34" charset="0"/>
            </a:endParaRPr>
          </a:p>
        </p:txBody>
      </p:sp>
      <p:sp>
        <p:nvSpPr>
          <p:cNvPr id="19" name="Rectangle 429"/>
          <p:cNvSpPr/>
          <p:nvPr/>
        </p:nvSpPr>
        <p:spPr>
          <a:xfrm rot="3146089">
            <a:off x="2696967" y="2461492"/>
            <a:ext cx="2257900" cy="1558138"/>
          </a:xfrm>
          <a:prstGeom prst="rect">
            <a:avLst/>
          </a:prstGeom>
        </p:spPr>
        <p:txBody>
          <a:bodyPr wrap="square" anchor="ctr">
            <a:prstTxWarp prst="textArchUp">
              <a:avLst>
                <a:gd name="adj" fmla="val 11674266"/>
              </a:avLst>
            </a:prstTxWarp>
            <a:spAutoFit/>
          </a:bodyPr>
          <a:lstStyle/>
          <a:p>
            <a:pPr algn="ctr" defTabSz="913319" fontAlgn="base">
              <a:lnSpc>
                <a:spcPct val="90000"/>
              </a:lnSpc>
              <a:spcBef>
                <a:spcPct val="0"/>
              </a:spcBef>
              <a:spcAft>
                <a:spcPct val="0"/>
              </a:spcAft>
              <a:defRPr/>
            </a:pPr>
            <a:r>
              <a:rPr lang="zh-CN" altLang="en-US" dirty="0">
                <a:solidFill>
                  <a:srgbClr val="FFFFFF"/>
                </a:solidFill>
                <a:latin typeface="Segoe UI Semibold" panose="020B0702040204020203" pitchFamily="34" charset="0"/>
                <a:ea typeface="MS PGothic" panose="020B0600070205080204" pitchFamily="34" charset="-128"/>
                <a:cs typeface="Segoe UI Semibold" panose="020B0702040204020203" pitchFamily="34" charset="0"/>
              </a:rPr>
              <a:t>点击输入内容</a:t>
            </a:r>
            <a:endParaRPr lang="en-US" altLang="zh-CN" dirty="0">
              <a:solidFill>
                <a:srgbClr val="FFFFFF"/>
              </a:solidFill>
              <a:latin typeface="Segoe UI Semibold" panose="020B0702040204020203" pitchFamily="34" charset="0"/>
              <a:ea typeface="MS PGothic" panose="020B0600070205080204" pitchFamily="34" charset="-128"/>
              <a:cs typeface="Segoe UI Semibold" panose="020B0702040204020203" pitchFamily="34" charset="0"/>
            </a:endParaRPr>
          </a:p>
        </p:txBody>
      </p:sp>
      <p:sp>
        <p:nvSpPr>
          <p:cNvPr id="20" name="Rectangle 430"/>
          <p:cNvSpPr/>
          <p:nvPr/>
        </p:nvSpPr>
        <p:spPr>
          <a:xfrm rot="192760">
            <a:off x="1858032" y="3821238"/>
            <a:ext cx="2409254" cy="1558138"/>
          </a:xfrm>
          <a:prstGeom prst="rect">
            <a:avLst/>
          </a:prstGeom>
        </p:spPr>
        <p:txBody>
          <a:bodyPr wrap="square" anchor="ctr">
            <a:prstTxWarp prst="textArchDown">
              <a:avLst>
                <a:gd name="adj" fmla="val 882042"/>
              </a:avLst>
            </a:prstTxWarp>
            <a:spAutoFit/>
          </a:bodyPr>
          <a:lstStyle/>
          <a:p>
            <a:pPr algn="ctr" defTabSz="913319" fontAlgn="base">
              <a:lnSpc>
                <a:spcPct val="90000"/>
              </a:lnSpc>
              <a:spcBef>
                <a:spcPct val="0"/>
              </a:spcBef>
              <a:spcAft>
                <a:spcPct val="0"/>
              </a:spcAft>
              <a:defRPr/>
            </a:pPr>
            <a:r>
              <a:rPr lang="zh-CN" altLang="en-US" dirty="0">
                <a:solidFill>
                  <a:srgbClr val="FFFFFF"/>
                </a:solidFill>
                <a:latin typeface="Segoe UI Semibold" panose="020B0702040204020203" pitchFamily="34" charset="0"/>
                <a:ea typeface="MS PGothic" panose="020B0600070205080204" pitchFamily="34" charset="-128"/>
                <a:cs typeface="Segoe UI Semibold" panose="020B0702040204020203" pitchFamily="34" charset="0"/>
              </a:rPr>
              <a:t>点击输入内容</a:t>
            </a:r>
            <a:endParaRPr lang="en-US" altLang="zh-CN" dirty="0">
              <a:solidFill>
                <a:srgbClr val="FFFFFF"/>
              </a:solidFill>
              <a:latin typeface="Segoe UI Semibold" panose="020B0702040204020203" pitchFamily="34" charset="0"/>
              <a:ea typeface="MS PGothic" panose="020B0600070205080204" pitchFamily="34" charset="-128"/>
              <a:cs typeface="Segoe UI Semibold" panose="020B0702040204020203" pitchFamily="34" charset="0"/>
            </a:endParaRPr>
          </a:p>
        </p:txBody>
      </p:sp>
      <p:sp>
        <p:nvSpPr>
          <p:cNvPr id="24" name="Rectangle 23"/>
          <p:cNvSpPr/>
          <p:nvPr/>
        </p:nvSpPr>
        <p:spPr>
          <a:xfrm>
            <a:off x="6663861" y="1640336"/>
            <a:ext cx="4418279" cy="1121263"/>
          </a:xfrm>
          <a:prstGeom prst="rect">
            <a:avLst/>
          </a:prstGeom>
        </p:spPr>
        <p:txBody>
          <a:bodyPr wrap="square">
            <a:spAutoFit/>
          </a:bodyPr>
          <a:lstStyle/>
          <a:p>
            <a:pPr defTabSz="1243032" fontAlgn="base">
              <a:spcBef>
                <a:spcPct val="0"/>
              </a:spcBef>
              <a:spcAft>
                <a:spcPct val="0"/>
              </a:spcAft>
            </a:pPr>
            <a:r>
              <a:rPr lang="zh-CN" altLang="en-US" sz="2176" b="1" dirty="0">
                <a:ln w="3175">
                  <a:noFill/>
                </a:ln>
                <a:solidFill>
                  <a:srgbClr val="CB7D40"/>
                </a:solidFill>
                <a:latin typeface="黑体" panose="02010609060101010101" pitchFamily="49" charset="-122"/>
                <a:ea typeface="黑体" panose="02010609060101010101" pitchFamily="49" charset="-122"/>
                <a:cs typeface="Segoe UI" pitchFamily="34" charset="0"/>
              </a:rPr>
              <a:t>点击输入内容</a:t>
            </a: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p:txBody>
      </p:sp>
      <p:sp>
        <p:nvSpPr>
          <p:cNvPr id="25" name="Rectangle 23"/>
          <p:cNvSpPr/>
          <p:nvPr/>
        </p:nvSpPr>
        <p:spPr>
          <a:xfrm>
            <a:off x="6663861" y="3035996"/>
            <a:ext cx="4418279" cy="1121263"/>
          </a:xfrm>
          <a:prstGeom prst="rect">
            <a:avLst/>
          </a:prstGeom>
        </p:spPr>
        <p:txBody>
          <a:bodyPr wrap="square">
            <a:spAutoFit/>
          </a:bodyPr>
          <a:lstStyle/>
          <a:p>
            <a:pPr defTabSz="1243032" fontAlgn="base">
              <a:spcBef>
                <a:spcPct val="0"/>
              </a:spcBef>
              <a:spcAft>
                <a:spcPct val="0"/>
              </a:spcAft>
            </a:pPr>
            <a:r>
              <a:rPr lang="zh-CN" altLang="en-US" sz="2176" b="1" dirty="0">
                <a:ln w="3175">
                  <a:noFill/>
                </a:ln>
                <a:solidFill>
                  <a:srgbClr val="CB7D40"/>
                </a:solidFill>
                <a:latin typeface="黑体" panose="02010609060101010101" pitchFamily="49" charset="-122"/>
                <a:ea typeface="黑体" panose="02010609060101010101" pitchFamily="49" charset="-122"/>
                <a:cs typeface="Segoe UI" pitchFamily="34" charset="0"/>
              </a:rPr>
              <a:t>点击输入内容</a:t>
            </a: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p:txBody>
      </p:sp>
      <p:sp>
        <p:nvSpPr>
          <p:cNvPr id="26" name="Rectangle 23"/>
          <p:cNvSpPr/>
          <p:nvPr/>
        </p:nvSpPr>
        <p:spPr>
          <a:xfrm>
            <a:off x="6663861" y="4383805"/>
            <a:ext cx="4418279" cy="1121263"/>
          </a:xfrm>
          <a:prstGeom prst="rect">
            <a:avLst/>
          </a:prstGeom>
        </p:spPr>
        <p:txBody>
          <a:bodyPr wrap="square">
            <a:spAutoFit/>
          </a:bodyPr>
          <a:lstStyle/>
          <a:p>
            <a:pPr defTabSz="1243032" fontAlgn="base">
              <a:spcBef>
                <a:spcPct val="0"/>
              </a:spcBef>
              <a:spcAft>
                <a:spcPct val="0"/>
              </a:spcAft>
            </a:pPr>
            <a:r>
              <a:rPr lang="zh-CN" altLang="en-US" sz="2176" b="1" dirty="0">
                <a:ln w="3175">
                  <a:noFill/>
                </a:ln>
                <a:solidFill>
                  <a:srgbClr val="CB7D40"/>
                </a:solidFill>
                <a:latin typeface="黑体" panose="02010609060101010101" pitchFamily="49" charset="-122"/>
                <a:ea typeface="黑体" panose="02010609060101010101" pitchFamily="49" charset="-122"/>
                <a:cs typeface="Segoe UI" pitchFamily="34" charset="0"/>
              </a:rPr>
              <a:t>点击输入内容</a:t>
            </a: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p:txBody>
      </p:sp>
      <p:grpSp>
        <p:nvGrpSpPr>
          <p:cNvPr id="27" name="组合 26"/>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28" name="组合 27"/>
            <p:cNvGrpSpPr/>
            <p:nvPr/>
          </p:nvGrpSpPr>
          <p:grpSpPr>
            <a:xfrm flipV="1">
              <a:off x="2218037" y="6272597"/>
              <a:ext cx="1341734" cy="213582"/>
              <a:chOff x="2218037" y="5369771"/>
              <a:chExt cx="5671594" cy="902826"/>
            </a:xfrm>
          </p:grpSpPr>
          <p:sp>
            <p:nvSpPr>
              <p:cNvPr id="35" name="矩形 34"/>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flipV="1">
              <a:off x="3610482" y="6272597"/>
              <a:ext cx="1341734" cy="213582"/>
              <a:chOff x="2218037" y="5369771"/>
              <a:chExt cx="5671594" cy="902826"/>
            </a:xfrm>
          </p:grpSpPr>
          <p:sp>
            <p:nvSpPr>
              <p:cNvPr id="30" name="矩形 29"/>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0" name="文本框 39"/>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3857798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 name="文本框 24"/>
          <p:cNvSpPr txBox="1">
            <a:spLocks noChangeArrowheads="1"/>
          </p:cNvSpPr>
          <p:nvPr/>
        </p:nvSpPr>
        <p:spPr bwMode="auto">
          <a:xfrm>
            <a:off x="1989138" y="4068763"/>
            <a:ext cx="2016125" cy="923925"/>
          </a:xfrm>
          <a:prstGeom prst="rect">
            <a:avLst/>
          </a:prstGeom>
          <a:noFill/>
          <a:ln w="9525">
            <a:noFill/>
            <a:miter lim="800000"/>
            <a:headEnd/>
            <a:tailEnd/>
          </a:ln>
        </p:spPr>
        <p:txBody>
          <a:bodyPr>
            <a:spAutoFit/>
          </a:bodyPr>
          <a:lstStyle/>
          <a:p>
            <a:r>
              <a:rPr lang="en-US" altLang="zh-CN" sz="5400" dirty="0">
                <a:solidFill>
                  <a:srgbClr val="6F4D39"/>
                </a:solidFill>
                <a:latin typeface="Broadway" panose="04040905080B02020502" pitchFamily="82" charset="0"/>
              </a:rPr>
              <a:t>17</a:t>
            </a:r>
            <a:r>
              <a:rPr lang="en-US" altLang="zh-CN" sz="2400" dirty="0">
                <a:solidFill>
                  <a:srgbClr val="6F4D39"/>
                </a:solidFill>
                <a:latin typeface="Broadway" panose="04040905080B02020502" pitchFamily="82" charset="0"/>
              </a:rPr>
              <a:t>%</a:t>
            </a:r>
            <a:endParaRPr lang="zh-CN" altLang="en-US" sz="2400" dirty="0">
              <a:solidFill>
                <a:srgbClr val="6F4D39"/>
              </a:solidFill>
              <a:latin typeface="Broadway" panose="04040905080B02020502" pitchFamily="82" charset="0"/>
            </a:endParaRPr>
          </a:p>
        </p:txBody>
      </p:sp>
      <p:sp>
        <p:nvSpPr>
          <p:cNvPr id="25" name="文本框 25"/>
          <p:cNvSpPr txBox="1">
            <a:spLocks noChangeArrowheads="1"/>
          </p:cNvSpPr>
          <p:nvPr/>
        </p:nvSpPr>
        <p:spPr bwMode="auto">
          <a:xfrm>
            <a:off x="5416550" y="4067175"/>
            <a:ext cx="2016125" cy="923925"/>
          </a:xfrm>
          <a:prstGeom prst="rect">
            <a:avLst/>
          </a:prstGeom>
          <a:noFill/>
          <a:ln w="9525">
            <a:noFill/>
            <a:miter lim="800000"/>
            <a:headEnd/>
            <a:tailEnd/>
          </a:ln>
        </p:spPr>
        <p:txBody>
          <a:bodyPr>
            <a:spAutoFit/>
          </a:bodyPr>
          <a:lstStyle/>
          <a:p>
            <a:r>
              <a:rPr lang="en-US" altLang="zh-CN" sz="5400" dirty="0">
                <a:solidFill>
                  <a:srgbClr val="6F4D39"/>
                </a:solidFill>
                <a:latin typeface="Broadway" panose="04040905080B02020502" pitchFamily="82" charset="0"/>
              </a:rPr>
              <a:t>32</a:t>
            </a:r>
            <a:r>
              <a:rPr lang="en-US" altLang="zh-CN" sz="2400" dirty="0">
                <a:solidFill>
                  <a:srgbClr val="6F4D39"/>
                </a:solidFill>
                <a:latin typeface="Broadway" panose="04040905080B02020502" pitchFamily="82" charset="0"/>
              </a:rPr>
              <a:t>%</a:t>
            </a:r>
            <a:endParaRPr lang="zh-CN" altLang="en-US" sz="2400" dirty="0">
              <a:solidFill>
                <a:srgbClr val="6F4D39"/>
              </a:solidFill>
              <a:latin typeface="Broadway" panose="04040905080B02020502" pitchFamily="82" charset="0"/>
            </a:endParaRPr>
          </a:p>
        </p:txBody>
      </p:sp>
      <p:sp>
        <p:nvSpPr>
          <p:cNvPr id="28" name="文本框 30"/>
          <p:cNvSpPr txBox="1">
            <a:spLocks noChangeArrowheads="1"/>
          </p:cNvSpPr>
          <p:nvPr/>
        </p:nvSpPr>
        <p:spPr bwMode="auto">
          <a:xfrm>
            <a:off x="8832850" y="4067175"/>
            <a:ext cx="2016125" cy="923925"/>
          </a:xfrm>
          <a:prstGeom prst="rect">
            <a:avLst/>
          </a:prstGeom>
          <a:noFill/>
          <a:ln w="9525">
            <a:noFill/>
            <a:miter lim="800000"/>
            <a:headEnd/>
            <a:tailEnd/>
          </a:ln>
        </p:spPr>
        <p:txBody>
          <a:bodyPr>
            <a:spAutoFit/>
          </a:bodyPr>
          <a:lstStyle/>
          <a:p>
            <a:r>
              <a:rPr lang="en-US" altLang="zh-CN" sz="5400" dirty="0">
                <a:solidFill>
                  <a:srgbClr val="6F4D39"/>
                </a:solidFill>
                <a:latin typeface="Broadway" panose="04040905080B02020502" pitchFamily="82" charset="0"/>
              </a:rPr>
              <a:t>13</a:t>
            </a:r>
            <a:r>
              <a:rPr lang="en-US" altLang="zh-CN" sz="2400" dirty="0">
                <a:solidFill>
                  <a:srgbClr val="6F4D39"/>
                </a:solidFill>
                <a:latin typeface="Broadway" panose="04040905080B02020502" pitchFamily="82" charset="0"/>
              </a:rPr>
              <a:t>%</a:t>
            </a:r>
            <a:endParaRPr lang="zh-CN" altLang="en-US" sz="2400" dirty="0">
              <a:solidFill>
                <a:srgbClr val="6F4D39"/>
              </a:solidFill>
              <a:latin typeface="Broadway" panose="04040905080B02020502" pitchFamily="82" charset="0"/>
            </a:endParaRPr>
          </a:p>
        </p:txBody>
      </p:sp>
      <p:grpSp>
        <p:nvGrpSpPr>
          <p:cNvPr id="38" name="组合 37"/>
          <p:cNvGrpSpPr/>
          <p:nvPr/>
        </p:nvGrpSpPr>
        <p:grpSpPr>
          <a:xfrm>
            <a:off x="1154670" y="4858519"/>
            <a:ext cx="2838860" cy="1484714"/>
            <a:chOff x="1379180" y="4858519"/>
            <a:chExt cx="2838860" cy="1484714"/>
          </a:xfrm>
        </p:grpSpPr>
        <p:sp>
          <p:nvSpPr>
            <p:cNvPr id="39" name="任意多边形 38"/>
            <p:cNvSpPr/>
            <p:nvPr/>
          </p:nvSpPr>
          <p:spPr>
            <a:xfrm>
              <a:off x="1379180" y="4884974"/>
              <a:ext cx="347978" cy="347978"/>
            </a:xfrm>
            <a:custGeom>
              <a:avLst/>
              <a:gdLst>
                <a:gd name="connsiteX0" fmla="*/ 547602 w 1095204"/>
                <a:gd name="connsiteY0" fmla="*/ 190258 h 1095204"/>
                <a:gd name="connsiteX1" fmla="*/ 190258 w 1095204"/>
                <a:gd name="connsiteY1" fmla="*/ 547602 h 1095204"/>
                <a:gd name="connsiteX2" fmla="*/ 547602 w 1095204"/>
                <a:gd name="connsiteY2" fmla="*/ 904946 h 1095204"/>
                <a:gd name="connsiteX3" fmla="*/ 904946 w 1095204"/>
                <a:gd name="connsiteY3" fmla="*/ 547602 h 1095204"/>
                <a:gd name="connsiteX4" fmla="*/ 547602 w 1095204"/>
                <a:gd name="connsiteY4" fmla="*/ 190258 h 1095204"/>
                <a:gd name="connsiteX5" fmla="*/ 547602 w 1095204"/>
                <a:gd name="connsiteY5" fmla="*/ 0 h 1095204"/>
                <a:gd name="connsiteX6" fmla="*/ 1095204 w 1095204"/>
                <a:gd name="connsiteY6" fmla="*/ 547602 h 1095204"/>
                <a:gd name="connsiteX7" fmla="*/ 547602 w 1095204"/>
                <a:gd name="connsiteY7" fmla="*/ 1095204 h 1095204"/>
                <a:gd name="connsiteX8" fmla="*/ 0 w 1095204"/>
                <a:gd name="connsiteY8" fmla="*/ 547602 h 1095204"/>
                <a:gd name="connsiteX9" fmla="*/ 547602 w 1095204"/>
                <a:gd name="connsiteY9" fmla="*/ 0 h 109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5204" h="1095204">
                  <a:moveTo>
                    <a:pt x="547602" y="190258"/>
                  </a:moveTo>
                  <a:cubicBezTo>
                    <a:pt x="350246" y="190258"/>
                    <a:pt x="190258" y="350246"/>
                    <a:pt x="190258" y="547602"/>
                  </a:cubicBezTo>
                  <a:cubicBezTo>
                    <a:pt x="190258" y="744958"/>
                    <a:pt x="350246" y="904946"/>
                    <a:pt x="547602" y="904946"/>
                  </a:cubicBezTo>
                  <a:cubicBezTo>
                    <a:pt x="744958" y="904946"/>
                    <a:pt x="904946" y="744958"/>
                    <a:pt x="904946" y="547602"/>
                  </a:cubicBezTo>
                  <a:cubicBezTo>
                    <a:pt x="904946" y="350246"/>
                    <a:pt x="744958" y="190258"/>
                    <a:pt x="547602" y="190258"/>
                  </a:cubicBezTo>
                  <a:close/>
                  <a:moveTo>
                    <a:pt x="547602" y="0"/>
                  </a:moveTo>
                  <a:cubicBezTo>
                    <a:pt x="850034" y="0"/>
                    <a:pt x="1095204" y="245170"/>
                    <a:pt x="1095204" y="547602"/>
                  </a:cubicBezTo>
                  <a:cubicBezTo>
                    <a:pt x="1095204" y="850034"/>
                    <a:pt x="850034" y="1095204"/>
                    <a:pt x="547602" y="1095204"/>
                  </a:cubicBezTo>
                  <a:cubicBezTo>
                    <a:pt x="245170" y="1095204"/>
                    <a:pt x="0" y="850034"/>
                    <a:pt x="0" y="547602"/>
                  </a:cubicBezTo>
                  <a:cubicBezTo>
                    <a:pt x="0" y="245170"/>
                    <a:pt x="245170" y="0"/>
                    <a:pt x="547602" y="0"/>
                  </a:cubicBezTo>
                  <a:close/>
                </a:path>
              </a:pathLst>
            </a:custGeom>
            <a:solidFill>
              <a:srgbClr val="6F868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1824296" y="5266015"/>
              <a:ext cx="2393744" cy="1077218"/>
            </a:xfrm>
            <a:prstGeom prst="rect">
              <a:avLst/>
            </a:prstGeom>
            <a:noFill/>
          </p:spPr>
          <p:txBody>
            <a:bodyPr wrap="square" rtlCol="0">
              <a:spAutoFit/>
            </a:bodyPr>
            <a:lstStyle/>
            <a:p>
              <a:pPr marL="285750" indent="-285750">
                <a:buFont typeface="Arial" panose="020B0604020202020204" pitchFamily="34" charset="0"/>
                <a:buChar char="•"/>
              </a:pPr>
              <a:r>
                <a:rPr lang="zh-CN" altLang="en-US" sz="1600" dirty="0">
                  <a:latin typeface="华文细黑" panose="02010600040101010101" pitchFamily="2" charset="-122"/>
                  <a:ea typeface="华文细黑" panose="02010600040101010101" pitchFamily="2" charset="-122"/>
                </a:rPr>
                <a:t>点击输入内容点击输入内容点击输入内容</a:t>
              </a:r>
              <a:endParaRPr lang="en-US" altLang="zh-CN" sz="1600"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sz="1600" dirty="0">
                  <a:latin typeface="华文细黑" panose="02010600040101010101" pitchFamily="2" charset="-122"/>
                  <a:ea typeface="华文细黑" panose="02010600040101010101" pitchFamily="2" charset="-122"/>
                </a:rPr>
                <a:t>点击输入内容点击输入内容点击输入内容</a:t>
              </a:r>
            </a:p>
          </p:txBody>
        </p:sp>
        <p:sp>
          <p:nvSpPr>
            <p:cNvPr id="41" name="文本框 40"/>
            <p:cNvSpPr txBox="1"/>
            <p:nvPr/>
          </p:nvSpPr>
          <p:spPr>
            <a:xfrm>
              <a:off x="1826038" y="4858519"/>
              <a:ext cx="1569660" cy="369332"/>
            </a:xfrm>
            <a:prstGeom prst="rect">
              <a:avLst/>
            </a:prstGeom>
            <a:noFill/>
          </p:spPr>
          <p:txBody>
            <a:bodyPr wrap="none" rtlCol="0">
              <a:spAutoFit/>
            </a:bodyPr>
            <a:lstStyle/>
            <a:p>
              <a:r>
                <a:rPr lang="zh-CN" altLang="en-US" dirty="0">
                  <a:solidFill>
                    <a:srgbClr val="6F8683"/>
                  </a:solidFill>
                  <a:latin typeface="黑体" panose="02010609060101010101" pitchFamily="49" charset="-122"/>
                  <a:ea typeface="黑体" panose="02010609060101010101" pitchFamily="49" charset="-122"/>
                </a:rPr>
                <a:t>点击输入内容</a:t>
              </a:r>
            </a:p>
          </p:txBody>
        </p:sp>
      </p:grpSp>
      <p:grpSp>
        <p:nvGrpSpPr>
          <p:cNvPr id="42" name="组合 41"/>
          <p:cNvGrpSpPr/>
          <p:nvPr/>
        </p:nvGrpSpPr>
        <p:grpSpPr>
          <a:xfrm>
            <a:off x="4720226" y="4858519"/>
            <a:ext cx="2838860" cy="1484714"/>
            <a:chOff x="1379180" y="4858519"/>
            <a:chExt cx="2838860" cy="1484714"/>
          </a:xfrm>
        </p:grpSpPr>
        <p:sp>
          <p:nvSpPr>
            <p:cNvPr id="43" name="任意多边形 42"/>
            <p:cNvSpPr/>
            <p:nvPr/>
          </p:nvSpPr>
          <p:spPr>
            <a:xfrm>
              <a:off x="1379180" y="4884974"/>
              <a:ext cx="347978" cy="347978"/>
            </a:xfrm>
            <a:custGeom>
              <a:avLst/>
              <a:gdLst>
                <a:gd name="connsiteX0" fmla="*/ 547602 w 1095204"/>
                <a:gd name="connsiteY0" fmla="*/ 190258 h 1095204"/>
                <a:gd name="connsiteX1" fmla="*/ 190258 w 1095204"/>
                <a:gd name="connsiteY1" fmla="*/ 547602 h 1095204"/>
                <a:gd name="connsiteX2" fmla="*/ 547602 w 1095204"/>
                <a:gd name="connsiteY2" fmla="*/ 904946 h 1095204"/>
                <a:gd name="connsiteX3" fmla="*/ 904946 w 1095204"/>
                <a:gd name="connsiteY3" fmla="*/ 547602 h 1095204"/>
                <a:gd name="connsiteX4" fmla="*/ 547602 w 1095204"/>
                <a:gd name="connsiteY4" fmla="*/ 190258 h 1095204"/>
                <a:gd name="connsiteX5" fmla="*/ 547602 w 1095204"/>
                <a:gd name="connsiteY5" fmla="*/ 0 h 1095204"/>
                <a:gd name="connsiteX6" fmla="*/ 1095204 w 1095204"/>
                <a:gd name="connsiteY6" fmla="*/ 547602 h 1095204"/>
                <a:gd name="connsiteX7" fmla="*/ 547602 w 1095204"/>
                <a:gd name="connsiteY7" fmla="*/ 1095204 h 1095204"/>
                <a:gd name="connsiteX8" fmla="*/ 0 w 1095204"/>
                <a:gd name="connsiteY8" fmla="*/ 547602 h 1095204"/>
                <a:gd name="connsiteX9" fmla="*/ 547602 w 1095204"/>
                <a:gd name="connsiteY9" fmla="*/ 0 h 109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5204" h="1095204">
                  <a:moveTo>
                    <a:pt x="547602" y="190258"/>
                  </a:moveTo>
                  <a:cubicBezTo>
                    <a:pt x="350246" y="190258"/>
                    <a:pt x="190258" y="350246"/>
                    <a:pt x="190258" y="547602"/>
                  </a:cubicBezTo>
                  <a:cubicBezTo>
                    <a:pt x="190258" y="744958"/>
                    <a:pt x="350246" y="904946"/>
                    <a:pt x="547602" y="904946"/>
                  </a:cubicBezTo>
                  <a:cubicBezTo>
                    <a:pt x="744958" y="904946"/>
                    <a:pt x="904946" y="744958"/>
                    <a:pt x="904946" y="547602"/>
                  </a:cubicBezTo>
                  <a:cubicBezTo>
                    <a:pt x="904946" y="350246"/>
                    <a:pt x="744958" y="190258"/>
                    <a:pt x="547602" y="190258"/>
                  </a:cubicBezTo>
                  <a:close/>
                  <a:moveTo>
                    <a:pt x="547602" y="0"/>
                  </a:moveTo>
                  <a:cubicBezTo>
                    <a:pt x="850034" y="0"/>
                    <a:pt x="1095204" y="245170"/>
                    <a:pt x="1095204" y="547602"/>
                  </a:cubicBezTo>
                  <a:cubicBezTo>
                    <a:pt x="1095204" y="850034"/>
                    <a:pt x="850034" y="1095204"/>
                    <a:pt x="547602" y="1095204"/>
                  </a:cubicBezTo>
                  <a:cubicBezTo>
                    <a:pt x="245170" y="1095204"/>
                    <a:pt x="0" y="850034"/>
                    <a:pt x="0" y="547602"/>
                  </a:cubicBezTo>
                  <a:cubicBezTo>
                    <a:pt x="0" y="245170"/>
                    <a:pt x="245170" y="0"/>
                    <a:pt x="547602" y="0"/>
                  </a:cubicBezTo>
                  <a:close/>
                </a:path>
              </a:pathLst>
            </a:custGeom>
            <a:solidFill>
              <a:srgbClr val="6F868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p:cNvSpPr txBox="1"/>
            <p:nvPr/>
          </p:nvSpPr>
          <p:spPr>
            <a:xfrm>
              <a:off x="1824296" y="5266015"/>
              <a:ext cx="2393744" cy="1077218"/>
            </a:xfrm>
            <a:prstGeom prst="rect">
              <a:avLst/>
            </a:prstGeom>
            <a:noFill/>
          </p:spPr>
          <p:txBody>
            <a:bodyPr wrap="square" rtlCol="0">
              <a:spAutoFit/>
            </a:bodyPr>
            <a:lstStyle/>
            <a:p>
              <a:pPr marL="285750" indent="-285750">
                <a:buFont typeface="Arial" panose="020B0604020202020204" pitchFamily="34" charset="0"/>
                <a:buChar char="•"/>
              </a:pPr>
              <a:r>
                <a:rPr lang="zh-CN" altLang="en-US" sz="1600" dirty="0">
                  <a:latin typeface="华文细黑" panose="02010600040101010101" pitchFamily="2" charset="-122"/>
                  <a:ea typeface="华文细黑" panose="02010600040101010101" pitchFamily="2" charset="-122"/>
                </a:rPr>
                <a:t>点击输入内容点击输入内容点击输入内容</a:t>
              </a:r>
              <a:endParaRPr lang="en-US" altLang="zh-CN" sz="1600"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sz="1600" dirty="0">
                  <a:latin typeface="华文细黑" panose="02010600040101010101" pitchFamily="2" charset="-122"/>
                  <a:ea typeface="华文细黑" panose="02010600040101010101" pitchFamily="2" charset="-122"/>
                </a:rPr>
                <a:t>点击输入内容点击输入内容点击输入内容</a:t>
              </a:r>
            </a:p>
          </p:txBody>
        </p:sp>
        <p:sp>
          <p:nvSpPr>
            <p:cNvPr id="45" name="文本框 44"/>
            <p:cNvSpPr txBox="1"/>
            <p:nvPr/>
          </p:nvSpPr>
          <p:spPr>
            <a:xfrm>
              <a:off x="1826038" y="4858519"/>
              <a:ext cx="1569660" cy="369332"/>
            </a:xfrm>
            <a:prstGeom prst="rect">
              <a:avLst/>
            </a:prstGeom>
            <a:noFill/>
          </p:spPr>
          <p:txBody>
            <a:bodyPr wrap="none" rtlCol="0">
              <a:spAutoFit/>
            </a:bodyPr>
            <a:lstStyle/>
            <a:p>
              <a:r>
                <a:rPr lang="zh-CN" altLang="en-US" dirty="0">
                  <a:solidFill>
                    <a:srgbClr val="6F8683"/>
                  </a:solidFill>
                  <a:latin typeface="黑体" panose="02010609060101010101" pitchFamily="49" charset="-122"/>
                  <a:ea typeface="黑体" panose="02010609060101010101" pitchFamily="49" charset="-122"/>
                </a:rPr>
                <a:t>点击输入内容</a:t>
              </a:r>
            </a:p>
          </p:txBody>
        </p:sp>
      </p:grpSp>
      <p:grpSp>
        <p:nvGrpSpPr>
          <p:cNvPr id="46" name="组合 45"/>
          <p:cNvGrpSpPr/>
          <p:nvPr/>
        </p:nvGrpSpPr>
        <p:grpSpPr>
          <a:xfrm>
            <a:off x="8321642" y="4858519"/>
            <a:ext cx="2838860" cy="1484714"/>
            <a:chOff x="1379180" y="4858519"/>
            <a:chExt cx="2838860" cy="1484714"/>
          </a:xfrm>
        </p:grpSpPr>
        <p:sp>
          <p:nvSpPr>
            <p:cNvPr id="47" name="任意多边形 46"/>
            <p:cNvSpPr/>
            <p:nvPr/>
          </p:nvSpPr>
          <p:spPr>
            <a:xfrm>
              <a:off x="1379180" y="4884974"/>
              <a:ext cx="347978" cy="347978"/>
            </a:xfrm>
            <a:custGeom>
              <a:avLst/>
              <a:gdLst>
                <a:gd name="connsiteX0" fmla="*/ 547602 w 1095204"/>
                <a:gd name="connsiteY0" fmla="*/ 190258 h 1095204"/>
                <a:gd name="connsiteX1" fmla="*/ 190258 w 1095204"/>
                <a:gd name="connsiteY1" fmla="*/ 547602 h 1095204"/>
                <a:gd name="connsiteX2" fmla="*/ 547602 w 1095204"/>
                <a:gd name="connsiteY2" fmla="*/ 904946 h 1095204"/>
                <a:gd name="connsiteX3" fmla="*/ 904946 w 1095204"/>
                <a:gd name="connsiteY3" fmla="*/ 547602 h 1095204"/>
                <a:gd name="connsiteX4" fmla="*/ 547602 w 1095204"/>
                <a:gd name="connsiteY4" fmla="*/ 190258 h 1095204"/>
                <a:gd name="connsiteX5" fmla="*/ 547602 w 1095204"/>
                <a:gd name="connsiteY5" fmla="*/ 0 h 1095204"/>
                <a:gd name="connsiteX6" fmla="*/ 1095204 w 1095204"/>
                <a:gd name="connsiteY6" fmla="*/ 547602 h 1095204"/>
                <a:gd name="connsiteX7" fmla="*/ 547602 w 1095204"/>
                <a:gd name="connsiteY7" fmla="*/ 1095204 h 1095204"/>
                <a:gd name="connsiteX8" fmla="*/ 0 w 1095204"/>
                <a:gd name="connsiteY8" fmla="*/ 547602 h 1095204"/>
                <a:gd name="connsiteX9" fmla="*/ 547602 w 1095204"/>
                <a:gd name="connsiteY9" fmla="*/ 0 h 109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5204" h="1095204">
                  <a:moveTo>
                    <a:pt x="547602" y="190258"/>
                  </a:moveTo>
                  <a:cubicBezTo>
                    <a:pt x="350246" y="190258"/>
                    <a:pt x="190258" y="350246"/>
                    <a:pt x="190258" y="547602"/>
                  </a:cubicBezTo>
                  <a:cubicBezTo>
                    <a:pt x="190258" y="744958"/>
                    <a:pt x="350246" y="904946"/>
                    <a:pt x="547602" y="904946"/>
                  </a:cubicBezTo>
                  <a:cubicBezTo>
                    <a:pt x="744958" y="904946"/>
                    <a:pt x="904946" y="744958"/>
                    <a:pt x="904946" y="547602"/>
                  </a:cubicBezTo>
                  <a:cubicBezTo>
                    <a:pt x="904946" y="350246"/>
                    <a:pt x="744958" y="190258"/>
                    <a:pt x="547602" y="190258"/>
                  </a:cubicBezTo>
                  <a:close/>
                  <a:moveTo>
                    <a:pt x="547602" y="0"/>
                  </a:moveTo>
                  <a:cubicBezTo>
                    <a:pt x="850034" y="0"/>
                    <a:pt x="1095204" y="245170"/>
                    <a:pt x="1095204" y="547602"/>
                  </a:cubicBezTo>
                  <a:cubicBezTo>
                    <a:pt x="1095204" y="850034"/>
                    <a:pt x="850034" y="1095204"/>
                    <a:pt x="547602" y="1095204"/>
                  </a:cubicBezTo>
                  <a:cubicBezTo>
                    <a:pt x="245170" y="1095204"/>
                    <a:pt x="0" y="850034"/>
                    <a:pt x="0" y="547602"/>
                  </a:cubicBezTo>
                  <a:cubicBezTo>
                    <a:pt x="0" y="245170"/>
                    <a:pt x="245170" y="0"/>
                    <a:pt x="547602" y="0"/>
                  </a:cubicBezTo>
                  <a:close/>
                </a:path>
              </a:pathLst>
            </a:custGeom>
            <a:solidFill>
              <a:srgbClr val="6F868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1824296" y="5266015"/>
              <a:ext cx="2393744" cy="1077218"/>
            </a:xfrm>
            <a:prstGeom prst="rect">
              <a:avLst/>
            </a:prstGeom>
            <a:noFill/>
          </p:spPr>
          <p:txBody>
            <a:bodyPr wrap="square" rtlCol="0">
              <a:spAutoFit/>
            </a:bodyPr>
            <a:lstStyle/>
            <a:p>
              <a:pPr marL="285750" indent="-285750">
                <a:buFont typeface="Arial" panose="020B0604020202020204" pitchFamily="34" charset="0"/>
                <a:buChar char="•"/>
              </a:pPr>
              <a:r>
                <a:rPr lang="zh-CN" altLang="en-US" sz="1600" dirty="0">
                  <a:latin typeface="华文细黑" panose="02010600040101010101" pitchFamily="2" charset="-122"/>
                  <a:ea typeface="华文细黑" panose="02010600040101010101" pitchFamily="2" charset="-122"/>
                </a:rPr>
                <a:t>点击输入内容点击输入内容点击输入内容</a:t>
              </a:r>
              <a:endParaRPr lang="en-US" altLang="zh-CN" sz="1600"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sz="1600" dirty="0">
                  <a:latin typeface="华文细黑" panose="02010600040101010101" pitchFamily="2" charset="-122"/>
                  <a:ea typeface="华文细黑" panose="02010600040101010101" pitchFamily="2" charset="-122"/>
                </a:rPr>
                <a:t>点击输入内容点击输入内容点击输入内容</a:t>
              </a:r>
            </a:p>
          </p:txBody>
        </p:sp>
        <p:sp>
          <p:nvSpPr>
            <p:cNvPr id="49" name="文本框 48"/>
            <p:cNvSpPr txBox="1"/>
            <p:nvPr/>
          </p:nvSpPr>
          <p:spPr>
            <a:xfrm>
              <a:off x="1826038" y="4858519"/>
              <a:ext cx="1569660" cy="369332"/>
            </a:xfrm>
            <a:prstGeom prst="rect">
              <a:avLst/>
            </a:prstGeom>
            <a:noFill/>
          </p:spPr>
          <p:txBody>
            <a:bodyPr wrap="none" rtlCol="0">
              <a:spAutoFit/>
            </a:bodyPr>
            <a:lstStyle/>
            <a:p>
              <a:r>
                <a:rPr lang="zh-CN" altLang="en-US" dirty="0">
                  <a:solidFill>
                    <a:srgbClr val="6F8683"/>
                  </a:solidFill>
                  <a:latin typeface="黑体" panose="02010609060101010101" pitchFamily="49" charset="-122"/>
                  <a:ea typeface="黑体" panose="02010609060101010101" pitchFamily="49" charset="-122"/>
                </a:rPr>
                <a:t>点击输入内容</a:t>
              </a:r>
            </a:p>
          </p:txBody>
        </p:sp>
      </p:grpSp>
      <p:grpSp>
        <p:nvGrpSpPr>
          <p:cNvPr id="50" name="组合 49"/>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51" name="组合 50"/>
            <p:cNvGrpSpPr/>
            <p:nvPr/>
          </p:nvGrpSpPr>
          <p:grpSpPr>
            <a:xfrm flipV="1">
              <a:off x="2218037" y="6272597"/>
              <a:ext cx="1341734" cy="213582"/>
              <a:chOff x="2218037" y="5369771"/>
              <a:chExt cx="5671594" cy="902826"/>
            </a:xfrm>
          </p:grpSpPr>
          <p:sp>
            <p:nvSpPr>
              <p:cNvPr id="58" name="矩形 57"/>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2" name="组合 51"/>
            <p:cNvGrpSpPr/>
            <p:nvPr/>
          </p:nvGrpSpPr>
          <p:grpSpPr>
            <a:xfrm flipV="1">
              <a:off x="3610482" y="6272597"/>
              <a:ext cx="1341734" cy="213582"/>
              <a:chOff x="2218037" y="5369771"/>
              <a:chExt cx="5671594" cy="902826"/>
            </a:xfrm>
          </p:grpSpPr>
          <p:sp>
            <p:nvSpPr>
              <p:cNvPr id="53" name="矩形 52"/>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63" name="文本框 62"/>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graphicFrame>
        <p:nvGraphicFramePr>
          <p:cNvPr id="66" name="图表 65"/>
          <p:cNvGraphicFramePr/>
          <p:nvPr>
            <p:extLst>
              <p:ext uri="{D42A27DB-BD31-4B8C-83A1-F6EECF244321}">
                <p14:modId xmlns:p14="http://schemas.microsoft.com/office/powerpoint/2010/main" val="3686195374"/>
              </p:ext>
            </p:extLst>
          </p:nvPr>
        </p:nvGraphicFramePr>
        <p:xfrm>
          <a:off x="557986" y="1671997"/>
          <a:ext cx="3872514" cy="258167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7" name="图表 66"/>
          <p:cNvGraphicFramePr/>
          <p:nvPr>
            <p:extLst>
              <p:ext uri="{D42A27DB-BD31-4B8C-83A1-F6EECF244321}">
                <p14:modId xmlns:p14="http://schemas.microsoft.com/office/powerpoint/2010/main" val="627261665"/>
              </p:ext>
            </p:extLst>
          </p:nvPr>
        </p:nvGraphicFramePr>
        <p:xfrm>
          <a:off x="4159743" y="1671997"/>
          <a:ext cx="3872514" cy="258167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8" name="图表 67"/>
          <p:cNvGraphicFramePr/>
          <p:nvPr>
            <p:extLst>
              <p:ext uri="{D42A27DB-BD31-4B8C-83A1-F6EECF244321}">
                <p14:modId xmlns:p14="http://schemas.microsoft.com/office/powerpoint/2010/main" val="3549078322"/>
              </p:ext>
            </p:extLst>
          </p:nvPr>
        </p:nvGraphicFramePr>
        <p:xfrm>
          <a:off x="7745746" y="1671997"/>
          <a:ext cx="3872514" cy="258167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069718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菱形 12"/>
          <p:cNvSpPr/>
          <p:nvPr/>
        </p:nvSpPr>
        <p:spPr>
          <a:xfrm>
            <a:off x="4658204" y="1999887"/>
            <a:ext cx="2945154" cy="2945154"/>
          </a:xfrm>
          <a:prstGeom prst="diamond">
            <a:avLst/>
          </a:pr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任意多边形 6"/>
          <p:cNvSpPr/>
          <p:nvPr/>
        </p:nvSpPr>
        <p:spPr>
          <a:xfrm rot="10800000">
            <a:off x="11266026" y="2539539"/>
            <a:ext cx="925974" cy="1851948"/>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6F86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5867685" y="2438795"/>
            <a:ext cx="502061" cy="1107996"/>
          </a:xfrm>
          <a:prstGeom prst="rect">
            <a:avLst/>
          </a:prstGeom>
          <a:noFill/>
        </p:spPr>
        <p:txBody>
          <a:bodyPr wrap="none" rtlCol="0">
            <a:spAutoFit/>
          </a:bodyPr>
          <a:lstStyle/>
          <a:p>
            <a:pPr algn="ctr"/>
            <a:r>
              <a:rPr lang="en-US" altLang="zh-CN" sz="6600" dirty="0">
                <a:solidFill>
                  <a:schemeClr val="bg1"/>
                </a:solidFill>
                <a:latin typeface="Broadway" panose="04040905080B02020502" pitchFamily="82" charset="0"/>
              </a:rPr>
              <a:t>1</a:t>
            </a:r>
            <a:endParaRPr lang="zh-CN" altLang="en-US" sz="6600" dirty="0">
              <a:solidFill>
                <a:schemeClr val="bg1"/>
              </a:solidFill>
              <a:latin typeface="Broadway" panose="04040905080B02020502" pitchFamily="82" charset="0"/>
            </a:endParaRPr>
          </a:p>
        </p:txBody>
      </p:sp>
      <p:cxnSp>
        <p:nvCxnSpPr>
          <p:cNvPr id="3" name="直接连接符 2"/>
          <p:cNvCxnSpPr/>
          <p:nvPr/>
        </p:nvCxnSpPr>
        <p:spPr>
          <a:xfrm>
            <a:off x="5211667" y="3472464"/>
            <a:ext cx="183822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807614" y="3613886"/>
            <a:ext cx="646331" cy="369332"/>
          </a:xfrm>
          <a:prstGeom prst="rect">
            <a:avLst/>
          </a:prstGeom>
          <a:noFill/>
        </p:spPr>
        <p:txBody>
          <a:bodyPr wrap="none" rtlCol="0">
            <a:spAutoFit/>
          </a:bodyPr>
          <a:lstStyle/>
          <a:p>
            <a:r>
              <a:rPr lang="zh-CN" altLang="en-US" dirty="0">
                <a:solidFill>
                  <a:schemeClr val="bg1"/>
                </a:solidFill>
                <a:latin typeface="黑体" panose="02010609060101010101" pitchFamily="49" charset="-122"/>
                <a:ea typeface="黑体" panose="02010609060101010101" pitchFamily="49" charset="-122"/>
              </a:rPr>
              <a:t>前端</a:t>
            </a:r>
          </a:p>
        </p:txBody>
      </p:sp>
      <p:sp>
        <p:nvSpPr>
          <p:cNvPr id="9" name="任意多边形 8"/>
          <p:cNvSpPr/>
          <p:nvPr/>
        </p:nvSpPr>
        <p:spPr>
          <a:xfrm>
            <a:off x="0" y="2539539"/>
            <a:ext cx="925974" cy="1851948"/>
          </a:xfrm>
          <a:custGeom>
            <a:avLst/>
            <a:gdLst>
              <a:gd name="connsiteX0" fmla="*/ 0 w 925974"/>
              <a:gd name="connsiteY0" fmla="*/ 0 h 1851948"/>
              <a:gd name="connsiteX1" fmla="*/ 925974 w 925974"/>
              <a:gd name="connsiteY1" fmla="*/ 925974 h 1851948"/>
              <a:gd name="connsiteX2" fmla="*/ 0 w 925974"/>
              <a:gd name="connsiteY2" fmla="*/ 1851948 h 1851948"/>
            </a:gdLst>
            <a:ahLst/>
            <a:cxnLst>
              <a:cxn ang="0">
                <a:pos x="connsiteX0" y="connsiteY0"/>
              </a:cxn>
              <a:cxn ang="0">
                <a:pos x="connsiteX1" y="connsiteY1"/>
              </a:cxn>
              <a:cxn ang="0">
                <a:pos x="connsiteX2" y="connsiteY2"/>
              </a:cxn>
            </a:cxnLst>
            <a:rect l="l" t="t" r="r" b="b"/>
            <a:pathLst>
              <a:path w="925974" h="1851948">
                <a:moveTo>
                  <a:pt x="0" y="0"/>
                </a:moveTo>
                <a:lnTo>
                  <a:pt x="925974" y="925974"/>
                </a:lnTo>
                <a:lnTo>
                  <a:pt x="0" y="1851948"/>
                </a:lnTo>
                <a:close/>
              </a:path>
            </a:pathLst>
          </a:custGeom>
          <a:solidFill>
            <a:srgbClr val="6F86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521414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3" name="直接连接符 2"/>
          <p:cNvCxnSpPr/>
          <p:nvPr/>
        </p:nvCxnSpPr>
        <p:spPr>
          <a:xfrm flipV="1">
            <a:off x="1685925" y="3573463"/>
            <a:ext cx="8874125" cy="1587"/>
          </a:xfrm>
          <a:prstGeom prst="line">
            <a:avLst/>
          </a:prstGeom>
          <a:ln w="19050">
            <a:solidFill>
              <a:srgbClr val="CB7D40"/>
            </a:solidFill>
            <a:prstDash val="sysDash"/>
          </a:ln>
        </p:spPr>
        <p:style>
          <a:lnRef idx="1">
            <a:schemeClr val="accent1"/>
          </a:lnRef>
          <a:fillRef idx="0">
            <a:schemeClr val="accent1"/>
          </a:fillRef>
          <a:effectRef idx="0">
            <a:schemeClr val="accent1"/>
          </a:effectRef>
          <a:fontRef idx="minor">
            <a:schemeClr val="tx1"/>
          </a:fontRef>
        </p:style>
      </p:cxnSp>
      <p:sp>
        <p:nvSpPr>
          <p:cNvPr id="15" name="文本框 21"/>
          <p:cNvSpPr txBox="1">
            <a:spLocks noChangeArrowheads="1"/>
          </p:cNvSpPr>
          <p:nvPr/>
        </p:nvSpPr>
        <p:spPr bwMode="auto">
          <a:xfrm>
            <a:off x="2273300" y="2273300"/>
            <a:ext cx="1293813" cy="523875"/>
          </a:xfrm>
          <a:prstGeom prst="rect">
            <a:avLst/>
          </a:prstGeom>
          <a:noFill/>
          <a:ln w="9525">
            <a:noFill/>
            <a:miter lim="800000"/>
            <a:headEnd/>
            <a:tailEnd/>
          </a:ln>
        </p:spPr>
        <p:txBody>
          <a:bodyPr>
            <a:spAutoFit/>
          </a:bodyPr>
          <a:lstStyle/>
          <a:p>
            <a:r>
              <a:rPr lang="zh-CN" altLang="en-US" sz="2800" dirty="0">
                <a:solidFill>
                  <a:srgbClr val="CB7D40"/>
                </a:solidFill>
                <a:latin typeface="黑体" panose="02010609060101010101" pitchFamily="49" charset="-122"/>
                <a:ea typeface="黑体" panose="02010609060101010101" pitchFamily="49" charset="-122"/>
              </a:rPr>
              <a:t>内容</a:t>
            </a:r>
            <a:endParaRPr lang="zh-CN" altLang="en-US" sz="2800" dirty="0">
              <a:solidFill>
                <a:srgbClr val="CB7D40"/>
              </a:solidFill>
              <a:latin typeface="黑体" panose="02010609060101010101" pitchFamily="49" charset="-122"/>
              <a:ea typeface="黑体" panose="02010609060101010101" pitchFamily="49" charset="-122"/>
              <a:cs typeface="造字工房悦黑体验版常规体"/>
            </a:endParaRPr>
          </a:p>
        </p:txBody>
      </p:sp>
      <p:sp>
        <p:nvSpPr>
          <p:cNvPr id="26" name="文本框 33"/>
          <p:cNvSpPr txBox="1">
            <a:spLocks noChangeArrowheads="1"/>
          </p:cNvSpPr>
          <p:nvPr/>
        </p:nvSpPr>
        <p:spPr bwMode="auto">
          <a:xfrm>
            <a:off x="5798032" y="2273300"/>
            <a:ext cx="1293813" cy="523875"/>
          </a:xfrm>
          <a:prstGeom prst="rect">
            <a:avLst/>
          </a:prstGeom>
          <a:noFill/>
          <a:ln w="9525">
            <a:noFill/>
            <a:miter lim="800000"/>
            <a:headEnd/>
            <a:tailEnd/>
          </a:ln>
        </p:spPr>
        <p:txBody>
          <a:bodyPr>
            <a:spAutoFit/>
          </a:bodyPr>
          <a:lstStyle/>
          <a:p>
            <a:r>
              <a:rPr lang="zh-CN" altLang="en-US" sz="2800" dirty="0">
                <a:solidFill>
                  <a:srgbClr val="A29266"/>
                </a:solidFill>
                <a:latin typeface="黑体" panose="02010609060101010101" pitchFamily="49" charset="-122"/>
                <a:ea typeface="黑体" panose="02010609060101010101" pitchFamily="49" charset="-122"/>
              </a:rPr>
              <a:t>内容</a:t>
            </a:r>
            <a:endParaRPr lang="zh-CN" altLang="en-US" sz="2800" dirty="0">
              <a:solidFill>
                <a:srgbClr val="A29266"/>
              </a:solidFill>
              <a:latin typeface="黑体" panose="02010609060101010101" pitchFamily="49" charset="-122"/>
              <a:ea typeface="黑体" panose="02010609060101010101" pitchFamily="49" charset="-122"/>
              <a:cs typeface="造字工房悦黑体验版常规体"/>
            </a:endParaRPr>
          </a:p>
        </p:txBody>
      </p:sp>
      <p:sp>
        <p:nvSpPr>
          <p:cNvPr id="38" name="文本框 45"/>
          <p:cNvSpPr txBox="1">
            <a:spLocks noChangeArrowheads="1"/>
          </p:cNvSpPr>
          <p:nvPr/>
        </p:nvSpPr>
        <p:spPr bwMode="auto">
          <a:xfrm>
            <a:off x="4254129" y="3813175"/>
            <a:ext cx="1293813" cy="522288"/>
          </a:xfrm>
          <a:prstGeom prst="rect">
            <a:avLst/>
          </a:prstGeom>
          <a:noFill/>
          <a:ln w="9525">
            <a:noFill/>
            <a:miter lim="800000"/>
            <a:headEnd/>
            <a:tailEnd/>
          </a:ln>
        </p:spPr>
        <p:txBody>
          <a:bodyPr>
            <a:spAutoFit/>
          </a:bodyPr>
          <a:lstStyle/>
          <a:p>
            <a:r>
              <a:rPr lang="zh-CN" altLang="en-US" sz="2800" dirty="0">
                <a:solidFill>
                  <a:srgbClr val="E6B875"/>
                </a:solidFill>
                <a:latin typeface="黑体" panose="02010609060101010101" pitchFamily="49" charset="-122"/>
                <a:ea typeface="黑体" panose="02010609060101010101" pitchFamily="49" charset="-122"/>
              </a:rPr>
              <a:t>内容</a:t>
            </a:r>
            <a:endParaRPr lang="zh-CN" altLang="en-US" sz="2800" dirty="0">
              <a:solidFill>
                <a:srgbClr val="E6B875"/>
              </a:solidFill>
              <a:latin typeface="黑体" panose="02010609060101010101" pitchFamily="49" charset="-122"/>
              <a:ea typeface="黑体" panose="02010609060101010101" pitchFamily="49" charset="-122"/>
              <a:cs typeface="造字工房悦黑体验版常规体"/>
            </a:endParaRPr>
          </a:p>
        </p:txBody>
      </p:sp>
      <p:sp>
        <p:nvSpPr>
          <p:cNvPr id="44" name="文本框 57"/>
          <p:cNvSpPr txBox="1">
            <a:spLocks noChangeArrowheads="1"/>
          </p:cNvSpPr>
          <p:nvPr/>
        </p:nvSpPr>
        <p:spPr bwMode="auto">
          <a:xfrm>
            <a:off x="8457287" y="3786188"/>
            <a:ext cx="1293812" cy="522287"/>
          </a:xfrm>
          <a:prstGeom prst="rect">
            <a:avLst/>
          </a:prstGeom>
          <a:noFill/>
          <a:ln w="9525">
            <a:noFill/>
            <a:miter lim="800000"/>
            <a:headEnd/>
            <a:tailEnd/>
          </a:ln>
        </p:spPr>
        <p:txBody>
          <a:bodyPr>
            <a:spAutoFit/>
          </a:bodyPr>
          <a:lstStyle/>
          <a:p>
            <a:r>
              <a:rPr lang="zh-CN" altLang="en-US" sz="2800" dirty="0">
                <a:solidFill>
                  <a:srgbClr val="6F4D39"/>
                </a:solidFill>
                <a:latin typeface="黑体" panose="02010609060101010101" pitchFamily="49" charset="-122"/>
                <a:ea typeface="黑体" panose="02010609060101010101" pitchFamily="49" charset="-122"/>
              </a:rPr>
              <a:t>内容</a:t>
            </a:r>
            <a:endParaRPr lang="zh-CN" altLang="en-US" sz="2800" dirty="0">
              <a:solidFill>
                <a:srgbClr val="6F4D39"/>
              </a:solidFill>
              <a:latin typeface="黑体" panose="02010609060101010101" pitchFamily="49" charset="-122"/>
              <a:ea typeface="黑体" panose="02010609060101010101" pitchFamily="49" charset="-122"/>
              <a:cs typeface="造字工房悦黑体验版常规体"/>
            </a:endParaRPr>
          </a:p>
        </p:txBody>
      </p:sp>
      <p:sp>
        <p:nvSpPr>
          <p:cNvPr id="47" name="Freeform 27"/>
          <p:cNvSpPr>
            <a:spLocks/>
          </p:cNvSpPr>
          <p:nvPr/>
        </p:nvSpPr>
        <p:spPr bwMode="auto">
          <a:xfrm>
            <a:off x="1790989" y="2274956"/>
            <a:ext cx="500345" cy="528024"/>
          </a:xfrm>
          <a:custGeom>
            <a:avLst/>
            <a:gdLst>
              <a:gd name="T0" fmla="*/ 344 w 359"/>
              <a:gd name="T1" fmla="*/ 13 h 379"/>
              <a:gd name="T2" fmla="*/ 229 w 359"/>
              <a:gd name="T3" fmla="*/ 83 h 379"/>
              <a:gd name="T4" fmla="*/ 37 w 359"/>
              <a:gd name="T5" fmla="*/ 46 h 379"/>
              <a:gd name="T6" fmla="*/ 56 w 359"/>
              <a:gd name="T7" fmla="*/ 92 h 379"/>
              <a:gd name="T8" fmla="*/ 172 w 359"/>
              <a:gd name="T9" fmla="*/ 143 h 379"/>
              <a:gd name="T10" fmla="*/ 85 w 359"/>
              <a:gd name="T11" fmla="*/ 259 h 379"/>
              <a:gd name="T12" fmla="*/ 22 w 359"/>
              <a:gd name="T13" fmla="*/ 258 h 379"/>
              <a:gd name="T14" fmla="*/ 29 w 359"/>
              <a:gd name="T15" fmla="*/ 279 h 379"/>
              <a:gd name="T16" fmla="*/ 74 w 359"/>
              <a:gd name="T17" fmla="*/ 308 h 379"/>
              <a:gd name="T18" fmla="*/ 108 w 359"/>
              <a:gd name="T19" fmla="*/ 351 h 379"/>
              <a:gd name="T20" fmla="*/ 130 w 359"/>
              <a:gd name="T21" fmla="*/ 357 h 379"/>
              <a:gd name="T22" fmla="*/ 123 w 359"/>
              <a:gd name="T23" fmla="*/ 294 h 379"/>
              <a:gd name="T24" fmla="*/ 230 w 359"/>
              <a:gd name="T25" fmla="*/ 197 h 379"/>
              <a:gd name="T26" fmla="*/ 289 w 359"/>
              <a:gd name="T27" fmla="*/ 305 h 379"/>
              <a:gd name="T28" fmla="*/ 337 w 359"/>
              <a:gd name="T29" fmla="*/ 319 h 379"/>
              <a:gd name="T30" fmla="*/ 285 w 359"/>
              <a:gd name="T31" fmla="*/ 136 h 379"/>
              <a:gd name="T32" fmla="*/ 344 w 359"/>
              <a:gd name="T33" fmla="*/ 13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9" h="379">
                <a:moveTo>
                  <a:pt x="344" y="13"/>
                </a:moveTo>
                <a:cubicBezTo>
                  <a:pt x="329" y="0"/>
                  <a:pt x="288" y="25"/>
                  <a:pt x="229" y="83"/>
                </a:cubicBezTo>
                <a:cubicBezTo>
                  <a:pt x="200" y="70"/>
                  <a:pt x="65" y="27"/>
                  <a:pt x="37" y="46"/>
                </a:cubicBezTo>
                <a:cubicBezTo>
                  <a:pt x="0" y="70"/>
                  <a:pt x="15" y="73"/>
                  <a:pt x="56" y="92"/>
                </a:cubicBezTo>
                <a:cubicBezTo>
                  <a:pt x="93" y="109"/>
                  <a:pt x="160" y="136"/>
                  <a:pt x="172" y="143"/>
                </a:cubicBezTo>
                <a:cubicBezTo>
                  <a:pt x="137" y="183"/>
                  <a:pt x="100" y="231"/>
                  <a:pt x="85" y="259"/>
                </a:cubicBezTo>
                <a:cubicBezTo>
                  <a:pt x="63" y="254"/>
                  <a:pt x="33" y="250"/>
                  <a:pt x="22" y="258"/>
                </a:cubicBezTo>
                <a:cubicBezTo>
                  <a:pt x="1" y="274"/>
                  <a:pt x="10" y="272"/>
                  <a:pt x="29" y="279"/>
                </a:cubicBezTo>
                <a:cubicBezTo>
                  <a:pt x="47" y="285"/>
                  <a:pt x="72" y="306"/>
                  <a:pt x="74" y="308"/>
                </a:cubicBezTo>
                <a:cubicBezTo>
                  <a:pt x="76" y="309"/>
                  <a:pt x="101" y="334"/>
                  <a:pt x="108" y="351"/>
                </a:cubicBezTo>
                <a:cubicBezTo>
                  <a:pt x="117" y="370"/>
                  <a:pt x="116" y="379"/>
                  <a:pt x="130" y="357"/>
                </a:cubicBezTo>
                <a:cubicBezTo>
                  <a:pt x="137" y="345"/>
                  <a:pt x="130" y="315"/>
                  <a:pt x="123" y="294"/>
                </a:cubicBezTo>
                <a:cubicBezTo>
                  <a:pt x="150" y="276"/>
                  <a:pt x="193" y="236"/>
                  <a:pt x="230" y="197"/>
                </a:cubicBezTo>
                <a:cubicBezTo>
                  <a:pt x="242" y="213"/>
                  <a:pt x="270" y="272"/>
                  <a:pt x="289" y="305"/>
                </a:cubicBezTo>
                <a:cubicBezTo>
                  <a:pt x="312" y="344"/>
                  <a:pt x="317" y="358"/>
                  <a:pt x="337" y="319"/>
                </a:cubicBezTo>
                <a:cubicBezTo>
                  <a:pt x="352" y="291"/>
                  <a:pt x="303" y="169"/>
                  <a:pt x="285" y="136"/>
                </a:cubicBezTo>
                <a:cubicBezTo>
                  <a:pt x="337" y="71"/>
                  <a:pt x="359" y="27"/>
                  <a:pt x="344" y="13"/>
                </a:cubicBezTo>
                <a:close/>
              </a:path>
            </a:pathLst>
          </a:custGeom>
          <a:solidFill>
            <a:srgbClr val="CB7D40"/>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nvGrpSpPr>
          <p:cNvPr id="48" name="组合 47"/>
          <p:cNvGrpSpPr/>
          <p:nvPr/>
        </p:nvGrpSpPr>
        <p:grpSpPr>
          <a:xfrm>
            <a:off x="5212522" y="2345035"/>
            <a:ext cx="585510" cy="380404"/>
            <a:chOff x="7305358" y="521018"/>
            <a:chExt cx="1309688" cy="850900"/>
          </a:xfrm>
          <a:solidFill>
            <a:srgbClr val="A29266"/>
          </a:solidFill>
        </p:grpSpPr>
        <p:sp>
          <p:nvSpPr>
            <p:cNvPr id="49" name="Freeform 54"/>
            <p:cNvSpPr>
              <a:spLocks/>
            </p:cNvSpPr>
            <p:nvPr/>
          </p:nvSpPr>
          <p:spPr bwMode="auto">
            <a:xfrm>
              <a:off x="7851458" y="521018"/>
              <a:ext cx="217488" cy="90488"/>
            </a:xfrm>
            <a:custGeom>
              <a:avLst/>
              <a:gdLst>
                <a:gd name="T0" fmla="*/ 8 w 70"/>
                <a:gd name="T1" fmla="*/ 29 h 29"/>
                <a:gd name="T2" fmla="*/ 61 w 70"/>
                <a:gd name="T3" fmla="*/ 29 h 29"/>
                <a:gd name="T4" fmla="*/ 70 w 70"/>
                <a:gd name="T5" fmla="*/ 20 h 29"/>
                <a:gd name="T6" fmla="*/ 70 w 70"/>
                <a:gd name="T7" fmla="*/ 9 h 29"/>
                <a:gd name="T8" fmla="*/ 61 w 70"/>
                <a:gd name="T9" fmla="*/ 0 h 29"/>
                <a:gd name="T10" fmla="*/ 8 w 70"/>
                <a:gd name="T11" fmla="*/ 0 h 29"/>
                <a:gd name="T12" fmla="*/ 0 w 70"/>
                <a:gd name="T13" fmla="*/ 9 h 29"/>
                <a:gd name="T14" fmla="*/ 0 w 70"/>
                <a:gd name="T15" fmla="*/ 20 h 29"/>
                <a:gd name="T16" fmla="*/ 8 w 70"/>
                <a:gd name="T17"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29">
                  <a:moveTo>
                    <a:pt x="8" y="29"/>
                  </a:moveTo>
                  <a:cubicBezTo>
                    <a:pt x="61" y="29"/>
                    <a:pt x="61" y="29"/>
                    <a:pt x="61" y="29"/>
                  </a:cubicBezTo>
                  <a:cubicBezTo>
                    <a:pt x="66" y="29"/>
                    <a:pt x="70" y="25"/>
                    <a:pt x="70" y="20"/>
                  </a:cubicBezTo>
                  <a:cubicBezTo>
                    <a:pt x="70" y="9"/>
                    <a:pt x="70" y="9"/>
                    <a:pt x="70" y="9"/>
                  </a:cubicBezTo>
                  <a:cubicBezTo>
                    <a:pt x="70" y="4"/>
                    <a:pt x="66" y="0"/>
                    <a:pt x="61" y="0"/>
                  </a:cubicBezTo>
                  <a:cubicBezTo>
                    <a:pt x="8" y="0"/>
                    <a:pt x="8" y="0"/>
                    <a:pt x="8" y="0"/>
                  </a:cubicBezTo>
                  <a:cubicBezTo>
                    <a:pt x="4" y="0"/>
                    <a:pt x="0" y="4"/>
                    <a:pt x="0" y="9"/>
                  </a:cubicBezTo>
                  <a:cubicBezTo>
                    <a:pt x="0" y="20"/>
                    <a:pt x="0" y="20"/>
                    <a:pt x="0" y="20"/>
                  </a:cubicBezTo>
                  <a:cubicBezTo>
                    <a:pt x="0" y="25"/>
                    <a:pt x="4" y="29"/>
                    <a:pt x="8"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55"/>
            <p:cNvSpPr>
              <a:spLocks noEditPoints="1"/>
            </p:cNvSpPr>
            <p:nvPr/>
          </p:nvSpPr>
          <p:spPr bwMode="auto">
            <a:xfrm>
              <a:off x="7305358" y="636905"/>
              <a:ext cx="1309688" cy="620713"/>
            </a:xfrm>
            <a:custGeom>
              <a:avLst/>
              <a:gdLst>
                <a:gd name="T0" fmla="*/ 390 w 420"/>
                <a:gd name="T1" fmla="*/ 88 h 199"/>
                <a:gd name="T2" fmla="*/ 335 w 420"/>
                <a:gd name="T3" fmla="*/ 88 h 199"/>
                <a:gd name="T4" fmla="*/ 316 w 420"/>
                <a:gd name="T5" fmla="*/ 17 h 199"/>
                <a:gd name="T6" fmla="*/ 294 w 420"/>
                <a:gd name="T7" fmla="*/ 0 h 199"/>
                <a:gd name="T8" fmla="*/ 126 w 420"/>
                <a:gd name="T9" fmla="*/ 0 h 199"/>
                <a:gd name="T10" fmla="*/ 105 w 420"/>
                <a:gd name="T11" fmla="*/ 18 h 199"/>
                <a:gd name="T12" fmla="*/ 90 w 420"/>
                <a:gd name="T13" fmla="*/ 88 h 199"/>
                <a:gd name="T14" fmla="*/ 29 w 420"/>
                <a:gd name="T15" fmla="*/ 88 h 199"/>
                <a:gd name="T16" fmla="*/ 0 w 420"/>
                <a:gd name="T17" fmla="*/ 118 h 199"/>
                <a:gd name="T18" fmla="*/ 0 w 420"/>
                <a:gd name="T19" fmla="*/ 169 h 199"/>
                <a:gd name="T20" fmla="*/ 29 w 420"/>
                <a:gd name="T21" fmla="*/ 199 h 199"/>
                <a:gd name="T22" fmla="*/ 66 w 420"/>
                <a:gd name="T23" fmla="*/ 199 h 199"/>
                <a:gd name="T24" fmla="*/ 114 w 420"/>
                <a:gd name="T25" fmla="*/ 154 h 199"/>
                <a:gd name="T26" fmla="*/ 162 w 420"/>
                <a:gd name="T27" fmla="*/ 199 h 199"/>
                <a:gd name="T28" fmla="*/ 262 w 420"/>
                <a:gd name="T29" fmla="*/ 199 h 199"/>
                <a:gd name="T30" fmla="*/ 310 w 420"/>
                <a:gd name="T31" fmla="*/ 154 h 199"/>
                <a:gd name="T32" fmla="*/ 358 w 420"/>
                <a:gd name="T33" fmla="*/ 199 h 199"/>
                <a:gd name="T34" fmla="*/ 390 w 420"/>
                <a:gd name="T35" fmla="*/ 199 h 199"/>
                <a:gd name="T36" fmla="*/ 420 w 420"/>
                <a:gd name="T37" fmla="*/ 169 h 199"/>
                <a:gd name="T38" fmla="*/ 420 w 420"/>
                <a:gd name="T39" fmla="*/ 118 h 199"/>
                <a:gd name="T40" fmla="*/ 390 w 420"/>
                <a:gd name="T41" fmla="*/ 88 h 199"/>
                <a:gd name="T42" fmla="*/ 201 w 420"/>
                <a:gd name="T43" fmla="*/ 75 h 199"/>
                <a:gd name="T44" fmla="*/ 186 w 420"/>
                <a:gd name="T45" fmla="*/ 90 h 199"/>
                <a:gd name="T46" fmla="*/ 124 w 420"/>
                <a:gd name="T47" fmla="*/ 90 h 199"/>
                <a:gd name="T48" fmla="*/ 112 w 420"/>
                <a:gd name="T49" fmla="*/ 75 h 199"/>
                <a:gd name="T50" fmla="*/ 120 w 420"/>
                <a:gd name="T51" fmla="*/ 30 h 199"/>
                <a:gd name="T52" fmla="*/ 138 w 420"/>
                <a:gd name="T53" fmla="*/ 15 h 199"/>
                <a:gd name="T54" fmla="*/ 186 w 420"/>
                <a:gd name="T55" fmla="*/ 15 h 199"/>
                <a:gd name="T56" fmla="*/ 201 w 420"/>
                <a:gd name="T57" fmla="*/ 30 h 199"/>
                <a:gd name="T58" fmla="*/ 201 w 420"/>
                <a:gd name="T59" fmla="*/ 75 h 199"/>
                <a:gd name="T60" fmla="*/ 297 w 420"/>
                <a:gd name="T61" fmla="*/ 90 h 199"/>
                <a:gd name="T62" fmla="*/ 234 w 420"/>
                <a:gd name="T63" fmla="*/ 90 h 199"/>
                <a:gd name="T64" fmla="*/ 219 w 420"/>
                <a:gd name="T65" fmla="*/ 75 h 199"/>
                <a:gd name="T66" fmla="*/ 219 w 420"/>
                <a:gd name="T67" fmla="*/ 30 h 199"/>
                <a:gd name="T68" fmla="*/ 234 w 420"/>
                <a:gd name="T69" fmla="*/ 15 h 199"/>
                <a:gd name="T70" fmla="*/ 283 w 420"/>
                <a:gd name="T71" fmla="*/ 15 h 199"/>
                <a:gd name="T72" fmla="*/ 300 w 420"/>
                <a:gd name="T73" fmla="*/ 30 h 199"/>
                <a:gd name="T74" fmla="*/ 309 w 420"/>
                <a:gd name="T75" fmla="*/ 75 h 199"/>
                <a:gd name="T76" fmla="*/ 297 w 420"/>
                <a:gd name="T77" fmla="*/ 9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0" h="199">
                  <a:moveTo>
                    <a:pt x="390" y="88"/>
                  </a:moveTo>
                  <a:cubicBezTo>
                    <a:pt x="335" y="88"/>
                    <a:pt x="335" y="88"/>
                    <a:pt x="335" y="88"/>
                  </a:cubicBezTo>
                  <a:cubicBezTo>
                    <a:pt x="316" y="17"/>
                    <a:pt x="316" y="17"/>
                    <a:pt x="316" y="17"/>
                  </a:cubicBezTo>
                  <a:cubicBezTo>
                    <a:pt x="313" y="8"/>
                    <a:pt x="303" y="0"/>
                    <a:pt x="294" y="0"/>
                  </a:cubicBezTo>
                  <a:cubicBezTo>
                    <a:pt x="126" y="0"/>
                    <a:pt x="126" y="0"/>
                    <a:pt x="126" y="0"/>
                  </a:cubicBezTo>
                  <a:cubicBezTo>
                    <a:pt x="116" y="0"/>
                    <a:pt x="107" y="8"/>
                    <a:pt x="105" y="18"/>
                  </a:cubicBezTo>
                  <a:cubicBezTo>
                    <a:pt x="90" y="88"/>
                    <a:pt x="90" y="88"/>
                    <a:pt x="90" y="88"/>
                  </a:cubicBezTo>
                  <a:cubicBezTo>
                    <a:pt x="29" y="88"/>
                    <a:pt x="29" y="88"/>
                    <a:pt x="29" y="88"/>
                  </a:cubicBezTo>
                  <a:cubicBezTo>
                    <a:pt x="13" y="88"/>
                    <a:pt x="0" y="101"/>
                    <a:pt x="0" y="118"/>
                  </a:cubicBezTo>
                  <a:cubicBezTo>
                    <a:pt x="0" y="169"/>
                    <a:pt x="0" y="169"/>
                    <a:pt x="0" y="169"/>
                  </a:cubicBezTo>
                  <a:cubicBezTo>
                    <a:pt x="0" y="186"/>
                    <a:pt x="13" y="199"/>
                    <a:pt x="29" y="199"/>
                  </a:cubicBezTo>
                  <a:cubicBezTo>
                    <a:pt x="66" y="199"/>
                    <a:pt x="66" y="199"/>
                    <a:pt x="66" y="199"/>
                  </a:cubicBezTo>
                  <a:cubicBezTo>
                    <a:pt x="68" y="174"/>
                    <a:pt x="88" y="154"/>
                    <a:pt x="114" y="154"/>
                  </a:cubicBezTo>
                  <a:cubicBezTo>
                    <a:pt x="139" y="154"/>
                    <a:pt x="160" y="174"/>
                    <a:pt x="162" y="199"/>
                  </a:cubicBezTo>
                  <a:cubicBezTo>
                    <a:pt x="262" y="199"/>
                    <a:pt x="262" y="199"/>
                    <a:pt x="262" y="199"/>
                  </a:cubicBezTo>
                  <a:cubicBezTo>
                    <a:pt x="263" y="174"/>
                    <a:pt x="284" y="154"/>
                    <a:pt x="310" y="154"/>
                  </a:cubicBezTo>
                  <a:cubicBezTo>
                    <a:pt x="335" y="154"/>
                    <a:pt x="356" y="174"/>
                    <a:pt x="358" y="199"/>
                  </a:cubicBezTo>
                  <a:cubicBezTo>
                    <a:pt x="390" y="199"/>
                    <a:pt x="390" y="199"/>
                    <a:pt x="390" y="199"/>
                  </a:cubicBezTo>
                  <a:cubicBezTo>
                    <a:pt x="407" y="199"/>
                    <a:pt x="420" y="186"/>
                    <a:pt x="420" y="169"/>
                  </a:cubicBezTo>
                  <a:cubicBezTo>
                    <a:pt x="420" y="118"/>
                    <a:pt x="420" y="118"/>
                    <a:pt x="420" y="118"/>
                  </a:cubicBezTo>
                  <a:cubicBezTo>
                    <a:pt x="420" y="101"/>
                    <a:pt x="407" y="88"/>
                    <a:pt x="390" y="88"/>
                  </a:cubicBezTo>
                  <a:close/>
                  <a:moveTo>
                    <a:pt x="201" y="75"/>
                  </a:moveTo>
                  <a:cubicBezTo>
                    <a:pt x="201" y="83"/>
                    <a:pt x="194" y="90"/>
                    <a:pt x="186" y="90"/>
                  </a:cubicBezTo>
                  <a:cubicBezTo>
                    <a:pt x="124" y="90"/>
                    <a:pt x="124" y="90"/>
                    <a:pt x="124" y="90"/>
                  </a:cubicBezTo>
                  <a:cubicBezTo>
                    <a:pt x="116" y="90"/>
                    <a:pt x="110" y="83"/>
                    <a:pt x="112" y="75"/>
                  </a:cubicBezTo>
                  <a:cubicBezTo>
                    <a:pt x="120" y="30"/>
                    <a:pt x="120" y="30"/>
                    <a:pt x="120" y="30"/>
                  </a:cubicBezTo>
                  <a:cubicBezTo>
                    <a:pt x="122" y="22"/>
                    <a:pt x="129" y="15"/>
                    <a:pt x="138" y="15"/>
                  </a:cubicBezTo>
                  <a:cubicBezTo>
                    <a:pt x="186" y="15"/>
                    <a:pt x="186" y="15"/>
                    <a:pt x="186" y="15"/>
                  </a:cubicBezTo>
                  <a:cubicBezTo>
                    <a:pt x="194" y="15"/>
                    <a:pt x="201" y="22"/>
                    <a:pt x="201" y="30"/>
                  </a:cubicBezTo>
                  <a:lnTo>
                    <a:pt x="201" y="75"/>
                  </a:lnTo>
                  <a:close/>
                  <a:moveTo>
                    <a:pt x="297" y="90"/>
                  </a:moveTo>
                  <a:cubicBezTo>
                    <a:pt x="234" y="90"/>
                    <a:pt x="234" y="90"/>
                    <a:pt x="234" y="90"/>
                  </a:cubicBezTo>
                  <a:cubicBezTo>
                    <a:pt x="226" y="90"/>
                    <a:pt x="219" y="83"/>
                    <a:pt x="219" y="75"/>
                  </a:cubicBezTo>
                  <a:cubicBezTo>
                    <a:pt x="219" y="30"/>
                    <a:pt x="219" y="30"/>
                    <a:pt x="219" y="30"/>
                  </a:cubicBezTo>
                  <a:cubicBezTo>
                    <a:pt x="219" y="22"/>
                    <a:pt x="226" y="15"/>
                    <a:pt x="234" y="15"/>
                  </a:cubicBezTo>
                  <a:cubicBezTo>
                    <a:pt x="283" y="15"/>
                    <a:pt x="283" y="15"/>
                    <a:pt x="283" y="15"/>
                  </a:cubicBezTo>
                  <a:cubicBezTo>
                    <a:pt x="291" y="15"/>
                    <a:pt x="299" y="22"/>
                    <a:pt x="300" y="30"/>
                  </a:cubicBezTo>
                  <a:cubicBezTo>
                    <a:pt x="309" y="75"/>
                    <a:pt x="309" y="75"/>
                    <a:pt x="309" y="75"/>
                  </a:cubicBezTo>
                  <a:cubicBezTo>
                    <a:pt x="310" y="83"/>
                    <a:pt x="305" y="90"/>
                    <a:pt x="297"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Oval 56"/>
            <p:cNvSpPr>
              <a:spLocks noChangeArrowheads="1"/>
            </p:cNvSpPr>
            <p:nvPr/>
          </p:nvSpPr>
          <p:spPr bwMode="auto">
            <a:xfrm>
              <a:off x="7551421" y="1157605"/>
              <a:ext cx="219075" cy="2143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Oval 57"/>
            <p:cNvSpPr>
              <a:spLocks noChangeArrowheads="1"/>
            </p:cNvSpPr>
            <p:nvPr/>
          </p:nvSpPr>
          <p:spPr bwMode="auto">
            <a:xfrm>
              <a:off x="8162608" y="1157605"/>
              <a:ext cx="215900" cy="2143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3" name="组合 52"/>
          <p:cNvGrpSpPr/>
          <p:nvPr/>
        </p:nvGrpSpPr>
        <p:grpSpPr>
          <a:xfrm>
            <a:off x="3671039" y="3813168"/>
            <a:ext cx="585510" cy="472666"/>
            <a:chOff x="1587183" y="5937568"/>
            <a:chExt cx="1309688" cy="1057275"/>
          </a:xfrm>
          <a:solidFill>
            <a:srgbClr val="E6B875"/>
          </a:solidFill>
        </p:grpSpPr>
        <p:sp>
          <p:nvSpPr>
            <p:cNvPr id="54" name="Freeform 58"/>
            <p:cNvSpPr>
              <a:spLocks/>
            </p:cNvSpPr>
            <p:nvPr/>
          </p:nvSpPr>
          <p:spPr bwMode="auto">
            <a:xfrm>
              <a:off x="1726883" y="6094730"/>
              <a:ext cx="966788" cy="168275"/>
            </a:xfrm>
            <a:custGeom>
              <a:avLst/>
              <a:gdLst>
                <a:gd name="T0" fmla="*/ 10 w 310"/>
                <a:gd name="T1" fmla="*/ 54 h 54"/>
                <a:gd name="T2" fmla="*/ 301 w 310"/>
                <a:gd name="T3" fmla="*/ 54 h 54"/>
                <a:gd name="T4" fmla="*/ 310 w 310"/>
                <a:gd name="T5" fmla="*/ 45 h 54"/>
                <a:gd name="T6" fmla="*/ 310 w 310"/>
                <a:gd name="T7" fmla="*/ 35 h 54"/>
                <a:gd name="T8" fmla="*/ 301 w 310"/>
                <a:gd name="T9" fmla="*/ 25 h 54"/>
                <a:gd name="T10" fmla="*/ 256 w 310"/>
                <a:gd name="T11" fmla="*/ 25 h 54"/>
                <a:gd name="T12" fmla="*/ 258 w 310"/>
                <a:gd name="T13" fmla="*/ 19 h 54"/>
                <a:gd name="T14" fmla="*/ 258 w 310"/>
                <a:gd name="T15" fmla="*/ 9 h 54"/>
                <a:gd name="T16" fmla="*/ 248 w 310"/>
                <a:gd name="T17" fmla="*/ 0 h 54"/>
                <a:gd name="T18" fmla="*/ 59 w 310"/>
                <a:gd name="T19" fmla="*/ 0 h 54"/>
                <a:gd name="T20" fmla="*/ 49 w 310"/>
                <a:gd name="T21" fmla="*/ 9 h 54"/>
                <a:gd name="T22" fmla="*/ 49 w 310"/>
                <a:gd name="T23" fmla="*/ 19 h 54"/>
                <a:gd name="T24" fmla="*/ 51 w 310"/>
                <a:gd name="T25" fmla="*/ 25 h 54"/>
                <a:gd name="T26" fmla="*/ 10 w 310"/>
                <a:gd name="T27" fmla="*/ 25 h 54"/>
                <a:gd name="T28" fmla="*/ 0 w 310"/>
                <a:gd name="T29" fmla="*/ 35 h 54"/>
                <a:gd name="T30" fmla="*/ 0 w 310"/>
                <a:gd name="T31" fmla="*/ 45 h 54"/>
                <a:gd name="T32" fmla="*/ 10 w 310"/>
                <a:gd name="T3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0" h="54">
                  <a:moveTo>
                    <a:pt x="10" y="54"/>
                  </a:moveTo>
                  <a:cubicBezTo>
                    <a:pt x="301" y="54"/>
                    <a:pt x="301" y="54"/>
                    <a:pt x="301" y="54"/>
                  </a:cubicBezTo>
                  <a:cubicBezTo>
                    <a:pt x="306" y="54"/>
                    <a:pt x="310" y="50"/>
                    <a:pt x="310" y="45"/>
                  </a:cubicBezTo>
                  <a:cubicBezTo>
                    <a:pt x="310" y="35"/>
                    <a:pt x="310" y="35"/>
                    <a:pt x="310" y="35"/>
                  </a:cubicBezTo>
                  <a:cubicBezTo>
                    <a:pt x="310" y="29"/>
                    <a:pt x="306" y="25"/>
                    <a:pt x="301" y="25"/>
                  </a:cubicBezTo>
                  <a:cubicBezTo>
                    <a:pt x="256" y="25"/>
                    <a:pt x="256" y="25"/>
                    <a:pt x="256" y="25"/>
                  </a:cubicBezTo>
                  <a:cubicBezTo>
                    <a:pt x="257" y="23"/>
                    <a:pt x="258" y="21"/>
                    <a:pt x="258" y="19"/>
                  </a:cubicBezTo>
                  <a:cubicBezTo>
                    <a:pt x="258" y="9"/>
                    <a:pt x="258" y="9"/>
                    <a:pt x="258" y="9"/>
                  </a:cubicBezTo>
                  <a:cubicBezTo>
                    <a:pt x="258" y="4"/>
                    <a:pt x="253" y="0"/>
                    <a:pt x="248" y="0"/>
                  </a:cubicBezTo>
                  <a:cubicBezTo>
                    <a:pt x="59" y="0"/>
                    <a:pt x="59" y="0"/>
                    <a:pt x="59" y="0"/>
                  </a:cubicBezTo>
                  <a:cubicBezTo>
                    <a:pt x="54" y="0"/>
                    <a:pt x="49" y="4"/>
                    <a:pt x="49" y="9"/>
                  </a:cubicBezTo>
                  <a:cubicBezTo>
                    <a:pt x="49" y="19"/>
                    <a:pt x="49" y="19"/>
                    <a:pt x="49" y="19"/>
                  </a:cubicBezTo>
                  <a:cubicBezTo>
                    <a:pt x="49" y="21"/>
                    <a:pt x="50" y="23"/>
                    <a:pt x="51" y="25"/>
                  </a:cubicBezTo>
                  <a:cubicBezTo>
                    <a:pt x="10" y="25"/>
                    <a:pt x="10" y="25"/>
                    <a:pt x="10" y="25"/>
                  </a:cubicBezTo>
                  <a:cubicBezTo>
                    <a:pt x="5" y="25"/>
                    <a:pt x="0" y="29"/>
                    <a:pt x="0" y="35"/>
                  </a:cubicBezTo>
                  <a:cubicBezTo>
                    <a:pt x="0" y="45"/>
                    <a:pt x="0" y="45"/>
                    <a:pt x="0" y="45"/>
                  </a:cubicBezTo>
                  <a:cubicBezTo>
                    <a:pt x="0" y="50"/>
                    <a:pt x="5" y="54"/>
                    <a:pt x="1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59"/>
            <p:cNvSpPr>
              <a:spLocks/>
            </p:cNvSpPr>
            <p:nvPr/>
          </p:nvSpPr>
          <p:spPr bwMode="auto">
            <a:xfrm>
              <a:off x="2111058" y="5937568"/>
              <a:ext cx="358775" cy="109538"/>
            </a:xfrm>
            <a:custGeom>
              <a:avLst/>
              <a:gdLst>
                <a:gd name="T0" fmla="*/ 9 w 115"/>
                <a:gd name="T1" fmla="*/ 35 h 35"/>
                <a:gd name="T2" fmla="*/ 106 w 115"/>
                <a:gd name="T3" fmla="*/ 35 h 35"/>
                <a:gd name="T4" fmla="*/ 115 w 115"/>
                <a:gd name="T5" fmla="*/ 25 h 35"/>
                <a:gd name="T6" fmla="*/ 115 w 115"/>
                <a:gd name="T7" fmla="*/ 10 h 35"/>
                <a:gd name="T8" fmla="*/ 106 w 115"/>
                <a:gd name="T9" fmla="*/ 0 h 35"/>
                <a:gd name="T10" fmla="*/ 9 w 115"/>
                <a:gd name="T11" fmla="*/ 0 h 35"/>
                <a:gd name="T12" fmla="*/ 0 w 115"/>
                <a:gd name="T13" fmla="*/ 10 h 35"/>
                <a:gd name="T14" fmla="*/ 0 w 115"/>
                <a:gd name="T15" fmla="*/ 25 h 35"/>
                <a:gd name="T16" fmla="*/ 9 w 115"/>
                <a:gd name="T1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35">
                  <a:moveTo>
                    <a:pt x="9" y="35"/>
                  </a:moveTo>
                  <a:cubicBezTo>
                    <a:pt x="106" y="35"/>
                    <a:pt x="106" y="35"/>
                    <a:pt x="106" y="35"/>
                  </a:cubicBezTo>
                  <a:cubicBezTo>
                    <a:pt x="111" y="35"/>
                    <a:pt x="115" y="31"/>
                    <a:pt x="115" y="25"/>
                  </a:cubicBezTo>
                  <a:cubicBezTo>
                    <a:pt x="115" y="10"/>
                    <a:pt x="115" y="10"/>
                    <a:pt x="115" y="10"/>
                  </a:cubicBezTo>
                  <a:cubicBezTo>
                    <a:pt x="115" y="5"/>
                    <a:pt x="111" y="0"/>
                    <a:pt x="106" y="0"/>
                  </a:cubicBezTo>
                  <a:cubicBezTo>
                    <a:pt x="9" y="0"/>
                    <a:pt x="9" y="0"/>
                    <a:pt x="9" y="0"/>
                  </a:cubicBezTo>
                  <a:cubicBezTo>
                    <a:pt x="4" y="0"/>
                    <a:pt x="0" y="5"/>
                    <a:pt x="0" y="10"/>
                  </a:cubicBezTo>
                  <a:cubicBezTo>
                    <a:pt x="0" y="25"/>
                    <a:pt x="0" y="25"/>
                    <a:pt x="0" y="25"/>
                  </a:cubicBezTo>
                  <a:cubicBezTo>
                    <a:pt x="0" y="31"/>
                    <a:pt x="4" y="35"/>
                    <a:pt x="9"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60"/>
            <p:cNvSpPr>
              <a:spLocks/>
            </p:cNvSpPr>
            <p:nvPr/>
          </p:nvSpPr>
          <p:spPr bwMode="auto">
            <a:xfrm>
              <a:off x="1630046" y="6848793"/>
              <a:ext cx="1069975" cy="146050"/>
            </a:xfrm>
            <a:custGeom>
              <a:avLst/>
              <a:gdLst>
                <a:gd name="T0" fmla="*/ 0 w 343"/>
                <a:gd name="T1" fmla="*/ 2 h 47"/>
                <a:gd name="T2" fmla="*/ 50 w 343"/>
                <a:gd name="T3" fmla="*/ 47 h 47"/>
                <a:gd name="T4" fmla="*/ 279 w 343"/>
                <a:gd name="T5" fmla="*/ 47 h 47"/>
                <a:gd name="T6" fmla="*/ 341 w 343"/>
                <a:gd name="T7" fmla="*/ 6 h 47"/>
                <a:gd name="T8" fmla="*/ 343 w 343"/>
                <a:gd name="T9" fmla="*/ 0 h 47"/>
                <a:gd name="T10" fmla="*/ 0 w 343"/>
                <a:gd name="T11" fmla="*/ 0 h 47"/>
                <a:gd name="T12" fmla="*/ 0 w 343"/>
                <a:gd name="T13" fmla="*/ 2 h 47"/>
              </a:gdLst>
              <a:ahLst/>
              <a:cxnLst>
                <a:cxn ang="0">
                  <a:pos x="T0" y="T1"/>
                </a:cxn>
                <a:cxn ang="0">
                  <a:pos x="T2" y="T3"/>
                </a:cxn>
                <a:cxn ang="0">
                  <a:pos x="T4" y="T5"/>
                </a:cxn>
                <a:cxn ang="0">
                  <a:pos x="T6" y="T7"/>
                </a:cxn>
                <a:cxn ang="0">
                  <a:pos x="T8" y="T9"/>
                </a:cxn>
                <a:cxn ang="0">
                  <a:pos x="T10" y="T11"/>
                </a:cxn>
                <a:cxn ang="0">
                  <a:pos x="T12" y="T13"/>
                </a:cxn>
              </a:cxnLst>
              <a:rect l="0" t="0" r="r" b="b"/>
              <a:pathLst>
                <a:path w="343" h="47">
                  <a:moveTo>
                    <a:pt x="0" y="2"/>
                  </a:moveTo>
                  <a:cubicBezTo>
                    <a:pt x="3" y="27"/>
                    <a:pt x="25" y="47"/>
                    <a:pt x="50" y="47"/>
                  </a:cubicBezTo>
                  <a:cubicBezTo>
                    <a:pt x="279" y="47"/>
                    <a:pt x="279" y="47"/>
                    <a:pt x="279" y="47"/>
                  </a:cubicBezTo>
                  <a:cubicBezTo>
                    <a:pt x="303" y="47"/>
                    <a:pt x="332" y="29"/>
                    <a:pt x="341" y="6"/>
                  </a:cubicBezTo>
                  <a:cubicBezTo>
                    <a:pt x="343" y="0"/>
                    <a:pt x="343" y="0"/>
                    <a:pt x="343" y="0"/>
                  </a:cubicBezTo>
                  <a:cubicBezTo>
                    <a:pt x="0" y="0"/>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61"/>
            <p:cNvSpPr>
              <a:spLocks noEditPoints="1"/>
            </p:cNvSpPr>
            <p:nvPr/>
          </p:nvSpPr>
          <p:spPr bwMode="auto">
            <a:xfrm>
              <a:off x="1587183" y="6309043"/>
              <a:ext cx="1309688" cy="377825"/>
            </a:xfrm>
            <a:custGeom>
              <a:avLst/>
              <a:gdLst>
                <a:gd name="T0" fmla="*/ 383 w 420"/>
                <a:gd name="T1" fmla="*/ 0 h 121"/>
                <a:gd name="T2" fmla="*/ 43 w 420"/>
                <a:gd name="T3" fmla="*/ 0 h 121"/>
                <a:gd name="T4" fmla="*/ 2 w 420"/>
                <a:gd name="T5" fmla="*/ 45 h 121"/>
                <a:gd name="T6" fmla="*/ 9 w 420"/>
                <a:gd name="T7" fmla="*/ 121 h 121"/>
                <a:gd name="T8" fmla="*/ 378 w 420"/>
                <a:gd name="T9" fmla="*/ 121 h 121"/>
                <a:gd name="T10" fmla="*/ 410 w 420"/>
                <a:gd name="T11" fmla="*/ 45 h 121"/>
                <a:gd name="T12" fmla="*/ 411 w 420"/>
                <a:gd name="T13" fmla="*/ 42 h 121"/>
                <a:gd name="T14" fmla="*/ 383 w 420"/>
                <a:gd name="T15" fmla="*/ 0 h 121"/>
                <a:gd name="T16" fmla="*/ 82 w 420"/>
                <a:gd name="T17" fmla="*/ 67 h 121"/>
                <a:gd name="T18" fmla="*/ 72 w 420"/>
                <a:gd name="T19" fmla="*/ 76 h 121"/>
                <a:gd name="T20" fmla="*/ 57 w 420"/>
                <a:gd name="T21" fmla="*/ 76 h 121"/>
                <a:gd name="T22" fmla="*/ 47 w 420"/>
                <a:gd name="T23" fmla="*/ 67 h 121"/>
                <a:gd name="T24" fmla="*/ 47 w 420"/>
                <a:gd name="T25" fmla="*/ 55 h 121"/>
                <a:gd name="T26" fmla="*/ 57 w 420"/>
                <a:gd name="T27" fmla="*/ 45 h 121"/>
                <a:gd name="T28" fmla="*/ 72 w 420"/>
                <a:gd name="T29" fmla="*/ 45 h 121"/>
                <a:gd name="T30" fmla="*/ 82 w 420"/>
                <a:gd name="T31" fmla="*/ 55 h 121"/>
                <a:gd name="T32" fmla="*/ 82 w 420"/>
                <a:gd name="T33" fmla="*/ 67 h 121"/>
                <a:gd name="T34" fmla="*/ 141 w 420"/>
                <a:gd name="T35" fmla="*/ 67 h 121"/>
                <a:gd name="T36" fmla="*/ 131 w 420"/>
                <a:gd name="T37" fmla="*/ 76 h 121"/>
                <a:gd name="T38" fmla="*/ 116 w 420"/>
                <a:gd name="T39" fmla="*/ 76 h 121"/>
                <a:gd name="T40" fmla="*/ 106 w 420"/>
                <a:gd name="T41" fmla="*/ 67 h 121"/>
                <a:gd name="T42" fmla="*/ 106 w 420"/>
                <a:gd name="T43" fmla="*/ 55 h 121"/>
                <a:gd name="T44" fmla="*/ 116 w 420"/>
                <a:gd name="T45" fmla="*/ 45 h 121"/>
                <a:gd name="T46" fmla="*/ 131 w 420"/>
                <a:gd name="T47" fmla="*/ 45 h 121"/>
                <a:gd name="T48" fmla="*/ 141 w 420"/>
                <a:gd name="T49" fmla="*/ 55 h 121"/>
                <a:gd name="T50" fmla="*/ 141 w 420"/>
                <a:gd name="T51" fmla="*/ 67 h 121"/>
                <a:gd name="T52" fmla="*/ 200 w 420"/>
                <a:gd name="T53" fmla="*/ 67 h 121"/>
                <a:gd name="T54" fmla="*/ 191 w 420"/>
                <a:gd name="T55" fmla="*/ 76 h 121"/>
                <a:gd name="T56" fmla="*/ 175 w 420"/>
                <a:gd name="T57" fmla="*/ 76 h 121"/>
                <a:gd name="T58" fmla="*/ 165 w 420"/>
                <a:gd name="T59" fmla="*/ 67 h 121"/>
                <a:gd name="T60" fmla="*/ 165 w 420"/>
                <a:gd name="T61" fmla="*/ 55 h 121"/>
                <a:gd name="T62" fmla="*/ 175 w 420"/>
                <a:gd name="T63" fmla="*/ 45 h 121"/>
                <a:gd name="T64" fmla="*/ 191 w 420"/>
                <a:gd name="T65" fmla="*/ 45 h 121"/>
                <a:gd name="T66" fmla="*/ 200 w 420"/>
                <a:gd name="T67" fmla="*/ 55 h 121"/>
                <a:gd name="T68" fmla="*/ 200 w 420"/>
                <a:gd name="T69" fmla="*/ 67 h 121"/>
                <a:gd name="T70" fmla="*/ 259 w 420"/>
                <a:gd name="T71" fmla="*/ 67 h 121"/>
                <a:gd name="T72" fmla="*/ 250 w 420"/>
                <a:gd name="T73" fmla="*/ 76 h 121"/>
                <a:gd name="T74" fmla="*/ 234 w 420"/>
                <a:gd name="T75" fmla="*/ 76 h 121"/>
                <a:gd name="T76" fmla="*/ 224 w 420"/>
                <a:gd name="T77" fmla="*/ 67 h 121"/>
                <a:gd name="T78" fmla="*/ 224 w 420"/>
                <a:gd name="T79" fmla="*/ 55 h 121"/>
                <a:gd name="T80" fmla="*/ 234 w 420"/>
                <a:gd name="T81" fmla="*/ 45 h 121"/>
                <a:gd name="T82" fmla="*/ 250 w 420"/>
                <a:gd name="T83" fmla="*/ 45 h 121"/>
                <a:gd name="T84" fmla="*/ 259 w 420"/>
                <a:gd name="T85" fmla="*/ 55 h 121"/>
                <a:gd name="T86" fmla="*/ 259 w 420"/>
                <a:gd name="T87" fmla="*/ 67 h 121"/>
                <a:gd name="T88" fmla="*/ 318 w 420"/>
                <a:gd name="T89" fmla="*/ 67 h 121"/>
                <a:gd name="T90" fmla="*/ 309 w 420"/>
                <a:gd name="T91" fmla="*/ 76 h 121"/>
                <a:gd name="T92" fmla="*/ 293 w 420"/>
                <a:gd name="T93" fmla="*/ 76 h 121"/>
                <a:gd name="T94" fmla="*/ 283 w 420"/>
                <a:gd name="T95" fmla="*/ 67 h 121"/>
                <a:gd name="T96" fmla="*/ 283 w 420"/>
                <a:gd name="T97" fmla="*/ 55 h 121"/>
                <a:gd name="T98" fmla="*/ 293 w 420"/>
                <a:gd name="T99" fmla="*/ 45 h 121"/>
                <a:gd name="T100" fmla="*/ 309 w 420"/>
                <a:gd name="T101" fmla="*/ 45 h 121"/>
                <a:gd name="T102" fmla="*/ 318 w 420"/>
                <a:gd name="T103" fmla="*/ 55 h 121"/>
                <a:gd name="T104" fmla="*/ 318 w 420"/>
                <a:gd name="T105" fmla="*/ 67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20" h="121">
                  <a:moveTo>
                    <a:pt x="383" y="0"/>
                  </a:moveTo>
                  <a:cubicBezTo>
                    <a:pt x="43" y="0"/>
                    <a:pt x="43" y="0"/>
                    <a:pt x="43" y="0"/>
                  </a:cubicBezTo>
                  <a:cubicBezTo>
                    <a:pt x="18" y="0"/>
                    <a:pt x="0" y="21"/>
                    <a:pt x="2" y="45"/>
                  </a:cubicBezTo>
                  <a:cubicBezTo>
                    <a:pt x="9" y="121"/>
                    <a:pt x="9" y="121"/>
                    <a:pt x="9" y="121"/>
                  </a:cubicBezTo>
                  <a:cubicBezTo>
                    <a:pt x="378" y="121"/>
                    <a:pt x="378" y="121"/>
                    <a:pt x="378" y="121"/>
                  </a:cubicBezTo>
                  <a:cubicBezTo>
                    <a:pt x="388" y="98"/>
                    <a:pt x="401" y="66"/>
                    <a:pt x="410" y="45"/>
                  </a:cubicBezTo>
                  <a:cubicBezTo>
                    <a:pt x="411" y="42"/>
                    <a:pt x="411" y="42"/>
                    <a:pt x="411" y="42"/>
                  </a:cubicBezTo>
                  <a:cubicBezTo>
                    <a:pt x="420" y="19"/>
                    <a:pt x="408" y="0"/>
                    <a:pt x="383" y="0"/>
                  </a:cubicBezTo>
                  <a:close/>
                  <a:moveTo>
                    <a:pt x="82" y="67"/>
                  </a:moveTo>
                  <a:cubicBezTo>
                    <a:pt x="82" y="72"/>
                    <a:pt x="78" y="76"/>
                    <a:pt x="72" y="76"/>
                  </a:cubicBezTo>
                  <a:cubicBezTo>
                    <a:pt x="57" y="76"/>
                    <a:pt x="57" y="76"/>
                    <a:pt x="57" y="76"/>
                  </a:cubicBezTo>
                  <a:cubicBezTo>
                    <a:pt x="51" y="76"/>
                    <a:pt x="47" y="72"/>
                    <a:pt x="47" y="67"/>
                  </a:cubicBezTo>
                  <a:cubicBezTo>
                    <a:pt x="47" y="55"/>
                    <a:pt x="47" y="55"/>
                    <a:pt x="47" y="55"/>
                  </a:cubicBezTo>
                  <a:cubicBezTo>
                    <a:pt x="47" y="49"/>
                    <a:pt x="51" y="45"/>
                    <a:pt x="57" y="45"/>
                  </a:cubicBezTo>
                  <a:cubicBezTo>
                    <a:pt x="72" y="45"/>
                    <a:pt x="72" y="45"/>
                    <a:pt x="72" y="45"/>
                  </a:cubicBezTo>
                  <a:cubicBezTo>
                    <a:pt x="78" y="45"/>
                    <a:pt x="82" y="49"/>
                    <a:pt x="82" y="55"/>
                  </a:cubicBezTo>
                  <a:lnTo>
                    <a:pt x="82" y="67"/>
                  </a:lnTo>
                  <a:close/>
                  <a:moveTo>
                    <a:pt x="141" y="67"/>
                  </a:moveTo>
                  <a:cubicBezTo>
                    <a:pt x="141" y="72"/>
                    <a:pt x="137" y="76"/>
                    <a:pt x="131" y="76"/>
                  </a:cubicBezTo>
                  <a:cubicBezTo>
                    <a:pt x="116" y="76"/>
                    <a:pt x="116" y="76"/>
                    <a:pt x="116" y="76"/>
                  </a:cubicBezTo>
                  <a:cubicBezTo>
                    <a:pt x="111" y="76"/>
                    <a:pt x="106" y="72"/>
                    <a:pt x="106" y="67"/>
                  </a:cubicBezTo>
                  <a:cubicBezTo>
                    <a:pt x="106" y="55"/>
                    <a:pt x="106" y="55"/>
                    <a:pt x="106" y="55"/>
                  </a:cubicBezTo>
                  <a:cubicBezTo>
                    <a:pt x="106" y="49"/>
                    <a:pt x="111" y="45"/>
                    <a:pt x="116" y="45"/>
                  </a:cubicBezTo>
                  <a:cubicBezTo>
                    <a:pt x="131" y="45"/>
                    <a:pt x="131" y="45"/>
                    <a:pt x="131" y="45"/>
                  </a:cubicBezTo>
                  <a:cubicBezTo>
                    <a:pt x="137" y="45"/>
                    <a:pt x="141" y="49"/>
                    <a:pt x="141" y="55"/>
                  </a:cubicBezTo>
                  <a:lnTo>
                    <a:pt x="141" y="67"/>
                  </a:lnTo>
                  <a:close/>
                  <a:moveTo>
                    <a:pt x="200" y="67"/>
                  </a:moveTo>
                  <a:cubicBezTo>
                    <a:pt x="200" y="72"/>
                    <a:pt x="196" y="76"/>
                    <a:pt x="191" y="76"/>
                  </a:cubicBezTo>
                  <a:cubicBezTo>
                    <a:pt x="175" y="76"/>
                    <a:pt x="175" y="76"/>
                    <a:pt x="175" y="76"/>
                  </a:cubicBezTo>
                  <a:cubicBezTo>
                    <a:pt x="170" y="76"/>
                    <a:pt x="165" y="72"/>
                    <a:pt x="165" y="67"/>
                  </a:cubicBezTo>
                  <a:cubicBezTo>
                    <a:pt x="165" y="55"/>
                    <a:pt x="165" y="55"/>
                    <a:pt x="165" y="55"/>
                  </a:cubicBezTo>
                  <a:cubicBezTo>
                    <a:pt x="165" y="49"/>
                    <a:pt x="170" y="45"/>
                    <a:pt x="175" y="45"/>
                  </a:cubicBezTo>
                  <a:cubicBezTo>
                    <a:pt x="191" y="45"/>
                    <a:pt x="191" y="45"/>
                    <a:pt x="191" y="45"/>
                  </a:cubicBezTo>
                  <a:cubicBezTo>
                    <a:pt x="196" y="45"/>
                    <a:pt x="200" y="49"/>
                    <a:pt x="200" y="55"/>
                  </a:cubicBezTo>
                  <a:lnTo>
                    <a:pt x="200" y="67"/>
                  </a:lnTo>
                  <a:close/>
                  <a:moveTo>
                    <a:pt x="259" y="67"/>
                  </a:moveTo>
                  <a:cubicBezTo>
                    <a:pt x="259" y="72"/>
                    <a:pt x="255" y="76"/>
                    <a:pt x="250" y="76"/>
                  </a:cubicBezTo>
                  <a:cubicBezTo>
                    <a:pt x="234" y="76"/>
                    <a:pt x="234" y="76"/>
                    <a:pt x="234" y="76"/>
                  </a:cubicBezTo>
                  <a:cubicBezTo>
                    <a:pt x="229" y="76"/>
                    <a:pt x="224" y="72"/>
                    <a:pt x="224" y="67"/>
                  </a:cubicBezTo>
                  <a:cubicBezTo>
                    <a:pt x="224" y="55"/>
                    <a:pt x="224" y="55"/>
                    <a:pt x="224" y="55"/>
                  </a:cubicBezTo>
                  <a:cubicBezTo>
                    <a:pt x="224" y="49"/>
                    <a:pt x="229" y="45"/>
                    <a:pt x="234" y="45"/>
                  </a:cubicBezTo>
                  <a:cubicBezTo>
                    <a:pt x="250" y="45"/>
                    <a:pt x="250" y="45"/>
                    <a:pt x="250" y="45"/>
                  </a:cubicBezTo>
                  <a:cubicBezTo>
                    <a:pt x="255" y="45"/>
                    <a:pt x="259" y="49"/>
                    <a:pt x="259" y="55"/>
                  </a:cubicBezTo>
                  <a:lnTo>
                    <a:pt x="259" y="67"/>
                  </a:lnTo>
                  <a:close/>
                  <a:moveTo>
                    <a:pt x="318" y="67"/>
                  </a:moveTo>
                  <a:cubicBezTo>
                    <a:pt x="318" y="72"/>
                    <a:pt x="314" y="76"/>
                    <a:pt x="309" y="76"/>
                  </a:cubicBezTo>
                  <a:cubicBezTo>
                    <a:pt x="293" y="76"/>
                    <a:pt x="293" y="76"/>
                    <a:pt x="293" y="76"/>
                  </a:cubicBezTo>
                  <a:cubicBezTo>
                    <a:pt x="288" y="76"/>
                    <a:pt x="283" y="72"/>
                    <a:pt x="283" y="67"/>
                  </a:cubicBezTo>
                  <a:cubicBezTo>
                    <a:pt x="283" y="55"/>
                    <a:pt x="283" y="55"/>
                    <a:pt x="283" y="55"/>
                  </a:cubicBezTo>
                  <a:cubicBezTo>
                    <a:pt x="283" y="49"/>
                    <a:pt x="288" y="45"/>
                    <a:pt x="293" y="45"/>
                  </a:cubicBezTo>
                  <a:cubicBezTo>
                    <a:pt x="309" y="45"/>
                    <a:pt x="309" y="45"/>
                    <a:pt x="309" y="45"/>
                  </a:cubicBezTo>
                  <a:cubicBezTo>
                    <a:pt x="314" y="45"/>
                    <a:pt x="318" y="49"/>
                    <a:pt x="318" y="55"/>
                  </a:cubicBezTo>
                  <a:lnTo>
                    <a:pt x="31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62"/>
            <p:cNvSpPr>
              <a:spLocks/>
            </p:cNvSpPr>
            <p:nvPr/>
          </p:nvSpPr>
          <p:spPr bwMode="auto">
            <a:xfrm>
              <a:off x="1622108" y="6729730"/>
              <a:ext cx="1128713" cy="76200"/>
            </a:xfrm>
            <a:custGeom>
              <a:avLst/>
              <a:gdLst>
                <a:gd name="T0" fmla="*/ 4 w 711"/>
                <a:gd name="T1" fmla="*/ 48 h 48"/>
                <a:gd name="T2" fmla="*/ 691 w 711"/>
                <a:gd name="T3" fmla="*/ 48 h 48"/>
                <a:gd name="T4" fmla="*/ 711 w 711"/>
                <a:gd name="T5" fmla="*/ 0 h 48"/>
                <a:gd name="T6" fmla="*/ 0 w 711"/>
                <a:gd name="T7" fmla="*/ 0 h 48"/>
                <a:gd name="T8" fmla="*/ 4 w 711"/>
                <a:gd name="T9" fmla="*/ 48 h 48"/>
              </a:gdLst>
              <a:ahLst/>
              <a:cxnLst>
                <a:cxn ang="0">
                  <a:pos x="T0" y="T1"/>
                </a:cxn>
                <a:cxn ang="0">
                  <a:pos x="T2" y="T3"/>
                </a:cxn>
                <a:cxn ang="0">
                  <a:pos x="T4" y="T5"/>
                </a:cxn>
                <a:cxn ang="0">
                  <a:pos x="T6" y="T7"/>
                </a:cxn>
                <a:cxn ang="0">
                  <a:pos x="T8" y="T9"/>
                </a:cxn>
              </a:cxnLst>
              <a:rect l="0" t="0" r="r" b="b"/>
              <a:pathLst>
                <a:path w="711" h="48">
                  <a:moveTo>
                    <a:pt x="4" y="48"/>
                  </a:moveTo>
                  <a:lnTo>
                    <a:pt x="691" y="48"/>
                  </a:lnTo>
                  <a:lnTo>
                    <a:pt x="711" y="0"/>
                  </a:lnTo>
                  <a:lnTo>
                    <a:pt x="0" y="0"/>
                  </a:lnTo>
                  <a:lnTo>
                    <a:pt x="4"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9" name="组合 58"/>
          <p:cNvGrpSpPr/>
          <p:nvPr/>
        </p:nvGrpSpPr>
        <p:grpSpPr>
          <a:xfrm>
            <a:off x="7923586" y="3874891"/>
            <a:ext cx="533701" cy="398856"/>
            <a:chOff x="4514533" y="3292793"/>
            <a:chExt cx="1193800" cy="892175"/>
          </a:xfrm>
          <a:solidFill>
            <a:srgbClr val="6F4D39"/>
          </a:solidFill>
        </p:grpSpPr>
        <p:sp>
          <p:nvSpPr>
            <p:cNvPr id="60" name="Freeform 63"/>
            <p:cNvSpPr>
              <a:spLocks noEditPoints="1"/>
            </p:cNvSpPr>
            <p:nvPr/>
          </p:nvSpPr>
          <p:spPr bwMode="auto">
            <a:xfrm>
              <a:off x="4514533" y="3292793"/>
              <a:ext cx="1179513" cy="552450"/>
            </a:xfrm>
            <a:custGeom>
              <a:avLst/>
              <a:gdLst>
                <a:gd name="T0" fmla="*/ 359 w 378"/>
                <a:gd name="T1" fmla="*/ 140 h 177"/>
                <a:gd name="T2" fmla="*/ 282 w 378"/>
                <a:gd name="T3" fmla="*/ 34 h 177"/>
                <a:gd name="T4" fmla="*/ 216 w 378"/>
                <a:gd name="T5" fmla="*/ 0 h 177"/>
                <a:gd name="T6" fmla="*/ 42 w 378"/>
                <a:gd name="T7" fmla="*/ 0 h 177"/>
                <a:gd name="T8" fmla="*/ 0 w 378"/>
                <a:gd name="T9" fmla="*/ 42 h 177"/>
                <a:gd name="T10" fmla="*/ 0 w 378"/>
                <a:gd name="T11" fmla="*/ 177 h 177"/>
                <a:gd name="T12" fmla="*/ 378 w 378"/>
                <a:gd name="T13" fmla="*/ 177 h 177"/>
                <a:gd name="T14" fmla="*/ 359 w 378"/>
                <a:gd name="T15" fmla="*/ 140 h 177"/>
                <a:gd name="T16" fmla="*/ 101 w 378"/>
                <a:gd name="T17" fmla="*/ 122 h 177"/>
                <a:gd name="T18" fmla="*/ 63 w 378"/>
                <a:gd name="T19" fmla="*/ 122 h 177"/>
                <a:gd name="T20" fmla="*/ 44 w 378"/>
                <a:gd name="T21" fmla="*/ 111 h 177"/>
                <a:gd name="T22" fmla="*/ 20 w 378"/>
                <a:gd name="T23" fmla="*/ 74 h 177"/>
                <a:gd name="T24" fmla="*/ 25 w 378"/>
                <a:gd name="T25" fmla="*/ 64 h 177"/>
                <a:gd name="T26" fmla="*/ 60 w 378"/>
                <a:gd name="T27" fmla="*/ 64 h 177"/>
                <a:gd name="T28" fmla="*/ 79 w 378"/>
                <a:gd name="T29" fmla="*/ 74 h 177"/>
                <a:gd name="T30" fmla="*/ 106 w 378"/>
                <a:gd name="T31" fmla="*/ 111 h 177"/>
                <a:gd name="T32" fmla="*/ 101 w 378"/>
                <a:gd name="T33" fmla="*/ 122 h 177"/>
                <a:gd name="T34" fmla="*/ 187 w 378"/>
                <a:gd name="T35" fmla="*/ 122 h 177"/>
                <a:gd name="T36" fmla="*/ 149 w 378"/>
                <a:gd name="T37" fmla="*/ 122 h 177"/>
                <a:gd name="T38" fmla="*/ 129 w 378"/>
                <a:gd name="T39" fmla="*/ 111 h 177"/>
                <a:gd name="T40" fmla="*/ 105 w 378"/>
                <a:gd name="T41" fmla="*/ 74 h 177"/>
                <a:gd name="T42" fmla="*/ 111 w 378"/>
                <a:gd name="T43" fmla="*/ 64 h 177"/>
                <a:gd name="T44" fmla="*/ 145 w 378"/>
                <a:gd name="T45" fmla="*/ 64 h 177"/>
                <a:gd name="T46" fmla="*/ 165 w 378"/>
                <a:gd name="T47" fmla="*/ 74 h 177"/>
                <a:gd name="T48" fmla="*/ 192 w 378"/>
                <a:gd name="T49" fmla="*/ 111 h 177"/>
                <a:gd name="T50" fmla="*/ 187 w 378"/>
                <a:gd name="T51" fmla="*/ 122 h 177"/>
                <a:gd name="T52" fmla="*/ 303 w 378"/>
                <a:gd name="T53" fmla="*/ 122 h 177"/>
                <a:gd name="T54" fmla="*/ 244 w 378"/>
                <a:gd name="T55" fmla="*/ 122 h 177"/>
                <a:gd name="T56" fmla="*/ 211 w 378"/>
                <a:gd name="T57" fmla="*/ 105 h 177"/>
                <a:gd name="T58" fmla="*/ 170 w 378"/>
                <a:gd name="T59" fmla="*/ 43 h 177"/>
                <a:gd name="T60" fmla="*/ 179 w 378"/>
                <a:gd name="T61" fmla="*/ 26 h 177"/>
                <a:gd name="T62" fmla="*/ 231 w 378"/>
                <a:gd name="T63" fmla="*/ 26 h 177"/>
                <a:gd name="T64" fmla="*/ 265 w 378"/>
                <a:gd name="T65" fmla="*/ 43 h 177"/>
                <a:gd name="T66" fmla="*/ 311 w 378"/>
                <a:gd name="T67" fmla="*/ 105 h 177"/>
                <a:gd name="T68" fmla="*/ 303 w 378"/>
                <a:gd name="T69" fmla="*/ 122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177">
                  <a:moveTo>
                    <a:pt x="359" y="140"/>
                  </a:moveTo>
                  <a:cubicBezTo>
                    <a:pt x="282" y="34"/>
                    <a:pt x="282" y="34"/>
                    <a:pt x="282" y="34"/>
                  </a:cubicBezTo>
                  <a:cubicBezTo>
                    <a:pt x="269" y="15"/>
                    <a:pt x="239" y="0"/>
                    <a:pt x="216" y="0"/>
                  </a:cubicBezTo>
                  <a:cubicBezTo>
                    <a:pt x="42" y="0"/>
                    <a:pt x="42" y="0"/>
                    <a:pt x="42" y="0"/>
                  </a:cubicBezTo>
                  <a:cubicBezTo>
                    <a:pt x="19" y="0"/>
                    <a:pt x="0" y="19"/>
                    <a:pt x="0" y="42"/>
                  </a:cubicBezTo>
                  <a:cubicBezTo>
                    <a:pt x="0" y="177"/>
                    <a:pt x="0" y="177"/>
                    <a:pt x="0" y="177"/>
                  </a:cubicBezTo>
                  <a:cubicBezTo>
                    <a:pt x="378" y="177"/>
                    <a:pt x="378" y="177"/>
                    <a:pt x="378" y="177"/>
                  </a:cubicBezTo>
                  <a:cubicBezTo>
                    <a:pt x="374" y="166"/>
                    <a:pt x="368" y="154"/>
                    <a:pt x="359" y="140"/>
                  </a:cubicBezTo>
                  <a:close/>
                  <a:moveTo>
                    <a:pt x="101" y="122"/>
                  </a:moveTo>
                  <a:cubicBezTo>
                    <a:pt x="63" y="122"/>
                    <a:pt x="63" y="122"/>
                    <a:pt x="63" y="122"/>
                  </a:cubicBezTo>
                  <a:cubicBezTo>
                    <a:pt x="56" y="122"/>
                    <a:pt x="48" y="117"/>
                    <a:pt x="44" y="111"/>
                  </a:cubicBezTo>
                  <a:cubicBezTo>
                    <a:pt x="20" y="74"/>
                    <a:pt x="20" y="74"/>
                    <a:pt x="20" y="74"/>
                  </a:cubicBezTo>
                  <a:cubicBezTo>
                    <a:pt x="16" y="68"/>
                    <a:pt x="18" y="64"/>
                    <a:pt x="25" y="64"/>
                  </a:cubicBezTo>
                  <a:cubicBezTo>
                    <a:pt x="60" y="64"/>
                    <a:pt x="60" y="64"/>
                    <a:pt x="60" y="64"/>
                  </a:cubicBezTo>
                  <a:cubicBezTo>
                    <a:pt x="66" y="64"/>
                    <a:pt x="75" y="68"/>
                    <a:pt x="79" y="74"/>
                  </a:cubicBezTo>
                  <a:cubicBezTo>
                    <a:pt x="106" y="111"/>
                    <a:pt x="106" y="111"/>
                    <a:pt x="106" y="111"/>
                  </a:cubicBezTo>
                  <a:cubicBezTo>
                    <a:pt x="111" y="117"/>
                    <a:pt x="108" y="122"/>
                    <a:pt x="101" y="122"/>
                  </a:cubicBezTo>
                  <a:close/>
                  <a:moveTo>
                    <a:pt x="187" y="122"/>
                  </a:moveTo>
                  <a:cubicBezTo>
                    <a:pt x="149" y="122"/>
                    <a:pt x="149" y="122"/>
                    <a:pt x="149" y="122"/>
                  </a:cubicBezTo>
                  <a:cubicBezTo>
                    <a:pt x="142" y="122"/>
                    <a:pt x="133" y="117"/>
                    <a:pt x="129" y="111"/>
                  </a:cubicBezTo>
                  <a:cubicBezTo>
                    <a:pt x="105" y="74"/>
                    <a:pt x="105" y="74"/>
                    <a:pt x="105" y="74"/>
                  </a:cubicBezTo>
                  <a:cubicBezTo>
                    <a:pt x="101" y="68"/>
                    <a:pt x="104" y="64"/>
                    <a:pt x="111" y="64"/>
                  </a:cubicBezTo>
                  <a:cubicBezTo>
                    <a:pt x="145" y="64"/>
                    <a:pt x="145" y="64"/>
                    <a:pt x="145" y="64"/>
                  </a:cubicBezTo>
                  <a:cubicBezTo>
                    <a:pt x="152" y="64"/>
                    <a:pt x="161" y="68"/>
                    <a:pt x="165" y="74"/>
                  </a:cubicBezTo>
                  <a:cubicBezTo>
                    <a:pt x="192" y="111"/>
                    <a:pt x="192" y="111"/>
                    <a:pt x="192" y="111"/>
                  </a:cubicBezTo>
                  <a:cubicBezTo>
                    <a:pt x="196" y="117"/>
                    <a:pt x="194" y="122"/>
                    <a:pt x="187" y="122"/>
                  </a:cubicBezTo>
                  <a:close/>
                  <a:moveTo>
                    <a:pt x="303" y="122"/>
                  </a:moveTo>
                  <a:cubicBezTo>
                    <a:pt x="244" y="122"/>
                    <a:pt x="244" y="122"/>
                    <a:pt x="244" y="122"/>
                  </a:cubicBezTo>
                  <a:cubicBezTo>
                    <a:pt x="232" y="122"/>
                    <a:pt x="217" y="114"/>
                    <a:pt x="211" y="105"/>
                  </a:cubicBezTo>
                  <a:cubicBezTo>
                    <a:pt x="170" y="43"/>
                    <a:pt x="170" y="43"/>
                    <a:pt x="170" y="43"/>
                  </a:cubicBezTo>
                  <a:cubicBezTo>
                    <a:pt x="163" y="34"/>
                    <a:pt x="167" y="26"/>
                    <a:pt x="179" y="26"/>
                  </a:cubicBezTo>
                  <a:cubicBezTo>
                    <a:pt x="231" y="26"/>
                    <a:pt x="231" y="26"/>
                    <a:pt x="231" y="26"/>
                  </a:cubicBezTo>
                  <a:cubicBezTo>
                    <a:pt x="243" y="26"/>
                    <a:pt x="258" y="33"/>
                    <a:pt x="265" y="43"/>
                  </a:cubicBezTo>
                  <a:cubicBezTo>
                    <a:pt x="311" y="105"/>
                    <a:pt x="311" y="105"/>
                    <a:pt x="311" y="105"/>
                  </a:cubicBezTo>
                  <a:cubicBezTo>
                    <a:pt x="318" y="115"/>
                    <a:pt x="314" y="122"/>
                    <a:pt x="303"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64"/>
            <p:cNvSpPr>
              <a:spLocks/>
            </p:cNvSpPr>
            <p:nvPr/>
          </p:nvSpPr>
          <p:spPr bwMode="auto">
            <a:xfrm>
              <a:off x="4514533" y="4035743"/>
              <a:ext cx="1193800" cy="149225"/>
            </a:xfrm>
            <a:custGeom>
              <a:avLst/>
              <a:gdLst>
                <a:gd name="T0" fmla="*/ 0 w 383"/>
                <a:gd name="T1" fmla="*/ 6 h 48"/>
                <a:gd name="T2" fmla="*/ 42 w 383"/>
                <a:gd name="T3" fmla="*/ 48 h 48"/>
                <a:gd name="T4" fmla="*/ 341 w 383"/>
                <a:gd name="T5" fmla="*/ 48 h 48"/>
                <a:gd name="T6" fmla="*/ 383 w 383"/>
                <a:gd name="T7" fmla="*/ 6 h 48"/>
                <a:gd name="T8" fmla="*/ 383 w 383"/>
                <a:gd name="T9" fmla="*/ 0 h 48"/>
                <a:gd name="T10" fmla="*/ 0 w 383"/>
                <a:gd name="T11" fmla="*/ 0 h 48"/>
                <a:gd name="T12" fmla="*/ 0 w 383"/>
                <a:gd name="T13" fmla="*/ 6 h 48"/>
              </a:gdLst>
              <a:ahLst/>
              <a:cxnLst>
                <a:cxn ang="0">
                  <a:pos x="T0" y="T1"/>
                </a:cxn>
                <a:cxn ang="0">
                  <a:pos x="T2" y="T3"/>
                </a:cxn>
                <a:cxn ang="0">
                  <a:pos x="T4" y="T5"/>
                </a:cxn>
                <a:cxn ang="0">
                  <a:pos x="T6" y="T7"/>
                </a:cxn>
                <a:cxn ang="0">
                  <a:pos x="T8" y="T9"/>
                </a:cxn>
                <a:cxn ang="0">
                  <a:pos x="T10" y="T11"/>
                </a:cxn>
                <a:cxn ang="0">
                  <a:pos x="T12" y="T13"/>
                </a:cxn>
              </a:cxnLst>
              <a:rect l="0" t="0" r="r" b="b"/>
              <a:pathLst>
                <a:path w="383" h="48">
                  <a:moveTo>
                    <a:pt x="0" y="6"/>
                  </a:moveTo>
                  <a:cubicBezTo>
                    <a:pt x="0" y="29"/>
                    <a:pt x="19" y="48"/>
                    <a:pt x="42" y="48"/>
                  </a:cubicBezTo>
                  <a:cubicBezTo>
                    <a:pt x="341" y="48"/>
                    <a:pt x="341" y="48"/>
                    <a:pt x="341" y="48"/>
                  </a:cubicBezTo>
                  <a:cubicBezTo>
                    <a:pt x="364" y="48"/>
                    <a:pt x="383" y="29"/>
                    <a:pt x="383" y="6"/>
                  </a:cubicBezTo>
                  <a:cubicBezTo>
                    <a:pt x="383" y="0"/>
                    <a:pt x="383" y="0"/>
                    <a:pt x="383" y="0"/>
                  </a:cubicBezTo>
                  <a:cubicBezTo>
                    <a:pt x="0" y="0"/>
                    <a:pt x="0" y="0"/>
                    <a:pt x="0" y="0"/>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65"/>
            <p:cNvSpPr>
              <a:spLocks/>
            </p:cNvSpPr>
            <p:nvPr/>
          </p:nvSpPr>
          <p:spPr bwMode="auto">
            <a:xfrm>
              <a:off x="4514533" y="3902393"/>
              <a:ext cx="1193800" cy="77788"/>
            </a:xfrm>
            <a:custGeom>
              <a:avLst/>
              <a:gdLst>
                <a:gd name="T0" fmla="*/ 382 w 383"/>
                <a:gd name="T1" fmla="*/ 0 h 25"/>
                <a:gd name="T2" fmla="*/ 0 w 383"/>
                <a:gd name="T3" fmla="*/ 0 h 25"/>
                <a:gd name="T4" fmla="*/ 0 w 383"/>
                <a:gd name="T5" fmla="*/ 25 h 25"/>
                <a:gd name="T6" fmla="*/ 383 w 383"/>
                <a:gd name="T7" fmla="*/ 25 h 25"/>
                <a:gd name="T8" fmla="*/ 383 w 383"/>
                <a:gd name="T9" fmla="*/ 20 h 25"/>
                <a:gd name="T10" fmla="*/ 382 w 383"/>
                <a:gd name="T11" fmla="*/ 0 h 25"/>
              </a:gdLst>
              <a:ahLst/>
              <a:cxnLst>
                <a:cxn ang="0">
                  <a:pos x="T0" y="T1"/>
                </a:cxn>
                <a:cxn ang="0">
                  <a:pos x="T2" y="T3"/>
                </a:cxn>
                <a:cxn ang="0">
                  <a:pos x="T4" y="T5"/>
                </a:cxn>
                <a:cxn ang="0">
                  <a:pos x="T6" y="T7"/>
                </a:cxn>
                <a:cxn ang="0">
                  <a:pos x="T8" y="T9"/>
                </a:cxn>
                <a:cxn ang="0">
                  <a:pos x="T10" y="T11"/>
                </a:cxn>
              </a:cxnLst>
              <a:rect l="0" t="0" r="r" b="b"/>
              <a:pathLst>
                <a:path w="383" h="25">
                  <a:moveTo>
                    <a:pt x="382" y="0"/>
                  </a:moveTo>
                  <a:cubicBezTo>
                    <a:pt x="0" y="0"/>
                    <a:pt x="0" y="0"/>
                    <a:pt x="0" y="0"/>
                  </a:cubicBezTo>
                  <a:cubicBezTo>
                    <a:pt x="0" y="25"/>
                    <a:pt x="0" y="25"/>
                    <a:pt x="0" y="25"/>
                  </a:cubicBezTo>
                  <a:cubicBezTo>
                    <a:pt x="383" y="25"/>
                    <a:pt x="383" y="25"/>
                    <a:pt x="383" y="25"/>
                  </a:cubicBezTo>
                  <a:cubicBezTo>
                    <a:pt x="383" y="20"/>
                    <a:pt x="383" y="20"/>
                    <a:pt x="383" y="20"/>
                  </a:cubicBezTo>
                  <a:cubicBezTo>
                    <a:pt x="383" y="13"/>
                    <a:pt x="383" y="7"/>
                    <a:pt x="38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3" name="文本框 42"/>
          <p:cNvSpPr txBox="1">
            <a:spLocks noChangeArrowheads="1"/>
          </p:cNvSpPr>
          <p:nvPr/>
        </p:nvSpPr>
        <p:spPr bwMode="auto">
          <a:xfrm>
            <a:off x="4254129" y="4501528"/>
            <a:ext cx="2502296" cy="461665"/>
          </a:xfrm>
          <a:prstGeom prst="rect">
            <a:avLst/>
          </a:prstGeom>
          <a:noFill/>
          <a:ln w="9525">
            <a:noFill/>
            <a:miter lim="800000"/>
            <a:headEnd/>
            <a:tailEnd/>
          </a:ln>
        </p:spPr>
        <p:txBody>
          <a:bodyPr wrap="square">
            <a:spAutoFit/>
          </a:bodyPr>
          <a:lstStyle>
            <a:defPPr>
              <a:defRPr lang="zh-CN"/>
            </a:defPPr>
            <a:lvl1pPr>
              <a:defRPr sz="1200">
                <a:solidFill>
                  <a:srgbClr val="2B2E30"/>
                </a:solidFill>
                <a:latin typeface="华文细黑" panose="02010600040101010101" pitchFamily="2" charset="-122"/>
                <a:ea typeface="华文细黑" panose="02010600040101010101" pitchFamily="2" charset="-122"/>
                <a:cs typeface="造字工房悦黑体验版常规体"/>
              </a:defRPr>
            </a:lvl1pPr>
          </a:lstStyle>
          <a:p>
            <a:pPr marL="171450" indent="-171450">
              <a:buFont typeface="Arial" panose="020B0604020202020204" pitchFamily="34" charset="0"/>
              <a:buChar char="•"/>
            </a:pPr>
            <a:r>
              <a:rPr lang="zh-CN" altLang="en-US" dirty="0"/>
              <a:t>点击输入内容点击输入内容点</a:t>
            </a:r>
          </a:p>
          <a:p>
            <a:pPr marL="171450" indent="-171450">
              <a:buFont typeface="Arial" panose="020B0604020202020204" pitchFamily="34" charset="0"/>
              <a:buChar char="•"/>
            </a:pPr>
            <a:r>
              <a:rPr lang="zh-CN" altLang="en-US" dirty="0"/>
              <a:t>点击输入内容点击输入内容点</a:t>
            </a:r>
          </a:p>
        </p:txBody>
      </p:sp>
      <p:sp>
        <p:nvSpPr>
          <p:cNvPr id="74" name="文本框 42"/>
          <p:cNvSpPr txBox="1">
            <a:spLocks noChangeArrowheads="1"/>
          </p:cNvSpPr>
          <p:nvPr/>
        </p:nvSpPr>
        <p:spPr bwMode="auto">
          <a:xfrm>
            <a:off x="5798032" y="3021928"/>
            <a:ext cx="2502296" cy="461665"/>
          </a:xfrm>
          <a:prstGeom prst="rect">
            <a:avLst/>
          </a:prstGeom>
          <a:noFill/>
          <a:ln w="9525">
            <a:noFill/>
            <a:miter lim="800000"/>
            <a:headEnd/>
            <a:tailEnd/>
          </a:ln>
        </p:spPr>
        <p:txBody>
          <a:bodyPr wrap="square">
            <a:spAutoFit/>
          </a:bodyPr>
          <a:lstStyle>
            <a:defPPr>
              <a:defRPr lang="zh-CN"/>
            </a:defPPr>
            <a:lvl1pPr>
              <a:defRPr sz="1200">
                <a:solidFill>
                  <a:srgbClr val="2B2E30"/>
                </a:solidFill>
                <a:latin typeface="华文细黑" panose="02010600040101010101" pitchFamily="2" charset="-122"/>
                <a:ea typeface="华文细黑" panose="02010600040101010101" pitchFamily="2" charset="-122"/>
                <a:cs typeface="造字工房悦黑体验版常规体"/>
              </a:defRPr>
            </a:lvl1pPr>
          </a:lstStyle>
          <a:p>
            <a:pPr marL="171450" indent="-171450">
              <a:buFont typeface="Arial" panose="020B0604020202020204" pitchFamily="34" charset="0"/>
              <a:buChar char="•"/>
            </a:pPr>
            <a:r>
              <a:rPr lang="zh-CN" altLang="en-US" dirty="0"/>
              <a:t>点击输入内容点击输入内容点</a:t>
            </a:r>
          </a:p>
          <a:p>
            <a:pPr marL="171450" indent="-171450">
              <a:buFont typeface="Arial" panose="020B0604020202020204" pitchFamily="34" charset="0"/>
              <a:buChar char="•"/>
            </a:pPr>
            <a:r>
              <a:rPr lang="zh-CN" altLang="en-US" dirty="0"/>
              <a:t>点击输入内容点击输入内容点</a:t>
            </a:r>
          </a:p>
        </p:txBody>
      </p:sp>
      <p:sp>
        <p:nvSpPr>
          <p:cNvPr id="75" name="文本框 42"/>
          <p:cNvSpPr txBox="1">
            <a:spLocks noChangeArrowheads="1"/>
          </p:cNvSpPr>
          <p:nvPr/>
        </p:nvSpPr>
        <p:spPr bwMode="auto">
          <a:xfrm>
            <a:off x="2291334" y="3010700"/>
            <a:ext cx="2502296" cy="461665"/>
          </a:xfrm>
          <a:prstGeom prst="rect">
            <a:avLst/>
          </a:prstGeom>
          <a:noFill/>
          <a:ln w="9525">
            <a:noFill/>
            <a:miter lim="800000"/>
            <a:headEnd/>
            <a:tailEnd/>
          </a:ln>
        </p:spPr>
        <p:txBody>
          <a:bodyPr wrap="square">
            <a:spAutoFit/>
          </a:bodyPr>
          <a:lstStyle/>
          <a:p>
            <a:pPr marL="171450" indent="-171450">
              <a:buFont typeface="Arial" panose="020B0604020202020204" pitchFamily="34" charset="0"/>
              <a:buChar char="•"/>
            </a:pPr>
            <a:r>
              <a:rPr lang="zh-CN" altLang="en-US" sz="1200" dirty="0">
                <a:solidFill>
                  <a:srgbClr val="2B2E30"/>
                </a:solidFill>
                <a:latin typeface="华文细黑" panose="02010600040101010101" pitchFamily="2" charset="-122"/>
                <a:ea typeface="华文细黑" panose="02010600040101010101" pitchFamily="2" charset="-122"/>
                <a:cs typeface="造字工房悦黑体验版常规体"/>
              </a:rPr>
              <a:t>点击输入内容点击输入内容点</a:t>
            </a:r>
          </a:p>
          <a:p>
            <a:pPr marL="171450" indent="-171450">
              <a:buFont typeface="Arial" panose="020B0604020202020204" pitchFamily="34" charset="0"/>
              <a:buChar char="•"/>
            </a:pPr>
            <a:r>
              <a:rPr lang="zh-CN" altLang="en-US" sz="1200" dirty="0">
                <a:solidFill>
                  <a:srgbClr val="2B2E30"/>
                </a:solidFill>
                <a:latin typeface="华文细黑" panose="02010600040101010101" pitchFamily="2" charset="-122"/>
                <a:ea typeface="华文细黑" panose="02010600040101010101" pitchFamily="2" charset="-122"/>
                <a:cs typeface="造字工房悦黑体验版常规体"/>
              </a:rPr>
              <a:t>点击输入内容点击输入内容点</a:t>
            </a:r>
          </a:p>
        </p:txBody>
      </p:sp>
      <p:sp>
        <p:nvSpPr>
          <p:cNvPr id="76" name="文本框 42"/>
          <p:cNvSpPr txBox="1">
            <a:spLocks noChangeArrowheads="1"/>
          </p:cNvSpPr>
          <p:nvPr/>
        </p:nvSpPr>
        <p:spPr bwMode="auto">
          <a:xfrm>
            <a:off x="8457287" y="4501528"/>
            <a:ext cx="2502296" cy="461665"/>
          </a:xfrm>
          <a:prstGeom prst="rect">
            <a:avLst/>
          </a:prstGeom>
          <a:noFill/>
          <a:ln w="9525">
            <a:noFill/>
            <a:miter lim="800000"/>
            <a:headEnd/>
            <a:tailEnd/>
          </a:ln>
        </p:spPr>
        <p:txBody>
          <a:bodyPr wrap="square">
            <a:spAutoFit/>
          </a:bodyPr>
          <a:lstStyle>
            <a:defPPr>
              <a:defRPr lang="zh-CN"/>
            </a:defPPr>
            <a:lvl1pPr>
              <a:defRPr sz="1200">
                <a:solidFill>
                  <a:srgbClr val="2B2E30"/>
                </a:solidFill>
                <a:latin typeface="华文细黑" panose="02010600040101010101" pitchFamily="2" charset="-122"/>
                <a:ea typeface="华文细黑" panose="02010600040101010101" pitchFamily="2" charset="-122"/>
                <a:cs typeface="造字工房悦黑体验版常规体"/>
              </a:defRPr>
            </a:lvl1pPr>
          </a:lstStyle>
          <a:p>
            <a:pPr marL="171450" indent="-171450">
              <a:buFont typeface="Arial" panose="020B0604020202020204" pitchFamily="34" charset="0"/>
              <a:buChar char="•"/>
            </a:pPr>
            <a:r>
              <a:rPr lang="zh-CN" altLang="en-US" dirty="0"/>
              <a:t>点击输入内容点击输入内容点</a:t>
            </a:r>
          </a:p>
          <a:p>
            <a:pPr marL="171450" indent="-171450">
              <a:buFont typeface="Arial" panose="020B0604020202020204" pitchFamily="34" charset="0"/>
              <a:buChar char="•"/>
            </a:pPr>
            <a:r>
              <a:rPr lang="zh-CN" altLang="en-US" dirty="0"/>
              <a:t>点击输入内容点击输入内容点</a:t>
            </a:r>
          </a:p>
        </p:txBody>
      </p:sp>
      <p:sp>
        <p:nvSpPr>
          <p:cNvPr id="77" name="椭圆 76"/>
          <p:cNvSpPr/>
          <p:nvPr/>
        </p:nvSpPr>
        <p:spPr>
          <a:xfrm>
            <a:off x="1578264" y="3472365"/>
            <a:ext cx="212725" cy="212725"/>
          </a:xfrm>
          <a:prstGeom prst="ellipse">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10414419" y="3396226"/>
            <a:ext cx="156959" cy="349624"/>
          </a:xfrm>
          <a:prstGeom prst="triangle">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80" name="组合 79"/>
            <p:cNvGrpSpPr/>
            <p:nvPr/>
          </p:nvGrpSpPr>
          <p:grpSpPr>
            <a:xfrm flipV="1">
              <a:off x="2218037" y="6272597"/>
              <a:ext cx="1341734" cy="213582"/>
              <a:chOff x="2218037" y="5369771"/>
              <a:chExt cx="5671594" cy="902826"/>
            </a:xfrm>
          </p:grpSpPr>
          <p:sp>
            <p:nvSpPr>
              <p:cNvPr id="87" name="矩形 8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1" name="组合 80"/>
            <p:cNvGrpSpPr/>
            <p:nvPr/>
          </p:nvGrpSpPr>
          <p:grpSpPr>
            <a:xfrm flipV="1">
              <a:off x="3610482" y="6272597"/>
              <a:ext cx="1341734" cy="213582"/>
              <a:chOff x="2218037" y="5369771"/>
              <a:chExt cx="5671594" cy="902826"/>
            </a:xfrm>
          </p:grpSpPr>
          <p:sp>
            <p:nvSpPr>
              <p:cNvPr id="82" name="矩形 8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92" name="文本框 91"/>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139966224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AutoShape 3"/>
          <p:cNvSpPr>
            <a:spLocks noChangeArrowheads="1"/>
          </p:cNvSpPr>
          <p:nvPr/>
        </p:nvSpPr>
        <p:spPr bwMode="auto">
          <a:xfrm rot="5400000">
            <a:off x="3057448" y="1204119"/>
            <a:ext cx="1728788" cy="2578100"/>
          </a:xfrm>
          <a:prstGeom prst="upArrowCallout">
            <a:avLst>
              <a:gd name="adj1" fmla="val 33824"/>
              <a:gd name="adj2" fmla="val 25000"/>
              <a:gd name="adj3" fmla="val 20477"/>
              <a:gd name="adj4" fmla="val 86269"/>
            </a:avLst>
          </a:prstGeom>
          <a:solidFill>
            <a:srgbClr val="CB7D40"/>
          </a:solidFill>
          <a:ln>
            <a:noFill/>
          </a:ln>
          <a:effectLst/>
          <a:extLst/>
        </p:spPr>
        <p:txBody>
          <a:bodyPr wrap="none" anchor="ctr"/>
          <a:lstStyle/>
          <a:p>
            <a:pPr fontAlgn="auto">
              <a:spcBef>
                <a:spcPts val="0"/>
              </a:spcBef>
              <a:spcAft>
                <a:spcPts val="0"/>
              </a:spcAft>
              <a:defRPr/>
            </a:pPr>
            <a:endParaRPr lang="zh-CN" altLang="en-US" kern="0" dirty="0">
              <a:solidFill>
                <a:schemeClr val="bg1"/>
              </a:solidFill>
              <a:latin typeface="微软雅黑" pitchFamily="34" charset="-122"/>
              <a:ea typeface="微软雅黑" pitchFamily="34" charset="-122"/>
            </a:endParaRPr>
          </a:p>
        </p:txBody>
      </p:sp>
      <p:sp>
        <p:nvSpPr>
          <p:cNvPr id="5" name="AutoShape 4"/>
          <p:cNvSpPr>
            <a:spLocks noChangeArrowheads="1"/>
          </p:cNvSpPr>
          <p:nvPr/>
        </p:nvSpPr>
        <p:spPr bwMode="auto">
          <a:xfrm rot="10800000">
            <a:off x="5225180" y="1628775"/>
            <a:ext cx="1763712" cy="2016125"/>
          </a:xfrm>
          <a:prstGeom prst="upArrowCallout">
            <a:avLst>
              <a:gd name="adj1" fmla="val 33824"/>
              <a:gd name="adj2" fmla="val 25000"/>
              <a:gd name="adj3" fmla="val 15697"/>
              <a:gd name="adj4" fmla="val 86269"/>
            </a:avLst>
          </a:prstGeom>
          <a:solidFill>
            <a:srgbClr val="6F8683"/>
          </a:solidFill>
          <a:ln>
            <a:noFill/>
          </a:ln>
          <a:effectLst/>
          <a:extLst/>
        </p:spPr>
        <p:txBody>
          <a:bodyPr wrap="none" anchor="ctr"/>
          <a:lstStyle/>
          <a:p>
            <a:pPr fontAlgn="auto">
              <a:spcBef>
                <a:spcPts val="0"/>
              </a:spcBef>
              <a:spcAft>
                <a:spcPts val="0"/>
              </a:spcAft>
              <a:defRPr/>
            </a:pPr>
            <a:endParaRPr lang="zh-CN" altLang="en-US" kern="0" dirty="0">
              <a:solidFill>
                <a:schemeClr val="bg1"/>
              </a:solidFill>
              <a:latin typeface="微软雅黑" pitchFamily="34" charset="-122"/>
              <a:ea typeface="微软雅黑" pitchFamily="34" charset="-122"/>
            </a:endParaRPr>
          </a:p>
        </p:txBody>
      </p:sp>
      <p:sp>
        <p:nvSpPr>
          <p:cNvPr id="6" name="AutoShape 5"/>
          <p:cNvSpPr>
            <a:spLocks noChangeArrowheads="1"/>
          </p:cNvSpPr>
          <p:nvPr/>
        </p:nvSpPr>
        <p:spPr bwMode="auto">
          <a:xfrm rot="16200000">
            <a:off x="7457205" y="1196975"/>
            <a:ext cx="1728788" cy="2592387"/>
          </a:xfrm>
          <a:prstGeom prst="upArrowCallout">
            <a:avLst>
              <a:gd name="adj1" fmla="val 33824"/>
              <a:gd name="adj2" fmla="val 25000"/>
              <a:gd name="adj3" fmla="val 20591"/>
              <a:gd name="adj4" fmla="val 86269"/>
            </a:avLst>
          </a:prstGeom>
          <a:solidFill>
            <a:srgbClr val="CB7D40"/>
          </a:solidFill>
          <a:ln>
            <a:noFill/>
          </a:ln>
          <a:effectLst/>
          <a:extLst/>
        </p:spPr>
        <p:txBody>
          <a:bodyPr wrap="none" anchor="ctr"/>
          <a:lstStyle/>
          <a:p>
            <a:pPr fontAlgn="auto">
              <a:spcBef>
                <a:spcPts val="0"/>
              </a:spcBef>
              <a:spcAft>
                <a:spcPts val="0"/>
              </a:spcAft>
              <a:defRPr/>
            </a:pPr>
            <a:endParaRPr lang="zh-CN" altLang="en-US" kern="0" dirty="0">
              <a:solidFill>
                <a:schemeClr val="bg1"/>
              </a:solidFill>
              <a:latin typeface="微软雅黑" pitchFamily="34" charset="-122"/>
              <a:ea typeface="微软雅黑" pitchFamily="34" charset="-122"/>
            </a:endParaRPr>
          </a:p>
        </p:txBody>
      </p:sp>
      <p:grpSp>
        <p:nvGrpSpPr>
          <p:cNvPr id="7" name="Group 11"/>
          <p:cNvGrpSpPr>
            <a:grpSpLocks/>
          </p:cNvGrpSpPr>
          <p:nvPr/>
        </p:nvGrpSpPr>
        <p:grpSpPr bwMode="auto">
          <a:xfrm>
            <a:off x="2632964" y="3950153"/>
            <a:ext cx="6977063" cy="557991"/>
            <a:chOff x="0" y="0"/>
            <a:chExt cx="4354" cy="809"/>
          </a:xfrm>
          <a:solidFill>
            <a:srgbClr val="6F8683"/>
          </a:solidFill>
        </p:grpSpPr>
        <p:sp>
          <p:nvSpPr>
            <p:cNvPr id="8" name="Rectangle 12"/>
            <p:cNvSpPr>
              <a:spLocks noChangeArrowheads="1"/>
            </p:cNvSpPr>
            <p:nvPr/>
          </p:nvSpPr>
          <p:spPr bwMode="auto">
            <a:xfrm>
              <a:off x="0" y="0"/>
              <a:ext cx="4354" cy="809"/>
            </a:xfrm>
            <a:prstGeom prst="rect">
              <a:avLst/>
            </a:prstGeom>
            <a:grpFill/>
            <a:ln w="3175" cmpd="sng">
              <a:solidFill>
                <a:srgbClr val="C0C0C0"/>
              </a:solidFill>
              <a:miter lim="800000"/>
              <a:headEnd/>
              <a:tailEnd/>
            </a:ln>
            <a:effectLst/>
            <a:extLst/>
          </p:spPr>
          <p:txBody>
            <a:bodyPr wrap="none" anchor="ctr"/>
            <a:lstStyle/>
            <a:p>
              <a:pPr fontAlgn="auto">
                <a:spcBef>
                  <a:spcPts val="0"/>
                </a:spcBef>
                <a:spcAft>
                  <a:spcPts val="0"/>
                </a:spcAft>
                <a:defRPr/>
              </a:pPr>
              <a:endParaRPr lang="zh-CN" altLang="en-US" kern="0" dirty="0">
                <a:solidFill>
                  <a:schemeClr val="bg1"/>
                </a:solidFill>
                <a:latin typeface="微软雅黑" pitchFamily="34" charset="-122"/>
                <a:ea typeface="微软雅黑" pitchFamily="34" charset="-122"/>
              </a:endParaRPr>
            </a:p>
          </p:txBody>
        </p:sp>
        <p:sp>
          <p:nvSpPr>
            <p:cNvPr id="9" name="Line 13"/>
            <p:cNvSpPr>
              <a:spLocks noChangeShapeType="1"/>
            </p:cNvSpPr>
            <p:nvPr/>
          </p:nvSpPr>
          <p:spPr bwMode="auto">
            <a:xfrm>
              <a:off x="0" y="809"/>
              <a:ext cx="4354" cy="0"/>
            </a:xfrm>
            <a:prstGeom prst="line">
              <a:avLst/>
            </a:prstGeom>
            <a:grpFill/>
            <a:ln w="19050" cmpd="sng">
              <a:solidFill>
                <a:srgbClr val="FFFFFF"/>
              </a:solidFill>
              <a:round/>
              <a:headEnd/>
              <a:tailEnd/>
            </a:ln>
            <a:effectLst/>
            <a:extLst/>
          </p:spPr>
          <p:txBody>
            <a:bodyPr/>
            <a:lstStyle/>
            <a:p>
              <a:pPr fontAlgn="auto">
                <a:spcBef>
                  <a:spcPts val="0"/>
                </a:spcBef>
                <a:spcAft>
                  <a:spcPts val="0"/>
                </a:spcAft>
                <a:defRPr/>
              </a:pPr>
              <a:endParaRPr lang="zh-CN" altLang="en-US" kern="0" dirty="0">
                <a:solidFill>
                  <a:schemeClr val="bg1"/>
                </a:solidFill>
                <a:latin typeface="微软雅黑" pitchFamily="34" charset="-122"/>
                <a:ea typeface="微软雅黑" pitchFamily="34" charset="-122"/>
              </a:endParaRPr>
            </a:p>
          </p:txBody>
        </p:sp>
      </p:grpSp>
      <p:grpSp>
        <p:nvGrpSpPr>
          <p:cNvPr id="10" name="Group 15"/>
          <p:cNvGrpSpPr>
            <a:grpSpLocks/>
          </p:cNvGrpSpPr>
          <p:nvPr/>
        </p:nvGrpSpPr>
        <p:grpSpPr bwMode="auto">
          <a:xfrm>
            <a:off x="2640903" y="4634365"/>
            <a:ext cx="6977063" cy="557991"/>
            <a:chOff x="0" y="0"/>
            <a:chExt cx="4354" cy="809"/>
          </a:xfrm>
          <a:solidFill>
            <a:srgbClr val="6F8683"/>
          </a:solidFill>
        </p:grpSpPr>
        <p:sp>
          <p:nvSpPr>
            <p:cNvPr id="11" name="Rectangle 16"/>
            <p:cNvSpPr>
              <a:spLocks noChangeArrowheads="1"/>
            </p:cNvSpPr>
            <p:nvPr/>
          </p:nvSpPr>
          <p:spPr bwMode="auto">
            <a:xfrm>
              <a:off x="0" y="0"/>
              <a:ext cx="4354" cy="809"/>
            </a:xfrm>
            <a:prstGeom prst="rect">
              <a:avLst/>
            </a:prstGeom>
            <a:grpFill/>
            <a:ln w="3175" cmpd="sng">
              <a:solidFill>
                <a:srgbClr val="C0C0C0"/>
              </a:solidFill>
              <a:miter lim="800000"/>
              <a:headEnd/>
              <a:tailEnd/>
            </a:ln>
            <a:effectLst/>
            <a:extLst/>
          </p:spPr>
          <p:txBody>
            <a:bodyPr wrap="none" anchor="ctr"/>
            <a:lstStyle/>
            <a:p>
              <a:pPr fontAlgn="auto">
                <a:spcBef>
                  <a:spcPts val="0"/>
                </a:spcBef>
                <a:spcAft>
                  <a:spcPts val="0"/>
                </a:spcAft>
                <a:defRPr/>
              </a:pPr>
              <a:endParaRPr lang="zh-CN" altLang="en-US" kern="0" dirty="0">
                <a:solidFill>
                  <a:schemeClr val="bg1"/>
                </a:solidFill>
                <a:latin typeface="微软雅黑" pitchFamily="34" charset="-122"/>
                <a:ea typeface="微软雅黑" pitchFamily="34" charset="-122"/>
              </a:endParaRPr>
            </a:p>
          </p:txBody>
        </p:sp>
        <p:sp>
          <p:nvSpPr>
            <p:cNvPr id="12" name="Line 17"/>
            <p:cNvSpPr>
              <a:spLocks noChangeShapeType="1"/>
            </p:cNvSpPr>
            <p:nvPr/>
          </p:nvSpPr>
          <p:spPr bwMode="auto">
            <a:xfrm>
              <a:off x="0" y="809"/>
              <a:ext cx="4354" cy="0"/>
            </a:xfrm>
            <a:prstGeom prst="line">
              <a:avLst/>
            </a:prstGeom>
            <a:grpFill/>
            <a:ln w="19050" cmpd="sng">
              <a:solidFill>
                <a:srgbClr val="FFFFFF"/>
              </a:solidFill>
              <a:round/>
              <a:headEnd/>
              <a:tailEnd/>
            </a:ln>
            <a:effectLst/>
            <a:extLst/>
          </p:spPr>
          <p:txBody>
            <a:bodyPr/>
            <a:lstStyle/>
            <a:p>
              <a:pPr fontAlgn="auto">
                <a:spcBef>
                  <a:spcPts val="0"/>
                </a:spcBef>
                <a:spcAft>
                  <a:spcPts val="0"/>
                </a:spcAft>
                <a:defRPr/>
              </a:pPr>
              <a:endParaRPr lang="zh-CN" altLang="en-US" kern="0" dirty="0">
                <a:solidFill>
                  <a:schemeClr val="bg1"/>
                </a:solidFill>
                <a:latin typeface="微软雅黑" pitchFamily="34" charset="-122"/>
                <a:ea typeface="微软雅黑" pitchFamily="34" charset="-122"/>
              </a:endParaRPr>
            </a:p>
          </p:txBody>
        </p:sp>
      </p:grpSp>
      <p:grpSp>
        <p:nvGrpSpPr>
          <p:cNvPr id="13" name="Group 15"/>
          <p:cNvGrpSpPr>
            <a:grpSpLocks/>
          </p:cNvGrpSpPr>
          <p:nvPr/>
        </p:nvGrpSpPr>
        <p:grpSpPr bwMode="auto">
          <a:xfrm>
            <a:off x="2640903" y="5317197"/>
            <a:ext cx="6977063" cy="557991"/>
            <a:chOff x="0" y="0"/>
            <a:chExt cx="4354" cy="809"/>
          </a:xfrm>
          <a:solidFill>
            <a:srgbClr val="6F8683"/>
          </a:solidFill>
        </p:grpSpPr>
        <p:sp>
          <p:nvSpPr>
            <p:cNvPr id="14" name="Rectangle 16"/>
            <p:cNvSpPr>
              <a:spLocks noChangeArrowheads="1"/>
            </p:cNvSpPr>
            <p:nvPr/>
          </p:nvSpPr>
          <p:spPr bwMode="auto">
            <a:xfrm>
              <a:off x="0" y="0"/>
              <a:ext cx="4354" cy="809"/>
            </a:xfrm>
            <a:prstGeom prst="rect">
              <a:avLst/>
            </a:prstGeom>
            <a:grpFill/>
            <a:ln w="3175" cmpd="sng">
              <a:solidFill>
                <a:srgbClr val="C0C0C0"/>
              </a:solidFill>
              <a:miter lim="800000"/>
              <a:headEnd/>
              <a:tailEnd/>
            </a:ln>
            <a:effectLst/>
            <a:extLst/>
          </p:spPr>
          <p:txBody>
            <a:bodyPr wrap="none" anchor="ctr"/>
            <a:lstStyle/>
            <a:p>
              <a:pPr fontAlgn="auto">
                <a:spcBef>
                  <a:spcPts val="0"/>
                </a:spcBef>
                <a:spcAft>
                  <a:spcPts val="0"/>
                </a:spcAft>
                <a:defRPr/>
              </a:pPr>
              <a:endParaRPr lang="zh-CN" altLang="en-US" kern="0" dirty="0">
                <a:solidFill>
                  <a:schemeClr val="bg1"/>
                </a:solidFill>
                <a:latin typeface="微软雅黑" pitchFamily="34" charset="-122"/>
                <a:ea typeface="微软雅黑" pitchFamily="34" charset="-122"/>
              </a:endParaRPr>
            </a:p>
          </p:txBody>
        </p:sp>
        <p:sp>
          <p:nvSpPr>
            <p:cNvPr id="15" name="Line 17"/>
            <p:cNvSpPr>
              <a:spLocks noChangeShapeType="1"/>
            </p:cNvSpPr>
            <p:nvPr/>
          </p:nvSpPr>
          <p:spPr bwMode="auto">
            <a:xfrm>
              <a:off x="0" y="809"/>
              <a:ext cx="4354" cy="0"/>
            </a:xfrm>
            <a:prstGeom prst="line">
              <a:avLst/>
            </a:prstGeom>
            <a:grpFill/>
            <a:ln w="19050" cmpd="sng">
              <a:solidFill>
                <a:srgbClr val="FFFFFF"/>
              </a:solidFill>
              <a:round/>
              <a:headEnd/>
              <a:tailEnd/>
            </a:ln>
            <a:effectLst/>
            <a:extLst/>
          </p:spPr>
          <p:txBody>
            <a:bodyPr/>
            <a:lstStyle/>
            <a:p>
              <a:pPr fontAlgn="auto">
                <a:spcBef>
                  <a:spcPts val="0"/>
                </a:spcBef>
                <a:spcAft>
                  <a:spcPts val="0"/>
                </a:spcAft>
                <a:defRPr/>
              </a:pPr>
              <a:endParaRPr lang="zh-CN" altLang="en-US" kern="0" dirty="0">
                <a:solidFill>
                  <a:schemeClr val="bg1"/>
                </a:solidFill>
                <a:latin typeface="微软雅黑" pitchFamily="34" charset="-122"/>
                <a:ea typeface="微软雅黑" pitchFamily="34" charset="-122"/>
              </a:endParaRPr>
            </a:p>
          </p:txBody>
        </p:sp>
      </p:grpSp>
      <p:sp>
        <p:nvSpPr>
          <p:cNvPr id="16" name="文本框 26"/>
          <p:cNvSpPr txBox="1">
            <a:spLocks noChangeArrowheads="1"/>
          </p:cNvSpPr>
          <p:nvPr/>
        </p:nvSpPr>
        <p:spPr bwMode="auto">
          <a:xfrm>
            <a:off x="2710580" y="1893003"/>
            <a:ext cx="2514600" cy="1200329"/>
          </a:xfrm>
          <a:prstGeom prst="rect">
            <a:avLst/>
          </a:prstGeom>
          <a:noFill/>
          <a:ln w="9525">
            <a:noFill/>
            <a:miter lim="800000"/>
            <a:headEnd/>
            <a:tailEnd/>
          </a:ln>
        </p:spPr>
        <p:txBody>
          <a:bodyPr>
            <a:spAutoFit/>
          </a:bodyPr>
          <a:lstStyle/>
          <a:p>
            <a:r>
              <a:rPr lang="zh-CN" altLang="en-US" dirty="0">
                <a:solidFill>
                  <a:schemeClr val="bg1"/>
                </a:solidFill>
                <a:latin typeface="华文细黑" panose="02010600040101010101" pitchFamily="2" charset="-122"/>
                <a:ea typeface="华文细黑" panose="02010600040101010101" pitchFamily="2" charset="-122"/>
              </a:rPr>
              <a:t>点击输入内容</a:t>
            </a:r>
            <a:endParaRPr lang="en-US" altLang="zh-CN" dirty="0">
              <a:solidFill>
                <a:schemeClr val="bg1"/>
              </a:solidFill>
              <a:latin typeface="华文细黑" panose="02010600040101010101" pitchFamily="2" charset="-122"/>
              <a:ea typeface="华文细黑" panose="02010600040101010101" pitchFamily="2" charset="-122"/>
            </a:endParaRPr>
          </a:p>
          <a:p>
            <a:r>
              <a:rPr lang="zh-CN" altLang="en-US" dirty="0">
                <a:solidFill>
                  <a:schemeClr val="bg1"/>
                </a:solidFill>
                <a:latin typeface="华文细黑" panose="02010600040101010101" pitchFamily="2" charset="-122"/>
                <a:ea typeface="华文细黑" panose="02010600040101010101" pitchFamily="2" charset="-122"/>
              </a:rPr>
              <a:t>点击输入内容</a:t>
            </a:r>
            <a:endParaRPr lang="zh-CN" altLang="en-US" dirty="0">
              <a:solidFill>
                <a:schemeClr val="bg1"/>
              </a:solidFill>
              <a:latin typeface="造字工房悦黑体验版常规体"/>
              <a:ea typeface="造字工房悦黑体验版常规体"/>
              <a:cs typeface="造字工房悦黑体验版常规体"/>
            </a:endParaRPr>
          </a:p>
          <a:p>
            <a:r>
              <a:rPr lang="zh-CN" altLang="en-US" dirty="0">
                <a:solidFill>
                  <a:schemeClr val="bg1"/>
                </a:solidFill>
                <a:latin typeface="华文细黑" panose="02010600040101010101" pitchFamily="2" charset="-122"/>
                <a:ea typeface="华文细黑" panose="02010600040101010101" pitchFamily="2" charset="-122"/>
              </a:rPr>
              <a:t>点击输入内容</a:t>
            </a:r>
            <a:endParaRPr lang="zh-CN" altLang="en-US" dirty="0">
              <a:solidFill>
                <a:schemeClr val="bg1"/>
              </a:solidFill>
              <a:latin typeface="造字工房悦黑体验版常规体"/>
              <a:ea typeface="造字工房悦黑体验版常规体"/>
              <a:cs typeface="造字工房悦黑体验版常规体"/>
            </a:endParaRPr>
          </a:p>
          <a:p>
            <a:r>
              <a:rPr lang="zh-CN" altLang="en-US" dirty="0">
                <a:solidFill>
                  <a:schemeClr val="bg1"/>
                </a:solidFill>
                <a:latin typeface="华文细黑" panose="02010600040101010101" pitchFamily="2" charset="-122"/>
                <a:ea typeface="华文细黑" panose="02010600040101010101" pitchFamily="2" charset="-122"/>
              </a:rPr>
              <a:t>点击输入内容</a:t>
            </a:r>
            <a:endParaRPr lang="zh-CN" altLang="en-US" dirty="0">
              <a:solidFill>
                <a:schemeClr val="bg1"/>
              </a:solidFill>
              <a:latin typeface="造字工房悦黑体验版常规体"/>
              <a:ea typeface="造字工房悦黑体验版常规体"/>
              <a:cs typeface="造字工房悦黑体验版常规体"/>
            </a:endParaRPr>
          </a:p>
        </p:txBody>
      </p:sp>
      <p:sp>
        <p:nvSpPr>
          <p:cNvPr id="24" name="文本框 34"/>
          <p:cNvSpPr txBox="1">
            <a:spLocks noChangeArrowheads="1"/>
          </p:cNvSpPr>
          <p:nvPr/>
        </p:nvSpPr>
        <p:spPr bwMode="auto">
          <a:xfrm>
            <a:off x="5552205" y="1939925"/>
            <a:ext cx="2514600" cy="1201738"/>
          </a:xfrm>
          <a:prstGeom prst="rect">
            <a:avLst/>
          </a:prstGeom>
          <a:noFill/>
          <a:ln w="9525">
            <a:noFill/>
            <a:miter lim="800000"/>
            <a:headEnd/>
            <a:tailEnd/>
          </a:ln>
        </p:spPr>
        <p:txBody>
          <a:bodyPr>
            <a:spAutoFit/>
          </a:bodyPr>
          <a:lstStyle/>
          <a:p>
            <a:r>
              <a:rPr lang="zh-CN" altLang="en-US" sz="3600" dirty="0">
                <a:solidFill>
                  <a:schemeClr val="bg1"/>
                </a:solidFill>
                <a:latin typeface="华文中宋" panose="02010600040101010101" pitchFamily="2" charset="-122"/>
                <a:ea typeface="华文中宋" panose="02010600040101010101" pitchFamily="2" charset="-122"/>
                <a:cs typeface="造字工房悦黑体验版常规体"/>
              </a:rPr>
              <a:t>关键</a:t>
            </a:r>
            <a:endParaRPr lang="en-US" altLang="zh-CN" sz="3600" dirty="0">
              <a:solidFill>
                <a:schemeClr val="bg1"/>
              </a:solidFill>
              <a:latin typeface="华文中宋" panose="02010600040101010101" pitchFamily="2" charset="-122"/>
              <a:ea typeface="华文中宋" panose="02010600040101010101" pitchFamily="2" charset="-122"/>
              <a:cs typeface="造字工房悦黑体验版常规体"/>
            </a:endParaRPr>
          </a:p>
          <a:p>
            <a:r>
              <a:rPr lang="zh-CN" altLang="en-US" sz="3600" dirty="0">
                <a:solidFill>
                  <a:schemeClr val="bg1"/>
                </a:solidFill>
                <a:latin typeface="华文中宋" panose="02010600040101010101" pitchFamily="2" charset="-122"/>
                <a:ea typeface="华文中宋" panose="02010600040101010101" pitchFamily="2" charset="-122"/>
                <a:cs typeface="造字工房悦黑体验版常规体"/>
              </a:rPr>
              <a:t>词语</a:t>
            </a:r>
          </a:p>
        </p:txBody>
      </p:sp>
      <p:sp>
        <p:nvSpPr>
          <p:cNvPr id="34" name="文本框 26"/>
          <p:cNvSpPr txBox="1">
            <a:spLocks noChangeArrowheads="1"/>
          </p:cNvSpPr>
          <p:nvPr/>
        </p:nvSpPr>
        <p:spPr bwMode="auto">
          <a:xfrm>
            <a:off x="7584999" y="1893003"/>
            <a:ext cx="2514600" cy="1200329"/>
          </a:xfrm>
          <a:prstGeom prst="rect">
            <a:avLst/>
          </a:prstGeom>
          <a:noFill/>
          <a:ln w="9525">
            <a:noFill/>
            <a:miter lim="800000"/>
            <a:headEnd/>
            <a:tailEnd/>
          </a:ln>
        </p:spPr>
        <p:txBody>
          <a:bodyPr>
            <a:spAutoFit/>
          </a:bodyPr>
          <a:lstStyle/>
          <a:p>
            <a:r>
              <a:rPr lang="zh-CN" altLang="en-US" dirty="0">
                <a:solidFill>
                  <a:schemeClr val="bg1"/>
                </a:solidFill>
                <a:latin typeface="华文细黑" panose="02010600040101010101" pitchFamily="2" charset="-122"/>
                <a:ea typeface="华文细黑" panose="02010600040101010101" pitchFamily="2" charset="-122"/>
              </a:rPr>
              <a:t>点击输入内容</a:t>
            </a:r>
            <a:endParaRPr lang="en-US" altLang="zh-CN" dirty="0">
              <a:solidFill>
                <a:schemeClr val="bg1"/>
              </a:solidFill>
              <a:latin typeface="华文细黑" panose="02010600040101010101" pitchFamily="2" charset="-122"/>
              <a:ea typeface="华文细黑" panose="02010600040101010101" pitchFamily="2" charset="-122"/>
            </a:endParaRPr>
          </a:p>
          <a:p>
            <a:r>
              <a:rPr lang="zh-CN" altLang="en-US" dirty="0">
                <a:solidFill>
                  <a:schemeClr val="bg1"/>
                </a:solidFill>
                <a:latin typeface="华文细黑" panose="02010600040101010101" pitchFamily="2" charset="-122"/>
                <a:ea typeface="华文细黑" panose="02010600040101010101" pitchFamily="2" charset="-122"/>
              </a:rPr>
              <a:t>点击输入内容</a:t>
            </a:r>
            <a:endParaRPr lang="zh-CN" altLang="en-US" dirty="0">
              <a:solidFill>
                <a:schemeClr val="bg1"/>
              </a:solidFill>
              <a:latin typeface="造字工房悦黑体验版常规体"/>
              <a:ea typeface="造字工房悦黑体验版常规体"/>
              <a:cs typeface="造字工房悦黑体验版常规体"/>
            </a:endParaRPr>
          </a:p>
          <a:p>
            <a:r>
              <a:rPr lang="zh-CN" altLang="en-US" dirty="0">
                <a:solidFill>
                  <a:schemeClr val="bg1"/>
                </a:solidFill>
                <a:latin typeface="华文细黑" panose="02010600040101010101" pitchFamily="2" charset="-122"/>
                <a:ea typeface="华文细黑" panose="02010600040101010101" pitchFamily="2" charset="-122"/>
              </a:rPr>
              <a:t>点击输入内容</a:t>
            </a:r>
            <a:endParaRPr lang="zh-CN" altLang="en-US" dirty="0">
              <a:solidFill>
                <a:schemeClr val="bg1"/>
              </a:solidFill>
              <a:latin typeface="造字工房悦黑体验版常规体"/>
              <a:ea typeface="造字工房悦黑体验版常规体"/>
              <a:cs typeface="造字工房悦黑体验版常规体"/>
            </a:endParaRPr>
          </a:p>
          <a:p>
            <a:r>
              <a:rPr lang="zh-CN" altLang="en-US" dirty="0">
                <a:solidFill>
                  <a:schemeClr val="bg1"/>
                </a:solidFill>
                <a:latin typeface="华文细黑" panose="02010600040101010101" pitchFamily="2" charset="-122"/>
                <a:ea typeface="华文细黑" panose="02010600040101010101" pitchFamily="2" charset="-122"/>
              </a:rPr>
              <a:t>点击输入内容</a:t>
            </a:r>
            <a:endParaRPr lang="zh-CN" altLang="en-US" dirty="0">
              <a:solidFill>
                <a:schemeClr val="bg1"/>
              </a:solidFill>
              <a:latin typeface="造字工房悦黑体验版常规体"/>
              <a:ea typeface="造字工房悦黑体验版常规体"/>
              <a:cs typeface="造字工房悦黑体验版常规体"/>
            </a:endParaRPr>
          </a:p>
        </p:txBody>
      </p:sp>
      <p:sp>
        <p:nvSpPr>
          <p:cNvPr id="35" name="矩形 34"/>
          <p:cNvSpPr/>
          <p:nvPr/>
        </p:nvSpPr>
        <p:spPr>
          <a:xfrm>
            <a:off x="5239845" y="4034339"/>
            <a:ext cx="1569660" cy="369332"/>
          </a:xfrm>
          <a:prstGeom prst="rect">
            <a:avLst/>
          </a:prstGeom>
        </p:spPr>
        <p:txBody>
          <a:bodyPr wrap="none">
            <a:spAutoFit/>
          </a:bodyPr>
          <a:lstStyle/>
          <a:p>
            <a:r>
              <a:rPr lang="zh-CN" altLang="en-US" dirty="0">
                <a:solidFill>
                  <a:schemeClr val="bg1"/>
                </a:solidFill>
                <a:latin typeface="华文细黑" panose="02010600040101010101" pitchFamily="2" charset="-122"/>
                <a:ea typeface="华文细黑" panose="02010600040101010101" pitchFamily="2" charset="-122"/>
              </a:rPr>
              <a:t>点击输入内容</a:t>
            </a:r>
            <a:endParaRPr lang="en-US" altLang="zh-CN" dirty="0">
              <a:solidFill>
                <a:schemeClr val="bg1"/>
              </a:solidFill>
              <a:latin typeface="华文细黑" panose="02010600040101010101" pitchFamily="2" charset="-122"/>
              <a:ea typeface="华文细黑" panose="02010600040101010101" pitchFamily="2" charset="-122"/>
            </a:endParaRPr>
          </a:p>
        </p:txBody>
      </p:sp>
      <p:sp>
        <p:nvSpPr>
          <p:cNvPr id="39" name="矩形 38"/>
          <p:cNvSpPr/>
          <p:nvPr/>
        </p:nvSpPr>
        <p:spPr>
          <a:xfrm>
            <a:off x="5239845" y="4717860"/>
            <a:ext cx="1569660" cy="369332"/>
          </a:xfrm>
          <a:prstGeom prst="rect">
            <a:avLst/>
          </a:prstGeom>
        </p:spPr>
        <p:txBody>
          <a:bodyPr wrap="none">
            <a:spAutoFit/>
          </a:bodyPr>
          <a:lstStyle/>
          <a:p>
            <a:r>
              <a:rPr lang="zh-CN" altLang="en-US" dirty="0">
                <a:solidFill>
                  <a:schemeClr val="bg1"/>
                </a:solidFill>
                <a:latin typeface="华文细黑" panose="02010600040101010101" pitchFamily="2" charset="-122"/>
                <a:ea typeface="华文细黑" panose="02010600040101010101" pitchFamily="2" charset="-122"/>
              </a:rPr>
              <a:t>点击输入内容</a:t>
            </a:r>
            <a:endParaRPr lang="en-US" altLang="zh-CN" dirty="0">
              <a:solidFill>
                <a:schemeClr val="bg1"/>
              </a:solidFill>
              <a:latin typeface="华文细黑" panose="02010600040101010101" pitchFamily="2" charset="-122"/>
              <a:ea typeface="华文细黑" panose="02010600040101010101" pitchFamily="2" charset="-122"/>
            </a:endParaRPr>
          </a:p>
        </p:txBody>
      </p:sp>
      <p:sp>
        <p:nvSpPr>
          <p:cNvPr id="40" name="矩形 39"/>
          <p:cNvSpPr/>
          <p:nvPr/>
        </p:nvSpPr>
        <p:spPr>
          <a:xfrm>
            <a:off x="5239845" y="5415614"/>
            <a:ext cx="1569660" cy="369332"/>
          </a:xfrm>
          <a:prstGeom prst="rect">
            <a:avLst/>
          </a:prstGeom>
        </p:spPr>
        <p:txBody>
          <a:bodyPr wrap="none">
            <a:spAutoFit/>
          </a:bodyPr>
          <a:lstStyle/>
          <a:p>
            <a:r>
              <a:rPr lang="zh-CN" altLang="en-US" dirty="0">
                <a:solidFill>
                  <a:schemeClr val="bg1"/>
                </a:solidFill>
                <a:latin typeface="华文细黑" panose="02010600040101010101" pitchFamily="2" charset="-122"/>
                <a:ea typeface="华文细黑" panose="02010600040101010101" pitchFamily="2" charset="-122"/>
              </a:rPr>
              <a:t>点击输入内容</a:t>
            </a:r>
            <a:endParaRPr lang="en-US" altLang="zh-CN" dirty="0">
              <a:solidFill>
                <a:schemeClr val="bg1"/>
              </a:solidFill>
              <a:latin typeface="华文细黑" panose="02010600040101010101" pitchFamily="2" charset="-122"/>
              <a:ea typeface="华文细黑" panose="02010600040101010101" pitchFamily="2" charset="-122"/>
            </a:endParaRPr>
          </a:p>
        </p:txBody>
      </p:sp>
      <p:grpSp>
        <p:nvGrpSpPr>
          <p:cNvPr id="41" name="组合 40"/>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42" name="组合 41"/>
            <p:cNvGrpSpPr/>
            <p:nvPr/>
          </p:nvGrpSpPr>
          <p:grpSpPr>
            <a:xfrm flipV="1">
              <a:off x="2218037" y="6272597"/>
              <a:ext cx="1341734" cy="213582"/>
              <a:chOff x="2218037" y="5369771"/>
              <a:chExt cx="5671594" cy="902826"/>
            </a:xfrm>
          </p:grpSpPr>
          <p:sp>
            <p:nvSpPr>
              <p:cNvPr id="49" name="矩形 48"/>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flipV="1">
              <a:off x="3610482" y="6272597"/>
              <a:ext cx="1341734" cy="213582"/>
              <a:chOff x="2218037" y="5369771"/>
              <a:chExt cx="5671594" cy="902826"/>
            </a:xfrm>
          </p:grpSpPr>
          <p:sp>
            <p:nvSpPr>
              <p:cNvPr id="44" name="矩形 43"/>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4" name="文本框 53"/>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14078706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3" name="组合 22"/>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24" name="组合 23"/>
            <p:cNvGrpSpPr/>
            <p:nvPr/>
          </p:nvGrpSpPr>
          <p:grpSpPr>
            <a:xfrm flipV="1">
              <a:off x="2218037" y="6272597"/>
              <a:ext cx="1341734" cy="213582"/>
              <a:chOff x="2218037" y="5369771"/>
              <a:chExt cx="5671594" cy="902826"/>
            </a:xfrm>
          </p:grpSpPr>
          <p:sp>
            <p:nvSpPr>
              <p:cNvPr id="31" name="矩形 30"/>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flipV="1">
              <a:off x="3610482" y="6272597"/>
              <a:ext cx="1341734" cy="213582"/>
              <a:chOff x="2218037" y="5369771"/>
              <a:chExt cx="5671594" cy="902826"/>
            </a:xfrm>
          </p:grpSpPr>
          <p:sp>
            <p:nvSpPr>
              <p:cNvPr id="26" name="矩形 25"/>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6" name="文本框 35"/>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grpSp>
        <p:nvGrpSpPr>
          <p:cNvPr id="51" name="组合 50"/>
          <p:cNvGrpSpPr/>
          <p:nvPr/>
        </p:nvGrpSpPr>
        <p:grpSpPr>
          <a:xfrm>
            <a:off x="1308060" y="5414287"/>
            <a:ext cx="9654431" cy="1053827"/>
            <a:chOff x="1308060" y="5569719"/>
            <a:chExt cx="9654431" cy="1053827"/>
          </a:xfrm>
        </p:grpSpPr>
        <p:sp>
          <p:nvSpPr>
            <p:cNvPr id="37" name="任意多边形 36"/>
            <p:cNvSpPr/>
            <p:nvPr/>
          </p:nvSpPr>
          <p:spPr>
            <a:xfrm>
              <a:off x="1308060" y="5596174"/>
              <a:ext cx="347978" cy="347978"/>
            </a:xfrm>
            <a:custGeom>
              <a:avLst/>
              <a:gdLst>
                <a:gd name="connsiteX0" fmla="*/ 547602 w 1095204"/>
                <a:gd name="connsiteY0" fmla="*/ 190258 h 1095204"/>
                <a:gd name="connsiteX1" fmla="*/ 190258 w 1095204"/>
                <a:gd name="connsiteY1" fmla="*/ 547602 h 1095204"/>
                <a:gd name="connsiteX2" fmla="*/ 547602 w 1095204"/>
                <a:gd name="connsiteY2" fmla="*/ 904946 h 1095204"/>
                <a:gd name="connsiteX3" fmla="*/ 904946 w 1095204"/>
                <a:gd name="connsiteY3" fmla="*/ 547602 h 1095204"/>
                <a:gd name="connsiteX4" fmla="*/ 547602 w 1095204"/>
                <a:gd name="connsiteY4" fmla="*/ 190258 h 1095204"/>
                <a:gd name="connsiteX5" fmla="*/ 547602 w 1095204"/>
                <a:gd name="connsiteY5" fmla="*/ 0 h 1095204"/>
                <a:gd name="connsiteX6" fmla="*/ 1095204 w 1095204"/>
                <a:gd name="connsiteY6" fmla="*/ 547602 h 1095204"/>
                <a:gd name="connsiteX7" fmla="*/ 547602 w 1095204"/>
                <a:gd name="connsiteY7" fmla="*/ 1095204 h 1095204"/>
                <a:gd name="connsiteX8" fmla="*/ 0 w 1095204"/>
                <a:gd name="connsiteY8" fmla="*/ 547602 h 1095204"/>
                <a:gd name="connsiteX9" fmla="*/ 547602 w 1095204"/>
                <a:gd name="connsiteY9" fmla="*/ 0 h 109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5204" h="1095204">
                  <a:moveTo>
                    <a:pt x="547602" y="190258"/>
                  </a:moveTo>
                  <a:cubicBezTo>
                    <a:pt x="350246" y="190258"/>
                    <a:pt x="190258" y="350246"/>
                    <a:pt x="190258" y="547602"/>
                  </a:cubicBezTo>
                  <a:cubicBezTo>
                    <a:pt x="190258" y="744958"/>
                    <a:pt x="350246" y="904946"/>
                    <a:pt x="547602" y="904946"/>
                  </a:cubicBezTo>
                  <a:cubicBezTo>
                    <a:pt x="744958" y="904946"/>
                    <a:pt x="904946" y="744958"/>
                    <a:pt x="904946" y="547602"/>
                  </a:cubicBezTo>
                  <a:cubicBezTo>
                    <a:pt x="904946" y="350246"/>
                    <a:pt x="744958" y="190258"/>
                    <a:pt x="547602" y="190258"/>
                  </a:cubicBezTo>
                  <a:close/>
                  <a:moveTo>
                    <a:pt x="547602" y="0"/>
                  </a:moveTo>
                  <a:cubicBezTo>
                    <a:pt x="850034" y="0"/>
                    <a:pt x="1095204" y="245170"/>
                    <a:pt x="1095204" y="547602"/>
                  </a:cubicBezTo>
                  <a:cubicBezTo>
                    <a:pt x="1095204" y="850034"/>
                    <a:pt x="850034" y="1095204"/>
                    <a:pt x="547602" y="1095204"/>
                  </a:cubicBezTo>
                  <a:cubicBezTo>
                    <a:pt x="245170" y="1095204"/>
                    <a:pt x="0" y="850034"/>
                    <a:pt x="0" y="547602"/>
                  </a:cubicBezTo>
                  <a:cubicBezTo>
                    <a:pt x="0" y="245170"/>
                    <a:pt x="245170" y="0"/>
                    <a:pt x="547602" y="0"/>
                  </a:cubicBezTo>
                  <a:close/>
                </a:path>
              </a:pathLst>
            </a:cu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1753175" y="5977215"/>
              <a:ext cx="9209316" cy="646331"/>
            </a:xfrm>
            <a:prstGeom prst="rect">
              <a:avLst/>
            </a:prstGeom>
            <a:noFill/>
          </p:spPr>
          <p:txBody>
            <a:bodyPr wrap="square" rtlCol="0">
              <a:spAutoFit/>
            </a:bodyPr>
            <a:lstStyle/>
            <a:p>
              <a:r>
                <a:rPr lang="zh-CN" altLang="en-US" dirty="0">
                  <a:latin typeface="华文细黑" panose="02010600040101010101" pitchFamily="2" charset="-122"/>
                  <a:ea typeface="华文细黑" panose="02010600040101010101" pitchFamily="2" charset="-122"/>
                </a:rPr>
                <a:t>点击输入内容点击输入内容点击输入内容点击输入内容点击输入内容点击输入内容点击输入内容点击输入内容点击输入内容点击输入内容点击输入内容</a:t>
              </a:r>
            </a:p>
          </p:txBody>
        </p:sp>
        <p:sp>
          <p:nvSpPr>
            <p:cNvPr id="39" name="文本框 38"/>
            <p:cNvSpPr txBox="1"/>
            <p:nvPr/>
          </p:nvSpPr>
          <p:spPr>
            <a:xfrm>
              <a:off x="1754918" y="5569719"/>
              <a:ext cx="1569660" cy="369332"/>
            </a:xfrm>
            <a:prstGeom prst="rect">
              <a:avLst/>
            </a:prstGeom>
            <a:noFill/>
          </p:spPr>
          <p:txBody>
            <a:bodyPr wrap="none" rtlCol="0">
              <a:spAutoFit/>
            </a:bodyPr>
            <a:lstStyle/>
            <a:p>
              <a:r>
                <a:rPr lang="zh-CN" altLang="en-US" dirty="0">
                  <a:latin typeface="黑体" panose="02010609060101010101" pitchFamily="49" charset="-122"/>
                  <a:ea typeface="黑体" panose="02010609060101010101" pitchFamily="49" charset="-122"/>
                </a:rPr>
                <a:t>点击输入内容</a:t>
              </a:r>
            </a:p>
          </p:txBody>
        </p:sp>
      </p:grpSp>
      <p:grpSp>
        <p:nvGrpSpPr>
          <p:cNvPr id="47" name="组合 46"/>
          <p:cNvGrpSpPr/>
          <p:nvPr/>
        </p:nvGrpSpPr>
        <p:grpSpPr>
          <a:xfrm>
            <a:off x="1482049" y="1095551"/>
            <a:ext cx="9480442" cy="4498369"/>
            <a:chOff x="1127125" y="778538"/>
            <a:chExt cx="11043386" cy="5239969"/>
          </a:xfrm>
        </p:grpSpPr>
        <p:cxnSp>
          <p:nvCxnSpPr>
            <p:cNvPr id="4" name="直接连接符 3"/>
            <p:cNvCxnSpPr/>
            <p:nvPr/>
          </p:nvCxnSpPr>
          <p:spPr>
            <a:xfrm flipH="1">
              <a:off x="10481411" y="2224088"/>
              <a:ext cx="1689100" cy="2806700"/>
            </a:xfrm>
            <a:prstGeom prst="line">
              <a:avLst/>
            </a:prstGeom>
            <a:ln w="28575">
              <a:solidFill>
                <a:srgbClr val="6F8683"/>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127125" y="2708275"/>
              <a:ext cx="1800225" cy="2665413"/>
            </a:xfrm>
            <a:prstGeom prst="line">
              <a:avLst/>
            </a:prstGeom>
            <a:ln w="28575">
              <a:solidFill>
                <a:srgbClr val="6F8683"/>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2927350" y="2708275"/>
              <a:ext cx="1592263" cy="1441450"/>
            </a:xfrm>
            <a:prstGeom prst="line">
              <a:avLst/>
            </a:prstGeom>
            <a:ln w="28575">
              <a:solidFill>
                <a:srgbClr val="6F868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516438" y="1989138"/>
              <a:ext cx="1724025" cy="2160587"/>
            </a:xfrm>
            <a:prstGeom prst="line">
              <a:avLst/>
            </a:prstGeom>
            <a:ln w="28575">
              <a:solidFill>
                <a:srgbClr val="6F8683"/>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a:endCxn id="14" idx="1"/>
            </p:cNvCxnSpPr>
            <p:nvPr/>
          </p:nvCxnSpPr>
          <p:spPr>
            <a:xfrm>
              <a:off x="6218238" y="1989138"/>
              <a:ext cx="1209990" cy="2851319"/>
            </a:xfrm>
            <a:prstGeom prst="line">
              <a:avLst/>
            </a:prstGeom>
            <a:ln w="28575">
              <a:solidFill>
                <a:srgbClr val="6F8683"/>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15" idx="3"/>
            </p:cNvCxnSpPr>
            <p:nvPr/>
          </p:nvCxnSpPr>
          <p:spPr>
            <a:xfrm flipH="1">
              <a:off x="7529023" y="3958223"/>
              <a:ext cx="1159550" cy="1043121"/>
            </a:xfrm>
            <a:prstGeom prst="line">
              <a:avLst/>
            </a:prstGeom>
            <a:ln w="28575">
              <a:solidFill>
                <a:srgbClr val="6F8683"/>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779611" y="3808447"/>
              <a:ext cx="1743075" cy="1108075"/>
            </a:xfrm>
            <a:prstGeom prst="line">
              <a:avLst/>
            </a:prstGeom>
            <a:ln w="28575">
              <a:solidFill>
                <a:srgbClr val="6F8683"/>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2817813" y="2638425"/>
              <a:ext cx="287337" cy="287338"/>
            </a:xfrm>
            <a:prstGeom prst="ellipse">
              <a:avLst/>
            </a:prstGeom>
            <a:solidFill>
              <a:srgbClr val="CB7D40"/>
            </a:solidFill>
            <a:ln>
              <a:solidFill>
                <a:srgbClr val="E8E8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ea typeface="造字工房悦黑体验版常规体" pitchFamily="50" charset="-122"/>
              </a:endParaRPr>
            </a:p>
          </p:txBody>
        </p:sp>
        <p:sp>
          <p:nvSpPr>
            <p:cNvPr id="12" name="椭圆 11"/>
            <p:cNvSpPr/>
            <p:nvPr/>
          </p:nvSpPr>
          <p:spPr>
            <a:xfrm>
              <a:off x="4371975" y="3932238"/>
              <a:ext cx="288925" cy="287337"/>
            </a:xfrm>
            <a:prstGeom prst="ellipse">
              <a:avLst/>
            </a:prstGeom>
            <a:solidFill>
              <a:srgbClr val="CB7D40"/>
            </a:solidFill>
            <a:ln>
              <a:solidFill>
                <a:srgbClr val="E8E8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ea typeface="造字工房悦黑体验版常规体" pitchFamily="50" charset="-122"/>
              </a:endParaRPr>
            </a:p>
          </p:txBody>
        </p:sp>
        <p:sp>
          <p:nvSpPr>
            <p:cNvPr id="13" name="椭圆 12"/>
            <p:cNvSpPr/>
            <p:nvPr/>
          </p:nvSpPr>
          <p:spPr>
            <a:xfrm>
              <a:off x="6073775" y="1917700"/>
              <a:ext cx="288925" cy="288925"/>
            </a:xfrm>
            <a:prstGeom prst="ellipse">
              <a:avLst/>
            </a:prstGeom>
            <a:solidFill>
              <a:srgbClr val="CB7D40"/>
            </a:solidFill>
            <a:ln>
              <a:solidFill>
                <a:srgbClr val="E8E8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ea typeface="造字工房悦黑体验版常规体" pitchFamily="50" charset="-122"/>
              </a:endParaRPr>
            </a:p>
          </p:txBody>
        </p:sp>
        <p:sp>
          <p:nvSpPr>
            <p:cNvPr id="14" name="椭圆 13"/>
            <p:cNvSpPr/>
            <p:nvPr/>
          </p:nvSpPr>
          <p:spPr>
            <a:xfrm>
              <a:off x="7386149" y="4798145"/>
              <a:ext cx="287338" cy="288925"/>
            </a:xfrm>
            <a:prstGeom prst="ellipse">
              <a:avLst/>
            </a:prstGeom>
            <a:solidFill>
              <a:srgbClr val="CB7D40"/>
            </a:solidFill>
            <a:ln>
              <a:solidFill>
                <a:srgbClr val="E8E8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ea typeface="造字工房悦黑体验版常规体" pitchFamily="50" charset="-122"/>
              </a:endParaRPr>
            </a:p>
          </p:txBody>
        </p:sp>
        <p:sp>
          <p:nvSpPr>
            <p:cNvPr id="15" name="椭圆 14"/>
            <p:cNvSpPr/>
            <p:nvPr/>
          </p:nvSpPr>
          <p:spPr>
            <a:xfrm>
              <a:off x="8646261" y="3711610"/>
              <a:ext cx="288925" cy="288925"/>
            </a:xfrm>
            <a:prstGeom prst="ellipse">
              <a:avLst/>
            </a:prstGeom>
            <a:solidFill>
              <a:srgbClr val="CB7D40"/>
            </a:solidFill>
            <a:ln>
              <a:solidFill>
                <a:srgbClr val="E8E8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ea typeface="造字工房悦黑体验版常规体" pitchFamily="50" charset="-122"/>
              </a:endParaRPr>
            </a:p>
          </p:txBody>
        </p:sp>
        <p:sp>
          <p:nvSpPr>
            <p:cNvPr id="16" name="椭圆 15"/>
            <p:cNvSpPr/>
            <p:nvPr/>
          </p:nvSpPr>
          <p:spPr>
            <a:xfrm>
              <a:off x="10390924" y="4778375"/>
              <a:ext cx="288925" cy="287338"/>
            </a:xfrm>
            <a:prstGeom prst="ellipse">
              <a:avLst/>
            </a:prstGeom>
            <a:solidFill>
              <a:srgbClr val="CB7D40"/>
            </a:solidFill>
            <a:ln>
              <a:solidFill>
                <a:srgbClr val="E8E8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ea typeface="造字工房悦黑体验版常规体" pitchFamily="50" charset="-122"/>
              </a:endParaRPr>
            </a:p>
          </p:txBody>
        </p:sp>
        <p:sp>
          <p:nvSpPr>
            <p:cNvPr id="18" name="文本框 37"/>
            <p:cNvSpPr txBox="1">
              <a:spLocks noChangeArrowheads="1"/>
            </p:cNvSpPr>
            <p:nvPr/>
          </p:nvSpPr>
          <p:spPr bwMode="auto">
            <a:xfrm>
              <a:off x="3398223" y="4311690"/>
              <a:ext cx="2265362" cy="1077218"/>
            </a:xfrm>
            <a:prstGeom prst="rect">
              <a:avLst/>
            </a:prstGeom>
            <a:noFill/>
            <a:ln w="9525">
              <a:noFill/>
              <a:miter lim="800000"/>
              <a:headEnd/>
              <a:tailEnd/>
            </a:ln>
          </p:spPr>
          <p:txBody>
            <a:bodyPr>
              <a:spAutoFit/>
            </a:bodyPr>
            <a:lstStyle>
              <a:defPPr>
                <a:defRPr lang="zh-CN"/>
              </a:defPPr>
              <a:lvl1pPr algn="ctr">
                <a:defRPr sz="1200">
                  <a:latin typeface="华文细黑" panose="02010600040101010101" pitchFamily="2" charset="-122"/>
                  <a:ea typeface="华文细黑" panose="02010600040101010101" pitchFamily="2" charset="-122"/>
                  <a:cs typeface="造字工房悦黑体验版常规体"/>
                </a:defRPr>
              </a:lvl1pPr>
            </a:lstStyle>
            <a:p>
              <a:r>
                <a:rPr lang="en-US" altLang="zh-CN" sz="1600" dirty="0">
                  <a:solidFill>
                    <a:srgbClr val="CB7D40"/>
                  </a:solidFill>
                </a:rPr>
                <a:t>2008</a:t>
              </a:r>
              <a:r>
                <a:rPr lang="zh-CN" altLang="en-US" sz="1600" dirty="0">
                  <a:solidFill>
                    <a:srgbClr val="CB7D40"/>
                  </a:solidFill>
                </a:rPr>
                <a:t>年</a:t>
              </a:r>
              <a:endParaRPr lang="en-US" altLang="zh-CN" sz="1600" dirty="0">
                <a:solidFill>
                  <a:srgbClr val="CB7D40"/>
                </a:solidFill>
              </a:endParaRPr>
            </a:p>
            <a:p>
              <a:r>
                <a:rPr lang="zh-CN" altLang="en-US" dirty="0"/>
                <a:t>点击输入内容</a:t>
              </a:r>
              <a:endParaRPr lang="en-US" altLang="zh-CN" dirty="0"/>
            </a:p>
            <a:p>
              <a:r>
                <a:rPr lang="zh-CN" altLang="en-US" dirty="0"/>
                <a:t>点击输入内容</a:t>
              </a:r>
            </a:p>
            <a:p>
              <a:r>
                <a:rPr lang="zh-CN" altLang="en-US" dirty="0"/>
                <a:t>点击输入内容</a:t>
              </a:r>
            </a:p>
            <a:p>
              <a:r>
                <a:rPr lang="zh-CN" altLang="en-US" dirty="0"/>
                <a:t>点击输入内容</a:t>
              </a:r>
            </a:p>
          </p:txBody>
        </p:sp>
        <p:sp>
          <p:nvSpPr>
            <p:cNvPr id="41" name="文本框 37"/>
            <p:cNvSpPr txBox="1">
              <a:spLocks noChangeArrowheads="1"/>
            </p:cNvSpPr>
            <p:nvPr/>
          </p:nvSpPr>
          <p:spPr bwMode="auto">
            <a:xfrm>
              <a:off x="6423211" y="5087070"/>
              <a:ext cx="2265362" cy="707886"/>
            </a:xfrm>
            <a:prstGeom prst="rect">
              <a:avLst/>
            </a:prstGeom>
            <a:noFill/>
            <a:ln w="9525">
              <a:noFill/>
              <a:miter lim="800000"/>
              <a:headEnd/>
              <a:tailEnd/>
            </a:ln>
          </p:spPr>
          <p:txBody>
            <a:bodyPr>
              <a:spAutoFit/>
            </a:bodyPr>
            <a:lstStyle>
              <a:defPPr>
                <a:defRPr lang="zh-CN"/>
              </a:defPPr>
              <a:lvl1pPr algn="ctr">
                <a:defRPr sz="1200">
                  <a:latin typeface="华文细黑" panose="02010600040101010101" pitchFamily="2" charset="-122"/>
                  <a:ea typeface="华文细黑" panose="02010600040101010101" pitchFamily="2" charset="-122"/>
                  <a:cs typeface="造字工房悦黑体验版常规体"/>
                </a:defRPr>
              </a:lvl1pPr>
            </a:lstStyle>
            <a:p>
              <a:r>
                <a:rPr lang="en-US" altLang="zh-CN" sz="1600" dirty="0">
                  <a:solidFill>
                    <a:srgbClr val="CB7D40"/>
                  </a:solidFill>
                </a:rPr>
                <a:t>2010</a:t>
              </a:r>
              <a:r>
                <a:rPr lang="zh-CN" altLang="en-US" sz="1600" dirty="0">
                  <a:solidFill>
                    <a:srgbClr val="CB7D40"/>
                  </a:solidFill>
                </a:rPr>
                <a:t>年</a:t>
              </a:r>
              <a:endParaRPr lang="en-US" altLang="zh-CN" sz="1600" dirty="0">
                <a:solidFill>
                  <a:srgbClr val="CB7D40"/>
                </a:solidFill>
              </a:endParaRPr>
            </a:p>
            <a:p>
              <a:r>
                <a:rPr lang="zh-CN" altLang="en-US" dirty="0"/>
                <a:t>点击输入内容</a:t>
              </a:r>
              <a:endParaRPr lang="en-US" altLang="zh-CN" dirty="0"/>
            </a:p>
            <a:p>
              <a:r>
                <a:rPr lang="zh-CN" altLang="en-US" dirty="0"/>
                <a:t>点击输入内容</a:t>
              </a:r>
            </a:p>
          </p:txBody>
        </p:sp>
        <p:sp>
          <p:nvSpPr>
            <p:cNvPr id="42" name="文本框 37"/>
            <p:cNvSpPr txBox="1">
              <a:spLocks noChangeArrowheads="1"/>
            </p:cNvSpPr>
            <p:nvPr/>
          </p:nvSpPr>
          <p:spPr bwMode="auto">
            <a:xfrm>
              <a:off x="1830071" y="1344863"/>
              <a:ext cx="2219068" cy="1254808"/>
            </a:xfrm>
            <a:prstGeom prst="rect">
              <a:avLst/>
            </a:prstGeom>
            <a:noFill/>
            <a:ln w="9525">
              <a:noFill/>
              <a:miter lim="800000"/>
              <a:headEnd/>
              <a:tailEnd/>
            </a:ln>
          </p:spPr>
          <p:txBody>
            <a:bodyPr wrap="square">
              <a:spAutoFit/>
            </a:bodyPr>
            <a:lstStyle>
              <a:defPPr>
                <a:defRPr lang="zh-CN"/>
              </a:defPPr>
              <a:lvl1pPr algn="ctr">
                <a:defRPr sz="1200">
                  <a:latin typeface="华文细黑" panose="02010600040101010101" pitchFamily="2" charset="-122"/>
                  <a:ea typeface="华文细黑" panose="02010600040101010101" pitchFamily="2" charset="-122"/>
                  <a:cs typeface="造字工房悦黑体验版常规体"/>
                </a:defRPr>
              </a:lvl1pPr>
            </a:lstStyle>
            <a:p>
              <a:r>
                <a:rPr lang="en-US" altLang="zh-CN" sz="1600" dirty="0">
                  <a:solidFill>
                    <a:srgbClr val="CB7D40"/>
                  </a:solidFill>
                </a:rPr>
                <a:t>2007</a:t>
              </a:r>
              <a:r>
                <a:rPr lang="zh-CN" altLang="en-US" sz="1600" dirty="0">
                  <a:solidFill>
                    <a:srgbClr val="CB7D40"/>
                  </a:solidFill>
                </a:rPr>
                <a:t>年</a:t>
              </a:r>
              <a:endParaRPr lang="en-US" altLang="zh-CN" sz="1600" dirty="0">
                <a:solidFill>
                  <a:srgbClr val="CB7D40"/>
                </a:solidFill>
              </a:endParaRPr>
            </a:p>
            <a:p>
              <a:r>
                <a:rPr lang="zh-CN" altLang="en-US" dirty="0"/>
                <a:t>点击输入内容</a:t>
              </a:r>
              <a:endParaRPr lang="en-US" altLang="zh-CN" dirty="0"/>
            </a:p>
            <a:p>
              <a:r>
                <a:rPr lang="zh-CN" altLang="en-US" dirty="0"/>
                <a:t>点击输入内容</a:t>
              </a:r>
            </a:p>
            <a:p>
              <a:r>
                <a:rPr lang="zh-CN" altLang="en-US" dirty="0"/>
                <a:t>点击输入内容</a:t>
              </a:r>
            </a:p>
            <a:p>
              <a:r>
                <a:rPr lang="zh-CN" altLang="en-US" dirty="0"/>
                <a:t>点击输入内容</a:t>
              </a:r>
            </a:p>
          </p:txBody>
        </p:sp>
        <p:sp>
          <p:nvSpPr>
            <p:cNvPr id="43" name="文本框 37"/>
            <p:cNvSpPr txBox="1">
              <a:spLocks noChangeArrowheads="1"/>
            </p:cNvSpPr>
            <p:nvPr/>
          </p:nvSpPr>
          <p:spPr bwMode="auto">
            <a:xfrm>
              <a:off x="5114669" y="778538"/>
              <a:ext cx="2265362" cy="1077218"/>
            </a:xfrm>
            <a:prstGeom prst="rect">
              <a:avLst/>
            </a:prstGeom>
            <a:noFill/>
            <a:ln w="9525">
              <a:noFill/>
              <a:miter lim="800000"/>
              <a:headEnd/>
              <a:tailEnd/>
            </a:ln>
          </p:spPr>
          <p:txBody>
            <a:bodyPr>
              <a:spAutoFit/>
            </a:bodyPr>
            <a:lstStyle>
              <a:defPPr>
                <a:defRPr lang="zh-CN"/>
              </a:defPPr>
              <a:lvl1pPr algn="ctr">
                <a:defRPr sz="1200">
                  <a:latin typeface="华文细黑" panose="02010600040101010101" pitchFamily="2" charset="-122"/>
                  <a:ea typeface="华文细黑" panose="02010600040101010101" pitchFamily="2" charset="-122"/>
                  <a:cs typeface="造字工房悦黑体验版常规体"/>
                </a:defRPr>
              </a:lvl1pPr>
            </a:lstStyle>
            <a:p>
              <a:r>
                <a:rPr lang="en-US" altLang="zh-CN" sz="1600" dirty="0">
                  <a:solidFill>
                    <a:srgbClr val="CB7D40"/>
                  </a:solidFill>
                </a:rPr>
                <a:t>2009</a:t>
              </a:r>
              <a:r>
                <a:rPr lang="zh-CN" altLang="en-US" sz="1600" dirty="0">
                  <a:solidFill>
                    <a:srgbClr val="CB7D40"/>
                  </a:solidFill>
                </a:rPr>
                <a:t>年</a:t>
              </a:r>
              <a:endParaRPr lang="en-US" altLang="zh-CN" sz="1600" dirty="0">
                <a:solidFill>
                  <a:srgbClr val="CB7D40"/>
                </a:solidFill>
              </a:endParaRPr>
            </a:p>
            <a:p>
              <a:r>
                <a:rPr lang="zh-CN" altLang="en-US" dirty="0"/>
                <a:t>点击输入内容</a:t>
              </a:r>
              <a:endParaRPr lang="en-US" altLang="zh-CN" dirty="0"/>
            </a:p>
            <a:p>
              <a:r>
                <a:rPr lang="zh-CN" altLang="en-US" dirty="0"/>
                <a:t>点击输入内容</a:t>
              </a:r>
            </a:p>
            <a:p>
              <a:r>
                <a:rPr lang="zh-CN" altLang="en-US" dirty="0"/>
                <a:t>点击输入内容</a:t>
              </a:r>
            </a:p>
          </p:txBody>
        </p:sp>
        <p:sp>
          <p:nvSpPr>
            <p:cNvPr id="44" name="文本框 37"/>
            <p:cNvSpPr txBox="1">
              <a:spLocks noChangeArrowheads="1"/>
            </p:cNvSpPr>
            <p:nvPr/>
          </p:nvSpPr>
          <p:spPr bwMode="auto">
            <a:xfrm>
              <a:off x="7673487" y="2376834"/>
              <a:ext cx="2265362" cy="1077218"/>
            </a:xfrm>
            <a:prstGeom prst="rect">
              <a:avLst/>
            </a:prstGeom>
            <a:noFill/>
            <a:ln w="9525">
              <a:noFill/>
              <a:miter lim="800000"/>
              <a:headEnd/>
              <a:tailEnd/>
            </a:ln>
          </p:spPr>
          <p:txBody>
            <a:bodyPr>
              <a:spAutoFit/>
            </a:bodyPr>
            <a:lstStyle>
              <a:defPPr>
                <a:defRPr lang="zh-CN"/>
              </a:defPPr>
              <a:lvl1pPr algn="ctr">
                <a:defRPr sz="1200">
                  <a:latin typeface="华文细黑" panose="02010600040101010101" pitchFamily="2" charset="-122"/>
                  <a:ea typeface="华文细黑" panose="02010600040101010101" pitchFamily="2" charset="-122"/>
                  <a:cs typeface="造字工房悦黑体验版常规体"/>
                </a:defRPr>
              </a:lvl1pPr>
            </a:lstStyle>
            <a:p>
              <a:r>
                <a:rPr lang="en-US" altLang="zh-CN" sz="1600" dirty="0">
                  <a:solidFill>
                    <a:srgbClr val="CB7D40"/>
                  </a:solidFill>
                </a:rPr>
                <a:t>2011</a:t>
              </a:r>
              <a:r>
                <a:rPr lang="zh-CN" altLang="en-US" sz="1600" dirty="0">
                  <a:solidFill>
                    <a:srgbClr val="CB7D40"/>
                  </a:solidFill>
                </a:rPr>
                <a:t>年</a:t>
              </a:r>
              <a:endParaRPr lang="en-US" altLang="zh-CN" sz="1600" dirty="0">
                <a:solidFill>
                  <a:srgbClr val="CB7D40"/>
                </a:solidFill>
              </a:endParaRPr>
            </a:p>
            <a:p>
              <a:r>
                <a:rPr lang="zh-CN" altLang="en-US" dirty="0"/>
                <a:t>点击输入内容</a:t>
              </a:r>
              <a:endParaRPr lang="en-US" altLang="zh-CN" dirty="0"/>
            </a:p>
            <a:p>
              <a:r>
                <a:rPr lang="zh-CN" altLang="en-US" dirty="0"/>
                <a:t>点击输入内容</a:t>
              </a:r>
            </a:p>
            <a:p>
              <a:r>
                <a:rPr lang="zh-CN" altLang="en-US" dirty="0"/>
                <a:t>点击输入内容</a:t>
              </a:r>
            </a:p>
            <a:p>
              <a:r>
                <a:rPr lang="zh-CN" altLang="en-US" dirty="0"/>
                <a:t>点击输入内容</a:t>
              </a:r>
            </a:p>
          </p:txBody>
        </p:sp>
        <p:sp>
          <p:nvSpPr>
            <p:cNvPr id="46" name="文本框 37"/>
            <p:cNvSpPr txBox="1">
              <a:spLocks noChangeArrowheads="1"/>
            </p:cNvSpPr>
            <p:nvPr/>
          </p:nvSpPr>
          <p:spPr bwMode="auto">
            <a:xfrm>
              <a:off x="9448200" y="5193919"/>
              <a:ext cx="2265362" cy="824588"/>
            </a:xfrm>
            <a:prstGeom prst="rect">
              <a:avLst/>
            </a:prstGeom>
            <a:noFill/>
            <a:ln w="9525">
              <a:noFill/>
              <a:miter lim="800000"/>
              <a:headEnd/>
              <a:tailEnd/>
            </a:ln>
          </p:spPr>
          <p:txBody>
            <a:bodyPr>
              <a:spAutoFit/>
            </a:bodyPr>
            <a:lstStyle>
              <a:defPPr>
                <a:defRPr lang="zh-CN"/>
              </a:defPPr>
              <a:lvl1pPr algn="ctr">
                <a:defRPr sz="1200">
                  <a:latin typeface="华文细黑" panose="02010600040101010101" pitchFamily="2" charset="-122"/>
                  <a:ea typeface="华文细黑" panose="02010600040101010101" pitchFamily="2" charset="-122"/>
                  <a:cs typeface="造字工房悦黑体验版常规体"/>
                </a:defRPr>
              </a:lvl1pPr>
            </a:lstStyle>
            <a:p>
              <a:r>
                <a:rPr lang="en-US" altLang="zh-CN" sz="1600" dirty="0">
                  <a:solidFill>
                    <a:srgbClr val="CB7D40"/>
                  </a:solidFill>
                </a:rPr>
                <a:t>2012</a:t>
              </a:r>
              <a:r>
                <a:rPr lang="zh-CN" altLang="en-US" sz="1600" dirty="0">
                  <a:solidFill>
                    <a:srgbClr val="CB7D40"/>
                  </a:solidFill>
                </a:rPr>
                <a:t>年</a:t>
              </a:r>
              <a:endParaRPr lang="en-US" altLang="zh-CN" sz="1600" dirty="0">
                <a:solidFill>
                  <a:srgbClr val="CB7D40"/>
                </a:solidFill>
              </a:endParaRPr>
            </a:p>
            <a:p>
              <a:r>
                <a:rPr lang="zh-CN" altLang="en-US" dirty="0"/>
                <a:t>点击输入内容</a:t>
              </a:r>
              <a:endParaRPr lang="en-US" altLang="zh-CN" dirty="0"/>
            </a:p>
            <a:p>
              <a:r>
                <a:rPr lang="zh-CN" altLang="en-US" dirty="0"/>
                <a:t>点击输入内容</a:t>
              </a:r>
            </a:p>
          </p:txBody>
        </p:sp>
      </p:grpSp>
    </p:spTree>
    <p:extLst>
      <p:ext uri="{BB962C8B-B14F-4D97-AF65-F5344CB8AC3E}">
        <p14:creationId xmlns:p14="http://schemas.microsoft.com/office/powerpoint/2010/main" val="86835766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Ellipse 15"/>
          <p:cNvSpPr/>
          <p:nvPr/>
        </p:nvSpPr>
        <p:spPr bwMode="auto">
          <a:xfrm rot="20221785">
            <a:off x="7105699" y="1389008"/>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6F8683"/>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r>
              <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输入内容</a:t>
            </a:r>
          </a:p>
        </p:txBody>
      </p:sp>
      <p:sp>
        <p:nvSpPr>
          <p:cNvPr id="4" name="Ellipse 15"/>
          <p:cNvSpPr/>
          <p:nvPr/>
        </p:nvSpPr>
        <p:spPr bwMode="auto">
          <a:xfrm rot="21369775">
            <a:off x="7642297" y="1268760"/>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CB7D40"/>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r>
              <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输入内容</a:t>
            </a:r>
          </a:p>
        </p:txBody>
      </p:sp>
      <p:sp>
        <p:nvSpPr>
          <p:cNvPr id="5" name="Ellipse 15"/>
          <p:cNvSpPr/>
          <p:nvPr/>
        </p:nvSpPr>
        <p:spPr bwMode="auto">
          <a:xfrm rot="900000">
            <a:off x="8180013" y="1311084"/>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A29266"/>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r>
              <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输入内容</a:t>
            </a:r>
          </a:p>
        </p:txBody>
      </p:sp>
      <p:sp>
        <p:nvSpPr>
          <p:cNvPr id="6" name="Ellipse 15"/>
          <p:cNvSpPr/>
          <p:nvPr/>
        </p:nvSpPr>
        <p:spPr bwMode="auto">
          <a:xfrm rot="2049663">
            <a:off x="8708220" y="1546621"/>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6F4D39"/>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r>
              <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输入内容</a:t>
            </a:r>
          </a:p>
        </p:txBody>
      </p:sp>
      <p:sp>
        <p:nvSpPr>
          <p:cNvPr id="7" name="Ellipse 15"/>
          <p:cNvSpPr/>
          <p:nvPr/>
        </p:nvSpPr>
        <p:spPr bwMode="auto">
          <a:xfrm rot="3205374">
            <a:off x="9082297" y="1945560"/>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E6B875"/>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r>
              <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输入内容</a:t>
            </a:r>
          </a:p>
        </p:txBody>
      </p:sp>
      <p:sp>
        <p:nvSpPr>
          <p:cNvPr id="8" name="Ellipse 15"/>
          <p:cNvSpPr/>
          <p:nvPr/>
        </p:nvSpPr>
        <p:spPr bwMode="auto">
          <a:xfrm rot="4324466">
            <a:off x="9359136" y="2434850"/>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A29266"/>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r>
              <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输入内容</a:t>
            </a:r>
          </a:p>
        </p:txBody>
      </p:sp>
      <p:sp>
        <p:nvSpPr>
          <p:cNvPr id="9" name="Ellipse 15"/>
          <p:cNvSpPr/>
          <p:nvPr/>
        </p:nvSpPr>
        <p:spPr bwMode="auto">
          <a:xfrm rot="5400000">
            <a:off x="9437817" y="2951729"/>
            <a:ext cx="941760" cy="4320000"/>
          </a:xfrm>
          <a:custGeom>
            <a:avLst/>
            <a:gdLst/>
            <a:ahLst/>
            <a:cxnLst/>
            <a:rect l="l" t="t" r="r" b="b"/>
            <a:pathLst>
              <a:path w="1080120" h="4393198">
                <a:moveTo>
                  <a:pt x="311153" y="3868476"/>
                </a:moveTo>
                <a:cubicBezTo>
                  <a:pt x="308041" y="3883686"/>
                  <a:pt x="306406" y="3899434"/>
                  <a:pt x="306406" y="3915565"/>
                </a:cubicBezTo>
                <a:cubicBezTo>
                  <a:pt x="306406" y="4044609"/>
                  <a:pt x="411016" y="4149219"/>
                  <a:pt x="540060" y="4149219"/>
                </a:cubicBezTo>
                <a:cubicBezTo>
                  <a:pt x="669104" y="4149219"/>
                  <a:pt x="773714" y="4044609"/>
                  <a:pt x="773714" y="3915565"/>
                </a:cubicBezTo>
                <a:cubicBezTo>
                  <a:pt x="773714" y="3786521"/>
                  <a:pt x="669104" y="3681911"/>
                  <a:pt x="540060" y="3681911"/>
                </a:cubicBezTo>
                <a:cubicBezTo>
                  <a:pt x="427147" y="3681911"/>
                  <a:pt x="332940" y="3762003"/>
                  <a:pt x="311153" y="3868476"/>
                </a:cubicBezTo>
                <a:close/>
                <a:moveTo>
                  <a:pt x="3658" y="143743"/>
                </a:moveTo>
                <a:cubicBezTo>
                  <a:pt x="20444" y="61708"/>
                  <a:pt x="93027" y="0"/>
                  <a:pt x="180024" y="0"/>
                </a:cubicBezTo>
                <a:lnTo>
                  <a:pt x="900096" y="0"/>
                </a:lnTo>
                <a:cubicBezTo>
                  <a:pt x="999521" y="0"/>
                  <a:pt x="1080120" y="80599"/>
                  <a:pt x="1080120" y="180023"/>
                </a:cubicBezTo>
                <a:lnTo>
                  <a:pt x="1080120" y="4213174"/>
                </a:lnTo>
                <a:cubicBezTo>
                  <a:pt x="1080120" y="4312599"/>
                  <a:pt x="999521" y="4393198"/>
                  <a:pt x="900096" y="4393198"/>
                </a:cubicBezTo>
                <a:lnTo>
                  <a:pt x="180024" y="4393198"/>
                </a:lnTo>
                <a:cubicBezTo>
                  <a:pt x="80599" y="4393198"/>
                  <a:pt x="0" y="4312599"/>
                  <a:pt x="0" y="4213174"/>
                </a:cubicBezTo>
                <a:lnTo>
                  <a:pt x="0" y="180024"/>
                </a:lnTo>
                <a:cubicBezTo>
                  <a:pt x="0" y="167596"/>
                  <a:pt x="1259" y="155462"/>
                  <a:pt x="3658" y="143743"/>
                </a:cubicBezTo>
                <a:close/>
              </a:path>
            </a:pathLst>
          </a:custGeom>
          <a:solidFill>
            <a:srgbClr val="CB7D40"/>
          </a:solidFill>
          <a:ln w="9525" cap="flat" cmpd="sng" algn="ctr">
            <a:noFill/>
            <a:prstDash val="solid"/>
            <a:round/>
            <a:headEnd type="none" w="med" len="med"/>
            <a:tailEnd type="none" w="med" len="med"/>
          </a:ln>
          <a:effectLst/>
        </p:spPr>
        <p:txBody>
          <a:bodyPr vert="vert270" wrap="square" lIns="72000" tIns="252000" rIns="72000" bIns="45720" numCol="1" rtlCol="0" anchor="ctr" anchorCtr="0" compatLnSpc="1">
            <a:prstTxWarp prst="textNoShape">
              <a:avLst/>
            </a:prstTxWarp>
          </a:bodyPr>
          <a:lstStyle/>
          <a:p>
            <a:pPr algn="r" fontAlgn="base">
              <a:spcBef>
                <a:spcPct val="0"/>
              </a:spcBef>
              <a:spcAft>
                <a:spcPct val="0"/>
              </a:spcAft>
            </a:pPr>
            <a:r>
              <a:rPr lang="zh-CN" altLang="en-US" sz="24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输入内容</a:t>
            </a:r>
          </a:p>
        </p:txBody>
      </p:sp>
      <p:sp>
        <p:nvSpPr>
          <p:cNvPr id="10" name="Ellipse 12"/>
          <p:cNvSpPr/>
          <p:nvPr/>
        </p:nvSpPr>
        <p:spPr bwMode="auto">
          <a:xfrm>
            <a:off x="7987756" y="4874129"/>
            <a:ext cx="475200" cy="475200"/>
          </a:xfrm>
          <a:prstGeom prst="ellipse">
            <a:avLst/>
          </a:prstGeom>
          <a:gradFill>
            <a:gsLst>
              <a:gs pos="0">
                <a:schemeClr val="bg1">
                  <a:lumMod val="85000"/>
                </a:schemeClr>
              </a:gs>
              <a:gs pos="80000">
                <a:schemeClr val="bg1">
                  <a:lumMod val="95000"/>
                </a:schemeClr>
              </a:gs>
              <a:gs pos="100000">
                <a:schemeClr val="bg1"/>
              </a:gs>
            </a:gsLst>
          </a:gradFill>
          <a:ln>
            <a:noFill/>
            <a:headEnd type="none" w="med" len="med"/>
            <a:tailEnd type="none" w="med" len="med"/>
          </a:ln>
          <a:effectLst>
            <a:outerShdw blurRad="63500" sx="102000" sy="102000" algn="ctr" rotWithShape="0">
              <a:prstClr val="black">
                <a:alpha val="40000"/>
              </a:prstClr>
            </a:outerShdw>
          </a:effectLst>
        </p:spPr>
        <p:style>
          <a:lnRef idx="1">
            <a:schemeClr val="accent3"/>
          </a:lnRef>
          <a:fillRef idx="3">
            <a:schemeClr val="accent3"/>
          </a:fillRef>
          <a:effectRef idx="2">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pPr>
            <a:endParaRPr lang="fr-FR" sz="1400" b="1">
              <a:solidFill>
                <a:schemeClr val="tx1"/>
              </a:solidFill>
              <a:latin typeface="Lucida Sans Unicode" pitchFamily="34" charset="0"/>
            </a:endParaRPr>
          </a:p>
        </p:txBody>
      </p:sp>
      <p:sp>
        <p:nvSpPr>
          <p:cNvPr id="24" name="Rectangle 23"/>
          <p:cNvSpPr/>
          <p:nvPr/>
        </p:nvSpPr>
        <p:spPr>
          <a:xfrm>
            <a:off x="972308" y="1879632"/>
            <a:ext cx="4390552" cy="1258165"/>
          </a:xfrm>
          <a:prstGeom prst="rect">
            <a:avLst/>
          </a:prstGeom>
        </p:spPr>
        <p:txBody>
          <a:bodyPr wrap="square">
            <a:spAutoFit/>
          </a:bodyPr>
          <a:lstStyle/>
          <a:p>
            <a:pPr defTabSz="1243032" fontAlgn="base">
              <a:spcBef>
                <a:spcPct val="0"/>
              </a:spcBef>
              <a:spcAft>
                <a:spcPct val="0"/>
              </a:spcAft>
            </a:pPr>
            <a:r>
              <a:rPr lang="zh-CN" altLang="en-US" sz="2176" b="1" dirty="0">
                <a:ln w="3175">
                  <a:noFill/>
                </a:ln>
                <a:solidFill>
                  <a:srgbClr val="CB7D40"/>
                </a:solidFill>
                <a:latin typeface="黑体" panose="02010609060101010101" pitchFamily="49" charset="-122"/>
                <a:ea typeface="黑体" panose="02010609060101010101" pitchFamily="49" charset="-122"/>
                <a:cs typeface="Segoe UI" pitchFamily="34" charset="0"/>
              </a:rPr>
              <a:t>点击输入内容</a:t>
            </a: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p:txBody>
      </p:sp>
      <p:sp>
        <p:nvSpPr>
          <p:cNvPr id="25" name="Rectangle 23"/>
          <p:cNvSpPr/>
          <p:nvPr/>
        </p:nvSpPr>
        <p:spPr>
          <a:xfrm>
            <a:off x="972308" y="3706621"/>
            <a:ext cx="4390552" cy="1258165"/>
          </a:xfrm>
          <a:prstGeom prst="rect">
            <a:avLst/>
          </a:prstGeom>
        </p:spPr>
        <p:txBody>
          <a:bodyPr wrap="square">
            <a:spAutoFit/>
          </a:bodyPr>
          <a:lstStyle/>
          <a:p>
            <a:pPr defTabSz="1243032" fontAlgn="base">
              <a:spcBef>
                <a:spcPct val="0"/>
              </a:spcBef>
              <a:spcAft>
                <a:spcPct val="0"/>
              </a:spcAft>
            </a:pPr>
            <a:r>
              <a:rPr lang="zh-CN" altLang="en-US" sz="2176" b="1" dirty="0">
                <a:ln w="3175">
                  <a:noFill/>
                </a:ln>
                <a:solidFill>
                  <a:srgbClr val="CB7D40"/>
                </a:solidFill>
                <a:latin typeface="黑体" panose="02010609060101010101" pitchFamily="49" charset="-122"/>
                <a:ea typeface="黑体" panose="02010609060101010101" pitchFamily="49" charset="-122"/>
                <a:cs typeface="Segoe UI" pitchFamily="34" charset="0"/>
              </a:rPr>
              <a:t>点击输入内容</a:t>
            </a: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a:p>
            <a:pPr marL="285750" indent="-285750">
              <a:buFont typeface="Arial" panose="020B0604020202020204" pitchFamily="34" charset="0"/>
              <a:buChar char="•"/>
            </a:pPr>
            <a:r>
              <a:rPr lang="zh-CN" altLang="en-US" dirty="0">
                <a:latin typeface="华文细黑" panose="02010600040101010101" pitchFamily="2" charset="-122"/>
                <a:ea typeface="华文细黑" panose="02010600040101010101" pitchFamily="2" charset="-122"/>
              </a:rPr>
              <a:t>点击输入内容点击输入内容点击输入</a:t>
            </a:r>
            <a:endParaRPr lang="en-US" altLang="zh-CN" dirty="0">
              <a:latin typeface="华文细黑" panose="02010600040101010101" pitchFamily="2" charset="-122"/>
              <a:ea typeface="华文细黑" panose="02010600040101010101" pitchFamily="2" charset="-122"/>
            </a:endParaRPr>
          </a:p>
        </p:txBody>
      </p:sp>
      <p:grpSp>
        <p:nvGrpSpPr>
          <p:cNvPr id="26" name="组合 25"/>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27" name="组合 26"/>
            <p:cNvGrpSpPr/>
            <p:nvPr/>
          </p:nvGrpSpPr>
          <p:grpSpPr>
            <a:xfrm flipV="1">
              <a:off x="2218037" y="6272597"/>
              <a:ext cx="1341734" cy="213582"/>
              <a:chOff x="2218037" y="5369771"/>
              <a:chExt cx="5671594" cy="902826"/>
            </a:xfrm>
          </p:grpSpPr>
          <p:sp>
            <p:nvSpPr>
              <p:cNvPr id="34" name="矩形 33"/>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flipV="1">
              <a:off x="3610482" y="6272597"/>
              <a:ext cx="1341734" cy="213582"/>
              <a:chOff x="2218037" y="5369771"/>
              <a:chExt cx="5671594" cy="902826"/>
            </a:xfrm>
          </p:grpSpPr>
          <p:sp>
            <p:nvSpPr>
              <p:cNvPr id="29" name="矩形 28"/>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9" name="文本框 38"/>
          <p:cNvSpPr txBox="1"/>
          <p:nvPr/>
        </p:nvSpPr>
        <p:spPr>
          <a:xfrm>
            <a:off x="670138" y="375131"/>
            <a:ext cx="2031325"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点击输入内容</a:t>
            </a:r>
          </a:p>
        </p:txBody>
      </p:sp>
    </p:spTree>
    <p:extLst>
      <p:ext uri="{BB962C8B-B14F-4D97-AF65-F5344CB8AC3E}">
        <p14:creationId xmlns:p14="http://schemas.microsoft.com/office/powerpoint/2010/main" val="22666237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菱形 1"/>
          <p:cNvSpPr/>
          <p:nvPr/>
        </p:nvSpPr>
        <p:spPr>
          <a:xfrm>
            <a:off x="6171728" y="1110216"/>
            <a:ext cx="2709675" cy="2709675"/>
          </a:xfrm>
          <a:prstGeom prst="diamond">
            <a:avLst/>
          </a:prstGeom>
          <a:solidFill>
            <a:srgbClr val="CB7D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菱形 2"/>
          <p:cNvSpPr/>
          <p:nvPr/>
        </p:nvSpPr>
        <p:spPr>
          <a:xfrm>
            <a:off x="8001404" y="2546333"/>
            <a:ext cx="1992388" cy="1992388"/>
          </a:xfrm>
          <a:prstGeom prst="diamond">
            <a:avLst/>
          </a:prstGeom>
          <a:solidFill>
            <a:srgbClr val="6F868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菱形 3"/>
          <p:cNvSpPr/>
          <p:nvPr/>
        </p:nvSpPr>
        <p:spPr>
          <a:xfrm>
            <a:off x="7279341" y="3636879"/>
            <a:ext cx="1247753" cy="1247753"/>
          </a:xfrm>
          <a:prstGeom prst="diamond">
            <a:avLst/>
          </a:prstGeom>
          <a:solidFill>
            <a:srgbClr val="A2926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3528864" y="3188584"/>
            <a:ext cx="3360151" cy="707886"/>
          </a:xfrm>
          <a:prstGeom prst="rect">
            <a:avLst/>
          </a:prstGeom>
          <a:noFill/>
        </p:spPr>
        <p:txBody>
          <a:bodyPr wrap="none" rtlCol="0">
            <a:spAutoFit/>
          </a:bodyPr>
          <a:lstStyle/>
          <a:p>
            <a:r>
              <a:rPr lang="en-US" altLang="zh-CN" sz="4000" dirty="0">
                <a:solidFill>
                  <a:srgbClr val="6F4D39"/>
                </a:solidFill>
                <a:effectLst>
                  <a:outerShdw blurRad="38100" dist="38100" dir="2700000" algn="tl">
                    <a:srgbClr val="000000">
                      <a:alpha val="43137"/>
                    </a:srgbClr>
                  </a:outerShdw>
                </a:effectLst>
                <a:latin typeface="Broadway" panose="04040905080B02020502" pitchFamily="82" charset="0"/>
              </a:rPr>
              <a:t>Thank you!</a:t>
            </a:r>
            <a:endParaRPr lang="zh-CN" altLang="en-US" sz="4000" dirty="0">
              <a:solidFill>
                <a:srgbClr val="6F4D39"/>
              </a:solidFill>
              <a:effectLst>
                <a:outerShdw blurRad="38100" dist="38100" dir="2700000" algn="tl">
                  <a:srgbClr val="000000">
                    <a:alpha val="43137"/>
                  </a:srgbClr>
                </a:outerShdw>
              </a:effectLst>
              <a:latin typeface="Broadway" panose="04040905080B02020502" pitchFamily="82" charset="0"/>
            </a:endParaRPr>
          </a:p>
        </p:txBody>
      </p:sp>
      <p:grpSp>
        <p:nvGrpSpPr>
          <p:cNvPr id="6" name="组合 5"/>
          <p:cNvGrpSpPr/>
          <p:nvPr/>
        </p:nvGrpSpPr>
        <p:grpSpPr>
          <a:xfrm>
            <a:off x="3070008" y="6071439"/>
            <a:ext cx="6051983" cy="472753"/>
            <a:chOff x="2218037" y="6272597"/>
            <a:chExt cx="2734179" cy="213582"/>
          </a:xfrm>
          <a:effectLst>
            <a:outerShdw blurRad="50800" dist="38100" dir="2700000" algn="tl" rotWithShape="0">
              <a:prstClr val="black">
                <a:alpha val="40000"/>
              </a:prstClr>
            </a:outerShdw>
          </a:effectLst>
        </p:grpSpPr>
        <p:grpSp>
          <p:nvGrpSpPr>
            <p:cNvPr id="7" name="组合 6"/>
            <p:cNvGrpSpPr/>
            <p:nvPr/>
          </p:nvGrpSpPr>
          <p:grpSpPr>
            <a:xfrm flipV="1">
              <a:off x="2218037" y="6272597"/>
              <a:ext cx="1341734" cy="213582"/>
              <a:chOff x="2218037" y="5369771"/>
              <a:chExt cx="5671594" cy="902826"/>
            </a:xfrm>
          </p:grpSpPr>
          <p:sp>
            <p:nvSpPr>
              <p:cNvPr id="14" name="矩形 13"/>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flipV="1">
              <a:off x="3610482" y="6272597"/>
              <a:ext cx="1341734" cy="213582"/>
              <a:chOff x="2218037" y="5369771"/>
              <a:chExt cx="5671594" cy="902826"/>
            </a:xfrm>
          </p:grpSpPr>
          <p:sp>
            <p:nvSpPr>
              <p:cNvPr id="9" name="矩形 8"/>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p14="http://schemas.microsoft.com/office/powerpoint/2010/main" val="132752644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2502341" y="1797343"/>
            <a:ext cx="735718" cy="667280"/>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858000" y="1797343"/>
            <a:ext cx="735718" cy="667280"/>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2502341" y="2777509"/>
            <a:ext cx="735718" cy="667280"/>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6858000" y="2777509"/>
            <a:ext cx="735718" cy="667280"/>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858000" y="3757675"/>
            <a:ext cx="735718" cy="667280"/>
          </a:xfrm>
          <a:prstGeom prst="rect">
            <a:avLst/>
          </a:prstGeom>
          <a:solidFill>
            <a:srgbClr val="CABB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503223" y="3761883"/>
            <a:ext cx="735718" cy="667280"/>
          </a:xfrm>
          <a:prstGeom prst="rect">
            <a:avLst/>
          </a:prstGeom>
          <a:solidFill>
            <a:srgbClr val="6F8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502341" y="4742049"/>
            <a:ext cx="735718" cy="667280"/>
          </a:xfrm>
          <a:prstGeom prst="rect">
            <a:avLst/>
          </a:prstGeom>
          <a:solidFill>
            <a:srgbClr val="7D7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3484880" y="2130983"/>
            <a:ext cx="1886542" cy="369332"/>
          </a:xfrm>
          <a:prstGeom prst="rect">
            <a:avLst/>
          </a:prstGeom>
          <a:noFill/>
        </p:spPr>
        <p:txBody>
          <a:bodyPr wrap="none" rtlCol="0">
            <a:spAutoFit/>
          </a:bodyPr>
          <a:lstStyle/>
          <a:p>
            <a:r>
              <a:rPr lang="en-US" altLang="zh-CN" dirty="0"/>
              <a:t>RGB: (203,125,64)</a:t>
            </a:r>
            <a:endParaRPr lang="zh-CN" altLang="en-US" dirty="0"/>
          </a:p>
        </p:txBody>
      </p:sp>
      <p:sp>
        <p:nvSpPr>
          <p:cNvPr id="22" name="文本框 21"/>
          <p:cNvSpPr txBox="1"/>
          <p:nvPr/>
        </p:nvSpPr>
        <p:spPr>
          <a:xfrm>
            <a:off x="3484880" y="3111149"/>
            <a:ext cx="2003562" cy="369332"/>
          </a:xfrm>
          <a:prstGeom prst="rect">
            <a:avLst/>
          </a:prstGeom>
          <a:noFill/>
        </p:spPr>
        <p:txBody>
          <a:bodyPr wrap="none" rtlCol="0">
            <a:spAutoFit/>
          </a:bodyPr>
          <a:lstStyle/>
          <a:p>
            <a:r>
              <a:rPr lang="en-US" altLang="zh-CN" dirty="0"/>
              <a:t>RGB: (230,184,117)</a:t>
            </a:r>
            <a:endParaRPr lang="zh-CN" altLang="en-US" dirty="0"/>
          </a:p>
        </p:txBody>
      </p:sp>
      <p:sp>
        <p:nvSpPr>
          <p:cNvPr id="23" name="文本框 22"/>
          <p:cNvSpPr txBox="1"/>
          <p:nvPr/>
        </p:nvSpPr>
        <p:spPr>
          <a:xfrm>
            <a:off x="3484880" y="4057812"/>
            <a:ext cx="2003562" cy="369332"/>
          </a:xfrm>
          <a:prstGeom prst="rect">
            <a:avLst/>
          </a:prstGeom>
          <a:noFill/>
        </p:spPr>
        <p:txBody>
          <a:bodyPr wrap="none" rtlCol="0">
            <a:spAutoFit/>
          </a:bodyPr>
          <a:lstStyle/>
          <a:p>
            <a:r>
              <a:rPr lang="en-US" altLang="zh-CN" dirty="0"/>
              <a:t>RGB: (111,134,131)</a:t>
            </a:r>
            <a:endParaRPr lang="zh-CN" altLang="en-US" dirty="0"/>
          </a:p>
        </p:txBody>
      </p:sp>
      <p:sp>
        <p:nvSpPr>
          <p:cNvPr id="24" name="文本框 23"/>
          <p:cNvSpPr txBox="1"/>
          <p:nvPr/>
        </p:nvSpPr>
        <p:spPr>
          <a:xfrm>
            <a:off x="3484880" y="5039997"/>
            <a:ext cx="1886542" cy="369332"/>
          </a:xfrm>
          <a:prstGeom prst="rect">
            <a:avLst/>
          </a:prstGeom>
          <a:noFill/>
        </p:spPr>
        <p:txBody>
          <a:bodyPr wrap="none" rtlCol="0">
            <a:spAutoFit/>
          </a:bodyPr>
          <a:lstStyle/>
          <a:p>
            <a:r>
              <a:rPr lang="en-US" altLang="zh-CN" dirty="0"/>
              <a:t>RGB: (125,117,93)</a:t>
            </a:r>
            <a:endParaRPr lang="zh-CN" altLang="en-US" dirty="0"/>
          </a:p>
        </p:txBody>
      </p:sp>
      <p:sp>
        <p:nvSpPr>
          <p:cNvPr id="25" name="文本框 24"/>
          <p:cNvSpPr txBox="1"/>
          <p:nvPr/>
        </p:nvSpPr>
        <p:spPr>
          <a:xfrm>
            <a:off x="7914640" y="2130983"/>
            <a:ext cx="2003562" cy="369332"/>
          </a:xfrm>
          <a:prstGeom prst="rect">
            <a:avLst/>
          </a:prstGeom>
          <a:noFill/>
        </p:spPr>
        <p:txBody>
          <a:bodyPr wrap="none" rtlCol="0">
            <a:spAutoFit/>
          </a:bodyPr>
          <a:lstStyle/>
          <a:p>
            <a:r>
              <a:rPr lang="en-US" altLang="zh-CN" dirty="0"/>
              <a:t>RGB: (162,146,102)</a:t>
            </a:r>
            <a:endParaRPr lang="zh-CN" altLang="en-US" dirty="0"/>
          </a:p>
        </p:txBody>
      </p:sp>
      <p:sp>
        <p:nvSpPr>
          <p:cNvPr id="26" name="文本框 25"/>
          <p:cNvSpPr txBox="1"/>
          <p:nvPr/>
        </p:nvSpPr>
        <p:spPr>
          <a:xfrm>
            <a:off x="7914640" y="3074154"/>
            <a:ext cx="1769523" cy="369332"/>
          </a:xfrm>
          <a:prstGeom prst="rect">
            <a:avLst/>
          </a:prstGeom>
          <a:noFill/>
        </p:spPr>
        <p:txBody>
          <a:bodyPr wrap="none" rtlCol="0">
            <a:spAutoFit/>
          </a:bodyPr>
          <a:lstStyle/>
          <a:p>
            <a:r>
              <a:rPr lang="en-US" altLang="zh-CN" dirty="0"/>
              <a:t>RGB: (111,77,57)</a:t>
            </a:r>
            <a:endParaRPr lang="zh-CN" altLang="en-US" dirty="0"/>
          </a:p>
        </p:txBody>
      </p:sp>
      <p:sp>
        <p:nvSpPr>
          <p:cNvPr id="27" name="文本框 26"/>
          <p:cNvSpPr txBox="1"/>
          <p:nvPr/>
        </p:nvSpPr>
        <p:spPr>
          <a:xfrm>
            <a:off x="7914640" y="4017325"/>
            <a:ext cx="2003562" cy="369332"/>
          </a:xfrm>
          <a:prstGeom prst="rect">
            <a:avLst/>
          </a:prstGeom>
          <a:noFill/>
        </p:spPr>
        <p:txBody>
          <a:bodyPr wrap="none" rtlCol="0">
            <a:spAutoFit/>
          </a:bodyPr>
          <a:lstStyle/>
          <a:p>
            <a:r>
              <a:rPr lang="en-US" altLang="zh-CN" dirty="0"/>
              <a:t>RGB: (202,187,143)</a:t>
            </a:r>
            <a:endParaRPr lang="zh-CN" altLang="en-US" dirty="0"/>
          </a:p>
        </p:txBody>
      </p:sp>
      <p:grpSp>
        <p:nvGrpSpPr>
          <p:cNvPr id="28" name="组合 27"/>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29" name="组合 28"/>
            <p:cNvGrpSpPr/>
            <p:nvPr/>
          </p:nvGrpSpPr>
          <p:grpSpPr>
            <a:xfrm flipV="1">
              <a:off x="2218037" y="6272597"/>
              <a:ext cx="1341734" cy="213582"/>
              <a:chOff x="2218037" y="5369771"/>
              <a:chExt cx="5671594" cy="902826"/>
            </a:xfrm>
          </p:grpSpPr>
          <p:sp>
            <p:nvSpPr>
              <p:cNvPr id="36" name="矩形 35"/>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flipV="1">
              <a:off x="3610482" y="6272597"/>
              <a:ext cx="1341734" cy="213582"/>
              <a:chOff x="2218037" y="5369771"/>
              <a:chExt cx="5671594" cy="902826"/>
            </a:xfrm>
          </p:grpSpPr>
          <p:sp>
            <p:nvSpPr>
              <p:cNvPr id="31" name="矩形 30"/>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1" name="文本框 40"/>
          <p:cNvSpPr txBox="1"/>
          <p:nvPr/>
        </p:nvSpPr>
        <p:spPr>
          <a:xfrm>
            <a:off x="670138" y="375131"/>
            <a:ext cx="1569660"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颜色</a:t>
            </a:r>
            <a:r>
              <a:rPr lang="en-US" altLang="zh-CN" sz="2400" dirty="0">
                <a:latin typeface="黑体" panose="02010609060101010101" pitchFamily="49" charset="-122"/>
                <a:ea typeface="黑体" panose="02010609060101010101" pitchFamily="49" charset="-122"/>
              </a:rPr>
              <a:t>RGB</a:t>
            </a:r>
            <a:r>
              <a:rPr lang="zh-CN" altLang="en-US" sz="2400" dirty="0">
                <a:latin typeface="黑体" panose="02010609060101010101" pitchFamily="49" charset="-122"/>
                <a:ea typeface="黑体" panose="02010609060101010101" pitchFamily="49" charset="-122"/>
              </a:rPr>
              <a:t>值</a:t>
            </a:r>
          </a:p>
        </p:txBody>
      </p:sp>
      <p:sp>
        <p:nvSpPr>
          <p:cNvPr id="2" name="文本框 1"/>
          <p:cNvSpPr txBox="1"/>
          <p:nvPr/>
        </p:nvSpPr>
        <p:spPr>
          <a:xfrm>
            <a:off x="1623313" y="6220496"/>
            <a:ext cx="7542193" cy="1477328"/>
          </a:xfrm>
          <a:prstGeom prst="rect">
            <a:avLst/>
          </a:prstGeom>
          <a:noFill/>
        </p:spPr>
        <p:txBody>
          <a:bodyPr wrap="none" rtlCol="0">
            <a:spAutoFit/>
          </a:bodyPr>
          <a:lstStyle/>
          <a:p>
            <a:r>
              <a:rPr lang="en-US" altLang="zh-CN" dirty="0"/>
              <a:t>MJ Design</a:t>
            </a:r>
          </a:p>
          <a:p>
            <a:r>
              <a:rPr lang="en-US" altLang="zh-CN" dirty="0">
                <a:hlinkClick r:id="rId2"/>
              </a:rPr>
              <a:t>http://jayjiang.yanj.cn/</a:t>
            </a:r>
            <a:r>
              <a:rPr lang="en-US" altLang="zh-CN" dirty="0"/>
              <a:t>           51PPT</a:t>
            </a:r>
            <a:r>
              <a:rPr lang="zh-CN" altLang="en-US" dirty="0"/>
              <a:t>模板网  </a:t>
            </a:r>
            <a:r>
              <a:rPr lang="en-US" altLang="zh-CN" dirty="0">
                <a:hlinkClick r:id="rId3"/>
              </a:rPr>
              <a:t>www.51pptmoban.com</a:t>
            </a:r>
            <a:r>
              <a:rPr lang="en-US" altLang="zh-CN" dirty="0"/>
              <a:t>  </a:t>
            </a:r>
            <a:r>
              <a:rPr lang="zh-CN" altLang="en-US"/>
              <a:t>授权发布</a:t>
            </a:r>
            <a:endParaRPr lang="en-US" altLang="zh-CN" dirty="0"/>
          </a:p>
          <a:p>
            <a:endParaRPr lang="en-US" altLang="zh-CN" dirty="0"/>
          </a:p>
          <a:p>
            <a:endParaRPr lang="en-US" altLang="zh-CN" dirty="0"/>
          </a:p>
          <a:p>
            <a:r>
              <a:rPr lang="en-US" altLang="zh-CN" dirty="0"/>
              <a:t>51PPT</a:t>
            </a:r>
            <a:r>
              <a:rPr lang="zh-CN" altLang="en-US" dirty="0"/>
              <a:t>模板网  </a:t>
            </a:r>
            <a:r>
              <a:rPr lang="en-US" altLang="zh-CN" dirty="0">
                <a:hlinkClick r:id="rId3"/>
              </a:rPr>
              <a:t>www.51pptmoban.com</a:t>
            </a:r>
            <a:r>
              <a:rPr lang="en-US" altLang="zh-CN" dirty="0"/>
              <a:t>   </a:t>
            </a:r>
            <a:r>
              <a:rPr lang="zh-CN" altLang="en-US" dirty="0"/>
              <a:t>授权发布</a:t>
            </a:r>
          </a:p>
        </p:txBody>
      </p:sp>
    </p:spTree>
    <p:extLst>
      <p:ext uri="{BB962C8B-B14F-4D97-AF65-F5344CB8AC3E}">
        <p14:creationId xmlns:p14="http://schemas.microsoft.com/office/powerpoint/2010/main" val="217493384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Freeform 453"/>
          <p:cNvSpPr>
            <a:spLocks noEditPoints="1"/>
          </p:cNvSpPr>
          <p:nvPr/>
        </p:nvSpPr>
        <p:spPr bwMode="auto">
          <a:xfrm>
            <a:off x="3215958" y="933449"/>
            <a:ext cx="333375" cy="296863"/>
          </a:xfrm>
          <a:custGeom>
            <a:avLst/>
            <a:gdLst>
              <a:gd name="T0" fmla="*/ 178 w 210"/>
              <a:gd name="T1" fmla="*/ 0 h 187"/>
              <a:gd name="T2" fmla="*/ 31 w 210"/>
              <a:gd name="T3" fmla="*/ 0 h 187"/>
              <a:gd name="T4" fmla="*/ 0 w 210"/>
              <a:gd name="T5" fmla="*/ 85 h 187"/>
              <a:gd name="T6" fmla="*/ 0 w 210"/>
              <a:gd name="T7" fmla="*/ 187 h 187"/>
              <a:gd name="T8" fmla="*/ 210 w 210"/>
              <a:gd name="T9" fmla="*/ 187 h 187"/>
              <a:gd name="T10" fmla="*/ 210 w 210"/>
              <a:gd name="T11" fmla="*/ 84 h 187"/>
              <a:gd name="T12" fmla="*/ 178 w 210"/>
              <a:gd name="T13" fmla="*/ 0 h 187"/>
              <a:gd name="T14" fmla="*/ 28 w 210"/>
              <a:gd name="T15" fmla="*/ 77 h 187"/>
              <a:gd name="T16" fmla="*/ 48 w 210"/>
              <a:gd name="T17" fmla="*/ 15 h 187"/>
              <a:gd name="T18" fmla="*/ 162 w 210"/>
              <a:gd name="T19" fmla="*/ 15 h 187"/>
              <a:gd name="T20" fmla="*/ 183 w 210"/>
              <a:gd name="T21" fmla="*/ 77 h 187"/>
              <a:gd name="T22" fmla="*/ 28 w 210"/>
              <a:gd name="T23" fmla="*/ 7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0" h="187">
                <a:moveTo>
                  <a:pt x="178" y="0"/>
                </a:moveTo>
                <a:lnTo>
                  <a:pt x="31" y="0"/>
                </a:lnTo>
                <a:lnTo>
                  <a:pt x="0" y="85"/>
                </a:lnTo>
                <a:lnTo>
                  <a:pt x="0" y="187"/>
                </a:lnTo>
                <a:lnTo>
                  <a:pt x="210" y="187"/>
                </a:lnTo>
                <a:lnTo>
                  <a:pt x="210" y="84"/>
                </a:lnTo>
                <a:lnTo>
                  <a:pt x="178" y="0"/>
                </a:lnTo>
                <a:close/>
                <a:moveTo>
                  <a:pt x="28" y="77"/>
                </a:moveTo>
                <a:lnTo>
                  <a:pt x="48" y="15"/>
                </a:lnTo>
                <a:lnTo>
                  <a:pt x="162" y="15"/>
                </a:lnTo>
                <a:lnTo>
                  <a:pt x="183" y="77"/>
                </a:lnTo>
                <a:lnTo>
                  <a:pt x="28" y="7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454"/>
          <p:cNvSpPr>
            <a:spLocks/>
          </p:cNvSpPr>
          <p:nvPr/>
        </p:nvSpPr>
        <p:spPr bwMode="auto">
          <a:xfrm>
            <a:off x="3281046" y="1025524"/>
            <a:ext cx="204788" cy="14288"/>
          </a:xfrm>
          <a:custGeom>
            <a:avLst/>
            <a:gdLst>
              <a:gd name="T0" fmla="*/ 129 w 129"/>
              <a:gd name="T1" fmla="*/ 9 h 9"/>
              <a:gd name="T2" fmla="*/ 126 w 129"/>
              <a:gd name="T3" fmla="*/ 0 h 9"/>
              <a:gd name="T4" fmla="*/ 3 w 129"/>
              <a:gd name="T5" fmla="*/ 0 h 9"/>
              <a:gd name="T6" fmla="*/ 0 w 129"/>
              <a:gd name="T7" fmla="*/ 9 h 9"/>
              <a:gd name="T8" fmla="*/ 129 w 129"/>
              <a:gd name="T9" fmla="*/ 9 h 9"/>
            </a:gdLst>
            <a:ahLst/>
            <a:cxnLst>
              <a:cxn ang="0">
                <a:pos x="T0" y="T1"/>
              </a:cxn>
              <a:cxn ang="0">
                <a:pos x="T2" y="T3"/>
              </a:cxn>
              <a:cxn ang="0">
                <a:pos x="T4" y="T5"/>
              </a:cxn>
              <a:cxn ang="0">
                <a:pos x="T6" y="T7"/>
              </a:cxn>
              <a:cxn ang="0">
                <a:pos x="T8" y="T9"/>
              </a:cxn>
            </a:cxnLst>
            <a:rect l="0" t="0" r="r" b="b"/>
            <a:pathLst>
              <a:path w="129" h="9">
                <a:moveTo>
                  <a:pt x="129" y="9"/>
                </a:moveTo>
                <a:lnTo>
                  <a:pt x="126" y="0"/>
                </a:lnTo>
                <a:lnTo>
                  <a:pt x="3" y="0"/>
                </a:lnTo>
                <a:lnTo>
                  <a:pt x="0" y="9"/>
                </a:lnTo>
                <a:lnTo>
                  <a:pt x="129" y="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455"/>
          <p:cNvSpPr>
            <a:spLocks/>
          </p:cNvSpPr>
          <p:nvPr/>
        </p:nvSpPr>
        <p:spPr bwMode="auto">
          <a:xfrm>
            <a:off x="3298508" y="973137"/>
            <a:ext cx="168275" cy="11113"/>
          </a:xfrm>
          <a:custGeom>
            <a:avLst/>
            <a:gdLst>
              <a:gd name="T0" fmla="*/ 106 w 106"/>
              <a:gd name="T1" fmla="*/ 7 h 7"/>
              <a:gd name="T2" fmla="*/ 104 w 106"/>
              <a:gd name="T3" fmla="*/ 0 h 7"/>
              <a:gd name="T4" fmla="*/ 3 w 106"/>
              <a:gd name="T5" fmla="*/ 0 h 7"/>
              <a:gd name="T6" fmla="*/ 0 w 106"/>
              <a:gd name="T7" fmla="*/ 7 h 7"/>
              <a:gd name="T8" fmla="*/ 106 w 106"/>
              <a:gd name="T9" fmla="*/ 7 h 7"/>
            </a:gdLst>
            <a:ahLst/>
            <a:cxnLst>
              <a:cxn ang="0">
                <a:pos x="T0" y="T1"/>
              </a:cxn>
              <a:cxn ang="0">
                <a:pos x="T2" y="T3"/>
              </a:cxn>
              <a:cxn ang="0">
                <a:pos x="T4" y="T5"/>
              </a:cxn>
              <a:cxn ang="0">
                <a:pos x="T6" y="T7"/>
              </a:cxn>
              <a:cxn ang="0">
                <a:pos x="T8" y="T9"/>
              </a:cxn>
            </a:cxnLst>
            <a:rect l="0" t="0" r="r" b="b"/>
            <a:pathLst>
              <a:path w="106" h="7">
                <a:moveTo>
                  <a:pt x="106" y="7"/>
                </a:moveTo>
                <a:lnTo>
                  <a:pt x="104" y="0"/>
                </a:lnTo>
                <a:lnTo>
                  <a:pt x="3" y="0"/>
                </a:lnTo>
                <a:lnTo>
                  <a:pt x="0" y="7"/>
                </a:lnTo>
                <a:lnTo>
                  <a:pt x="106" y="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456"/>
          <p:cNvSpPr>
            <a:spLocks/>
          </p:cNvSpPr>
          <p:nvPr/>
        </p:nvSpPr>
        <p:spPr bwMode="auto">
          <a:xfrm>
            <a:off x="3288983" y="998537"/>
            <a:ext cx="187325" cy="14288"/>
          </a:xfrm>
          <a:custGeom>
            <a:avLst/>
            <a:gdLst>
              <a:gd name="T0" fmla="*/ 3 w 118"/>
              <a:gd name="T1" fmla="*/ 0 h 9"/>
              <a:gd name="T2" fmla="*/ 0 w 118"/>
              <a:gd name="T3" fmla="*/ 9 h 9"/>
              <a:gd name="T4" fmla="*/ 118 w 118"/>
              <a:gd name="T5" fmla="*/ 9 h 9"/>
              <a:gd name="T6" fmla="*/ 115 w 118"/>
              <a:gd name="T7" fmla="*/ 0 h 9"/>
              <a:gd name="T8" fmla="*/ 3 w 118"/>
              <a:gd name="T9" fmla="*/ 0 h 9"/>
            </a:gdLst>
            <a:ahLst/>
            <a:cxnLst>
              <a:cxn ang="0">
                <a:pos x="T0" y="T1"/>
              </a:cxn>
              <a:cxn ang="0">
                <a:pos x="T2" y="T3"/>
              </a:cxn>
              <a:cxn ang="0">
                <a:pos x="T4" y="T5"/>
              </a:cxn>
              <a:cxn ang="0">
                <a:pos x="T6" y="T7"/>
              </a:cxn>
              <a:cxn ang="0">
                <a:pos x="T8" y="T9"/>
              </a:cxn>
            </a:cxnLst>
            <a:rect l="0" t="0" r="r" b="b"/>
            <a:pathLst>
              <a:path w="118" h="9">
                <a:moveTo>
                  <a:pt x="3" y="0"/>
                </a:moveTo>
                <a:lnTo>
                  <a:pt x="0" y="9"/>
                </a:lnTo>
                <a:lnTo>
                  <a:pt x="118" y="9"/>
                </a:lnTo>
                <a:lnTo>
                  <a:pt x="115" y="0"/>
                </a:lnTo>
                <a:lnTo>
                  <a:pt x="3"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457"/>
          <p:cNvSpPr>
            <a:spLocks noEditPoints="1"/>
          </p:cNvSpPr>
          <p:nvPr/>
        </p:nvSpPr>
        <p:spPr bwMode="auto">
          <a:xfrm>
            <a:off x="3884296" y="933449"/>
            <a:ext cx="333375" cy="296863"/>
          </a:xfrm>
          <a:custGeom>
            <a:avLst/>
            <a:gdLst>
              <a:gd name="T0" fmla="*/ 178 w 210"/>
              <a:gd name="T1" fmla="*/ 0 h 187"/>
              <a:gd name="T2" fmla="*/ 31 w 210"/>
              <a:gd name="T3" fmla="*/ 0 h 187"/>
              <a:gd name="T4" fmla="*/ 0 w 210"/>
              <a:gd name="T5" fmla="*/ 85 h 187"/>
              <a:gd name="T6" fmla="*/ 0 w 210"/>
              <a:gd name="T7" fmla="*/ 187 h 187"/>
              <a:gd name="T8" fmla="*/ 210 w 210"/>
              <a:gd name="T9" fmla="*/ 187 h 187"/>
              <a:gd name="T10" fmla="*/ 210 w 210"/>
              <a:gd name="T11" fmla="*/ 84 h 187"/>
              <a:gd name="T12" fmla="*/ 178 w 210"/>
              <a:gd name="T13" fmla="*/ 0 h 187"/>
              <a:gd name="T14" fmla="*/ 28 w 210"/>
              <a:gd name="T15" fmla="*/ 77 h 187"/>
              <a:gd name="T16" fmla="*/ 48 w 210"/>
              <a:gd name="T17" fmla="*/ 15 h 187"/>
              <a:gd name="T18" fmla="*/ 162 w 210"/>
              <a:gd name="T19" fmla="*/ 15 h 187"/>
              <a:gd name="T20" fmla="*/ 183 w 210"/>
              <a:gd name="T21" fmla="*/ 77 h 187"/>
              <a:gd name="T22" fmla="*/ 28 w 210"/>
              <a:gd name="T23" fmla="*/ 7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0" h="187">
                <a:moveTo>
                  <a:pt x="178" y="0"/>
                </a:moveTo>
                <a:lnTo>
                  <a:pt x="31" y="0"/>
                </a:lnTo>
                <a:lnTo>
                  <a:pt x="0" y="85"/>
                </a:lnTo>
                <a:lnTo>
                  <a:pt x="0" y="187"/>
                </a:lnTo>
                <a:lnTo>
                  <a:pt x="210" y="187"/>
                </a:lnTo>
                <a:lnTo>
                  <a:pt x="210" y="84"/>
                </a:lnTo>
                <a:lnTo>
                  <a:pt x="178" y="0"/>
                </a:lnTo>
                <a:close/>
                <a:moveTo>
                  <a:pt x="28" y="77"/>
                </a:moveTo>
                <a:lnTo>
                  <a:pt x="48" y="15"/>
                </a:lnTo>
                <a:lnTo>
                  <a:pt x="162" y="15"/>
                </a:lnTo>
                <a:lnTo>
                  <a:pt x="183" y="77"/>
                </a:lnTo>
                <a:lnTo>
                  <a:pt x="28" y="7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472"/>
          <p:cNvSpPr>
            <a:spLocks/>
          </p:cNvSpPr>
          <p:nvPr/>
        </p:nvSpPr>
        <p:spPr bwMode="auto">
          <a:xfrm>
            <a:off x="6556058" y="936624"/>
            <a:ext cx="333375" cy="290513"/>
          </a:xfrm>
          <a:custGeom>
            <a:avLst/>
            <a:gdLst>
              <a:gd name="T0" fmla="*/ 251 w 288"/>
              <a:gd name="T1" fmla="*/ 175 h 250"/>
              <a:gd name="T2" fmla="*/ 251 w 288"/>
              <a:gd name="T3" fmla="*/ 60 h 250"/>
              <a:gd name="T4" fmla="*/ 191 w 288"/>
              <a:gd name="T5" fmla="*/ 0 h 250"/>
              <a:gd name="T6" fmla="*/ 190 w 288"/>
              <a:gd name="T7" fmla="*/ 0 h 250"/>
              <a:gd name="T8" fmla="*/ 189 w 288"/>
              <a:gd name="T9" fmla="*/ 0 h 250"/>
              <a:gd name="T10" fmla="*/ 129 w 288"/>
              <a:gd name="T11" fmla="*/ 60 h 250"/>
              <a:gd name="T12" fmla="*/ 129 w 288"/>
              <a:gd name="T13" fmla="*/ 190 h 250"/>
              <a:gd name="T14" fmla="*/ 99 w 288"/>
              <a:gd name="T15" fmla="*/ 220 h 250"/>
              <a:gd name="T16" fmla="*/ 98 w 288"/>
              <a:gd name="T17" fmla="*/ 220 h 250"/>
              <a:gd name="T18" fmla="*/ 97 w 288"/>
              <a:gd name="T19" fmla="*/ 220 h 250"/>
              <a:gd name="T20" fmla="*/ 67 w 288"/>
              <a:gd name="T21" fmla="*/ 190 h 250"/>
              <a:gd name="T22" fmla="*/ 67 w 288"/>
              <a:gd name="T23" fmla="*/ 75 h 250"/>
              <a:gd name="T24" fmla="*/ 105 w 288"/>
              <a:gd name="T25" fmla="*/ 75 h 250"/>
              <a:gd name="T26" fmla="*/ 52 w 288"/>
              <a:gd name="T27" fmla="*/ 19 h 250"/>
              <a:gd name="T28" fmla="*/ 0 w 288"/>
              <a:gd name="T29" fmla="*/ 75 h 250"/>
              <a:gd name="T30" fmla="*/ 37 w 288"/>
              <a:gd name="T31" fmla="*/ 75 h 250"/>
              <a:gd name="T32" fmla="*/ 37 w 288"/>
              <a:gd name="T33" fmla="*/ 190 h 250"/>
              <a:gd name="T34" fmla="*/ 97 w 288"/>
              <a:gd name="T35" fmla="*/ 250 h 250"/>
              <a:gd name="T36" fmla="*/ 98 w 288"/>
              <a:gd name="T37" fmla="*/ 250 h 250"/>
              <a:gd name="T38" fmla="*/ 99 w 288"/>
              <a:gd name="T39" fmla="*/ 250 h 250"/>
              <a:gd name="T40" fmla="*/ 159 w 288"/>
              <a:gd name="T41" fmla="*/ 190 h 250"/>
              <a:gd name="T42" fmla="*/ 159 w 288"/>
              <a:gd name="T43" fmla="*/ 60 h 250"/>
              <a:gd name="T44" fmla="*/ 189 w 288"/>
              <a:gd name="T45" fmla="*/ 30 h 250"/>
              <a:gd name="T46" fmla="*/ 190 w 288"/>
              <a:gd name="T47" fmla="*/ 30 h 250"/>
              <a:gd name="T48" fmla="*/ 191 w 288"/>
              <a:gd name="T49" fmla="*/ 30 h 250"/>
              <a:gd name="T50" fmla="*/ 221 w 288"/>
              <a:gd name="T51" fmla="*/ 60 h 250"/>
              <a:gd name="T52" fmla="*/ 221 w 288"/>
              <a:gd name="T53" fmla="*/ 175 h 250"/>
              <a:gd name="T54" fmla="*/ 184 w 288"/>
              <a:gd name="T55" fmla="*/ 175 h 250"/>
              <a:gd name="T56" fmla="*/ 236 w 288"/>
              <a:gd name="T57" fmla="*/ 231 h 250"/>
              <a:gd name="T58" fmla="*/ 288 w 288"/>
              <a:gd name="T59" fmla="*/ 175 h 250"/>
              <a:gd name="T60" fmla="*/ 251 w 288"/>
              <a:gd name="T61" fmla="*/ 175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250">
                <a:moveTo>
                  <a:pt x="251" y="175"/>
                </a:moveTo>
                <a:cubicBezTo>
                  <a:pt x="251" y="60"/>
                  <a:pt x="251" y="60"/>
                  <a:pt x="251" y="60"/>
                </a:cubicBezTo>
                <a:cubicBezTo>
                  <a:pt x="251" y="27"/>
                  <a:pt x="224" y="0"/>
                  <a:pt x="191" y="0"/>
                </a:cubicBezTo>
                <a:cubicBezTo>
                  <a:pt x="191" y="0"/>
                  <a:pt x="190" y="0"/>
                  <a:pt x="190" y="0"/>
                </a:cubicBezTo>
                <a:cubicBezTo>
                  <a:pt x="190" y="0"/>
                  <a:pt x="189" y="0"/>
                  <a:pt x="189" y="0"/>
                </a:cubicBezTo>
                <a:cubicBezTo>
                  <a:pt x="156" y="0"/>
                  <a:pt x="129" y="27"/>
                  <a:pt x="129" y="60"/>
                </a:cubicBezTo>
                <a:cubicBezTo>
                  <a:pt x="129" y="190"/>
                  <a:pt x="129" y="190"/>
                  <a:pt x="129" y="190"/>
                </a:cubicBezTo>
                <a:cubicBezTo>
                  <a:pt x="129" y="206"/>
                  <a:pt x="116" y="220"/>
                  <a:pt x="99" y="220"/>
                </a:cubicBezTo>
                <a:cubicBezTo>
                  <a:pt x="99" y="220"/>
                  <a:pt x="98" y="220"/>
                  <a:pt x="98" y="220"/>
                </a:cubicBezTo>
                <a:cubicBezTo>
                  <a:pt x="98" y="220"/>
                  <a:pt x="97" y="220"/>
                  <a:pt x="97" y="220"/>
                </a:cubicBezTo>
                <a:cubicBezTo>
                  <a:pt x="81" y="220"/>
                  <a:pt x="67" y="206"/>
                  <a:pt x="67" y="190"/>
                </a:cubicBezTo>
                <a:cubicBezTo>
                  <a:pt x="67" y="75"/>
                  <a:pt x="67" y="75"/>
                  <a:pt x="67" y="75"/>
                </a:cubicBezTo>
                <a:cubicBezTo>
                  <a:pt x="105" y="75"/>
                  <a:pt x="105" y="75"/>
                  <a:pt x="105" y="75"/>
                </a:cubicBezTo>
                <a:cubicBezTo>
                  <a:pt x="52" y="19"/>
                  <a:pt x="52" y="19"/>
                  <a:pt x="52" y="19"/>
                </a:cubicBezTo>
                <a:cubicBezTo>
                  <a:pt x="0" y="75"/>
                  <a:pt x="0" y="75"/>
                  <a:pt x="0" y="75"/>
                </a:cubicBezTo>
                <a:cubicBezTo>
                  <a:pt x="37" y="75"/>
                  <a:pt x="37" y="75"/>
                  <a:pt x="37" y="75"/>
                </a:cubicBezTo>
                <a:cubicBezTo>
                  <a:pt x="37" y="190"/>
                  <a:pt x="37" y="190"/>
                  <a:pt x="37" y="190"/>
                </a:cubicBezTo>
                <a:cubicBezTo>
                  <a:pt x="37" y="223"/>
                  <a:pt x="64" y="250"/>
                  <a:pt x="97" y="250"/>
                </a:cubicBezTo>
                <a:cubicBezTo>
                  <a:pt x="98" y="250"/>
                  <a:pt x="98" y="250"/>
                  <a:pt x="98" y="250"/>
                </a:cubicBezTo>
                <a:cubicBezTo>
                  <a:pt x="99" y="250"/>
                  <a:pt x="99" y="250"/>
                  <a:pt x="99" y="250"/>
                </a:cubicBezTo>
                <a:cubicBezTo>
                  <a:pt x="132" y="250"/>
                  <a:pt x="159" y="223"/>
                  <a:pt x="159" y="190"/>
                </a:cubicBezTo>
                <a:cubicBezTo>
                  <a:pt x="159" y="60"/>
                  <a:pt x="159" y="60"/>
                  <a:pt x="159" y="60"/>
                </a:cubicBezTo>
                <a:cubicBezTo>
                  <a:pt x="159" y="44"/>
                  <a:pt x="172" y="30"/>
                  <a:pt x="189" y="30"/>
                </a:cubicBezTo>
                <a:cubicBezTo>
                  <a:pt x="189" y="30"/>
                  <a:pt x="190" y="30"/>
                  <a:pt x="190" y="30"/>
                </a:cubicBezTo>
                <a:cubicBezTo>
                  <a:pt x="190" y="30"/>
                  <a:pt x="191" y="30"/>
                  <a:pt x="191" y="30"/>
                </a:cubicBezTo>
                <a:cubicBezTo>
                  <a:pt x="208" y="30"/>
                  <a:pt x="221" y="44"/>
                  <a:pt x="221" y="60"/>
                </a:cubicBezTo>
                <a:cubicBezTo>
                  <a:pt x="221" y="175"/>
                  <a:pt x="221" y="175"/>
                  <a:pt x="221" y="175"/>
                </a:cubicBezTo>
                <a:cubicBezTo>
                  <a:pt x="184" y="175"/>
                  <a:pt x="184" y="175"/>
                  <a:pt x="184" y="175"/>
                </a:cubicBezTo>
                <a:cubicBezTo>
                  <a:pt x="236" y="231"/>
                  <a:pt x="236" y="231"/>
                  <a:pt x="236" y="231"/>
                </a:cubicBezTo>
                <a:cubicBezTo>
                  <a:pt x="288" y="175"/>
                  <a:pt x="288" y="175"/>
                  <a:pt x="288" y="175"/>
                </a:cubicBezTo>
                <a:lnTo>
                  <a:pt x="251" y="17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473"/>
          <p:cNvSpPr>
            <a:spLocks/>
          </p:cNvSpPr>
          <p:nvPr/>
        </p:nvSpPr>
        <p:spPr bwMode="auto">
          <a:xfrm>
            <a:off x="5217796" y="4924424"/>
            <a:ext cx="338138" cy="338138"/>
          </a:xfrm>
          <a:custGeom>
            <a:avLst/>
            <a:gdLst>
              <a:gd name="T0" fmla="*/ 283 w 291"/>
              <a:gd name="T1" fmla="*/ 157 h 291"/>
              <a:gd name="T2" fmla="*/ 283 w 291"/>
              <a:gd name="T3" fmla="*/ 133 h 291"/>
              <a:gd name="T4" fmla="*/ 283 w 291"/>
              <a:gd name="T5" fmla="*/ 99 h 291"/>
              <a:gd name="T6" fmla="*/ 283 w 291"/>
              <a:gd name="T7" fmla="*/ 75 h 291"/>
              <a:gd name="T8" fmla="*/ 278 w 291"/>
              <a:gd name="T9" fmla="*/ 43 h 291"/>
              <a:gd name="T10" fmla="*/ 285 w 291"/>
              <a:gd name="T11" fmla="*/ 13 h 291"/>
              <a:gd name="T12" fmla="*/ 254 w 291"/>
              <a:gd name="T13" fmla="*/ 6 h 291"/>
              <a:gd name="T14" fmla="*/ 233 w 291"/>
              <a:gd name="T15" fmla="*/ 21 h 291"/>
              <a:gd name="T16" fmla="*/ 204 w 291"/>
              <a:gd name="T17" fmla="*/ 1 h 291"/>
              <a:gd name="T18" fmla="*/ 175 w 291"/>
              <a:gd name="T19" fmla="*/ 21 h 291"/>
              <a:gd name="T20" fmla="*/ 146 w 291"/>
              <a:gd name="T21" fmla="*/ 1 h 291"/>
              <a:gd name="T22" fmla="*/ 117 w 291"/>
              <a:gd name="T23" fmla="*/ 21 h 291"/>
              <a:gd name="T24" fmla="*/ 88 w 291"/>
              <a:gd name="T25" fmla="*/ 1 h 291"/>
              <a:gd name="T26" fmla="*/ 59 w 291"/>
              <a:gd name="T27" fmla="*/ 21 h 291"/>
              <a:gd name="T28" fmla="*/ 37 w 291"/>
              <a:gd name="T29" fmla="*/ 6 h 291"/>
              <a:gd name="T30" fmla="*/ 7 w 291"/>
              <a:gd name="T31" fmla="*/ 13 h 291"/>
              <a:gd name="T32" fmla="*/ 12 w 291"/>
              <a:gd name="T33" fmla="*/ 42 h 291"/>
              <a:gd name="T34" fmla="*/ 9 w 291"/>
              <a:gd name="T35" fmla="*/ 75 h 291"/>
              <a:gd name="T36" fmla="*/ 10 w 291"/>
              <a:gd name="T37" fmla="*/ 99 h 291"/>
              <a:gd name="T38" fmla="*/ 9 w 291"/>
              <a:gd name="T39" fmla="*/ 133 h 291"/>
              <a:gd name="T40" fmla="*/ 10 w 291"/>
              <a:gd name="T41" fmla="*/ 157 h 291"/>
              <a:gd name="T42" fmla="*/ 9 w 291"/>
              <a:gd name="T43" fmla="*/ 191 h 291"/>
              <a:gd name="T44" fmla="*/ 10 w 291"/>
              <a:gd name="T45" fmla="*/ 215 h 291"/>
              <a:gd name="T46" fmla="*/ 12 w 291"/>
              <a:gd name="T47" fmla="*/ 248 h 291"/>
              <a:gd name="T48" fmla="*/ 7 w 291"/>
              <a:gd name="T49" fmla="*/ 278 h 291"/>
              <a:gd name="T50" fmla="*/ 37 w 291"/>
              <a:gd name="T51" fmla="*/ 284 h 291"/>
              <a:gd name="T52" fmla="*/ 59 w 291"/>
              <a:gd name="T53" fmla="*/ 269 h 291"/>
              <a:gd name="T54" fmla="*/ 88 w 291"/>
              <a:gd name="T55" fmla="*/ 289 h 291"/>
              <a:gd name="T56" fmla="*/ 117 w 291"/>
              <a:gd name="T57" fmla="*/ 269 h 291"/>
              <a:gd name="T58" fmla="*/ 146 w 291"/>
              <a:gd name="T59" fmla="*/ 289 h 291"/>
              <a:gd name="T60" fmla="*/ 175 w 291"/>
              <a:gd name="T61" fmla="*/ 269 h 291"/>
              <a:gd name="T62" fmla="*/ 204 w 291"/>
              <a:gd name="T63" fmla="*/ 289 h 291"/>
              <a:gd name="T64" fmla="*/ 233 w 291"/>
              <a:gd name="T65" fmla="*/ 269 h 291"/>
              <a:gd name="T66" fmla="*/ 254 w 291"/>
              <a:gd name="T67" fmla="*/ 284 h 291"/>
              <a:gd name="T68" fmla="*/ 285 w 291"/>
              <a:gd name="T69" fmla="*/ 278 h 291"/>
              <a:gd name="T70" fmla="*/ 277 w 291"/>
              <a:gd name="T71" fmla="*/ 247 h 291"/>
              <a:gd name="T72" fmla="*/ 283 w 291"/>
              <a:gd name="T73" fmla="*/ 215 h 291"/>
              <a:gd name="T74" fmla="*/ 284 w 291"/>
              <a:gd name="T75" fmla="*/ 1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1" h="291">
                <a:moveTo>
                  <a:pt x="270" y="174"/>
                </a:moveTo>
                <a:cubicBezTo>
                  <a:pt x="270" y="167"/>
                  <a:pt x="275" y="160"/>
                  <a:pt x="283" y="157"/>
                </a:cubicBezTo>
                <a:cubicBezTo>
                  <a:pt x="287" y="154"/>
                  <a:pt x="290" y="150"/>
                  <a:pt x="290" y="145"/>
                </a:cubicBezTo>
                <a:cubicBezTo>
                  <a:pt x="290" y="141"/>
                  <a:pt x="287" y="137"/>
                  <a:pt x="283" y="133"/>
                </a:cubicBezTo>
                <a:cubicBezTo>
                  <a:pt x="275" y="131"/>
                  <a:pt x="270" y="124"/>
                  <a:pt x="270" y="116"/>
                </a:cubicBezTo>
                <a:cubicBezTo>
                  <a:pt x="270" y="109"/>
                  <a:pt x="275" y="102"/>
                  <a:pt x="283" y="99"/>
                </a:cubicBezTo>
                <a:cubicBezTo>
                  <a:pt x="287" y="96"/>
                  <a:pt x="290" y="92"/>
                  <a:pt x="290" y="87"/>
                </a:cubicBezTo>
                <a:cubicBezTo>
                  <a:pt x="290" y="83"/>
                  <a:pt x="287" y="79"/>
                  <a:pt x="283" y="75"/>
                </a:cubicBezTo>
                <a:cubicBezTo>
                  <a:pt x="275" y="73"/>
                  <a:pt x="270" y="66"/>
                  <a:pt x="270" y="58"/>
                </a:cubicBezTo>
                <a:cubicBezTo>
                  <a:pt x="270" y="52"/>
                  <a:pt x="272" y="47"/>
                  <a:pt x="278" y="43"/>
                </a:cubicBezTo>
                <a:cubicBezTo>
                  <a:pt x="285" y="37"/>
                  <a:pt x="285" y="37"/>
                  <a:pt x="285" y="37"/>
                </a:cubicBezTo>
                <a:cubicBezTo>
                  <a:pt x="291" y="30"/>
                  <a:pt x="291" y="19"/>
                  <a:pt x="285" y="13"/>
                </a:cubicBezTo>
                <a:cubicBezTo>
                  <a:pt x="278" y="6"/>
                  <a:pt x="278" y="6"/>
                  <a:pt x="278" y="6"/>
                </a:cubicBezTo>
                <a:cubicBezTo>
                  <a:pt x="271" y="0"/>
                  <a:pt x="261" y="0"/>
                  <a:pt x="254" y="6"/>
                </a:cubicBezTo>
                <a:cubicBezTo>
                  <a:pt x="249" y="11"/>
                  <a:pt x="249" y="11"/>
                  <a:pt x="249" y="11"/>
                </a:cubicBezTo>
                <a:cubicBezTo>
                  <a:pt x="246" y="19"/>
                  <a:pt x="240" y="21"/>
                  <a:pt x="233" y="21"/>
                </a:cubicBezTo>
                <a:cubicBezTo>
                  <a:pt x="226" y="21"/>
                  <a:pt x="219" y="17"/>
                  <a:pt x="216" y="8"/>
                </a:cubicBezTo>
                <a:cubicBezTo>
                  <a:pt x="213" y="4"/>
                  <a:pt x="209" y="1"/>
                  <a:pt x="204" y="1"/>
                </a:cubicBezTo>
                <a:cubicBezTo>
                  <a:pt x="200" y="1"/>
                  <a:pt x="196" y="4"/>
                  <a:pt x="193" y="8"/>
                </a:cubicBezTo>
                <a:cubicBezTo>
                  <a:pt x="190" y="17"/>
                  <a:pt x="183" y="21"/>
                  <a:pt x="175" y="21"/>
                </a:cubicBezTo>
                <a:cubicBezTo>
                  <a:pt x="168" y="21"/>
                  <a:pt x="161" y="17"/>
                  <a:pt x="158" y="8"/>
                </a:cubicBezTo>
                <a:cubicBezTo>
                  <a:pt x="155" y="4"/>
                  <a:pt x="151" y="1"/>
                  <a:pt x="146" y="1"/>
                </a:cubicBezTo>
                <a:cubicBezTo>
                  <a:pt x="142" y="1"/>
                  <a:pt x="138" y="4"/>
                  <a:pt x="135" y="8"/>
                </a:cubicBezTo>
                <a:cubicBezTo>
                  <a:pt x="132" y="17"/>
                  <a:pt x="125" y="21"/>
                  <a:pt x="117" y="21"/>
                </a:cubicBezTo>
                <a:cubicBezTo>
                  <a:pt x="110" y="21"/>
                  <a:pt x="103" y="17"/>
                  <a:pt x="100" y="8"/>
                </a:cubicBezTo>
                <a:cubicBezTo>
                  <a:pt x="97" y="4"/>
                  <a:pt x="93" y="1"/>
                  <a:pt x="88" y="1"/>
                </a:cubicBezTo>
                <a:cubicBezTo>
                  <a:pt x="84" y="1"/>
                  <a:pt x="80" y="4"/>
                  <a:pt x="77" y="8"/>
                </a:cubicBezTo>
                <a:cubicBezTo>
                  <a:pt x="74" y="17"/>
                  <a:pt x="67" y="21"/>
                  <a:pt x="59" y="21"/>
                </a:cubicBezTo>
                <a:cubicBezTo>
                  <a:pt x="53" y="21"/>
                  <a:pt x="48" y="20"/>
                  <a:pt x="45" y="14"/>
                </a:cubicBezTo>
                <a:cubicBezTo>
                  <a:pt x="37" y="6"/>
                  <a:pt x="37" y="6"/>
                  <a:pt x="37" y="6"/>
                </a:cubicBezTo>
                <a:cubicBezTo>
                  <a:pt x="30" y="0"/>
                  <a:pt x="20" y="0"/>
                  <a:pt x="13" y="6"/>
                </a:cubicBezTo>
                <a:cubicBezTo>
                  <a:pt x="7" y="13"/>
                  <a:pt x="7" y="13"/>
                  <a:pt x="7" y="13"/>
                </a:cubicBezTo>
                <a:cubicBezTo>
                  <a:pt x="0" y="19"/>
                  <a:pt x="0" y="30"/>
                  <a:pt x="7" y="37"/>
                </a:cubicBezTo>
                <a:cubicBezTo>
                  <a:pt x="12" y="42"/>
                  <a:pt x="12" y="42"/>
                  <a:pt x="12" y="42"/>
                </a:cubicBezTo>
                <a:cubicBezTo>
                  <a:pt x="19" y="45"/>
                  <a:pt x="23" y="51"/>
                  <a:pt x="23" y="58"/>
                </a:cubicBezTo>
                <a:cubicBezTo>
                  <a:pt x="23" y="66"/>
                  <a:pt x="18" y="73"/>
                  <a:pt x="9" y="75"/>
                </a:cubicBezTo>
                <a:cubicBezTo>
                  <a:pt x="5" y="79"/>
                  <a:pt x="2" y="83"/>
                  <a:pt x="2" y="87"/>
                </a:cubicBezTo>
                <a:cubicBezTo>
                  <a:pt x="2" y="92"/>
                  <a:pt x="5" y="96"/>
                  <a:pt x="10" y="99"/>
                </a:cubicBezTo>
                <a:cubicBezTo>
                  <a:pt x="18" y="102"/>
                  <a:pt x="23" y="109"/>
                  <a:pt x="23" y="116"/>
                </a:cubicBezTo>
                <a:cubicBezTo>
                  <a:pt x="23" y="124"/>
                  <a:pt x="18" y="131"/>
                  <a:pt x="9" y="133"/>
                </a:cubicBezTo>
                <a:cubicBezTo>
                  <a:pt x="5" y="137"/>
                  <a:pt x="2" y="141"/>
                  <a:pt x="2" y="145"/>
                </a:cubicBezTo>
                <a:cubicBezTo>
                  <a:pt x="2" y="150"/>
                  <a:pt x="5" y="154"/>
                  <a:pt x="10" y="157"/>
                </a:cubicBezTo>
                <a:cubicBezTo>
                  <a:pt x="18" y="160"/>
                  <a:pt x="23" y="167"/>
                  <a:pt x="23" y="174"/>
                </a:cubicBezTo>
                <a:cubicBezTo>
                  <a:pt x="23" y="182"/>
                  <a:pt x="18" y="189"/>
                  <a:pt x="9" y="191"/>
                </a:cubicBezTo>
                <a:cubicBezTo>
                  <a:pt x="5" y="195"/>
                  <a:pt x="2" y="199"/>
                  <a:pt x="2" y="203"/>
                </a:cubicBezTo>
                <a:cubicBezTo>
                  <a:pt x="2" y="208"/>
                  <a:pt x="5" y="212"/>
                  <a:pt x="10" y="215"/>
                </a:cubicBezTo>
                <a:cubicBezTo>
                  <a:pt x="18" y="218"/>
                  <a:pt x="23" y="225"/>
                  <a:pt x="23" y="232"/>
                </a:cubicBezTo>
                <a:cubicBezTo>
                  <a:pt x="23" y="239"/>
                  <a:pt x="20" y="245"/>
                  <a:pt x="12" y="248"/>
                </a:cubicBezTo>
                <a:cubicBezTo>
                  <a:pt x="7" y="254"/>
                  <a:pt x="7" y="254"/>
                  <a:pt x="7" y="254"/>
                </a:cubicBezTo>
                <a:cubicBezTo>
                  <a:pt x="0" y="261"/>
                  <a:pt x="0" y="271"/>
                  <a:pt x="7" y="278"/>
                </a:cubicBezTo>
                <a:cubicBezTo>
                  <a:pt x="13" y="284"/>
                  <a:pt x="13" y="284"/>
                  <a:pt x="13" y="284"/>
                </a:cubicBezTo>
                <a:cubicBezTo>
                  <a:pt x="20" y="291"/>
                  <a:pt x="30" y="291"/>
                  <a:pt x="37" y="284"/>
                </a:cubicBezTo>
                <a:cubicBezTo>
                  <a:pt x="44" y="277"/>
                  <a:pt x="44" y="277"/>
                  <a:pt x="44" y="277"/>
                </a:cubicBezTo>
                <a:cubicBezTo>
                  <a:pt x="48" y="270"/>
                  <a:pt x="53" y="269"/>
                  <a:pt x="59" y="269"/>
                </a:cubicBezTo>
                <a:cubicBezTo>
                  <a:pt x="67" y="269"/>
                  <a:pt x="73" y="273"/>
                  <a:pt x="76" y="282"/>
                </a:cubicBezTo>
                <a:cubicBezTo>
                  <a:pt x="80" y="286"/>
                  <a:pt x="84" y="289"/>
                  <a:pt x="88" y="289"/>
                </a:cubicBezTo>
                <a:cubicBezTo>
                  <a:pt x="93" y="289"/>
                  <a:pt x="97" y="286"/>
                  <a:pt x="100" y="282"/>
                </a:cubicBezTo>
                <a:cubicBezTo>
                  <a:pt x="103" y="273"/>
                  <a:pt x="110" y="269"/>
                  <a:pt x="117" y="269"/>
                </a:cubicBezTo>
                <a:cubicBezTo>
                  <a:pt x="125" y="269"/>
                  <a:pt x="131" y="273"/>
                  <a:pt x="134" y="282"/>
                </a:cubicBezTo>
                <a:cubicBezTo>
                  <a:pt x="138" y="286"/>
                  <a:pt x="142" y="289"/>
                  <a:pt x="146" y="289"/>
                </a:cubicBezTo>
                <a:cubicBezTo>
                  <a:pt x="151" y="289"/>
                  <a:pt x="155" y="286"/>
                  <a:pt x="158" y="282"/>
                </a:cubicBezTo>
                <a:cubicBezTo>
                  <a:pt x="161" y="273"/>
                  <a:pt x="168" y="269"/>
                  <a:pt x="175" y="269"/>
                </a:cubicBezTo>
                <a:cubicBezTo>
                  <a:pt x="183" y="269"/>
                  <a:pt x="189" y="273"/>
                  <a:pt x="192" y="282"/>
                </a:cubicBezTo>
                <a:cubicBezTo>
                  <a:pt x="196" y="286"/>
                  <a:pt x="200" y="289"/>
                  <a:pt x="204" y="289"/>
                </a:cubicBezTo>
                <a:cubicBezTo>
                  <a:pt x="209" y="289"/>
                  <a:pt x="213" y="286"/>
                  <a:pt x="216" y="282"/>
                </a:cubicBezTo>
                <a:cubicBezTo>
                  <a:pt x="219" y="273"/>
                  <a:pt x="226" y="269"/>
                  <a:pt x="233" y="269"/>
                </a:cubicBezTo>
                <a:cubicBezTo>
                  <a:pt x="240" y="269"/>
                  <a:pt x="246" y="272"/>
                  <a:pt x="250" y="280"/>
                </a:cubicBezTo>
                <a:cubicBezTo>
                  <a:pt x="254" y="284"/>
                  <a:pt x="254" y="284"/>
                  <a:pt x="254" y="284"/>
                </a:cubicBezTo>
                <a:cubicBezTo>
                  <a:pt x="261" y="291"/>
                  <a:pt x="271" y="291"/>
                  <a:pt x="278" y="284"/>
                </a:cubicBezTo>
                <a:cubicBezTo>
                  <a:pt x="285" y="278"/>
                  <a:pt x="285" y="278"/>
                  <a:pt x="285" y="278"/>
                </a:cubicBezTo>
                <a:cubicBezTo>
                  <a:pt x="291" y="271"/>
                  <a:pt x="291" y="261"/>
                  <a:pt x="285" y="254"/>
                </a:cubicBezTo>
                <a:cubicBezTo>
                  <a:pt x="277" y="247"/>
                  <a:pt x="277" y="247"/>
                  <a:pt x="277" y="247"/>
                </a:cubicBezTo>
                <a:cubicBezTo>
                  <a:pt x="271" y="243"/>
                  <a:pt x="270" y="238"/>
                  <a:pt x="270" y="232"/>
                </a:cubicBezTo>
                <a:cubicBezTo>
                  <a:pt x="270" y="225"/>
                  <a:pt x="275" y="218"/>
                  <a:pt x="283" y="215"/>
                </a:cubicBezTo>
                <a:cubicBezTo>
                  <a:pt x="287" y="212"/>
                  <a:pt x="290" y="208"/>
                  <a:pt x="290" y="203"/>
                </a:cubicBezTo>
                <a:cubicBezTo>
                  <a:pt x="290" y="199"/>
                  <a:pt x="287" y="195"/>
                  <a:pt x="284" y="191"/>
                </a:cubicBezTo>
                <a:cubicBezTo>
                  <a:pt x="275" y="189"/>
                  <a:pt x="270" y="182"/>
                  <a:pt x="270" y="17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474"/>
          <p:cNvSpPr>
            <a:spLocks noEditPoints="1"/>
          </p:cNvSpPr>
          <p:nvPr/>
        </p:nvSpPr>
        <p:spPr bwMode="auto">
          <a:xfrm>
            <a:off x="5886133" y="4924424"/>
            <a:ext cx="338138" cy="338138"/>
          </a:xfrm>
          <a:custGeom>
            <a:avLst/>
            <a:gdLst>
              <a:gd name="T0" fmla="*/ 290 w 291"/>
              <a:gd name="T1" fmla="*/ 145 h 291"/>
              <a:gd name="T2" fmla="*/ 270 w 291"/>
              <a:gd name="T3" fmla="*/ 116 h 291"/>
              <a:gd name="T4" fmla="*/ 290 w 291"/>
              <a:gd name="T5" fmla="*/ 87 h 291"/>
              <a:gd name="T6" fmla="*/ 270 w 291"/>
              <a:gd name="T7" fmla="*/ 58 h 291"/>
              <a:gd name="T8" fmla="*/ 285 w 291"/>
              <a:gd name="T9" fmla="*/ 37 h 291"/>
              <a:gd name="T10" fmla="*/ 278 w 291"/>
              <a:gd name="T11" fmla="*/ 6 h 291"/>
              <a:gd name="T12" fmla="*/ 249 w 291"/>
              <a:gd name="T13" fmla="*/ 11 h 291"/>
              <a:gd name="T14" fmla="*/ 216 w 291"/>
              <a:gd name="T15" fmla="*/ 8 h 291"/>
              <a:gd name="T16" fmla="*/ 193 w 291"/>
              <a:gd name="T17" fmla="*/ 8 h 291"/>
              <a:gd name="T18" fmla="*/ 158 w 291"/>
              <a:gd name="T19" fmla="*/ 8 h 291"/>
              <a:gd name="T20" fmla="*/ 135 w 291"/>
              <a:gd name="T21" fmla="*/ 8 h 291"/>
              <a:gd name="T22" fmla="*/ 100 w 291"/>
              <a:gd name="T23" fmla="*/ 8 h 291"/>
              <a:gd name="T24" fmla="*/ 77 w 291"/>
              <a:gd name="T25" fmla="*/ 8 h 291"/>
              <a:gd name="T26" fmla="*/ 45 w 291"/>
              <a:gd name="T27" fmla="*/ 14 h 291"/>
              <a:gd name="T28" fmla="*/ 13 w 291"/>
              <a:gd name="T29" fmla="*/ 6 h 291"/>
              <a:gd name="T30" fmla="*/ 7 w 291"/>
              <a:gd name="T31" fmla="*/ 37 h 291"/>
              <a:gd name="T32" fmla="*/ 23 w 291"/>
              <a:gd name="T33" fmla="*/ 58 h 291"/>
              <a:gd name="T34" fmla="*/ 2 w 291"/>
              <a:gd name="T35" fmla="*/ 87 h 291"/>
              <a:gd name="T36" fmla="*/ 23 w 291"/>
              <a:gd name="T37" fmla="*/ 116 h 291"/>
              <a:gd name="T38" fmla="*/ 2 w 291"/>
              <a:gd name="T39" fmla="*/ 145 h 291"/>
              <a:gd name="T40" fmla="*/ 23 w 291"/>
              <a:gd name="T41" fmla="*/ 174 h 291"/>
              <a:gd name="T42" fmla="*/ 2 w 291"/>
              <a:gd name="T43" fmla="*/ 203 h 291"/>
              <a:gd name="T44" fmla="*/ 23 w 291"/>
              <a:gd name="T45" fmla="*/ 232 h 291"/>
              <a:gd name="T46" fmla="*/ 7 w 291"/>
              <a:gd name="T47" fmla="*/ 254 h 291"/>
              <a:gd name="T48" fmla="*/ 13 w 291"/>
              <a:gd name="T49" fmla="*/ 284 h 291"/>
              <a:gd name="T50" fmla="*/ 44 w 291"/>
              <a:gd name="T51" fmla="*/ 277 h 291"/>
              <a:gd name="T52" fmla="*/ 76 w 291"/>
              <a:gd name="T53" fmla="*/ 282 h 291"/>
              <a:gd name="T54" fmla="*/ 100 w 291"/>
              <a:gd name="T55" fmla="*/ 282 h 291"/>
              <a:gd name="T56" fmla="*/ 134 w 291"/>
              <a:gd name="T57" fmla="*/ 282 h 291"/>
              <a:gd name="T58" fmla="*/ 158 w 291"/>
              <a:gd name="T59" fmla="*/ 282 h 291"/>
              <a:gd name="T60" fmla="*/ 192 w 291"/>
              <a:gd name="T61" fmla="*/ 282 h 291"/>
              <a:gd name="T62" fmla="*/ 216 w 291"/>
              <a:gd name="T63" fmla="*/ 282 h 291"/>
              <a:gd name="T64" fmla="*/ 250 w 291"/>
              <a:gd name="T65" fmla="*/ 280 h 291"/>
              <a:gd name="T66" fmla="*/ 278 w 291"/>
              <a:gd name="T67" fmla="*/ 284 h 291"/>
              <a:gd name="T68" fmla="*/ 285 w 291"/>
              <a:gd name="T69" fmla="*/ 254 h 291"/>
              <a:gd name="T70" fmla="*/ 270 w 291"/>
              <a:gd name="T71" fmla="*/ 232 h 291"/>
              <a:gd name="T72" fmla="*/ 290 w 291"/>
              <a:gd name="T73" fmla="*/ 203 h 291"/>
              <a:gd name="T74" fmla="*/ 270 w 291"/>
              <a:gd name="T75" fmla="*/ 174 h 291"/>
              <a:gd name="T76" fmla="*/ 154 w 291"/>
              <a:gd name="T77" fmla="*/ 200 h 291"/>
              <a:gd name="T78" fmla="*/ 81 w 291"/>
              <a:gd name="T79" fmla="*/ 217 h 291"/>
              <a:gd name="T80" fmla="*/ 65 w 291"/>
              <a:gd name="T81" fmla="*/ 144 h 291"/>
              <a:gd name="T82" fmla="*/ 228 w 291"/>
              <a:gd name="T83" fmla="*/ 12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1" h="291">
                <a:moveTo>
                  <a:pt x="283" y="157"/>
                </a:moveTo>
                <a:cubicBezTo>
                  <a:pt x="287" y="154"/>
                  <a:pt x="290" y="150"/>
                  <a:pt x="290" y="145"/>
                </a:cubicBezTo>
                <a:cubicBezTo>
                  <a:pt x="290" y="141"/>
                  <a:pt x="287" y="137"/>
                  <a:pt x="283" y="133"/>
                </a:cubicBezTo>
                <a:cubicBezTo>
                  <a:pt x="275" y="131"/>
                  <a:pt x="270" y="124"/>
                  <a:pt x="270" y="116"/>
                </a:cubicBezTo>
                <a:cubicBezTo>
                  <a:pt x="270" y="109"/>
                  <a:pt x="275" y="102"/>
                  <a:pt x="283" y="99"/>
                </a:cubicBezTo>
                <a:cubicBezTo>
                  <a:pt x="287" y="96"/>
                  <a:pt x="290" y="92"/>
                  <a:pt x="290" y="87"/>
                </a:cubicBezTo>
                <a:cubicBezTo>
                  <a:pt x="290" y="83"/>
                  <a:pt x="287" y="79"/>
                  <a:pt x="283" y="75"/>
                </a:cubicBezTo>
                <a:cubicBezTo>
                  <a:pt x="275" y="73"/>
                  <a:pt x="270" y="66"/>
                  <a:pt x="270" y="58"/>
                </a:cubicBezTo>
                <a:cubicBezTo>
                  <a:pt x="270" y="52"/>
                  <a:pt x="272" y="47"/>
                  <a:pt x="278" y="43"/>
                </a:cubicBezTo>
                <a:cubicBezTo>
                  <a:pt x="285" y="37"/>
                  <a:pt x="285" y="37"/>
                  <a:pt x="285" y="37"/>
                </a:cubicBezTo>
                <a:cubicBezTo>
                  <a:pt x="291" y="30"/>
                  <a:pt x="291" y="19"/>
                  <a:pt x="285" y="13"/>
                </a:cubicBezTo>
                <a:cubicBezTo>
                  <a:pt x="278" y="6"/>
                  <a:pt x="278" y="6"/>
                  <a:pt x="278" y="6"/>
                </a:cubicBezTo>
                <a:cubicBezTo>
                  <a:pt x="271" y="0"/>
                  <a:pt x="261" y="0"/>
                  <a:pt x="254" y="6"/>
                </a:cubicBezTo>
                <a:cubicBezTo>
                  <a:pt x="249" y="11"/>
                  <a:pt x="249" y="11"/>
                  <a:pt x="249" y="11"/>
                </a:cubicBezTo>
                <a:cubicBezTo>
                  <a:pt x="246" y="19"/>
                  <a:pt x="240" y="21"/>
                  <a:pt x="233" y="21"/>
                </a:cubicBezTo>
                <a:cubicBezTo>
                  <a:pt x="226" y="21"/>
                  <a:pt x="219" y="17"/>
                  <a:pt x="216" y="8"/>
                </a:cubicBezTo>
                <a:cubicBezTo>
                  <a:pt x="213" y="4"/>
                  <a:pt x="209" y="1"/>
                  <a:pt x="204" y="1"/>
                </a:cubicBezTo>
                <a:cubicBezTo>
                  <a:pt x="200" y="1"/>
                  <a:pt x="196" y="4"/>
                  <a:pt x="193" y="8"/>
                </a:cubicBezTo>
                <a:cubicBezTo>
                  <a:pt x="190" y="17"/>
                  <a:pt x="183" y="21"/>
                  <a:pt x="175" y="21"/>
                </a:cubicBezTo>
                <a:cubicBezTo>
                  <a:pt x="168" y="21"/>
                  <a:pt x="161" y="17"/>
                  <a:pt x="158" y="8"/>
                </a:cubicBezTo>
                <a:cubicBezTo>
                  <a:pt x="155" y="4"/>
                  <a:pt x="151" y="1"/>
                  <a:pt x="146" y="1"/>
                </a:cubicBezTo>
                <a:cubicBezTo>
                  <a:pt x="142" y="1"/>
                  <a:pt x="138" y="4"/>
                  <a:pt x="135" y="8"/>
                </a:cubicBezTo>
                <a:cubicBezTo>
                  <a:pt x="132" y="17"/>
                  <a:pt x="125" y="21"/>
                  <a:pt x="117" y="21"/>
                </a:cubicBezTo>
                <a:cubicBezTo>
                  <a:pt x="110" y="21"/>
                  <a:pt x="103" y="17"/>
                  <a:pt x="100" y="8"/>
                </a:cubicBezTo>
                <a:cubicBezTo>
                  <a:pt x="97" y="4"/>
                  <a:pt x="93" y="1"/>
                  <a:pt x="88" y="1"/>
                </a:cubicBezTo>
                <a:cubicBezTo>
                  <a:pt x="84" y="1"/>
                  <a:pt x="80" y="4"/>
                  <a:pt x="77" y="8"/>
                </a:cubicBezTo>
                <a:cubicBezTo>
                  <a:pt x="74" y="17"/>
                  <a:pt x="67" y="21"/>
                  <a:pt x="59" y="21"/>
                </a:cubicBezTo>
                <a:cubicBezTo>
                  <a:pt x="53" y="21"/>
                  <a:pt x="48" y="20"/>
                  <a:pt x="45" y="14"/>
                </a:cubicBezTo>
                <a:cubicBezTo>
                  <a:pt x="37" y="6"/>
                  <a:pt x="37" y="6"/>
                  <a:pt x="37" y="6"/>
                </a:cubicBezTo>
                <a:cubicBezTo>
                  <a:pt x="30" y="0"/>
                  <a:pt x="20" y="0"/>
                  <a:pt x="13" y="6"/>
                </a:cubicBezTo>
                <a:cubicBezTo>
                  <a:pt x="7" y="13"/>
                  <a:pt x="7" y="13"/>
                  <a:pt x="7" y="13"/>
                </a:cubicBezTo>
                <a:cubicBezTo>
                  <a:pt x="0" y="19"/>
                  <a:pt x="0" y="30"/>
                  <a:pt x="7" y="37"/>
                </a:cubicBezTo>
                <a:cubicBezTo>
                  <a:pt x="12" y="42"/>
                  <a:pt x="12" y="42"/>
                  <a:pt x="12" y="42"/>
                </a:cubicBezTo>
                <a:cubicBezTo>
                  <a:pt x="19" y="45"/>
                  <a:pt x="23" y="51"/>
                  <a:pt x="23" y="58"/>
                </a:cubicBezTo>
                <a:cubicBezTo>
                  <a:pt x="23" y="66"/>
                  <a:pt x="18" y="73"/>
                  <a:pt x="9" y="75"/>
                </a:cubicBezTo>
                <a:cubicBezTo>
                  <a:pt x="5" y="79"/>
                  <a:pt x="2" y="83"/>
                  <a:pt x="2" y="87"/>
                </a:cubicBezTo>
                <a:cubicBezTo>
                  <a:pt x="2" y="92"/>
                  <a:pt x="5" y="96"/>
                  <a:pt x="10" y="99"/>
                </a:cubicBezTo>
                <a:cubicBezTo>
                  <a:pt x="18" y="102"/>
                  <a:pt x="23" y="109"/>
                  <a:pt x="23" y="116"/>
                </a:cubicBezTo>
                <a:cubicBezTo>
                  <a:pt x="23" y="124"/>
                  <a:pt x="18" y="131"/>
                  <a:pt x="9" y="133"/>
                </a:cubicBezTo>
                <a:cubicBezTo>
                  <a:pt x="5" y="137"/>
                  <a:pt x="2" y="141"/>
                  <a:pt x="2" y="145"/>
                </a:cubicBezTo>
                <a:cubicBezTo>
                  <a:pt x="2" y="150"/>
                  <a:pt x="5" y="154"/>
                  <a:pt x="10" y="157"/>
                </a:cubicBezTo>
                <a:cubicBezTo>
                  <a:pt x="18" y="160"/>
                  <a:pt x="23" y="167"/>
                  <a:pt x="23" y="174"/>
                </a:cubicBezTo>
                <a:cubicBezTo>
                  <a:pt x="23" y="182"/>
                  <a:pt x="18" y="189"/>
                  <a:pt x="9" y="191"/>
                </a:cubicBezTo>
                <a:cubicBezTo>
                  <a:pt x="5" y="195"/>
                  <a:pt x="2" y="199"/>
                  <a:pt x="2" y="203"/>
                </a:cubicBezTo>
                <a:cubicBezTo>
                  <a:pt x="2" y="208"/>
                  <a:pt x="5" y="212"/>
                  <a:pt x="10" y="215"/>
                </a:cubicBezTo>
                <a:cubicBezTo>
                  <a:pt x="18" y="218"/>
                  <a:pt x="23" y="225"/>
                  <a:pt x="23" y="232"/>
                </a:cubicBezTo>
                <a:cubicBezTo>
                  <a:pt x="23" y="239"/>
                  <a:pt x="20" y="245"/>
                  <a:pt x="12" y="248"/>
                </a:cubicBezTo>
                <a:cubicBezTo>
                  <a:pt x="7" y="254"/>
                  <a:pt x="7" y="254"/>
                  <a:pt x="7" y="254"/>
                </a:cubicBezTo>
                <a:cubicBezTo>
                  <a:pt x="0" y="261"/>
                  <a:pt x="0" y="271"/>
                  <a:pt x="7" y="278"/>
                </a:cubicBezTo>
                <a:cubicBezTo>
                  <a:pt x="13" y="284"/>
                  <a:pt x="13" y="284"/>
                  <a:pt x="13" y="284"/>
                </a:cubicBezTo>
                <a:cubicBezTo>
                  <a:pt x="20" y="291"/>
                  <a:pt x="30" y="291"/>
                  <a:pt x="37" y="284"/>
                </a:cubicBezTo>
                <a:cubicBezTo>
                  <a:pt x="44" y="277"/>
                  <a:pt x="44" y="277"/>
                  <a:pt x="44" y="277"/>
                </a:cubicBezTo>
                <a:cubicBezTo>
                  <a:pt x="48" y="270"/>
                  <a:pt x="53" y="269"/>
                  <a:pt x="59" y="269"/>
                </a:cubicBezTo>
                <a:cubicBezTo>
                  <a:pt x="67" y="269"/>
                  <a:pt x="73" y="273"/>
                  <a:pt x="76" y="282"/>
                </a:cubicBezTo>
                <a:cubicBezTo>
                  <a:pt x="80" y="286"/>
                  <a:pt x="84" y="289"/>
                  <a:pt x="88" y="289"/>
                </a:cubicBezTo>
                <a:cubicBezTo>
                  <a:pt x="93" y="289"/>
                  <a:pt x="97" y="286"/>
                  <a:pt x="100" y="282"/>
                </a:cubicBezTo>
                <a:cubicBezTo>
                  <a:pt x="103" y="273"/>
                  <a:pt x="110" y="269"/>
                  <a:pt x="117" y="269"/>
                </a:cubicBezTo>
                <a:cubicBezTo>
                  <a:pt x="125" y="269"/>
                  <a:pt x="131" y="273"/>
                  <a:pt x="134" y="282"/>
                </a:cubicBezTo>
                <a:cubicBezTo>
                  <a:pt x="138" y="286"/>
                  <a:pt x="142" y="289"/>
                  <a:pt x="146" y="289"/>
                </a:cubicBezTo>
                <a:cubicBezTo>
                  <a:pt x="151" y="289"/>
                  <a:pt x="155" y="286"/>
                  <a:pt x="158" y="282"/>
                </a:cubicBezTo>
                <a:cubicBezTo>
                  <a:pt x="161" y="273"/>
                  <a:pt x="168" y="269"/>
                  <a:pt x="175" y="269"/>
                </a:cubicBezTo>
                <a:cubicBezTo>
                  <a:pt x="183" y="269"/>
                  <a:pt x="189" y="273"/>
                  <a:pt x="192" y="282"/>
                </a:cubicBezTo>
                <a:cubicBezTo>
                  <a:pt x="196" y="286"/>
                  <a:pt x="200" y="289"/>
                  <a:pt x="204" y="289"/>
                </a:cubicBezTo>
                <a:cubicBezTo>
                  <a:pt x="209" y="289"/>
                  <a:pt x="213" y="286"/>
                  <a:pt x="216" y="282"/>
                </a:cubicBezTo>
                <a:cubicBezTo>
                  <a:pt x="219" y="273"/>
                  <a:pt x="226" y="269"/>
                  <a:pt x="233" y="269"/>
                </a:cubicBezTo>
                <a:cubicBezTo>
                  <a:pt x="240" y="269"/>
                  <a:pt x="246" y="272"/>
                  <a:pt x="250" y="280"/>
                </a:cubicBezTo>
                <a:cubicBezTo>
                  <a:pt x="254" y="284"/>
                  <a:pt x="254" y="284"/>
                  <a:pt x="254" y="284"/>
                </a:cubicBezTo>
                <a:cubicBezTo>
                  <a:pt x="261" y="291"/>
                  <a:pt x="271" y="291"/>
                  <a:pt x="278" y="284"/>
                </a:cubicBezTo>
                <a:cubicBezTo>
                  <a:pt x="285" y="278"/>
                  <a:pt x="285" y="278"/>
                  <a:pt x="285" y="278"/>
                </a:cubicBezTo>
                <a:cubicBezTo>
                  <a:pt x="291" y="271"/>
                  <a:pt x="291" y="261"/>
                  <a:pt x="285" y="254"/>
                </a:cubicBezTo>
                <a:cubicBezTo>
                  <a:pt x="277" y="247"/>
                  <a:pt x="277" y="247"/>
                  <a:pt x="277" y="247"/>
                </a:cubicBezTo>
                <a:cubicBezTo>
                  <a:pt x="271" y="243"/>
                  <a:pt x="270" y="238"/>
                  <a:pt x="270" y="232"/>
                </a:cubicBezTo>
                <a:cubicBezTo>
                  <a:pt x="270" y="225"/>
                  <a:pt x="275" y="218"/>
                  <a:pt x="283" y="215"/>
                </a:cubicBezTo>
                <a:cubicBezTo>
                  <a:pt x="287" y="212"/>
                  <a:pt x="290" y="208"/>
                  <a:pt x="290" y="203"/>
                </a:cubicBezTo>
                <a:cubicBezTo>
                  <a:pt x="290" y="199"/>
                  <a:pt x="287" y="195"/>
                  <a:pt x="284" y="191"/>
                </a:cubicBezTo>
                <a:cubicBezTo>
                  <a:pt x="275" y="189"/>
                  <a:pt x="270" y="182"/>
                  <a:pt x="270" y="174"/>
                </a:cubicBezTo>
                <a:cubicBezTo>
                  <a:pt x="270" y="167"/>
                  <a:pt x="275" y="160"/>
                  <a:pt x="283" y="157"/>
                </a:cubicBezTo>
                <a:close/>
                <a:moveTo>
                  <a:pt x="154" y="200"/>
                </a:moveTo>
                <a:cubicBezTo>
                  <a:pt x="146" y="201"/>
                  <a:pt x="138" y="201"/>
                  <a:pt x="130" y="200"/>
                </a:cubicBezTo>
                <a:cubicBezTo>
                  <a:pt x="104" y="227"/>
                  <a:pt x="75" y="222"/>
                  <a:pt x="81" y="217"/>
                </a:cubicBezTo>
                <a:cubicBezTo>
                  <a:pt x="95" y="207"/>
                  <a:pt x="98" y="197"/>
                  <a:pt x="97" y="189"/>
                </a:cubicBezTo>
                <a:cubicBezTo>
                  <a:pt x="79" y="179"/>
                  <a:pt x="67" y="163"/>
                  <a:pt x="65" y="144"/>
                </a:cubicBezTo>
                <a:cubicBezTo>
                  <a:pt x="60" y="108"/>
                  <a:pt x="94" y="75"/>
                  <a:pt x="139" y="70"/>
                </a:cubicBezTo>
                <a:cubicBezTo>
                  <a:pt x="184" y="65"/>
                  <a:pt x="223" y="90"/>
                  <a:pt x="228" y="126"/>
                </a:cubicBezTo>
                <a:cubicBezTo>
                  <a:pt x="232" y="162"/>
                  <a:pt x="199" y="195"/>
                  <a:pt x="154" y="20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475"/>
          <p:cNvSpPr>
            <a:spLocks noEditPoints="1"/>
          </p:cNvSpPr>
          <p:nvPr/>
        </p:nvSpPr>
        <p:spPr bwMode="auto">
          <a:xfrm>
            <a:off x="6554471" y="4924424"/>
            <a:ext cx="338138" cy="338138"/>
          </a:xfrm>
          <a:custGeom>
            <a:avLst/>
            <a:gdLst>
              <a:gd name="T0" fmla="*/ 290 w 291"/>
              <a:gd name="T1" fmla="*/ 145 h 291"/>
              <a:gd name="T2" fmla="*/ 270 w 291"/>
              <a:gd name="T3" fmla="*/ 116 h 291"/>
              <a:gd name="T4" fmla="*/ 290 w 291"/>
              <a:gd name="T5" fmla="*/ 87 h 291"/>
              <a:gd name="T6" fmla="*/ 270 w 291"/>
              <a:gd name="T7" fmla="*/ 58 h 291"/>
              <a:gd name="T8" fmla="*/ 285 w 291"/>
              <a:gd name="T9" fmla="*/ 37 h 291"/>
              <a:gd name="T10" fmla="*/ 278 w 291"/>
              <a:gd name="T11" fmla="*/ 6 h 291"/>
              <a:gd name="T12" fmla="*/ 249 w 291"/>
              <a:gd name="T13" fmla="*/ 11 h 291"/>
              <a:gd name="T14" fmla="*/ 216 w 291"/>
              <a:gd name="T15" fmla="*/ 8 h 291"/>
              <a:gd name="T16" fmla="*/ 193 w 291"/>
              <a:gd name="T17" fmla="*/ 8 h 291"/>
              <a:gd name="T18" fmla="*/ 158 w 291"/>
              <a:gd name="T19" fmla="*/ 8 h 291"/>
              <a:gd name="T20" fmla="*/ 135 w 291"/>
              <a:gd name="T21" fmla="*/ 8 h 291"/>
              <a:gd name="T22" fmla="*/ 100 w 291"/>
              <a:gd name="T23" fmla="*/ 8 h 291"/>
              <a:gd name="T24" fmla="*/ 77 w 291"/>
              <a:gd name="T25" fmla="*/ 8 h 291"/>
              <a:gd name="T26" fmla="*/ 45 w 291"/>
              <a:gd name="T27" fmla="*/ 14 h 291"/>
              <a:gd name="T28" fmla="*/ 13 w 291"/>
              <a:gd name="T29" fmla="*/ 6 h 291"/>
              <a:gd name="T30" fmla="*/ 7 w 291"/>
              <a:gd name="T31" fmla="*/ 37 h 291"/>
              <a:gd name="T32" fmla="*/ 23 w 291"/>
              <a:gd name="T33" fmla="*/ 58 h 291"/>
              <a:gd name="T34" fmla="*/ 2 w 291"/>
              <a:gd name="T35" fmla="*/ 87 h 291"/>
              <a:gd name="T36" fmla="*/ 23 w 291"/>
              <a:gd name="T37" fmla="*/ 116 h 291"/>
              <a:gd name="T38" fmla="*/ 2 w 291"/>
              <a:gd name="T39" fmla="*/ 145 h 291"/>
              <a:gd name="T40" fmla="*/ 23 w 291"/>
              <a:gd name="T41" fmla="*/ 174 h 291"/>
              <a:gd name="T42" fmla="*/ 2 w 291"/>
              <a:gd name="T43" fmla="*/ 203 h 291"/>
              <a:gd name="T44" fmla="*/ 23 w 291"/>
              <a:gd name="T45" fmla="*/ 232 h 291"/>
              <a:gd name="T46" fmla="*/ 7 w 291"/>
              <a:gd name="T47" fmla="*/ 254 h 291"/>
              <a:gd name="T48" fmla="*/ 13 w 291"/>
              <a:gd name="T49" fmla="*/ 284 h 291"/>
              <a:gd name="T50" fmla="*/ 44 w 291"/>
              <a:gd name="T51" fmla="*/ 277 h 291"/>
              <a:gd name="T52" fmla="*/ 76 w 291"/>
              <a:gd name="T53" fmla="*/ 282 h 291"/>
              <a:gd name="T54" fmla="*/ 100 w 291"/>
              <a:gd name="T55" fmla="*/ 282 h 291"/>
              <a:gd name="T56" fmla="*/ 134 w 291"/>
              <a:gd name="T57" fmla="*/ 282 h 291"/>
              <a:gd name="T58" fmla="*/ 158 w 291"/>
              <a:gd name="T59" fmla="*/ 282 h 291"/>
              <a:gd name="T60" fmla="*/ 192 w 291"/>
              <a:gd name="T61" fmla="*/ 282 h 291"/>
              <a:gd name="T62" fmla="*/ 216 w 291"/>
              <a:gd name="T63" fmla="*/ 282 h 291"/>
              <a:gd name="T64" fmla="*/ 250 w 291"/>
              <a:gd name="T65" fmla="*/ 280 h 291"/>
              <a:gd name="T66" fmla="*/ 278 w 291"/>
              <a:gd name="T67" fmla="*/ 284 h 291"/>
              <a:gd name="T68" fmla="*/ 285 w 291"/>
              <a:gd name="T69" fmla="*/ 254 h 291"/>
              <a:gd name="T70" fmla="*/ 270 w 291"/>
              <a:gd name="T71" fmla="*/ 232 h 291"/>
              <a:gd name="T72" fmla="*/ 290 w 291"/>
              <a:gd name="T73" fmla="*/ 203 h 291"/>
              <a:gd name="T74" fmla="*/ 270 w 291"/>
              <a:gd name="T75" fmla="*/ 174 h 291"/>
              <a:gd name="T76" fmla="*/ 68 w 291"/>
              <a:gd name="T77" fmla="*/ 86 h 291"/>
              <a:gd name="T78" fmla="*/ 226 w 291"/>
              <a:gd name="T79" fmla="*/ 86 h 291"/>
              <a:gd name="T80" fmla="*/ 161 w 291"/>
              <a:gd name="T81" fmla="*/ 142 h 291"/>
              <a:gd name="T82" fmla="*/ 131 w 291"/>
              <a:gd name="T83" fmla="*/ 142 h 291"/>
              <a:gd name="T84" fmla="*/ 65 w 291"/>
              <a:gd name="T85" fmla="*/ 86 h 291"/>
              <a:gd name="T86" fmla="*/ 58 w 291"/>
              <a:gd name="T87" fmla="*/ 197 h 291"/>
              <a:gd name="T88" fmla="*/ 58 w 291"/>
              <a:gd name="T89" fmla="*/ 96 h 291"/>
              <a:gd name="T90" fmla="*/ 116 w 291"/>
              <a:gd name="T91" fmla="*/ 142 h 291"/>
              <a:gd name="T92" fmla="*/ 223 w 291"/>
              <a:gd name="T93" fmla="*/ 205 h 291"/>
              <a:gd name="T94" fmla="*/ 65 w 291"/>
              <a:gd name="T95" fmla="*/ 204 h 291"/>
              <a:gd name="T96" fmla="*/ 146 w 291"/>
              <a:gd name="T97" fmla="*/ 167 h 291"/>
              <a:gd name="T98" fmla="*/ 226 w 291"/>
              <a:gd name="T99" fmla="*/ 204 h 291"/>
              <a:gd name="T100" fmla="*/ 234 w 291"/>
              <a:gd name="T101" fmla="*/ 194 h 291"/>
              <a:gd name="T102" fmla="*/ 176 w 291"/>
              <a:gd name="T103" fmla="*/ 142 h 291"/>
              <a:gd name="T104" fmla="*/ 234 w 291"/>
              <a:gd name="T105" fmla="*/ 9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1" h="291">
                <a:moveTo>
                  <a:pt x="283" y="157"/>
                </a:moveTo>
                <a:cubicBezTo>
                  <a:pt x="287" y="154"/>
                  <a:pt x="290" y="150"/>
                  <a:pt x="290" y="145"/>
                </a:cubicBezTo>
                <a:cubicBezTo>
                  <a:pt x="290" y="141"/>
                  <a:pt x="287" y="137"/>
                  <a:pt x="283" y="133"/>
                </a:cubicBezTo>
                <a:cubicBezTo>
                  <a:pt x="275" y="131"/>
                  <a:pt x="270" y="124"/>
                  <a:pt x="270" y="116"/>
                </a:cubicBezTo>
                <a:cubicBezTo>
                  <a:pt x="270" y="109"/>
                  <a:pt x="275" y="102"/>
                  <a:pt x="283" y="99"/>
                </a:cubicBezTo>
                <a:cubicBezTo>
                  <a:pt x="287" y="96"/>
                  <a:pt x="290" y="92"/>
                  <a:pt x="290" y="87"/>
                </a:cubicBezTo>
                <a:cubicBezTo>
                  <a:pt x="290" y="83"/>
                  <a:pt x="287" y="79"/>
                  <a:pt x="283" y="75"/>
                </a:cubicBezTo>
                <a:cubicBezTo>
                  <a:pt x="275" y="73"/>
                  <a:pt x="270" y="66"/>
                  <a:pt x="270" y="58"/>
                </a:cubicBezTo>
                <a:cubicBezTo>
                  <a:pt x="270" y="52"/>
                  <a:pt x="272" y="47"/>
                  <a:pt x="278" y="43"/>
                </a:cubicBezTo>
                <a:cubicBezTo>
                  <a:pt x="285" y="37"/>
                  <a:pt x="285" y="37"/>
                  <a:pt x="285" y="37"/>
                </a:cubicBezTo>
                <a:cubicBezTo>
                  <a:pt x="291" y="30"/>
                  <a:pt x="291" y="19"/>
                  <a:pt x="285" y="13"/>
                </a:cubicBezTo>
                <a:cubicBezTo>
                  <a:pt x="278" y="6"/>
                  <a:pt x="278" y="6"/>
                  <a:pt x="278" y="6"/>
                </a:cubicBezTo>
                <a:cubicBezTo>
                  <a:pt x="271" y="0"/>
                  <a:pt x="261" y="0"/>
                  <a:pt x="254" y="6"/>
                </a:cubicBezTo>
                <a:cubicBezTo>
                  <a:pt x="249" y="11"/>
                  <a:pt x="249" y="11"/>
                  <a:pt x="249" y="11"/>
                </a:cubicBezTo>
                <a:cubicBezTo>
                  <a:pt x="246" y="19"/>
                  <a:pt x="240" y="21"/>
                  <a:pt x="233" y="21"/>
                </a:cubicBezTo>
                <a:cubicBezTo>
                  <a:pt x="226" y="21"/>
                  <a:pt x="219" y="17"/>
                  <a:pt x="216" y="8"/>
                </a:cubicBezTo>
                <a:cubicBezTo>
                  <a:pt x="213" y="4"/>
                  <a:pt x="209" y="1"/>
                  <a:pt x="204" y="1"/>
                </a:cubicBezTo>
                <a:cubicBezTo>
                  <a:pt x="200" y="1"/>
                  <a:pt x="196" y="4"/>
                  <a:pt x="193" y="8"/>
                </a:cubicBezTo>
                <a:cubicBezTo>
                  <a:pt x="190" y="17"/>
                  <a:pt x="183" y="21"/>
                  <a:pt x="175" y="21"/>
                </a:cubicBezTo>
                <a:cubicBezTo>
                  <a:pt x="168" y="21"/>
                  <a:pt x="161" y="17"/>
                  <a:pt x="158" y="8"/>
                </a:cubicBezTo>
                <a:cubicBezTo>
                  <a:pt x="155" y="4"/>
                  <a:pt x="151" y="1"/>
                  <a:pt x="146" y="1"/>
                </a:cubicBezTo>
                <a:cubicBezTo>
                  <a:pt x="142" y="1"/>
                  <a:pt x="138" y="4"/>
                  <a:pt x="135" y="8"/>
                </a:cubicBezTo>
                <a:cubicBezTo>
                  <a:pt x="132" y="17"/>
                  <a:pt x="125" y="21"/>
                  <a:pt x="117" y="21"/>
                </a:cubicBezTo>
                <a:cubicBezTo>
                  <a:pt x="110" y="21"/>
                  <a:pt x="103" y="17"/>
                  <a:pt x="100" y="8"/>
                </a:cubicBezTo>
                <a:cubicBezTo>
                  <a:pt x="97" y="4"/>
                  <a:pt x="93" y="1"/>
                  <a:pt x="88" y="1"/>
                </a:cubicBezTo>
                <a:cubicBezTo>
                  <a:pt x="84" y="1"/>
                  <a:pt x="80" y="4"/>
                  <a:pt x="77" y="8"/>
                </a:cubicBezTo>
                <a:cubicBezTo>
                  <a:pt x="74" y="17"/>
                  <a:pt x="67" y="21"/>
                  <a:pt x="59" y="21"/>
                </a:cubicBezTo>
                <a:cubicBezTo>
                  <a:pt x="53" y="21"/>
                  <a:pt x="48" y="20"/>
                  <a:pt x="45" y="14"/>
                </a:cubicBezTo>
                <a:cubicBezTo>
                  <a:pt x="37" y="6"/>
                  <a:pt x="37" y="6"/>
                  <a:pt x="37" y="6"/>
                </a:cubicBezTo>
                <a:cubicBezTo>
                  <a:pt x="30" y="0"/>
                  <a:pt x="20" y="0"/>
                  <a:pt x="13" y="6"/>
                </a:cubicBezTo>
                <a:cubicBezTo>
                  <a:pt x="7" y="13"/>
                  <a:pt x="7" y="13"/>
                  <a:pt x="7" y="13"/>
                </a:cubicBezTo>
                <a:cubicBezTo>
                  <a:pt x="0" y="19"/>
                  <a:pt x="0" y="30"/>
                  <a:pt x="7" y="37"/>
                </a:cubicBezTo>
                <a:cubicBezTo>
                  <a:pt x="12" y="42"/>
                  <a:pt x="12" y="42"/>
                  <a:pt x="12" y="42"/>
                </a:cubicBezTo>
                <a:cubicBezTo>
                  <a:pt x="19" y="45"/>
                  <a:pt x="23" y="51"/>
                  <a:pt x="23" y="58"/>
                </a:cubicBezTo>
                <a:cubicBezTo>
                  <a:pt x="23" y="66"/>
                  <a:pt x="18" y="73"/>
                  <a:pt x="9" y="75"/>
                </a:cubicBezTo>
                <a:cubicBezTo>
                  <a:pt x="5" y="79"/>
                  <a:pt x="2" y="83"/>
                  <a:pt x="2" y="87"/>
                </a:cubicBezTo>
                <a:cubicBezTo>
                  <a:pt x="2" y="92"/>
                  <a:pt x="5" y="96"/>
                  <a:pt x="10" y="99"/>
                </a:cubicBezTo>
                <a:cubicBezTo>
                  <a:pt x="18" y="102"/>
                  <a:pt x="23" y="109"/>
                  <a:pt x="23" y="116"/>
                </a:cubicBezTo>
                <a:cubicBezTo>
                  <a:pt x="23" y="124"/>
                  <a:pt x="18" y="131"/>
                  <a:pt x="9" y="133"/>
                </a:cubicBezTo>
                <a:cubicBezTo>
                  <a:pt x="5" y="137"/>
                  <a:pt x="2" y="141"/>
                  <a:pt x="2" y="145"/>
                </a:cubicBezTo>
                <a:cubicBezTo>
                  <a:pt x="2" y="150"/>
                  <a:pt x="5" y="154"/>
                  <a:pt x="10" y="157"/>
                </a:cubicBezTo>
                <a:cubicBezTo>
                  <a:pt x="18" y="160"/>
                  <a:pt x="23" y="167"/>
                  <a:pt x="23" y="174"/>
                </a:cubicBezTo>
                <a:cubicBezTo>
                  <a:pt x="23" y="182"/>
                  <a:pt x="18" y="189"/>
                  <a:pt x="9" y="191"/>
                </a:cubicBezTo>
                <a:cubicBezTo>
                  <a:pt x="5" y="195"/>
                  <a:pt x="2" y="199"/>
                  <a:pt x="2" y="203"/>
                </a:cubicBezTo>
                <a:cubicBezTo>
                  <a:pt x="2" y="208"/>
                  <a:pt x="5" y="212"/>
                  <a:pt x="10" y="215"/>
                </a:cubicBezTo>
                <a:cubicBezTo>
                  <a:pt x="18" y="218"/>
                  <a:pt x="23" y="225"/>
                  <a:pt x="23" y="232"/>
                </a:cubicBezTo>
                <a:cubicBezTo>
                  <a:pt x="23" y="239"/>
                  <a:pt x="20" y="245"/>
                  <a:pt x="12" y="248"/>
                </a:cubicBezTo>
                <a:cubicBezTo>
                  <a:pt x="7" y="254"/>
                  <a:pt x="7" y="254"/>
                  <a:pt x="7" y="254"/>
                </a:cubicBezTo>
                <a:cubicBezTo>
                  <a:pt x="0" y="261"/>
                  <a:pt x="0" y="271"/>
                  <a:pt x="7" y="278"/>
                </a:cubicBezTo>
                <a:cubicBezTo>
                  <a:pt x="13" y="284"/>
                  <a:pt x="13" y="284"/>
                  <a:pt x="13" y="284"/>
                </a:cubicBezTo>
                <a:cubicBezTo>
                  <a:pt x="20" y="291"/>
                  <a:pt x="30" y="291"/>
                  <a:pt x="37" y="284"/>
                </a:cubicBezTo>
                <a:cubicBezTo>
                  <a:pt x="44" y="277"/>
                  <a:pt x="44" y="277"/>
                  <a:pt x="44" y="277"/>
                </a:cubicBezTo>
                <a:cubicBezTo>
                  <a:pt x="48" y="270"/>
                  <a:pt x="53" y="269"/>
                  <a:pt x="59" y="269"/>
                </a:cubicBezTo>
                <a:cubicBezTo>
                  <a:pt x="67" y="269"/>
                  <a:pt x="73" y="273"/>
                  <a:pt x="76" y="282"/>
                </a:cubicBezTo>
                <a:cubicBezTo>
                  <a:pt x="80" y="286"/>
                  <a:pt x="84" y="289"/>
                  <a:pt x="88" y="289"/>
                </a:cubicBezTo>
                <a:cubicBezTo>
                  <a:pt x="93" y="289"/>
                  <a:pt x="97" y="286"/>
                  <a:pt x="100" y="282"/>
                </a:cubicBezTo>
                <a:cubicBezTo>
                  <a:pt x="103" y="273"/>
                  <a:pt x="110" y="269"/>
                  <a:pt x="117" y="269"/>
                </a:cubicBezTo>
                <a:cubicBezTo>
                  <a:pt x="125" y="269"/>
                  <a:pt x="131" y="273"/>
                  <a:pt x="134" y="282"/>
                </a:cubicBezTo>
                <a:cubicBezTo>
                  <a:pt x="138" y="286"/>
                  <a:pt x="142" y="289"/>
                  <a:pt x="146" y="289"/>
                </a:cubicBezTo>
                <a:cubicBezTo>
                  <a:pt x="151" y="289"/>
                  <a:pt x="155" y="286"/>
                  <a:pt x="158" y="282"/>
                </a:cubicBezTo>
                <a:cubicBezTo>
                  <a:pt x="161" y="273"/>
                  <a:pt x="168" y="269"/>
                  <a:pt x="175" y="269"/>
                </a:cubicBezTo>
                <a:cubicBezTo>
                  <a:pt x="183" y="269"/>
                  <a:pt x="189" y="273"/>
                  <a:pt x="192" y="282"/>
                </a:cubicBezTo>
                <a:cubicBezTo>
                  <a:pt x="196" y="286"/>
                  <a:pt x="200" y="289"/>
                  <a:pt x="204" y="289"/>
                </a:cubicBezTo>
                <a:cubicBezTo>
                  <a:pt x="209" y="289"/>
                  <a:pt x="213" y="286"/>
                  <a:pt x="216" y="282"/>
                </a:cubicBezTo>
                <a:cubicBezTo>
                  <a:pt x="219" y="273"/>
                  <a:pt x="226" y="269"/>
                  <a:pt x="233" y="269"/>
                </a:cubicBezTo>
                <a:cubicBezTo>
                  <a:pt x="240" y="269"/>
                  <a:pt x="246" y="272"/>
                  <a:pt x="250" y="280"/>
                </a:cubicBezTo>
                <a:cubicBezTo>
                  <a:pt x="254" y="284"/>
                  <a:pt x="254" y="284"/>
                  <a:pt x="254" y="284"/>
                </a:cubicBezTo>
                <a:cubicBezTo>
                  <a:pt x="261" y="291"/>
                  <a:pt x="271" y="291"/>
                  <a:pt x="278" y="284"/>
                </a:cubicBezTo>
                <a:cubicBezTo>
                  <a:pt x="285" y="278"/>
                  <a:pt x="285" y="278"/>
                  <a:pt x="285" y="278"/>
                </a:cubicBezTo>
                <a:cubicBezTo>
                  <a:pt x="291" y="271"/>
                  <a:pt x="291" y="261"/>
                  <a:pt x="285" y="254"/>
                </a:cubicBezTo>
                <a:cubicBezTo>
                  <a:pt x="277" y="247"/>
                  <a:pt x="277" y="247"/>
                  <a:pt x="277" y="247"/>
                </a:cubicBezTo>
                <a:cubicBezTo>
                  <a:pt x="271" y="243"/>
                  <a:pt x="270" y="238"/>
                  <a:pt x="270" y="232"/>
                </a:cubicBezTo>
                <a:cubicBezTo>
                  <a:pt x="270" y="225"/>
                  <a:pt x="275" y="218"/>
                  <a:pt x="283" y="215"/>
                </a:cubicBezTo>
                <a:cubicBezTo>
                  <a:pt x="287" y="212"/>
                  <a:pt x="290" y="208"/>
                  <a:pt x="290" y="203"/>
                </a:cubicBezTo>
                <a:cubicBezTo>
                  <a:pt x="290" y="199"/>
                  <a:pt x="287" y="195"/>
                  <a:pt x="284" y="191"/>
                </a:cubicBezTo>
                <a:cubicBezTo>
                  <a:pt x="275" y="189"/>
                  <a:pt x="270" y="182"/>
                  <a:pt x="270" y="174"/>
                </a:cubicBezTo>
                <a:cubicBezTo>
                  <a:pt x="270" y="167"/>
                  <a:pt x="275" y="160"/>
                  <a:pt x="283" y="157"/>
                </a:cubicBezTo>
                <a:close/>
                <a:moveTo>
                  <a:pt x="68" y="86"/>
                </a:moveTo>
                <a:cubicBezTo>
                  <a:pt x="223" y="86"/>
                  <a:pt x="223" y="86"/>
                  <a:pt x="223" y="86"/>
                </a:cubicBezTo>
                <a:cubicBezTo>
                  <a:pt x="224" y="86"/>
                  <a:pt x="225" y="86"/>
                  <a:pt x="226" y="86"/>
                </a:cubicBezTo>
                <a:cubicBezTo>
                  <a:pt x="168" y="136"/>
                  <a:pt x="168" y="136"/>
                  <a:pt x="168" y="136"/>
                </a:cubicBezTo>
                <a:cubicBezTo>
                  <a:pt x="161" y="142"/>
                  <a:pt x="161" y="142"/>
                  <a:pt x="161" y="142"/>
                </a:cubicBezTo>
                <a:cubicBezTo>
                  <a:pt x="146" y="154"/>
                  <a:pt x="146" y="154"/>
                  <a:pt x="146" y="154"/>
                </a:cubicBezTo>
                <a:cubicBezTo>
                  <a:pt x="131" y="142"/>
                  <a:pt x="131" y="142"/>
                  <a:pt x="131" y="142"/>
                </a:cubicBezTo>
                <a:cubicBezTo>
                  <a:pt x="123" y="136"/>
                  <a:pt x="123" y="136"/>
                  <a:pt x="123" y="136"/>
                </a:cubicBezTo>
                <a:cubicBezTo>
                  <a:pt x="65" y="86"/>
                  <a:pt x="65" y="86"/>
                  <a:pt x="65" y="86"/>
                </a:cubicBezTo>
                <a:cubicBezTo>
                  <a:pt x="66" y="86"/>
                  <a:pt x="67" y="86"/>
                  <a:pt x="68" y="86"/>
                </a:cubicBezTo>
                <a:close/>
                <a:moveTo>
                  <a:pt x="58" y="197"/>
                </a:moveTo>
                <a:cubicBezTo>
                  <a:pt x="58" y="196"/>
                  <a:pt x="58" y="195"/>
                  <a:pt x="58" y="194"/>
                </a:cubicBezTo>
                <a:cubicBezTo>
                  <a:pt x="58" y="96"/>
                  <a:pt x="58" y="96"/>
                  <a:pt x="58" y="96"/>
                </a:cubicBezTo>
                <a:cubicBezTo>
                  <a:pt x="58" y="95"/>
                  <a:pt x="58" y="94"/>
                  <a:pt x="58" y="93"/>
                </a:cubicBezTo>
                <a:cubicBezTo>
                  <a:pt x="116" y="142"/>
                  <a:pt x="116" y="142"/>
                  <a:pt x="116" y="142"/>
                </a:cubicBezTo>
                <a:lnTo>
                  <a:pt x="58" y="197"/>
                </a:lnTo>
                <a:close/>
                <a:moveTo>
                  <a:pt x="223" y="205"/>
                </a:moveTo>
                <a:cubicBezTo>
                  <a:pt x="68" y="205"/>
                  <a:pt x="68" y="205"/>
                  <a:pt x="68" y="205"/>
                </a:cubicBezTo>
                <a:cubicBezTo>
                  <a:pt x="67" y="205"/>
                  <a:pt x="66" y="204"/>
                  <a:pt x="65" y="204"/>
                </a:cubicBezTo>
                <a:cubicBezTo>
                  <a:pt x="123" y="149"/>
                  <a:pt x="123" y="149"/>
                  <a:pt x="123" y="149"/>
                </a:cubicBezTo>
                <a:cubicBezTo>
                  <a:pt x="146" y="167"/>
                  <a:pt x="146" y="167"/>
                  <a:pt x="146" y="167"/>
                </a:cubicBezTo>
                <a:cubicBezTo>
                  <a:pt x="168" y="149"/>
                  <a:pt x="168" y="149"/>
                  <a:pt x="168" y="149"/>
                </a:cubicBezTo>
                <a:cubicBezTo>
                  <a:pt x="226" y="204"/>
                  <a:pt x="226" y="204"/>
                  <a:pt x="226" y="204"/>
                </a:cubicBezTo>
                <a:cubicBezTo>
                  <a:pt x="225" y="204"/>
                  <a:pt x="224" y="205"/>
                  <a:pt x="223" y="205"/>
                </a:cubicBezTo>
                <a:close/>
                <a:moveTo>
                  <a:pt x="234" y="194"/>
                </a:moveTo>
                <a:cubicBezTo>
                  <a:pt x="234" y="195"/>
                  <a:pt x="233" y="196"/>
                  <a:pt x="233" y="197"/>
                </a:cubicBezTo>
                <a:cubicBezTo>
                  <a:pt x="176" y="142"/>
                  <a:pt x="176" y="142"/>
                  <a:pt x="176" y="142"/>
                </a:cubicBezTo>
                <a:cubicBezTo>
                  <a:pt x="233" y="93"/>
                  <a:pt x="233" y="93"/>
                  <a:pt x="233" y="93"/>
                </a:cubicBezTo>
                <a:cubicBezTo>
                  <a:pt x="233" y="94"/>
                  <a:pt x="234" y="95"/>
                  <a:pt x="234" y="96"/>
                </a:cubicBezTo>
                <a:lnTo>
                  <a:pt x="234" y="19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476"/>
          <p:cNvSpPr>
            <a:spLocks noEditPoints="1"/>
          </p:cNvSpPr>
          <p:nvPr/>
        </p:nvSpPr>
        <p:spPr bwMode="auto">
          <a:xfrm>
            <a:off x="7222808" y="4926012"/>
            <a:ext cx="338138" cy="333375"/>
          </a:xfrm>
          <a:custGeom>
            <a:avLst/>
            <a:gdLst>
              <a:gd name="T0" fmla="*/ 290 w 291"/>
              <a:gd name="T1" fmla="*/ 144 h 288"/>
              <a:gd name="T2" fmla="*/ 270 w 291"/>
              <a:gd name="T3" fmla="*/ 115 h 288"/>
              <a:gd name="T4" fmla="*/ 290 w 291"/>
              <a:gd name="T5" fmla="*/ 86 h 288"/>
              <a:gd name="T6" fmla="*/ 270 w 291"/>
              <a:gd name="T7" fmla="*/ 57 h 288"/>
              <a:gd name="T8" fmla="*/ 284 w 291"/>
              <a:gd name="T9" fmla="*/ 36 h 288"/>
              <a:gd name="T10" fmla="*/ 278 w 291"/>
              <a:gd name="T11" fmla="*/ 5 h 288"/>
              <a:gd name="T12" fmla="*/ 254 w 291"/>
              <a:gd name="T13" fmla="*/ 5 h 288"/>
              <a:gd name="T14" fmla="*/ 233 w 291"/>
              <a:gd name="T15" fmla="*/ 20 h 288"/>
              <a:gd name="T16" fmla="*/ 204 w 291"/>
              <a:gd name="T17" fmla="*/ 0 h 288"/>
              <a:gd name="T18" fmla="*/ 175 w 291"/>
              <a:gd name="T19" fmla="*/ 20 h 288"/>
              <a:gd name="T20" fmla="*/ 146 w 291"/>
              <a:gd name="T21" fmla="*/ 0 h 288"/>
              <a:gd name="T22" fmla="*/ 117 w 291"/>
              <a:gd name="T23" fmla="*/ 20 h 288"/>
              <a:gd name="T24" fmla="*/ 88 w 291"/>
              <a:gd name="T25" fmla="*/ 0 h 288"/>
              <a:gd name="T26" fmla="*/ 59 w 291"/>
              <a:gd name="T27" fmla="*/ 20 h 288"/>
              <a:gd name="T28" fmla="*/ 37 w 291"/>
              <a:gd name="T29" fmla="*/ 5 h 288"/>
              <a:gd name="T30" fmla="*/ 13 w 291"/>
              <a:gd name="T31" fmla="*/ 5 h 288"/>
              <a:gd name="T32" fmla="*/ 7 w 291"/>
              <a:gd name="T33" fmla="*/ 36 h 288"/>
              <a:gd name="T34" fmla="*/ 23 w 291"/>
              <a:gd name="T35" fmla="*/ 57 h 288"/>
              <a:gd name="T36" fmla="*/ 2 w 291"/>
              <a:gd name="T37" fmla="*/ 86 h 288"/>
              <a:gd name="T38" fmla="*/ 23 w 291"/>
              <a:gd name="T39" fmla="*/ 115 h 288"/>
              <a:gd name="T40" fmla="*/ 2 w 291"/>
              <a:gd name="T41" fmla="*/ 144 h 288"/>
              <a:gd name="T42" fmla="*/ 23 w 291"/>
              <a:gd name="T43" fmla="*/ 173 h 288"/>
              <a:gd name="T44" fmla="*/ 2 w 291"/>
              <a:gd name="T45" fmla="*/ 202 h 288"/>
              <a:gd name="T46" fmla="*/ 23 w 291"/>
              <a:gd name="T47" fmla="*/ 231 h 288"/>
              <a:gd name="T48" fmla="*/ 7 w 291"/>
              <a:gd name="T49" fmla="*/ 253 h 288"/>
              <a:gd name="T50" fmla="*/ 13 w 291"/>
              <a:gd name="T51" fmla="*/ 283 h 288"/>
              <a:gd name="T52" fmla="*/ 37 w 291"/>
              <a:gd name="T53" fmla="*/ 283 h 288"/>
              <a:gd name="T54" fmla="*/ 59 w 291"/>
              <a:gd name="T55" fmla="*/ 268 h 288"/>
              <a:gd name="T56" fmla="*/ 88 w 291"/>
              <a:gd name="T57" fmla="*/ 288 h 288"/>
              <a:gd name="T58" fmla="*/ 117 w 291"/>
              <a:gd name="T59" fmla="*/ 268 h 288"/>
              <a:gd name="T60" fmla="*/ 146 w 291"/>
              <a:gd name="T61" fmla="*/ 288 h 288"/>
              <a:gd name="T62" fmla="*/ 175 w 291"/>
              <a:gd name="T63" fmla="*/ 268 h 288"/>
              <a:gd name="T64" fmla="*/ 204 w 291"/>
              <a:gd name="T65" fmla="*/ 288 h 288"/>
              <a:gd name="T66" fmla="*/ 233 w 291"/>
              <a:gd name="T67" fmla="*/ 268 h 288"/>
              <a:gd name="T68" fmla="*/ 254 w 291"/>
              <a:gd name="T69" fmla="*/ 283 h 288"/>
              <a:gd name="T70" fmla="*/ 278 w 291"/>
              <a:gd name="T71" fmla="*/ 283 h 288"/>
              <a:gd name="T72" fmla="*/ 284 w 291"/>
              <a:gd name="T73" fmla="*/ 253 h 288"/>
              <a:gd name="T74" fmla="*/ 270 w 291"/>
              <a:gd name="T75" fmla="*/ 231 h 288"/>
              <a:gd name="T76" fmla="*/ 290 w 291"/>
              <a:gd name="T77" fmla="*/ 202 h 288"/>
              <a:gd name="T78" fmla="*/ 270 w 291"/>
              <a:gd name="T79" fmla="*/ 173 h 288"/>
              <a:gd name="T80" fmla="*/ 245 w 291"/>
              <a:gd name="T81" fmla="*/ 243 h 288"/>
              <a:gd name="T82" fmla="*/ 47 w 291"/>
              <a:gd name="T83" fmla="*/ 45 h 288"/>
              <a:gd name="T84" fmla="*/ 245 w 291"/>
              <a:gd name="T85" fmla="*/ 24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1" h="288">
                <a:moveTo>
                  <a:pt x="282" y="156"/>
                </a:moveTo>
                <a:cubicBezTo>
                  <a:pt x="287" y="153"/>
                  <a:pt x="290" y="148"/>
                  <a:pt x="290" y="144"/>
                </a:cubicBezTo>
                <a:cubicBezTo>
                  <a:pt x="290" y="140"/>
                  <a:pt x="287" y="136"/>
                  <a:pt x="283" y="132"/>
                </a:cubicBezTo>
                <a:cubicBezTo>
                  <a:pt x="274" y="129"/>
                  <a:pt x="270" y="123"/>
                  <a:pt x="270" y="115"/>
                </a:cubicBezTo>
                <a:cubicBezTo>
                  <a:pt x="270" y="107"/>
                  <a:pt x="274" y="101"/>
                  <a:pt x="282" y="98"/>
                </a:cubicBezTo>
                <a:cubicBezTo>
                  <a:pt x="287" y="95"/>
                  <a:pt x="290" y="91"/>
                  <a:pt x="290" y="86"/>
                </a:cubicBezTo>
                <a:cubicBezTo>
                  <a:pt x="290" y="82"/>
                  <a:pt x="287" y="78"/>
                  <a:pt x="283" y="74"/>
                </a:cubicBezTo>
                <a:cubicBezTo>
                  <a:pt x="274" y="72"/>
                  <a:pt x="270" y="65"/>
                  <a:pt x="270" y="57"/>
                </a:cubicBezTo>
                <a:cubicBezTo>
                  <a:pt x="270" y="51"/>
                  <a:pt x="271" y="46"/>
                  <a:pt x="278" y="42"/>
                </a:cubicBezTo>
                <a:cubicBezTo>
                  <a:pt x="284" y="36"/>
                  <a:pt x="284" y="36"/>
                  <a:pt x="284" y="36"/>
                </a:cubicBezTo>
                <a:cubicBezTo>
                  <a:pt x="291" y="29"/>
                  <a:pt x="291" y="19"/>
                  <a:pt x="284" y="12"/>
                </a:cubicBezTo>
                <a:cubicBezTo>
                  <a:pt x="278" y="5"/>
                  <a:pt x="278" y="5"/>
                  <a:pt x="278" y="5"/>
                </a:cubicBezTo>
                <a:cubicBezTo>
                  <a:pt x="274" y="2"/>
                  <a:pt x="270" y="1"/>
                  <a:pt x="266" y="1"/>
                </a:cubicBezTo>
                <a:cubicBezTo>
                  <a:pt x="261" y="1"/>
                  <a:pt x="257" y="2"/>
                  <a:pt x="254" y="5"/>
                </a:cubicBezTo>
                <a:cubicBezTo>
                  <a:pt x="249" y="10"/>
                  <a:pt x="249" y="10"/>
                  <a:pt x="249" y="10"/>
                </a:cubicBezTo>
                <a:cubicBezTo>
                  <a:pt x="246" y="18"/>
                  <a:pt x="240" y="20"/>
                  <a:pt x="233" y="20"/>
                </a:cubicBezTo>
                <a:cubicBezTo>
                  <a:pt x="225" y="20"/>
                  <a:pt x="219" y="16"/>
                  <a:pt x="216" y="7"/>
                </a:cubicBezTo>
                <a:cubicBezTo>
                  <a:pt x="212" y="3"/>
                  <a:pt x="208" y="0"/>
                  <a:pt x="204" y="0"/>
                </a:cubicBezTo>
                <a:cubicBezTo>
                  <a:pt x="200" y="0"/>
                  <a:pt x="196" y="3"/>
                  <a:pt x="192" y="7"/>
                </a:cubicBezTo>
                <a:cubicBezTo>
                  <a:pt x="189" y="16"/>
                  <a:pt x="183" y="20"/>
                  <a:pt x="175" y="20"/>
                </a:cubicBezTo>
                <a:cubicBezTo>
                  <a:pt x="167" y="20"/>
                  <a:pt x="161" y="16"/>
                  <a:pt x="158" y="7"/>
                </a:cubicBezTo>
                <a:cubicBezTo>
                  <a:pt x="155" y="3"/>
                  <a:pt x="151" y="0"/>
                  <a:pt x="146" y="0"/>
                </a:cubicBezTo>
                <a:cubicBezTo>
                  <a:pt x="142" y="0"/>
                  <a:pt x="138" y="3"/>
                  <a:pt x="134" y="7"/>
                </a:cubicBezTo>
                <a:cubicBezTo>
                  <a:pt x="132" y="16"/>
                  <a:pt x="125" y="20"/>
                  <a:pt x="117" y="20"/>
                </a:cubicBezTo>
                <a:cubicBezTo>
                  <a:pt x="109" y="20"/>
                  <a:pt x="103" y="16"/>
                  <a:pt x="100" y="7"/>
                </a:cubicBezTo>
                <a:cubicBezTo>
                  <a:pt x="97" y="3"/>
                  <a:pt x="93" y="0"/>
                  <a:pt x="88" y="0"/>
                </a:cubicBezTo>
                <a:cubicBezTo>
                  <a:pt x="84" y="0"/>
                  <a:pt x="80" y="3"/>
                  <a:pt x="77" y="7"/>
                </a:cubicBezTo>
                <a:cubicBezTo>
                  <a:pt x="74" y="16"/>
                  <a:pt x="67" y="20"/>
                  <a:pt x="59" y="20"/>
                </a:cubicBezTo>
                <a:cubicBezTo>
                  <a:pt x="53" y="20"/>
                  <a:pt x="48" y="19"/>
                  <a:pt x="45" y="13"/>
                </a:cubicBezTo>
                <a:cubicBezTo>
                  <a:pt x="37" y="5"/>
                  <a:pt x="37" y="5"/>
                  <a:pt x="37" y="5"/>
                </a:cubicBezTo>
                <a:cubicBezTo>
                  <a:pt x="34" y="2"/>
                  <a:pt x="29" y="1"/>
                  <a:pt x="25" y="1"/>
                </a:cubicBezTo>
                <a:cubicBezTo>
                  <a:pt x="21" y="1"/>
                  <a:pt x="16" y="2"/>
                  <a:pt x="13" y="5"/>
                </a:cubicBezTo>
                <a:cubicBezTo>
                  <a:pt x="7" y="12"/>
                  <a:pt x="7" y="12"/>
                  <a:pt x="7" y="12"/>
                </a:cubicBezTo>
                <a:cubicBezTo>
                  <a:pt x="0" y="19"/>
                  <a:pt x="0" y="29"/>
                  <a:pt x="7" y="36"/>
                </a:cubicBezTo>
                <a:cubicBezTo>
                  <a:pt x="12" y="41"/>
                  <a:pt x="12" y="41"/>
                  <a:pt x="12" y="41"/>
                </a:cubicBezTo>
                <a:cubicBezTo>
                  <a:pt x="19" y="44"/>
                  <a:pt x="23" y="50"/>
                  <a:pt x="23" y="57"/>
                </a:cubicBezTo>
                <a:cubicBezTo>
                  <a:pt x="23" y="65"/>
                  <a:pt x="18" y="72"/>
                  <a:pt x="9" y="74"/>
                </a:cubicBezTo>
                <a:cubicBezTo>
                  <a:pt x="5" y="78"/>
                  <a:pt x="2" y="82"/>
                  <a:pt x="2" y="86"/>
                </a:cubicBezTo>
                <a:cubicBezTo>
                  <a:pt x="2" y="91"/>
                  <a:pt x="5" y="95"/>
                  <a:pt x="10" y="98"/>
                </a:cubicBezTo>
                <a:cubicBezTo>
                  <a:pt x="18" y="101"/>
                  <a:pt x="23" y="107"/>
                  <a:pt x="23" y="115"/>
                </a:cubicBezTo>
                <a:cubicBezTo>
                  <a:pt x="23" y="123"/>
                  <a:pt x="18" y="130"/>
                  <a:pt x="9" y="132"/>
                </a:cubicBezTo>
                <a:cubicBezTo>
                  <a:pt x="5" y="136"/>
                  <a:pt x="2" y="140"/>
                  <a:pt x="2" y="144"/>
                </a:cubicBezTo>
                <a:cubicBezTo>
                  <a:pt x="2" y="148"/>
                  <a:pt x="5" y="153"/>
                  <a:pt x="10" y="156"/>
                </a:cubicBezTo>
                <a:cubicBezTo>
                  <a:pt x="18" y="159"/>
                  <a:pt x="23" y="165"/>
                  <a:pt x="23" y="173"/>
                </a:cubicBezTo>
                <a:cubicBezTo>
                  <a:pt x="23" y="181"/>
                  <a:pt x="18" y="187"/>
                  <a:pt x="9" y="190"/>
                </a:cubicBezTo>
                <a:cubicBezTo>
                  <a:pt x="5" y="193"/>
                  <a:pt x="2" y="197"/>
                  <a:pt x="2" y="202"/>
                </a:cubicBezTo>
                <a:cubicBezTo>
                  <a:pt x="2" y="206"/>
                  <a:pt x="5" y="211"/>
                  <a:pt x="10" y="214"/>
                </a:cubicBezTo>
                <a:cubicBezTo>
                  <a:pt x="18" y="217"/>
                  <a:pt x="23" y="223"/>
                  <a:pt x="23" y="231"/>
                </a:cubicBezTo>
                <a:cubicBezTo>
                  <a:pt x="23" y="238"/>
                  <a:pt x="20" y="244"/>
                  <a:pt x="12" y="247"/>
                </a:cubicBezTo>
                <a:cubicBezTo>
                  <a:pt x="7" y="253"/>
                  <a:pt x="7" y="253"/>
                  <a:pt x="7" y="253"/>
                </a:cubicBezTo>
                <a:cubicBezTo>
                  <a:pt x="0" y="259"/>
                  <a:pt x="0" y="270"/>
                  <a:pt x="7" y="277"/>
                </a:cubicBezTo>
                <a:cubicBezTo>
                  <a:pt x="13" y="283"/>
                  <a:pt x="13" y="283"/>
                  <a:pt x="13" y="283"/>
                </a:cubicBezTo>
                <a:cubicBezTo>
                  <a:pt x="16" y="286"/>
                  <a:pt x="21" y="288"/>
                  <a:pt x="25" y="288"/>
                </a:cubicBezTo>
                <a:cubicBezTo>
                  <a:pt x="29" y="288"/>
                  <a:pt x="34" y="286"/>
                  <a:pt x="37" y="283"/>
                </a:cubicBezTo>
                <a:cubicBezTo>
                  <a:pt x="44" y="276"/>
                  <a:pt x="44" y="276"/>
                  <a:pt x="44" y="276"/>
                </a:cubicBezTo>
                <a:cubicBezTo>
                  <a:pt x="48" y="269"/>
                  <a:pt x="53" y="268"/>
                  <a:pt x="59" y="268"/>
                </a:cubicBezTo>
                <a:cubicBezTo>
                  <a:pt x="67" y="268"/>
                  <a:pt x="73" y="272"/>
                  <a:pt x="76" y="281"/>
                </a:cubicBezTo>
                <a:cubicBezTo>
                  <a:pt x="80" y="285"/>
                  <a:pt x="84" y="288"/>
                  <a:pt x="88" y="288"/>
                </a:cubicBezTo>
                <a:cubicBezTo>
                  <a:pt x="93" y="288"/>
                  <a:pt x="97" y="285"/>
                  <a:pt x="100" y="281"/>
                </a:cubicBezTo>
                <a:cubicBezTo>
                  <a:pt x="103" y="272"/>
                  <a:pt x="110" y="268"/>
                  <a:pt x="117" y="268"/>
                </a:cubicBezTo>
                <a:cubicBezTo>
                  <a:pt x="125" y="268"/>
                  <a:pt x="131" y="272"/>
                  <a:pt x="134" y="281"/>
                </a:cubicBezTo>
                <a:cubicBezTo>
                  <a:pt x="137" y="285"/>
                  <a:pt x="142" y="288"/>
                  <a:pt x="146" y="288"/>
                </a:cubicBezTo>
                <a:cubicBezTo>
                  <a:pt x="151" y="288"/>
                  <a:pt x="155" y="285"/>
                  <a:pt x="158" y="281"/>
                </a:cubicBezTo>
                <a:cubicBezTo>
                  <a:pt x="161" y="272"/>
                  <a:pt x="167" y="268"/>
                  <a:pt x="175" y="268"/>
                </a:cubicBezTo>
                <a:cubicBezTo>
                  <a:pt x="183" y="268"/>
                  <a:pt x="189" y="272"/>
                  <a:pt x="192" y="281"/>
                </a:cubicBezTo>
                <a:cubicBezTo>
                  <a:pt x="195" y="285"/>
                  <a:pt x="200" y="288"/>
                  <a:pt x="204" y="288"/>
                </a:cubicBezTo>
                <a:cubicBezTo>
                  <a:pt x="208" y="288"/>
                  <a:pt x="213" y="285"/>
                  <a:pt x="216" y="281"/>
                </a:cubicBezTo>
                <a:cubicBezTo>
                  <a:pt x="219" y="272"/>
                  <a:pt x="225" y="268"/>
                  <a:pt x="233" y="268"/>
                </a:cubicBezTo>
                <a:cubicBezTo>
                  <a:pt x="240" y="268"/>
                  <a:pt x="246" y="271"/>
                  <a:pt x="249" y="279"/>
                </a:cubicBezTo>
                <a:cubicBezTo>
                  <a:pt x="254" y="283"/>
                  <a:pt x="254" y="283"/>
                  <a:pt x="254" y="283"/>
                </a:cubicBezTo>
                <a:cubicBezTo>
                  <a:pt x="257" y="286"/>
                  <a:pt x="261" y="288"/>
                  <a:pt x="266" y="288"/>
                </a:cubicBezTo>
                <a:cubicBezTo>
                  <a:pt x="270" y="288"/>
                  <a:pt x="274" y="286"/>
                  <a:pt x="278" y="283"/>
                </a:cubicBezTo>
                <a:cubicBezTo>
                  <a:pt x="284" y="277"/>
                  <a:pt x="284" y="277"/>
                  <a:pt x="284" y="277"/>
                </a:cubicBezTo>
                <a:cubicBezTo>
                  <a:pt x="291" y="270"/>
                  <a:pt x="291" y="259"/>
                  <a:pt x="284" y="253"/>
                </a:cubicBezTo>
                <a:cubicBezTo>
                  <a:pt x="277" y="245"/>
                  <a:pt x="277" y="245"/>
                  <a:pt x="277" y="245"/>
                </a:cubicBezTo>
                <a:cubicBezTo>
                  <a:pt x="271" y="242"/>
                  <a:pt x="270" y="237"/>
                  <a:pt x="270" y="231"/>
                </a:cubicBezTo>
                <a:cubicBezTo>
                  <a:pt x="270" y="223"/>
                  <a:pt x="274" y="217"/>
                  <a:pt x="283" y="214"/>
                </a:cubicBezTo>
                <a:cubicBezTo>
                  <a:pt x="287" y="211"/>
                  <a:pt x="290" y="206"/>
                  <a:pt x="290" y="202"/>
                </a:cubicBezTo>
                <a:cubicBezTo>
                  <a:pt x="290" y="197"/>
                  <a:pt x="287" y="193"/>
                  <a:pt x="283" y="190"/>
                </a:cubicBezTo>
                <a:cubicBezTo>
                  <a:pt x="275" y="187"/>
                  <a:pt x="270" y="181"/>
                  <a:pt x="270" y="173"/>
                </a:cubicBezTo>
                <a:cubicBezTo>
                  <a:pt x="270" y="165"/>
                  <a:pt x="274" y="159"/>
                  <a:pt x="282" y="156"/>
                </a:cubicBezTo>
                <a:close/>
                <a:moveTo>
                  <a:pt x="245" y="243"/>
                </a:moveTo>
                <a:cubicBezTo>
                  <a:pt x="47" y="243"/>
                  <a:pt x="47" y="243"/>
                  <a:pt x="47" y="243"/>
                </a:cubicBezTo>
                <a:cubicBezTo>
                  <a:pt x="47" y="45"/>
                  <a:pt x="47" y="45"/>
                  <a:pt x="47" y="45"/>
                </a:cubicBezTo>
                <a:cubicBezTo>
                  <a:pt x="245" y="45"/>
                  <a:pt x="245" y="45"/>
                  <a:pt x="245" y="45"/>
                </a:cubicBezTo>
                <a:lnTo>
                  <a:pt x="245" y="24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478"/>
          <p:cNvSpPr>
            <a:spLocks/>
          </p:cNvSpPr>
          <p:nvPr/>
        </p:nvSpPr>
        <p:spPr bwMode="auto">
          <a:xfrm>
            <a:off x="4619308" y="5594349"/>
            <a:ext cx="119063" cy="333375"/>
          </a:xfrm>
          <a:custGeom>
            <a:avLst/>
            <a:gdLst>
              <a:gd name="T0" fmla="*/ 71 w 102"/>
              <a:gd name="T1" fmla="*/ 97 h 288"/>
              <a:gd name="T2" fmla="*/ 71 w 102"/>
              <a:gd name="T3" fmla="*/ 13 h 288"/>
              <a:gd name="T4" fmla="*/ 60 w 102"/>
              <a:gd name="T5" fmla="*/ 0 h 288"/>
              <a:gd name="T6" fmla="*/ 42 w 102"/>
              <a:gd name="T7" fmla="*/ 0 h 288"/>
              <a:gd name="T8" fmla="*/ 31 w 102"/>
              <a:gd name="T9" fmla="*/ 13 h 288"/>
              <a:gd name="T10" fmla="*/ 31 w 102"/>
              <a:gd name="T11" fmla="*/ 97 h 288"/>
              <a:gd name="T12" fmla="*/ 0 w 102"/>
              <a:gd name="T13" fmla="*/ 142 h 288"/>
              <a:gd name="T14" fmla="*/ 0 w 102"/>
              <a:gd name="T15" fmla="*/ 269 h 288"/>
              <a:gd name="T16" fmla="*/ 19 w 102"/>
              <a:gd name="T17" fmla="*/ 288 h 288"/>
              <a:gd name="T18" fmla="*/ 83 w 102"/>
              <a:gd name="T19" fmla="*/ 288 h 288"/>
              <a:gd name="T20" fmla="*/ 102 w 102"/>
              <a:gd name="T21" fmla="*/ 269 h 288"/>
              <a:gd name="T22" fmla="*/ 102 w 102"/>
              <a:gd name="T23" fmla="*/ 142 h 288"/>
              <a:gd name="T24" fmla="*/ 71 w 102"/>
              <a:gd name="T25" fmla="*/ 97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288">
                <a:moveTo>
                  <a:pt x="71" y="97"/>
                </a:moveTo>
                <a:cubicBezTo>
                  <a:pt x="71" y="13"/>
                  <a:pt x="71" y="13"/>
                  <a:pt x="71" y="13"/>
                </a:cubicBezTo>
                <a:cubicBezTo>
                  <a:pt x="71" y="6"/>
                  <a:pt x="68" y="0"/>
                  <a:pt x="60" y="0"/>
                </a:cubicBezTo>
                <a:cubicBezTo>
                  <a:pt x="42" y="0"/>
                  <a:pt x="42" y="0"/>
                  <a:pt x="42" y="0"/>
                </a:cubicBezTo>
                <a:cubicBezTo>
                  <a:pt x="34" y="0"/>
                  <a:pt x="31" y="6"/>
                  <a:pt x="31" y="13"/>
                </a:cubicBezTo>
                <a:cubicBezTo>
                  <a:pt x="31" y="97"/>
                  <a:pt x="31" y="97"/>
                  <a:pt x="31" y="97"/>
                </a:cubicBezTo>
                <a:cubicBezTo>
                  <a:pt x="21" y="98"/>
                  <a:pt x="0" y="116"/>
                  <a:pt x="0" y="142"/>
                </a:cubicBezTo>
                <a:cubicBezTo>
                  <a:pt x="0" y="269"/>
                  <a:pt x="0" y="269"/>
                  <a:pt x="0" y="269"/>
                </a:cubicBezTo>
                <a:cubicBezTo>
                  <a:pt x="0" y="279"/>
                  <a:pt x="9" y="288"/>
                  <a:pt x="19" y="288"/>
                </a:cubicBezTo>
                <a:cubicBezTo>
                  <a:pt x="83" y="288"/>
                  <a:pt x="83" y="288"/>
                  <a:pt x="83" y="288"/>
                </a:cubicBezTo>
                <a:cubicBezTo>
                  <a:pt x="94" y="288"/>
                  <a:pt x="102" y="279"/>
                  <a:pt x="102" y="269"/>
                </a:cubicBezTo>
                <a:cubicBezTo>
                  <a:pt x="102" y="142"/>
                  <a:pt x="102" y="142"/>
                  <a:pt x="102" y="142"/>
                </a:cubicBezTo>
                <a:cubicBezTo>
                  <a:pt x="102" y="115"/>
                  <a:pt x="81" y="97"/>
                  <a:pt x="71" y="9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479"/>
          <p:cNvSpPr>
            <a:spLocks noEditPoints="1"/>
          </p:cNvSpPr>
          <p:nvPr/>
        </p:nvSpPr>
        <p:spPr bwMode="auto">
          <a:xfrm>
            <a:off x="5328921" y="5594349"/>
            <a:ext cx="119063" cy="333375"/>
          </a:xfrm>
          <a:custGeom>
            <a:avLst/>
            <a:gdLst>
              <a:gd name="T0" fmla="*/ 70 w 102"/>
              <a:gd name="T1" fmla="*/ 97 h 288"/>
              <a:gd name="T2" fmla="*/ 70 w 102"/>
              <a:gd name="T3" fmla="*/ 13 h 288"/>
              <a:gd name="T4" fmla="*/ 60 w 102"/>
              <a:gd name="T5" fmla="*/ 0 h 288"/>
              <a:gd name="T6" fmla="*/ 41 w 102"/>
              <a:gd name="T7" fmla="*/ 0 h 288"/>
              <a:gd name="T8" fmla="*/ 31 w 102"/>
              <a:gd name="T9" fmla="*/ 13 h 288"/>
              <a:gd name="T10" fmla="*/ 31 w 102"/>
              <a:gd name="T11" fmla="*/ 97 h 288"/>
              <a:gd name="T12" fmla="*/ 0 w 102"/>
              <a:gd name="T13" fmla="*/ 142 h 288"/>
              <a:gd name="T14" fmla="*/ 0 w 102"/>
              <a:gd name="T15" fmla="*/ 269 h 288"/>
              <a:gd name="T16" fmla="*/ 19 w 102"/>
              <a:gd name="T17" fmla="*/ 288 h 288"/>
              <a:gd name="T18" fmla="*/ 83 w 102"/>
              <a:gd name="T19" fmla="*/ 288 h 288"/>
              <a:gd name="T20" fmla="*/ 102 w 102"/>
              <a:gd name="T21" fmla="*/ 269 h 288"/>
              <a:gd name="T22" fmla="*/ 102 w 102"/>
              <a:gd name="T23" fmla="*/ 142 h 288"/>
              <a:gd name="T24" fmla="*/ 70 w 102"/>
              <a:gd name="T25" fmla="*/ 97 h 288"/>
              <a:gd name="T26" fmla="*/ 90 w 102"/>
              <a:gd name="T27" fmla="*/ 228 h 288"/>
              <a:gd name="T28" fmla="*/ 11 w 102"/>
              <a:gd name="T29" fmla="*/ 228 h 288"/>
              <a:gd name="T30" fmla="*/ 11 w 102"/>
              <a:gd name="T31" fmla="*/ 171 h 288"/>
              <a:gd name="T32" fmla="*/ 90 w 102"/>
              <a:gd name="T33" fmla="*/ 171 h 288"/>
              <a:gd name="T34" fmla="*/ 90 w 102"/>
              <a:gd name="T35" fmla="*/ 22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2" h="288">
                <a:moveTo>
                  <a:pt x="70" y="97"/>
                </a:moveTo>
                <a:cubicBezTo>
                  <a:pt x="70" y="13"/>
                  <a:pt x="70" y="13"/>
                  <a:pt x="70" y="13"/>
                </a:cubicBezTo>
                <a:cubicBezTo>
                  <a:pt x="70" y="6"/>
                  <a:pt x="67" y="0"/>
                  <a:pt x="60" y="0"/>
                </a:cubicBezTo>
                <a:cubicBezTo>
                  <a:pt x="41" y="0"/>
                  <a:pt x="41" y="0"/>
                  <a:pt x="41" y="0"/>
                </a:cubicBezTo>
                <a:cubicBezTo>
                  <a:pt x="34" y="0"/>
                  <a:pt x="31" y="6"/>
                  <a:pt x="31" y="13"/>
                </a:cubicBezTo>
                <a:cubicBezTo>
                  <a:pt x="31" y="97"/>
                  <a:pt x="31" y="97"/>
                  <a:pt x="31" y="97"/>
                </a:cubicBezTo>
                <a:cubicBezTo>
                  <a:pt x="20" y="98"/>
                  <a:pt x="0" y="116"/>
                  <a:pt x="0" y="142"/>
                </a:cubicBezTo>
                <a:cubicBezTo>
                  <a:pt x="0" y="269"/>
                  <a:pt x="0" y="269"/>
                  <a:pt x="0" y="269"/>
                </a:cubicBezTo>
                <a:cubicBezTo>
                  <a:pt x="0" y="279"/>
                  <a:pt x="8" y="288"/>
                  <a:pt x="19" y="288"/>
                </a:cubicBezTo>
                <a:cubicBezTo>
                  <a:pt x="83" y="288"/>
                  <a:pt x="83" y="288"/>
                  <a:pt x="83" y="288"/>
                </a:cubicBezTo>
                <a:cubicBezTo>
                  <a:pt x="93" y="288"/>
                  <a:pt x="102" y="279"/>
                  <a:pt x="102" y="269"/>
                </a:cubicBezTo>
                <a:cubicBezTo>
                  <a:pt x="102" y="142"/>
                  <a:pt x="102" y="142"/>
                  <a:pt x="102" y="142"/>
                </a:cubicBezTo>
                <a:cubicBezTo>
                  <a:pt x="102" y="115"/>
                  <a:pt x="81" y="97"/>
                  <a:pt x="70" y="97"/>
                </a:cubicBezTo>
                <a:close/>
                <a:moveTo>
                  <a:pt x="90" y="228"/>
                </a:moveTo>
                <a:cubicBezTo>
                  <a:pt x="11" y="228"/>
                  <a:pt x="11" y="228"/>
                  <a:pt x="11" y="228"/>
                </a:cubicBezTo>
                <a:cubicBezTo>
                  <a:pt x="11" y="171"/>
                  <a:pt x="11" y="171"/>
                  <a:pt x="11" y="171"/>
                </a:cubicBezTo>
                <a:cubicBezTo>
                  <a:pt x="90" y="171"/>
                  <a:pt x="90" y="171"/>
                  <a:pt x="90" y="171"/>
                </a:cubicBezTo>
                <a:lnTo>
                  <a:pt x="90" y="22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480"/>
          <p:cNvSpPr>
            <a:spLocks/>
          </p:cNvSpPr>
          <p:nvPr/>
        </p:nvSpPr>
        <p:spPr bwMode="auto">
          <a:xfrm>
            <a:off x="5921058" y="5594349"/>
            <a:ext cx="268288" cy="333375"/>
          </a:xfrm>
          <a:custGeom>
            <a:avLst/>
            <a:gdLst>
              <a:gd name="T0" fmla="*/ 231 w 231"/>
              <a:gd name="T1" fmla="*/ 0 h 288"/>
              <a:gd name="T2" fmla="*/ 0 w 231"/>
              <a:gd name="T3" fmla="*/ 0 h 288"/>
              <a:gd name="T4" fmla="*/ 99 w 231"/>
              <a:gd name="T5" fmla="*/ 114 h 288"/>
              <a:gd name="T6" fmla="*/ 99 w 231"/>
              <a:gd name="T7" fmla="*/ 243 h 288"/>
              <a:gd name="T8" fmla="*/ 46 w 231"/>
              <a:gd name="T9" fmla="*/ 288 h 288"/>
              <a:gd name="T10" fmla="*/ 185 w 231"/>
              <a:gd name="T11" fmla="*/ 288 h 288"/>
              <a:gd name="T12" fmla="*/ 132 w 231"/>
              <a:gd name="T13" fmla="*/ 243 h 288"/>
              <a:gd name="T14" fmla="*/ 132 w 231"/>
              <a:gd name="T15" fmla="*/ 114 h 288"/>
              <a:gd name="T16" fmla="*/ 231 w 231"/>
              <a:gd name="T17" fmla="*/ 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88">
                <a:moveTo>
                  <a:pt x="231" y="0"/>
                </a:moveTo>
                <a:cubicBezTo>
                  <a:pt x="0" y="0"/>
                  <a:pt x="0" y="0"/>
                  <a:pt x="0" y="0"/>
                </a:cubicBezTo>
                <a:cubicBezTo>
                  <a:pt x="0" y="58"/>
                  <a:pt x="43" y="106"/>
                  <a:pt x="99" y="114"/>
                </a:cubicBezTo>
                <a:cubicBezTo>
                  <a:pt x="99" y="243"/>
                  <a:pt x="99" y="243"/>
                  <a:pt x="99" y="243"/>
                </a:cubicBezTo>
                <a:cubicBezTo>
                  <a:pt x="68" y="248"/>
                  <a:pt x="46" y="266"/>
                  <a:pt x="46" y="288"/>
                </a:cubicBezTo>
                <a:cubicBezTo>
                  <a:pt x="185" y="288"/>
                  <a:pt x="185" y="288"/>
                  <a:pt x="185" y="288"/>
                </a:cubicBezTo>
                <a:cubicBezTo>
                  <a:pt x="185" y="266"/>
                  <a:pt x="162" y="248"/>
                  <a:pt x="132" y="243"/>
                </a:cubicBezTo>
                <a:cubicBezTo>
                  <a:pt x="132" y="114"/>
                  <a:pt x="132" y="114"/>
                  <a:pt x="132" y="114"/>
                </a:cubicBezTo>
                <a:cubicBezTo>
                  <a:pt x="188" y="106"/>
                  <a:pt x="231" y="58"/>
                  <a:pt x="231"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 name="Rectangle 484"/>
          <p:cNvSpPr>
            <a:spLocks noChangeArrowheads="1"/>
          </p:cNvSpPr>
          <p:nvPr/>
        </p:nvSpPr>
        <p:spPr bwMode="auto">
          <a:xfrm>
            <a:off x="4554221" y="4949824"/>
            <a:ext cx="195263" cy="365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 name="Rectangle 485"/>
          <p:cNvSpPr>
            <a:spLocks noChangeArrowheads="1"/>
          </p:cNvSpPr>
          <p:nvPr/>
        </p:nvSpPr>
        <p:spPr bwMode="auto">
          <a:xfrm>
            <a:off x="4554221" y="5029199"/>
            <a:ext cx="195263" cy="365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486"/>
          <p:cNvSpPr>
            <a:spLocks/>
          </p:cNvSpPr>
          <p:nvPr/>
        </p:nvSpPr>
        <p:spPr bwMode="auto">
          <a:xfrm>
            <a:off x="4554221" y="5106987"/>
            <a:ext cx="195263" cy="38100"/>
          </a:xfrm>
          <a:custGeom>
            <a:avLst/>
            <a:gdLst>
              <a:gd name="T0" fmla="*/ 169 w 169"/>
              <a:gd name="T1" fmla="*/ 0 h 32"/>
              <a:gd name="T2" fmla="*/ 0 w 169"/>
              <a:gd name="T3" fmla="*/ 0 h 32"/>
              <a:gd name="T4" fmla="*/ 0 w 169"/>
              <a:gd name="T5" fmla="*/ 32 h 32"/>
              <a:gd name="T6" fmla="*/ 130 w 169"/>
              <a:gd name="T7" fmla="*/ 32 h 32"/>
              <a:gd name="T8" fmla="*/ 169 w 169"/>
              <a:gd name="T9" fmla="*/ 18 h 32"/>
              <a:gd name="T10" fmla="*/ 169 w 169"/>
              <a:gd name="T11" fmla="*/ 0 h 32"/>
            </a:gdLst>
            <a:ahLst/>
            <a:cxnLst>
              <a:cxn ang="0">
                <a:pos x="T0" y="T1"/>
              </a:cxn>
              <a:cxn ang="0">
                <a:pos x="T2" y="T3"/>
              </a:cxn>
              <a:cxn ang="0">
                <a:pos x="T4" y="T5"/>
              </a:cxn>
              <a:cxn ang="0">
                <a:pos x="T6" y="T7"/>
              </a:cxn>
              <a:cxn ang="0">
                <a:pos x="T8" y="T9"/>
              </a:cxn>
              <a:cxn ang="0">
                <a:pos x="T10" y="T11"/>
              </a:cxn>
            </a:cxnLst>
            <a:rect l="0" t="0" r="r" b="b"/>
            <a:pathLst>
              <a:path w="169" h="32">
                <a:moveTo>
                  <a:pt x="169" y="0"/>
                </a:moveTo>
                <a:cubicBezTo>
                  <a:pt x="0" y="0"/>
                  <a:pt x="0" y="0"/>
                  <a:pt x="0" y="0"/>
                </a:cubicBezTo>
                <a:cubicBezTo>
                  <a:pt x="0" y="32"/>
                  <a:pt x="0" y="32"/>
                  <a:pt x="0" y="32"/>
                </a:cubicBezTo>
                <a:cubicBezTo>
                  <a:pt x="130" y="32"/>
                  <a:pt x="130" y="32"/>
                  <a:pt x="130" y="32"/>
                </a:cubicBezTo>
                <a:cubicBezTo>
                  <a:pt x="141" y="25"/>
                  <a:pt x="155" y="20"/>
                  <a:pt x="169" y="18"/>
                </a:cubicBezTo>
                <a:lnTo>
                  <a:pt x="169"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487"/>
          <p:cNvSpPr>
            <a:spLocks/>
          </p:cNvSpPr>
          <p:nvPr/>
        </p:nvSpPr>
        <p:spPr bwMode="auto">
          <a:xfrm>
            <a:off x="4554221" y="5186362"/>
            <a:ext cx="119063" cy="36513"/>
          </a:xfrm>
          <a:custGeom>
            <a:avLst/>
            <a:gdLst>
              <a:gd name="T0" fmla="*/ 103 w 103"/>
              <a:gd name="T1" fmla="*/ 0 h 32"/>
              <a:gd name="T2" fmla="*/ 0 w 103"/>
              <a:gd name="T3" fmla="*/ 0 h 32"/>
              <a:gd name="T4" fmla="*/ 0 w 103"/>
              <a:gd name="T5" fmla="*/ 32 h 32"/>
              <a:gd name="T6" fmla="*/ 102 w 103"/>
              <a:gd name="T7" fmla="*/ 32 h 32"/>
              <a:gd name="T8" fmla="*/ 100 w 103"/>
              <a:gd name="T9" fmla="*/ 18 h 32"/>
              <a:gd name="T10" fmla="*/ 103 w 103"/>
              <a:gd name="T11" fmla="*/ 0 h 32"/>
            </a:gdLst>
            <a:ahLst/>
            <a:cxnLst>
              <a:cxn ang="0">
                <a:pos x="T0" y="T1"/>
              </a:cxn>
              <a:cxn ang="0">
                <a:pos x="T2" y="T3"/>
              </a:cxn>
              <a:cxn ang="0">
                <a:pos x="T4" y="T5"/>
              </a:cxn>
              <a:cxn ang="0">
                <a:pos x="T6" y="T7"/>
              </a:cxn>
              <a:cxn ang="0">
                <a:pos x="T8" y="T9"/>
              </a:cxn>
              <a:cxn ang="0">
                <a:pos x="T10" y="T11"/>
              </a:cxn>
            </a:cxnLst>
            <a:rect l="0" t="0" r="r" b="b"/>
            <a:pathLst>
              <a:path w="103" h="32">
                <a:moveTo>
                  <a:pt x="103" y="0"/>
                </a:moveTo>
                <a:cubicBezTo>
                  <a:pt x="0" y="0"/>
                  <a:pt x="0" y="0"/>
                  <a:pt x="0" y="0"/>
                </a:cubicBezTo>
                <a:cubicBezTo>
                  <a:pt x="0" y="32"/>
                  <a:pt x="0" y="32"/>
                  <a:pt x="0" y="32"/>
                </a:cubicBezTo>
                <a:cubicBezTo>
                  <a:pt x="102" y="32"/>
                  <a:pt x="102" y="32"/>
                  <a:pt x="102" y="32"/>
                </a:cubicBezTo>
                <a:cubicBezTo>
                  <a:pt x="101" y="28"/>
                  <a:pt x="100" y="23"/>
                  <a:pt x="100" y="18"/>
                </a:cubicBezTo>
                <a:cubicBezTo>
                  <a:pt x="100" y="12"/>
                  <a:pt x="101" y="6"/>
                  <a:pt x="103"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488"/>
          <p:cNvSpPr>
            <a:spLocks/>
          </p:cNvSpPr>
          <p:nvPr/>
        </p:nvSpPr>
        <p:spPr bwMode="auto">
          <a:xfrm>
            <a:off x="4697096" y="4926012"/>
            <a:ext cx="192088" cy="333375"/>
          </a:xfrm>
          <a:custGeom>
            <a:avLst/>
            <a:gdLst>
              <a:gd name="T0" fmla="*/ 81 w 165"/>
              <a:gd name="T1" fmla="*/ 19 h 287"/>
              <a:gd name="T2" fmla="*/ 81 w 165"/>
              <a:gd name="T3" fmla="*/ 202 h 287"/>
              <a:gd name="T4" fmla="*/ 56 w 165"/>
              <a:gd name="T5" fmla="*/ 197 h 287"/>
              <a:gd name="T6" fmla="*/ 0 w 165"/>
              <a:gd name="T7" fmla="*/ 242 h 287"/>
              <a:gd name="T8" fmla="*/ 56 w 165"/>
              <a:gd name="T9" fmla="*/ 287 h 287"/>
              <a:gd name="T10" fmla="*/ 112 w 165"/>
              <a:gd name="T11" fmla="*/ 243 h 287"/>
              <a:gd name="T12" fmla="*/ 112 w 165"/>
              <a:gd name="T13" fmla="*/ 243 h 287"/>
              <a:gd name="T14" fmla="*/ 112 w 165"/>
              <a:gd name="T15" fmla="*/ 72 h 287"/>
              <a:gd name="T16" fmla="*/ 165 w 165"/>
              <a:gd name="T17" fmla="*/ 59 h 287"/>
              <a:gd name="T18" fmla="*/ 165 w 165"/>
              <a:gd name="T19" fmla="*/ 0 h 287"/>
              <a:gd name="T20" fmla="*/ 82 w 165"/>
              <a:gd name="T21" fmla="*/ 19 h 287"/>
              <a:gd name="T22" fmla="*/ 81 w 165"/>
              <a:gd name="T23" fmla="*/ 1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5" h="287">
                <a:moveTo>
                  <a:pt x="81" y="19"/>
                </a:moveTo>
                <a:cubicBezTo>
                  <a:pt x="81" y="202"/>
                  <a:pt x="81" y="202"/>
                  <a:pt x="81" y="202"/>
                </a:cubicBezTo>
                <a:cubicBezTo>
                  <a:pt x="73" y="199"/>
                  <a:pt x="65" y="197"/>
                  <a:pt x="56" y="197"/>
                </a:cubicBezTo>
                <a:cubicBezTo>
                  <a:pt x="25" y="197"/>
                  <a:pt x="0" y="217"/>
                  <a:pt x="0" y="242"/>
                </a:cubicBezTo>
                <a:cubicBezTo>
                  <a:pt x="0" y="267"/>
                  <a:pt x="25" y="287"/>
                  <a:pt x="56" y="287"/>
                </a:cubicBezTo>
                <a:cubicBezTo>
                  <a:pt x="87" y="287"/>
                  <a:pt x="112" y="267"/>
                  <a:pt x="112" y="243"/>
                </a:cubicBezTo>
                <a:cubicBezTo>
                  <a:pt x="112" y="243"/>
                  <a:pt x="112" y="243"/>
                  <a:pt x="112" y="243"/>
                </a:cubicBezTo>
                <a:cubicBezTo>
                  <a:pt x="112" y="72"/>
                  <a:pt x="112" y="72"/>
                  <a:pt x="112" y="72"/>
                </a:cubicBezTo>
                <a:cubicBezTo>
                  <a:pt x="165" y="59"/>
                  <a:pt x="165" y="59"/>
                  <a:pt x="165" y="59"/>
                </a:cubicBezTo>
                <a:cubicBezTo>
                  <a:pt x="165" y="0"/>
                  <a:pt x="165" y="0"/>
                  <a:pt x="165" y="0"/>
                </a:cubicBezTo>
                <a:cubicBezTo>
                  <a:pt x="82" y="19"/>
                  <a:pt x="82" y="19"/>
                  <a:pt x="82" y="19"/>
                </a:cubicBezTo>
                <a:lnTo>
                  <a:pt x="81" y="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489"/>
          <p:cNvSpPr>
            <a:spLocks/>
          </p:cNvSpPr>
          <p:nvPr/>
        </p:nvSpPr>
        <p:spPr bwMode="auto">
          <a:xfrm>
            <a:off x="3882708" y="2362199"/>
            <a:ext cx="117475" cy="117475"/>
          </a:xfrm>
          <a:custGeom>
            <a:avLst/>
            <a:gdLst>
              <a:gd name="T0" fmla="*/ 74 w 74"/>
              <a:gd name="T1" fmla="*/ 31 h 74"/>
              <a:gd name="T2" fmla="*/ 74 w 74"/>
              <a:gd name="T3" fmla="*/ 0 h 74"/>
              <a:gd name="T4" fmla="*/ 0 w 74"/>
              <a:gd name="T5" fmla="*/ 0 h 74"/>
              <a:gd name="T6" fmla="*/ 0 w 74"/>
              <a:gd name="T7" fmla="*/ 74 h 74"/>
              <a:gd name="T8" fmla="*/ 48 w 74"/>
              <a:gd name="T9" fmla="*/ 74 h 74"/>
              <a:gd name="T10" fmla="*/ 51 w 74"/>
              <a:gd name="T11" fmla="*/ 68 h 74"/>
              <a:gd name="T12" fmla="*/ 74 w 74"/>
              <a:gd name="T13" fmla="*/ 31 h 74"/>
            </a:gdLst>
            <a:ahLst/>
            <a:cxnLst>
              <a:cxn ang="0">
                <a:pos x="T0" y="T1"/>
              </a:cxn>
              <a:cxn ang="0">
                <a:pos x="T2" y="T3"/>
              </a:cxn>
              <a:cxn ang="0">
                <a:pos x="T4" y="T5"/>
              </a:cxn>
              <a:cxn ang="0">
                <a:pos x="T6" y="T7"/>
              </a:cxn>
              <a:cxn ang="0">
                <a:pos x="T8" y="T9"/>
              </a:cxn>
              <a:cxn ang="0">
                <a:pos x="T10" y="T11"/>
              </a:cxn>
              <a:cxn ang="0">
                <a:pos x="T12" y="T13"/>
              </a:cxn>
            </a:cxnLst>
            <a:rect l="0" t="0" r="r" b="b"/>
            <a:pathLst>
              <a:path w="74" h="74">
                <a:moveTo>
                  <a:pt x="74" y="31"/>
                </a:moveTo>
                <a:lnTo>
                  <a:pt x="74" y="0"/>
                </a:lnTo>
                <a:lnTo>
                  <a:pt x="0" y="0"/>
                </a:lnTo>
                <a:lnTo>
                  <a:pt x="0" y="74"/>
                </a:lnTo>
                <a:lnTo>
                  <a:pt x="48" y="74"/>
                </a:lnTo>
                <a:lnTo>
                  <a:pt x="51" y="68"/>
                </a:lnTo>
                <a:lnTo>
                  <a:pt x="74" y="3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490"/>
          <p:cNvSpPr>
            <a:spLocks/>
          </p:cNvSpPr>
          <p:nvPr/>
        </p:nvSpPr>
        <p:spPr bwMode="auto">
          <a:xfrm>
            <a:off x="4103371" y="2362199"/>
            <a:ext cx="115888" cy="117475"/>
          </a:xfrm>
          <a:custGeom>
            <a:avLst/>
            <a:gdLst>
              <a:gd name="T0" fmla="*/ 49 w 100"/>
              <a:gd name="T1" fmla="*/ 0 h 101"/>
              <a:gd name="T2" fmla="*/ 0 w 100"/>
              <a:gd name="T3" fmla="*/ 39 h 101"/>
              <a:gd name="T4" fmla="*/ 32 w 100"/>
              <a:gd name="T5" fmla="*/ 92 h 101"/>
              <a:gd name="T6" fmla="*/ 36 w 100"/>
              <a:gd name="T7" fmla="*/ 100 h 101"/>
              <a:gd name="T8" fmla="*/ 49 w 100"/>
              <a:gd name="T9" fmla="*/ 101 h 101"/>
              <a:gd name="T10" fmla="*/ 100 w 100"/>
              <a:gd name="T11" fmla="*/ 51 h 101"/>
              <a:gd name="T12" fmla="*/ 49 w 100"/>
              <a:gd name="T13" fmla="*/ 0 h 101"/>
            </a:gdLst>
            <a:ahLst/>
            <a:cxnLst>
              <a:cxn ang="0">
                <a:pos x="T0" y="T1"/>
              </a:cxn>
              <a:cxn ang="0">
                <a:pos x="T2" y="T3"/>
              </a:cxn>
              <a:cxn ang="0">
                <a:pos x="T4" y="T5"/>
              </a:cxn>
              <a:cxn ang="0">
                <a:pos x="T6" y="T7"/>
              </a:cxn>
              <a:cxn ang="0">
                <a:pos x="T8" y="T9"/>
              </a:cxn>
              <a:cxn ang="0">
                <a:pos x="T10" y="T11"/>
              </a:cxn>
              <a:cxn ang="0">
                <a:pos x="T12" y="T13"/>
              </a:cxn>
            </a:cxnLst>
            <a:rect l="0" t="0" r="r" b="b"/>
            <a:pathLst>
              <a:path w="100" h="101">
                <a:moveTo>
                  <a:pt x="49" y="0"/>
                </a:moveTo>
                <a:cubicBezTo>
                  <a:pt x="25" y="0"/>
                  <a:pt x="5" y="17"/>
                  <a:pt x="0" y="39"/>
                </a:cubicBezTo>
                <a:cubicBezTo>
                  <a:pt x="32" y="92"/>
                  <a:pt x="32" y="92"/>
                  <a:pt x="32" y="92"/>
                </a:cubicBezTo>
                <a:cubicBezTo>
                  <a:pt x="36" y="100"/>
                  <a:pt x="36" y="100"/>
                  <a:pt x="36" y="100"/>
                </a:cubicBezTo>
                <a:cubicBezTo>
                  <a:pt x="40" y="101"/>
                  <a:pt x="45" y="101"/>
                  <a:pt x="49" y="101"/>
                </a:cubicBezTo>
                <a:cubicBezTo>
                  <a:pt x="77" y="101"/>
                  <a:pt x="100" y="79"/>
                  <a:pt x="100" y="51"/>
                </a:cubicBezTo>
                <a:cubicBezTo>
                  <a:pt x="100" y="23"/>
                  <a:pt x="77" y="0"/>
                  <a:pt x="49"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491"/>
          <p:cNvSpPr>
            <a:spLocks/>
          </p:cNvSpPr>
          <p:nvPr/>
        </p:nvSpPr>
        <p:spPr bwMode="auto">
          <a:xfrm>
            <a:off x="3981133" y="2362199"/>
            <a:ext cx="141288" cy="117475"/>
          </a:xfrm>
          <a:custGeom>
            <a:avLst/>
            <a:gdLst>
              <a:gd name="T0" fmla="*/ 45 w 89"/>
              <a:gd name="T1" fmla="*/ 0 h 74"/>
              <a:gd name="T2" fmla="*/ 0 w 89"/>
              <a:gd name="T3" fmla="*/ 74 h 74"/>
              <a:gd name="T4" fmla="*/ 89 w 89"/>
              <a:gd name="T5" fmla="*/ 74 h 74"/>
              <a:gd name="T6" fmla="*/ 45 w 89"/>
              <a:gd name="T7" fmla="*/ 0 h 74"/>
            </a:gdLst>
            <a:ahLst/>
            <a:cxnLst>
              <a:cxn ang="0">
                <a:pos x="T0" y="T1"/>
              </a:cxn>
              <a:cxn ang="0">
                <a:pos x="T2" y="T3"/>
              </a:cxn>
              <a:cxn ang="0">
                <a:pos x="T4" y="T5"/>
              </a:cxn>
              <a:cxn ang="0">
                <a:pos x="T6" y="T7"/>
              </a:cxn>
            </a:cxnLst>
            <a:rect l="0" t="0" r="r" b="b"/>
            <a:pathLst>
              <a:path w="89" h="74">
                <a:moveTo>
                  <a:pt x="45" y="0"/>
                </a:moveTo>
                <a:lnTo>
                  <a:pt x="0" y="74"/>
                </a:lnTo>
                <a:lnTo>
                  <a:pt x="89" y="74"/>
                </a:lnTo>
                <a:lnTo>
                  <a:pt x="45"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496"/>
          <p:cNvSpPr>
            <a:spLocks noEditPoints="1"/>
          </p:cNvSpPr>
          <p:nvPr/>
        </p:nvSpPr>
        <p:spPr bwMode="auto">
          <a:xfrm>
            <a:off x="5220971" y="1598612"/>
            <a:ext cx="333375" cy="307975"/>
          </a:xfrm>
          <a:custGeom>
            <a:avLst/>
            <a:gdLst>
              <a:gd name="T0" fmla="*/ 229 w 288"/>
              <a:gd name="T1" fmla="*/ 0 h 266"/>
              <a:gd name="T2" fmla="*/ 58 w 288"/>
              <a:gd name="T3" fmla="*/ 0 h 266"/>
              <a:gd name="T4" fmla="*/ 0 w 288"/>
              <a:gd name="T5" fmla="*/ 59 h 266"/>
              <a:gd name="T6" fmla="*/ 0 w 288"/>
              <a:gd name="T7" fmla="*/ 208 h 266"/>
              <a:gd name="T8" fmla="*/ 58 w 288"/>
              <a:gd name="T9" fmla="*/ 266 h 266"/>
              <a:gd name="T10" fmla="*/ 229 w 288"/>
              <a:gd name="T11" fmla="*/ 266 h 266"/>
              <a:gd name="T12" fmla="*/ 288 w 288"/>
              <a:gd name="T13" fmla="*/ 208 h 266"/>
              <a:gd name="T14" fmla="*/ 288 w 288"/>
              <a:gd name="T15" fmla="*/ 59 h 266"/>
              <a:gd name="T16" fmla="*/ 229 w 288"/>
              <a:gd name="T17" fmla="*/ 0 h 266"/>
              <a:gd name="T18" fmla="*/ 255 w 288"/>
              <a:gd name="T19" fmla="*/ 208 h 266"/>
              <a:gd name="T20" fmla="*/ 229 w 288"/>
              <a:gd name="T21" fmla="*/ 233 h 266"/>
              <a:gd name="T22" fmla="*/ 58 w 288"/>
              <a:gd name="T23" fmla="*/ 233 h 266"/>
              <a:gd name="T24" fmla="*/ 33 w 288"/>
              <a:gd name="T25" fmla="*/ 208 h 266"/>
              <a:gd name="T26" fmla="*/ 33 w 288"/>
              <a:gd name="T27" fmla="*/ 59 h 266"/>
              <a:gd name="T28" fmla="*/ 58 w 288"/>
              <a:gd name="T29" fmla="*/ 33 h 266"/>
              <a:gd name="T30" fmla="*/ 229 w 288"/>
              <a:gd name="T31" fmla="*/ 33 h 266"/>
              <a:gd name="T32" fmla="*/ 255 w 288"/>
              <a:gd name="T33" fmla="*/ 59 h 266"/>
              <a:gd name="T34" fmla="*/ 255 w 288"/>
              <a:gd name="T35" fmla="*/ 208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66">
                <a:moveTo>
                  <a:pt x="229" y="0"/>
                </a:moveTo>
                <a:cubicBezTo>
                  <a:pt x="58" y="0"/>
                  <a:pt x="58" y="0"/>
                  <a:pt x="58" y="0"/>
                </a:cubicBezTo>
                <a:cubicBezTo>
                  <a:pt x="26" y="0"/>
                  <a:pt x="0" y="27"/>
                  <a:pt x="0" y="59"/>
                </a:cubicBezTo>
                <a:cubicBezTo>
                  <a:pt x="0" y="208"/>
                  <a:pt x="0" y="208"/>
                  <a:pt x="0" y="208"/>
                </a:cubicBezTo>
                <a:cubicBezTo>
                  <a:pt x="0" y="240"/>
                  <a:pt x="26" y="266"/>
                  <a:pt x="58" y="266"/>
                </a:cubicBezTo>
                <a:cubicBezTo>
                  <a:pt x="229" y="266"/>
                  <a:pt x="229" y="266"/>
                  <a:pt x="229" y="266"/>
                </a:cubicBezTo>
                <a:cubicBezTo>
                  <a:pt x="262" y="266"/>
                  <a:pt x="288" y="240"/>
                  <a:pt x="288" y="208"/>
                </a:cubicBezTo>
                <a:cubicBezTo>
                  <a:pt x="288" y="59"/>
                  <a:pt x="288" y="59"/>
                  <a:pt x="288" y="59"/>
                </a:cubicBezTo>
                <a:cubicBezTo>
                  <a:pt x="288" y="27"/>
                  <a:pt x="262" y="0"/>
                  <a:pt x="229" y="0"/>
                </a:cubicBezTo>
                <a:close/>
                <a:moveTo>
                  <a:pt x="255" y="208"/>
                </a:moveTo>
                <a:cubicBezTo>
                  <a:pt x="255" y="222"/>
                  <a:pt x="243" y="233"/>
                  <a:pt x="229" y="233"/>
                </a:cubicBezTo>
                <a:cubicBezTo>
                  <a:pt x="58" y="233"/>
                  <a:pt x="58" y="233"/>
                  <a:pt x="58" y="233"/>
                </a:cubicBezTo>
                <a:cubicBezTo>
                  <a:pt x="44" y="233"/>
                  <a:pt x="33" y="222"/>
                  <a:pt x="33" y="208"/>
                </a:cubicBezTo>
                <a:cubicBezTo>
                  <a:pt x="33" y="59"/>
                  <a:pt x="33" y="59"/>
                  <a:pt x="33" y="59"/>
                </a:cubicBezTo>
                <a:cubicBezTo>
                  <a:pt x="33" y="45"/>
                  <a:pt x="44" y="33"/>
                  <a:pt x="58" y="33"/>
                </a:cubicBezTo>
                <a:cubicBezTo>
                  <a:pt x="229" y="33"/>
                  <a:pt x="229" y="33"/>
                  <a:pt x="229" y="33"/>
                </a:cubicBezTo>
                <a:cubicBezTo>
                  <a:pt x="243" y="33"/>
                  <a:pt x="255" y="45"/>
                  <a:pt x="255" y="59"/>
                </a:cubicBezTo>
                <a:lnTo>
                  <a:pt x="255" y="20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497"/>
          <p:cNvSpPr>
            <a:spLocks/>
          </p:cNvSpPr>
          <p:nvPr/>
        </p:nvSpPr>
        <p:spPr bwMode="auto">
          <a:xfrm>
            <a:off x="5311458" y="1711324"/>
            <a:ext cx="153988" cy="95250"/>
          </a:xfrm>
          <a:custGeom>
            <a:avLst/>
            <a:gdLst>
              <a:gd name="T0" fmla="*/ 49 w 97"/>
              <a:gd name="T1" fmla="*/ 60 h 60"/>
              <a:gd name="T2" fmla="*/ 97 w 97"/>
              <a:gd name="T3" fmla="*/ 0 h 60"/>
              <a:gd name="T4" fmla="*/ 0 w 97"/>
              <a:gd name="T5" fmla="*/ 0 h 60"/>
              <a:gd name="T6" fmla="*/ 49 w 97"/>
              <a:gd name="T7" fmla="*/ 60 h 60"/>
            </a:gdLst>
            <a:ahLst/>
            <a:cxnLst>
              <a:cxn ang="0">
                <a:pos x="T0" y="T1"/>
              </a:cxn>
              <a:cxn ang="0">
                <a:pos x="T2" y="T3"/>
              </a:cxn>
              <a:cxn ang="0">
                <a:pos x="T4" y="T5"/>
              </a:cxn>
              <a:cxn ang="0">
                <a:pos x="T6" y="T7"/>
              </a:cxn>
            </a:cxnLst>
            <a:rect l="0" t="0" r="r" b="b"/>
            <a:pathLst>
              <a:path w="97" h="60">
                <a:moveTo>
                  <a:pt x="49" y="60"/>
                </a:moveTo>
                <a:lnTo>
                  <a:pt x="97" y="0"/>
                </a:lnTo>
                <a:lnTo>
                  <a:pt x="0" y="0"/>
                </a:lnTo>
                <a:lnTo>
                  <a:pt x="49" y="6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 name="Rectangle 498"/>
          <p:cNvSpPr>
            <a:spLocks noChangeArrowheads="1"/>
          </p:cNvSpPr>
          <p:nvPr/>
        </p:nvSpPr>
        <p:spPr bwMode="auto">
          <a:xfrm>
            <a:off x="3214371" y="1590674"/>
            <a:ext cx="334963" cy="381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 name="Rectangle 499"/>
          <p:cNvSpPr>
            <a:spLocks noChangeArrowheads="1"/>
          </p:cNvSpPr>
          <p:nvPr/>
        </p:nvSpPr>
        <p:spPr bwMode="auto">
          <a:xfrm>
            <a:off x="3214371" y="1685924"/>
            <a:ext cx="334963" cy="365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 name="Rectangle 500"/>
          <p:cNvSpPr>
            <a:spLocks noChangeArrowheads="1"/>
          </p:cNvSpPr>
          <p:nvPr/>
        </p:nvSpPr>
        <p:spPr bwMode="auto">
          <a:xfrm>
            <a:off x="3214371" y="1779587"/>
            <a:ext cx="334963" cy="365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 name="Rectangle 501"/>
          <p:cNvSpPr>
            <a:spLocks noChangeArrowheads="1"/>
          </p:cNvSpPr>
          <p:nvPr/>
        </p:nvSpPr>
        <p:spPr bwMode="auto">
          <a:xfrm>
            <a:off x="3214371" y="1873249"/>
            <a:ext cx="334963" cy="365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 name="Rectangle 502"/>
          <p:cNvSpPr>
            <a:spLocks noChangeArrowheads="1"/>
          </p:cNvSpPr>
          <p:nvPr/>
        </p:nvSpPr>
        <p:spPr bwMode="auto">
          <a:xfrm>
            <a:off x="3993833" y="1698624"/>
            <a:ext cx="111125" cy="1111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 name="Rectangle 503"/>
          <p:cNvSpPr>
            <a:spLocks noChangeArrowheads="1"/>
          </p:cNvSpPr>
          <p:nvPr/>
        </p:nvSpPr>
        <p:spPr bwMode="auto">
          <a:xfrm>
            <a:off x="4135121" y="1698624"/>
            <a:ext cx="26988" cy="1111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 name="Rectangle 504"/>
          <p:cNvSpPr>
            <a:spLocks noChangeArrowheads="1"/>
          </p:cNvSpPr>
          <p:nvPr/>
        </p:nvSpPr>
        <p:spPr bwMode="auto">
          <a:xfrm>
            <a:off x="4192271" y="1668462"/>
            <a:ext cx="25400" cy="1714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 name="Rectangle 505"/>
          <p:cNvSpPr>
            <a:spLocks noChangeArrowheads="1"/>
          </p:cNvSpPr>
          <p:nvPr/>
        </p:nvSpPr>
        <p:spPr bwMode="auto">
          <a:xfrm>
            <a:off x="3938271" y="1698624"/>
            <a:ext cx="25400" cy="1111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 name="Rectangle 506"/>
          <p:cNvSpPr>
            <a:spLocks noChangeArrowheads="1"/>
          </p:cNvSpPr>
          <p:nvPr/>
        </p:nvSpPr>
        <p:spPr bwMode="auto">
          <a:xfrm>
            <a:off x="3882708" y="1668462"/>
            <a:ext cx="25400" cy="1714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507"/>
          <p:cNvSpPr>
            <a:spLocks noEditPoints="1"/>
          </p:cNvSpPr>
          <p:nvPr/>
        </p:nvSpPr>
        <p:spPr bwMode="auto">
          <a:xfrm>
            <a:off x="4551046" y="1627187"/>
            <a:ext cx="334963" cy="250825"/>
          </a:xfrm>
          <a:custGeom>
            <a:avLst/>
            <a:gdLst>
              <a:gd name="T0" fmla="*/ 0 w 211"/>
              <a:gd name="T1" fmla="*/ 0 h 158"/>
              <a:gd name="T2" fmla="*/ 0 w 211"/>
              <a:gd name="T3" fmla="*/ 158 h 158"/>
              <a:gd name="T4" fmla="*/ 211 w 211"/>
              <a:gd name="T5" fmla="*/ 158 h 158"/>
              <a:gd name="T6" fmla="*/ 211 w 211"/>
              <a:gd name="T7" fmla="*/ 0 h 158"/>
              <a:gd name="T8" fmla="*/ 0 w 211"/>
              <a:gd name="T9" fmla="*/ 0 h 158"/>
              <a:gd name="T10" fmla="*/ 129 w 211"/>
              <a:gd name="T11" fmla="*/ 18 h 158"/>
              <a:gd name="T12" fmla="*/ 129 w 211"/>
              <a:gd name="T13" fmla="*/ 140 h 158"/>
              <a:gd name="T14" fmla="*/ 81 w 211"/>
              <a:gd name="T15" fmla="*/ 140 h 158"/>
              <a:gd name="T16" fmla="*/ 81 w 211"/>
              <a:gd name="T17" fmla="*/ 18 h 158"/>
              <a:gd name="T18" fmla="*/ 129 w 211"/>
              <a:gd name="T19" fmla="*/ 18 h 158"/>
              <a:gd name="T20" fmla="*/ 18 w 211"/>
              <a:gd name="T21" fmla="*/ 18 h 158"/>
              <a:gd name="T22" fmla="*/ 64 w 211"/>
              <a:gd name="T23" fmla="*/ 18 h 158"/>
              <a:gd name="T24" fmla="*/ 64 w 211"/>
              <a:gd name="T25" fmla="*/ 140 h 158"/>
              <a:gd name="T26" fmla="*/ 18 w 211"/>
              <a:gd name="T27" fmla="*/ 140 h 158"/>
              <a:gd name="T28" fmla="*/ 18 w 211"/>
              <a:gd name="T29" fmla="*/ 18 h 158"/>
              <a:gd name="T30" fmla="*/ 193 w 211"/>
              <a:gd name="T31" fmla="*/ 140 h 158"/>
              <a:gd name="T32" fmla="*/ 147 w 211"/>
              <a:gd name="T33" fmla="*/ 140 h 158"/>
              <a:gd name="T34" fmla="*/ 147 w 211"/>
              <a:gd name="T35" fmla="*/ 18 h 158"/>
              <a:gd name="T36" fmla="*/ 193 w 211"/>
              <a:gd name="T37" fmla="*/ 18 h 158"/>
              <a:gd name="T38" fmla="*/ 193 w 211"/>
              <a:gd name="T39" fmla="*/ 14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1" h="158">
                <a:moveTo>
                  <a:pt x="0" y="0"/>
                </a:moveTo>
                <a:lnTo>
                  <a:pt x="0" y="158"/>
                </a:lnTo>
                <a:lnTo>
                  <a:pt x="211" y="158"/>
                </a:lnTo>
                <a:lnTo>
                  <a:pt x="211" y="0"/>
                </a:lnTo>
                <a:lnTo>
                  <a:pt x="0" y="0"/>
                </a:lnTo>
                <a:close/>
                <a:moveTo>
                  <a:pt x="129" y="18"/>
                </a:moveTo>
                <a:lnTo>
                  <a:pt x="129" y="140"/>
                </a:lnTo>
                <a:lnTo>
                  <a:pt x="81" y="140"/>
                </a:lnTo>
                <a:lnTo>
                  <a:pt x="81" y="18"/>
                </a:lnTo>
                <a:lnTo>
                  <a:pt x="129" y="18"/>
                </a:lnTo>
                <a:close/>
                <a:moveTo>
                  <a:pt x="18" y="18"/>
                </a:moveTo>
                <a:lnTo>
                  <a:pt x="64" y="18"/>
                </a:lnTo>
                <a:lnTo>
                  <a:pt x="64" y="140"/>
                </a:lnTo>
                <a:lnTo>
                  <a:pt x="18" y="140"/>
                </a:lnTo>
                <a:lnTo>
                  <a:pt x="18" y="18"/>
                </a:lnTo>
                <a:close/>
                <a:moveTo>
                  <a:pt x="193" y="140"/>
                </a:moveTo>
                <a:lnTo>
                  <a:pt x="147" y="140"/>
                </a:lnTo>
                <a:lnTo>
                  <a:pt x="147" y="18"/>
                </a:lnTo>
                <a:lnTo>
                  <a:pt x="193" y="18"/>
                </a:lnTo>
                <a:lnTo>
                  <a:pt x="193" y="14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516"/>
          <p:cNvSpPr>
            <a:spLocks noEditPoints="1"/>
          </p:cNvSpPr>
          <p:nvPr/>
        </p:nvSpPr>
        <p:spPr bwMode="auto">
          <a:xfrm>
            <a:off x="3215958" y="2254249"/>
            <a:ext cx="331788" cy="333375"/>
          </a:xfrm>
          <a:custGeom>
            <a:avLst/>
            <a:gdLst>
              <a:gd name="T0" fmla="*/ 286 w 286"/>
              <a:gd name="T1" fmla="*/ 131 h 288"/>
              <a:gd name="T2" fmla="*/ 259 w 286"/>
              <a:gd name="T3" fmla="*/ 131 h 288"/>
              <a:gd name="T4" fmla="*/ 155 w 286"/>
              <a:gd name="T5" fmla="*/ 26 h 288"/>
              <a:gd name="T6" fmla="*/ 155 w 286"/>
              <a:gd name="T7" fmla="*/ 0 h 288"/>
              <a:gd name="T8" fmla="*/ 131 w 286"/>
              <a:gd name="T9" fmla="*/ 0 h 288"/>
              <a:gd name="T10" fmla="*/ 131 w 286"/>
              <a:gd name="T11" fmla="*/ 26 h 288"/>
              <a:gd name="T12" fmla="*/ 27 w 286"/>
              <a:gd name="T13" fmla="*/ 131 h 288"/>
              <a:gd name="T14" fmla="*/ 0 w 286"/>
              <a:gd name="T15" fmla="*/ 131 h 288"/>
              <a:gd name="T16" fmla="*/ 0 w 286"/>
              <a:gd name="T17" fmla="*/ 155 h 288"/>
              <a:gd name="T18" fmla="*/ 28 w 286"/>
              <a:gd name="T19" fmla="*/ 155 h 288"/>
              <a:gd name="T20" fmla="*/ 131 w 286"/>
              <a:gd name="T21" fmla="*/ 258 h 288"/>
              <a:gd name="T22" fmla="*/ 131 w 286"/>
              <a:gd name="T23" fmla="*/ 288 h 288"/>
              <a:gd name="T24" fmla="*/ 155 w 286"/>
              <a:gd name="T25" fmla="*/ 288 h 288"/>
              <a:gd name="T26" fmla="*/ 155 w 286"/>
              <a:gd name="T27" fmla="*/ 258 h 288"/>
              <a:gd name="T28" fmla="*/ 259 w 286"/>
              <a:gd name="T29" fmla="*/ 155 h 288"/>
              <a:gd name="T30" fmla="*/ 286 w 286"/>
              <a:gd name="T31" fmla="*/ 155 h 288"/>
              <a:gd name="T32" fmla="*/ 286 w 286"/>
              <a:gd name="T33" fmla="*/ 131 h 288"/>
              <a:gd name="T34" fmla="*/ 235 w 286"/>
              <a:gd name="T35" fmla="*/ 131 h 288"/>
              <a:gd name="T36" fmla="*/ 155 w 286"/>
              <a:gd name="T37" fmla="*/ 131 h 288"/>
              <a:gd name="T38" fmla="*/ 155 w 286"/>
              <a:gd name="T39" fmla="*/ 50 h 288"/>
              <a:gd name="T40" fmla="*/ 235 w 286"/>
              <a:gd name="T41" fmla="*/ 131 h 288"/>
              <a:gd name="T42" fmla="*/ 131 w 286"/>
              <a:gd name="T43" fmla="*/ 50 h 288"/>
              <a:gd name="T44" fmla="*/ 131 w 286"/>
              <a:gd name="T45" fmla="*/ 131 h 288"/>
              <a:gd name="T46" fmla="*/ 51 w 286"/>
              <a:gd name="T47" fmla="*/ 131 h 288"/>
              <a:gd name="T48" fmla="*/ 131 w 286"/>
              <a:gd name="T49" fmla="*/ 50 h 288"/>
              <a:gd name="T50" fmla="*/ 52 w 286"/>
              <a:gd name="T51" fmla="*/ 155 h 288"/>
              <a:gd name="T52" fmla="*/ 131 w 286"/>
              <a:gd name="T53" fmla="*/ 155 h 288"/>
              <a:gd name="T54" fmla="*/ 131 w 286"/>
              <a:gd name="T55" fmla="*/ 234 h 288"/>
              <a:gd name="T56" fmla="*/ 52 w 286"/>
              <a:gd name="T57" fmla="*/ 155 h 288"/>
              <a:gd name="T58" fmla="*/ 155 w 286"/>
              <a:gd name="T59" fmla="*/ 234 h 288"/>
              <a:gd name="T60" fmla="*/ 155 w 286"/>
              <a:gd name="T61" fmla="*/ 155 h 288"/>
              <a:gd name="T62" fmla="*/ 235 w 286"/>
              <a:gd name="T63" fmla="*/ 155 h 288"/>
              <a:gd name="T64" fmla="*/ 155 w 286"/>
              <a:gd name="T65" fmla="*/ 23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6" h="288">
                <a:moveTo>
                  <a:pt x="286" y="131"/>
                </a:moveTo>
                <a:cubicBezTo>
                  <a:pt x="259" y="131"/>
                  <a:pt x="259" y="131"/>
                  <a:pt x="259" y="131"/>
                </a:cubicBezTo>
                <a:cubicBezTo>
                  <a:pt x="254" y="76"/>
                  <a:pt x="210" y="31"/>
                  <a:pt x="155" y="26"/>
                </a:cubicBezTo>
                <a:cubicBezTo>
                  <a:pt x="155" y="0"/>
                  <a:pt x="155" y="0"/>
                  <a:pt x="155" y="0"/>
                </a:cubicBezTo>
                <a:cubicBezTo>
                  <a:pt x="131" y="0"/>
                  <a:pt x="131" y="0"/>
                  <a:pt x="131" y="0"/>
                </a:cubicBezTo>
                <a:cubicBezTo>
                  <a:pt x="131" y="26"/>
                  <a:pt x="131" y="26"/>
                  <a:pt x="131" y="26"/>
                </a:cubicBezTo>
                <a:cubicBezTo>
                  <a:pt x="76" y="32"/>
                  <a:pt x="32" y="76"/>
                  <a:pt x="27" y="131"/>
                </a:cubicBezTo>
                <a:cubicBezTo>
                  <a:pt x="0" y="131"/>
                  <a:pt x="0" y="131"/>
                  <a:pt x="0" y="131"/>
                </a:cubicBezTo>
                <a:cubicBezTo>
                  <a:pt x="0" y="155"/>
                  <a:pt x="0" y="155"/>
                  <a:pt x="0" y="155"/>
                </a:cubicBezTo>
                <a:cubicBezTo>
                  <a:pt x="28" y="155"/>
                  <a:pt x="28" y="155"/>
                  <a:pt x="28" y="155"/>
                </a:cubicBezTo>
                <a:cubicBezTo>
                  <a:pt x="33" y="209"/>
                  <a:pt x="77" y="252"/>
                  <a:pt x="131" y="258"/>
                </a:cubicBezTo>
                <a:cubicBezTo>
                  <a:pt x="131" y="288"/>
                  <a:pt x="131" y="288"/>
                  <a:pt x="131" y="288"/>
                </a:cubicBezTo>
                <a:cubicBezTo>
                  <a:pt x="155" y="288"/>
                  <a:pt x="155" y="288"/>
                  <a:pt x="155" y="288"/>
                </a:cubicBezTo>
                <a:cubicBezTo>
                  <a:pt x="155" y="258"/>
                  <a:pt x="155" y="258"/>
                  <a:pt x="155" y="258"/>
                </a:cubicBezTo>
                <a:cubicBezTo>
                  <a:pt x="210" y="253"/>
                  <a:pt x="253" y="209"/>
                  <a:pt x="259" y="155"/>
                </a:cubicBezTo>
                <a:cubicBezTo>
                  <a:pt x="286" y="155"/>
                  <a:pt x="286" y="155"/>
                  <a:pt x="286" y="155"/>
                </a:cubicBezTo>
                <a:lnTo>
                  <a:pt x="286" y="131"/>
                </a:lnTo>
                <a:close/>
                <a:moveTo>
                  <a:pt x="235" y="131"/>
                </a:moveTo>
                <a:cubicBezTo>
                  <a:pt x="155" y="131"/>
                  <a:pt x="155" y="131"/>
                  <a:pt x="155" y="131"/>
                </a:cubicBezTo>
                <a:cubicBezTo>
                  <a:pt x="155" y="50"/>
                  <a:pt x="155" y="50"/>
                  <a:pt x="155" y="50"/>
                </a:cubicBezTo>
                <a:cubicBezTo>
                  <a:pt x="197" y="55"/>
                  <a:pt x="231" y="89"/>
                  <a:pt x="235" y="131"/>
                </a:cubicBezTo>
                <a:close/>
                <a:moveTo>
                  <a:pt x="131" y="50"/>
                </a:moveTo>
                <a:cubicBezTo>
                  <a:pt x="131" y="131"/>
                  <a:pt x="131" y="131"/>
                  <a:pt x="131" y="131"/>
                </a:cubicBezTo>
                <a:cubicBezTo>
                  <a:pt x="51" y="131"/>
                  <a:pt x="51" y="131"/>
                  <a:pt x="51" y="131"/>
                </a:cubicBezTo>
                <a:cubicBezTo>
                  <a:pt x="56" y="89"/>
                  <a:pt x="89" y="56"/>
                  <a:pt x="131" y="50"/>
                </a:cubicBezTo>
                <a:close/>
                <a:moveTo>
                  <a:pt x="52" y="155"/>
                </a:moveTo>
                <a:cubicBezTo>
                  <a:pt x="131" y="155"/>
                  <a:pt x="131" y="155"/>
                  <a:pt x="131" y="155"/>
                </a:cubicBezTo>
                <a:cubicBezTo>
                  <a:pt x="131" y="234"/>
                  <a:pt x="131" y="234"/>
                  <a:pt x="131" y="234"/>
                </a:cubicBezTo>
                <a:cubicBezTo>
                  <a:pt x="90" y="228"/>
                  <a:pt x="57" y="196"/>
                  <a:pt x="52" y="155"/>
                </a:cubicBezTo>
                <a:close/>
                <a:moveTo>
                  <a:pt x="155" y="234"/>
                </a:moveTo>
                <a:cubicBezTo>
                  <a:pt x="155" y="155"/>
                  <a:pt x="155" y="155"/>
                  <a:pt x="155" y="155"/>
                </a:cubicBezTo>
                <a:cubicBezTo>
                  <a:pt x="235" y="155"/>
                  <a:pt x="235" y="155"/>
                  <a:pt x="235" y="155"/>
                </a:cubicBezTo>
                <a:cubicBezTo>
                  <a:pt x="229" y="196"/>
                  <a:pt x="196" y="229"/>
                  <a:pt x="155" y="23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521"/>
          <p:cNvSpPr>
            <a:spLocks/>
          </p:cNvSpPr>
          <p:nvPr/>
        </p:nvSpPr>
        <p:spPr bwMode="auto">
          <a:xfrm>
            <a:off x="4552633" y="6356349"/>
            <a:ext cx="333375" cy="147638"/>
          </a:xfrm>
          <a:custGeom>
            <a:avLst/>
            <a:gdLst>
              <a:gd name="T0" fmla="*/ 255 w 288"/>
              <a:gd name="T1" fmla="*/ 0 h 127"/>
              <a:gd name="T2" fmla="*/ 255 w 288"/>
              <a:gd name="T3" fmla="*/ 0 h 127"/>
              <a:gd name="T4" fmla="*/ 254 w 288"/>
              <a:gd name="T5" fmla="*/ 0 h 127"/>
              <a:gd name="T6" fmla="*/ 222 w 288"/>
              <a:gd name="T7" fmla="*/ 95 h 127"/>
              <a:gd name="T8" fmla="*/ 210 w 288"/>
              <a:gd name="T9" fmla="*/ 106 h 127"/>
              <a:gd name="T10" fmla="*/ 199 w 288"/>
              <a:gd name="T11" fmla="*/ 95 h 127"/>
              <a:gd name="T12" fmla="*/ 166 w 288"/>
              <a:gd name="T13" fmla="*/ 0 h 127"/>
              <a:gd name="T14" fmla="*/ 166 w 288"/>
              <a:gd name="T15" fmla="*/ 0 h 127"/>
              <a:gd name="T16" fmla="*/ 166 w 288"/>
              <a:gd name="T17" fmla="*/ 0 h 127"/>
              <a:gd name="T18" fmla="*/ 133 w 288"/>
              <a:gd name="T19" fmla="*/ 32 h 127"/>
              <a:gd name="T20" fmla="*/ 122 w 288"/>
              <a:gd name="T21" fmla="*/ 106 h 127"/>
              <a:gd name="T22" fmla="*/ 121 w 288"/>
              <a:gd name="T23" fmla="*/ 106 h 127"/>
              <a:gd name="T24" fmla="*/ 110 w 288"/>
              <a:gd name="T25" fmla="*/ 32 h 127"/>
              <a:gd name="T26" fmla="*/ 78 w 288"/>
              <a:gd name="T27" fmla="*/ 0 h 127"/>
              <a:gd name="T28" fmla="*/ 77 w 288"/>
              <a:gd name="T29" fmla="*/ 0 h 127"/>
              <a:gd name="T30" fmla="*/ 77 w 288"/>
              <a:gd name="T31" fmla="*/ 0 h 127"/>
              <a:gd name="T32" fmla="*/ 44 w 288"/>
              <a:gd name="T33" fmla="*/ 95 h 127"/>
              <a:gd name="T34" fmla="*/ 33 w 288"/>
              <a:gd name="T35" fmla="*/ 106 h 127"/>
              <a:gd name="T36" fmla="*/ 21 w 288"/>
              <a:gd name="T37" fmla="*/ 95 h 127"/>
              <a:gd name="T38" fmla="*/ 18 w 288"/>
              <a:gd name="T39" fmla="*/ 59 h 127"/>
              <a:gd name="T40" fmla="*/ 0 w 288"/>
              <a:gd name="T41" fmla="*/ 62 h 127"/>
              <a:gd name="T42" fmla="*/ 32 w 288"/>
              <a:gd name="T43" fmla="*/ 127 h 127"/>
              <a:gd name="T44" fmla="*/ 33 w 288"/>
              <a:gd name="T45" fmla="*/ 127 h 127"/>
              <a:gd name="T46" fmla="*/ 33 w 288"/>
              <a:gd name="T47" fmla="*/ 127 h 127"/>
              <a:gd name="T48" fmla="*/ 33 w 288"/>
              <a:gd name="T49" fmla="*/ 127 h 127"/>
              <a:gd name="T50" fmla="*/ 66 w 288"/>
              <a:gd name="T51" fmla="*/ 32 h 127"/>
              <a:gd name="T52" fmla="*/ 77 w 288"/>
              <a:gd name="T53" fmla="*/ 21 h 127"/>
              <a:gd name="T54" fmla="*/ 89 w 288"/>
              <a:gd name="T55" fmla="*/ 32 h 127"/>
              <a:gd name="T56" fmla="*/ 121 w 288"/>
              <a:gd name="T57" fmla="*/ 127 h 127"/>
              <a:gd name="T58" fmla="*/ 121 w 288"/>
              <a:gd name="T59" fmla="*/ 127 h 127"/>
              <a:gd name="T60" fmla="*/ 122 w 288"/>
              <a:gd name="T61" fmla="*/ 127 h 127"/>
              <a:gd name="T62" fmla="*/ 122 w 288"/>
              <a:gd name="T63" fmla="*/ 127 h 127"/>
              <a:gd name="T64" fmla="*/ 154 w 288"/>
              <a:gd name="T65" fmla="*/ 32 h 127"/>
              <a:gd name="T66" fmla="*/ 166 w 288"/>
              <a:gd name="T67" fmla="*/ 21 h 127"/>
              <a:gd name="T68" fmla="*/ 177 w 288"/>
              <a:gd name="T69" fmla="*/ 32 h 127"/>
              <a:gd name="T70" fmla="*/ 210 w 288"/>
              <a:gd name="T71" fmla="*/ 127 h 127"/>
              <a:gd name="T72" fmla="*/ 210 w 288"/>
              <a:gd name="T73" fmla="*/ 127 h 127"/>
              <a:gd name="T74" fmla="*/ 210 w 288"/>
              <a:gd name="T75" fmla="*/ 127 h 127"/>
              <a:gd name="T76" fmla="*/ 211 w 288"/>
              <a:gd name="T77" fmla="*/ 127 h 127"/>
              <a:gd name="T78" fmla="*/ 243 w 288"/>
              <a:gd name="T79" fmla="*/ 32 h 127"/>
              <a:gd name="T80" fmla="*/ 255 w 288"/>
              <a:gd name="T81" fmla="*/ 21 h 127"/>
              <a:gd name="T82" fmla="*/ 266 w 288"/>
              <a:gd name="T83" fmla="*/ 32 h 127"/>
              <a:gd name="T84" fmla="*/ 270 w 288"/>
              <a:gd name="T85" fmla="*/ 66 h 127"/>
              <a:gd name="T86" fmla="*/ 288 w 288"/>
              <a:gd name="T87" fmla="*/ 62 h 127"/>
              <a:gd name="T88" fmla="*/ 255 w 288"/>
              <a:gd name="T89"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8" h="127">
                <a:moveTo>
                  <a:pt x="255" y="0"/>
                </a:moveTo>
                <a:cubicBezTo>
                  <a:pt x="255" y="0"/>
                  <a:pt x="255" y="0"/>
                  <a:pt x="255" y="0"/>
                </a:cubicBezTo>
                <a:cubicBezTo>
                  <a:pt x="255" y="0"/>
                  <a:pt x="255" y="0"/>
                  <a:pt x="255" y="0"/>
                </a:cubicBezTo>
                <a:cubicBezTo>
                  <a:pt x="255" y="0"/>
                  <a:pt x="255" y="0"/>
                  <a:pt x="255" y="0"/>
                </a:cubicBezTo>
                <a:cubicBezTo>
                  <a:pt x="254" y="0"/>
                  <a:pt x="254" y="0"/>
                  <a:pt x="254" y="0"/>
                </a:cubicBezTo>
                <a:cubicBezTo>
                  <a:pt x="254" y="0"/>
                  <a:pt x="254" y="0"/>
                  <a:pt x="254" y="0"/>
                </a:cubicBezTo>
                <a:cubicBezTo>
                  <a:pt x="236" y="0"/>
                  <a:pt x="222" y="14"/>
                  <a:pt x="222" y="32"/>
                </a:cubicBezTo>
                <a:cubicBezTo>
                  <a:pt x="222" y="95"/>
                  <a:pt x="222" y="95"/>
                  <a:pt x="222" y="95"/>
                </a:cubicBezTo>
                <a:cubicBezTo>
                  <a:pt x="222" y="101"/>
                  <a:pt x="217" y="106"/>
                  <a:pt x="211" y="106"/>
                </a:cubicBezTo>
                <a:cubicBezTo>
                  <a:pt x="211" y="106"/>
                  <a:pt x="210" y="106"/>
                  <a:pt x="210" y="106"/>
                </a:cubicBezTo>
                <a:cubicBezTo>
                  <a:pt x="210" y="106"/>
                  <a:pt x="210" y="106"/>
                  <a:pt x="210" y="106"/>
                </a:cubicBezTo>
                <a:cubicBezTo>
                  <a:pt x="204" y="106"/>
                  <a:pt x="199" y="101"/>
                  <a:pt x="199" y="95"/>
                </a:cubicBezTo>
                <a:cubicBezTo>
                  <a:pt x="199" y="32"/>
                  <a:pt x="199" y="32"/>
                  <a:pt x="199" y="32"/>
                </a:cubicBezTo>
                <a:cubicBezTo>
                  <a:pt x="199" y="14"/>
                  <a:pt x="184" y="0"/>
                  <a:pt x="166" y="0"/>
                </a:cubicBezTo>
                <a:cubicBezTo>
                  <a:pt x="166" y="0"/>
                  <a:pt x="166" y="0"/>
                  <a:pt x="166" y="0"/>
                </a:cubicBezTo>
                <a:cubicBezTo>
                  <a:pt x="166" y="0"/>
                  <a:pt x="166" y="0"/>
                  <a:pt x="166" y="0"/>
                </a:cubicBezTo>
                <a:cubicBezTo>
                  <a:pt x="166" y="0"/>
                  <a:pt x="166" y="0"/>
                  <a:pt x="166" y="0"/>
                </a:cubicBezTo>
                <a:cubicBezTo>
                  <a:pt x="166" y="0"/>
                  <a:pt x="166" y="0"/>
                  <a:pt x="166" y="0"/>
                </a:cubicBezTo>
                <a:cubicBezTo>
                  <a:pt x="165" y="0"/>
                  <a:pt x="165" y="0"/>
                  <a:pt x="165" y="0"/>
                </a:cubicBezTo>
                <a:cubicBezTo>
                  <a:pt x="148" y="0"/>
                  <a:pt x="133" y="14"/>
                  <a:pt x="133" y="32"/>
                </a:cubicBezTo>
                <a:cubicBezTo>
                  <a:pt x="133" y="95"/>
                  <a:pt x="133" y="95"/>
                  <a:pt x="133" y="95"/>
                </a:cubicBezTo>
                <a:cubicBezTo>
                  <a:pt x="133" y="101"/>
                  <a:pt x="128" y="106"/>
                  <a:pt x="122" y="106"/>
                </a:cubicBezTo>
                <a:cubicBezTo>
                  <a:pt x="122" y="106"/>
                  <a:pt x="122" y="106"/>
                  <a:pt x="121" y="106"/>
                </a:cubicBezTo>
                <a:cubicBezTo>
                  <a:pt x="121" y="106"/>
                  <a:pt x="121" y="106"/>
                  <a:pt x="121" y="106"/>
                </a:cubicBezTo>
                <a:cubicBezTo>
                  <a:pt x="115" y="106"/>
                  <a:pt x="110" y="101"/>
                  <a:pt x="110" y="95"/>
                </a:cubicBezTo>
                <a:cubicBezTo>
                  <a:pt x="110" y="32"/>
                  <a:pt x="110" y="32"/>
                  <a:pt x="110" y="32"/>
                </a:cubicBezTo>
                <a:cubicBezTo>
                  <a:pt x="110" y="14"/>
                  <a:pt x="96" y="0"/>
                  <a:pt x="78" y="0"/>
                </a:cubicBezTo>
                <a:cubicBezTo>
                  <a:pt x="78" y="0"/>
                  <a:pt x="78" y="0"/>
                  <a:pt x="78" y="0"/>
                </a:cubicBezTo>
                <a:cubicBezTo>
                  <a:pt x="77" y="0"/>
                  <a:pt x="77" y="0"/>
                  <a:pt x="77" y="0"/>
                </a:cubicBezTo>
                <a:cubicBezTo>
                  <a:pt x="77" y="0"/>
                  <a:pt x="77" y="0"/>
                  <a:pt x="77" y="0"/>
                </a:cubicBezTo>
                <a:cubicBezTo>
                  <a:pt x="77" y="0"/>
                  <a:pt x="77" y="0"/>
                  <a:pt x="77" y="0"/>
                </a:cubicBezTo>
                <a:cubicBezTo>
                  <a:pt x="77" y="0"/>
                  <a:pt x="77" y="0"/>
                  <a:pt x="77" y="0"/>
                </a:cubicBezTo>
                <a:cubicBezTo>
                  <a:pt x="59" y="0"/>
                  <a:pt x="44" y="14"/>
                  <a:pt x="44" y="32"/>
                </a:cubicBezTo>
                <a:cubicBezTo>
                  <a:pt x="44" y="95"/>
                  <a:pt x="44" y="95"/>
                  <a:pt x="44" y="95"/>
                </a:cubicBezTo>
                <a:cubicBezTo>
                  <a:pt x="44" y="101"/>
                  <a:pt x="39" y="106"/>
                  <a:pt x="33" y="106"/>
                </a:cubicBezTo>
                <a:cubicBezTo>
                  <a:pt x="33" y="106"/>
                  <a:pt x="33" y="106"/>
                  <a:pt x="33" y="106"/>
                </a:cubicBezTo>
                <a:cubicBezTo>
                  <a:pt x="33" y="106"/>
                  <a:pt x="32" y="106"/>
                  <a:pt x="32" y="106"/>
                </a:cubicBezTo>
                <a:cubicBezTo>
                  <a:pt x="26" y="106"/>
                  <a:pt x="21" y="101"/>
                  <a:pt x="21" y="95"/>
                </a:cubicBezTo>
                <a:cubicBezTo>
                  <a:pt x="21" y="62"/>
                  <a:pt x="21" y="62"/>
                  <a:pt x="21" y="62"/>
                </a:cubicBezTo>
                <a:cubicBezTo>
                  <a:pt x="21" y="60"/>
                  <a:pt x="20" y="59"/>
                  <a:pt x="18" y="59"/>
                </a:cubicBezTo>
                <a:cubicBezTo>
                  <a:pt x="3" y="59"/>
                  <a:pt x="3" y="59"/>
                  <a:pt x="3" y="59"/>
                </a:cubicBezTo>
                <a:cubicBezTo>
                  <a:pt x="2" y="59"/>
                  <a:pt x="0" y="60"/>
                  <a:pt x="0" y="62"/>
                </a:cubicBezTo>
                <a:cubicBezTo>
                  <a:pt x="0" y="95"/>
                  <a:pt x="0" y="95"/>
                  <a:pt x="0" y="95"/>
                </a:cubicBezTo>
                <a:cubicBezTo>
                  <a:pt x="0" y="113"/>
                  <a:pt x="14" y="127"/>
                  <a:pt x="32" y="127"/>
                </a:cubicBezTo>
                <a:cubicBezTo>
                  <a:pt x="32" y="127"/>
                  <a:pt x="32" y="127"/>
                  <a:pt x="32" y="127"/>
                </a:cubicBezTo>
                <a:cubicBezTo>
                  <a:pt x="33" y="127"/>
                  <a:pt x="33" y="127"/>
                  <a:pt x="33" y="127"/>
                </a:cubicBezTo>
                <a:cubicBezTo>
                  <a:pt x="33" y="127"/>
                  <a:pt x="33" y="127"/>
                  <a:pt x="33" y="127"/>
                </a:cubicBezTo>
                <a:cubicBezTo>
                  <a:pt x="33" y="127"/>
                  <a:pt x="33" y="127"/>
                  <a:pt x="33" y="127"/>
                </a:cubicBezTo>
                <a:cubicBezTo>
                  <a:pt x="33" y="127"/>
                  <a:pt x="33" y="127"/>
                  <a:pt x="33" y="127"/>
                </a:cubicBezTo>
                <a:cubicBezTo>
                  <a:pt x="33" y="127"/>
                  <a:pt x="33" y="127"/>
                  <a:pt x="33" y="127"/>
                </a:cubicBezTo>
                <a:cubicBezTo>
                  <a:pt x="51" y="127"/>
                  <a:pt x="66" y="113"/>
                  <a:pt x="66" y="95"/>
                </a:cubicBezTo>
                <a:cubicBezTo>
                  <a:pt x="66" y="32"/>
                  <a:pt x="66" y="32"/>
                  <a:pt x="66" y="32"/>
                </a:cubicBezTo>
                <a:cubicBezTo>
                  <a:pt x="66" y="26"/>
                  <a:pt x="71" y="21"/>
                  <a:pt x="77" y="21"/>
                </a:cubicBezTo>
                <a:cubicBezTo>
                  <a:pt x="77" y="21"/>
                  <a:pt x="77" y="21"/>
                  <a:pt x="77" y="21"/>
                </a:cubicBezTo>
                <a:cubicBezTo>
                  <a:pt x="77" y="21"/>
                  <a:pt x="78" y="21"/>
                  <a:pt x="78" y="21"/>
                </a:cubicBezTo>
                <a:cubicBezTo>
                  <a:pt x="84" y="21"/>
                  <a:pt x="89" y="26"/>
                  <a:pt x="89" y="32"/>
                </a:cubicBezTo>
                <a:cubicBezTo>
                  <a:pt x="89" y="95"/>
                  <a:pt x="89" y="95"/>
                  <a:pt x="89" y="95"/>
                </a:cubicBezTo>
                <a:cubicBezTo>
                  <a:pt x="89" y="113"/>
                  <a:pt x="103" y="127"/>
                  <a:pt x="121" y="127"/>
                </a:cubicBezTo>
                <a:cubicBezTo>
                  <a:pt x="121" y="127"/>
                  <a:pt x="121" y="127"/>
                  <a:pt x="121" y="127"/>
                </a:cubicBezTo>
                <a:cubicBezTo>
                  <a:pt x="121" y="127"/>
                  <a:pt x="121" y="127"/>
                  <a:pt x="121" y="127"/>
                </a:cubicBezTo>
                <a:cubicBezTo>
                  <a:pt x="122" y="127"/>
                  <a:pt x="122" y="127"/>
                  <a:pt x="122" y="127"/>
                </a:cubicBezTo>
                <a:cubicBezTo>
                  <a:pt x="122" y="127"/>
                  <a:pt x="122" y="127"/>
                  <a:pt x="122" y="127"/>
                </a:cubicBezTo>
                <a:cubicBezTo>
                  <a:pt x="122" y="127"/>
                  <a:pt x="122" y="127"/>
                  <a:pt x="122" y="127"/>
                </a:cubicBezTo>
                <a:cubicBezTo>
                  <a:pt x="122" y="127"/>
                  <a:pt x="122" y="127"/>
                  <a:pt x="122" y="127"/>
                </a:cubicBezTo>
                <a:cubicBezTo>
                  <a:pt x="140" y="127"/>
                  <a:pt x="154" y="113"/>
                  <a:pt x="154" y="95"/>
                </a:cubicBezTo>
                <a:cubicBezTo>
                  <a:pt x="154" y="32"/>
                  <a:pt x="154" y="32"/>
                  <a:pt x="154" y="32"/>
                </a:cubicBezTo>
                <a:cubicBezTo>
                  <a:pt x="154" y="26"/>
                  <a:pt x="159" y="21"/>
                  <a:pt x="165" y="21"/>
                </a:cubicBezTo>
                <a:cubicBezTo>
                  <a:pt x="166" y="21"/>
                  <a:pt x="166" y="21"/>
                  <a:pt x="166" y="21"/>
                </a:cubicBezTo>
                <a:cubicBezTo>
                  <a:pt x="166" y="21"/>
                  <a:pt x="166" y="21"/>
                  <a:pt x="166" y="21"/>
                </a:cubicBezTo>
                <a:cubicBezTo>
                  <a:pt x="172" y="21"/>
                  <a:pt x="177" y="26"/>
                  <a:pt x="177" y="32"/>
                </a:cubicBezTo>
                <a:cubicBezTo>
                  <a:pt x="177" y="95"/>
                  <a:pt x="177" y="95"/>
                  <a:pt x="177" y="95"/>
                </a:cubicBezTo>
                <a:cubicBezTo>
                  <a:pt x="177" y="113"/>
                  <a:pt x="192" y="127"/>
                  <a:pt x="210" y="127"/>
                </a:cubicBezTo>
                <a:cubicBezTo>
                  <a:pt x="210" y="127"/>
                  <a:pt x="210" y="127"/>
                  <a:pt x="210" y="127"/>
                </a:cubicBezTo>
                <a:cubicBezTo>
                  <a:pt x="210" y="127"/>
                  <a:pt x="210" y="127"/>
                  <a:pt x="210" y="127"/>
                </a:cubicBezTo>
                <a:cubicBezTo>
                  <a:pt x="210" y="127"/>
                  <a:pt x="210" y="127"/>
                  <a:pt x="210" y="127"/>
                </a:cubicBezTo>
                <a:cubicBezTo>
                  <a:pt x="210" y="127"/>
                  <a:pt x="210" y="127"/>
                  <a:pt x="210" y="127"/>
                </a:cubicBezTo>
                <a:cubicBezTo>
                  <a:pt x="210" y="127"/>
                  <a:pt x="211" y="127"/>
                  <a:pt x="211" y="127"/>
                </a:cubicBezTo>
                <a:cubicBezTo>
                  <a:pt x="211" y="127"/>
                  <a:pt x="211" y="127"/>
                  <a:pt x="211" y="127"/>
                </a:cubicBezTo>
                <a:cubicBezTo>
                  <a:pt x="229" y="127"/>
                  <a:pt x="243" y="113"/>
                  <a:pt x="243" y="95"/>
                </a:cubicBezTo>
                <a:cubicBezTo>
                  <a:pt x="243" y="32"/>
                  <a:pt x="243" y="32"/>
                  <a:pt x="243" y="32"/>
                </a:cubicBezTo>
                <a:cubicBezTo>
                  <a:pt x="243" y="26"/>
                  <a:pt x="248" y="21"/>
                  <a:pt x="254" y="21"/>
                </a:cubicBezTo>
                <a:cubicBezTo>
                  <a:pt x="254" y="21"/>
                  <a:pt x="255" y="21"/>
                  <a:pt x="255" y="21"/>
                </a:cubicBezTo>
                <a:cubicBezTo>
                  <a:pt x="255" y="21"/>
                  <a:pt x="255" y="21"/>
                  <a:pt x="255" y="21"/>
                </a:cubicBezTo>
                <a:cubicBezTo>
                  <a:pt x="261" y="21"/>
                  <a:pt x="266" y="26"/>
                  <a:pt x="266" y="32"/>
                </a:cubicBezTo>
                <a:cubicBezTo>
                  <a:pt x="266" y="62"/>
                  <a:pt x="266" y="62"/>
                  <a:pt x="266" y="62"/>
                </a:cubicBezTo>
                <a:cubicBezTo>
                  <a:pt x="266" y="64"/>
                  <a:pt x="268" y="66"/>
                  <a:pt x="270" y="66"/>
                </a:cubicBezTo>
                <a:cubicBezTo>
                  <a:pt x="284" y="66"/>
                  <a:pt x="284" y="66"/>
                  <a:pt x="284" y="66"/>
                </a:cubicBezTo>
                <a:cubicBezTo>
                  <a:pt x="286" y="66"/>
                  <a:pt x="288" y="64"/>
                  <a:pt x="288" y="62"/>
                </a:cubicBezTo>
                <a:cubicBezTo>
                  <a:pt x="288" y="32"/>
                  <a:pt x="288" y="32"/>
                  <a:pt x="288" y="32"/>
                </a:cubicBezTo>
                <a:cubicBezTo>
                  <a:pt x="288" y="14"/>
                  <a:pt x="273" y="0"/>
                  <a:pt x="255"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527"/>
          <p:cNvSpPr>
            <a:spLocks/>
          </p:cNvSpPr>
          <p:nvPr/>
        </p:nvSpPr>
        <p:spPr bwMode="auto">
          <a:xfrm>
            <a:off x="6032183" y="1581149"/>
            <a:ext cx="193675" cy="195263"/>
          </a:xfrm>
          <a:custGeom>
            <a:avLst/>
            <a:gdLst>
              <a:gd name="T0" fmla="*/ 60 w 122"/>
              <a:gd name="T1" fmla="*/ 0 h 123"/>
              <a:gd name="T2" fmla="*/ 0 w 122"/>
              <a:gd name="T3" fmla="*/ 62 h 123"/>
              <a:gd name="T4" fmla="*/ 60 w 122"/>
              <a:gd name="T5" fmla="*/ 123 h 123"/>
              <a:gd name="T6" fmla="*/ 122 w 122"/>
              <a:gd name="T7" fmla="*/ 62 h 123"/>
              <a:gd name="T8" fmla="*/ 60 w 122"/>
              <a:gd name="T9" fmla="*/ 0 h 123"/>
            </a:gdLst>
            <a:ahLst/>
            <a:cxnLst>
              <a:cxn ang="0">
                <a:pos x="T0" y="T1"/>
              </a:cxn>
              <a:cxn ang="0">
                <a:pos x="T2" y="T3"/>
              </a:cxn>
              <a:cxn ang="0">
                <a:pos x="T4" y="T5"/>
              </a:cxn>
              <a:cxn ang="0">
                <a:pos x="T6" y="T7"/>
              </a:cxn>
              <a:cxn ang="0">
                <a:pos x="T8" y="T9"/>
              </a:cxn>
            </a:cxnLst>
            <a:rect l="0" t="0" r="r" b="b"/>
            <a:pathLst>
              <a:path w="122" h="123">
                <a:moveTo>
                  <a:pt x="60" y="0"/>
                </a:moveTo>
                <a:lnTo>
                  <a:pt x="0" y="62"/>
                </a:lnTo>
                <a:lnTo>
                  <a:pt x="60" y="123"/>
                </a:lnTo>
                <a:lnTo>
                  <a:pt x="122" y="62"/>
                </a:lnTo>
                <a:lnTo>
                  <a:pt x="6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528"/>
          <p:cNvSpPr>
            <a:spLocks noEditPoints="1"/>
          </p:cNvSpPr>
          <p:nvPr/>
        </p:nvSpPr>
        <p:spPr bwMode="auto">
          <a:xfrm>
            <a:off x="5889308" y="1711324"/>
            <a:ext cx="206375" cy="206375"/>
          </a:xfrm>
          <a:custGeom>
            <a:avLst/>
            <a:gdLst>
              <a:gd name="T0" fmla="*/ 25 w 178"/>
              <a:gd name="T1" fmla="*/ 71 h 179"/>
              <a:gd name="T2" fmla="*/ 0 w 178"/>
              <a:gd name="T3" fmla="*/ 152 h 179"/>
              <a:gd name="T4" fmla="*/ 27 w 178"/>
              <a:gd name="T5" fmla="*/ 179 h 179"/>
              <a:gd name="T6" fmla="*/ 108 w 178"/>
              <a:gd name="T7" fmla="*/ 153 h 179"/>
              <a:gd name="T8" fmla="*/ 178 w 178"/>
              <a:gd name="T9" fmla="*/ 57 h 179"/>
              <a:gd name="T10" fmla="*/ 121 w 178"/>
              <a:gd name="T11" fmla="*/ 0 h 179"/>
              <a:gd name="T12" fmla="*/ 25 w 178"/>
              <a:gd name="T13" fmla="*/ 71 h 179"/>
              <a:gd name="T14" fmla="*/ 81 w 178"/>
              <a:gd name="T15" fmla="*/ 120 h 179"/>
              <a:gd name="T16" fmla="*/ 59 w 178"/>
              <a:gd name="T17" fmla="*/ 120 h 179"/>
              <a:gd name="T18" fmla="*/ 59 w 178"/>
              <a:gd name="T19" fmla="*/ 98 h 179"/>
              <a:gd name="T20" fmla="*/ 81 w 178"/>
              <a:gd name="T21" fmla="*/ 98 h 179"/>
              <a:gd name="T22" fmla="*/ 81 w 178"/>
              <a:gd name="T23"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8" h="179">
                <a:moveTo>
                  <a:pt x="25" y="71"/>
                </a:moveTo>
                <a:cubicBezTo>
                  <a:pt x="38" y="88"/>
                  <a:pt x="27" y="122"/>
                  <a:pt x="0" y="152"/>
                </a:cubicBezTo>
                <a:cubicBezTo>
                  <a:pt x="27" y="179"/>
                  <a:pt x="27" y="179"/>
                  <a:pt x="27" y="179"/>
                </a:cubicBezTo>
                <a:cubicBezTo>
                  <a:pt x="57" y="152"/>
                  <a:pt x="91" y="141"/>
                  <a:pt x="108" y="153"/>
                </a:cubicBezTo>
                <a:cubicBezTo>
                  <a:pt x="178" y="57"/>
                  <a:pt x="178" y="57"/>
                  <a:pt x="178" y="57"/>
                </a:cubicBezTo>
                <a:cubicBezTo>
                  <a:pt x="121" y="0"/>
                  <a:pt x="121" y="0"/>
                  <a:pt x="121" y="0"/>
                </a:cubicBezTo>
                <a:lnTo>
                  <a:pt x="25" y="71"/>
                </a:lnTo>
                <a:close/>
                <a:moveTo>
                  <a:pt x="81" y="120"/>
                </a:moveTo>
                <a:cubicBezTo>
                  <a:pt x="75" y="126"/>
                  <a:pt x="65" y="126"/>
                  <a:pt x="59" y="120"/>
                </a:cubicBezTo>
                <a:cubicBezTo>
                  <a:pt x="53" y="114"/>
                  <a:pt x="53" y="104"/>
                  <a:pt x="59" y="98"/>
                </a:cubicBezTo>
                <a:cubicBezTo>
                  <a:pt x="65" y="91"/>
                  <a:pt x="75" y="91"/>
                  <a:pt x="81" y="98"/>
                </a:cubicBezTo>
                <a:cubicBezTo>
                  <a:pt x="88" y="104"/>
                  <a:pt x="88" y="114"/>
                  <a:pt x="81" y="12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529"/>
          <p:cNvSpPr>
            <a:spLocks noEditPoints="1"/>
          </p:cNvSpPr>
          <p:nvPr/>
        </p:nvSpPr>
        <p:spPr bwMode="auto">
          <a:xfrm>
            <a:off x="6557646" y="1800224"/>
            <a:ext cx="117475" cy="117475"/>
          </a:xfrm>
          <a:custGeom>
            <a:avLst/>
            <a:gdLst>
              <a:gd name="T0" fmla="*/ 15 w 102"/>
              <a:gd name="T1" fmla="*/ 40 h 102"/>
              <a:gd name="T2" fmla="*/ 0 w 102"/>
              <a:gd name="T3" fmla="*/ 87 h 102"/>
              <a:gd name="T4" fmla="*/ 15 w 102"/>
              <a:gd name="T5" fmla="*/ 102 h 102"/>
              <a:gd name="T6" fmla="*/ 62 w 102"/>
              <a:gd name="T7" fmla="*/ 87 h 102"/>
              <a:gd name="T8" fmla="*/ 102 w 102"/>
              <a:gd name="T9" fmla="*/ 32 h 102"/>
              <a:gd name="T10" fmla="*/ 69 w 102"/>
              <a:gd name="T11" fmla="*/ 0 h 102"/>
              <a:gd name="T12" fmla="*/ 15 w 102"/>
              <a:gd name="T13" fmla="*/ 40 h 102"/>
              <a:gd name="T14" fmla="*/ 47 w 102"/>
              <a:gd name="T15" fmla="*/ 68 h 102"/>
              <a:gd name="T16" fmla="*/ 34 w 102"/>
              <a:gd name="T17" fmla="*/ 68 h 102"/>
              <a:gd name="T18" fmla="*/ 34 w 102"/>
              <a:gd name="T19" fmla="*/ 55 h 102"/>
              <a:gd name="T20" fmla="*/ 47 w 102"/>
              <a:gd name="T21" fmla="*/ 55 h 102"/>
              <a:gd name="T22" fmla="*/ 47 w 102"/>
              <a:gd name="T23" fmla="*/ 6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 h="102">
                <a:moveTo>
                  <a:pt x="15" y="40"/>
                </a:moveTo>
                <a:cubicBezTo>
                  <a:pt x="22" y="50"/>
                  <a:pt x="16" y="69"/>
                  <a:pt x="0" y="87"/>
                </a:cubicBezTo>
                <a:cubicBezTo>
                  <a:pt x="15" y="102"/>
                  <a:pt x="15" y="102"/>
                  <a:pt x="15" y="102"/>
                </a:cubicBezTo>
                <a:cubicBezTo>
                  <a:pt x="32" y="87"/>
                  <a:pt x="52" y="80"/>
                  <a:pt x="62" y="87"/>
                </a:cubicBezTo>
                <a:cubicBezTo>
                  <a:pt x="102" y="32"/>
                  <a:pt x="102" y="32"/>
                  <a:pt x="102" y="32"/>
                </a:cubicBezTo>
                <a:cubicBezTo>
                  <a:pt x="69" y="0"/>
                  <a:pt x="69" y="0"/>
                  <a:pt x="69" y="0"/>
                </a:cubicBezTo>
                <a:lnTo>
                  <a:pt x="15" y="40"/>
                </a:lnTo>
                <a:close/>
                <a:moveTo>
                  <a:pt x="47" y="68"/>
                </a:moveTo>
                <a:cubicBezTo>
                  <a:pt x="43" y="72"/>
                  <a:pt x="37" y="72"/>
                  <a:pt x="34" y="68"/>
                </a:cubicBezTo>
                <a:cubicBezTo>
                  <a:pt x="30" y="65"/>
                  <a:pt x="30" y="59"/>
                  <a:pt x="34" y="55"/>
                </a:cubicBezTo>
                <a:cubicBezTo>
                  <a:pt x="37" y="52"/>
                  <a:pt x="43" y="52"/>
                  <a:pt x="47" y="55"/>
                </a:cubicBezTo>
                <a:cubicBezTo>
                  <a:pt x="50" y="59"/>
                  <a:pt x="50" y="65"/>
                  <a:pt x="47" y="6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530"/>
          <p:cNvSpPr>
            <a:spLocks/>
          </p:cNvSpPr>
          <p:nvPr/>
        </p:nvSpPr>
        <p:spPr bwMode="auto">
          <a:xfrm>
            <a:off x="6638608" y="1581149"/>
            <a:ext cx="254000" cy="255588"/>
          </a:xfrm>
          <a:custGeom>
            <a:avLst/>
            <a:gdLst>
              <a:gd name="T0" fmla="*/ 209 w 220"/>
              <a:gd name="T1" fmla="*/ 10 h 220"/>
              <a:gd name="T2" fmla="*/ 171 w 220"/>
              <a:gd name="T3" fmla="*/ 10 h 220"/>
              <a:gd name="T4" fmla="*/ 53 w 220"/>
              <a:gd name="T5" fmla="*/ 129 h 220"/>
              <a:gd name="T6" fmla="*/ 48 w 220"/>
              <a:gd name="T7" fmla="*/ 124 h 220"/>
              <a:gd name="T8" fmla="*/ 0 w 220"/>
              <a:gd name="T9" fmla="*/ 172 h 220"/>
              <a:gd name="T10" fmla="*/ 48 w 220"/>
              <a:gd name="T11" fmla="*/ 220 h 220"/>
              <a:gd name="T12" fmla="*/ 96 w 220"/>
              <a:gd name="T13" fmla="*/ 172 h 220"/>
              <a:gd name="T14" fmla="*/ 91 w 220"/>
              <a:gd name="T15" fmla="*/ 167 h 220"/>
              <a:gd name="T16" fmla="*/ 209 w 220"/>
              <a:gd name="T17" fmla="*/ 49 h 220"/>
              <a:gd name="T18" fmla="*/ 209 w 220"/>
              <a:gd name="T19" fmla="*/ 1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220">
                <a:moveTo>
                  <a:pt x="209" y="10"/>
                </a:moveTo>
                <a:cubicBezTo>
                  <a:pt x="199" y="0"/>
                  <a:pt x="182" y="0"/>
                  <a:pt x="171" y="10"/>
                </a:cubicBezTo>
                <a:cubicBezTo>
                  <a:pt x="53" y="129"/>
                  <a:pt x="53" y="129"/>
                  <a:pt x="53" y="129"/>
                </a:cubicBezTo>
                <a:cubicBezTo>
                  <a:pt x="48" y="124"/>
                  <a:pt x="48" y="124"/>
                  <a:pt x="48" y="124"/>
                </a:cubicBezTo>
                <a:cubicBezTo>
                  <a:pt x="0" y="172"/>
                  <a:pt x="0" y="172"/>
                  <a:pt x="0" y="172"/>
                </a:cubicBezTo>
                <a:cubicBezTo>
                  <a:pt x="48" y="220"/>
                  <a:pt x="48" y="220"/>
                  <a:pt x="48" y="220"/>
                </a:cubicBezTo>
                <a:cubicBezTo>
                  <a:pt x="96" y="172"/>
                  <a:pt x="96" y="172"/>
                  <a:pt x="96" y="172"/>
                </a:cubicBezTo>
                <a:cubicBezTo>
                  <a:pt x="91" y="167"/>
                  <a:pt x="91" y="167"/>
                  <a:pt x="91" y="167"/>
                </a:cubicBezTo>
                <a:cubicBezTo>
                  <a:pt x="209" y="49"/>
                  <a:pt x="209" y="49"/>
                  <a:pt x="209" y="49"/>
                </a:cubicBezTo>
                <a:cubicBezTo>
                  <a:pt x="220" y="38"/>
                  <a:pt x="220" y="21"/>
                  <a:pt x="209" y="1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531"/>
          <p:cNvSpPr>
            <a:spLocks/>
          </p:cNvSpPr>
          <p:nvPr/>
        </p:nvSpPr>
        <p:spPr bwMode="auto">
          <a:xfrm>
            <a:off x="7219633" y="1774824"/>
            <a:ext cx="177800" cy="144463"/>
          </a:xfrm>
          <a:custGeom>
            <a:avLst/>
            <a:gdLst>
              <a:gd name="T0" fmla="*/ 124 w 153"/>
              <a:gd name="T1" fmla="*/ 5 h 125"/>
              <a:gd name="T2" fmla="*/ 114 w 153"/>
              <a:gd name="T3" fmla="*/ 0 h 125"/>
              <a:gd name="T4" fmla="*/ 52 w 153"/>
              <a:gd name="T5" fmla="*/ 48 h 125"/>
              <a:gd name="T6" fmla="*/ 5 w 153"/>
              <a:gd name="T7" fmla="*/ 91 h 125"/>
              <a:gd name="T8" fmla="*/ 46 w 153"/>
              <a:gd name="T9" fmla="*/ 124 h 125"/>
              <a:gd name="T10" fmla="*/ 152 w 153"/>
              <a:gd name="T11" fmla="*/ 41 h 125"/>
              <a:gd name="T12" fmla="*/ 153 w 153"/>
              <a:gd name="T13" fmla="*/ 40 h 125"/>
              <a:gd name="T14" fmla="*/ 124 w 153"/>
              <a:gd name="T15" fmla="*/ 5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 h="125">
                <a:moveTo>
                  <a:pt x="124" y="5"/>
                </a:moveTo>
                <a:cubicBezTo>
                  <a:pt x="120" y="3"/>
                  <a:pt x="117" y="2"/>
                  <a:pt x="114" y="0"/>
                </a:cubicBezTo>
                <a:cubicBezTo>
                  <a:pt x="102" y="2"/>
                  <a:pt x="56" y="12"/>
                  <a:pt x="52" y="48"/>
                </a:cubicBezTo>
                <a:cubicBezTo>
                  <a:pt x="46" y="99"/>
                  <a:pt x="12" y="91"/>
                  <a:pt x="5" y="91"/>
                </a:cubicBezTo>
                <a:cubicBezTo>
                  <a:pt x="0" y="92"/>
                  <a:pt x="9" y="122"/>
                  <a:pt x="46" y="124"/>
                </a:cubicBezTo>
                <a:cubicBezTo>
                  <a:pt x="83" y="125"/>
                  <a:pt x="149" y="101"/>
                  <a:pt x="152" y="41"/>
                </a:cubicBezTo>
                <a:cubicBezTo>
                  <a:pt x="153" y="40"/>
                  <a:pt x="153" y="40"/>
                  <a:pt x="153" y="40"/>
                </a:cubicBezTo>
                <a:cubicBezTo>
                  <a:pt x="148" y="21"/>
                  <a:pt x="136" y="11"/>
                  <a:pt x="124" y="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532"/>
          <p:cNvSpPr>
            <a:spLocks/>
          </p:cNvSpPr>
          <p:nvPr/>
        </p:nvSpPr>
        <p:spPr bwMode="auto">
          <a:xfrm>
            <a:off x="7362508" y="1581149"/>
            <a:ext cx="198438" cy="227013"/>
          </a:xfrm>
          <a:custGeom>
            <a:avLst/>
            <a:gdLst>
              <a:gd name="T0" fmla="*/ 163 w 171"/>
              <a:gd name="T1" fmla="*/ 6 h 195"/>
              <a:gd name="T2" fmla="*/ 139 w 171"/>
              <a:gd name="T3" fmla="*/ 8 h 195"/>
              <a:gd name="T4" fmla="*/ 37 w 171"/>
              <a:gd name="T5" fmla="*/ 129 h 195"/>
              <a:gd name="T6" fmla="*/ 15 w 171"/>
              <a:gd name="T7" fmla="*/ 139 h 195"/>
              <a:gd name="T8" fmla="*/ 0 w 171"/>
              <a:gd name="T9" fmla="*/ 157 h 195"/>
              <a:gd name="T10" fmla="*/ 6 w 171"/>
              <a:gd name="T11" fmla="*/ 160 h 195"/>
              <a:gd name="T12" fmla="*/ 39 w 171"/>
              <a:gd name="T13" fmla="*/ 195 h 195"/>
              <a:gd name="T14" fmla="*/ 57 w 171"/>
              <a:gd name="T15" fmla="*/ 174 h 195"/>
              <a:gd name="T16" fmla="*/ 63 w 171"/>
              <a:gd name="T17" fmla="*/ 151 h 195"/>
              <a:gd name="T18" fmla="*/ 165 w 171"/>
              <a:gd name="T19" fmla="*/ 30 h 195"/>
              <a:gd name="T20" fmla="*/ 163 w 171"/>
              <a:gd name="T21" fmla="*/ 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1" h="195">
                <a:moveTo>
                  <a:pt x="163" y="6"/>
                </a:moveTo>
                <a:cubicBezTo>
                  <a:pt x="156" y="0"/>
                  <a:pt x="145" y="1"/>
                  <a:pt x="139" y="8"/>
                </a:cubicBezTo>
                <a:cubicBezTo>
                  <a:pt x="37" y="129"/>
                  <a:pt x="37" y="129"/>
                  <a:pt x="37" y="129"/>
                </a:cubicBezTo>
                <a:cubicBezTo>
                  <a:pt x="29" y="129"/>
                  <a:pt x="21" y="132"/>
                  <a:pt x="15" y="139"/>
                </a:cubicBezTo>
                <a:cubicBezTo>
                  <a:pt x="0" y="157"/>
                  <a:pt x="0" y="157"/>
                  <a:pt x="0" y="157"/>
                </a:cubicBezTo>
                <a:cubicBezTo>
                  <a:pt x="2" y="158"/>
                  <a:pt x="4" y="159"/>
                  <a:pt x="6" y="160"/>
                </a:cubicBezTo>
                <a:cubicBezTo>
                  <a:pt x="19" y="166"/>
                  <a:pt x="32" y="178"/>
                  <a:pt x="39" y="195"/>
                </a:cubicBezTo>
                <a:cubicBezTo>
                  <a:pt x="57" y="174"/>
                  <a:pt x="57" y="174"/>
                  <a:pt x="57" y="174"/>
                </a:cubicBezTo>
                <a:cubicBezTo>
                  <a:pt x="63" y="167"/>
                  <a:pt x="64" y="159"/>
                  <a:pt x="63" y="151"/>
                </a:cubicBezTo>
                <a:cubicBezTo>
                  <a:pt x="165" y="30"/>
                  <a:pt x="165" y="30"/>
                  <a:pt x="165" y="30"/>
                </a:cubicBezTo>
                <a:cubicBezTo>
                  <a:pt x="171" y="23"/>
                  <a:pt x="170" y="12"/>
                  <a:pt x="163" y="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533"/>
          <p:cNvSpPr>
            <a:spLocks noEditPoints="1"/>
          </p:cNvSpPr>
          <p:nvPr/>
        </p:nvSpPr>
        <p:spPr bwMode="auto">
          <a:xfrm>
            <a:off x="8107046" y="1800224"/>
            <a:ext cx="119063" cy="117475"/>
          </a:xfrm>
          <a:custGeom>
            <a:avLst/>
            <a:gdLst>
              <a:gd name="T0" fmla="*/ 88 w 103"/>
              <a:gd name="T1" fmla="*/ 40 h 102"/>
              <a:gd name="T2" fmla="*/ 33 w 103"/>
              <a:gd name="T3" fmla="*/ 0 h 102"/>
              <a:gd name="T4" fmla="*/ 0 w 103"/>
              <a:gd name="T5" fmla="*/ 32 h 102"/>
              <a:gd name="T6" fmla="*/ 41 w 103"/>
              <a:gd name="T7" fmla="*/ 87 h 102"/>
              <a:gd name="T8" fmla="*/ 87 w 103"/>
              <a:gd name="T9" fmla="*/ 102 h 102"/>
              <a:gd name="T10" fmla="*/ 103 w 103"/>
              <a:gd name="T11" fmla="*/ 86 h 102"/>
              <a:gd name="T12" fmla="*/ 88 w 103"/>
              <a:gd name="T13" fmla="*/ 40 h 102"/>
              <a:gd name="T14" fmla="*/ 69 w 103"/>
              <a:gd name="T15" fmla="*/ 68 h 102"/>
              <a:gd name="T16" fmla="*/ 56 w 103"/>
              <a:gd name="T17" fmla="*/ 68 h 102"/>
              <a:gd name="T18" fmla="*/ 56 w 103"/>
              <a:gd name="T19" fmla="*/ 55 h 102"/>
              <a:gd name="T20" fmla="*/ 69 w 103"/>
              <a:gd name="T21" fmla="*/ 55 h 102"/>
              <a:gd name="T22" fmla="*/ 69 w 103"/>
              <a:gd name="T23" fmla="*/ 6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3" h="102">
                <a:moveTo>
                  <a:pt x="88" y="40"/>
                </a:moveTo>
                <a:cubicBezTo>
                  <a:pt x="33" y="0"/>
                  <a:pt x="33" y="0"/>
                  <a:pt x="33" y="0"/>
                </a:cubicBezTo>
                <a:cubicBezTo>
                  <a:pt x="0" y="32"/>
                  <a:pt x="0" y="32"/>
                  <a:pt x="0" y="32"/>
                </a:cubicBezTo>
                <a:cubicBezTo>
                  <a:pt x="41" y="87"/>
                  <a:pt x="41" y="87"/>
                  <a:pt x="41" y="87"/>
                </a:cubicBezTo>
                <a:cubicBezTo>
                  <a:pt x="50" y="80"/>
                  <a:pt x="70" y="86"/>
                  <a:pt x="87" y="102"/>
                </a:cubicBezTo>
                <a:cubicBezTo>
                  <a:pt x="103" y="86"/>
                  <a:pt x="103" y="86"/>
                  <a:pt x="103" y="86"/>
                </a:cubicBezTo>
                <a:cubicBezTo>
                  <a:pt x="87" y="69"/>
                  <a:pt x="81" y="50"/>
                  <a:pt x="88" y="40"/>
                </a:cubicBezTo>
                <a:close/>
                <a:moveTo>
                  <a:pt x="69" y="68"/>
                </a:moveTo>
                <a:cubicBezTo>
                  <a:pt x="65" y="72"/>
                  <a:pt x="60" y="72"/>
                  <a:pt x="56" y="68"/>
                </a:cubicBezTo>
                <a:cubicBezTo>
                  <a:pt x="52" y="65"/>
                  <a:pt x="52" y="59"/>
                  <a:pt x="56" y="55"/>
                </a:cubicBezTo>
                <a:cubicBezTo>
                  <a:pt x="60" y="52"/>
                  <a:pt x="65" y="52"/>
                  <a:pt x="69" y="55"/>
                </a:cubicBezTo>
                <a:cubicBezTo>
                  <a:pt x="73" y="59"/>
                  <a:pt x="73" y="65"/>
                  <a:pt x="69" y="6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534"/>
          <p:cNvSpPr>
            <a:spLocks/>
          </p:cNvSpPr>
          <p:nvPr/>
        </p:nvSpPr>
        <p:spPr bwMode="auto">
          <a:xfrm>
            <a:off x="8083233" y="1760537"/>
            <a:ext cx="60325" cy="76200"/>
          </a:xfrm>
          <a:custGeom>
            <a:avLst/>
            <a:gdLst>
              <a:gd name="T0" fmla="*/ 36 w 53"/>
              <a:gd name="T1" fmla="*/ 0 h 66"/>
              <a:gd name="T2" fmla="*/ 34 w 53"/>
              <a:gd name="T3" fmla="*/ 2 h 66"/>
              <a:gd name="T4" fmla="*/ 24 w 53"/>
              <a:gd name="T5" fmla="*/ 30 h 66"/>
              <a:gd name="T6" fmla="*/ 0 w 53"/>
              <a:gd name="T7" fmla="*/ 59 h 66"/>
              <a:gd name="T8" fmla="*/ 0 w 53"/>
              <a:gd name="T9" fmla="*/ 60 h 66"/>
              <a:gd name="T10" fmla="*/ 6 w 53"/>
              <a:gd name="T11" fmla="*/ 66 h 66"/>
              <a:gd name="T12" fmla="*/ 53 w 53"/>
              <a:gd name="T13" fmla="*/ 18 h 66"/>
              <a:gd name="T14" fmla="*/ 36 w 53"/>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66">
                <a:moveTo>
                  <a:pt x="36" y="0"/>
                </a:moveTo>
                <a:cubicBezTo>
                  <a:pt x="34" y="2"/>
                  <a:pt x="34" y="2"/>
                  <a:pt x="34" y="2"/>
                </a:cubicBezTo>
                <a:cubicBezTo>
                  <a:pt x="35" y="12"/>
                  <a:pt x="31" y="22"/>
                  <a:pt x="24" y="30"/>
                </a:cubicBezTo>
                <a:cubicBezTo>
                  <a:pt x="0" y="59"/>
                  <a:pt x="0" y="59"/>
                  <a:pt x="0" y="59"/>
                </a:cubicBezTo>
                <a:cubicBezTo>
                  <a:pt x="0" y="59"/>
                  <a:pt x="0" y="60"/>
                  <a:pt x="0" y="60"/>
                </a:cubicBezTo>
                <a:cubicBezTo>
                  <a:pt x="6" y="66"/>
                  <a:pt x="6" y="66"/>
                  <a:pt x="6" y="66"/>
                </a:cubicBezTo>
                <a:cubicBezTo>
                  <a:pt x="53" y="18"/>
                  <a:pt x="53" y="18"/>
                  <a:pt x="53" y="18"/>
                </a:cubicBezTo>
                <a:lnTo>
                  <a:pt x="36"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535"/>
          <p:cNvSpPr>
            <a:spLocks/>
          </p:cNvSpPr>
          <p:nvPr/>
        </p:nvSpPr>
        <p:spPr bwMode="auto">
          <a:xfrm>
            <a:off x="7887971" y="1581149"/>
            <a:ext cx="177800" cy="171450"/>
          </a:xfrm>
          <a:custGeom>
            <a:avLst/>
            <a:gdLst>
              <a:gd name="T0" fmla="*/ 109 w 152"/>
              <a:gd name="T1" fmla="*/ 147 h 147"/>
              <a:gd name="T2" fmla="*/ 125 w 152"/>
              <a:gd name="T3" fmla="*/ 128 h 147"/>
              <a:gd name="T4" fmla="*/ 151 w 152"/>
              <a:gd name="T5" fmla="*/ 114 h 147"/>
              <a:gd name="T6" fmla="*/ 152 w 152"/>
              <a:gd name="T7" fmla="*/ 113 h 147"/>
              <a:gd name="T8" fmla="*/ 49 w 152"/>
              <a:gd name="T9" fmla="*/ 10 h 147"/>
              <a:gd name="T10" fmla="*/ 11 w 152"/>
              <a:gd name="T11" fmla="*/ 10 h 147"/>
              <a:gd name="T12" fmla="*/ 11 w 152"/>
              <a:gd name="T13" fmla="*/ 49 h 147"/>
              <a:gd name="T14" fmla="*/ 109 w 152"/>
              <a:gd name="T15" fmla="*/ 147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2" h="147">
                <a:moveTo>
                  <a:pt x="109" y="147"/>
                </a:moveTo>
                <a:cubicBezTo>
                  <a:pt x="125" y="128"/>
                  <a:pt x="125" y="128"/>
                  <a:pt x="125" y="128"/>
                </a:cubicBezTo>
                <a:cubicBezTo>
                  <a:pt x="132" y="120"/>
                  <a:pt x="141" y="115"/>
                  <a:pt x="151" y="114"/>
                </a:cubicBezTo>
                <a:cubicBezTo>
                  <a:pt x="152" y="113"/>
                  <a:pt x="152" y="113"/>
                  <a:pt x="152" y="113"/>
                </a:cubicBezTo>
                <a:cubicBezTo>
                  <a:pt x="49" y="10"/>
                  <a:pt x="49" y="10"/>
                  <a:pt x="49" y="10"/>
                </a:cubicBezTo>
                <a:cubicBezTo>
                  <a:pt x="39" y="0"/>
                  <a:pt x="22" y="0"/>
                  <a:pt x="11" y="10"/>
                </a:cubicBezTo>
                <a:cubicBezTo>
                  <a:pt x="0" y="21"/>
                  <a:pt x="0" y="38"/>
                  <a:pt x="11" y="49"/>
                </a:cubicBezTo>
                <a:lnTo>
                  <a:pt x="109" y="14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536"/>
          <p:cNvSpPr>
            <a:spLocks/>
          </p:cNvSpPr>
          <p:nvPr/>
        </p:nvSpPr>
        <p:spPr bwMode="auto">
          <a:xfrm>
            <a:off x="7887971" y="1774824"/>
            <a:ext cx="177800" cy="144463"/>
          </a:xfrm>
          <a:custGeom>
            <a:avLst/>
            <a:gdLst>
              <a:gd name="T0" fmla="*/ 124 w 153"/>
              <a:gd name="T1" fmla="*/ 5 h 125"/>
              <a:gd name="T2" fmla="*/ 114 w 153"/>
              <a:gd name="T3" fmla="*/ 0 h 125"/>
              <a:gd name="T4" fmla="*/ 52 w 153"/>
              <a:gd name="T5" fmla="*/ 48 h 125"/>
              <a:gd name="T6" fmla="*/ 5 w 153"/>
              <a:gd name="T7" fmla="*/ 91 h 125"/>
              <a:gd name="T8" fmla="*/ 46 w 153"/>
              <a:gd name="T9" fmla="*/ 124 h 125"/>
              <a:gd name="T10" fmla="*/ 152 w 153"/>
              <a:gd name="T11" fmla="*/ 41 h 125"/>
              <a:gd name="T12" fmla="*/ 153 w 153"/>
              <a:gd name="T13" fmla="*/ 40 h 125"/>
              <a:gd name="T14" fmla="*/ 124 w 153"/>
              <a:gd name="T15" fmla="*/ 5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 h="125">
                <a:moveTo>
                  <a:pt x="124" y="5"/>
                </a:moveTo>
                <a:cubicBezTo>
                  <a:pt x="120" y="3"/>
                  <a:pt x="117" y="2"/>
                  <a:pt x="114" y="0"/>
                </a:cubicBezTo>
                <a:cubicBezTo>
                  <a:pt x="102" y="2"/>
                  <a:pt x="56" y="12"/>
                  <a:pt x="52" y="48"/>
                </a:cubicBezTo>
                <a:cubicBezTo>
                  <a:pt x="46" y="99"/>
                  <a:pt x="12" y="91"/>
                  <a:pt x="5" y="91"/>
                </a:cubicBezTo>
                <a:cubicBezTo>
                  <a:pt x="0" y="92"/>
                  <a:pt x="9" y="122"/>
                  <a:pt x="46" y="124"/>
                </a:cubicBezTo>
                <a:cubicBezTo>
                  <a:pt x="83" y="125"/>
                  <a:pt x="149" y="101"/>
                  <a:pt x="152" y="41"/>
                </a:cubicBezTo>
                <a:cubicBezTo>
                  <a:pt x="153" y="40"/>
                  <a:pt x="153" y="40"/>
                  <a:pt x="153" y="40"/>
                </a:cubicBezTo>
                <a:cubicBezTo>
                  <a:pt x="148" y="21"/>
                  <a:pt x="136" y="11"/>
                  <a:pt x="124" y="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537"/>
          <p:cNvSpPr>
            <a:spLocks/>
          </p:cNvSpPr>
          <p:nvPr/>
        </p:nvSpPr>
        <p:spPr bwMode="auto">
          <a:xfrm>
            <a:off x="8030846" y="1581149"/>
            <a:ext cx="198438" cy="227013"/>
          </a:xfrm>
          <a:custGeom>
            <a:avLst/>
            <a:gdLst>
              <a:gd name="T0" fmla="*/ 63 w 171"/>
              <a:gd name="T1" fmla="*/ 151 h 195"/>
              <a:gd name="T2" fmla="*/ 165 w 171"/>
              <a:gd name="T3" fmla="*/ 30 h 195"/>
              <a:gd name="T4" fmla="*/ 163 w 171"/>
              <a:gd name="T5" fmla="*/ 6 h 195"/>
              <a:gd name="T6" fmla="*/ 139 w 171"/>
              <a:gd name="T7" fmla="*/ 8 h 195"/>
              <a:gd name="T8" fmla="*/ 37 w 171"/>
              <a:gd name="T9" fmla="*/ 129 h 195"/>
              <a:gd name="T10" fmla="*/ 15 w 171"/>
              <a:gd name="T11" fmla="*/ 139 h 195"/>
              <a:gd name="T12" fmla="*/ 0 w 171"/>
              <a:gd name="T13" fmla="*/ 157 h 195"/>
              <a:gd name="T14" fmla="*/ 6 w 171"/>
              <a:gd name="T15" fmla="*/ 160 h 195"/>
              <a:gd name="T16" fmla="*/ 39 w 171"/>
              <a:gd name="T17" fmla="*/ 195 h 195"/>
              <a:gd name="T18" fmla="*/ 57 w 171"/>
              <a:gd name="T19" fmla="*/ 174 h 195"/>
              <a:gd name="T20" fmla="*/ 63 w 171"/>
              <a:gd name="T21" fmla="*/ 15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1" h="195">
                <a:moveTo>
                  <a:pt x="63" y="151"/>
                </a:moveTo>
                <a:cubicBezTo>
                  <a:pt x="165" y="30"/>
                  <a:pt x="165" y="30"/>
                  <a:pt x="165" y="30"/>
                </a:cubicBezTo>
                <a:cubicBezTo>
                  <a:pt x="171" y="23"/>
                  <a:pt x="170" y="12"/>
                  <a:pt x="163" y="6"/>
                </a:cubicBezTo>
                <a:cubicBezTo>
                  <a:pt x="156" y="0"/>
                  <a:pt x="145" y="1"/>
                  <a:pt x="139" y="8"/>
                </a:cubicBezTo>
                <a:cubicBezTo>
                  <a:pt x="37" y="129"/>
                  <a:pt x="37" y="129"/>
                  <a:pt x="37" y="129"/>
                </a:cubicBezTo>
                <a:cubicBezTo>
                  <a:pt x="29" y="129"/>
                  <a:pt x="21" y="132"/>
                  <a:pt x="15" y="139"/>
                </a:cubicBezTo>
                <a:cubicBezTo>
                  <a:pt x="0" y="157"/>
                  <a:pt x="0" y="157"/>
                  <a:pt x="0" y="157"/>
                </a:cubicBezTo>
                <a:cubicBezTo>
                  <a:pt x="2" y="158"/>
                  <a:pt x="4" y="159"/>
                  <a:pt x="6" y="160"/>
                </a:cubicBezTo>
                <a:cubicBezTo>
                  <a:pt x="19" y="166"/>
                  <a:pt x="32" y="178"/>
                  <a:pt x="39" y="195"/>
                </a:cubicBezTo>
                <a:cubicBezTo>
                  <a:pt x="57" y="174"/>
                  <a:pt x="57" y="174"/>
                  <a:pt x="57" y="174"/>
                </a:cubicBezTo>
                <a:cubicBezTo>
                  <a:pt x="63" y="167"/>
                  <a:pt x="64" y="159"/>
                  <a:pt x="63" y="15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539"/>
          <p:cNvSpPr>
            <a:spLocks/>
          </p:cNvSpPr>
          <p:nvPr/>
        </p:nvSpPr>
        <p:spPr bwMode="auto">
          <a:xfrm>
            <a:off x="7306946" y="2254249"/>
            <a:ext cx="168275" cy="333375"/>
          </a:xfrm>
          <a:custGeom>
            <a:avLst/>
            <a:gdLst>
              <a:gd name="T0" fmla="*/ 144 w 144"/>
              <a:gd name="T1" fmla="*/ 72 h 288"/>
              <a:gd name="T2" fmla="*/ 72 w 144"/>
              <a:gd name="T3" fmla="*/ 0 h 288"/>
              <a:gd name="T4" fmla="*/ 0 w 144"/>
              <a:gd name="T5" fmla="*/ 72 h 288"/>
              <a:gd name="T6" fmla="*/ 36 w 144"/>
              <a:gd name="T7" fmla="*/ 134 h 288"/>
              <a:gd name="T8" fmla="*/ 0 w 144"/>
              <a:gd name="T9" fmla="*/ 288 h 288"/>
              <a:gd name="T10" fmla="*/ 144 w 144"/>
              <a:gd name="T11" fmla="*/ 288 h 288"/>
              <a:gd name="T12" fmla="*/ 109 w 144"/>
              <a:gd name="T13" fmla="*/ 134 h 288"/>
              <a:gd name="T14" fmla="*/ 144 w 144"/>
              <a:gd name="T15" fmla="*/ 72 h 2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288">
                <a:moveTo>
                  <a:pt x="144" y="72"/>
                </a:moveTo>
                <a:cubicBezTo>
                  <a:pt x="144" y="32"/>
                  <a:pt x="112" y="0"/>
                  <a:pt x="72" y="0"/>
                </a:cubicBezTo>
                <a:cubicBezTo>
                  <a:pt x="33" y="0"/>
                  <a:pt x="0" y="32"/>
                  <a:pt x="0" y="72"/>
                </a:cubicBezTo>
                <a:cubicBezTo>
                  <a:pt x="0" y="98"/>
                  <a:pt x="14" y="121"/>
                  <a:pt x="36" y="134"/>
                </a:cubicBezTo>
                <a:cubicBezTo>
                  <a:pt x="0" y="288"/>
                  <a:pt x="0" y="288"/>
                  <a:pt x="0" y="288"/>
                </a:cubicBezTo>
                <a:cubicBezTo>
                  <a:pt x="144" y="288"/>
                  <a:pt x="144" y="288"/>
                  <a:pt x="144" y="288"/>
                </a:cubicBezTo>
                <a:cubicBezTo>
                  <a:pt x="109" y="134"/>
                  <a:pt x="109" y="134"/>
                  <a:pt x="109" y="134"/>
                </a:cubicBezTo>
                <a:cubicBezTo>
                  <a:pt x="130" y="121"/>
                  <a:pt x="144" y="98"/>
                  <a:pt x="144" y="7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540"/>
          <p:cNvSpPr>
            <a:spLocks noEditPoints="1"/>
          </p:cNvSpPr>
          <p:nvPr/>
        </p:nvSpPr>
        <p:spPr bwMode="auto">
          <a:xfrm>
            <a:off x="5220971" y="2252662"/>
            <a:ext cx="333375" cy="333375"/>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85 w 288"/>
              <a:gd name="T11" fmla="*/ 226 h 288"/>
              <a:gd name="T12" fmla="*/ 104 w 288"/>
              <a:gd name="T13" fmla="*/ 226 h 288"/>
              <a:gd name="T14" fmla="*/ 124 w 288"/>
              <a:gd name="T15" fmla="*/ 139 h 288"/>
              <a:gd name="T16" fmla="*/ 104 w 288"/>
              <a:gd name="T17" fmla="*/ 104 h 288"/>
              <a:gd name="T18" fmla="*/ 145 w 288"/>
              <a:gd name="T19" fmla="*/ 63 h 288"/>
              <a:gd name="T20" fmla="*/ 185 w 288"/>
              <a:gd name="T21" fmla="*/ 104 h 288"/>
              <a:gd name="T22" fmla="*/ 165 w 288"/>
              <a:gd name="T23" fmla="*/ 139 h 288"/>
              <a:gd name="T24" fmla="*/ 185 w 288"/>
              <a:gd name="T25" fmla="*/ 2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8" h="288">
                <a:moveTo>
                  <a:pt x="144" y="0"/>
                </a:moveTo>
                <a:cubicBezTo>
                  <a:pt x="65" y="0"/>
                  <a:pt x="0" y="65"/>
                  <a:pt x="0" y="144"/>
                </a:cubicBezTo>
                <a:cubicBezTo>
                  <a:pt x="0" y="224"/>
                  <a:pt x="65" y="288"/>
                  <a:pt x="144" y="288"/>
                </a:cubicBezTo>
                <a:cubicBezTo>
                  <a:pt x="224" y="288"/>
                  <a:pt x="288" y="224"/>
                  <a:pt x="288" y="144"/>
                </a:cubicBezTo>
                <a:cubicBezTo>
                  <a:pt x="288" y="65"/>
                  <a:pt x="224" y="0"/>
                  <a:pt x="144" y="0"/>
                </a:cubicBezTo>
                <a:close/>
                <a:moveTo>
                  <a:pt x="185" y="226"/>
                </a:moveTo>
                <a:cubicBezTo>
                  <a:pt x="104" y="226"/>
                  <a:pt x="104" y="226"/>
                  <a:pt x="104" y="226"/>
                </a:cubicBezTo>
                <a:cubicBezTo>
                  <a:pt x="124" y="139"/>
                  <a:pt x="124" y="139"/>
                  <a:pt x="124" y="139"/>
                </a:cubicBezTo>
                <a:cubicBezTo>
                  <a:pt x="112" y="132"/>
                  <a:pt x="104" y="119"/>
                  <a:pt x="104" y="104"/>
                </a:cubicBezTo>
                <a:cubicBezTo>
                  <a:pt x="104" y="81"/>
                  <a:pt x="122" y="63"/>
                  <a:pt x="145" y="63"/>
                </a:cubicBezTo>
                <a:cubicBezTo>
                  <a:pt x="167" y="63"/>
                  <a:pt x="185" y="81"/>
                  <a:pt x="185" y="104"/>
                </a:cubicBezTo>
                <a:cubicBezTo>
                  <a:pt x="185" y="119"/>
                  <a:pt x="177" y="132"/>
                  <a:pt x="165" y="139"/>
                </a:cubicBezTo>
                <a:lnTo>
                  <a:pt x="185" y="22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541"/>
          <p:cNvSpPr>
            <a:spLocks noEditPoints="1"/>
          </p:cNvSpPr>
          <p:nvPr/>
        </p:nvSpPr>
        <p:spPr bwMode="auto">
          <a:xfrm>
            <a:off x="5932171" y="2252662"/>
            <a:ext cx="250825" cy="333375"/>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542"/>
          <p:cNvSpPr>
            <a:spLocks noEditPoints="1"/>
          </p:cNvSpPr>
          <p:nvPr/>
        </p:nvSpPr>
        <p:spPr bwMode="auto">
          <a:xfrm>
            <a:off x="6557646" y="2263774"/>
            <a:ext cx="333375" cy="312738"/>
          </a:xfrm>
          <a:custGeom>
            <a:avLst/>
            <a:gdLst>
              <a:gd name="T0" fmla="*/ 215 w 288"/>
              <a:gd name="T1" fmla="*/ 0 h 269"/>
              <a:gd name="T2" fmla="*/ 213 w 288"/>
              <a:gd name="T3" fmla="*/ 0 h 269"/>
              <a:gd name="T4" fmla="*/ 212 w 288"/>
              <a:gd name="T5" fmla="*/ 0 h 269"/>
              <a:gd name="T6" fmla="*/ 139 w 288"/>
              <a:gd name="T7" fmla="*/ 73 h 269"/>
              <a:gd name="T8" fmla="*/ 139 w 288"/>
              <a:gd name="T9" fmla="*/ 117 h 269"/>
              <a:gd name="T10" fmla="*/ 0 w 288"/>
              <a:gd name="T11" fmla="*/ 117 h 269"/>
              <a:gd name="T12" fmla="*/ 0 w 288"/>
              <a:gd name="T13" fmla="*/ 269 h 269"/>
              <a:gd name="T14" fmla="*/ 202 w 288"/>
              <a:gd name="T15" fmla="*/ 269 h 269"/>
              <a:gd name="T16" fmla="*/ 202 w 288"/>
              <a:gd name="T17" fmla="*/ 117 h 269"/>
              <a:gd name="T18" fmla="*/ 175 w 288"/>
              <a:gd name="T19" fmla="*/ 117 h 269"/>
              <a:gd name="T20" fmla="*/ 175 w 288"/>
              <a:gd name="T21" fmla="*/ 73 h 269"/>
              <a:gd name="T22" fmla="*/ 212 w 288"/>
              <a:gd name="T23" fmla="*/ 36 h 269"/>
              <a:gd name="T24" fmla="*/ 214 w 288"/>
              <a:gd name="T25" fmla="*/ 36 h 269"/>
              <a:gd name="T26" fmla="*/ 215 w 288"/>
              <a:gd name="T27" fmla="*/ 36 h 269"/>
              <a:gd name="T28" fmla="*/ 251 w 288"/>
              <a:gd name="T29" fmla="*/ 73 h 269"/>
              <a:gd name="T30" fmla="*/ 251 w 288"/>
              <a:gd name="T31" fmla="*/ 91 h 269"/>
              <a:gd name="T32" fmla="*/ 264 w 288"/>
              <a:gd name="T33" fmla="*/ 91 h 269"/>
              <a:gd name="T34" fmla="*/ 264 w 288"/>
              <a:gd name="T35" fmla="*/ 95 h 269"/>
              <a:gd name="T36" fmla="*/ 251 w 288"/>
              <a:gd name="T37" fmla="*/ 107 h 269"/>
              <a:gd name="T38" fmla="*/ 251 w 288"/>
              <a:gd name="T39" fmla="*/ 117 h 269"/>
              <a:gd name="T40" fmla="*/ 288 w 288"/>
              <a:gd name="T41" fmla="*/ 117 h 269"/>
              <a:gd name="T42" fmla="*/ 288 w 288"/>
              <a:gd name="T43" fmla="*/ 73 h 269"/>
              <a:gd name="T44" fmla="*/ 215 w 288"/>
              <a:gd name="T45" fmla="*/ 0 h 269"/>
              <a:gd name="T46" fmla="*/ 124 w 288"/>
              <a:gd name="T47" fmla="*/ 241 h 269"/>
              <a:gd name="T48" fmla="*/ 78 w 288"/>
              <a:gd name="T49" fmla="*/ 241 h 269"/>
              <a:gd name="T50" fmla="*/ 89 w 288"/>
              <a:gd name="T51" fmla="*/ 192 h 269"/>
              <a:gd name="T52" fmla="*/ 78 w 288"/>
              <a:gd name="T53" fmla="*/ 172 h 269"/>
              <a:gd name="T54" fmla="*/ 101 w 288"/>
              <a:gd name="T55" fmla="*/ 149 h 269"/>
              <a:gd name="T56" fmla="*/ 124 w 288"/>
              <a:gd name="T57" fmla="*/ 172 h 269"/>
              <a:gd name="T58" fmla="*/ 112 w 288"/>
              <a:gd name="T59" fmla="*/ 192 h 269"/>
              <a:gd name="T60" fmla="*/ 124 w 288"/>
              <a:gd name="T61" fmla="*/ 241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269">
                <a:moveTo>
                  <a:pt x="215" y="0"/>
                </a:moveTo>
                <a:cubicBezTo>
                  <a:pt x="214" y="0"/>
                  <a:pt x="214" y="0"/>
                  <a:pt x="213" y="0"/>
                </a:cubicBezTo>
                <a:cubicBezTo>
                  <a:pt x="213" y="0"/>
                  <a:pt x="212" y="0"/>
                  <a:pt x="212" y="0"/>
                </a:cubicBezTo>
                <a:cubicBezTo>
                  <a:pt x="172" y="0"/>
                  <a:pt x="139" y="33"/>
                  <a:pt x="139" y="73"/>
                </a:cubicBezTo>
                <a:cubicBezTo>
                  <a:pt x="139" y="73"/>
                  <a:pt x="139" y="99"/>
                  <a:pt x="139" y="117"/>
                </a:cubicBezTo>
                <a:cubicBezTo>
                  <a:pt x="0" y="117"/>
                  <a:pt x="0" y="117"/>
                  <a:pt x="0" y="117"/>
                </a:cubicBezTo>
                <a:cubicBezTo>
                  <a:pt x="0" y="269"/>
                  <a:pt x="0" y="269"/>
                  <a:pt x="0" y="269"/>
                </a:cubicBezTo>
                <a:cubicBezTo>
                  <a:pt x="202" y="269"/>
                  <a:pt x="202" y="269"/>
                  <a:pt x="202" y="269"/>
                </a:cubicBezTo>
                <a:cubicBezTo>
                  <a:pt x="202" y="117"/>
                  <a:pt x="202" y="117"/>
                  <a:pt x="202" y="117"/>
                </a:cubicBezTo>
                <a:cubicBezTo>
                  <a:pt x="175" y="117"/>
                  <a:pt x="175" y="117"/>
                  <a:pt x="175" y="117"/>
                </a:cubicBezTo>
                <a:cubicBezTo>
                  <a:pt x="175" y="99"/>
                  <a:pt x="175" y="73"/>
                  <a:pt x="175" y="73"/>
                </a:cubicBezTo>
                <a:cubicBezTo>
                  <a:pt x="175" y="53"/>
                  <a:pt x="192" y="36"/>
                  <a:pt x="212" y="36"/>
                </a:cubicBezTo>
                <a:cubicBezTo>
                  <a:pt x="213" y="36"/>
                  <a:pt x="214" y="36"/>
                  <a:pt x="214" y="36"/>
                </a:cubicBezTo>
                <a:cubicBezTo>
                  <a:pt x="214" y="36"/>
                  <a:pt x="214" y="36"/>
                  <a:pt x="215" y="36"/>
                </a:cubicBezTo>
                <a:cubicBezTo>
                  <a:pt x="235" y="36"/>
                  <a:pt x="251" y="53"/>
                  <a:pt x="251" y="73"/>
                </a:cubicBezTo>
                <a:cubicBezTo>
                  <a:pt x="251" y="73"/>
                  <a:pt x="251" y="81"/>
                  <a:pt x="251" y="91"/>
                </a:cubicBezTo>
                <a:cubicBezTo>
                  <a:pt x="264" y="91"/>
                  <a:pt x="264" y="91"/>
                  <a:pt x="264" y="91"/>
                </a:cubicBezTo>
                <a:cubicBezTo>
                  <a:pt x="264" y="95"/>
                  <a:pt x="264" y="95"/>
                  <a:pt x="264" y="95"/>
                </a:cubicBezTo>
                <a:cubicBezTo>
                  <a:pt x="251" y="107"/>
                  <a:pt x="251" y="107"/>
                  <a:pt x="251" y="107"/>
                </a:cubicBezTo>
                <a:cubicBezTo>
                  <a:pt x="251" y="111"/>
                  <a:pt x="251" y="114"/>
                  <a:pt x="251" y="117"/>
                </a:cubicBezTo>
                <a:cubicBezTo>
                  <a:pt x="288" y="117"/>
                  <a:pt x="288" y="117"/>
                  <a:pt x="288" y="117"/>
                </a:cubicBezTo>
                <a:cubicBezTo>
                  <a:pt x="288" y="99"/>
                  <a:pt x="288" y="73"/>
                  <a:pt x="288" y="73"/>
                </a:cubicBezTo>
                <a:cubicBezTo>
                  <a:pt x="288" y="33"/>
                  <a:pt x="255" y="0"/>
                  <a:pt x="215" y="0"/>
                </a:cubicBezTo>
                <a:close/>
                <a:moveTo>
                  <a:pt x="124" y="241"/>
                </a:moveTo>
                <a:cubicBezTo>
                  <a:pt x="78" y="241"/>
                  <a:pt x="78" y="241"/>
                  <a:pt x="78" y="241"/>
                </a:cubicBezTo>
                <a:cubicBezTo>
                  <a:pt x="89" y="192"/>
                  <a:pt x="89" y="192"/>
                  <a:pt x="89" y="192"/>
                </a:cubicBezTo>
                <a:cubicBezTo>
                  <a:pt x="82" y="188"/>
                  <a:pt x="78" y="181"/>
                  <a:pt x="78" y="172"/>
                </a:cubicBezTo>
                <a:cubicBezTo>
                  <a:pt x="78" y="160"/>
                  <a:pt x="88" y="149"/>
                  <a:pt x="101" y="149"/>
                </a:cubicBezTo>
                <a:cubicBezTo>
                  <a:pt x="113" y="149"/>
                  <a:pt x="124" y="160"/>
                  <a:pt x="124" y="172"/>
                </a:cubicBezTo>
                <a:cubicBezTo>
                  <a:pt x="124" y="181"/>
                  <a:pt x="119" y="188"/>
                  <a:pt x="112" y="192"/>
                </a:cubicBezTo>
                <a:lnTo>
                  <a:pt x="124" y="24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546"/>
          <p:cNvSpPr>
            <a:spLocks noEditPoints="1"/>
          </p:cNvSpPr>
          <p:nvPr/>
        </p:nvSpPr>
        <p:spPr bwMode="auto">
          <a:xfrm>
            <a:off x="7894321" y="4951412"/>
            <a:ext cx="334963" cy="282575"/>
          </a:xfrm>
          <a:custGeom>
            <a:avLst/>
            <a:gdLst>
              <a:gd name="T0" fmla="*/ 262 w 288"/>
              <a:gd name="T1" fmla="*/ 36 h 244"/>
              <a:gd name="T2" fmla="*/ 262 w 288"/>
              <a:gd name="T3" fmla="*/ 0 h 244"/>
              <a:gd name="T4" fmla="*/ 144 w 288"/>
              <a:gd name="T5" fmla="*/ 35 h 244"/>
              <a:gd name="T6" fmla="*/ 26 w 288"/>
              <a:gd name="T7" fmla="*/ 0 h 244"/>
              <a:gd name="T8" fmla="*/ 26 w 288"/>
              <a:gd name="T9" fmla="*/ 36 h 244"/>
              <a:gd name="T10" fmla="*/ 0 w 288"/>
              <a:gd name="T11" fmla="*/ 35 h 244"/>
              <a:gd name="T12" fmla="*/ 0 w 288"/>
              <a:gd name="T13" fmla="*/ 219 h 244"/>
              <a:gd name="T14" fmla="*/ 119 w 288"/>
              <a:gd name="T15" fmla="*/ 231 h 244"/>
              <a:gd name="T16" fmla="*/ 144 w 288"/>
              <a:gd name="T17" fmla="*/ 244 h 244"/>
              <a:gd name="T18" fmla="*/ 169 w 288"/>
              <a:gd name="T19" fmla="*/ 231 h 244"/>
              <a:gd name="T20" fmla="*/ 288 w 288"/>
              <a:gd name="T21" fmla="*/ 219 h 244"/>
              <a:gd name="T22" fmla="*/ 288 w 288"/>
              <a:gd name="T23" fmla="*/ 35 h 244"/>
              <a:gd name="T24" fmla="*/ 262 w 288"/>
              <a:gd name="T25" fmla="*/ 36 h 244"/>
              <a:gd name="T26" fmla="*/ 39 w 288"/>
              <a:gd name="T27" fmla="*/ 13 h 244"/>
              <a:gd name="T28" fmla="*/ 132 w 288"/>
              <a:gd name="T29" fmla="*/ 41 h 244"/>
              <a:gd name="T30" fmla="*/ 135 w 288"/>
              <a:gd name="T31" fmla="*/ 48 h 244"/>
              <a:gd name="T32" fmla="*/ 135 w 288"/>
              <a:gd name="T33" fmla="*/ 207 h 244"/>
              <a:gd name="T34" fmla="*/ 40 w 288"/>
              <a:gd name="T35" fmla="*/ 188 h 244"/>
              <a:gd name="T36" fmla="*/ 39 w 288"/>
              <a:gd name="T37" fmla="*/ 188 h 244"/>
              <a:gd name="T38" fmla="*/ 39 w 288"/>
              <a:gd name="T39" fmla="*/ 13 h 244"/>
              <a:gd name="T40" fmla="*/ 248 w 288"/>
              <a:gd name="T41" fmla="*/ 13 h 244"/>
              <a:gd name="T42" fmla="*/ 248 w 288"/>
              <a:gd name="T43" fmla="*/ 188 h 244"/>
              <a:gd name="T44" fmla="*/ 247 w 288"/>
              <a:gd name="T45" fmla="*/ 188 h 244"/>
              <a:gd name="T46" fmla="*/ 152 w 288"/>
              <a:gd name="T47" fmla="*/ 207 h 244"/>
              <a:gd name="T48" fmla="*/ 152 w 288"/>
              <a:gd name="T49" fmla="*/ 49 h 244"/>
              <a:gd name="T50" fmla="*/ 156 w 288"/>
              <a:gd name="T51" fmla="*/ 41 h 244"/>
              <a:gd name="T52" fmla="*/ 248 w 288"/>
              <a:gd name="T53" fmla="*/ 13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8" h="244">
                <a:moveTo>
                  <a:pt x="262" y="36"/>
                </a:moveTo>
                <a:cubicBezTo>
                  <a:pt x="262" y="0"/>
                  <a:pt x="262" y="0"/>
                  <a:pt x="262" y="0"/>
                </a:cubicBezTo>
                <a:cubicBezTo>
                  <a:pt x="160" y="0"/>
                  <a:pt x="145" y="33"/>
                  <a:pt x="144" y="35"/>
                </a:cubicBezTo>
                <a:cubicBezTo>
                  <a:pt x="143" y="33"/>
                  <a:pt x="127" y="0"/>
                  <a:pt x="26" y="0"/>
                </a:cubicBezTo>
                <a:cubicBezTo>
                  <a:pt x="26" y="36"/>
                  <a:pt x="26" y="36"/>
                  <a:pt x="26" y="36"/>
                </a:cubicBezTo>
                <a:cubicBezTo>
                  <a:pt x="18" y="35"/>
                  <a:pt x="9" y="35"/>
                  <a:pt x="0" y="35"/>
                </a:cubicBezTo>
                <a:cubicBezTo>
                  <a:pt x="0" y="219"/>
                  <a:pt x="0" y="219"/>
                  <a:pt x="0" y="219"/>
                </a:cubicBezTo>
                <a:cubicBezTo>
                  <a:pt x="0" y="219"/>
                  <a:pt x="79" y="210"/>
                  <a:pt x="119" y="231"/>
                </a:cubicBezTo>
                <a:cubicBezTo>
                  <a:pt x="126" y="235"/>
                  <a:pt x="133" y="244"/>
                  <a:pt x="144" y="244"/>
                </a:cubicBezTo>
                <a:cubicBezTo>
                  <a:pt x="155" y="244"/>
                  <a:pt x="162" y="235"/>
                  <a:pt x="169" y="231"/>
                </a:cubicBezTo>
                <a:cubicBezTo>
                  <a:pt x="208" y="210"/>
                  <a:pt x="288" y="219"/>
                  <a:pt x="288" y="219"/>
                </a:cubicBezTo>
                <a:cubicBezTo>
                  <a:pt x="288" y="35"/>
                  <a:pt x="288" y="35"/>
                  <a:pt x="288" y="35"/>
                </a:cubicBezTo>
                <a:cubicBezTo>
                  <a:pt x="278" y="35"/>
                  <a:pt x="270" y="35"/>
                  <a:pt x="262" y="36"/>
                </a:cubicBezTo>
                <a:close/>
                <a:moveTo>
                  <a:pt x="39" y="13"/>
                </a:moveTo>
                <a:cubicBezTo>
                  <a:pt x="117" y="16"/>
                  <a:pt x="131" y="39"/>
                  <a:pt x="132" y="41"/>
                </a:cubicBezTo>
                <a:cubicBezTo>
                  <a:pt x="135" y="48"/>
                  <a:pt x="135" y="48"/>
                  <a:pt x="135" y="48"/>
                </a:cubicBezTo>
                <a:cubicBezTo>
                  <a:pt x="135" y="207"/>
                  <a:pt x="135" y="207"/>
                  <a:pt x="135" y="207"/>
                </a:cubicBezTo>
                <a:cubicBezTo>
                  <a:pt x="107" y="191"/>
                  <a:pt x="66" y="188"/>
                  <a:pt x="40" y="188"/>
                </a:cubicBezTo>
                <a:cubicBezTo>
                  <a:pt x="40" y="188"/>
                  <a:pt x="39" y="188"/>
                  <a:pt x="39" y="188"/>
                </a:cubicBezTo>
                <a:lnTo>
                  <a:pt x="39" y="13"/>
                </a:lnTo>
                <a:close/>
                <a:moveTo>
                  <a:pt x="248" y="13"/>
                </a:moveTo>
                <a:cubicBezTo>
                  <a:pt x="248" y="188"/>
                  <a:pt x="248" y="188"/>
                  <a:pt x="248" y="188"/>
                </a:cubicBezTo>
                <a:cubicBezTo>
                  <a:pt x="248" y="188"/>
                  <a:pt x="248" y="188"/>
                  <a:pt x="247" y="188"/>
                </a:cubicBezTo>
                <a:cubicBezTo>
                  <a:pt x="221" y="188"/>
                  <a:pt x="180" y="191"/>
                  <a:pt x="152" y="207"/>
                </a:cubicBezTo>
                <a:cubicBezTo>
                  <a:pt x="152" y="49"/>
                  <a:pt x="152" y="49"/>
                  <a:pt x="152" y="49"/>
                </a:cubicBezTo>
                <a:cubicBezTo>
                  <a:pt x="156" y="41"/>
                  <a:pt x="156" y="41"/>
                  <a:pt x="156" y="41"/>
                </a:cubicBezTo>
                <a:cubicBezTo>
                  <a:pt x="156" y="39"/>
                  <a:pt x="171" y="16"/>
                  <a:pt x="248" y="1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547"/>
          <p:cNvSpPr>
            <a:spLocks/>
          </p:cNvSpPr>
          <p:nvPr/>
        </p:nvSpPr>
        <p:spPr bwMode="auto">
          <a:xfrm>
            <a:off x="8067358" y="1071562"/>
            <a:ext cx="119063" cy="177800"/>
          </a:xfrm>
          <a:custGeom>
            <a:avLst/>
            <a:gdLst>
              <a:gd name="T0" fmla="*/ 39 w 102"/>
              <a:gd name="T1" fmla="*/ 0 h 154"/>
              <a:gd name="T2" fmla="*/ 57 w 102"/>
              <a:gd name="T3" fmla="*/ 23 h 154"/>
              <a:gd name="T4" fmla="*/ 71 w 102"/>
              <a:gd name="T5" fmla="*/ 64 h 154"/>
              <a:gd name="T6" fmla="*/ 71 w 102"/>
              <a:gd name="T7" fmla="*/ 94 h 154"/>
              <a:gd name="T8" fmla="*/ 102 w 102"/>
              <a:gd name="T9" fmla="*/ 94 h 154"/>
              <a:gd name="T10" fmla="*/ 51 w 102"/>
              <a:gd name="T11" fmla="*/ 154 h 154"/>
              <a:gd name="T12" fmla="*/ 0 w 102"/>
              <a:gd name="T13" fmla="*/ 94 h 154"/>
              <a:gd name="T14" fmla="*/ 33 w 102"/>
              <a:gd name="T15" fmla="*/ 94 h 154"/>
              <a:gd name="T16" fmla="*/ 33 w 102"/>
              <a:gd name="T17" fmla="*/ 64 h 154"/>
              <a:gd name="T18" fmla="*/ 19 w 102"/>
              <a:gd name="T19" fmla="*/ 35 h 154"/>
              <a:gd name="T20" fmla="*/ 11 w 102"/>
              <a:gd name="T21" fmla="*/ 26 h 154"/>
              <a:gd name="T22" fmla="*/ 23 w 102"/>
              <a:gd name="T23" fmla="*/ 15 h 154"/>
              <a:gd name="T24" fmla="*/ 39 w 102"/>
              <a:gd name="T25"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4">
                <a:moveTo>
                  <a:pt x="39" y="0"/>
                </a:moveTo>
                <a:cubicBezTo>
                  <a:pt x="46" y="7"/>
                  <a:pt x="52" y="15"/>
                  <a:pt x="57" y="23"/>
                </a:cubicBezTo>
                <a:cubicBezTo>
                  <a:pt x="65" y="35"/>
                  <a:pt x="71" y="48"/>
                  <a:pt x="71" y="64"/>
                </a:cubicBezTo>
                <a:cubicBezTo>
                  <a:pt x="71" y="79"/>
                  <a:pt x="71" y="86"/>
                  <a:pt x="71" y="94"/>
                </a:cubicBezTo>
                <a:cubicBezTo>
                  <a:pt x="102" y="94"/>
                  <a:pt x="102" y="94"/>
                  <a:pt x="102" y="94"/>
                </a:cubicBezTo>
                <a:cubicBezTo>
                  <a:pt x="51" y="154"/>
                  <a:pt x="51" y="154"/>
                  <a:pt x="51" y="154"/>
                </a:cubicBezTo>
                <a:cubicBezTo>
                  <a:pt x="0" y="94"/>
                  <a:pt x="0" y="94"/>
                  <a:pt x="0" y="94"/>
                </a:cubicBezTo>
                <a:cubicBezTo>
                  <a:pt x="33" y="94"/>
                  <a:pt x="33" y="94"/>
                  <a:pt x="33" y="94"/>
                </a:cubicBezTo>
                <a:cubicBezTo>
                  <a:pt x="33" y="86"/>
                  <a:pt x="33" y="79"/>
                  <a:pt x="33" y="64"/>
                </a:cubicBezTo>
                <a:cubicBezTo>
                  <a:pt x="33" y="57"/>
                  <a:pt x="29" y="47"/>
                  <a:pt x="19" y="35"/>
                </a:cubicBezTo>
                <a:cubicBezTo>
                  <a:pt x="16" y="32"/>
                  <a:pt x="14" y="29"/>
                  <a:pt x="11" y="26"/>
                </a:cubicBezTo>
                <a:cubicBezTo>
                  <a:pt x="15" y="23"/>
                  <a:pt x="19" y="19"/>
                  <a:pt x="23" y="15"/>
                </a:cubicBezTo>
                <a:cubicBezTo>
                  <a:pt x="28" y="10"/>
                  <a:pt x="34" y="5"/>
                  <a:pt x="39"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548"/>
          <p:cNvSpPr>
            <a:spLocks/>
          </p:cNvSpPr>
          <p:nvPr/>
        </p:nvSpPr>
        <p:spPr bwMode="auto">
          <a:xfrm>
            <a:off x="7932421" y="917574"/>
            <a:ext cx="217488" cy="331788"/>
          </a:xfrm>
          <a:custGeom>
            <a:avLst/>
            <a:gdLst>
              <a:gd name="T0" fmla="*/ 71 w 187"/>
              <a:gd name="T1" fmla="*/ 196 h 287"/>
              <a:gd name="T2" fmla="*/ 71 w 187"/>
              <a:gd name="T3" fmla="*/ 196 h 287"/>
              <a:gd name="T4" fmla="*/ 71 w 187"/>
              <a:gd name="T5" fmla="*/ 227 h 287"/>
              <a:gd name="T6" fmla="*/ 102 w 187"/>
              <a:gd name="T7" fmla="*/ 227 h 287"/>
              <a:gd name="T8" fmla="*/ 51 w 187"/>
              <a:gd name="T9" fmla="*/ 287 h 287"/>
              <a:gd name="T10" fmla="*/ 0 w 187"/>
              <a:gd name="T11" fmla="*/ 227 h 287"/>
              <a:gd name="T12" fmla="*/ 32 w 187"/>
              <a:gd name="T13" fmla="*/ 227 h 287"/>
              <a:gd name="T14" fmla="*/ 32 w 187"/>
              <a:gd name="T15" fmla="*/ 196 h 287"/>
              <a:gd name="T16" fmla="*/ 55 w 187"/>
              <a:gd name="T17" fmla="*/ 144 h 287"/>
              <a:gd name="T18" fmla="*/ 118 w 187"/>
              <a:gd name="T19" fmla="*/ 82 h 287"/>
              <a:gd name="T20" fmla="*/ 141 w 187"/>
              <a:gd name="T21" fmla="*/ 54 h 287"/>
              <a:gd name="T22" fmla="*/ 149 w 187"/>
              <a:gd name="T23" fmla="*/ 34 h 287"/>
              <a:gd name="T24" fmla="*/ 149 w 187"/>
              <a:gd name="T25" fmla="*/ 34 h 287"/>
              <a:gd name="T26" fmla="*/ 149 w 187"/>
              <a:gd name="T27" fmla="*/ 0 h 287"/>
              <a:gd name="T28" fmla="*/ 187 w 187"/>
              <a:gd name="T29" fmla="*/ 0 h 287"/>
              <a:gd name="T30" fmla="*/ 187 w 187"/>
              <a:gd name="T31" fmla="*/ 34 h 287"/>
              <a:gd name="T32" fmla="*/ 165 w 187"/>
              <a:gd name="T33" fmla="*/ 87 h 287"/>
              <a:gd name="T34" fmla="*/ 102 w 187"/>
              <a:gd name="T35" fmla="*/ 150 h 287"/>
              <a:gd name="T36" fmla="*/ 78 w 187"/>
              <a:gd name="T37" fmla="*/ 177 h 287"/>
              <a:gd name="T38" fmla="*/ 71 w 187"/>
              <a:gd name="T39" fmla="*/ 19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7" h="287">
                <a:moveTo>
                  <a:pt x="71" y="196"/>
                </a:moveTo>
                <a:cubicBezTo>
                  <a:pt x="71" y="196"/>
                  <a:pt x="71" y="196"/>
                  <a:pt x="71" y="196"/>
                </a:cubicBezTo>
                <a:cubicBezTo>
                  <a:pt x="71" y="212"/>
                  <a:pt x="71" y="219"/>
                  <a:pt x="71" y="227"/>
                </a:cubicBezTo>
                <a:cubicBezTo>
                  <a:pt x="102" y="227"/>
                  <a:pt x="102" y="227"/>
                  <a:pt x="102" y="227"/>
                </a:cubicBezTo>
                <a:cubicBezTo>
                  <a:pt x="51" y="287"/>
                  <a:pt x="51" y="287"/>
                  <a:pt x="51" y="287"/>
                </a:cubicBezTo>
                <a:cubicBezTo>
                  <a:pt x="0" y="227"/>
                  <a:pt x="0" y="227"/>
                  <a:pt x="0" y="227"/>
                </a:cubicBezTo>
                <a:cubicBezTo>
                  <a:pt x="32" y="227"/>
                  <a:pt x="32" y="227"/>
                  <a:pt x="32" y="227"/>
                </a:cubicBezTo>
                <a:cubicBezTo>
                  <a:pt x="32" y="219"/>
                  <a:pt x="32" y="212"/>
                  <a:pt x="32" y="196"/>
                </a:cubicBezTo>
                <a:cubicBezTo>
                  <a:pt x="32" y="176"/>
                  <a:pt x="43" y="159"/>
                  <a:pt x="55" y="144"/>
                </a:cubicBezTo>
                <a:cubicBezTo>
                  <a:pt x="73" y="121"/>
                  <a:pt x="98" y="101"/>
                  <a:pt x="118" y="82"/>
                </a:cubicBezTo>
                <a:cubicBezTo>
                  <a:pt x="127" y="72"/>
                  <a:pt x="136" y="63"/>
                  <a:pt x="141" y="54"/>
                </a:cubicBezTo>
                <a:cubicBezTo>
                  <a:pt x="146" y="46"/>
                  <a:pt x="149" y="39"/>
                  <a:pt x="149" y="34"/>
                </a:cubicBezTo>
                <a:cubicBezTo>
                  <a:pt x="149" y="34"/>
                  <a:pt x="149" y="34"/>
                  <a:pt x="149" y="34"/>
                </a:cubicBezTo>
                <a:cubicBezTo>
                  <a:pt x="149" y="19"/>
                  <a:pt x="149" y="8"/>
                  <a:pt x="149" y="0"/>
                </a:cubicBezTo>
                <a:cubicBezTo>
                  <a:pt x="187" y="0"/>
                  <a:pt x="187" y="0"/>
                  <a:pt x="187" y="0"/>
                </a:cubicBezTo>
                <a:cubicBezTo>
                  <a:pt x="187" y="8"/>
                  <a:pt x="187" y="19"/>
                  <a:pt x="187" y="34"/>
                </a:cubicBezTo>
                <a:cubicBezTo>
                  <a:pt x="187" y="55"/>
                  <a:pt x="177" y="72"/>
                  <a:pt x="165" y="87"/>
                </a:cubicBezTo>
                <a:cubicBezTo>
                  <a:pt x="147" y="110"/>
                  <a:pt x="122" y="130"/>
                  <a:pt x="102" y="150"/>
                </a:cubicBezTo>
                <a:cubicBezTo>
                  <a:pt x="92" y="159"/>
                  <a:pt x="84" y="169"/>
                  <a:pt x="78" y="177"/>
                </a:cubicBezTo>
                <a:cubicBezTo>
                  <a:pt x="73" y="185"/>
                  <a:pt x="71" y="192"/>
                  <a:pt x="71" y="19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49"/>
          <p:cNvSpPr>
            <a:spLocks/>
          </p:cNvSpPr>
          <p:nvPr/>
        </p:nvSpPr>
        <p:spPr bwMode="auto">
          <a:xfrm>
            <a:off x="8561071" y="939799"/>
            <a:ext cx="334963" cy="285750"/>
          </a:xfrm>
          <a:custGeom>
            <a:avLst/>
            <a:gdLst>
              <a:gd name="T0" fmla="*/ 261 w 288"/>
              <a:gd name="T1" fmla="*/ 195 h 247"/>
              <a:gd name="T2" fmla="*/ 261 w 288"/>
              <a:gd name="T3" fmla="*/ 169 h 247"/>
              <a:gd name="T4" fmla="*/ 241 w 288"/>
              <a:gd name="T5" fmla="*/ 124 h 247"/>
              <a:gd name="T6" fmla="*/ 187 w 288"/>
              <a:gd name="T7" fmla="*/ 70 h 247"/>
              <a:gd name="T8" fmla="*/ 167 w 288"/>
              <a:gd name="T9" fmla="*/ 47 h 247"/>
              <a:gd name="T10" fmla="*/ 161 w 288"/>
              <a:gd name="T11" fmla="*/ 29 h 247"/>
              <a:gd name="T12" fmla="*/ 161 w 288"/>
              <a:gd name="T13" fmla="*/ 29 h 247"/>
              <a:gd name="T14" fmla="*/ 161 w 288"/>
              <a:gd name="T15" fmla="*/ 0 h 247"/>
              <a:gd name="T16" fmla="*/ 128 w 288"/>
              <a:gd name="T17" fmla="*/ 0 h 247"/>
              <a:gd name="T18" fmla="*/ 128 w 288"/>
              <a:gd name="T19" fmla="*/ 0 h 247"/>
              <a:gd name="T20" fmla="*/ 128 w 288"/>
              <a:gd name="T21" fmla="*/ 0 h 247"/>
              <a:gd name="T22" fmla="*/ 128 w 288"/>
              <a:gd name="T23" fmla="*/ 29 h 247"/>
              <a:gd name="T24" fmla="*/ 128 w 288"/>
              <a:gd name="T25" fmla="*/ 29 h 247"/>
              <a:gd name="T26" fmla="*/ 121 w 288"/>
              <a:gd name="T27" fmla="*/ 47 h 247"/>
              <a:gd name="T28" fmla="*/ 101 w 288"/>
              <a:gd name="T29" fmla="*/ 70 h 247"/>
              <a:gd name="T30" fmla="*/ 47 w 288"/>
              <a:gd name="T31" fmla="*/ 124 h 247"/>
              <a:gd name="T32" fmla="*/ 28 w 288"/>
              <a:gd name="T33" fmla="*/ 169 h 247"/>
              <a:gd name="T34" fmla="*/ 28 w 288"/>
              <a:gd name="T35" fmla="*/ 195 h 247"/>
              <a:gd name="T36" fmla="*/ 0 w 288"/>
              <a:gd name="T37" fmla="*/ 195 h 247"/>
              <a:gd name="T38" fmla="*/ 44 w 288"/>
              <a:gd name="T39" fmla="*/ 247 h 247"/>
              <a:gd name="T40" fmla="*/ 88 w 288"/>
              <a:gd name="T41" fmla="*/ 195 h 247"/>
              <a:gd name="T42" fmla="*/ 61 w 288"/>
              <a:gd name="T43" fmla="*/ 195 h 247"/>
              <a:gd name="T44" fmla="*/ 61 w 288"/>
              <a:gd name="T45" fmla="*/ 169 h 247"/>
              <a:gd name="T46" fmla="*/ 61 w 288"/>
              <a:gd name="T47" fmla="*/ 169 h 247"/>
              <a:gd name="T48" fmla="*/ 67 w 288"/>
              <a:gd name="T49" fmla="*/ 152 h 247"/>
              <a:gd name="T50" fmla="*/ 88 w 288"/>
              <a:gd name="T51" fmla="*/ 129 h 247"/>
              <a:gd name="T52" fmla="*/ 127 w 288"/>
              <a:gd name="T53" fmla="*/ 91 h 247"/>
              <a:gd name="T54" fmla="*/ 127 w 288"/>
              <a:gd name="T55" fmla="*/ 195 h 247"/>
              <a:gd name="T56" fmla="*/ 101 w 288"/>
              <a:gd name="T57" fmla="*/ 195 h 247"/>
              <a:gd name="T58" fmla="*/ 144 w 288"/>
              <a:gd name="T59" fmla="*/ 247 h 247"/>
              <a:gd name="T60" fmla="*/ 188 w 288"/>
              <a:gd name="T61" fmla="*/ 195 h 247"/>
              <a:gd name="T62" fmla="*/ 161 w 288"/>
              <a:gd name="T63" fmla="*/ 195 h 247"/>
              <a:gd name="T64" fmla="*/ 161 w 288"/>
              <a:gd name="T65" fmla="*/ 90 h 247"/>
              <a:gd name="T66" fmla="*/ 201 w 288"/>
              <a:gd name="T67" fmla="*/ 129 h 247"/>
              <a:gd name="T68" fmla="*/ 221 w 288"/>
              <a:gd name="T69" fmla="*/ 152 h 247"/>
              <a:gd name="T70" fmla="*/ 227 w 288"/>
              <a:gd name="T71" fmla="*/ 169 h 247"/>
              <a:gd name="T72" fmla="*/ 227 w 288"/>
              <a:gd name="T73" fmla="*/ 169 h 247"/>
              <a:gd name="T74" fmla="*/ 227 w 288"/>
              <a:gd name="T75" fmla="*/ 195 h 247"/>
              <a:gd name="T76" fmla="*/ 201 w 288"/>
              <a:gd name="T77" fmla="*/ 195 h 247"/>
              <a:gd name="T78" fmla="*/ 244 w 288"/>
              <a:gd name="T79" fmla="*/ 247 h 247"/>
              <a:gd name="T80" fmla="*/ 288 w 288"/>
              <a:gd name="T81" fmla="*/ 195 h 247"/>
              <a:gd name="T82" fmla="*/ 261 w 288"/>
              <a:gd name="T83" fmla="*/ 19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8" h="247">
                <a:moveTo>
                  <a:pt x="261" y="195"/>
                </a:moveTo>
                <a:cubicBezTo>
                  <a:pt x="261" y="188"/>
                  <a:pt x="261" y="182"/>
                  <a:pt x="261" y="169"/>
                </a:cubicBezTo>
                <a:cubicBezTo>
                  <a:pt x="260" y="151"/>
                  <a:pt x="252" y="136"/>
                  <a:pt x="241" y="124"/>
                </a:cubicBezTo>
                <a:cubicBezTo>
                  <a:pt x="226" y="104"/>
                  <a:pt x="204" y="87"/>
                  <a:pt x="187" y="70"/>
                </a:cubicBezTo>
                <a:cubicBezTo>
                  <a:pt x="179" y="62"/>
                  <a:pt x="172" y="54"/>
                  <a:pt x="167" y="47"/>
                </a:cubicBezTo>
                <a:cubicBezTo>
                  <a:pt x="163" y="40"/>
                  <a:pt x="161" y="34"/>
                  <a:pt x="161" y="29"/>
                </a:cubicBezTo>
                <a:cubicBezTo>
                  <a:pt x="161" y="29"/>
                  <a:pt x="161" y="29"/>
                  <a:pt x="161" y="29"/>
                </a:cubicBezTo>
                <a:cubicBezTo>
                  <a:pt x="161" y="16"/>
                  <a:pt x="161" y="7"/>
                  <a:pt x="161" y="0"/>
                </a:cubicBezTo>
                <a:cubicBezTo>
                  <a:pt x="128" y="0"/>
                  <a:pt x="128" y="0"/>
                  <a:pt x="128" y="0"/>
                </a:cubicBezTo>
                <a:cubicBezTo>
                  <a:pt x="128" y="0"/>
                  <a:pt x="128" y="0"/>
                  <a:pt x="128" y="0"/>
                </a:cubicBezTo>
                <a:cubicBezTo>
                  <a:pt x="128" y="0"/>
                  <a:pt x="128" y="0"/>
                  <a:pt x="128" y="0"/>
                </a:cubicBezTo>
                <a:cubicBezTo>
                  <a:pt x="128" y="7"/>
                  <a:pt x="128" y="16"/>
                  <a:pt x="128" y="29"/>
                </a:cubicBezTo>
                <a:cubicBezTo>
                  <a:pt x="128" y="29"/>
                  <a:pt x="128" y="29"/>
                  <a:pt x="128" y="29"/>
                </a:cubicBezTo>
                <a:cubicBezTo>
                  <a:pt x="128" y="34"/>
                  <a:pt x="126" y="40"/>
                  <a:pt x="121" y="47"/>
                </a:cubicBezTo>
                <a:cubicBezTo>
                  <a:pt x="116" y="54"/>
                  <a:pt x="109" y="62"/>
                  <a:pt x="101" y="70"/>
                </a:cubicBezTo>
                <a:cubicBezTo>
                  <a:pt x="84" y="87"/>
                  <a:pt x="63" y="104"/>
                  <a:pt x="47" y="124"/>
                </a:cubicBezTo>
                <a:cubicBezTo>
                  <a:pt x="37" y="136"/>
                  <a:pt x="28" y="151"/>
                  <a:pt x="28" y="169"/>
                </a:cubicBezTo>
                <a:cubicBezTo>
                  <a:pt x="28" y="182"/>
                  <a:pt x="28" y="188"/>
                  <a:pt x="28" y="195"/>
                </a:cubicBezTo>
                <a:cubicBezTo>
                  <a:pt x="0" y="195"/>
                  <a:pt x="0" y="195"/>
                  <a:pt x="0" y="195"/>
                </a:cubicBezTo>
                <a:cubicBezTo>
                  <a:pt x="44" y="247"/>
                  <a:pt x="44" y="247"/>
                  <a:pt x="44" y="247"/>
                </a:cubicBezTo>
                <a:cubicBezTo>
                  <a:pt x="88" y="195"/>
                  <a:pt x="88" y="195"/>
                  <a:pt x="88" y="195"/>
                </a:cubicBezTo>
                <a:cubicBezTo>
                  <a:pt x="61" y="195"/>
                  <a:pt x="61" y="195"/>
                  <a:pt x="61" y="195"/>
                </a:cubicBezTo>
                <a:cubicBezTo>
                  <a:pt x="61" y="188"/>
                  <a:pt x="61" y="182"/>
                  <a:pt x="61" y="169"/>
                </a:cubicBezTo>
                <a:cubicBezTo>
                  <a:pt x="61" y="169"/>
                  <a:pt x="61" y="169"/>
                  <a:pt x="61" y="169"/>
                </a:cubicBezTo>
                <a:cubicBezTo>
                  <a:pt x="61" y="165"/>
                  <a:pt x="63" y="159"/>
                  <a:pt x="67" y="152"/>
                </a:cubicBezTo>
                <a:cubicBezTo>
                  <a:pt x="72" y="145"/>
                  <a:pt x="79" y="137"/>
                  <a:pt x="88" y="129"/>
                </a:cubicBezTo>
                <a:cubicBezTo>
                  <a:pt x="100" y="116"/>
                  <a:pt x="114" y="104"/>
                  <a:pt x="127" y="91"/>
                </a:cubicBezTo>
                <a:cubicBezTo>
                  <a:pt x="127" y="195"/>
                  <a:pt x="127" y="195"/>
                  <a:pt x="127" y="195"/>
                </a:cubicBezTo>
                <a:cubicBezTo>
                  <a:pt x="101" y="195"/>
                  <a:pt x="101" y="195"/>
                  <a:pt x="101" y="195"/>
                </a:cubicBezTo>
                <a:cubicBezTo>
                  <a:pt x="144" y="247"/>
                  <a:pt x="144" y="247"/>
                  <a:pt x="144" y="247"/>
                </a:cubicBezTo>
                <a:cubicBezTo>
                  <a:pt x="188" y="195"/>
                  <a:pt x="188" y="195"/>
                  <a:pt x="188" y="195"/>
                </a:cubicBezTo>
                <a:cubicBezTo>
                  <a:pt x="161" y="195"/>
                  <a:pt x="161" y="195"/>
                  <a:pt x="161" y="195"/>
                </a:cubicBezTo>
                <a:cubicBezTo>
                  <a:pt x="161" y="90"/>
                  <a:pt x="161" y="90"/>
                  <a:pt x="161" y="90"/>
                </a:cubicBezTo>
                <a:cubicBezTo>
                  <a:pt x="174" y="104"/>
                  <a:pt x="189" y="116"/>
                  <a:pt x="201" y="129"/>
                </a:cubicBezTo>
                <a:cubicBezTo>
                  <a:pt x="209" y="137"/>
                  <a:pt x="216" y="145"/>
                  <a:pt x="221" y="152"/>
                </a:cubicBezTo>
                <a:cubicBezTo>
                  <a:pt x="226" y="159"/>
                  <a:pt x="227" y="164"/>
                  <a:pt x="227" y="169"/>
                </a:cubicBezTo>
                <a:cubicBezTo>
                  <a:pt x="227" y="169"/>
                  <a:pt x="227" y="169"/>
                  <a:pt x="227" y="169"/>
                </a:cubicBezTo>
                <a:cubicBezTo>
                  <a:pt x="227" y="182"/>
                  <a:pt x="227" y="188"/>
                  <a:pt x="227" y="195"/>
                </a:cubicBezTo>
                <a:cubicBezTo>
                  <a:pt x="201" y="195"/>
                  <a:pt x="201" y="195"/>
                  <a:pt x="201" y="195"/>
                </a:cubicBezTo>
                <a:cubicBezTo>
                  <a:pt x="244" y="247"/>
                  <a:pt x="244" y="247"/>
                  <a:pt x="244" y="247"/>
                </a:cubicBezTo>
                <a:cubicBezTo>
                  <a:pt x="288" y="195"/>
                  <a:pt x="288" y="195"/>
                  <a:pt x="288" y="195"/>
                </a:cubicBezTo>
                <a:lnTo>
                  <a:pt x="261" y="19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60"/>
          <p:cNvSpPr>
            <a:spLocks noEditPoints="1"/>
          </p:cNvSpPr>
          <p:nvPr/>
        </p:nvSpPr>
        <p:spPr bwMode="auto">
          <a:xfrm>
            <a:off x="7894321" y="2252662"/>
            <a:ext cx="334963" cy="333375"/>
          </a:xfrm>
          <a:custGeom>
            <a:avLst/>
            <a:gdLst>
              <a:gd name="T0" fmla="*/ 179 w 288"/>
              <a:gd name="T1" fmla="*/ 120 h 288"/>
              <a:gd name="T2" fmla="*/ 183 w 288"/>
              <a:gd name="T3" fmla="*/ 92 h 288"/>
              <a:gd name="T4" fmla="*/ 92 w 288"/>
              <a:gd name="T5" fmla="*/ 0 h 288"/>
              <a:gd name="T6" fmla="*/ 0 w 288"/>
              <a:gd name="T7" fmla="*/ 92 h 288"/>
              <a:gd name="T8" fmla="*/ 92 w 288"/>
              <a:gd name="T9" fmla="*/ 183 h 288"/>
              <a:gd name="T10" fmla="*/ 121 w 288"/>
              <a:gd name="T11" fmla="*/ 178 h 288"/>
              <a:gd name="T12" fmla="*/ 142 w 288"/>
              <a:gd name="T13" fmla="*/ 199 h 288"/>
              <a:gd name="T14" fmla="*/ 186 w 288"/>
              <a:gd name="T15" fmla="*/ 199 h 288"/>
              <a:gd name="T16" fmla="*/ 186 w 288"/>
              <a:gd name="T17" fmla="*/ 244 h 288"/>
              <a:gd name="T18" fmla="*/ 186 w 288"/>
              <a:gd name="T19" fmla="*/ 244 h 288"/>
              <a:gd name="T20" fmla="*/ 230 w 288"/>
              <a:gd name="T21" fmla="*/ 244 h 288"/>
              <a:gd name="T22" fmla="*/ 230 w 288"/>
              <a:gd name="T23" fmla="*/ 288 h 288"/>
              <a:gd name="T24" fmla="*/ 230 w 288"/>
              <a:gd name="T25" fmla="*/ 288 h 288"/>
              <a:gd name="T26" fmla="*/ 288 w 288"/>
              <a:gd name="T27" fmla="*/ 288 h 288"/>
              <a:gd name="T28" fmla="*/ 288 w 288"/>
              <a:gd name="T29" fmla="*/ 288 h 288"/>
              <a:gd name="T30" fmla="*/ 288 w 288"/>
              <a:gd name="T31" fmla="*/ 288 h 288"/>
              <a:gd name="T32" fmla="*/ 288 w 288"/>
              <a:gd name="T33" fmla="*/ 230 h 288"/>
              <a:gd name="T34" fmla="*/ 179 w 288"/>
              <a:gd name="T35" fmla="*/ 120 h 288"/>
              <a:gd name="T36" fmla="*/ 73 w 288"/>
              <a:gd name="T37" fmla="*/ 103 h 288"/>
              <a:gd name="T38" fmla="*/ 42 w 288"/>
              <a:gd name="T39" fmla="*/ 72 h 288"/>
              <a:gd name="T40" fmla="*/ 73 w 288"/>
              <a:gd name="T41" fmla="*/ 41 h 288"/>
              <a:gd name="T42" fmla="*/ 104 w 288"/>
              <a:gd name="T43" fmla="*/ 72 h 288"/>
              <a:gd name="T44" fmla="*/ 73 w 288"/>
              <a:gd name="T45" fmla="*/ 10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8" h="288">
                <a:moveTo>
                  <a:pt x="179" y="120"/>
                </a:moveTo>
                <a:cubicBezTo>
                  <a:pt x="182" y="111"/>
                  <a:pt x="183" y="102"/>
                  <a:pt x="183" y="92"/>
                </a:cubicBezTo>
                <a:cubicBezTo>
                  <a:pt x="183" y="41"/>
                  <a:pt x="142" y="0"/>
                  <a:pt x="92" y="0"/>
                </a:cubicBezTo>
                <a:cubicBezTo>
                  <a:pt x="41" y="0"/>
                  <a:pt x="0" y="41"/>
                  <a:pt x="0" y="92"/>
                </a:cubicBezTo>
                <a:cubicBezTo>
                  <a:pt x="0" y="142"/>
                  <a:pt x="41" y="183"/>
                  <a:pt x="92" y="183"/>
                </a:cubicBezTo>
                <a:cubicBezTo>
                  <a:pt x="102" y="183"/>
                  <a:pt x="112" y="181"/>
                  <a:pt x="121" y="178"/>
                </a:cubicBezTo>
                <a:cubicBezTo>
                  <a:pt x="142" y="199"/>
                  <a:pt x="142" y="199"/>
                  <a:pt x="142" y="199"/>
                </a:cubicBezTo>
                <a:cubicBezTo>
                  <a:pt x="186" y="199"/>
                  <a:pt x="186" y="199"/>
                  <a:pt x="186" y="199"/>
                </a:cubicBezTo>
                <a:cubicBezTo>
                  <a:pt x="186" y="244"/>
                  <a:pt x="186" y="244"/>
                  <a:pt x="186" y="244"/>
                </a:cubicBezTo>
                <a:cubicBezTo>
                  <a:pt x="186" y="244"/>
                  <a:pt x="186" y="244"/>
                  <a:pt x="186" y="244"/>
                </a:cubicBezTo>
                <a:cubicBezTo>
                  <a:pt x="230" y="244"/>
                  <a:pt x="230" y="244"/>
                  <a:pt x="230" y="244"/>
                </a:cubicBezTo>
                <a:cubicBezTo>
                  <a:pt x="230" y="288"/>
                  <a:pt x="230" y="288"/>
                  <a:pt x="230" y="288"/>
                </a:cubicBezTo>
                <a:cubicBezTo>
                  <a:pt x="230" y="288"/>
                  <a:pt x="230" y="288"/>
                  <a:pt x="230" y="288"/>
                </a:cubicBezTo>
                <a:cubicBezTo>
                  <a:pt x="288" y="288"/>
                  <a:pt x="288" y="288"/>
                  <a:pt x="288" y="288"/>
                </a:cubicBezTo>
                <a:cubicBezTo>
                  <a:pt x="288" y="288"/>
                  <a:pt x="288" y="288"/>
                  <a:pt x="288" y="288"/>
                </a:cubicBezTo>
                <a:cubicBezTo>
                  <a:pt x="288" y="288"/>
                  <a:pt x="288" y="288"/>
                  <a:pt x="288" y="288"/>
                </a:cubicBezTo>
                <a:cubicBezTo>
                  <a:pt x="288" y="230"/>
                  <a:pt x="288" y="230"/>
                  <a:pt x="288" y="230"/>
                </a:cubicBezTo>
                <a:lnTo>
                  <a:pt x="179" y="120"/>
                </a:lnTo>
                <a:close/>
                <a:moveTo>
                  <a:pt x="73" y="103"/>
                </a:moveTo>
                <a:cubicBezTo>
                  <a:pt x="56" y="103"/>
                  <a:pt x="42" y="89"/>
                  <a:pt x="42" y="72"/>
                </a:cubicBezTo>
                <a:cubicBezTo>
                  <a:pt x="42" y="55"/>
                  <a:pt x="56" y="41"/>
                  <a:pt x="73" y="41"/>
                </a:cubicBezTo>
                <a:cubicBezTo>
                  <a:pt x="90" y="41"/>
                  <a:pt x="104" y="55"/>
                  <a:pt x="104" y="72"/>
                </a:cubicBezTo>
                <a:cubicBezTo>
                  <a:pt x="104" y="89"/>
                  <a:pt x="90" y="103"/>
                  <a:pt x="73" y="10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61"/>
          <p:cNvSpPr>
            <a:spLocks noEditPoints="1"/>
          </p:cNvSpPr>
          <p:nvPr/>
        </p:nvSpPr>
        <p:spPr bwMode="auto">
          <a:xfrm>
            <a:off x="8619808" y="2252662"/>
            <a:ext cx="222250" cy="334963"/>
          </a:xfrm>
          <a:custGeom>
            <a:avLst/>
            <a:gdLst>
              <a:gd name="T0" fmla="*/ 174 w 192"/>
              <a:gd name="T1" fmla="*/ 107 h 289"/>
              <a:gd name="T2" fmla="*/ 187 w 192"/>
              <a:gd name="T3" fmla="*/ 75 h 289"/>
              <a:gd name="T4" fmla="*/ 165 w 192"/>
              <a:gd name="T5" fmla="*/ 23 h 289"/>
              <a:gd name="T6" fmla="*/ 104 w 192"/>
              <a:gd name="T7" fmla="*/ 0 h 289"/>
              <a:gd name="T8" fmla="*/ 25 w 192"/>
              <a:gd name="T9" fmla="*/ 61 h 289"/>
              <a:gd name="T10" fmla="*/ 36 w 192"/>
              <a:gd name="T11" fmla="*/ 100 h 289"/>
              <a:gd name="T12" fmla="*/ 34 w 192"/>
              <a:gd name="T13" fmla="*/ 164 h 289"/>
              <a:gd name="T14" fmla="*/ 36 w 192"/>
              <a:gd name="T15" fmla="*/ 201 h 289"/>
              <a:gd name="T16" fmla="*/ 14 w 192"/>
              <a:gd name="T17" fmla="*/ 210 h 289"/>
              <a:gd name="T18" fmla="*/ 0 w 192"/>
              <a:gd name="T19" fmla="*/ 241 h 289"/>
              <a:gd name="T20" fmla="*/ 11 w 192"/>
              <a:gd name="T21" fmla="*/ 270 h 289"/>
              <a:gd name="T22" fmla="*/ 11 w 192"/>
              <a:gd name="T23" fmla="*/ 270 h 289"/>
              <a:gd name="T24" fmla="*/ 66 w 192"/>
              <a:gd name="T25" fmla="*/ 203 h 289"/>
              <a:gd name="T26" fmla="*/ 64 w 192"/>
              <a:gd name="T27" fmla="*/ 196 h 289"/>
              <a:gd name="T28" fmla="*/ 55 w 192"/>
              <a:gd name="T29" fmla="*/ 180 h 289"/>
              <a:gd name="T30" fmla="*/ 55 w 192"/>
              <a:gd name="T31" fmla="*/ 91 h 289"/>
              <a:gd name="T32" fmla="*/ 55 w 192"/>
              <a:gd name="T33" fmla="*/ 86 h 289"/>
              <a:gd name="T34" fmla="*/ 45 w 192"/>
              <a:gd name="T35" fmla="*/ 66 h 289"/>
              <a:gd name="T36" fmla="*/ 63 w 192"/>
              <a:gd name="T37" fmla="*/ 33 h 289"/>
              <a:gd name="T38" fmla="*/ 104 w 192"/>
              <a:gd name="T39" fmla="*/ 20 h 289"/>
              <a:gd name="T40" fmla="*/ 152 w 192"/>
              <a:gd name="T41" fmla="*/ 37 h 289"/>
              <a:gd name="T42" fmla="*/ 168 w 192"/>
              <a:gd name="T43" fmla="*/ 73 h 289"/>
              <a:gd name="T44" fmla="*/ 158 w 192"/>
              <a:gd name="T45" fmla="*/ 95 h 289"/>
              <a:gd name="T46" fmla="*/ 143 w 192"/>
              <a:gd name="T47" fmla="*/ 91 h 289"/>
              <a:gd name="T48" fmla="*/ 150 w 192"/>
              <a:gd name="T49" fmla="*/ 103 h 289"/>
              <a:gd name="T50" fmla="*/ 134 w 192"/>
              <a:gd name="T51" fmla="*/ 101 h 289"/>
              <a:gd name="T52" fmla="*/ 64 w 192"/>
              <a:gd name="T53" fmla="*/ 101 h 289"/>
              <a:gd name="T54" fmla="*/ 77 w 192"/>
              <a:gd name="T55" fmla="*/ 180 h 289"/>
              <a:gd name="T56" fmla="*/ 94 w 192"/>
              <a:gd name="T57" fmla="*/ 213 h 289"/>
              <a:gd name="T58" fmla="*/ 77 w 192"/>
              <a:gd name="T59" fmla="*/ 230 h 289"/>
              <a:gd name="T60" fmla="*/ 77 w 192"/>
              <a:gd name="T61" fmla="*/ 264 h 289"/>
              <a:gd name="T62" fmla="*/ 99 w 192"/>
              <a:gd name="T63" fmla="*/ 287 h 289"/>
              <a:gd name="T64" fmla="*/ 99 w 192"/>
              <a:gd name="T65" fmla="*/ 287 h 289"/>
              <a:gd name="T66" fmla="*/ 121 w 192"/>
              <a:gd name="T67" fmla="*/ 180 h 289"/>
              <a:gd name="T68" fmla="*/ 148 w 192"/>
              <a:gd name="T69" fmla="*/ 127 h 289"/>
              <a:gd name="T70" fmla="*/ 162 w 192"/>
              <a:gd name="T71" fmla="*/ 136 h 289"/>
              <a:gd name="T72" fmla="*/ 134 w 192"/>
              <a:gd name="T73" fmla="*/ 188 h 289"/>
              <a:gd name="T74" fmla="*/ 141 w 192"/>
              <a:gd name="T75" fmla="*/ 271 h 289"/>
              <a:gd name="T76" fmla="*/ 167 w 192"/>
              <a:gd name="T77" fmla="*/ 289 h 289"/>
              <a:gd name="T78" fmla="*/ 184 w 192"/>
              <a:gd name="T79" fmla="*/ 263 h 289"/>
              <a:gd name="T80" fmla="*/ 164 w 192"/>
              <a:gd name="T81" fmla="*/ 249 h 289"/>
              <a:gd name="T82" fmla="*/ 178 w 192"/>
              <a:gd name="T83" fmla="*/ 229 h 289"/>
              <a:gd name="T84" fmla="*/ 171 w 192"/>
              <a:gd name="T85" fmla="*/ 196 h 289"/>
              <a:gd name="T86" fmla="*/ 179 w 192"/>
              <a:gd name="T87" fmla="*/ 169 h 289"/>
              <a:gd name="T88" fmla="*/ 99 w 192"/>
              <a:gd name="T89" fmla="*/ 138 h 289"/>
              <a:gd name="T90" fmla="*/ 87 w 192"/>
              <a:gd name="T91" fmla="*/ 109 h 289"/>
              <a:gd name="T92" fmla="*/ 111 w 192"/>
              <a:gd name="T93" fmla="*/ 1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2" h="289">
                <a:moveTo>
                  <a:pt x="179" y="169"/>
                </a:moveTo>
                <a:cubicBezTo>
                  <a:pt x="192" y="149"/>
                  <a:pt x="190" y="123"/>
                  <a:pt x="174" y="107"/>
                </a:cubicBezTo>
                <a:cubicBezTo>
                  <a:pt x="181" y="98"/>
                  <a:pt x="186" y="87"/>
                  <a:pt x="187" y="75"/>
                </a:cubicBezTo>
                <a:cubicBezTo>
                  <a:pt x="187" y="75"/>
                  <a:pt x="187" y="75"/>
                  <a:pt x="187" y="75"/>
                </a:cubicBezTo>
                <a:cubicBezTo>
                  <a:pt x="187" y="73"/>
                  <a:pt x="187" y="72"/>
                  <a:pt x="187" y="70"/>
                </a:cubicBezTo>
                <a:cubicBezTo>
                  <a:pt x="187" y="52"/>
                  <a:pt x="179" y="35"/>
                  <a:pt x="165" y="23"/>
                </a:cubicBezTo>
                <a:cubicBezTo>
                  <a:pt x="151" y="10"/>
                  <a:pt x="133" y="2"/>
                  <a:pt x="112" y="1"/>
                </a:cubicBezTo>
                <a:cubicBezTo>
                  <a:pt x="109" y="0"/>
                  <a:pt x="106" y="0"/>
                  <a:pt x="104" y="0"/>
                </a:cubicBezTo>
                <a:cubicBezTo>
                  <a:pt x="84" y="0"/>
                  <a:pt x="65" y="6"/>
                  <a:pt x="51" y="17"/>
                </a:cubicBezTo>
                <a:cubicBezTo>
                  <a:pt x="37" y="28"/>
                  <a:pt x="27" y="43"/>
                  <a:pt x="25" y="61"/>
                </a:cubicBezTo>
                <a:cubicBezTo>
                  <a:pt x="25" y="63"/>
                  <a:pt x="25" y="65"/>
                  <a:pt x="25" y="66"/>
                </a:cubicBezTo>
                <a:cubicBezTo>
                  <a:pt x="25" y="78"/>
                  <a:pt x="29" y="90"/>
                  <a:pt x="36" y="100"/>
                </a:cubicBezTo>
                <a:cubicBezTo>
                  <a:pt x="24" y="113"/>
                  <a:pt x="19" y="132"/>
                  <a:pt x="26" y="150"/>
                </a:cubicBezTo>
                <a:cubicBezTo>
                  <a:pt x="28" y="155"/>
                  <a:pt x="31" y="160"/>
                  <a:pt x="34" y="164"/>
                </a:cubicBezTo>
                <a:cubicBezTo>
                  <a:pt x="28" y="179"/>
                  <a:pt x="28" y="179"/>
                  <a:pt x="28" y="179"/>
                </a:cubicBezTo>
                <a:cubicBezTo>
                  <a:pt x="36" y="201"/>
                  <a:pt x="36" y="201"/>
                  <a:pt x="36" y="201"/>
                </a:cubicBezTo>
                <a:cubicBezTo>
                  <a:pt x="14" y="210"/>
                  <a:pt x="14" y="210"/>
                  <a:pt x="14" y="210"/>
                </a:cubicBezTo>
                <a:cubicBezTo>
                  <a:pt x="14" y="210"/>
                  <a:pt x="14" y="210"/>
                  <a:pt x="14" y="210"/>
                </a:cubicBezTo>
                <a:cubicBezTo>
                  <a:pt x="23" y="232"/>
                  <a:pt x="23" y="232"/>
                  <a:pt x="23" y="232"/>
                </a:cubicBezTo>
                <a:cubicBezTo>
                  <a:pt x="0" y="241"/>
                  <a:pt x="0" y="241"/>
                  <a:pt x="0" y="241"/>
                </a:cubicBezTo>
                <a:cubicBezTo>
                  <a:pt x="0" y="241"/>
                  <a:pt x="0" y="241"/>
                  <a:pt x="0" y="241"/>
                </a:cubicBezTo>
                <a:cubicBezTo>
                  <a:pt x="11" y="270"/>
                  <a:pt x="11" y="270"/>
                  <a:pt x="11" y="270"/>
                </a:cubicBezTo>
                <a:cubicBezTo>
                  <a:pt x="11" y="270"/>
                  <a:pt x="11" y="270"/>
                  <a:pt x="11" y="270"/>
                </a:cubicBezTo>
                <a:cubicBezTo>
                  <a:pt x="11" y="270"/>
                  <a:pt x="11" y="270"/>
                  <a:pt x="11" y="270"/>
                </a:cubicBezTo>
                <a:cubicBezTo>
                  <a:pt x="41" y="259"/>
                  <a:pt x="41" y="259"/>
                  <a:pt x="41" y="259"/>
                </a:cubicBezTo>
                <a:cubicBezTo>
                  <a:pt x="66" y="203"/>
                  <a:pt x="66" y="203"/>
                  <a:pt x="66" y="203"/>
                </a:cubicBezTo>
                <a:cubicBezTo>
                  <a:pt x="64" y="202"/>
                  <a:pt x="64" y="202"/>
                  <a:pt x="64" y="202"/>
                </a:cubicBezTo>
                <a:cubicBezTo>
                  <a:pt x="64" y="196"/>
                  <a:pt x="64" y="196"/>
                  <a:pt x="64" y="196"/>
                </a:cubicBezTo>
                <a:cubicBezTo>
                  <a:pt x="64" y="188"/>
                  <a:pt x="64" y="188"/>
                  <a:pt x="64" y="188"/>
                </a:cubicBezTo>
                <a:cubicBezTo>
                  <a:pt x="61" y="185"/>
                  <a:pt x="57" y="183"/>
                  <a:pt x="55" y="180"/>
                </a:cubicBezTo>
                <a:cubicBezTo>
                  <a:pt x="43" y="168"/>
                  <a:pt x="36" y="153"/>
                  <a:pt x="36" y="136"/>
                </a:cubicBezTo>
                <a:cubicBezTo>
                  <a:pt x="36" y="119"/>
                  <a:pt x="43" y="103"/>
                  <a:pt x="55" y="91"/>
                </a:cubicBezTo>
                <a:cubicBezTo>
                  <a:pt x="58" y="88"/>
                  <a:pt x="61" y="86"/>
                  <a:pt x="65" y="83"/>
                </a:cubicBezTo>
                <a:cubicBezTo>
                  <a:pt x="61" y="84"/>
                  <a:pt x="58" y="85"/>
                  <a:pt x="55" y="86"/>
                </a:cubicBezTo>
                <a:cubicBezTo>
                  <a:pt x="54" y="87"/>
                  <a:pt x="52" y="87"/>
                  <a:pt x="51" y="88"/>
                </a:cubicBezTo>
                <a:cubicBezTo>
                  <a:pt x="47" y="81"/>
                  <a:pt x="45" y="74"/>
                  <a:pt x="45" y="66"/>
                </a:cubicBezTo>
                <a:cubicBezTo>
                  <a:pt x="45" y="65"/>
                  <a:pt x="45" y="64"/>
                  <a:pt x="45" y="63"/>
                </a:cubicBezTo>
                <a:cubicBezTo>
                  <a:pt x="46" y="51"/>
                  <a:pt x="52" y="41"/>
                  <a:pt x="63" y="33"/>
                </a:cubicBezTo>
                <a:cubicBezTo>
                  <a:pt x="73" y="25"/>
                  <a:pt x="88" y="20"/>
                  <a:pt x="104" y="20"/>
                </a:cubicBezTo>
                <a:cubicBezTo>
                  <a:pt x="104" y="20"/>
                  <a:pt x="104" y="20"/>
                  <a:pt x="104" y="20"/>
                </a:cubicBezTo>
                <a:cubicBezTo>
                  <a:pt x="106" y="20"/>
                  <a:pt x="108" y="20"/>
                  <a:pt x="110" y="20"/>
                </a:cubicBezTo>
                <a:cubicBezTo>
                  <a:pt x="127" y="22"/>
                  <a:pt x="142" y="28"/>
                  <a:pt x="152" y="37"/>
                </a:cubicBezTo>
                <a:cubicBezTo>
                  <a:pt x="162" y="47"/>
                  <a:pt x="168" y="58"/>
                  <a:pt x="168" y="70"/>
                </a:cubicBezTo>
                <a:cubicBezTo>
                  <a:pt x="168" y="71"/>
                  <a:pt x="168" y="72"/>
                  <a:pt x="168" y="73"/>
                </a:cubicBezTo>
                <a:cubicBezTo>
                  <a:pt x="168" y="73"/>
                  <a:pt x="168" y="73"/>
                  <a:pt x="168" y="73"/>
                </a:cubicBezTo>
                <a:cubicBezTo>
                  <a:pt x="167" y="81"/>
                  <a:pt x="164" y="89"/>
                  <a:pt x="158" y="95"/>
                </a:cubicBezTo>
                <a:cubicBezTo>
                  <a:pt x="153" y="93"/>
                  <a:pt x="148" y="92"/>
                  <a:pt x="143" y="91"/>
                </a:cubicBezTo>
                <a:cubicBezTo>
                  <a:pt x="143" y="91"/>
                  <a:pt x="143" y="91"/>
                  <a:pt x="143" y="91"/>
                </a:cubicBezTo>
                <a:cubicBezTo>
                  <a:pt x="147" y="95"/>
                  <a:pt x="149" y="98"/>
                  <a:pt x="152" y="102"/>
                </a:cubicBezTo>
                <a:cubicBezTo>
                  <a:pt x="151" y="102"/>
                  <a:pt x="151" y="103"/>
                  <a:pt x="150" y="103"/>
                </a:cubicBezTo>
                <a:cubicBezTo>
                  <a:pt x="147" y="105"/>
                  <a:pt x="144" y="107"/>
                  <a:pt x="141" y="109"/>
                </a:cubicBezTo>
                <a:cubicBezTo>
                  <a:pt x="139" y="106"/>
                  <a:pt x="137" y="103"/>
                  <a:pt x="134" y="101"/>
                </a:cubicBezTo>
                <a:cubicBezTo>
                  <a:pt x="125" y="91"/>
                  <a:pt x="112" y="86"/>
                  <a:pt x="99" y="86"/>
                </a:cubicBezTo>
                <a:cubicBezTo>
                  <a:pt x="86" y="86"/>
                  <a:pt x="74" y="91"/>
                  <a:pt x="64" y="101"/>
                </a:cubicBezTo>
                <a:cubicBezTo>
                  <a:pt x="45" y="120"/>
                  <a:pt x="45" y="152"/>
                  <a:pt x="64" y="171"/>
                </a:cubicBezTo>
                <a:cubicBezTo>
                  <a:pt x="68" y="175"/>
                  <a:pt x="72" y="178"/>
                  <a:pt x="77" y="180"/>
                </a:cubicBezTo>
                <a:cubicBezTo>
                  <a:pt x="77" y="196"/>
                  <a:pt x="77" y="196"/>
                  <a:pt x="77" y="196"/>
                </a:cubicBezTo>
                <a:cubicBezTo>
                  <a:pt x="94" y="213"/>
                  <a:pt x="94" y="213"/>
                  <a:pt x="94" y="213"/>
                </a:cubicBezTo>
                <a:cubicBezTo>
                  <a:pt x="77" y="230"/>
                  <a:pt x="77" y="230"/>
                  <a:pt x="77" y="230"/>
                </a:cubicBezTo>
                <a:cubicBezTo>
                  <a:pt x="77" y="230"/>
                  <a:pt x="77" y="230"/>
                  <a:pt x="77" y="230"/>
                </a:cubicBezTo>
                <a:cubicBezTo>
                  <a:pt x="94" y="247"/>
                  <a:pt x="94" y="247"/>
                  <a:pt x="94" y="247"/>
                </a:cubicBezTo>
                <a:cubicBezTo>
                  <a:pt x="77" y="264"/>
                  <a:pt x="77" y="264"/>
                  <a:pt x="77" y="264"/>
                </a:cubicBezTo>
                <a:cubicBezTo>
                  <a:pt x="77" y="264"/>
                  <a:pt x="77" y="264"/>
                  <a:pt x="77" y="264"/>
                </a:cubicBezTo>
                <a:cubicBezTo>
                  <a:pt x="99" y="287"/>
                  <a:pt x="99" y="287"/>
                  <a:pt x="99" y="287"/>
                </a:cubicBezTo>
                <a:cubicBezTo>
                  <a:pt x="99" y="287"/>
                  <a:pt x="99" y="287"/>
                  <a:pt x="99" y="287"/>
                </a:cubicBezTo>
                <a:cubicBezTo>
                  <a:pt x="99" y="287"/>
                  <a:pt x="99" y="287"/>
                  <a:pt x="99" y="287"/>
                </a:cubicBezTo>
                <a:cubicBezTo>
                  <a:pt x="121" y="264"/>
                  <a:pt x="121" y="264"/>
                  <a:pt x="121" y="264"/>
                </a:cubicBezTo>
                <a:cubicBezTo>
                  <a:pt x="121" y="180"/>
                  <a:pt x="121" y="180"/>
                  <a:pt x="121" y="180"/>
                </a:cubicBezTo>
                <a:cubicBezTo>
                  <a:pt x="126" y="178"/>
                  <a:pt x="130" y="175"/>
                  <a:pt x="134" y="171"/>
                </a:cubicBezTo>
                <a:cubicBezTo>
                  <a:pt x="146" y="159"/>
                  <a:pt x="151" y="143"/>
                  <a:pt x="148" y="127"/>
                </a:cubicBezTo>
                <a:cubicBezTo>
                  <a:pt x="152" y="125"/>
                  <a:pt x="156" y="123"/>
                  <a:pt x="160" y="120"/>
                </a:cubicBezTo>
                <a:cubicBezTo>
                  <a:pt x="161" y="125"/>
                  <a:pt x="162" y="131"/>
                  <a:pt x="162" y="136"/>
                </a:cubicBezTo>
                <a:cubicBezTo>
                  <a:pt x="162" y="153"/>
                  <a:pt x="155" y="168"/>
                  <a:pt x="143" y="180"/>
                </a:cubicBezTo>
                <a:cubicBezTo>
                  <a:pt x="141" y="183"/>
                  <a:pt x="138" y="185"/>
                  <a:pt x="134" y="188"/>
                </a:cubicBezTo>
                <a:cubicBezTo>
                  <a:pt x="134" y="239"/>
                  <a:pt x="134" y="239"/>
                  <a:pt x="134" y="239"/>
                </a:cubicBezTo>
                <a:cubicBezTo>
                  <a:pt x="141" y="271"/>
                  <a:pt x="141" y="271"/>
                  <a:pt x="141" y="271"/>
                </a:cubicBezTo>
                <a:cubicBezTo>
                  <a:pt x="167" y="289"/>
                  <a:pt x="167" y="289"/>
                  <a:pt x="167" y="289"/>
                </a:cubicBezTo>
                <a:cubicBezTo>
                  <a:pt x="167" y="289"/>
                  <a:pt x="167" y="289"/>
                  <a:pt x="167" y="289"/>
                </a:cubicBezTo>
                <a:cubicBezTo>
                  <a:pt x="167" y="289"/>
                  <a:pt x="167" y="289"/>
                  <a:pt x="167" y="289"/>
                </a:cubicBezTo>
                <a:cubicBezTo>
                  <a:pt x="184" y="263"/>
                  <a:pt x="184" y="263"/>
                  <a:pt x="184" y="263"/>
                </a:cubicBezTo>
                <a:cubicBezTo>
                  <a:pt x="184" y="263"/>
                  <a:pt x="184" y="263"/>
                  <a:pt x="184" y="263"/>
                </a:cubicBezTo>
                <a:cubicBezTo>
                  <a:pt x="164" y="249"/>
                  <a:pt x="164" y="249"/>
                  <a:pt x="164" y="249"/>
                </a:cubicBezTo>
                <a:cubicBezTo>
                  <a:pt x="178" y="229"/>
                  <a:pt x="178" y="229"/>
                  <a:pt x="178" y="229"/>
                </a:cubicBezTo>
                <a:cubicBezTo>
                  <a:pt x="178" y="229"/>
                  <a:pt x="178" y="229"/>
                  <a:pt x="178" y="229"/>
                </a:cubicBezTo>
                <a:cubicBezTo>
                  <a:pt x="158" y="216"/>
                  <a:pt x="158" y="216"/>
                  <a:pt x="158" y="216"/>
                </a:cubicBezTo>
                <a:cubicBezTo>
                  <a:pt x="171" y="196"/>
                  <a:pt x="171" y="196"/>
                  <a:pt x="171" y="196"/>
                </a:cubicBezTo>
                <a:cubicBezTo>
                  <a:pt x="168" y="180"/>
                  <a:pt x="168" y="180"/>
                  <a:pt x="168" y="180"/>
                </a:cubicBezTo>
                <a:cubicBezTo>
                  <a:pt x="172" y="177"/>
                  <a:pt x="176" y="173"/>
                  <a:pt x="179" y="169"/>
                </a:cubicBezTo>
                <a:close/>
                <a:moveTo>
                  <a:pt x="111" y="133"/>
                </a:moveTo>
                <a:cubicBezTo>
                  <a:pt x="108" y="136"/>
                  <a:pt x="104" y="138"/>
                  <a:pt x="99" y="138"/>
                </a:cubicBezTo>
                <a:cubicBezTo>
                  <a:pt x="95" y="138"/>
                  <a:pt x="91" y="136"/>
                  <a:pt x="87" y="133"/>
                </a:cubicBezTo>
                <a:cubicBezTo>
                  <a:pt x="81" y="126"/>
                  <a:pt x="81" y="116"/>
                  <a:pt x="87" y="109"/>
                </a:cubicBezTo>
                <a:cubicBezTo>
                  <a:pt x="91" y="106"/>
                  <a:pt x="95" y="104"/>
                  <a:pt x="99" y="104"/>
                </a:cubicBezTo>
                <a:cubicBezTo>
                  <a:pt x="104" y="104"/>
                  <a:pt x="108" y="106"/>
                  <a:pt x="111" y="109"/>
                </a:cubicBezTo>
                <a:cubicBezTo>
                  <a:pt x="118" y="116"/>
                  <a:pt x="118" y="126"/>
                  <a:pt x="111" y="13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63"/>
          <p:cNvSpPr>
            <a:spLocks noEditPoints="1"/>
          </p:cNvSpPr>
          <p:nvPr/>
        </p:nvSpPr>
        <p:spPr bwMode="auto">
          <a:xfrm>
            <a:off x="4552633" y="2254249"/>
            <a:ext cx="333375" cy="333375"/>
          </a:xfrm>
          <a:custGeom>
            <a:avLst/>
            <a:gdLst>
              <a:gd name="T0" fmla="*/ 195 w 288"/>
              <a:gd name="T1" fmla="*/ 73 h 288"/>
              <a:gd name="T2" fmla="*/ 195 w 288"/>
              <a:gd name="T3" fmla="*/ 0 h 288"/>
              <a:gd name="T4" fmla="*/ 0 w 288"/>
              <a:gd name="T5" fmla="*/ 0 h 288"/>
              <a:gd name="T6" fmla="*/ 0 w 288"/>
              <a:gd name="T7" fmla="*/ 195 h 288"/>
              <a:gd name="T8" fmla="*/ 73 w 288"/>
              <a:gd name="T9" fmla="*/ 195 h 288"/>
              <a:gd name="T10" fmla="*/ 180 w 288"/>
              <a:gd name="T11" fmla="*/ 288 h 288"/>
              <a:gd name="T12" fmla="*/ 288 w 288"/>
              <a:gd name="T13" fmla="*/ 180 h 288"/>
              <a:gd name="T14" fmla="*/ 195 w 288"/>
              <a:gd name="T15" fmla="*/ 73 h 288"/>
              <a:gd name="T16" fmla="*/ 72 w 288"/>
              <a:gd name="T17" fmla="*/ 171 h 288"/>
              <a:gd name="T18" fmla="*/ 24 w 288"/>
              <a:gd name="T19" fmla="*/ 171 h 288"/>
              <a:gd name="T20" fmla="*/ 24 w 288"/>
              <a:gd name="T21" fmla="*/ 24 h 288"/>
              <a:gd name="T22" fmla="*/ 171 w 288"/>
              <a:gd name="T23" fmla="*/ 24 h 288"/>
              <a:gd name="T24" fmla="*/ 171 w 288"/>
              <a:gd name="T25" fmla="*/ 72 h 288"/>
              <a:gd name="T26" fmla="*/ 72 w 288"/>
              <a:gd name="T27" fmla="*/ 171 h 288"/>
              <a:gd name="T28" fmla="*/ 180 w 288"/>
              <a:gd name="T29" fmla="*/ 264 h 288"/>
              <a:gd name="T30" fmla="*/ 97 w 288"/>
              <a:gd name="T31" fmla="*/ 195 h 288"/>
              <a:gd name="T32" fmla="*/ 195 w 288"/>
              <a:gd name="T33" fmla="*/ 195 h 288"/>
              <a:gd name="T34" fmla="*/ 195 w 288"/>
              <a:gd name="T35" fmla="*/ 97 h 288"/>
              <a:gd name="T36" fmla="*/ 264 w 288"/>
              <a:gd name="T37" fmla="*/ 180 h 288"/>
              <a:gd name="T38" fmla="*/ 180 w 288"/>
              <a:gd name="T39" fmla="*/ 26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8" h="288">
                <a:moveTo>
                  <a:pt x="195" y="73"/>
                </a:moveTo>
                <a:cubicBezTo>
                  <a:pt x="195" y="0"/>
                  <a:pt x="195" y="0"/>
                  <a:pt x="195" y="0"/>
                </a:cubicBezTo>
                <a:cubicBezTo>
                  <a:pt x="0" y="0"/>
                  <a:pt x="0" y="0"/>
                  <a:pt x="0" y="0"/>
                </a:cubicBezTo>
                <a:cubicBezTo>
                  <a:pt x="0" y="195"/>
                  <a:pt x="0" y="195"/>
                  <a:pt x="0" y="195"/>
                </a:cubicBezTo>
                <a:cubicBezTo>
                  <a:pt x="73" y="195"/>
                  <a:pt x="73" y="195"/>
                  <a:pt x="73" y="195"/>
                </a:cubicBezTo>
                <a:cubicBezTo>
                  <a:pt x="80" y="247"/>
                  <a:pt x="125" y="288"/>
                  <a:pt x="180" y="288"/>
                </a:cubicBezTo>
                <a:cubicBezTo>
                  <a:pt x="240" y="288"/>
                  <a:pt x="288" y="239"/>
                  <a:pt x="288" y="180"/>
                </a:cubicBezTo>
                <a:cubicBezTo>
                  <a:pt x="288" y="125"/>
                  <a:pt x="248" y="80"/>
                  <a:pt x="195" y="73"/>
                </a:cubicBezTo>
                <a:close/>
                <a:moveTo>
                  <a:pt x="72" y="171"/>
                </a:moveTo>
                <a:cubicBezTo>
                  <a:pt x="24" y="171"/>
                  <a:pt x="24" y="171"/>
                  <a:pt x="24" y="171"/>
                </a:cubicBezTo>
                <a:cubicBezTo>
                  <a:pt x="24" y="24"/>
                  <a:pt x="24" y="24"/>
                  <a:pt x="24" y="24"/>
                </a:cubicBezTo>
                <a:cubicBezTo>
                  <a:pt x="171" y="24"/>
                  <a:pt x="171" y="24"/>
                  <a:pt x="171" y="24"/>
                </a:cubicBezTo>
                <a:cubicBezTo>
                  <a:pt x="171" y="72"/>
                  <a:pt x="171" y="72"/>
                  <a:pt x="171" y="72"/>
                </a:cubicBezTo>
                <a:cubicBezTo>
                  <a:pt x="119" y="76"/>
                  <a:pt x="77" y="118"/>
                  <a:pt x="72" y="171"/>
                </a:cubicBezTo>
                <a:close/>
                <a:moveTo>
                  <a:pt x="180" y="264"/>
                </a:moveTo>
                <a:cubicBezTo>
                  <a:pt x="139" y="264"/>
                  <a:pt x="105" y="234"/>
                  <a:pt x="97" y="195"/>
                </a:cubicBezTo>
                <a:cubicBezTo>
                  <a:pt x="195" y="195"/>
                  <a:pt x="195" y="195"/>
                  <a:pt x="195" y="195"/>
                </a:cubicBezTo>
                <a:cubicBezTo>
                  <a:pt x="195" y="97"/>
                  <a:pt x="195" y="97"/>
                  <a:pt x="195" y="97"/>
                </a:cubicBezTo>
                <a:cubicBezTo>
                  <a:pt x="234" y="104"/>
                  <a:pt x="264" y="138"/>
                  <a:pt x="264" y="180"/>
                </a:cubicBezTo>
                <a:cubicBezTo>
                  <a:pt x="264" y="226"/>
                  <a:pt x="226" y="264"/>
                  <a:pt x="180" y="26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64"/>
          <p:cNvSpPr>
            <a:spLocks/>
          </p:cNvSpPr>
          <p:nvPr/>
        </p:nvSpPr>
        <p:spPr bwMode="auto">
          <a:xfrm>
            <a:off x="4795521" y="2995612"/>
            <a:ext cx="92075" cy="185738"/>
          </a:xfrm>
          <a:custGeom>
            <a:avLst/>
            <a:gdLst>
              <a:gd name="T0" fmla="*/ 0 w 58"/>
              <a:gd name="T1" fmla="*/ 0 h 117"/>
              <a:gd name="T2" fmla="*/ 0 w 58"/>
              <a:gd name="T3" fmla="*/ 0 h 117"/>
              <a:gd name="T4" fmla="*/ 0 w 58"/>
              <a:gd name="T5" fmla="*/ 28 h 117"/>
              <a:gd name="T6" fmla="*/ 30 w 58"/>
              <a:gd name="T7" fmla="*/ 58 h 117"/>
              <a:gd name="T8" fmla="*/ 0 w 58"/>
              <a:gd name="T9" fmla="*/ 88 h 117"/>
              <a:gd name="T10" fmla="*/ 0 w 58"/>
              <a:gd name="T11" fmla="*/ 117 h 117"/>
              <a:gd name="T12" fmla="*/ 0 w 58"/>
              <a:gd name="T13" fmla="*/ 117 h 117"/>
              <a:gd name="T14" fmla="*/ 58 w 58"/>
              <a:gd name="T15" fmla="*/ 58 h 117"/>
              <a:gd name="T16" fmla="*/ 0 w 58"/>
              <a:gd name="T17"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117">
                <a:moveTo>
                  <a:pt x="0" y="0"/>
                </a:moveTo>
                <a:lnTo>
                  <a:pt x="0" y="0"/>
                </a:lnTo>
                <a:lnTo>
                  <a:pt x="0" y="28"/>
                </a:lnTo>
                <a:lnTo>
                  <a:pt x="30" y="58"/>
                </a:lnTo>
                <a:lnTo>
                  <a:pt x="0" y="88"/>
                </a:lnTo>
                <a:lnTo>
                  <a:pt x="0" y="117"/>
                </a:lnTo>
                <a:lnTo>
                  <a:pt x="0" y="117"/>
                </a:lnTo>
                <a:lnTo>
                  <a:pt x="58" y="58"/>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65"/>
          <p:cNvSpPr>
            <a:spLocks/>
          </p:cNvSpPr>
          <p:nvPr/>
        </p:nvSpPr>
        <p:spPr bwMode="auto">
          <a:xfrm>
            <a:off x="4554221" y="2995612"/>
            <a:ext cx="92075" cy="185738"/>
          </a:xfrm>
          <a:custGeom>
            <a:avLst/>
            <a:gdLst>
              <a:gd name="T0" fmla="*/ 58 w 58"/>
              <a:gd name="T1" fmla="*/ 28 h 117"/>
              <a:gd name="T2" fmla="*/ 58 w 58"/>
              <a:gd name="T3" fmla="*/ 0 h 117"/>
              <a:gd name="T4" fmla="*/ 57 w 58"/>
              <a:gd name="T5" fmla="*/ 0 h 117"/>
              <a:gd name="T6" fmla="*/ 0 w 58"/>
              <a:gd name="T7" fmla="*/ 58 h 117"/>
              <a:gd name="T8" fmla="*/ 57 w 58"/>
              <a:gd name="T9" fmla="*/ 117 h 117"/>
              <a:gd name="T10" fmla="*/ 58 w 58"/>
              <a:gd name="T11" fmla="*/ 117 h 117"/>
              <a:gd name="T12" fmla="*/ 58 w 58"/>
              <a:gd name="T13" fmla="*/ 88 h 117"/>
              <a:gd name="T14" fmla="*/ 28 w 58"/>
              <a:gd name="T15" fmla="*/ 58 h 117"/>
              <a:gd name="T16" fmla="*/ 58 w 58"/>
              <a:gd name="T17" fmla="*/ 2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117">
                <a:moveTo>
                  <a:pt x="58" y="28"/>
                </a:moveTo>
                <a:lnTo>
                  <a:pt x="58" y="0"/>
                </a:lnTo>
                <a:lnTo>
                  <a:pt x="57" y="0"/>
                </a:lnTo>
                <a:lnTo>
                  <a:pt x="0" y="58"/>
                </a:lnTo>
                <a:lnTo>
                  <a:pt x="57" y="117"/>
                </a:lnTo>
                <a:lnTo>
                  <a:pt x="58" y="117"/>
                </a:lnTo>
                <a:lnTo>
                  <a:pt x="58" y="88"/>
                </a:lnTo>
                <a:lnTo>
                  <a:pt x="28" y="58"/>
                </a:lnTo>
                <a:lnTo>
                  <a:pt x="58" y="2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 name="Rectangle 566"/>
          <p:cNvSpPr>
            <a:spLocks noChangeArrowheads="1"/>
          </p:cNvSpPr>
          <p:nvPr/>
        </p:nvSpPr>
        <p:spPr bwMode="auto">
          <a:xfrm>
            <a:off x="4644708" y="3071812"/>
            <a:ext cx="33338" cy="317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 name="Rectangle 567"/>
          <p:cNvSpPr>
            <a:spLocks noChangeArrowheads="1"/>
          </p:cNvSpPr>
          <p:nvPr/>
        </p:nvSpPr>
        <p:spPr bwMode="auto">
          <a:xfrm>
            <a:off x="4705033" y="3071812"/>
            <a:ext cx="31750" cy="317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 name="Rectangle 568"/>
          <p:cNvSpPr>
            <a:spLocks noChangeArrowheads="1"/>
          </p:cNvSpPr>
          <p:nvPr/>
        </p:nvSpPr>
        <p:spPr bwMode="auto">
          <a:xfrm>
            <a:off x="4762183" y="3071812"/>
            <a:ext cx="33338" cy="317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571"/>
          <p:cNvSpPr>
            <a:spLocks/>
          </p:cNvSpPr>
          <p:nvPr/>
        </p:nvSpPr>
        <p:spPr bwMode="auto">
          <a:xfrm>
            <a:off x="3362008" y="2920999"/>
            <a:ext cx="41275" cy="104775"/>
          </a:xfrm>
          <a:custGeom>
            <a:avLst/>
            <a:gdLst>
              <a:gd name="T0" fmla="*/ 18 w 36"/>
              <a:gd name="T1" fmla="*/ 0 h 91"/>
              <a:gd name="T2" fmla="*/ 0 w 36"/>
              <a:gd name="T3" fmla="*/ 14 h 91"/>
              <a:gd name="T4" fmla="*/ 0 w 36"/>
              <a:gd name="T5" fmla="*/ 77 h 91"/>
              <a:gd name="T6" fmla="*/ 18 w 36"/>
              <a:gd name="T7" fmla="*/ 91 h 91"/>
              <a:gd name="T8" fmla="*/ 36 w 36"/>
              <a:gd name="T9" fmla="*/ 77 h 91"/>
              <a:gd name="T10" fmla="*/ 36 w 36"/>
              <a:gd name="T11" fmla="*/ 14 h 91"/>
              <a:gd name="T12" fmla="*/ 18 w 36"/>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36" h="91">
                <a:moveTo>
                  <a:pt x="18" y="0"/>
                </a:moveTo>
                <a:cubicBezTo>
                  <a:pt x="8" y="0"/>
                  <a:pt x="0" y="6"/>
                  <a:pt x="0" y="14"/>
                </a:cubicBezTo>
                <a:cubicBezTo>
                  <a:pt x="0" y="77"/>
                  <a:pt x="0" y="77"/>
                  <a:pt x="0" y="77"/>
                </a:cubicBezTo>
                <a:cubicBezTo>
                  <a:pt x="0" y="85"/>
                  <a:pt x="8" y="91"/>
                  <a:pt x="18" y="91"/>
                </a:cubicBezTo>
                <a:cubicBezTo>
                  <a:pt x="28" y="91"/>
                  <a:pt x="36" y="85"/>
                  <a:pt x="36" y="77"/>
                </a:cubicBezTo>
                <a:cubicBezTo>
                  <a:pt x="36" y="14"/>
                  <a:pt x="36" y="14"/>
                  <a:pt x="36" y="14"/>
                </a:cubicBezTo>
                <a:cubicBezTo>
                  <a:pt x="36" y="6"/>
                  <a:pt x="28" y="0"/>
                  <a:pt x="18"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572"/>
          <p:cNvSpPr>
            <a:spLocks/>
          </p:cNvSpPr>
          <p:nvPr/>
        </p:nvSpPr>
        <p:spPr bwMode="auto">
          <a:xfrm>
            <a:off x="3362008" y="3149599"/>
            <a:ext cx="41275" cy="104775"/>
          </a:xfrm>
          <a:custGeom>
            <a:avLst/>
            <a:gdLst>
              <a:gd name="T0" fmla="*/ 18 w 36"/>
              <a:gd name="T1" fmla="*/ 0 h 91"/>
              <a:gd name="T2" fmla="*/ 0 w 36"/>
              <a:gd name="T3" fmla="*/ 14 h 91"/>
              <a:gd name="T4" fmla="*/ 0 w 36"/>
              <a:gd name="T5" fmla="*/ 77 h 91"/>
              <a:gd name="T6" fmla="*/ 18 w 36"/>
              <a:gd name="T7" fmla="*/ 91 h 91"/>
              <a:gd name="T8" fmla="*/ 36 w 36"/>
              <a:gd name="T9" fmla="*/ 77 h 91"/>
              <a:gd name="T10" fmla="*/ 36 w 36"/>
              <a:gd name="T11" fmla="*/ 14 h 91"/>
              <a:gd name="T12" fmla="*/ 18 w 36"/>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36" h="91">
                <a:moveTo>
                  <a:pt x="18" y="0"/>
                </a:moveTo>
                <a:cubicBezTo>
                  <a:pt x="8" y="0"/>
                  <a:pt x="0" y="7"/>
                  <a:pt x="0" y="14"/>
                </a:cubicBezTo>
                <a:cubicBezTo>
                  <a:pt x="0" y="77"/>
                  <a:pt x="0" y="77"/>
                  <a:pt x="0" y="77"/>
                </a:cubicBezTo>
                <a:cubicBezTo>
                  <a:pt x="0" y="85"/>
                  <a:pt x="8" y="91"/>
                  <a:pt x="18" y="91"/>
                </a:cubicBezTo>
                <a:cubicBezTo>
                  <a:pt x="28" y="91"/>
                  <a:pt x="36" y="85"/>
                  <a:pt x="36" y="77"/>
                </a:cubicBezTo>
                <a:cubicBezTo>
                  <a:pt x="36" y="14"/>
                  <a:pt x="36" y="14"/>
                  <a:pt x="36" y="14"/>
                </a:cubicBezTo>
                <a:cubicBezTo>
                  <a:pt x="36" y="7"/>
                  <a:pt x="28" y="0"/>
                  <a:pt x="18"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573"/>
          <p:cNvSpPr>
            <a:spLocks/>
          </p:cNvSpPr>
          <p:nvPr/>
        </p:nvSpPr>
        <p:spPr bwMode="auto">
          <a:xfrm>
            <a:off x="3444558" y="3067049"/>
            <a:ext cx="104775" cy="41275"/>
          </a:xfrm>
          <a:custGeom>
            <a:avLst/>
            <a:gdLst>
              <a:gd name="T0" fmla="*/ 77 w 91"/>
              <a:gd name="T1" fmla="*/ 0 h 36"/>
              <a:gd name="T2" fmla="*/ 14 w 91"/>
              <a:gd name="T3" fmla="*/ 0 h 36"/>
              <a:gd name="T4" fmla="*/ 0 w 91"/>
              <a:gd name="T5" fmla="*/ 18 h 36"/>
              <a:gd name="T6" fmla="*/ 14 w 91"/>
              <a:gd name="T7" fmla="*/ 36 h 36"/>
              <a:gd name="T8" fmla="*/ 77 w 91"/>
              <a:gd name="T9" fmla="*/ 36 h 36"/>
              <a:gd name="T10" fmla="*/ 91 w 91"/>
              <a:gd name="T11" fmla="*/ 18 h 36"/>
              <a:gd name="T12" fmla="*/ 77 w 91"/>
              <a:gd name="T13" fmla="*/ 0 h 36"/>
            </a:gdLst>
            <a:ahLst/>
            <a:cxnLst>
              <a:cxn ang="0">
                <a:pos x="T0" y="T1"/>
              </a:cxn>
              <a:cxn ang="0">
                <a:pos x="T2" y="T3"/>
              </a:cxn>
              <a:cxn ang="0">
                <a:pos x="T4" y="T5"/>
              </a:cxn>
              <a:cxn ang="0">
                <a:pos x="T6" y="T7"/>
              </a:cxn>
              <a:cxn ang="0">
                <a:pos x="T8" y="T9"/>
              </a:cxn>
              <a:cxn ang="0">
                <a:pos x="T10" y="T11"/>
              </a:cxn>
              <a:cxn ang="0">
                <a:pos x="T12" y="T13"/>
              </a:cxn>
            </a:cxnLst>
            <a:rect l="0" t="0" r="r" b="b"/>
            <a:pathLst>
              <a:path w="91" h="36">
                <a:moveTo>
                  <a:pt x="77" y="0"/>
                </a:moveTo>
                <a:cubicBezTo>
                  <a:pt x="14" y="0"/>
                  <a:pt x="14" y="0"/>
                  <a:pt x="14" y="0"/>
                </a:cubicBezTo>
                <a:cubicBezTo>
                  <a:pt x="7" y="0"/>
                  <a:pt x="0" y="9"/>
                  <a:pt x="0" y="18"/>
                </a:cubicBezTo>
                <a:cubicBezTo>
                  <a:pt x="0" y="28"/>
                  <a:pt x="7" y="36"/>
                  <a:pt x="14" y="36"/>
                </a:cubicBezTo>
                <a:cubicBezTo>
                  <a:pt x="77" y="36"/>
                  <a:pt x="77" y="36"/>
                  <a:pt x="77" y="36"/>
                </a:cubicBezTo>
                <a:cubicBezTo>
                  <a:pt x="85" y="36"/>
                  <a:pt x="91" y="28"/>
                  <a:pt x="91" y="18"/>
                </a:cubicBezTo>
                <a:cubicBezTo>
                  <a:pt x="91" y="9"/>
                  <a:pt x="85" y="0"/>
                  <a:pt x="77"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574"/>
          <p:cNvSpPr>
            <a:spLocks/>
          </p:cNvSpPr>
          <p:nvPr/>
        </p:nvSpPr>
        <p:spPr bwMode="auto">
          <a:xfrm>
            <a:off x="3215958" y="3067049"/>
            <a:ext cx="104775" cy="41275"/>
          </a:xfrm>
          <a:custGeom>
            <a:avLst/>
            <a:gdLst>
              <a:gd name="T0" fmla="*/ 91 w 91"/>
              <a:gd name="T1" fmla="*/ 18 h 36"/>
              <a:gd name="T2" fmla="*/ 77 w 91"/>
              <a:gd name="T3" fmla="*/ 0 h 36"/>
              <a:gd name="T4" fmla="*/ 14 w 91"/>
              <a:gd name="T5" fmla="*/ 0 h 36"/>
              <a:gd name="T6" fmla="*/ 0 w 91"/>
              <a:gd name="T7" fmla="*/ 18 h 36"/>
              <a:gd name="T8" fmla="*/ 14 w 91"/>
              <a:gd name="T9" fmla="*/ 36 h 36"/>
              <a:gd name="T10" fmla="*/ 77 w 91"/>
              <a:gd name="T11" fmla="*/ 36 h 36"/>
              <a:gd name="T12" fmla="*/ 91 w 91"/>
              <a:gd name="T13" fmla="*/ 18 h 36"/>
            </a:gdLst>
            <a:ahLst/>
            <a:cxnLst>
              <a:cxn ang="0">
                <a:pos x="T0" y="T1"/>
              </a:cxn>
              <a:cxn ang="0">
                <a:pos x="T2" y="T3"/>
              </a:cxn>
              <a:cxn ang="0">
                <a:pos x="T4" y="T5"/>
              </a:cxn>
              <a:cxn ang="0">
                <a:pos x="T6" y="T7"/>
              </a:cxn>
              <a:cxn ang="0">
                <a:pos x="T8" y="T9"/>
              </a:cxn>
              <a:cxn ang="0">
                <a:pos x="T10" y="T11"/>
              </a:cxn>
              <a:cxn ang="0">
                <a:pos x="T12" y="T13"/>
              </a:cxn>
            </a:cxnLst>
            <a:rect l="0" t="0" r="r" b="b"/>
            <a:pathLst>
              <a:path w="91" h="36">
                <a:moveTo>
                  <a:pt x="91" y="18"/>
                </a:moveTo>
                <a:cubicBezTo>
                  <a:pt x="91" y="9"/>
                  <a:pt x="84" y="0"/>
                  <a:pt x="77" y="0"/>
                </a:cubicBezTo>
                <a:cubicBezTo>
                  <a:pt x="14" y="0"/>
                  <a:pt x="14" y="0"/>
                  <a:pt x="14" y="0"/>
                </a:cubicBezTo>
                <a:cubicBezTo>
                  <a:pt x="6" y="0"/>
                  <a:pt x="0" y="9"/>
                  <a:pt x="0" y="18"/>
                </a:cubicBezTo>
                <a:cubicBezTo>
                  <a:pt x="0" y="28"/>
                  <a:pt x="6" y="36"/>
                  <a:pt x="14" y="36"/>
                </a:cubicBezTo>
                <a:cubicBezTo>
                  <a:pt x="77" y="36"/>
                  <a:pt x="77" y="36"/>
                  <a:pt x="77" y="36"/>
                </a:cubicBezTo>
                <a:cubicBezTo>
                  <a:pt x="84" y="36"/>
                  <a:pt x="91" y="28"/>
                  <a:pt x="91" y="1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575"/>
          <p:cNvSpPr>
            <a:spLocks/>
          </p:cNvSpPr>
          <p:nvPr/>
        </p:nvSpPr>
        <p:spPr bwMode="auto">
          <a:xfrm>
            <a:off x="3415983" y="2960687"/>
            <a:ext cx="95250" cy="93663"/>
          </a:xfrm>
          <a:custGeom>
            <a:avLst/>
            <a:gdLst>
              <a:gd name="T0" fmla="*/ 31 w 81"/>
              <a:gd name="T1" fmla="*/ 75 h 81"/>
              <a:gd name="T2" fmla="*/ 76 w 81"/>
              <a:gd name="T3" fmla="*/ 31 h 81"/>
              <a:gd name="T4" fmla="*/ 73 w 81"/>
              <a:gd name="T5" fmla="*/ 8 h 81"/>
              <a:gd name="T6" fmla="*/ 50 w 81"/>
              <a:gd name="T7" fmla="*/ 5 h 81"/>
              <a:gd name="T8" fmla="*/ 6 w 81"/>
              <a:gd name="T9" fmla="*/ 50 h 81"/>
              <a:gd name="T10" fmla="*/ 9 w 81"/>
              <a:gd name="T11" fmla="*/ 72 h 81"/>
              <a:gd name="T12" fmla="*/ 31 w 81"/>
              <a:gd name="T13" fmla="*/ 75 h 81"/>
            </a:gdLst>
            <a:ahLst/>
            <a:cxnLst>
              <a:cxn ang="0">
                <a:pos x="T0" y="T1"/>
              </a:cxn>
              <a:cxn ang="0">
                <a:pos x="T2" y="T3"/>
              </a:cxn>
              <a:cxn ang="0">
                <a:pos x="T4" y="T5"/>
              </a:cxn>
              <a:cxn ang="0">
                <a:pos x="T6" y="T7"/>
              </a:cxn>
              <a:cxn ang="0">
                <a:pos x="T8" y="T9"/>
              </a:cxn>
              <a:cxn ang="0">
                <a:pos x="T10" y="T11"/>
              </a:cxn>
              <a:cxn ang="0">
                <a:pos x="T12" y="T13"/>
              </a:cxn>
            </a:cxnLst>
            <a:rect l="0" t="0" r="r" b="b"/>
            <a:pathLst>
              <a:path w="81" h="81">
                <a:moveTo>
                  <a:pt x="31" y="75"/>
                </a:moveTo>
                <a:cubicBezTo>
                  <a:pt x="76" y="31"/>
                  <a:pt x="76" y="31"/>
                  <a:pt x="76" y="31"/>
                </a:cubicBezTo>
                <a:cubicBezTo>
                  <a:pt x="81" y="25"/>
                  <a:pt x="80" y="15"/>
                  <a:pt x="73" y="8"/>
                </a:cubicBezTo>
                <a:cubicBezTo>
                  <a:pt x="66" y="1"/>
                  <a:pt x="56" y="0"/>
                  <a:pt x="50" y="5"/>
                </a:cubicBezTo>
                <a:cubicBezTo>
                  <a:pt x="6" y="50"/>
                  <a:pt x="6" y="50"/>
                  <a:pt x="6" y="50"/>
                </a:cubicBezTo>
                <a:cubicBezTo>
                  <a:pt x="0" y="55"/>
                  <a:pt x="2" y="65"/>
                  <a:pt x="9" y="72"/>
                </a:cubicBezTo>
                <a:cubicBezTo>
                  <a:pt x="16" y="79"/>
                  <a:pt x="26" y="81"/>
                  <a:pt x="31" y="7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576"/>
          <p:cNvSpPr>
            <a:spLocks/>
          </p:cNvSpPr>
          <p:nvPr/>
        </p:nvSpPr>
        <p:spPr bwMode="auto">
          <a:xfrm>
            <a:off x="3255646" y="3122612"/>
            <a:ext cx="93663" cy="92075"/>
          </a:xfrm>
          <a:custGeom>
            <a:avLst/>
            <a:gdLst>
              <a:gd name="T0" fmla="*/ 50 w 81"/>
              <a:gd name="T1" fmla="*/ 5 h 80"/>
              <a:gd name="T2" fmla="*/ 5 w 81"/>
              <a:gd name="T3" fmla="*/ 49 h 80"/>
              <a:gd name="T4" fmla="*/ 8 w 81"/>
              <a:gd name="T5" fmla="*/ 72 h 80"/>
              <a:gd name="T6" fmla="*/ 31 w 81"/>
              <a:gd name="T7" fmla="*/ 75 h 80"/>
              <a:gd name="T8" fmla="*/ 75 w 81"/>
              <a:gd name="T9" fmla="*/ 30 h 80"/>
              <a:gd name="T10" fmla="*/ 72 w 81"/>
              <a:gd name="T11" fmla="*/ 8 h 80"/>
              <a:gd name="T12" fmla="*/ 50 w 81"/>
              <a:gd name="T13" fmla="*/ 5 h 80"/>
            </a:gdLst>
            <a:ahLst/>
            <a:cxnLst>
              <a:cxn ang="0">
                <a:pos x="T0" y="T1"/>
              </a:cxn>
              <a:cxn ang="0">
                <a:pos x="T2" y="T3"/>
              </a:cxn>
              <a:cxn ang="0">
                <a:pos x="T4" y="T5"/>
              </a:cxn>
              <a:cxn ang="0">
                <a:pos x="T6" y="T7"/>
              </a:cxn>
              <a:cxn ang="0">
                <a:pos x="T8" y="T9"/>
              </a:cxn>
              <a:cxn ang="0">
                <a:pos x="T10" y="T11"/>
              </a:cxn>
              <a:cxn ang="0">
                <a:pos x="T12" y="T13"/>
              </a:cxn>
            </a:cxnLst>
            <a:rect l="0" t="0" r="r" b="b"/>
            <a:pathLst>
              <a:path w="81" h="80">
                <a:moveTo>
                  <a:pt x="50" y="5"/>
                </a:moveTo>
                <a:cubicBezTo>
                  <a:pt x="5" y="49"/>
                  <a:pt x="5" y="49"/>
                  <a:pt x="5" y="49"/>
                </a:cubicBezTo>
                <a:cubicBezTo>
                  <a:pt x="0" y="55"/>
                  <a:pt x="1" y="65"/>
                  <a:pt x="8" y="72"/>
                </a:cubicBezTo>
                <a:cubicBezTo>
                  <a:pt x="15" y="79"/>
                  <a:pt x="25" y="80"/>
                  <a:pt x="31" y="75"/>
                </a:cubicBezTo>
                <a:cubicBezTo>
                  <a:pt x="75" y="30"/>
                  <a:pt x="75" y="30"/>
                  <a:pt x="75" y="30"/>
                </a:cubicBezTo>
                <a:cubicBezTo>
                  <a:pt x="81" y="25"/>
                  <a:pt x="79" y="15"/>
                  <a:pt x="72" y="8"/>
                </a:cubicBezTo>
                <a:cubicBezTo>
                  <a:pt x="65" y="1"/>
                  <a:pt x="55" y="0"/>
                  <a:pt x="50" y="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577"/>
          <p:cNvSpPr>
            <a:spLocks/>
          </p:cNvSpPr>
          <p:nvPr/>
        </p:nvSpPr>
        <p:spPr bwMode="auto">
          <a:xfrm>
            <a:off x="3415983" y="3122612"/>
            <a:ext cx="95250" cy="93663"/>
          </a:xfrm>
          <a:custGeom>
            <a:avLst/>
            <a:gdLst>
              <a:gd name="T0" fmla="*/ 31 w 81"/>
              <a:gd name="T1" fmla="*/ 5 h 81"/>
              <a:gd name="T2" fmla="*/ 9 w 81"/>
              <a:gd name="T3" fmla="*/ 8 h 81"/>
              <a:gd name="T4" fmla="*/ 6 w 81"/>
              <a:gd name="T5" fmla="*/ 31 h 81"/>
              <a:gd name="T6" fmla="*/ 50 w 81"/>
              <a:gd name="T7" fmla="*/ 75 h 81"/>
              <a:gd name="T8" fmla="*/ 73 w 81"/>
              <a:gd name="T9" fmla="*/ 72 h 81"/>
              <a:gd name="T10" fmla="*/ 76 w 81"/>
              <a:gd name="T11" fmla="*/ 50 h 81"/>
              <a:gd name="T12" fmla="*/ 31 w 81"/>
              <a:gd name="T13" fmla="*/ 5 h 81"/>
            </a:gdLst>
            <a:ahLst/>
            <a:cxnLst>
              <a:cxn ang="0">
                <a:pos x="T0" y="T1"/>
              </a:cxn>
              <a:cxn ang="0">
                <a:pos x="T2" y="T3"/>
              </a:cxn>
              <a:cxn ang="0">
                <a:pos x="T4" y="T5"/>
              </a:cxn>
              <a:cxn ang="0">
                <a:pos x="T6" y="T7"/>
              </a:cxn>
              <a:cxn ang="0">
                <a:pos x="T8" y="T9"/>
              </a:cxn>
              <a:cxn ang="0">
                <a:pos x="T10" y="T11"/>
              </a:cxn>
              <a:cxn ang="0">
                <a:pos x="T12" y="T13"/>
              </a:cxn>
            </a:cxnLst>
            <a:rect l="0" t="0" r="r" b="b"/>
            <a:pathLst>
              <a:path w="81" h="81">
                <a:moveTo>
                  <a:pt x="31" y="5"/>
                </a:moveTo>
                <a:cubicBezTo>
                  <a:pt x="26" y="0"/>
                  <a:pt x="16" y="1"/>
                  <a:pt x="9" y="8"/>
                </a:cubicBezTo>
                <a:cubicBezTo>
                  <a:pt x="1" y="15"/>
                  <a:pt x="0" y="25"/>
                  <a:pt x="6" y="31"/>
                </a:cubicBezTo>
                <a:cubicBezTo>
                  <a:pt x="50" y="75"/>
                  <a:pt x="50" y="75"/>
                  <a:pt x="50" y="75"/>
                </a:cubicBezTo>
                <a:cubicBezTo>
                  <a:pt x="55" y="81"/>
                  <a:pt x="66" y="79"/>
                  <a:pt x="73" y="72"/>
                </a:cubicBezTo>
                <a:cubicBezTo>
                  <a:pt x="80" y="65"/>
                  <a:pt x="81" y="55"/>
                  <a:pt x="76" y="50"/>
                </a:cubicBezTo>
                <a:lnTo>
                  <a:pt x="31" y="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578"/>
          <p:cNvSpPr>
            <a:spLocks/>
          </p:cNvSpPr>
          <p:nvPr/>
        </p:nvSpPr>
        <p:spPr bwMode="auto">
          <a:xfrm>
            <a:off x="3255646" y="2960687"/>
            <a:ext cx="92075" cy="93663"/>
          </a:xfrm>
          <a:custGeom>
            <a:avLst/>
            <a:gdLst>
              <a:gd name="T0" fmla="*/ 50 w 80"/>
              <a:gd name="T1" fmla="*/ 76 h 81"/>
              <a:gd name="T2" fmla="*/ 72 w 80"/>
              <a:gd name="T3" fmla="*/ 73 h 81"/>
              <a:gd name="T4" fmla="*/ 75 w 80"/>
              <a:gd name="T5" fmla="*/ 50 h 81"/>
              <a:gd name="T6" fmla="*/ 30 w 80"/>
              <a:gd name="T7" fmla="*/ 6 h 81"/>
              <a:gd name="T8" fmla="*/ 8 w 80"/>
              <a:gd name="T9" fmla="*/ 9 h 81"/>
              <a:gd name="T10" fmla="*/ 5 w 80"/>
              <a:gd name="T11" fmla="*/ 31 h 81"/>
              <a:gd name="T12" fmla="*/ 50 w 80"/>
              <a:gd name="T13" fmla="*/ 76 h 81"/>
            </a:gdLst>
            <a:ahLst/>
            <a:cxnLst>
              <a:cxn ang="0">
                <a:pos x="T0" y="T1"/>
              </a:cxn>
              <a:cxn ang="0">
                <a:pos x="T2" y="T3"/>
              </a:cxn>
              <a:cxn ang="0">
                <a:pos x="T4" y="T5"/>
              </a:cxn>
              <a:cxn ang="0">
                <a:pos x="T6" y="T7"/>
              </a:cxn>
              <a:cxn ang="0">
                <a:pos x="T8" y="T9"/>
              </a:cxn>
              <a:cxn ang="0">
                <a:pos x="T10" y="T11"/>
              </a:cxn>
              <a:cxn ang="0">
                <a:pos x="T12" y="T13"/>
              </a:cxn>
            </a:cxnLst>
            <a:rect l="0" t="0" r="r" b="b"/>
            <a:pathLst>
              <a:path w="80" h="81">
                <a:moveTo>
                  <a:pt x="50" y="76"/>
                </a:moveTo>
                <a:cubicBezTo>
                  <a:pt x="55" y="81"/>
                  <a:pt x="65" y="80"/>
                  <a:pt x="72" y="73"/>
                </a:cubicBezTo>
                <a:cubicBezTo>
                  <a:pt x="79" y="66"/>
                  <a:pt x="80" y="56"/>
                  <a:pt x="75" y="50"/>
                </a:cubicBezTo>
                <a:cubicBezTo>
                  <a:pt x="30" y="6"/>
                  <a:pt x="30" y="6"/>
                  <a:pt x="30" y="6"/>
                </a:cubicBezTo>
                <a:cubicBezTo>
                  <a:pt x="25" y="0"/>
                  <a:pt x="15" y="2"/>
                  <a:pt x="8" y="9"/>
                </a:cubicBezTo>
                <a:cubicBezTo>
                  <a:pt x="1" y="16"/>
                  <a:pt x="0" y="26"/>
                  <a:pt x="5" y="31"/>
                </a:cubicBezTo>
                <a:lnTo>
                  <a:pt x="50" y="7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579"/>
          <p:cNvSpPr>
            <a:spLocks/>
          </p:cNvSpPr>
          <p:nvPr/>
        </p:nvSpPr>
        <p:spPr bwMode="auto">
          <a:xfrm>
            <a:off x="4036696" y="2920999"/>
            <a:ext cx="28575" cy="93663"/>
          </a:xfrm>
          <a:custGeom>
            <a:avLst/>
            <a:gdLst>
              <a:gd name="T0" fmla="*/ 21 w 24"/>
              <a:gd name="T1" fmla="*/ 3 h 81"/>
              <a:gd name="T2" fmla="*/ 12 w 24"/>
              <a:gd name="T3" fmla="*/ 0 h 81"/>
              <a:gd name="T4" fmla="*/ 11 w 24"/>
              <a:gd name="T5" fmla="*/ 0 h 81"/>
              <a:gd name="T6" fmla="*/ 3 w 24"/>
              <a:gd name="T7" fmla="*/ 3 h 81"/>
              <a:gd name="T8" fmla="*/ 0 w 24"/>
              <a:gd name="T9" fmla="*/ 7 h 81"/>
              <a:gd name="T10" fmla="*/ 0 w 24"/>
              <a:gd name="T11" fmla="*/ 73 h 81"/>
              <a:gd name="T12" fmla="*/ 3 w 24"/>
              <a:gd name="T13" fmla="*/ 78 h 81"/>
              <a:gd name="T14" fmla="*/ 12 w 24"/>
              <a:gd name="T15" fmla="*/ 81 h 81"/>
              <a:gd name="T16" fmla="*/ 21 w 24"/>
              <a:gd name="T17" fmla="*/ 78 h 81"/>
              <a:gd name="T18" fmla="*/ 24 w 24"/>
              <a:gd name="T19" fmla="*/ 73 h 81"/>
              <a:gd name="T20" fmla="*/ 24 w 24"/>
              <a:gd name="T21" fmla="*/ 7 h 81"/>
              <a:gd name="T22" fmla="*/ 21 w 24"/>
              <a:gd name="T23" fmla="*/ 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81">
                <a:moveTo>
                  <a:pt x="21" y="3"/>
                </a:moveTo>
                <a:cubicBezTo>
                  <a:pt x="19" y="1"/>
                  <a:pt x="15" y="0"/>
                  <a:pt x="12" y="0"/>
                </a:cubicBezTo>
                <a:cubicBezTo>
                  <a:pt x="11" y="0"/>
                  <a:pt x="11" y="0"/>
                  <a:pt x="11" y="0"/>
                </a:cubicBezTo>
                <a:cubicBezTo>
                  <a:pt x="8" y="0"/>
                  <a:pt x="5" y="1"/>
                  <a:pt x="3" y="3"/>
                </a:cubicBezTo>
                <a:cubicBezTo>
                  <a:pt x="1" y="4"/>
                  <a:pt x="0" y="6"/>
                  <a:pt x="0" y="7"/>
                </a:cubicBezTo>
                <a:cubicBezTo>
                  <a:pt x="0" y="73"/>
                  <a:pt x="0" y="73"/>
                  <a:pt x="0" y="73"/>
                </a:cubicBezTo>
                <a:cubicBezTo>
                  <a:pt x="0" y="75"/>
                  <a:pt x="1" y="77"/>
                  <a:pt x="3" y="78"/>
                </a:cubicBezTo>
                <a:cubicBezTo>
                  <a:pt x="5" y="80"/>
                  <a:pt x="8" y="81"/>
                  <a:pt x="12" y="81"/>
                </a:cubicBezTo>
                <a:cubicBezTo>
                  <a:pt x="15" y="81"/>
                  <a:pt x="19" y="80"/>
                  <a:pt x="21" y="78"/>
                </a:cubicBezTo>
                <a:cubicBezTo>
                  <a:pt x="23" y="77"/>
                  <a:pt x="24" y="75"/>
                  <a:pt x="24" y="73"/>
                </a:cubicBezTo>
                <a:cubicBezTo>
                  <a:pt x="24" y="7"/>
                  <a:pt x="24" y="7"/>
                  <a:pt x="24" y="7"/>
                </a:cubicBezTo>
                <a:cubicBezTo>
                  <a:pt x="24" y="6"/>
                  <a:pt x="23" y="4"/>
                  <a:pt x="21" y="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580"/>
          <p:cNvSpPr>
            <a:spLocks/>
          </p:cNvSpPr>
          <p:nvPr/>
        </p:nvSpPr>
        <p:spPr bwMode="auto">
          <a:xfrm>
            <a:off x="4036696" y="3160712"/>
            <a:ext cx="28575" cy="93663"/>
          </a:xfrm>
          <a:custGeom>
            <a:avLst/>
            <a:gdLst>
              <a:gd name="T0" fmla="*/ 21 w 24"/>
              <a:gd name="T1" fmla="*/ 3 h 81"/>
              <a:gd name="T2" fmla="*/ 12 w 24"/>
              <a:gd name="T3" fmla="*/ 0 h 81"/>
              <a:gd name="T4" fmla="*/ 3 w 24"/>
              <a:gd name="T5" fmla="*/ 3 h 81"/>
              <a:gd name="T6" fmla="*/ 0 w 24"/>
              <a:gd name="T7" fmla="*/ 8 h 81"/>
              <a:gd name="T8" fmla="*/ 0 w 24"/>
              <a:gd name="T9" fmla="*/ 74 h 81"/>
              <a:gd name="T10" fmla="*/ 3 w 24"/>
              <a:gd name="T11" fmla="*/ 78 h 81"/>
              <a:gd name="T12" fmla="*/ 12 w 24"/>
              <a:gd name="T13" fmla="*/ 81 h 81"/>
              <a:gd name="T14" fmla="*/ 21 w 24"/>
              <a:gd name="T15" fmla="*/ 78 h 81"/>
              <a:gd name="T16" fmla="*/ 24 w 24"/>
              <a:gd name="T17" fmla="*/ 74 h 81"/>
              <a:gd name="T18" fmla="*/ 24 w 24"/>
              <a:gd name="T19" fmla="*/ 8 h 81"/>
              <a:gd name="T20" fmla="*/ 21 w 24"/>
              <a:gd name="T21" fmla="*/ 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81">
                <a:moveTo>
                  <a:pt x="21" y="3"/>
                </a:moveTo>
                <a:cubicBezTo>
                  <a:pt x="19" y="1"/>
                  <a:pt x="15" y="0"/>
                  <a:pt x="12" y="0"/>
                </a:cubicBezTo>
                <a:cubicBezTo>
                  <a:pt x="8" y="0"/>
                  <a:pt x="5" y="1"/>
                  <a:pt x="3" y="3"/>
                </a:cubicBezTo>
                <a:cubicBezTo>
                  <a:pt x="1" y="4"/>
                  <a:pt x="0" y="6"/>
                  <a:pt x="0" y="8"/>
                </a:cubicBezTo>
                <a:cubicBezTo>
                  <a:pt x="0" y="74"/>
                  <a:pt x="0" y="74"/>
                  <a:pt x="0" y="74"/>
                </a:cubicBezTo>
                <a:cubicBezTo>
                  <a:pt x="0" y="75"/>
                  <a:pt x="1" y="77"/>
                  <a:pt x="3" y="78"/>
                </a:cubicBezTo>
                <a:cubicBezTo>
                  <a:pt x="5" y="80"/>
                  <a:pt x="8" y="81"/>
                  <a:pt x="12" y="81"/>
                </a:cubicBezTo>
                <a:cubicBezTo>
                  <a:pt x="15" y="81"/>
                  <a:pt x="19" y="80"/>
                  <a:pt x="21" y="78"/>
                </a:cubicBezTo>
                <a:cubicBezTo>
                  <a:pt x="23" y="77"/>
                  <a:pt x="24" y="75"/>
                  <a:pt x="24" y="74"/>
                </a:cubicBezTo>
                <a:cubicBezTo>
                  <a:pt x="24" y="8"/>
                  <a:pt x="24" y="8"/>
                  <a:pt x="24" y="8"/>
                </a:cubicBezTo>
                <a:cubicBezTo>
                  <a:pt x="24" y="6"/>
                  <a:pt x="23" y="4"/>
                  <a:pt x="21" y="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581"/>
          <p:cNvSpPr>
            <a:spLocks/>
          </p:cNvSpPr>
          <p:nvPr/>
        </p:nvSpPr>
        <p:spPr bwMode="auto">
          <a:xfrm>
            <a:off x="4125596" y="3073399"/>
            <a:ext cx="92075" cy="28575"/>
          </a:xfrm>
          <a:custGeom>
            <a:avLst/>
            <a:gdLst>
              <a:gd name="T0" fmla="*/ 78 w 80"/>
              <a:gd name="T1" fmla="*/ 3 h 24"/>
              <a:gd name="T2" fmla="*/ 73 w 80"/>
              <a:gd name="T3" fmla="*/ 0 h 24"/>
              <a:gd name="T4" fmla="*/ 7 w 80"/>
              <a:gd name="T5" fmla="*/ 0 h 24"/>
              <a:gd name="T6" fmla="*/ 2 w 80"/>
              <a:gd name="T7" fmla="*/ 3 h 24"/>
              <a:gd name="T8" fmla="*/ 0 w 80"/>
              <a:gd name="T9" fmla="*/ 12 h 24"/>
              <a:gd name="T10" fmla="*/ 2 w 80"/>
              <a:gd name="T11" fmla="*/ 21 h 24"/>
              <a:gd name="T12" fmla="*/ 7 w 80"/>
              <a:gd name="T13" fmla="*/ 24 h 24"/>
              <a:gd name="T14" fmla="*/ 73 w 80"/>
              <a:gd name="T15" fmla="*/ 24 h 24"/>
              <a:gd name="T16" fmla="*/ 78 w 80"/>
              <a:gd name="T17" fmla="*/ 21 h 24"/>
              <a:gd name="T18" fmla="*/ 80 w 80"/>
              <a:gd name="T19" fmla="*/ 12 h 24"/>
              <a:gd name="T20" fmla="*/ 80 w 80"/>
              <a:gd name="T21" fmla="*/ 12 h 24"/>
              <a:gd name="T22" fmla="*/ 78 w 80"/>
              <a:gd name="T23"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0" h="24">
                <a:moveTo>
                  <a:pt x="78" y="3"/>
                </a:moveTo>
                <a:cubicBezTo>
                  <a:pt x="76" y="1"/>
                  <a:pt x="74" y="0"/>
                  <a:pt x="73" y="0"/>
                </a:cubicBezTo>
                <a:cubicBezTo>
                  <a:pt x="7" y="0"/>
                  <a:pt x="7" y="0"/>
                  <a:pt x="7" y="0"/>
                </a:cubicBezTo>
                <a:cubicBezTo>
                  <a:pt x="5" y="0"/>
                  <a:pt x="4" y="1"/>
                  <a:pt x="2" y="3"/>
                </a:cubicBezTo>
                <a:cubicBezTo>
                  <a:pt x="1" y="5"/>
                  <a:pt x="0" y="8"/>
                  <a:pt x="0" y="12"/>
                </a:cubicBezTo>
                <a:cubicBezTo>
                  <a:pt x="0" y="16"/>
                  <a:pt x="1" y="19"/>
                  <a:pt x="2" y="21"/>
                </a:cubicBezTo>
                <a:cubicBezTo>
                  <a:pt x="4" y="23"/>
                  <a:pt x="5" y="24"/>
                  <a:pt x="7" y="24"/>
                </a:cubicBezTo>
                <a:cubicBezTo>
                  <a:pt x="73" y="24"/>
                  <a:pt x="73" y="24"/>
                  <a:pt x="73" y="24"/>
                </a:cubicBezTo>
                <a:cubicBezTo>
                  <a:pt x="74" y="24"/>
                  <a:pt x="76" y="23"/>
                  <a:pt x="78" y="21"/>
                </a:cubicBezTo>
                <a:cubicBezTo>
                  <a:pt x="79" y="19"/>
                  <a:pt x="80" y="16"/>
                  <a:pt x="80" y="12"/>
                </a:cubicBezTo>
                <a:cubicBezTo>
                  <a:pt x="80" y="12"/>
                  <a:pt x="80" y="12"/>
                  <a:pt x="80" y="12"/>
                </a:cubicBezTo>
                <a:cubicBezTo>
                  <a:pt x="80" y="8"/>
                  <a:pt x="79" y="5"/>
                  <a:pt x="78" y="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582"/>
          <p:cNvSpPr>
            <a:spLocks/>
          </p:cNvSpPr>
          <p:nvPr/>
        </p:nvSpPr>
        <p:spPr bwMode="auto">
          <a:xfrm>
            <a:off x="3884296" y="3073399"/>
            <a:ext cx="93663" cy="28575"/>
          </a:xfrm>
          <a:custGeom>
            <a:avLst/>
            <a:gdLst>
              <a:gd name="T0" fmla="*/ 78 w 81"/>
              <a:gd name="T1" fmla="*/ 21 h 24"/>
              <a:gd name="T2" fmla="*/ 81 w 81"/>
              <a:gd name="T3" fmla="*/ 12 h 24"/>
              <a:gd name="T4" fmla="*/ 78 w 81"/>
              <a:gd name="T5" fmla="*/ 3 h 24"/>
              <a:gd name="T6" fmla="*/ 73 w 81"/>
              <a:gd name="T7" fmla="*/ 0 h 24"/>
              <a:gd name="T8" fmla="*/ 7 w 81"/>
              <a:gd name="T9" fmla="*/ 0 h 24"/>
              <a:gd name="T10" fmla="*/ 3 w 81"/>
              <a:gd name="T11" fmla="*/ 3 h 24"/>
              <a:gd name="T12" fmla="*/ 0 w 81"/>
              <a:gd name="T13" fmla="*/ 12 h 24"/>
              <a:gd name="T14" fmla="*/ 3 w 81"/>
              <a:gd name="T15" fmla="*/ 21 h 24"/>
              <a:gd name="T16" fmla="*/ 7 w 81"/>
              <a:gd name="T17" fmla="*/ 24 h 24"/>
              <a:gd name="T18" fmla="*/ 73 w 81"/>
              <a:gd name="T19" fmla="*/ 24 h 24"/>
              <a:gd name="T20" fmla="*/ 78 w 81"/>
              <a:gd name="T21"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24">
                <a:moveTo>
                  <a:pt x="78" y="21"/>
                </a:moveTo>
                <a:cubicBezTo>
                  <a:pt x="79" y="19"/>
                  <a:pt x="81" y="16"/>
                  <a:pt x="81" y="12"/>
                </a:cubicBezTo>
                <a:cubicBezTo>
                  <a:pt x="81" y="8"/>
                  <a:pt x="79" y="5"/>
                  <a:pt x="78" y="3"/>
                </a:cubicBezTo>
                <a:cubicBezTo>
                  <a:pt x="77" y="1"/>
                  <a:pt x="75" y="0"/>
                  <a:pt x="73" y="0"/>
                </a:cubicBezTo>
                <a:cubicBezTo>
                  <a:pt x="7" y="0"/>
                  <a:pt x="7" y="0"/>
                  <a:pt x="7" y="0"/>
                </a:cubicBezTo>
                <a:cubicBezTo>
                  <a:pt x="6" y="0"/>
                  <a:pt x="4" y="1"/>
                  <a:pt x="3" y="3"/>
                </a:cubicBezTo>
                <a:cubicBezTo>
                  <a:pt x="1" y="5"/>
                  <a:pt x="0" y="8"/>
                  <a:pt x="0" y="12"/>
                </a:cubicBezTo>
                <a:cubicBezTo>
                  <a:pt x="0" y="16"/>
                  <a:pt x="1" y="19"/>
                  <a:pt x="3" y="21"/>
                </a:cubicBezTo>
                <a:cubicBezTo>
                  <a:pt x="4" y="23"/>
                  <a:pt x="6" y="24"/>
                  <a:pt x="7" y="24"/>
                </a:cubicBezTo>
                <a:cubicBezTo>
                  <a:pt x="73" y="24"/>
                  <a:pt x="73" y="24"/>
                  <a:pt x="73" y="24"/>
                </a:cubicBezTo>
                <a:cubicBezTo>
                  <a:pt x="75" y="24"/>
                  <a:pt x="77" y="23"/>
                  <a:pt x="78" y="2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583"/>
          <p:cNvSpPr>
            <a:spLocks/>
          </p:cNvSpPr>
          <p:nvPr/>
        </p:nvSpPr>
        <p:spPr bwMode="auto">
          <a:xfrm>
            <a:off x="4112896" y="2995612"/>
            <a:ext cx="85725" cy="63500"/>
          </a:xfrm>
          <a:custGeom>
            <a:avLst/>
            <a:gdLst>
              <a:gd name="T0" fmla="*/ 0 w 74"/>
              <a:gd name="T1" fmla="*/ 40 h 54"/>
              <a:gd name="T2" fmla="*/ 2 w 74"/>
              <a:gd name="T3" fmla="*/ 47 h 54"/>
              <a:gd name="T4" fmla="*/ 12 w 74"/>
              <a:gd name="T5" fmla="*/ 54 h 54"/>
              <a:gd name="T6" fmla="*/ 14 w 74"/>
              <a:gd name="T7" fmla="*/ 54 h 54"/>
              <a:gd name="T8" fmla="*/ 71 w 74"/>
              <a:gd name="T9" fmla="*/ 21 h 54"/>
              <a:gd name="T10" fmla="*/ 74 w 74"/>
              <a:gd name="T11" fmla="*/ 15 h 54"/>
              <a:gd name="T12" fmla="*/ 72 w 74"/>
              <a:gd name="T13" fmla="*/ 7 h 54"/>
              <a:gd name="T14" fmla="*/ 72 w 74"/>
              <a:gd name="T15" fmla="*/ 6 h 54"/>
              <a:gd name="T16" fmla="*/ 62 w 74"/>
              <a:gd name="T17" fmla="*/ 0 h 54"/>
              <a:gd name="T18" fmla="*/ 62 w 74"/>
              <a:gd name="T19" fmla="*/ 0 h 54"/>
              <a:gd name="T20" fmla="*/ 60 w 74"/>
              <a:gd name="T21" fmla="*/ 0 h 54"/>
              <a:gd name="T22" fmla="*/ 3 w 74"/>
              <a:gd name="T23" fmla="*/ 33 h 54"/>
              <a:gd name="T24" fmla="*/ 0 w 74"/>
              <a:gd name="T25" fmla="*/ 4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54">
                <a:moveTo>
                  <a:pt x="0" y="40"/>
                </a:moveTo>
                <a:cubicBezTo>
                  <a:pt x="0" y="42"/>
                  <a:pt x="1" y="45"/>
                  <a:pt x="2" y="47"/>
                </a:cubicBezTo>
                <a:cubicBezTo>
                  <a:pt x="5" y="52"/>
                  <a:pt x="9" y="54"/>
                  <a:pt x="12" y="54"/>
                </a:cubicBezTo>
                <a:cubicBezTo>
                  <a:pt x="13" y="54"/>
                  <a:pt x="14" y="54"/>
                  <a:pt x="14" y="54"/>
                </a:cubicBezTo>
                <a:cubicBezTo>
                  <a:pt x="71" y="21"/>
                  <a:pt x="71" y="21"/>
                  <a:pt x="71" y="21"/>
                </a:cubicBezTo>
                <a:cubicBezTo>
                  <a:pt x="73" y="20"/>
                  <a:pt x="74" y="18"/>
                  <a:pt x="74" y="15"/>
                </a:cubicBezTo>
                <a:cubicBezTo>
                  <a:pt x="74" y="12"/>
                  <a:pt x="73" y="10"/>
                  <a:pt x="72" y="7"/>
                </a:cubicBezTo>
                <a:cubicBezTo>
                  <a:pt x="72" y="6"/>
                  <a:pt x="72" y="6"/>
                  <a:pt x="72" y="6"/>
                </a:cubicBezTo>
                <a:cubicBezTo>
                  <a:pt x="69" y="2"/>
                  <a:pt x="65" y="0"/>
                  <a:pt x="62" y="0"/>
                </a:cubicBezTo>
                <a:cubicBezTo>
                  <a:pt x="62" y="0"/>
                  <a:pt x="62" y="0"/>
                  <a:pt x="62" y="0"/>
                </a:cubicBezTo>
                <a:cubicBezTo>
                  <a:pt x="61" y="0"/>
                  <a:pt x="60" y="0"/>
                  <a:pt x="60" y="0"/>
                </a:cubicBezTo>
                <a:cubicBezTo>
                  <a:pt x="3" y="33"/>
                  <a:pt x="3" y="33"/>
                  <a:pt x="3" y="33"/>
                </a:cubicBezTo>
                <a:cubicBezTo>
                  <a:pt x="1" y="34"/>
                  <a:pt x="0" y="37"/>
                  <a:pt x="0" y="4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584"/>
          <p:cNvSpPr>
            <a:spLocks/>
          </p:cNvSpPr>
          <p:nvPr/>
        </p:nvSpPr>
        <p:spPr bwMode="auto">
          <a:xfrm>
            <a:off x="4079558" y="2940049"/>
            <a:ext cx="63500" cy="85725"/>
          </a:xfrm>
          <a:custGeom>
            <a:avLst/>
            <a:gdLst>
              <a:gd name="T0" fmla="*/ 7 w 54"/>
              <a:gd name="T1" fmla="*/ 72 h 74"/>
              <a:gd name="T2" fmla="*/ 14 w 54"/>
              <a:gd name="T3" fmla="*/ 74 h 74"/>
              <a:gd name="T4" fmla="*/ 21 w 54"/>
              <a:gd name="T5" fmla="*/ 71 h 74"/>
              <a:gd name="T6" fmla="*/ 53 w 54"/>
              <a:gd name="T7" fmla="*/ 14 h 74"/>
              <a:gd name="T8" fmla="*/ 54 w 54"/>
              <a:gd name="T9" fmla="*/ 12 h 74"/>
              <a:gd name="T10" fmla="*/ 47 w 54"/>
              <a:gd name="T11" fmla="*/ 2 h 74"/>
              <a:gd name="T12" fmla="*/ 47 w 54"/>
              <a:gd name="T13" fmla="*/ 2 h 74"/>
              <a:gd name="T14" fmla="*/ 39 w 54"/>
              <a:gd name="T15" fmla="*/ 0 h 74"/>
              <a:gd name="T16" fmla="*/ 39 w 54"/>
              <a:gd name="T17" fmla="*/ 0 h 74"/>
              <a:gd name="T18" fmla="*/ 33 w 54"/>
              <a:gd name="T19" fmla="*/ 2 h 74"/>
              <a:gd name="T20" fmla="*/ 0 w 54"/>
              <a:gd name="T21" fmla="*/ 60 h 74"/>
              <a:gd name="T22" fmla="*/ 0 w 54"/>
              <a:gd name="T23" fmla="*/ 62 h 74"/>
              <a:gd name="T24" fmla="*/ 7 w 54"/>
              <a:gd name="T2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 h="74">
                <a:moveTo>
                  <a:pt x="7" y="72"/>
                </a:moveTo>
                <a:cubicBezTo>
                  <a:pt x="9" y="73"/>
                  <a:pt x="12" y="74"/>
                  <a:pt x="14" y="74"/>
                </a:cubicBezTo>
                <a:cubicBezTo>
                  <a:pt x="17" y="74"/>
                  <a:pt x="20" y="73"/>
                  <a:pt x="21" y="71"/>
                </a:cubicBezTo>
                <a:cubicBezTo>
                  <a:pt x="53" y="14"/>
                  <a:pt x="53" y="14"/>
                  <a:pt x="53" y="14"/>
                </a:cubicBezTo>
                <a:cubicBezTo>
                  <a:pt x="54" y="14"/>
                  <a:pt x="54" y="13"/>
                  <a:pt x="54" y="12"/>
                </a:cubicBezTo>
                <a:cubicBezTo>
                  <a:pt x="54" y="9"/>
                  <a:pt x="52" y="5"/>
                  <a:pt x="47" y="2"/>
                </a:cubicBezTo>
                <a:cubicBezTo>
                  <a:pt x="47" y="2"/>
                  <a:pt x="47" y="2"/>
                  <a:pt x="47" y="2"/>
                </a:cubicBezTo>
                <a:cubicBezTo>
                  <a:pt x="44" y="0"/>
                  <a:pt x="42" y="0"/>
                  <a:pt x="39" y="0"/>
                </a:cubicBezTo>
                <a:cubicBezTo>
                  <a:pt x="39" y="0"/>
                  <a:pt x="39" y="0"/>
                  <a:pt x="39" y="0"/>
                </a:cubicBezTo>
                <a:cubicBezTo>
                  <a:pt x="36" y="0"/>
                  <a:pt x="34" y="1"/>
                  <a:pt x="33" y="2"/>
                </a:cubicBezTo>
                <a:cubicBezTo>
                  <a:pt x="0" y="60"/>
                  <a:pt x="0" y="60"/>
                  <a:pt x="0" y="60"/>
                </a:cubicBezTo>
                <a:cubicBezTo>
                  <a:pt x="0" y="60"/>
                  <a:pt x="0" y="61"/>
                  <a:pt x="0" y="62"/>
                </a:cubicBezTo>
                <a:cubicBezTo>
                  <a:pt x="0" y="65"/>
                  <a:pt x="2" y="69"/>
                  <a:pt x="7" y="7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585"/>
          <p:cNvSpPr>
            <a:spLocks/>
          </p:cNvSpPr>
          <p:nvPr/>
        </p:nvSpPr>
        <p:spPr bwMode="auto">
          <a:xfrm>
            <a:off x="3958908" y="2940049"/>
            <a:ext cx="63500" cy="85725"/>
          </a:xfrm>
          <a:custGeom>
            <a:avLst/>
            <a:gdLst>
              <a:gd name="T0" fmla="*/ 1 w 54"/>
              <a:gd name="T1" fmla="*/ 14 h 74"/>
              <a:gd name="T2" fmla="*/ 34 w 54"/>
              <a:gd name="T3" fmla="*/ 71 h 74"/>
              <a:gd name="T4" fmla="*/ 40 w 54"/>
              <a:gd name="T5" fmla="*/ 74 h 74"/>
              <a:gd name="T6" fmla="*/ 47 w 54"/>
              <a:gd name="T7" fmla="*/ 72 h 74"/>
              <a:gd name="T8" fmla="*/ 54 w 54"/>
              <a:gd name="T9" fmla="*/ 62 h 74"/>
              <a:gd name="T10" fmla="*/ 54 w 54"/>
              <a:gd name="T11" fmla="*/ 60 h 74"/>
              <a:gd name="T12" fmla="*/ 21 w 54"/>
              <a:gd name="T13" fmla="*/ 3 h 74"/>
              <a:gd name="T14" fmla="*/ 15 w 54"/>
              <a:gd name="T15" fmla="*/ 0 h 74"/>
              <a:gd name="T16" fmla="*/ 7 w 54"/>
              <a:gd name="T17" fmla="*/ 2 h 74"/>
              <a:gd name="T18" fmla="*/ 7 w 54"/>
              <a:gd name="T19" fmla="*/ 2 h 74"/>
              <a:gd name="T20" fmla="*/ 0 w 54"/>
              <a:gd name="T21" fmla="*/ 12 h 74"/>
              <a:gd name="T22" fmla="*/ 0 w 54"/>
              <a:gd name="T23" fmla="*/ 12 h 74"/>
              <a:gd name="T24" fmla="*/ 1 w 54"/>
              <a:gd name="T25" fmla="*/ 1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 h="74">
                <a:moveTo>
                  <a:pt x="1" y="14"/>
                </a:moveTo>
                <a:cubicBezTo>
                  <a:pt x="34" y="71"/>
                  <a:pt x="34" y="71"/>
                  <a:pt x="34" y="71"/>
                </a:cubicBezTo>
                <a:cubicBezTo>
                  <a:pt x="34" y="73"/>
                  <a:pt x="37" y="74"/>
                  <a:pt x="40" y="74"/>
                </a:cubicBezTo>
                <a:cubicBezTo>
                  <a:pt x="42" y="74"/>
                  <a:pt x="45" y="73"/>
                  <a:pt x="47" y="72"/>
                </a:cubicBezTo>
                <a:cubicBezTo>
                  <a:pt x="52" y="69"/>
                  <a:pt x="54" y="65"/>
                  <a:pt x="54" y="62"/>
                </a:cubicBezTo>
                <a:cubicBezTo>
                  <a:pt x="54" y="61"/>
                  <a:pt x="54" y="60"/>
                  <a:pt x="54" y="60"/>
                </a:cubicBezTo>
                <a:cubicBezTo>
                  <a:pt x="21" y="3"/>
                  <a:pt x="21" y="3"/>
                  <a:pt x="21" y="3"/>
                </a:cubicBezTo>
                <a:cubicBezTo>
                  <a:pt x="20" y="1"/>
                  <a:pt x="18" y="0"/>
                  <a:pt x="15" y="0"/>
                </a:cubicBezTo>
                <a:cubicBezTo>
                  <a:pt x="12" y="0"/>
                  <a:pt x="10" y="1"/>
                  <a:pt x="7" y="2"/>
                </a:cubicBezTo>
                <a:cubicBezTo>
                  <a:pt x="7" y="2"/>
                  <a:pt x="7" y="2"/>
                  <a:pt x="7" y="2"/>
                </a:cubicBezTo>
                <a:cubicBezTo>
                  <a:pt x="2" y="5"/>
                  <a:pt x="0" y="9"/>
                  <a:pt x="0" y="12"/>
                </a:cubicBezTo>
                <a:cubicBezTo>
                  <a:pt x="0" y="12"/>
                  <a:pt x="0" y="12"/>
                  <a:pt x="0" y="12"/>
                </a:cubicBezTo>
                <a:cubicBezTo>
                  <a:pt x="0" y="13"/>
                  <a:pt x="0" y="14"/>
                  <a:pt x="1" y="1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586"/>
          <p:cNvSpPr>
            <a:spLocks/>
          </p:cNvSpPr>
          <p:nvPr/>
        </p:nvSpPr>
        <p:spPr bwMode="auto">
          <a:xfrm>
            <a:off x="3903346" y="2995612"/>
            <a:ext cx="85725" cy="63500"/>
          </a:xfrm>
          <a:custGeom>
            <a:avLst/>
            <a:gdLst>
              <a:gd name="T0" fmla="*/ 3 w 74"/>
              <a:gd name="T1" fmla="*/ 21 h 54"/>
              <a:gd name="T2" fmla="*/ 60 w 74"/>
              <a:gd name="T3" fmla="*/ 54 h 54"/>
              <a:gd name="T4" fmla="*/ 62 w 74"/>
              <a:gd name="T5" fmla="*/ 54 h 54"/>
              <a:gd name="T6" fmla="*/ 72 w 74"/>
              <a:gd name="T7" fmla="*/ 47 h 54"/>
              <a:gd name="T8" fmla="*/ 74 w 74"/>
              <a:gd name="T9" fmla="*/ 40 h 54"/>
              <a:gd name="T10" fmla="*/ 71 w 74"/>
              <a:gd name="T11" fmla="*/ 34 h 54"/>
              <a:gd name="T12" fmla="*/ 14 w 74"/>
              <a:gd name="T13" fmla="*/ 1 h 54"/>
              <a:gd name="T14" fmla="*/ 12 w 74"/>
              <a:gd name="T15" fmla="*/ 0 h 54"/>
              <a:gd name="T16" fmla="*/ 2 w 74"/>
              <a:gd name="T17" fmla="*/ 7 h 54"/>
              <a:gd name="T18" fmla="*/ 2 w 74"/>
              <a:gd name="T19" fmla="*/ 7 h 54"/>
              <a:gd name="T20" fmla="*/ 0 w 74"/>
              <a:gd name="T21" fmla="*/ 15 h 54"/>
              <a:gd name="T22" fmla="*/ 0 w 74"/>
              <a:gd name="T23" fmla="*/ 15 h 54"/>
              <a:gd name="T24" fmla="*/ 3 w 74"/>
              <a:gd name="T25" fmla="*/ 2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54">
                <a:moveTo>
                  <a:pt x="3" y="21"/>
                </a:moveTo>
                <a:cubicBezTo>
                  <a:pt x="60" y="54"/>
                  <a:pt x="60" y="54"/>
                  <a:pt x="60" y="54"/>
                </a:cubicBezTo>
                <a:cubicBezTo>
                  <a:pt x="60" y="54"/>
                  <a:pt x="61" y="54"/>
                  <a:pt x="62" y="54"/>
                </a:cubicBezTo>
                <a:cubicBezTo>
                  <a:pt x="65" y="54"/>
                  <a:pt x="69" y="52"/>
                  <a:pt x="72" y="47"/>
                </a:cubicBezTo>
                <a:cubicBezTo>
                  <a:pt x="73" y="45"/>
                  <a:pt x="74" y="42"/>
                  <a:pt x="74" y="40"/>
                </a:cubicBezTo>
                <a:cubicBezTo>
                  <a:pt x="74" y="37"/>
                  <a:pt x="73" y="34"/>
                  <a:pt x="71" y="34"/>
                </a:cubicBezTo>
                <a:cubicBezTo>
                  <a:pt x="14" y="1"/>
                  <a:pt x="14" y="1"/>
                  <a:pt x="14" y="1"/>
                </a:cubicBezTo>
                <a:cubicBezTo>
                  <a:pt x="14" y="0"/>
                  <a:pt x="13" y="0"/>
                  <a:pt x="12" y="0"/>
                </a:cubicBezTo>
                <a:cubicBezTo>
                  <a:pt x="9" y="0"/>
                  <a:pt x="5" y="2"/>
                  <a:pt x="2" y="7"/>
                </a:cubicBezTo>
                <a:cubicBezTo>
                  <a:pt x="2" y="7"/>
                  <a:pt x="2" y="7"/>
                  <a:pt x="2" y="7"/>
                </a:cubicBezTo>
                <a:cubicBezTo>
                  <a:pt x="1" y="10"/>
                  <a:pt x="0" y="12"/>
                  <a:pt x="0" y="15"/>
                </a:cubicBezTo>
                <a:cubicBezTo>
                  <a:pt x="0" y="15"/>
                  <a:pt x="0" y="15"/>
                  <a:pt x="0" y="15"/>
                </a:cubicBezTo>
                <a:cubicBezTo>
                  <a:pt x="0" y="18"/>
                  <a:pt x="1" y="20"/>
                  <a:pt x="3" y="2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587"/>
          <p:cNvSpPr>
            <a:spLocks/>
          </p:cNvSpPr>
          <p:nvPr/>
        </p:nvSpPr>
        <p:spPr bwMode="auto">
          <a:xfrm>
            <a:off x="3903346" y="3116262"/>
            <a:ext cx="85725" cy="63500"/>
          </a:xfrm>
          <a:custGeom>
            <a:avLst/>
            <a:gdLst>
              <a:gd name="T0" fmla="*/ 74 w 74"/>
              <a:gd name="T1" fmla="*/ 14 h 54"/>
              <a:gd name="T2" fmla="*/ 72 w 74"/>
              <a:gd name="T3" fmla="*/ 7 h 54"/>
              <a:gd name="T4" fmla="*/ 62 w 74"/>
              <a:gd name="T5" fmla="*/ 0 h 54"/>
              <a:gd name="T6" fmla="*/ 60 w 74"/>
              <a:gd name="T7" fmla="*/ 0 h 54"/>
              <a:gd name="T8" fmla="*/ 3 w 74"/>
              <a:gd name="T9" fmla="*/ 33 h 54"/>
              <a:gd name="T10" fmla="*/ 0 w 74"/>
              <a:gd name="T11" fmla="*/ 39 h 54"/>
              <a:gd name="T12" fmla="*/ 2 w 74"/>
              <a:gd name="T13" fmla="*/ 47 h 54"/>
              <a:gd name="T14" fmla="*/ 2 w 74"/>
              <a:gd name="T15" fmla="*/ 47 h 54"/>
              <a:gd name="T16" fmla="*/ 12 w 74"/>
              <a:gd name="T17" fmla="*/ 54 h 54"/>
              <a:gd name="T18" fmla="*/ 12 w 74"/>
              <a:gd name="T19" fmla="*/ 54 h 54"/>
              <a:gd name="T20" fmla="*/ 14 w 74"/>
              <a:gd name="T21" fmla="*/ 53 h 54"/>
              <a:gd name="T22" fmla="*/ 71 w 74"/>
              <a:gd name="T23" fmla="*/ 20 h 54"/>
              <a:gd name="T24" fmla="*/ 74 w 74"/>
              <a:gd name="T25"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54">
                <a:moveTo>
                  <a:pt x="74" y="14"/>
                </a:moveTo>
                <a:cubicBezTo>
                  <a:pt x="74" y="12"/>
                  <a:pt x="73" y="9"/>
                  <a:pt x="72" y="7"/>
                </a:cubicBezTo>
                <a:cubicBezTo>
                  <a:pt x="69" y="2"/>
                  <a:pt x="65" y="0"/>
                  <a:pt x="62" y="0"/>
                </a:cubicBezTo>
                <a:cubicBezTo>
                  <a:pt x="61" y="0"/>
                  <a:pt x="60" y="0"/>
                  <a:pt x="60" y="0"/>
                </a:cubicBezTo>
                <a:cubicBezTo>
                  <a:pt x="3" y="33"/>
                  <a:pt x="3" y="33"/>
                  <a:pt x="3" y="33"/>
                </a:cubicBezTo>
                <a:cubicBezTo>
                  <a:pt x="1" y="34"/>
                  <a:pt x="0" y="36"/>
                  <a:pt x="0" y="39"/>
                </a:cubicBezTo>
                <a:cubicBezTo>
                  <a:pt x="0" y="42"/>
                  <a:pt x="1" y="44"/>
                  <a:pt x="2" y="47"/>
                </a:cubicBezTo>
                <a:cubicBezTo>
                  <a:pt x="2" y="47"/>
                  <a:pt x="2" y="47"/>
                  <a:pt x="2" y="47"/>
                </a:cubicBezTo>
                <a:cubicBezTo>
                  <a:pt x="5" y="52"/>
                  <a:pt x="9" y="54"/>
                  <a:pt x="12" y="54"/>
                </a:cubicBezTo>
                <a:cubicBezTo>
                  <a:pt x="12" y="54"/>
                  <a:pt x="12" y="54"/>
                  <a:pt x="12" y="54"/>
                </a:cubicBezTo>
                <a:cubicBezTo>
                  <a:pt x="13" y="54"/>
                  <a:pt x="14" y="54"/>
                  <a:pt x="14" y="53"/>
                </a:cubicBezTo>
                <a:cubicBezTo>
                  <a:pt x="71" y="20"/>
                  <a:pt x="71" y="20"/>
                  <a:pt x="71" y="20"/>
                </a:cubicBezTo>
                <a:cubicBezTo>
                  <a:pt x="73" y="20"/>
                  <a:pt x="74" y="17"/>
                  <a:pt x="74" y="1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588"/>
          <p:cNvSpPr>
            <a:spLocks/>
          </p:cNvSpPr>
          <p:nvPr/>
        </p:nvSpPr>
        <p:spPr bwMode="auto">
          <a:xfrm>
            <a:off x="3958908" y="3149599"/>
            <a:ext cx="63500" cy="85725"/>
          </a:xfrm>
          <a:custGeom>
            <a:avLst/>
            <a:gdLst>
              <a:gd name="T0" fmla="*/ 47 w 54"/>
              <a:gd name="T1" fmla="*/ 2 h 74"/>
              <a:gd name="T2" fmla="*/ 40 w 54"/>
              <a:gd name="T3" fmla="*/ 0 h 74"/>
              <a:gd name="T4" fmla="*/ 34 w 54"/>
              <a:gd name="T5" fmla="*/ 3 h 74"/>
              <a:gd name="T6" fmla="*/ 1 w 54"/>
              <a:gd name="T7" fmla="*/ 60 h 74"/>
              <a:gd name="T8" fmla="*/ 0 w 54"/>
              <a:gd name="T9" fmla="*/ 62 h 74"/>
              <a:gd name="T10" fmla="*/ 7 w 54"/>
              <a:gd name="T11" fmla="*/ 72 h 74"/>
              <a:gd name="T12" fmla="*/ 7 w 54"/>
              <a:gd name="T13" fmla="*/ 72 h 74"/>
              <a:gd name="T14" fmla="*/ 15 w 54"/>
              <a:gd name="T15" fmla="*/ 74 h 74"/>
              <a:gd name="T16" fmla="*/ 15 w 54"/>
              <a:gd name="T17" fmla="*/ 74 h 74"/>
              <a:gd name="T18" fmla="*/ 21 w 54"/>
              <a:gd name="T19" fmla="*/ 71 h 74"/>
              <a:gd name="T20" fmla="*/ 54 w 54"/>
              <a:gd name="T21" fmla="*/ 14 h 74"/>
              <a:gd name="T22" fmla="*/ 54 w 54"/>
              <a:gd name="T23" fmla="*/ 12 h 74"/>
              <a:gd name="T24" fmla="*/ 47 w 54"/>
              <a:gd name="T25"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 h="74">
                <a:moveTo>
                  <a:pt x="47" y="2"/>
                </a:moveTo>
                <a:cubicBezTo>
                  <a:pt x="45" y="1"/>
                  <a:pt x="42" y="0"/>
                  <a:pt x="40" y="0"/>
                </a:cubicBezTo>
                <a:cubicBezTo>
                  <a:pt x="37" y="0"/>
                  <a:pt x="34" y="1"/>
                  <a:pt x="34" y="3"/>
                </a:cubicBezTo>
                <a:cubicBezTo>
                  <a:pt x="1" y="60"/>
                  <a:pt x="1" y="60"/>
                  <a:pt x="1" y="60"/>
                </a:cubicBezTo>
                <a:cubicBezTo>
                  <a:pt x="0" y="60"/>
                  <a:pt x="0" y="61"/>
                  <a:pt x="0" y="62"/>
                </a:cubicBezTo>
                <a:cubicBezTo>
                  <a:pt x="0" y="65"/>
                  <a:pt x="2" y="69"/>
                  <a:pt x="7" y="72"/>
                </a:cubicBezTo>
                <a:cubicBezTo>
                  <a:pt x="7" y="72"/>
                  <a:pt x="7" y="72"/>
                  <a:pt x="7" y="72"/>
                </a:cubicBezTo>
                <a:cubicBezTo>
                  <a:pt x="10" y="73"/>
                  <a:pt x="12" y="74"/>
                  <a:pt x="15" y="74"/>
                </a:cubicBezTo>
                <a:cubicBezTo>
                  <a:pt x="15" y="74"/>
                  <a:pt x="15" y="74"/>
                  <a:pt x="15" y="74"/>
                </a:cubicBezTo>
                <a:cubicBezTo>
                  <a:pt x="18" y="74"/>
                  <a:pt x="20" y="73"/>
                  <a:pt x="21" y="71"/>
                </a:cubicBezTo>
                <a:cubicBezTo>
                  <a:pt x="54" y="14"/>
                  <a:pt x="54" y="14"/>
                  <a:pt x="54" y="14"/>
                </a:cubicBezTo>
                <a:cubicBezTo>
                  <a:pt x="54" y="14"/>
                  <a:pt x="54" y="13"/>
                  <a:pt x="54" y="12"/>
                </a:cubicBezTo>
                <a:cubicBezTo>
                  <a:pt x="54" y="9"/>
                  <a:pt x="52" y="5"/>
                  <a:pt x="47" y="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589"/>
          <p:cNvSpPr>
            <a:spLocks/>
          </p:cNvSpPr>
          <p:nvPr/>
        </p:nvSpPr>
        <p:spPr bwMode="auto">
          <a:xfrm>
            <a:off x="4079558" y="3149599"/>
            <a:ext cx="63500" cy="85725"/>
          </a:xfrm>
          <a:custGeom>
            <a:avLst/>
            <a:gdLst>
              <a:gd name="T0" fmla="*/ 54 w 54"/>
              <a:gd name="T1" fmla="*/ 60 h 74"/>
              <a:gd name="T2" fmla="*/ 21 w 54"/>
              <a:gd name="T3" fmla="*/ 3 h 74"/>
              <a:gd name="T4" fmla="*/ 14 w 54"/>
              <a:gd name="T5" fmla="*/ 0 h 74"/>
              <a:gd name="T6" fmla="*/ 7 w 54"/>
              <a:gd name="T7" fmla="*/ 2 h 74"/>
              <a:gd name="T8" fmla="*/ 0 w 54"/>
              <a:gd name="T9" fmla="*/ 12 h 74"/>
              <a:gd name="T10" fmla="*/ 0 w 54"/>
              <a:gd name="T11" fmla="*/ 14 h 74"/>
              <a:gd name="T12" fmla="*/ 33 w 54"/>
              <a:gd name="T13" fmla="*/ 71 h 74"/>
              <a:gd name="T14" fmla="*/ 39 w 54"/>
              <a:gd name="T15" fmla="*/ 74 h 74"/>
              <a:gd name="T16" fmla="*/ 47 w 54"/>
              <a:gd name="T17" fmla="*/ 72 h 74"/>
              <a:gd name="T18" fmla="*/ 48 w 54"/>
              <a:gd name="T19" fmla="*/ 72 h 74"/>
              <a:gd name="T20" fmla="*/ 54 w 54"/>
              <a:gd name="T21" fmla="*/ 62 h 74"/>
              <a:gd name="T22" fmla="*/ 54 w 54"/>
              <a:gd name="T23" fmla="*/ 62 h 74"/>
              <a:gd name="T24" fmla="*/ 54 w 54"/>
              <a:gd name="T25" fmla="*/ 6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 h="74">
                <a:moveTo>
                  <a:pt x="54" y="60"/>
                </a:moveTo>
                <a:cubicBezTo>
                  <a:pt x="21" y="3"/>
                  <a:pt x="21" y="3"/>
                  <a:pt x="21" y="3"/>
                </a:cubicBezTo>
                <a:cubicBezTo>
                  <a:pt x="20" y="1"/>
                  <a:pt x="18" y="0"/>
                  <a:pt x="14" y="0"/>
                </a:cubicBezTo>
                <a:cubicBezTo>
                  <a:pt x="12" y="0"/>
                  <a:pt x="9" y="1"/>
                  <a:pt x="7" y="2"/>
                </a:cubicBezTo>
                <a:cubicBezTo>
                  <a:pt x="2" y="5"/>
                  <a:pt x="0" y="9"/>
                  <a:pt x="0" y="12"/>
                </a:cubicBezTo>
                <a:cubicBezTo>
                  <a:pt x="0" y="13"/>
                  <a:pt x="0" y="14"/>
                  <a:pt x="0" y="14"/>
                </a:cubicBezTo>
                <a:cubicBezTo>
                  <a:pt x="33" y="71"/>
                  <a:pt x="33" y="71"/>
                  <a:pt x="33" y="71"/>
                </a:cubicBezTo>
                <a:cubicBezTo>
                  <a:pt x="34" y="73"/>
                  <a:pt x="36" y="74"/>
                  <a:pt x="39" y="74"/>
                </a:cubicBezTo>
                <a:cubicBezTo>
                  <a:pt x="42" y="74"/>
                  <a:pt x="44" y="73"/>
                  <a:pt x="47" y="72"/>
                </a:cubicBezTo>
                <a:cubicBezTo>
                  <a:pt x="48" y="72"/>
                  <a:pt x="48" y="72"/>
                  <a:pt x="48" y="72"/>
                </a:cubicBezTo>
                <a:cubicBezTo>
                  <a:pt x="52" y="69"/>
                  <a:pt x="54" y="65"/>
                  <a:pt x="54" y="62"/>
                </a:cubicBezTo>
                <a:cubicBezTo>
                  <a:pt x="54" y="62"/>
                  <a:pt x="54" y="62"/>
                  <a:pt x="54" y="62"/>
                </a:cubicBezTo>
                <a:cubicBezTo>
                  <a:pt x="54" y="61"/>
                  <a:pt x="54" y="60"/>
                  <a:pt x="54" y="6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590"/>
          <p:cNvSpPr>
            <a:spLocks/>
          </p:cNvSpPr>
          <p:nvPr/>
        </p:nvSpPr>
        <p:spPr bwMode="auto">
          <a:xfrm>
            <a:off x="4112896" y="3116262"/>
            <a:ext cx="85725" cy="63500"/>
          </a:xfrm>
          <a:custGeom>
            <a:avLst/>
            <a:gdLst>
              <a:gd name="T0" fmla="*/ 72 w 74"/>
              <a:gd name="T1" fmla="*/ 33 h 54"/>
              <a:gd name="T2" fmla="*/ 14 w 74"/>
              <a:gd name="T3" fmla="*/ 0 h 54"/>
              <a:gd name="T4" fmla="*/ 12 w 74"/>
              <a:gd name="T5" fmla="*/ 0 h 54"/>
              <a:gd name="T6" fmla="*/ 2 w 74"/>
              <a:gd name="T7" fmla="*/ 7 h 54"/>
              <a:gd name="T8" fmla="*/ 0 w 74"/>
              <a:gd name="T9" fmla="*/ 14 h 54"/>
              <a:gd name="T10" fmla="*/ 3 w 74"/>
              <a:gd name="T11" fmla="*/ 20 h 54"/>
              <a:gd name="T12" fmla="*/ 60 w 74"/>
              <a:gd name="T13" fmla="*/ 53 h 54"/>
              <a:gd name="T14" fmla="*/ 62 w 74"/>
              <a:gd name="T15" fmla="*/ 54 h 54"/>
              <a:gd name="T16" fmla="*/ 72 w 74"/>
              <a:gd name="T17" fmla="*/ 47 h 54"/>
              <a:gd name="T18" fmla="*/ 72 w 74"/>
              <a:gd name="T19" fmla="*/ 47 h 54"/>
              <a:gd name="T20" fmla="*/ 74 w 74"/>
              <a:gd name="T21" fmla="*/ 39 h 54"/>
              <a:gd name="T22" fmla="*/ 74 w 74"/>
              <a:gd name="T23" fmla="*/ 39 h 54"/>
              <a:gd name="T24" fmla="*/ 72 w 74"/>
              <a:gd name="T25" fmla="*/ 3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54">
                <a:moveTo>
                  <a:pt x="72" y="33"/>
                </a:moveTo>
                <a:cubicBezTo>
                  <a:pt x="14" y="0"/>
                  <a:pt x="14" y="0"/>
                  <a:pt x="14" y="0"/>
                </a:cubicBezTo>
                <a:cubicBezTo>
                  <a:pt x="14" y="0"/>
                  <a:pt x="13" y="0"/>
                  <a:pt x="12" y="0"/>
                </a:cubicBezTo>
                <a:cubicBezTo>
                  <a:pt x="9" y="0"/>
                  <a:pt x="5" y="2"/>
                  <a:pt x="2" y="7"/>
                </a:cubicBezTo>
                <a:cubicBezTo>
                  <a:pt x="1" y="9"/>
                  <a:pt x="0" y="12"/>
                  <a:pt x="0" y="14"/>
                </a:cubicBezTo>
                <a:cubicBezTo>
                  <a:pt x="0" y="17"/>
                  <a:pt x="1" y="20"/>
                  <a:pt x="3" y="20"/>
                </a:cubicBezTo>
                <a:cubicBezTo>
                  <a:pt x="60" y="53"/>
                  <a:pt x="60" y="53"/>
                  <a:pt x="60" y="53"/>
                </a:cubicBezTo>
                <a:cubicBezTo>
                  <a:pt x="60" y="54"/>
                  <a:pt x="61" y="54"/>
                  <a:pt x="62" y="54"/>
                </a:cubicBezTo>
                <a:cubicBezTo>
                  <a:pt x="65" y="54"/>
                  <a:pt x="69" y="52"/>
                  <a:pt x="72" y="47"/>
                </a:cubicBezTo>
                <a:cubicBezTo>
                  <a:pt x="72" y="47"/>
                  <a:pt x="72" y="47"/>
                  <a:pt x="72" y="47"/>
                </a:cubicBezTo>
                <a:cubicBezTo>
                  <a:pt x="74" y="44"/>
                  <a:pt x="74" y="42"/>
                  <a:pt x="74" y="39"/>
                </a:cubicBezTo>
                <a:cubicBezTo>
                  <a:pt x="74" y="39"/>
                  <a:pt x="74" y="39"/>
                  <a:pt x="74" y="39"/>
                </a:cubicBezTo>
                <a:cubicBezTo>
                  <a:pt x="74" y="36"/>
                  <a:pt x="73" y="34"/>
                  <a:pt x="72" y="3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593"/>
          <p:cNvSpPr>
            <a:spLocks noEditPoints="1"/>
          </p:cNvSpPr>
          <p:nvPr/>
        </p:nvSpPr>
        <p:spPr bwMode="auto">
          <a:xfrm>
            <a:off x="5889308" y="2920999"/>
            <a:ext cx="333375" cy="333375"/>
          </a:xfrm>
          <a:custGeom>
            <a:avLst/>
            <a:gdLst>
              <a:gd name="T0" fmla="*/ 210 w 210"/>
              <a:gd name="T1" fmla="*/ 82 h 210"/>
              <a:gd name="T2" fmla="*/ 210 w 210"/>
              <a:gd name="T3" fmla="*/ 69 h 210"/>
              <a:gd name="T4" fmla="*/ 153 w 210"/>
              <a:gd name="T5" fmla="*/ 69 h 210"/>
              <a:gd name="T6" fmla="*/ 153 w 210"/>
              <a:gd name="T7" fmla="*/ 57 h 210"/>
              <a:gd name="T8" fmla="*/ 141 w 210"/>
              <a:gd name="T9" fmla="*/ 57 h 210"/>
              <a:gd name="T10" fmla="*/ 141 w 210"/>
              <a:gd name="T11" fmla="*/ 0 h 210"/>
              <a:gd name="T12" fmla="*/ 128 w 210"/>
              <a:gd name="T13" fmla="*/ 0 h 210"/>
              <a:gd name="T14" fmla="*/ 128 w 210"/>
              <a:gd name="T15" fmla="*/ 57 h 210"/>
              <a:gd name="T16" fmla="*/ 111 w 210"/>
              <a:gd name="T17" fmla="*/ 57 h 210"/>
              <a:gd name="T18" fmla="*/ 111 w 210"/>
              <a:gd name="T19" fmla="*/ 0 h 210"/>
              <a:gd name="T20" fmla="*/ 98 w 210"/>
              <a:gd name="T21" fmla="*/ 0 h 210"/>
              <a:gd name="T22" fmla="*/ 98 w 210"/>
              <a:gd name="T23" fmla="*/ 57 h 210"/>
              <a:gd name="T24" fmla="*/ 81 w 210"/>
              <a:gd name="T25" fmla="*/ 57 h 210"/>
              <a:gd name="T26" fmla="*/ 81 w 210"/>
              <a:gd name="T27" fmla="*/ 0 h 210"/>
              <a:gd name="T28" fmla="*/ 69 w 210"/>
              <a:gd name="T29" fmla="*/ 0 h 210"/>
              <a:gd name="T30" fmla="*/ 69 w 210"/>
              <a:gd name="T31" fmla="*/ 57 h 210"/>
              <a:gd name="T32" fmla="*/ 57 w 210"/>
              <a:gd name="T33" fmla="*/ 57 h 210"/>
              <a:gd name="T34" fmla="*/ 57 w 210"/>
              <a:gd name="T35" fmla="*/ 69 h 210"/>
              <a:gd name="T36" fmla="*/ 0 w 210"/>
              <a:gd name="T37" fmla="*/ 69 h 210"/>
              <a:gd name="T38" fmla="*/ 0 w 210"/>
              <a:gd name="T39" fmla="*/ 82 h 210"/>
              <a:gd name="T40" fmla="*/ 57 w 210"/>
              <a:gd name="T41" fmla="*/ 82 h 210"/>
              <a:gd name="T42" fmla="*/ 57 w 210"/>
              <a:gd name="T43" fmla="*/ 98 h 210"/>
              <a:gd name="T44" fmla="*/ 0 w 210"/>
              <a:gd name="T45" fmla="*/ 98 h 210"/>
              <a:gd name="T46" fmla="*/ 0 w 210"/>
              <a:gd name="T47" fmla="*/ 112 h 210"/>
              <a:gd name="T48" fmla="*/ 57 w 210"/>
              <a:gd name="T49" fmla="*/ 112 h 210"/>
              <a:gd name="T50" fmla="*/ 57 w 210"/>
              <a:gd name="T51" fmla="*/ 128 h 210"/>
              <a:gd name="T52" fmla="*/ 0 w 210"/>
              <a:gd name="T53" fmla="*/ 128 h 210"/>
              <a:gd name="T54" fmla="*/ 0 w 210"/>
              <a:gd name="T55" fmla="*/ 142 h 210"/>
              <a:gd name="T56" fmla="*/ 57 w 210"/>
              <a:gd name="T57" fmla="*/ 142 h 210"/>
              <a:gd name="T58" fmla="*/ 57 w 210"/>
              <a:gd name="T59" fmla="*/ 153 h 210"/>
              <a:gd name="T60" fmla="*/ 69 w 210"/>
              <a:gd name="T61" fmla="*/ 153 h 210"/>
              <a:gd name="T62" fmla="*/ 69 w 210"/>
              <a:gd name="T63" fmla="*/ 210 h 210"/>
              <a:gd name="T64" fmla="*/ 81 w 210"/>
              <a:gd name="T65" fmla="*/ 210 h 210"/>
              <a:gd name="T66" fmla="*/ 81 w 210"/>
              <a:gd name="T67" fmla="*/ 153 h 210"/>
              <a:gd name="T68" fmla="*/ 98 w 210"/>
              <a:gd name="T69" fmla="*/ 153 h 210"/>
              <a:gd name="T70" fmla="*/ 98 w 210"/>
              <a:gd name="T71" fmla="*/ 210 h 210"/>
              <a:gd name="T72" fmla="*/ 111 w 210"/>
              <a:gd name="T73" fmla="*/ 210 h 210"/>
              <a:gd name="T74" fmla="*/ 111 w 210"/>
              <a:gd name="T75" fmla="*/ 153 h 210"/>
              <a:gd name="T76" fmla="*/ 128 w 210"/>
              <a:gd name="T77" fmla="*/ 153 h 210"/>
              <a:gd name="T78" fmla="*/ 128 w 210"/>
              <a:gd name="T79" fmla="*/ 210 h 210"/>
              <a:gd name="T80" fmla="*/ 141 w 210"/>
              <a:gd name="T81" fmla="*/ 210 h 210"/>
              <a:gd name="T82" fmla="*/ 141 w 210"/>
              <a:gd name="T83" fmla="*/ 153 h 210"/>
              <a:gd name="T84" fmla="*/ 153 w 210"/>
              <a:gd name="T85" fmla="*/ 153 h 210"/>
              <a:gd name="T86" fmla="*/ 153 w 210"/>
              <a:gd name="T87" fmla="*/ 142 h 210"/>
              <a:gd name="T88" fmla="*/ 210 w 210"/>
              <a:gd name="T89" fmla="*/ 142 h 210"/>
              <a:gd name="T90" fmla="*/ 210 w 210"/>
              <a:gd name="T91" fmla="*/ 128 h 210"/>
              <a:gd name="T92" fmla="*/ 153 w 210"/>
              <a:gd name="T93" fmla="*/ 128 h 210"/>
              <a:gd name="T94" fmla="*/ 153 w 210"/>
              <a:gd name="T95" fmla="*/ 112 h 210"/>
              <a:gd name="T96" fmla="*/ 210 w 210"/>
              <a:gd name="T97" fmla="*/ 112 h 210"/>
              <a:gd name="T98" fmla="*/ 210 w 210"/>
              <a:gd name="T99" fmla="*/ 98 h 210"/>
              <a:gd name="T100" fmla="*/ 153 w 210"/>
              <a:gd name="T101" fmla="*/ 98 h 210"/>
              <a:gd name="T102" fmla="*/ 153 w 210"/>
              <a:gd name="T103" fmla="*/ 82 h 210"/>
              <a:gd name="T104" fmla="*/ 210 w 210"/>
              <a:gd name="T105" fmla="*/ 82 h 210"/>
              <a:gd name="T106" fmla="*/ 120 w 210"/>
              <a:gd name="T107" fmla="*/ 124 h 210"/>
              <a:gd name="T108" fmla="*/ 89 w 210"/>
              <a:gd name="T109" fmla="*/ 124 h 210"/>
              <a:gd name="T110" fmla="*/ 89 w 210"/>
              <a:gd name="T111" fmla="*/ 111 h 210"/>
              <a:gd name="T112" fmla="*/ 120 w 210"/>
              <a:gd name="T113" fmla="*/ 111 h 210"/>
              <a:gd name="T114" fmla="*/ 120 w 210"/>
              <a:gd name="T115" fmla="*/ 124 h 210"/>
              <a:gd name="T116" fmla="*/ 120 w 210"/>
              <a:gd name="T117" fmla="*/ 98 h 210"/>
              <a:gd name="T118" fmla="*/ 89 w 210"/>
              <a:gd name="T119" fmla="*/ 98 h 210"/>
              <a:gd name="T120" fmla="*/ 89 w 210"/>
              <a:gd name="T121" fmla="*/ 86 h 210"/>
              <a:gd name="T122" fmla="*/ 120 w 210"/>
              <a:gd name="T123" fmla="*/ 86 h 210"/>
              <a:gd name="T124" fmla="*/ 120 w 210"/>
              <a:gd name="T125" fmla="*/ 98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0" h="210">
                <a:moveTo>
                  <a:pt x="210" y="82"/>
                </a:moveTo>
                <a:lnTo>
                  <a:pt x="210" y="69"/>
                </a:lnTo>
                <a:lnTo>
                  <a:pt x="153" y="69"/>
                </a:lnTo>
                <a:lnTo>
                  <a:pt x="153" y="57"/>
                </a:lnTo>
                <a:lnTo>
                  <a:pt x="141" y="57"/>
                </a:lnTo>
                <a:lnTo>
                  <a:pt x="141" y="0"/>
                </a:lnTo>
                <a:lnTo>
                  <a:pt x="128" y="0"/>
                </a:lnTo>
                <a:lnTo>
                  <a:pt x="128" y="57"/>
                </a:lnTo>
                <a:lnTo>
                  <a:pt x="111" y="57"/>
                </a:lnTo>
                <a:lnTo>
                  <a:pt x="111" y="0"/>
                </a:lnTo>
                <a:lnTo>
                  <a:pt x="98" y="0"/>
                </a:lnTo>
                <a:lnTo>
                  <a:pt x="98" y="57"/>
                </a:lnTo>
                <a:lnTo>
                  <a:pt x="81" y="57"/>
                </a:lnTo>
                <a:lnTo>
                  <a:pt x="81" y="0"/>
                </a:lnTo>
                <a:lnTo>
                  <a:pt x="69" y="0"/>
                </a:lnTo>
                <a:lnTo>
                  <a:pt x="69" y="57"/>
                </a:lnTo>
                <a:lnTo>
                  <a:pt x="57" y="57"/>
                </a:lnTo>
                <a:lnTo>
                  <a:pt x="57" y="69"/>
                </a:lnTo>
                <a:lnTo>
                  <a:pt x="0" y="69"/>
                </a:lnTo>
                <a:lnTo>
                  <a:pt x="0" y="82"/>
                </a:lnTo>
                <a:lnTo>
                  <a:pt x="57" y="82"/>
                </a:lnTo>
                <a:lnTo>
                  <a:pt x="57" y="98"/>
                </a:lnTo>
                <a:lnTo>
                  <a:pt x="0" y="98"/>
                </a:lnTo>
                <a:lnTo>
                  <a:pt x="0" y="112"/>
                </a:lnTo>
                <a:lnTo>
                  <a:pt x="57" y="112"/>
                </a:lnTo>
                <a:lnTo>
                  <a:pt x="57" y="128"/>
                </a:lnTo>
                <a:lnTo>
                  <a:pt x="0" y="128"/>
                </a:lnTo>
                <a:lnTo>
                  <a:pt x="0" y="142"/>
                </a:lnTo>
                <a:lnTo>
                  <a:pt x="57" y="142"/>
                </a:lnTo>
                <a:lnTo>
                  <a:pt x="57" y="153"/>
                </a:lnTo>
                <a:lnTo>
                  <a:pt x="69" y="153"/>
                </a:lnTo>
                <a:lnTo>
                  <a:pt x="69" y="210"/>
                </a:lnTo>
                <a:lnTo>
                  <a:pt x="81" y="210"/>
                </a:lnTo>
                <a:lnTo>
                  <a:pt x="81" y="153"/>
                </a:lnTo>
                <a:lnTo>
                  <a:pt x="98" y="153"/>
                </a:lnTo>
                <a:lnTo>
                  <a:pt x="98" y="210"/>
                </a:lnTo>
                <a:lnTo>
                  <a:pt x="111" y="210"/>
                </a:lnTo>
                <a:lnTo>
                  <a:pt x="111" y="153"/>
                </a:lnTo>
                <a:lnTo>
                  <a:pt x="128" y="153"/>
                </a:lnTo>
                <a:lnTo>
                  <a:pt x="128" y="210"/>
                </a:lnTo>
                <a:lnTo>
                  <a:pt x="141" y="210"/>
                </a:lnTo>
                <a:lnTo>
                  <a:pt x="141" y="153"/>
                </a:lnTo>
                <a:lnTo>
                  <a:pt x="153" y="153"/>
                </a:lnTo>
                <a:lnTo>
                  <a:pt x="153" y="142"/>
                </a:lnTo>
                <a:lnTo>
                  <a:pt x="210" y="142"/>
                </a:lnTo>
                <a:lnTo>
                  <a:pt x="210" y="128"/>
                </a:lnTo>
                <a:lnTo>
                  <a:pt x="153" y="128"/>
                </a:lnTo>
                <a:lnTo>
                  <a:pt x="153" y="112"/>
                </a:lnTo>
                <a:lnTo>
                  <a:pt x="210" y="112"/>
                </a:lnTo>
                <a:lnTo>
                  <a:pt x="210" y="98"/>
                </a:lnTo>
                <a:lnTo>
                  <a:pt x="153" y="98"/>
                </a:lnTo>
                <a:lnTo>
                  <a:pt x="153" y="82"/>
                </a:lnTo>
                <a:lnTo>
                  <a:pt x="210" y="82"/>
                </a:lnTo>
                <a:close/>
                <a:moveTo>
                  <a:pt x="120" y="124"/>
                </a:moveTo>
                <a:lnTo>
                  <a:pt x="89" y="124"/>
                </a:lnTo>
                <a:lnTo>
                  <a:pt x="89" y="111"/>
                </a:lnTo>
                <a:lnTo>
                  <a:pt x="120" y="111"/>
                </a:lnTo>
                <a:lnTo>
                  <a:pt x="120" y="124"/>
                </a:lnTo>
                <a:close/>
                <a:moveTo>
                  <a:pt x="120" y="98"/>
                </a:moveTo>
                <a:lnTo>
                  <a:pt x="89" y="98"/>
                </a:lnTo>
                <a:lnTo>
                  <a:pt x="89" y="86"/>
                </a:lnTo>
                <a:lnTo>
                  <a:pt x="120" y="86"/>
                </a:lnTo>
                <a:lnTo>
                  <a:pt x="120" y="9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599"/>
          <p:cNvSpPr>
            <a:spLocks/>
          </p:cNvSpPr>
          <p:nvPr/>
        </p:nvSpPr>
        <p:spPr bwMode="auto">
          <a:xfrm>
            <a:off x="5317808" y="3017837"/>
            <a:ext cx="139700" cy="139700"/>
          </a:xfrm>
          <a:custGeom>
            <a:avLst/>
            <a:gdLst>
              <a:gd name="T0" fmla="*/ 120 w 120"/>
              <a:gd name="T1" fmla="*/ 0 h 120"/>
              <a:gd name="T2" fmla="*/ 119 w 120"/>
              <a:gd name="T3" fmla="*/ 0 h 120"/>
              <a:gd name="T4" fmla="*/ 115 w 120"/>
              <a:gd name="T5" fmla="*/ 0 h 120"/>
              <a:gd name="T6" fmla="*/ 5 w 120"/>
              <a:gd name="T7" fmla="*/ 0 h 120"/>
              <a:gd name="T8" fmla="*/ 1 w 120"/>
              <a:gd name="T9" fmla="*/ 0 h 120"/>
              <a:gd name="T10" fmla="*/ 0 w 120"/>
              <a:gd name="T11" fmla="*/ 0 h 120"/>
              <a:gd name="T12" fmla="*/ 0 w 120"/>
              <a:gd name="T13" fmla="*/ 1 h 120"/>
              <a:gd name="T14" fmla="*/ 0 w 120"/>
              <a:gd name="T15" fmla="*/ 5 h 120"/>
              <a:gd name="T16" fmla="*/ 0 w 120"/>
              <a:gd name="T17" fmla="*/ 115 h 120"/>
              <a:gd name="T18" fmla="*/ 0 w 120"/>
              <a:gd name="T19" fmla="*/ 119 h 120"/>
              <a:gd name="T20" fmla="*/ 0 w 120"/>
              <a:gd name="T21" fmla="*/ 120 h 120"/>
              <a:gd name="T22" fmla="*/ 1 w 120"/>
              <a:gd name="T23" fmla="*/ 120 h 120"/>
              <a:gd name="T24" fmla="*/ 5 w 120"/>
              <a:gd name="T25" fmla="*/ 120 h 120"/>
              <a:gd name="T26" fmla="*/ 115 w 120"/>
              <a:gd name="T27" fmla="*/ 120 h 120"/>
              <a:gd name="T28" fmla="*/ 119 w 120"/>
              <a:gd name="T29" fmla="*/ 120 h 120"/>
              <a:gd name="T30" fmla="*/ 120 w 120"/>
              <a:gd name="T31" fmla="*/ 120 h 120"/>
              <a:gd name="T32" fmla="*/ 120 w 120"/>
              <a:gd name="T33" fmla="*/ 119 h 120"/>
              <a:gd name="T34" fmla="*/ 120 w 120"/>
              <a:gd name="T35" fmla="*/ 115 h 120"/>
              <a:gd name="T36" fmla="*/ 120 w 120"/>
              <a:gd name="T37" fmla="*/ 5 h 120"/>
              <a:gd name="T38" fmla="*/ 120 w 120"/>
              <a:gd name="T39" fmla="*/ 1 h 120"/>
              <a:gd name="T40" fmla="*/ 120 w 120"/>
              <a:gd name="T4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0" h="120">
                <a:moveTo>
                  <a:pt x="120" y="0"/>
                </a:moveTo>
                <a:cubicBezTo>
                  <a:pt x="120" y="0"/>
                  <a:pt x="120" y="0"/>
                  <a:pt x="119" y="0"/>
                </a:cubicBezTo>
                <a:cubicBezTo>
                  <a:pt x="119" y="0"/>
                  <a:pt x="117" y="0"/>
                  <a:pt x="115" y="0"/>
                </a:cubicBezTo>
                <a:cubicBezTo>
                  <a:pt x="5" y="0"/>
                  <a:pt x="5" y="0"/>
                  <a:pt x="5" y="0"/>
                </a:cubicBezTo>
                <a:cubicBezTo>
                  <a:pt x="3" y="0"/>
                  <a:pt x="2" y="0"/>
                  <a:pt x="1" y="0"/>
                </a:cubicBezTo>
                <a:cubicBezTo>
                  <a:pt x="1" y="0"/>
                  <a:pt x="1" y="0"/>
                  <a:pt x="0" y="0"/>
                </a:cubicBezTo>
                <a:cubicBezTo>
                  <a:pt x="0" y="0"/>
                  <a:pt x="0" y="1"/>
                  <a:pt x="0" y="1"/>
                </a:cubicBezTo>
                <a:cubicBezTo>
                  <a:pt x="0" y="1"/>
                  <a:pt x="0" y="3"/>
                  <a:pt x="0" y="5"/>
                </a:cubicBezTo>
                <a:cubicBezTo>
                  <a:pt x="0" y="115"/>
                  <a:pt x="0" y="115"/>
                  <a:pt x="0" y="115"/>
                </a:cubicBezTo>
                <a:cubicBezTo>
                  <a:pt x="0" y="117"/>
                  <a:pt x="0" y="118"/>
                  <a:pt x="0" y="119"/>
                </a:cubicBezTo>
                <a:cubicBezTo>
                  <a:pt x="0" y="119"/>
                  <a:pt x="0" y="120"/>
                  <a:pt x="0" y="120"/>
                </a:cubicBezTo>
                <a:cubicBezTo>
                  <a:pt x="1" y="120"/>
                  <a:pt x="1" y="120"/>
                  <a:pt x="1" y="120"/>
                </a:cubicBezTo>
                <a:cubicBezTo>
                  <a:pt x="1" y="120"/>
                  <a:pt x="3" y="120"/>
                  <a:pt x="5" y="120"/>
                </a:cubicBezTo>
                <a:cubicBezTo>
                  <a:pt x="115" y="120"/>
                  <a:pt x="115" y="120"/>
                  <a:pt x="115" y="120"/>
                </a:cubicBezTo>
                <a:cubicBezTo>
                  <a:pt x="117" y="120"/>
                  <a:pt x="118" y="120"/>
                  <a:pt x="119" y="120"/>
                </a:cubicBezTo>
                <a:cubicBezTo>
                  <a:pt x="119" y="120"/>
                  <a:pt x="120" y="120"/>
                  <a:pt x="120" y="120"/>
                </a:cubicBezTo>
                <a:cubicBezTo>
                  <a:pt x="120" y="120"/>
                  <a:pt x="120" y="120"/>
                  <a:pt x="120" y="119"/>
                </a:cubicBezTo>
                <a:cubicBezTo>
                  <a:pt x="120" y="119"/>
                  <a:pt x="120" y="117"/>
                  <a:pt x="120" y="115"/>
                </a:cubicBezTo>
                <a:cubicBezTo>
                  <a:pt x="120" y="5"/>
                  <a:pt x="120" y="5"/>
                  <a:pt x="120" y="5"/>
                </a:cubicBezTo>
                <a:cubicBezTo>
                  <a:pt x="120" y="3"/>
                  <a:pt x="120" y="2"/>
                  <a:pt x="120" y="1"/>
                </a:cubicBezTo>
                <a:cubicBezTo>
                  <a:pt x="120" y="1"/>
                  <a:pt x="120" y="0"/>
                  <a:pt x="12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600"/>
          <p:cNvSpPr>
            <a:spLocks noEditPoints="1"/>
          </p:cNvSpPr>
          <p:nvPr/>
        </p:nvSpPr>
        <p:spPr bwMode="auto">
          <a:xfrm>
            <a:off x="5220971" y="2920999"/>
            <a:ext cx="333375" cy="333375"/>
          </a:xfrm>
          <a:custGeom>
            <a:avLst/>
            <a:gdLst>
              <a:gd name="T0" fmla="*/ 248 w 288"/>
              <a:gd name="T1" fmla="*/ 0 h 288"/>
              <a:gd name="T2" fmla="*/ 40 w 288"/>
              <a:gd name="T3" fmla="*/ 0 h 288"/>
              <a:gd name="T4" fmla="*/ 0 w 288"/>
              <a:gd name="T5" fmla="*/ 40 h 288"/>
              <a:gd name="T6" fmla="*/ 0 w 288"/>
              <a:gd name="T7" fmla="*/ 248 h 288"/>
              <a:gd name="T8" fmla="*/ 40 w 288"/>
              <a:gd name="T9" fmla="*/ 288 h 288"/>
              <a:gd name="T10" fmla="*/ 248 w 288"/>
              <a:gd name="T11" fmla="*/ 288 h 288"/>
              <a:gd name="T12" fmla="*/ 288 w 288"/>
              <a:gd name="T13" fmla="*/ 248 h 288"/>
              <a:gd name="T14" fmla="*/ 288 w 288"/>
              <a:gd name="T15" fmla="*/ 40 h 288"/>
              <a:gd name="T16" fmla="*/ 248 w 288"/>
              <a:gd name="T17" fmla="*/ 0 h 288"/>
              <a:gd name="T18" fmla="*/ 24 w 288"/>
              <a:gd name="T19" fmla="*/ 159 h 288"/>
              <a:gd name="T20" fmla="*/ 9 w 288"/>
              <a:gd name="T21" fmla="*/ 144 h 288"/>
              <a:gd name="T22" fmla="*/ 24 w 288"/>
              <a:gd name="T23" fmla="*/ 129 h 288"/>
              <a:gd name="T24" fmla="*/ 39 w 288"/>
              <a:gd name="T25" fmla="*/ 144 h 288"/>
              <a:gd name="T26" fmla="*/ 24 w 288"/>
              <a:gd name="T27" fmla="*/ 159 h 288"/>
              <a:gd name="T28" fmla="*/ 64 w 288"/>
              <a:gd name="T29" fmla="*/ 13 h 288"/>
              <a:gd name="T30" fmla="*/ 79 w 288"/>
              <a:gd name="T31" fmla="*/ 28 h 288"/>
              <a:gd name="T32" fmla="*/ 64 w 288"/>
              <a:gd name="T33" fmla="*/ 43 h 288"/>
              <a:gd name="T34" fmla="*/ 49 w 288"/>
              <a:gd name="T35" fmla="*/ 28 h 288"/>
              <a:gd name="T36" fmla="*/ 64 w 288"/>
              <a:gd name="T37" fmla="*/ 13 h 288"/>
              <a:gd name="T38" fmla="*/ 64 w 288"/>
              <a:gd name="T39" fmla="*/ 275 h 288"/>
              <a:gd name="T40" fmla="*/ 49 w 288"/>
              <a:gd name="T41" fmla="*/ 260 h 288"/>
              <a:gd name="T42" fmla="*/ 64 w 288"/>
              <a:gd name="T43" fmla="*/ 245 h 288"/>
              <a:gd name="T44" fmla="*/ 79 w 288"/>
              <a:gd name="T45" fmla="*/ 260 h 288"/>
              <a:gd name="T46" fmla="*/ 64 w 288"/>
              <a:gd name="T47" fmla="*/ 275 h 288"/>
              <a:gd name="T48" fmla="*/ 199 w 288"/>
              <a:gd name="T49" fmla="*/ 236 h 288"/>
              <a:gd name="T50" fmla="*/ 89 w 288"/>
              <a:gd name="T51" fmla="*/ 236 h 288"/>
              <a:gd name="T52" fmla="*/ 62 w 288"/>
              <a:gd name="T53" fmla="*/ 226 h 288"/>
              <a:gd name="T54" fmla="*/ 52 w 288"/>
              <a:gd name="T55" fmla="*/ 199 h 288"/>
              <a:gd name="T56" fmla="*/ 52 w 288"/>
              <a:gd name="T57" fmla="*/ 89 h 288"/>
              <a:gd name="T58" fmla="*/ 62 w 288"/>
              <a:gd name="T59" fmla="*/ 62 h 288"/>
              <a:gd name="T60" fmla="*/ 89 w 288"/>
              <a:gd name="T61" fmla="*/ 52 h 288"/>
              <a:gd name="T62" fmla="*/ 199 w 288"/>
              <a:gd name="T63" fmla="*/ 52 h 288"/>
              <a:gd name="T64" fmla="*/ 226 w 288"/>
              <a:gd name="T65" fmla="*/ 62 h 288"/>
              <a:gd name="T66" fmla="*/ 236 w 288"/>
              <a:gd name="T67" fmla="*/ 89 h 288"/>
              <a:gd name="T68" fmla="*/ 236 w 288"/>
              <a:gd name="T69" fmla="*/ 199 h 288"/>
              <a:gd name="T70" fmla="*/ 226 w 288"/>
              <a:gd name="T71" fmla="*/ 226 h 288"/>
              <a:gd name="T72" fmla="*/ 200 w 288"/>
              <a:gd name="T73" fmla="*/ 236 h 288"/>
              <a:gd name="T74" fmla="*/ 199 w 288"/>
              <a:gd name="T75" fmla="*/ 236 h 288"/>
              <a:gd name="T76" fmla="*/ 223 w 288"/>
              <a:gd name="T77" fmla="*/ 275 h 288"/>
              <a:gd name="T78" fmla="*/ 208 w 288"/>
              <a:gd name="T79" fmla="*/ 260 h 288"/>
              <a:gd name="T80" fmla="*/ 223 w 288"/>
              <a:gd name="T81" fmla="*/ 245 h 288"/>
              <a:gd name="T82" fmla="*/ 238 w 288"/>
              <a:gd name="T83" fmla="*/ 260 h 288"/>
              <a:gd name="T84" fmla="*/ 223 w 288"/>
              <a:gd name="T85" fmla="*/ 275 h 288"/>
              <a:gd name="T86" fmla="*/ 223 w 288"/>
              <a:gd name="T87" fmla="*/ 43 h 288"/>
              <a:gd name="T88" fmla="*/ 208 w 288"/>
              <a:gd name="T89" fmla="*/ 28 h 288"/>
              <a:gd name="T90" fmla="*/ 223 w 288"/>
              <a:gd name="T91" fmla="*/ 13 h 288"/>
              <a:gd name="T92" fmla="*/ 238 w 288"/>
              <a:gd name="T93" fmla="*/ 28 h 288"/>
              <a:gd name="T94" fmla="*/ 223 w 288"/>
              <a:gd name="T95" fmla="*/ 43 h 288"/>
              <a:gd name="T96" fmla="*/ 264 w 288"/>
              <a:gd name="T97" fmla="*/ 159 h 288"/>
              <a:gd name="T98" fmla="*/ 249 w 288"/>
              <a:gd name="T99" fmla="*/ 144 h 288"/>
              <a:gd name="T100" fmla="*/ 264 w 288"/>
              <a:gd name="T101" fmla="*/ 129 h 288"/>
              <a:gd name="T102" fmla="*/ 279 w 288"/>
              <a:gd name="T103" fmla="*/ 144 h 288"/>
              <a:gd name="T104" fmla="*/ 264 w 288"/>
              <a:gd name="T105" fmla="*/ 159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8" h="288">
                <a:moveTo>
                  <a:pt x="248" y="0"/>
                </a:moveTo>
                <a:cubicBezTo>
                  <a:pt x="40" y="0"/>
                  <a:pt x="40" y="0"/>
                  <a:pt x="40" y="0"/>
                </a:cubicBezTo>
                <a:cubicBezTo>
                  <a:pt x="13" y="0"/>
                  <a:pt x="0" y="13"/>
                  <a:pt x="0" y="40"/>
                </a:cubicBezTo>
                <a:cubicBezTo>
                  <a:pt x="0" y="248"/>
                  <a:pt x="0" y="248"/>
                  <a:pt x="0" y="248"/>
                </a:cubicBezTo>
                <a:cubicBezTo>
                  <a:pt x="0" y="275"/>
                  <a:pt x="13" y="288"/>
                  <a:pt x="40" y="288"/>
                </a:cubicBezTo>
                <a:cubicBezTo>
                  <a:pt x="248" y="288"/>
                  <a:pt x="248" y="288"/>
                  <a:pt x="248" y="288"/>
                </a:cubicBezTo>
                <a:cubicBezTo>
                  <a:pt x="275" y="288"/>
                  <a:pt x="288" y="275"/>
                  <a:pt x="288" y="248"/>
                </a:cubicBezTo>
                <a:cubicBezTo>
                  <a:pt x="288" y="40"/>
                  <a:pt x="288" y="40"/>
                  <a:pt x="288" y="40"/>
                </a:cubicBezTo>
                <a:cubicBezTo>
                  <a:pt x="288" y="13"/>
                  <a:pt x="275" y="0"/>
                  <a:pt x="248" y="0"/>
                </a:cubicBezTo>
                <a:close/>
                <a:moveTo>
                  <a:pt x="24" y="159"/>
                </a:moveTo>
                <a:cubicBezTo>
                  <a:pt x="16" y="159"/>
                  <a:pt x="9" y="153"/>
                  <a:pt x="9" y="144"/>
                </a:cubicBezTo>
                <a:cubicBezTo>
                  <a:pt x="9" y="136"/>
                  <a:pt x="16" y="129"/>
                  <a:pt x="24" y="129"/>
                </a:cubicBezTo>
                <a:cubicBezTo>
                  <a:pt x="32" y="129"/>
                  <a:pt x="39" y="136"/>
                  <a:pt x="39" y="144"/>
                </a:cubicBezTo>
                <a:cubicBezTo>
                  <a:pt x="39" y="153"/>
                  <a:pt x="32" y="159"/>
                  <a:pt x="24" y="159"/>
                </a:cubicBezTo>
                <a:close/>
                <a:moveTo>
                  <a:pt x="64" y="13"/>
                </a:moveTo>
                <a:cubicBezTo>
                  <a:pt x="73" y="13"/>
                  <a:pt x="79" y="20"/>
                  <a:pt x="79" y="28"/>
                </a:cubicBezTo>
                <a:cubicBezTo>
                  <a:pt x="79" y="36"/>
                  <a:pt x="73" y="43"/>
                  <a:pt x="64" y="43"/>
                </a:cubicBezTo>
                <a:cubicBezTo>
                  <a:pt x="56" y="43"/>
                  <a:pt x="50" y="36"/>
                  <a:pt x="49" y="28"/>
                </a:cubicBezTo>
                <a:cubicBezTo>
                  <a:pt x="50" y="20"/>
                  <a:pt x="56" y="13"/>
                  <a:pt x="64" y="13"/>
                </a:cubicBezTo>
                <a:close/>
                <a:moveTo>
                  <a:pt x="64" y="275"/>
                </a:moveTo>
                <a:cubicBezTo>
                  <a:pt x="56" y="275"/>
                  <a:pt x="50" y="268"/>
                  <a:pt x="49" y="260"/>
                </a:cubicBezTo>
                <a:cubicBezTo>
                  <a:pt x="50" y="252"/>
                  <a:pt x="56" y="245"/>
                  <a:pt x="64" y="245"/>
                </a:cubicBezTo>
                <a:cubicBezTo>
                  <a:pt x="73" y="245"/>
                  <a:pt x="79" y="252"/>
                  <a:pt x="79" y="260"/>
                </a:cubicBezTo>
                <a:cubicBezTo>
                  <a:pt x="79" y="268"/>
                  <a:pt x="73" y="275"/>
                  <a:pt x="64" y="275"/>
                </a:cubicBezTo>
                <a:close/>
                <a:moveTo>
                  <a:pt x="199" y="236"/>
                </a:moveTo>
                <a:cubicBezTo>
                  <a:pt x="89" y="236"/>
                  <a:pt x="89" y="236"/>
                  <a:pt x="89" y="236"/>
                </a:cubicBezTo>
                <a:cubicBezTo>
                  <a:pt x="79" y="236"/>
                  <a:pt x="69" y="234"/>
                  <a:pt x="62" y="226"/>
                </a:cubicBezTo>
                <a:cubicBezTo>
                  <a:pt x="54" y="219"/>
                  <a:pt x="52" y="209"/>
                  <a:pt x="52" y="199"/>
                </a:cubicBezTo>
                <a:cubicBezTo>
                  <a:pt x="52" y="89"/>
                  <a:pt x="52" y="89"/>
                  <a:pt x="52" y="89"/>
                </a:cubicBezTo>
                <a:cubicBezTo>
                  <a:pt x="52" y="79"/>
                  <a:pt x="54" y="69"/>
                  <a:pt x="62" y="62"/>
                </a:cubicBezTo>
                <a:cubicBezTo>
                  <a:pt x="69" y="54"/>
                  <a:pt x="79" y="52"/>
                  <a:pt x="89" y="52"/>
                </a:cubicBezTo>
                <a:cubicBezTo>
                  <a:pt x="199" y="52"/>
                  <a:pt x="199" y="52"/>
                  <a:pt x="199" y="52"/>
                </a:cubicBezTo>
                <a:cubicBezTo>
                  <a:pt x="209" y="52"/>
                  <a:pt x="219" y="54"/>
                  <a:pt x="226" y="62"/>
                </a:cubicBezTo>
                <a:cubicBezTo>
                  <a:pt x="234" y="69"/>
                  <a:pt x="237" y="79"/>
                  <a:pt x="236" y="89"/>
                </a:cubicBezTo>
                <a:cubicBezTo>
                  <a:pt x="236" y="199"/>
                  <a:pt x="236" y="199"/>
                  <a:pt x="236" y="199"/>
                </a:cubicBezTo>
                <a:cubicBezTo>
                  <a:pt x="237" y="209"/>
                  <a:pt x="234" y="219"/>
                  <a:pt x="226" y="226"/>
                </a:cubicBezTo>
                <a:cubicBezTo>
                  <a:pt x="219" y="234"/>
                  <a:pt x="209" y="236"/>
                  <a:pt x="200" y="236"/>
                </a:cubicBezTo>
                <a:cubicBezTo>
                  <a:pt x="199" y="236"/>
                  <a:pt x="199" y="236"/>
                  <a:pt x="199" y="236"/>
                </a:cubicBezTo>
                <a:close/>
                <a:moveTo>
                  <a:pt x="223" y="275"/>
                </a:moveTo>
                <a:cubicBezTo>
                  <a:pt x="215" y="275"/>
                  <a:pt x="208" y="268"/>
                  <a:pt x="208" y="260"/>
                </a:cubicBezTo>
                <a:cubicBezTo>
                  <a:pt x="208" y="252"/>
                  <a:pt x="215" y="245"/>
                  <a:pt x="223" y="245"/>
                </a:cubicBezTo>
                <a:cubicBezTo>
                  <a:pt x="231" y="245"/>
                  <a:pt x="238" y="252"/>
                  <a:pt x="238" y="260"/>
                </a:cubicBezTo>
                <a:cubicBezTo>
                  <a:pt x="238" y="268"/>
                  <a:pt x="231" y="275"/>
                  <a:pt x="223" y="275"/>
                </a:cubicBezTo>
                <a:close/>
                <a:moveTo>
                  <a:pt x="223" y="43"/>
                </a:moveTo>
                <a:cubicBezTo>
                  <a:pt x="215" y="43"/>
                  <a:pt x="208" y="36"/>
                  <a:pt x="208" y="28"/>
                </a:cubicBezTo>
                <a:cubicBezTo>
                  <a:pt x="208" y="20"/>
                  <a:pt x="215" y="13"/>
                  <a:pt x="223" y="13"/>
                </a:cubicBezTo>
                <a:cubicBezTo>
                  <a:pt x="231" y="13"/>
                  <a:pt x="238" y="20"/>
                  <a:pt x="238" y="28"/>
                </a:cubicBezTo>
                <a:cubicBezTo>
                  <a:pt x="238" y="36"/>
                  <a:pt x="231" y="43"/>
                  <a:pt x="223" y="43"/>
                </a:cubicBezTo>
                <a:close/>
                <a:moveTo>
                  <a:pt x="264" y="159"/>
                </a:moveTo>
                <a:cubicBezTo>
                  <a:pt x="256" y="159"/>
                  <a:pt x="249" y="153"/>
                  <a:pt x="249" y="144"/>
                </a:cubicBezTo>
                <a:cubicBezTo>
                  <a:pt x="249" y="136"/>
                  <a:pt x="256" y="129"/>
                  <a:pt x="264" y="129"/>
                </a:cubicBezTo>
                <a:cubicBezTo>
                  <a:pt x="273" y="129"/>
                  <a:pt x="279" y="136"/>
                  <a:pt x="279" y="144"/>
                </a:cubicBezTo>
                <a:cubicBezTo>
                  <a:pt x="279" y="153"/>
                  <a:pt x="273" y="159"/>
                  <a:pt x="264" y="15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618"/>
          <p:cNvSpPr>
            <a:spLocks/>
          </p:cNvSpPr>
          <p:nvPr/>
        </p:nvSpPr>
        <p:spPr bwMode="auto">
          <a:xfrm>
            <a:off x="3436621" y="3732212"/>
            <a:ext cx="12700" cy="0"/>
          </a:xfrm>
          <a:custGeom>
            <a:avLst/>
            <a:gdLst>
              <a:gd name="T0" fmla="*/ 11 w 11"/>
              <a:gd name="T1" fmla="*/ 0 w 11"/>
              <a:gd name="T2" fmla="*/ 11 w 11"/>
            </a:gdLst>
            <a:ahLst/>
            <a:cxnLst>
              <a:cxn ang="0">
                <a:pos x="T0" y="0"/>
              </a:cxn>
              <a:cxn ang="0">
                <a:pos x="T1" y="0"/>
              </a:cxn>
              <a:cxn ang="0">
                <a:pos x="T2" y="0"/>
              </a:cxn>
            </a:cxnLst>
            <a:rect l="0" t="0" r="r" b="b"/>
            <a:pathLst>
              <a:path w="11">
                <a:moveTo>
                  <a:pt x="11" y="0"/>
                </a:moveTo>
                <a:cubicBezTo>
                  <a:pt x="8" y="0"/>
                  <a:pt x="4" y="0"/>
                  <a:pt x="0" y="0"/>
                </a:cubicBezTo>
                <a:cubicBezTo>
                  <a:pt x="3" y="0"/>
                  <a:pt x="7" y="0"/>
                  <a:pt x="11"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619"/>
          <p:cNvSpPr>
            <a:spLocks/>
          </p:cNvSpPr>
          <p:nvPr/>
        </p:nvSpPr>
        <p:spPr bwMode="auto">
          <a:xfrm>
            <a:off x="3196908" y="3587749"/>
            <a:ext cx="357188" cy="342900"/>
          </a:xfrm>
          <a:custGeom>
            <a:avLst/>
            <a:gdLst>
              <a:gd name="T0" fmla="*/ 228 w 308"/>
              <a:gd name="T1" fmla="*/ 218 h 296"/>
              <a:gd name="T2" fmla="*/ 224 w 308"/>
              <a:gd name="T3" fmla="*/ 215 h 296"/>
              <a:gd name="T4" fmla="*/ 228 w 308"/>
              <a:gd name="T5" fmla="*/ 212 h 296"/>
              <a:gd name="T6" fmla="*/ 230 w 308"/>
              <a:gd name="T7" fmla="*/ 212 h 296"/>
              <a:gd name="T8" fmla="*/ 278 w 308"/>
              <a:gd name="T9" fmla="*/ 209 h 296"/>
              <a:gd name="T10" fmla="*/ 288 w 308"/>
              <a:gd name="T11" fmla="*/ 176 h 296"/>
              <a:gd name="T12" fmla="*/ 284 w 308"/>
              <a:gd name="T13" fmla="*/ 176 h 296"/>
              <a:gd name="T14" fmla="*/ 283 w 308"/>
              <a:gd name="T15" fmla="*/ 176 h 296"/>
              <a:gd name="T16" fmla="*/ 283 w 308"/>
              <a:gd name="T17" fmla="*/ 176 h 296"/>
              <a:gd name="T18" fmla="*/ 229 w 308"/>
              <a:gd name="T19" fmla="*/ 174 h 296"/>
              <a:gd name="T20" fmla="*/ 226 w 308"/>
              <a:gd name="T21" fmla="*/ 174 h 296"/>
              <a:gd name="T22" fmla="*/ 222 w 308"/>
              <a:gd name="T23" fmla="*/ 171 h 296"/>
              <a:gd name="T24" fmla="*/ 226 w 308"/>
              <a:gd name="T25" fmla="*/ 168 h 296"/>
              <a:gd name="T26" fmla="*/ 228 w 308"/>
              <a:gd name="T27" fmla="*/ 168 h 296"/>
              <a:gd name="T28" fmla="*/ 284 w 308"/>
              <a:gd name="T29" fmla="*/ 164 h 296"/>
              <a:gd name="T30" fmla="*/ 292 w 308"/>
              <a:gd name="T31" fmla="*/ 164 h 296"/>
              <a:gd name="T32" fmla="*/ 292 w 308"/>
              <a:gd name="T33" fmla="*/ 164 h 296"/>
              <a:gd name="T34" fmla="*/ 296 w 308"/>
              <a:gd name="T35" fmla="*/ 133 h 296"/>
              <a:gd name="T36" fmla="*/ 214 w 308"/>
              <a:gd name="T37" fmla="*/ 124 h 296"/>
              <a:gd name="T38" fmla="*/ 213 w 308"/>
              <a:gd name="T39" fmla="*/ 124 h 296"/>
              <a:gd name="T40" fmla="*/ 212 w 308"/>
              <a:gd name="T41" fmla="*/ 124 h 296"/>
              <a:gd name="T42" fmla="*/ 217 w 308"/>
              <a:gd name="T43" fmla="*/ 124 h 296"/>
              <a:gd name="T44" fmla="*/ 206 w 308"/>
              <a:gd name="T45" fmla="*/ 124 h 296"/>
              <a:gd name="T46" fmla="*/ 165 w 308"/>
              <a:gd name="T47" fmla="*/ 123 h 296"/>
              <a:gd name="T48" fmla="*/ 165 w 308"/>
              <a:gd name="T49" fmla="*/ 123 h 296"/>
              <a:gd name="T50" fmla="*/ 160 w 308"/>
              <a:gd name="T51" fmla="*/ 121 h 296"/>
              <a:gd name="T52" fmla="*/ 165 w 308"/>
              <a:gd name="T53" fmla="*/ 120 h 296"/>
              <a:gd name="T54" fmla="*/ 165 w 308"/>
              <a:gd name="T55" fmla="*/ 120 h 296"/>
              <a:gd name="T56" fmla="*/ 179 w 308"/>
              <a:gd name="T57" fmla="*/ 119 h 296"/>
              <a:gd name="T58" fmla="*/ 192 w 308"/>
              <a:gd name="T59" fmla="*/ 58 h 296"/>
              <a:gd name="T60" fmla="*/ 178 w 308"/>
              <a:gd name="T61" fmla="*/ 0 h 296"/>
              <a:gd name="T62" fmla="*/ 101 w 308"/>
              <a:gd name="T63" fmla="*/ 126 h 296"/>
              <a:gd name="T64" fmla="*/ 58 w 308"/>
              <a:gd name="T65" fmla="*/ 146 h 296"/>
              <a:gd name="T66" fmla="*/ 53 w 308"/>
              <a:gd name="T67" fmla="*/ 275 h 296"/>
              <a:gd name="T68" fmla="*/ 99 w 308"/>
              <a:gd name="T69" fmla="*/ 275 h 296"/>
              <a:gd name="T70" fmla="*/ 232 w 308"/>
              <a:gd name="T71" fmla="*/ 286 h 296"/>
              <a:gd name="T72" fmla="*/ 255 w 308"/>
              <a:gd name="T73" fmla="*/ 256 h 296"/>
              <a:gd name="T74" fmla="*/ 227 w 308"/>
              <a:gd name="T75" fmla="*/ 255 h 296"/>
              <a:gd name="T76" fmla="*/ 225 w 308"/>
              <a:gd name="T77" fmla="*/ 255 h 296"/>
              <a:gd name="T78" fmla="*/ 221 w 308"/>
              <a:gd name="T79" fmla="*/ 252 h 296"/>
              <a:gd name="T80" fmla="*/ 225 w 308"/>
              <a:gd name="T81" fmla="*/ 249 h 296"/>
              <a:gd name="T82" fmla="*/ 227 w 308"/>
              <a:gd name="T83" fmla="*/ 249 h 296"/>
              <a:gd name="T84" fmla="*/ 262 w 308"/>
              <a:gd name="T85" fmla="*/ 247 h 296"/>
              <a:gd name="T86" fmla="*/ 269 w 308"/>
              <a:gd name="T87" fmla="*/ 220 h 296"/>
              <a:gd name="T88" fmla="*/ 230 w 308"/>
              <a:gd name="T89" fmla="*/ 218 h 296"/>
              <a:gd name="T90" fmla="*/ 228 w 308"/>
              <a:gd name="T91" fmla="*/ 21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8" h="296">
                <a:moveTo>
                  <a:pt x="228" y="218"/>
                </a:moveTo>
                <a:cubicBezTo>
                  <a:pt x="224" y="215"/>
                  <a:pt x="224" y="215"/>
                  <a:pt x="224" y="215"/>
                </a:cubicBezTo>
                <a:cubicBezTo>
                  <a:pt x="228" y="212"/>
                  <a:pt x="228" y="212"/>
                  <a:pt x="228" y="212"/>
                </a:cubicBezTo>
                <a:cubicBezTo>
                  <a:pt x="230" y="212"/>
                  <a:pt x="230" y="212"/>
                  <a:pt x="230" y="212"/>
                </a:cubicBezTo>
                <a:cubicBezTo>
                  <a:pt x="232" y="212"/>
                  <a:pt x="263" y="210"/>
                  <a:pt x="278" y="209"/>
                </a:cubicBezTo>
                <a:cubicBezTo>
                  <a:pt x="295" y="197"/>
                  <a:pt x="292" y="183"/>
                  <a:pt x="288" y="176"/>
                </a:cubicBezTo>
                <a:cubicBezTo>
                  <a:pt x="287" y="176"/>
                  <a:pt x="285" y="176"/>
                  <a:pt x="284" y="176"/>
                </a:cubicBezTo>
                <a:cubicBezTo>
                  <a:pt x="283" y="176"/>
                  <a:pt x="283" y="176"/>
                  <a:pt x="283" y="176"/>
                </a:cubicBezTo>
                <a:cubicBezTo>
                  <a:pt x="283" y="176"/>
                  <a:pt x="283" y="176"/>
                  <a:pt x="283" y="176"/>
                </a:cubicBezTo>
                <a:cubicBezTo>
                  <a:pt x="278" y="176"/>
                  <a:pt x="231" y="174"/>
                  <a:pt x="229" y="174"/>
                </a:cubicBezTo>
                <a:cubicBezTo>
                  <a:pt x="226" y="174"/>
                  <a:pt x="226" y="174"/>
                  <a:pt x="226" y="174"/>
                </a:cubicBezTo>
                <a:cubicBezTo>
                  <a:pt x="222" y="171"/>
                  <a:pt x="222" y="171"/>
                  <a:pt x="222" y="171"/>
                </a:cubicBezTo>
                <a:cubicBezTo>
                  <a:pt x="226" y="168"/>
                  <a:pt x="226" y="168"/>
                  <a:pt x="226" y="168"/>
                </a:cubicBezTo>
                <a:cubicBezTo>
                  <a:pt x="228" y="168"/>
                  <a:pt x="228" y="168"/>
                  <a:pt x="228" y="168"/>
                </a:cubicBezTo>
                <a:cubicBezTo>
                  <a:pt x="231" y="168"/>
                  <a:pt x="280" y="164"/>
                  <a:pt x="284" y="164"/>
                </a:cubicBezTo>
                <a:cubicBezTo>
                  <a:pt x="290" y="164"/>
                  <a:pt x="292" y="164"/>
                  <a:pt x="292" y="164"/>
                </a:cubicBezTo>
                <a:cubicBezTo>
                  <a:pt x="292" y="164"/>
                  <a:pt x="292" y="164"/>
                  <a:pt x="292" y="164"/>
                </a:cubicBezTo>
                <a:cubicBezTo>
                  <a:pt x="302" y="155"/>
                  <a:pt x="308" y="144"/>
                  <a:pt x="296" y="133"/>
                </a:cubicBezTo>
                <a:cubicBezTo>
                  <a:pt x="285" y="123"/>
                  <a:pt x="243" y="125"/>
                  <a:pt x="214" y="124"/>
                </a:cubicBezTo>
                <a:cubicBezTo>
                  <a:pt x="213" y="124"/>
                  <a:pt x="213" y="124"/>
                  <a:pt x="213" y="124"/>
                </a:cubicBezTo>
                <a:cubicBezTo>
                  <a:pt x="212" y="124"/>
                  <a:pt x="212" y="124"/>
                  <a:pt x="212" y="124"/>
                </a:cubicBezTo>
                <a:cubicBezTo>
                  <a:pt x="212" y="124"/>
                  <a:pt x="219" y="124"/>
                  <a:pt x="217" y="124"/>
                </a:cubicBezTo>
                <a:cubicBezTo>
                  <a:pt x="213" y="124"/>
                  <a:pt x="209" y="124"/>
                  <a:pt x="206" y="124"/>
                </a:cubicBezTo>
                <a:cubicBezTo>
                  <a:pt x="192" y="123"/>
                  <a:pt x="167" y="123"/>
                  <a:pt x="165" y="123"/>
                </a:cubicBezTo>
                <a:cubicBezTo>
                  <a:pt x="165" y="123"/>
                  <a:pt x="165" y="123"/>
                  <a:pt x="165" y="123"/>
                </a:cubicBezTo>
                <a:cubicBezTo>
                  <a:pt x="160" y="121"/>
                  <a:pt x="160" y="121"/>
                  <a:pt x="160" y="121"/>
                </a:cubicBezTo>
                <a:cubicBezTo>
                  <a:pt x="165" y="120"/>
                  <a:pt x="165" y="120"/>
                  <a:pt x="165" y="120"/>
                </a:cubicBezTo>
                <a:cubicBezTo>
                  <a:pt x="165" y="120"/>
                  <a:pt x="165" y="120"/>
                  <a:pt x="165" y="120"/>
                </a:cubicBezTo>
                <a:cubicBezTo>
                  <a:pt x="166" y="120"/>
                  <a:pt x="169" y="120"/>
                  <a:pt x="179" y="119"/>
                </a:cubicBezTo>
                <a:cubicBezTo>
                  <a:pt x="165" y="90"/>
                  <a:pt x="188" y="73"/>
                  <a:pt x="192" y="58"/>
                </a:cubicBezTo>
                <a:cubicBezTo>
                  <a:pt x="206" y="5"/>
                  <a:pt x="178" y="0"/>
                  <a:pt x="178" y="0"/>
                </a:cubicBezTo>
                <a:cubicBezTo>
                  <a:pt x="178" y="0"/>
                  <a:pt x="108" y="96"/>
                  <a:pt x="101" y="126"/>
                </a:cubicBezTo>
                <a:cubicBezTo>
                  <a:pt x="96" y="148"/>
                  <a:pt x="67" y="146"/>
                  <a:pt x="58" y="146"/>
                </a:cubicBezTo>
                <a:cubicBezTo>
                  <a:pt x="10" y="144"/>
                  <a:pt x="0" y="264"/>
                  <a:pt x="53" y="275"/>
                </a:cubicBezTo>
                <a:cubicBezTo>
                  <a:pt x="64" y="277"/>
                  <a:pt x="76" y="265"/>
                  <a:pt x="99" y="275"/>
                </a:cubicBezTo>
                <a:cubicBezTo>
                  <a:pt x="149" y="296"/>
                  <a:pt x="192" y="287"/>
                  <a:pt x="232" y="286"/>
                </a:cubicBezTo>
                <a:cubicBezTo>
                  <a:pt x="259" y="285"/>
                  <a:pt x="257" y="266"/>
                  <a:pt x="255" y="256"/>
                </a:cubicBezTo>
                <a:cubicBezTo>
                  <a:pt x="242" y="256"/>
                  <a:pt x="229" y="255"/>
                  <a:pt x="227" y="255"/>
                </a:cubicBezTo>
                <a:cubicBezTo>
                  <a:pt x="225" y="255"/>
                  <a:pt x="225" y="255"/>
                  <a:pt x="225" y="255"/>
                </a:cubicBezTo>
                <a:cubicBezTo>
                  <a:pt x="221" y="252"/>
                  <a:pt x="221" y="252"/>
                  <a:pt x="221" y="252"/>
                </a:cubicBezTo>
                <a:cubicBezTo>
                  <a:pt x="225" y="249"/>
                  <a:pt x="225" y="249"/>
                  <a:pt x="225" y="249"/>
                </a:cubicBezTo>
                <a:cubicBezTo>
                  <a:pt x="227" y="249"/>
                  <a:pt x="227" y="249"/>
                  <a:pt x="227" y="249"/>
                </a:cubicBezTo>
                <a:cubicBezTo>
                  <a:pt x="229" y="249"/>
                  <a:pt x="247" y="248"/>
                  <a:pt x="262" y="247"/>
                </a:cubicBezTo>
                <a:cubicBezTo>
                  <a:pt x="275" y="237"/>
                  <a:pt x="272" y="227"/>
                  <a:pt x="269" y="220"/>
                </a:cubicBezTo>
                <a:cubicBezTo>
                  <a:pt x="253" y="219"/>
                  <a:pt x="232" y="218"/>
                  <a:pt x="230" y="218"/>
                </a:cubicBezTo>
                <a:lnTo>
                  <a:pt x="228" y="21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620"/>
          <p:cNvSpPr>
            <a:spLocks/>
          </p:cNvSpPr>
          <p:nvPr/>
        </p:nvSpPr>
        <p:spPr bwMode="auto">
          <a:xfrm>
            <a:off x="3984308" y="3779837"/>
            <a:ext cx="14288" cy="0"/>
          </a:xfrm>
          <a:custGeom>
            <a:avLst/>
            <a:gdLst>
              <a:gd name="T0" fmla="*/ 0 w 11"/>
              <a:gd name="T1" fmla="*/ 11 w 11"/>
              <a:gd name="T2" fmla="*/ 0 w 11"/>
            </a:gdLst>
            <a:ahLst/>
            <a:cxnLst>
              <a:cxn ang="0">
                <a:pos x="T0" y="0"/>
              </a:cxn>
              <a:cxn ang="0">
                <a:pos x="T1" y="0"/>
              </a:cxn>
              <a:cxn ang="0">
                <a:pos x="T2" y="0"/>
              </a:cxn>
            </a:cxnLst>
            <a:rect l="0" t="0" r="r" b="b"/>
            <a:pathLst>
              <a:path w="11">
                <a:moveTo>
                  <a:pt x="0" y="0"/>
                </a:moveTo>
                <a:cubicBezTo>
                  <a:pt x="3" y="0"/>
                  <a:pt x="7" y="0"/>
                  <a:pt x="11" y="0"/>
                </a:cubicBezTo>
                <a:cubicBezTo>
                  <a:pt x="8" y="0"/>
                  <a:pt x="4" y="0"/>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621"/>
          <p:cNvSpPr>
            <a:spLocks/>
          </p:cNvSpPr>
          <p:nvPr/>
        </p:nvSpPr>
        <p:spPr bwMode="auto">
          <a:xfrm>
            <a:off x="3879533" y="3579812"/>
            <a:ext cx="357188" cy="342900"/>
          </a:xfrm>
          <a:custGeom>
            <a:avLst/>
            <a:gdLst>
              <a:gd name="T0" fmla="*/ 80 w 308"/>
              <a:gd name="T1" fmla="*/ 78 h 296"/>
              <a:gd name="T2" fmla="*/ 84 w 308"/>
              <a:gd name="T3" fmla="*/ 81 h 296"/>
              <a:gd name="T4" fmla="*/ 80 w 308"/>
              <a:gd name="T5" fmla="*/ 84 h 296"/>
              <a:gd name="T6" fmla="*/ 78 w 308"/>
              <a:gd name="T7" fmla="*/ 84 h 296"/>
              <a:gd name="T8" fmla="*/ 30 w 308"/>
              <a:gd name="T9" fmla="*/ 87 h 296"/>
              <a:gd name="T10" fmla="*/ 20 w 308"/>
              <a:gd name="T11" fmla="*/ 120 h 296"/>
              <a:gd name="T12" fmla="*/ 24 w 308"/>
              <a:gd name="T13" fmla="*/ 120 h 296"/>
              <a:gd name="T14" fmla="*/ 24 w 308"/>
              <a:gd name="T15" fmla="*/ 120 h 296"/>
              <a:gd name="T16" fmla="*/ 24 w 308"/>
              <a:gd name="T17" fmla="*/ 120 h 296"/>
              <a:gd name="T18" fmla="*/ 79 w 308"/>
              <a:gd name="T19" fmla="*/ 122 h 296"/>
              <a:gd name="T20" fmla="*/ 81 w 308"/>
              <a:gd name="T21" fmla="*/ 122 h 296"/>
              <a:gd name="T22" fmla="*/ 86 w 308"/>
              <a:gd name="T23" fmla="*/ 125 h 296"/>
              <a:gd name="T24" fmla="*/ 82 w 308"/>
              <a:gd name="T25" fmla="*/ 128 h 296"/>
              <a:gd name="T26" fmla="*/ 79 w 308"/>
              <a:gd name="T27" fmla="*/ 128 h 296"/>
              <a:gd name="T28" fmla="*/ 24 w 308"/>
              <a:gd name="T29" fmla="*/ 132 h 296"/>
              <a:gd name="T30" fmla="*/ 15 w 308"/>
              <a:gd name="T31" fmla="*/ 132 h 296"/>
              <a:gd name="T32" fmla="*/ 15 w 308"/>
              <a:gd name="T33" fmla="*/ 132 h 296"/>
              <a:gd name="T34" fmla="*/ 12 w 308"/>
              <a:gd name="T35" fmla="*/ 163 h 296"/>
              <a:gd name="T36" fmla="*/ 94 w 308"/>
              <a:gd name="T37" fmla="*/ 172 h 296"/>
              <a:gd name="T38" fmla="*/ 95 w 308"/>
              <a:gd name="T39" fmla="*/ 172 h 296"/>
              <a:gd name="T40" fmla="*/ 95 w 308"/>
              <a:gd name="T41" fmla="*/ 172 h 296"/>
              <a:gd name="T42" fmla="*/ 91 w 308"/>
              <a:gd name="T43" fmla="*/ 172 h 296"/>
              <a:gd name="T44" fmla="*/ 102 w 308"/>
              <a:gd name="T45" fmla="*/ 172 h 296"/>
              <a:gd name="T46" fmla="*/ 142 w 308"/>
              <a:gd name="T47" fmla="*/ 173 h 296"/>
              <a:gd name="T48" fmla="*/ 143 w 308"/>
              <a:gd name="T49" fmla="*/ 173 h 296"/>
              <a:gd name="T50" fmla="*/ 148 w 308"/>
              <a:gd name="T51" fmla="*/ 175 h 296"/>
              <a:gd name="T52" fmla="*/ 143 w 308"/>
              <a:gd name="T53" fmla="*/ 176 h 296"/>
              <a:gd name="T54" fmla="*/ 142 w 308"/>
              <a:gd name="T55" fmla="*/ 176 h 296"/>
              <a:gd name="T56" fmla="*/ 129 w 308"/>
              <a:gd name="T57" fmla="*/ 177 h 296"/>
              <a:gd name="T58" fmla="*/ 115 w 308"/>
              <a:gd name="T59" fmla="*/ 238 h 296"/>
              <a:gd name="T60" fmla="*/ 129 w 308"/>
              <a:gd name="T61" fmla="*/ 296 h 296"/>
              <a:gd name="T62" fmla="*/ 207 w 308"/>
              <a:gd name="T63" fmla="*/ 169 h 296"/>
              <a:gd name="T64" fmla="*/ 250 w 308"/>
              <a:gd name="T65" fmla="*/ 150 h 296"/>
              <a:gd name="T66" fmla="*/ 255 w 308"/>
              <a:gd name="T67" fmla="*/ 21 h 296"/>
              <a:gd name="T68" fmla="*/ 209 w 308"/>
              <a:gd name="T69" fmla="*/ 21 h 296"/>
              <a:gd name="T70" fmla="*/ 76 w 308"/>
              <a:gd name="T71" fmla="*/ 10 h 296"/>
              <a:gd name="T72" fmla="*/ 53 w 308"/>
              <a:gd name="T73" fmla="*/ 40 h 296"/>
              <a:gd name="T74" fmla="*/ 80 w 308"/>
              <a:gd name="T75" fmla="*/ 41 h 296"/>
              <a:gd name="T76" fmla="*/ 83 w 308"/>
              <a:gd name="T77" fmla="*/ 41 h 296"/>
              <a:gd name="T78" fmla="*/ 87 w 308"/>
              <a:gd name="T79" fmla="*/ 44 h 296"/>
              <a:gd name="T80" fmla="*/ 83 w 308"/>
              <a:gd name="T81" fmla="*/ 47 h 296"/>
              <a:gd name="T82" fmla="*/ 81 w 308"/>
              <a:gd name="T83" fmla="*/ 47 h 296"/>
              <a:gd name="T84" fmla="*/ 46 w 308"/>
              <a:gd name="T85" fmla="*/ 49 h 296"/>
              <a:gd name="T86" fmla="*/ 39 w 308"/>
              <a:gd name="T87" fmla="*/ 76 h 296"/>
              <a:gd name="T88" fmla="*/ 77 w 308"/>
              <a:gd name="T89" fmla="*/ 78 h 296"/>
              <a:gd name="T90" fmla="*/ 80 w 308"/>
              <a:gd name="T91" fmla="*/ 7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8" h="296">
                <a:moveTo>
                  <a:pt x="80" y="78"/>
                </a:moveTo>
                <a:cubicBezTo>
                  <a:pt x="84" y="81"/>
                  <a:pt x="84" y="81"/>
                  <a:pt x="84" y="81"/>
                </a:cubicBezTo>
                <a:cubicBezTo>
                  <a:pt x="80" y="84"/>
                  <a:pt x="80" y="84"/>
                  <a:pt x="80" y="84"/>
                </a:cubicBezTo>
                <a:cubicBezTo>
                  <a:pt x="78" y="84"/>
                  <a:pt x="78" y="84"/>
                  <a:pt x="78" y="84"/>
                </a:cubicBezTo>
                <a:cubicBezTo>
                  <a:pt x="76" y="84"/>
                  <a:pt x="45" y="86"/>
                  <a:pt x="30" y="87"/>
                </a:cubicBezTo>
                <a:cubicBezTo>
                  <a:pt x="12" y="99"/>
                  <a:pt x="16" y="112"/>
                  <a:pt x="20" y="120"/>
                </a:cubicBezTo>
                <a:cubicBezTo>
                  <a:pt x="21" y="120"/>
                  <a:pt x="23" y="120"/>
                  <a:pt x="24" y="120"/>
                </a:cubicBezTo>
                <a:cubicBezTo>
                  <a:pt x="24" y="120"/>
                  <a:pt x="24" y="120"/>
                  <a:pt x="24" y="120"/>
                </a:cubicBezTo>
                <a:cubicBezTo>
                  <a:pt x="24" y="120"/>
                  <a:pt x="24" y="120"/>
                  <a:pt x="24" y="120"/>
                </a:cubicBezTo>
                <a:cubicBezTo>
                  <a:pt x="30" y="120"/>
                  <a:pt x="77" y="122"/>
                  <a:pt x="79" y="122"/>
                </a:cubicBezTo>
                <a:cubicBezTo>
                  <a:pt x="81" y="122"/>
                  <a:pt x="81" y="122"/>
                  <a:pt x="81" y="122"/>
                </a:cubicBezTo>
                <a:cubicBezTo>
                  <a:pt x="86" y="125"/>
                  <a:pt x="86" y="125"/>
                  <a:pt x="86" y="125"/>
                </a:cubicBezTo>
                <a:cubicBezTo>
                  <a:pt x="82" y="128"/>
                  <a:pt x="82" y="128"/>
                  <a:pt x="82" y="128"/>
                </a:cubicBezTo>
                <a:cubicBezTo>
                  <a:pt x="79" y="128"/>
                  <a:pt x="79" y="128"/>
                  <a:pt x="79" y="128"/>
                </a:cubicBezTo>
                <a:cubicBezTo>
                  <a:pt x="77" y="128"/>
                  <a:pt x="28" y="132"/>
                  <a:pt x="24" y="132"/>
                </a:cubicBezTo>
                <a:cubicBezTo>
                  <a:pt x="18" y="132"/>
                  <a:pt x="16" y="132"/>
                  <a:pt x="15" y="132"/>
                </a:cubicBezTo>
                <a:cubicBezTo>
                  <a:pt x="15" y="132"/>
                  <a:pt x="15" y="132"/>
                  <a:pt x="15" y="132"/>
                </a:cubicBezTo>
                <a:cubicBezTo>
                  <a:pt x="6" y="141"/>
                  <a:pt x="0" y="152"/>
                  <a:pt x="12" y="163"/>
                </a:cubicBezTo>
                <a:cubicBezTo>
                  <a:pt x="23" y="173"/>
                  <a:pt x="65" y="171"/>
                  <a:pt x="94" y="172"/>
                </a:cubicBezTo>
                <a:cubicBezTo>
                  <a:pt x="95" y="172"/>
                  <a:pt x="95" y="172"/>
                  <a:pt x="95" y="172"/>
                </a:cubicBezTo>
                <a:cubicBezTo>
                  <a:pt x="95" y="172"/>
                  <a:pt x="95" y="172"/>
                  <a:pt x="95" y="172"/>
                </a:cubicBezTo>
                <a:cubicBezTo>
                  <a:pt x="96" y="172"/>
                  <a:pt x="89" y="172"/>
                  <a:pt x="91" y="172"/>
                </a:cubicBezTo>
                <a:cubicBezTo>
                  <a:pt x="95" y="172"/>
                  <a:pt x="99" y="172"/>
                  <a:pt x="102" y="172"/>
                </a:cubicBezTo>
                <a:cubicBezTo>
                  <a:pt x="116" y="173"/>
                  <a:pt x="141" y="173"/>
                  <a:pt x="142" y="173"/>
                </a:cubicBezTo>
                <a:cubicBezTo>
                  <a:pt x="143" y="173"/>
                  <a:pt x="143" y="173"/>
                  <a:pt x="143" y="173"/>
                </a:cubicBezTo>
                <a:cubicBezTo>
                  <a:pt x="148" y="175"/>
                  <a:pt x="148" y="175"/>
                  <a:pt x="148" y="175"/>
                </a:cubicBezTo>
                <a:cubicBezTo>
                  <a:pt x="143" y="176"/>
                  <a:pt x="143" y="176"/>
                  <a:pt x="143" y="176"/>
                </a:cubicBezTo>
                <a:cubicBezTo>
                  <a:pt x="142" y="176"/>
                  <a:pt x="142" y="176"/>
                  <a:pt x="142" y="176"/>
                </a:cubicBezTo>
                <a:cubicBezTo>
                  <a:pt x="142" y="176"/>
                  <a:pt x="139" y="176"/>
                  <a:pt x="129" y="177"/>
                </a:cubicBezTo>
                <a:cubicBezTo>
                  <a:pt x="143" y="206"/>
                  <a:pt x="119" y="223"/>
                  <a:pt x="115" y="238"/>
                </a:cubicBezTo>
                <a:cubicBezTo>
                  <a:pt x="101" y="291"/>
                  <a:pt x="129" y="296"/>
                  <a:pt x="129" y="296"/>
                </a:cubicBezTo>
                <a:cubicBezTo>
                  <a:pt x="129" y="296"/>
                  <a:pt x="200" y="200"/>
                  <a:pt x="207" y="169"/>
                </a:cubicBezTo>
                <a:cubicBezTo>
                  <a:pt x="212" y="148"/>
                  <a:pt x="240" y="150"/>
                  <a:pt x="250" y="150"/>
                </a:cubicBezTo>
                <a:cubicBezTo>
                  <a:pt x="298" y="152"/>
                  <a:pt x="308" y="31"/>
                  <a:pt x="255" y="21"/>
                </a:cubicBezTo>
                <a:cubicBezTo>
                  <a:pt x="244" y="19"/>
                  <a:pt x="232" y="31"/>
                  <a:pt x="209" y="21"/>
                </a:cubicBezTo>
                <a:cubicBezTo>
                  <a:pt x="159" y="0"/>
                  <a:pt x="116" y="9"/>
                  <a:pt x="76" y="10"/>
                </a:cubicBezTo>
                <a:cubicBezTo>
                  <a:pt x="49" y="11"/>
                  <a:pt x="51" y="30"/>
                  <a:pt x="53" y="40"/>
                </a:cubicBezTo>
                <a:cubicBezTo>
                  <a:pt x="66" y="40"/>
                  <a:pt x="79" y="41"/>
                  <a:pt x="80" y="41"/>
                </a:cubicBezTo>
                <a:cubicBezTo>
                  <a:pt x="83" y="41"/>
                  <a:pt x="83" y="41"/>
                  <a:pt x="83" y="41"/>
                </a:cubicBezTo>
                <a:cubicBezTo>
                  <a:pt x="87" y="44"/>
                  <a:pt x="87" y="44"/>
                  <a:pt x="87" y="44"/>
                </a:cubicBezTo>
                <a:cubicBezTo>
                  <a:pt x="83" y="47"/>
                  <a:pt x="83" y="47"/>
                  <a:pt x="83" y="47"/>
                </a:cubicBezTo>
                <a:cubicBezTo>
                  <a:pt x="81" y="47"/>
                  <a:pt x="81" y="47"/>
                  <a:pt x="81" y="47"/>
                </a:cubicBezTo>
                <a:cubicBezTo>
                  <a:pt x="79" y="47"/>
                  <a:pt x="61" y="48"/>
                  <a:pt x="46" y="49"/>
                </a:cubicBezTo>
                <a:cubicBezTo>
                  <a:pt x="32" y="59"/>
                  <a:pt x="36" y="69"/>
                  <a:pt x="39" y="76"/>
                </a:cubicBezTo>
                <a:cubicBezTo>
                  <a:pt x="55" y="77"/>
                  <a:pt x="76" y="78"/>
                  <a:pt x="77" y="78"/>
                </a:cubicBezTo>
                <a:lnTo>
                  <a:pt x="80" y="7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622"/>
          <p:cNvSpPr>
            <a:spLocks/>
          </p:cNvSpPr>
          <p:nvPr/>
        </p:nvSpPr>
        <p:spPr bwMode="auto">
          <a:xfrm>
            <a:off x="4582796" y="3719512"/>
            <a:ext cx="53975" cy="174625"/>
          </a:xfrm>
          <a:custGeom>
            <a:avLst/>
            <a:gdLst>
              <a:gd name="T0" fmla="*/ 38 w 47"/>
              <a:gd name="T1" fmla="*/ 36 h 151"/>
              <a:gd name="T2" fmla="*/ 46 w 47"/>
              <a:gd name="T3" fmla="*/ 0 h 151"/>
              <a:gd name="T4" fmla="*/ 17 w 47"/>
              <a:gd name="T5" fmla="*/ 0 h 151"/>
              <a:gd name="T6" fmla="*/ 0 w 47"/>
              <a:gd name="T7" fmla="*/ 53 h 151"/>
              <a:gd name="T8" fmla="*/ 0 w 47"/>
              <a:gd name="T9" fmla="*/ 98 h 151"/>
              <a:gd name="T10" fmla="*/ 17 w 47"/>
              <a:gd name="T11" fmla="*/ 151 h 151"/>
              <a:gd name="T12" fmla="*/ 47 w 47"/>
              <a:gd name="T13" fmla="*/ 151 h 151"/>
              <a:gd name="T14" fmla="*/ 38 w 47"/>
              <a:gd name="T15" fmla="*/ 114 h 151"/>
              <a:gd name="T16" fmla="*/ 38 w 47"/>
              <a:gd name="T17" fmla="*/ 3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1">
                <a:moveTo>
                  <a:pt x="38" y="36"/>
                </a:moveTo>
                <a:cubicBezTo>
                  <a:pt x="38" y="27"/>
                  <a:pt x="41" y="13"/>
                  <a:pt x="46" y="0"/>
                </a:cubicBezTo>
                <a:cubicBezTo>
                  <a:pt x="17" y="0"/>
                  <a:pt x="17" y="0"/>
                  <a:pt x="17" y="0"/>
                </a:cubicBezTo>
                <a:cubicBezTo>
                  <a:pt x="8" y="0"/>
                  <a:pt x="0" y="39"/>
                  <a:pt x="0" y="53"/>
                </a:cubicBezTo>
                <a:cubicBezTo>
                  <a:pt x="0" y="98"/>
                  <a:pt x="0" y="98"/>
                  <a:pt x="0" y="98"/>
                </a:cubicBezTo>
                <a:cubicBezTo>
                  <a:pt x="0" y="112"/>
                  <a:pt x="8" y="151"/>
                  <a:pt x="17" y="151"/>
                </a:cubicBezTo>
                <a:cubicBezTo>
                  <a:pt x="47" y="151"/>
                  <a:pt x="47" y="151"/>
                  <a:pt x="47" y="151"/>
                </a:cubicBezTo>
                <a:cubicBezTo>
                  <a:pt x="41" y="137"/>
                  <a:pt x="38" y="123"/>
                  <a:pt x="38" y="114"/>
                </a:cubicBezTo>
                <a:lnTo>
                  <a:pt x="38" y="3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623"/>
          <p:cNvSpPr>
            <a:spLocks/>
          </p:cNvSpPr>
          <p:nvPr/>
        </p:nvSpPr>
        <p:spPr bwMode="auto">
          <a:xfrm>
            <a:off x="4646296" y="3587749"/>
            <a:ext cx="209550" cy="334963"/>
          </a:xfrm>
          <a:custGeom>
            <a:avLst/>
            <a:gdLst>
              <a:gd name="T0" fmla="*/ 17 w 180"/>
              <a:gd name="T1" fmla="*/ 100 h 289"/>
              <a:gd name="T2" fmla="*/ 0 w 180"/>
              <a:gd name="T3" fmla="*/ 149 h 289"/>
              <a:gd name="T4" fmla="*/ 0 w 180"/>
              <a:gd name="T5" fmla="*/ 227 h 289"/>
              <a:gd name="T6" fmla="*/ 36 w 180"/>
              <a:gd name="T7" fmla="*/ 289 h 289"/>
              <a:gd name="T8" fmla="*/ 131 w 180"/>
              <a:gd name="T9" fmla="*/ 289 h 289"/>
              <a:gd name="T10" fmla="*/ 166 w 180"/>
              <a:gd name="T11" fmla="*/ 255 h 289"/>
              <a:gd name="T12" fmla="*/ 167 w 180"/>
              <a:gd name="T13" fmla="*/ 253 h 289"/>
              <a:gd name="T14" fmla="*/ 94 w 180"/>
              <a:gd name="T15" fmla="*/ 253 h 289"/>
              <a:gd name="T16" fmla="*/ 82 w 180"/>
              <a:gd name="T17" fmla="*/ 241 h 289"/>
              <a:gd name="T18" fmla="*/ 94 w 180"/>
              <a:gd name="T19" fmla="*/ 230 h 289"/>
              <a:gd name="T20" fmla="*/ 169 w 180"/>
              <a:gd name="T21" fmla="*/ 230 h 289"/>
              <a:gd name="T22" fmla="*/ 172 w 180"/>
              <a:gd name="T23" fmla="*/ 199 h 289"/>
              <a:gd name="T24" fmla="*/ 94 w 180"/>
              <a:gd name="T25" fmla="*/ 199 h 289"/>
              <a:gd name="T26" fmla="*/ 82 w 180"/>
              <a:gd name="T27" fmla="*/ 188 h 289"/>
              <a:gd name="T28" fmla="*/ 94 w 180"/>
              <a:gd name="T29" fmla="*/ 177 h 289"/>
              <a:gd name="T30" fmla="*/ 175 w 180"/>
              <a:gd name="T31" fmla="*/ 177 h 289"/>
              <a:gd name="T32" fmla="*/ 178 w 180"/>
              <a:gd name="T33" fmla="*/ 146 h 289"/>
              <a:gd name="T34" fmla="*/ 94 w 180"/>
              <a:gd name="T35" fmla="*/ 146 h 289"/>
              <a:gd name="T36" fmla="*/ 82 w 180"/>
              <a:gd name="T37" fmla="*/ 135 h 289"/>
              <a:gd name="T38" fmla="*/ 94 w 180"/>
              <a:gd name="T39" fmla="*/ 124 h 289"/>
              <a:gd name="T40" fmla="*/ 180 w 180"/>
              <a:gd name="T41" fmla="*/ 124 h 289"/>
              <a:gd name="T42" fmla="*/ 180 w 180"/>
              <a:gd name="T43" fmla="*/ 121 h 289"/>
              <a:gd name="T44" fmla="*/ 145 w 180"/>
              <a:gd name="T45" fmla="*/ 87 h 289"/>
              <a:gd name="T46" fmla="*/ 82 w 180"/>
              <a:gd name="T47" fmla="*/ 87 h 289"/>
              <a:gd name="T48" fmla="*/ 84 w 180"/>
              <a:gd name="T49" fmla="*/ 71 h 289"/>
              <a:gd name="T50" fmla="*/ 90 w 180"/>
              <a:gd name="T51" fmla="*/ 38 h 289"/>
              <a:gd name="T52" fmla="*/ 64 w 180"/>
              <a:gd name="T53" fmla="*/ 2 h 289"/>
              <a:gd name="T54" fmla="*/ 29 w 180"/>
              <a:gd name="T55" fmla="*/ 28 h 289"/>
              <a:gd name="T56" fmla="*/ 21 w 180"/>
              <a:gd name="T57" fmla="*/ 74 h 289"/>
              <a:gd name="T58" fmla="*/ 17 w 180"/>
              <a:gd name="T59" fmla="*/ 10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0" h="289">
                <a:moveTo>
                  <a:pt x="17" y="100"/>
                </a:moveTo>
                <a:cubicBezTo>
                  <a:pt x="7" y="114"/>
                  <a:pt x="0" y="137"/>
                  <a:pt x="0" y="149"/>
                </a:cubicBezTo>
                <a:cubicBezTo>
                  <a:pt x="0" y="227"/>
                  <a:pt x="0" y="227"/>
                  <a:pt x="0" y="227"/>
                </a:cubicBezTo>
                <a:cubicBezTo>
                  <a:pt x="0" y="246"/>
                  <a:pt x="16" y="289"/>
                  <a:pt x="36" y="289"/>
                </a:cubicBezTo>
                <a:cubicBezTo>
                  <a:pt x="131" y="289"/>
                  <a:pt x="131" y="289"/>
                  <a:pt x="131" y="289"/>
                </a:cubicBezTo>
                <a:cubicBezTo>
                  <a:pt x="150" y="289"/>
                  <a:pt x="166" y="274"/>
                  <a:pt x="166" y="255"/>
                </a:cubicBezTo>
                <a:cubicBezTo>
                  <a:pt x="167" y="253"/>
                  <a:pt x="167" y="253"/>
                  <a:pt x="167" y="253"/>
                </a:cubicBezTo>
                <a:cubicBezTo>
                  <a:pt x="94" y="253"/>
                  <a:pt x="94" y="253"/>
                  <a:pt x="94" y="253"/>
                </a:cubicBezTo>
                <a:cubicBezTo>
                  <a:pt x="87" y="253"/>
                  <a:pt x="82" y="248"/>
                  <a:pt x="82" y="241"/>
                </a:cubicBezTo>
                <a:cubicBezTo>
                  <a:pt x="82" y="235"/>
                  <a:pt x="87" y="230"/>
                  <a:pt x="94" y="230"/>
                </a:cubicBezTo>
                <a:cubicBezTo>
                  <a:pt x="169" y="230"/>
                  <a:pt x="169" y="230"/>
                  <a:pt x="169" y="230"/>
                </a:cubicBezTo>
                <a:cubicBezTo>
                  <a:pt x="172" y="199"/>
                  <a:pt x="172" y="199"/>
                  <a:pt x="172" y="199"/>
                </a:cubicBezTo>
                <a:cubicBezTo>
                  <a:pt x="94" y="199"/>
                  <a:pt x="94" y="199"/>
                  <a:pt x="94" y="199"/>
                </a:cubicBezTo>
                <a:cubicBezTo>
                  <a:pt x="87" y="199"/>
                  <a:pt x="82" y="194"/>
                  <a:pt x="82" y="188"/>
                </a:cubicBezTo>
                <a:cubicBezTo>
                  <a:pt x="82" y="182"/>
                  <a:pt x="87" y="177"/>
                  <a:pt x="94" y="177"/>
                </a:cubicBezTo>
                <a:cubicBezTo>
                  <a:pt x="175" y="177"/>
                  <a:pt x="175" y="177"/>
                  <a:pt x="175" y="177"/>
                </a:cubicBezTo>
                <a:cubicBezTo>
                  <a:pt x="178" y="146"/>
                  <a:pt x="178" y="146"/>
                  <a:pt x="178" y="146"/>
                </a:cubicBezTo>
                <a:cubicBezTo>
                  <a:pt x="94" y="146"/>
                  <a:pt x="94" y="146"/>
                  <a:pt x="94" y="146"/>
                </a:cubicBezTo>
                <a:cubicBezTo>
                  <a:pt x="87" y="146"/>
                  <a:pt x="82" y="141"/>
                  <a:pt x="82" y="135"/>
                </a:cubicBezTo>
                <a:cubicBezTo>
                  <a:pt x="82" y="129"/>
                  <a:pt x="87" y="124"/>
                  <a:pt x="94" y="124"/>
                </a:cubicBezTo>
                <a:cubicBezTo>
                  <a:pt x="180" y="124"/>
                  <a:pt x="180" y="124"/>
                  <a:pt x="180" y="124"/>
                </a:cubicBezTo>
                <a:cubicBezTo>
                  <a:pt x="180" y="121"/>
                  <a:pt x="180" y="121"/>
                  <a:pt x="180" y="121"/>
                </a:cubicBezTo>
                <a:cubicBezTo>
                  <a:pt x="180" y="102"/>
                  <a:pt x="164" y="87"/>
                  <a:pt x="145" y="87"/>
                </a:cubicBezTo>
                <a:cubicBezTo>
                  <a:pt x="82" y="87"/>
                  <a:pt x="82" y="87"/>
                  <a:pt x="82" y="87"/>
                </a:cubicBezTo>
                <a:cubicBezTo>
                  <a:pt x="84" y="71"/>
                  <a:pt x="84" y="71"/>
                  <a:pt x="84" y="71"/>
                </a:cubicBezTo>
                <a:cubicBezTo>
                  <a:pt x="90" y="38"/>
                  <a:pt x="90" y="38"/>
                  <a:pt x="90" y="38"/>
                </a:cubicBezTo>
                <a:cubicBezTo>
                  <a:pt x="92" y="21"/>
                  <a:pt x="81" y="5"/>
                  <a:pt x="64" y="2"/>
                </a:cubicBezTo>
                <a:cubicBezTo>
                  <a:pt x="47" y="0"/>
                  <a:pt x="32" y="11"/>
                  <a:pt x="29" y="28"/>
                </a:cubicBezTo>
                <a:cubicBezTo>
                  <a:pt x="21" y="74"/>
                  <a:pt x="21" y="74"/>
                  <a:pt x="21" y="74"/>
                </a:cubicBezTo>
                <a:lnTo>
                  <a:pt x="17" y="10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624"/>
          <p:cNvSpPr>
            <a:spLocks/>
          </p:cNvSpPr>
          <p:nvPr/>
        </p:nvSpPr>
        <p:spPr bwMode="auto">
          <a:xfrm>
            <a:off x="5468621" y="3619499"/>
            <a:ext cx="53975" cy="174625"/>
          </a:xfrm>
          <a:custGeom>
            <a:avLst/>
            <a:gdLst>
              <a:gd name="T0" fmla="*/ 9 w 47"/>
              <a:gd name="T1" fmla="*/ 115 h 151"/>
              <a:gd name="T2" fmla="*/ 1 w 47"/>
              <a:gd name="T3" fmla="*/ 151 h 151"/>
              <a:gd name="T4" fmla="*/ 30 w 47"/>
              <a:gd name="T5" fmla="*/ 151 h 151"/>
              <a:gd name="T6" fmla="*/ 47 w 47"/>
              <a:gd name="T7" fmla="*/ 98 h 151"/>
              <a:gd name="T8" fmla="*/ 47 w 47"/>
              <a:gd name="T9" fmla="*/ 53 h 151"/>
              <a:gd name="T10" fmla="*/ 30 w 47"/>
              <a:gd name="T11" fmla="*/ 0 h 151"/>
              <a:gd name="T12" fmla="*/ 0 w 47"/>
              <a:gd name="T13" fmla="*/ 0 h 151"/>
              <a:gd name="T14" fmla="*/ 9 w 47"/>
              <a:gd name="T15" fmla="*/ 36 h 151"/>
              <a:gd name="T16" fmla="*/ 9 w 47"/>
              <a:gd name="T17" fmla="*/ 1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1">
                <a:moveTo>
                  <a:pt x="9" y="115"/>
                </a:moveTo>
                <a:cubicBezTo>
                  <a:pt x="9" y="124"/>
                  <a:pt x="6" y="137"/>
                  <a:pt x="1" y="151"/>
                </a:cubicBezTo>
                <a:cubicBezTo>
                  <a:pt x="30" y="151"/>
                  <a:pt x="30" y="151"/>
                  <a:pt x="30" y="151"/>
                </a:cubicBezTo>
                <a:cubicBezTo>
                  <a:pt x="39" y="151"/>
                  <a:pt x="47" y="112"/>
                  <a:pt x="47" y="98"/>
                </a:cubicBezTo>
                <a:cubicBezTo>
                  <a:pt x="47" y="53"/>
                  <a:pt x="47" y="53"/>
                  <a:pt x="47" y="53"/>
                </a:cubicBezTo>
                <a:cubicBezTo>
                  <a:pt x="47" y="39"/>
                  <a:pt x="39" y="0"/>
                  <a:pt x="30" y="0"/>
                </a:cubicBezTo>
                <a:cubicBezTo>
                  <a:pt x="0" y="0"/>
                  <a:pt x="0" y="0"/>
                  <a:pt x="0" y="0"/>
                </a:cubicBezTo>
                <a:cubicBezTo>
                  <a:pt x="6" y="14"/>
                  <a:pt x="9" y="28"/>
                  <a:pt x="9" y="36"/>
                </a:cubicBezTo>
                <a:lnTo>
                  <a:pt x="9" y="11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625"/>
          <p:cNvSpPr>
            <a:spLocks/>
          </p:cNvSpPr>
          <p:nvPr/>
        </p:nvSpPr>
        <p:spPr bwMode="auto">
          <a:xfrm>
            <a:off x="5251133" y="3590924"/>
            <a:ext cx="207963" cy="334963"/>
          </a:xfrm>
          <a:custGeom>
            <a:avLst/>
            <a:gdLst>
              <a:gd name="T0" fmla="*/ 163 w 180"/>
              <a:gd name="T1" fmla="*/ 189 h 289"/>
              <a:gd name="T2" fmla="*/ 180 w 180"/>
              <a:gd name="T3" fmla="*/ 140 h 289"/>
              <a:gd name="T4" fmla="*/ 180 w 180"/>
              <a:gd name="T5" fmla="*/ 61 h 289"/>
              <a:gd name="T6" fmla="*/ 144 w 180"/>
              <a:gd name="T7" fmla="*/ 0 h 289"/>
              <a:gd name="T8" fmla="*/ 49 w 180"/>
              <a:gd name="T9" fmla="*/ 0 h 289"/>
              <a:gd name="T10" fmla="*/ 14 w 180"/>
              <a:gd name="T11" fmla="*/ 33 h 289"/>
              <a:gd name="T12" fmla="*/ 13 w 180"/>
              <a:gd name="T13" fmla="*/ 36 h 289"/>
              <a:gd name="T14" fmla="*/ 86 w 180"/>
              <a:gd name="T15" fmla="*/ 36 h 289"/>
              <a:gd name="T16" fmla="*/ 98 w 180"/>
              <a:gd name="T17" fmla="*/ 47 h 289"/>
              <a:gd name="T18" fmla="*/ 86 w 180"/>
              <a:gd name="T19" fmla="*/ 59 h 289"/>
              <a:gd name="T20" fmla="*/ 11 w 180"/>
              <a:gd name="T21" fmla="*/ 59 h 289"/>
              <a:gd name="T22" fmla="*/ 8 w 180"/>
              <a:gd name="T23" fmla="*/ 89 h 289"/>
              <a:gd name="T24" fmla="*/ 86 w 180"/>
              <a:gd name="T25" fmla="*/ 89 h 289"/>
              <a:gd name="T26" fmla="*/ 98 w 180"/>
              <a:gd name="T27" fmla="*/ 101 h 289"/>
              <a:gd name="T28" fmla="*/ 86 w 180"/>
              <a:gd name="T29" fmla="*/ 112 h 289"/>
              <a:gd name="T30" fmla="*/ 5 w 180"/>
              <a:gd name="T31" fmla="*/ 112 h 289"/>
              <a:gd name="T32" fmla="*/ 2 w 180"/>
              <a:gd name="T33" fmla="*/ 143 h 289"/>
              <a:gd name="T34" fmla="*/ 86 w 180"/>
              <a:gd name="T35" fmla="*/ 143 h 289"/>
              <a:gd name="T36" fmla="*/ 98 w 180"/>
              <a:gd name="T37" fmla="*/ 154 h 289"/>
              <a:gd name="T38" fmla="*/ 86 w 180"/>
              <a:gd name="T39" fmla="*/ 165 h 289"/>
              <a:gd name="T40" fmla="*/ 0 w 180"/>
              <a:gd name="T41" fmla="*/ 165 h 289"/>
              <a:gd name="T42" fmla="*/ 0 w 180"/>
              <a:gd name="T43" fmla="*/ 168 h 289"/>
              <a:gd name="T44" fmla="*/ 35 w 180"/>
              <a:gd name="T45" fmla="*/ 201 h 289"/>
              <a:gd name="T46" fmla="*/ 98 w 180"/>
              <a:gd name="T47" fmla="*/ 201 h 289"/>
              <a:gd name="T48" fmla="*/ 96 w 180"/>
              <a:gd name="T49" fmla="*/ 218 h 289"/>
              <a:gd name="T50" fmla="*/ 90 w 180"/>
              <a:gd name="T51" fmla="*/ 251 h 289"/>
              <a:gd name="T52" fmla="*/ 116 w 180"/>
              <a:gd name="T53" fmla="*/ 287 h 289"/>
              <a:gd name="T54" fmla="*/ 151 w 180"/>
              <a:gd name="T55" fmla="*/ 261 h 289"/>
              <a:gd name="T56" fmla="*/ 159 w 180"/>
              <a:gd name="T57" fmla="*/ 215 h 289"/>
              <a:gd name="T58" fmla="*/ 163 w 180"/>
              <a:gd name="T59" fmla="*/ 18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0" h="289">
                <a:moveTo>
                  <a:pt x="163" y="189"/>
                </a:moveTo>
                <a:cubicBezTo>
                  <a:pt x="173" y="175"/>
                  <a:pt x="180" y="152"/>
                  <a:pt x="180" y="140"/>
                </a:cubicBezTo>
                <a:cubicBezTo>
                  <a:pt x="180" y="61"/>
                  <a:pt x="180" y="61"/>
                  <a:pt x="180" y="61"/>
                </a:cubicBezTo>
                <a:cubicBezTo>
                  <a:pt x="180" y="43"/>
                  <a:pt x="164" y="0"/>
                  <a:pt x="144" y="0"/>
                </a:cubicBezTo>
                <a:cubicBezTo>
                  <a:pt x="49" y="0"/>
                  <a:pt x="49" y="0"/>
                  <a:pt x="49" y="0"/>
                </a:cubicBezTo>
                <a:cubicBezTo>
                  <a:pt x="30" y="0"/>
                  <a:pt x="14" y="15"/>
                  <a:pt x="14" y="33"/>
                </a:cubicBezTo>
                <a:cubicBezTo>
                  <a:pt x="13" y="36"/>
                  <a:pt x="13" y="36"/>
                  <a:pt x="13" y="36"/>
                </a:cubicBezTo>
                <a:cubicBezTo>
                  <a:pt x="86" y="36"/>
                  <a:pt x="86" y="36"/>
                  <a:pt x="86" y="36"/>
                </a:cubicBezTo>
                <a:cubicBezTo>
                  <a:pt x="93" y="36"/>
                  <a:pt x="98" y="41"/>
                  <a:pt x="98" y="47"/>
                </a:cubicBezTo>
                <a:cubicBezTo>
                  <a:pt x="98" y="54"/>
                  <a:pt x="93" y="59"/>
                  <a:pt x="86" y="59"/>
                </a:cubicBezTo>
                <a:cubicBezTo>
                  <a:pt x="11" y="59"/>
                  <a:pt x="11" y="59"/>
                  <a:pt x="11" y="59"/>
                </a:cubicBezTo>
                <a:cubicBezTo>
                  <a:pt x="8" y="89"/>
                  <a:pt x="8" y="89"/>
                  <a:pt x="8" y="89"/>
                </a:cubicBezTo>
                <a:cubicBezTo>
                  <a:pt x="86" y="89"/>
                  <a:pt x="86" y="89"/>
                  <a:pt x="86" y="89"/>
                </a:cubicBezTo>
                <a:cubicBezTo>
                  <a:pt x="93" y="89"/>
                  <a:pt x="98" y="94"/>
                  <a:pt x="98" y="101"/>
                </a:cubicBezTo>
                <a:cubicBezTo>
                  <a:pt x="98" y="107"/>
                  <a:pt x="93" y="112"/>
                  <a:pt x="86" y="112"/>
                </a:cubicBezTo>
                <a:cubicBezTo>
                  <a:pt x="5" y="112"/>
                  <a:pt x="5" y="112"/>
                  <a:pt x="5" y="112"/>
                </a:cubicBezTo>
                <a:cubicBezTo>
                  <a:pt x="2" y="143"/>
                  <a:pt x="2" y="143"/>
                  <a:pt x="2" y="143"/>
                </a:cubicBezTo>
                <a:cubicBezTo>
                  <a:pt x="86" y="143"/>
                  <a:pt x="86" y="143"/>
                  <a:pt x="86" y="143"/>
                </a:cubicBezTo>
                <a:cubicBezTo>
                  <a:pt x="93" y="143"/>
                  <a:pt x="98" y="148"/>
                  <a:pt x="98" y="154"/>
                </a:cubicBezTo>
                <a:cubicBezTo>
                  <a:pt x="98" y="160"/>
                  <a:pt x="93" y="165"/>
                  <a:pt x="86" y="165"/>
                </a:cubicBezTo>
                <a:cubicBezTo>
                  <a:pt x="0" y="165"/>
                  <a:pt x="0" y="165"/>
                  <a:pt x="0" y="165"/>
                </a:cubicBezTo>
                <a:cubicBezTo>
                  <a:pt x="0" y="168"/>
                  <a:pt x="0" y="168"/>
                  <a:pt x="0" y="168"/>
                </a:cubicBezTo>
                <a:cubicBezTo>
                  <a:pt x="0" y="186"/>
                  <a:pt x="16" y="201"/>
                  <a:pt x="35" y="201"/>
                </a:cubicBezTo>
                <a:cubicBezTo>
                  <a:pt x="98" y="201"/>
                  <a:pt x="98" y="201"/>
                  <a:pt x="98" y="201"/>
                </a:cubicBezTo>
                <a:cubicBezTo>
                  <a:pt x="96" y="218"/>
                  <a:pt x="96" y="218"/>
                  <a:pt x="96" y="218"/>
                </a:cubicBezTo>
                <a:cubicBezTo>
                  <a:pt x="90" y="251"/>
                  <a:pt x="90" y="251"/>
                  <a:pt x="90" y="251"/>
                </a:cubicBezTo>
                <a:cubicBezTo>
                  <a:pt x="88" y="268"/>
                  <a:pt x="99" y="284"/>
                  <a:pt x="116" y="287"/>
                </a:cubicBezTo>
                <a:cubicBezTo>
                  <a:pt x="132" y="289"/>
                  <a:pt x="148" y="278"/>
                  <a:pt x="151" y="261"/>
                </a:cubicBezTo>
                <a:cubicBezTo>
                  <a:pt x="159" y="215"/>
                  <a:pt x="159" y="215"/>
                  <a:pt x="159" y="215"/>
                </a:cubicBezTo>
                <a:lnTo>
                  <a:pt x="163" y="18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632"/>
          <p:cNvSpPr>
            <a:spLocks noEditPoints="1"/>
          </p:cNvSpPr>
          <p:nvPr/>
        </p:nvSpPr>
        <p:spPr bwMode="auto">
          <a:xfrm>
            <a:off x="3881121" y="4922837"/>
            <a:ext cx="349250" cy="349250"/>
          </a:xfrm>
          <a:custGeom>
            <a:avLst/>
            <a:gdLst>
              <a:gd name="T0" fmla="*/ 271 w 301"/>
              <a:gd name="T1" fmla="*/ 165 h 301"/>
              <a:gd name="T2" fmla="*/ 219 w 301"/>
              <a:gd name="T3" fmla="*/ 143 h 301"/>
              <a:gd name="T4" fmla="*/ 204 w 301"/>
              <a:gd name="T5" fmla="*/ 117 h 301"/>
              <a:gd name="T6" fmla="*/ 136 w 301"/>
              <a:gd name="T7" fmla="*/ 113 h 301"/>
              <a:gd name="T8" fmla="*/ 74 w 301"/>
              <a:gd name="T9" fmla="*/ 52 h 301"/>
              <a:gd name="T10" fmla="*/ 66 w 301"/>
              <a:gd name="T11" fmla="*/ 28 h 301"/>
              <a:gd name="T12" fmla="*/ 49 w 301"/>
              <a:gd name="T13" fmla="*/ 11 h 301"/>
              <a:gd name="T14" fmla="*/ 11 w 301"/>
              <a:gd name="T15" fmla="*/ 11 h 301"/>
              <a:gd name="T16" fmla="*/ 11 w 301"/>
              <a:gd name="T17" fmla="*/ 49 h 301"/>
              <a:gd name="T18" fmla="*/ 28 w 301"/>
              <a:gd name="T19" fmla="*/ 66 h 301"/>
              <a:gd name="T20" fmla="*/ 52 w 301"/>
              <a:gd name="T21" fmla="*/ 74 h 301"/>
              <a:gd name="T22" fmla="*/ 113 w 301"/>
              <a:gd name="T23" fmla="*/ 136 h 301"/>
              <a:gd name="T24" fmla="*/ 117 w 301"/>
              <a:gd name="T25" fmla="*/ 204 h 301"/>
              <a:gd name="T26" fmla="*/ 143 w 301"/>
              <a:gd name="T27" fmla="*/ 219 h 301"/>
              <a:gd name="T28" fmla="*/ 165 w 301"/>
              <a:gd name="T29" fmla="*/ 271 h 301"/>
              <a:gd name="T30" fmla="*/ 265 w 301"/>
              <a:gd name="T31" fmla="*/ 265 h 301"/>
              <a:gd name="T32" fmla="*/ 271 w 301"/>
              <a:gd name="T33" fmla="*/ 165 h 301"/>
              <a:gd name="T34" fmla="*/ 181 w 301"/>
              <a:gd name="T35" fmla="*/ 181 h 301"/>
              <a:gd name="T36" fmla="*/ 148 w 301"/>
              <a:gd name="T37" fmla="*/ 181 h 301"/>
              <a:gd name="T38" fmla="*/ 141 w 301"/>
              <a:gd name="T39" fmla="*/ 164 h 301"/>
              <a:gd name="T40" fmla="*/ 148 w 301"/>
              <a:gd name="T41" fmla="*/ 148 h 301"/>
              <a:gd name="T42" fmla="*/ 164 w 301"/>
              <a:gd name="T43" fmla="*/ 141 h 301"/>
              <a:gd name="T44" fmla="*/ 181 w 301"/>
              <a:gd name="T45" fmla="*/ 148 h 301"/>
              <a:gd name="T46" fmla="*/ 181 w 301"/>
              <a:gd name="T47" fmla="*/ 18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1" h="301">
                <a:moveTo>
                  <a:pt x="271" y="165"/>
                </a:moveTo>
                <a:cubicBezTo>
                  <a:pt x="257" y="151"/>
                  <a:pt x="238" y="143"/>
                  <a:pt x="219" y="143"/>
                </a:cubicBezTo>
                <a:cubicBezTo>
                  <a:pt x="216" y="134"/>
                  <a:pt x="211" y="125"/>
                  <a:pt x="204" y="117"/>
                </a:cubicBezTo>
                <a:cubicBezTo>
                  <a:pt x="184" y="97"/>
                  <a:pt x="158" y="98"/>
                  <a:pt x="136" y="113"/>
                </a:cubicBezTo>
                <a:cubicBezTo>
                  <a:pt x="74" y="52"/>
                  <a:pt x="74" y="52"/>
                  <a:pt x="74" y="52"/>
                </a:cubicBezTo>
                <a:cubicBezTo>
                  <a:pt x="75" y="43"/>
                  <a:pt x="73" y="34"/>
                  <a:pt x="66" y="28"/>
                </a:cubicBezTo>
                <a:cubicBezTo>
                  <a:pt x="49" y="11"/>
                  <a:pt x="49" y="11"/>
                  <a:pt x="49" y="11"/>
                </a:cubicBezTo>
                <a:cubicBezTo>
                  <a:pt x="39" y="0"/>
                  <a:pt x="21" y="0"/>
                  <a:pt x="11" y="11"/>
                </a:cubicBezTo>
                <a:cubicBezTo>
                  <a:pt x="0" y="21"/>
                  <a:pt x="0" y="39"/>
                  <a:pt x="11" y="49"/>
                </a:cubicBezTo>
                <a:cubicBezTo>
                  <a:pt x="28" y="66"/>
                  <a:pt x="28" y="66"/>
                  <a:pt x="28" y="66"/>
                </a:cubicBezTo>
                <a:cubicBezTo>
                  <a:pt x="34" y="73"/>
                  <a:pt x="43" y="75"/>
                  <a:pt x="52" y="74"/>
                </a:cubicBezTo>
                <a:cubicBezTo>
                  <a:pt x="113" y="136"/>
                  <a:pt x="113" y="136"/>
                  <a:pt x="113" y="136"/>
                </a:cubicBezTo>
                <a:cubicBezTo>
                  <a:pt x="98" y="158"/>
                  <a:pt x="97" y="184"/>
                  <a:pt x="117" y="204"/>
                </a:cubicBezTo>
                <a:cubicBezTo>
                  <a:pt x="125" y="211"/>
                  <a:pt x="134" y="216"/>
                  <a:pt x="143" y="219"/>
                </a:cubicBezTo>
                <a:cubicBezTo>
                  <a:pt x="143" y="238"/>
                  <a:pt x="151" y="257"/>
                  <a:pt x="165" y="271"/>
                </a:cubicBezTo>
                <a:cubicBezTo>
                  <a:pt x="194" y="301"/>
                  <a:pt x="236" y="294"/>
                  <a:pt x="265" y="265"/>
                </a:cubicBezTo>
                <a:cubicBezTo>
                  <a:pt x="294" y="236"/>
                  <a:pt x="301" y="194"/>
                  <a:pt x="271" y="165"/>
                </a:cubicBezTo>
                <a:close/>
                <a:moveTo>
                  <a:pt x="181" y="181"/>
                </a:moveTo>
                <a:cubicBezTo>
                  <a:pt x="172" y="190"/>
                  <a:pt x="157" y="190"/>
                  <a:pt x="148" y="181"/>
                </a:cubicBezTo>
                <a:cubicBezTo>
                  <a:pt x="143" y="176"/>
                  <a:pt x="141" y="170"/>
                  <a:pt x="141" y="164"/>
                </a:cubicBezTo>
                <a:cubicBezTo>
                  <a:pt x="141" y="158"/>
                  <a:pt x="144" y="152"/>
                  <a:pt x="148" y="148"/>
                </a:cubicBezTo>
                <a:cubicBezTo>
                  <a:pt x="152" y="144"/>
                  <a:pt x="158" y="141"/>
                  <a:pt x="164" y="141"/>
                </a:cubicBezTo>
                <a:cubicBezTo>
                  <a:pt x="170" y="141"/>
                  <a:pt x="176" y="143"/>
                  <a:pt x="181" y="148"/>
                </a:cubicBezTo>
                <a:cubicBezTo>
                  <a:pt x="190" y="157"/>
                  <a:pt x="190" y="172"/>
                  <a:pt x="181" y="18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634"/>
          <p:cNvSpPr>
            <a:spLocks/>
          </p:cNvSpPr>
          <p:nvPr/>
        </p:nvSpPr>
        <p:spPr bwMode="auto">
          <a:xfrm>
            <a:off x="7965758" y="3590924"/>
            <a:ext cx="185738" cy="333375"/>
          </a:xfrm>
          <a:custGeom>
            <a:avLst/>
            <a:gdLst>
              <a:gd name="T0" fmla="*/ 116 w 160"/>
              <a:gd name="T1" fmla="*/ 188 h 288"/>
              <a:gd name="T2" fmla="*/ 149 w 160"/>
              <a:gd name="T3" fmla="*/ 95 h 288"/>
              <a:gd name="T4" fmla="*/ 149 w 160"/>
              <a:gd name="T5" fmla="*/ 95 h 288"/>
              <a:gd name="T6" fmla="*/ 149 w 160"/>
              <a:gd name="T7" fmla="*/ 95 h 288"/>
              <a:gd name="T8" fmla="*/ 149 w 160"/>
              <a:gd name="T9" fmla="*/ 95 h 288"/>
              <a:gd name="T10" fmla="*/ 62 w 160"/>
              <a:gd name="T11" fmla="*/ 95 h 288"/>
              <a:gd name="T12" fmla="*/ 94 w 160"/>
              <a:gd name="T13" fmla="*/ 0 h 288"/>
              <a:gd name="T14" fmla="*/ 45 w 160"/>
              <a:gd name="T15" fmla="*/ 0 h 288"/>
              <a:gd name="T16" fmla="*/ 0 w 160"/>
              <a:gd name="T17" fmla="*/ 128 h 288"/>
              <a:gd name="T18" fmla="*/ 0 w 160"/>
              <a:gd name="T19" fmla="*/ 128 h 288"/>
              <a:gd name="T20" fmla="*/ 0 w 160"/>
              <a:gd name="T21" fmla="*/ 128 h 288"/>
              <a:gd name="T22" fmla="*/ 0 w 160"/>
              <a:gd name="T23" fmla="*/ 128 h 288"/>
              <a:gd name="T24" fmla="*/ 87 w 160"/>
              <a:gd name="T25" fmla="*/ 128 h 288"/>
              <a:gd name="T26" fmla="*/ 66 w 160"/>
              <a:gd name="T27" fmla="*/ 188 h 288"/>
              <a:gd name="T28" fmla="*/ 25 w 160"/>
              <a:gd name="T29" fmla="*/ 188 h 288"/>
              <a:gd name="T30" fmla="*/ 63 w 160"/>
              <a:gd name="T31" fmla="*/ 288 h 288"/>
              <a:gd name="T32" fmla="*/ 160 w 160"/>
              <a:gd name="T33" fmla="*/ 188 h 288"/>
              <a:gd name="T34" fmla="*/ 116 w 160"/>
              <a:gd name="T35" fmla="*/ 1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0" h="288">
                <a:moveTo>
                  <a:pt x="116" y="188"/>
                </a:moveTo>
                <a:cubicBezTo>
                  <a:pt x="149" y="95"/>
                  <a:pt x="149" y="95"/>
                  <a:pt x="149" y="95"/>
                </a:cubicBezTo>
                <a:cubicBezTo>
                  <a:pt x="149" y="95"/>
                  <a:pt x="149" y="95"/>
                  <a:pt x="149" y="95"/>
                </a:cubicBezTo>
                <a:cubicBezTo>
                  <a:pt x="149" y="95"/>
                  <a:pt x="149" y="95"/>
                  <a:pt x="149" y="95"/>
                </a:cubicBezTo>
                <a:cubicBezTo>
                  <a:pt x="149" y="95"/>
                  <a:pt x="149" y="95"/>
                  <a:pt x="149" y="95"/>
                </a:cubicBezTo>
                <a:cubicBezTo>
                  <a:pt x="62" y="95"/>
                  <a:pt x="62" y="95"/>
                  <a:pt x="62" y="95"/>
                </a:cubicBezTo>
                <a:cubicBezTo>
                  <a:pt x="63" y="93"/>
                  <a:pt x="83" y="37"/>
                  <a:pt x="94" y="0"/>
                </a:cubicBezTo>
                <a:cubicBezTo>
                  <a:pt x="45" y="0"/>
                  <a:pt x="45" y="0"/>
                  <a:pt x="45" y="0"/>
                </a:cubicBezTo>
                <a:cubicBezTo>
                  <a:pt x="0" y="128"/>
                  <a:pt x="0" y="128"/>
                  <a:pt x="0" y="128"/>
                </a:cubicBezTo>
                <a:cubicBezTo>
                  <a:pt x="0" y="128"/>
                  <a:pt x="0" y="128"/>
                  <a:pt x="0" y="128"/>
                </a:cubicBezTo>
                <a:cubicBezTo>
                  <a:pt x="0" y="128"/>
                  <a:pt x="0" y="128"/>
                  <a:pt x="0" y="128"/>
                </a:cubicBezTo>
                <a:cubicBezTo>
                  <a:pt x="0" y="128"/>
                  <a:pt x="0" y="128"/>
                  <a:pt x="0" y="128"/>
                </a:cubicBezTo>
                <a:cubicBezTo>
                  <a:pt x="87" y="128"/>
                  <a:pt x="87" y="128"/>
                  <a:pt x="87" y="128"/>
                </a:cubicBezTo>
                <a:cubicBezTo>
                  <a:pt x="87" y="129"/>
                  <a:pt x="76" y="158"/>
                  <a:pt x="66" y="188"/>
                </a:cubicBezTo>
                <a:cubicBezTo>
                  <a:pt x="25" y="188"/>
                  <a:pt x="25" y="188"/>
                  <a:pt x="25" y="188"/>
                </a:cubicBezTo>
                <a:cubicBezTo>
                  <a:pt x="63" y="288"/>
                  <a:pt x="63" y="288"/>
                  <a:pt x="63" y="288"/>
                </a:cubicBezTo>
                <a:cubicBezTo>
                  <a:pt x="160" y="188"/>
                  <a:pt x="160" y="188"/>
                  <a:pt x="160" y="188"/>
                </a:cubicBezTo>
                <a:lnTo>
                  <a:pt x="116" y="18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635"/>
          <p:cNvSpPr>
            <a:spLocks/>
          </p:cNvSpPr>
          <p:nvPr/>
        </p:nvSpPr>
        <p:spPr bwMode="auto">
          <a:xfrm>
            <a:off x="7368858" y="3605212"/>
            <a:ext cx="190500" cy="303213"/>
          </a:xfrm>
          <a:custGeom>
            <a:avLst/>
            <a:gdLst>
              <a:gd name="T0" fmla="*/ 148 w 164"/>
              <a:gd name="T1" fmla="*/ 0 h 262"/>
              <a:gd name="T2" fmla="*/ 16 w 164"/>
              <a:gd name="T3" fmla="*/ 0 h 262"/>
              <a:gd name="T4" fmla="*/ 0 w 164"/>
              <a:gd name="T5" fmla="*/ 16 h 262"/>
              <a:gd name="T6" fmla="*/ 0 w 164"/>
              <a:gd name="T7" fmla="*/ 40 h 262"/>
              <a:gd name="T8" fmla="*/ 37 w 164"/>
              <a:gd name="T9" fmla="*/ 71 h 262"/>
              <a:gd name="T10" fmla="*/ 37 w 164"/>
              <a:gd name="T11" fmla="*/ 37 h 262"/>
              <a:gd name="T12" fmla="*/ 128 w 164"/>
              <a:gd name="T13" fmla="*/ 37 h 262"/>
              <a:gd name="T14" fmla="*/ 128 w 164"/>
              <a:gd name="T15" fmla="*/ 262 h 262"/>
              <a:gd name="T16" fmla="*/ 164 w 164"/>
              <a:gd name="T17" fmla="*/ 262 h 262"/>
              <a:gd name="T18" fmla="*/ 164 w 164"/>
              <a:gd name="T19" fmla="*/ 16 h 262"/>
              <a:gd name="T20" fmla="*/ 148 w 164"/>
              <a:gd name="T21"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4" h="262">
                <a:moveTo>
                  <a:pt x="148" y="0"/>
                </a:moveTo>
                <a:cubicBezTo>
                  <a:pt x="16" y="0"/>
                  <a:pt x="16" y="0"/>
                  <a:pt x="16" y="0"/>
                </a:cubicBezTo>
                <a:cubicBezTo>
                  <a:pt x="5" y="0"/>
                  <a:pt x="0" y="5"/>
                  <a:pt x="0" y="16"/>
                </a:cubicBezTo>
                <a:cubicBezTo>
                  <a:pt x="0" y="40"/>
                  <a:pt x="0" y="40"/>
                  <a:pt x="0" y="40"/>
                </a:cubicBezTo>
                <a:cubicBezTo>
                  <a:pt x="37" y="71"/>
                  <a:pt x="37" y="71"/>
                  <a:pt x="37" y="71"/>
                </a:cubicBezTo>
                <a:cubicBezTo>
                  <a:pt x="37" y="37"/>
                  <a:pt x="37" y="37"/>
                  <a:pt x="37" y="37"/>
                </a:cubicBezTo>
                <a:cubicBezTo>
                  <a:pt x="128" y="37"/>
                  <a:pt x="128" y="37"/>
                  <a:pt x="128" y="37"/>
                </a:cubicBezTo>
                <a:cubicBezTo>
                  <a:pt x="128" y="262"/>
                  <a:pt x="128" y="262"/>
                  <a:pt x="128" y="262"/>
                </a:cubicBezTo>
                <a:cubicBezTo>
                  <a:pt x="164" y="262"/>
                  <a:pt x="164" y="262"/>
                  <a:pt x="164" y="262"/>
                </a:cubicBezTo>
                <a:cubicBezTo>
                  <a:pt x="164" y="16"/>
                  <a:pt x="164" y="16"/>
                  <a:pt x="164" y="16"/>
                </a:cubicBezTo>
                <a:cubicBezTo>
                  <a:pt x="164" y="5"/>
                  <a:pt x="159" y="0"/>
                  <a:pt x="148"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636"/>
          <p:cNvSpPr>
            <a:spLocks/>
          </p:cNvSpPr>
          <p:nvPr/>
        </p:nvSpPr>
        <p:spPr bwMode="auto">
          <a:xfrm>
            <a:off x="7368858" y="3841749"/>
            <a:ext cx="42863" cy="66675"/>
          </a:xfrm>
          <a:custGeom>
            <a:avLst/>
            <a:gdLst>
              <a:gd name="T0" fmla="*/ 0 w 27"/>
              <a:gd name="T1" fmla="*/ 42 h 42"/>
              <a:gd name="T2" fmla="*/ 27 w 27"/>
              <a:gd name="T3" fmla="*/ 42 h 42"/>
              <a:gd name="T4" fmla="*/ 27 w 27"/>
              <a:gd name="T5" fmla="*/ 0 h 42"/>
              <a:gd name="T6" fmla="*/ 0 w 27"/>
              <a:gd name="T7" fmla="*/ 23 h 42"/>
              <a:gd name="T8" fmla="*/ 0 w 27"/>
              <a:gd name="T9" fmla="*/ 42 h 42"/>
            </a:gdLst>
            <a:ahLst/>
            <a:cxnLst>
              <a:cxn ang="0">
                <a:pos x="T0" y="T1"/>
              </a:cxn>
              <a:cxn ang="0">
                <a:pos x="T2" y="T3"/>
              </a:cxn>
              <a:cxn ang="0">
                <a:pos x="T4" y="T5"/>
              </a:cxn>
              <a:cxn ang="0">
                <a:pos x="T6" y="T7"/>
              </a:cxn>
              <a:cxn ang="0">
                <a:pos x="T8" y="T9"/>
              </a:cxn>
            </a:cxnLst>
            <a:rect l="0" t="0" r="r" b="b"/>
            <a:pathLst>
              <a:path w="27" h="42">
                <a:moveTo>
                  <a:pt x="0" y="42"/>
                </a:moveTo>
                <a:lnTo>
                  <a:pt x="27" y="42"/>
                </a:lnTo>
                <a:lnTo>
                  <a:pt x="27" y="0"/>
                </a:lnTo>
                <a:lnTo>
                  <a:pt x="0" y="23"/>
                </a:lnTo>
                <a:lnTo>
                  <a:pt x="0" y="4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637"/>
          <p:cNvSpPr>
            <a:spLocks/>
          </p:cNvSpPr>
          <p:nvPr/>
        </p:nvSpPr>
        <p:spPr bwMode="auto">
          <a:xfrm>
            <a:off x="7224396" y="3665537"/>
            <a:ext cx="233363" cy="198438"/>
          </a:xfrm>
          <a:custGeom>
            <a:avLst/>
            <a:gdLst>
              <a:gd name="T0" fmla="*/ 108 w 201"/>
              <a:gd name="T1" fmla="*/ 3 h 171"/>
              <a:gd name="T2" fmla="*/ 102 w 201"/>
              <a:gd name="T3" fmla="*/ 0 h 171"/>
              <a:gd name="T4" fmla="*/ 97 w 201"/>
              <a:gd name="T5" fmla="*/ 8 h 171"/>
              <a:gd name="T6" fmla="*/ 97 w 201"/>
              <a:gd name="T7" fmla="*/ 47 h 171"/>
              <a:gd name="T8" fmla="*/ 97 w 201"/>
              <a:gd name="T9" fmla="*/ 62 h 171"/>
              <a:gd name="T10" fmla="*/ 15 w 201"/>
              <a:gd name="T11" fmla="*/ 62 h 171"/>
              <a:gd name="T12" fmla="*/ 0 w 201"/>
              <a:gd name="T13" fmla="*/ 77 h 171"/>
              <a:gd name="T14" fmla="*/ 0 w 201"/>
              <a:gd name="T15" fmla="*/ 94 h 171"/>
              <a:gd name="T16" fmla="*/ 15 w 201"/>
              <a:gd name="T17" fmla="*/ 109 h 171"/>
              <a:gd name="T18" fmla="*/ 97 w 201"/>
              <a:gd name="T19" fmla="*/ 109 h 171"/>
              <a:gd name="T20" fmla="*/ 97 w 201"/>
              <a:gd name="T21" fmla="*/ 124 h 171"/>
              <a:gd name="T22" fmla="*/ 97 w 201"/>
              <a:gd name="T23" fmla="*/ 163 h 171"/>
              <a:gd name="T24" fmla="*/ 102 w 201"/>
              <a:gd name="T25" fmla="*/ 171 h 171"/>
              <a:gd name="T26" fmla="*/ 108 w 201"/>
              <a:gd name="T27" fmla="*/ 168 h 171"/>
              <a:gd name="T28" fmla="*/ 195 w 201"/>
              <a:gd name="T29" fmla="*/ 95 h 171"/>
              <a:gd name="T30" fmla="*/ 195 w 201"/>
              <a:gd name="T31" fmla="*/ 76 h 171"/>
              <a:gd name="T32" fmla="*/ 108 w 201"/>
              <a:gd name="T33" fmla="*/ 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1" h="171">
                <a:moveTo>
                  <a:pt x="108" y="3"/>
                </a:moveTo>
                <a:cubicBezTo>
                  <a:pt x="106" y="1"/>
                  <a:pt x="104" y="0"/>
                  <a:pt x="102" y="0"/>
                </a:cubicBezTo>
                <a:cubicBezTo>
                  <a:pt x="99" y="0"/>
                  <a:pt x="97" y="3"/>
                  <a:pt x="97" y="8"/>
                </a:cubicBezTo>
                <a:cubicBezTo>
                  <a:pt x="97" y="47"/>
                  <a:pt x="97" y="47"/>
                  <a:pt x="97" y="47"/>
                </a:cubicBezTo>
                <a:cubicBezTo>
                  <a:pt x="97" y="51"/>
                  <a:pt x="97" y="56"/>
                  <a:pt x="97" y="62"/>
                </a:cubicBezTo>
                <a:cubicBezTo>
                  <a:pt x="15" y="62"/>
                  <a:pt x="15" y="62"/>
                  <a:pt x="15" y="62"/>
                </a:cubicBezTo>
                <a:cubicBezTo>
                  <a:pt x="7" y="62"/>
                  <a:pt x="0" y="69"/>
                  <a:pt x="0" y="77"/>
                </a:cubicBezTo>
                <a:cubicBezTo>
                  <a:pt x="0" y="94"/>
                  <a:pt x="0" y="94"/>
                  <a:pt x="0" y="94"/>
                </a:cubicBezTo>
                <a:cubicBezTo>
                  <a:pt x="0" y="102"/>
                  <a:pt x="7" y="109"/>
                  <a:pt x="15" y="109"/>
                </a:cubicBezTo>
                <a:cubicBezTo>
                  <a:pt x="97" y="109"/>
                  <a:pt x="97" y="109"/>
                  <a:pt x="97" y="109"/>
                </a:cubicBezTo>
                <a:cubicBezTo>
                  <a:pt x="97" y="115"/>
                  <a:pt x="97" y="120"/>
                  <a:pt x="97" y="124"/>
                </a:cubicBezTo>
                <a:cubicBezTo>
                  <a:pt x="97" y="163"/>
                  <a:pt x="97" y="163"/>
                  <a:pt x="97" y="163"/>
                </a:cubicBezTo>
                <a:cubicBezTo>
                  <a:pt x="97" y="168"/>
                  <a:pt x="99" y="171"/>
                  <a:pt x="102" y="171"/>
                </a:cubicBezTo>
                <a:cubicBezTo>
                  <a:pt x="104" y="171"/>
                  <a:pt x="106" y="170"/>
                  <a:pt x="108" y="168"/>
                </a:cubicBezTo>
                <a:cubicBezTo>
                  <a:pt x="195" y="95"/>
                  <a:pt x="195" y="95"/>
                  <a:pt x="195" y="95"/>
                </a:cubicBezTo>
                <a:cubicBezTo>
                  <a:pt x="201" y="90"/>
                  <a:pt x="201" y="81"/>
                  <a:pt x="195" y="76"/>
                </a:cubicBezTo>
                <a:lnTo>
                  <a:pt x="108" y="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644"/>
          <p:cNvSpPr>
            <a:spLocks noEditPoints="1"/>
          </p:cNvSpPr>
          <p:nvPr/>
        </p:nvSpPr>
        <p:spPr bwMode="auto">
          <a:xfrm>
            <a:off x="4552633" y="952499"/>
            <a:ext cx="333375" cy="263525"/>
          </a:xfrm>
          <a:custGeom>
            <a:avLst/>
            <a:gdLst>
              <a:gd name="T0" fmla="*/ 105 w 210"/>
              <a:gd name="T1" fmla="*/ 0 h 166"/>
              <a:gd name="T2" fmla="*/ 0 w 210"/>
              <a:gd name="T3" fmla="*/ 29 h 166"/>
              <a:gd name="T4" fmla="*/ 0 w 210"/>
              <a:gd name="T5" fmla="*/ 29 h 166"/>
              <a:gd name="T6" fmla="*/ 0 w 210"/>
              <a:gd name="T7" fmla="*/ 139 h 166"/>
              <a:gd name="T8" fmla="*/ 98 w 210"/>
              <a:gd name="T9" fmla="*/ 166 h 166"/>
              <a:gd name="T10" fmla="*/ 98 w 210"/>
              <a:gd name="T11" fmla="*/ 55 h 166"/>
              <a:gd name="T12" fmla="*/ 28 w 210"/>
              <a:gd name="T13" fmla="*/ 36 h 166"/>
              <a:gd name="T14" fmla="*/ 105 w 210"/>
              <a:gd name="T15" fmla="*/ 15 h 166"/>
              <a:gd name="T16" fmla="*/ 182 w 210"/>
              <a:gd name="T17" fmla="*/ 36 h 166"/>
              <a:gd name="T18" fmla="*/ 182 w 210"/>
              <a:gd name="T19" fmla="*/ 36 h 166"/>
              <a:gd name="T20" fmla="*/ 112 w 210"/>
              <a:gd name="T21" fmla="*/ 55 h 166"/>
              <a:gd name="T22" fmla="*/ 112 w 210"/>
              <a:gd name="T23" fmla="*/ 166 h 166"/>
              <a:gd name="T24" fmla="*/ 210 w 210"/>
              <a:gd name="T25" fmla="*/ 139 h 166"/>
              <a:gd name="T26" fmla="*/ 210 w 210"/>
              <a:gd name="T27" fmla="*/ 29 h 166"/>
              <a:gd name="T28" fmla="*/ 105 w 210"/>
              <a:gd name="T29" fmla="*/ 0 h 166"/>
              <a:gd name="T30" fmla="*/ 183 w 210"/>
              <a:gd name="T31" fmla="*/ 80 h 166"/>
              <a:gd name="T32" fmla="*/ 142 w 210"/>
              <a:gd name="T33" fmla="*/ 92 h 166"/>
              <a:gd name="T34" fmla="*/ 142 w 210"/>
              <a:gd name="T35" fmla="*/ 71 h 166"/>
              <a:gd name="T36" fmla="*/ 183 w 210"/>
              <a:gd name="T37" fmla="*/ 60 h 166"/>
              <a:gd name="T38" fmla="*/ 183 w 210"/>
              <a:gd name="T39" fmla="*/ 8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0" h="166">
                <a:moveTo>
                  <a:pt x="105" y="0"/>
                </a:moveTo>
                <a:lnTo>
                  <a:pt x="0" y="29"/>
                </a:lnTo>
                <a:lnTo>
                  <a:pt x="0" y="29"/>
                </a:lnTo>
                <a:lnTo>
                  <a:pt x="0" y="139"/>
                </a:lnTo>
                <a:lnTo>
                  <a:pt x="98" y="166"/>
                </a:lnTo>
                <a:lnTo>
                  <a:pt x="98" y="55"/>
                </a:lnTo>
                <a:lnTo>
                  <a:pt x="28" y="36"/>
                </a:lnTo>
                <a:lnTo>
                  <a:pt x="105" y="15"/>
                </a:lnTo>
                <a:lnTo>
                  <a:pt x="182" y="36"/>
                </a:lnTo>
                <a:lnTo>
                  <a:pt x="182" y="36"/>
                </a:lnTo>
                <a:lnTo>
                  <a:pt x="112" y="55"/>
                </a:lnTo>
                <a:lnTo>
                  <a:pt x="112" y="166"/>
                </a:lnTo>
                <a:lnTo>
                  <a:pt x="210" y="139"/>
                </a:lnTo>
                <a:lnTo>
                  <a:pt x="210" y="29"/>
                </a:lnTo>
                <a:lnTo>
                  <a:pt x="105" y="0"/>
                </a:lnTo>
                <a:close/>
                <a:moveTo>
                  <a:pt x="183" y="80"/>
                </a:moveTo>
                <a:lnTo>
                  <a:pt x="142" y="92"/>
                </a:lnTo>
                <a:lnTo>
                  <a:pt x="142" y="71"/>
                </a:lnTo>
                <a:lnTo>
                  <a:pt x="183" y="60"/>
                </a:lnTo>
                <a:lnTo>
                  <a:pt x="183" y="8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645"/>
          <p:cNvSpPr>
            <a:spLocks/>
          </p:cNvSpPr>
          <p:nvPr/>
        </p:nvSpPr>
        <p:spPr bwMode="auto">
          <a:xfrm>
            <a:off x="5263833" y="1066799"/>
            <a:ext cx="117475" cy="182563"/>
          </a:xfrm>
          <a:custGeom>
            <a:avLst/>
            <a:gdLst>
              <a:gd name="T0" fmla="*/ 0 w 74"/>
              <a:gd name="T1" fmla="*/ 12 h 115"/>
              <a:gd name="T2" fmla="*/ 0 w 74"/>
              <a:gd name="T3" fmla="*/ 12 h 115"/>
              <a:gd name="T4" fmla="*/ 0 w 74"/>
              <a:gd name="T5" fmla="*/ 95 h 115"/>
              <a:gd name="T6" fmla="*/ 74 w 74"/>
              <a:gd name="T7" fmla="*/ 115 h 115"/>
              <a:gd name="T8" fmla="*/ 74 w 74"/>
              <a:gd name="T9" fmla="*/ 33 h 115"/>
              <a:gd name="T10" fmla="*/ 21 w 74"/>
              <a:gd name="T11" fmla="*/ 18 h 115"/>
              <a:gd name="T12" fmla="*/ 53 w 74"/>
              <a:gd name="T13" fmla="*/ 10 h 115"/>
              <a:gd name="T14" fmla="*/ 46 w 74"/>
              <a:gd name="T15" fmla="*/ 0 h 115"/>
              <a:gd name="T16" fmla="*/ 0 w 74"/>
              <a:gd name="T17" fmla="*/ 1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115">
                <a:moveTo>
                  <a:pt x="0" y="12"/>
                </a:moveTo>
                <a:lnTo>
                  <a:pt x="0" y="12"/>
                </a:lnTo>
                <a:lnTo>
                  <a:pt x="0" y="95"/>
                </a:lnTo>
                <a:lnTo>
                  <a:pt x="74" y="115"/>
                </a:lnTo>
                <a:lnTo>
                  <a:pt x="74" y="33"/>
                </a:lnTo>
                <a:lnTo>
                  <a:pt x="21" y="18"/>
                </a:lnTo>
                <a:lnTo>
                  <a:pt x="53" y="10"/>
                </a:lnTo>
                <a:lnTo>
                  <a:pt x="46" y="0"/>
                </a:lnTo>
                <a:lnTo>
                  <a:pt x="0" y="1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646"/>
          <p:cNvSpPr>
            <a:spLocks noEditPoints="1"/>
          </p:cNvSpPr>
          <p:nvPr/>
        </p:nvSpPr>
        <p:spPr bwMode="auto">
          <a:xfrm>
            <a:off x="5398771" y="1066799"/>
            <a:ext cx="115888" cy="182563"/>
          </a:xfrm>
          <a:custGeom>
            <a:avLst/>
            <a:gdLst>
              <a:gd name="T0" fmla="*/ 27 w 73"/>
              <a:gd name="T1" fmla="*/ 0 h 115"/>
              <a:gd name="T2" fmla="*/ 19 w 73"/>
              <a:gd name="T3" fmla="*/ 10 h 115"/>
              <a:gd name="T4" fmla="*/ 51 w 73"/>
              <a:gd name="T5" fmla="*/ 18 h 115"/>
              <a:gd name="T6" fmla="*/ 51 w 73"/>
              <a:gd name="T7" fmla="*/ 18 h 115"/>
              <a:gd name="T8" fmla="*/ 0 w 73"/>
              <a:gd name="T9" fmla="*/ 33 h 115"/>
              <a:gd name="T10" fmla="*/ 0 w 73"/>
              <a:gd name="T11" fmla="*/ 115 h 115"/>
              <a:gd name="T12" fmla="*/ 73 w 73"/>
              <a:gd name="T13" fmla="*/ 95 h 115"/>
              <a:gd name="T14" fmla="*/ 73 w 73"/>
              <a:gd name="T15" fmla="*/ 12 h 115"/>
              <a:gd name="T16" fmla="*/ 27 w 73"/>
              <a:gd name="T17" fmla="*/ 0 h 115"/>
              <a:gd name="T18" fmla="*/ 52 w 73"/>
              <a:gd name="T19" fmla="*/ 51 h 115"/>
              <a:gd name="T20" fmla="*/ 21 w 73"/>
              <a:gd name="T21" fmla="*/ 60 h 115"/>
              <a:gd name="T22" fmla="*/ 21 w 73"/>
              <a:gd name="T23" fmla="*/ 44 h 115"/>
              <a:gd name="T24" fmla="*/ 52 w 73"/>
              <a:gd name="T25" fmla="*/ 36 h 115"/>
              <a:gd name="T26" fmla="*/ 52 w 73"/>
              <a:gd name="T27" fmla="*/ 5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115">
                <a:moveTo>
                  <a:pt x="27" y="0"/>
                </a:moveTo>
                <a:lnTo>
                  <a:pt x="19" y="10"/>
                </a:lnTo>
                <a:lnTo>
                  <a:pt x="51" y="18"/>
                </a:lnTo>
                <a:lnTo>
                  <a:pt x="51" y="18"/>
                </a:lnTo>
                <a:lnTo>
                  <a:pt x="0" y="33"/>
                </a:lnTo>
                <a:lnTo>
                  <a:pt x="0" y="115"/>
                </a:lnTo>
                <a:lnTo>
                  <a:pt x="73" y="95"/>
                </a:lnTo>
                <a:lnTo>
                  <a:pt x="73" y="12"/>
                </a:lnTo>
                <a:lnTo>
                  <a:pt x="27" y="0"/>
                </a:lnTo>
                <a:close/>
                <a:moveTo>
                  <a:pt x="52" y="51"/>
                </a:moveTo>
                <a:lnTo>
                  <a:pt x="21" y="60"/>
                </a:lnTo>
                <a:lnTo>
                  <a:pt x="21" y="44"/>
                </a:lnTo>
                <a:lnTo>
                  <a:pt x="52" y="36"/>
                </a:lnTo>
                <a:lnTo>
                  <a:pt x="52" y="5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647"/>
          <p:cNvSpPr>
            <a:spLocks/>
          </p:cNvSpPr>
          <p:nvPr/>
        </p:nvSpPr>
        <p:spPr bwMode="auto">
          <a:xfrm>
            <a:off x="5309871" y="917574"/>
            <a:ext cx="158750" cy="177800"/>
          </a:xfrm>
          <a:custGeom>
            <a:avLst/>
            <a:gdLst>
              <a:gd name="T0" fmla="*/ 50 w 100"/>
              <a:gd name="T1" fmla="*/ 112 h 112"/>
              <a:gd name="T2" fmla="*/ 100 w 100"/>
              <a:gd name="T3" fmla="*/ 55 h 112"/>
              <a:gd name="T4" fmla="*/ 62 w 100"/>
              <a:gd name="T5" fmla="*/ 55 h 112"/>
              <a:gd name="T6" fmla="*/ 62 w 100"/>
              <a:gd name="T7" fmla="*/ 0 h 112"/>
              <a:gd name="T8" fmla="*/ 37 w 100"/>
              <a:gd name="T9" fmla="*/ 0 h 112"/>
              <a:gd name="T10" fmla="*/ 37 w 100"/>
              <a:gd name="T11" fmla="*/ 55 h 112"/>
              <a:gd name="T12" fmla="*/ 0 w 100"/>
              <a:gd name="T13" fmla="*/ 55 h 112"/>
              <a:gd name="T14" fmla="*/ 50 w 100"/>
              <a:gd name="T15" fmla="*/ 112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12">
                <a:moveTo>
                  <a:pt x="50" y="112"/>
                </a:moveTo>
                <a:lnTo>
                  <a:pt x="100" y="55"/>
                </a:lnTo>
                <a:lnTo>
                  <a:pt x="62" y="55"/>
                </a:lnTo>
                <a:lnTo>
                  <a:pt x="62" y="0"/>
                </a:lnTo>
                <a:lnTo>
                  <a:pt x="37" y="0"/>
                </a:lnTo>
                <a:lnTo>
                  <a:pt x="37" y="55"/>
                </a:lnTo>
                <a:lnTo>
                  <a:pt x="0" y="55"/>
                </a:lnTo>
                <a:lnTo>
                  <a:pt x="50" y="11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648"/>
          <p:cNvSpPr>
            <a:spLocks/>
          </p:cNvSpPr>
          <p:nvPr/>
        </p:nvSpPr>
        <p:spPr bwMode="auto">
          <a:xfrm>
            <a:off x="7227571" y="950912"/>
            <a:ext cx="333375" cy="266700"/>
          </a:xfrm>
          <a:custGeom>
            <a:avLst/>
            <a:gdLst>
              <a:gd name="T0" fmla="*/ 210 w 210"/>
              <a:gd name="T1" fmla="*/ 119 h 168"/>
              <a:gd name="T2" fmla="*/ 210 w 210"/>
              <a:gd name="T3" fmla="*/ 57 h 168"/>
              <a:gd name="T4" fmla="*/ 148 w 210"/>
              <a:gd name="T5" fmla="*/ 57 h 168"/>
              <a:gd name="T6" fmla="*/ 169 w 210"/>
              <a:gd name="T7" fmla="*/ 77 h 168"/>
              <a:gd name="T8" fmla="*/ 119 w 210"/>
              <a:gd name="T9" fmla="*/ 127 h 168"/>
              <a:gd name="T10" fmla="*/ 119 w 210"/>
              <a:gd name="T11" fmla="*/ 44 h 168"/>
              <a:gd name="T12" fmla="*/ 148 w 210"/>
              <a:gd name="T13" fmla="*/ 44 h 168"/>
              <a:gd name="T14" fmla="*/ 105 w 210"/>
              <a:gd name="T15" fmla="*/ 0 h 168"/>
              <a:gd name="T16" fmla="*/ 61 w 210"/>
              <a:gd name="T17" fmla="*/ 44 h 168"/>
              <a:gd name="T18" fmla="*/ 91 w 210"/>
              <a:gd name="T19" fmla="*/ 44 h 168"/>
              <a:gd name="T20" fmla="*/ 91 w 210"/>
              <a:gd name="T21" fmla="*/ 127 h 168"/>
              <a:gd name="T22" fmla="*/ 41 w 210"/>
              <a:gd name="T23" fmla="*/ 77 h 168"/>
              <a:gd name="T24" fmla="*/ 61 w 210"/>
              <a:gd name="T25" fmla="*/ 57 h 168"/>
              <a:gd name="T26" fmla="*/ 0 w 210"/>
              <a:gd name="T27" fmla="*/ 57 h 168"/>
              <a:gd name="T28" fmla="*/ 0 w 210"/>
              <a:gd name="T29" fmla="*/ 118 h 168"/>
              <a:gd name="T30" fmla="*/ 20 w 210"/>
              <a:gd name="T31" fmla="*/ 98 h 168"/>
              <a:gd name="T32" fmla="*/ 90 w 210"/>
              <a:gd name="T33" fmla="*/ 168 h 168"/>
              <a:gd name="T34" fmla="*/ 120 w 210"/>
              <a:gd name="T35" fmla="*/ 168 h 168"/>
              <a:gd name="T36" fmla="*/ 189 w 210"/>
              <a:gd name="T37" fmla="*/ 98 h 168"/>
              <a:gd name="T38" fmla="*/ 210 w 210"/>
              <a:gd name="T39" fmla="*/ 11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0" h="168">
                <a:moveTo>
                  <a:pt x="210" y="119"/>
                </a:moveTo>
                <a:lnTo>
                  <a:pt x="210" y="57"/>
                </a:lnTo>
                <a:lnTo>
                  <a:pt x="148" y="57"/>
                </a:lnTo>
                <a:lnTo>
                  <a:pt x="169" y="77"/>
                </a:lnTo>
                <a:lnTo>
                  <a:pt x="119" y="127"/>
                </a:lnTo>
                <a:lnTo>
                  <a:pt x="119" y="44"/>
                </a:lnTo>
                <a:lnTo>
                  <a:pt x="148" y="44"/>
                </a:lnTo>
                <a:lnTo>
                  <a:pt x="105" y="0"/>
                </a:lnTo>
                <a:lnTo>
                  <a:pt x="61" y="44"/>
                </a:lnTo>
                <a:lnTo>
                  <a:pt x="91" y="44"/>
                </a:lnTo>
                <a:lnTo>
                  <a:pt x="91" y="127"/>
                </a:lnTo>
                <a:lnTo>
                  <a:pt x="41" y="77"/>
                </a:lnTo>
                <a:lnTo>
                  <a:pt x="61" y="57"/>
                </a:lnTo>
                <a:lnTo>
                  <a:pt x="0" y="57"/>
                </a:lnTo>
                <a:lnTo>
                  <a:pt x="0" y="118"/>
                </a:lnTo>
                <a:lnTo>
                  <a:pt x="20" y="98"/>
                </a:lnTo>
                <a:lnTo>
                  <a:pt x="90" y="168"/>
                </a:lnTo>
                <a:lnTo>
                  <a:pt x="120" y="168"/>
                </a:lnTo>
                <a:lnTo>
                  <a:pt x="189" y="98"/>
                </a:lnTo>
                <a:lnTo>
                  <a:pt x="210" y="1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654"/>
          <p:cNvSpPr>
            <a:spLocks noEditPoints="1"/>
          </p:cNvSpPr>
          <p:nvPr/>
        </p:nvSpPr>
        <p:spPr bwMode="auto">
          <a:xfrm>
            <a:off x="4554221" y="4257674"/>
            <a:ext cx="333375" cy="333375"/>
          </a:xfrm>
          <a:custGeom>
            <a:avLst/>
            <a:gdLst>
              <a:gd name="T0" fmla="*/ 216 w 288"/>
              <a:gd name="T1" fmla="*/ 0 h 288"/>
              <a:gd name="T2" fmla="*/ 165 w 288"/>
              <a:gd name="T3" fmla="*/ 21 h 288"/>
              <a:gd name="T4" fmla="*/ 165 w 288"/>
              <a:gd name="T5" fmla="*/ 21 h 288"/>
              <a:gd name="T6" fmla="*/ 139 w 288"/>
              <a:gd name="T7" fmla="*/ 47 h 288"/>
              <a:gd name="T8" fmla="*/ 46 w 288"/>
              <a:gd name="T9" fmla="*/ 140 h 288"/>
              <a:gd name="T10" fmla="*/ 20 w 288"/>
              <a:gd name="T11" fmla="*/ 166 h 288"/>
              <a:gd name="T12" fmla="*/ 20 w 288"/>
              <a:gd name="T13" fmla="*/ 166 h 288"/>
              <a:gd name="T14" fmla="*/ 0 w 288"/>
              <a:gd name="T15" fmla="*/ 216 h 288"/>
              <a:gd name="T16" fmla="*/ 72 w 288"/>
              <a:gd name="T17" fmla="*/ 288 h 288"/>
              <a:gd name="T18" fmla="*/ 124 w 288"/>
              <a:gd name="T19" fmla="*/ 265 h 288"/>
              <a:gd name="T20" fmla="*/ 148 w 288"/>
              <a:gd name="T21" fmla="*/ 242 h 288"/>
              <a:gd name="T22" fmla="*/ 194 w 288"/>
              <a:gd name="T23" fmla="*/ 195 h 288"/>
              <a:gd name="T24" fmla="*/ 265 w 288"/>
              <a:gd name="T25" fmla="*/ 125 h 288"/>
              <a:gd name="T26" fmla="*/ 288 w 288"/>
              <a:gd name="T27" fmla="*/ 72 h 288"/>
              <a:gd name="T28" fmla="*/ 216 w 288"/>
              <a:gd name="T29" fmla="*/ 0 h 288"/>
              <a:gd name="T30" fmla="*/ 186 w 288"/>
              <a:gd name="T31" fmla="*/ 27 h 288"/>
              <a:gd name="T32" fmla="*/ 205 w 288"/>
              <a:gd name="T33" fmla="*/ 27 h 288"/>
              <a:gd name="T34" fmla="*/ 205 w 288"/>
              <a:gd name="T35" fmla="*/ 46 h 288"/>
              <a:gd name="T36" fmla="*/ 186 w 288"/>
              <a:gd name="T37" fmla="*/ 46 h 288"/>
              <a:gd name="T38" fmla="*/ 186 w 288"/>
              <a:gd name="T39" fmla="*/ 27 h 288"/>
              <a:gd name="T40" fmla="*/ 27 w 288"/>
              <a:gd name="T41" fmla="*/ 187 h 288"/>
              <a:gd name="T42" fmla="*/ 45 w 288"/>
              <a:gd name="T43" fmla="*/ 187 h 288"/>
              <a:gd name="T44" fmla="*/ 45 w 288"/>
              <a:gd name="T45" fmla="*/ 205 h 288"/>
              <a:gd name="T46" fmla="*/ 27 w 288"/>
              <a:gd name="T47" fmla="*/ 205 h 288"/>
              <a:gd name="T48" fmla="*/ 27 w 288"/>
              <a:gd name="T49" fmla="*/ 187 h 288"/>
              <a:gd name="T50" fmla="*/ 56 w 288"/>
              <a:gd name="T51" fmla="*/ 250 h 288"/>
              <a:gd name="T52" fmla="*/ 38 w 288"/>
              <a:gd name="T53" fmla="*/ 250 h 288"/>
              <a:gd name="T54" fmla="*/ 38 w 288"/>
              <a:gd name="T55" fmla="*/ 232 h 288"/>
              <a:gd name="T56" fmla="*/ 56 w 288"/>
              <a:gd name="T57" fmla="*/ 232 h 288"/>
              <a:gd name="T58" fmla="*/ 56 w 288"/>
              <a:gd name="T59" fmla="*/ 250 h 288"/>
              <a:gd name="T60" fmla="*/ 71 w 288"/>
              <a:gd name="T61" fmla="*/ 216 h 288"/>
              <a:gd name="T62" fmla="*/ 71 w 288"/>
              <a:gd name="T63" fmla="*/ 198 h 288"/>
              <a:gd name="T64" fmla="*/ 90 w 288"/>
              <a:gd name="T65" fmla="*/ 198 h 288"/>
              <a:gd name="T66" fmla="*/ 90 w 288"/>
              <a:gd name="T67" fmla="*/ 216 h 288"/>
              <a:gd name="T68" fmla="*/ 71 w 288"/>
              <a:gd name="T69" fmla="*/ 216 h 288"/>
              <a:gd name="T70" fmla="*/ 100 w 288"/>
              <a:gd name="T71" fmla="*/ 261 h 288"/>
              <a:gd name="T72" fmla="*/ 82 w 288"/>
              <a:gd name="T73" fmla="*/ 261 h 288"/>
              <a:gd name="T74" fmla="*/ 82 w 288"/>
              <a:gd name="T75" fmla="*/ 242 h 288"/>
              <a:gd name="T76" fmla="*/ 100 w 288"/>
              <a:gd name="T77" fmla="*/ 242 h 288"/>
              <a:gd name="T78" fmla="*/ 100 w 288"/>
              <a:gd name="T79" fmla="*/ 261 h 288"/>
              <a:gd name="T80" fmla="*/ 148 w 288"/>
              <a:gd name="T81" fmla="*/ 219 h 288"/>
              <a:gd name="T82" fmla="*/ 68 w 288"/>
              <a:gd name="T83" fmla="*/ 140 h 288"/>
              <a:gd name="T84" fmla="*/ 139 w 288"/>
              <a:gd name="T85" fmla="*/ 69 h 288"/>
              <a:gd name="T86" fmla="*/ 218 w 288"/>
              <a:gd name="T87" fmla="*/ 148 h 288"/>
              <a:gd name="T88" fmla="*/ 148 w 288"/>
              <a:gd name="T89" fmla="*/ 219 h 288"/>
              <a:gd name="T90" fmla="*/ 215 w 288"/>
              <a:gd name="T91" fmla="*/ 90 h 288"/>
              <a:gd name="T92" fmla="*/ 197 w 288"/>
              <a:gd name="T93" fmla="*/ 90 h 288"/>
              <a:gd name="T94" fmla="*/ 197 w 288"/>
              <a:gd name="T95" fmla="*/ 72 h 288"/>
              <a:gd name="T96" fmla="*/ 215 w 288"/>
              <a:gd name="T97" fmla="*/ 72 h 288"/>
              <a:gd name="T98" fmla="*/ 215 w 288"/>
              <a:gd name="T99" fmla="*/ 90 h 288"/>
              <a:gd name="T100" fmla="*/ 231 w 288"/>
              <a:gd name="T101" fmla="*/ 38 h 288"/>
              <a:gd name="T102" fmla="*/ 249 w 288"/>
              <a:gd name="T103" fmla="*/ 38 h 288"/>
              <a:gd name="T104" fmla="*/ 249 w 288"/>
              <a:gd name="T105" fmla="*/ 56 h 288"/>
              <a:gd name="T106" fmla="*/ 231 w 288"/>
              <a:gd name="T107" fmla="*/ 56 h 288"/>
              <a:gd name="T108" fmla="*/ 231 w 288"/>
              <a:gd name="T109" fmla="*/ 38 h 288"/>
              <a:gd name="T110" fmla="*/ 260 w 288"/>
              <a:gd name="T111" fmla="*/ 101 h 288"/>
              <a:gd name="T112" fmla="*/ 242 w 288"/>
              <a:gd name="T113" fmla="*/ 101 h 288"/>
              <a:gd name="T114" fmla="*/ 242 w 288"/>
              <a:gd name="T115" fmla="*/ 83 h 288"/>
              <a:gd name="T116" fmla="*/ 260 w 288"/>
              <a:gd name="T117" fmla="*/ 83 h 288"/>
              <a:gd name="T118" fmla="*/ 260 w 288"/>
              <a:gd name="T119" fmla="*/ 10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8" h="288">
                <a:moveTo>
                  <a:pt x="216" y="0"/>
                </a:moveTo>
                <a:cubicBezTo>
                  <a:pt x="196" y="0"/>
                  <a:pt x="178" y="8"/>
                  <a:pt x="165" y="21"/>
                </a:cubicBezTo>
                <a:cubicBezTo>
                  <a:pt x="165" y="21"/>
                  <a:pt x="165" y="21"/>
                  <a:pt x="165" y="21"/>
                </a:cubicBezTo>
                <a:cubicBezTo>
                  <a:pt x="139" y="47"/>
                  <a:pt x="139" y="47"/>
                  <a:pt x="139" y="47"/>
                </a:cubicBezTo>
                <a:cubicBezTo>
                  <a:pt x="46" y="140"/>
                  <a:pt x="46" y="140"/>
                  <a:pt x="46" y="140"/>
                </a:cubicBezTo>
                <a:cubicBezTo>
                  <a:pt x="20" y="166"/>
                  <a:pt x="20" y="166"/>
                  <a:pt x="20" y="166"/>
                </a:cubicBezTo>
                <a:cubicBezTo>
                  <a:pt x="20" y="166"/>
                  <a:pt x="20" y="166"/>
                  <a:pt x="20" y="166"/>
                </a:cubicBezTo>
                <a:cubicBezTo>
                  <a:pt x="7" y="179"/>
                  <a:pt x="0" y="197"/>
                  <a:pt x="0" y="216"/>
                </a:cubicBezTo>
                <a:cubicBezTo>
                  <a:pt x="0" y="256"/>
                  <a:pt x="32" y="288"/>
                  <a:pt x="72" y="288"/>
                </a:cubicBezTo>
                <a:cubicBezTo>
                  <a:pt x="92" y="288"/>
                  <a:pt x="111" y="279"/>
                  <a:pt x="124" y="265"/>
                </a:cubicBezTo>
                <a:cubicBezTo>
                  <a:pt x="148" y="242"/>
                  <a:pt x="148" y="242"/>
                  <a:pt x="148" y="242"/>
                </a:cubicBezTo>
                <a:cubicBezTo>
                  <a:pt x="194" y="195"/>
                  <a:pt x="194" y="195"/>
                  <a:pt x="194" y="195"/>
                </a:cubicBezTo>
                <a:cubicBezTo>
                  <a:pt x="265" y="125"/>
                  <a:pt x="265" y="125"/>
                  <a:pt x="265" y="125"/>
                </a:cubicBezTo>
                <a:cubicBezTo>
                  <a:pt x="279" y="112"/>
                  <a:pt x="288" y="93"/>
                  <a:pt x="288" y="72"/>
                </a:cubicBezTo>
                <a:cubicBezTo>
                  <a:pt x="288" y="32"/>
                  <a:pt x="255" y="0"/>
                  <a:pt x="216" y="0"/>
                </a:cubicBezTo>
                <a:close/>
                <a:moveTo>
                  <a:pt x="186" y="27"/>
                </a:moveTo>
                <a:cubicBezTo>
                  <a:pt x="192" y="22"/>
                  <a:pt x="200" y="22"/>
                  <a:pt x="205" y="27"/>
                </a:cubicBezTo>
                <a:cubicBezTo>
                  <a:pt x="210" y="32"/>
                  <a:pt x="210" y="41"/>
                  <a:pt x="205" y="46"/>
                </a:cubicBezTo>
                <a:cubicBezTo>
                  <a:pt x="200" y="51"/>
                  <a:pt x="192" y="51"/>
                  <a:pt x="186" y="46"/>
                </a:cubicBezTo>
                <a:cubicBezTo>
                  <a:pt x="181" y="41"/>
                  <a:pt x="181" y="32"/>
                  <a:pt x="186" y="27"/>
                </a:cubicBezTo>
                <a:close/>
                <a:moveTo>
                  <a:pt x="27" y="187"/>
                </a:moveTo>
                <a:cubicBezTo>
                  <a:pt x="32" y="182"/>
                  <a:pt x="40" y="182"/>
                  <a:pt x="45" y="187"/>
                </a:cubicBezTo>
                <a:cubicBezTo>
                  <a:pt x="50" y="192"/>
                  <a:pt x="50" y="200"/>
                  <a:pt x="45" y="205"/>
                </a:cubicBezTo>
                <a:cubicBezTo>
                  <a:pt x="40" y="210"/>
                  <a:pt x="32" y="210"/>
                  <a:pt x="27" y="205"/>
                </a:cubicBezTo>
                <a:cubicBezTo>
                  <a:pt x="22" y="200"/>
                  <a:pt x="22" y="192"/>
                  <a:pt x="27" y="187"/>
                </a:cubicBezTo>
                <a:close/>
                <a:moveTo>
                  <a:pt x="56" y="250"/>
                </a:moveTo>
                <a:cubicBezTo>
                  <a:pt x="51" y="255"/>
                  <a:pt x="43" y="255"/>
                  <a:pt x="38" y="250"/>
                </a:cubicBezTo>
                <a:cubicBezTo>
                  <a:pt x="32" y="245"/>
                  <a:pt x="32" y="237"/>
                  <a:pt x="38" y="232"/>
                </a:cubicBezTo>
                <a:cubicBezTo>
                  <a:pt x="43" y="226"/>
                  <a:pt x="51" y="226"/>
                  <a:pt x="56" y="232"/>
                </a:cubicBezTo>
                <a:cubicBezTo>
                  <a:pt x="61" y="237"/>
                  <a:pt x="61" y="245"/>
                  <a:pt x="56" y="250"/>
                </a:cubicBezTo>
                <a:close/>
                <a:moveTo>
                  <a:pt x="71" y="216"/>
                </a:moveTo>
                <a:cubicBezTo>
                  <a:pt x="66" y="211"/>
                  <a:pt x="66" y="203"/>
                  <a:pt x="71" y="198"/>
                </a:cubicBezTo>
                <a:cubicBezTo>
                  <a:pt x="77" y="193"/>
                  <a:pt x="85" y="193"/>
                  <a:pt x="90" y="198"/>
                </a:cubicBezTo>
                <a:cubicBezTo>
                  <a:pt x="95" y="203"/>
                  <a:pt x="95" y="211"/>
                  <a:pt x="90" y="216"/>
                </a:cubicBezTo>
                <a:cubicBezTo>
                  <a:pt x="85" y="221"/>
                  <a:pt x="77" y="221"/>
                  <a:pt x="71" y="216"/>
                </a:cubicBezTo>
                <a:close/>
                <a:moveTo>
                  <a:pt x="100" y="261"/>
                </a:moveTo>
                <a:cubicBezTo>
                  <a:pt x="95" y="266"/>
                  <a:pt x="87" y="266"/>
                  <a:pt x="82" y="261"/>
                </a:cubicBezTo>
                <a:cubicBezTo>
                  <a:pt x="77" y="255"/>
                  <a:pt x="77" y="247"/>
                  <a:pt x="82" y="242"/>
                </a:cubicBezTo>
                <a:cubicBezTo>
                  <a:pt x="87" y="237"/>
                  <a:pt x="95" y="237"/>
                  <a:pt x="100" y="242"/>
                </a:cubicBezTo>
                <a:cubicBezTo>
                  <a:pt x="106" y="247"/>
                  <a:pt x="106" y="255"/>
                  <a:pt x="100" y="261"/>
                </a:cubicBezTo>
                <a:close/>
                <a:moveTo>
                  <a:pt x="148" y="219"/>
                </a:moveTo>
                <a:cubicBezTo>
                  <a:pt x="68" y="140"/>
                  <a:pt x="68" y="140"/>
                  <a:pt x="68" y="140"/>
                </a:cubicBezTo>
                <a:cubicBezTo>
                  <a:pt x="139" y="69"/>
                  <a:pt x="139" y="69"/>
                  <a:pt x="139" y="69"/>
                </a:cubicBezTo>
                <a:cubicBezTo>
                  <a:pt x="218" y="148"/>
                  <a:pt x="218" y="148"/>
                  <a:pt x="218" y="148"/>
                </a:cubicBezTo>
                <a:lnTo>
                  <a:pt x="148" y="219"/>
                </a:lnTo>
                <a:close/>
                <a:moveTo>
                  <a:pt x="215" y="90"/>
                </a:moveTo>
                <a:cubicBezTo>
                  <a:pt x="210" y="95"/>
                  <a:pt x="202" y="95"/>
                  <a:pt x="197" y="90"/>
                </a:cubicBezTo>
                <a:cubicBezTo>
                  <a:pt x="192" y="85"/>
                  <a:pt x="192" y="77"/>
                  <a:pt x="197" y="72"/>
                </a:cubicBezTo>
                <a:cubicBezTo>
                  <a:pt x="202" y="67"/>
                  <a:pt x="210" y="67"/>
                  <a:pt x="215" y="72"/>
                </a:cubicBezTo>
                <a:cubicBezTo>
                  <a:pt x="221" y="77"/>
                  <a:pt x="221" y="85"/>
                  <a:pt x="215" y="90"/>
                </a:cubicBezTo>
                <a:close/>
                <a:moveTo>
                  <a:pt x="231" y="38"/>
                </a:moveTo>
                <a:cubicBezTo>
                  <a:pt x="236" y="33"/>
                  <a:pt x="244" y="33"/>
                  <a:pt x="249" y="38"/>
                </a:cubicBezTo>
                <a:cubicBezTo>
                  <a:pt x="254" y="43"/>
                  <a:pt x="254" y="51"/>
                  <a:pt x="249" y="56"/>
                </a:cubicBezTo>
                <a:cubicBezTo>
                  <a:pt x="244" y="61"/>
                  <a:pt x="236" y="61"/>
                  <a:pt x="231" y="56"/>
                </a:cubicBezTo>
                <a:cubicBezTo>
                  <a:pt x="226" y="51"/>
                  <a:pt x="226" y="43"/>
                  <a:pt x="231" y="38"/>
                </a:cubicBezTo>
                <a:close/>
                <a:moveTo>
                  <a:pt x="260" y="101"/>
                </a:moveTo>
                <a:cubicBezTo>
                  <a:pt x="255" y="106"/>
                  <a:pt x="247" y="106"/>
                  <a:pt x="242" y="101"/>
                </a:cubicBezTo>
                <a:cubicBezTo>
                  <a:pt x="237" y="96"/>
                  <a:pt x="237" y="88"/>
                  <a:pt x="242" y="83"/>
                </a:cubicBezTo>
                <a:cubicBezTo>
                  <a:pt x="247" y="77"/>
                  <a:pt x="255" y="77"/>
                  <a:pt x="260" y="83"/>
                </a:cubicBezTo>
                <a:cubicBezTo>
                  <a:pt x="265" y="88"/>
                  <a:pt x="265" y="96"/>
                  <a:pt x="260" y="10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656"/>
          <p:cNvSpPr>
            <a:spLocks noEditPoints="1"/>
          </p:cNvSpPr>
          <p:nvPr/>
        </p:nvSpPr>
        <p:spPr bwMode="auto">
          <a:xfrm>
            <a:off x="7914959" y="5594349"/>
            <a:ext cx="292100" cy="333375"/>
          </a:xfrm>
          <a:custGeom>
            <a:avLst/>
            <a:gdLst>
              <a:gd name="T0" fmla="*/ 217 w 252"/>
              <a:gd name="T1" fmla="*/ 204 h 288"/>
              <a:gd name="T2" fmla="*/ 217 w 252"/>
              <a:gd name="T3" fmla="*/ 196 h 288"/>
              <a:gd name="T4" fmla="*/ 217 w 252"/>
              <a:gd name="T5" fmla="*/ 126 h 288"/>
              <a:gd name="T6" fmla="*/ 156 w 252"/>
              <a:gd name="T7" fmla="*/ 40 h 288"/>
              <a:gd name="T8" fmla="*/ 158 w 252"/>
              <a:gd name="T9" fmla="*/ 32 h 288"/>
              <a:gd name="T10" fmla="*/ 126 w 252"/>
              <a:gd name="T11" fmla="*/ 0 h 288"/>
              <a:gd name="T12" fmla="*/ 94 w 252"/>
              <a:gd name="T13" fmla="*/ 32 h 288"/>
              <a:gd name="T14" fmla="*/ 96 w 252"/>
              <a:gd name="T15" fmla="*/ 40 h 288"/>
              <a:gd name="T16" fmla="*/ 35 w 252"/>
              <a:gd name="T17" fmla="*/ 126 h 288"/>
              <a:gd name="T18" fmla="*/ 35 w 252"/>
              <a:gd name="T19" fmla="*/ 196 h 288"/>
              <a:gd name="T20" fmla="*/ 35 w 252"/>
              <a:gd name="T21" fmla="*/ 204 h 288"/>
              <a:gd name="T22" fmla="*/ 0 w 252"/>
              <a:gd name="T23" fmla="*/ 238 h 288"/>
              <a:gd name="T24" fmla="*/ 14 w 252"/>
              <a:gd name="T25" fmla="*/ 252 h 288"/>
              <a:gd name="T26" fmla="*/ 95 w 252"/>
              <a:gd name="T27" fmla="*/ 252 h 288"/>
              <a:gd name="T28" fmla="*/ 94 w 252"/>
              <a:gd name="T29" fmla="*/ 256 h 288"/>
              <a:gd name="T30" fmla="*/ 126 w 252"/>
              <a:gd name="T31" fmla="*/ 288 h 288"/>
              <a:gd name="T32" fmla="*/ 158 w 252"/>
              <a:gd name="T33" fmla="*/ 256 h 288"/>
              <a:gd name="T34" fmla="*/ 157 w 252"/>
              <a:gd name="T35" fmla="*/ 252 h 288"/>
              <a:gd name="T36" fmla="*/ 238 w 252"/>
              <a:gd name="T37" fmla="*/ 252 h 288"/>
              <a:gd name="T38" fmla="*/ 252 w 252"/>
              <a:gd name="T39" fmla="*/ 238 h 288"/>
              <a:gd name="T40" fmla="*/ 217 w 252"/>
              <a:gd name="T41" fmla="*/ 204 h 288"/>
              <a:gd name="T42" fmla="*/ 108 w 252"/>
              <a:gd name="T43" fmla="*/ 32 h 288"/>
              <a:gd name="T44" fmla="*/ 126 w 252"/>
              <a:gd name="T45" fmla="*/ 14 h 288"/>
              <a:gd name="T46" fmla="*/ 144 w 252"/>
              <a:gd name="T47" fmla="*/ 32 h 288"/>
              <a:gd name="T48" fmla="*/ 143 w 252"/>
              <a:gd name="T49" fmla="*/ 37 h 288"/>
              <a:gd name="T50" fmla="*/ 126 w 252"/>
              <a:gd name="T51" fmla="*/ 35 h 288"/>
              <a:gd name="T52" fmla="*/ 109 w 252"/>
              <a:gd name="T53" fmla="*/ 37 h 288"/>
              <a:gd name="T54" fmla="*/ 108 w 252"/>
              <a:gd name="T55" fmla="*/ 3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2" h="288">
                <a:moveTo>
                  <a:pt x="217" y="204"/>
                </a:moveTo>
                <a:cubicBezTo>
                  <a:pt x="217" y="202"/>
                  <a:pt x="217" y="199"/>
                  <a:pt x="217" y="196"/>
                </a:cubicBezTo>
                <a:cubicBezTo>
                  <a:pt x="217" y="126"/>
                  <a:pt x="217" y="126"/>
                  <a:pt x="217" y="126"/>
                </a:cubicBezTo>
                <a:cubicBezTo>
                  <a:pt x="217" y="86"/>
                  <a:pt x="192" y="53"/>
                  <a:pt x="156" y="40"/>
                </a:cubicBezTo>
                <a:cubicBezTo>
                  <a:pt x="157" y="37"/>
                  <a:pt x="158" y="35"/>
                  <a:pt x="158" y="32"/>
                </a:cubicBezTo>
                <a:cubicBezTo>
                  <a:pt x="158" y="14"/>
                  <a:pt x="143" y="0"/>
                  <a:pt x="126" y="0"/>
                </a:cubicBezTo>
                <a:cubicBezTo>
                  <a:pt x="109" y="0"/>
                  <a:pt x="94" y="14"/>
                  <a:pt x="94" y="32"/>
                </a:cubicBezTo>
                <a:cubicBezTo>
                  <a:pt x="94" y="35"/>
                  <a:pt x="95" y="37"/>
                  <a:pt x="96" y="40"/>
                </a:cubicBezTo>
                <a:cubicBezTo>
                  <a:pt x="60" y="53"/>
                  <a:pt x="35" y="86"/>
                  <a:pt x="35" y="126"/>
                </a:cubicBezTo>
                <a:cubicBezTo>
                  <a:pt x="35" y="196"/>
                  <a:pt x="35" y="196"/>
                  <a:pt x="35" y="196"/>
                </a:cubicBezTo>
                <a:cubicBezTo>
                  <a:pt x="35" y="199"/>
                  <a:pt x="35" y="202"/>
                  <a:pt x="35" y="204"/>
                </a:cubicBezTo>
                <a:cubicBezTo>
                  <a:pt x="0" y="238"/>
                  <a:pt x="0" y="238"/>
                  <a:pt x="0" y="238"/>
                </a:cubicBezTo>
                <a:cubicBezTo>
                  <a:pt x="0" y="246"/>
                  <a:pt x="6" y="252"/>
                  <a:pt x="14" y="252"/>
                </a:cubicBezTo>
                <a:cubicBezTo>
                  <a:pt x="95" y="252"/>
                  <a:pt x="95" y="252"/>
                  <a:pt x="95" y="252"/>
                </a:cubicBezTo>
                <a:cubicBezTo>
                  <a:pt x="95" y="254"/>
                  <a:pt x="94" y="255"/>
                  <a:pt x="94" y="256"/>
                </a:cubicBezTo>
                <a:cubicBezTo>
                  <a:pt x="94" y="274"/>
                  <a:pt x="109" y="288"/>
                  <a:pt x="126" y="288"/>
                </a:cubicBezTo>
                <a:cubicBezTo>
                  <a:pt x="143" y="288"/>
                  <a:pt x="158" y="274"/>
                  <a:pt x="158" y="256"/>
                </a:cubicBezTo>
                <a:cubicBezTo>
                  <a:pt x="158" y="255"/>
                  <a:pt x="157" y="254"/>
                  <a:pt x="157" y="252"/>
                </a:cubicBezTo>
                <a:cubicBezTo>
                  <a:pt x="238" y="252"/>
                  <a:pt x="238" y="252"/>
                  <a:pt x="238" y="252"/>
                </a:cubicBezTo>
                <a:cubicBezTo>
                  <a:pt x="246" y="252"/>
                  <a:pt x="252" y="246"/>
                  <a:pt x="252" y="238"/>
                </a:cubicBezTo>
                <a:lnTo>
                  <a:pt x="217" y="204"/>
                </a:lnTo>
                <a:close/>
                <a:moveTo>
                  <a:pt x="108" y="32"/>
                </a:moveTo>
                <a:cubicBezTo>
                  <a:pt x="108" y="22"/>
                  <a:pt x="116" y="14"/>
                  <a:pt x="126" y="14"/>
                </a:cubicBezTo>
                <a:cubicBezTo>
                  <a:pt x="136" y="14"/>
                  <a:pt x="144" y="22"/>
                  <a:pt x="144" y="32"/>
                </a:cubicBezTo>
                <a:cubicBezTo>
                  <a:pt x="144" y="33"/>
                  <a:pt x="143" y="35"/>
                  <a:pt x="143" y="37"/>
                </a:cubicBezTo>
                <a:cubicBezTo>
                  <a:pt x="137" y="36"/>
                  <a:pt x="132" y="35"/>
                  <a:pt x="126" y="35"/>
                </a:cubicBezTo>
                <a:cubicBezTo>
                  <a:pt x="120" y="35"/>
                  <a:pt x="115" y="36"/>
                  <a:pt x="109" y="37"/>
                </a:cubicBezTo>
                <a:cubicBezTo>
                  <a:pt x="109" y="35"/>
                  <a:pt x="108" y="33"/>
                  <a:pt x="108" y="3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657"/>
          <p:cNvSpPr>
            <a:spLocks noEditPoints="1"/>
          </p:cNvSpPr>
          <p:nvPr/>
        </p:nvSpPr>
        <p:spPr bwMode="auto">
          <a:xfrm>
            <a:off x="7892734" y="2920999"/>
            <a:ext cx="334963" cy="333375"/>
          </a:xfrm>
          <a:custGeom>
            <a:avLst/>
            <a:gdLst>
              <a:gd name="T0" fmla="*/ 268 w 288"/>
              <a:gd name="T1" fmla="*/ 0 h 288"/>
              <a:gd name="T2" fmla="*/ 20 w 288"/>
              <a:gd name="T3" fmla="*/ 0 h 288"/>
              <a:gd name="T4" fmla="*/ 0 w 288"/>
              <a:gd name="T5" fmla="*/ 20 h 288"/>
              <a:gd name="T6" fmla="*/ 0 w 288"/>
              <a:gd name="T7" fmla="*/ 240 h 288"/>
              <a:gd name="T8" fmla="*/ 48 w 288"/>
              <a:gd name="T9" fmla="*/ 288 h 288"/>
              <a:gd name="T10" fmla="*/ 62 w 288"/>
              <a:gd name="T11" fmla="*/ 288 h 288"/>
              <a:gd name="T12" fmla="*/ 62 w 288"/>
              <a:gd name="T13" fmla="*/ 204 h 288"/>
              <a:gd name="T14" fmla="*/ 196 w 288"/>
              <a:gd name="T15" fmla="*/ 204 h 288"/>
              <a:gd name="T16" fmla="*/ 196 w 288"/>
              <a:gd name="T17" fmla="*/ 288 h 288"/>
              <a:gd name="T18" fmla="*/ 268 w 288"/>
              <a:gd name="T19" fmla="*/ 288 h 288"/>
              <a:gd name="T20" fmla="*/ 288 w 288"/>
              <a:gd name="T21" fmla="*/ 268 h 288"/>
              <a:gd name="T22" fmla="*/ 288 w 288"/>
              <a:gd name="T23" fmla="*/ 20 h 288"/>
              <a:gd name="T24" fmla="*/ 268 w 288"/>
              <a:gd name="T25" fmla="*/ 0 h 288"/>
              <a:gd name="T26" fmla="*/ 244 w 288"/>
              <a:gd name="T27" fmla="*/ 145 h 288"/>
              <a:gd name="T28" fmla="*/ 44 w 288"/>
              <a:gd name="T29" fmla="*/ 145 h 288"/>
              <a:gd name="T30" fmla="*/ 44 w 288"/>
              <a:gd name="T31" fmla="*/ 14 h 288"/>
              <a:gd name="T32" fmla="*/ 244 w 288"/>
              <a:gd name="T33" fmla="*/ 14 h 288"/>
              <a:gd name="T34" fmla="*/ 244 w 288"/>
              <a:gd name="T35" fmla="*/ 14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88">
                <a:moveTo>
                  <a:pt x="268" y="0"/>
                </a:moveTo>
                <a:cubicBezTo>
                  <a:pt x="20" y="0"/>
                  <a:pt x="20" y="0"/>
                  <a:pt x="20" y="0"/>
                </a:cubicBezTo>
                <a:cubicBezTo>
                  <a:pt x="5" y="0"/>
                  <a:pt x="0" y="5"/>
                  <a:pt x="0" y="20"/>
                </a:cubicBezTo>
                <a:cubicBezTo>
                  <a:pt x="0" y="240"/>
                  <a:pt x="0" y="240"/>
                  <a:pt x="0" y="240"/>
                </a:cubicBezTo>
                <a:cubicBezTo>
                  <a:pt x="48" y="288"/>
                  <a:pt x="48" y="288"/>
                  <a:pt x="48" y="288"/>
                </a:cubicBezTo>
                <a:cubicBezTo>
                  <a:pt x="62" y="288"/>
                  <a:pt x="62" y="288"/>
                  <a:pt x="62" y="288"/>
                </a:cubicBezTo>
                <a:cubicBezTo>
                  <a:pt x="62" y="204"/>
                  <a:pt x="62" y="204"/>
                  <a:pt x="62" y="204"/>
                </a:cubicBezTo>
                <a:cubicBezTo>
                  <a:pt x="196" y="204"/>
                  <a:pt x="196" y="204"/>
                  <a:pt x="196" y="204"/>
                </a:cubicBezTo>
                <a:cubicBezTo>
                  <a:pt x="196" y="288"/>
                  <a:pt x="196" y="288"/>
                  <a:pt x="196" y="288"/>
                </a:cubicBezTo>
                <a:cubicBezTo>
                  <a:pt x="268" y="288"/>
                  <a:pt x="268" y="288"/>
                  <a:pt x="268" y="288"/>
                </a:cubicBezTo>
                <a:cubicBezTo>
                  <a:pt x="284" y="288"/>
                  <a:pt x="288" y="284"/>
                  <a:pt x="288" y="268"/>
                </a:cubicBezTo>
                <a:cubicBezTo>
                  <a:pt x="288" y="20"/>
                  <a:pt x="288" y="20"/>
                  <a:pt x="288" y="20"/>
                </a:cubicBezTo>
                <a:cubicBezTo>
                  <a:pt x="288" y="5"/>
                  <a:pt x="284" y="0"/>
                  <a:pt x="268" y="0"/>
                </a:cubicBezTo>
                <a:close/>
                <a:moveTo>
                  <a:pt x="244" y="145"/>
                </a:moveTo>
                <a:cubicBezTo>
                  <a:pt x="44" y="145"/>
                  <a:pt x="44" y="145"/>
                  <a:pt x="44" y="145"/>
                </a:cubicBezTo>
                <a:cubicBezTo>
                  <a:pt x="44" y="14"/>
                  <a:pt x="44" y="14"/>
                  <a:pt x="44" y="14"/>
                </a:cubicBezTo>
                <a:cubicBezTo>
                  <a:pt x="244" y="14"/>
                  <a:pt x="244" y="14"/>
                  <a:pt x="244" y="14"/>
                </a:cubicBezTo>
                <a:lnTo>
                  <a:pt x="244" y="14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0" name="Rectangle 658"/>
          <p:cNvSpPr>
            <a:spLocks noChangeArrowheads="1"/>
          </p:cNvSpPr>
          <p:nvPr/>
        </p:nvSpPr>
        <p:spPr bwMode="auto">
          <a:xfrm>
            <a:off x="7997509" y="3190874"/>
            <a:ext cx="38100" cy="635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660"/>
          <p:cNvSpPr>
            <a:spLocks/>
          </p:cNvSpPr>
          <p:nvPr/>
        </p:nvSpPr>
        <p:spPr bwMode="auto">
          <a:xfrm>
            <a:off x="3885884" y="4321174"/>
            <a:ext cx="333375" cy="211138"/>
          </a:xfrm>
          <a:custGeom>
            <a:avLst/>
            <a:gdLst>
              <a:gd name="T0" fmla="*/ 288 w 288"/>
              <a:gd name="T1" fmla="*/ 67 h 182"/>
              <a:gd name="T2" fmla="*/ 267 w 288"/>
              <a:gd name="T3" fmla="*/ 67 h 182"/>
              <a:gd name="T4" fmla="*/ 267 w 288"/>
              <a:gd name="T5" fmla="*/ 50 h 182"/>
              <a:gd name="T6" fmla="*/ 252 w 288"/>
              <a:gd name="T7" fmla="*/ 31 h 182"/>
              <a:gd name="T8" fmla="*/ 250 w 288"/>
              <a:gd name="T9" fmla="*/ 31 h 182"/>
              <a:gd name="T10" fmla="*/ 235 w 288"/>
              <a:gd name="T11" fmla="*/ 48 h 182"/>
              <a:gd name="T12" fmla="*/ 235 w 288"/>
              <a:gd name="T13" fmla="*/ 19 h 182"/>
              <a:gd name="T14" fmla="*/ 220 w 288"/>
              <a:gd name="T15" fmla="*/ 0 h 182"/>
              <a:gd name="T16" fmla="*/ 219 w 288"/>
              <a:gd name="T17" fmla="*/ 0 h 182"/>
              <a:gd name="T18" fmla="*/ 204 w 288"/>
              <a:gd name="T19" fmla="*/ 19 h 182"/>
              <a:gd name="T20" fmla="*/ 204 w 288"/>
              <a:gd name="T21" fmla="*/ 67 h 182"/>
              <a:gd name="T22" fmla="*/ 84 w 288"/>
              <a:gd name="T23" fmla="*/ 67 h 182"/>
              <a:gd name="T24" fmla="*/ 84 w 288"/>
              <a:gd name="T25" fmla="*/ 19 h 182"/>
              <a:gd name="T26" fmla="*/ 68 w 288"/>
              <a:gd name="T27" fmla="*/ 0 h 182"/>
              <a:gd name="T28" fmla="*/ 67 w 288"/>
              <a:gd name="T29" fmla="*/ 0 h 182"/>
              <a:gd name="T30" fmla="*/ 52 w 288"/>
              <a:gd name="T31" fmla="*/ 19 h 182"/>
              <a:gd name="T32" fmla="*/ 52 w 288"/>
              <a:gd name="T33" fmla="*/ 48 h 182"/>
              <a:gd name="T34" fmla="*/ 37 w 288"/>
              <a:gd name="T35" fmla="*/ 31 h 182"/>
              <a:gd name="T36" fmla="*/ 36 w 288"/>
              <a:gd name="T37" fmla="*/ 31 h 182"/>
              <a:gd name="T38" fmla="*/ 20 w 288"/>
              <a:gd name="T39" fmla="*/ 50 h 182"/>
              <a:gd name="T40" fmla="*/ 20 w 288"/>
              <a:gd name="T41" fmla="*/ 67 h 182"/>
              <a:gd name="T42" fmla="*/ 0 w 288"/>
              <a:gd name="T43" fmla="*/ 67 h 182"/>
              <a:gd name="T44" fmla="*/ 0 w 288"/>
              <a:gd name="T45" fmla="*/ 115 h 182"/>
              <a:gd name="T46" fmla="*/ 20 w 288"/>
              <a:gd name="T47" fmla="*/ 115 h 182"/>
              <a:gd name="T48" fmla="*/ 20 w 288"/>
              <a:gd name="T49" fmla="*/ 132 h 182"/>
              <a:gd name="T50" fmla="*/ 36 w 288"/>
              <a:gd name="T51" fmla="*/ 151 h 182"/>
              <a:gd name="T52" fmla="*/ 37 w 288"/>
              <a:gd name="T53" fmla="*/ 151 h 182"/>
              <a:gd name="T54" fmla="*/ 52 w 288"/>
              <a:gd name="T55" fmla="*/ 135 h 182"/>
              <a:gd name="T56" fmla="*/ 52 w 288"/>
              <a:gd name="T57" fmla="*/ 163 h 182"/>
              <a:gd name="T58" fmla="*/ 67 w 288"/>
              <a:gd name="T59" fmla="*/ 182 h 182"/>
              <a:gd name="T60" fmla="*/ 68 w 288"/>
              <a:gd name="T61" fmla="*/ 182 h 182"/>
              <a:gd name="T62" fmla="*/ 84 w 288"/>
              <a:gd name="T63" fmla="*/ 163 h 182"/>
              <a:gd name="T64" fmla="*/ 84 w 288"/>
              <a:gd name="T65" fmla="*/ 115 h 182"/>
              <a:gd name="T66" fmla="*/ 204 w 288"/>
              <a:gd name="T67" fmla="*/ 115 h 182"/>
              <a:gd name="T68" fmla="*/ 204 w 288"/>
              <a:gd name="T69" fmla="*/ 163 h 182"/>
              <a:gd name="T70" fmla="*/ 219 w 288"/>
              <a:gd name="T71" fmla="*/ 182 h 182"/>
              <a:gd name="T72" fmla="*/ 220 w 288"/>
              <a:gd name="T73" fmla="*/ 182 h 182"/>
              <a:gd name="T74" fmla="*/ 235 w 288"/>
              <a:gd name="T75" fmla="*/ 163 h 182"/>
              <a:gd name="T76" fmla="*/ 235 w 288"/>
              <a:gd name="T77" fmla="*/ 135 h 182"/>
              <a:gd name="T78" fmla="*/ 250 w 288"/>
              <a:gd name="T79" fmla="*/ 151 h 182"/>
              <a:gd name="T80" fmla="*/ 252 w 288"/>
              <a:gd name="T81" fmla="*/ 151 h 182"/>
              <a:gd name="T82" fmla="*/ 267 w 288"/>
              <a:gd name="T83" fmla="*/ 132 h 182"/>
              <a:gd name="T84" fmla="*/ 267 w 288"/>
              <a:gd name="T85" fmla="*/ 115 h 182"/>
              <a:gd name="T86" fmla="*/ 288 w 288"/>
              <a:gd name="T87" fmla="*/ 115 h 182"/>
              <a:gd name="T88" fmla="*/ 288 w 288"/>
              <a:gd name="T89" fmla="*/ 6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8" h="182">
                <a:moveTo>
                  <a:pt x="288" y="67"/>
                </a:moveTo>
                <a:cubicBezTo>
                  <a:pt x="267" y="67"/>
                  <a:pt x="267" y="67"/>
                  <a:pt x="267" y="67"/>
                </a:cubicBezTo>
                <a:cubicBezTo>
                  <a:pt x="267" y="50"/>
                  <a:pt x="267" y="50"/>
                  <a:pt x="267" y="50"/>
                </a:cubicBezTo>
                <a:cubicBezTo>
                  <a:pt x="267" y="40"/>
                  <a:pt x="260" y="31"/>
                  <a:pt x="252" y="31"/>
                </a:cubicBezTo>
                <a:cubicBezTo>
                  <a:pt x="250" y="31"/>
                  <a:pt x="250" y="31"/>
                  <a:pt x="250" y="31"/>
                </a:cubicBezTo>
                <a:cubicBezTo>
                  <a:pt x="243" y="31"/>
                  <a:pt x="236" y="38"/>
                  <a:pt x="235" y="48"/>
                </a:cubicBezTo>
                <a:cubicBezTo>
                  <a:pt x="235" y="19"/>
                  <a:pt x="235" y="19"/>
                  <a:pt x="235" y="19"/>
                </a:cubicBezTo>
                <a:cubicBezTo>
                  <a:pt x="235" y="8"/>
                  <a:pt x="228" y="0"/>
                  <a:pt x="220" y="0"/>
                </a:cubicBezTo>
                <a:cubicBezTo>
                  <a:pt x="219" y="0"/>
                  <a:pt x="219" y="0"/>
                  <a:pt x="219" y="0"/>
                </a:cubicBezTo>
                <a:cubicBezTo>
                  <a:pt x="210" y="0"/>
                  <a:pt x="204" y="8"/>
                  <a:pt x="204" y="19"/>
                </a:cubicBezTo>
                <a:cubicBezTo>
                  <a:pt x="204" y="67"/>
                  <a:pt x="204" y="67"/>
                  <a:pt x="204" y="67"/>
                </a:cubicBezTo>
                <a:cubicBezTo>
                  <a:pt x="84" y="67"/>
                  <a:pt x="84" y="67"/>
                  <a:pt x="84" y="67"/>
                </a:cubicBezTo>
                <a:cubicBezTo>
                  <a:pt x="84" y="19"/>
                  <a:pt x="84" y="19"/>
                  <a:pt x="84" y="19"/>
                </a:cubicBezTo>
                <a:cubicBezTo>
                  <a:pt x="84" y="8"/>
                  <a:pt x="77" y="0"/>
                  <a:pt x="68" y="0"/>
                </a:cubicBezTo>
                <a:cubicBezTo>
                  <a:pt x="67" y="0"/>
                  <a:pt x="67" y="0"/>
                  <a:pt x="67" y="0"/>
                </a:cubicBezTo>
                <a:cubicBezTo>
                  <a:pt x="59" y="0"/>
                  <a:pt x="52" y="8"/>
                  <a:pt x="52" y="19"/>
                </a:cubicBezTo>
                <a:cubicBezTo>
                  <a:pt x="52" y="48"/>
                  <a:pt x="52" y="48"/>
                  <a:pt x="52" y="48"/>
                </a:cubicBezTo>
                <a:cubicBezTo>
                  <a:pt x="51" y="38"/>
                  <a:pt x="45" y="31"/>
                  <a:pt x="37" y="31"/>
                </a:cubicBezTo>
                <a:cubicBezTo>
                  <a:pt x="36" y="31"/>
                  <a:pt x="36" y="31"/>
                  <a:pt x="36" y="31"/>
                </a:cubicBezTo>
                <a:cubicBezTo>
                  <a:pt x="27" y="31"/>
                  <a:pt x="20" y="40"/>
                  <a:pt x="20" y="50"/>
                </a:cubicBezTo>
                <a:cubicBezTo>
                  <a:pt x="20" y="67"/>
                  <a:pt x="20" y="67"/>
                  <a:pt x="20" y="67"/>
                </a:cubicBezTo>
                <a:cubicBezTo>
                  <a:pt x="0" y="67"/>
                  <a:pt x="0" y="67"/>
                  <a:pt x="0" y="67"/>
                </a:cubicBezTo>
                <a:cubicBezTo>
                  <a:pt x="0" y="115"/>
                  <a:pt x="0" y="115"/>
                  <a:pt x="0" y="115"/>
                </a:cubicBezTo>
                <a:cubicBezTo>
                  <a:pt x="20" y="115"/>
                  <a:pt x="20" y="115"/>
                  <a:pt x="20" y="115"/>
                </a:cubicBezTo>
                <a:cubicBezTo>
                  <a:pt x="20" y="132"/>
                  <a:pt x="20" y="132"/>
                  <a:pt x="20" y="132"/>
                </a:cubicBezTo>
                <a:cubicBezTo>
                  <a:pt x="20" y="143"/>
                  <a:pt x="27" y="151"/>
                  <a:pt x="36" y="151"/>
                </a:cubicBezTo>
                <a:cubicBezTo>
                  <a:pt x="37" y="151"/>
                  <a:pt x="37" y="151"/>
                  <a:pt x="37" y="151"/>
                </a:cubicBezTo>
                <a:cubicBezTo>
                  <a:pt x="45" y="151"/>
                  <a:pt x="51" y="144"/>
                  <a:pt x="52" y="135"/>
                </a:cubicBezTo>
                <a:cubicBezTo>
                  <a:pt x="52" y="163"/>
                  <a:pt x="52" y="163"/>
                  <a:pt x="52" y="163"/>
                </a:cubicBezTo>
                <a:cubicBezTo>
                  <a:pt x="52" y="174"/>
                  <a:pt x="59" y="182"/>
                  <a:pt x="67" y="182"/>
                </a:cubicBezTo>
                <a:cubicBezTo>
                  <a:pt x="68" y="182"/>
                  <a:pt x="68" y="182"/>
                  <a:pt x="68" y="182"/>
                </a:cubicBezTo>
                <a:cubicBezTo>
                  <a:pt x="77" y="182"/>
                  <a:pt x="84" y="174"/>
                  <a:pt x="84" y="163"/>
                </a:cubicBezTo>
                <a:cubicBezTo>
                  <a:pt x="84" y="115"/>
                  <a:pt x="84" y="115"/>
                  <a:pt x="84" y="115"/>
                </a:cubicBezTo>
                <a:cubicBezTo>
                  <a:pt x="204" y="115"/>
                  <a:pt x="204" y="115"/>
                  <a:pt x="204" y="115"/>
                </a:cubicBezTo>
                <a:cubicBezTo>
                  <a:pt x="204" y="163"/>
                  <a:pt x="204" y="163"/>
                  <a:pt x="204" y="163"/>
                </a:cubicBezTo>
                <a:cubicBezTo>
                  <a:pt x="204" y="174"/>
                  <a:pt x="210" y="182"/>
                  <a:pt x="219" y="182"/>
                </a:cubicBezTo>
                <a:cubicBezTo>
                  <a:pt x="220" y="182"/>
                  <a:pt x="220" y="182"/>
                  <a:pt x="220" y="182"/>
                </a:cubicBezTo>
                <a:cubicBezTo>
                  <a:pt x="228" y="182"/>
                  <a:pt x="235" y="174"/>
                  <a:pt x="235" y="163"/>
                </a:cubicBezTo>
                <a:cubicBezTo>
                  <a:pt x="235" y="135"/>
                  <a:pt x="235" y="135"/>
                  <a:pt x="235" y="135"/>
                </a:cubicBezTo>
                <a:cubicBezTo>
                  <a:pt x="236" y="144"/>
                  <a:pt x="243" y="151"/>
                  <a:pt x="250" y="151"/>
                </a:cubicBezTo>
                <a:cubicBezTo>
                  <a:pt x="252" y="151"/>
                  <a:pt x="252" y="151"/>
                  <a:pt x="252" y="151"/>
                </a:cubicBezTo>
                <a:cubicBezTo>
                  <a:pt x="260" y="151"/>
                  <a:pt x="267" y="143"/>
                  <a:pt x="267" y="132"/>
                </a:cubicBezTo>
                <a:cubicBezTo>
                  <a:pt x="267" y="115"/>
                  <a:pt x="267" y="115"/>
                  <a:pt x="267" y="115"/>
                </a:cubicBezTo>
                <a:cubicBezTo>
                  <a:pt x="288" y="115"/>
                  <a:pt x="288" y="115"/>
                  <a:pt x="288" y="115"/>
                </a:cubicBezTo>
                <a:lnTo>
                  <a:pt x="288" y="6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661"/>
          <p:cNvSpPr>
            <a:spLocks/>
          </p:cNvSpPr>
          <p:nvPr/>
        </p:nvSpPr>
        <p:spPr bwMode="auto">
          <a:xfrm>
            <a:off x="3217546" y="4926012"/>
            <a:ext cx="333375" cy="334963"/>
          </a:xfrm>
          <a:custGeom>
            <a:avLst/>
            <a:gdLst>
              <a:gd name="T0" fmla="*/ 96 w 288"/>
              <a:gd name="T1" fmla="*/ 0 h 288"/>
              <a:gd name="T2" fmla="*/ 144 w 288"/>
              <a:gd name="T3" fmla="*/ 40 h 288"/>
              <a:gd name="T4" fmla="*/ 192 w 288"/>
              <a:gd name="T5" fmla="*/ 0 h 288"/>
              <a:gd name="T6" fmla="*/ 288 w 288"/>
              <a:gd name="T7" fmla="*/ 36 h 288"/>
              <a:gd name="T8" fmla="*/ 288 w 288"/>
              <a:gd name="T9" fmla="*/ 108 h 288"/>
              <a:gd name="T10" fmla="*/ 224 w 288"/>
              <a:gd name="T11" fmla="*/ 90 h 288"/>
              <a:gd name="T12" fmla="*/ 224 w 288"/>
              <a:gd name="T13" fmla="*/ 288 h 288"/>
              <a:gd name="T14" fmla="*/ 64 w 288"/>
              <a:gd name="T15" fmla="*/ 288 h 288"/>
              <a:gd name="T16" fmla="*/ 64 w 288"/>
              <a:gd name="T17" fmla="*/ 90 h 288"/>
              <a:gd name="T18" fmla="*/ 0 w 288"/>
              <a:gd name="T19" fmla="*/ 108 h 288"/>
              <a:gd name="T20" fmla="*/ 0 w 288"/>
              <a:gd name="T21" fmla="*/ 36 h 288"/>
              <a:gd name="T22" fmla="*/ 96 w 288"/>
              <a:gd name="T23" fmla="*/ 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8" h="288">
                <a:moveTo>
                  <a:pt x="96" y="0"/>
                </a:moveTo>
                <a:cubicBezTo>
                  <a:pt x="96" y="0"/>
                  <a:pt x="109" y="40"/>
                  <a:pt x="144" y="40"/>
                </a:cubicBezTo>
                <a:cubicBezTo>
                  <a:pt x="179" y="40"/>
                  <a:pt x="192" y="0"/>
                  <a:pt x="192" y="0"/>
                </a:cubicBezTo>
                <a:cubicBezTo>
                  <a:pt x="288" y="36"/>
                  <a:pt x="288" y="36"/>
                  <a:pt x="288" y="36"/>
                </a:cubicBezTo>
                <a:cubicBezTo>
                  <a:pt x="288" y="108"/>
                  <a:pt x="288" y="108"/>
                  <a:pt x="288" y="108"/>
                </a:cubicBezTo>
                <a:cubicBezTo>
                  <a:pt x="224" y="90"/>
                  <a:pt x="224" y="90"/>
                  <a:pt x="224" y="90"/>
                </a:cubicBezTo>
                <a:cubicBezTo>
                  <a:pt x="224" y="288"/>
                  <a:pt x="224" y="288"/>
                  <a:pt x="224" y="288"/>
                </a:cubicBezTo>
                <a:cubicBezTo>
                  <a:pt x="64" y="288"/>
                  <a:pt x="64" y="288"/>
                  <a:pt x="64" y="288"/>
                </a:cubicBezTo>
                <a:cubicBezTo>
                  <a:pt x="64" y="90"/>
                  <a:pt x="64" y="90"/>
                  <a:pt x="64" y="90"/>
                </a:cubicBezTo>
                <a:cubicBezTo>
                  <a:pt x="0" y="108"/>
                  <a:pt x="0" y="108"/>
                  <a:pt x="0" y="108"/>
                </a:cubicBezTo>
                <a:cubicBezTo>
                  <a:pt x="0" y="36"/>
                  <a:pt x="0" y="36"/>
                  <a:pt x="0" y="36"/>
                </a:cubicBezTo>
                <a:lnTo>
                  <a:pt x="96"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665"/>
          <p:cNvSpPr>
            <a:spLocks/>
          </p:cNvSpPr>
          <p:nvPr/>
        </p:nvSpPr>
        <p:spPr bwMode="auto">
          <a:xfrm>
            <a:off x="3896996" y="6262687"/>
            <a:ext cx="306388" cy="236538"/>
          </a:xfrm>
          <a:custGeom>
            <a:avLst/>
            <a:gdLst>
              <a:gd name="T0" fmla="*/ 179 w 193"/>
              <a:gd name="T1" fmla="*/ 54 h 149"/>
              <a:gd name="T2" fmla="*/ 193 w 193"/>
              <a:gd name="T3" fmla="*/ 0 h 149"/>
              <a:gd name="T4" fmla="*/ 138 w 193"/>
              <a:gd name="T5" fmla="*/ 13 h 149"/>
              <a:gd name="T6" fmla="*/ 152 w 193"/>
              <a:gd name="T7" fmla="*/ 27 h 149"/>
              <a:gd name="T8" fmla="*/ 99 w 193"/>
              <a:gd name="T9" fmla="*/ 79 h 149"/>
              <a:gd name="T10" fmla="*/ 77 w 193"/>
              <a:gd name="T11" fmla="*/ 57 h 149"/>
              <a:gd name="T12" fmla="*/ 0 w 193"/>
              <a:gd name="T13" fmla="*/ 134 h 149"/>
              <a:gd name="T14" fmla="*/ 15 w 193"/>
              <a:gd name="T15" fmla="*/ 149 h 149"/>
              <a:gd name="T16" fmla="*/ 15 w 193"/>
              <a:gd name="T17" fmla="*/ 149 h 149"/>
              <a:gd name="T18" fmla="*/ 77 w 193"/>
              <a:gd name="T19" fmla="*/ 87 h 149"/>
              <a:gd name="T20" fmla="*/ 99 w 193"/>
              <a:gd name="T21" fmla="*/ 108 h 149"/>
              <a:gd name="T22" fmla="*/ 167 w 193"/>
              <a:gd name="T23" fmla="*/ 41 h 149"/>
              <a:gd name="T24" fmla="*/ 179 w 193"/>
              <a:gd name="T25" fmla="*/ 5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3" h="149">
                <a:moveTo>
                  <a:pt x="179" y="54"/>
                </a:moveTo>
                <a:lnTo>
                  <a:pt x="193" y="0"/>
                </a:lnTo>
                <a:lnTo>
                  <a:pt x="138" y="13"/>
                </a:lnTo>
                <a:lnTo>
                  <a:pt x="152" y="27"/>
                </a:lnTo>
                <a:lnTo>
                  <a:pt x="99" y="79"/>
                </a:lnTo>
                <a:lnTo>
                  <a:pt x="77" y="57"/>
                </a:lnTo>
                <a:lnTo>
                  <a:pt x="0" y="134"/>
                </a:lnTo>
                <a:lnTo>
                  <a:pt x="15" y="149"/>
                </a:lnTo>
                <a:lnTo>
                  <a:pt x="15" y="149"/>
                </a:lnTo>
                <a:lnTo>
                  <a:pt x="77" y="87"/>
                </a:lnTo>
                <a:lnTo>
                  <a:pt x="99" y="108"/>
                </a:lnTo>
                <a:lnTo>
                  <a:pt x="167" y="41"/>
                </a:lnTo>
                <a:lnTo>
                  <a:pt x="179" y="5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4" name="Rectangle 666"/>
          <p:cNvSpPr>
            <a:spLocks noChangeArrowheads="1"/>
          </p:cNvSpPr>
          <p:nvPr/>
        </p:nvSpPr>
        <p:spPr bwMode="auto">
          <a:xfrm>
            <a:off x="3923984" y="6516687"/>
            <a:ext cx="44450" cy="809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5" name="Rectangle 667"/>
          <p:cNvSpPr>
            <a:spLocks noChangeArrowheads="1"/>
          </p:cNvSpPr>
          <p:nvPr/>
        </p:nvSpPr>
        <p:spPr bwMode="auto">
          <a:xfrm>
            <a:off x="3997009" y="6476999"/>
            <a:ext cx="44450" cy="1206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6" name="Rectangle 668"/>
          <p:cNvSpPr>
            <a:spLocks noChangeArrowheads="1"/>
          </p:cNvSpPr>
          <p:nvPr/>
        </p:nvSpPr>
        <p:spPr bwMode="auto">
          <a:xfrm>
            <a:off x="4071621" y="6437312"/>
            <a:ext cx="44450" cy="1603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7" name="Rectangle 669"/>
          <p:cNvSpPr>
            <a:spLocks noChangeArrowheads="1"/>
          </p:cNvSpPr>
          <p:nvPr/>
        </p:nvSpPr>
        <p:spPr bwMode="auto">
          <a:xfrm>
            <a:off x="4144646" y="6397624"/>
            <a:ext cx="44450" cy="2000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683"/>
          <p:cNvSpPr>
            <a:spLocks noEditPoints="1"/>
          </p:cNvSpPr>
          <p:nvPr/>
        </p:nvSpPr>
        <p:spPr bwMode="auto">
          <a:xfrm>
            <a:off x="8562659" y="1711324"/>
            <a:ext cx="333375" cy="82550"/>
          </a:xfrm>
          <a:custGeom>
            <a:avLst/>
            <a:gdLst>
              <a:gd name="T0" fmla="*/ 0 w 210"/>
              <a:gd name="T1" fmla="*/ 0 h 52"/>
              <a:gd name="T2" fmla="*/ 0 w 210"/>
              <a:gd name="T3" fmla="*/ 52 h 52"/>
              <a:gd name="T4" fmla="*/ 210 w 210"/>
              <a:gd name="T5" fmla="*/ 52 h 52"/>
              <a:gd name="T6" fmla="*/ 210 w 210"/>
              <a:gd name="T7" fmla="*/ 0 h 52"/>
              <a:gd name="T8" fmla="*/ 0 w 210"/>
              <a:gd name="T9" fmla="*/ 0 h 52"/>
              <a:gd name="T10" fmla="*/ 31 w 210"/>
              <a:gd name="T11" fmla="*/ 23 h 52"/>
              <a:gd name="T12" fmla="*/ 22 w 210"/>
              <a:gd name="T13" fmla="*/ 23 h 52"/>
              <a:gd name="T14" fmla="*/ 22 w 210"/>
              <a:gd name="T15" fmla="*/ 8 h 52"/>
              <a:gd name="T16" fmla="*/ 31 w 210"/>
              <a:gd name="T17" fmla="*/ 8 h 52"/>
              <a:gd name="T18" fmla="*/ 31 w 210"/>
              <a:gd name="T19" fmla="*/ 23 h 52"/>
              <a:gd name="T20" fmla="*/ 57 w 210"/>
              <a:gd name="T21" fmla="*/ 35 h 52"/>
              <a:gd name="T22" fmla="*/ 48 w 210"/>
              <a:gd name="T23" fmla="*/ 35 h 52"/>
              <a:gd name="T24" fmla="*/ 48 w 210"/>
              <a:gd name="T25" fmla="*/ 8 h 52"/>
              <a:gd name="T26" fmla="*/ 57 w 210"/>
              <a:gd name="T27" fmla="*/ 8 h 52"/>
              <a:gd name="T28" fmla="*/ 57 w 210"/>
              <a:gd name="T29" fmla="*/ 35 h 52"/>
              <a:gd name="T30" fmla="*/ 83 w 210"/>
              <a:gd name="T31" fmla="*/ 23 h 52"/>
              <a:gd name="T32" fmla="*/ 75 w 210"/>
              <a:gd name="T33" fmla="*/ 23 h 52"/>
              <a:gd name="T34" fmla="*/ 75 w 210"/>
              <a:gd name="T35" fmla="*/ 8 h 52"/>
              <a:gd name="T36" fmla="*/ 83 w 210"/>
              <a:gd name="T37" fmla="*/ 8 h 52"/>
              <a:gd name="T38" fmla="*/ 83 w 210"/>
              <a:gd name="T39" fmla="*/ 23 h 52"/>
              <a:gd name="T40" fmla="*/ 110 w 210"/>
              <a:gd name="T41" fmla="*/ 35 h 52"/>
              <a:gd name="T42" fmla="*/ 101 w 210"/>
              <a:gd name="T43" fmla="*/ 35 h 52"/>
              <a:gd name="T44" fmla="*/ 101 w 210"/>
              <a:gd name="T45" fmla="*/ 8 h 52"/>
              <a:gd name="T46" fmla="*/ 110 w 210"/>
              <a:gd name="T47" fmla="*/ 8 h 52"/>
              <a:gd name="T48" fmla="*/ 110 w 210"/>
              <a:gd name="T49" fmla="*/ 35 h 52"/>
              <a:gd name="T50" fmla="*/ 136 w 210"/>
              <a:gd name="T51" fmla="*/ 23 h 52"/>
              <a:gd name="T52" fmla="*/ 127 w 210"/>
              <a:gd name="T53" fmla="*/ 23 h 52"/>
              <a:gd name="T54" fmla="*/ 127 w 210"/>
              <a:gd name="T55" fmla="*/ 8 h 52"/>
              <a:gd name="T56" fmla="*/ 136 w 210"/>
              <a:gd name="T57" fmla="*/ 8 h 52"/>
              <a:gd name="T58" fmla="*/ 136 w 210"/>
              <a:gd name="T59" fmla="*/ 23 h 52"/>
              <a:gd name="T60" fmla="*/ 162 w 210"/>
              <a:gd name="T61" fmla="*/ 35 h 52"/>
              <a:gd name="T62" fmla="*/ 153 w 210"/>
              <a:gd name="T63" fmla="*/ 35 h 52"/>
              <a:gd name="T64" fmla="*/ 153 w 210"/>
              <a:gd name="T65" fmla="*/ 8 h 52"/>
              <a:gd name="T66" fmla="*/ 162 w 210"/>
              <a:gd name="T67" fmla="*/ 8 h 52"/>
              <a:gd name="T68" fmla="*/ 162 w 210"/>
              <a:gd name="T69" fmla="*/ 35 h 52"/>
              <a:gd name="T70" fmla="*/ 189 w 210"/>
              <a:gd name="T71" fmla="*/ 23 h 52"/>
              <a:gd name="T72" fmla="*/ 180 w 210"/>
              <a:gd name="T73" fmla="*/ 23 h 52"/>
              <a:gd name="T74" fmla="*/ 180 w 210"/>
              <a:gd name="T75" fmla="*/ 8 h 52"/>
              <a:gd name="T76" fmla="*/ 189 w 210"/>
              <a:gd name="T77" fmla="*/ 8 h 52"/>
              <a:gd name="T78" fmla="*/ 189 w 210"/>
              <a:gd name="T79" fmla="*/ 2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0" h="52">
                <a:moveTo>
                  <a:pt x="0" y="0"/>
                </a:moveTo>
                <a:lnTo>
                  <a:pt x="0" y="52"/>
                </a:lnTo>
                <a:lnTo>
                  <a:pt x="210" y="52"/>
                </a:lnTo>
                <a:lnTo>
                  <a:pt x="210" y="0"/>
                </a:lnTo>
                <a:lnTo>
                  <a:pt x="0" y="0"/>
                </a:lnTo>
                <a:close/>
                <a:moveTo>
                  <a:pt x="31" y="23"/>
                </a:moveTo>
                <a:lnTo>
                  <a:pt x="22" y="23"/>
                </a:lnTo>
                <a:lnTo>
                  <a:pt x="22" y="8"/>
                </a:lnTo>
                <a:lnTo>
                  <a:pt x="31" y="8"/>
                </a:lnTo>
                <a:lnTo>
                  <a:pt x="31" y="23"/>
                </a:lnTo>
                <a:close/>
                <a:moveTo>
                  <a:pt x="57" y="35"/>
                </a:moveTo>
                <a:lnTo>
                  <a:pt x="48" y="35"/>
                </a:lnTo>
                <a:lnTo>
                  <a:pt x="48" y="8"/>
                </a:lnTo>
                <a:lnTo>
                  <a:pt x="57" y="8"/>
                </a:lnTo>
                <a:lnTo>
                  <a:pt x="57" y="35"/>
                </a:lnTo>
                <a:close/>
                <a:moveTo>
                  <a:pt x="83" y="23"/>
                </a:moveTo>
                <a:lnTo>
                  <a:pt x="75" y="23"/>
                </a:lnTo>
                <a:lnTo>
                  <a:pt x="75" y="8"/>
                </a:lnTo>
                <a:lnTo>
                  <a:pt x="83" y="8"/>
                </a:lnTo>
                <a:lnTo>
                  <a:pt x="83" y="23"/>
                </a:lnTo>
                <a:close/>
                <a:moveTo>
                  <a:pt x="110" y="35"/>
                </a:moveTo>
                <a:lnTo>
                  <a:pt x="101" y="35"/>
                </a:lnTo>
                <a:lnTo>
                  <a:pt x="101" y="8"/>
                </a:lnTo>
                <a:lnTo>
                  <a:pt x="110" y="8"/>
                </a:lnTo>
                <a:lnTo>
                  <a:pt x="110" y="35"/>
                </a:lnTo>
                <a:close/>
                <a:moveTo>
                  <a:pt x="136" y="23"/>
                </a:moveTo>
                <a:lnTo>
                  <a:pt x="127" y="23"/>
                </a:lnTo>
                <a:lnTo>
                  <a:pt x="127" y="8"/>
                </a:lnTo>
                <a:lnTo>
                  <a:pt x="136" y="8"/>
                </a:lnTo>
                <a:lnTo>
                  <a:pt x="136" y="23"/>
                </a:lnTo>
                <a:close/>
                <a:moveTo>
                  <a:pt x="162" y="35"/>
                </a:moveTo>
                <a:lnTo>
                  <a:pt x="153" y="35"/>
                </a:lnTo>
                <a:lnTo>
                  <a:pt x="153" y="8"/>
                </a:lnTo>
                <a:lnTo>
                  <a:pt x="162" y="8"/>
                </a:lnTo>
                <a:lnTo>
                  <a:pt x="162" y="35"/>
                </a:lnTo>
                <a:close/>
                <a:moveTo>
                  <a:pt x="189" y="23"/>
                </a:moveTo>
                <a:lnTo>
                  <a:pt x="180" y="23"/>
                </a:lnTo>
                <a:lnTo>
                  <a:pt x="180" y="8"/>
                </a:lnTo>
                <a:lnTo>
                  <a:pt x="189" y="8"/>
                </a:lnTo>
                <a:lnTo>
                  <a:pt x="189" y="2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691"/>
          <p:cNvSpPr>
            <a:spLocks noEditPoints="1"/>
          </p:cNvSpPr>
          <p:nvPr/>
        </p:nvSpPr>
        <p:spPr bwMode="auto">
          <a:xfrm>
            <a:off x="8562659" y="4926012"/>
            <a:ext cx="333375" cy="333375"/>
          </a:xfrm>
          <a:custGeom>
            <a:avLst/>
            <a:gdLst>
              <a:gd name="T0" fmla="*/ 0 w 210"/>
              <a:gd name="T1" fmla="*/ 0 h 210"/>
              <a:gd name="T2" fmla="*/ 0 w 210"/>
              <a:gd name="T3" fmla="*/ 210 h 210"/>
              <a:gd name="T4" fmla="*/ 210 w 210"/>
              <a:gd name="T5" fmla="*/ 210 h 210"/>
              <a:gd name="T6" fmla="*/ 210 w 210"/>
              <a:gd name="T7" fmla="*/ 0 h 210"/>
              <a:gd name="T8" fmla="*/ 0 w 210"/>
              <a:gd name="T9" fmla="*/ 0 h 210"/>
              <a:gd name="T10" fmla="*/ 18 w 210"/>
              <a:gd name="T11" fmla="*/ 17 h 210"/>
              <a:gd name="T12" fmla="*/ 192 w 210"/>
              <a:gd name="T13" fmla="*/ 17 h 210"/>
              <a:gd name="T14" fmla="*/ 192 w 210"/>
              <a:gd name="T15" fmla="*/ 135 h 210"/>
              <a:gd name="T16" fmla="*/ 135 w 210"/>
              <a:gd name="T17" fmla="*/ 193 h 210"/>
              <a:gd name="T18" fmla="*/ 18 w 210"/>
              <a:gd name="T19" fmla="*/ 193 h 210"/>
              <a:gd name="T20" fmla="*/ 18 w 210"/>
              <a:gd name="T21" fmla="*/ 17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0" h="210">
                <a:moveTo>
                  <a:pt x="0" y="0"/>
                </a:moveTo>
                <a:lnTo>
                  <a:pt x="0" y="210"/>
                </a:lnTo>
                <a:lnTo>
                  <a:pt x="210" y="210"/>
                </a:lnTo>
                <a:lnTo>
                  <a:pt x="210" y="0"/>
                </a:lnTo>
                <a:lnTo>
                  <a:pt x="0" y="0"/>
                </a:lnTo>
                <a:close/>
                <a:moveTo>
                  <a:pt x="18" y="17"/>
                </a:moveTo>
                <a:lnTo>
                  <a:pt x="192" y="17"/>
                </a:lnTo>
                <a:lnTo>
                  <a:pt x="192" y="135"/>
                </a:lnTo>
                <a:lnTo>
                  <a:pt x="135" y="193"/>
                </a:lnTo>
                <a:lnTo>
                  <a:pt x="18" y="193"/>
                </a:lnTo>
                <a:lnTo>
                  <a:pt x="18" y="1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0" name="Rectangle 692"/>
          <p:cNvSpPr>
            <a:spLocks noChangeArrowheads="1"/>
          </p:cNvSpPr>
          <p:nvPr/>
        </p:nvSpPr>
        <p:spPr bwMode="auto">
          <a:xfrm>
            <a:off x="8630921" y="5010149"/>
            <a:ext cx="195263" cy="222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1" name="Rectangle 693"/>
          <p:cNvSpPr>
            <a:spLocks noChangeArrowheads="1"/>
          </p:cNvSpPr>
          <p:nvPr/>
        </p:nvSpPr>
        <p:spPr bwMode="auto">
          <a:xfrm>
            <a:off x="8630921" y="5078412"/>
            <a:ext cx="195263" cy="222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2" name="Rectangle 694"/>
          <p:cNvSpPr>
            <a:spLocks noChangeArrowheads="1"/>
          </p:cNvSpPr>
          <p:nvPr/>
        </p:nvSpPr>
        <p:spPr bwMode="auto">
          <a:xfrm>
            <a:off x="8630921" y="5146674"/>
            <a:ext cx="117475" cy="222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698"/>
          <p:cNvSpPr>
            <a:spLocks noEditPoints="1"/>
          </p:cNvSpPr>
          <p:nvPr/>
        </p:nvSpPr>
        <p:spPr bwMode="auto">
          <a:xfrm>
            <a:off x="6527484" y="5584824"/>
            <a:ext cx="361950" cy="346075"/>
          </a:xfrm>
          <a:custGeom>
            <a:avLst/>
            <a:gdLst>
              <a:gd name="T0" fmla="*/ 313 w 313"/>
              <a:gd name="T1" fmla="*/ 8 h 297"/>
              <a:gd name="T2" fmla="*/ 206 w 313"/>
              <a:gd name="T3" fmla="*/ 13 h 297"/>
              <a:gd name="T4" fmla="*/ 61 w 313"/>
              <a:gd name="T5" fmla="*/ 45 h 297"/>
              <a:gd name="T6" fmla="*/ 61 w 313"/>
              <a:gd name="T7" fmla="*/ 225 h 297"/>
              <a:gd name="T8" fmla="*/ 25 w 313"/>
              <a:gd name="T9" fmla="*/ 278 h 297"/>
              <a:gd name="T10" fmla="*/ 38 w 313"/>
              <a:gd name="T11" fmla="*/ 297 h 297"/>
              <a:gd name="T12" fmla="*/ 91 w 313"/>
              <a:gd name="T13" fmla="*/ 254 h 297"/>
              <a:gd name="T14" fmla="*/ 169 w 313"/>
              <a:gd name="T15" fmla="*/ 285 h 297"/>
              <a:gd name="T16" fmla="*/ 310 w 313"/>
              <a:gd name="T17" fmla="*/ 162 h 297"/>
              <a:gd name="T18" fmla="*/ 313 w 313"/>
              <a:gd name="T19" fmla="*/ 8 h 297"/>
              <a:gd name="T20" fmla="*/ 267 w 313"/>
              <a:gd name="T21" fmla="*/ 63 h 297"/>
              <a:gd name="T22" fmla="*/ 192 w 313"/>
              <a:gd name="T23" fmla="*/ 136 h 297"/>
              <a:gd name="T24" fmla="*/ 101 w 313"/>
              <a:gd name="T25" fmla="*/ 222 h 297"/>
              <a:gd name="T26" fmla="*/ 98 w 313"/>
              <a:gd name="T27" fmla="*/ 223 h 297"/>
              <a:gd name="T28" fmla="*/ 95 w 313"/>
              <a:gd name="T29" fmla="*/ 222 h 297"/>
              <a:gd name="T30" fmla="*/ 95 w 313"/>
              <a:gd name="T31" fmla="*/ 217 h 297"/>
              <a:gd name="T32" fmla="*/ 172 w 313"/>
              <a:gd name="T33" fmla="*/ 116 h 297"/>
              <a:gd name="T34" fmla="*/ 263 w 313"/>
              <a:gd name="T35" fmla="*/ 56 h 297"/>
              <a:gd name="T36" fmla="*/ 268 w 313"/>
              <a:gd name="T37" fmla="*/ 58 h 297"/>
              <a:gd name="T38" fmla="*/ 267 w 313"/>
              <a:gd name="T39" fmla="*/ 6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3" h="297">
                <a:moveTo>
                  <a:pt x="313" y="8"/>
                </a:moveTo>
                <a:cubicBezTo>
                  <a:pt x="313" y="8"/>
                  <a:pt x="295" y="27"/>
                  <a:pt x="206" y="13"/>
                </a:cubicBezTo>
                <a:cubicBezTo>
                  <a:pt x="124" y="0"/>
                  <a:pt x="91" y="15"/>
                  <a:pt x="61" y="45"/>
                </a:cubicBezTo>
                <a:cubicBezTo>
                  <a:pt x="32" y="74"/>
                  <a:pt x="0" y="164"/>
                  <a:pt x="61" y="225"/>
                </a:cubicBezTo>
                <a:cubicBezTo>
                  <a:pt x="71" y="235"/>
                  <a:pt x="25" y="278"/>
                  <a:pt x="25" y="278"/>
                </a:cubicBezTo>
                <a:cubicBezTo>
                  <a:pt x="38" y="297"/>
                  <a:pt x="38" y="297"/>
                  <a:pt x="38" y="297"/>
                </a:cubicBezTo>
                <a:cubicBezTo>
                  <a:pt x="91" y="254"/>
                  <a:pt x="91" y="254"/>
                  <a:pt x="91" y="254"/>
                </a:cubicBezTo>
                <a:cubicBezTo>
                  <a:pt x="91" y="254"/>
                  <a:pt x="123" y="285"/>
                  <a:pt x="169" y="285"/>
                </a:cubicBezTo>
                <a:cubicBezTo>
                  <a:pt x="233" y="285"/>
                  <a:pt x="306" y="258"/>
                  <a:pt x="310" y="162"/>
                </a:cubicBezTo>
                <a:cubicBezTo>
                  <a:pt x="313" y="101"/>
                  <a:pt x="297" y="58"/>
                  <a:pt x="313" y="8"/>
                </a:cubicBezTo>
                <a:close/>
                <a:moveTo>
                  <a:pt x="267" y="63"/>
                </a:moveTo>
                <a:cubicBezTo>
                  <a:pt x="267" y="63"/>
                  <a:pt x="239" y="89"/>
                  <a:pt x="192" y="136"/>
                </a:cubicBezTo>
                <a:cubicBezTo>
                  <a:pt x="150" y="178"/>
                  <a:pt x="101" y="222"/>
                  <a:pt x="101" y="222"/>
                </a:cubicBezTo>
                <a:cubicBezTo>
                  <a:pt x="100" y="223"/>
                  <a:pt x="99" y="223"/>
                  <a:pt x="98" y="223"/>
                </a:cubicBezTo>
                <a:cubicBezTo>
                  <a:pt x="97" y="223"/>
                  <a:pt x="96" y="223"/>
                  <a:pt x="95" y="222"/>
                </a:cubicBezTo>
                <a:cubicBezTo>
                  <a:pt x="94" y="221"/>
                  <a:pt x="94" y="219"/>
                  <a:pt x="95" y="217"/>
                </a:cubicBezTo>
                <a:cubicBezTo>
                  <a:pt x="95" y="217"/>
                  <a:pt x="138" y="148"/>
                  <a:pt x="172" y="116"/>
                </a:cubicBezTo>
                <a:cubicBezTo>
                  <a:pt x="209" y="83"/>
                  <a:pt x="263" y="57"/>
                  <a:pt x="263" y="56"/>
                </a:cubicBezTo>
                <a:cubicBezTo>
                  <a:pt x="265" y="56"/>
                  <a:pt x="267" y="56"/>
                  <a:pt x="268" y="58"/>
                </a:cubicBezTo>
                <a:cubicBezTo>
                  <a:pt x="269" y="59"/>
                  <a:pt x="269" y="62"/>
                  <a:pt x="267" y="6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699"/>
          <p:cNvSpPr>
            <a:spLocks noEditPoints="1"/>
          </p:cNvSpPr>
          <p:nvPr/>
        </p:nvSpPr>
        <p:spPr bwMode="auto">
          <a:xfrm>
            <a:off x="7210109" y="5605462"/>
            <a:ext cx="349250" cy="327025"/>
          </a:xfrm>
          <a:custGeom>
            <a:avLst/>
            <a:gdLst>
              <a:gd name="T0" fmla="*/ 266 w 301"/>
              <a:gd name="T1" fmla="*/ 192 h 282"/>
              <a:gd name="T2" fmla="*/ 234 w 301"/>
              <a:gd name="T3" fmla="*/ 69 h 282"/>
              <a:gd name="T4" fmla="*/ 81 w 301"/>
              <a:gd name="T5" fmla="*/ 36 h 282"/>
              <a:gd name="T6" fmla="*/ 32 w 301"/>
              <a:gd name="T7" fmla="*/ 3 h 282"/>
              <a:gd name="T8" fmla="*/ 12 w 301"/>
              <a:gd name="T9" fmla="*/ 13 h 282"/>
              <a:gd name="T10" fmla="*/ 61 w 301"/>
              <a:gd name="T11" fmla="*/ 57 h 282"/>
              <a:gd name="T12" fmla="*/ 132 w 301"/>
              <a:gd name="T13" fmla="*/ 249 h 282"/>
              <a:gd name="T14" fmla="*/ 301 w 301"/>
              <a:gd name="T15" fmla="*/ 260 h 282"/>
              <a:gd name="T16" fmla="*/ 266 w 301"/>
              <a:gd name="T17" fmla="*/ 192 h 282"/>
              <a:gd name="T18" fmla="*/ 242 w 301"/>
              <a:gd name="T19" fmla="*/ 232 h 282"/>
              <a:gd name="T20" fmla="*/ 240 w 301"/>
              <a:gd name="T21" fmla="*/ 233 h 282"/>
              <a:gd name="T22" fmla="*/ 238 w 301"/>
              <a:gd name="T23" fmla="*/ 232 h 282"/>
              <a:gd name="T24" fmla="*/ 159 w 301"/>
              <a:gd name="T25" fmla="*/ 138 h 282"/>
              <a:gd name="T26" fmla="*/ 106 w 301"/>
              <a:gd name="T27" fmla="*/ 75 h 282"/>
              <a:gd name="T28" fmla="*/ 106 w 301"/>
              <a:gd name="T29" fmla="*/ 71 h 282"/>
              <a:gd name="T30" fmla="*/ 109 w 301"/>
              <a:gd name="T31" fmla="*/ 71 h 282"/>
              <a:gd name="T32" fmla="*/ 178 w 301"/>
              <a:gd name="T33" fmla="*/ 122 h 282"/>
              <a:gd name="T34" fmla="*/ 243 w 301"/>
              <a:gd name="T35" fmla="*/ 229 h 282"/>
              <a:gd name="T36" fmla="*/ 242 w 301"/>
              <a:gd name="T37" fmla="*/ 23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1" h="282">
                <a:moveTo>
                  <a:pt x="266" y="192"/>
                </a:moveTo>
                <a:cubicBezTo>
                  <a:pt x="268" y="152"/>
                  <a:pt x="252" y="95"/>
                  <a:pt x="234" y="69"/>
                </a:cubicBezTo>
                <a:cubicBezTo>
                  <a:pt x="197" y="16"/>
                  <a:pt x="116" y="0"/>
                  <a:pt x="81" y="36"/>
                </a:cubicBezTo>
                <a:cubicBezTo>
                  <a:pt x="74" y="43"/>
                  <a:pt x="32" y="3"/>
                  <a:pt x="32" y="3"/>
                </a:cubicBezTo>
                <a:cubicBezTo>
                  <a:pt x="12" y="13"/>
                  <a:pt x="12" y="13"/>
                  <a:pt x="12" y="13"/>
                </a:cubicBezTo>
                <a:cubicBezTo>
                  <a:pt x="61" y="57"/>
                  <a:pt x="61" y="57"/>
                  <a:pt x="61" y="57"/>
                </a:cubicBezTo>
                <a:cubicBezTo>
                  <a:pt x="61" y="57"/>
                  <a:pt x="0" y="152"/>
                  <a:pt x="132" y="249"/>
                </a:cubicBezTo>
                <a:cubicBezTo>
                  <a:pt x="177" y="282"/>
                  <a:pt x="241" y="269"/>
                  <a:pt x="301" y="260"/>
                </a:cubicBezTo>
                <a:cubicBezTo>
                  <a:pt x="301" y="260"/>
                  <a:pt x="265" y="248"/>
                  <a:pt x="266" y="192"/>
                </a:cubicBezTo>
                <a:close/>
                <a:moveTo>
                  <a:pt x="242" y="232"/>
                </a:moveTo>
                <a:cubicBezTo>
                  <a:pt x="241" y="233"/>
                  <a:pt x="241" y="233"/>
                  <a:pt x="240" y="233"/>
                </a:cubicBezTo>
                <a:cubicBezTo>
                  <a:pt x="240" y="233"/>
                  <a:pt x="239" y="232"/>
                  <a:pt x="238" y="232"/>
                </a:cubicBezTo>
                <a:cubicBezTo>
                  <a:pt x="238" y="232"/>
                  <a:pt x="198" y="182"/>
                  <a:pt x="159" y="138"/>
                </a:cubicBezTo>
                <a:cubicBezTo>
                  <a:pt x="115" y="89"/>
                  <a:pt x="106" y="75"/>
                  <a:pt x="106" y="75"/>
                </a:cubicBezTo>
                <a:cubicBezTo>
                  <a:pt x="105" y="74"/>
                  <a:pt x="105" y="72"/>
                  <a:pt x="106" y="71"/>
                </a:cubicBezTo>
                <a:cubicBezTo>
                  <a:pt x="107" y="71"/>
                  <a:pt x="108" y="70"/>
                  <a:pt x="109" y="71"/>
                </a:cubicBezTo>
                <a:cubicBezTo>
                  <a:pt x="109" y="71"/>
                  <a:pt x="144" y="87"/>
                  <a:pt x="178" y="122"/>
                </a:cubicBezTo>
                <a:cubicBezTo>
                  <a:pt x="210" y="156"/>
                  <a:pt x="243" y="229"/>
                  <a:pt x="243" y="229"/>
                </a:cubicBezTo>
                <a:cubicBezTo>
                  <a:pt x="243" y="230"/>
                  <a:pt x="243" y="232"/>
                  <a:pt x="242" y="23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709"/>
          <p:cNvSpPr>
            <a:spLocks noEditPoints="1"/>
          </p:cNvSpPr>
          <p:nvPr/>
        </p:nvSpPr>
        <p:spPr bwMode="auto">
          <a:xfrm>
            <a:off x="8646796" y="4257674"/>
            <a:ext cx="160338" cy="334963"/>
          </a:xfrm>
          <a:custGeom>
            <a:avLst/>
            <a:gdLst>
              <a:gd name="T0" fmla="*/ 63 w 138"/>
              <a:gd name="T1" fmla="*/ 273 h 288"/>
              <a:gd name="T2" fmla="*/ 76 w 138"/>
              <a:gd name="T3" fmla="*/ 271 h 288"/>
              <a:gd name="T4" fmla="*/ 63 w 138"/>
              <a:gd name="T5" fmla="*/ 288 h 288"/>
              <a:gd name="T6" fmla="*/ 34 w 138"/>
              <a:gd name="T7" fmla="*/ 259 h 288"/>
              <a:gd name="T8" fmla="*/ 40 w 138"/>
              <a:gd name="T9" fmla="*/ 283 h 288"/>
              <a:gd name="T10" fmla="*/ 87 w 138"/>
              <a:gd name="T11" fmla="*/ 265 h 288"/>
              <a:gd name="T12" fmla="*/ 111 w 138"/>
              <a:gd name="T13" fmla="*/ 259 h 288"/>
              <a:gd name="T14" fmla="*/ 96 w 138"/>
              <a:gd name="T15" fmla="*/ 278 h 288"/>
              <a:gd name="T16" fmla="*/ 10 w 138"/>
              <a:gd name="T17" fmla="*/ 230 h 288"/>
              <a:gd name="T18" fmla="*/ 27 w 138"/>
              <a:gd name="T19" fmla="*/ 248 h 288"/>
              <a:gd name="T20" fmla="*/ 10 w 138"/>
              <a:gd name="T21" fmla="*/ 235 h 288"/>
              <a:gd name="T22" fmla="*/ 116 w 138"/>
              <a:gd name="T23" fmla="*/ 242 h 288"/>
              <a:gd name="T24" fmla="*/ 102 w 138"/>
              <a:gd name="T25" fmla="*/ 235 h 288"/>
              <a:gd name="T26" fmla="*/ 101 w 138"/>
              <a:gd name="T27" fmla="*/ 222 h 288"/>
              <a:gd name="T28" fmla="*/ 117 w 138"/>
              <a:gd name="T29" fmla="*/ 233 h 288"/>
              <a:gd name="T30" fmla="*/ 117 w 138"/>
              <a:gd name="T31" fmla="*/ 235 h 288"/>
              <a:gd name="T32" fmla="*/ 101 w 138"/>
              <a:gd name="T33" fmla="*/ 240 h 288"/>
              <a:gd name="T34" fmla="*/ 25 w 138"/>
              <a:gd name="T35" fmla="*/ 195 h 288"/>
              <a:gd name="T36" fmla="*/ 97 w 138"/>
              <a:gd name="T37" fmla="*/ 187 h 288"/>
              <a:gd name="T38" fmla="*/ 115 w 138"/>
              <a:gd name="T39" fmla="*/ 205 h 288"/>
              <a:gd name="T40" fmla="*/ 7 w 138"/>
              <a:gd name="T41" fmla="*/ 160 h 288"/>
              <a:gd name="T42" fmla="*/ 25 w 138"/>
              <a:gd name="T43" fmla="*/ 178 h 288"/>
              <a:gd name="T44" fmla="*/ 95 w 138"/>
              <a:gd name="T45" fmla="*/ 170 h 288"/>
              <a:gd name="T46" fmla="*/ 114 w 138"/>
              <a:gd name="T47" fmla="*/ 153 h 288"/>
              <a:gd name="T48" fmla="*/ 95 w 138"/>
              <a:gd name="T49" fmla="*/ 170 h 288"/>
              <a:gd name="T50" fmla="*/ 18 w 138"/>
              <a:gd name="T51" fmla="*/ 123 h 288"/>
              <a:gd name="T52" fmla="*/ 5 w 138"/>
              <a:gd name="T53" fmla="*/ 145 h 288"/>
              <a:gd name="T54" fmla="*/ 115 w 138"/>
              <a:gd name="T55" fmla="*/ 115 h 288"/>
              <a:gd name="T56" fmla="*/ 119 w 138"/>
              <a:gd name="T57" fmla="*/ 140 h 288"/>
              <a:gd name="T58" fmla="*/ 0 w 138"/>
              <a:gd name="T59" fmla="*/ 88 h 288"/>
              <a:gd name="T60" fmla="*/ 17 w 138"/>
              <a:gd name="T61" fmla="*/ 108 h 288"/>
              <a:gd name="T62" fmla="*/ 119 w 138"/>
              <a:gd name="T63" fmla="*/ 102 h 288"/>
              <a:gd name="T64" fmla="*/ 137 w 138"/>
              <a:gd name="T65" fmla="*/ 85 h 288"/>
              <a:gd name="T66" fmla="*/ 119 w 138"/>
              <a:gd name="T67" fmla="*/ 102 h 288"/>
              <a:gd name="T68" fmla="*/ 6 w 138"/>
              <a:gd name="T69" fmla="*/ 51 h 288"/>
              <a:gd name="T70" fmla="*/ 16 w 138"/>
              <a:gd name="T71" fmla="*/ 74 h 288"/>
              <a:gd name="T72" fmla="*/ 120 w 138"/>
              <a:gd name="T73" fmla="*/ 54 h 288"/>
              <a:gd name="T74" fmla="*/ 138 w 138"/>
              <a:gd name="T75" fmla="*/ 73 h 288"/>
              <a:gd name="T76" fmla="*/ 122 w 138"/>
              <a:gd name="T77" fmla="*/ 73 h 288"/>
              <a:gd name="T78" fmla="*/ 6 w 138"/>
              <a:gd name="T79" fmla="*/ 51 h 288"/>
              <a:gd name="T80" fmla="*/ 13 w 138"/>
              <a:gd name="T81" fmla="*/ 36 h 288"/>
              <a:gd name="T82" fmla="*/ 38 w 138"/>
              <a:gd name="T83" fmla="*/ 29 h 288"/>
              <a:gd name="T84" fmla="*/ 13 w 138"/>
              <a:gd name="T85" fmla="*/ 36 h 288"/>
              <a:gd name="T86" fmla="*/ 130 w 138"/>
              <a:gd name="T87" fmla="*/ 35 h 288"/>
              <a:gd name="T88" fmla="*/ 106 w 138"/>
              <a:gd name="T89" fmla="*/ 27 h 288"/>
              <a:gd name="T90" fmla="*/ 63 w 138"/>
              <a:gd name="T91" fmla="*/ 0 h 288"/>
              <a:gd name="T92" fmla="*/ 48 w 138"/>
              <a:gd name="T93" fmla="*/ 21 h 288"/>
              <a:gd name="T94" fmla="*/ 80 w 138"/>
              <a:gd name="T95" fmla="*/ 0 h 288"/>
              <a:gd name="T96" fmla="*/ 95 w 138"/>
              <a:gd name="T97" fmla="*/ 2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8" h="288">
                <a:moveTo>
                  <a:pt x="57" y="288"/>
                </a:moveTo>
                <a:cubicBezTo>
                  <a:pt x="59" y="273"/>
                  <a:pt x="59" y="273"/>
                  <a:pt x="59" y="273"/>
                </a:cubicBezTo>
                <a:cubicBezTo>
                  <a:pt x="60" y="273"/>
                  <a:pt x="62" y="273"/>
                  <a:pt x="63" y="273"/>
                </a:cubicBezTo>
                <a:cubicBezTo>
                  <a:pt x="63" y="273"/>
                  <a:pt x="63" y="273"/>
                  <a:pt x="63" y="273"/>
                </a:cubicBezTo>
                <a:cubicBezTo>
                  <a:pt x="68" y="273"/>
                  <a:pt x="72" y="272"/>
                  <a:pt x="76" y="271"/>
                </a:cubicBezTo>
                <a:cubicBezTo>
                  <a:pt x="76" y="271"/>
                  <a:pt x="76" y="271"/>
                  <a:pt x="76" y="271"/>
                </a:cubicBezTo>
                <a:cubicBezTo>
                  <a:pt x="80" y="286"/>
                  <a:pt x="80" y="286"/>
                  <a:pt x="80" y="286"/>
                </a:cubicBezTo>
                <a:cubicBezTo>
                  <a:pt x="75" y="287"/>
                  <a:pt x="69" y="288"/>
                  <a:pt x="63" y="288"/>
                </a:cubicBezTo>
                <a:cubicBezTo>
                  <a:pt x="63" y="288"/>
                  <a:pt x="63" y="288"/>
                  <a:pt x="63" y="288"/>
                </a:cubicBezTo>
                <a:cubicBezTo>
                  <a:pt x="61" y="288"/>
                  <a:pt x="59" y="288"/>
                  <a:pt x="57" y="288"/>
                </a:cubicBezTo>
                <a:close/>
                <a:moveTo>
                  <a:pt x="22" y="268"/>
                </a:moveTo>
                <a:cubicBezTo>
                  <a:pt x="34" y="259"/>
                  <a:pt x="34" y="259"/>
                  <a:pt x="34" y="259"/>
                </a:cubicBezTo>
                <a:cubicBezTo>
                  <a:pt x="37" y="263"/>
                  <a:pt x="42" y="267"/>
                  <a:pt x="47" y="269"/>
                </a:cubicBezTo>
                <a:cubicBezTo>
                  <a:pt x="47" y="269"/>
                  <a:pt x="47" y="269"/>
                  <a:pt x="47" y="269"/>
                </a:cubicBezTo>
                <a:cubicBezTo>
                  <a:pt x="40" y="283"/>
                  <a:pt x="40" y="283"/>
                  <a:pt x="40" y="283"/>
                </a:cubicBezTo>
                <a:cubicBezTo>
                  <a:pt x="33" y="280"/>
                  <a:pt x="27" y="274"/>
                  <a:pt x="22" y="268"/>
                </a:cubicBezTo>
                <a:close/>
                <a:moveTo>
                  <a:pt x="96" y="278"/>
                </a:moveTo>
                <a:cubicBezTo>
                  <a:pt x="87" y="265"/>
                  <a:pt x="87" y="265"/>
                  <a:pt x="87" y="265"/>
                </a:cubicBezTo>
                <a:cubicBezTo>
                  <a:pt x="91" y="262"/>
                  <a:pt x="95" y="258"/>
                  <a:pt x="97" y="253"/>
                </a:cubicBezTo>
                <a:cubicBezTo>
                  <a:pt x="97" y="253"/>
                  <a:pt x="97" y="253"/>
                  <a:pt x="97" y="253"/>
                </a:cubicBezTo>
                <a:cubicBezTo>
                  <a:pt x="111" y="259"/>
                  <a:pt x="111" y="259"/>
                  <a:pt x="111" y="259"/>
                </a:cubicBezTo>
                <a:cubicBezTo>
                  <a:pt x="108" y="267"/>
                  <a:pt x="102" y="273"/>
                  <a:pt x="96" y="278"/>
                </a:cubicBezTo>
                <a:cubicBezTo>
                  <a:pt x="96" y="278"/>
                  <a:pt x="96" y="278"/>
                  <a:pt x="96" y="278"/>
                </a:cubicBezTo>
                <a:cubicBezTo>
                  <a:pt x="96" y="278"/>
                  <a:pt x="96" y="278"/>
                  <a:pt x="96" y="278"/>
                </a:cubicBezTo>
                <a:close/>
                <a:moveTo>
                  <a:pt x="10" y="235"/>
                </a:moveTo>
                <a:cubicBezTo>
                  <a:pt x="10" y="230"/>
                  <a:pt x="10" y="230"/>
                  <a:pt x="10" y="230"/>
                </a:cubicBezTo>
                <a:cubicBezTo>
                  <a:pt x="10" y="230"/>
                  <a:pt x="10" y="230"/>
                  <a:pt x="10" y="230"/>
                </a:cubicBezTo>
                <a:cubicBezTo>
                  <a:pt x="25" y="230"/>
                  <a:pt x="25" y="230"/>
                  <a:pt x="25" y="230"/>
                </a:cubicBezTo>
                <a:cubicBezTo>
                  <a:pt x="25" y="235"/>
                  <a:pt x="25" y="235"/>
                  <a:pt x="25" y="235"/>
                </a:cubicBezTo>
                <a:cubicBezTo>
                  <a:pt x="25" y="239"/>
                  <a:pt x="26" y="244"/>
                  <a:pt x="27" y="248"/>
                </a:cubicBezTo>
                <a:cubicBezTo>
                  <a:pt x="27" y="248"/>
                  <a:pt x="27" y="248"/>
                  <a:pt x="27" y="248"/>
                </a:cubicBezTo>
                <a:cubicBezTo>
                  <a:pt x="13" y="253"/>
                  <a:pt x="13" y="253"/>
                  <a:pt x="13" y="253"/>
                </a:cubicBezTo>
                <a:cubicBezTo>
                  <a:pt x="11" y="247"/>
                  <a:pt x="10" y="241"/>
                  <a:pt x="10" y="235"/>
                </a:cubicBezTo>
                <a:close/>
                <a:moveTo>
                  <a:pt x="116" y="242"/>
                </a:moveTo>
                <a:cubicBezTo>
                  <a:pt x="116" y="242"/>
                  <a:pt x="116" y="242"/>
                  <a:pt x="116" y="242"/>
                </a:cubicBezTo>
                <a:cubicBezTo>
                  <a:pt x="116" y="242"/>
                  <a:pt x="116" y="242"/>
                  <a:pt x="116" y="242"/>
                </a:cubicBezTo>
                <a:close/>
                <a:moveTo>
                  <a:pt x="101" y="240"/>
                </a:moveTo>
                <a:cubicBezTo>
                  <a:pt x="101" y="238"/>
                  <a:pt x="102" y="236"/>
                  <a:pt x="102" y="235"/>
                </a:cubicBezTo>
                <a:cubicBezTo>
                  <a:pt x="102" y="235"/>
                  <a:pt x="102" y="235"/>
                  <a:pt x="102" y="235"/>
                </a:cubicBezTo>
                <a:cubicBezTo>
                  <a:pt x="102" y="234"/>
                  <a:pt x="102" y="233"/>
                  <a:pt x="102" y="233"/>
                </a:cubicBezTo>
                <a:cubicBezTo>
                  <a:pt x="102" y="233"/>
                  <a:pt x="102" y="233"/>
                  <a:pt x="102" y="233"/>
                </a:cubicBezTo>
                <a:cubicBezTo>
                  <a:pt x="102" y="230"/>
                  <a:pt x="101" y="226"/>
                  <a:pt x="101" y="222"/>
                </a:cubicBezTo>
                <a:cubicBezTo>
                  <a:pt x="101" y="222"/>
                  <a:pt x="101" y="222"/>
                  <a:pt x="101" y="222"/>
                </a:cubicBezTo>
                <a:cubicBezTo>
                  <a:pt x="116" y="220"/>
                  <a:pt x="116" y="220"/>
                  <a:pt x="116" y="220"/>
                </a:cubicBezTo>
                <a:cubicBezTo>
                  <a:pt x="117" y="225"/>
                  <a:pt x="117" y="229"/>
                  <a:pt x="117" y="233"/>
                </a:cubicBezTo>
                <a:cubicBezTo>
                  <a:pt x="117" y="233"/>
                  <a:pt x="117" y="233"/>
                  <a:pt x="117" y="233"/>
                </a:cubicBezTo>
                <a:cubicBezTo>
                  <a:pt x="117" y="233"/>
                  <a:pt x="117" y="234"/>
                  <a:pt x="117" y="235"/>
                </a:cubicBezTo>
                <a:cubicBezTo>
                  <a:pt x="117" y="235"/>
                  <a:pt x="117" y="235"/>
                  <a:pt x="117" y="235"/>
                </a:cubicBezTo>
                <a:cubicBezTo>
                  <a:pt x="117" y="238"/>
                  <a:pt x="117" y="240"/>
                  <a:pt x="116" y="242"/>
                </a:cubicBezTo>
                <a:cubicBezTo>
                  <a:pt x="116" y="242"/>
                  <a:pt x="116" y="242"/>
                  <a:pt x="116" y="242"/>
                </a:cubicBezTo>
                <a:cubicBezTo>
                  <a:pt x="101" y="240"/>
                  <a:pt x="101" y="240"/>
                  <a:pt x="101" y="240"/>
                </a:cubicBezTo>
                <a:close/>
                <a:moveTo>
                  <a:pt x="10" y="215"/>
                </a:moveTo>
                <a:cubicBezTo>
                  <a:pt x="10" y="195"/>
                  <a:pt x="10" y="195"/>
                  <a:pt x="10" y="195"/>
                </a:cubicBezTo>
                <a:cubicBezTo>
                  <a:pt x="25" y="195"/>
                  <a:pt x="25" y="195"/>
                  <a:pt x="25" y="195"/>
                </a:cubicBezTo>
                <a:cubicBezTo>
                  <a:pt x="25" y="215"/>
                  <a:pt x="25" y="215"/>
                  <a:pt x="25" y="215"/>
                </a:cubicBezTo>
                <a:cubicBezTo>
                  <a:pt x="10" y="215"/>
                  <a:pt x="10" y="215"/>
                  <a:pt x="10" y="215"/>
                </a:cubicBezTo>
                <a:close/>
                <a:moveTo>
                  <a:pt x="97" y="187"/>
                </a:moveTo>
                <a:cubicBezTo>
                  <a:pt x="112" y="185"/>
                  <a:pt x="112" y="185"/>
                  <a:pt x="112" y="185"/>
                </a:cubicBezTo>
                <a:cubicBezTo>
                  <a:pt x="113" y="192"/>
                  <a:pt x="114" y="199"/>
                  <a:pt x="115" y="205"/>
                </a:cubicBezTo>
                <a:cubicBezTo>
                  <a:pt x="115" y="205"/>
                  <a:pt x="115" y="205"/>
                  <a:pt x="115" y="205"/>
                </a:cubicBezTo>
                <a:cubicBezTo>
                  <a:pt x="99" y="207"/>
                  <a:pt x="99" y="207"/>
                  <a:pt x="99" y="207"/>
                </a:cubicBezTo>
                <a:cubicBezTo>
                  <a:pt x="99" y="201"/>
                  <a:pt x="98" y="194"/>
                  <a:pt x="97" y="187"/>
                </a:cubicBezTo>
                <a:close/>
                <a:moveTo>
                  <a:pt x="7" y="160"/>
                </a:moveTo>
                <a:cubicBezTo>
                  <a:pt x="22" y="158"/>
                  <a:pt x="22" y="158"/>
                  <a:pt x="22" y="158"/>
                </a:cubicBezTo>
                <a:cubicBezTo>
                  <a:pt x="23" y="165"/>
                  <a:pt x="24" y="172"/>
                  <a:pt x="25" y="178"/>
                </a:cubicBezTo>
                <a:cubicBezTo>
                  <a:pt x="25" y="178"/>
                  <a:pt x="25" y="178"/>
                  <a:pt x="25" y="178"/>
                </a:cubicBezTo>
                <a:cubicBezTo>
                  <a:pt x="10" y="181"/>
                  <a:pt x="10" y="181"/>
                  <a:pt x="10" y="181"/>
                </a:cubicBezTo>
                <a:cubicBezTo>
                  <a:pt x="9" y="174"/>
                  <a:pt x="8" y="167"/>
                  <a:pt x="7" y="160"/>
                </a:cubicBezTo>
                <a:close/>
                <a:moveTo>
                  <a:pt x="95" y="170"/>
                </a:moveTo>
                <a:cubicBezTo>
                  <a:pt x="96" y="162"/>
                  <a:pt x="97" y="154"/>
                  <a:pt x="99" y="148"/>
                </a:cubicBezTo>
                <a:cubicBezTo>
                  <a:pt x="99" y="148"/>
                  <a:pt x="99" y="148"/>
                  <a:pt x="99" y="148"/>
                </a:cubicBezTo>
                <a:cubicBezTo>
                  <a:pt x="114" y="153"/>
                  <a:pt x="114" y="153"/>
                  <a:pt x="114" y="153"/>
                </a:cubicBezTo>
                <a:cubicBezTo>
                  <a:pt x="112" y="158"/>
                  <a:pt x="111" y="164"/>
                  <a:pt x="111" y="171"/>
                </a:cubicBezTo>
                <a:cubicBezTo>
                  <a:pt x="111" y="171"/>
                  <a:pt x="111" y="171"/>
                  <a:pt x="111" y="171"/>
                </a:cubicBezTo>
                <a:cubicBezTo>
                  <a:pt x="95" y="170"/>
                  <a:pt x="95" y="170"/>
                  <a:pt x="95" y="170"/>
                </a:cubicBezTo>
                <a:close/>
                <a:moveTo>
                  <a:pt x="3" y="124"/>
                </a:moveTo>
                <a:cubicBezTo>
                  <a:pt x="3" y="124"/>
                  <a:pt x="3" y="124"/>
                  <a:pt x="3" y="124"/>
                </a:cubicBezTo>
                <a:cubicBezTo>
                  <a:pt x="18" y="123"/>
                  <a:pt x="18" y="123"/>
                  <a:pt x="18" y="123"/>
                </a:cubicBezTo>
                <a:cubicBezTo>
                  <a:pt x="19" y="129"/>
                  <a:pt x="19" y="136"/>
                  <a:pt x="20" y="143"/>
                </a:cubicBezTo>
                <a:cubicBezTo>
                  <a:pt x="20" y="143"/>
                  <a:pt x="20" y="143"/>
                  <a:pt x="20" y="143"/>
                </a:cubicBezTo>
                <a:cubicBezTo>
                  <a:pt x="5" y="145"/>
                  <a:pt x="5" y="145"/>
                  <a:pt x="5" y="145"/>
                </a:cubicBezTo>
                <a:cubicBezTo>
                  <a:pt x="4" y="138"/>
                  <a:pt x="3" y="131"/>
                  <a:pt x="3" y="124"/>
                </a:cubicBezTo>
                <a:close/>
                <a:moveTo>
                  <a:pt x="106" y="133"/>
                </a:moveTo>
                <a:cubicBezTo>
                  <a:pt x="109" y="127"/>
                  <a:pt x="112" y="122"/>
                  <a:pt x="115" y="115"/>
                </a:cubicBezTo>
                <a:cubicBezTo>
                  <a:pt x="115" y="115"/>
                  <a:pt x="115" y="115"/>
                  <a:pt x="115" y="115"/>
                </a:cubicBezTo>
                <a:cubicBezTo>
                  <a:pt x="129" y="122"/>
                  <a:pt x="129" y="122"/>
                  <a:pt x="129" y="122"/>
                </a:cubicBezTo>
                <a:cubicBezTo>
                  <a:pt x="126" y="129"/>
                  <a:pt x="122" y="134"/>
                  <a:pt x="119" y="140"/>
                </a:cubicBezTo>
                <a:cubicBezTo>
                  <a:pt x="119" y="140"/>
                  <a:pt x="119" y="140"/>
                  <a:pt x="119" y="140"/>
                </a:cubicBezTo>
                <a:cubicBezTo>
                  <a:pt x="106" y="133"/>
                  <a:pt x="106" y="133"/>
                  <a:pt x="106" y="133"/>
                </a:cubicBezTo>
                <a:close/>
                <a:moveTo>
                  <a:pt x="0" y="88"/>
                </a:moveTo>
                <a:cubicBezTo>
                  <a:pt x="16" y="88"/>
                  <a:pt x="16" y="88"/>
                  <a:pt x="16" y="88"/>
                </a:cubicBezTo>
                <a:cubicBezTo>
                  <a:pt x="16" y="93"/>
                  <a:pt x="16" y="100"/>
                  <a:pt x="17" y="108"/>
                </a:cubicBezTo>
                <a:cubicBezTo>
                  <a:pt x="17" y="108"/>
                  <a:pt x="17" y="108"/>
                  <a:pt x="17" y="108"/>
                </a:cubicBezTo>
                <a:cubicBezTo>
                  <a:pt x="2" y="109"/>
                  <a:pt x="2" y="109"/>
                  <a:pt x="2" y="109"/>
                </a:cubicBezTo>
                <a:cubicBezTo>
                  <a:pt x="1" y="101"/>
                  <a:pt x="1" y="94"/>
                  <a:pt x="0" y="88"/>
                </a:cubicBezTo>
                <a:close/>
                <a:moveTo>
                  <a:pt x="119" y="102"/>
                </a:moveTo>
                <a:cubicBezTo>
                  <a:pt x="121" y="97"/>
                  <a:pt x="122" y="91"/>
                  <a:pt x="122" y="84"/>
                </a:cubicBezTo>
                <a:cubicBezTo>
                  <a:pt x="122" y="84"/>
                  <a:pt x="122" y="84"/>
                  <a:pt x="122" y="84"/>
                </a:cubicBezTo>
                <a:cubicBezTo>
                  <a:pt x="137" y="85"/>
                  <a:pt x="137" y="85"/>
                  <a:pt x="137" y="85"/>
                </a:cubicBezTo>
                <a:cubicBezTo>
                  <a:pt x="137" y="93"/>
                  <a:pt x="136" y="100"/>
                  <a:pt x="134" y="106"/>
                </a:cubicBezTo>
                <a:cubicBezTo>
                  <a:pt x="134" y="106"/>
                  <a:pt x="134" y="106"/>
                  <a:pt x="134" y="106"/>
                </a:cubicBezTo>
                <a:cubicBezTo>
                  <a:pt x="119" y="102"/>
                  <a:pt x="119" y="102"/>
                  <a:pt x="119" y="102"/>
                </a:cubicBezTo>
                <a:close/>
                <a:moveTo>
                  <a:pt x="1" y="72"/>
                </a:moveTo>
                <a:cubicBezTo>
                  <a:pt x="2" y="65"/>
                  <a:pt x="4" y="58"/>
                  <a:pt x="6" y="51"/>
                </a:cubicBezTo>
                <a:cubicBezTo>
                  <a:pt x="6" y="51"/>
                  <a:pt x="6" y="51"/>
                  <a:pt x="6" y="51"/>
                </a:cubicBezTo>
                <a:cubicBezTo>
                  <a:pt x="21" y="56"/>
                  <a:pt x="21" y="56"/>
                  <a:pt x="21" y="56"/>
                </a:cubicBezTo>
                <a:cubicBezTo>
                  <a:pt x="18" y="62"/>
                  <a:pt x="17" y="68"/>
                  <a:pt x="16" y="74"/>
                </a:cubicBezTo>
                <a:cubicBezTo>
                  <a:pt x="16" y="74"/>
                  <a:pt x="16" y="74"/>
                  <a:pt x="16" y="74"/>
                </a:cubicBezTo>
                <a:cubicBezTo>
                  <a:pt x="1" y="72"/>
                  <a:pt x="1" y="72"/>
                  <a:pt x="1" y="72"/>
                </a:cubicBezTo>
                <a:close/>
                <a:moveTo>
                  <a:pt x="122" y="73"/>
                </a:moveTo>
                <a:cubicBezTo>
                  <a:pt x="122" y="66"/>
                  <a:pt x="122" y="60"/>
                  <a:pt x="120" y="54"/>
                </a:cubicBezTo>
                <a:cubicBezTo>
                  <a:pt x="120" y="54"/>
                  <a:pt x="120" y="54"/>
                  <a:pt x="120" y="54"/>
                </a:cubicBezTo>
                <a:cubicBezTo>
                  <a:pt x="135" y="51"/>
                  <a:pt x="135" y="51"/>
                  <a:pt x="135" y="51"/>
                </a:cubicBezTo>
                <a:cubicBezTo>
                  <a:pt x="137" y="58"/>
                  <a:pt x="138" y="65"/>
                  <a:pt x="138" y="73"/>
                </a:cubicBezTo>
                <a:cubicBezTo>
                  <a:pt x="138" y="73"/>
                  <a:pt x="138" y="73"/>
                  <a:pt x="138" y="73"/>
                </a:cubicBezTo>
                <a:cubicBezTo>
                  <a:pt x="138" y="73"/>
                  <a:pt x="138" y="73"/>
                  <a:pt x="138" y="73"/>
                </a:cubicBezTo>
                <a:cubicBezTo>
                  <a:pt x="122" y="73"/>
                  <a:pt x="122" y="73"/>
                  <a:pt x="122" y="73"/>
                </a:cubicBezTo>
                <a:close/>
                <a:moveTo>
                  <a:pt x="6" y="51"/>
                </a:moveTo>
                <a:cubicBezTo>
                  <a:pt x="6" y="51"/>
                  <a:pt x="6" y="51"/>
                  <a:pt x="6" y="51"/>
                </a:cubicBezTo>
                <a:cubicBezTo>
                  <a:pt x="6" y="51"/>
                  <a:pt x="6" y="51"/>
                  <a:pt x="6" y="51"/>
                </a:cubicBezTo>
                <a:cubicBezTo>
                  <a:pt x="6" y="51"/>
                  <a:pt x="6" y="51"/>
                  <a:pt x="6" y="51"/>
                </a:cubicBezTo>
                <a:cubicBezTo>
                  <a:pt x="6" y="51"/>
                  <a:pt x="6" y="51"/>
                  <a:pt x="6" y="51"/>
                </a:cubicBezTo>
                <a:close/>
                <a:moveTo>
                  <a:pt x="13" y="36"/>
                </a:moveTo>
                <a:cubicBezTo>
                  <a:pt x="17" y="29"/>
                  <a:pt x="22" y="23"/>
                  <a:pt x="27" y="18"/>
                </a:cubicBezTo>
                <a:cubicBezTo>
                  <a:pt x="27" y="18"/>
                  <a:pt x="27" y="18"/>
                  <a:pt x="27" y="18"/>
                </a:cubicBezTo>
                <a:cubicBezTo>
                  <a:pt x="38" y="29"/>
                  <a:pt x="38" y="29"/>
                  <a:pt x="38" y="29"/>
                </a:cubicBezTo>
                <a:cubicBezTo>
                  <a:pt x="33" y="33"/>
                  <a:pt x="30" y="38"/>
                  <a:pt x="27" y="43"/>
                </a:cubicBezTo>
                <a:cubicBezTo>
                  <a:pt x="27" y="43"/>
                  <a:pt x="27" y="43"/>
                  <a:pt x="27" y="43"/>
                </a:cubicBezTo>
                <a:cubicBezTo>
                  <a:pt x="13" y="36"/>
                  <a:pt x="13" y="36"/>
                  <a:pt x="13" y="36"/>
                </a:cubicBezTo>
                <a:close/>
                <a:moveTo>
                  <a:pt x="106" y="27"/>
                </a:moveTo>
                <a:cubicBezTo>
                  <a:pt x="116" y="16"/>
                  <a:pt x="116" y="16"/>
                  <a:pt x="116" y="16"/>
                </a:cubicBezTo>
                <a:cubicBezTo>
                  <a:pt x="122" y="21"/>
                  <a:pt x="126" y="28"/>
                  <a:pt x="130" y="35"/>
                </a:cubicBezTo>
                <a:cubicBezTo>
                  <a:pt x="130" y="35"/>
                  <a:pt x="130" y="35"/>
                  <a:pt x="130" y="35"/>
                </a:cubicBezTo>
                <a:cubicBezTo>
                  <a:pt x="116" y="41"/>
                  <a:pt x="116" y="41"/>
                  <a:pt x="116" y="41"/>
                </a:cubicBezTo>
                <a:cubicBezTo>
                  <a:pt x="113" y="36"/>
                  <a:pt x="110" y="31"/>
                  <a:pt x="106" y="27"/>
                </a:cubicBezTo>
                <a:close/>
                <a:moveTo>
                  <a:pt x="41" y="8"/>
                </a:moveTo>
                <a:cubicBezTo>
                  <a:pt x="47" y="4"/>
                  <a:pt x="55" y="2"/>
                  <a:pt x="63" y="0"/>
                </a:cubicBezTo>
                <a:cubicBezTo>
                  <a:pt x="63" y="0"/>
                  <a:pt x="63" y="0"/>
                  <a:pt x="63" y="0"/>
                </a:cubicBezTo>
                <a:cubicBezTo>
                  <a:pt x="65" y="15"/>
                  <a:pt x="65" y="15"/>
                  <a:pt x="65" y="15"/>
                </a:cubicBezTo>
                <a:cubicBezTo>
                  <a:pt x="59" y="16"/>
                  <a:pt x="53" y="18"/>
                  <a:pt x="48" y="21"/>
                </a:cubicBezTo>
                <a:cubicBezTo>
                  <a:pt x="48" y="21"/>
                  <a:pt x="48" y="21"/>
                  <a:pt x="48" y="21"/>
                </a:cubicBezTo>
                <a:cubicBezTo>
                  <a:pt x="41" y="8"/>
                  <a:pt x="41" y="8"/>
                  <a:pt x="41" y="8"/>
                </a:cubicBezTo>
                <a:close/>
                <a:moveTo>
                  <a:pt x="78" y="15"/>
                </a:moveTo>
                <a:cubicBezTo>
                  <a:pt x="80" y="0"/>
                  <a:pt x="80" y="0"/>
                  <a:pt x="80" y="0"/>
                </a:cubicBezTo>
                <a:cubicBezTo>
                  <a:pt x="88" y="1"/>
                  <a:pt x="95" y="3"/>
                  <a:pt x="102" y="6"/>
                </a:cubicBezTo>
                <a:cubicBezTo>
                  <a:pt x="102" y="6"/>
                  <a:pt x="102" y="6"/>
                  <a:pt x="102" y="6"/>
                </a:cubicBezTo>
                <a:cubicBezTo>
                  <a:pt x="95" y="20"/>
                  <a:pt x="95" y="20"/>
                  <a:pt x="95" y="20"/>
                </a:cubicBezTo>
                <a:cubicBezTo>
                  <a:pt x="90" y="17"/>
                  <a:pt x="85" y="16"/>
                  <a:pt x="78" y="1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710"/>
          <p:cNvSpPr>
            <a:spLocks noEditPoints="1"/>
          </p:cNvSpPr>
          <p:nvPr/>
        </p:nvSpPr>
        <p:spPr bwMode="auto">
          <a:xfrm>
            <a:off x="7889559" y="4268787"/>
            <a:ext cx="165100" cy="307975"/>
          </a:xfrm>
          <a:custGeom>
            <a:avLst/>
            <a:gdLst>
              <a:gd name="T0" fmla="*/ 94 w 142"/>
              <a:gd name="T1" fmla="*/ 8 h 266"/>
              <a:gd name="T2" fmla="*/ 20 w 142"/>
              <a:gd name="T3" fmla="*/ 67 h 266"/>
              <a:gd name="T4" fmla="*/ 13 w 142"/>
              <a:gd name="T5" fmla="*/ 161 h 266"/>
              <a:gd name="T6" fmla="*/ 4 w 142"/>
              <a:gd name="T7" fmla="*/ 212 h 266"/>
              <a:gd name="T8" fmla="*/ 40 w 142"/>
              <a:gd name="T9" fmla="*/ 262 h 266"/>
              <a:gd name="T10" fmla="*/ 90 w 142"/>
              <a:gd name="T11" fmla="*/ 227 h 266"/>
              <a:gd name="T12" fmla="*/ 94 w 142"/>
              <a:gd name="T13" fmla="*/ 171 h 266"/>
              <a:gd name="T14" fmla="*/ 136 w 142"/>
              <a:gd name="T15" fmla="*/ 78 h 266"/>
              <a:gd name="T16" fmla="*/ 94 w 142"/>
              <a:gd name="T17" fmla="*/ 8 h 266"/>
              <a:gd name="T18" fmla="*/ 89 w 142"/>
              <a:gd name="T19" fmla="*/ 148 h 266"/>
              <a:gd name="T20" fmla="*/ 80 w 142"/>
              <a:gd name="T21" fmla="*/ 146 h 266"/>
              <a:gd name="T22" fmla="*/ 108 w 142"/>
              <a:gd name="T23" fmla="*/ 81 h 266"/>
              <a:gd name="T24" fmla="*/ 85 w 142"/>
              <a:gd name="T25" fmla="*/ 44 h 266"/>
              <a:gd name="T26" fmla="*/ 84 w 142"/>
              <a:gd name="T27" fmla="*/ 44 h 266"/>
              <a:gd name="T28" fmla="*/ 84 w 142"/>
              <a:gd name="T29" fmla="*/ 44 h 266"/>
              <a:gd name="T30" fmla="*/ 49 w 142"/>
              <a:gd name="T31" fmla="*/ 68 h 266"/>
              <a:gd name="T32" fmla="*/ 34 w 142"/>
              <a:gd name="T33" fmla="*/ 138 h 266"/>
              <a:gd name="T34" fmla="*/ 26 w 142"/>
              <a:gd name="T35" fmla="*/ 137 h 266"/>
              <a:gd name="T36" fmla="*/ 36 w 142"/>
              <a:gd name="T37" fmla="*/ 59 h 266"/>
              <a:gd name="T38" fmla="*/ 81 w 142"/>
              <a:gd name="T39" fmla="*/ 40 h 266"/>
              <a:gd name="T40" fmla="*/ 81 w 142"/>
              <a:gd name="T41" fmla="*/ 40 h 266"/>
              <a:gd name="T42" fmla="*/ 82 w 142"/>
              <a:gd name="T43" fmla="*/ 33 h 266"/>
              <a:gd name="T44" fmla="*/ 86 w 142"/>
              <a:gd name="T45" fmla="*/ 31 h 266"/>
              <a:gd name="T46" fmla="*/ 89 w 142"/>
              <a:gd name="T47" fmla="*/ 35 h 266"/>
              <a:gd name="T48" fmla="*/ 88 w 142"/>
              <a:gd name="T49" fmla="*/ 41 h 266"/>
              <a:gd name="T50" fmla="*/ 124 w 142"/>
              <a:gd name="T51" fmla="*/ 75 h 266"/>
              <a:gd name="T52" fmla="*/ 89 w 142"/>
              <a:gd name="T53" fmla="*/ 148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2" h="266">
                <a:moveTo>
                  <a:pt x="94" y="8"/>
                </a:moveTo>
                <a:cubicBezTo>
                  <a:pt x="49" y="0"/>
                  <a:pt x="25" y="43"/>
                  <a:pt x="20" y="67"/>
                </a:cubicBezTo>
                <a:cubicBezTo>
                  <a:pt x="18" y="83"/>
                  <a:pt x="14" y="122"/>
                  <a:pt x="13" y="161"/>
                </a:cubicBezTo>
                <a:cubicBezTo>
                  <a:pt x="4" y="212"/>
                  <a:pt x="4" y="212"/>
                  <a:pt x="4" y="212"/>
                </a:cubicBezTo>
                <a:cubicBezTo>
                  <a:pt x="0" y="235"/>
                  <a:pt x="16" y="258"/>
                  <a:pt x="40" y="262"/>
                </a:cubicBezTo>
                <a:cubicBezTo>
                  <a:pt x="63" y="266"/>
                  <a:pt x="84" y="253"/>
                  <a:pt x="90" y="227"/>
                </a:cubicBezTo>
                <a:cubicBezTo>
                  <a:pt x="92" y="217"/>
                  <a:pt x="93" y="195"/>
                  <a:pt x="94" y="171"/>
                </a:cubicBezTo>
                <a:cubicBezTo>
                  <a:pt x="103" y="126"/>
                  <a:pt x="127" y="133"/>
                  <a:pt x="136" y="78"/>
                </a:cubicBezTo>
                <a:cubicBezTo>
                  <a:pt x="142" y="44"/>
                  <a:pt x="128" y="14"/>
                  <a:pt x="94" y="8"/>
                </a:cubicBezTo>
                <a:close/>
                <a:moveTo>
                  <a:pt x="89" y="148"/>
                </a:moveTo>
                <a:cubicBezTo>
                  <a:pt x="80" y="146"/>
                  <a:pt x="80" y="146"/>
                  <a:pt x="80" y="146"/>
                </a:cubicBezTo>
                <a:cubicBezTo>
                  <a:pt x="80" y="146"/>
                  <a:pt x="109" y="96"/>
                  <a:pt x="108" y="81"/>
                </a:cubicBezTo>
                <a:cubicBezTo>
                  <a:pt x="107" y="63"/>
                  <a:pt x="89" y="47"/>
                  <a:pt x="85" y="44"/>
                </a:cubicBezTo>
                <a:cubicBezTo>
                  <a:pt x="84" y="44"/>
                  <a:pt x="84" y="44"/>
                  <a:pt x="84" y="44"/>
                </a:cubicBezTo>
                <a:cubicBezTo>
                  <a:pt x="84" y="44"/>
                  <a:pt x="84" y="44"/>
                  <a:pt x="84" y="44"/>
                </a:cubicBezTo>
                <a:cubicBezTo>
                  <a:pt x="78" y="45"/>
                  <a:pt x="58" y="54"/>
                  <a:pt x="49" y="68"/>
                </a:cubicBezTo>
                <a:cubicBezTo>
                  <a:pt x="42" y="78"/>
                  <a:pt x="34" y="138"/>
                  <a:pt x="34" y="138"/>
                </a:cubicBezTo>
                <a:cubicBezTo>
                  <a:pt x="26" y="137"/>
                  <a:pt x="26" y="137"/>
                  <a:pt x="26" y="137"/>
                </a:cubicBezTo>
                <a:cubicBezTo>
                  <a:pt x="27" y="122"/>
                  <a:pt x="27" y="81"/>
                  <a:pt x="36" y="59"/>
                </a:cubicBezTo>
                <a:cubicBezTo>
                  <a:pt x="44" y="42"/>
                  <a:pt x="71" y="40"/>
                  <a:pt x="81" y="40"/>
                </a:cubicBezTo>
                <a:cubicBezTo>
                  <a:pt x="81" y="40"/>
                  <a:pt x="81" y="40"/>
                  <a:pt x="81" y="40"/>
                </a:cubicBezTo>
                <a:cubicBezTo>
                  <a:pt x="82" y="33"/>
                  <a:pt x="82" y="33"/>
                  <a:pt x="82" y="33"/>
                </a:cubicBezTo>
                <a:cubicBezTo>
                  <a:pt x="82" y="32"/>
                  <a:pt x="84" y="31"/>
                  <a:pt x="86" y="31"/>
                </a:cubicBezTo>
                <a:cubicBezTo>
                  <a:pt x="88" y="31"/>
                  <a:pt x="89" y="33"/>
                  <a:pt x="89" y="35"/>
                </a:cubicBezTo>
                <a:cubicBezTo>
                  <a:pt x="88" y="41"/>
                  <a:pt x="88" y="41"/>
                  <a:pt x="88" y="41"/>
                </a:cubicBezTo>
                <a:cubicBezTo>
                  <a:pt x="97" y="44"/>
                  <a:pt x="123" y="55"/>
                  <a:pt x="124" y="75"/>
                </a:cubicBezTo>
                <a:cubicBezTo>
                  <a:pt x="125" y="98"/>
                  <a:pt x="96" y="135"/>
                  <a:pt x="89" y="14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711"/>
          <p:cNvSpPr>
            <a:spLocks noEditPoints="1"/>
          </p:cNvSpPr>
          <p:nvPr/>
        </p:nvSpPr>
        <p:spPr bwMode="auto">
          <a:xfrm>
            <a:off x="8067359" y="4268787"/>
            <a:ext cx="165100" cy="307975"/>
          </a:xfrm>
          <a:custGeom>
            <a:avLst/>
            <a:gdLst>
              <a:gd name="T0" fmla="*/ 138 w 142"/>
              <a:gd name="T1" fmla="*/ 212 h 266"/>
              <a:gd name="T2" fmla="*/ 129 w 142"/>
              <a:gd name="T3" fmla="*/ 161 h 266"/>
              <a:gd name="T4" fmla="*/ 122 w 142"/>
              <a:gd name="T5" fmla="*/ 67 h 266"/>
              <a:gd name="T6" fmla="*/ 48 w 142"/>
              <a:gd name="T7" fmla="*/ 8 h 266"/>
              <a:gd name="T8" fmla="*/ 6 w 142"/>
              <a:gd name="T9" fmla="*/ 78 h 266"/>
              <a:gd name="T10" fmla="*/ 48 w 142"/>
              <a:gd name="T11" fmla="*/ 171 h 266"/>
              <a:gd name="T12" fmla="*/ 52 w 142"/>
              <a:gd name="T13" fmla="*/ 227 h 266"/>
              <a:gd name="T14" fmla="*/ 103 w 142"/>
              <a:gd name="T15" fmla="*/ 262 h 266"/>
              <a:gd name="T16" fmla="*/ 138 w 142"/>
              <a:gd name="T17" fmla="*/ 212 h 266"/>
              <a:gd name="T18" fmla="*/ 108 w 142"/>
              <a:gd name="T19" fmla="*/ 138 h 266"/>
              <a:gd name="T20" fmla="*/ 93 w 142"/>
              <a:gd name="T21" fmla="*/ 68 h 266"/>
              <a:gd name="T22" fmla="*/ 59 w 142"/>
              <a:gd name="T23" fmla="*/ 44 h 266"/>
              <a:gd name="T24" fmla="*/ 58 w 142"/>
              <a:gd name="T25" fmla="*/ 44 h 266"/>
              <a:gd name="T26" fmla="*/ 57 w 142"/>
              <a:gd name="T27" fmla="*/ 44 h 266"/>
              <a:gd name="T28" fmla="*/ 34 w 142"/>
              <a:gd name="T29" fmla="*/ 81 h 266"/>
              <a:gd name="T30" fmla="*/ 62 w 142"/>
              <a:gd name="T31" fmla="*/ 146 h 266"/>
              <a:gd name="T32" fmla="*/ 54 w 142"/>
              <a:gd name="T33" fmla="*/ 148 h 266"/>
              <a:gd name="T34" fmla="*/ 18 w 142"/>
              <a:gd name="T35" fmla="*/ 75 h 266"/>
              <a:gd name="T36" fmla="*/ 54 w 142"/>
              <a:gd name="T37" fmla="*/ 41 h 266"/>
              <a:gd name="T38" fmla="*/ 53 w 142"/>
              <a:gd name="T39" fmla="*/ 35 h 266"/>
              <a:gd name="T40" fmla="*/ 56 w 142"/>
              <a:gd name="T41" fmla="*/ 31 h 266"/>
              <a:gd name="T42" fmla="*/ 60 w 142"/>
              <a:gd name="T43" fmla="*/ 33 h 266"/>
              <a:gd name="T44" fmla="*/ 61 w 142"/>
              <a:gd name="T45" fmla="*/ 40 h 266"/>
              <a:gd name="T46" fmla="*/ 61 w 142"/>
              <a:gd name="T47" fmla="*/ 40 h 266"/>
              <a:gd name="T48" fmla="*/ 106 w 142"/>
              <a:gd name="T49" fmla="*/ 59 h 266"/>
              <a:gd name="T50" fmla="*/ 116 w 142"/>
              <a:gd name="T51" fmla="*/ 137 h 266"/>
              <a:gd name="T52" fmla="*/ 108 w 142"/>
              <a:gd name="T53" fmla="*/ 138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2" h="266">
                <a:moveTo>
                  <a:pt x="138" y="212"/>
                </a:moveTo>
                <a:cubicBezTo>
                  <a:pt x="129" y="161"/>
                  <a:pt x="129" y="161"/>
                  <a:pt x="129" y="161"/>
                </a:cubicBezTo>
                <a:cubicBezTo>
                  <a:pt x="128" y="122"/>
                  <a:pt x="124" y="83"/>
                  <a:pt x="122" y="67"/>
                </a:cubicBezTo>
                <a:cubicBezTo>
                  <a:pt x="117" y="43"/>
                  <a:pt x="93" y="0"/>
                  <a:pt x="48" y="8"/>
                </a:cubicBezTo>
                <a:cubicBezTo>
                  <a:pt x="14" y="14"/>
                  <a:pt x="0" y="44"/>
                  <a:pt x="6" y="78"/>
                </a:cubicBezTo>
                <a:cubicBezTo>
                  <a:pt x="15" y="133"/>
                  <a:pt x="39" y="126"/>
                  <a:pt x="48" y="171"/>
                </a:cubicBezTo>
                <a:cubicBezTo>
                  <a:pt x="49" y="195"/>
                  <a:pt x="50" y="217"/>
                  <a:pt x="52" y="227"/>
                </a:cubicBezTo>
                <a:cubicBezTo>
                  <a:pt x="58" y="253"/>
                  <a:pt x="79" y="266"/>
                  <a:pt x="103" y="262"/>
                </a:cubicBezTo>
                <a:cubicBezTo>
                  <a:pt x="126" y="258"/>
                  <a:pt x="142" y="235"/>
                  <a:pt x="138" y="212"/>
                </a:cubicBezTo>
                <a:close/>
                <a:moveTo>
                  <a:pt x="108" y="138"/>
                </a:moveTo>
                <a:cubicBezTo>
                  <a:pt x="108" y="138"/>
                  <a:pt x="100" y="78"/>
                  <a:pt x="93" y="68"/>
                </a:cubicBezTo>
                <a:cubicBezTo>
                  <a:pt x="84" y="54"/>
                  <a:pt x="64" y="45"/>
                  <a:pt x="59" y="44"/>
                </a:cubicBezTo>
                <a:cubicBezTo>
                  <a:pt x="58" y="44"/>
                  <a:pt x="58" y="44"/>
                  <a:pt x="58" y="44"/>
                </a:cubicBezTo>
                <a:cubicBezTo>
                  <a:pt x="58" y="44"/>
                  <a:pt x="58" y="44"/>
                  <a:pt x="57" y="44"/>
                </a:cubicBezTo>
                <a:cubicBezTo>
                  <a:pt x="53" y="47"/>
                  <a:pt x="35" y="63"/>
                  <a:pt x="34" y="81"/>
                </a:cubicBezTo>
                <a:cubicBezTo>
                  <a:pt x="33" y="96"/>
                  <a:pt x="62" y="146"/>
                  <a:pt x="62" y="146"/>
                </a:cubicBezTo>
                <a:cubicBezTo>
                  <a:pt x="54" y="148"/>
                  <a:pt x="54" y="148"/>
                  <a:pt x="54" y="148"/>
                </a:cubicBezTo>
                <a:cubicBezTo>
                  <a:pt x="46" y="135"/>
                  <a:pt x="17" y="98"/>
                  <a:pt x="18" y="75"/>
                </a:cubicBezTo>
                <a:cubicBezTo>
                  <a:pt x="20" y="55"/>
                  <a:pt x="45" y="44"/>
                  <a:pt x="54" y="41"/>
                </a:cubicBezTo>
                <a:cubicBezTo>
                  <a:pt x="53" y="35"/>
                  <a:pt x="53" y="35"/>
                  <a:pt x="53" y="35"/>
                </a:cubicBezTo>
                <a:cubicBezTo>
                  <a:pt x="53" y="33"/>
                  <a:pt x="54" y="31"/>
                  <a:pt x="56" y="31"/>
                </a:cubicBezTo>
                <a:cubicBezTo>
                  <a:pt x="58" y="31"/>
                  <a:pt x="60" y="32"/>
                  <a:pt x="60" y="33"/>
                </a:cubicBezTo>
                <a:cubicBezTo>
                  <a:pt x="61" y="40"/>
                  <a:pt x="61" y="40"/>
                  <a:pt x="61" y="40"/>
                </a:cubicBezTo>
                <a:cubicBezTo>
                  <a:pt x="61" y="40"/>
                  <a:pt x="61" y="40"/>
                  <a:pt x="61" y="40"/>
                </a:cubicBezTo>
                <a:cubicBezTo>
                  <a:pt x="71" y="40"/>
                  <a:pt x="98" y="42"/>
                  <a:pt x="106" y="59"/>
                </a:cubicBezTo>
                <a:cubicBezTo>
                  <a:pt x="115" y="81"/>
                  <a:pt x="116" y="122"/>
                  <a:pt x="116" y="137"/>
                </a:cubicBezTo>
                <a:lnTo>
                  <a:pt x="108" y="13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712"/>
          <p:cNvSpPr>
            <a:spLocks/>
          </p:cNvSpPr>
          <p:nvPr/>
        </p:nvSpPr>
        <p:spPr bwMode="auto">
          <a:xfrm>
            <a:off x="6130609" y="3883024"/>
            <a:ext cx="31750" cy="39688"/>
          </a:xfrm>
          <a:custGeom>
            <a:avLst/>
            <a:gdLst>
              <a:gd name="T0" fmla="*/ 9 w 20"/>
              <a:gd name="T1" fmla="*/ 1 h 25"/>
              <a:gd name="T2" fmla="*/ 7 w 20"/>
              <a:gd name="T3" fmla="*/ 0 h 25"/>
              <a:gd name="T4" fmla="*/ 4 w 20"/>
              <a:gd name="T5" fmla="*/ 3 h 25"/>
              <a:gd name="T6" fmla="*/ 0 w 20"/>
              <a:gd name="T7" fmla="*/ 5 h 25"/>
              <a:gd name="T8" fmla="*/ 1 w 20"/>
              <a:gd name="T9" fmla="*/ 6 h 25"/>
              <a:gd name="T10" fmla="*/ 0 w 20"/>
              <a:gd name="T11" fmla="*/ 8 h 25"/>
              <a:gd name="T12" fmla="*/ 20 w 20"/>
              <a:gd name="T13" fmla="*/ 25 h 25"/>
              <a:gd name="T14" fmla="*/ 11 w 20"/>
              <a:gd name="T15" fmla="*/ 0 h 25"/>
              <a:gd name="T16" fmla="*/ 9 w 20"/>
              <a:gd name="T17"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5">
                <a:moveTo>
                  <a:pt x="9" y="1"/>
                </a:moveTo>
                <a:lnTo>
                  <a:pt x="7" y="0"/>
                </a:lnTo>
                <a:lnTo>
                  <a:pt x="4" y="3"/>
                </a:lnTo>
                <a:lnTo>
                  <a:pt x="0" y="5"/>
                </a:lnTo>
                <a:lnTo>
                  <a:pt x="1" y="6"/>
                </a:lnTo>
                <a:lnTo>
                  <a:pt x="0" y="8"/>
                </a:lnTo>
                <a:lnTo>
                  <a:pt x="20" y="25"/>
                </a:lnTo>
                <a:lnTo>
                  <a:pt x="11" y="0"/>
                </a:lnTo>
                <a:lnTo>
                  <a:pt x="9" y="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713"/>
          <p:cNvSpPr>
            <a:spLocks/>
          </p:cNvSpPr>
          <p:nvPr/>
        </p:nvSpPr>
        <p:spPr bwMode="auto">
          <a:xfrm>
            <a:off x="6095684" y="3779837"/>
            <a:ext cx="23813" cy="22225"/>
          </a:xfrm>
          <a:custGeom>
            <a:avLst/>
            <a:gdLst>
              <a:gd name="T0" fmla="*/ 0 w 15"/>
              <a:gd name="T1" fmla="*/ 3 h 14"/>
              <a:gd name="T2" fmla="*/ 4 w 15"/>
              <a:gd name="T3" fmla="*/ 14 h 14"/>
              <a:gd name="T4" fmla="*/ 15 w 15"/>
              <a:gd name="T5" fmla="*/ 11 h 14"/>
              <a:gd name="T6" fmla="*/ 11 w 15"/>
              <a:gd name="T7" fmla="*/ 0 h 14"/>
              <a:gd name="T8" fmla="*/ 0 w 15"/>
              <a:gd name="T9" fmla="*/ 3 h 14"/>
            </a:gdLst>
            <a:ahLst/>
            <a:cxnLst>
              <a:cxn ang="0">
                <a:pos x="T0" y="T1"/>
              </a:cxn>
              <a:cxn ang="0">
                <a:pos x="T2" y="T3"/>
              </a:cxn>
              <a:cxn ang="0">
                <a:pos x="T4" y="T5"/>
              </a:cxn>
              <a:cxn ang="0">
                <a:pos x="T6" y="T7"/>
              </a:cxn>
              <a:cxn ang="0">
                <a:pos x="T8" y="T9"/>
              </a:cxn>
            </a:cxnLst>
            <a:rect l="0" t="0" r="r" b="b"/>
            <a:pathLst>
              <a:path w="15" h="14">
                <a:moveTo>
                  <a:pt x="0" y="3"/>
                </a:moveTo>
                <a:lnTo>
                  <a:pt x="4" y="14"/>
                </a:lnTo>
                <a:lnTo>
                  <a:pt x="15" y="11"/>
                </a:lnTo>
                <a:lnTo>
                  <a:pt x="11" y="0"/>
                </a:lnTo>
                <a:lnTo>
                  <a:pt x="0" y="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714"/>
          <p:cNvSpPr>
            <a:spLocks/>
          </p:cNvSpPr>
          <p:nvPr/>
        </p:nvSpPr>
        <p:spPr bwMode="auto">
          <a:xfrm>
            <a:off x="6044884" y="3813174"/>
            <a:ext cx="25400" cy="25400"/>
          </a:xfrm>
          <a:custGeom>
            <a:avLst/>
            <a:gdLst>
              <a:gd name="T0" fmla="*/ 0 w 16"/>
              <a:gd name="T1" fmla="*/ 9 h 16"/>
              <a:gd name="T2" fmla="*/ 8 w 16"/>
              <a:gd name="T3" fmla="*/ 16 h 16"/>
              <a:gd name="T4" fmla="*/ 16 w 16"/>
              <a:gd name="T5" fmla="*/ 7 h 16"/>
              <a:gd name="T6" fmla="*/ 7 w 16"/>
              <a:gd name="T7" fmla="*/ 0 h 16"/>
              <a:gd name="T8" fmla="*/ 0 w 16"/>
              <a:gd name="T9" fmla="*/ 9 h 16"/>
            </a:gdLst>
            <a:ahLst/>
            <a:cxnLst>
              <a:cxn ang="0">
                <a:pos x="T0" y="T1"/>
              </a:cxn>
              <a:cxn ang="0">
                <a:pos x="T2" y="T3"/>
              </a:cxn>
              <a:cxn ang="0">
                <a:pos x="T4" y="T5"/>
              </a:cxn>
              <a:cxn ang="0">
                <a:pos x="T6" y="T7"/>
              </a:cxn>
              <a:cxn ang="0">
                <a:pos x="T8" y="T9"/>
              </a:cxn>
            </a:cxnLst>
            <a:rect l="0" t="0" r="r" b="b"/>
            <a:pathLst>
              <a:path w="16" h="16">
                <a:moveTo>
                  <a:pt x="0" y="9"/>
                </a:moveTo>
                <a:lnTo>
                  <a:pt x="8" y="16"/>
                </a:lnTo>
                <a:lnTo>
                  <a:pt x="16" y="7"/>
                </a:lnTo>
                <a:lnTo>
                  <a:pt x="7" y="0"/>
                </a:lnTo>
                <a:lnTo>
                  <a:pt x="0" y="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715"/>
          <p:cNvSpPr>
            <a:spLocks/>
          </p:cNvSpPr>
          <p:nvPr/>
        </p:nvSpPr>
        <p:spPr bwMode="auto">
          <a:xfrm>
            <a:off x="6100446" y="3848099"/>
            <a:ext cx="42863" cy="36513"/>
          </a:xfrm>
          <a:custGeom>
            <a:avLst/>
            <a:gdLst>
              <a:gd name="T0" fmla="*/ 23 w 27"/>
              <a:gd name="T1" fmla="*/ 0 h 23"/>
              <a:gd name="T2" fmla="*/ 12 w 27"/>
              <a:gd name="T3" fmla="*/ 4 h 23"/>
              <a:gd name="T4" fmla="*/ 15 w 27"/>
              <a:gd name="T5" fmla="*/ 13 h 23"/>
              <a:gd name="T6" fmla="*/ 8 w 27"/>
              <a:gd name="T7" fmla="*/ 7 h 23"/>
              <a:gd name="T8" fmla="*/ 0 w 27"/>
              <a:gd name="T9" fmla="*/ 16 h 23"/>
              <a:gd name="T10" fmla="*/ 10 w 27"/>
              <a:gd name="T11" fmla="*/ 23 h 23"/>
              <a:gd name="T12" fmla="*/ 16 w 27"/>
              <a:gd name="T13" fmla="*/ 15 h 23"/>
              <a:gd name="T14" fmla="*/ 27 w 27"/>
              <a:gd name="T15" fmla="*/ 11 h 23"/>
              <a:gd name="T16" fmla="*/ 23 w 27"/>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3">
                <a:moveTo>
                  <a:pt x="23" y="0"/>
                </a:moveTo>
                <a:lnTo>
                  <a:pt x="12" y="4"/>
                </a:lnTo>
                <a:lnTo>
                  <a:pt x="15" y="13"/>
                </a:lnTo>
                <a:lnTo>
                  <a:pt x="8" y="7"/>
                </a:lnTo>
                <a:lnTo>
                  <a:pt x="0" y="16"/>
                </a:lnTo>
                <a:lnTo>
                  <a:pt x="10" y="23"/>
                </a:lnTo>
                <a:lnTo>
                  <a:pt x="16" y="15"/>
                </a:lnTo>
                <a:lnTo>
                  <a:pt x="27" y="11"/>
                </a:lnTo>
                <a:lnTo>
                  <a:pt x="23"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716"/>
          <p:cNvSpPr>
            <a:spLocks/>
          </p:cNvSpPr>
          <p:nvPr/>
        </p:nvSpPr>
        <p:spPr bwMode="auto">
          <a:xfrm>
            <a:off x="6073459" y="3835399"/>
            <a:ext cx="25400" cy="26988"/>
          </a:xfrm>
          <a:custGeom>
            <a:avLst/>
            <a:gdLst>
              <a:gd name="T0" fmla="*/ 0 w 16"/>
              <a:gd name="T1" fmla="*/ 9 h 17"/>
              <a:gd name="T2" fmla="*/ 9 w 16"/>
              <a:gd name="T3" fmla="*/ 17 h 17"/>
              <a:gd name="T4" fmla="*/ 16 w 16"/>
              <a:gd name="T5" fmla="*/ 8 h 17"/>
              <a:gd name="T6" fmla="*/ 7 w 16"/>
              <a:gd name="T7" fmla="*/ 0 h 17"/>
              <a:gd name="T8" fmla="*/ 0 w 16"/>
              <a:gd name="T9" fmla="*/ 9 h 17"/>
            </a:gdLst>
            <a:ahLst/>
            <a:cxnLst>
              <a:cxn ang="0">
                <a:pos x="T0" y="T1"/>
              </a:cxn>
              <a:cxn ang="0">
                <a:pos x="T2" y="T3"/>
              </a:cxn>
              <a:cxn ang="0">
                <a:pos x="T4" y="T5"/>
              </a:cxn>
              <a:cxn ang="0">
                <a:pos x="T6" y="T7"/>
              </a:cxn>
              <a:cxn ang="0">
                <a:pos x="T8" y="T9"/>
              </a:cxn>
            </a:cxnLst>
            <a:rect l="0" t="0" r="r" b="b"/>
            <a:pathLst>
              <a:path w="16" h="17">
                <a:moveTo>
                  <a:pt x="0" y="9"/>
                </a:moveTo>
                <a:lnTo>
                  <a:pt x="9" y="17"/>
                </a:lnTo>
                <a:lnTo>
                  <a:pt x="16" y="8"/>
                </a:lnTo>
                <a:lnTo>
                  <a:pt x="7" y="0"/>
                </a:lnTo>
                <a:lnTo>
                  <a:pt x="0" y="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717"/>
          <p:cNvSpPr>
            <a:spLocks/>
          </p:cNvSpPr>
          <p:nvPr/>
        </p:nvSpPr>
        <p:spPr bwMode="auto">
          <a:xfrm>
            <a:off x="6108384" y="3814762"/>
            <a:ext cx="22225" cy="22225"/>
          </a:xfrm>
          <a:custGeom>
            <a:avLst/>
            <a:gdLst>
              <a:gd name="T0" fmla="*/ 14 w 14"/>
              <a:gd name="T1" fmla="*/ 11 h 14"/>
              <a:gd name="T2" fmla="*/ 11 w 14"/>
              <a:gd name="T3" fmla="*/ 0 h 14"/>
              <a:gd name="T4" fmla="*/ 0 w 14"/>
              <a:gd name="T5" fmla="*/ 3 h 14"/>
              <a:gd name="T6" fmla="*/ 3 w 14"/>
              <a:gd name="T7" fmla="*/ 14 h 14"/>
              <a:gd name="T8" fmla="*/ 14 w 14"/>
              <a:gd name="T9" fmla="*/ 11 h 14"/>
            </a:gdLst>
            <a:ahLst/>
            <a:cxnLst>
              <a:cxn ang="0">
                <a:pos x="T0" y="T1"/>
              </a:cxn>
              <a:cxn ang="0">
                <a:pos x="T2" y="T3"/>
              </a:cxn>
              <a:cxn ang="0">
                <a:pos x="T4" y="T5"/>
              </a:cxn>
              <a:cxn ang="0">
                <a:pos x="T6" y="T7"/>
              </a:cxn>
              <a:cxn ang="0">
                <a:pos x="T8" y="T9"/>
              </a:cxn>
            </a:cxnLst>
            <a:rect l="0" t="0" r="r" b="b"/>
            <a:pathLst>
              <a:path w="14" h="14">
                <a:moveTo>
                  <a:pt x="14" y="11"/>
                </a:moveTo>
                <a:lnTo>
                  <a:pt x="11" y="0"/>
                </a:lnTo>
                <a:lnTo>
                  <a:pt x="0" y="3"/>
                </a:lnTo>
                <a:lnTo>
                  <a:pt x="3" y="14"/>
                </a:lnTo>
                <a:lnTo>
                  <a:pt x="14" y="1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4" name="Rectangle 718"/>
          <p:cNvSpPr>
            <a:spLocks noChangeArrowheads="1"/>
          </p:cNvSpPr>
          <p:nvPr/>
        </p:nvSpPr>
        <p:spPr bwMode="auto">
          <a:xfrm>
            <a:off x="6130609" y="3895724"/>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719"/>
          <p:cNvSpPr>
            <a:spLocks/>
          </p:cNvSpPr>
          <p:nvPr/>
        </p:nvSpPr>
        <p:spPr bwMode="auto">
          <a:xfrm>
            <a:off x="6113146" y="3757612"/>
            <a:ext cx="25400" cy="25400"/>
          </a:xfrm>
          <a:custGeom>
            <a:avLst/>
            <a:gdLst>
              <a:gd name="T0" fmla="*/ 7 w 16"/>
              <a:gd name="T1" fmla="*/ 16 h 16"/>
              <a:gd name="T2" fmla="*/ 16 w 16"/>
              <a:gd name="T3" fmla="*/ 9 h 16"/>
              <a:gd name="T4" fmla="*/ 11 w 16"/>
              <a:gd name="T5" fmla="*/ 0 h 16"/>
              <a:gd name="T6" fmla="*/ 0 w 16"/>
              <a:gd name="T7" fmla="*/ 6 h 16"/>
              <a:gd name="T8" fmla="*/ 7 w 16"/>
              <a:gd name="T9" fmla="*/ 16 h 16"/>
            </a:gdLst>
            <a:ahLst/>
            <a:cxnLst>
              <a:cxn ang="0">
                <a:pos x="T0" y="T1"/>
              </a:cxn>
              <a:cxn ang="0">
                <a:pos x="T2" y="T3"/>
              </a:cxn>
              <a:cxn ang="0">
                <a:pos x="T4" y="T5"/>
              </a:cxn>
              <a:cxn ang="0">
                <a:pos x="T6" y="T7"/>
              </a:cxn>
              <a:cxn ang="0">
                <a:pos x="T8" y="T9"/>
              </a:cxn>
            </a:cxnLst>
            <a:rect l="0" t="0" r="r" b="b"/>
            <a:pathLst>
              <a:path w="16" h="16">
                <a:moveTo>
                  <a:pt x="7" y="16"/>
                </a:moveTo>
                <a:lnTo>
                  <a:pt x="16" y="9"/>
                </a:lnTo>
                <a:lnTo>
                  <a:pt x="11" y="0"/>
                </a:lnTo>
                <a:lnTo>
                  <a:pt x="0" y="6"/>
                </a:lnTo>
                <a:lnTo>
                  <a:pt x="7" y="1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6" name="Rectangle 720"/>
          <p:cNvSpPr>
            <a:spLocks noChangeArrowheads="1"/>
          </p:cNvSpPr>
          <p:nvPr/>
        </p:nvSpPr>
        <p:spPr bwMode="auto">
          <a:xfrm>
            <a:off x="6106796" y="3721099"/>
            <a:ext cx="19050" cy="190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721"/>
          <p:cNvSpPr>
            <a:spLocks/>
          </p:cNvSpPr>
          <p:nvPr/>
        </p:nvSpPr>
        <p:spPr bwMode="auto">
          <a:xfrm>
            <a:off x="6176646" y="3721099"/>
            <a:ext cx="44450" cy="22225"/>
          </a:xfrm>
          <a:custGeom>
            <a:avLst/>
            <a:gdLst>
              <a:gd name="T0" fmla="*/ 3 w 28"/>
              <a:gd name="T1" fmla="*/ 0 h 14"/>
              <a:gd name="T2" fmla="*/ 3 w 28"/>
              <a:gd name="T3" fmla="*/ 3 h 14"/>
              <a:gd name="T4" fmla="*/ 0 w 28"/>
              <a:gd name="T5" fmla="*/ 4 h 14"/>
              <a:gd name="T6" fmla="*/ 3 w 28"/>
              <a:gd name="T7" fmla="*/ 9 h 14"/>
              <a:gd name="T8" fmla="*/ 3 w 28"/>
              <a:gd name="T9" fmla="*/ 12 h 14"/>
              <a:gd name="T10" fmla="*/ 5 w 28"/>
              <a:gd name="T11" fmla="*/ 12 h 14"/>
              <a:gd name="T12" fmla="*/ 6 w 28"/>
              <a:gd name="T13" fmla="*/ 14 h 14"/>
              <a:gd name="T14" fmla="*/ 28 w 28"/>
              <a:gd name="T15" fmla="*/ 0 h 14"/>
              <a:gd name="T16" fmla="*/ 3 w 28"/>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4">
                <a:moveTo>
                  <a:pt x="3" y="0"/>
                </a:moveTo>
                <a:lnTo>
                  <a:pt x="3" y="3"/>
                </a:lnTo>
                <a:lnTo>
                  <a:pt x="0" y="4"/>
                </a:lnTo>
                <a:lnTo>
                  <a:pt x="3" y="9"/>
                </a:lnTo>
                <a:lnTo>
                  <a:pt x="3" y="12"/>
                </a:lnTo>
                <a:lnTo>
                  <a:pt x="5" y="12"/>
                </a:lnTo>
                <a:lnTo>
                  <a:pt x="6" y="14"/>
                </a:lnTo>
                <a:lnTo>
                  <a:pt x="28" y="0"/>
                </a:lnTo>
                <a:lnTo>
                  <a:pt x="3"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8" name="Rectangle 722"/>
          <p:cNvSpPr>
            <a:spLocks noChangeArrowheads="1"/>
          </p:cNvSpPr>
          <p:nvPr/>
        </p:nvSpPr>
        <p:spPr bwMode="auto">
          <a:xfrm>
            <a:off x="6186171" y="3743324"/>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723"/>
          <p:cNvSpPr>
            <a:spLocks/>
          </p:cNvSpPr>
          <p:nvPr/>
        </p:nvSpPr>
        <p:spPr bwMode="auto">
          <a:xfrm>
            <a:off x="6143309" y="3721099"/>
            <a:ext cx="26988" cy="41275"/>
          </a:xfrm>
          <a:custGeom>
            <a:avLst/>
            <a:gdLst>
              <a:gd name="T0" fmla="*/ 12 w 17"/>
              <a:gd name="T1" fmla="*/ 0 h 26"/>
              <a:gd name="T2" fmla="*/ 0 w 17"/>
              <a:gd name="T3" fmla="*/ 0 h 26"/>
              <a:gd name="T4" fmla="*/ 0 w 17"/>
              <a:gd name="T5" fmla="*/ 12 h 26"/>
              <a:gd name="T6" fmla="*/ 9 w 17"/>
              <a:gd name="T7" fmla="*/ 12 h 26"/>
              <a:gd name="T8" fmla="*/ 1 w 17"/>
              <a:gd name="T9" fmla="*/ 17 h 26"/>
              <a:gd name="T10" fmla="*/ 8 w 17"/>
              <a:gd name="T11" fmla="*/ 26 h 26"/>
              <a:gd name="T12" fmla="*/ 17 w 17"/>
              <a:gd name="T13" fmla="*/ 21 h 26"/>
              <a:gd name="T14" fmla="*/ 12 w 17"/>
              <a:gd name="T15" fmla="*/ 12 h 26"/>
              <a:gd name="T16" fmla="*/ 12 w 17"/>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6">
                <a:moveTo>
                  <a:pt x="12" y="0"/>
                </a:moveTo>
                <a:lnTo>
                  <a:pt x="0" y="0"/>
                </a:lnTo>
                <a:lnTo>
                  <a:pt x="0" y="12"/>
                </a:lnTo>
                <a:lnTo>
                  <a:pt x="9" y="12"/>
                </a:lnTo>
                <a:lnTo>
                  <a:pt x="1" y="17"/>
                </a:lnTo>
                <a:lnTo>
                  <a:pt x="8" y="26"/>
                </a:lnTo>
                <a:lnTo>
                  <a:pt x="17" y="21"/>
                </a:lnTo>
                <a:lnTo>
                  <a:pt x="12" y="12"/>
                </a:lnTo>
                <a:lnTo>
                  <a:pt x="12"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724"/>
          <p:cNvSpPr>
            <a:spLocks/>
          </p:cNvSpPr>
          <p:nvPr/>
        </p:nvSpPr>
        <p:spPr bwMode="auto">
          <a:xfrm>
            <a:off x="5941696" y="3721099"/>
            <a:ext cx="26988" cy="41275"/>
          </a:xfrm>
          <a:custGeom>
            <a:avLst/>
            <a:gdLst>
              <a:gd name="T0" fmla="*/ 10 w 17"/>
              <a:gd name="T1" fmla="*/ 26 h 26"/>
              <a:gd name="T2" fmla="*/ 16 w 17"/>
              <a:gd name="T3" fmla="*/ 17 h 26"/>
              <a:gd name="T4" fmla="*/ 8 w 17"/>
              <a:gd name="T5" fmla="*/ 12 h 26"/>
              <a:gd name="T6" fmla="*/ 17 w 17"/>
              <a:gd name="T7" fmla="*/ 12 h 26"/>
              <a:gd name="T8" fmla="*/ 17 w 17"/>
              <a:gd name="T9" fmla="*/ 0 h 26"/>
              <a:gd name="T10" fmla="*/ 5 w 17"/>
              <a:gd name="T11" fmla="*/ 0 h 26"/>
              <a:gd name="T12" fmla="*/ 5 w 17"/>
              <a:gd name="T13" fmla="*/ 12 h 26"/>
              <a:gd name="T14" fmla="*/ 0 w 17"/>
              <a:gd name="T15" fmla="*/ 21 h 26"/>
              <a:gd name="T16" fmla="*/ 10 w 17"/>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6">
                <a:moveTo>
                  <a:pt x="10" y="26"/>
                </a:moveTo>
                <a:lnTo>
                  <a:pt x="16" y="17"/>
                </a:lnTo>
                <a:lnTo>
                  <a:pt x="8" y="12"/>
                </a:lnTo>
                <a:lnTo>
                  <a:pt x="17" y="12"/>
                </a:lnTo>
                <a:lnTo>
                  <a:pt x="17" y="0"/>
                </a:lnTo>
                <a:lnTo>
                  <a:pt x="5" y="0"/>
                </a:lnTo>
                <a:lnTo>
                  <a:pt x="5" y="12"/>
                </a:lnTo>
                <a:lnTo>
                  <a:pt x="0" y="21"/>
                </a:lnTo>
                <a:lnTo>
                  <a:pt x="10" y="2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1" name="Rectangle 725"/>
          <p:cNvSpPr>
            <a:spLocks noChangeArrowheads="1"/>
          </p:cNvSpPr>
          <p:nvPr/>
        </p:nvSpPr>
        <p:spPr bwMode="auto">
          <a:xfrm>
            <a:off x="5986146" y="3721099"/>
            <a:ext cx="19050" cy="190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2" name="Rectangle 726"/>
          <p:cNvSpPr>
            <a:spLocks noChangeArrowheads="1"/>
          </p:cNvSpPr>
          <p:nvPr/>
        </p:nvSpPr>
        <p:spPr bwMode="auto">
          <a:xfrm>
            <a:off x="5925821" y="3743324"/>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727"/>
          <p:cNvSpPr>
            <a:spLocks/>
          </p:cNvSpPr>
          <p:nvPr/>
        </p:nvSpPr>
        <p:spPr bwMode="auto">
          <a:xfrm>
            <a:off x="5971859" y="3757612"/>
            <a:ext cx="25400" cy="25400"/>
          </a:xfrm>
          <a:custGeom>
            <a:avLst/>
            <a:gdLst>
              <a:gd name="T0" fmla="*/ 16 w 16"/>
              <a:gd name="T1" fmla="*/ 6 h 16"/>
              <a:gd name="T2" fmla="*/ 7 w 16"/>
              <a:gd name="T3" fmla="*/ 0 h 16"/>
              <a:gd name="T4" fmla="*/ 0 w 16"/>
              <a:gd name="T5" fmla="*/ 9 h 16"/>
              <a:gd name="T6" fmla="*/ 10 w 16"/>
              <a:gd name="T7" fmla="*/ 16 h 16"/>
              <a:gd name="T8" fmla="*/ 16 w 16"/>
              <a:gd name="T9" fmla="*/ 6 h 16"/>
            </a:gdLst>
            <a:ahLst/>
            <a:cxnLst>
              <a:cxn ang="0">
                <a:pos x="T0" y="T1"/>
              </a:cxn>
              <a:cxn ang="0">
                <a:pos x="T2" y="T3"/>
              </a:cxn>
              <a:cxn ang="0">
                <a:pos x="T4" y="T5"/>
              </a:cxn>
              <a:cxn ang="0">
                <a:pos x="T6" y="T7"/>
              </a:cxn>
              <a:cxn ang="0">
                <a:pos x="T8" y="T9"/>
              </a:cxn>
            </a:cxnLst>
            <a:rect l="0" t="0" r="r" b="b"/>
            <a:pathLst>
              <a:path w="16" h="16">
                <a:moveTo>
                  <a:pt x="16" y="6"/>
                </a:moveTo>
                <a:lnTo>
                  <a:pt x="7" y="0"/>
                </a:lnTo>
                <a:lnTo>
                  <a:pt x="0" y="9"/>
                </a:lnTo>
                <a:lnTo>
                  <a:pt x="10" y="16"/>
                </a:lnTo>
                <a:lnTo>
                  <a:pt x="16" y="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728"/>
          <p:cNvSpPr>
            <a:spLocks/>
          </p:cNvSpPr>
          <p:nvPr/>
        </p:nvSpPr>
        <p:spPr bwMode="auto">
          <a:xfrm>
            <a:off x="5889309" y="3721099"/>
            <a:ext cx="46038" cy="22225"/>
          </a:xfrm>
          <a:custGeom>
            <a:avLst/>
            <a:gdLst>
              <a:gd name="T0" fmla="*/ 27 w 29"/>
              <a:gd name="T1" fmla="*/ 3 h 14"/>
              <a:gd name="T2" fmla="*/ 27 w 29"/>
              <a:gd name="T3" fmla="*/ 0 h 14"/>
              <a:gd name="T4" fmla="*/ 0 w 29"/>
              <a:gd name="T5" fmla="*/ 0 h 14"/>
              <a:gd name="T6" fmla="*/ 23 w 29"/>
              <a:gd name="T7" fmla="*/ 14 h 14"/>
              <a:gd name="T8" fmla="*/ 24 w 29"/>
              <a:gd name="T9" fmla="*/ 12 h 14"/>
              <a:gd name="T10" fmla="*/ 27 w 29"/>
              <a:gd name="T11" fmla="*/ 12 h 14"/>
              <a:gd name="T12" fmla="*/ 27 w 29"/>
              <a:gd name="T13" fmla="*/ 9 h 14"/>
              <a:gd name="T14" fmla="*/ 29 w 29"/>
              <a:gd name="T15" fmla="*/ 4 h 14"/>
              <a:gd name="T16" fmla="*/ 27 w 29"/>
              <a:gd name="T17"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4">
                <a:moveTo>
                  <a:pt x="27" y="3"/>
                </a:moveTo>
                <a:lnTo>
                  <a:pt x="27" y="0"/>
                </a:lnTo>
                <a:lnTo>
                  <a:pt x="0" y="0"/>
                </a:lnTo>
                <a:lnTo>
                  <a:pt x="23" y="14"/>
                </a:lnTo>
                <a:lnTo>
                  <a:pt x="24" y="12"/>
                </a:lnTo>
                <a:lnTo>
                  <a:pt x="27" y="12"/>
                </a:lnTo>
                <a:lnTo>
                  <a:pt x="27" y="9"/>
                </a:lnTo>
                <a:lnTo>
                  <a:pt x="29" y="4"/>
                </a:lnTo>
                <a:lnTo>
                  <a:pt x="27" y="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729"/>
          <p:cNvSpPr>
            <a:spLocks/>
          </p:cNvSpPr>
          <p:nvPr/>
        </p:nvSpPr>
        <p:spPr bwMode="auto">
          <a:xfrm>
            <a:off x="6014721" y="3717924"/>
            <a:ext cx="22225" cy="23813"/>
          </a:xfrm>
          <a:custGeom>
            <a:avLst/>
            <a:gdLst>
              <a:gd name="T0" fmla="*/ 14 w 14"/>
              <a:gd name="T1" fmla="*/ 4 h 15"/>
              <a:gd name="T2" fmla="*/ 3 w 14"/>
              <a:gd name="T3" fmla="*/ 0 h 15"/>
              <a:gd name="T4" fmla="*/ 0 w 14"/>
              <a:gd name="T5" fmla="*/ 12 h 15"/>
              <a:gd name="T6" fmla="*/ 11 w 14"/>
              <a:gd name="T7" fmla="*/ 15 h 15"/>
              <a:gd name="T8" fmla="*/ 14 w 14"/>
              <a:gd name="T9" fmla="*/ 4 h 15"/>
            </a:gdLst>
            <a:ahLst/>
            <a:cxnLst>
              <a:cxn ang="0">
                <a:pos x="T0" y="T1"/>
              </a:cxn>
              <a:cxn ang="0">
                <a:pos x="T2" y="T3"/>
              </a:cxn>
              <a:cxn ang="0">
                <a:pos x="T4" y="T5"/>
              </a:cxn>
              <a:cxn ang="0">
                <a:pos x="T6" y="T7"/>
              </a:cxn>
              <a:cxn ang="0">
                <a:pos x="T8" y="T9"/>
              </a:cxn>
            </a:cxnLst>
            <a:rect l="0" t="0" r="r" b="b"/>
            <a:pathLst>
              <a:path w="14" h="15">
                <a:moveTo>
                  <a:pt x="14" y="4"/>
                </a:moveTo>
                <a:lnTo>
                  <a:pt x="3" y="0"/>
                </a:lnTo>
                <a:lnTo>
                  <a:pt x="0" y="12"/>
                </a:lnTo>
                <a:lnTo>
                  <a:pt x="11" y="15"/>
                </a:lnTo>
                <a:lnTo>
                  <a:pt x="14" y="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730"/>
          <p:cNvSpPr>
            <a:spLocks/>
          </p:cNvSpPr>
          <p:nvPr/>
        </p:nvSpPr>
        <p:spPr bwMode="auto">
          <a:xfrm>
            <a:off x="6065521" y="3681412"/>
            <a:ext cx="22225" cy="23813"/>
          </a:xfrm>
          <a:custGeom>
            <a:avLst/>
            <a:gdLst>
              <a:gd name="T0" fmla="*/ 3 w 14"/>
              <a:gd name="T1" fmla="*/ 15 h 15"/>
              <a:gd name="T2" fmla="*/ 14 w 14"/>
              <a:gd name="T3" fmla="*/ 12 h 15"/>
              <a:gd name="T4" fmla="*/ 11 w 14"/>
              <a:gd name="T5" fmla="*/ 0 h 15"/>
              <a:gd name="T6" fmla="*/ 0 w 14"/>
              <a:gd name="T7" fmla="*/ 4 h 15"/>
              <a:gd name="T8" fmla="*/ 3 w 14"/>
              <a:gd name="T9" fmla="*/ 15 h 15"/>
            </a:gdLst>
            <a:ahLst/>
            <a:cxnLst>
              <a:cxn ang="0">
                <a:pos x="T0" y="T1"/>
              </a:cxn>
              <a:cxn ang="0">
                <a:pos x="T2" y="T3"/>
              </a:cxn>
              <a:cxn ang="0">
                <a:pos x="T4" y="T5"/>
              </a:cxn>
              <a:cxn ang="0">
                <a:pos x="T6" y="T7"/>
              </a:cxn>
              <a:cxn ang="0">
                <a:pos x="T8" y="T9"/>
              </a:cxn>
            </a:cxnLst>
            <a:rect l="0" t="0" r="r" b="b"/>
            <a:pathLst>
              <a:path w="14" h="15">
                <a:moveTo>
                  <a:pt x="3" y="15"/>
                </a:moveTo>
                <a:lnTo>
                  <a:pt x="14" y="12"/>
                </a:lnTo>
                <a:lnTo>
                  <a:pt x="11" y="0"/>
                </a:lnTo>
                <a:lnTo>
                  <a:pt x="0" y="4"/>
                </a:lnTo>
                <a:lnTo>
                  <a:pt x="3" y="1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7" name="Rectangle 731"/>
          <p:cNvSpPr>
            <a:spLocks noChangeArrowheads="1"/>
          </p:cNvSpPr>
          <p:nvPr/>
        </p:nvSpPr>
        <p:spPr bwMode="auto">
          <a:xfrm>
            <a:off x="6044884" y="3629024"/>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732"/>
          <p:cNvSpPr>
            <a:spLocks/>
          </p:cNvSpPr>
          <p:nvPr/>
        </p:nvSpPr>
        <p:spPr bwMode="auto">
          <a:xfrm>
            <a:off x="6075046" y="3717924"/>
            <a:ext cx="22225" cy="22225"/>
          </a:xfrm>
          <a:custGeom>
            <a:avLst/>
            <a:gdLst>
              <a:gd name="T0" fmla="*/ 3 w 14"/>
              <a:gd name="T1" fmla="*/ 14 h 14"/>
              <a:gd name="T2" fmla="*/ 14 w 14"/>
              <a:gd name="T3" fmla="*/ 11 h 14"/>
              <a:gd name="T4" fmla="*/ 11 w 14"/>
              <a:gd name="T5" fmla="*/ 0 h 14"/>
              <a:gd name="T6" fmla="*/ 0 w 14"/>
              <a:gd name="T7" fmla="*/ 3 h 14"/>
              <a:gd name="T8" fmla="*/ 3 w 14"/>
              <a:gd name="T9" fmla="*/ 14 h 14"/>
            </a:gdLst>
            <a:ahLst/>
            <a:cxnLst>
              <a:cxn ang="0">
                <a:pos x="T0" y="T1"/>
              </a:cxn>
              <a:cxn ang="0">
                <a:pos x="T2" y="T3"/>
              </a:cxn>
              <a:cxn ang="0">
                <a:pos x="T4" y="T5"/>
              </a:cxn>
              <a:cxn ang="0">
                <a:pos x="T6" y="T7"/>
              </a:cxn>
              <a:cxn ang="0">
                <a:pos x="T8" y="T9"/>
              </a:cxn>
            </a:cxnLst>
            <a:rect l="0" t="0" r="r" b="b"/>
            <a:pathLst>
              <a:path w="14" h="14">
                <a:moveTo>
                  <a:pt x="3" y="14"/>
                </a:moveTo>
                <a:lnTo>
                  <a:pt x="14" y="11"/>
                </a:lnTo>
                <a:lnTo>
                  <a:pt x="11" y="0"/>
                </a:lnTo>
                <a:lnTo>
                  <a:pt x="0" y="3"/>
                </a:lnTo>
                <a:lnTo>
                  <a:pt x="3" y="1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733"/>
          <p:cNvSpPr>
            <a:spLocks/>
          </p:cNvSpPr>
          <p:nvPr/>
        </p:nvSpPr>
        <p:spPr bwMode="auto">
          <a:xfrm>
            <a:off x="6044884" y="3590924"/>
            <a:ext cx="22225" cy="42863"/>
          </a:xfrm>
          <a:custGeom>
            <a:avLst/>
            <a:gdLst>
              <a:gd name="T0" fmla="*/ 3 w 14"/>
              <a:gd name="T1" fmla="*/ 27 h 27"/>
              <a:gd name="T2" fmla="*/ 6 w 14"/>
              <a:gd name="T3" fmla="*/ 27 h 27"/>
              <a:gd name="T4" fmla="*/ 11 w 14"/>
              <a:gd name="T5" fmla="*/ 27 h 27"/>
              <a:gd name="T6" fmla="*/ 12 w 14"/>
              <a:gd name="T7" fmla="*/ 24 h 27"/>
              <a:gd name="T8" fmla="*/ 14 w 14"/>
              <a:gd name="T9" fmla="*/ 24 h 27"/>
              <a:gd name="T10" fmla="*/ 7 w 14"/>
              <a:gd name="T11" fmla="*/ 0 h 27"/>
              <a:gd name="T12" fmla="*/ 0 w 14"/>
              <a:gd name="T13" fmla="*/ 24 h 27"/>
              <a:gd name="T14" fmla="*/ 2 w 14"/>
              <a:gd name="T15" fmla="*/ 25 h 27"/>
              <a:gd name="T16" fmla="*/ 3 w 14"/>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7">
                <a:moveTo>
                  <a:pt x="3" y="27"/>
                </a:moveTo>
                <a:lnTo>
                  <a:pt x="6" y="27"/>
                </a:lnTo>
                <a:lnTo>
                  <a:pt x="11" y="27"/>
                </a:lnTo>
                <a:lnTo>
                  <a:pt x="12" y="24"/>
                </a:lnTo>
                <a:lnTo>
                  <a:pt x="14" y="24"/>
                </a:lnTo>
                <a:lnTo>
                  <a:pt x="7" y="0"/>
                </a:lnTo>
                <a:lnTo>
                  <a:pt x="0" y="24"/>
                </a:lnTo>
                <a:lnTo>
                  <a:pt x="2" y="25"/>
                </a:lnTo>
                <a:lnTo>
                  <a:pt x="3" y="2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734"/>
          <p:cNvSpPr>
            <a:spLocks/>
          </p:cNvSpPr>
          <p:nvPr/>
        </p:nvSpPr>
        <p:spPr bwMode="auto">
          <a:xfrm>
            <a:off x="6024246" y="3682999"/>
            <a:ext cx="23813" cy="22225"/>
          </a:xfrm>
          <a:custGeom>
            <a:avLst/>
            <a:gdLst>
              <a:gd name="T0" fmla="*/ 15 w 15"/>
              <a:gd name="T1" fmla="*/ 3 h 14"/>
              <a:gd name="T2" fmla="*/ 3 w 15"/>
              <a:gd name="T3" fmla="*/ 0 h 14"/>
              <a:gd name="T4" fmla="*/ 0 w 15"/>
              <a:gd name="T5" fmla="*/ 11 h 14"/>
              <a:gd name="T6" fmla="*/ 11 w 15"/>
              <a:gd name="T7" fmla="*/ 14 h 14"/>
              <a:gd name="T8" fmla="*/ 15 w 15"/>
              <a:gd name="T9" fmla="*/ 3 h 14"/>
            </a:gdLst>
            <a:ahLst/>
            <a:cxnLst>
              <a:cxn ang="0">
                <a:pos x="T0" y="T1"/>
              </a:cxn>
              <a:cxn ang="0">
                <a:pos x="T2" y="T3"/>
              </a:cxn>
              <a:cxn ang="0">
                <a:pos x="T4" y="T5"/>
              </a:cxn>
              <a:cxn ang="0">
                <a:pos x="T6" y="T7"/>
              </a:cxn>
              <a:cxn ang="0">
                <a:pos x="T8" y="T9"/>
              </a:cxn>
            </a:cxnLst>
            <a:rect l="0" t="0" r="r" b="b"/>
            <a:pathLst>
              <a:path w="15" h="14">
                <a:moveTo>
                  <a:pt x="15" y="3"/>
                </a:moveTo>
                <a:lnTo>
                  <a:pt x="3" y="0"/>
                </a:lnTo>
                <a:lnTo>
                  <a:pt x="0" y="11"/>
                </a:lnTo>
                <a:lnTo>
                  <a:pt x="11" y="14"/>
                </a:lnTo>
                <a:lnTo>
                  <a:pt x="15" y="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735"/>
          <p:cNvSpPr>
            <a:spLocks/>
          </p:cNvSpPr>
          <p:nvPr/>
        </p:nvSpPr>
        <p:spPr bwMode="auto">
          <a:xfrm>
            <a:off x="6035359" y="3646487"/>
            <a:ext cx="42863" cy="23813"/>
          </a:xfrm>
          <a:custGeom>
            <a:avLst/>
            <a:gdLst>
              <a:gd name="T0" fmla="*/ 13 w 27"/>
              <a:gd name="T1" fmla="*/ 6 h 15"/>
              <a:gd name="T2" fmla="*/ 16 w 27"/>
              <a:gd name="T3" fmla="*/ 14 h 15"/>
              <a:gd name="T4" fmla="*/ 27 w 27"/>
              <a:gd name="T5" fmla="*/ 11 h 15"/>
              <a:gd name="T6" fmla="*/ 23 w 27"/>
              <a:gd name="T7" fmla="*/ 0 h 15"/>
              <a:gd name="T8" fmla="*/ 12 w 27"/>
              <a:gd name="T9" fmla="*/ 3 h 15"/>
              <a:gd name="T10" fmla="*/ 3 w 27"/>
              <a:gd name="T11" fmla="*/ 0 h 15"/>
              <a:gd name="T12" fmla="*/ 0 w 27"/>
              <a:gd name="T13" fmla="*/ 12 h 15"/>
              <a:gd name="T14" fmla="*/ 11 w 27"/>
              <a:gd name="T15" fmla="*/ 15 h 15"/>
              <a:gd name="T16" fmla="*/ 13 w 27"/>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15">
                <a:moveTo>
                  <a:pt x="13" y="6"/>
                </a:moveTo>
                <a:lnTo>
                  <a:pt x="16" y="14"/>
                </a:lnTo>
                <a:lnTo>
                  <a:pt x="27" y="11"/>
                </a:lnTo>
                <a:lnTo>
                  <a:pt x="23" y="0"/>
                </a:lnTo>
                <a:lnTo>
                  <a:pt x="12" y="3"/>
                </a:lnTo>
                <a:lnTo>
                  <a:pt x="3" y="0"/>
                </a:lnTo>
                <a:lnTo>
                  <a:pt x="0" y="12"/>
                </a:lnTo>
                <a:lnTo>
                  <a:pt x="11" y="15"/>
                </a:lnTo>
                <a:lnTo>
                  <a:pt x="13" y="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736"/>
          <p:cNvSpPr>
            <a:spLocks/>
          </p:cNvSpPr>
          <p:nvPr/>
        </p:nvSpPr>
        <p:spPr bwMode="auto">
          <a:xfrm>
            <a:off x="6016309" y="3833812"/>
            <a:ext cx="26988" cy="25400"/>
          </a:xfrm>
          <a:custGeom>
            <a:avLst/>
            <a:gdLst>
              <a:gd name="T0" fmla="*/ 0 w 17"/>
              <a:gd name="T1" fmla="*/ 7 h 16"/>
              <a:gd name="T2" fmla="*/ 7 w 17"/>
              <a:gd name="T3" fmla="*/ 16 h 16"/>
              <a:gd name="T4" fmla="*/ 17 w 17"/>
              <a:gd name="T5" fmla="*/ 9 h 16"/>
              <a:gd name="T6" fmla="*/ 10 w 17"/>
              <a:gd name="T7" fmla="*/ 0 h 16"/>
              <a:gd name="T8" fmla="*/ 0 w 17"/>
              <a:gd name="T9" fmla="*/ 7 h 16"/>
            </a:gdLst>
            <a:ahLst/>
            <a:cxnLst>
              <a:cxn ang="0">
                <a:pos x="T0" y="T1"/>
              </a:cxn>
              <a:cxn ang="0">
                <a:pos x="T2" y="T3"/>
              </a:cxn>
              <a:cxn ang="0">
                <a:pos x="T4" y="T5"/>
              </a:cxn>
              <a:cxn ang="0">
                <a:pos x="T6" y="T7"/>
              </a:cxn>
              <a:cxn ang="0">
                <a:pos x="T8" y="T9"/>
              </a:cxn>
            </a:cxnLst>
            <a:rect l="0" t="0" r="r" b="b"/>
            <a:pathLst>
              <a:path w="17" h="16">
                <a:moveTo>
                  <a:pt x="0" y="7"/>
                </a:moveTo>
                <a:lnTo>
                  <a:pt x="7" y="16"/>
                </a:lnTo>
                <a:lnTo>
                  <a:pt x="17" y="9"/>
                </a:lnTo>
                <a:lnTo>
                  <a:pt x="10" y="0"/>
                </a:lnTo>
                <a:lnTo>
                  <a:pt x="0" y="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737"/>
          <p:cNvSpPr>
            <a:spLocks/>
          </p:cNvSpPr>
          <p:nvPr/>
        </p:nvSpPr>
        <p:spPr bwMode="auto">
          <a:xfrm>
            <a:off x="5954396" y="3879849"/>
            <a:ext cx="30163" cy="41275"/>
          </a:xfrm>
          <a:custGeom>
            <a:avLst/>
            <a:gdLst>
              <a:gd name="T0" fmla="*/ 19 w 19"/>
              <a:gd name="T1" fmla="*/ 5 h 26"/>
              <a:gd name="T2" fmla="*/ 16 w 19"/>
              <a:gd name="T3" fmla="*/ 4 h 26"/>
              <a:gd name="T4" fmla="*/ 12 w 19"/>
              <a:gd name="T5" fmla="*/ 0 h 26"/>
              <a:gd name="T6" fmla="*/ 10 w 19"/>
              <a:gd name="T7" fmla="*/ 2 h 26"/>
              <a:gd name="T8" fmla="*/ 8 w 19"/>
              <a:gd name="T9" fmla="*/ 2 h 26"/>
              <a:gd name="T10" fmla="*/ 0 w 19"/>
              <a:gd name="T11" fmla="*/ 26 h 26"/>
              <a:gd name="T12" fmla="*/ 19 w 19"/>
              <a:gd name="T13" fmla="*/ 9 h 26"/>
              <a:gd name="T14" fmla="*/ 18 w 19"/>
              <a:gd name="T15" fmla="*/ 8 h 26"/>
              <a:gd name="T16" fmla="*/ 19 w 19"/>
              <a:gd name="T17" fmla="*/ 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6">
                <a:moveTo>
                  <a:pt x="19" y="5"/>
                </a:moveTo>
                <a:lnTo>
                  <a:pt x="16" y="4"/>
                </a:lnTo>
                <a:lnTo>
                  <a:pt x="12" y="0"/>
                </a:lnTo>
                <a:lnTo>
                  <a:pt x="10" y="2"/>
                </a:lnTo>
                <a:lnTo>
                  <a:pt x="8" y="2"/>
                </a:lnTo>
                <a:lnTo>
                  <a:pt x="0" y="26"/>
                </a:lnTo>
                <a:lnTo>
                  <a:pt x="19" y="9"/>
                </a:lnTo>
                <a:lnTo>
                  <a:pt x="18" y="8"/>
                </a:lnTo>
                <a:lnTo>
                  <a:pt x="19" y="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738"/>
          <p:cNvSpPr>
            <a:spLocks/>
          </p:cNvSpPr>
          <p:nvPr/>
        </p:nvSpPr>
        <p:spPr bwMode="auto">
          <a:xfrm>
            <a:off x="5971859" y="3848099"/>
            <a:ext cx="42863" cy="34925"/>
          </a:xfrm>
          <a:custGeom>
            <a:avLst/>
            <a:gdLst>
              <a:gd name="T0" fmla="*/ 12 w 27"/>
              <a:gd name="T1" fmla="*/ 11 h 22"/>
              <a:gd name="T2" fmla="*/ 15 w 27"/>
              <a:gd name="T3" fmla="*/ 3 h 22"/>
              <a:gd name="T4" fmla="*/ 4 w 27"/>
              <a:gd name="T5" fmla="*/ 0 h 22"/>
              <a:gd name="T6" fmla="*/ 0 w 27"/>
              <a:gd name="T7" fmla="*/ 11 h 22"/>
              <a:gd name="T8" fmla="*/ 11 w 27"/>
              <a:gd name="T9" fmla="*/ 14 h 22"/>
              <a:gd name="T10" fmla="*/ 18 w 27"/>
              <a:gd name="T11" fmla="*/ 22 h 22"/>
              <a:gd name="T12" fmla="*/ 27 w 27"/>
              <a:gd name="T13" fmla="*/ 14 h 22"/>
              <a:gd name="T14" fmla="*/ 19 w 27"/>
              <a:gd name="T15" fmla="*/ 6 h 22"/>
              <a:gd name="T16" fmla="*/ 12 w 27"/>
              <a:gd name="T17"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2">
                <a:moveTo>
                  <a:pt x="12" y="11"/>
                </a:moveTo>
                <a:lnTo>
                  <a:pt x="15" y="3"/>
                </a:lnTo>
                <a:lnTo>
                  <a:pt x="4" y="0"/>
                </a:lnTo>
                <a:lnTo>
                  <a:pt x="0" y="11"/>
                </a:lnTo>
                <a:lnTo>
                  <a:pt x="11" y="14"/>
                </a:lnTo>
                <a:lnTo>
                  <a:pt x="18" y="22"/>
                </a:lnTo>
                <a:lnTo>
                  <a:pt x="27" y="14"/>
                </a:lnTo>
                <a:lnTo>
                  <a:pt x="19" y="6"/>
                </a:lnTo>
                <a:lnTo>
                  <a:pt x="12" y="1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739"/>
          <p:cNvSpPr>
            <a:spLocks/>
          </p:cNvSpPr>
          <p:nvPr/>
        </p:nvSpPr>
        <p:spPr bwMode="auto">
          <a:xfrm>
            <a:off x="5997259" y="3778249"/>
            <a:ext cx="22225" cy="23813"/>
          </a:xfrm>
          <a:custGeom>
            <a:avLst/>
            <a:gdLst>
              <a:gd name="T0" fmla="*/ 14 w 14"/>
              <a:gd name="T1" fmla="*/ 4 h 15"/>
              <a:gd name="T2" fmla="*/ 3 w 14"/>
              <a:gd name="T3" fmla="*/ 0 h 15"/>
              <a:gd name="T4" fmla="*/ 0 w 14"/>
              <a:gd name="T5" fmla="*/ 11 h 15"/>
              <a:gd name="T6" fmla="*/ 11 w 14"/>
              <a:gd name="T7" fmla="*/ 15 h 15"/>
              <a:gd name="T8" fmla="*/ 14 w 14"/>
              <a:gd name="T9" fmla="*/ 4 h 15"/>
            </a:gdLst>
            <a:ahLst/>
            <a:cxnLst>
              <a:cxn ang="0">
                <a:pos x="T0" y="T1"/>
              </a:cxn>
              <a:cxn ang="0">
                <a:pos x="T2" y="T3"/>
              </a:cxn>
              <a:cxn ang="0">
                <a:pos x="T4" y="T5"/>
              </a:cxn>
              <a:cxn ang="0">
                <a:pos x="T6" y="T7"/>
              </a:cxn>
              <a:cxn ang="0">
                <a:pos x="T8" y="T9"/>
              </a:cxn>
            </a:cxnLst>
            <a:rect l="0" t="0" r="r" b="b"/>
            <a:pathLst>
              <a:path w="14" h="15">
                <a:moveTo>
                  <a:pt x="14" y="4"/>
                </a:moveTo>
                <a:lnTo>
                  <a:pt x="3" y="0"/>
                </a:lnTo>
                <a:lnTo>
                  <a:pt x="0" y="11"/>
                </a:lnTo>
                <a:lnTo>
                  <a:pt x="11" y="15"/>
                </a:lnTo>
                <a:lnTo>
                  <a:pt x="14" y="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6" name="Rectangle 740"/>
          <p:cNvSpPr>
            <a:spLocks noChangeArrowheads="1"/>
          </p:cNvSpPr>
          <p:nvPr/>
        </p:nvSpPr>
        <p:spPr bwMode="auto">
          <a:xfrm>
            <a:off x="5984559" y="3894137"/>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741"/>
          <p:cNvSpPr>
            <a:spLocks/>
          </p:cNvSpPr>
          <p:nvPr/>
        </p:nvSpPr>
        <p:spPr bwMode="auto">
          <a:xfrm>
            <a:off x="5984559" y="3813174"/>
            <a:ext cx="22225" cy="22225"/>
          </a:xfrm>
          <a:custGeom>
            <a:avLst/>
            <a:gdLst>
              <a:gd name="T0" fmla="*/ 0 w 14"/>
              <a:gd name="T1" fmla="*/ 11 h 14"/>
              <a:gd name="T2" fmla="*/ 11 w 14"/>
              <a:gd name="T3" fmla="*/ 14 h 14"/>
              <a:gd name="T4" fmla="*/ 14 w 14"/>
              <a:gd name="T5" fmla="*/ 3 h 14"/>
              <a:gd name="T6" fmla="*/ 3 w 14"/>
              <a:gd name="T7" fmla="*/ 0 h 14"/>
              <a:gd name="T8" fmla="*/ 0 w 14"/>
              <a:gd name="T9" fmla="*/ 11 h 14"/>
            </a:gdLst>
            <a:ahLst/>
            <a:cxnLst>
              <a:cxn ang="0">
                <a:pos x="T0" y="T1"/>
              </a:cxn>
              <a:cxn ang="0">
                <a:pos x="T2" y="T3"/>
              </a:cxn>
              <a:cxn ang="0">
                <a:pos x="T4" y="T5"/>
              </a:cxn>
              <a:cxn ang="0">
                <a:pos x="T6" y="T7"/>
              </a:cxn>
              <a:cxn ang="0">
                <a:pos x="T8" y="T9"/>
              </a:cxn>
            </a:cxnLst>
            <a:rect l="0" t="0" r="r" b="b"/>
            <a:pathLst>
              <a:path w="14" h="14">
                <a:moveTo>
                  <a:pt x="0" y="11"/>
                </a:moveTo>
                <a:lnTo>
                  <a:pt x="11" y="14"/>
                </a:lnTo>
                <a:lnTo>
                  <a:pt x="14" y="3"/>
                </a:lnTo>
                <a:lnTo>
                  <a:pt x="3" y="0"/>
                </a:lnTo>
                <a:lnTo>
                  <a:pt x="0" y="1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742"/>
          <p:cNvSpPr>
            <a:spLocks/>
          </p:cNvSpPr>
          <p:nvPr/>
        </p:nvSpPr>
        <p:spPr bwMode="auto">
          <a:xfrm>
            <a:off x="6740209" y="3868737"/>
            <a:ext cx="23813" cy="23813"/>
          </a:xfrm>
          <a:custGeom>
            <a:avLst/>
            <a:gdLst>
              <a:gd name="T0" fmla="*/ 0 w 15"/>
              <a:gd name="T1" fmla="*/ 8 h 15"/>
              <a:gd name="T2" fmla="*/ 8 w 15"/>
              <a:gd name="T3" fmla="*/ 15 h 15"/>
              <a:gd name="T4" fmla="*/ 15 w 15"/>
              <a:gd name="T5" fmla="*/ 7 h 15"/>
              <a:gd name="T6" fmla="*/ 7 w 15"/>
              <a:gd name="T7" fmla="*/ 0 h 15"/>
              <a:gd name="T8" fmla="*/ 0 w 15"/>
              <a:gd name="T9" fmla="*/ 8 h 15"/>
            </a:gdLst>
            <a:ahLst/>
            <a:cxnLst>
              <a:cxn ang="0">
                <a:pos x="T0" y="T1"/>
              </a:cxn>
              <a:cxn ang="0">
                <a:pos x="T2" y="T3"/>
              </a:cxn>
              <a:cxn ang="0">
                <a:pos x="T4" y="T5"/>
              </a:cxn>
              <a:cxn ang="0">
                <a:pos x="T6" y="T7"/>
              </a:cxn>
              <a:cxn ang="0">
                <a:pos x="T8" y="T9"/>
              </a:cxn>
            </a:cxnLst>
            <a:rect l="0" t="0" r="r" b="b"/>
            <a:pathLst>
              <a:path w="15" h="15">
                <a:moveTo>
                  <a:pt x="0" y="8"/>
                </a:moveTo>
                <a:lnTo>
                  <a:pt x="8" y="15"/>
                </a:lnTo>
                <a:lnTo>
                  <a:pt x="15" y="7"/>
                </a:lnTo>
                <a:lnTo>
                  <a:pt x="7" y="0"/>
                </a:lnTo>
                <a:lnTo>
                  <a:pt x="0"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743"/>
          <p:cNvSpPr>
            <a:spLocks/>
          </p:cNvSpPr>
          <p:nvPr/>
        </p:nvSpPr>
        <p:spPr bwMode="auto">
          <a:xfrm>
            <a:off x="6764021" y="3843337"/>
            <a:ext cx="22225" cy="22225"/>
          </a:xfrm>
          <a:custGeom>
            <a:avLst/>
            <a:gdLst>
              <a:gd name="T0" fmla="*/ 0 w 14"/>
              <a:gd name="T1" fmla="*/ 8 h 14"/>
              <a:gd name="T2" fmla="*/ 8 w 14"/>
              <a:gd name="T3" fmla="*/ 14 h 14"/>
              <a:gd name="T4" fmla="*/ 14 w 14"/>
              <a:gd name="T5" fmla="*/ 6 h 14"/>
              <a:gd name="T6" fmla="*/ 6 w 14"/>
              <a:gd name="T7" fmla="*/ 0 h 14"/>
              <a:gd name="T8" fmla="*/ 0 w 14"/>
              <a:gd name="T9" fmla="*/ 8 h 14"/>
            </a:gdLst>
            <a:ahLst/>
            <a:cxnLst>
              <a:cxn ang="0">
                <a:pos x="T0" y="T1"/>
              </a:cxn>
              <a:cxn ang="0">
                <a:pos x="T2" y="T3"/>
              </a:cxn>
              <a:cxn ang="0">
                <a:pos x="T4" y="T5"/>
              </a:cxn>
              <a:cxn ang="0">
                <a:pos x="T6" y="T7"/>
              </a:cxn>
              <a:cxn ang="0">
                <a:pos x="T8" y="T9"/>
              </a:cxn>
            </a:cxnLst>
            <a:rect l="0" t="0" r="r" b="b"/>
            <a:pathLst>
              <a:path w="14" h="14">
                <a:moveTo>
                  <a:pt x="0" y="8"/>
                </a:moveTo>
                <a:lnTo>
                  <a:pt x="8" y="14"/>
                </a:lnTo>
                <a:lnTo>
                  <a:pt x="14" y="6"/>
                </a:lnTo>
                <a:lnTo>
                  <a:pt x="6" y="0"/>
                </a:lnTo>
                <a:lnTo>
                  <a:pt x="0"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744"/>
          <p:cNvSpPr>
            <a:spLocks/>
          </p:cNvSpPr>
          <p:nvPr/>
        </p:nvSpPr>
        <p:spPr bwMode="auto">
          <a:xfrm>
            <a:off x="6711634" y="3894137"/>
            <a:ext cx="30163" cy="28575"/>
          </a:xfrm>
          <a:custGeom>
            <a:avLst/>
            <a:gdLst>
              <a:gd name="T0" fmla="*/ 11 w 19"/>
              <a:gd name="T1" fmla="*/ 0 h 18"/>
              <a:gd name="T2" fmla="*/ 10 w 19"/>
              <a:gd name="T3" fmla="*/ 2 h 18"/>
              <a:gd name="T4" fmla="*/ 8 w 19"/>
              <a:gd name="T5" fmla="*/ 0 h 18"/>
              <a:gd name="T6" fmla="*/ 0 w 19"/>
              <a:gd name="T7" fmla="*/ 7 h 18"/>
              <a:gd name="T8" fmla="*/ 10 w 19"/>
              <a:gd name="T9" fmla="*/ 18 h 18"/>
              <a:gd name="T10" fmla="*/ 10 w 19"/>
              <a:gd name="T11" fmla="*/ 18 h 18"/>
              <a:gd name="T12" fmla="*/ 10 w 19"/>
              <a:gd name="T13" fmla="*/ 18 h 18"/>
              <a:gd name="T14" fmla="*/ 10 w 19"/>
              <a:gd name="T15" fmla="*/ 18 h 18"/>
              <a:gd name="T16" fmla="*/ 10 w 19"/>
              <a:gd name="T17" fmla="*/ 18 h 18"/>
              <a:gd name="T18" fmla="*/ 19 w 19"/>
              <a:gd name="T19" fmla="*/ 7 h 18"/>
              <a:gd name="T20" fmla="*/ 11 w 19"/>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8">
                <a:moveTo>
                  <a:pt x="11" y="0"/>
                </a:moveTo>
                <a:lnTo>
                  <a:pt x="10" y="2"/>
                </a:lnTo>
                <a:lnTo>
                  <a:pt x="8" y="0"/>
                </a:lnTo>
                <a:lnTo>
                  <a:pt x="0" y="7"/>
                </a:lnTo>
                <a:lnTo>
                  <a:pt x="10" y="18"/>
                </a:lnTo>
                <a:lnTo>
                  <a:pt x="10" y="18"/>
                </a:lnTo>
                <a:lnTo>
                  <a:pt x="10" y="18"/>
                </a:lnTo>
                <a:lnTo>
                  <a:pt x="10" y="18"/>
                </a:lnTo>
                <a:lnTo>
                  <a:pt x="10" y="18"/>
                </a:lnTo>
                <a:lnTo>
                  <a:pt x="19" y="7"/>
                </a:lnTo>
                <a:lnTo>
                  <a:pt x="1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745"/>
          <p:cNvSpPr>
            <a:spLocks/>
          </p:cNvSpPr>
          <p:nvPr/>
        </p:nvSpPr>
        <p:spPr bwMode="auto">
          <a:xfrm>
            <a:off x="6786246" y="3817937"/>
            <a:ext cx="23813" cy="22225"/>
          </a:xfrm>
          <a:custGeom>
            <a:avLst/>
            <a:gdLst>
              <a:gd name="T0" fmla="*/ 0 w 15"/>
              <a:gd name="T1" fmla="*/ 8 h 14"/>
              <a:gd name="T2" fmla="*/ 8 w 15"/>
              <a:gd name="T3" fmla="*/ 14 h 14"/>
              <a:gd name="T4" fmla="*/ 15 w 15"/>
              <a:gd name="T5" fmla="*/ 6 h 14"/>
              <a:gd name="T6" fmla="*/ 6 w 15"/>
              <a:gd name="T7" fmla="*/ 0 h 14"/>
              <a:gd name="T8" fmla="*/ 0 w 15"/>
              <a:gd name="T9" fmla="*/ 8 h 14"/>
            </a:gdLst>
            <a:ahLst/>
            <a:cxnLst>
              <a:cxn ang="0">
                <a:pos x="T0" y="T1"/>
              </a:cxn>
              <a:cxn ang="0">
                <a:pos x="T2" y="T3"/>
              </a:cxn>
              <a:cxn ang="0">
                <a:pos x="T4" y="T5"/>
              </a:cxn>
              <a:cxn ang="0">
                <a:pos x="T6" y="T7"/>
              </a:cxn>
              <a:cxn ang="0">
                <a:pos x="T8" y="T9"/>
              </a:cxn>
            </a:cxnLst>
            <a:rect l="0" t="0" r="r" b="b"/>
            <a:pathLst>
              <a:path w="15" h="14">
                <a:moveTo>
                  <a:pt x="0" y="8"/>
                </a:moveTo>
                <a:lnTo>
                  <a:pt x="8" y="14"/>
                </a:lnTo>
                <a:lnTo>
                  <a:pt x="15" y="6"/>
                </a:lnTo>
                <a:lnTo>
                  <a:pt x="6" y="0"/>
                </a:lnTo>
                <a:lnTo>
                  <a:pt x="0"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746"/>
          <p:cNvSpPr>
            <a:spLocks/>
          </p:cNvSpPr>
          <p:nvPr/>
        </p:nvSpPr>
        <p:spPr bwMode="auto">
          <a:xfrm>
            <a:off x="6851334" y="3744912"/>
            <a:ext cx="28575" cy="19050"/>
          </a:xfrm>
          <a:custGeom>
            <a:avLst/>
            <a:gdLst>
              <a:gd name="T0" fmla="*/ 0 w 18"/>
              <a:gd name="T1" fmla="*/ 0 h 12"/>
              <a:gd name="T2" fmla="*/ 0 w 18"/>
              <a:gd name="T3" fmla="*/ 11 h 12"/>
              <a:gd name="T4" fmla="*/ 7 w 18"/>
              <a:gd name="T5" fmla="*/ 11 h 12"/>
              <a:gd name="T6" fmla="*/ 7 w 18"/>
              <a:gd name="T7" fmla="*/ 11 h 12"/>
              <a:gd name="T8" fmla="*/ 9 w 18"/>
              <a:gd name="T9" fmla="*/ 12 h 12"/>
              <a:gd name="T10" fmla="*/ 18 w 18"/>
              <a:gd name="T11" fmla="*/ 0 h 12"/>
              <a:gd name="T12" fmla="*/ 0 w 18"/>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8" h="12">
                <a:moveTo>
                  <a:pt x="0" y="0"/>
                </a:moveTo>
                <a:lnTo>
                  <a:pt x="0" y="11"/>
                </a:lnTo>
                <a:lnTo>
                  <a:pt x="7" y="11"/>
                </a:lnTo>
                <a:lnTo>
                  <a:pt x="7" y="11"/>
                </a:lnTo>
                <a:lnTo>
                  <a:pt x="9" y="12"/>
                </a:lnTo>
                <a:lnTo>
                  <a:pt x="18" y="0"/>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3" name="Rectangle 747"/>
          <p:cNvSpPr>
            <a:spLocks noChangeArrowheads="1"/>
          </p:cNvSpPr>
          <p:nvPr/>
        </p:nvSpPr>
        <p:spPr bwMode="auto">
          <a:xfrm>
            <a:off x="6817996" y="3744912"/>
            <a:ext cx="15875" cy="174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4" name="Rectangle 748"/>
          <p:cNvSpPr>
            <a:spLocks noChangeArrowheads="1"/>
          </p:cNvSpPr>
          <p:nvPr/>
        </p:nvSpPr>
        <p:spPr bwMode="auto">
          <a:xfrm>
            <a:off x="6733859" y="3590924"/>
            <a:ext cx="17463" cy="158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749"/>
          <p:cNvSpPr>
            <a:spLocks/>
          </p:cNvSpPr>
          <p:nvPr/>
        </p:nvSpPr>
        <p:spPr bwMode="auto">
          <a:xfrm>
            <a:off x="6829109" y="3765549"/>
            <a:ext cx="25400" cy="23813"/>
          </a:xfrm>
          <a:custGeom>
            <a:avLst/>
            <a:gdLst>
              <a:gd name="T0" fmla="*/ 0 w 16"/>
              <a:gd name="T1" fmla="*/ 8 h 15"/>
              <a:gd name="T2" fmla="*/ 8 w 16"/>
              <a:gd name="T3" fmla="*/ 15 h 15"/>
              <a:gd name="T4" fmla="*/ 16 w 16"/>
              <a:gd name="T5" fmla="*/ 7 h 15"/>
              <a:gd name="T6" fmla="*/ 8 w 16"/>
              <a:gd name="T7" fmla="*/ 0 h 15"/>
              <a:gd name="T8" fmla="*/ 0 w 16"/>
              <a:gd name="T9" fmla="*/ 8 h 15"/>
            </a:gdLst>
            <a:ahLst/>
            <a:cxnLst>
              <a:cxn ang="0">
                <a:pos x="T0" y="T1"/>
              </a:cxn>
              <a:cxn ang="0">
                <a:pos x="T2" y="T3"/>
              </a:cxn>
              <a:cxn ang="0">
                <a:pos x="T4" y="T5"/>
              </a:cxn>
              <a:cxn ang="0">
                <a:pos x="T6" y="T7"/>
              </a:cxn>
              <a:cxn ang="0">
                <a:pos x="T8" y="T9"/>
              </a:cxn>
            </a:cxnLst>
            <a:rect l="0" t="0" r="r" b="b"/>
            <a:pathLst>
              <a:path w="16" h="15">
                <a:moveTo>
                  <a:pt x="0" y="8"/>
                </a:moveTo>
                <a:lnTo>
                  <a:pt x="8" y="15"/>
                </a:lnTo>
                <a:lnTo>
                  <a:pt x="16" y="7"/>
                </a:lnTo>
                <a:lnTo>
                  <a:pt x="8" y="0"/>
                </a:lnTo>
                <a:lnTo>
                  <a:pt x="0"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750"/>
          <p:cNvSpPr>
            <a:spLocks/>
          </p:cNvSpPr>
          <p:nvPr/>
        </p:nvSpPr>
        <p:spPr bwMode="auto">
          <a:xfrm>
            <a:off x="6806884" y="3790949"/>
            <a:ext cx="25400" cy="23813"/>
          </a:xfrm>
          <a:custGeom>
            <a:avLst/>
            <a:gdLst>
              <a:gd name="T0" fmla="*/ 0 w 16"/>
              <a:gd name="T1" fmla="*/ 8 h 15"/>
              <a:gd name="T2" fmla="*/ 8 w 16"/>
              <a:gd name="T3" fmla="*/ 15 h 15"/>
              <a:gd name="T4" fmla="*/ 16 w 16"/>
              <a:gd name="T5" fmla="*/ 7 h 15"/>
              <a:gd name="T6" fmla="*/ 8 w 16"/>
              <a:gd name="T7" fmla="*/ 0 h 15"/>
              <a:gd name="T8" fmla="*/ 0 w 16"/>
              <a:gd name="T9" fmla="*/ 8 h 15"/>
            </a:gdLst>
            <a:ahLst/>
            <a:cxnLst>
              <a:cxn ang="0">
                <a:pos x="T0" y="T1"/>
              </a:cxn>
              <a:cxn ang="0">
                <a:pos x="T2" y="T3"/>
              </a:cxn>
              <a:cxn ang="0">
                <a:pos x="T4" y="T5"/>
              </a:cxn>
              <a:cxn ang="0">
                <a:pos x="T6" y="T7"/>
              </a:cxn>
              <a:cxn ang="0">
                <a:pos x="T8" y="T9"/>
              </a:cxn>
            </a:cxnLst>
            <a:rect l="0" t="0" r="r" b="b"/>
            <a:pathLst>
              <a:path w="16" h="15">
                <a:moveTo>
                  <a:pt x="0" y="8"/>
                </a:moveTo>
                <a:lnTo>
                  <a:pt x="8" y="15"/>
                </a:lnTo>
                <a:lnTo>
                  <a:pt x="16" y="7"/>
                </a:lnTo>
                <a:lnTo>
                  <a:pt x="8" y="0"/>
                </a:lnTo>
                <a:lnTo>
                  <a:pt x="0"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7" name="Rectangle 751"/>
          <p:cNvSpPr>
            <a:spLocks noChangeArrowheads="1"/>
          </p:cNvSpPr>
          <p:nvPr/>
        </p:nvSpPr>
        <p:spPr bwMode="auto">
          <a:xfrm>
            <a:off x="6751321" y="3606799"/>
            <a:ext cx="17463" cy="158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8" name="Rectangle 752"/>
          <p:cNvSpPr>
            <a:spLocks noChangeArrowheads="1"/>
          </p:cNvSpPr>
          <p:nvPr/>
        </p:nvSpPr>
        <p:spPr bwMode="auto">
          <a:xfrm>
            <a:off x="6751321" y="3640137"/>
            <a:ext cx="17463" cy="174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9" name="Rectangle 753"/>
          <p:cNvSpPr>
            <a:spLocks noChangeArrowheads="1"/>
          </p:cNvSpPr>
          <p:nvPr/>
        </p:nvSpPr>
        <p:spPr bwMode="auto">
          <a:xfrm>
            <a:off x="6783071" y="3744912"/>
            <a:ext cx="17463" cy="174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0" name="Rectangle 754"/>
          <p:cNvSpPr>
            <a:spLocks noChangeArrowheads="1"/>
          </p:cNvSpPr>
          <p:nvPr/>
        </p:nvSpPr>
        <p:spPr bwMode="auto">
          <a:xfrm>
            <a:off x="6751321" y="3708399"/>
            <a:ext cx="17463" cy="158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755"/>
          <p:cNvSpPr>
            <a:spLocks/>
          </p:cNvSpPr>
          <p:nvPr/>
        </p:nvSpPr>
        <p:spPr bwMode="auto">
          <a:xfrm>
            <a:off x="6751321" y="3741737"/>
            <a:ext cx="17463" cy="20638"/>
          </a:xfrm>
          <a:custGeom>
            <a:avLst/>
            <a:gdLst>
              <a:gd name="T0" fmla="*/ 10 w 11"/>
              <a:gd name="T1" fmla="*/ 8 h 13"/>
              <a:gd name="T2" fmla="*/ 11 w 11"/>
              <a:gd name="T3" fmla="*/ 8 h 13"/>
              <a:gd name="T4" fmla="*/ 11 w 11"/>
              <a:gd name="T5" fmla="*/ 0 h 13"/>
              <a:gd name="T6" fmla="*/ 0 w 11"/>
              <a:gd name="T7" fmla="*/ 0 h 13"/>
              <a:gd name="T8" fmla="*/ 0 w 11"/>
              <a:gd name="T9" fmla="*/ 13 h 13"/>
              <a:gd name="T10" fmla="*/ 10 w 11"/>
              <a:gd name="T11" fmla="*/ 13 h 13"/>
              <a:gd name="T12" fmla="*/ 10 w 11"/>
              <a:gd name="T13" fmla="*/ 8 h 13"/>
            </a:gdLst>
            <a:ahLst/>
            <a:cxnLst>
              <a:cxn ang="0">
                <a:pos x="T0" y="T1"/>
              </a:cxn>
              <a:cxn ang="0">
                <a:pos x="T2" y="T3"/>
              </a:cxn>
              <a:cxn ang="0">
                <a:pos x="T4" y="T5"/>
              </a:cxn>
              <a:cxn ang="0">
                <a:pos x="T6" y="T7"/>
              </a:cxn>
              <a:cxn ang="0">
                <a:pos x="T8" y="T9"/>
              </a:cxn>
              <a:cxn ang="0">
                <a:pos x="T10" y="T11"/>
              </a:cxn>
              <a:cxn ang="0">
                <a:pos x="T12" y="T13"/>
              </a:cxn>
            </a:cxnLst>
            <a:rect l="0" t="0" r="r" b="b"/>
            <a:pathLst>
              <a:path w="11" h="13">
                <a:moveTo>
                  <a:pt x="10" y="8"/>
                </a:moveTo>
                <a:lnTo>
                  <a:pt x="11" y="8"/>
                </a:lnTo>
                <a:lnTo>
                  <a:pt x="11" y="0"/>
                </a:lnTo>
                <a:lnTo>
                  <a:pt x="0" y="0"/>
                </a:lnTo>
                <a:lnTo>
                  <a:pt x="0" y="13"/>
                </a:lnTo>
                <a:lnTo>
                  <a:pt x="10" y="13"/>
                </a:lnTo>
                <a:lnTo>
                  <a:pt x="10"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2" name="Rectangle 756"/>
          <p:cNvSpPr>
            <a:spLocks noChangeArrowheads="1"/>
          </p:cNvSpPr>
          <p:nvPr/>
        </p:nvSpPr>
        <p:spPr bwMode="auto">
          <a:xfrm>
            <a:off x="6751321" y="3673474"/>
            <a:ext cx="17463" cy="174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757"/>
          <p:cNvSpPr>
            <a:spLocks/>
          </p:cNvSpPr>
          <p:nvPr/>
        </p:nvSpPr>
        <p:spPr bwMode="auto">
          <a:xfrm>
            <a:off x="6689409" y="3868737"/>
            <a:ext cx="23813" cy="23813"/>
          </a:xfrm>
          <a:custGeom>
            <a:avLst/>
            <a:gdLst>
              <a:gd name="T0" fmla="*/ 8 w 15"/>
              <a:gd name="T1" fmla="*/ 0 h 15"/>
              <a:gd name="T2" fmla="*/ 0 w 15"/>
              <a:gd name="T3" fmla="*/ 7 h 15"/>
              <a:gd name="T4" fmla="*/ 7 w 15"/>
              <a:gd name="T5" fmla="*/ 15 h 15"/>
              <a:gd name="T6" fmla="*/ 15 w 15"/>
              <a:gd name="T7" fmla="*/ 8 h 15"/>
              <a:gd name="T8" fmla="*/ 8 w 15"/>
              <a:gd name="T9" fmla="*/ 0 h 15"/>
            </a:gdLst>
            <a:ahLst/>
            <a:cxnLst>
              <a:cxn ang="0">
                <a:pos x="T0" y="T1"/>
              </a:cxn>
              <a:cxn ang="0">
                <a:pos x="T2" y="T3"/>
              </a:cxn>
              <a:cxn ang="0">
                <a:pos x="T4" y="T5"/>
              </a:cxn>
              <a:cxn ang="0">
                <a:pos x="T6" y="T7"/>
              </a:cxn>
              <a:cxn ang="0">
                <a:pos x="T8" y="T9"/>
              </a:cxn>
            </a:cxnLst>
            <a:rect l="0" t="0" r="r" b="b"/>
            <a:pathLst>
              <a:path w="15" h="15">
                <a:moveTo>
                  <a:pt x="8" y="0"/>
                </a:moveTo>
                <a:lnTo>
                  <a:pt x="0" y="7"/>
                </a:lnTo>
                <a:lnTo>
                  <a:pt x="7" y="15"/>
                </a:lnTo>
                <a:lnTo>
                  <a:pt x="15" y="8"/>
                </a:lnTo>
                <a:lnTo>
                  <a:pt x="8"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758"/>
          <p:cNvSpPr>
            <a:spLocks/>
          </p:cNvSpPr>
          <p:nvPr/>
        </p:nvSpPr>
        <p:spPr bwMode="auto">
          <a:xfrm>
            <a:off x="6667184" y="3843337"/>
            <a:ext cx="23813" cy="22225"/>
          </a:xfrm>
          <a:custGeom>
            <a:avLst/>
            <a:gdLst>
              <a:gd name="T0" fmla="*/ 8 w 15"/>
              <a:gd name="T1" fmla="*/ 0 h 14"/>
              <a:gd name="T2" fmla="*/ 0 w 15"/>
              <a:gd name="T3" fmla="*/ 6 h 14"/>
              <a:gd name="T4" fmla="*/ 7 w 15"/>
              <a:gd name="T5" fmla="*/ 14 h 14"/>
              <a:gd name="T6" fmla="*/ 15 w 15"/>
              <a:gd name="T7" fmla="*/ 8 h 14"/>
              <a:gd name="T8" fmla="*/ 8 w 15"/>
              <a:gd name="T9" fmla="*/ 0 h 14"/>
            </a:gdLst>
            <a:ahLst/>
            <a:cxnLst>
              <a:cxn ang="0">
                <a:pos x="T0" y="T1"/>
              </a:cxn>
              <a:cxn ang="0">
                <a:pos x="T2" y="T3"/>
              </a:cxn>
              <a:cxn ang="0">
                <a:pos x="T4" y="T5"/>
              </a:cxn>
              <a:cxn ang="0">
                <a:pos x="T6" y="T7"/>
              </a:cxn>
              <a:cxn ang="0">
                <a:pos x="T8" y="T9"/>
              </a:cxn>
            </a:cxnLst>
            <a:rect l="0" t="0" r="r" b="b"/>
            <a:pathLst>
              <a:path w="15" h="14">
                <a:moveTo>
                  <a:pt x="8" y="0"/>
                </a:moveTo>
                <a:lnTo>
                  <a:pt x="0" y="6"/>
                </a:lnTo>
                <a:lnTo>
                  <a:pt x="7" y="14"/>
                </a:lnTo>
                <a:lnTo>
                  <a:pt x="15" y="8"/>
                </a:lnTo>
                <a:lnTo>
                  <a:pt x="8"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759"/>
          <p:cNvSpPr>
            <a:spLocks/>
          </p:cNvSpPr>
          <p:nvPr/>
        </p:nvSpPr>
        <p:spPr bwMode="auto">
          <a:xfrm>
            <a:off x="6644959" y="3817937"/>
            <a:ext cx="23813" cy="22225"/>
          </a:xfrm>
          <a:custGeom>
            <a:avLst/>
            <a:gdLst>
              <a:gd name="T0" fmla="*/ 8 w 15"/>
              <a:gd name="T1" fmla="*/ 0 h 14"/>
              <a:gd name="T2" fmla="*/ 0 w 15"/>
              <a:gd name="T3" fmla="*/ 6 h 14"/>
              <a:gd name="T4" fmla="*/ 7 w 15"/>
              <a:gd name="T5" fmla="*/ 14 h 14"/>
              <a:gd name="T6" fmla="*/ 15 w 15"/>
              <a:gd name="T7" fmla="*/ 8 h 14"/>
              <a:gd name="T8" fmla="*/ 8 w 15"/>
              <a:gd name="T9" fmla="*/ 0 h 14"/>
            </a:gdLst>
            <a:ahLst/>
            <a:cxnLst>
              <a:cxn ang="0">
                <a:pos x="T0" y="T1"/>
              </a:cxn>
              <a:cxn ang="0">
                <a:pos x="T2" y="T3"/>
              </a:cxn>
              <a:cxn ang="0">
                <a:pos x="T4" y="T5"/>
              </a:cxn>
              <a:cxn ang="0">
                <a:pos x="T6" y="T7"/>
              </a:cxn>
              <a:cxn ang="0">
                <a:pos x="T8" y="T9"/>
              </a:cxn>
            </a:cxnLst>
            <a:rect l="0" t="0" r="r" b="b"/>
            <a:pathLst>
              <a:path w="15" h="14">
                <a:moveTo>
                  <a:pt x="8" y="0"/>
                </a:moveTo>
                <a:lnTo>
                  <a:pt x="0" y="6"/>
                </a:lnTo>
                <a:lnTo>
                  <a:pt x="7" y="14"/>
                </a:lnTo>
                <a:lnTo>
                  <a:pt x="15" y="8"/>
                </a:lnTo>
                <a:lnTo>
                  <a:pt x="8"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760"/>
          <p:cNvSpPr>
            <a:spLocks/>
          </p:cNvSpPr>
          <p:nvPr/>
        </p:nvSpPr>
        <p:spPr bwMode="auto">
          <a:xfrm>
            <a:off x="6573521" y="3744912"/>
            <a:ext cx="28575" cy="19050"/>
          </a:xfrm>
          <a:custGeom>
            <a:avLst/>
            <a:gdLst>
              <a:gd name="T0" fmla="*/ 18 w 18"/>
              <a:gd name="T1" fmla="*/ 11 h 12"/>
              <a:gd name="T2" fmla="*/ 18 w 18"/>
              <a:gd name="T3" fmla="*/ 0 h 12"/>
              <a:gd name="T4" fmla="*/ 0 w 18"/>
              <a:gd name="T5" fmla="*/ 0 h 12"/>
              <a:gd name="T6" fmla="*/ 10 w 18"/>
              <a:gd name="T7" fmla="*/ 12 h 12"/>
              <a:gd name="T8" fmla="*/ 11 w 18"/>
              <a:gd name="T9" fmla="*/ 11 h 12"/>
              <a:gd name="T10" fmla="*/ 11 w 18"/>
              <a:gd name="T11" fmla="*/ 11 h 12"/>
              <a:gd name="T12" fmla="*/ 18 w 18"/>
              <a:gd name="T13" fmla="*/ 11 h 12"/>
            </a:gdLst>
            <a:ahLst/>
            <a:cxnLst>
              <a:cxn ang="0">
                <a:pos x="T0" y="T1"/>
              </a:cxn>
              <a:cxn ang="0">
                <a:pos x="T2" y="T3"/>
              </a:cxn>
              <a:cxn ang="0">
                <a:pos x="T4" y="T5"/>
              </a:cxn>
              <a:cxn ang="0">
                <a:pos x="T6" y="T7"/>
              </a:cxn>
              <a:cxn ang="0">
                <a:pos x="T8" y="T9"/>
              </a:cxn>
              <a:cxn ang="0">
                <a:pos x="T10" y="T11"/>
              </a:cxn>
              <a:cxn ang="0">
                <a:pos x="T12" y="T13"/>
              </a:cxn>
            </a:cxnLst>
            <a:rect l="0" t="0" r="r" b="b"/>
            <a:pathLst>
              <a:path w="18" h="12">
                <a:moveTo>
                  <a:pt x="18" y="11"/>
                </a:moveTo>
                <a:lnTo>
                  <a:pt x="18" y="0"/>
                </a:lnTo>
                <a:lnTo>
                  <a:pt x="0" y="0"/>
                </a:lnTo>
                <a:lnTo>
                  <a:pt x="10" y="12"/>
                </a:lnTo>
                <a:lnTo>
                  <a:pt x="11" y="11"/>
                </a:lnTo>
                <a:lnTo>
                  <a:pt x="11" y="11"/>
                </a:lnTo>
                <a:lnTo>
                  <a:pt x="18" y="1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7" name="Rectangle 761"/>
          <p:cNvSpPr>
            <a:spLocks noChangeArrowheads="1"/>
          </p:cNvSpPr>
          <p:nvPr/>
        </p:nvSpPr>
        <p:spPr bwMode="auto">
          <a:xfrm>
            <a:off x="6619559" y="3744912"/>
            <a:ext cx="15875" cy="174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8" name="Rectangle 762"/>
          <p:cNvSpPr>
            <a:spLocks noChangeArrowheads="1"/>
          </p:cNvSpPr>
          <p:nvPr/>
        </p:nvSpPr>
        <p:spPr bwMode="auto">
          <a:xfrm>
            <a:off x="6703696" y="3590924"/>
            <a:ext cx="17463" cy="158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763"/>
          <p:cNvSpPr>
            <a:spLocks/>
          </p:cNvSpPr>
          <p:nvPr/>
        </p:nvSpPr>
        <p:spPr bwMode="auto">
          <a:xfrm>
            <a:off x="6600509" y="3765549"/>
            <a:ext cx="23813" cy="23813"/>
          </a:xfrm>
          <a:custGeom>
            <a:avLst/>
            <a:gdLst>
              <a:gd name="T0" fmla="*/ 8 w 15"/>
              <a:gd name="T1" fmla="*/ 0 h 15"/>
              <a:gd name="T2" fmla="*/ 0 w 15"/>
              <a:gd name="T3" fmla="*/ 7 h 15"/>
              <a:gd name="T4" fmla="*/ 7 w 15"/>
              <a:gd name="T5" fmla="*/ 15 h 15"/>
              <a:gd name="T6" fmla="*/ 15 w 15"/>
              <a:gd name="T7" fmla="*/ 8 h 15"/>
              <a:gd name="T8" fmla="*/ 8 w 15"/>
              <a:gd name="T9" fmla="*/ 0 h 15"/>
            </a:gdLst>
            <a:ahLst/>
            <a:cxnLst>
              <a:cxn ang="0">
                <a:pos x="T0" y="T1"/>
              </a:cxn>
              <a:cxn ang="0">
                <a:pos x="T2" y="T3"/>
              </a:cxn>
              <a:cxn ang="0">
                <a:pos x="T4" y="T5"/>
              </a:cxn>
              <a:cxn ang="0">
                <a:pos x="T6" y="T7"/>
              </a:cxn>
              <a:cxn ang="0">
                <a:pos x="T8" y="T9"/>
              </a:cxn>
            </a:cxnLst>
            <a:rect l="0" t="0" r="r" b="b"/>
            <a:pathLst>
              <a:path w="15" h="15">
                <a:moveTo>
                  <a:pt x="8" y="0"/>
                </a:moveTo>
                <a:lnTo>
                  <a:pt x="0" y="7"/>
                </a:lnTo>
                <a:lnTo>
                  <a:pt x="7" y="15"/>
                </a:lnTo>
                <a:lnTo>
                  <a:pt x="15" y="8"/>
                </a:lnTo>
                <a:lnTo>
                  <a:pt x="8"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764"/>
          <p:cNvSpPr>
            <a:spLocks/>
          </p:cNvSpPr>
          <p:nvPr/>
        </p:nvSpPr>
        <p:spPr bwMode="auto">
          <a:xfrm>
            <a:off x="6621146" y="3790949"/>
            <a:ext cx="25400" cy="23813"/>
          </a:xfrm>
          <a:custGeom>
            <a:avLst/>
            <a:gdLst>
              <a:gd name="T0" fmla="*/ 9 w 16"/>
              <a:gd name="T1" fmla="*/ 0 h 15"/>
              <a:gd name="T2" fmla="*/ 0 w 16"/>
              <a:gd name="T3" fmla="*/ 7 h 15"/>
              <a:gd name="T4" fmla="*/ 8 w 16"/>
              <a:gd name="T5" fmla="*/ 15 h 15"/>
              <a:gd name="T6" fmla="*/ 16 w 16"/>
              <a:gd name="T7" fmla="*/ 8 h 15"/>
              <a:gd name="T8" fmla="*/ 9 w 16"/>
              <a:gd name="T9" fmla="*/ 0 h 15"/>
            </a:gdLst>
            <a:ahLst/>
            <a:cxnLst>
              <a:cxn ang="0">
                <a:pos x="T0" y="T1"/>
              </a:cxn>
              <a:cxn ang="0">
                <a:pos x="T2" y="T3"/>
              </a:cxn>
              <a:cxn ang="0">
                <a:pos x="T4" y="T5"/>
              </a:cxn>
              <a:cxn ang="0">
                <a:pos x="T6" y="T7"/>
              </a:cxn>
              <a:cxn ang="0">
                <a:pos x="T8" y="T9"/>
              </a:cxn>
            </a:cxnLst>
            <a:rect l="0" t="0" r="r" b="b"/>
            <a:pathLst>
              <a:path w="16" h="15">
                <a:moveTo>
                  <a:pt x="9" y="0"/>
                </a:moveTo>
                <a:lnTo>
                  <a:pt x="0" y="7"/>
                </a:lnTo>
                <a:lnTo>
                  <a:pt x="8" y="15"/>
                </a:lnTo>
                <a:lnTo>
                  <a:pt x="16" y="8"/>
                </a:lnTo>
                <a:lnTo>
                  <a:pt x="9"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1" name="Rectangle 765"/>
          <p:cNvSpPr>
            <a:spLocks noChangeArrowheads="1"/>
          </p:cNvSpPr>
          <p:nvPr/>
        </p:nvSpPr>
        <p:spPr bwMode="auto">
          <a:xfrm>
            <a:off x="6684646" y="3606799"/>
            <a:ext cx="17463" cy="158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2" name="Rectangle 766"/>
          <p:cNvSpPr>
            <a:spLocks noChangeArrowheads="1"/>
          </p:cNvSpPr>
          <p:nvPr/>
        </p:nvSpPr>
        <p:spPr bwMode="auto">
          <a:xfrm>
            <a:off x="6684646" y="3640137"/>
            <a:ext cx="17463" cy="174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3" name="Rectangle 767"/>
          <p:cNvSpPr>
            <a:spLocks noChangeArrowheads="1"/>
          </p:cNvSpPr>
          <p:nvPr/>
        </p:nvSpPr>
        <p:spPr bwMode="auto">
          <a:xfrm>
            <a:off x="6652896" y="3744912"/>
            <a:ext cx="17463" cy="174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4" name="Rectangle 768"/>
          <p:cNvSpPr>
            <a:spLocks noChangeArrowheads="1"/>
          </p:cNvSpPr>
          <p:nvPr/>
        </p:nvSpPr>
        <p:spPr bwMode="auto">
          <a:xfrm>
            <a:off x="6684646" y="3708399"/>
            <a:ext cx="17463" cy="158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769"/>
          <p:cNvSpPr>
            <a:spLocks/>
          </p:cNvSpPr>
          <p:nvPr/>
        </p:nvSpPr>
        <p:spPr bwMode="auto">
          <a:xfrm>
            <a:off x="6684646" y="3741737"/>
            <a:ext cx="17463" cy="20638"/>
          </a:xfrm>
          <a:custGeom>
            <a:avLst/>
            <a:gdLst>
              <a:gd name="T0" fmla="*/ 2 w 11"/>
              <a:gd name="T1" fmla="*/ 13 h 13"/>
              <a:gd name="T2" fmla="*/ 11 w 11"/>
              <a:gd name="T3" fmla="*/ 13 h 13"/>
              <a:gd name="T4" fmla="*/ 11 w 11"/>
              <a:gd name="T5" fmla="*/ 0 h 13"/>
              <a:gd name="T6" fmla="*/ 0 w 11"/>
              <a:gd name="T7" fmla="*/ 0 h 13"/>
              <a:gd name="T8" fmla="*/ 0 w 11"/>
              <a:gd name="T9" fmla="*/ 8 h 13"/>
              <a:gd name="T10" fmla="*/ 2 w 11"/>
              <a:gd name="T11" fmla="*/ 8 h 13"/>
              <a:gd name="T12" fmla="*/ 2 w 11"/>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11" h="13">
                <a:moveTo>
                  <a:pt x="2" y="13"/>
                </a:moveTo>
                <a:lnTo>
                  <a:pt x="11" y="13"/>
                </a:lnTo>
                <a:lnTo>
                  <a:pt x="11" y="0"/>
                </a:lnTo>
                <a:lnTo>
                  <a:pt x="0" y="0"/>
                </a:lnTo>
                <a:lnTo>
                  <a:pt x="0" y="8"/>
                </a:lnTo>
                <a:lnTo>
                  <a:pt x="2" y="8"/>
                </a:lnTo>
                <a:lnTo>
                  <a:pt x="2" y="1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6" name="Rectangle 770"/>
          <p:cNvSpPr>
            <a:spLocks noChangeArrowheads="1"/>
          </p:cNvSpPr>
          <p:nvPr/>
        </p:nvSpPr>
        <p:spPr bwMode="auto">
          <a:xfrm>
            <a:off x="6684646" y="3673474"/>
            <a:ext cx="17463" cy="174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789"/>
          <p:cNvSpPr>
            <a:spLocks/>
          </p:cNvSpPr>
          <p:nvPr/>
        </p:nvSpPr>
        <p:spPr bwMode="auto">
          <a:xfrm>
            <a:off x="3214371" y="5592762"/>
            <a:ext cx="334963" cy="333375"/>
          </a:xfrm>
          <a:custGeom>
            <a:avLst/>
            <a:gdLst>
              <a:gd name="T0" fmla="*/ 106 w 211"/>
              <a:gd name="T1" fmla="*/ 54 h 210"/>
              <a:gd name="T2" fmla="*/ 70 w 211"/>
              <a:gd name="T3" fmla="*/ 157 h 210"/>
              <a:gd name="T4" fmla="*/ 38 w 211"/>
              <a:gd name="T5" fmla="*/ 109 h 210"/>
              <a:gd name="T6" fmla="*/ 18 w 211"/>
              <a:gd name="T7" fmla="*/ 128 h 210"/>
              <a:gd name="T8" fmla="*/ 12 w 211"/>
              <a:gd name="T9" fmla="*/ 133 h 210"/>
              <a:gd name="T10" fmla="*/ 0 w 211"/>
              <a:gd name="T11" fmla="*/ 123 h 210"/>
              <a:gd name="T12" fmla="*/ 41 w 211"/>
              <a:gd name="T13" fmla="*/ 85 h 210"/>
              <a:gd name="T14" fmla="*/ 65 w 211"/>
              <a:gd name="T15" fmla="*/ 122 h 210"/>
              <a:gd name="T16" fmla="*/ 109 w 211"/>
              <a:gd name="T17" fmla="*/ 0 h 210"/>
              <a:gd name="T18" fmla="*/ 149 w 211"/>
              <a:gd name="T19" fmla="*/ 153 h 210"/>
              <a:gd name="T20" fmla="*/ 181 w 211"/>
              <a:gd name="T21" fmla="*/ 48 h 210"/>
              <a:gd name="T22" fmla="*/ 211 w 211"/>
              <a:gd name="T23" fmla="*/ 142 h 210"/>
              <a:gd name="T24" fmla="*/ 195 w 211"/>
              <a:gd name="T25" fmla="*/ 146 h 210"/>
              <a:gd name="T26" fmla="*/ 181 w 211"/>
              <a:gd name="T27" fmla="*/ 101 h 210"/>
              <a:gd name="T28" fmla="*/ 147 w 211"/>
              <a:gd name="T29" fmla="*/ 210 h 210"/>
              <a:gd name="T30" fmla="*/ 106 w 211"/>
              <a:gd name="T31" fmla="*/ 54 h 210"/>
              <a:gd name="T32" fmla="*/ 106 w 211"/>
              <a:gd name="T33" fmla="*/ 54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1" h="210">
                <a:moveTo>
                  <a:pt x="106" y="54"/>
                </a:moveTo>
                <a:lnTo>
                  <a:pt x="70" y="157"/>
                </a:lnTo>
                <a:lnTo>
                  <a:pt x="38" y="109"/>
                </a:lnTo>
                <a:lnTo>
                  <a:pt x="18" y="128"/>
                </a:lnTo>
                <a:lnTo>
                  <a:pt x="12" y="133"/>
                </a:lnTo>
                <a:lnTo>
                  <a:pt x="0" y="123"/>
                </a:lnTo>
                <a:lnTo>
                  <a:pt x="41" y="85"/>
                </a:lnTo>
                <a:lnTo>
                  <a:pt x="65" y="122"/>
                </a:lnTo>
                <a:lnTo>
                  <a:pt x="109" y="0"/>
                </a:lnTo>
                <a:lnTo>
                  <a:pt x="149" y="153"/>
                </a:lnTo>
                <a:lnTo>
                  <a:pt x="181" y="48"/>
                </a:lnTo>
                <a:lnTo>
                  <a:pt x="211" y="142"/>
                </a:lnTo>
                <a:lnTo>
                  <a:pt x="195" y="146"/>
                </a:lnTo>
                <a:lnTo>
                  <a:pt x="181" y="101"/>
                </a:lnTo>
                <a:lnTo>
                  <a:pt x="147" y="210"/>
                </a:lnTo>
                <a:lnTo>
                  <a:pt x="106" y="54"/>
                </a:lnTo>
                <a:lnTo>
                  <a:pt x="106" y="5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790"/>
          <p:cNvSpPr>
            <a:spLocks/>
          </p:cNvSpPr>
          <p:nvPr/>
        </p:nvSpPr>
        <p:spPr bwMode="auto">
          <a:xfrm>
            <a:off x="3933509" y="5670549"/>
            <a:ext cx="231775" cy="177800"/>
          </a:xfrm>
          <a:custGeom>
            <a:avLst/>
            <a:gdLst>
              <a:gd name="T0" fmla="*/ 11 w 146"/>
              <a:gd name="T1" fmla="*/ 69 h 112"/>
              <a:gd name="T2" fmla="*/ 26 w 146"/>
              <a:gd name="T3" fmla="*/ 58 h 112"/>
              <a:gd name="T4" fmla="*/ 48 w 146"/>
              <a:gd name="T5" fmla="*/ 85 h 112"/>
              <a:gd name="T6" fmla="*/ 73 w 146"/>
              <a:gd name="T7" fmla="*/ 29 h 112"/>
              <a:gd name="T8" fmla="*/ 101 w 146"/>
              <a:gd name="T9" fmla="*/ 112 h 112"/>
              <a:gd name="T10" fmla="*/ 125 w 146"/>
              <a:gd name="T11" fmla="*/ 54 h 112"/>
              <a:gd name="T12" fmla="*/ 135 w 146"/>
              <a:gd name="T13" fmla="*/ 78 h 112"/>
              <a:gd name="T14" fmla="*/ 146 w 146"/>
              <a:gd name="T15" fmla="*/ 76 h 112"/>
              <a:gd name="T16" fmla="*/ 125 w 146"/>
              <a:gd name="T17" fmla="*/ 26 h 112"/>
              <a:gd name="T18" fmla="*/ 102 w 146"/>
              <a:gd name="T19" fmla="*/ 82 h 112"/>
              <a:gd name="T20" fmla="*/ 75 w 146"/>
              <a:gd name="T21" fmla="*/ 0 h 112"/>
              <a:gd name="T22" fmla="*/ 45 w 146"/>
              <a:gd name="T23" fmla="*/ 66 h 112"/>
              <a:gd name="T24" fmla="*/ 28 w 146"/>
              <a:gd name="T25" fmla="*/ 45 h 112"/>
              <a:gd name="T26" fmla="*/ 0 w 146"/>
              <a:gd name="T27" fmla="*/ 66 h 112"/>
              <a:gd name="T28" fmla="*/ 8 w 146"/>
              <a:gd name="T29" fmla="*/ 71 h 112"/>
              <a:gd name="T30" fmla="*/ 11 w 146"/>
              <a:gd name="T31" fmla="*/ 6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6" h="112">
                <a:moveTo>
                  <a:pt x="11" y="69"/>
                </a:moveTo>
                <a:lnTo>
                  <a:pt x="26" y="58"/>
                </a:lnTo>
                <a:lnTo>
                  <a:pt x="48" y="85"/>
                </a:lnTo>
                <a:lnTo>
                  <a:pt x="73" y="29"/>
                </a:lnTo>
                <a:lnTo>
                  <a:pt x="101" y="112"/>
                </a:lnTo>
                <a:lnTo>
                  <a:pt x="125" y="54"/>
                </a:lnTo>
                <a:lnTo>
                  <a:pt x="135" y="78"/>
                </a:lnTo>
                <a:lnTo>
                  <a:pt x="146" y="76"/>
                </a:lnTo>
                <a:lnTo>
                  <a:pt x="125" y="26"/>
                </a:lnTo>
                <a:lnTo>
                  <a:pt x="102" y="82"/>
                </a:lnTo>
                <a:lnTo>
                  <a:pt x="75" y="0"/>
                </a:lnTo>
                <a:lnTo>
                  <a:pt x="45" y="66"/>
                </a:lnTo>
                <a:lnTo>
                  <a:pt x="28" y="45"/>
                </a:lnTo>
                <a:lnTo>
                  <a:pt x="0" y="66"/>
                </a:lnTo>
                <a:lnTo>
                  <a:pt x="8" y="71"/>
                </a:lnTo>
                <a:lnTo>
                  <a:pt x="11" y="6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791"/>
          <p:cNvSpPr>
            <a:spLocks noEditPoints="1"/>
          </p:cNvSpPr>
          <p:nvPr/>
        </p:nvSpPr>
        <p:spPr bwMode="auto">
          <a:xfrm>
            <a:off x="3882709" y="5621337"/>
            <a:ext cx="333375" cy="276225"/>
          </a:xfrm>
          <a:custGeom>
            <a:avLst/>
            <a:gdLst>
              <a:gd name="T0" fmla="*/ 0 w 210"/>
              <a:gd name="T1" fmla="*/ 0 h 174"/>
              <a:gd name="T2" fmla="*/ 0 w 210"/>
              <a:gd name="T3" fmla="*/ 174 h 174"/>
              <a:gd name="T4" fmla="*/ 210 w 210"/>
              <a:gd name="T5" fmla="*/ 174 h 174"/>
              <a:gd name="T6" fmla="*/ 210 w 210"/>
              <a:gd name="T7" fmla="*/ 0 h 174"/>
              <a:gd name="T8" fmla="*/ 0 w 210"/>
              <a:gd name="T9" fmla="*/ 0 h 174"/>
              <a:gd name="T10" fmla="*/ 189 w 210"/>
              <a:gd name="T11" fmla="*/ 154 h 174"/>
              <a:gd name="T12" fmla="*/ 21 w 210"/>
              <a:gd name="T13" fmla="*/ 154 h 174"/>
              <a:gd name="T14" fmla="*/ 21 w 210"/>
              <a:gd name="T15" fmla="*/ 21 h 174"/>
              <a:gd name="T16" fmla="*/ 189 w 210"/>
              <a:gd name="T17" fmla="*/ 21 h 174"/>
              <a:gd name="T18" fmla="*/ 189 w 210"/>
              <a:gd name="T19" fmla="*/ 15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174">
                <a:moveTo>
                  <a:pt x="0" y="0"/>
                </a:moveTo>
                <a:lnTo>
                  <a:pt x="0" y="174"/>
                </a:lnTo>
                <a:lnTo>
                  <a:pt x="210" y="174"/>
                </a:lnTo>
                <a:lnTo>
                  <a:pt x="210" y="0"/>
                </a:lnTo>
                <a:lnTo>
                  <a:pt x="0" y="0"/>
                </a:lnTo>
                <a:close/>
                <a:moveTo>
                  <a:pt x="189" y="154"/>
                </a:moveTo>
                <a:lnTo>
                  <a:pt x="21" y="154"/>
                </a:lnTo>
                <a:lnTo>
                  <a:pt x="21" y="21"/>
                </a:lnTo>
                <a:lnTo>
                  <a:pt x="189" y="21"/>
                </a:lnTo>
                <a:lnTo>
                  <a:pt x="189" y="15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800"/>
          <p:cNvSpPr>
            <a:spLocks noEditPoints="1"/>
          </p:cNvSpPr>
          <p:nvPr/>
        </p:nvSpPr>
        <p:spPr bwMode="auto">
          <a:xfrm>
            <a:off x="5889309" y="914399"/>
            <a:ext cx="333375" cy="334963"/>
          </a:xfrm>
          <a:custGeom>
            <a:avLst/>
            <a:gdLst>
              <a:gd name="T0" fmla="*/ 105 w 210"/>
              <a:gd name="T1" fmla="*/ 0 h 211"/>
              <a:gd name="T2" fmla="*/ 0 w 210"/>
              <a:gd name="T3" fmla="*/ 30 h 211"/>
              <a:gd name="T4" fmla="*/ 0 w 210"/>
              <a:gd name="T5" fmla="*/ 30 h 211"/>
              <a:gd name="T6" fmla="*/ 0 w 210"/>
              <a:gd name="T7" fmla="*/ 182 h 211"/>
              <a:gd name="T8" fmla="*/ 105 w 210"/>
              <a:gd name="T9" fmla="*/ 211 h 211"/>
              <a:gd name="T10" fmla="*/ 210 w 210"/>
              <a:gd name="T11" fmla="*/ 182 h 211"/>
              <a:gd name="T12" fmla="*/ 210 w 210"/>
              <a:gd name="T13" fmla="*/ 30 h 211"/>
              <a:gd name="T14" fmla="*/ 105 w 210"/>
              <a:gd name="T15" fmla="*/ 0 h 211"/>
              <a:gd name="T16" fmla="*/ 96 w 210"/>
              <a:gd name="T17" fmla="*/ 190 h 211"/>
              <a:gd name="T18" fmla="*/ 17 w 210"/>
              <a:gd name="T19" fmla="*/ 168 h 211"/>
              <a:gd name="T20" fmla="*/ 17 w 210"/>
              <a:gd name="T21" fmla="*/ 55 h 211"/>
              <a:gd name="T22" fmla="*/ 96 w 210"/>
              <a:gd name="T23" fmla="*/ 77 h 211"/>
              <a:gd name="T24" fmla="*/ 96 w 210"/>
              <a:gd name="T25" fmla="*/ 190 h 211"/>
              <a:gd name="T26" fmla="*/ 105 w 210"/>
              <a:gd name="T27" fmla="*/ 62 h 211"/>
              <a:gd name="T28" fmla="*/ 28 w 210"/>
              <a:gd name="T29" fmla="*/ 40 h 211"/>
              <a:gd name="T30" fmla="*/ 105 w 210"/>
              <a:gd name="T31" fmla="*/ 19 h 211"/>
              <a:gd name="T32" fmla="*/ 182 w 210"/>
              <a:gd name="T33" fmla="*/ 40 h 211"/>
              <a:gd name="T34" fmla="*/ 105 w 210"/>
              <a:gd name="T35" fmla="*/ 62 h 211"/>
              <a:gd name="T36" fmla="*/ 193 w 210"/>
              <a:gd name="T37" fmla="*/ 168 h 211"/>
              <a:gd name="T38" fmla="*/ 114 w 210"/>
              <a:gd name="T39" fmla="*/ 190 h 211"/>
              <a:gd name="T40" fmla="*/ 114 w 210"/>
              <a:gd name="T41" fmla="*/ 77 h 211"/>
              <a:gd name="T42" fmla="*/ 193 w 210"/>
              <a:gd name="T43" fmla="*/ 55 h 211"/>
              <a:gd name="T44" fmla="*/ 193 w 210"/>
              <a:gd name="T45" fmla="*/ 168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0" h="211">
                <a:moveTo>
                  <a:pt x="105" y="0"/>
                </a:moveTo>
                <a:lnTo>
                  <a:pt x="0" y="30"/>
                </a:lnTo>
                <a:lnTo>
                  <a:pt x="0" y="30"/>
                </a:lnTo>
                <a:lnTo>
                  <a:pt x="0" y="182"/>
                </a:lnTo>
                <a:lnTo>
                  <a:pt x="105" y="211"/>
                </a:lnTo>
                <a:lnTo>
                  <a:pt x="210" y="182"/>
                </a:lnTo>
                <a:lnTo>
                  <a:pt x="210" y="30"/>
                </a:lnTo>
                <a:lnTo>
                  <a:pt x="105" y="0"/>
                </a:lnTo>
                <a:close/>
                <a:moveTo>
                  <a:pt x="96" y="190"/>
                </a:moveTo>
                <a:lnTo>
                  <a:pt x="17" y="168"/>
                </a:lnTo>
                <a:lnTo>
                  <a:pt x="17" y="55"/>
                </a:lnTo>
                <a:lnTo>
                  <a:pt x="96" y="77"/>
                </a:lnTo>
                <a:lnTo>
                  <a:pt x="96" y="190"/>
                </a:lnTo>
                <a:close/>
                <a:moveTo>
                  <a:pt x="105" y="62"/>
                </a:moveTo>
                <a:lnTo>
                  <a:pt x="28" y="40"/>
                </a:lnTo>
                <a:lnTo>
                  <a:pt x="105" y="19"/>
                </a:lnTo>
                <a:lnTo>
                  <a:pt x="182" y="40"/>
                </a:lnTo>
                <a:lnTo>
                  <a:pt x="105" y="62"/>
                </a:lnTo>
                <a:close/>
                <a:moveTo>
                  <a:pt x="193" y="168"/>
                </a:moveTo>
                <a:lnTo>
                  <a:pt x="114" y="190"/>
                </a:lnTo>
                <a:lnTo>
                  <a:pt x="114" y="77"/>
                </a:lnTo>
                <a:lnTo>
                  <a:pt x="193" y="55"/>
                </a:lnTo>
                <a:lnTo>
                  <a:pt x="193" y="16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803"/>
          <p:cNvSpPr>
            <a:spLocks noEditPoints="1"/>
          </p:cNvSpPr>
          <p:nvPr/>
        </p:nvSpPr>
        <p:spPr bwMode="auto">
          <a:xfrm>
            <a:off x="5265421" y="4367212"/>
            <a:ext cx="246063" cy="225425"/>
          </a:xfrm>
          <a:custGeom>
            <a:avLst/>
            <a:gdLst>
              <a:gd name="T0" fmla="*/ 191 w 212"/>
              <a:gd name="T1" fmla="*/ 58 h 194"/>
              <a:gd name="T2" fmla="*/ 156 w 212"/>
              <a:gd name="T3" fmla="*/ 48 h 194"/>
              <a:gd name="T4" fmla="*/ 152 w 212"/>
              <a:gd name="T5" fmla="*/ 48 h 194"/>
              <a:gd name="T6" fmla="*/ 152 w 212"/>
              <a:gd name="T7" fmla="*/ 27 h 194"/>
              <a:gd name="T8" fmla="*/ 0 w 212"/>
              <a:gd name="T9" fmla="*/ 27 h 194"/>
              <a:gd name="T10" fmla="*/ 0 w 212"/>
              <a:gd name="T11" fmla="*/ 127 h 194"/>
              <a:gd name="T12" fmla="*/ 67 w 212"/>
              <a:gd name="T13" fmla="*/ 194 h 194"/>
              <a:gd name="T14" fmla="*/ 85 w 212"/>
              <a:gd name="T15" fmla="*/ 194 h 194"/>
              <a:gd name="T16" fmla="*/ 142 w 212"/>
              <a:gd name="T17" fmla="*/ 161 h 194"/>
              <a:gd name="T18" fmla="*/ 153 w 212"/>
              <a:gd name="T19" fmla="*/ 161 h 194"/>
              <a:gd name="T20" fmla="*/ 189 w 212"/>
              <a:gd name="T21" fmla="*/ 152 h 194"/>
              <a:gd name="T22" fmla="*/ 212 w 212"/>
              <a:gd name="T23" fmla="*/ 104 h 194"/>
              <a:gd name="T24" fmla="*/ 191 w 212"/>
              <a:gd name="T25" fmla="*/ 58 h 194"/>
              <a:gd name="T26" fmla="*/ 176 w 212"/>
              <a:gd name="T27" fmla="*/ 132 h 194"/>
              <a:gd name="T28" fmla="*/ 153 w 212"/>
              <a:gd name="T29" fmla="*/ 138 h 194"/>
              <a:gd name="T30" fmla="*/ 151 w 212"/>
              <a:gd name="T31" fmla="*/ 138 h 194"/>
              <a:gd name="T32" fmla="*/ 152 w 212"/>
              <a:gd name="T33" fmla="*/ 127 h 194"/>
              <a:gd name="T34" fmla="*/ 152 w 212"/>
              <a:gd name="T35" fmla="*/ 72 h 194"/>
              <a:gd name="T36" fmla="*/ 156 w 212"/>
              <a:gd name="T37" fmla="*/ 72 h 194"/>
              <a:gd name="T38" fmla="*/ 177 w 212"/>
              <a:gd name="T39" fmla="*/ 77 h 194"/>
              <a:gd name="T40" fmla="*/ 188 w 212"/>
              <a:gd name="T41" fmla="*/ 104 h 194"/>
              <a:gd name="T42" fmla="*/ 176 w 212"/>
              <a:gd name="T43" fmla="*/ 132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2" h="194">
                <a:moveTo>
                  <a:pt x="191" y="58"/>
                </a:moveTo>
                <a:cubicBezTo>
                  <a:pt x="179" y="49"/>
                  <a:pt x="165" y="48"/>
                  <a:pt x="156" y="48"/>
                </a:cubicBezTo>
                <a:cubicBezTo>
                  <a:pt x="154" y="48"/>
                  <a:pt x="153" y="48"/>
                  <a:pt x="152" y="48"/>
                </a:cubicBezTo>
                <a:cubicBezTo>
                  <a:pt x="152" y="27"/>
                  <a:pt x="152" y="27"/>
                  <a:pt x="152" y="27"/>
                </a:cubicBezTo>
                <a:cubicBezTo>
                  <a:pt x="152" y="0"/>
                  <a:pt x="0" y="0"/>
                  <a:pt x="0" y="27"/>
                </a:cubicBezTo>
                <a:cubicBezTo>
                  <a:pt x="0" y="127"/>
                  <a:pt x="0" y="127"/>
                  <a:pt x="0" y="127"/>
                </a:cubicBezTo>
                <a:cubicBezTo>
                  <a:pt x="0" y="164"/>
                  <a:pt x="30" y="194"/>
                  <a:pt x="67" y="194"/>
                </a:cubicBezTo>
                <a:cubicBezTo>
                  <a:pt x="85" y="194"/>
                  <a:pt x="85" y="194"/>
                  <a:pt x="85" y="194"/>
                </a:cubicBezTo>
                <a:cubicBezTo>
                  <a:pt x="109" y="194"/>
                  <a:pt x="131" y="181"/>
                  <a:pt x="142" y="161"/>
                </a:cubicBezTo>
                <a:cubicBezTo>
                  <a:pt x="144" y="161"/>
                  <a:pt x="148" y="161"/>
                  <a:pt x="153" y="161"/>
                </a:cubicBezTo>
                <a:cubicBezTo>
                  <a:pt x="162" y="161"/>
                  <a:pt x="176" y="160"/>
                  <a:pt x="189" y="152"/>
                </a:cubicBezTo>
                <a:cubicBezTo>
                  <a:pt x="202" y="143"/>
                  <a:pt x="212" y="127"/>
                  <a:pt x="212" y="104"/>
                </a:cubicBezTo>
                <a:cubicBezTo>
                  <a:pt x="212" y="82"/>
                  <a:pt x="203" y="66"/>
                  <a:pt x="191" y="58"/>
                </a:cubicBezTo>
                <a:close/>
                <a:moveTo>
                  <a:pt x="176" y="132"/>
                </a:moveTo>
                <a:cubicBezTo>
                  <a:pt x="169" y="136"/>
                  <a:pt x="160" y="138"/>
                  <a:pt x="153" y="138"/>
                </a:cubicBezTo>
                <a:cubicBezTo>
                  <a:pt x="152" y="138"/>
                  <a:pt x="151" y="138"/>
                  <a:pt x="151" y="138"/>
                </a:cubicBezTo>
                <a:cubicBezTo>
                  <a:pt x="151" y="134"/>
                  <a:pt x="152" y="131"/>
                  <a:pt x="152" y="127"/>
                </a:cubicBezTo>
                <a:cubicBezTo>
                  <a:pt x="152" y="72"/>
                  <a:pt x="152" y="72"/>
                  <a:pt x="152" y="72"/>
                </a:cubicBezTo>
                <a:cubicBezTo>
                  <a:pt x="153" y="72"/>
                  <a:pt x="154" y="72"/>
                  <a:pt x="156" y="72"/>
                </a:cubicBezTo>
                <a:cubicBezTo>
                  <a:pt x="163" y="72"/>
                  <a:pt x="171" y="73"/>
                  <a:pt x="177" y="77"/>
                </a:cubicBezTo>
                <a:cubicBezTo>
                  <a:pt x="183" y="82"/>
                  <a:pt x="187" y="87"/>
                  <a:pt x="188" y="104"/>
                </a:cubicBezTo>
                <a:cubicBezTo>
                  <a:pt x="187" y="121"/>
                  <a:pt x="182" y="127"/>
                  <a:pt x="176" y="13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804"/>
          <p:cNvSpPr>
            <a:spLocks/>
          </p:cNvSpPr>
          <p:nvPr/>
        </p:nvSpPr>
        <p:spPr bwMode="auto">
          <a:xfrm>
            <a:off x="5392421" y="4257674"/>
            <a:ext cx="26988" cy="107950"/>
          </a:xfrm>
          <a:custGeom>
            <a:avLst/>
            <a:gdLst>
              <a:gd name="T0" fmla="*/ 0 w 24"/>
              <a:gd name="T1" fmla="*/ 93 h 93"/>
              <a:gd name="T2" fmla="*/ 23 w 24"/>
              <a:gd name="T3" fmla="*/ 41 h 93"/>
              <a:gd name="T4" fmla="*/ 8 w 24"/>
              <a:gd name="T5" fmla="*/ 0 h 93"/>
              <a:gd name="T6" fmla="*/ 10 w 24"/>
              <a:gd name="T7" fmla="*/ 50 h 93"/>
              <a:gd name="T8" fmla="*/ 0 w 24"/>
              <a:gd name="T9" fmla="*/ 93 h 93"/>
            </a:gdLst>
            <a:ahLst/>
            <a:cxnLst>
              <a:cxn ang="0">
                <a:pos x="T0" y="T1"/>
              </a:cxn>
              <a:cxn ang="0">
                <a:pos x="T2" y="T3"/>
              </a:cxn>
              <a:cxn ang="0">
                <a:pos x="T4" y="T5"/>
              </a:cxn>
              <a:cxn ang="0">
                <a:pos x="T6" y="T7"/>
              </a:cxn>
              <a:cxn ang="0">
                <a:pos x="T8" y="T9"/>
              </a:cxn>
            </a:cxnLst>
            <a:rect l="0" t="0" r="r" b="b"/>
            <a:pathLst>
              <a:path w="24" h="93">
                <a:moveTo>
                  <a:pt x="0" y="93"/>
                </a:moveTo>
                <a:cubicBezTo>
                  <a:pt x="16" y="78"/>
                  <a:pt x="24" y="53"/>
                  <a:pt x="23" y="41"/>
                </a:cubicBezTo>
                <a:cubicBezTo>
                  <a:pt x="22" y="27"/>
                  <a:pt x="8" y="0"/>
                  <a:pt x="8" y="0"/>
                </a:cubicBezTo>
                <a:cubicBezTo>
                  <a:pt x="8" y="0"/>
                  <a:pt x="11" y="38"/>
                  <a:pt x="10" y="50"/>
                </a:cubicBezTo>
                <a:cubicBezTo>
                  <a:pt x="8" y="71"/>
                  <a:pt x="7" y="86"/>
                  <a:pt x="0" y="9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805"/>
          <p:cNvSpPr>
            <a:spLocks/>
          </p:cNvSpPr>
          <p:nvPr/>
        </p:nvSpPr>
        <p:spPr bwMode="auto">
          <a:xfrm>
            <a:off x="5290821" y="4270374"/>
            <a:ext cx="26988" cy="96838"/>
          </a:xfrm>
          <a:custGeom>
            <a:avLst/>
            <a:gdLst>
              <a:gd name="T0" fmla="*/ 12 w 24"/>
              <a:gd name="T1" fmla="*/ 42 h 84"/>
              <a:gd name="T2" fmla="*/ 24 w 24"/>
              <a:gd name="T3" fmla="*/ 0 h 84"/>
              <a:gd name="T4" fmla="*/ 7 w 24"/>
              <a:gd name="T5" fmla="*/ 32 h 84"/>
              <a:gd name="T6" fmla="*/ 10 w 24"/>
              <a:gd name="T7" fmla="*/ 84 h 84"/>
              <a:gd name="T8" fmla="*/ 12 w 24"/>
              <a:gd name="T9" fmla="*/ 42 h 84"/>
            </a:gdLst>
            <a:ahLst/>
            <a:cxnLst>
              <a:cxn ang="0">
                <a:pos x="T0" y="T1"/>
              </a:cxn>
              <a:cxn ang="0">
                <a:pos x="T2" y="T3"/>
              </a:cxn>
              <a:cxn ang="0">
                <a:pos x="T4" y="T5"/>
              </a:cxn>
              <a:cxn ang="0">
                <a:pos x="T6" y="T7"/>
              </a:cxn>
              <a:cxn ang="0">
                <a:pos x="T8" y="T9"/>
              </a:cxn>
            </a:cxnLst>
            <a:rect l="0" t="0" r="r" b="b"/>
            <a:pathLst>
              <a:path w="24" h="84">
                <a:moveTo>
                  <a:pt x="12" y="42"/>
                </a:moveTo>
                <a:cubicBezTo>
                  <a:pt x="16" y="23"/>
                  <a:pt x="24" y="0"/>
                  <a:pt x="24" y="0"/>
                </a:cubicBezTo>
                <a:cubicBezTo>
                  <a:pt x="24" y="0"/>
                  <a:pt x="11" y="20"/>
                  <a:pt x="7" y="32"/>
                </a:cubicBezTo>
                <a:cubicBezTo>
                  <a:pt x="4" y="42"/>
                  <a:pt x="0" y="59"/>
                  <a:pt x="10" y="84"/>
                </a:cubicBezTo>
                <a:cubicBezTo>
                  <a:pt x="10" y="84"/>
                  <a:pt x="7" y="72"/>
                  <a:pt x="12" y="4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806"/>
          <p:cNvSpPr>
            <a:spLocks/>
          </p:cNvSpPr>
          <p:nvPr/>
        </p:nvSpPr>
        <p:spPr bwMode="auto">
          <a:xfrm>
            <a:off x="5347971" y="4275137"/>
            <a:ext cx="11113" cy="88900"/>
          </a:xfrm>
          <a:custGeom>
            <a:avLst/>
            <a:gdLst>
              <a:gd name="T0" fmla="*/ 10 w 10"/>
              <a:gd name="T1" fmla="*/ 32 h 76"/>
              <a:gd name="T2" fmla="*/ 6 w 10"/>
              <a:gd name="T3" fmla="*/ 0 h 76"/>
              <a:gd name="T4" fmla="*/ 1 w 10"/>
              <a:gd name="T5" fmla="*/ 40 h 76"/>
              <a:gd name="T6" fmla="*/ 6 w 10"/>
              <a:gd name="T7" fmla="*/ 76 h 76"/>
              <a:gd name="T8" fmla="*/ 10 w 10"/>
              <a:gd name="T9" fmla="*/ 32 h 76"/>
            </a:gdLst>
            <a:ahLst/>
            <a:cxnLst>
              <a:cxn ang="0">
                <a:pos x="T0" y="T1"/>
              </a:cxn>
              <a:cxn ang="0">
                <a:pos x="T2" y="T3"/>
              </a:cxn>
              <a:cxn ang="0">
                <a:pos x="T4" y="T5"/>
              </a:cxn>
              <a:cxn ang="0">
                <a:pos x="T6" y="T7"/>
              </a:cxn>
              <a:cxn ang="0">
                <a:pos x="T8" y="T9"/>
              </a:cxn>
            </a:cxnLst>
            <a:rect l="0" t="0" r="r" b="b"/>
            <a:pathLst>
              <a:path w="10" h="76">
                <a:moveTo>
                  <a:pt x="10" y="32"/>
                </a:moveTo>
                <a:cubicBezTo>
                  <a:pt x="9" y="22"/>
                  <a:pt x="9" y="28"/>
                  <a:pt x="6" y="0"/>
                </a:cubicBezTo>
                <a:cubicBezTo>
                  <a:pt x="6" y="0"/>
                  <a:pt x="2" y="14"/>
                  <a:pt x="1" y="40"/>
                </a:cubicBezTo>
                <a:cubicBezTo>
                  <a:pt x="0" y="60"/>
                  <a:pt x="6" y="76"/>
                  <a:pt x="6" y="76"/>
                </a:cubicBezTo>
                <a:cubicBezTo>
                  <a:pt x="6" y="76"/>
                  <a:pt x="10" y="44"/>
                  <a:pt x="10" y="3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807"/>
          <p:cNvSpPr>
            <a:spLocks noEditPoints="1"/>
          </p:cNvSpPr>
          <p:nvPr/>
        </p:nvSpPr>
        <p:spPr bwMode="auto">
          <a:xfrm>
            <a:off x="5889309" y="4306887"/>
            <a:ext cx="338138" cy="233363"/>
          </a:xfrm>
          <a:custGeom>
            <a:avLst/>
            <a:gdLst>
              <a:gd name="T0" fmla="*/ 268 w 292"/>
              <a:gd name="T1" fmla="*/ 45 h 201"/>
              <a:gd name="T2" fmla="*/ 224 w 292"/>
              <a:gd name="T3" fmla="*/ 31 h 201"/>
              <a:gd name="T4" fmla="*/ 219 w 292"/>
              <a:gd name="T5" fmla="*/ 31 h 201"/>
              <a:gd name="T6" fmla="*/ 219 w 292"/>
              <a:gd name="T7" fmla="*/ 0 h 201"/>
              <a:gd name="T8" fmla="*/ 0 w 292"/>
              <a:gd name="T9" fmla="*/ 0 h 201"/>
              <a:gd name="T10" fmla="*/ 0 w 292"/>
              <a:gd name="T11" fmla="*/ 122 h 201"/>
              <a:gd name="T12" fmla="*/ 97 w 292"/>
              <a:gd name="T13" fmla="*/ 201 h 201"/>
              <a:gd name="T14" fmla="*/ 122 w 292"/>
              <a:gd name="T15" fmla="*/ 201 h 201"/>
              <a:gd name="T16" fmla="*/ 205 w 292"/>
              <a:gd name="T17" fmla="*/ 170 h 201"/>
              <a:gd name="T18" fmla="*/ 221 w 292"/>
              <a:gd name="T19" fmla="*/ 171 h 201"/>
              <a:gd name="T20" fmla="*/ 265 w 292"/>
              <a:gd name="T21" fmla="*/ 157 h 201"/>
              <a:gd name="T22" fmla="*/ 292 w 292"/>
              <a:gd name="T23" fmla="*/ 100 h 201"/>
              <a:gd name="T24" fmla="*/ 268 w 292"/>
              <a:gd name="T25" fmla="*/ 45 h 201"/>
              <a:gd name="T26" fmla="*/ 246 w 292"/>
              <a:gd name="T27" fmla="*/ 129 h 201"/>
              <a:gd name="T28" fmla="*/ 221 w 292"/>
              <a:gd name="T29" fmla="*/ 137 h 201"/>
              <a:gd name="T30" fmla="*/ 217 w 292"/>
              <a:gd name="T31" fmla="*/ 137 h 201"/>
              <a:gd name="T32" fmla="*/ 219 w 292"/>
              <a:gd name="T33" fmla="*/ 122 h 201"/>
              <a:gd name="T34" fmla="*/ 219 w 292"/>
              <a:gd name="T35" fmla="*/ 65 h 201"/>
              <a:gd name="T36" fmla="*/ 224 w 292"/>
              <a:gd name="T37" fmla="*/ 65 h 201"/>
              <a:gd name="T38" fmla="*/ 248 w 292"/>
              <a:gd name="T39" fmla="*/ 73 h 201"/>
              <a:gd name="T40" fmla="*/ 258 w 292"/>
              <a:gd name="T41" fmla="*/ 100 h 201"/>
              <a:gd name="T42" fmla="*/ 246 w 292"/>
              <a:gd name="T43" fmla="*/ 12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2" h="201">
                <a:moveTo>
                  <a:pt x="268" y="45"/>
                </a:moveTo>
                <a:cubicBezTo>
                  <a:pt x="250" y="33"/>
                  <a:pt x="233" y="31"/>
                  <a:pt x="224" y="31"/>
                </a:cubicBezTo>
                <a:cubicBezTo>
                  <a:pt x="222" y="31"/>
                  <a:pt x="221" y="31"/>
                  <a:pt x="219" y="31"/>
                </a:cubicBezTo>
                <a:cubicBezTo>
                  <a:pt x="219" y="0"/>
                  <a:pt x="219" y="0"/>
                  <a:pt x="219" y="0"/>
                </a:cubicBezTo>
                <a:cubicBezTo>
                  <a:pt x="0" y="0"/>
                  <a:pt x="0" y="0"/>
                  <a:pt x="0" y="0"/>
                </a:cubicBezTo>
                <a:cubicBezTo>
                  <a:pt x="0" y="122"/>
                  <a:pt x="0" y="122"/>
                  <a:pt x="0" y="122"/>
                </a:cubicBezTo>
                <a:cubicBezTo>
                  <a:pt x="0" y="175"/>
                  <a:pt x="43" y="201"/>
                  <a:pt x="97" y="201"/>
                </a:cubicBezTo>
                <a:cubicBezTo>
                  <a:pt x="122" y="201"/>
                  <a:pt x="122" y="201"/>
                  <a:pt x="122" y="201"/>
                </a:cubicBezTo>
                <a:cubicBezTo>
                  <a:pt x="158" y="201"/>
                  <a:pt x="189" y="199"/>
                  <a:pt x="205" y="170"/>
                </a:cubicBezTo>
                <a:cubicBezTo>
                  <a:pt x="208" y="171"/>
                  <a:pt x="214" y="171"/>
                  <a:pt x="221" y="171"/>
                </a:cubicBezTo>
                <a:cubicBezTo>
                  <a:pt x="230" y="171"/>
                  <a:pt x="247" y="169"/>
                  <a:pt x="265" y="157"/>
                </a:cubicBezTo>
                <a:cubicBezTo>
                  <a:pt x="284" y="145"/>
                  <a:pt x="292" y="129"/>
                  <a:pt x="292" y="100"/>
                </a:cubicBezTo>
                <a:cubicBezTo>
                  <a:pt x="292" y="75"/>
                  <a:pt x="285" y="57"/>
                  <a:pt x="268" y="45"/>
                </a:cubicBezTo>
                <a:close/>
                <a:moveTo>
                  <a:pt x="246" y="129"/>
                </a:moveTo>
                <a:cubicBezTo>
                  <a:pt x="237" y="135"/>
                  <a:pt x="225" y="137"/>
                  <a:pt x="221" y="137"/>
                </a:cubicBezTo>
                <a:cubicBezTo>
                  <a:pt x="220" y="137"/>
                  <a:pt x="219" y="137"/>
                  <a:pt x="217" y="137"/>
                </a:cubicBezTo>
                <a:cubicBezTo>
                  <a:pt x="218" y="132"/>
                  <a:pt x="219" y="127"/>
                  <a:pt x="219" y="122"/>
                </a:cubicBezTo>
                <a:cubicBezTo>
                  <a:pt x="219" y="65"/>
                  <a:pt x="219" y="65"/>
                  <a:pt x="219" y="65"/>
                </a:cubicBezTo>
                <a:cubicBezTo>
                  <a:pt x="221" y="65"/>
                  <a:pt x="222" y="65"/>
                  <a:pt x="224" y="65"/>
                </a:cubicBezTo>
                <a:cubicBezTo>
                  <a:pt x="228" y="65"/>
                  <a:pt x="240" y="67"/>
                  <a:pt x="248" y="73"/>
                </a:cubicBezTo>
                <a:cubicBezTo>
                  <a:pt x="256" y="79"/>
                  <a:pt x="258" y="89"/>
                  <a:pt x="258" y="100"/>
                </a:cubicBezTo>
                <a:cubicBezTo>
                  <a:pt x="258" y="112"/>
                  <a:pt x="255" y="122"/>
                  <a:pt x="246" y="12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808"/>
          <p:cNvSpPr>
            <a:spLocks/>
          </p:cNvSpPr>
          <p:nvPr/>
        </p:nvSpPr>
        <p:spPr bwMode="auto">
          <a:xfrm>
            <a:off x="6557646" y="4319587"/>
            <a:ext cx="334963" cy="209550"/>
          </a:xfrm>
          <a:custGeom>
            <a:avLst/>
            <a:gdLst>
              <a:gd name="T0" fmla="*/ 270 w 288"/>
              <a:gd name="T1" fmla="*/ 41 h 180"/>
              <a:gd name="T2" fmla="*/ 252 w 288"/>
              <a:gd name="T3" fmla="*/ 58 h 180"/>
              <a:gd name="T4" fmla="*/ 252 w 288"/>
              <a:gd name="T5" fmla="*/ 101 h 180"/>
              <a:gd name="T6" fmla="*/ 36 w 288"/>
              <a:gd name="T7" fmla="*/ 101 h 180"/>
              <a:gd name="T8" fmla="*/ 36 w 288"/>
              <a:gd name="T9" fmla="*/ 18 h 180"/>
              <a:gd name="T10" fmla="*/ 18 w 288"/>
              <a:gd name="T11" fmla="*/ 0 h 180"/>
              <a:gd name="T12" fmla="*/ 0 w 288"/>
              <a:gd name="T13" fmla="*/ 18 h 180"/>
              <a:gd name="T14" fmla="*/ 0 w 288"/>
              <a:gd name="T15" fmla="*/ 162 h 180"/>
              <a:gd name="T16" fmla="*/ 18 w 288"/>
              <a:gd name="T17" fmla="*/ 180 h 180"/>
              <a:gd name="T18" fmla="*/ 36 w 288"/>
              <a:gd name="T19" fmla="*/ 162 h 180"/>
              <a:gd name="T20" fmla="*/ 36 w 288"/>
              <a:gd name="T21" fmla="*/ 144 h 180"/>
              <a:gd name="T22" fmla="*/ 252 w 288"/>
              <a:gd name="T23" fmla="*/ 144 h 180"/>
              <a:gd name="T24" fmla="*/ 252 w 288"/>
              <a:gd name="T25" fmla="*/ 162 h 180"/>
              <a:gd name="T26" fmla="*/ 270 w 288"/>
              <a:gd name="T27" fmla="*/ 180 h 180"/>
              <a:gd name="T28" fmla="*/ 288 w 288"/>
              <a:gd name="T29" fmla="*/ 162 h 180"/>
              <a:gd name="T30" fmla="*/ 288 w 288"/>
              <a:gd name="T31" fmla="*/ 58 h 180"/>
              <a:gd name="T32" fmla="*/ 270 w 288"/>
              <a:gd name="T33" fmla="*/ 4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80">
                <a:moveTo>
                  <a:pt x="270" y="41"/>
                </a:moveTo>
                <a:cubicBezTo>
                  <a:pt x="260" y="41"/>
                  <a:pt x="252" y="49"/>
                  <a:pt x="252" y="58"/>
                </a:cubicBezTo>
                <a:cubicBezTo>
                  <a:pt x="252" y="101"/>
                  <a:pt x="252" y="101"/>
                  <a:pt x="252" y="101"/>
                </a:cubicBezTo>
                <a:cubicBezTo>
                  <a:pt x="36" y="101"/>
                  <a:pt x="36" y="101"/>
                  <a:pt x="36" y="101"/>
                </a:cubicBezTo>
                <a:cubicBezTo>
                  <a:pt x="36" y="18"/>
                  <a:pt x="36" y="18"/>
                  <a:pt x="36" y="18"/>
                </a:cubicBezTo>
                <a:cubicBezTo>
                  <a:pt x="36" y="8"/>
                  <a:pt x="28" y="0"/>
                  <a:pt x="18" y="0"/>
                </a:cubicBezTo>
                <a:cubicBezTo>
                  <a:pt x="8" y="0"/>
                  <a:pt x="0" y="8"/>
                  <a:pt x="0" y="18"/>
                </a:cubicBezTo>
                <a:cubicBezTo>
                  <a:pt x="0" y="162"/>
                  <a:pt x="0" y="162"/>
                  <a:pt x="0" y="162"/>
                </a:cubicBezTo>
                <a:cubicBezTo>
                  <a:pt x="0" y="172"/>
                  <a:pt x="8" y="180"/>
                  <a:pt x="18" y="180"/>
                </a:cubicBezTo>
                <a:cubicBezTo>
                  <a:pt x="28" y="180"/>
                  <a:pt x="36" y="172"/>
                  <a:pt x="36" y="162"/>
                </a:cubicBezTo>
                <a:cubicBezTo>
                  <a:pt x="36" y="144"/>
                  <a:pt x="36" y="144"/>
                  <a:pt x="36" y="144"/>
                </a:cubicBezTo>
                <a:cubicBezTo>
                  <a:pt x="252" y="144"/>
                  <a:pt x="252" y="144"/>
                  <a:pt x="252" y="144"/>
                </a:cubicBezTo>
                <a:cubicBezTo>
                  <a:pt x="252" y="162"/>
                  <a:pt x="252" y="162"/>
                  <a:pt x="252" y="162"/>
                </a:cubicBezTo>
                <a:cubicBezTo>
                  <a:pt x="252" y="172"/>
                  <a:pt x="260" y="180"/>
                  <a:pt x="270" y="180"/>
                </a:cubicBezTo>
                <a:cubicBezTo>
                  <a:pt x="280" y="180"/>
                  <a:pt x="288" y="172"/>
                  <a:pt x="288" y="162"/>
                </a:cubicBezTo>
                <a:cubicBezTo>
                  <a:pt x="288" y="58"/>
                  <a:pt x="288" y="58"/>
                  <a:pt x="288" y="58"/>
                </a:cubicBezTo>
                <a:cubicBezTo>
                  <a:pt x="288" y="49"/>
                  <a:pt x="280" y="41"/>
                  <a:pt x="270" y="4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7" name="Oval 809"/>
          <p:cNvSpPr>
            <a:spLocks noChangeArrowheads="1"/>
          </p:cNvSpPr>
          <p:nvPr/>
        </p:nvSpPr>
        <p:spPr bwMode="auto">
          <a:xfrm>
            <a:off x="6619559" y="4356099"/>
            <a:ext cx="63500" cy="635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810"/>
          <p:cNvSpPr>
            <a:spLocks/>
          </p:cNvSpPr>
          <p:nvPr/>
        </p:nvSpPr>
        <p:spPr bwMode="auto">
          <a:xfrm>
            <a:off x="6690996" y="4357687"/>
            <a:ext cx="139700" cy="61913"/>
          </a:xfrm>
          <a:custGeom>
            <a:avLst/>
            <a:gdLst>
              <a:gd name="T0" fmla="*/ 44 w 120"/>
              <a:gd name="T1" fmla="*/ 0 h 54"/>
              <a:gd name="T2" fmla="*/ 0 w 120"/>
              <a:gd name="T3" fmla="*/ 54 h 54"/>
              <a:gd name="T4" fmla="*/ 120 w 120"/>
              <a:gd name="T5" fmla="*/ 54 h 54"/>
              <a:gd name="T6" fmla="*/ 44 w 120"/>
              <a:gd name="T7" fmla="*/ 0 h 54"/>
            </a:gdLst>
            <a:ahLst/>
            <a:cxnLst>
              <a:cxn ang="0">
                <a:pos x="T0" y="T1"/>
              </a:cxn>
              <a:cxn ang="0">
                <a:pos x="T2" y="T3"/>
              </a:cxn>
              <a:cxn ang="0">
                <a:pos x="T4" y="T5"/>
              </a:cxn>
              <a:cxn ang="0">
                <a:pos x="T6" y="T7"/>
              </a:cxn>
            </a:cxnLst>
            <a:rect l="0" t="0" r="r" b="b"/>
            <a:pathLst>
              <a:path w="120" h="54">
                <a:moveTo>
                  <a:pt x="44" y="0"/>
                </a:moveTo>
                <a:cubicBezTo>
                  <a:pt x="7" y="0"/>
                  <a:pt x="0" y="54"/>
                  <a:pt x="0" y="54"/>
                </a:cubicBezTo>
                <a:cubicBezTo>
                  <a:pt x="120" y="54"/>
                  <a:pt x="120" y="54"/>
                  <a:pt x="120" y="54"/>
                </a:cubicBezTo>
                <a:cubicBezTo>
                  <a:pt x="120" y="54"/>
                  <a:pt x="89" y="0"/>
                  <a:pt x="44"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811"/>
          <p:cNvSpPr>
            <a:spLocks/>
          </p:cNvSpPr>
          <p:nvPr/>
        </p:nvSpPr>
        <p:spPr bwMode="auto">
          <a:xfrm>
            <a:off x="7224396" y="4305299"/>
            <a:ext cx="336550" cy="242888"/>
          </a:xfrm>
          <a:custGeom>
            <a:avLst/>
            <a:gdLst>
              <a:gd name="T0" fmla="*/ 287 w 291"/>
              <a:gd name="T1" fmla="*/ 75 h 210"/>
              <a:gd name="T2" fmla="*/ 230 w 291"/>
              <a:gd name="T3" fmla="*/ 24 h 210"/>
              <a:gd name="T4" fmla="*/ 223 w 291"/>
              <a:gd name="T5" fmla="*/ 0 h 210"/>
              <a:gd name="T6" fmla="*/ 173 w 291"/>
              <a:gd name="T7" fmla="*/ 63 h 210"/>
              <a:gd name="T8" fmla="*/ 35 w 291"/>
              <a:gd name="T9" fmla="*/ 63 h 210"/>
              <a:gd name="T10" fmla="*/ 34 w 291"/>
              <a:gd name="T11" fmla="*/ 63 h 210"/>
              <a:gd name="T12" fmla="*/ 33 w 291"/>
              <a:gd name="T13" fmla="*/ 63 h 210"/>
              <a:gd name="T14" fmla="*/ 33 w 291"/>
              <a:gd name="T15" fmla="*/ 63 h 210"/>
              <a:gd name="T16" fmla="*/ 26 w 291"/>
              <a:gd name="T17" fmla="*/ 68 h 210"/>
              <a:gd name="T18" fmla="*/ 3 w 291"/>
              <a:gd name="T19" fmla="*/ 104 h 210"/>
              <a:gd name="T20" fmla="*/ 6 w 291"/>
              <a:gd name="T21" fmla="*/ 118 h 210"/>
              <a:gd name="T22" fmla="*/ 11 w 291"/>
              <a:gd name="T23" fmla="*/ 119 h 210"/>
              <a:gd name="T24" fmla="*/ 20 w 291"/>
              <a:gd name="T25" fmla="*/ 115 h 210"/>
              <a:gd name="T26" fmla="*/ 33 w 291"/>
              <a:gd name="T27" fmla="*/ 94 h 210"/>
              <a:gd name="T28" fmla="*/ 33 w 291"/>
              <a:gd name="T29" fmla="*/ 132 h 210"/>
              <a:gd name="T30" fmla="*/ 33 w 291"/>
              <a:gd name="T31" fmla="*/ 132 h 210"/>
              <a:gd name="T32" fmla="*/ 33 w 291"/>
              <a:gd name="T33" fmla="*/ 198 h 210"/>
              <a:gd name="T34" fmla="*/ 45 w 291"/>
              <a:gd name="T35" fmla="*/ 210 h 210"/>
              <a:gd name="T36" fmla="*/ 57 w 291"/>
              <a:gd name="T37" fmla="*/ 198 h 210"/>
              <a:gd name="T38" fmla="*/ 57 w 291"/>
              <a:gd name="T39" fmla="*/ 134 h 210"/>
              <a:gd name="T40" fmla="*/ 192 w 291"/>
              <a:gd name="T41" fmla="*/ 146 h 210"/>
              <a:gd name="T42" fmla="*/ 192 w 291"/>
              <a:gd name="T43" fmla="*/ 198 h 210"/>
              <a:gd name="T44" fmla="*/ 204 w 291"/>
              <a:gd name="T45" fmla="*/ 210 h 210"/>
              <a:gd name="T46" fmla="*/ 216 w 291"/>
              <a:gd name="T47" fmla="*/ 198 h 210"/>
              <a:gd name="T48" fmla="*/ 216 w 291"/>
              <a:gd name="T49" fmla="*/ 148 h 210"/>
              <a:gd name="T50" fmla="*/ 216 w 291"/>
              <a:gd name="T51" fmla="*/ 125 h 210"/>
              <a:gd name="T52" fmla="*/ 216 w 291"/>
              <a:gd name="T53" fmla="*/ 90 h 210"/>
              <a:gd name="T54" fmla="*/ 288 w 291"/>
              <a:gd name="T55" fmla="*/ 85 h 210"/>
              <a:gd name="T56" fmla="*/ 287 w 291"/>
              <a:gd name="T57" fmla="*/ 7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1" h="210">
                <a:moveTo>
                  <a:pt x="287" y="75"/>
                </a:moveTo>
                <a:cubicBezTo>
                  <a:pt x="275" y="61"/>
                  <a:pt x="230" y="24"/>
                  <a:pt x="230" y="24"/>
                </a:cubicBezTo>
                <a:cubicBezTo>
                  <a:pt x="223" y="0"/>
                  <a:pt x="223" y="0"/>
                  <a:pt x="223" y="0"/>
                </a:cubicBezTo>
                <a:cubicBezTo>
                  <a:pt x="173" y="63"/>
                  <a:pt x="173" y="63"/>
                  <a:pt x="173" y="63"/>
                </a:cubicBezTo>
                <a:cubicBezTo>
                  <a:pt x="35" y="63"/>
                  <a:pt x="35" y="63"/>
                  <a:pt x="35" y="63"/>
                </a:cubicBezTo>
                <a:cubicBezTo>
                  <a:pt x="35" y="63"/>
                  <a:pt x="34" y="63"/>
                  <a:pt x="34" y="63"/>
                </a:cubicBezTo>
                <a:cubicBezTo>
                  <a:pt x="33" y="63"/>
                  <a:pt x="33" y="63"/>
                  <a:pt x="33" y="63"/>
                </a:cubicBezTo>
                <a:cubicBezTo>
                  <a:pt x="33" y="63"/>
                  <a:pt x="33" y="63"/>
                  <a:pt x="33" y="63"/>
                </a:cubicBezTo>
                <a:cubicBezTo>
                  <a:pt x="30" y="64"/>
                  <a:pt x="28" y="65"/>
                  <a:pt x="26" y="68"/>
                </a:cubicBezTo>
                <a:cubicBezTo>
                  <a:pt x="3" y="104"/>
                  <a:pt x="3" y="104"/>
                  <a:pt x="3" y="104"/>
                </a:cubicBezTo>
                <a:cubicBezTo>
                  <a:pt x="0" y="109"/>
                  <a:pt x="2" y="115"/>
                  <a:pt x="6" y="118"/>
                </a:cubicBezTo>
                <a:cubicBezTo>
                  <a:pt x="8" y="119"/>
                  <a:pt x="10" y="119"/>
                  <a:pt x="11" y="119"/>
                </a:cubicBezTo>
                <a:cubicBezTo>
                  <a:pt x="15" y="119"/>
                  <a:pt x="18" y="118"/>
                  <a:pt x="20" y="115"/>
                </a:cubicBezTo>
                <a:cubicBezTo>
                  <a:pt x="33" y="94"/>
                  <a:pt x="33" y="94"/>
                  <a:pt x="33" y="94"/>
                </a:cubicBezTo>
                <a:cubicBezTo>
                  <a:pt x="33" y="132"/>
                  <a:pt x="33" y="132"/>
                  <a:pt x="33" y="132"/>
                </a:cubicBezTo>
                <a:cubicBezTo>
                  <a:pt x="33" y="132"/>
                  <a:pt x="33" y="132"/>
                  <a:pt x="33" y="132"/>
                </a:cubicBezTo>
                <a:cubicBezTo>
                  <a:pt x="33" y="198"/>
                  <a:pt x="33" y="198"/>
                  <a:pt x="33" y="198"/>
                </a:cubicBezTo>
                <a:cubicBezTo>
                  <a:pt x="33" y="205"/>
                  <a:pt x="38" y="210"/>
                  <a:pt x="45" y="210"/>
                </a:cubicBezTo>
                <a:cubicBezTo>
                  <a:pt x="51" y="210"/>
                  <a:pt x="57" y="205"/>
                  <a:pt x="57" y="198"/>
                </a:cubicBezTo>
                <a:cubicBezTo>
                  <a:pt x="57" y="134"/>
                  <a:pt x="57" y="134"/>
                  <a:pt x="57" y="134"/>
                </a:cubicBezTo>
                <a:cubicBezTo>
                  <a:pt x="192" y="146"/>
                  <a:pt x="192" y="146"/>
                  <a:pt x="192" y="146"/>
                </a:cubicBezTo>
                <a:cubicBezTo>
                  <a:pt x="192" y="198"/>
                  <a:pt x="192" y="198"/>
                  <a:pt x="192" y="198"/>
                </a:cubicBezTo>
                <a:cubicBezTo>
                  <a:pt x="192" y="205"/>
                  <a:pt x="197" y="210"/>
                  <a:pt x="204" y="210"/>
                </a:cubicBezTo>
                <a:cubicBezTo>
                  <a:pt x="210" y="210"/>
                  <a:pt x="216" y="205"/>
                  <a:pt x="216" y="198"/>
                </a:cubicBezTo>
                <a:cubicBezTo>
                  <a:pt x="216" y="148"/>
                  <a:pt x="216" y="148"/>
                  <a:pt x="216" y="148"/>
                </a:cubicBezTo>
                <a:cubicBezTo>
                  <a:pt x="216" y="125"/>
                  <a:pt x="216" y="125"/>
                  <a:pt x="216" y="125"/>
                </a:cubicBezTo>
                <a:cubicBezTo>
                  <a:pt x="216" y="90"/>
                  <a:pt x="216" y="90"/>
                  <a:pt x="216" y="90"/>
                </a:cubicBezTo>
                <a:cubicBezTo>
                  <a:pt x="288" y="85"/>
                  <a:pt x="288" y="85"/>
                  <a:pt x="288" y="85"/>
                </a:cubicBezTo>
                <a:cubicBezTo>
                  <a:pt x="288" y="83"/>
                  <a:pt x="291" y="80"/>
                  <a:pt x="287" y="7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812"/>
          <p:cNvSpPr>
            <a:spLocks/>
          </p:cNvSpPr>
          <p:nvPr/>
        </p:nvSpPr>
        <p:spPr bwMode="auto">
          <a:xfrm>
            <a:off x="6605271" y="3054349"/>
            <a:ext cx="73025" cy="71438"/>
          </a:xfrm>
          <a:custGeom>
            <a:avLst/>
            <a:gdLst>
              <a:gd name="T0" fmla="*/ 62 w 62"/>
              <a:gd name="T1" fmla="*/ 0 h 62"/>
              <a:gd name="T2" fmla="*/ 62 w 62"/>
              <a:gd name="T3" fmla="*/ 0 h 62"/>
              <a:gd name="T4" fmla="*/ 60 w 62"/>
              <a:gd name="T5" fmla="*/ 0 h 62"/>
              <a:gd name="T6" fmla="*/ 3 w 62"/>
              <a:gd name="T7" fmla="*/ 0 h 62"/>
              <a:gd name="T8" fmla="*/ 1 w 62"/>
              <a:gd name="T9" fmla="*/ 0 h 62"/>
              <a:gd name="T10" fmla="*/ 1 w 62"/>
              <a:gd name="T11" fmla="*/ 0 h 62"/>
              <a:gd name="T12" fmla="*/ 1 w 62"/>
              <a:gd name="T13" fmla="*/ 0 h 62"/>
              <a:gd name="T14" fmla="*/ 0 w 62"/>
              <a:gd name="T15" fmla="*/ 2 h 62"/>
              <a:gd name="T16" fmla="*/ 0 w 62"/>
              <a:gd name="T17" fmla="*/ 59 h 62"/>
              <a:gd name="T18" fmla="*/ 0 w 62"/>
              <a:gd name="T19" fmla="*/ 61 h 62"/>
              <a:gd name="T20" fmla="*/ 1 w 62"/>
              <a:gd name="T21" fmla="*/ 62 h 62"/>
              <a:gd name="T22" fmla="*/ 1 w 62"/>
              <a:gd name="T23" fmla="*/ 62 h 62"/>
              <a:gd name="T24" fmla="*/ 3 w 62"/>
              <a:gd name="T25" fmla="*/ 62 h 62"/>
              <a:gd name="T26" fmla="*/ 60 w 62"/>
              <a:gd name="T27" fmla="*/ 62 h 62"/>
              <a:gd name="T28" fmla="*/ 62 w 62"/>
              <a:gd name="T29" fmla="*/ 62 h 62"/>
              <a:gd name="T30" fmla="*/ 62 w 62"/>
              <a:gd name="T31" fmla="*/ 62 h 62"/>
              <a:gd name="T32" fmla="*/ 62 w 62"/>
              <a:gd name="T33" fmla="*/ 61 h 62"/>
              <a:gd name="T34" fmla="*/ 62 w 62"/>
              <a:gd name="T35" fmla="*/ 59 h 62"/>
              <a:gd name="T36" fmla="*/ 62 w 62"/>
              <a:gd name="T37" fmla="*/ 2 h 62"/>
              <a:gd name="T38" fmla="*/ 62 w 62"/>
              <a:gd name="T39" fmla="*/ 1 h 62"/>
              <a:gd name="T40" fmla="*/ 62 w 62"/>
              <a:gd name="T41"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62" y="0"/>
                </a:moveTo>
                <a:cubicBezTo>
                  <a:pt x="62" y="0"/>
                  <a:pt x="62" y="0"/>
                  <a:pt x="62" y="0"/>
                </a:cubicBezTo>
                <a:cubicBezTo>
                  <a:pt x="62" y="0"/>
                  <a:pt x="61" y="0"/>
                  <a:pt x="60" y="0"/>
                </a:cubicBezTo>
                <a:cubicBezTo>
                  <a:pt x="3" y="0"/>
                  <a:pt x="3" y="0"/>
                  <a:pt x="3" y="0"/>
                </a:cubicBezTo>
                <a:cubicBezTo>
                  <a:pt x="2" y="0"/>
                  <a:pt x="1" y="0"/>
                  <a:pt x="1" y="0"/>
                </a:cubicBezTo>
                <a:cubicBezTo>
                  <a:pt x="1" y="0"/>
                  <a:pt x="1" y="0"/>
                  <a:pt x="1" y="0"/>
                </a:cubicBezTo>
                <a:cubicBezTo>
                  <a:pt x="1" y="0"/>
                  <a:pt x="1" y="0"/>
                  <a:pt x="1" y="0"/>
                </a:cubicBezTo>
                <a:cubicBezTo>
                  <a:pt x="0" y="1"/>
                  <a:pt x="0" y="1"/>
                  <a:pt x="0" y="2"/>
                </a:cubicBezTo>
                <a:cubicBezTo>
                  <a:pt x="0" y="59"/>
                  <a:pt x="0" y="59"/>
                  <a:pt x="0" y="59"/>
                </a:cubicBezTo>
                <a:cubicBezTo>
                  <a:pt x="0" y="60"/>
                  <a:pt x="0" y="61"/>
                  <a:pt x="0" y="61"/>
                </a:cubicBezTo>
                <a:cubicBezTo>
                  <a:pt x="1" y="61"/>
                  <a:pt x="1" y="62"/>
                  <a:pt x="1" y="62"/>
                </a:cubicBezTo>
                <a:cubicBezTo>
                  <a:pt x="1" y="62"/>
                  <a:pt x="1" y="62"/>
                  <a:pt x="1" y="62"/>
                </a:cubicBezTo>
                <a:cubicBezTo>
                  <a:pt x="1" y="62"/>
                  <a:pt x="2" y="62"/>
                  <a:pt x="3" y="62"/>
                </a:cubicBezTo>
                <a:cubicBezTo>
                  <a:pt x="60" y="62"/>
                  <a:pt x="60" y="62"/>
                  <a:pt x="60" y="62"/>
                </a:cubicBezTo>
                <a:cubicBezTo>
                  <a:pt x="61" y="62"/>
                  <a:pt x="61" y="62"/>
                  <a:pt x="62" y="62"/>
                </a:cubicBezTo>
                <a:cubicBezTo>
                  <a:pt x="62" y="62"/>
                  <a:pt x="62" y="62"/>
                  <a:pt x="62" y="62"/>
                </a:cubicBezTo>
                <a:cubicBezTo>
                  <a:pt x="62" y="62"/>
                  <a:pt x="62" y="62"/>
                  <a:pt x="62" y="61"/>
                </a:cubicBezTo>
                <a:cubicBezTo>
                  <a:pt x="62" y="61"/>
                  <a:pt x="62" y="60"/>
                  <a:pt x="62" y="59"/>
                </a:cubicBezTo>
                <a:cubicBezTo>
                  <a:pt x="62" y="2"/>
                  <a:pt x="62" y="2"/>
                  <a:pt x="62" y="2"/>
                </a:cubicBezTo>
                <a:cubicBezTo>
                  <a:pt x="62" y="2"/>
                  <a:pt x="62" y="1"/>
                  <a:pt x="62" y="1"/>
                </a:cubicBezTo>
                <a:cubicBezTo>
                  <a:pt x="62" y="0"/>
                  <a:pt x="62" y="0"/>
                  <a:pt x="62"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813"/>
          <p:cNvSpPr>
            <a:spLocks/>
          </p:cNvSpPr>
          <p:nvPr/>
        </p:nvSpPr>
        <p:spPr bwMode="auto">
          <a:xfrm>
            <a:off x="6768784" y="3054349"/>
            <a:ext cx="71438" cy="71438"/>
          </a:xfrm>
          <a:custGeom>
            <a:avLst/>
            <a:gdLst>
              <a:gd name="T0" fmla="*/ 62 w 62"/>
              <a:gd name="T1" fmla="*/ 0 h 62"/>
              <a:gd name="T2" fmla="*/ 62 w 62"/>
              <a:gd name="T3" fmla="*/ 0 h 62"/>
              <a:gd name="T4" fmla="*/ 59 w 62"/>
              <a:gd name="T5" fmla="*/ 0 h 62"/>
              <a:gd name="T6" fmla="*/ 3 w 62"/>
              <a:gd name="T7" fmla="*/ 0 h 62"/>
              <a:gd name="T8" fmla="*/ 1 w 62"/>
              <a:gd name="T9" fmla="*/ 0 h 62"/>
              <a:gd name="T10" fmla="*/ 0 w 62"/>
              <a:gd name="T11" fmla="*/ 0 h 62"/>
              <a:gd name="T12" fmla="*/ 0 w 62"/>
              <a:gd name="T13" fmla="*/ 0 h 62"/>
              <a:gd name="T14" fmla="*/ 0 w 62"/>
              <a:gd name="T15" fmla="*/ 2 h 62"/>
              <a:gd name="T16" fmla="*/ 0 w 62"/>
              <a:gd name="T17" fmla="*/ 59 h 62"/>
              <a:gd name="T18" fmla="*/ 0 w 62"/>
              <a:gd name="T19" fmla="*/ 61 h 62"/>
              <a:gd name="T20" fmla="*/ 0 w 62"/>
              <a:gd name="T21" fmla="*/ 62 h 62"/>
              <a:gd name="T22" fmla="*/ 1 w 62"/>
              <a:gd name="T23" fmla="*/ 62 h 62"/>
              <a:gd name="T24" fmla="*/ 3 w 62"/>
              <a:gd name="T25" fmla="*/ 62 h 62"/>
              <a:gd name="T26" fmla="*/ 59 w 62"/>
              <a:gd name="T27" fmla="*/ 62 h 62"/>
              <a:gd name="T28" fmla="*/ 61 w 62"/>
              <a:gd name="T29" fmla="*/ 62 h 62"/>
              <a:gd name="T30" fmla="*/ 62 w 62"/>
              <a:gd name="T31" fmla="*/ 62 h 62"/>
              <a:gd name="T32" fmla="*/ 62 w 62"/>
              <a:gd name="T33" fmla="*/ 61 h 62"/>
              <a:gd name="T34" fmla="*/ 62 w 62"/>
              <a:gd name="T35" fmla="*/ 59 h 62"/>
              <a:gd name="T36" fmla="*/ 62 w 62"/>
              <a:gd name="T37" fmla="*/ 2 h 62"/>
              <a:gd name="T38" fmla="*/ 62 w 62"/>
              <a:gd name="T39" fmla="*/ 1 h 62"/>
              <a:gd name="T40" fmla="*/ 62 w 62"/>
              <a:gd name="T41"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62" y="0"/>
                </a:moveTo>
                <a:cubicBezTo>
                  <a:pt x="62" y="0"/>
                  <a:pt x="62" y="0"/>
                  <a:pt x="62" y="0"/>
                </a:cubicBezTo>
                <a:cubicBezTo>
                  <a:pt x="61" y="0"/>
                  <a:pt x="61" y="0"/>
                  <a:pt x="59" y="0"/>
                </a:cubicBezTo>
                <a:cubicBezTo>
                  <a:pt x="3" y="0"/>
                  <a:pt x="3" y="0"/>
                  <a:pt x="3" y="0"/>
                </a:cubicBezTo>
                <a:cubicBezTo>
                  <a:pt x="2" y="0"/>
                  <a:pt x="1" y="0"/>
                  <a:pt x="1" y="0"/>
                </a:cubicBezTo>
                <a:cubicBezTo>
                  <a:pt x="0" y="0"/>
                  <a:pt x="0" y="0"/>
                  <a:pt x="0" y="0"/>
                </a:cubicBezTo>
                <a:cubicBezTo>
                  <a:pt x="0" y="0"/>
                  <a:pt x="0" y="0"/>
                  <a:pt x="0" y="0"/>
                </a:cubicBezTo>
                <a:cubicBezTo>
                  <a:pt x="0" y="1"/>
                  <a:pt x="0" y="1"/>
                  <a:pt x="0" y="2"/>
                </a:cubicBezTo>
                <a:cubicBezTo>
                  <a:pt x="0" y="59"/>
                  <a:pt x="0" y="59"/>
                  <a:pt x="0" y="59"/>
                </a:cubicBezTo>
                <a:cubicBezTo>
                  <a:pt x="0" y="60"/>
                  <a:pt x="0" y="61"/>
                  <a:pt x="0" y="61"/>
                </a:cubicBezTo>
                <a:cubicBezTo>
                  <a:pt x="0" y="61"/>
                  <a:pt x="0" y="62"/>
                  <a:pt x="0" y="62"/>
                </a:cubicBezTo>
                <a:cubicBezTo>
                  <a:pt x="0" y="62"/>
                  <a:pt x="0" y="62"/>
                  <a:pt x="1" y="62"/>
                </a:cubicBezTo>
                <a:cubicBezTo>
                  <a:pt x="1" y="62"/>
                  <a:pt x="2" y="62"/>
                  <a:pt x="3" y="62"/>
                </a:cubicBezTo>
                <a:cubicBezTo>
                  <a:pt x="59" y="62"/>
                  <a:pt x="59" y="62"/>
                  <a:pt x="59" y="62"/>
                </a:cubicBezTo>
                <a:cubicBezTo>
                  <a:pt x="60" y="62"/>
                  <a:pt x="61" y="62"/>
                  <a:pt x="61" y="62"/>
                </a:cubicBezTo>
                <a:cubicBezTo>
                  <a:pt x="62" y="62"/>
                  <a:pt x="62" y="62"/>
                  <a:pt x="62" y="62"/>
                </a:cubicBezTo>
                <a:cubicBezTo>
                  <a:pt x="62" y="62"/>
                  <a:pt x="62" y="62"/>
                  <a:pt x="62" y="61"/>
                </a:cubicBezTo>
                <a:cubicBezTo>
                  <a:pt x="62" y="61"/>
                  <a:pt x="62" y="60"/>
                  <a:pt x="62" y="59"/>
                </a:cubicBezTo>
                <a:cubicBezTo>
                  <a:pt x="62" y="2"/>
                  <a:pt x="62" y="2"/>
                  <a:pt x="62" y="2"/>
                </a:cubicBezTo>
                <a:cubicBezTo>
                  <a:pt x="62" y="2"/>
                  <a:pt x="62" y="1"/>
                  <a:pt x="62" y="1"/>
                </a:cubicBezTo>
                <a:cubicBezTo>
                  <a:pt x="62" y="0"/>
                  <a:pt x="62" y="0"/>
                  <a:pt x="62"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814"/>
          <p:cNvSpPr>
            <a:spLocks noEditPoints="1"/>
          </p:cNvSpPr>
          <p:nvPr/>
        </p:nvSpPr>
        <p:spPr bwMode="auto">
          <a:xfrm>
            <a:off x="6556059" y="3003549"/>
            <a:ext cx="333375" cy="173038"/>
          </a:xfrm>
          <a:custGeom>
            <a:avLst/>
            <a:gdLst>
              <a:gd name="T0" fmla="*/ 265 w 288"/>
              <a:gd name="T1" fmla="*/ 0 h 148"/>
              <a:gd name="T2" fmla="*/ 246 w 288"/>
              <a:gd name="T3" fmla="*/ 13 h 148"/>
              <a:gd name="T4" fmla="*/ 228 w 288"/>
              <a:gd name="T5" fmla="*/ 0 h 148"/>
              <a:gd name="T6" fmla="*/ 209 w 288"/>
              <a:gd name="T7" fmla="*/ 13 h 148"/>
              <a:gd name="T8" fmla="*/ 191 w 288"/>
              <a:gd name="T9" fmla="*/ 0 h 148"/>
              <a:gd name="T10" fmla="*/ 172 w 288"/>
              <a:gd name="T11" fmla="*/ 13 h 148"/>
              <a:gd name="T12" fmla="*/ 154 w 288"/>
              <a:gd name="T13" fmla="*/ 0 h 148"/>
              <a:gd name="T14" fmla="*/ 135 w 288"/>
              <a:gd name="T15" fmla="*/ 13 h 148"/>
              <a:gd name="T16" fmla="*/ 116 w 288"/>
              <a:gd name="T17" fmla="*/ 0 h 148"/>
              <a:gd name="T18" fmla="*/ 98 w 288"/>
              <a:gd name="T19" fmla="*/ 13 h 148"/>
              <a:gd name="T20" fmla="*/ 79 w 288"/>
              <a:gd name="T21" fmla="*/ 0 h 148"/>
              <a:gd name="T22" fmla="*/ 61 w 288"/>
              <a:gd name="T23" fmla="*/ 13 h 148"/>
              <a:gd name="T24" fmla="*/ 42 w 288"/>
              <a:gd name="T25" fmla="*/ 0 h 148"/>
              <a:gd name="T26" fmla="*/ 24 w 288"/>
              <a:gd name="T27" fmla="*/ 13 h 148"/>
              <a:gd name="T28" fmla="*/ 21 w 288"/>
              <a:gd name="T29" fmla="*/ 0 h 148"/>
              <a:gd name="T30" fmla="*/ 0 w 288"/>
              <a:gd name="T31" fmla="*/ 127 h 148"/>
              <a:gd name="T32" fmla="*/ 24 w 288"/>
              <a:gd name="T33" fmla="*/ 148 h 148"/>
              <a:gd name="T34" fmla="*/ 42 w 288"/>
              <a:gd name="T35" fmla="*/ 135 h 148"/>
              <a:gd name="T36" fmla="*/ 61 w 288"/>
              <a:gd name="T37" fmla="*/ 148 h 148"/>
              <a:gd name="T38" fmla="*/ 79 w 288"/>
              <a:gd name="T39" fmla="*/ 135 h 148"/>
              <a:gd name="T40" fmla="*/ 98 w 288"/>
              <a:gd name="T41" fmla="*/ 148 h 148"/>
              <a:gd name="T42" fmla="*/ 116 w 288"/>
              <a:gd name="T43" fmla="*/ 135 h 148"/>
              <a:gd name="T44" fmla="*/ 135 w 288"/>
              <a:gd name="T45" fmla="*/ 148 h 148"/>
              <a:gd name="T46" fmla="*/ 154 w 288"/>
              <a:gd name="T47" fmla="*/ 135 h 148"/>
              <a:gd name="T48" fmla="*/ 172 w 288"/>
              <a:gd name="T49" fmla="*/ 148 h 148"/>
              <a:gd name="T50" fmla="*/ 191 w 288"/>
              <a:gd name="T51" fmla="*/ 135 h 148"/>
              <a:gd name="T52" fmla="*/ 209 w 288"/>
              <a:gd name="T53" fmla="*/ 148 h 148"/>
              <a:gd name="T54" fmla="*/ 228 w 288"/>
              <a:gd name="T55" fmla="*/ 135 h 148"/>
              <a:gd name="T56" fmla="*/ 246 w 288"/>
              <a:gd name="T57" fmla="*/ 148 h 148"/>
              <a:gd name="T58" fmla="*/ 265 w 288"/>
              <a:gd name="T59" fmla="*/ 135 h 148"/>
              <a:gd name="T60" fmla="*/ 268 w 288"/>
              <a:gd name="T61" fmla="*/ 148 h 148"/>
              <a:gd name="T62" fmla="*/ 288 w 288"/>
              <a:gd name="T63" fmla="*/ 20 h 148"/>
              <a:gd name="T64" fmla="*/ 122 w 288"/>
              <a:gd name="T65" fmla="*/ 102 h 148"/>
              <a:gd name="T66" fmla="*/ 103 w 288"/>
              <a:gd name="T67" fmla="*/ 121 h 148"/>
              <a:gd name="T68" fmla="*/ 46 w 288"/>
              <a:gd name="T69" fmla="*/ 121 h 148"/>
              <a:gd name="T70" fmla="*/ 27 w 288"/>
              <a:gd name="T71" fmla="*/ 102 h 148"/>
              <a:gd name="T72" fmla="*/ 32 w 288"/>
              <a:gd name="T73" fmla="*/ 31 h 148"/>
              <a:gd name="T74" fmla="*/ 103 w 288"/>
              <a:gd name="T75" fmla="*/ 26 h 148"/>
              <a:gd name="T76" fmla="*/ 122 w 288"/>
              <a:gd name="T77" fmla="*/ 45 h 148"/>
              <a:gd name="T78" fmla="*/ 262 w 288"/>
              <a:gd name="T79" fmla="*/ 102 h 148"/>
              <a:gd name="T80" fmla="*/ 243 w 288"/>
              <a:gd name="T81" fmla="*/ 121 h 148"/>
              <a:gd name="T82" fmla="*/ 186 w 288"/>
              <a:gd name="T83" fmla="*/ 121 h 148"/>
              <a:gd name="T84" fmla="*/ 166 w 288"/>
              <a:gd name="T85" fmla="*/ 102 h 148"/>
              <a:gd name="T86" fmla="*/ 172 w 288"/>
              <a:gd name="T87" fmla="*/ 31 h 148"/>
              <a:gd name="T88" fmla="*/ 242 w 288"/>
              <a:gd name="T89" fmla="*/ 26 h 148"/>
              <a:gd name="T90" fmla="*/ 262 w 288"/>
              <a:gd name="T91" fmla="*/ 4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8" h="148">
                <a:moveTo>
                  <a:pt x="268" y="0"/>
                </a:moveTo>
                <a:cubicBezTo>
                  <a:pt x="265" y="0"/>
                  <a:pt x="265" y="0"/>
                  <a:pt x="265" y="0"/>
                </a:cubicBezTo>
                <a:cubicBezTo>
                  <a:pt x="265" y="13"/>
                  <a:pt x="265" y="13"/>
                  <a:pt x="265" y="13"/>
                </a:cubicBezTo>
                <a:cubicBezTo>
                  <a:pt x="246" y="13"/>
                  <a:pt x="246" y="13"/>
                  <a:pt x="246" y="13"/>
                </a:cubicBezTo>
                <a:cubicBezTo>
                  <a:pt x="246" y="0"/>
                  <a:pt x="246" y="0"/>
                  <a:pt x="246" y="0"/>
                </a:cubicBezTo>
                <a:cubicBezTo>
                  <a:pt x="228" y="0"/>
                  <a:pt x="228" y="0"/>
                  <a:pt x="228" y="0"/>
                </a:cubicBezTo>
                <a:cubicBezTo>
                  <a:pt x="228" y="13"/>
                  <a:pt x="228" y="13"/>
                  <a:pt x="228" y="13"/>
                </a:cubicBezTo>
                <a:cubicBezTo>
                  <a:pt x="209" y="13"/>
                  <a:pt x="209" y="13"/>
                  <a:pt x="209" y="13"/>
                </a:cubicBezTo>
                <a:cubicBezTo>
                  <a:pt x="209" y="0"/>
                  <a:pt x="209" y="0"/>
                  <a:pt x="209" y="0"/>
                </a:cubicBezTo>
                <a:cubicBezTo>
                  <a:pt x="191" y="0"/>
                  <a:pt x="191" y="0"/>
                  <a:pt x="191" y="0"/>
                </a:cubicBezTo>
                <a:cubicBezTo>
                  <a:pt x="191" y="13"/>
                  <a:pt x="191" y="13"/>
                  <a:pt x="191" y="13"/>
                </a:cubicBezTo>
                <a:cubicBezTo>
                  <a:pt x="172" y="13"/>
                  <a:pt x="172" y="13"/>
                  <a:pt x="172" y="13"/>
                </a:cubicBezTo>
                <a:cubicBezTo>
                  <a:pt x="172" y="0"/>
                  <a:pt x="172" y="0"/>
                  <a:pt x="172" y="0"/>
                </a:cubicBezTo>
                <a:cubicBezTo>
                  <a:pt x="154" y="0"/>
                  <a:pt x="154" y="0"/>
                  <a:pt x="154" y="0"/>
                </a:cubicBezTo>
                <a:cubicBezTo>
                  <a:pt x="154" y="13"/>
                  <a:pt x="154" y="13"/>
                  <a:pt x="154" y="13"/>
                </a:cubicBezTo>
                <a:cubicBezTo>
                  <a:pt x="135" y="13"/>
                  <a:pt x="135" y="13"/>
                  <a:pt x="135" y="13"/>
                </a:cubicBezTo>
                <a:cubicBezTo>
                  <a:pt x="135" y="0"/>
                  <a:pt x="135" y="0"/>
                  <a:pt x="135" y="0"/>
                </a:cubicBezTo>
                <a:cubicBezTo>
                  <a:pt x="116" y="0"/>
                  <a:pt x="116" y="0"/>
                  <a:pt x="116" y="0"/>
                </a:cubicBezTo>
                <a:cubicBezTo>
                  <a:pt x="116" y="13"/>
                  <a:pt x="116" y="13"/>
                  <a:pt x="116" y="13"/>
                </a:cubicBezTo>
                <a:cubicBezTo>
                  <a:pt x="98" y="13"/>
                  <a:pt x="98" y="13"/>
                  <a:pt x="98" y="13"/>
                </a:cubicBezTo>
                <a:cubicBezTo>
                  <a:pt x="98" y="0"/>
                  <a:pt x="98" y="0"/>
                  <a:pt x="98" y="0"/>
                </a:cubicBezTo>
                <a:cubicBezTo>
                  <a:pt x="79" y="0"/>
                  <a:pt x="79" y="0"/>
                  <a:pt x="79" y="0"/>
                </a:cubicBezTo>
                <a:cubicBezTo>
                  <a:pt x="79" y="13"/>
                  <a:pt x="79" y="13"/>
                  <a:pt x="79" y="13"/>
                </a:cubicBezTo>
                <a:cubicBezTo>
                  <a:pt x="61" y="13"/>
                  <a:pt x="61" y="13"/>
                  <a:pt x="61" y="13"/>
                </a:cubicBezTo>
                <a:cubicBezTo>
                  <a:pt x="61" y="0"/>
                  <a:pt x="61" y="0"/>
                  <a:pt x="61" y="0"/>
                </a:cubicBezTo>
                <a:cubicBezTo>
                  <a:pt x="42" y="0"/>
                  <a:pt x="42" y="0"/>
                  <a:pt x="42" y="0"/>
                </a:cubicBezTo>
                <a:cubicBezTo>
                  <a:pt x="42" y="13"/>
                  <a:pt x="42" y="13"/>
                  <a:pt x="42" y="13"/>
                </a:cubicBezTo>
                <a:cubicBezTo>
                  <a:pt x="24" y="13"/>
                  <a:pt x="24" y="13"/>
                  <a:pt x="24" y="13"/>
                </a:cubicBezTo>
                <a:cubicBezTo>
                  <a:pt x="24" y="0"/>
                  <a:pt x="24" y="0"/>
                  <a:pt x="24" y="0"/>
                </a:cubicBezTo>
                <a:cubicBezTo>
                  <a:pt x="21" y="0"/>
                  <a:pt x="21" y="0"/>
                  <a:pt x="21" y="0"/>
                </a:cubicBezTo>
                <a:cubicBezTo>
                  <a:pt x="7" y="0"/>
                  <a:pt x="0" y="7"/>
                  <a:pt x="0" y="20"/>
                </a:cubicBezTo>
                <a:cubicBezTo>
                  <a:pt x="0" y="127"/>
                  <a:pt x="0" y="127"/>
                  <a:pt x="0" y="127"/>
                </a:cubicBezTo>
                <a:cubicBezTo>
                  <a:pt x="0" y="141"/>
                  <a:pt x="7" y="148"/>
                  <a:pt x="21" y="148"/>
                </a:cubicBezTo>
                <a:cubicBezTo>
                  <a:pt x="24" y="148"/>
                  <a:pt x="24" y="148"/>
                  <a:pt x="24" y="148"/>
                </a:cubicBezTo>
                <a:cubicBezTo>
                  <a:pt x="24" y="135"/>
                  <a:pt x="24" y="135"/>
                  <a:pt x="24" y="135"/>
                </a:cubicBezTo>
                <a:cubicBezTo>
                  <a:pt x="42" y="135"/>
                  <a:pt x="42" y="135"/>
                  <a:pt x="42" y="135"/>
                </a:cubicBezTo>
                <a:cubicBezTo>
                  <a:pt x="42" y="148"/>
                  <a:pt x="42" y="148"/>
                  <a:pt x="42" y="148"/>
                </a:cubicBezTo>
                <a:cubicBezTo>
                  <a:pt x="61" y="148"/>
                  <a:pt x="61" y="148"/>
                  <a:pt x="61" y="148"/>
                </a:cubicBezTo>
                <a:cubicBezTo>
                  <a:pt x="61" y="135"/>
                  <a:pt x="61" y="135"/>
                  <a:pt x="61" y="135"/>
                </a:cubicBezTo>
                <a:cubicBezTo>
                  <a:pt x="79" y="135"/>
                  <a:pt x="79" y="135"/>
                  <a:pt x="79" y="135"/>
                </a:cubicBezTo>
                <a:cubicBezTo>
                  <a:pt x="79" y="148"/>
                  <a:pt x="79" y="148"/>
                  <a:pt x="79" y="148"/>
                </a:cubicBezTo>
                <a:cubicBezTo>
                  <a:pt x="98" y="148"/>
                  <a:pt x="98" y="148"/>
                  <a:pt x="98" y="148"/>
                </a:cubicBezTo>
                <a:cubicBezTo>
                  <a:pt x="98" y="135"/>
                  <a:pt x="98" y="135"/>
                  <a:pt x="98" y="135"/>
                </a:cubicBezTo>
                <a:cubicBezTo>
                  <a:pt x="116" y="135"/>
                  <a:pt x="116" y="135"/>
                  <a:pt x="116" y="135"/>
                </a:cubicBezTo>
                <a:cubicBezTo>
                  <a:pt x="116" y="148"/>
                  <a:pt x="116" y="148"/>
                  <a:pt x="116" y="148"/>
                </a:cubicBezTo>
                <a:cubicBezTo>
                  <a:pt x="135" y="148"/>
                  <a:pt x="135" y="148"/>
                  <a:pt x="135" y="148"/>
                </a:cubicBezTo>
                <a:cubicBezTo>
                  <a:pt x="135" y="135"/>
                  <a:pt x="135" y="135"/>
                  <a:pt x="135" y="135"/>
                </a:cubicBezTo>
                <a:cubicBezTo>
                  <a:pt x="154" y="135"/>
                  <a:pt x="154" y="135"/>
                  <a:pt x="154" y="135"/>
                </a:cubicBezTo>
                <a:cubicBezTo>
                  <a:pt x="154" y="148"/>
                  <a:pt x="154" y="148"/>
                  <a:pt x="154" y="148"/>
                </a:cubicBezTo>
                <a:cubicBezTo>
                  <a:pt x="172" y="148"/>
                  <a:pt x="172" y="148"/>
                  <a:pt x="172" y="148"/>
                </a:cubicBezTo>
                <a:cubicBezTo>
                  <a:pt x="172" y="135"/>
                  <a:pt x="172" y="135"/>
                  <a:pt x="172" y="135"/>
                </a:cubicBezTo>
                <a:cubicBezTo>
                  <a:pt x="191" y="135"/>
                  <a:pt x="191" y="135"/>
                  <a:pt x="191" y="135"/>
                </a:cubicBezTo>
                <a:cubicBezTo>
                  <a:pt x="191" y="148"/>
                  <a:pt x="191" y="148"/>
                  <a:pt x="191" y="148"/>
                </a:cubicBezTo>
                <a:cubicBezTo>
                  <a:pt x="209" y="148"/>
                  <a:pt x="209" y="148"/>
                  <a:pt x="209" y="148"/>
                </a:cubicBezTo>
                <a:cubicBezTo>
                  <a:pt x="209" y="135"/>
                  <a:pt x="209" y="135"/>
                  <a:pt x="209" y="135"/>
                </a:cubicBezTo>
                <a:cubicBezTo>
                  <a:pt x="228" y="135"/>
                  <a:pt x="228" y="135"/>
                  <a:pt x="228" y="135"/>
                </a:cubicBezTo>
                <a:cubicBezTo>
                  <a:pt x="228" y="148"/>
                  <a:pt x="228" y="148"/>
                  <a:pt x="228" y="148"/>
                </a:cubicBezTo>
                <a:cubicBezTo>
                  <a:pt x="246" y="148"/>
                  <a:pt x="246" y="148"/>
                  <a:pt x="246" y="148"/>
                </a:cubicBezTo>
                <a:cubicBezTo>
                  <a:pt x="246" y="135"/>
                  <a:pt x="246" y="135"/>
                  <a:pt x="246" y="135"/>
                </a:cubicBezTo>
                <a:cubicBezTo>
                  <a:pt x="265" y="135"/>
                  <a:pt x="265" y="135"/>
                  <a:pt x="265" y="135"/>
                </a:cubicBezTo>
                <a:cubicBezTo>
                  <a:pt x="265" y="148"/>
                  <a:pt x="265" y="148"/>
                  <a:pt x="265" y="148"/>
                </a:cubicBezTo>
                <a:cubicBezTo>
                  <a:pt x="268" y="148"/>
                  <a:pt x="268" y="148"/>
                  <a:pt x="268" y="148"/>
                </a:cubicBezTo>
                <a:cubicBezTo>
                  <a:pt x="281" y="148"/>
                  <a:pt x="288" y="141"/>
                  <a:pt x="288" y="127"/>
                </a:cubicBezTo>
                <a:cubicBezTo>
                  <a:pt x="288" y="20"/>
                  <a:pt x="288" y="20"/>
                  <a:pt x="288" y="20"/>
                </a:cubicBezTo>
                <a:cubicBezTo>
                  <a:pt x="288" y="7"/>
                  <a:pt x="281" y="0"/>
                  <a:pt x="268" y="0"/>
                </a:cubicBezTo>
                <a:close/>
                <a:moveTo>
                  <a:pt x="122" y="102"/>
                </a:moveTo>
                <a:cubicBezTo>
                  <a:pt x="122" y="107"/>
                  <a:pt x="121" y="112"/>
                  <a:pt x="117" y="116"/>
                </a:cubicBezTo>
                <a:cubicBezTo>
                  <a:pt x="113" y="120"/>
                  <a:pt x="108" y="121"/>
                  <a:pt x="103" y="121"/>
                </a:cubicBezTo>
                <a:cubicBezTo>
                  <a:pt x="103" y="121"/>
                  <a:pt x="103" y="121"/>
                  <a:pt x="103" y="121"/>
                </a:cubicBezTo>
                <a:cubicBezTo>
                  <a:pt x="46" y="121"/>
                  <a:pt x="46" y="121"/>
                  <a:pt x="46" y="121"/>
                </a:cubicBezTo>
                <a:cubicBezTo>
                  <a:pt x="41" y="121"/>
                  <a:pt x="36" y="120"/>
                  <a:pt x="32" y="116"/>
                </a:cubicBezTo>
                <a:cubicBezTo>
                  <a:pt x="28" y="112"/>
                  <a:pt x="27" y="107"/>
                  <a:pt x="27" y="102"/>
                </a:cubicBezTo>
                <a:cubicBezTo>
                  <a:pt x="27" y="45"/>
                  <a:pt x="27" y="45"/>
                  <a:pt x="27" y="45"/>
                </a:cubicBezTo>
                <a:cubicBezTo>
                  <a:pt x="27" y="41"/>
                  <a:pt x="28" y="35"/>
                  <a:pt x="32" y="31"/>
                </a:cubicBezTo>
                <a:cubicBezTo>
                  <a:pt x="36" y="28"/>
                  <a:pt x="41" y="26"/>
                  <a:pt x="46" y="26"/>
                </a:cubicBezTo>
                <a:cubicBezTo>
                  <a:pt x="103" y="26"/>
                  <a:pt x="103" y="26"/>
                  <a:pt x="103" y="26"/>
                </a:cubicBezTo>
                <a:cubicBezTo>
                  <a:pt x="108" y="26"/>
                  <a:pt x="113" y="28"/>
                  <a:pt x="117" y="31"/>
                </a:cubicBezTo>
                <a:cubicBezTo>
                  <a:pt x="121" y="35"/>
                  <a:pt x="122" y="41"/>
                  <a:pt x="122" y="45"/>
                </a:cubicBezTo>
                <a:lnTo>
                  <a:pt x="122" y="102"/>
                </a:lnTo>
                <a:close/>
                <a:moveTo>
                  <a:pt x="262" y="102"/>
                </a:moveTo>
                <a:cubicBezTo>
                  <a:pt x="262" y="107"/>
                  <a:pt x="260" y="112"/>
                  <a:pt x="256" y="116"/>
                </a:cubicBezTo>
                <a:cubicBezTo>
                  <a:pt x="253" y="120"/>
                  <a:pt x="247" y="121"/>
                  <a:pt x="243" y="121"/>
                </a:cubicBezTo>
                <a:cubicBezTo>
                  <a:pt x="243" y="121"/>
                  <a:pt x="242" y="121"/>
                  <a:pt x="242" y="121"/>
                </a:cubicBezTo>
                <a:cubicBezTo>
                  <a:pt x="186" y="121"/>
                  <a:pt x="186" y="121"/>
                  <a:pt x="186" y="121"/>
                </a:cubicBezTo>
                <a:cubicBezTo>
                  <a:pt x="181" y="121"/>
                  <a:pt x="176" y="120"/>
                  <a:pt x="172" y="116"/>
                </a:cubicBezTo>
                <a:cubicBezTo>
                  <a:pt x="168" y="112"/>
                  <a:pt x="166" y="107"/>
                  <a:pt x="166" y="102"/>
                </a:cubicBezTo>
                <a:cubicBezTo>
                  <a:pt x="166" y="45"/>
                  <a:pt x="166" y="45"/>
                  <a:pt x="166" y="45"/>
                </a:cubicBezTo>
                <a:cubicBezTo>
                  <a:pt x="166" y="41"/>
                  <a:pt x="168" y="35"/>
                  <a:pt x="172" y="31"/>
                </a:cubicBezTo>
                <a:cubicBezTo>
                  <a:pt x="176" y="28"/>
                  <a:pt x="181" y="26"/>
                  <a:pt x="186" y="26"/>
                </a:cubicBezTo>
                <a:cubicBezTo>
                  <a:pt x="242" y="26"/>
                  <a:pt x="242" y="26"/>
                  <a:pt x="242" y="26"/>
                </a:cubicBezTo>
                <a:cubicBezTo>
                  <a:pt x="247" y="26"/>
                  <a:pt x="253" y="28"/>
                  <a:pt x="256" y="31"/>
                </a:cubicBezTo>
                <a:cubicBezTo>
                  <a:pt x="260" y="35"/>
                  <a:pt x="262" y="41"/>
                  <a:pt x="262" y="45"/>
                </a:cubicBezTo>
                <a:lnTo>
                  <a:pt x="262" y="10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815"/>
          <p:cNvSpPr>
            <a:spLocks noEditPoints="1"/>
          </p:cNvSpPr>
          <p:nvPr/>
        </p:nvSpPr>
        <p:spPr bwMode="auto">
          <a:xfrm>
            <a:off x="8572184" y="5594349"/>
            <a:ext cx="311150" cy="333375"/>
          </a:xfrm>
          <a:custGeom>
            <a:avLst/>
            <a:gdLst>
              <a:gd name="T0" fmla="*/ 251 w 269"/>
              <a:gd name="T1" fmla="*/ 192 h 288"/>
              <a:gd name="T2" fmla="*/ 234 w 269"/>
              <a:gd name="T3" fmla="*/ 209 h 288"/>
              <a:gd name="T4" fmla="*/ 234 w 269"/>
              <a:gd name="T5" fmla="*/ 211 h 288"/>
              <a:gd name="T6" fmla="*/ 201 w 269"/>
              <a:gd name="T7" fmla="*/ 233 h 288"/>
              <a:gd name="T8" fmla="*/ 160 w 269"/>
              <a:gd name="T9" fmla="*/ 240 h 288"/>
              <a:gd name="T10" fmla="*/ 148 w 269"/>
              <a:gd name="T11" fmla="*/ 187 h 288"/>
              <a:gd name="T12" fmla="*/ 146 w 269"/>
              <a:gd name="T13" fmla="*/ 121 h 288"/>
              <a:gd name="T14" fmla="*/ 193 w 269"/>
              <a:gd name="T15" fmla="*/ 121 h 288"/>
              <a:gd name="T16" fmla="*/ 211 w 269"/>
              <a:gd name="T17" fmla="*/ 117 h 288"/>
              <a:gd name="T18" fmla="*/ 222 w 269"/>
              <a:gd name="T19" fmla="*/ 123 h 288"/>
              <a:gd name="T20" fmla="*/ 236 w 269"/>
              <a:gd name="T21" fmla="*/ 109 h 288"/>
              <a:gd name="T22" fmla="*/ 222 w 269"/>
              <a:gd name="T23" fmla="*/ 95 h 288"/>
              <a:gd name="T24" fmla="*/ 210 w 269"/>
              <a:gd name="T25" fmla="*/ 101 h 288"/>
              <a:gd name="T26" fmla="*/ 145 w 269"/>
              <a:gd name="T27" fmla="*/ 101 h 288"/>
              <a:gd name="T28" fmla="*/ 144 w 269"/>
              <a:gd name="T29" fmla="*/ 68 h 288"/>
              <a:gd name="T30" fmla="*/ 169 w 269"/>
              <a:gd name="T31" fmla="*/ 35 h 288"/>
              <a:gd name="T32" fmla="*/ 134 w 269"/>
              <a:gd name="T33" fmla="*/ 0 h 288"/>
              <a:gd name="T34" fmla="*/ 99 w 269"/>
              <a:gd name="T35" fmla="*/ 35 h 288"/>
              <a:gd name="T36" fmla="*/ 124 w 269"/>
              <a:gd name="T37" fmla="*/ 68 h 288"/>
              <a:gd name="T38" fmla="*/ 123 w 269"/>
              <a:gd name="T39" fmla="*/ 101 h 288"/>
              <a:gd name="T40" fmla="*/ 58 w 269"/>
              <a:gd name="T41" fmla="*/ 101 h 288"/>
              <a:gd name="T42" fmla="*/ 46 w 269"/>
              <a:gd name="T43" fmla="*/ 95 h 288"/>
              <a:gd name="T44" fmla="*/ 32 w 269"/>
              <a:gd name="T45" fmla="*/ 109 h 288"/>
              <a:gd name="T46" fmla="*/ 46 w 269"/>
              <a:gd name="T47" fmla="*/ 123 h 288"/>
              <a:gd name="T48" fmla="*/ 57 w 269"/>
              <a:gd name="T49" fmla="*/ 117 h 288"/>
              <a:gd name="T50" fmla="*/ 76 w 269"/>
              <a:gd name="T51" fmla="*/ 121 h 288"/>
              <a:gd name="T52" fmla="*/ 122 w 269"/>
              <a:gd name="T53" fmla="*/ 121 h 288"/>
              <a:gd name="T54" fmla="*/ 120 w 269"/>
              <a:gd name="T55" fmla="*/ 187 h 288"/>
              <a:gd name="T56" fmla="*/ 109 w 269"/>
              <a:gd name="T57" fmla="*/ 239 h 288"/>
              <a:gd name="T58" fmla="*/ 59 w 269"/>
              <a:gd name="T59" fmla="*/ 227 h 288"/>
              <a:gd name="T60" fmla="*/ 34 w 269"/>
              <a:gd name="T61" fmla="*/ 212 h 288"/>
              <a:gd name="T62" fmla="*/ 35 w 269"/>
              <a:gd name="T63" fmla="*/ 209 h 288"/>
              <a:gd name="T64" fmla="*/ 17 w 269"/>
              <a:gd name="T65" fmla="*/ 192 h 288"/>
              <a:gd name="T66" fmla="*/ 0 w 269"/>
              <a:gd name="T67" fmla="*/ 209 h 288"/>
              <a:gd name="T68" fmla="*/ 17 w 269"/>
              <a:gd name="T69" fmla="*/ 227 h 288"/>
              <a:gd name="T70" fmla="*/ 21 w 269"/>
              <a:gd name="T71" fmla="*/ 226 h 288"/>
              <a:gd name="T72" fmla="*/ 48 w 269"/>
              <a:gd name="T73" fmla="*/ 247 h 288"/>
              <a:gd name="T74" fmla="*/ 102 w 269"/>
              <a:gd name="T75" fmla="*/ 273 h 288"/>
              <a:gd name="T76" fmla="*/ 135 w 269"/>
              <a:gd name="T77" fmla="*/ 288 h 288"/>
              <a:gd name="T78" fmla="*/ 166 w 269"/>
              <a:gd name="T79" fmla="*/ 273 h 288"/>
              <a:gd name="T80" fmla="*/ 220 w 269"/>
              <a:gd name="T81" fmla="*/ 247 h 288"/>
              <a:gd name="T82" fmla="*/ 247 w 269"/>
              <a:gd name="T83" fmla="*/ 226 h 288"/>
              <a:gd name="T84" fmla="*/ 251 w 269"/>
              <a:gd name="T85" fmla="*/ 227 h 288"/>
              <a:gd name="T86" fmla="*/ 269 w 269"/>
              <a:gd name="T87" fmla="*/ 209 h 288"/>
              <a:gd name="T88" fmla="*/ 251 w 269"/>
              <a:gd name="T89" fmla="*/ 192 h 288"/>
              <a:gd name="T90" fmla="*/ 115 w 269"/>
              <a:gd name="T91" fmla="*/ 35 h 288"/>
              <a:gd name="T92" fmla="*/ 134 w 269"/>
              <a:gd name="T93" fmla="*/ 16 h 288"/>
              <a:gd name="T94" fmla="*/ 152 w 269"/>
              <a:gd name="T95" fmla="*/ 35 h 288"/>
              <a:gd name="T96" fmla="*/ 134 w 269"/>
              <a:gd name="T97" fmla="*/ 53 h 288"/>
              <a:gd name="T98" fmla="*/ 115 w 269"/>
              <a:gd name="T99" fmla="*/ 3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9" h="288">
                <a:moveTo>
                  <a:pt x="251" y="192"/>
                </a:moveTo>
                <a:cubicBezTo>
                  <a:pt x="241" y="192"/>
                  <a:pt x="234" y="200"/>
                  <a:pt x="234" y="209"/>
                </a:cubicBezTo>
                <a:cubicBezTo>
                  <a:pt x="234" y="210"/>
                  <a:pt x="234" y="211"/>
                  <a:pt x="234" y="211"/>
                </a:cubicBezTo>
                <a:cubicBezTo>
                  <a:pt x="226" y="217"/>
                  <a:pt x="215" y="224"/>
                  <a:pt x="201" y="233"/>
                </a:cubicBezTo>
                <a:cubicBezTo>
                  <a:pt x="189" y="240"/>
                  <a:pt x="174" y="241"/>
                  <a:pt x="160" y="240"/>
                </a:cubicBezTo>
                <a:cubicBezTo>
                  <a:pt x="148" y="187"/>
                  <a:pt x="148" y="187"/>
                  <a:pt x="148" y="187"/>
                </a:cubicBezTo>
                <a:cubicBezTo>
                  <a:pt x="148" y="187"/>
                  <a:pt x="147" y="153"/>
                  <a:pt x="146" y="121"/>
                </a:cubicBezTo>
                <a:cubicBezTo>
                  <a:pt x="193" y="121"/>
                  <a:pt x="193" y="121"/>
                  <a:pt x="193" y="121"/>
                </a:cubicBezTo>
                <a:cubicBezTo>
                  <a:pt x="211" y="117"/>
                  <a:pt x="211" y="117"/>
                  <a:pt x="211" y="117"/>
                </a:cubicBezTo>
                <a:cubicBezTo>
                  <a:pt x="213" y="120"/>
                  <a:pt x="217" y="123"/>
                  <a:pt x="222" y="123"/>
                </a:cubicBezTo>
                <a:cubicBezTo>
                  <a:pt x="230" y="123"/>
                  <a:pt x="236" y="116"/>
                  <a:pt x="236" y="109"/>
                </a:cubicBezTo>
                <a:cubicBezTo>
                  <a:pt x="236" y="101"/>
                  <a:pt x="230" y="95"/>
                  <a:pt x="222" y="95"/>
                </a:cubicBezTo>
                <a:cubicBezTo>
                  <a:pt x="217" y="95"/>
                  <a:pt x="213" y="97"/>
                  <a:pt x="210" y="101"/>
                </a:cubicBezTo>
                <a:cubicBezTo>
                  <a:pt x="145" y="101"/>
                  <a:pt x="145" y="101"/>
                  <a:pt x="145" y="101"/>
                </a:cubicBezTo>
                <a:cubicBezTo>
                  <a:pt x="145" y="87"/>
                  <a:pt x="144" y="75"/>
                  <a:pt x="144" y="68"/>
                </a:cubicBezTo>
                <a:cubicBezTo>
                  <a:pt x="158" y="63"/>
                  <a:pt x="169" y="50"/>
                  <a:pt x="169" y="35"/>
                </a:cubicBezTo>
                <a:cubicBezTo>
                  <a:pt x="169" y="16"/>
                  <a:pt x="153" y="0"/>
                  <a:pt x="134" y="0"/>
                </a:cubicBezTo>
                <a:cubicBezTo>
                  <a:pt x="115" y="0"/>
                  <a:pt x="99" y="16"/>
                  <a:pt x="99" y="35"/>
                </a:cubicBezTo>
                <a:cubicBezTo>
                  <a:pt x="99" y="50"/>
                  <a:pt x="110" y="64"/>
                  <a:pt x="124" y="68"/>
                </a:cubicBezTo>
                <a:cubicBezTo>
                  <a:pt x="124" y="75"/>
                  <a:pt x="124" y="87"/>
                  <a:pt x="123" y="101"/>
                </a:cubicBezTo>
                <a:cubicBezTo>
                  <a:pt x="58" y="101"/>
                  <a:pt x="58" y="101"/>
                  <a:pt x="58" y="101"/>
                </a:cubicBezTo>
                <a:cubicBezTo>
                  <a:pt x="55" y="97"/>
                  <a:pt x="51" y="95"/>
                  <a:pt x="46" y="95"/>
                </a:cubicBezTo>
                <a:cubicBezTo>
                  <a:pt x="38" y="95"/>
                  <a:pt x="32" y="101"/>
                  <a:pt x="32" y="109"/>
                </a:cubicBezTo>
                <a:cubicBezTo>
                  <a:pt x="32" y="116"/>
                  <a:pt x="38" y="123"/>
                  <a:pt x="46" y="123"/>
                </a:cubicBezTo>
                <a:cubicBezTo>
                  <a:pt x="51" y="123"/>
                  <a:pt x="55" y="120"/>
                  <a:pt x="57" y="117"/>
                </a:cubicBezTo>
                <a:cubicBezTo>
                  <a:pt x="76" y="121"/>
                  <a:pt x="76" y="121"/>
                  <a:pt x="76" y="121"/>
                </a:cubicBezTo>
                <a:cubicBezTo>
                  <a:pt x="122" y="121"/>
                  <a:pt x="122" y="121"/>
                  <a:pt x="122" y="121"/>
                </a:cubicBezTo>
                <a:cubicBezTo>
                  <a:pt x="121" y="153"/>
                  <a:pt x="120" y="187"/>
                  <a:pt x="120" y="187"/>
                </a:cubicBezTo>
                <a:cubicBezTo>
                  <a:pt x="109" y="239"/>
                  <a:pt x="109" y="239"/>
                  <a:pt x="109" y="239"/>
                </a:cubicBezTo>
                <a:cubicBezTo>
                  <a:pt x="91" y="239"/>
                  <a:pt x="73" y="237"/>
                  <a:pt x="59" y="227"/>
                </a:cubicBezTo>
                <a:cubicBezTo>
                  <a:pt x="49" y="221"/>
                  <a:pt x="41" y="217"/>
                  <a:pt x="34" y="212"/>
                </a:cubicBezTo>
                <a:cubicBezTo>
                  <a:pt x="35" y="211"/>
                  <a:pt x="35" y="210"/>
                  <a:pt x="35" y="209"/>
                </a:cubicBezTo>
                <a:cubicBezTo>
                  <a:pt x="35" y="200"/>
                  <a:pt x="27" y="192"/>
                  <a:pt x="17" y="192"/>
                </a:cubicBezTo>
                <a:cubicBezTo>
                  <a:pt x="8" y="192"/>
                  <a:pt x="0" y="200"/>
                  <a:pt x="0" y="209"/>
                </a:cubicBezTo>
                <a:cubicBezTo>
                  <a:pt x="0" y="219"/>
                  <a:pt x="8" y="227"/>
                  <a:pt x="17" y="227"/>
                </a:cubicBezTo>
                <a:cubicBezTo>
                  <a:pt x="19" y="227"/>
                  <a:pt x="20" y="227"/>
                  <a:pt x="21" y="226"/>
                </a:cubicBezTo>
                <a:cubicBezTo>
                  <a:pt x="28" y="232"/>
                  <a:pt x="37" y="239"/>
                  <a:pt x="48" y="247"/>
                </a:cubicBezTo>
                <a:cubicBezTo>
                  <a:pt x="64" y="257"/>
                  <a:pt x="82" y="267"/>
                  <a:pt x="102" y="273"/>
                </a:cubicBezTo>
                <a:cubicBezTo>
                  <a:pt x="105" y="274"/>
                  <a:pt x="128" y="288"/>
                  <a:pt x="135" y="288"/>
                </a:cubicBezTo>
                <a:cubicBezTo>
                  <a:pt x="141" y="288"/>
                  <a:pt x="161" y="276"/>
                  <a:pt x="166" y="273"/>
                </a:cubicBezTo>
                <a:cubicBezTo>
                  <a:pt x="186" y="267"/>
                  <a:pt x="205" y="257"/>
                  <a:pt x="220" y="247"/>
                </a:cubicBezTo>
                <a:cubicBezTo>
                  <a:pt x="231" y="239"/>
                  <a:pt x="241" y="232"/>
                  <a:pt x="247" y="226"/>
                </a:cubicBezTo>
                <a:cubicBezTo>
                  <a:pt x="248" y="227"/>
                  <a:pt x="250" y="227"/>
                  <a:pt x="251" y="227"/>
                </a:cubicBezTo>
                <a:cubicBezTo>
                  <a:pt x="261" y="227"/>
                  <a:pt x="269" y="219"/>
                  <a:pt x="269" y="209"/>
                </a:cubicBezTo>
                <a:cubicBezTo>
                  <a:pt x="269" y="200"/>
                  <a:pt x="261" y="192"/>
                  <a:pt x="251" y="192"/>
                </a:cubicBezTo>
                <a:close/>
                <a:moveTo>
                  <a:pt x="115" y="35"/>
                </a:moveTo>
                <a:cubicBezTo>
                  <a:pt x="115" y="25"/>
                  <a:pt x="124" y="16"/>
                  <a:pt x="134" y="16"/>
                </a:cubicBezTo>
                <a:cubicBezTo>
                  <a:pt x="144" y="16"/>
                  <a:pt x="152" y="25"/>
                  <a:pt x="152" y="35"/>
                </a:cubicBezTo>
                <a:cubicBezTo>
                  <a:pt x="152" y="45"/>
                  <a:pt x="144" y="53"/>
                  <a:pt x="134" y="53"/>
                </a:cubicBezTo>
                <a:cubicBezTo>
                  <a:pt x="124" y="53"/>
                  <a:pt x="115" y="45"/>
                  <a:pt x="115" y="3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819"/>
          <p:cNvSpPr>
            <a:spLocks noEditPoints="1"/>
          </p:cNvSpPr>
          <p:nvPr/>
        </p:nvSpPr>
        <p:spPr bwMode="auto">
          <a:xfrm>
            <a:off x="7264084" y="2960687"/>
            <a:ext cx="260350" cy="174625"/>
          </a:xfrm>
          <a:custGeom>
            <a:avLst/>
            <a:gdLst>
              <a:gd name="T0" fmla="*/ 225 w 225"/>
              <a:gd name="T1" fmla="*/ 13 h 150"/>
              <a:gd name="T2" fmla="*/ 212 w 225"/>
              <a:gd name="T3" fmla="*/ 0 h 150"/>
              <a:gd name="T4" fmla="*/ 13 w 225"/>
              <a:gd name="T5" fmla="*/ 0 h 150"/>
              <a:gd name="T6" fmla="*/ 0 w 225"/>
              <a:gd name="T7" fmla="*/ 13 h 150"/>
              <a:gd name="T8" fmla="*/ 0 w 225"/>
              <a:gd name="T9" fmla="*/ 150 h 150"/>
              <a:gd name="T10" fmla="*/ 225 w 225"/>
              <a:gd name="T11" fmla="*/ 150 h 150"/>
              <a:gd name="T12" fmla="*/ 225 w 225"/>
              <a:gd name="T13" fmla="*/ 13 h 150"/>
              <a:gd name="T14" fmla="*/ 207 w 225"/>
              <a:gd name="T15" fmla="*/ 132 h 150"/>
              <a:gd name="T16" fmla="*/ 18 w 225"/>
              <a:gd name="T17" fmla="*/ 132 h 150"/>
              <a:gd name="T18" fmla="*/ 18 w 225"/>
              <a:gd name="T19" fmla="*/ 19 h 150"/>
              <a:gd name="T20" fmla="*/ 207 w 225"/>
              <a:gd name="T21" fmla="*/ 19 h 150"/>
              <a:gd name="T22" fmla="*/ 207 w 225"/>
              <a:gd name="T23" fmla="*/ 132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150">
                <a:moveTo>
                  <a:pt x="225" y="13"/>
                </a:moveTo>
                <a:cubicBezTo>
                  <a:pt x="225" y="4"/>
                  <a:pt x="221" y="0"/>
                  <a:pt x="212" y="0"/>
                </a:cubicBezTo>
                <a:cubicBezTo>
                  <a:pt x="13" y="0"/>
                  <a:pt x="13" y="0"/>
                  <a:pt x="13" y="0"/>
                </a:cubicBezTo>
                <a:cubicBezTo>
                  <a:pt x="4" y="0"/>
                  <a:pt x="0" y="4"/>
                  <a:pt x="0" y="13"/>
                </a:cubicBezTo>
                <a:cubicBezTo>
                  <a:pt x="0" y="150"/>
                  <a:pt x="0" y="150"/>
                  <a:pt x="0" y="150"/>
                </a:cubicBezTo>
                <a:cubicBezTo>
                  <a:pt x="225" y="150"/>
                  <a:pt x="225" y="150"/>
                  <a:pt x="225" y="150"/>
                </a:cubicBezTo>
                <a:lnTo>
                  <a:pt x="225" y="13"/>
                </a:lnTo>
                <a:close/>
                <a:moveTo>
                  <a:pt x="207" y="132"/>
                </a:moveTo>
                <a:cubicBezTo>
                  <a:pt x="18" y="132"/>
                  <a:pt x="18" y="132"/>
                  <a:pt x="18" y="132"/>
                </a:cubicBezTo>
                <a:cubicBezTo>
                  <a:pt x="18" y="19"/>
                  <a:pt x="18" y="19"/>
                  <a:pt x="18" y="19"/>
                </a:cubicBezTo>
                <a:cubicBezTo>
                  <a:pt x="207" y="19"/>
                  <a:pt x="207" y="19"/>
                  <a:pt x="207" y="19"/>
                </a:cubicBezTo>
                <a:lnTo>
                  <a:pt x="207" y="13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820"/>
          <p:cNvSpPr>
            <a:spLocks noEditPoints="1"/>
          </p:cNvSpPr>
          <p:nvPr/>
        </p:nvSpPr>
        <p:spPr bwMode="auto">
          <a:xfrm>
            <a:off x="7227571" y="3149599"/>
            <a:ext cx="331788" cy="38100"/>
          </a:xfrm>
          <a:custGeom>
            <a:avLst/>
            <a:gdLst>
              <a:gd name="T0" fmla="*/ 187 w 209"/>
              <a:gd name="T1" fmla="*/ 0 h 24"/>
              <a:gd name="T2" fmla="*/ 23 w 209"/>
              <a:gd name="T3" fmla="*/ 0 h 24"/>
              <a:gd name="T4" fmla="*/ 0 w 209"/>
              <a:gd name="T5" fmla="*/ 24 h 24"/>
              <a:gd name="T6" fmla="*/ 209 w 209"/>
              <a:gd name="T7" fmla="*/ 24 h 24"/>
              <a:gd name="T8" fmla="*/ 187 w 209"/>
              <a:gd name="T9" fmla="*/ 0 h 24"/>
              <a:gd name="T10" fmla="*/ 80 w 209"/>
              <a:gd name="T11" fmla="*/ 17 h 24"/>
              <a:gd name="T12" fmla="*/ 89 w 209"/>
              <a:gd name="T13" fmla="*/ 8 h 24"/>
              <a:gd name="T14" fmla="*/ 121 w 209"/>
              <a:gd name="T15" fmla="*/ 8 h 24"/>
              <a:gd name="T16" fmla="*/ 129 w 209"/>
              <a:gd name="T17" fmla="*/ 17 h 24"/>
              <a:gd name="T18" fmla="*/ 80 w 209"/>
              <a:gd name="T19"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24">
                <a:moveTo>
                  <a:pt x="187" y="0"/>
                </a:moveTo>
                <a:lnTo>
                  <a:pt x="23" y="0"/>
                </a:lnTo>
                <a:lnTo>
                  <a:pt x="0" y="24"/>
                </a:lnTo>
                <a:lnTo>
                  <a:pt x="209" y="24"/>
                </a:lnTo>
                <a:lnTo>
                  <a:pt x="187" y="0"/>
                </a:lnTo>
                <a:close/>
                <a:moveTo>
                  <a:pt x="80" y="17"/>
                </a:moveTo>
                <a:lnTo>
                  <a:pt x="89" y="8"/>
                </a:lnTo>
                <a:lnTo>
                  <a:pt x="121" y="8"/>
                </a:lnTo>
                <a:lnTo>
                  <a:pt x="129" y="17"/>
                </a:lnTo>
                <a:lnTo>
                  <a:pt x="80" y="1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821"/>
          <p:cNvSpPr>
            <a:spLocks/>
          </p:cNvSpPr>
          <p:nvPr/>
        </p:nvSpPr>
        <p:spPr bwMode="auto">
          <a:xfrm>
            <a:off x="7227571" y="3201987"/>
            <a:ext cx="331788" cy="12700"/>
          </a:xfrm>
          <a:custGeom>
            <a:avLst/>
            <a:gdLst>
              <a:gd name="T0" fmla="*/ 9 w 286"/>
              <a:gd name="T1" fmla="*/ 12 h 12"/>
              <a:gd name="T2" fmla="*/ 277 w 286"/>
              <a:gd name="T3" fmla="*/ 12 h 12"/>
              <a:gd name="T4" fmla="*/ 286 w 286"/>
              <a:gd name="T5" fmla="*/ 0 h 12"/>
              <a:gd name="T6" fmla="*/ 0 w 286"/>
              <a:gd name="T7" fmla="*/ 0 h 12"/>
              <a:gd name="T8" fmla="*/ 9 w 286"/>
              <a:gd name="T9" fmla="*/ 12 h 12"/>
            </a:gdLst>
            <a:ahLst/>
            <a:cxnLst>
              <a:cxn ang="0">
                <a:pos x="T0" y="T1"/>
              </a:cxn>
              <a:cxn ang="0">
                <a:pos x="T2" y="T3"/>
              </a:cxn>
              <a:cxn ang="0">
                <a:pos x="T4" y="T5"/>
              </a:cxn>
              <a:cxn ang="0">
                <a:pos x="T6" y="T7"/>
              </a:cxn>
              <a:cxn ang="0">
                <a:pos x="T8" y="T9"/>
              </a:cxn>
            </a:cxnLst>
            <a:rect l="0" t="0" r="r" b="b"/>
            <a:pathLst>
              <a:path w="286" h="12">
                <a:moveTo>
                  <a:pt x="9" y="12"/>
                </a:moveTo>
                <a:cubicBezTo>
                  <a:pt x="20" y="12"/>
                  <a:pt x="269" y="12"/>
                  <a:pt x="277" y="12"/>
                </a:cubicBezTo>
                <a:cubicBezTo>
                  <a:pt x="286" y="12"/>
                  <a:pt x="286" y="0"/>
                  <a:pt x="286" y="0"/>
                </a:cubicBezTo>
                <a:cubicBezTo>
                  <a:pt x="0" y="0"/>
                  <a:pt x="0" y="0"/>
                  <a:pt x="0" y="0"/>
                </a:cubicBezTo>
                <a:cubicBezTo>
                  <a:pt x="0" y="0"/>
                  <a:pt x="0" y="12"/>
                  <a:pt x="9" y="1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829"/>
          <p:cNvSpPr>
            <a:spLocks noEditPoints="1"/>
          </p:cNvSpPr>
          <p:nvPr/>
        </p:nvSpPr>
        <p:spPr bwMode="auto">
          <a:xfrm>
            <a:off x="3244534" y="6262687"/>
            <a:ext cx="279400" cy="333375"/>
          </a:xfrm>
          <a:custGeom>
            <a:avLst/>
            <a:gdLst>
              <a:gd name="T0" fmla="*/ 241 w 241"/>
              <a:gd name="T1" fmla="*/ 30 h 288"/>
              <a:gd name="T2" fmla="*/ 129 w 241"/>
              <a:gd name="T3" fmla="*/ 30 h 288"/>
              <a:gd name="T4" fmla="*/ 129 w 241"/>
              <a:gd name="T5" fmla="*/ 10 h 288"/>
              <a:gd name="T6" fmla="*/ 119 w 241"/>
              <a:gd name="T7" fmla="*/ 0 h 288"/>
              <a:gd name="T8" fmla="*/ 109 w 241"/>
              <a:gd name="T9" fmla="*/ 10 h 288"/>
              <a:gd name="T10" fmla="*/ 109 w 241"/>
              <a:gd name="T11" fmla="*/ 30 h 288"/>
              <a:gd name="T12" fmla="*/ 0 w 241"/>
              <a:gd name="T13" fmla="*/ 30 h 288"/>
              <a:gd name="T14" fmla="*/ 0 w 241"/>
              <a:gd name="T15" fmla="*/ 196 h 288"/>
              <a:gd name="T16" fmla="*/ 75 w 241"/>
              <a:gd name="T17" fmla="*/ 196 h 288"/>
              <a:gd name="T18" fmla="*/ 45 w 241"/>
              <a:gd name="T19" fmla="*/ 272 h 288"/>
              <a:gd name="T20" fmla="*/ 52 w 241"/>
              <a:gd name="T21" fmla="*/ 288 h 288"/>
              <a:gd name="T22" fmla="*/ 56 w 241"/>
              <a:gd name="T23" fmla="*/ 288 h 288"/>
              <a:gd name="T24" fmla="*/ 67 w 241"/>
              <a:gd name="T25" fmla="*/ 281 h 288"/>
              <a:gd name="T26" fmla="*/ 100 w 241"/>
              <a:gd name="T27" fmla="*/ 196 h 288"/>
              <a:gd name="T28" fmla="*/ 138 w 241"/>
              <a:gd name="T29" fmla="*/ 196 h 288"/>
              <a:gd name="T30" fmla="*/ 171 w 241"/>
              <a:gd name="T31" fmla="*/ 281 h 288"/>
              <a:gd name="T32" fmla="*/ 182 w 241"/>
              <a:gd name="T33" fmla="*/ 288 h 288"/>
              <a:gd name="T34" fmla="*/ 186 w 241"/>
              <a:gd name="T35" fmla="*/ 288 h 288"/>
              <a:gd name="T36" fmla="*/ 193 w 241"/>
              <a:gd name="T37" fmla="*/ 272 h 288"/>
              <a:gd name="T38" fmla="*/ 164 w 241"/>
              <a:gd name="T39" fmla="*/ 196 h 288"/>
              <a:gd name="T40" fmla="*/ 241 w 241"/>
              <a:gd name="T41" fmla="*/ 196 h 288"/>
              <a:gd name="T42" fmla="*/ 241 w 241"/>
              <a:gd name="T43" fmla="*/ 30 h 288"/>
              <a:gd name="T44" fmla="*/ 218 w 241"/>
              <a:gd name="T45" fmla="*/ 172 h 288"/>
              <a:gd name="T46" fmla="*/ 23 w 241"/>
              <a:gd name="T47" fmla="*/ 172 h 288"/>
              <a:gd name="T48" fmla="*/ 23 w 241"/>
              <a:gd name="T49" fmla="*/ 53 h 288"/>
              <a:gd name="T50" fmla="*/ 218 w 241"/>
              <a:gd name="T51" fmla="*/ 53 h 288"/>
              <a:gd name="T52" fmla="*/ 218 w 241"/>
              <a:gd name="T53" fmla="*/ 1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1" h="288">
                <a:moveTo>
                  <a:pt x="241" y="30"/>
                </a:moveTo>
                <a:cubicBezTo>
                  <a:pt x="129" y="30"/>
                  <a:pt x="129" y="30"/>
                  <a:pt x="129" y="30"/>
                </a:cubicBezTo>
                <a:cubicBezTo>
                  <a:pt x="129" y="10"/>
                  <a:pt x="129" y="10"/>
                  <a:pt x="129" y="10"/>
                </a:cubicBezTo>
                <a:cubicBezTo>
                  <a:pt x="129" y="5"/>
                  <a:pt x="125" y="0"/>
                  <a:pt x="119" y="0"/>
                </a:cubicBezTo>
                <a:cubicBezTo>
                  <a:pt x="114" y="0"/>
                  <a:pt x="109" y="5"/>
                  <a:pt x="109" y="10"/>
                </a:cubicBezTo>
                <a:cubicBezTo>
                  <a:pt x="109" y="30"/>
                  <a:pt x="109" y="30"/>
                  <a:pt x="109" y="30"/>
                </a:cubicBezTo>
                <a:cubicBezTo>
                  <a:pt x="0" y="30"/>
                  <a:pt x="0" y="30"/>
                  <a:pt x="0" y="30"/>
                </a:cubicBezTo>
                <a:cubicBezTo>
                  <a:pt x="0" y="196"/>
                  <a:pt x="0" y="196"/>
                  <a:pt x="0" y="196"/>
                </a:cubicBezTo>
                <a:cubicBezTo>
                  <a:pt x="75" y="196"/>
                  <a:pt x="75" y="196"/>
                  <a:pt x="75" y="196"/>
                </a:cubicBezTo>
                <a:cubicBezTo>
                  <a:pt x="45" y="272"/>
                  <a:pt x="45" y="272"/>
                  <a:pt x="45" y="272"/>
                </a:cubicBezTo>
                <a:cubicBezTo>
                  <a:pt x="43" y="278"/>
                  <a:pt x="46" y="285"/>
                  <a:pt x="52" y="288"/>
                </a:cubicBezTo>
                <a:cubicBezTo>
                  <a:pt x="53" y="288"/>
                  <a:pt x="55" y="288"/>
                  <a:pt x="56" y="288"/>
                </a:cubicBezTo>
                <a:cubicBezTo>
                  <a:pt x="61" y="288"/>
                  <a:pt x="65" y="286"/>
                  <a:pt x="67" y="281"/>
                </a:cubicBezTo>
                <a:cubicBezTo>
                  <a:pt x="100" y="196"/>
                  <a:pt x="100" y="196"/>
                  <a:pt x="100" y="196"/>
                </a:cubicBezTo>
                <a:cubicBezTo>
                  <a:pt x="138" y="196"/>
                  <a:pt x="138" y="196"/>
                  <a:pt x="138" y="196"/>
                </a:cubicBezTo>
                <a:cubicBezTo>
                  <a:pt x="171" y="281"/>
                  <a:pt x="171" y="281"/>
                  <a:pt x="171" y="281"/>
                </a:cubicBezTo>
                <a:cubicBezTo>
                  <a:pt x="173" y="286"/>
                  <a:pt x="177" y="288"/>
                  <a:pt x="182" y="288"/>
                </a:cubicBezTo>
                <a:cubicBezTo>
                  <a:pt x="184" y="288"/>
                  <a:pt x="185" y="288"/>
                  <a:pt x="186" y="288"/>
                </a:cubicBezTo>
                <a:cubicBezTo>
                  <a:pt x="193" y="285"/>
                  <a:pt x="196" y="278"/>
                  <a:pt x="193" y="272"/>
                </a:cubicBezTo>
                <a:cubicBezTo>
                  <a:pt x="164" y="196"/>
                  <a:pt x="164" y="196"/>
                  <a:pt x="164" y="196"/>
                </a:cubicBezTo>
                <a:cubicBezTo>
                  <a:pt x="241" y="196"/>
                  <a:pt x="241" y="196"/>
                  <a:pt x="241" y="196"/>
                </a:cubicBezTo>
                <a:lnTo>
                  <a:pt x="241" y="30"/>
                </a:lnTo>
                <a:close/>
                <a:moveTo>
                  <a:pt x="218" y="172"/>
                </a:moveTo>
                <a:cubicBezTo>
                  <a:pt x="23" y="172"/>
                  <a:pt x="23" y="172"/>
                  <a:pt x="23" y="172"/>
                </a:cubicBezTo>
                <a:cubicBezTo>
                  <a:pt x="23" y="53"/>
                  <a:pt x="23" y="53"/>
                  <a:pt x="23" y="53"/>
                </a:cubicBezTo>
                <a:cubicBezTo>
                  <a:pt x="218" y="53"/>
                  <a:pt x="218" y="53"/>
                  <a:pt x="218" y="53"/>
                </a:cubicBezTo>
                <a:lnTo>
                  <a:pt x="218" y="17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830"/>
          <p:cNvSpPr>
            <a:spLocks/>
          </p:cNvSpPr>
          <p:nvPr/>
        </p:nvSpPr>
        <p:spPr bwMode="auto">
          <a:xfrm>
            <a:off x="3290571" y="6345237"/>
            <a:ext cx="184150" cy="96838"/>
          </a:xfrm>
          <a:custGeom>
            <a:avLst/>
            <a:gdLst>
              <a:gd name="T0" fmla="*/ 6 w 116"/>
              <a:gd name="T1" fmla="*/ 61 h 61"/>
              <a:gd name="T2" fmla="*/ 46 w 116"/>
              <a:gd name="T3" fmla="*/ 34 h 61"/>
              <a:gd name="T4" fmla="*/ 55 w 116"/>
              <a:gd name="T5" fmla="*/ 48 h 61"/>
              <a:gd name="T6" fmla="*/ 98 w 116"/>
              <a:gd name="T7" fmla="*/ 20 h 61"/>
              <a:gd name="T8" fmla="*/ 104 w 116"/>
              <a:gd name="T9" fmla="*/ 28 h 61"/>
              <a:gd name="T10" fmla="*/ 116 w 116"/>
              <a:gd name="T11" fmla="*/ 0 h 61"/>
              <a:gd name="T12" fmla="*/ 85 w 116"/>
              <a:gd name="T13" fmla="*/ 2 h 61"/>
              <a:gd name="T14" fmla="*/ 92 w 116"/>
              <a:gd name="T15" fmla="*/ 10 h 61"/>
              <a:gd name="T16" fmla="*/ 58 w 116"/>
              <a:gd name="T17" fmla="*/ 33 h 61"/>
              <a:gd name="T18" fmla="*/ 49 w 116"/>
              <a:gd name="T19" fmla="*/ 18 h 61"/>
              <a:gd name="T20" fmla="*/ 0 w 116"/>
              <a:gd name="T21" fmla="*/ 51 h 61"/>
              <a:gd name="T22" fmla="*/ 6 w 116"/>
              <a:gd name="T23" fmla="*/ 61 h 61"/>
              <a:gd name="T24" fmla="*/ 6 w 116"/>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61">
                <a:moveTo>
                  <a:pt x="6" y="61"/>
                </a:moveTo>
                <a:lnTo>
                  <a:pt x="46" y="34"/>
                </a:lnTo>
                <a:lnTo>
                  <a:pt x="55" y="48"/>
                </a:lnTo>
                <a:lnTo>
                  <a:pt x="98" y="20"/>
                </a:lnTo>
                <a:lnTo>
                  <a:pt x="104" y="28"/>
                </a:lnTo>
                <a:lnTo>
                  <a:pt x="116" y="0"/>
                </a:lnTo>
                <a:lnTo>
                  <a:pt x="85" y="2"/>
                </a:lnTo>
                <a:lnTo>
                  <a:pt x="92" y="10"/>
                </a:lnTo>
                <a:lnTo>
                  <a:pt x="58" y="33"/>
                </a:lnTo>
                <a:lnTo>
                  <a:pt x="49" y="18"/>
                </a:lnTo>
                <a:lnTo>
                  <a:pt x="0" y="51"/>
                </a:lnTo>
                <a:lnTo>
                  <a:pt x="6" y="61"/>
                </a:lnTo>
                <a:lnTo>
                  <a:pt x="6" y="6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852"/>
          <p:cNvSpPr>
            <a:spLocks noEditPoints="1"/>
          </p:cNvSpPr>
          <p:nvPr/>
        </p:nvSpPr>
        <p:spPr bwMode="auto">
          <a:xfrm>
            <a:off x="8562659" y="3590924"/>
            <a:ext cx="333375" cy="333375"/>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34 w 288"/>
              <a:gd name="T11" fmla="*/ 244 h 288"/>
              <a:gd name="T12" fmla="*/ 107 w 288"/>
              <a:gd name="T13" fmla="*/ 174 h 288"/>
              <a:gd name="T14" fmla="*/ 136 w 288"/>
              <a:gd name="T15" fmla="*/ 174 h 288"/>
              <a:gd name="T16" fmla="*/ 150 w 288"/>
              <a:gd name="T17" fmla="*/ 132 h 288"/>
              <a:gd name="T18" fmla="*/ 90 w 288"/>
              <a:gd name="T19" fmla="*/ 133 h 288"/>
              <a:gd name="T20" fmla="*/ 90 w 288"/>
              <a:gd name="T21" fmla="*/ 132 h 288"/>
              <a:gd name="T22" fmla="*/ 90 w 288"/>
              <a:gd name="T23" fmla="*/ 132 h 288"/>
              <a:gd name="T24" fmla="*/ 90 w 288"/>
              <a:gd name="T25" fmla="*/ 132 h 288"/>
              <a:gd name="T26" fmla="*/ 121 w 288"/>
              <a:gd name="T27" fmla="*/ 44 h 288"/>
              <a:gd name="T28" fmla="*/ 155 w 288"/>
              <a:gd name="T29" fmla="*/ 44 h 288"/>
              <a:gd name="T30" fmla="*/ 133 w 288"/>
              <a:gd name="T31" fmla="*/ 109 h 288"/>
              <a:gd name="T32" fmla="*/ 193 w 288"/>
              <a:gd name="T33" fmla="*/ 109 h 288"/>
              <a:gd name="T34" fmla="*/ 193 w 288"/>
              <a:gd name="T35" fmla="*/ 109 h 288"/>
              <a:gd name="T36" fmla="*/ 193 w 288"/>
              <a:gd name="T37" fmla="*/ 109 h 288"/>
              <a:gd name="T38" fmla="*/ 193 w 288"/>
              <a:gd name="T39" fmla="*/ 109 h 288"/>
              <a:gd name="T40" fmla="*/ 170 w 288"/>
              <a:gd name="T41" fmla="*/ 174 h 288"/>
              <a:gd name="T42" fmla="*/ 200 w 288"/>
              <a:gd name="T43" fmla="*/ 174 h 288"/>
              <a:gd name="T44" fmla="*/ 134 w 288"/>
              <a:gd name="T45" fmla="*/ 2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8" h="288">
                <a:moveTo>
                  <a:pt x="144" y="0"/>
                </a:moveTo>
                <a:cubicBezTo>
                  <a:pt x="64" y="0"/>
                  <a:pt x="0" y="64"/>
                  <a:pt x="0" y="144"/>
                </a:cubicBezTo>
                <a:cubicBezTo>
                  <a:pt x="0" y="223"/>
                  <a:pt x="64" y="288"/>
                  <a:pt x="144" y="288"/>
                </a:cubicBezTo>
                <a:cubicBezTo>
                  <a:pt x="223" y="288"/>
                  <a:pt x="288" y="223"/>
                  <a:pt x="288" y="144"/>
                </a:cubicBezTo>
                <a:cubicBezTo>
                  <a:pt x="288" y="64"/>
                  <a:pt x="223" y="0"/>
                  <a:pt x="144" y="0"/>
                </a:cubicBezTo>
                <a:close/>
                <a:moveTo>
                  <a:pt x="134" y="244"/>
                </a:moveTo>
                <a:cubicBezTo>
                  <a:pt x="107" y="174"/>
                  <a:pt x="107" y="174"/>
                  <a:pt x="107" y="174"/>
                </a:cubicBezTo>
                <a:cubicBezTo>
                  <a:pt x="136" y="174"/>
                  <a:pt x="136" y="174"/>
                  <a:pt x="136" y="174"/>
                </a:cubicBezTo>
                <a:cubicBezTo>
                  <a:pt x="142" y="153"/>
                  <a:pt x="150" y="133"/>
                  <a:pt x="150" y="132"/>
                </a:cubicBezTo>
                <a:cubicBezTo>
                  <a:pt x="90" y="133"/>
                  <a:pt x="90" y="133"/>
                  <a:pt x="90" y="133"/>
                </a:cubicBezTo>
                <a:cubicBezTo>
                  <a:pt x="90" y="132"/>
                  <a:pt x="90" y="132"/>
                  <a:pt x="90" y="132"/>
                </a:cubicBezTo>
                <a:cubicBezTo>
                  <a:pt x="90" y="132"/>
                  <a:pt x="90" y="132"/>
                  <a:pt x="90" y="132"/>
                </a:cubicBezTo>
                <a:cubicBezTo>
                  <a:pt x="90" y="132"/>
                  <a:pt x="90" y="132"/>
                  <a:pt x="90" y="132"/>
                </a:cubicBezTo>
                <a:cubicBezTo>
                  <a:pt x="121" y="44"/>
                  <a:pt x="121" y="44"/>
                  <a:pt x="121" y="44"/>
                </a:cubicBezTo>
                <a:cubicBezTo>
                  <a:pt x="155" y="44"/>
                  <a:pt x="155" y="44"/>
                  <a:pt x="155" y="44"/>
                </a:cubicBezTo>
                <a:cubicBezTo>
                  <a:pt x="148" y="69"/>
                  <a:pt x="133" y="108"/>
                  <a:pt x="133" y="109"/>
                </a:cubicBezTo>
                <a:cubicBezTo>
                  <a:pt x="193" y="109"/>
                  <a:pt x="193" y="109"/>
                  <a:pt x="193" y="109"/>
                </a:cubicBezTo>
                <a:cubicBezTo>
                  <a:pt x="193" y="109"/>
                  <a:pt x="193" y="109"/>
                  <a:pt x="193" y="109"/>
                </a:cubicBezTo>
                <a:cubicBezTo>
                  <a:pt x="193" y="109"/>
                  <a:pt x="193" y="109"/>
                  <a:pt x="193" y="109"/>
                </a:cubicBezTo>
                <a:cubicBezTo>
                  <a:pt x="193" y="109"/>
                  <a:pt x="193" y="109"/>
                  <a:pt x="193" y="109"/>
                </a:cubicBezTo>
                <a:cubicBezTo>
                  <a:pt x="170" y="174"/>
                  <a:pt x="170" y="174"/>
                  <a:pt x="170" y="174"/>
                </a:cubicBezTo>
                <a:cubicBezTo>
                  <a:pt x="200" y="174"/>
                  <a:pt x="200" y="174"/>
                  <a:pt x="200" y="174"/>
                </a:cubicBezTo>
                <a:lnTo>
                  <a:pt x="134" y="24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856"/>
          <p:cNvSpPr>
            <a:spLocks/>
          </p:cNvSpPr>
          <p:nvPr/>
        </p:nvSpPr>
        <p:spPr bwMode="auto">
          <a:xfrm>
            <a:off x="3379471" y="4259261"/>
            <a:ext cx="169863" cy="320675"/>
          </a:xfrm>
          <a:custGeom>
            <a:avLst/>
            <a:gdLst>
              <a:gd name="T0" fmla="*/ 0 w 107"/>
              <a:gd name="T1" fmla="*/ 111 h 202"/>
              <a:gd name="T2" fmla="*/ 27 w 107"/>
              <a:gd name="T3" fmla="*/ 202 h 202"/>
              <a:gd name="T4" fmla="*/ 107 w 107"/>
              <a:gd name="T5" fmla="*/ 0 h 202"/>
              <a:gd name="T6" fmla="*/ 0 w 107"/>
              <a:gd name="T7" fmla="*/ 111 h 202"/>
            </a:gdLst>
            <a:ahLst/>
            <a:cxnLst>
              <a:cxn ang="0">
                <a:pos x="T0" y="T1"/>
              </a:cxn>
              <a:cxn ang="0">
                <a:pos x="T2" y="T3"/>
              </a:cxn>
              <a:cxn ang="0">
                <a:pos x="T4" y="T5"/>
              </a:cxn>
              <a:cxn ang="0">
                <a:pos x="T6" y="T7"/>
              </a:cxn>
            </a:cxnLst>
            <a:rect l="0" t="0" r="r" b="b"/>
            <a:pathLst>
              <a:path w="107" h="202">
                <a:moveTo>
                  <a:pt x="0" y="111"/>
                </a:moveTo>
                <a:lnTo>
                  <a:pt x="27" y="202"/>
                </a:lnTo>
                <a:lnTo>
                  <a:pt x="107" y="0"/>
                </a:lnTo>
                <a:lnTo>
                  <a:pt x="0" y="11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857"/>
          <p:cNvSpPr>
            <a:spLocks/>
          </p:cNvSpPr>
          <p:nvPr/>
        </p:nvSpPr>
        <p:spPr bwMode="auto">
          <a:xfrm>
            <a:off x="3319146" y="4448174"/>
            <a:ext cx="90488" cy="142875"/>
          </a:xfrm>
          <a:custGeom>
            <a:avLst/>
            <a:gdLst>
              <a:gd name="T0" fmla="*/ 0 w 57"/>
              <a:gd name="T1" fmla="*/ 31 h 90"/>
              <a:gd name="T2" fmla="*/ 20 w 57"/>
              <a:gd name="T3" fmla="*/ 90 h 90"/>
              <a:gd name="T4" fmla="*/ 57 w 57"/>
              <a:gd name="T5" fmla="*/ 90 h 90"/>
              <a:gd name="T6" fmla="*/ 30 w 57"/>
              <a:gd name="T7" fmla="*/ 0 h 90"/>
              <a:gd name="T8" fmla="*/ 0 w 57"/>
              <a:gd name="T9" fmla="*/ 31 h 90"/>
            </a:gdLst>
            <a:ahLst/>
            <a:cxnLst>
              <a:cxn ang="0">
                <a:pos x="T0" y="T1"/>
              </a:cxn>
              <a:cxn ang="0">
                <a:pos x="T2" y="T3"/>
              </a:cxn>
              <a:cxn ang="0">
                <a:pos x="T4" y="T5"/>
              </a:cxn>
              <a:cxn ang="0">
                <a:pos x="T6" y="T7"/>
              </a:cxn>
              <a:cxn ang="0">
                <a:pos x="T8" y="T9"/>
              </a:cxn>
            </a:cxnLst>
            <a:rect l="0" t="0" r="r" b="b"/>
            <a:pathLst>
              <a:path w="57" h="90">
                <a:moveTo>
                  <a:pt x="0" y="31"/>
                </a:moveTo>
                <a:lnTo>
                  <a:pt x="20" y="90"/>
                </a:lnTo>
                <a:lnTo>
                  <a:pt x="57" y="90"/>
                </a:lnTo>
                <a:lnTo>
                  <a:pt x="30" y="0"/>
                </a:lnTo>
                <a:lnTo>
                  <a:pt x="0" y="3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858"/>
          <p:cNvSpPr>
            <a:spLocks/>
          </p:cNvSpPr>
          <p:nvPr/>
        </p:nvSpPr>
        <p:spPr bwMode="auto">
          <a:xfrm>
            <a:off x="3228658" y="4257674"/>
            <a:ext cx="319088" cy="171450"/>
          </a:xfrm>
          <a:custGeom>
            <a:avLst/>
            <a:gdLst>
              <a:gd name="T0" fmla="*/ 201 w 201"/>
              <a:gd name="T1" fmla="*/ 0 h 108"/>
              <a:gd name="T2" fmla="*/ 0 w 201"/>
              <a:gd name="T3" fmla="*/ 81 h 108"/>
              <a:gd name="T4" fmla="*/ 91 w 201"/>
              <a:gd name="T5" fmla="*/ 108 h 108"/>
              <a:gd name="T6" fmla="*/ 201 w 201"/>
              <a:gd name="T7" fmla="*/ 0 h 108"/>
            </a:gdLst>
            <a:ahLst/>
            <a:cxnLst>
              <a:cxn ang="0">
                <a:pos x="T0" y="T1"/>
              </a:cxn>
              <a:cxn ang="0">
                <a:pos x="T2" y="T3"/>
              </a:cxn>
              <a:cxn ang="0">
                <a:pos x="T4" y="T5"/>
              </a:cxn>
              <a:cxn ang="0">
                <a:pos x="T6" y="T7"/>
              </a:cxn>
            </a:cxnLst>
            <a:rect l="0" t="0" r="r" b="b"/>
            <a:pathLst>
              <a:path w="201" h="108">
                <a:moveTo>
                  <a:pt x="201" y="0"/>
                </a:moveTo>
                <a:lnTo>
                  <a:pt x="0" y="81"/>
                </a:lnTo>
                <a:lnTo>
                  <a:pt x="91" y="108"/>
                </a:lnTo>
                <a:lnTo>
                  <a:pt x="20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859"/>
          <p:cNvSpPr>
            <a:spLocks/>
          </p:cNvSpPr>
          <p:nvPr/>
        </p:nvSpPr>
        <p:spPr bwMode="auto">
          <a:xfrm>
            <a:off x="3217546" y="4398961"/>
            <a:ext cx="142875" cy="90488"/>
          </a:xfrm>
          <a:custGeom>
            <a:avLst/>
            <a:gdLst>
              <a:gd name="T0" fmla="*/ 90 w 90"/>
              <a:gd name="T1" fmla="*/ 27 h 57"/>
              <a:gd name="T2" fmla="*/ 0 w 90"/>
              <a:gd name="T3" fmla="*/ 0 h 57"/>
              <a:gd name="T4" fmla="*/ 0 w 90"/>
              <a:gd name="T5" fmla="*/ 37 h 57"/>
              <a:gd name="T6" fmla="*/ 59 w 90"/>
              <a:gd name="T7" fmla="*/ 57 h 57"/>
              <a:gd name="T8" fmla="*/ 90 w 90"/>
              <a:gd name="T9" fmla="*/ 27 h 57"/>
            </a:gdLst>
            <a:ahLst/>
            <a:cxnLst>
              <a:cxn ang="0">
                <a:pos x="T0" y="T1"/>
              </a:cxn>
              <a:cxn ang="0">
                <a:pos x="T2" y="T3"/>
              </a:cxn>
              <a:cxn ang="0">
                <a:pos x="T4" y="T5"/>
              </a:cxn>
              <a:cxn ang="0">
                <a:pos x="T6" y="T7"/>
              </a:cxn>
              <a:cxn ang="0">
                <a:pos x="T8" y="T9"/>
              </a:cxn>
            </a:cxnLst>
            <a:rect l="0" t="0" r="r" b="b"/>
            <a:pathLst>
              <a:path w="90" h="57">
                <a:moveTo>
                  <a:pt x="90" y="27"/>
                </a:moveTo>
                <a:lnTo>
                  <a:pt x="0" y="0"/>
                </a:lnTo>
                <a:lnTo>
                  <a:pt x="0" y="37"/>
                </a:lnTo>
                <a:lnTo>
                  <a:pt x="59" y="57"/>
                </a:lnTo>
                <a:lnTo>
                  <a:pt x="90" y="2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860"/>
          <p:cNvSpPr>
            <a:spLocks/>
          </p:cNvSpPr>
          <p:nvPr/>
        </p:nvSpPr>
        <p:spPr bwMode="auto">
          <a:xfrm>
            <a:off x="3282633" y="4503736"/>
            <a:ext cx="31750" cy="50800"/>
          </a:xfrm>
          <a:custGeom>
            <a:avLst/>
            <a:gdLst>
              <a:gd name="T0" fmla="*/ 0 w 20"/>
              <a:gd name="T1" fmla="*/ 14 h 32"/>
              <a:gd name="T2" fmla="*/ 3 w 20"/>
              <a:gd name="T3" fmla="*/ 32 h 32"/>
              <a:gd name="T4" fmla="*/ 20 w 20"/>
              <a:gd name="T5" fmla="*/ 14 h 32"/>
              <a:gd name="T6" fmla="*/ 15 w 20"/>
              <a:gd name="T7" fmla="*/ 0 h 32"/>
              <a:gd name="T8" fmla="*/ 0 w 20"/>
              <a:gd name="T9" fmla="*/ 14 h 32"/>
            </a:gdLst>
            <a:ahLst/>
            <a:cxnLst>
              <a:cxn ang="0">
                <a:pos x="T0" y="T1"/>
              </a:cxn>
              <a:cxn ang="0">
                <a:pos x="T2" y="T3"/>
              </a:cxn>
              <a:cxn ang="0">
                <a:pos x="T4" y="T5"/>
              </a:cxn>
              <a:cxn ang="0">
                <a:pos x="T6" y="T7"/>
              </a:cxn>
              <a:cxn ang="0">
                <a:pos x="T8" y="T9"/>
              </a:cxn>
            </a:cxnLst>
            <a:rect l="0" t="0" r="r" b="b"/>
            <a:pathLst>
              <a:path w="20" h="32">
                <a:moveTo>
                  <a:pt x="0" y="14"/>
                </a:moveTo>
                <a:lnTo>
                  <a:pt x="3" y="32"/>
                </a:lnTo>
                <a:lnTo>
                  <a:pt x="20" y="14"/>
                </a:lnTo>
                <a:lnTo>
                  <a:pt x="15" y="0"/>
                </a:lnTo>
                <a:lnTo>
                  <a:pt x="0" y="1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863"/>
          <p:cNvSpPr>
            <a:spLocks noEditPoints="1"/>
          </p:cNvSpPr>
          <p:nvPr/>
        </p:nvSpPr>
        <p:spPr bwMode="auto">
          <a:xfrm>
            <a:off x="5220971" y="6275386"/>
            <a:ext cx="333375" cy="296863"/>
          </a:xfrm>
          <a:custGeom>
            <a:avLst/>
            <a:gdLst>
              <a:gd name="T0" fmla="*/ 276 w 288"/>
              <a:gd name="T1" fmla="*/ 133 h 256"/>
              <a:gd name="T2" fmla="*/ 282 w 288"/>
              <a:gd name="T3" fmla="*/ 101 h 256"/>
              <a:gd name="T4" fmla="*/ 200 w 288"/>
              <a:gd name="T5" fmla="*/ 19 h 256"/>
              <a:gd name="T6" fmla="*/ 177 w 288"/>
              <a:gd name="T7" fmla="*/ 23 h 256"/>
              <a:gd name="T8" fmla="*/ 135 w 288"/>
              <a:gd name="T9" fmla="*/ 0 h 256"/>
              <a:gd name="T10" fmla="*/ 85 w 288"/>
              <a:gd name="T11" fmla="*/ 42 h 256"/>
              <a:gd name="T12" fmla="*/ 66 w 288"/>
              <a:gd name="T13" fmla="*/ 36 h 256"/>
              <a:gd name="T14" fmla="*/ 29 w 288"/>
              <a:gd name="T15" fmla="*/ 73 h 256"/>
              <a:gd name="T16" fmla="*/ 30 w 288"/>
              <a:gd name="T17" fmla="*/ 80 h 256"/>
              <a:gd name="T18" fmla="*/ 0 w 288"/>
              <a:gd name="T19" fmla="*/ 135 h 256"/>
              <a:gd name="T20" fmla="*/ 39 w 288"/>
              <a:gd name="T21" fmla="*/ 195 h 256"/>
              <a:gd name="T22" fmla="*/ 37 w 288"/>
              <a:gd name="T23" fmla="*/ 207 h 256"/>
              <a:gd name="T24" fmla="*/ 78 w 288"/>
              <a:gd name="T25" fmla="*/ 247 h 256"/>
              <a:gd name="T26" fmla="*/ 109 w 288"/>
              <a:gd name="T27" fmla="*/ 233 h 256"/>
              <a:gd name="T28" fmla="*/ 159 w 288"/>
              <a:gd name="T29" fmla="*/ 256 h 256"/>
              <a:gd name="T30" fmla="*/ 220 w 288"/>
              <a:gd name="T31" fmla="*/ 215 h 256"/>
              <a:gd name="T32" fmla="*/ 236 w 288"/>
              <a:gd name="T33" fmla="*/ 218 h 256"/>
              <a:gd name="T34" fmla="*/ 288 w 288"/>
              <a:gd name="T35" fmla="*/ 166 h 256"/>
              <a:gd name="T36" fmla="*/ 276 w 288"/>
              <a:gd name="T37" fmla="*/ 133 h 256"/>
              <a:gd name="T38" fmla="*/ 236 w 288"/>
              <a:gd name="T39" fmla="*/ 198 h 256"/>
              <a:gd name="T40" fmla="*/ 226 w 288"/>
              <a:gd name="T41" fmla="*/ 196 h 256"/>
              <a:gd name="T42" fmla="*/ 219 w 288"/>
              <a:gd name="T43" fmla="*/ 194 h 256"/>
              <a:gd name="T44" fmla="*/ 210 w 288"/>
              <a:gd name="T45" fmla="*/ 170 h 256"/>
              <a:gd name="T46" fmla="*/ 199 w 288"/>
              <a:gd name="T47" fmla="*/ 162 h 256"/>
              <a:gd name="T48" fmla="*/ 188 w 288"/>
              <a:gd name="T49" fmla="*/ 167 h 256"/>
              <a:gd name="T50" fmla="*/ 193 w 288"/>
              <a:gd name="T51" fmla="*/ 177 h 256"/>
              <a:gd name="T52" fmla="*/ 198 w 288"/>
              <a:gd name="T53" fmla="*/ 181 h 256"/>
              <a:gd name="T54" fmla="*/ 204 w 288"/>
              <a:gd name="T55" fmla="*/ 201 h 256"/>
              <a:gd name="T56" fmla="*/ 204 w 288"/>
              <a:gd name="T57" fmla="*/ 202 h 256"/>
              <a:gd name="T58" fmla="*/ 201 w 288"/>
              <a:gd name="T59" fmla="*/ 207 h 256"/>
              <a:gd name="T60" fmla="*/ 159 w 288"/>
              <a:gd name="T61" fmla="*/ 236 h 256"/>
              <a:gd name="T62" fmla="*/ 124 w 288"/>
              <a:gd name="T63" fmla="*/ 220 h 256"/>
              <a:gd name="T64" fmla="*/ 108 w 288"/>
              <a:gd name="T65" fmla="*/ 202 h 256"/>
              <a:gd name="T66" fmla="*/ 93 w 288"/>
              <a:gd name="T67" fmla="*/ 220 h 256"/>
              <a:gd name="T68" fmla="*/ 78 w 288"/>
              <a:gd name="T69" fmla="*/ 227 h 256"/>
              <a:gd name="T70" fmla="*/ 57 w 288"/>
              <a:gd name="T71" fmla="*/ 207 h 256"/>
              <a:gd name="T72" fmla="*/ 58 w 288"/>
              <a:gd name="T73" fmla="*/ 201 h 256"/>
              <a:gd name="T74" fmla="*/ 63 w 288"/>
              <a:gd name="T75" fmla="*/ 184 h 256"/>
              <a:gd name="T76" fmla="*/ 47 w 288"/>
              <a:gd name="T77" fmla="*/ 177 h 256"/>
              <a:gd name="T78" fmla="*/ 20 w 288"/>
              <a:gd name="T79" fmla="*/ 135 h 256"/>
              <a:gd name="T80" fmla="*/ 41 w 288"/>
              <a:gd name="T81" fmla="*/ 97 h 256"/>
              <a:gd name="T82" fmla="*/ 52 w 288"/>
              <a:gd name="T83" fmla="*/ 90 h 256"/>
              <a:gd name="T84" fmla="*/ 50 w 288"/>
              <a:gd name="T85" fmla="*/ 77 h 256"/>
              <a:gd name="T86" fmla="*/ 49 w 288"/>
              <a:gd name="T87" fmla="*/ 73 h 256"/>
              <a:gd name="T88" fmla="*/ 66 w 288"/>
              <a:gd name="T89" fmla="*/ 56 h 256"/>
              <a:gd name="T90" fmla="*/ 75 w 288"/>
              <a:gd name="T91" fmla="*/ 59 h 256"/>
              <a:gd name="T92" fmla="*/ 99 w 288"/>
              <a:gd name="T93" fmla="*/ 74 h 256"/>
              <a:gd name="T94" fmla="*/ 105 w 288"/>
              <a:gd name="T95" fmla="*/ 45 h 256"/>
              <a:gd name="T96" fmla="*/ 135 w 288"/>
              <a:gd name="T97" fmla="*/ 20 h 256"/>
              <a:gd name="T98" fmla="*/ 160 w 288"/>
              <a:gd name="T99" fmla="*/ 34 h 256"/>
              <a:gd name="T100" fmla="*/ 169 w 288"/>
              <a:gd name="T101" fmla="*/ 46 h 256"/>
              <a:gd name="T102" fmla="*/ 183 w 288"/>
              <a:gd name="T103" fmla="*/ 42 h 256"/>
              <a:gd name="T104" fmla="*/ 200 w 288"/>
              <a:gd name="T105" fmla="*/ 39 h 256"/>
              <a:gd name="T106" fmla="*/ 262 w 288"/>
              <a:gd name="T107" fmla="*/ 101 h 256"/>
              <a:gd name="T108" fmla="*/ 257 w 288"/>
              <a:gd name="T109" fmla="*/ 125 h 256"/>
              <a:gd name="T110" fmla="*/ 253 w 288"/>
              <a:gd name="T111" fmla="*/ 136 h 256"/>
              <a:gd name="T112" fmla="*/ 261 w 288"/>
              <a:gd name="T113" fmla="*/ 146 h 256"/>
              <a:gd name="T114" fmla="*/ 268 w 288"/>
              <a:gd name="T115" fmla="*/ 166 h 256"/>
              <a:gd name="T116" fmla="*/ 236 w 288"/>
              <a:gd name="T117" fmla="*/ 19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8" h="256">
                <a:moveTo>
                  <a:pt x="276" y="133"/>
                </a:moveTo>
                <a:cubicBezTo>
                  <a:pt x="280" y="123"/>
                  <a:pt x="282" y="112"/>
                  <a:pt x="282" y="101"/>
                </a:cubicBezTo>
                <a:cubicBezTo>
                  <a:pt x="282" y="56"/>
                  <a:pt x="246" y="19"/>
                  <a:pt x="200" y="19"/>
                </a:cubicBezTo>
                <a:cubicBezTo>
                  <a:pt x="192" y="19"/>
                  <a:pt x="185" y="20"/>
                  <a:pt x="177" y="23"/>
                </a:cubicBezTo>
                <a:cubicBezTo>
                  <a:pt x="168" y="9"/>
                  <a:pt x="152" y="0"/>
                  <a:pt x="135" y="0"/>
                </a:cubicBezTo>
                <a:cubicBezTo>
                  <a:pt x="110" y="0"/>
                  <a:pt x="89" y="18"/>
                  <a:pt x="85" y="42"/>
                </a:cubicBezTo>
                <a:cubicBezTo>
                  <a:pt x="79" y="38"/>
                  <a:pt x="73" y="36"/>
                  <a:pt x="66" y="36"/>
                </a:cubicBezTo>
                <a:cubicBezTo>
                  <a:pt x="46" y="36"/>
                  <a:pt x="29" y="53"/>
                  <a:pt x="29" y="73"/>
                </a:cubicBezTo>
                <a:cubicBezTo>
                  <a:pt x="29" y="76"/>
                  <a:pt x="29" y="78"/>
                  <a:pt x="30" y="80"/>
                </a:cubicBezTo>
                <a:cubicBezTo>
                  <a:pt x="12" y="92"/>
                  <a:pt x="0" y="112"/>
                  <a:pt x="0" y="135"/>
                </a:cubicBezTo>
                <a:cubicBezTo>
                  <a:pt x="0" y="162"/>
                  <a:pt x="16" y="184"/>
                  <a:pt x="39" y="195"/>
                </a:cubicBezTo>
                <a:cubicBezTo>
                  <a:pt x="38" y="199"/>
                  <a:pt x="37" y="203"/>
                  <a:pt x="37" y="207"/>
                </a:cubicBezTo>
                <a:cubicBezTo>
                  <a:pt x="37" y="229"/>
                  <a:pt x="55" y="247"/>
                  <a:pt x="78" y="247"/>
                </a:cubicBezTo>
                <a:cubicBezTo>
                  <a:pt x="90" y="247"/>
                  <a:pt x="101" y="242"/>
                  <a:pt x="109" y="233"/>
                </a:cubicBezTo>
                <a:cubicBezTo>
                  <a:pt x="121" y="247"/>
                  <a:pt x="139" y="256"/>
                  <a:pt x="159" y="256"/>
                </a:cubicBezTo>
                <a:cubicBezTo>
                  <a:pt x="186" y="256"/>
                  <a:pt x="210" y="239"/>
                  <a:pt x="220" y="215"/>
                </a:cubicBezTo>
                <a:cubicBezTo>
                  <a:pt x="225" y="217"/>
                  <a:pt x="231" y="218"/>
                  <a:pt x="236" y="218"/>
                </a:cubicBezTo>
                <a:cubicBezTo>
                  <a:pt x="265" y="218"/>
                  <a:pt x="288" y="195"/>
                  <a:pt x="288" y="166"/>
                </a:cubicBezTo>
                <a:cubicBezTo>
                  <a:pt x="288" y="153"/>
                  <a:pt x="284" y="142"/>
                  <a:pt x="276" y="133"/>
                </a:cubicBezTo>
                <a:close/>
                <a:moveTo>
                  <a:pt x="236" y="198"/>
                </a:moveTo>
                <a:cubicBezTo>
                  <a:pt x="233" y="198"/>
                  <a:pt x="230" y="197"/>
                  <a:pt x="226" y="196"/>
                </a:cubicBezTo>
                <a:cubicBezTo>
                  <a:pt x="219" y="194"/>
                  <a:pt x="219" y="194"/>
                  <a:pt x="219" y="194"/>
                </a:cubicBezTo>
                <a:cubicBezTo>
                  <a:pt x="218" y="183"/>
                  <a:pt x="214" y="175"/>
                  <a:pt x="210" y="170"/>
                </a:cubicBezTo>
                <a:cubicBezTo>
                  <a:pt x="205" y="164"/>
                  <a:pt x="200" y="162"/>
                  <a:pt x="199" y="162"/>
                </a:cubicBezTo>
                <a:cubicBezTo>
                  <a:pt x="194" y="160"/>
                  <a:pt x="190" y="163"/>
                  <a:pt x="188" y="167"/>
                </a:cubicBezTo>
                <a:cubicBezTo>
                  <a:pt x="187" y="171"/>
                  <a:pt x="189" y="175"/>
                  <a:pt x="193" y="177"/>
                </a:cubicBezTo>
                <a:cubicBezTo>
                  <a:pt x="194" y="177"/>
                  <a:pt x="196" y="178"/>
                  <a:pt x="198" y="181"/>
                </a:cubicBezTo>
                <a:cubicBezTo>
                  <a:pt x="201" y="184"/>
                  <a:pt x="203" y="190"/>
                  <a:pt x="204" y="201"/>
                </a:cubicBezTo>
                <a:cubicBezTo>
                  <a:pt x="204" y="201"/>
                  <a:pt x="204" y="201"/>
                  <a:pt x="204" y="202"/>
                </a:cubicBezTo>
                <a:cubicBezTo>
                  <a:pt x="201" y="207"/>
                  <a:pt x="201" y="207"/>
                  <a:pt x="201" y="207"/>
                </a:cubicBezTo>
                <a:cubicBezTo>
                  <a:pt x="194" y="225"/>
                  <a:pt x="177" y="236"/>
                  <a:pt x="159" y="236"/>
                </a:cubicBezTo>
                <a:cubicBezTo>
                  <a:pt x="145" y="236"/>
                  <a:pt x="132" y="230"/>
                  <a:pt x="124" y="220"/>
                </a:cubicBezTo>
                <a:cubicBezTo>
                  <a:pt x="108" y="202"/>
                  <a:pt x="108" y="202"/>
                  <a:pt x="108" y="202"/>
                </a:cubicBezTo>
                <a:cubicBezTo>
                  <a:pt x="93" y="220"/>
                  <a:pt x="93" y="220"/>
                  <a:pt x="93" y="220"/>
                </a:cubicBezTo>
                <a:cubicBezTo>
                  <a:pt x="89" y="225"/>
                  <a:pt x="84" y="227"/>
                  <a:pt x="78" y="227"/>
                </a:cubicBezTo>
                <a:cubicBezTo>
                  <a:pt x="66" y="227"/>
                  <a:pt x="57" y="218"/>
                  <a:pt x="57" y="207"/>
                </a:cubicBezTo>
                <a:cubicBezTo>
                  <a:pt x="57" y="205"/>
                  <a:pt x="57" y="203"/>
                  <a:pt x="58" y="201"/>
                </a:cubicBezTo>
                <a:cubicBezTo>
                  <a:pt x="63" y="184"/>
                  <a:pt x="63" y="184"/>
                  <a:pt x="63" y="184"/>
                </a:cubicBezTo>
                <a:cubicBezTo>
                  <a:pt x="47" y="177"/>
                  <a:pt x="47" y="177"/>
                  <a:pt x="47" y="177"/>
                </a:cubicBezTo>
                <a:cubicBezTo>
                  <a:pt x="31" y="169"/>
                  <a:pt x="20" y="153"/>
                  <a:pt x="20" y="135"/>
                </a:cubicBezTo>
                <a:cubicBezTo>
                  <a:pt x="20" y="120"/>
                  <a:pt x="28" y="105"/>
                  <a:pt x="41" y="97"/>
                </a:cubicBezTo>
                <a:cubicBezTo>
                  <a:pt x="52" y="90"/>
                  <a:pt x="52" y="90"/>
                  <a:pt x="52" y="90"/>
                </a:cubicBezTo>
                <a:cubicBezTo>
                  <a:pt x="50" y="77"/>
                  <a:pt x="50" y="77"/>
                  <a:pt x="50" y="77"/>
                </a:cubicBezTo>
                <a:cubicBezTo>
                  <a:pt x="49" y="75"/>
                  <a:pt x="49" y="74"/>
                  <a:pt x="49" y="73"/>
                </a:cubicBezTo>
                <a:cubicBezTo>
                  <a:pt x="49" y="64"/>
                  <a:pt x="57" y="56"/>
                  <a:pt x="66" y="56"/>
                </a:cubicBezTo>
                <a:cubicBezTo>
                  <a:pt x="69" y="56"/>
                  <a:pt x="72" y="57"/>
                  <a:pt x="75" y="59"/>
                </a:cubicBezTo>
                <a:cubicBezTo>
                  <a:pt x="99" y="74"/>
                  <a:pt x="99" y="74"/>
                  <a:pt x="99" y="74"/>
                </a:cubicBezTo>
                <a:cubicBezTo>
                  <a:pt x="105" y="45"/>
                  <a:pt x="105" y="45"/>
                  <a:pt x="105" y="45"/>
                </a:cubicBezTo>
                <a:cubicBezTo>
                  <a:pt x="107" y="30"/>
                  <a:pt x="120" y="20"/>
                  <a:pt x="135" y="20"/>
                </a:cubicBezTo>
                <a:cubicBezTo>
                  <a:pt x="145" y="20"/>
                  <a:pt x="155" y="25"/>
                  <a:pt x="160" y="34"/>
                </a:cubicBezTo>
                <a:cubicBezTo>
                  <a:pt x="169" y="46"/>
                  <a:pt x="169" y="46"/>
                  <a:pt x="169" y="46"/>
                </a:cubicBezTo>
                <a:cubicBezTo>
                  <a:pt x="183" y="42"/>
                  <a:pt x="183" y="42"/>
                  <a:pt x="183" y="42"/>
                </a:cubicBezTo>
                <a:cubicBezTo>
                  <a:pt x="189" y="40"/>
                  <a:pt x="195" y="39"/>
                  <a:pt x="200" y="39"/>
                </a:cubicBezTo>
                <a:cubicBezTo>
                  <a:pt x="235" y="39"/>
                  <a:pt x="262" y="67"/>
                  <a:pt x="262" y="101"/>
                </a:cubicBezTo>
                <a:cubicBezTo>
                  <a:pt x="262" y="109"/>
                  <a:pt x="261" y="117"/>
                  <a:pt x="257" y="125"/>
                </a:cubicBezTo>
                <a:cubicBezTo>
                  <a:pt x="253" y="136"/>
                  <a:pt x="253" y="136"/>
                  <a:pt x="253" y="136"/>
                </a:cubicBezTo>
                <a:cubicBezTo>
                  <a:pt x="261" y="146"/>
                  <a:pt x="261" y="146"/>
                  <a:pt x="261" y="146"/>
                </a:cubicBezTo>
                <a:cubicBezTo>
                  <a:pt x="264" y="150"/>
                  <a:pt x="268" y="157"/>
                  <a:pt x="268" y="166"/>
                </a:cubicBezTo>
                <a:cubicBezTo>
                  <a:pt x="268" y="184"/>
                  <a:pt x="254" y="198"/>
                  <a:pt x="236" y="19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864"/>
          <p:cNvSpPr>
            <a:spLocks/>
          </p:cNvSpPr>
          <p:nvPr/>
        </p:nvSpPr>
        <p:spPr bwMode="auto">
          <a:xfrm>
            <a:off x="5381308" y="6357936"/>
            <a:ext cx="98425" cy="85725"/>
          </a:xfrm>
          <a:custGeom>
            <a:avLst/>
            <a:gdLst>
              <a:gd name="T0" fmla="*/ 76 w 85"/>
              <a:gd name="T1" fmla="*/ 58 h 74"/>
              <a:gd name="T2" fmla="*/ 66 w 85"/>
              <a:gd name="T3" fmla="*/ 58 h 74"/>
              <a:gd name="T4" fmla="*/ 23 w 85"/>
              <a:gd name="T5" fmla="*/ 39 h 74"/>
              <a:gd name="T6" fmla="*/ 16 w 85"/>
              <a:gd name="T7" fmla="*/ 12 h 74"/>
              <a:gd name="T8" fmla="*/ 16 w 85"/>
              <a:gd name="T9" fmla="*/ 9 h 74"/>
              <a:gd name="T10" fmla="*/ 9 w 85"/>
              <a:gd name="T11" fmla="*/ 1 h 74"/>
              <a:gd name="T12" fmla="*/ 0 w 85"/>
              <a:gd name="T13" fmla="*/ 8 h 74"/>
              <a:gd name="T14" fmla="*/ 0 w 85"/>
              <a:gd name="T15" fmla="*/ 8 h 74"/>
              <a:gd name="T16" fmla="*/ 0 w 85"/>
              <a:gd name="T17" fmla="*/ 12 h 74"/>
              <a:gd name="T18" fmla="*/ 10 w 85"/>
              <a:gd name="T19" fmla="*/ 48 h 74"/>
              <a:gd name="T20" fmla="*/ 65 w 85"/>
              <a:gd name="T21" fmla="*/ 74 h 74"/>
              <a:gd name="T22" fmla="*/ 66 w 85"/>
              <a:gd name="T23" fmla="*/ 74 h 74"/>
              <a:gd name="T24" fmla="*/ 78 w 85"/>
              <a:gd name="T25" fmla="*/ 74 h 74"/>
              <a:gd name="T26" fmla="*/ 85 w 85"/>
              <a:gd name="T27" fmla="*/ 65 h 74"/>
              <a:gd name="T28" fmla="*/ 76 w 85"/>
              <a:gd name="T29" fmla="*/ 5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4">
                <a:moveTo>
                  <a:pt x="76" y="58"/>
                </a:moveTo>
                <a:cubicBezTo>
                  <a:pt x="73" y="58"/>
                  <a:pt x="69" y="58"/>
                  <a:pt x="66" y="58"/>
                </a:cubicBezTo>
                <a:cubicBezTo>
                  <a:pt x="41" y="58"/>
                  <a:pt x="30" y="49"/>
                  <a:pt x="23" y="39"/>
                </a:cubicBezTo>
                <a:cubicBezTo>
                  <a:pt x="17" y="29"/>
                  <a:pt x="16" y="17"/>
                  <a:pt x="16" y="12"/>
                </a:cubicBezTo>
                <a:cubicBezTo>
                  <a:pt x="16" y="10"/>
                  <a:pt x="16" y="9"/>
                  <a:pt x="16" y="9"/>
                </a:cubicBezTo>
                <a:cubicBezTo>
                  <a:pt x="16" y="5"/>
                  <a:pt x="13" y="1"/>
                  <a:pt x="9" y="1"/>
                </a:cubicBezTo>
                <a:cubicBezTo>
                  <a:pt x="4" y="0"/>
                  <a:pt x="1" y="4"/>
                  <a:pt x="0" y="8"/>
                </a:cubicBezTo>
                <a:cubicBezTo>
                  <a:pt x="0" y="8"/>
                  <a:pt x="0" y="8"/>
                  <a:pt x="0" y="8"/>
                </a:cubicBezTo>
                <a:cubicBezTo>
                  <a:pt x="0" y="8"/>
                  <a:pt x="0" y="10"/>
                  <a:pt x="0" y="12"/>
                </a:cubicBezTo>
                <a:cubicBezTo>
                  <a:pt x="0" y="18"/>
                  <a:pt x="1" y="33"/>
                  <a:pt x="10" y="48"/>
                </a:cubicBezTo>
                <a:cubicBezTo>
                  <a:pt x="19" y="62"/>
                  <a:pt x="36" y="74"/>
                  <a:pt x="65" y="74"/>
                </a:cubicBezTo>
                <a:cubicBezTo>
                  <a:pt x="65" y="74"/>
                  <a:pt x="66" y="74"/>
                  <a:pt x="66" y="74"/>
                </a:cubicBezTo>
                <a:cubicBezTo>
                  <a:pt x="70" y="74"/>
                  <a:pt x="74" y="74"/>
                  <a:pt x="78" y="74"/>
                </a:cubicBezTo>
                <a:cubicBezTo>
                  <a:pt x="82" y="73"/>
                  <a:pt x="85" y="69"/>
                  <a:pt x="85" y="65"/>
                </a:cubicBezTo>
                <a:cubicBezTo>
                  <a:pt x="85" y="60"/>
                  <a:pt x="81" y="57"/>
                  <a:pt x="76" y="5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7" name="Freeform 865"/>
          <p:cNvSpPr>
            <a:spLocks/>
          </p:cNvSpPr>
          <p:nvPr/>
        </p:nvSpPr>
        <p:spPr bwMode="auto">
          <a:xfrm>
            <a:off x="5311458" y="6386511"/>
            <a:ext cx="53975" cy="95250"/>
          </a:xfrm>
          <a:custGeom>
            <a:avLst/>
            <a:gdLst>
              <a:gd name="T0" fmla="*/ 41 w 46"/>
              <a:gd name="T1" fmla="*/ 62 h 82"/>
              <a:gd name="T2" fmla="*/ 24 w 46"/>
              <a:gd name="T3" fmla="*/ 51 h 82"/>
              <a:gd name="T4" fmla="*/ 27 w 46"/>
              <a:gd name="T5" fmla="*/ 35 h 82"/>
              <a:gd name="T6" fmla="*/ 16 w 46"/>
              <a:gd name="T7" fmla="*/ 4 h 82"/>
              <a:gd name="T8" fmla="*/ 4 w 46"/>
              <a:gd name="T9" fmla="*/ 3 h 82"/>
              <a:gd name="T10" fmla="*/ 3 w 46"/>
              <a:gd name="T11" fmla="*/ 14 h 82"/>
              <a:gd name="T12" fmla="*/ 3 w 46"/>
              <a:gd name="T13" fmla="*/ 14 h 82"/>
              <a:gd name="T14" fmla="*/ 11 w 46"/>
              <a:gd name="T15" fmla="*/ 35 h 82"/>
              <a:gd name="T16" fmla="*/ 3 w 46"/>
              <a:gd name="T17" fmla="*/ 52 h 82"/>
              <a:gd name="T18" fmla="*/ 1 w 46"/>
              <a:gd name="T19" fmla="*/ 60 h 82"/>
              <a:gd name="T20" fmla="*/ 2 w 46"/>
              <a:gd name="T21" fmla="*/ 63 h 82"/>
              <a:gd name="T22" fmla="*/ 12 w 46"/>
              <a:gd name="T23" fmla="*/ 68 h 82"/>
              <a:gd name="T24" fmla="*/ 19 w 46"/>
              <a:gd name="T25" fmla="*/ 66 h 82"/>
              <a:gd name="T26" fmla="*/ 27 w 46"/>
              <a:gd name="T27" fmla="*/ 71 h 82"/>
              <a:gd name="T28" fmla="*/ 29 w 46"/>
              <a:gd name="T29" fmla="*/ 74 h 82"/>
              <a:gd name="T30" fmla="*/ 29 w 46"/>
              <a:gd name="T31" fmla="*/ 75 h 82"/>
              <a:gd name="T32" fmla="*/ 29 w 46"/>
              <a:gd name="T33" fmla="*/ 75 h 82"/>
              <a:gd name="T34" fmla="*/ 29 w 46"/>
              <a:gd name="T35" fmla="*/ 75 h 82"/>
              <a:gd name="T36" fmla="*/ 37 w 46"/>
              <a:gd name="T37" fmla="*/ 82 h 82"/>
              <a:gd name="T38" fmla="*/ 38 w 46"/>
              <a:gd name="T39" fmla="*/ 82 h 82"/>
              <a:gd name="T40" fmla="*/ 45 w 46"/>
              <a:gd name="T41" fmla="*/ 73 h 82"/>
              <a:gd name="T42" fmla="*/ 41 w 46"/>
              <a:gd name="T43" fmla="*/ 6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82">
                <a:moveTo>
                  <a:pt x="41" y="62"/>
                </a:moveTo>
                <a:cubicBezTo>
                  <a:pt x="38" y="57"/>
                  <a:pt x="32" y="52"/>
                  <a:pt x="24" y="51"/>
                </a:cubicBezTo>
                <a:cubicBezTo>
                  <a:pt x="26" y="45"/>
                  <a:pt x="27" y="40"/>
                  <a:pt x="27" y="35"/>
                </a:cubicBezTo>
                <a:cubicBezTo>
                  <a:pt x="27" y="17"/>
                  <a:pt x="16" y="5"/>
                  <a:pt x="16" y="4"/>
                </a:cubicBezTo>
                <a:cubicBezTo>
                  <a:pt x="13" y="1"/>
                  <a:pt x="8" y="0"/>
                  <a:pt x="4" y="3"/>
                </a:cubicBezTo>
                <a:cubicBezTo>
                  <a:pt x="1" y="6"/>
                  <a:pt x="0" y="11"/>
                  <a:pt x="3" y="14"/>
                </a:cubicBezTo>
                <a:cubicBezTo>
                  <a:pt x="3" y="14"/>
                  <a:pt x="3" y="14"/>
                  <a:pt x="3" y="14"/>
                </a:cubicBezTo>
                <a:cubicBezTo>
                  <a:pt x="5" y="16"/>
                  <a:pt x="11" y="26"/>
                  <a:pt x="11" y="35"/>
                </a:cubicBezTo>
                <a:cubicBezTo>
                  <a:pt x="11" y="41"/>
                  <a:pt x="9" y="46"/>
                  <a:pt x="3" y="52"/>
                </a:cubicBezTo>
                <a:cubicBezTo>
                  <a:pt x="1" y="54"/>
                  <a:pt x="1" y="58"/>
                  <a:pt x="1" y="60"/>
                </a:cubicBezTo>
                <a:cubicBezTo>
                  <a:pt x="1" y="61"/>
                  <a:pt x="1" y="62"/>
                  <a:pt x="2" y="63"/>
                </a:cubicBezTo>
                <a:cubicBezTo>
                  <a:pt x="3" y="67"/>
                  <a:pt x="8" y="69"/>
                  <a:pt x="12" y="68"/>
                </a:cubicBezTo>
                <a:cubicBezTo>
                  <a:pt x="15" y="67"/>
                  <a:pt x="18" y="66"/>
                  <a:pt x="19" y="66"/>
                </a:cubicBezTo>
                <a:cubicBezTo>
                  <a:pt x="24" y="67"/>
                  <a:pt x="26" y="68"/>
                  <a:pt x="27" y="71"/>
                </a:cubicBezTo>
                <a:cubicBezTo>
                  <a:pt x="28" y="72"/>
                  <a:pt x="29" y="73"/>
                  <a:pt x="29" y="74"/>
                </a:cubicBezTo>
                <a:cubicBezTo>
                  <a:pt x="29" y="75"/>
                  <a:pt x="29" y="75"/>
                  <a:pt x="29" y="75"/>
                </a:cubicBezTo>
                <a:cubicBezTo>
                  <a:pt x="29" y="75"/>
                  <a:pt x="29" y="75"/>
                  <a:pt x="29" y="75"/>
                </a:cubicBezTo>
                <a:cubicBezTo>
                  <a:pt x="29" y="75"/>
                  <a:pt x="29" y="75"/>
                  <a:pt x="29" y="75"/>
                </a:cubicBezTo>
                <a:cubicBezTo>
                  <a:pt x="30" y="79"/>
                  <a:pt x="33" y="82"/>
                  <a:pt x="37" y="82"/>
                </a:cubicBezTo>
                <a:cubicBezTo>
                  <a:pt x="38" y="82"/>
                  <a:pt x="38" y="82"/>
                  <a:pt x="38" y="82"/>
                </a:cubicBezTo>
                <a:cubicBezTo>
                  <a:pt x="43" y="82"/>
                  <a:pt x="46" y="78"/>
                  <a:pt x="45" y="73"/>
                </a:cubicBezTo>
                <a:cubicBezTo>
                  <a:pt x="45" y="73"/>
                  <a:pt x="44" y="68"/>
                  <a:pt x="41" y="6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8" name="Freeform 866"/>
          <p:cNvSpPr>
            <a:spLocks noEditPoints="1"/>
          </p:cNvSpPr>
          <p:nvPr/>
        </p:nvSpPr>
        <p:spPr bwMode="auto">
          <a:xfrm>
            <a:off x="5892483" y="6262686"/>
            <a:ext cx="306388" cy="271463"/>
          </a:xfrm>
          <a:custGeom>
            <a:avLst/>
            <a:gdLst>
              <a:gd name="T0" fmla="*/ 217 w 265"/>
              <a:gd name="T1" fmla="*/ 201 h 235"/>
              <a:gd name="T2" fmla="*/ 265 w 265"/>
              <a:gd name="T3" fmla="*/ 153 h 235"/>
              <a:gd name="T4" fmla="*/ 253 w 265"/>
              <a:gd name="T5" fmla="*/ 122 h 235"/>
              <a:gd name="T6" fmla="*/ 259 w 265"/>
              <a:gd name="T7" fmla="*/ 93 h 235"/>
              <a:gd name="T8" fmla="*/ 184 w 265"/>
              <a:gd name="T9" fmla="*/ 18 h 235"/>
              <a:gd name="T10" fmla="*/ 163 w 265"/>
              <a:gd name="T11" fmla="*/ 21 h 235"/>
              <a:gd name="T12" fmla="*/ 124 w 265"/>
              <a:gd name="T13" fmla="*/ 0 h 235"/>
              <a:gd name="T14" fmla="*/ 78 w 265"/>
              <a:gd name="T15" fmla="*/ 38 h 235"/>
              <a:gd name="T16" fmla="*/ 60 w 265"/>
              <a:gd name="T17" fmla="*/ 34 h 235"/>
              <a:gd name="T18" fmla="*/ 26 w 265"/>
              <a:gd name="T19" fmla="*/ 67 h 235"/>
              <a:gd name="T20" fmla="*/ 27 w 265"/>
              <a:gd name="T21" fmla="*/ 74 h 235"/>
              <a:gd name="T22" fmla="*/ 0 w 265"/>
              <a:gd name="T23" fmla="*/ 124 h 235"/>
              <a:gd name="T24" fmla="*/ 35 w 265"/>
              <a:gd name="T25" fmla="*/ 179 h 235"/>
              <a:gd name="T26" fmla="*/ 34 w 265"/>
              <a:gd name="T27" fmla="*/ 190 h 235"/>
              <a:gd name="T28" fmla="*/ 71 w 265"/>
              <a:gd name="T29" fmla="*/ 228 h 235"/>
              <a:gd name="T30" fmla="*/ 99 w 265"/>
              <a:gd name="T31" fmla="*/ 214 h 235"/>
              <a:gd name="T32" fmla="*/ 145 w 265"/>
              <a:gd name="T33" fmla="*/ 235 h 235"/>
              <a:gd name="T34" fmla="*/ 202 w 265"/>
              <a:gd name="T35" fmla="*/ 198 h 235"/>
              <a:gd name="T36" fmla="*/ 217 w 265"/>
              <a:gd name="T37" fmla="*/ 201 h 235"/>
              <a:gd name="T38" fmla="*/ 185 w 265"/>
              <a:gd name="T39" fmla="*/ 191 h 235"/>
              <a:gd name="T40" fmla="*/ 145 w 265"/>
              <a:gd name="T41" fmla="*/ 217 h 235"/>
              <a:gd name="T42" fmla="*/ 113 w 265"/>
              <a:gd name="T43" fmla="*/ 202 h 235"/>
              <a:gd name="T44" fmla="*/ 99 w 265"/>
              <a:gd name="T45" fmla="*/ 186 h 235"/>
              <a:gd name="T46" fmla="*/ 85 w 265"/>
              <a:gd name="T47" fmla="*/ 202 h 235"/>
              <a:gd name="T48" fmla="*/ 71 w 265"/>
              <a:gd name="T49" fmla="*/ 209 h 235"/>
              <a:gd name="T50" fmla="*/ 52 w 265"/>
              <a:gd name="T51" fmla="*/ 190 h 235"/>
              <a:gd name="T52" fmla="*/ 53 w 265"/>
              <a:gd name="T53" fmla="*/ 185 h 235"/>
              <a:gd name="T54" fmla="*/ 57 w 265"/>
              <a:gd name="T55" fmla="*/ 169 h 235"/>
              <a:gd name="T56" fmla="*/ 43 w 265"/>
              <a:gd name="T57" fmla="*/ 163 h 235"/>
              <a:gd name="T58" fmla="*/ 18 w 265"/>
              <a:gd name="T59" fmla="*/ 124 h 235"/>
              <a:gd name="T60" fmla="*/ 37 w 265"/>
              <a:gd name="T61" fmla="*/ 89 h 235"/>
              <a:gd name="T62" fmla="*/ 47 w 265"/>
              <a:gd name="T63" fmla="*/ 82 h 235"/>
              <a:gd name="T64" fmla="*/ 45 w 265"/>
              <a:gd name="T65" fmla="*/ 70 h 235"/>
              <a:gd name="T66" fmla="*/ 45 w 265"/>
              <a:gd name="T67" fmla="*/ 67 h 235"/>
              <a:gd name="T68" fmla="*/ 60 w 265"/>
              <a:gd name="T69" fmla="*/ 52 h 235"/>
              <a:gd name="T70" fmla="*/ 68 w 265"/>
              <a:gd name="T71" fmla="*/ 54 h 235"/>
              <a:gd name="T72" fmla="*/ 91 w 265"/>
              <a:gd name="T73" fmla="*/ 68 h 235"/>
              <a:gd name="T74" fmla="*/ 96 w 265"/>
              <a:gd name="T75" fmla="*/ 42 h 235"/>
              <a:gd name="T76" fmla="*/ 124 w 265"/>
              <a:gd name="T77" fmla="*/ 18 h 235"/>
              <a:gd name="T78" fmla="*/ 147 w 265"/>
              <a:gd name="T79" fmla="*/ 31 h 235"/>
              <a:gd name="T80" fmla="*/ 155 w 265"/>
              <a:gd name="T81" fmla="*/ 42 h 235"/>
              <a:gd name="T82" fmla="*/ 168 w 265"/>
              <a:gd name="T83" fmla="*/ 38 h 235"/>
              <a:gd name="T84" fmla="*/ 184 w 265"/>
              <a:gd name="T85" fmla="*/ 36 h 235"/>
              <a:gd name="T86" fmla="*/ 241 w 265"/>
              <a:gd name="T87" fmla="*/ 93 h 235"/>
              <a:gd name="T88" fmla="*/ 236 w 265"/>
              <a:gd name="T89" fmla="*/ 115 h 235"/>
              <a:gd name="T90" fmla="*/ 232 w 265"/>
              <a:gd name="T91" fmla="*/ 125 h 235"/>
              <a:gd name="T92" fmla="*/ 239 w 265"/>
              <a:gd name="T93" fmla="*/ 134 h 235"/>
              <a:gd name="T94" fmla="*/ 246 w 265"/>
              <a:gd name="T95" fmla="*/ 153 h 235"/>
              <a:gd name="T96" fmla="*/ 217 w 265"/>
              <a:gd name="T97" fmla="*/ 182 h 235"/>
              <a:gd name="T98" fmla="*/ 208 w 265"/>
              <a:gd name="T99" fmla="*/ 181 h 235"/>
              <a:gd name="T100" fmla="*/ 191 w 265"/>
              <a:gd name="T101" fmla="*/ 175 h 235"/>
              <a:gd name="T102" fmla="*/ 185 w 265"/>
              <a:gd name="T103" fmla="*/ 19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5" h="235">
                <a:moveTo>
                  <a:pt x="217" y="201"/>
                </a:moveTo>
                <a:cubicBezTo>
                  <a:pt x="243" y="201"/>
                  <a:pt x="265" y="179"/>
                  <a:pt x="265" y="153"/>
                </a:cubicBezTo>
                <a:cubicBezTo>
                  <a:pt x="265" y="141"/>
                  <a:pt x="260" y="130"/>
                  <a:pt x="253" y="122"/>
                </a:cubicBezTo>
                <a:cubicBezTo>
                  <a:pt x="257" y="113"/>
                  <a:pt x="259" y="103"/>
                  <a:pt x="259" y="93"/>
                </a:cubicBezTo>
                <a:cubicBezTo>
                  <a:pt x="259" y="51"/>
                  <a:pt x="226" y="18"/>
                  <a:pt x="184" y="18"/>
                </a:cubicBezTo>
                <a:cubicBezTo>
                  <a:pt x="177" y="18"/>
                  <a:pt x="169" y="19"/>
                  <a:pt x="163" y="21"/>
                </a:cubicBezTo>
                <a:cubicBezTo>
                  <a:pt x="154" y="8"/>
                  <a:pt x="140" y="0"/>
                  <a:pt x="124" y="0"/>
                </a:cubicBezTo>
                <a:cubicBezTo>
                  <a:pt x="101" y="0"/>
                  <a:pt x="81" y="16"/>
                  <a:pt x="78" y="38"/>
                </a:cubicBezTo>
                <a:cubicBezTo>
                  <a:pt x="73" y="35"/>
                  <a:pt x="67" y="34"/>
                  <a:pt x="60" y="34"/>
                </a:cubicBezTo>
                <a:cubicBezTo>
                  <a:pt x="42" y="34"/>
                  <a:pt x="26" y="49"/>
                  <a:pt x="26" y="67"/>
                </a:cubicBezTo>
                <a:cubicBezTo>
                  <a:pt x="26" y="70"/>
                  <a:pt x="27" y="72"/>
                  <a:pt x="27" y="74"/>
                </a:cubicBezTo>
                <a:cubicBezTo>
                  <a:pt x="11" y="85"/>
                  <a:pt x="0" y="103"/>
                  <a:pt x="0" y="124"/>
                </a:cubicBezTo>
                <a:cubicBezTo>
                  <a:pt x="0" y="149"/>
                  <a:pt x="14" y="170"/>
                  <a:pt x="35" y="179"/>
                </a:cubicBezTo>
                <a:cubicBezTo>
                  <a:pt x="34" y="183"/>
                  <a:pt x="34" y="186"/>
                  <a:pt x="34" y="190"/>
                </a:cubicBezTo>
                <a:cubicBezTo>
                  <a:pt x="34" y="211"/>
                  <a:pt x="50" y="228"/>
                  <a:pt x="71" y="228"/>
                </a:cubicBezTo>
                <a:cubicBezTo>
                  <a:pt x="82" y="228"/>
                  <a:pt x="93" y="222"/>
                  <a:pt x="99" y="214"/>
                </a:cubicBezTo>
                <a:cubicBezTo>
                  <a:pt x="111" y="227"/>
                  <a:pt x="127" y="235"/>
                  <a:pt x="145" y="235"/>
                </a:cubicBezTo>
                <a:cubicBezTo>
                  <a:pt x="171" y="235"/>
                  <a:pt x="192" y="220"/>
                  <a:pt x="202" y="198"/>
                </a:cubicBezTo>
                <a:cubicBezTo>
                  <a:pt x="207" y="200"/>
                  <a:pt x="212" y="201"/>
                  <a:pt x="217" y="201"/>
                </a:cubicBezTo>
                <a:close/>
                <a:moveTo>
                  <a:pt x="185" y="191"/>
                </a:moveTo>
                <a:cubicBezTo>
                  <a:pt x="178" y="207"/>
                  <a:pt x="163" y="217"/>
                  <a:pt x="145" y="217"/>
                </a:cubicBezTo>
                <a:cubicBezTo>
                  <a:pt x="133" y="217"/>
                  <a:pt x="121" y="212"/>
                  <a:pt x="113" y="202"/>
                </a:cubicBezTo>
                <a:cubicBezTo>
                  <a:pt x="99" y="186"/>
                  <a:pt x="99" y="186"/>
                  <a:pt x="99" y="186"/>
                </a:cubicBezTo>
                <a:cubicBezTo>
                  <a:pt x="85" y="202"/>
                  <a:pt x="85" y="202"/>
                  <a:pt x="85" y="202"/>
                </a:cubicBezTo>
                <a:cubicBezTo>
                  <a:pt x="82" y="207"/>
                  <a:pt x="77" y="209"/>
                  <a:pt x="71" y="209"/>
                </a:cubicBezTo>
                <a:cubicBezTo>
                  <a:pt x="60" y="209"/>
                  <a:pt x="52" y="201"/>
                  <a:pt x="52" y="190"/>
                </a:cubicBezTo>
                <a:cubicBezTo>
                  <a:pt x="52" y="188"/>
                  <a:pt x="52" y="186"/>
                  <a:pt x="53" y="185"/>
                </a:cubicBezTo>
                <a:cubicBezTo>
                  <a:pt x="57" y="169"/>
                  <a:pt x="57" y="169"/>
                  <a:pt x="57" y="169"/>
                </a:cubicBezTo>
                <a:cubicBezTo>
                  <a:pt x="43" y="163"/>
                  <a:pt x="43" y="163"/>
                  <a:pt x="43" y="163"/>
                </a:cubicBezTo>
                <a:cubicBezTo>
                  <a:pt x="28" y="156"/>
                  <a:pt x="18" y="141"/>
                  <a:pt x="18" y="124"/>
                </a:cubicBezTo>
                <a:cubicBezTo>
                  <a:pt x="18" y="110"/>
                  <a:pt x="25" y="97"/>
                  <a:pt x="37" y="89"/>
                </a:cubicBezTo>
                <a:cubicBezTo>
                  <a:pt x="47" y="82"/>
                  <a:pt x="47" y="82"/>
                  <a:pt x="47" y="82"/>
                </a:cubicBezTo>
                <a:cubicBezTo>
                  <a:pt x="45" y="70"/>
                  <a:pt x="45" y="70"/>
                  <a:pt x="45" y="70"/>
                </a:cubicBezTo>
                <a:cubicBezTo>
                  <a:pt x="45" y="69"/>
                  <a:pt x="45" y="68"/>
                  <a:pt x="45" y="67"/>
                </a:cubicBezTo>
                <a:cubicBezTo>
                  <a:pt x="45" y="59"/>
                  <a:pt x="52" y="52"/>
                  <a:pt x="60" y="52"/>
                </a:cubicBezTo>
                <a:cubicBezTo>
                  <a:pt x="63" y="52"/>
                  <a:pt x="66" y="53"/>
                  <a:pt x="68" y="54"/>
                </a:cubicBezTo>
                <a:cubicBezTo>
                  <a:pt x="91" y="68"/>
                  <a:pt x="91" y="68"/>
                  <a:pt x="91" y="68"/>
                </a:cubicBezTo>
                <a:cubicBezTo>
                  <a:pt x="96" y="42"/>
                  <a:pt x="96" y="42"/>
                  <a:pt x="96" y="42"/>
                </a:cubicBezTo>
                <a:cubicBezTo>
                  <a:pt x="98" y="28"/>
                  <a:pt x="110" y="18"/>
                  <a:pt x="124" y="18"/>
                </a:cubicBezTo>
                <a:cubicBezTo>
                  <a:pt x="133" y="18"/>
                  <a:pt x="142" y="23"/>
                  <a:pt x="147" y="31"/>
                </a:cubicBezTo>
                <a:cubicBezTo>
                  <a:pt x="155" y="42"/>
                  <a:pt x="155" y="42"/>
                  <a:pt x="155" y="42"/>
                </a:cubicBezTo>
                <a:cubicBezTo>
                  <a:pt x="168" y="38"/>
                  <a:pt x="168" y="38"/>
                  <a:pt x="168" y="38"/>
                </a:cubicBezTo>
                <a:cubicBezTo>
                  <a:pt x="173" y="37"/>
                  <a:pt x="179" y="36"/>
                  <a:pt x="184" y="36"/>
                </a:cubicBezTo>
                <a:cubicBezTo>
                  <a:pt x="215" y="36"/>
                  <a:pt x="241" y="62"/>
                  <a:pt x="241" y="93"/>
                </a:cubicBezTo>
                <a:cubicBezTo>
                  <a:pt x="241" y="101"/>
                  <a:pt x="239" y="108"/>
                  <a:pt x="236" y="115"/>
                </a:cubicBezTo>
                <a:cubicBezTo>
                  <a:pt x="232" y="125"/>
                  <a:pt x="232" y="125"/>
                  <a:pt x="232" y="125"/>
                </a:cubicBezTo>
                <a:cubicBezTo>
                  <a:pt x="239" y="134"/>
                  <a:pt x="239" y="134"/>
                  <a:pt x="239" y="134"/>
                </a:cubicBezTo>
                <a:cubicBezTo>
                  <a:pt x="243" y="138"/>
                  <a:pt x="246" y="144"/>
                  <a:pt x="246" y="153"/>
                </a:cubicBezTo>
                <a:cubicBezTo>
                  <a:pt x="246" y="169"/>
                  <a:pt x="233" y="182"/>
                  <a:pt x="217" y="182"/>
                </a:cubicBezTo>
                <a:cubicBezTo>
                  <a:pt x="214" y="182"/>
                  <a:pt x="211" y="182"/>
                  <a:pt x="208" y="181"/>
                </a:cubicBezTo>
                <a:cubicBezTo>
                  <a:pt x="191" y="175"/>
                  <a:pt x="191" y="175"/>
                  <a:pt x="191" y="175"/>
                </a:cubicBezTo>
                <a:lnTo>
                  <a:pt x="185" y="19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9" name="Oval 867"/>
          <p:cNvSpPr>
            <a:spLocks noChangeArrowheads="1"/>
          </p:cNvSpPr>
          <p:nvPr/>
        </p:nvSpPr>
        <p:spPr bwMode="auto">
          <a:xfrm>
            <a:off x="5951221" y="6381749"/>
            <a:ext cx="41275" cy="3968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0" name="Oval 868"/>
          <p:cNvSpPr>
            <a:spLocks noChangeArrowheads="1"/>
          </p:cNvSpPr>
          <p:nvPr/>
        </p:nvSpPr>
        <p:spPr bwMode="auto">
          <a:xfrm>
            <a:off x="6022658" y="6381749"/>
            <a:ext cx="41275" cy="3968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1" name="Oval 869"/>
          <p:cNvSpPr>
            <a:spLocks noChangeArrowheads="1"/>
          </p:cNvSpPr>
          <p:nvPr/>
        </p:nvSpPr>
        <p:spPr bwMode="auto">
          <a:xfrm>
            <a:off x="6095683" y="6381749"/>
            <a:ext cx="39688" cy="3968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2" name="Freeform 870"/>
          <p:cNvSpPr>
            <a:spLocks noEditPoints="1"/>
          </p:cNvSpPr>
          <p:nvPr/>
        </p:nvSpPr>
        <p:spPr bwMode="auto">
          <a:xfrm>
            <a:off x="6122671" y="6505574"/>
            <a:ext cx="65088" cy="63500"/>
          </a:xfrm>
          <a:custGeom>
            <a:avLst/>
            <a:gdLst>
              <a:gd name="T0" fmla="*/ 28 w 56"/>
              <a:gd name="T1" fmla="*/ 0 h 55"/>
              <a:gd name="T2" fmla="*/ 0 w 56"/>
              <a:gd name="T3" fmla="*/ 27 h 55"/>
              <a:gd name="T4" fmla="*/ 28 w 56"/>
              <a:gd name="T5" fmla="*/ 55 h 55"/>
              <a:gd name="T6" fmla="*/ 56 w 56"/>
              <a:gd name="T7" fmla="*/ 27 h 55"/>
              <a:gd name="T8" fmla="*/ 28 w 56"/>
              <a:gd name="T9" fmla="*/ 0 h 55"/>
              <a:gd name="T10" fmla="*/ 28 w 56"/>
              <a:gd name="T11" fmla="*/ 40 h 55"/>
              <a:gd name="T12" fmla="*/ 15 w 56"/>
              <a:gd name="T13" fmla="*/ 27 h 55"/>
              <a:gd name="T14" fmla="*/ 28 w 56"/>
              <a:gd name="T15" fmla="*/ 15 h 55"/>
              <a:gd name="T16" fmla="*/ 41 w 56"/>
              <a:gd name="T17" fmla="*/ 27 h 55"/>
              <a:gd name="T18" fmla="*/ 28 w 56"/>
              <a:gd name="T19" fmla="*/ 4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5">
                <a:moveTo>
                  <a:pt x="28" y="0"/>
                </a:moveTo>
                <a:cubicBezTo>
                  <a:pt x="13" y="0"/>
                  <a:pt x="0" y="12"/>
                  <a:pt x="0" y="27"/>
                </a:cubicBezTo>
                <a:cubicBezTo>
                  <a:pt x="0" y="43"/>
                  <a:pt x="13" y="55"/>
                  <a:pt x="28" y="55"/>
                </a:cubicBezTo>
                <a:cubicBezTo>
                  <a:pt x="43" y="55"/>
                  <a:pt x="56" y="43"/>
                  <a:pt x="56" y="27"/>
                </a:cubicBezTo>
                <a:cubicBezTo>
                  <a:pt x="56" y="12"/>
                  <a:pt x="43" y="0"/>
                  <a:pt x="28" y="0"/>
                </a:cubicBezTo>
                <a:close/>
                <a:moveTo>
                  <a:pt x="28" y="40"/>
                </a:moveTo>
                <a:cubicBezTo>
                  <a:pt x="21" y="40"/>
                  <a:pt x="15" y="34"/>
                  <a:pt x="15" y="27"/>
                </a:cubicBezTo>
                <a:cubicBezTo>
                  <a:pt x="15" y="20"/>
                  <a:pt x="21" y="15"/>
                  <a:pt x="28" y="15"/>
                </a:cubicBezTo>
                <a:cubicBezTo>
                  <a:pt x="35" y="15"/>
                  <a:pt x="41" y="20"/>
                  <a:pt x="41" y="27"/>
                </a:cubicBezTo>
                <a:cubicBezTo>
                  <a:pt x="41" y="34"/>
                  <a:pt x="35" y="40"/>
                  <a:pt x="28" y="4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3" name="Oval 871"/>
          <p:cNvSpPr>
            <a:spLocks noChangeArrowheads="1"/>
          </p:cNvSpPr>
          <p:nvPr/>
        </p:nvSpPr>
        <p:spPr bwMode="auto">
          <a:xfrm>
            <a:off x="6186171" y="6562724"/>
            <a:ext cx="34925" cy="3333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4" name="Freeform 872"/>
          <p:cNvSpPr>
            <a:spLocks/>
          </p:cNvSpPr>
          <p:nvPr/>
        </p:nvSpPr>
        <p:spPr bwMode="auto">
          <a:xfrm>
            <a:off x="6608446" y="6275386"/>
            <a:ext cx="125413" cy="320675"/>
          </a:xfrm>
          <a:custGeom>
            <a:avLst/>
            <a:gdLst>
              <a:gd name="T0" fmla="*/ 86 w 109"/>
              <a:gd name="T1" fmla="*/ 94 h 276"/>
              <a:gd name="T2" fmla="*/ 76 w 109"/>
              <a:gd name="T3" fmla="*/ 104 h 276"/>
              <a:gd name="T4" fmla="*/ 66 w 109"/>
              <a:gd name="T5" fmla="*/ 94 h 276"/>
              <a:gd name="T6" fmla="*/ 66 w 109"/>
              <a:gd name="T7" fmla="*/ 0 h 276"/>
              <a:gd name="T8" fmla="*/ 42 w 109"/>
              <a:gd name="T9" fmla="*/ 0 h 276"/>
              <a:gd name="T10" fmla="*/ 42 w 109"/>
              <a:gd name="T11" fmla="*/ 94 h 276"/>
              <a:gd name="T12" fmla="*/ 32 w 109"/>
              <a:gd name="T13" fmla="*/ 104 h 276"/>
              <a:gd name="T14" fmla="*/ 22 w 109"/>
              <a:gd name="T15" fmla="*/ 94 h 276"/>
              <a:gd name="T16" fmla="*/ 22 w 109"/>
              <a:gd name="T17" fmla="*/ 0 h 276"/>
              <a:gd name="T18" fmla="*/ 0 w 109"/>
              <a:gd name="T19" fmla="*/ 0 h 276"/>
              <a:gd name="T20" fmla="*/ 1 w 109"/>
              <a:gd name="T21" fmla="*/ 96 h 276"/>
              <a:gd name="T22" fmla="*/ 37 w 109"/>
              <a:gd name="T23" fmla="*/ 133 h 276"/>
              <a:gd name="T24" fmla="*/ 36 w 109"/>
              <a:gd name="T25" fmla="*/ 276 h 276"/>
              <a:gd name="T26" fmla="*/ 73 w 109"/>
              <a:gd name="T27" fmla="*/ 276 h 276"/>
              <a:gd name="T28" fmla="*/ 73 w 109"/>
              <a:gd name="T29" fmla="*/ 132 h 276"/>
              <a:gd name="T30" fmla="*/ 108 w 109"/>
              <a:gd name="T31" fmla="*/ 96 h 276"/>
              <a:gd name="T32" fmla="*/ 108 w 109"/>
              <a:gd name="T33" fmla="*/ 0 h 276"/>
              <a:gd name="T34" fmla="*/ 86 w 109"/>
              <a:gd name="T35" fmla="*/ 0 h 276"/>
              <a:gd name="T36" fmla="*/ 86 w 109"/>
              <a:gd name="T37" fmla="*/ 9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9" h="276">
                <a:moveTo>
                  <a:pt x="86" y="94"/>
                </a:moveTo>
                <a:cubicBezTo>
                  <a:pt x="86" y="100"/>
                  <a:pt x="82" y="104"/>
                  <a:pt x="76" y="104"/>
                </a:cubicBezTo>
                <a:cubicBezTo>
                  <a:pt x="71" y="104"/>
                  <a:pt x="66" y="100"/>
                  <a:pt x="66" y="94"/>
                </a:cubicBezTo>
                <a:cubicBezTo>
                  <a:pt x="66" y="0"/>
                  <a:pt x="66" y="0"/>
                  <a:pt x="66" y="0"/>
                </a:cubicBezTo>
                <a:cubicBezTo>
                  <a:pt x="42" y="0"/>
                  <a:pt x="42" y="0"/>
                  <a:pt x="42" y="0"/>
                </a:cubicBezTo>
                <a:cubicBezTo>
                  <a:pt x="42" y="94"/>
                  <a:pt x="42" y="94"/>
                  <a:pt x="42" y="94"/>
                </a:cubicBezTo>
                <a:cubicBezTo>
                  <a:pt x="42" y="100"/>
                  <a:pt x="38" y="104"/>
                  <a:pt x="32" y="104"/>
                </a:cubicBezTo>
                <a:cubicBezTo>
                  <a:pt x="27" y="104"/>
                  <a:pt x="22" y="100"/>
                  <a:pt x="22" y="94"/>
                </a:cubicBezTo>
                <a:cubicBezTo>
                  <a:pt x="22" y="0"/>
                  <a:pt x="22" y="0"/>
                  <a:pt x="22" y="0"/>
                </a:cubicBezTo>
                <a:cubicBezTo>
                  <a:pt x="0" y="0"/>
                  <a:pt x="0" y="0"/>
                  <a:pt x="0" y="0"/>
                </a:cubicBezTo>
                <a:cubicBezTo>
                  <a:pt x="1" y="96"/>
                  <a:pt x="1" y="96"/>
                  <a:pt x="1" y="96"/>
                </a:cubicBezTo>
                <a:cubicBezTo>
                  <a:pt x="1" y="96"/>
                  <a:pt x="1" y="133"/>
                  <a:pt x="37" y="133"/>
                </a:cubicBezTo>
                <a:cubicBezTo>
                  <a:pt x="36" y="276"/>
                  <a:pt x="36" y="276"/>
                  <a:pt x="36" y="276"/>
                </a:cubicBezTo>
                <a:cubicBezTo>
                  <a:pt x="73" y="276"/>
                  <a:pt x="73" y="276"/>
                  <a:pt x="73" y="276"/>
                </a:cubicBezTo>
                <a:cubicBezTo>
                  <a:pt x="73" y="132"/>
                  <a:pt x="73" y="132"/>
                  <a:pt x="73" y="132"/>
                </a:cubicBezTo>
                <a:cubicBezTo>
                  <a:pt x="109" y="132"/>
                  <a:pt x="108" y="96"/>
                  <a:pt x="108" y="96"/>
                </a:cubicBezTo>
                <a:cubicBezTo>
                  <a:pt x="108" y="0"/>
                  <a:pt x="108" y="0"/>
                  <a:pt x="108" y="0"/>
                </a:cubicBezTo>
                <a:cubicBezTo>
                  <a:pt x="86" y="0"/>
                  <a:pt x="86" y="0"/>
                  <a:pt x="86" y="0"/>
                </a:cubicBezTo>
                <a:lnTo>
                  <a:pt x="86" y="9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5" name="Freeform 873"/>
          <p:cNvSpPr>
            <a:spLocks/>
          </p:cNvSpPr>
          <p:nvPr/>
        </p:nvSpPr>
        <p:spPr bwMode="auto">
          <a:xfrm>
            <a:off x="6776721" y="6262686"/>
            <a:ext cx="65088" cy="333375"/>
          </a:xfrm>
          <a:custGeom>
            <a:avLst/>
            <a:gdLst>
              <a:gd name="T0" fmla="*/ 0 w 55"/>
              <a:gd name="T1" fmla="*/ 92 h 288"/>
              <a:gd name="T2" fmla="*/ 19 w 55"/>
              <a:gd name="T3" fmla="*/ 180 h 288"/>
              <a:gd name="T4" fmla="*/ 19 w 55"/>
              <a:gd name="T5" fmla="*/ 288 h 288"/>
              <a:gd name="T6" fmla="*/ 55 w 55"/>
              <a:gd name="T7" fmla="*/ 288 h 288"/>
              <a:gd name="T8" fmla="*/ 55 w 55"/>
              <a:gd name="T9" fmla="*/ 0 h 288"/>
              <a:gd name="T10" fmla="*/ 0 w 55"/>
              <a:gd name="T11" fmla="*/ 92 h 288"/>
            </a:gdLst>
            <a:ahLst/>
            <a:cxnLst>
              <a:cxn ang="0">
                <a:pos x="T0" y="T1"/>
              </a:cxn>
              <a:cxn ang="0">
                <a:pos x="T2" y="T3"/>
              </a:cxn>
              <a:cxn ang="0">
                <a:pos x="T4" y="T5"/>
              </a:cxn>
              <a:cxn ang="0">
                <a:pos x="T6" y="T7"/>
              </a:cxn>
              <a:cxn ang="0">
                <a:pos x="T8" y="T9"/>
              </a:cxn>
              <a:cxn ang="0">
                <a:pos x="T10" y="T11"/>
              </a:cxn>
            </a:cxnLst>
            <a:rect l="0" t="0" r="r" b="b"/>
            <a:pathLst>
              <a:path w="55" h="288">
                <a:moveTo>
                  <a:pt x="0" y="92"/>
                </a:moveTo>
                <a:cubicBezTo>
                  <a:pt x="0" y="144"/>
                  <a:pt x="19" y="180"/>
                  <a:pt x="19" y="180"/>
                </a:cubicBezTo>
                <a:cubicBezTo>
                  <a:pt x="19" y="288"/>
                  <a:pt x="19" y="288"/>
                  <a:pt x="19" y="288"/>
                </a:cubicBezTo>
                <a:cubicBezTo>
                  <a:pt x="55" y="288"/>
                  <a:pt x="55" y="288"/>
                  <a:pt x="55" y="288"/>
                </a:cubicBezTo>
                <a:cubicBezTo>
                  <a:pt x="55" y="0"/>
                  <a:pt x="55" y="0"/>
                  <a:pt x="55" y="0"/>
                </a:cubicBezTo>
                <a:cubicBezTo>
                  <a:pt x="55" y="0"/>
                  <a:pt x="0" y="0"/>
                  <a:pt x="0" y="9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6" name="Freeform 874"/>
          <p:cNvSpPr>
            <a:spLocks noEditPoints="1"/>
          </p:cNvSpPr>
          <p:nvPr/>
        </p:nvSpPr>
        <p:spPr bwMode="auto">
          <a:xfrm>
            <a:off x="7443471" y="6262686"/>
            <a:ext cx="95250" cy="333375"/>
          </a:xfrm>
          <a:custGeom>
            <a:avLst/>
            <a:gdLst>
              <a:gd name="T0" fmla="*/ 0 w 60"/>
              <a:gd name="T1" fmla="*/ 0 h 210"/>
              <a:gd name="T2" fmla="*/ 0 w 60"/>
              <a:gd name="T3" fmla="*/ 210 h 210"/>
              <a:gd name="T4" fmla="*/ 60 w 60"/>
              <a:gd name="T5" fmla="*/ 210 h 210"/>
              <a:gd name="T6" fmla="*/ 60 w 60"/>
              <a:gd name="T7" fmla="*/ 0 h 210"/>
              <a:gd name="T8" fmla="*/ 0 w 60"/>
              <a:gd name="T9" fmla="*/ 0 h 210"/>
              <a:gd name="T10" fmla="*/ 43 w 60"/>
              <a:gd name="T11" fmla="*/ 157 h 210"/>
              <a:gd name="T12" fmla="*/ 17 w 60"/>
              <a:gd name="T13" fmla="*/ 157 h 210"/>
              <a:gd name="T14" fmla="*/ 17 w 60"/>
              <a:gd name="T15" fmla="*/ 131 h 210"/>
              <a:gd name="T16" fmla="*/ 43 w 60"/>
              <a:gd name="T17" fmla="*/ 131 h 210"/>
              <a:gd name="T18" fmla="*/ 43 w 60"/>
              <a:gd name="T19" fmla="*/ 157 h 210"/>
              <a:gd name="T20" fmla="*/ 43 w 60"/>
              <a:gd name="T21" fmla="*/ 105 h 210"/>
              <a:gd name="T22" fmla="*/ 17 w 60"/>
              <a:gd name="T23" fmla="*/ 105 h 210"/>
              <a:gd name="T24" fmla="*/ 17 w 60"/>
              <a:gd name="T25" fmla="*/ 78 h 210"/>
              <a:gd name="T26" fmla="*/ 43 w 60"/>
              <a:gd name="T27" fmla="*/ 78 h 210"/>
              <a:gd name="T28" fmla="*/ 43 w 60"/>
              <a:gd name="T29" fmla="*/ 105 h 210"/>
              <a:gd name="T30" fmla="*/ 43 w 60"/>
              <a:gd name="T31" fmla="*/ 52 h 210"/>
              <a:gd name="T32" fmla="*/ 17 w 60"/>
              <a:gd name="T33" fmla="*/ 52 h 210"/>
              <a:gd name="T34" fmla="*/ 17 w 60"/>
              <a:gd name="T35" fmla="*/ 26 h 210"/>
              <a:gd name="T36" fmla="*/ 43 w 60"/>
              <a:gd name="T37" fmla="*/ 26 h 210"/>
              <a:gd name="T38" fmla="*/ 43 w 60"/>
              <a:gd name="T39" fmla="*/ 5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210">
                <a:moveTo>
                  <a:pt x="0" y="0"/>
                </a:moveTo>
                <a:lnTo>
                  <a:pt x="0" y="210"/>
                </a:lnTo>
                <a:lnTo>
                  <a:pt x="60" y="210"/>
                </a:lnTo>
                <a:lnTo>
                  <a:pt x="60" y="0"/>
                </a:lnTo>
                <a:lnTo>
                  <a:pt x="0" y="0"/>
                </a:lnTo>
                <a:close/>
                <a:moveTo>
                  <a:pt x="43" y="157"/>
                </a:moveTo>
                <a:lnTo>
                  <a:pt x="17" y="157"/>
                </a:lnTo>
                <a:lnTo>
                  <a:pt x="17" y="131"/>
                </a:lnTo>
                <a:lnTo>
                  <a:pt x="43" y="131"/>
                </a:lnTo>
                <a:lnTo>
                  <a:pt x="43" y="157"/>
                </a:lnTo>
                <a:close/>
                <a:moveTo>
                  <a:pt x="43" y="105"/>
                </a:moveTo>
                <a:lnTo>
                  <a:pt x="17" y="105"/>
                </a:lnTo>
                <a:lnTo>
                  <a:pt x="17" y="78"/>
                </a:lnTo>
                <a:lnTo>
                  <a:pt x="43" y="78"/>
                </a:lnTo>
                <a:lnTo>
                  <a:pt x="43" y="105"/>
                </a:lnTo>
                <a:close/>
                <a:moveTo>
                  <a:pt x="43" y="52"/>
                </a:moveTo>
                <a:lnTo>
                  <a:pt x="17" y="52"/>
                </a:lnTo>
                <a:lnTo>
                  <a:pt x="17" y="26"/>
                </a:lnTo>
                <a:lnTo>
                  <a:pt x="43" y="26"/>
                </a:lnTo>
                <a:lnTo>
                  <a:pt x="43" y="5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7" name="Freeform 875"/>
          <p:cNvSpPr>
            <a:spLocks noEditPoints="1"/>
          </p:cNvSpPr>
          <p:nvPr/>
        </p:nvSpPr>
        <p:spPr bwMode="auto">
          <a:xfrm>
            <a:off x="7246621" y="6308724"/>
            <a:ext cx="166688" cy="287338"/>
          </a:xfrm>
          <a:custGeom>
            <a:avLst/>
            <a:gdLst>
              <a:gd name="T0" fmla="*/ 87 w 105"/>
              <a:gd name="T1" fmla="*/ 9 h 181"/>
              <a:gd name="T2" fmla="*/ 49 w 105"/>
              <a:gd name="T3" fmla="*/ 9 h 181"/>
              <a:gd name="T4" fmla="*/ 49 w 105"/>
              <a:gd name="T5" fmla="*/ 23 h 181"/>
              <a:gd name="T6" fmla="*/ 24 w 105"/>
              <a:gd name="T7" fmla="*/ 23 h 181"/>
              <a:gd name="T8" fmla="*/ 24 w 105"/>
              <a:gd name="T9" fmla="*/ 0 h 181"/>
              <a:gd name="T10" fmla="*/ 16 w 105"/>
              <a:gd name="T11" fmla="*/ 0 h 181"/>
              <a:gd name="T12" fmla="*/ 16 w 105"/>
              <a:gd name="T13" fmla="*/ 23 h 181"/>
              <a:gd name="T14" fmla="*/ 0 w 105"/>
              <a:gd name="T15" fmla="*/ 23 h 181"/>
              <a:gd name="T16" fmla="*/ 0 w 105"/>
              <a:gd name="T17" fmla="*/ 181 h 181"/>
              <a:gd name="T18" fmla="*/ 105 w 105"/>
              <a:gd name="T19" fmla="*/ 181 h 181"/>
              <a:gd name="T20" fmla="*/ 105 w 105"/>
              <a:gd name="T21" fmla="*/ 23 h 181"/>
              <a:gd name="T22" fmla="*/ 87 w 105"/>
              <a:gd name="T23" fmla="*/ 23 h 181"/>
              <a:gd name="T24" fmla="*/ 87 w 105"/>
              <a:gd name="T25" fmla="*/ 9 h 181"/>
              <a:gd name="T26" fmla="*/ 43 w 105"/>
              <a:gd name="T27" fmla="*/ 128 h 181"/>
              <a:gd name="T28" fmla="*/ 16 w 105"/>
              <a:gd name="T29" fmla="*/ 128 h 181"/>
              <a:gd name="T30" fmla="*/ 16 w 105"/>
              <a:gd name="T31" fmla="*/ 102 h 181"/>
              <a:gd name="T32" fmla="*/ 43 w 105"/>
              <a:gd name="T33" fmla="*/ 102 h 181"/>
              <a:gd name="T34" fmla="*/ 43 w 105"/>
              <a:gd name="T35" fmla="*/ 128 h 181"/>
              <a:gd name="T36" fmla="*/ 43 w 105"/>
              <a:gd name="T37" fmla="*/ 76 h 181"/>
              <a:gd name="T38" fmla="*/ 16 w 105"/>
              <a:gd name="T39" fmla="*/ 76 h 181"/>
              <a:gd name="T40" fmla="*/ 16 w 105"/>
              <a:gd name="T41" fmla="*/ 49 h 181"/>
              <a:gd name="T42" fmla="*/ 43 w 105"/>
              <a:gd name="T43" fmla="*/ 49 h 181"/>
              <a:gd name="T44" fmla="*/ 43 w 105"/>
              <a:gd name="T45" fmla="*/ 76 h 181"/>
              <a:gd name="T46" fmla="*/ 87 w 105"/>
              <a:gd name="T47" fmla="*/ 128 h 181"/>
              <a:gd name="T48" fmla="*/ 61 w 105"/>
              <a:gd name="T49" fmla="*/ 128 h 181"/>
              <a:gd name="T50" fmla="*/ 61 w 105"/>
              <a:gd name="T51" fmla="*/ 102 h 181"/>
              <a:gd name="T52" fmla="*/ 87 w 105"/>
              <a:gd name="T53" fmla="*/ 102 h 181"/>
              <a:gd name="T54" fmla="*/ 87 w 105"/>
              <a:gd name="T55" fmla="*/ 128 h 181"/>
              <a:gd name="T56" fmla="*/ 87 w 105"/>
              <a:gd name="T57" fmla="*/ 76 h 181"/>
              <a:gd name="T58" fmla="*/ 61 w 105"/>
              <a:gd name="T59" fmla="*/ 76 h 181"/>
              <a:gd name="T60" fmla="*/ 61 w 105"/>
              <a:gd name="T61" fmla="*/ 49 h 181"/>
              <a:gd name="T62" fmla="*/ 87 w 105"/>
              <a:gd name="T63" fmla="*/ 49 h 181"/>
              <a:gd name="T64" fmla="*/ 87 w 105"/>
              <a:gd name="T65" fmla="*/ 76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5" h="181">
                <a:moveTo>
                  <a:pt x="87" y="9"/>
                </a:moveTo>
                <a:lnTo>
                  <a:pt x="49" y="9"/>
                </a:lnTo>
                <a:lnTo>
                  <a:pt x="49" y="23"/>
                </a:lnTo>
                <a:lnTo>
                  <a:pt x="24" y="23"/>
                </a:lnTo>
                <a:lnTo>
                  <a:pt x="24" y="0"/>
                </a:lnTo>
                <a:lnTo>
                  <a:pt x="16" y="0"/>
                </a:lnTo>
                <a:lnTo>
                  <a:pt x="16" y="23"/>
                </a:lnTo>
                <a:lnTo>
                  <a:pt x="0" y="23"/>
                </a:lnTo>
                <a:lnTo>
                  <a:pt x="0" y="181"/>
                </a:lnTo>
                <a:lnTo>
                  <a:pt x="105" y="181"/>
                </a:lnTo>
                <a:lnTo>
                  <a:pt x="105" y="23"/>
                </a:lnTo>
                <a:lnTo>
                  <a:pt x="87" y="23"/>
                </a:lnTo>
                <a:lnTo>
                  <a:pt x="87" y="9"/>
                </a:lnTo>
                <a:close/>
                <a:moveTo>
                  <a:pt x="43" y="128"/>
                </a:moveTo>
                <a:lnTo>
                  <a:pt x="16" y="128"/>
                </a:lnTo>
                <a:lnTo>
                  <a:pt x="16" y="102"/>
                </a:lnTo>
                <a:lnTo>
                  <a:pt x="43" y="102"/>
                </a:lnTo>
                <a:lnTo>
                  <a:pt x="43" y="128"/>
                </a:lnTo>
                <a:close/>
                <a:moveTo>
                  <a:pt x="43" y="76"/>
                </a:moveTo>
                <a:lnTo>
                  <a:pt x="16" y="76"/>
                </a:lnTo>
                <a:lnTo>
                  <a:pt x="16" y="49"/>
                </a:lnTo>
                <a:lnTo>
                  <a:pt x="43" y="49"/>
                </a:lnTo>
                <a:lnTo>
                  <a:pt x="43" y="76"/>
                </a:lnTo>
                <a:close/>
                <a:moveTo>
                  <a:pt x="87" y="128"/>
                </a:moveTo>
                <a:lnTo>
                  <a:pt x="61" y="128"/>
                </a:lnTo>
                <a:lnTo>
                  <a:pt x="61" y="102"/>
                </a:lnTo>
                <a:lnTo>
                  <a:pt x="87" y="102"/>
                </a:lnTo>
                <a:lnTo>
                  <a:pt x="87" y="128"/>
                </a:lnTo>
                <a:close/>
                <a:moveTo>
                  <a:pt x="87" y="76"/>
                </a:moveTo>
                <a:lnTo>
                  <a:pt x="61" y="76"/>
                </a:lnTo>
                <a:lnTo>
                  <a:pt x="61" y="49"/>
                </a:lnTo>
                <a:lnTo>
                  <a:pt x="87" y="49"/>
                </a:lnTo>
                <a:lnTo>
                  <a:pt x="87" y="7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8" name="Freeform 876"/>
          <p:cNvSpPr>
            <a:spLocks noEditPoints="1"/>
          </p:cNvSpPr>
          <p:nvPr/>
        </p:nvSpPr>
        <p:spPr bwMode="auto">
          <a:xfrm>
            <a:off x="7892733" y="6330949"/>
            <a:ext cx="334963" cy="195263"/>
          </a:xfrm>
          <a:custGeom>
            <a:avLst/>
            <a:gdLst>
              <a:gd name="T0" fmla="*/ 278 w 288"/>
              <a:gd name="T1" fmla="*/ 87 h 168"/>
              <a:gd name="T2" fmla="*/ 278 w 288"/>
              <a:gd name="T3" fmla="*/ 87 h 168"/>
              <a:gd name="T4" fmla="*/ 199 w 288"/>
              <a:gd name="T5" fmla="*/ 0 h 168"/>
              <a:gd name="T6" fmla="*/ 161 w 288"/>
              <a:gd name="T7" fmla="*/ 22 h 168"/>
              <a:gd name="T8" fmla="*/ 170 w 288"/>
              <a:gd name="T9" fmla="*/ 37 h 168"/>
              <a:gd name="T10" fmla="*/ 195 w 288"/>
              <a:gd name="T11" fmla="*/ 23 h 168"/>
              <a:gd name="T12" fmla="*/ 240 w 288"/>
              <a:gd name="T13" fmla="*/ 72 h 168"/>
              <a:gd name="T14" fmla="*/ 222 w 288"/>
              <a:gd name="T15" fmla="*/ 71 h 168"/>
              <a:gd name="T16" fmla="*/ 161 w 288"/>
              <a:gd name="T17" fmla="*/ 109 h 168"/>
              <a:gd name="T18" fmla="*/ 128 w 288"/>
              <a:gd name="T19" fmla="*/ 109 h 168"/>
              <a:gd name="T20" fmla="*/ 62 w 288"/>
              <a:gd name="T21" fmla="*/ 71 h 168"/>
              <a:gd name="T22" fmla="*/ 48 w 288"/>
              <a:gd name="T23" fmla="*/ 72 h 168"/>
              <a:gd name="T24" fmla="*/ 92 w 288"/>
              <a:gd name="T25" fmla="*/ 23 h 168"/>
              <a:gd name="T26" fmla="*/ 117 w 288"/>
              <a:gd name="T27" fmla="*/ 37 h 168"/>
              <a:gd name="T28" fmla="*/ 126 w 288"/>
              <a:gd name="T29" fmla="*/ 22 h 168"/>
              <a:gd name="T30" fmla="*/ 88 w 288"/>
              <a:gd name="T31" fmla="*/ 0 h 168"/>
              <a:gd name="T32" fmla="*/ 11 w 288"/>
              <a:gd name="T33" fmla="*/ 85 h 168"/>
              <a:gd name="T34" fmla="*/ 11 w 288"/>
              <a:gd name="T35" fmla="*/ 86 h 168"/>
              <a:gd name="T36" fmla="*/ 9 w 288"/>
              <a:gd name="T37" fmla="*/ 87 h 168"/>
              <a:gd name="T38" fmla="*/ 9 w 288"/>
              <a:gd name="T39" fmla="*/ 87 h 168"/>
              <a:gd name="T40" fmla="*/ 0 w 288"/>
              <a:gd name="T41" fmla="*/ 117 h 168"/>
              <a:gd name="T42" fmla="*/ 62 w 288"/>
              <a:gd name="T43" fmla="*/ 168 h 168"/>
              <a:gd name="T44" fmla="*/ 128 w 288"/>
              <a:gd name="T45" fmla="*/ 127 h 168"/>
              <a:gd name="T46" fmla="*/ 161 w 288"/>
              <a:gd name="T47" fmla="*/ 127 h 168"/>
              <a:gd name="T48" fmla="*/ 222 w 288"/>
              <a:gd name="T49" fmla="*/ 168 h 168"/>
              <a:gd name="T50" fmla="*/ 288 w 288"/>
              <a:gd name="T51" fmla="*/ 117 h 168"/>
              <a:gd name="T52" fmla="*/ 278 w 288"/>
              <a:gd name="T53" fmla="*/ 87 h 168"/>
              <a:gd name="T54" fmla="*/ 62 w 288"/>
              <a:gd name="T55" fmla="*/ 149 h 168"/>
              <a:gd name="T56" fmla="*/ 19 w 288"/>
              <a:gd name="T57" fmla="*/ 117 h 168"/>
              <a:gd name="T58" fmla="*/ 24 w 288"/>
              <a:gd name="T59" fmla="*/ 99 h 168"/>
              <a:gd name="T60" fmla="*/ 24 w 288"/>
              <a:gd name="T61" fmla="*/ 98 h 168"/>
              <a:gd name="T62" fmla="*/ 62 w 288"/>
              <a:gd name="T63" fmla="*/ 90 h 168"/>
              <a:gd name="T64" fmla="*/ 110 w 288"/>
              <a:gd name="T65" fmla="*/ 117 h 168"/>
              <a:gd name="T66" fmla="*/ 62 w 288"/>
              <a:gd name="T67" fmla="*/ 149 h 168"/>
              <a:gd name="T68" fmla="*/ 222 w 288"/>
              <a:gd name="T69" fmla="*/ 149 h 168"/>
              <a:gd name="T70" fmla="*/ 178 w 288"/>
              <a:gd name="T71" fmla="*/ 117 h 168"/>
              <a:gd name="T72" fmla="*/ 222 w 288"/>
              <a:gd name="T73" fmla="*/ 90 h 168"/>
              <a:gd name="T74" fmla="*/ 270 w 288"/>
              <a:gd name="T75" fmla="*/ 117 h 168"/>
              <a:gd name="T76" fmla="*/ 222 w 288"/>
              <a:gd name="T77" fmla="*/ 14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8" h="168">
                <a:moveTo>
                  <a:pt x="278" y="87"/>
                </a:moveTo>
                <a:cubicBezTo>
                  <a:pt x="278" y="87"/>
                  <a:pt x="278" y="87"/>
                  <a:pt x="278" y="87"/>
                </a:cubicBezTo>
                <a:cubicBezTo>
                  <a:pt x="199" y="0"/>
                  <a:pt x="199" y="0"/>
                  <a:pt x="199" y="0"/>
                </a:cubicBezTo>
                <a:cubicBezTo>
                  <a:pt x="161" y="22"/>
                  <a:pt x="161" y="22"/>
                  <a:pt x="161" y="22"/>
                </a:cubicBezTo>
                <a:cubicBezTo>
                  <a:pt x="170" y="37"/>
                  <a:pt x="170" y="37"/>
                  <a:pt x="170" y="37"/>
                </a:cubicBezTo>
                <a:cubicBezTo>
                  <a:pt x="195" y="23"/>
                  <a:pt x="195" y="23"/>
                  <a:pt x="195" y="23"/>
                </a:cubicBezTo>
                <a:cubicBezTo>
                  <a:pt x="240" y="72"/>
                  <a:pt x="240" y="72"/>
                  <a:pt x="240" y="72"/>
                </a:cubicBezTo>
                <a:cubicBezTo>
                  <a:pt x="234" y="72"/>
                  <a:pt x="228" y="71"/>
                  <a:pt x="222" y="71"/>
                </a:cubicBezTo>
                <a:cubicBezTo>
                  <a:pt x="190" y="71"/>
                  <a:pt x="164" y="76"/>
                  <a:pt x="161" y="109"/>
                </a:cubicBezTo>
                <a:cubicBezTo>
                  <a:pt x="128" y="109"/>
                  <a:pt x="128" y="109"/>
                  <a:pt x="128" y="109"/>
                </a:cubicBezTo>
                <a:cubicBezTo>
                  <a:pt x="124" y="76"/>
                  <a:pt x="94" y="71"/>
                  <a:pt x="62" y="71"/>
                </a:cubicBezTo>
                <a:cubicBezTo>
                  <a:pt x="57" y="71"/>
                  <a:pt x="52" y="72"/>
                  <a:pt x="48" y="72"/>
                </a:cubicBezTo>
                <a:cubicBezTo>
                  <a:pt x="92" y="23"/>
                  <a:pt x="92" y="23"/>
                  <a:pt x="92" y="23"/>
                </a:cubicBezTo>
                <a:cubicBezTo>
                  <a:pt x="117" y="37"/>
                  <a:pt x="117" y="37"/>
                  <a:pt x="117" y="37"/>
                </a:cubicBezTo>
                <a:cubicBezTo>
                  <a:pt x="126" y="22"/>
                  <a:pt x="126" y="22"/>
                  <a:pt x="126" y="22"/>
                </a:cubicBezTo>
                <a:cubicBezTo>
                  <a:pt x="88" y="0"/>
                  <a:pt x="88" y="0"/>
                  <a:pt x="88" y="0"/>
                </a:cubicBezTo>
                <a:cubicBezTo>
                  <a:pt x="11" y="85"/>
                  <a:pt x="11" y="85"/>
                  <a:pt x="11" y="85"/>
                </a:cubicBezTo>
                <a:cubicBezTo>
                  <a:pt x="11" y="85"/>
                  <a:pt x="11" y="85"/>
                  <a:pt x="11" y="86"/>
                </a:cubicBezTo>
                <a:cubicBezTo>
                  <a:pt x="9" y="87"/>
                  <a:pt x="9" y="87"/>
                  <a:pt x="9" y="87"/>
                </a:cubicBezTo>
                <a:cubicBezTo>
                  <a:pt x="9" y="87"/>
                  <a:pt x="9" y="87"/>
                  <a:pt x="9" y="87"/>
                </a:cubicBezTo>
                <a:cubicBezTo>
                  <a:pt x="4" y="94"/>
                  <a:pt x="0" y="103"/>
                  <a:pt x="0" y="117"/>
                </a:cubicBezTo>
                <a:cubicBezTo>
                  <a:pt x="0" y="158"/>
                  <a:pt x="28" y="168"/>
                  <a:pt x="62" y="168"/>
                </a:cubicBezTo>
                <a:cubicBezTo>
                  <a:pt x="93" y="168"/>
                  <a:pt x="123" y="160"/>
                  <a:pt x="128" y="127"/>
                </a:cubicBezTo>
                <a:cubicBezTo>
                  <a:pt x="161" y="127"/>
                  <a:pt x="161" y="127"/>
                  <a:pt x="161" y="127"/>
                </a:cubicBezTo>
                <a:cubicBezTo>
                  <a:pt x="165" y="159"/>
                  <a:pt x="191" y="168"/>
                  <a:pt x="222" y="168"/>
                </a:cubicBezTo>
                <a:cubicBezTo>
                  <a:pt x="256" y="168"/>
                  <a:pt x="288" y="158"/>
                  <a:pt x="288" y="117"/>
                </a:cubicBezTo>
                <a:cubicBezTo>
                  <a:pt x="288" y="103"/>
                  <a:pt x="284" y="94"/>
                  <a:pt x="278" y="87"/>
                </a:cubicBezTo>
                <a:close/>
                <a:moveTo>
                  <a:pt x="62" y="149"/>
                </a:moveTo>
                <a:cubicBezTo>
                  <a:pt x="26" y="149"/>
                  <a:pt x="19" y="138"/>
                  <a:pt x="19" y="117"/>
                </a:cubicBezTo>
                <a:cubicBezTo>
                  <a:pt x="19" y="109"/>
                  <a:pt x="19" y="103"/>
                  <a:pt x="24" y="99"/>
                </a:cubicBezTo>
                <a:cubicBezTo>
                  <a:pt x="24" y="98"/>
                  <a:pt x="24" y="98"/>
                  <a:pt x="24" y="98"/>
                </a:cubicBezTo>
                <a:cubicBezTo>
                  <a:pt x="29" y="93"/>
                  <a:pt x="40" y="90"/>
                  <a:pt x="62" y="90"/>
                </a:cubicBezTo>
                <a:cubicBezTo>
                  <a:pt x="107" y="90"/>
                  <a:pt x="110" y="102"/>
                  <a:pt x="110" y="117"/>
                </a:cubicBezTo>
                <a:cubicBezTo>
                  <a:pt x="110" y="133"/>
                  <a:pt x="107" y="149"/>
                  <a:pt x="62" y="149"/>
                </a:cubicBezTo>
                <a:close/>
                <a:moveTo>
                  <a:pt x="222" y="149"/>
                </a:moveTo>
                <a:cubicBezTo>
                  <a:pt x="185" y="149"/>
                  <a:pt x="178" y="138"/>
                  <a:pt x="178" y="117"/>
                </a:cubicBezTo>
                <a:cubicBezTo>
                  <a:pt x="178" y="99"/>
                  <a:pt x="183" y="90"/>
                  <a:pt x="222" y="90"/>
                </a:cubicBezTo>
                <a:cubicBezTo>
                  <a:pt x="266" y="90"/>
                  <a:pt x="270" y="102"/>
                  <a:pt x="270" y="117"/>
                </a:cubicBezTo>
                <a:cubicBezTo>
                  <a:pt x="270" y="133"/>
                  <a:pt x="266" y="149"/>
                  <a:pt x="222" y="14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9" name="Freeform 881"/>
          <p:cNvSpPr>
            <a:spLocks/>
          </p:cNvSpPr>
          <p:nvPr/>
        </p:nvSpPr>
        <p:spPr bwMode="auto">
          <a:xfrm>
            <a:off x="8603933" y="6318249"/>
            <a:ext cx="249238" cy="98425"/>
          </a:xfrm>
          <a:custGeom>
            <a:avLst/>
            <a:gdLst>
              <a:gd name="T0" fmla="*/ 20 w 216"/>
              <a:gd name="T1" fmla="*/ 72 h 84"/>
              <a:gd name="T2" fmla="*/ 20 w 216"/>
              <a:gd name="T3" fmla="*/ 84 h 84"/>
              <a:gd name="T4" fmla="*/ 196 w 216"/>
              <a:gd name="T5" fmla="*/ 84 h 84"/>
              <a:gd name="T6" fmla="*/ 196 w 216"/>
              <a:gd name="T7" fmla="*/ 72 h 84"/>
              <a:gd name="T8" fmla="*/ 216 w 216"/>
              <a:gd name="T9" fmla="*/ 40 h 84"/>
              <a:gd name="T10" fmla="*/ 184 w 216"/>
              <a:gd name="T11" fmla="*/ 27 h 84"/>
              <a:gd name="T12" fmla="*/ 177 w 216"/>
              <a:gd name="T13" fmla="*/ 27 h 84"/>
              <a:gd name="T14" fmla="*/ 108 w 216"/>
              <a:gd name="T15" fmla="*/ 0 h 84"/>
              <a:gd name="T16" fmla="*/ 39 w 216"/>
              <a:gd name="T17" fmla="*/ 27 h 84"/>
              <a:gd name="T18" fmla="*/ 32 w 216"/>
              <a:gd name="T19" fmla="*/ 27 h 84"/>
              <a:gd name="T20" fmla="*/ 0 w 216"/>
              <a:gd name="T21" fmla="*/ 40 h 84"/>
              <a:gd name="T22" fmla="*/ 20 w 216"/>
              <a:gd name="T23" fmla="*/ 7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6" h="84">
                <a:moveTo>
                  <a:pt x="20" y="72"/>
                </a:moveTo>
                <a:cubicBezTo>
                  <a:pt x="20" y="84"/>
                  <a:pt x="20" y="84"/>
                  <a:pt x="20" y="84"/>
                </a:cubicBezTo>
                <a:cubicBezTo>
                  <a:pt x="196" y="84"/>
                  <a:pt x="196" y="84"/>
                  <a:pt x="196" y="84"/>
                </a:cubicBezTo>
                <a:cubicBezTo>
                  <a:pt x="196" y="72"/>
                  <a:pt x="196" y="72"/>
                  <a:pt x="196" y="72"/>
                </a:cubicBezTo>
                <a:cubicBezTo>
                  <a:pt x="196" y="58"/>
                  <a:pt x="204" y="46"/>
                  <a:pt x="216" y="40"/>
                </a:cubicBezTo>
                <a:cubicBezTo>
                  <a:pt x="209" y="32"/>
                  <a:pt x="197" y="27"/>
                  <a:pt x="184" y="27"/>
                </a:cubicBezTo>
                <a:cubicBezTo>
                  <a:pt x="181" y="27"/>
                  <a:pt x="179" y="27"/>
                  <a:pt x="177" y="27"/>
                </a:cubicBezTo>
                <a:cubicBezTo>
                  <a:pt x="167" y="12"/>
                  <a:pt x="134" y="0"/>
                  <a:pt x="108" y="0"/>
                </a:cubicBezTo>
                <a:cubicBezTo>
                  <a:pt x="82" y="0"/>
                  <a:pt x="48" y="12"/>
                  <a:pt x="39" y="27"/>
                </a:cubicBezTo>
                <a:cubicBezTo>
                  <a:pt x="37" y="27"/>
                  <a:pt x="34" y="27"/>
                  <a:pt x="32" y="27"/>
                </a:cubicBezTo>
                <a:cubicBezTo>
                  <a:pt x="18" y="27"/>
                  <a:pt x="6" y="32"/>
                  <a:pt x="0" y="40"/>
                </a:cubicBezTo>
                <a:cubicBezTo>
                  <a:pt x="12" y="46"/>
                  <a:pt x="20" y="58"/>
                  <a:pt x="20" y="7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0" name="Rectangle 882"/>
          <p:cNvSpPr>
            <a:spLocks noChangeArrowheads="1"/>
          </p:cNvSpPr>
          <p:nvPr/>
        </p:nvSpPr>
        <p:spPr bwMode="auto">
          <a:xfrm>
            <a:off x="8626158" y="6434136"/>
            <a:ext cx="204788" cy="269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1" name="Rectangle 883"/>
          <p:cNvSpPr>
            <a:spLocks noChangeArrowheads="1"/>
          </p:cNvSpPr>
          <p:nvPr/>
        </p:nvSpPr>
        <p:spPr bwMode="auto">
          <a:xfrm>
            <a:off x="8626158" y="6478586"/>
            <a:ext cx="204788" cy="428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884"/>
          <p:cNvSpPr>
            <a:spLocks/>
          </p:cNvSpPr>
          <p:nvPr/>
        </p:nvSpPr>
        <p:spPr bwMode="auto">
          <a:xfrm>
            <a:off x="8848408" y="6378574"/>
            <a:ext cx="47625" cy="158750"/>
          </a:xfrm>
          <a:custGeom>
            <a:avLst/>
            <a:gdLst>
              <a:gd name="T0" fmla="*/ 35 w 41"/>
              <a:gd name="T1" fmla="*/ 98 h 137"/>
              <a:gd name="T2" fmla="*/ 30 w 41"/>
              <a:gd name="T3" fmla="*/ 39 h 137"/>
              <a:gd name="T4" fmla="*/ 41 w 41"/>
              <a:gd name="T5" fmla="*/ 20 h 137"/>
              <a:gd name="T6" fmla="*/ 20 w 41"/>
              <a:gd name="T7" fmla="*/ 0 h 137"/>
              <a:gd name="T8" fmla="*/ 0 w 41"/>
              <a:gd name="T9" fmla="*/ 20 h 137"/>
              <a:gd name="T10" fmla="*/ 0 w 41"/>
              <a:gd name="T11" fmla="*/ 137 h 137"/>
              <a:gd name="T12" fmla="*/ 24 w 41"/>
              <a:gd name="T13" fmla="*/ 137 h 137"/>
              <a:gd name="T14" fmla="*/ 35 w 41"/>
              <a:gd name="T15" fmla="*/ 98 h 1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37">
                <a:moveTo>
                  <a:pt x="35" y="98"/>
                </a:moveTo>
                <a:cubicBezTo>
                  <a:pt x="30" y="39"/>
                  <a:pt x="30" y="39"/>
                  <a:pt x="30" y="39"/>
                </a:cubicBezTo>
                <a:cubicBezTo>
                  <a:pt x="37" y="35"/>
                  <a:pt x="41" y="28"/>
                  <a:pt x="41" y="20"/>
                </a:cubicBezTo>
                <a:cubicBezTo>
                  <a:pt x="41" y="9"/>
                  <a:pt x="32" y="0"/>
                  <a:pt x="20" y="0"/>
                </a:cubicBezTo>
                <a:cubicBezTo>
                  <a:pt x="9" y="0"/>
                  <a:pt x="0" y="9"/>
                  <a:pt x="0" y="20"/>
                </a:cubicBezTo>
                <a:cubicBezTo>
                  <a:pt x="0" y="137"/>
                  <a:pt x="0" y="137"/>
                  <a:pt x="0" y="137"/>
                </a:cubicBezTo>
                <a:cubicBezTo>
                  <a:pt x="24" y="137"/>
                  <a:pt x="24" y="137"/>
                  <a:pt x="24" y="137"/>
                </a:cubicBezTo>
                <a:cubicBezTo>
                  <a:pt x="30" y="133"/>
                  <a:pt x="22" y="109"/>
                  <a:pt x="35" y="9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3" name="Freeform 885"/>
          <p:cNvSpPr>
            <a:spLocks/>
          </p:cNvSpPr>
          <p:nvPr/>
        </p:nvSpPr>
        <p:spPr bwMode="auto">
          <a:xfrm>
            <a:off x="8561071" y="6378574"/>
            <a:ext cx="47625" cy="158750"/>
          </a:xfrm>
          <a:custGeom>
            <a:avLst/>
            <a:gdLst>
              <a:gd name="T0" fmla="*/ 41 w 41"/>
              <a:gd name="T1" fmla="*/ 20 h 137"/>
              <a:gd name="T2" fmla="*/ 20 w 41"/>
              <a:gd name="T3" fmla="*/ 0 h 137"/>
              <a:gd name="T4" fmla="*/ 0 w 41"/>
              <a:gd name="T5" fmla="*/ 20 h 137"/>
              <a:gd name="T6" fmla="*/ 10 w 41"/>
              <a:gd name="T7" fmla="*/ 39 h 137"/>
              <a:gd name="T8" fmla="*/ 5 w 41"/>
              <a:gd name="T9" fmla="*/ 98 h 137"/>
              <a:gd name="T10" fmla="*/ 17 w 41"/>
              <a:gd name="T11" fmla="*/ 137 h 137"/>
              <a:gd name="T12" fmla="*/ 41 w 41"/>
              <a:gd name="T13" fmla="*/ 137 h 137"/>
              <a:gd name="T14" fmla="*/ 41 w 41"/>
              <a:gd name="T15" fmla="*/ 20 h 1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37">
                <a:moveTo>
                  <a:pt x="41" y="20"/>
                </a:moveTo>
                <a:cubicBezTo>
                  <a:pt x="41" y="9"/>
                  <a:pt x="32" y="0"/>
                  <a:pt x="20" y="0"/>
                </a:cubicBezTo>
                <a:cubicBezTo>
                  <a:pt x="9" y="0"/>
                  <a:pt x="0" y="9"/>
                  <a:pt x="0" y="20"/>
                </a:cubicBezTo>
                <a:cubicBezTo>
                  <a:pt x="0" y="28"/>
                  <a:pt x="4" y="35"/>
                  <a:pt x="10" y="39"/>
                </a:cubicBezTo>
                <a:cubicBezTo>
                  <a:pt x="5" y="98"/>
                  <a:pt x="5" y="98"/>
                  <a:pt x="5" y="98"/>
                </a:cubicBezTo>
                <a:cubicBezTo>
                  <a:pt x="19" y="109"/>
                  <a:pt x="11" y="133"/>
                  <a:pt x="17" y="137"/>
                </a:cubicBezTo>
                <a:cubicBezTo>
                  <a:pt x="41" y="137"/>
                  <a:pt x="41" y="137"/>
                  <a:pt x="41" y="137"/>
                </a:cubicBezTo>
                <a:lnTo>
                  <a:pt x="41" y="2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4" name="Line 887"/>
          <p:cNvSpPr>
            <a:spLocks noChangeShapeType="1"/>
          </p:cNvSpPr>
          <p:nvPr/>
        </p:nvSpPr>
        <p:spPr bwMode="auto">
          <a:xfrm>
            <a:off x="8564246" y="299084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5" name="Line 888"/>
          <p:cNvSpPr>
            <a:spLocks noChangeShapeType="1"/>
          </p:cNvSpPr>
          <p:nvPr/>
        </p:nvSpPr>
        <p:spPr bwMode="auto">
          <a:xfrm>
            <a:off x="8564246" y="299084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6" name="Freeform 889"/>
          <p:cNvSpPr>
            <a:spLocks noEditPoints="1"/>
          </p:cNvSpPr>
          <p:nvPr/>
        </p:nvSpPr>
        <p:spPr bwMode="auto">
          <a:xfrm>
            <a:off x="8564246" y="2947986"/>
            <a:ext cx="333375" cy="276225"/>
          </a:xfrm>
          <a:custGeom>
            <a:avLst/>
            <a:gdLst>
              <a:gd name="T0" fmla="*/ 278 w 288"/>
              <a:gd name="T1" fmla="*/ 69 h 238"/>
              <a:gd name="T2" fmla="*/ 246 w 288"/>
              <a:gd name="T3" fmla="*/ 69 h 238"/>
              <a:gd name="T4" fmla="*/ 246 w 288"/>
              <a:gd name="T5" fmla="*/ 40 h 238"/>
              <a:gd name="T6" fmla="*/ 236 w 288"/>
              <a:gd name="T7" fmla="*/ 30 h 238"/>
              <a:gd name="T8" fmla="*/ 138 w 288"/>
              <a:gd name="T9" fmla="*/ 30 h 238"/>
              <a:gd name="T10" fmla="*/ 125 w 288"/>
              <a:gd name="T11" fmla="*/ 0 h 238"/>
              <a:gd name="T12" fmla="*/ 53 w 288"/>
              <a:gd name="T13" fmla="*/ 0 h 238"/>
              <a:gd name="T14" fmla="*/ 40 w 288"/>
              <a:gd name="T15" fmla="*/ 30 h 238"/>
              <a:gd name="T16" fmla="*/ 11 w 288"/>
              <a:gd name="T17" fmla="*/ 30 h 238"/>
              <a:gd name="T18" fmla="*/ 0 w 288"/>
              <a:gd name="T19" fmla="*/ 38 h 238"/>
              <a:gd name="T20" fmla="*/ 0 w 288"/>
              <a:gd name="T21" fmla="*/ 210 h 238"/>
              <a:gd name="T22" fmla="*/ 28 w 288"/>
              <a:gd name="T23" fmla="*/ 238 h 238"/>
              <a:gd name="T24" fmla="*/ 270 w 288"/>
              <a:gd name="T25" fmla="*/ 238 h 238"/>
              <a:gd name="T26" fmla="*/ 288 w 288"/>
              <a:gd name="T27" fmla="*/ 219 h 238"/>
              <a:gd name="T28" fmla="*/ 288 w 288"/>
              <a:gd name="T29" fmla="*/ 79 h 238"/>
              <a:gd name="T30" fmla="*/ 278 w 288"/>
              <a:gd name="T31" fmla="*/ 69 h 238"/>
              <a:gd name="T32" fmla="*/ 51 w 288"/>
              <a:gd name="T33" fmla="*/ 47 h 238"/>
              <a:gd name="T34" fmla="*/ 64 w 288"/>
              <a:gd name="T35" fmla="*/ 17 h 238"/>
              <a:gd name="T36" fmla="*/ 114 w 288"/>
              <a:gd name="T37" fmla="*/ 17 h 238"/>
              <a:gd name="T38" fmla="*/ 127 w 288"/>
              <a:gd name="T39" fmla="*/ 47 h 238"/>
              <a:gd name="T40" fmla="*/ 229 w 288"/>
              <a:gd name="T41" fmla="*/ 47 h 238"/>
              <a:gd name="T42" fmla="*/ 229 w 288"/>
              <a:gd name="T43" fmla="*/ 69 h 238"/>
              <a:gd name="T44" fmla="*/ 42 w 288"/>
              <a:gd name="T45" fmla="*/ 69 h 238"/>
              <a:gd name="T46" fmla="*/ 42 w 288"/>
              <a:gd name="T47" fmla="*/ 205 h 238"/>
              <a:gd name="T48" fmla="*/ 59 w 288"/>
              <a:gd name="T49" fmla="*/ 205 h 238"/>
              <a:gd name="T50" fmla="*/ 59 w 288"/>
              <a:gd name="T51" fmla="*/ 86 h 238"/>
              <a:gd name="T52" fmla="*/ 271 w 288"/>
              <a:gd name="T53" fmla="*/ 86 h 238"/>
              <a:gd name="T54" fmla="*/ 271 w 288"/>
              <a:gd name="T55" fmla="*/ 219 h 238"/>
              <a:gd name="T56" fmla="*/ 271 w 288"/>
              <a:gd name="T57" fmla="*/ 220 h 238"/>
              <a:gd name="T58" fmla="*/ 270 w 288"/>
              <a:gd name="T59" fmla="*/ 220 h 238"/>
              <a:gd name="T60" fmla="*/ 28 w 288"/>
              <a:gd name="T61" fmla="*/ 220 h 238"/>
              <a:gd name="T62" fmla="*/ 18 w 288"/>
              <a:gd name="T63" fmla="*/ 210 h 238"/>
              <a:gd name="T64" fmla="*/ 18 w 288"/>
              <a:gd name="T65" fmla="*/ 47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8" h="238">
                <a:moveTo>
                  <a:pt x="278" y="69"/>
                </a:moveTo>
                <a:cubicBezTo>
                  <a:pt x="246" y="69"/>
                  <a:pt x="246" y="69"/>
                  <a:pt x="246" y="69"/>
                </a:cubicBezTo>
                <a:cubicBezTo>
                  <a:pt x="246" y="40"/>
                  <a:pt x="246" y="40"/>
                  <a:pt x="246" y="40"/>
                </a:cubicBezTo>
                <a:cubicBezTo>
                  <a:pt x="246" y="32"/>
                  <a:pt x="244" y="30"/>
                  <a:pt x="236" y="30"/>
                </a:cubicBezTo>
                <a:cubicBezTo>
                  <a:pt x="138" y="30"/>
                  <a:pt x="138" y="30"/>
                  <a:pt x="138" y="30"/>
                </a:cubicBezTo>
                <a:cubicBezTo>
                  <a:pt x="125" y="0"/>
                  <a:pt x="125" y="0"/>
                  <a:pt x="125" y="0"/>
                </a:cubicBezTo>
                <a:cubicBezTo>
                  <a:pt x="53" y="0"/>
                  <a:pt x="53" y="0"/>
                  <a:pt x="53" y="0"/>
                </a:cubicBezTo>
                <a:cubicBezTo>
                  <a:pt x="40" y="30"/>
                  <a:pt x="40" y="30"/>
                  <a:pt x="40" y="30"/>
                </a:cubicBezTo>
                <a:cubicBezTo>
                  <a:pt x="11" y="30"/>
                  <a:pt x="11" y="30"/>
                  <a:pt x="11" y="30"/>
                </a:cubicBezTo>
                <a:cubicBezTo>
                  <a:pt x="1" y="30"/>
                  <a:pt x="0" y="38"/>
                  <a:pt x="0" y="38"/>
                </a:cubicBezTo>
                <a:cubicBezTo>
                  <a:pt x="0" y="210"/>
                  <a:pt x="0" y="210"/>
                  <a:pt x="0" y="210"/>
                </a:cubicBezTo>
                <a:cubicBezTo>
                  <a:pt x="0" y="229"/>
                  <a:pt x="11" y="238"/>
                  <a:pt x="28" y="238"/>
                </a:cubicBezTo>
                <a:cubicBezTo>
                  <a:pt x="270" y="238"/>
                  <a:pt x="270" y="238"/>
                  <a:pt x="270" y="238"/>
                </a:cubicBezTo>
                <a:cubicBezTo>
                  <a:pt x="283" y="238"/>
                  <a:pt x="288" y="231"/>
                  <a:pt x="288" y="219"/>
                </a:cubicBezTo>
                <a:cubicBezTo>
                  <a:pt x="288" y="79"/>
                  <a:pt x="288" y="79"/>
                  <a:pt x="288" y="79"/>
                </a:cubicBezTo>
                <a:cubicBezTo>
                  <a:pt x="288" y="71"/>
                  <a:pt x="286" y="69"/>
                  <a:pt x="278" y="69"/>
                </a:cubicBezTo>
                <a:close/>
                <a:moveTo>
                  <a:pt x="51" y="47"/>
                </a:moveTo>
                <a:cubicBezTo>
                  <a:pt x="64" y="17"/>
                  <a:pt x="64" y="17"/>
                  <a:pt x="64" y="17"/>
                </a:cubicBezTo>
                <a:cubicBezTo>
                  <a:pt x="114" y="17"/>
                  <a:pt x="114" y="17"/>
                  <a:pt x="114" y="17"/>
                </a:cubicBezTo>
                <a:cubicBezTo>
                  <a:pt x="127" y="47"/>
                  <a:pt x="127" y="47"/>
                  <a:pt x="127" y="47"/>
                </a:cubicBezTo>
                <a:cubicBezTo>
                  <a:pt x="229" y="47"/>
                  <a:pt x="229" y="47"/>
                  <a:pt x="229" y="47"/>
                </a:cubicBezTo>
                <a:cubicBezTo>
                  <a:pt x="229" y="69"/>
                  <a:pt x="229" y="69"/>
                  <a:pt x="229" y="69"/>
                </a:cubicBezTo>
                <a:cubicBezTo>
                  <a:pt x="42" y="69"/>
                  <a:pt x="42" y="69"/>
                  <a:pt x="42" y="69"/>
                </a:cubicBezTo>
                <a:cubicBezTo>
                  <a:pt x="42" y="205"/>
                  <a:pt x="42" y="205"/>
                  <a:pt x="42" y="205"/>
                </a:cubicBezTo>
                <a:cubicBezTo>
                  <a:pt x="59" y="205"/>
                  <a:pt x="59" y="205"/>
                  <a:pt x="59" y="205"/>
                </a:cubicBezTo>
                <a:cubicBezTo>
                  <a:pt x="59" y="86"/>
                  <a:pt x="59" y="86"/>
                  <a:pt x="59" y="86"/>
                </a:cubicBezTo>
                <a:cubicBezTo>
                  <a:pt x="271" y="86"/>
                  <a:pt x="271" y="86"/>
                  <a:pt x="271" y="86"/>
                </a:cubicBezTo>
                <a:cubicBezTo>
                  <a:pt x="271" y="219"/>
                  <a:pt x="271" y="219"/>
                  <a:pt x="271" y="219"/>
                </a:cubicBezTo>
                <a:cubicBezTo>
                  <a:pt x="271" y="220"/>
                  <a:pt x="271" y="220"/>
                  <a:pt x="271" y="220"/>
                </a:cubicBezTo>
                <a:cubicBezTo>
                  <a:pt x="271" y="220"/>
                  <a:pt x="270" y="220"/>
                  <a:pt x="270" y="220"/>
                </a:cubicBezTo>
                <a:cubicBezTo>
                  <a:pt x="28" y="220"/>
                  <a:pt x="28" y="220"/>
                  <a:pt x="28" y="220"/>
                </a:cubicBezTo>
                <a:cubicBezTo>
                  <a:pt x="20" y="220"/>
                  <a:pt x="18" y="218"/>
                  <a:pt x="18" y="210"/>
                </a:cubicBezTo>
                <a:cubicBezTo>
                  <a:pt x="18" y="47"/>
                  <a:pt x="18" y="47"/>
                  <a:pt x="18" y="47"/>
                </a:cubicBezTo>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nvGrpSpPr>
          <p:cNvPr id="237" name="组合 236"/>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238" name="组合 237"/>
            <p:cNvGrpSpPr/>
            <p:nvPr/>
          </p:nvGrpSpPr>
          <p:grpSpPr>
            <a:xfrm flipV="1">
              <a:off x="2218037" y="6272597"/>
              <a:ext cx="1341734" cy="213582"/>
              <a:chOff x="2218037" y="5369771"/>
              <a:chExt cx="5671594" cy="902826"/>
            </a:xfrm>
          </p:grpSpPr>
          <p:sp>
            <p:nvSpPr>
              <p:cNvPr id="245" name="矩形 244"/>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矩形 247"/>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9" name="组合 238"/>
            <p:cNvGrpSpPr/>
            <p:nvPr/>
          </p:nvGrpSpPr>
          <p:grpSpPr>
            <a:xfrm flipV="1">
              <a:off x="3610482" y="6272597"/>
              <a:ext cx="1341734" cy="213582"/>
              <a:chOff x="2218037" y="5369771"/>
              <a:chExt cx="5671594" cy="902826"/>
            </a:xfrm>
          </p:grpSpPr>
          <p:sp>
            <p:nvSpPr>
              <p:cNvPr id="240" name="矩形 239"/>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矩形 240"/>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矩形 241"/>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矩形 243"/>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0" name="文本框 249"/>
          <p:cNvSpPr txBox="1"/>
          <p:nvPr/>
        </p:nvSpPr>
        <p:spPr>
          <a:xfrm>
            <a:off x="670138" y="375131"/>
            <a:ext cx="1723549"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可替换图标</a:t>
            </a:r>
          </a:p>
        </p:txBody>
      </p:sp>
    </p:spTree>
    <p:extLst>
      <p:ext uri="{BB962C8B-B14F-4D97-AF65-F5344CB8AC3E}">
        <p14:creationId xmlns:p14="http://schemas.microsoft.com/office/powerpoint/2010/main" val="13305579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Freeform 458"/>
          <p:cNvSpPr>
            <a:spLocks noEditPoints="1"/>
          </p:cNvSpPr>
          <p:nvPr/>
        </p:nvSpPr>
        <p:spPr bwMode="auto">
          <a:xfrm>
            <a:off x="3272473" y="2273300"/>
            <a:ext cx="342900" cy="304800"/>
          </a:xfrm>
          <a:custGeom>
            <a:avLst/>
            <a:gdLst>
              <a:gd name="T0" fmla="*/ 148 w 296"/>
              <a:gd name="T1" fmla="*/ 0 h 262"/>
              <a:gd name="T2" fmla="*/ 164 w 296"/>
              <a:gd name="T3" fmla="*/ 8 h 262"/>
              <a:gd name="T4" fmla="*/ 287 w 296"/>
              <a:gd name="T5" fmla="*/ 150 h 262"/>
              <a:gd name="T6" fmla="*/ 278 w 296"/>
              <a:gd name="T7" fmla="*/ 170 h 262"/>
              <a:gd name="T8" fmla="*/ 227 w 296"/>
              <a:gd name="T9" fmla="*/ 170 h 262"/>
              <a:gd name="T10" fmla="*/ 202 w 296"/>
              <a:gd name="T11" fmla="*/ 170 h 262"/>
              <a:gd name="T12" fmla="*/ 202 w 296"/>
              <a:gd name="T13" fmla="*/ 237 h 262"/>
              <a:gd name="T14" fmla="*/ 177 w 296"/>
              <a:gd name="T15" fmla="*/ 262 h 262"/>
              <a:gd name="T16" fmla="*/ 119 w 296"/>
              <a:gd name="T17" fmla="*/ 262 h 262"/>
              <a:gd name="T18" fmla="*/ 94 w 296"/>
              <a:gd name="T19" fmla="*/ 237 h 262"/>
              <a:gd name="T20" fmla="*/ 94 w 296"/>
              <a:gd name="T21" fmla="*/ 170 h 262"/>
              <a:gd name="T22" fmla="*/ 68 w 296"/>
              <a:gd name="T23" fmla="*/ 170 h 262"/>
              <a:gd name="T24" fmla="*/ 18 w 296"/>
              <a:gd name="T25" fmla="*/ 170 h 262"/>
              <a:gd name="T26" fmla="*/ 9 w 296"/>
              <a:gd name="T27" fmla="*/ 150 h 262"/>
              <a:gd name="T28" fmla="*/ 132 w 296"/>
              <a:gd name="T29" fmla="*/ 8 h 262"/>
              <a:gd name="T30" fmla="*/ 148 w 296"/>
              <a:gd name="T31" fmla="*/ 0 h 262"/>
              <a:gd name="T32" fmla="*/ 148 w 296"/>
              <a:gd name="T33" fmla="*/ 19 h 262"/>
              <a:gd name="T34" fmla="*/ 146 w 296"/>
              <a:gd name="T35" fmla="*/ 20 h 262"/>
              <a:gd name="T36" fmla="*/ 146 w 296"/>
              <a:gd name="T37" fmla="*/ 21 h 262"/>
              <a:gd name="T38" fmla="*/ 33 w 296"/>
              <a:gd name="T39" fmla="*/ 151 h 262"/>
              <a:gd name="T40" fmla="*/ 68 w 296"/>
              <a:gd name="T41" fmla="*/ 151 h 262"/>
              <a:gd name="T42" fmla="*/ 94 w 296"/>
              <a:gd name="T43" fmla="*/ 151 h 262"/>
              <a:gd name="T44" fmla="*/ 112 w 296"/>
              <a:gd name="T45" fmla="*/ 170 h 262"/>
              <a:gd name="T46" fmla="*/ 112 w 296"/>
              <a:gd name="T47" fmla="*/ 237 h 262"/>
              <a:gd name="T48" fmla="*/ 119 w 296"/>
              <a:gd name="T49" fmla="*/ 244 h 262"/>
              <a:gd name="T50" fmla="*/ 177 w 296"/>
              <a:gd name="T51" fmla="*/ 244 h 262"/>
              <a:gd name="T52" fmla="*/ 183 w 296"/>
              <a:gd name="T53" fmla="*/ 237 h 262"/>
              <a:gd name="T54" fmla="*/ 183 w 296"/>
              <a:gd name="T55" fmla="*/ 170 h 262"/>
              <a:gd name="T56" fmla="*/ 202 w 296"/>
              <a:gd name="T57" fmla="*/ 151 h 262"/>
              <a:gd name="T58" fmla="*/ 227 w 296"/>
              <a:gd name="T59" fmla="*/ 151 h 262"/>
              <a:gd name="T60" fmla="*/ 263 w 296"/>
              <a:gd name="T61" fmla="*/ 151 h 262"/>
              <a:gd name="T62" fmla="*/ 150 w 296"/>
              <a:gd name="T63" fmla="*/ 21 h 262"/>
              <a:gd name="T64" fmla="*/ 150 w 296"/>
              <a:gd name="T65" fmla="*/ 20 h 262"/>
              <a:gd name="T66" fmla="*/ 148 w 296"/>
              <a:gd name="T67" fmla="*/ 1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6" h="262">
                <a:moveTo>
                  <a:pt x="148" y="0"/>
                </a:moveTo>
                <a:cubicBezTo>
                  <a:pt x="154" y="0"/>
                  <a:pt x="160" y="3"/>
                  <a:pt x="164" y="8"/>
                </a:cubicBezTo>
                <a:cubicBezTo>
                  <a:pt x="287" y="150"/>
                  <a:pt x="287" y="150"/>
                  <a:pt x="287" y="150"/>
                </a:cubicBezTo>
                <a:cubicBezTo>
                  <a:pt x="296" y="161"/>
                  <a:pt x="292" y="170"/>
                  <a:pt x="278" y="170"/>
                </a:cubicBezTo>
                <a:cubicBezTo>
                  <a:pt x="227" y="170"/>
                  <a:pt x="227" y="170"/>
                  <a:pt x="227" y="170"/>
                </a:cubicBezTo>
                <a:cubicBezTo>
                  <a:pt x="220" y="170"/>
                  <a:pt x="211" y="170"/>
                  <a:pt x="202" y="170"/>
                </a:cubicBezTo>
                <a:cubicBezTo>
                  <a:pt x="202" y="237"/>
                  <a:pt x="202" y="237"/>
                  <a:pt x="202" y="237"/>
                </a:cubicBezTo>
                <a:cubicBezTo>
                  <a:pt x="202" y="251"/>
                  <a:pt x="190" y="262"/>
                  <a:pt x="177" y="262"/>
                </a:cubicBezTo>
                <a:cubicBezTo>
                  <a:pt x="119" y="262"/>
                  <a:pt x="119" y="262"/>
                  <a:pt x="119" y="262"/>
                </a:cubicBezTo>
                <a:cubicBezTo>
                  <a:pt x="105" y="262"/>
                  <a:pt x="94" y="251"/>
                  <a:pt x="94" y="237"/>
                </a:cubicBezTo>
                <a:cubicBezTo>
                  <a:pt x="94" y="170"/>
                  <a:pt x="94" y="170"/>
                  <a:pt x="94" y="170"/>
                </a:cubicBezTo>
                <a:cubicBezTo>
                  <a:pt x="85" y="170"/>
                  <a:pt x="75" y="170"/>
                  <a:pt x="68" y="170"/>
                </a:cubicBezTo>
                <a:cubicBezTo>
                  <a:pt x="18" y="170"/>
                  <a:pt x="18" y="170"/>
                  <a:pt x="18" y="170"/>
                </a:cubicBezTo>
                <a:cubicBezTo>
                  <a:pt x="4" y="170"/>
                  <a:pt x="0" y="161"/>
                  <a:pt x="9" y="150"/>
                </a:cubicBezTo>
                <a:cubicBezTo>
                  <a:pt x="132" y="8"/>
                  <a:pt x="132" y="8"/>
                  <a:pt x="132" y="8"/>
                </a:cubicBezTo>
                <a:cubicBezTo>
                  <a:pt x="136" y="3"/>
                  <a:pt x="142" y="0"/>
                  <a:pt x="148" y="0"/>
                </a:cubicBezTo>
                <a:moveTo>
                  <a:pt x="148" y="19"/>
                </a:moveTo>
                <a:cubicBezTo>
                  <a:pt x="147" y="19"/>
                  <a:pt x="147" y="20"/>
                  <a:pt x="146" y="20"/>
                </a:cubicBezTo>
                <a:cubicBezTo>
                  <a:pt x="146" y="21"/>
                  <a:pt x="146" y="21"/>
                  <a:pt x="146" y="21"/>
                </a:cubicBezTo>
                <a:cubicBezTo>
                  <a:pt x="33" y="151"/>
                  <a:pt x="33" y="151"/>
                  <a:pt x="33" y="151"/>
                </a:cubicBezTo>
                <a:cubicBezTo>
                  <a:pt x="68" y="151"/>
                  <a:pt x="68" y="151"/>
                  <a:pt x="68" y="151"/>
                </a:cubicBezTo>
                <a:cubicBezTo>
                  <a:pt x="94" y="151"/>
                  <a:pt x="94" y="151"/>
                  <a:pt x="94" y="151"/>
                </a:cubicBezTo>
                <a:cubicBezTo>
                  <a:pt x="104" y="151"/>
                  <a:pt x="112" y="159"/>
                  <a:pt x="112" y="170"/>
                </a:cubicBezTo>
                <a:cubicBezTo>
                  <a:pt x="112" y="237"/>
                  <a:pt x="112" y="237"/>
                  <a:pt x="112" y="237"/>
                </a:cubicBezTo>
                <a:cubicBezTo>
                  <a:pt x="112" y="241"/>
                  <a:pt x="115" y="244"/>
                  <a:pt x="119" y="244"/>
                </a:cubicBezTo>
                <a:cubicBezTo>
                  <a:pt x="177" y="244"/>
                  <a:pt x="177" y="244"/>
                  <a:pt x="177" y="244"/>
                </a:cubicBezTo>
                <a:cubicBezTo>
                  <a:pt x="180" y="244"/>
                  <a:pt x="183" y="241"/>
                  <a:pt x="183" y="237"/>
                </a:cubicBezTo>
                <a:cubicBezTo>
                  <a:pt x="183" y="170"/>
                  <a:pt x="183" y="170"/>
                  <a:pt x="183" y="170"/>
                </a:cubicBezTo>
                <a:cubicBezTo>
                  <a:pt x="183" y="159"/>
                  <a:pt x="192" y="151"/>
                  <a:pt x="202" y="151"/>
                </a:cubicBezTo>
                <a:cubicBezTo>
                  <a:pt x="227" y="151"/>
                  <a:pt x="227" y="151"/>
                  <a:pt x="227" y="151"/>
                </a:cubicBezTo>
                <a:cubicBezTo>
                  <a:pt x="263" y="151"/>
                  <a:pt x="263" y="151"/>
                  <a:pt x="263" y="151"/>
                </a:cubicBezTo>
                <a:cubicBezTo>
                  <a:pt x="150" y="21"/>
                  <a:pt x="150" y="21"/>
                  <a:pt x="150" y="21"/>
                </a:cubicBezTo>
                <a:cubicBezTo>
                  <a:pt x="150" y="21"/>
                  <a:pt x="150" y="21"/>
                  <a:pt x="150" y="20"/>
                </a:cubicBezTo>
                <a:cubicBezTo>
                  <a:pt x="149" y="19"/>
                  <a:pt x="148" y="19"/>
                  <a:pt x="148" y="1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459"/>
          <p:cNvSpPr>
            <a:spLocks noEditPoints="1"/>
          </p:cNvSpPr>
          <p:nvPr/>
        </p:nvSpPr>
        <p:spPr bwMode="auto">
          <a:xfrm>
            <a:off x="3945573" y="2324100"/>
            <a:ext cx="333375" cy="204788"/>
          </a:xfrm>
          <a:custGeom>
            <a:avLst/>
            <a:gdLst>
              <a:gd name="T0" fmla="*/ 273 w 288"/>
              <a:gd name="T1" fmla="*/ 0 h 177"/>
              <a:gd name="T2" fmla="*/ 16 w 288"/>
              <a:gd name="T3" fmla="*/ 0 h 177"/>
              <a:gd name="T4" fmla="*/ 0 w 288"/>
              <a:gd name="T5" fmla="*/ 15 h 177"/>
              <a:gd name="T6" fmla="*/ 0 w 288"/>
              <a:gd name="T7" fmla="*/ 162 h 177"/>
              <a:gd name="T8" fmla="*/ 16 w 288"/>
              <a:gd name="T9" fmla="*/ 177 h 177"/>
              <a:gd name="T10" fmla="*/ 273 w 288"/>
              <a:gd name="T11" fmla="*/ 177 h 177"/>
              <a:gd name="T12" fmla="*/ 288 w 288"/>
              <a:gd name="T13" fmla="*/ 162 h 177"/>
              <a:gd name="T14" fmla="*/ 288 w 288"/>
              <a:gd name="T15" fmla="*/ 15 h 177"/>
              <a:gd name="T16" fmla="*/ 273 w 288"/>
              <a:gd name="T17" fmla="*/ 0 h 177"/>
              <a:gd name="T18" fmla="*/ 273 w 288"/>
              <a:gd name="T19" fmla="*/ 162 h 177"/>
              <a:gd name="T20" fmla="*/ 273 w 288"/>
              <a:gd name="T21" fmla="*/ 162 h 177"/>
              <a:gd name="T22" fmla="*/ 16 w 288"/>
              <a:gd name="T23" fmla="*/ 162 h 177"/>
              <a:gd name="T24" fmla="*/ 15 w 288"/>
              <a:gd name="T25" fmla="*/ 162 h 177"/>
              <a:gd name="T26" fmla="*/ 15 w 288"/>
              <a:gd name="T27" fmla="*/ 15 h 177"/>
              <a:gd name="T28" fmla="*/ 16 w 288"/>
              <a:gd name="T29" fmla="*/ 15 h 177"/>
              <a:gd name="T30" fmla="*/ 273 w 288"/>
              <a:gd name="T31" fmla="*/ 15 h 177"/>
              <a:gd name="T32" fmla="*/ 273 w 288"/>
              <a:gd name="T33" fmla="*/ 15 h 177"/>
              <a:gd name="T34" fmla="*/ 273 w 288"/>
              <a:gd name="T35" fmla="*/ 162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177">
                <a:moveTo>
                  <a:pt x="273" y="0"/>
                </a:moveTo>
                <a:cubicBezTo>
                  <a:pt x="16" y="0"/>
                  <a:pt x="16" y="0"/>
                  <a:pt x="16" y="0"/>
                </a:cubicBezTo>
                <a:cubicBezTo>
                  <a:pt x="7" y="0"/>
                  <a:pt x="0" y="7"/>
                  <a:pt x="0" y="15"/>
                </a:cubicBezTo>
                <a:cubicBezTo>
                  <a:pt x="0" y="162"/>
                  <a:pt x="0" y="162"/>
                  <a:pt x="0" y="162"/>
                </a:cubicBezTo>
                <a:cubicBezTo>
                  <a:pt x="0" y="170"/>
                  <a:pt x="7" y="177"/>
                  <a:pt x="16" y="177"/>
                </a:cubicBezTo>
                <a:cubicBezTo>
                  <a:pt x="273" y="177"/>
                  <a:pt x="273" y="177"/>
                  <a:pt x="273" y="177"/>
                </a:cubicBezTo>
                <a:cubicBezTo>
                  <a:pt x="281" y="177"/>
                  <a:pt x="288" y="170"/>
                  <a:pt x="288" y="162"/>
                </a:cubicBezTo>
                <a:cubicBezTo>
                  <a:pt x="288" y="15"/>
                  <a:pt x="288" y="15"/>
                  <a:pt x="288" y="15"/>
                </a:cubicBezTo>
                <a:cubicBezTo>
                  <a:pt x="288" y="7"/>
                  <a:pt x="281" y="0"/>
                  <a:pt x="273" y="0"/>
                </a:cubicBezTo>
                <a:close/>
                <a:moveTo>
                  <a:pt x="273" y="162"/>
                </a:moveTo>
                <a:cubicBezTo>
                  <a:pt x="273" y="162"/>
                  <a:pt x="273" y="162"/>
                  <a:pt x="273" y="162"/>
                </a:cubicBezTo>
                <a:cubicBezTo>
                  <a:pt x="16" y="162"/>
                  <a:pt x="16" y="162"/>
                  <a:pt x="16" y="162"/>
                </a:cubicBezTo>
                <a:cubicBezTo>
                  <a:pt x="15" y="162"/>
                  <a:pt x="15" y="162"/>
                  <a:pt x="15" y="162"/>
                </a:cubicBezTo>
                <a:cubicBezTo>
                  <a:pt x="15" y="15"/>
                  <a:pt x="15" y="15"/>
                  <a:pt x="15" y="15"/>
                </a:cubicBezTo>
                <a:cubicBezTo>
                  <a:pt x="15" y="15"/>
                  <a:pt x="15" y="15"/>
                  <a:pt x="16" y="15"/>
                </a:cubicBezTo>
                <a:cubicBezTo>
                  <a:pt x="273" y="15"/>
                  <a:pt x="273" y="15"/>
                  <a:pt x="273" y="15"/>
                </a:cubicBezTo>
                <a:cubicBezTo>
                  <a:pt x="273" y="15"/>
                  <a:pt x="273" y="15"/>
                  <a:pt x="273" y="15"/>
                </a:cubicBezTo>
                <a:lnTo>
                  <a:pt x="273" y="16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Rectangle 460"/>
          <p:cNvSpPr>
            <a:spLocks noChangeArrowheads="1"/>
          </p:cNvSpPr>
          <p:nvPr/>
        </p:nvSpPr>
        <p:spPr bwMode="auto">
          <a:xfrm>
            <a:off x="3994786" y="2363787"/>
            <a:ext cx="26988" cy="269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 name="Rectangle 461"/>
          <p:cNvSpPr>
            <a:spLocks noChangeArrowheads="1"/>
          </p:cNvSpPr>
          <p:nvPr/>
        </p:nvSpPr>
        <p:spPr bwMode="auto">
          <a:xfrm>
            <a:off x="4045586" y="2363787"/>
            <a:ext cx="28575" cy="269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 name="Rectangle 462"/>
          <p:cNvSpPr>
            <a:spLocks noChangeArrowheads="1"/>
          </p:cNvSpPr>
          <p:nvPr/>
        </p:nvSpPr>
        <p:spPr bwMode="auto">
          <a:xfrm>
            <a:off x="4097973" y="2363787"/>
            <a:ext cx="30163" cy="269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 name="Rectangle 463"/>
          <p:cNvSpPr>
            <a:spLocks noChangeArrowheads="1"/>
          </p:cNvSpPr>
          <p:nvPr/>
        </p:nvSpPr>
        <p:spPr bwMode="auto">
          <a:xfrm>
            <a:off x="4151948" y="2363787"/>
            <a:ext cx="26988" cy="269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 name="Rectangle 464"/>
          <p:cNvSpPr>
            <a:spLocks noChangeArrowheads="1"/>
          </p:cNvSpPr>
          <p:nvPr/>
        </p:nvSpPr>
        <p:spPr bwMode="auto">
          <a:xfrm>
            <a:off x="4204336" y="2363787"/>
            <a:ext cx="26988" cy="269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Rectangle 465"/>
          <p:cNvSpPr>
            <a:spLocks noChangeArrowheads="1"/>
          </p:cNvSpPr>
          <p:nvPr/>
        </p:nvSpPr>
        <p:spPr bwMode="auto">
          <a:xfrm>
            <a:off x="4020186" y="2413000"/>
            <a:ext cx="30163" cy="285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 name="Rectangle 466"/>
          <p:cNvSpPr>
            <a:spLocks noChangeArrowheads="1"/>
          </p:cNvSpPr>
          <p:nvPr/>
        </p:nvSpPr>
        <p:spPr bwMode="auto">
          <a:xfrm>
            <a:off x="4072573" y="2413000"/>
            <a:ext cx="30163" cy="285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 name="Rectangle 467"/>
          <p:cNvSpPr>
            <a:spLocks noChangeArrowheads="1"/>
          </p:cNvSpPr>
          <p:nvPr/>
        </p:nvSpPr>
        <p:spPr bwMode="auto">
          <a:xfrm>
            <a:off x="4126548" y="2413000"/>
            <a:ext cx="26988" cy="285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 name="Rectangle 468"/>
          <p:cNvSpPr>
            <a:spLocks noChangeArrowheads="1"/>
          </p:cNvSpPr>
          <p:nvPr/>
        </p:nvSpPr>
        <p:spPr bwMode="auto">
          <a:xfrm>
            <a:off x="4178936" y="2413000"/>
            <a:ext cx="26988" cy="285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 name="Rectangle 469"/>
          <p:cNvSpPr>
            <a:spLocks noChangeArrowheads="1"/>
          </p:cNvSpPr>
          <p:nvPr/>
        </p:nvSpPr>
        <p:spPr bwMode="auto">
          <a:xfrm>
            <a:off x="4045586" y="2462212"/>
            <a:ext cx="133350" cy="285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470"/>
          <p:cNvSpPr>
            <a:spLocks noEditPoints="1"/>
          </p:cNvSpPr>
          <p:nvPr/>
        </p:nvSpPr>
        <p:spPr bwMode="auto">
          <a:xfrm>
            <a:off x="4612323" y="3590925"/>
            <a:ext cx="334963" cy="333375"/>
          </a:xfrm>
          <a:custGeom>
            <a:avLst/>
            <a:gdLst>
              <a:gd name="T0" fmla="*/ 144 w 289"/>
              <a:gd name="T1" fmla="*/ 0 h 288"/>
              <a:gd name="T2" fmla="*/ 0 w 289"/>
              <a:gd name="T3" fmla="*/ 144 h 288"/>
              <a:gd name="T4" fmla="*/ 144 w 289"/>
              <a:gd name="T5" fmla="*/ 288 h 288"/>
              <a:gd name="T6" fmla="*/ 289 w 289"/>
              <a:gd name="T7" fmla="*/ 144 h 288"/>
              <a:gd name="T8" fmla="*/ 144 w 289"/>
              <a:gd name="T9" fmla="*/ 0 h 288"/>
              <a:gd name="T10" fmla="*/ 144 w 289"/>
              <a:gd name="T11" fmla="*/ 252 h 288"/>
              <a:gd name="T12" fmla="*/ 36 w 289"/>
              <a:gd name="T13" fmla="*/ 144 h 288"/>
              <a:gd name="T14" fmla="*/ 144 w 289"/>
              <a:gd name="T15" fmla="*/ 36 h 288"/>
              <a:gd name="T16" fmla="*/ 253 w 289"/>
              <a:gd name="T17" fmla="*/ 144 h 288"/>
              <a:gd name="T18" fmla="*/ 144 w 289"/>
              <a:gd name="T19" fmla="*/ 25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9" h="288">
                <a:moveTo>
                  <a:pt x="144" y="0"/>
                </a:moveTo>
                <a:cubicBezTo>
                  <a:pt x="65" y="0"/>
                  <a:pt x="0" y="64"/>
                  <a:pt x="0" y="144"/>
                </a:cubicBezTo>
                <a:cubicBezTo>
                  <a:pt x="0" y="223"/>
                  <a:pt x="65" y="288"/>
                  <a:pt x="144" y="288"/>
                </a:cubicBezTo>
                <a:cubicBezTo>
                  <a:pt x="224" y="288"/>
                  <a:pt x="289" y="223"/>
                  <a:pt x="289" y="144"/>
                </a:cubicBezTo>
                <a:cubicBezTo>
                  <a:pt x="289" y="64"/>
                  <a:pt x="224" y="0"/>
                  <a:pt x="144" y="0"/>
                </a:cubicBezTo>
                <a:close/>
                <a:moveTo>
                  <a:pt x="144" y="252"/>
                </a:moveTo>
                <a:cubicBezTo>
                  <a:pt x="85" y="252"/>
                  <a:pt x="36" y="203"/>
                  <a:pt x="36" y="144"/>
                </a:cubicBezTo>
                <a:cubicBezTo>
                  <a:pt x="36" y="84"/>
                  <a:pt x="85" y="36"/>
                  <a:pt x="144" y="36"/>
                </a:cubicBezTo>
                <a:cubicBezTo>
                  <a:pt x="204" y="36"/>
                  <a:pt x="253" y="84"/>
                  <a:pt x="253" y="144"/>
                </a:cubicBezTo>
                <a:cubicBezTo>
                  <a:pt x="253" y="203"/>
                  <a:pt x="204" y="252"/>
                  <a:pt x="144" y="25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471"/>
          <p:cNvSpPr>
            <a:spLocks noEditPoints="1"/>
          </p:cNvSpPr>
          <p:nvPr/>
        </p:nvSpPr>
        <p:spPr bwMode="auto">
          <a:xfrm>
            <a:off x="4682173" y="3659187"/>
            <a:ext cx="200025" cy="200025"/>
          </a:xfrm>
          <a:custGeom>
            <a:avLst/>
            <a:gdLst>
              <a:gd name="T0" fmla="*/ 86 w 172"/>
              <a:gd name="T1" fmla="*/ 0 h 172"/>
              <a:gd name="T2" fmla="*/ 0 w 172"/>
              <a:gd name="T3" fmla="*/ 86 h 172"/>
              <a:gd name="T4" fmla="*/ 86 w 172"/>
              <a:gd name="T5" fmla="*/ 172 h 172"/>
              <a:gd name="T6" fmla="*/ 172 w 172"/>
              <a:gd name="T7" fmla="*/ 86 h 172"/>
              <a:gd name="T8" fmla="*/ 86 w 172"/>
              <a:gd name="T9" fmla="*/ 0 h 172"/>
              <a:gd name="T10" fmla="*/ 63 w 172"/>
              <a:gd name="T11" fmla="*/ 58 h 172"/>
              <a:gd name="T12" fmla="*/ 39 w 172"/>
              <a:gd name="T13" fmla="*/ 93 h 172"/>
              <a:gd name="T14" fmla="*/ 24 w 172"/>
              <a:gd name="T15" fmla="*/ 82 h 172"/>
              <a:gd name="T16" fmla="*/ 24 w 172"/>
              <a:gd name="T17" fmla="*/ 79 h 172"/>
              <a:gd name="T18" fmla="*/ 83 w 172"/>
              <a:gd name="T19" fmla="*/ 20 h 172"/>
              <a:gd name="T20" fmla="*/ 87 w 172"/>
              <a:gd name="T21" fmla="*/ 20 h 172"/>
              <a:gd name="T22" fmla="*/ 97 w 172"/>
              <a:gd name="T23" fmla="*/ 34 h 172"/>
              <a:gd name="T24" fmla="*/ 63 w 172"/>
              <a:gd name="T25" fmla="*/ 58 h 172"/>
              <a:gd name="T26" fmla="*/ 112 w 172"/>
              <a:gd name="T27" fmla="*/ 128 h 172"/>
              <a:gd name="T28" fmla="*/ 98 w 172"/>
              <a:gd name="T29" fmla="*/ 114 h 172"/>
              <a:gd name="T30" fmla="*/ 112 w 172"/>
              <a:gd name="T31" fmla="*/ 100 h 172"/>
              <a:gd name="T32" fmla="*/ 126 w 172"/>
              <a:gd name="T33" fmla="*/ 114 h 172"/>
              <a:gd name="T34" fmla="*/ 112 w 172"/>
              <a:gd name="T35" fmla="*/ 128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2" h="172">
                <a:moveTo>
                  <a:pt x="86" y="0"/>
                </a:moveTo>
                <a:cubicBezTo>
                  <a:pt x="38" y="0"/>
                  <a:pt x="0" y="38"/>
                  <a:pt x="0" y="86"/>
                </a:cubicBezTo>
                <a:cubicBezTo>
                  <a:pt x="0" y="133"/>
                  <a:pt x="38" y="172"/>
                  <a:pt x="86" y="172"/>
                </a:cubicBezTo>
                <a:cubicBezTo>
                  <a:pt x="133" y="172"/>
                  <a:pt x="172" y="133"/>
                  <a:pt x="172" y="86"/>
                </a:cubicBezTo>
                <a:cubicBezTo>
                  <a:pt x="172" y="38"/>
                  <a:pt x="133" y="0"/>
                  <a:pt x="86" y="0"/>
                </a:cubicBezTo>
                <a:close/>
                <a:moveTo>
                  <a:pt x="63" y="58"/>
                </a:moveTo>
                <a:cubicBezTo>
                  <a:pt x="53" y="67"/>
                  <a:pt x="43" y="85"/>
                  <a:pt x="39" y="93"/>
                </a:cubicBezTo>
                <a:cubicBezTo>
                  <a:pt x="24" y="82"/>
                  <a:pt x="24" y="82"/>
                  <a:pt x="24" y="82"/>
                </a:cubicBezTo>
                <a:cubicBezTo>
                  <a:pt x="24" y="81"/>
                  <a:pt x="24" y="80"/>
                  <a:pt x="24" y="79"/>
                </a:cubicBezTo>
                <a:cubicBezTo>
                  <a:pt x="24" y="51"/>
                  <a:pt x="55" y="20"/>
                  <a:pt x="83" y="20"/>
                </a:cubicBezTo>
                <a:cubicBezTo>
                  <a:pt x="84" y="20"/>
                  <a:pt x="86" y="20"/>
                  <a:pt x="87" y="20"/>
                </a:cubicBezTo>
                <a:cubicBezTo>
                  <a:pt x="97" y="34"/>
                  <a:pt x="97" y="34"/>
                  <a:pt x="97" y="34"/>
                </a:cubicBezTo>
                <a:cubicBezTo>
                  <a:pt x="88" y="39"/>
                  <a:pt x="74" y="46"/>
                  <a:pt x="63" y="58"/>
                </a:cubicBezTo>
                <a:close/>
                <a:moveTo>
                  <a:pt x="112" y="128"/>
                </a:moveTo>
                <a:cubicBezTo>
                  <a:pt x="104" y="128"/>
                  <a:pt x="98" y="122"/>
                  <a:pt x="98" y="114"/>
                </a:cubicBezTo>
                <a:cubicBezTo>
                  <a:pt x="98" y="106"/>
                  <a:pt x="104" y="100"/>
                  <a:pt x="112" y="100"/>
                </a:cubicBezTo>
                <a:cubicBezTo>
                  <a:pt x="119" y="100"/>
                  <a:pt x="126" y="106"/>
                  <a:pt x="126" y="114"/>
                </a:cubicBezTo>
                <a:cubicBezTo>
                  <a:pt x="126" y="122"/>
                  <a:pt x="119" y="128"/>
                  <a:pt x="112" y="12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477"/>
          <p:cNvSpPr>
            <a:spLocks noEditPoints="1"/>
          </p:cNvSpPr>
          <p:nvPr/>
        </p:nvSpPr>
        <p:spPr bwMode="auto">
          <a:xfrm>
            <a:off x="4696461" y="2924175"/>
            <a:ext cx="163513" cy="333375"/>
          </a:xfrm>
          <a:custGeom>
            <a:avLst/>
            <a:gdLst>
              <a:gd name="T0" fmla="*/ 60 w 103"/>
              <a:gd name="T1" fmla="*/ 105 h 210"/>
              <a:gd name="T2" fmla="*/ 60 w 103"/>
              <a:gd name="T3" fmla="*/ 104 h 210"/>
              <a:gd name="T4" fmla="*/ 103 w 103"/>
              <a:gd name="T5" fmla="*/ 61 h 210"/>
              <a:gd name="T6" fmla="*/ 42 w 103"/>
              <a:gd name="T7" fmla="*/ 0 h 210"/>
              <a:gd name="T8" fmla="*/ 42 w 103"/>
              <a:gd name="T9" fmla="*/ 87 h 210"/>
              <a:gd name="T10" fmla="*/ 10 w 103"/>
              <a:gd name="T11" fmla="*/ 54 h 210"/>
              <a:gd name="T12" fmla="*/ 0 w 103"/>
              <a:gd name="T13" fmla="*/ 65 h 210"/>
              <a:gd name="T14" fmla="*/ 39 w 103"/>
              <a:gd name="T15" fmla="*/ 105 h 210"/>
              <a:gd name="T16" fmla="*/ 0 w 103"/>
              <a:gd name="T17" fmla="*/ 144 h 210"/>
              <a:gd name="T18" fmla="*/ 10 w 103"/>
              <a:gd name="T19" fmla="*/ 154 h 210"/>
              <a:gd name="T20" fmla="*/ 42 w 103"/>
              <a:gd name="T21" fmla="*/ 122 h 210"/>
              <a:gd name="T22" fmla="*/ 42 w 103"/>
              <a:gd name="T23" fmla="*/ 210 h 210"/>
              <a:gd name="T24" fmla="*/ 103 w 103"/>
              <a:gd name="T25" fmla="*/ 149 h 210"/>
              <a:gd name="T26" fmla="*/ 60 w 103"/>
              <a:gd name="T27" fmla="*/ 105 h 210"/>
              <a:gd name="T28" fmla="*/ 60 w 103"/>
              <a:gd name="T29" fmla="*/ 105 h 210"/>
              <a:gd name="T30" fmla="*/ 57 w 103"/>
              <a:gd name="T31" fmla="*/ 35 h 210"/>
              <a:gd name="T32" fmla="*/ 83 w 103"/>
              <a:gd name="T33" fmla="*/ 61 h 210"/>
              <a:gd name="T34" fmla="*/ 57 w 103"/>
              <a:gd name="T35" fmla="*/ 87 h 210"/>
              <a:gd name="T36" fmla="*/ 57 w 103"/>
              <a:gd name="T37" fmla="*/ 35 h 210"/>
              <a:gd name="T38" fmla="*/ 57 w 103"/>
              <a:gd name="T39" fmla="*/ 174 h 210"/>
              <a:gd name="T40" fmla="*/ 57 w 103"/>
              <a:gd name="T41" fmla="*/ 122 h 210"/>
              <a:gd name="T42" fmla="*/ 83 w 103"/>
              <a:gd name="T43" fmla="*/ 149 h 210"/>
              <a:gd name="T44" fmla="*/ 57 w 103"/>
              <a:gd name="T45" fmla="*/ 174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 h="210">
                <a:moveTo>
                  <a:pt x="60" y="105"/>
                </a:moveTo>
                <a:lnTo>
                  <a:pt x="60" y="104"/>
                </a:lnTo>
                <a:lnTo>
                  <a:pt x="103" y="61"/>
                </a:lnTo>
                <a:lnTo>
                  <a:pt x="42" y="0"/>
                </a:lnTo>
                <a:lnTo>
                  <a:pt x="42" y="87"/>
                </a:lnTo>
                <a:lnTo>
                  <a:pt x="10" y="54"/>
                </a:lnTo>
                <a:lnTo>
                  <a:pt x="0" y="65"/>
                </a:lnTo>
                <a:lnTo>
                  <a:pt x="39" y="105"/>
                </a:lnTo>
                <a:lnTo>
                  <a:pt x="0" y="144"/>
                </a:lnTo>
                <a:lnTo>
                  <a:pt x="10" y="154"/>
                </a:lnTo>
                <a:lnTo>
                  <a:pt x="42" y="122"/>
                </a:lnTo>
                <a:lnTo>
                  <a:pt x="42" y="210"/>
                </a:lnTo>
                <a:lnTo>
                  <a:pt x="103" y="149"/>
                </a:lnTo>
                <a:lnTo>
                  <a:pt x="60" y="105"/>
                </a:lnTo>
                <a:lnTo>
                  <a:pt x="60" y="105"/>
                </a:lnTo>
                <a:close/>
                <a:moveTo>
                  <a:pt x="57" y="35"/>
                </a:moveTo>
                <a:lnTo>
                  <a:pt x="83" y="61"/>
                </a:lnTo>
                <a:lnTo>
                  <a:pt x="57" y="87"/>
                </a:lnTo>
                <a:lnTo>
                  <a:pt x="57" y="35"/>
                </a:lnTo>
                <a:close/>
                <a:moveTo>
                  <a:pt x="57" y="174"/>
                </a:moveTo>
                <a:lnTo>
                  <a:pt x="57" y="122"/>
                </a:lnTo>
                <a:lnTo>
                  <a:pt x="83" y="149"/>
                </a:lnTo>
                <a:lnTo>
                  <a:pt x="57" y="17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 name="Line 481"/>
          <p:cNvSpPr>
            <a:spLocks noChangeShapeType="1"/>
          </p:cNvSpPr>
          <p:nvPr/>
        </p:nvSpPr>
        <p:spPr bwMode="auto">
          <a:xfrm>
            <a:off x="4672648" y="91757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Line 482"/>
          <p:cNvSpPr>
            <a:spLocks noChangeShapeType="1"/>
          </p:cNvSpPr>
          <p:nvPr/>
        </p:nvSpPr>
        <p:spPr bwMode="auto">
          <a:xfrm>
            <a:off x="4672648" y="91757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483"/>
          <p:cNvSpPr>
            <a:spLocks/>
          </p:cNvSpPr>
          <p:nvPr/>
        </p:nvSpPr>
        <p:spPr bwMode="auto">
          <a:xfrm>
            <a:off x="4672648" y="917575"/>
            <a:ext cx="209550" cy="333375"/>
          </a:xfrm>
          <a:custGeom>
            <a:avLst/>
            <a:gdLst>
              <a:gd name="T0" fmla="*/ 132 w 132"/>
              <a:gd name="T1" fmla="*/ 119 h 210"/>
              <a:gd name="T2" fmla="*/ 0 w 132"/>
              <a:gd name="T3" fmla="*/ 0 h 210"/>
              <a:gd name="T4" fmla="*/ 0 w 132"/>
              <a:gd name="T5" fmla="*/ 0 h 210"/>
              <a:gd name="T6" fmla="*/ 0 w 132"/>
              <a:gd name="T7" fmla="*/ 0 h 210"/>
              <a:gd name="T8" fmla="*/ 0 w 132"/>
              <a:gd name="T9" fmla="*/ 0 h 210"/>
              <a:gd name="T10" fmla="*/ 0 w 132"/>
              <a:gd name="T11" fmla="*/ 178 h 210"/>
              <a:gd name="T12" fmla="*/ 45 w 132"/>
              <a:gd name="T13" fmla="*/ 147 h 210"/>
              <a:gd name="T14" fmla="*/ 74 w 132"/>
              <a:gd name="T15" fmla="*/ 210 h 210"/>
              <a:gd name="T16" fmla="*/ 106 w 132"/>
              <a:gd name="T17" fmla="*/ 196 h 210"/>
              <a:gd name="T18" fmla="*/ 78 w 132"/>
              <a:gd name="T19" fmla="*/ 132 h 210"/>
              <a:gd name="T20" fmla="*/ 132 w 132"/>
              <a:gd name="T21" fmla="*/ 119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210">
                <a:moveTo>
                  <a:pt x="132" y="119"/>
                </a:moveTo>
                <a:lnTo>
                  <a:pt x="0" y="0"/>
                </a:lnTo>
                <a:lnTo>
                  <a:pt x="0" y="0"/>
                </a:lnTo>
                <a:lnTo>
                  <a:pt x="0" y="0"/>
                </a:lnTo>
                <a:lnTo>
                  <a:pt x="0" y="0"/>
                </a:lnTo>
                <a:lnTo>
                  <a:pt x="0" y="178"/>
                </a:lnTo>
                <a:lnTo>
                  <a:pt x="45" y="147"/>
                </a:lnTo>
                <a:lnTo>
                  <a:pt x="74" y="210"/>
                </a:lnTo>
                <a:lnTo>
                  <a:pt x="106" y="196"/>
                </a:lnTo>
                <a:lnTo>
                  <a:pt x="78" y="132"/>
                </a:lnTo>
                <a:lnTo>
                  <a:pt x="132" y="1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92"/>
          <p:cNvSpPr>
            <a:spLocks/>
          </p:cNvSpPr>
          <p:nvPr/>
        </p:nvSpPr>
        <p:spPr bwMode="auto">
          <a:xfrm>
            <a:off x="8954136" y="1250950"/>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93"/>
          <p:cNvSpPr>
            <a:spLocks/>
          </p:cNvSpPr>
          <p:nvPr/>
        </p:nvSpPr>
        <p:spPr bwMode="auto">
          <a:xfrm>
            <a:off x="8892223" y="1187450"/>
            <a:ext cx="63500" cy="63500"/>
          </a:xfrm>
          <a:custGeom>
            <a:avLst/>
            <a:gdLst>
              <a:gd name="T0" fmla="*/ 39 w 40"/>
              <a:gd name="T1" fmla="*/ 40 h 40"/>
              <a:gd name="T2" fmla="*/ 40 w 40"/>
              <a:gd name="T3" fmla="*/ 40 h 40"/>
              <a:gd name="T4" fmla="*/ 40 w 40"/>
              <a:gd name="T5" fmla="*/ 0 h 40"/>
              <a:gd name="T6" fmla="*/ 0 w 40"/>
              <a:gd name="T7" fmla="*/ 40 h 40"/>
              <a:gd name="T8" fmla="*/ 39 w 40"/>
              <a:gd name="T9" fmla="*/ 40 h 40"/>
            </a:gdLst>
            <a:ahLst/>
            <a:cxnLst>
              <a:cxn ang="0">
                <a:pos x="T0" y="T1"/>
              </a:cxn>
              <a:cxn ang="0">
                <a:pos x="T2" y="T3"/>
              </a:cxn>
              <a:cxn ang="0">
                <a:pos x="T4" y="T5"/>
              </a:cxn>
              <a:cxn ang="0">
                <a:pos x="T6" y="T7"/>
              </a:cxn>
              <a:cxn ang="0">
                <a:pos x="T8" y="T9"/>
              </a:cxn>
            </a:cxnLst>
            <a:rect l="0" t="0" r="r" b="b"/>
            <a:pathLst>
              <a:path w="40" h="40">
                <a:moveTo>
                  <a:pt x="39" y="40"/>
                </a:moveTo>
                <a:lnTo>
                  <a:pt x="40" y="40"/>
                </a:lnTo>
                <a:lnTo>
                  <a:pt x="40" y="0"/>
                </a:lnTo>
                <a:lnTo>
                  <a:pt x="0" y="40"/>
                </a:lnTo>
                <a:lnTo>
                  <a:pt x="39" y="4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494"/>
          <p:cNvSpPr>
            <a:spLocks/>
          </p:cNvSpPr>
          <p:nvPr/>
        </p:nvSpPr>
        <p:spPr bwMode="auto">
          <a:xfrm>
            <a:off x="8757286" y="1054100"/>
            <a:ext cx="198438" cy="196850"/>
          </a:xfrm>
          <a:custGeom>
            <a:avLst/>
            <a:gdLst>
              <a:gd name="T0" fmla="*/ 39 w 125"/>
              <a:gd name="T1" fmla="*/ 124 h 124"/>
              <a:gd name="T2" fmla="*/ 125 w 125"/>
              <a:gd name="T3" fmla="*/ 38 h 124"/>
              <a:gd name="T4" fmla="*/ 125 w 125"/>
              <a:gd name="T5" fmla="*/ 0 h 124"/>
              <a:gd name="T6" fmla="*/ 0 w 125"/>
              <a:gd name="T7" fmla="*/ 124 h 124"/>
              <a:gd name="T8" fmla="*/ 39 w 125"/>
              <a:gd name="T9" fmla="*/ 124 h 124"/>
            </a:gdLst>
            <a:ahLst/>
            <a:cxnLst>
              <a:cxn ang="0">
                <a:pos x="T0" y="T1"/>
              </a:cxn>
              <a:cxn ang="0">
                <a:pos x="T2" y="T3"/>
              </a:cxn>
              <a:cxn ang="0">
                <a:pos x="T4" y="T5"/>
              </a:cxn>
              <a:cxn ang="0">
                <a:pos x="T6" y="T7"/>
              </a:cxn>
              <a:cxn ang="0">
                <a:pos x="T8" y="T9"/>
              </a:cxn>
            </a:cxnLst>
            <a:rect l="0" t="0" r="r" b="b"/>
            <a:pathLst>
              <a:path w="125" h="124">
                <a:moveTo>
                  <a:pt x="39" y="124"/>
                </a:moveTo>
                <a:lnTo>
                  <a:pt x="125" y="38"/>
                </a:lnTo>
                <a:lnTo>
                  <a:pt x="125" y="0"/>
                </a:lnTo>
                <a:lnTo>
                  <a:pt x="0" y="124"/>
                </a:lnTo>
                <a:lnTo>
                  <a:pt x="39" y="12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95"/>
          <p:cNvSpPr>
            <a:spLocks/>
          </p:cNvSpPr>
          <p:nvPr/>
        </p:nvSpPr>
        <p:spPr bwMode="auto">
          <a:xfrm>
            <a:off x="8622348" y="917575"/>
            <a:ext cx="333375" cy="333375"/>
          </a:xfrm>
          <a:custGeom>
            <a:avLst/>
            <a:gdLst>
              <a:gd name="T0" fmla="*/ 0 w 210"/>
              <a:gd name="T1" fmla="*/ 210 h 210"/>
              <a:gd name="T2" fmla="*/ 39 w 210"/>
              <a:gd name="T3" fmla="*/ 210 h 210"/>
              <a:gd name="T4" fmla="*/ 210 w 210"/>
              <a:gd name="T5" fmla="*/ 39 h 210"/>
              <a:gd name="T6" fmla="*/ 210 w 210"/>
              <a:gd name="T7" fmla="*/ 0 h 210"/>
              <a:gd name="T8" fmla="*/ 0 w 210"/>
              <a:gd name="T9" fmla="*/ 210 h 210"/>
            </a:gdLst>
            <a:ahLst/>
            <a:cxnLst>
              <a:cxn ang="0">
                <a:pos x="T0" y="T1"/>
              </a:cxn>
              <a:cxn ang="0">
                <a:pos x="T2" y="T3"/>
              </a:cxn>
              <a:cxn ang="0">
                <a:pos x="T4" y="T5"/>
              </a:cxn>
              <a:cxn ang="0">
                <a:pos x="T6" y="T7"/>
              </a:cxn>
              <a:cxn ang="0">
                <a:pos x="T8" y="T9"/>
              </a:cxn>
            </a:cxnLst>
            <a:rect l="0" t="0" r="r" b="b"/>
            <a:pathLst>
              <a:path w="210" h="210">
                <a:moveTo>
                  <a:pt x="0" y="210"/>
                </a:moveTo>
                <a:lnTo>
                  <a:pt x="39" y="210"/>
                </a:lnTo>
                <a:lnTo>
                  <a:pt x="210" y="39"/>
                </a:lnTo>
                <a:lnTo>
                  <a:pt x="210" y="0"/>
                </a:lnTo>
                <a:lnTo>
                  <a:pt x="0" y="21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08"/>
          <p:cNvSpPr>
            <a:spLocks/>
          </p:cNvSpPr>
          <p:nvPr/>
        </p:nvSpPr>
        <p:spPr bwMode="auto">
          <a:xfrm>
            <a:off x="6036311" y="1085850"/>
            <a:ext cx="85725" cy="85725"/>
          </a:xfrm>
          <a:custGeom>
            <a:avLst/>
            <a:gdLst>
              <a:gd name="T0" fmla="*/ 0 w 54"/>
              <a:gd name="T1" fmla="*/ 54 h 54"/>
              <a:gd name="T2" fmla="*/ 54 w 54"/>
              <a:gd name="T3" fmla="*/ 0 h 54"/>
              <a:gd name="T4" fmla="*/ 0 w 54"/>
              <a:gd name="T5" fmla="*/ 54 h 54"/>
            </a:gdLst>
            <a:ahLst/>
            <a:cxnLst>
              <a:cxn ang="0">
                <a:pos x="T0" y="T1"/>
              </a:cxn>
              <a:cxn ang="0">
                <a:pos x="T2" y="T3"/>
              </a:cxn>
              <a:cxn ang="0">
                <a:pos x="T4" y="T5"/>
              </a:cxn>
            </a:cxnLst>
            <a:rect l="0" t="0" r="r" b="b"/>
            <a:pathLst>
              <a:path w="54" h="54">
                <a:moveTo>
                  <a:pt x="0" y="54"/>
                </a:moveTo>
                <a:lnTo>
                  <a:pt x="54" y="0"/>
                </a:lnTo>
                <a:lnTo>
                  <a:pt x="0" y="5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 name="Line 509"/>
          <p:cNvSpPr>
            <a:spLocks noChangeShapeType="1"/>
          </p:cNvSpPr>
          <p:nvPr/>
        </p:nvSpPr>
        <p:spPr bwMode="auto">
          <a:xfrm flipV="1">
            <a:off x="6036311" y="1085850"/>
            <a:ext cx="85725" cy="857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Line 510"/>
          <p:cNvSpPr>
            <a:spLocks noChangeShapeType="1"/>
          </p:cNvSpPr>
          <p:nvPr/>
        </p:nvSpPr>
        <p:spPr bwMode="auto">
          <a:xfrm>
            <a:off x="6036311" y="100012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Line 511"/>
          <p:cNvSpPr>
            <a:spLocks noChangeShapeType="1"/>
          </p:cNvSpPr>
          <p:nvPr/>
        </p:nvSpPr>
        <p:spPr bwMode="auto">
          <a:xfrm>
            <a:off x="6036311" y="100012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12"/>
          <p:cNvSpPr>
            <a:spLocks/>
          </p:cNvSpPr>
          <p:nvPr/>
        </p:nvSpPr>
        <p:spPr bwMode="auto">
          <a:xfrm>
            <a:off x="6036311" y="919162"/>
            <a:ext cx="168275" cy="333375"/>
          </a:xfrm>
          <a:custGeom>
            <a:avLst/>
            <a:gdLst>
              <a:gd name="T0" fmla="*/ 54 w 106"/>
              <a:gd name="T1" fmla="*/ 105 h 210"/>
              <a:gd name="T2" fmla="*/ 0 w 106"/>
              <a:gd name="T3" fmla="*/ 159 h 210"/>
              <a:gd name="T4" fmla="*/ 0 w 106"/>
              <a:gd name="T5" fmla="*/ 210 h 210"/>
              <a:gd name="T6" fmla="*/ 0 w 106"/>
              <a:gd name="T7" fmla="*/ 210 h 210"/>
              <a:gd name="T8" fmla="*/ 106 w 106"/>
              <a:gd name="T9" fmla="*/ 105 h 210"/>
              <a:gd name="T10" fmla="*/ 0 w 106"/>
              <a:gd name="T11" fmla="*/ 0 h 210"/>
              <a:gd name="T12" fmla="*/ 0 w 106"/>
              <a:gd name="T13" fmla="*/ 0 h 210"/>
              <a:gd name="T14" fmla="*/ 0 w 106"/>
              <a:gd name="T15" fmla="*/ 51 h 210"/>
              <a:gd name="T16" fmla="*/ 54 w 106"/>
              <a:gd name="T17" fmla="*/ 10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210">
                <a:moveTo>
                  <a:pt x="54" y="105"/>
                </a:moveTo>
                <a:lnTo>
                  <a:pt x="0" y="159"/>
                </a:lnTo>
                <a:lnTo>
                  <a:pt x="0" y="210"/>
                </a:lnTo>
                <a:lnTo>
                  <a:pt x="0" y="210"/>
                </a:lnTo>
                <a:lnTo>
                  <a:pt x="106" y="105"/>
                </a:lnTo>
                <a:lnTo>
                  <a:pt x="0" y="0"/>
                </a:lnTo>
                <a:lnTo>
                  <a:pt x="0" y="0"/>
                </a:lnTo>
                <a:lnTo>
                  <a:pt x="0" y="51"/>
                </a:lnTo>
                <a:lnTo>
                  <a:pt x="54" y="10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13"/>
          <p:cNvSpPr>
            <a:spLocks/>
          </p:cNvSpPr>
          <p:nvPr/>
        </p:nvSpPr>
        <p:spPr bwMode="auto">
          <a:xfrm>
            <a:off x="6703061" y="919162"/>
            <a:ext cx="177800" cy="331788"/>
          </a:xfrm>
          <a:custGeom>
            <a:avLst/>
            <a:gdLst>
              <a:gd name="T0" fmla="*/ 149 w 153"/>
              <a:gd name="T1" fmla="*/ 137 h 286"/>
              <a:gd name="T2" fmla="*/ 16 w 153"/>
              <a:gd name="T3" fmla="*/ 3 h 286"/>
              <a:gd name="T4" fmla="*/ 9 w 153"/>
              <a:gd name="T5" fmla="*/ 0 h 286"/>
              <a:gd name="T6" fmla="*/ 3 w 153"/>
              <a:gd name="T7" fmla="*/ 3 h 286"/>
              <a:gd name="T8" fmla="*/ 2 w 153"/>
              <a:gd name="T9" fmla="*/ 3 h 286"/>
              <a:gd name="T10" fmla="*/ 0 w 153"/>
              <a:gd name="T11" fmla="*/ 10 h 286"/>
              <a:gd name="T12" fmla="*/ 0 w 153"/>
              <a:gd name="T13" fmla="*/ 75 h 286"/>
              <a:gd name="T14" fmla="*/ 2 w 153"/>
              <a:gd name="T15" fmla="*/ 81 h 286"/>
              <a:gd name="T16" fmla="*/ 64 w 153"/>
              <a:gd name="T17" fmla="*/ 143 h 286"/>
              <a:gd name="T18" fmla="*/ 2 w 153"/>
              <a:gd name="T19" fmla="*/ 205 h 286"/>
              <a:gd name="T20" fmla="*/ 0 w 153"/>
              <a:gd name="T21" fmla="*/ 212 h 286"/>
              <a:gd name="T22" fmla="*/ 0 w 153"/>
              <a:gd name="T23" fmla="*/ 277 h 286"/>
              <a:gd name="T24" fmla="*/ 2 w 153"/>
              <a:gd name="T25" fmla="*/ 283 h 286"/>
              <a:gd name="T26" fmla="*/ 3 w 153"/>
              <a:gd name="T27" fmla="*/ 283 h 286"/>
              <a:gd name="T28" fmla="*/ 9 w 153"/>
              <a:gd name="T29" fmla="*/ 286 h 286"/>
              <a:gd name="T30" fmla="*/ 16 w 153"/>
              <a:gd name="T31" fmla="*/ 283 h 286"/>
              <a:gd name="T32" fmla="*/ 149 w 153"/>
              <a:gd name="T33" fmla="*/ 150 h 286"/>
              <a:gd name="T34" fmla="*/ 149 w 153"/>
              <a:gd name="T35" fmla="*/ 137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3" h="286">
                <a:moveTo>
                  <a:pt x="149" y="137"/>
                </a:moveTo>
                <a:cubicBezTo>
                  <a:pt x="16" y="3"/>
                  <a:pt x="16" y="3"/>
                  <a:pt x="16" y="3"/>
                </a:cubicBezTo>
                <a:cubicBezTo>
                  <a:pt x="14" y="1"/>
                  <a:pt x="11" y="0"/>
                  <a:pt x="9" y="0"/>
                </a:cubicBezTo>
                <a:cubicBezTo>
                  <a:pt x="7" y="0"/>
                  <a:pt x="4" y="1"/>
                  <a:pt x="3" y="3"/>
                </a:cubicBezTo>
                <a:cubicBezTo>
                  <a:pt x="2" y="3"/>
                  <a:pt x="2" y="3"/>
                  <a:pt x="2" y="3"/>
                </a:cubicBezTo>
                <a:cubicBezTo>
                  <a:pt x="1" y="5"/>
                  <a:pt x="0" y="7"/>
                  <a:pt x="0" y="10"/>
                </a:cubicBezTo>
                <a:cubicBezTo>
                  <a:pt x="0" y="75"/>
                  <a:pt x="0" y="75"/>
                  <a:pt x="0" y="75"/>
                </a:cubicBezTo>
                <a:cubicBezTo>
                  <a:pt x="0" y="77"/>
                  <a:pt x="1" y="79"/>
                  <a:pt x="2" y="81"/>
                </a:cubicBezTo>
                <a:cubicBezTo>
                  <a:pt x="64" y="143"/>
                  <a:pt x="64" y="143"/>
                  <a:pt x="64" y="143"/>
                </a:cubicBezTo>
                <a:cubicBezTo>
                  <a:pt x="2" y="205"/>
                  <a:pt x="2" y="205"/>
                  <a:pt x="2" y="205"/>
                </a:cubicBezTo>
                <a:cubicBezTo>
                  <a:pt x="1" y="207"/>
                  <a:pt x="0" y="209"/>
                  <a:pt x="0" y="212"/>
                </a:cubicBezTo>
                <a:cubicBezTo>
                  <a:pt x="0" y="277"/>
                  <a:pt x="0" y="277"/>
                  <a:pt x="0" y="277"/>
                </a:cubicBezTo>
                <a:cubicBezTo>
                  <a:pt x="0" y="279"/>
                  <a:pt x="1" y="281"/>
                  <a:pt x="2" y="283"/>
                </a:cubicBezTo>
                <a:cubicBezTo>
                  <a:pt x="3" y="283"/>
                  <a:pt x="3" y="283"/>
                  <a:pt x="3" y="283"/>
                </a:cubicBezTo>
                <a:cubicBezTo>
                  <a:pt x="4" y="285"/>
                  <a:pt x="7" y="286"/>
                  <a:pt x="9" y="286"/>
                </a:cubicBezTo>
                <a:cubicBezTo>
                  <a:pt x="12" y="286"/>
                  <a:pt x="14" y="285"/>
                  <a:pt x="16" y="283"/>
                </a:cubicBezTo>
                <a:cubicBezTo>
                  <a:pt x="149" y="150"/>
                  <a:pt x="149" y="150"/>
                  <a:pt x="149" y="150"/>
                </a:cubicBezTo>
                <a:cubicBezTo>
                  <a:pt x="153" y="146"/>
                  <a:pt x="153" y="140"/>
                  <a:pt x="149" y="13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14"/>
          <p:cNvSpPr>
            <a:spLocks noEditPoints="1"/>
          </p:cNvSpPr>
          <p:nvPr/>
        </p:nvSpPr>
        <p:spPr bwMode="auto">
          <a:xfrm>
            <a:off x="7285673" y="915987"/>
            <a:ext cx="333375" cy="334963"/>
          </a:xfrm>
          <a:custGeom>
            <a:avLst/>
            <a:gdLst>
              <a:gd name="T0" fmla="*/ 144 w 288"/>
              <a:gd name="T1" fmla="*/ 0 h 289"/>
              <a:gd name="T2" fmla="*/ 0 w 288"/>
              <a:gd name="T3" fmla="*/ 145 h 289"/>
              <a:gd name="T4" fmla="*/ 144 w 288"/>
              <a:gd name="T5" fmla="*/ 289 h 289"/>
              <a:gd name="T6" fmla="*/ 288 w 288"/>
              <a:gd name="T7" fmla="*/ 145 h 289"/>
              <a:gd name="T8" fmla="*/ 144 w 288"/>
              <a:gd name="T9" fmla="*/ 0 h 289"/>
              <a:gd name="T10" fmla="*/ 208 w 288"/>
              <a:gd name="T11" fmla="*/ 148 h 289"/>
              <a:gd name="T12" fmla="*/ 117 w 288"/>
              <a:gd name="T13" fmla="*/ 239 h 289"/>
              <a:gd name="T14" fmla="*/ 114 w 288"/>
              <a:gd name="T15" fmla="*/ 240 h 289"/>
              <a:gd name="T16" fmla="*/ 111 w 288"/>
              <a:gd name="T17" fmla="*/ 239 h 289"/>
              <a:gd name="T18" fmla="*/ 111 w 288"/>
              <a:gd name="T19" fmla="*/ 239 h 289"/>
              <a:gd name="T20" fmla="*/ 110 w 288"/>
              <a:gd name="T21" fmla="*/ 236 h 289"/>
              <a:gd name="T22" fmla="*/ 110 w 288"/>
              <a:gd name="T23" fmla="*/ 192 h 289"/>
              <a:gd name="T24" fmla="*/ 111 w 288"/>
              <a:gd name="T25" fmla="*/ 189 h 289"/>
              <a:gd name="T26" fmla="*/ 155 w 288"/>
              <a:gd name="T27" fmla="*/ 145 h 289"/>
              <a:gd name="T28" fmla="*/ 111 w 288"/>
              <a:gd name="T29" fmla="*/ 101 h 289"/>
              <a:gd name="T30" fmla="*/ 110 w 288"/>
              <a:gd name="T31" fmla="*/ 98 h 289"/>
              <a:gd name="T32" fmla="*/ 110 w 288"/>
              <a:gd name="T33" fmla="*/ 54 h 289"/>
              <a:gd name="T34" fmla="*/ 111 w 288"/>
              <a:gd name="T35" fmla="*/ 51 h 289"/>
              <a:gd name="T36" fmla="*/ 111 w 288"/>
              <a:gd name="T37" fmla="*/ 51 h 289"/>
              <a:gd name="T38" fmla="*/ 117 w 288"/>
              <a:gd name="T39" fmla="*/ 51 h 289"/>
              <a:gd name="T40" fmla="*/ 208 w 288"/>
              <a:gd name="T41" fmla="*/ 142 h 289"/>
              <a:gd name="T42" fmla="*/ 209 w 288"/>
              <a:gd name="T43" fmla="*/ 145 h 289"/>
              <a:gd name="T44" fmla="*/ 208 w 288"/>
              <a:gd name="T45" fmla="*/ 148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8" h="289">
                <a:moveTo>
                  <a:pt x="144" y="0"/>
                </a:moveTo>
                <a:cubicBezTo>
                  <a:pt x="64" y="0"/>
                  <a:pt x="0" y="65"/>
                  <a:pt x="0" y="145"/>
                </a:cubicBezTo>
                <a:cubicBezTo>
                  <a:pt x="0" y="224"/>
                  <a:pt x="64" y="289"/>
                  <a:pt x="144" y="289"/>
                </a:cubicBezTo>
                <a:cubicBezTo>
                  <a:pt x="224" y="289"/>
                  <a:pt x="288" y="224"/>
                  <a:pt x="288" y="145"/>
                </a:cubicBezTo>
                <a:cubicBezTo>
                  <a:pt x="288" y="65"/>
                  <a:pt x="224" y="0"/>
                  <a:pt x="144" y="0"/>
                </a:cubicBezTo>
                <a:close/>
                <a:moveTo>
                  <a:pt x="208" y="148"/>
                </a:moveTo>
                <a:cubicBezTo>
                  <a:pt x="117" y="239"/>
                  <a:pt x="117" y="239"/>
                  <a:pt x="117" y="239"/>
                </a:cubicBezTo>
                <a:cubicBezTo>
                  <a:pt x="116" y="240"/>
                  <a:pt x="115" y="240"/>
                  <a:pt x="114" y="240"/>
                </a:cubicBezTo>
                <a:cubicBezTo>
                  <a:pt x="113" y="240"/>
                  <a:pt x="112" y="240"/>
                  <a:pt x="111" y="239"/>
                </a:cubicBezTo>
                <a:cubicBezTo>
                  <a:pt x="111" y="239"/>
                  <a:pt x="111" y="239"/>
                  <a:pt x="111" y="239"/>
                </a:cubicBezTo>
                <a:cubicBezTo>
                  <a:pt x="110" y="238"/>
                  <a:pt x="110" y="237"/>
                  <a:pt x="110" y="236"/>
                </a:cubicBezTo>
                <a:cubicBezTo>
                  <a:pt x="110" y="192"/>
                  <a:pt x="110" y="192"/>
                  <a:pt x="110" y="192"/>
                </a:cubicBezTo>
                <a:cubicBezTo>
                  <a:pt x="110" y="191"/>
                  <a:pt x="110" y="190"/>
                  <a:pt x="111" y="189"/>
                </a:cubicBezTo>
                <a:cubicBezTo>
                  <a:pt x="155" y="145"/>
                  <a:pt x="155" y="145"/>
                  <a:pt x="155" y="145"/>
                </a:cubicBezTo>
                <a:cubicBezTo>
                  <a:pt x="111" y="101"/>
                  <a:pt x="111" y="101"/>
                  <a:pt x="111" y="101"/>
                </a:cubicBezTo>
                <a:cubicBezTo>
                  <a:pt x="110" y="100"/>
                  <a:pt x="110" y="99"/>
                  <a:pt x="110" y="98"/>
                </a:cubicBezTo>
                <a:cubicBezTo>
                  <a:pt x="110" y="54"/>
                  <a:pt x="110" y="54"/>
                  <a:pt x="110" y="54"/>
                </a:cubicBezTo>
                <a:cubicBezTo>
                  <a:pt x="110" y="53"/>
                  <a:pt x="110" y="52"/>
                  <a:pt x="111" y="51"/>
                </a:cubicBezTo>
                <a:cubicBezTo>
                  <a:pt x="111" y="51"/>
                  <a:pt x="111" y="51"/>
                  <a:pt x="111" y="51"/>
                </a:cubicBezTo>
                <a:cubicBezTo>
                  <a:pt x="113" y="49"/>
                  <a:pt x="115" y="49"/>
                  <a:pt x="117" y="51"/>
                </a:cubicBezTo>
                <a:cubicBezTo>
                  <a:pt x="208" y="142"/>
                  <a:pt x="208" y="142"/>
                  <a:pt x="208" y="142"/>
                </a:cubicBezTo>
                <a:cubicBezTo>
                  <a:pt x="209" y="143"/>
                  <a:pt x="209" y="144"/>
                  <a:pt x="209" y="145"/>
                </a:cubicBezTo>
                <a:cubicBezTo>
                  <a:pt x="209" y="146"/>
                  <a:pt x="209" y="147"/>
                  <a:pt x="208" y="14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515"/>
          <p:cNvSpPr>
            <a:spLocks noEditPoints="1"/>
          </p:cNvSpPr>
          <p:nvPr/>
        </p:nvSpPr>
        <p:spPr bwMode="auto">
          <a:xfrm>
            <a:off x="3277236" y="4927600"/>
            <a:ext cx="333375" cy="334963"/>
          </a:xfrm>
          <a:custGeom>
            <a:avLst/>
            <a:gdLst>
              <a:gd name="T0" fmla="*/ 0 w 210"/>
              <a:gd name="T1" fmla="*/ 0 h 211"/>
              <a:gd name="T2" fmla="*/ 0 w 210"/>
              <a:gd name="T3" fmla="*/ 211 h 211"/>
              <a:gd name="T4" fmla="*/ 210 w 210"/>
              <a:gd name="T5" fmla="*/ 211 h 211"/>
              <a:gd name="T6" fmla="*/ 210 w 210"/>
              <a:gd name="T7" fmla="*/ 0 h 211"/>
              <a:gd name="T8" fmla="*/ 0 w 210"/>
              <a:gd name="T9" fmla="*/ 0 h 211"/>
              <a:gd name="T10" fmla="*/ 17 w 210"/>
              <a:gd name="T11" fmla="*/ 136 h 211"/>
              <a:gd name="T12" fmla="*/ 75 w 210"/>
              <a:gd name="T13" fmla="*/ 193 h 211"/>
              <a:gd name="T14" fmla="*/ 17 w 210"/>
              <a:gd name="T15" fmla="*/ 193 h 211"/>
              <a:gd name="T16" fmla="*/ 17 w 210"/>
              <a:gd name="T17" fmla="*/ 136 h 211"/>
              <a:gd name="T18" fmla="*/ 12 w 210"/>
              <a:gd name="T19" fmla="*/ 105 h 211"/>
              <a:gd name="T20" fmla="*/ 105 w 210"/>
              <a:gd name="T21" fmla="*/ 105 h 211"/>
              <a:gd name="T22" fmla="*/ 105 w 210"/>
              <a:gd name="T23" fmla="*/ 198 h 211"/>
              <a:gd name="T24" fmla="*/ 12 w 210"/>
              <a:gd name="T25" fmla="*/ 1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0" h="211">
                <a:moveTo>
                  <a:pt x="0" y="0"/>
                </a:moveTo>
                <a:lnTo>
                  <a:pt x="0" y="211"/>
                </a:lnTo>
                <a:lnTo>
                  <a:pt x="210" y="211"/>
                </a:lnTo>
                <a:lnTo>
                  <a:pt x="210" y="0"/>
                </a:lnTo>
                <a:lnTo>
                  <a:pt x="0" y="0"/>
                </a:lnTo>
                <a:close/>
                <a:moveTo>
                  <a:pt x="17" y="136"/>
                </a:moveTo>
                <a:lnTo>
                  <a:pt x="75" y="193"/>
                </a:lnTo>
                <a:lnTo>
                  <a:pt x="17" y="193"/>
                </a:lnTo>
                <a:lnTo>
                  <a:pt x="17" y="136"/>
                </a:lnTo>
                <a:close/>
                <a:moveTo>
                  <a:pt x="12" y="105"/>
                </a:moveTo>
                <a:lnTo>
                  <a:pt x="105" y="105"/>
                </a:lnTo>
                <a:lnTo>
                  <a:pt x="105" y="198"/>
                </a:lnTo>
                <a:lnTo>
                  <a:pt x="12" y="10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517"/>
          <p:cNvSpPr>
            <a:spLocks/>
          </p:cNvSpPr>
          <p:nvPr/>
        </p:nvSpPr>
        <p:spPr bwMode="auto">
          <a:xfrm>
            <a:off x="6115686" y="5741987"/>
            <a:ext cx="0" cy="3175"/>
          </a:xfrm>
          <a:custGeom>
            <a:avLst/>
            <a:gdLst>
              <a:gd name="T0" fmla="*/ 1 h 2"/>
              <a:gd name="T1" fmla="*/ 2 h 2"/>
              <a:gd name="T2" fmla="*/ 1 h 2"/>
              <a:gd name="T3" fmla="*/ 0 h 2"/>
              <a:gd name="T4" fmla="*/ 1 h 2"/>
            </a:gdLst>
            <a:ahLst/>
            <a:cxnLst>
              <a:cxn ang="0">
                <a:pos x="0" y="T0"/>
              </a:cxn>
              <a:cxn ang="0">
                <a:pos x="0" y="T1"/>
              </a:cxn>
              <a:cxn ang="0">
                <a:pos x="0" y="T2"/>
              </a:cxn>
              <a:cxn ang="0">
                <a:pos x="0" y="T3"/>
              </a:cxn>
              <a:cxn ang="0">
                <a:pos x="0" y="T4"/>
              </a:cxn>
            </a:cxnLst>
            <a:rect l="0" t="0" r="r" b="b"/>
            <a:pathLst>
              <a:path h="2">
                <a:moveTo>
                  <a:pt x="0" y="1"/>
                </a:moveTo>
                <a:cubicBezTo>
                  <a:pt x="0" y="1"/>
                  <a:pt x="0" y="1"/>
                  <a:pt x="0" y="2"/>
                </a:cubicBezTo>
                <a:cubicBezTo>
                  <a:pt x="0" y="2"/>
                  <a:pt x="0" y="1"/>
                  <a:pt x="0" y="1"/>
                </a:cubicBezTo>
                <a:cubicBezTo>
                  <a:pt x="0" y="1"/>
                  <a:pt x="0" y="0"/>
                  <a:pt x="0" y="0"/>
                </a:cubicBezTo>
                <a:cubicBezTo>
                  <a:pt x="0" y="0"/>
                  <a:pt x="0" y="1"/>
                  <a:pt x="0" y="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518"/>
          <p:cNvSpPr>
            <a:spLocks/>
          </p:cNvSpPr>
          <p:nvPr/>
        </p:nvSpPr>
        <p:spPr bwMode="auto">
          <a:xfrm>
            <a:off x="6033136" y="5597525"/>
            <a:ext cx="163513" cy="146050"/>
          </a:xfrm>
          <a:custGeom>
            <a:avLst/>
            <a:gdLst>
              <a:gd name="T0" fmla="*/ 71 w 141"/>
              <a:gd name="T1" fmla="*/ 126 h 126"/>
              <a:gd name="T2" fmla="*/ 71 w 141"/>
              <a:gd name="T3" fmla="*/ 125 h 126"/>
              <a:gd name="T4" fmla="*/ 71 w 141"/>
              <a:gd name="T5" fmla="*/ 126 h 126"/>
              <a:gd name="T6" fmla="*/ 141 w 141"/>
              <a:gd name="T7" fmla="*/ 36 h 126"/>
              <a:gd name="T8" fmla="*/ 71 w 141"/>
              <a:gd name="T9" fmla="*/ 0 h 126"/>
              <a:gd name="T10" fmla="*/ 71 w 141"/>
              <a:gd name="T11" fmla="*/ 0 h 126"/>
              <a:gd name="T12" fmla="*/ 71 w 141"/>
              <a:gd name="T13" fmla="*/ 0 h 126"/>
              <a:gd name="T14" fmla="*/ 70 w 141"/>
              <a:gd name="T15" fmla="*/ 0 h 126"/>
              <a:gd name="T16" fmla="*/ 70 w 141"/>
              <a:gd name="T17" fmla="*/ 0 h 126"/>
              <a:gd name="T18" fmla="*/ 0 w 141"/>
              <a:gd name="T19" fmla="*/ 35 h 126"/>
              <a:gd name="T20" fmla="*/ 71 w 141"/>
              <a:gd name="T21"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 h="126">
                <a:moveTo>
                  <a:pt x="71" y="126"/>
                </a:moveTo>
                <a:cubicBezTo>
                  <a:pt x="71" y="126"/>
                  <a:pt x="71" y="125"/>
                  <a:pt x="71" y="125"/>
                </a:cubicBezTo>
                <a:cubicBezTo>
                  <a:pt x="71" y="125"/>
                  <a:pt x="71" y="126"/>
                  <a:pt x="71" y="126"/>
                </a:cubicBezTo>
                <a:cubicBezTo>
                  <a:pt x="83" y="88"/>
                  <a:pt x="108" y="57"/>
                  <a:pt x="141" y="36"/>
                </a:cubicBezTo>
                <a:cubicBezTo>
                  <a:pt x="122" y="17"/>
                  <a:pt x="98" y="4"/>
                  <a:pt x="71" y="0"/>
                </a:cubicBezTo>
                <a:cubicBezTo>
                  <a:pt x="71" y="0"/>
                  <a:pt x="71" y="0"/>
                  <a:pt x="71" y="0"/>
                </a:cubicBezTo>
                <a:cubicBezTo>
                  <a:pt x="71" y="0"/>
                  <a:pt x="71" y="0"/>
                  <a:pt x="71" y="0"/>
                </a:cubicBezTo>
                <a:cubicBezTo>
                  <a:pt x="71" y="0"/>
                  <a:pt x="71" y="0"/>
                  <a:pt x="70" y="0"/>
                </a:cubicBezTo>
                <a:cubicBezTo>
                  <a:pt x="70" y="0"/>
                  <a:pt x="70" y="0"/>
                  <a:pt x="70" y="0"/>
                </a:cubicBezTo>
                <a:cubicBezTo>
                  <a:pt x="44" y="4"/>
                  <a:pt x="19" y="17"/>
                  <a:pt x="0" y="35"/>
                </a:cubicBezTo>
                <a:cubicBezTo>
                  <a:pt x="33" y="56"/>
                  <a:pt x="58" y="88"/>
                  <a:pt x="71" y="12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519"/>
          <p:cNvSpPr>
            <a:spLocks/>
          </p:cNvSpPr>
          <p:nvPr/>
        </p:nvSpPr>
        <p:spPr bwMode="auto">
          <a:xfrm>
            <a:off x="5948998" y="5638800"/>
            <a:ext cx="146050" cy="292100"/>
          </a:xfrm>
          <a:custGeom>
            <a:avLst/>
            <a:gdLst>
              <a:gd name="T0" fmla="*/ 126 w 126"/>
              <a:gd name="T1" fmla="*/ 252 h 252"/>
              <a:gd name="T2" fmla="*/ 126 w 126"/>
              <a:gd name="T3" fmla="*/ 127 h 252"/>
              <a:gd name="T4" fmla="*/ 126 w 126"/>
              <a:gd name="T5" fmla="*/ 127 h 252"/>
              <a:gd name="T6" fmla="*/ 0 w 126"/>
              <a:gd name="T7" fmla="*/ 0 h 252"/>
              <a:gd name="T8" fmla="*/ 0 w 126"/>
              <a:gd name="T9" fmla="*/ 127 h 252"/>
              <a:gd name="T10" fmla="*/ 0 w 126"/>
              <a:gd name="T11" fmla="*/ 127 h 252"/>
              <a:gd name="T12" fmla="*/ 126 w 126"/>
              <a:gd name="T13" fmla="*/ 252 h 252"/>
            </a:gdLst>
            <a:ahLst/>
            <a:cxnLst>
              <a:cxn ang="0">
                <a:pos x="T0" y="T1"/>
              </a:cxn>
              <a:cxn ang="0">
                <a:pos x="T2" y="T3"/>
              </a:cxn>
              <a:cxn ang="0">
                <a:pos x="T4" y="T5"/>
              </a:cxn>
              <a:cxn ang="0">
                <a:pos x="T6" y="T7"/>
              </a:cxn>
              <a:cxn ang="0">
                <a:pos x="T8" y="T9"/>
              </a:cxn>
              <a:cxn ang="0">
                <a:pos x="T10" y="T11"/>
              </a:cxn>
              <a:cxn ang="0">
                <a:pos x="T12" y="T13"/>
              </a:cxn>
            </a:cxnLst>
            <a:rect l="0" t="0" r="r" b="b"/>
            <a:pathLst>
              <a:path w="126" h="252">
                <a:moveTo>
                  <a:pt x="126" y="252"/>
                </a:moveTo>
                <a:cubicBezTo>
                  <a:pt x="126" y="127"/>
                  <a:pt x="126" y="127"/>
                  <a:pt x="126" y="127"/>
                </a:cubicBezTo>
                <a:cubicBezTo>
                  <a:pt x="126" y="127"/>
                  <a:pt x="126" y="127"/>
                  <a:pt x="126" y="127"/>
                </a:cubicBezTo>
                <a:cubicBezTo>
                  <a:pt x="118" y="61"/>
                  <a:pt x="66" y="8"/>
                  <a:pt x="0" y="0"/>
                </a:cubicBezTo>
                <a:cubicBezTo>
                  <a:pt x="0" y="127"/>
                  <a:pt x="0" y="127"/>
                  <a:pt x="0" y="127"/>
                </a:cubicBezTo>
                <a:cubicBezTo>
                  <a:pt x="0" y="127"/>
                  <a:pt x="0" y="127"/>
                  <a:pt x="0" y="127"/>
                </a:cubicBezTo>
                <a:cubicBezTo>
                  <a:pt x="9" y="192"/>
                  <a:pt x="61" y="243"/>
                  <a:pt x="126" y="25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520"/>
          <p:cNvSpPr>
            <a:spLocks/>
          </p:cNvSpPr>
          <p:nvPr/>
        </p:nvSpPr>
        <p:spPr bwMode="auto">
          <a:xfrm>
            <a:off x="6136323" y="5638800"/>
            <a:ext cx="146050" cy="292100"/>
          </a:xfrm>
          <a:custGeom>
            <a:avLst/>
            <a:gdLst>
              <a:gd name="T0" fmla="*/ 127 w 127"/>
              <a:gd name="T1" fmla="*/ 0 h 252"/>
              <a:gd name="T2" fmla="*/ 0 w 127"/>
              <a:gd name="T3" fmla="*/ 127 h 252"/>
              <a:gd name="T4" fmla="*/ 0 w 127"/>
              <a:gd name="T5" fmla="*/ 127 h 252"/>
              <a:gd name="T6" fmla="*/ 0 w 127"/>
              <a:gd name="T7" fmla="*/ 252 h 252"/>
              <a:gd name="T8" fmla="*/ 127 w 127"/>
              <a:gd name="T9" fmla="*/ 127 h 252"/>
              <a:gd name="T10" fmla="*/ 127 w 127"/>
              <a:gd name="T11" fmla="*/ 127 h 252"/>
              <a:gd name="T12" fmla="*/ 127 w 127"/>
              <a:gd name="T13" fmla="*/ 0 h 252"/>
            </a:gdLst>
            <a:ahLst/>
            <a:cxnLst>
              <a:cxn ang="0">
                <a:pos x="T0" y="T1"/>
              </a:cxn>
              <a:cxn ang="0">
                <a:pos x="T2" y="T3"/>
              </a:cxn>
              <a:cxn ang="0">
                <a:pos x="T4" y="T5"/>
              </a:cxn>
              <a:cxn ang="0">
                <a:pos x="T6" y="T7"/>
              </a:cxn>
              <a:cxn ang="0">
                <a:pos x="T8" y="T9"/>
              </a:cxn>
              <a:cxn ang="0">
                <a:pos x="T10" y="T11"/>
              </a:cxn>
              <a:cxn ang="0">
                <a:pos x="T12" y="T13"/>
              </a:cxn>
            </a:cxnLst>
            <a:rect l="0" t="0" r="r" b="b"/>
            <a:pathLst>
              <a:path w="127" h="252">
                <a:moveTo>
                  <a:pt x="127" y="0"/>
                </a:moveTo>
                <a:cubicBezTo>
                  <a:pt x="61" y="8"/>
                  <a:pt x="8" y="61"/>
                  <a:pt x="0" y="127"/>
                </a:cubicBezTo>
                <a:cubicBezTo>
                  <a:pt x="0" y="127"/>
                  <a:pt x="0" y="127"/>
                  <a:pt x="0" y="127"/>
                </a:cubicBezTo>
                <a:cubicBezTo>
                  <a:pt x="0" y="252"/>
                  <a:pt x="0" y="252"/>
                  <a:pt x="0" y="252"/>
                </a:cubicBezTo>
                <a:cubicBezTo>
                  <a:pt x="66" y="243"/>
                  <a:pt x="118" y="192"/>
                  <a:pt x="127" y="127"/>
                </a:cubicBezTo>
                <a:cubicBezTo>
                  <a:pt x="127" y="127"/>
                  <a:pt x="127" y="127"/>
                  <a:pt x="127" y="127"/>
                </a:cubicBezTo>
                <a:lnTo>
                  <a:pt x="127"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 name="Rectangle 522"/>
          <p:cNvSpPr>
            <a:spLocks noChangeArrowheads="1"/>
          </p:cNvSpPr>
          <p:nvPr/>
        </p:nvSpPr>
        <p:spPr bwMode="auto">
          <a:xfrm>
            <a:off x="4097973" y="5816600"/>
            <a:ext cx="30163" cy="1127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523"/>
          <p:cNvSpPr>
            <a:spLocks/>
          </p:cNvSpPr>
          <p:nvPr/>
        </p:nvSpPr>
        <p:spPr bwMode="auto">
          <a:xfrm>
            <a:off x="3964623" y="5595937"/>
            <a:ext cx="266700" cy="93663"/>
          </a:xfrm>
          <a:custGeom>
            <a:avLst/>
            <a:gdLst>
              <a:gd name="T0" fmla="*/ 115 w 231"/>
              <a:gd name="T1" fmla="*/ 28 h 81"/>
              <a:gd name="T2" fmla="*/ 30 w 231"/>
              <a:gd name="T3" fmla="*/ 28 h 81"/>
              <a:gd name="T4" fmla="*/ 25 w 231"/>
              <a:gd name="T5" fmla="*/ 30 h 81"/>
              <a:gd name="T6" fmla="*/ 2 w 231"/>
              <a:gd name="T7" fmla="*/ 50 h 81"/>
              <a:gd name="T8" fmla="*/ 0 w 231"/>
              <a:gd name="T9" fmla="*/ 54 h 81"/>
              <a:gd name="T10" fmla="*/ 0 w 231"/>
              <a:gd name="T11" fmla="*/ 55 h 81"/>
              <a:gd name="T12" fmla="*/ 2 w 231"/>
              <a:gd name="T13" fmla="*/ 60 h 81"/>
              <a:gd name="T14" fmla="*/ 25 w 231"/>
              <a:gd name="T15" fmla="*/ 79 h 81"/>
              <a:gd name="T16" fmla="*/ 30 w 231"/>
              <a:gd name="T17" fmla="*/ 81 h 81"/>
              <a:gd name="T18" fmla="*/ 229 w 231"/>
              <a:gd name="T19" fmla="*/ 81 h 81"/>
              <a:gd name="T20" fmla="*/ 231 w 231"/>
              <a:gd name="T21" fmla="*/ 78 h 81"/>
              <a:gd name="T22" fmla="*/ 231 w 231"/>
              <a:gd name="T23" fmla="*/ 31 h 81"/>
              <a:gd name="T24" fmla="*/ 229 w 231"/>
              <a:gd name="T25" fmla="*/ 28 h 81"/>
              <a:gd name="T26" fmla="*/ 142 w 231"/>
              <a:gd name="T27" fmla="*/ 28 h 81"/>
              <a:gd name="T28" fmla="*/ 142 w 231"/>
              <a:gd name="T29" fmla="*/ 13 h 81"/>
              <a:gd name="T30" fmla="*/ 142 w 231"/>
              <a:gd name="T31" fmla="*/ 0 h 81"/>
              <a:gd name="T32" fmla="*/ 115 w 231"/>
              <a:gd name="T33" fmla="*/ 0 h 81"/>
              <a:gd name="T34" fmla="*/ 115 w 231"/>
              <a:gd name="T35" fmla="*/ 13 h 81"/>
              <a:gd name="T36" fmla="*/ 115 w 231"/>
              <a:gd name="T37" fmla="*/ 2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1" h="81">
                <a:moveTo>
                  <a:pt x="115" y="28"/>
                </a:moveTo>
                <a:cubicBezTo>
                  <a:pt x="30" y="28"/>
                  <a:pt x="30" y="28"/>
                  <a:pt x="30" y="28"/>
                </a:cubicBezTo>
                <a:cubicBezTo>
                  <a:pt x="28" y="28"/>
                  <a:pt x="26" y="29"/>
                  <a:pt x="25" y="30"/>
                </a:cubicBezTo>
                <a:cubicBezTo>
                  <a:pt x="2" y="50"/>
                  <a:pt x="2" y="50"/>
                  <a:pt x="2" y="50"/>
                </a:cubicBezTo>
                <a:cubicBezTo>
                  <a:pt x="1" y="51"/>
                  <a:pt x="0" y="53"/>
                  <a:pt x="0" y="54"/>
                </a:cubicBezTo>
                <a:cubicBezTo>
                  <a:pt x="0" y="55"/>
                  <a:pt x="0" y="55"/>
                  <a:pt x="0" y="55"/>
                </a:cubicBezTo>
                <a:cubicBezTo>
                  <a:pt x="0" y="56"/>
                  <a:pt x="1" y="59"/>
                  <a:pt x="2" y="60"/>
                </a:cubicBezTo>
                <a:cubicBezTo>
                  <a:pt x="25" y="79"/>
                  <a:pt x="25" y="79"/>
                  <a:pt x="25" y="79"/>
                </a:cubicBezTo>
                <a:cubicBezTo>
                  <a:pt x="26" y="80"/>
                  <a:pt x="28" y="81"/>
                  <a:pt x="30" y="81"/>
                </a:cubicBezTo>
                <a:cubicBezTo>
                  <a:pt x="229" y="81"/>
                  <a:pt x="229" y="81"/>
                  <a:pt x="229" y="81"/>
                </a:cubicBezTo>
                <a:cubicBezTo>
                  <a:pt x="230" y="81"/>
                  <a:pt x="231" y="80"/>
                  <a:pt x="231" y="78"/>
                </a:cubicBezTo>
                <a:cubicBezTo>
                  <a:pt x="231" y="31"/>
                  <a:pt x="231" y="31"/>
                  <a:pt x="231" y="31"/>
                </a:cubicBezTo>
                <a:cubicBezTo>
                  <a:pt x="231" y="30"/>
                  <a:pt x="230" y="28"/>
                  <a:pt x="229" y="28"/>
                </a:cubicBezTo>
                <a:cubicBezTo>
                  <a:pt x="142" y="28"/>
                  <a:pt x="142" y="28"/>
                  <a:pt x="142" y="28"/>
                </a:cubicBezTo>
                <a:cubicBezTo>
                  <a:pt x="142" y="13"/>
                  <a:pt x="142" y="13"/>
                  <a:pt x="142" y="13"/>
                </a:cubicBezTo>
                <a:cubicBezTo>
                  <a:pt x="142" y="0"/>
                  <a:pt x="142" y="0"/>
                  <a:pt x="142" y="0"/>
                </a:cubicBezTo>
                <a:cubicBezTo>
                  <a:pt x="115" y="0"/>
                  <a:pt x="115" y="0"/>
                  <a:pt x="115" y="0"/>
                </a:cubicBezTo>
                <a:cubicBezTo>
                  <a:pt x="115" y="13"/>
                  <a:pt x="115" y="13"/>
                  <a:pt x="115" y="13"/>
                </a:cubicBezTo>
                <a:lnTo>
                  <a:pt x="115" y="2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524"/>
          <p:cNvSpPr>
            <a:spLocks/>
          </p:cNvSpPr>
          <p:nvPr/>
        </p:nvSpPr>
        <p:spPr bwMode="auto">
          <a:xfrm>
            <a:off x="3994786" y="5707062"/>
            <a:ext cx="266700" cy="92075"/>
          </a:xfrm>
          <a:custGeom>
            <a:avLst/>
            <a:gdLst>
              <a:gd name="T0" fmla="*/ 89 w 231"/>
              <a:gd name="T1" fmla="*/ 27 h 80"/>
              <a:gd name="T2" fmla="*/ 3 w 231"/>
              <a:gd name="T3" fmla="*/ 27 h 80"/>
              <a:gd name="T4" fmla="*/ 0 w 231"/>
              <a:gd name="T5" fmla="*/ 30 h 80"/>
              <a:gd name="T6" fmla="*/ 0 w 231"/>
              <a:gd name="T7" fmla="*/ 77 h 80"/>
              <a:gd name="T8" fmla="*/ 3 w 231"/>
              <a:gd name="T9" fmla="*/ 80 h 80"/>
              <a:gd name="T10" fmla="*/ 202 w 231"/>
              <a:gd name="T11" fmla="*/ 80 h 80"/>
              <a:gd name="T12" fmla="*/ 206 w 231"/>
              <a:gd name="T13" fmla="*/ 78 h 80"/>
              <a:gd name="T14" fmla="*/ 229 w 231"/>
              <a:gd name="T15" fmla="*/ 59 h 80"/>
              <a:gd name="T16" fmla="*/ 231 w 231"/>
              <a:gd name="T17" fmla="*/ 54 h 80"/>
              <a:gd name="T18" fmla="*/ 231 w 231"/>
              <a:gd name="T19" fmla="*/ 53 h 80"/>
              <a:gd name="T20" fmla="*/ 229 w 231"/>
              <a:gd name="T21" fmla="*/ 49 h 80"/>
              <a:gd name="T22" fmla="*/ 206 w 231"/>
              <a:gd name="T23" fmla="*/ 29 h 80"/>
              <a:gd name="T24" fmla="*/ 202 w 231"/>
              <a:gd name="T25" fmla="*/ 27 h 80"/>
              <a:gd name="T26" fmla="*/ 116 w 231"/>
              <a:gd name="T27" fmla="*/ 27 h 80"/>
              <a:gd name="T28" fmla="*/ 116 w 231"/>
              <a:gd name="T29" fmla="*/ 12 h 80"/>
              <a:gd name="T30" fmla="*/ 116 w 231"/>
              <a:gd name="T31" fmla="*/ 1 h 80"/>
              <a:gd name="T32" fmla="*/ 116 w 231"/>
              <a:gd name="T33" fmla="*/ 0 h 80"/>
              <a:gd name="T34" fmla="*/ 89 w 231"/>
              <a:gd name="T35" fmla="*/ 0 h 80"/>
              <a:gd name="T36" fmla="*/ 89 w 231"/>
              <a:gd name="T37" fmla="*/ 1 h 80"/>
              <a:gd name="T38" fmla="*/ 89 w 231"/>
              <a:gd name="T39" fmla="*/ 12 h 80"/>
              <a:gd name="T40" fmla="*/ 89 w 231"/>
              <a:gd name="T41" fmla="*/ 2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1" h="80">
                <a:moveTo>
                  <a:pt x="89" y="27"/>
                </a:moveTo>
                <a:cubicBezTo>
                  <a:pt x="3" y="27"/>
                  <a:pt x="3" y="27"/>
                  <a:pt x="3" y="27"/>
                </a:cubicBezTo>
                <a:cubicBezTo>
                  <a:pt x="1" y="27"/>
                  <a:pt x="0" y="29"/>
                  <a:pt x="0" y="30"/>
                </a:cubicBezTo>
                <a:cubicBezTo>
                  <a:pt x="0" y="77"/>
                  <a:pt x="0" y="77"/>
                  <a:pt x="0" y="77"/>
                </a:cubicBezTo>
                <a:cubicBezTo>
                  <a:pt x="0" y="79"/>
                  <a:pt x="1" y="80"/>
                  <a:pt x="3" y="80"/>
                </a:cubicBezTo>
                <a:cubicBezTo>
                  <a:pt x="202" y="80"/>
                  <a:pt x="202" y="80"/>
                  <a:pt x="202" y="80"/>
                </a:cubicBezTo>
                <a:cubicBezTo>
                  <a:pt x="203" y="80"/>
                  <a:pt x="205" y="79"/>
                  <a:pt x="206" y="78"/>
                </a:cubicBezTo>
                <a:cubicBezTo>
                  <a:pt x="229" y="59"/>
                  <a:pt x="229" y="59"/>
                  <a:pt x="229" y="59"/>
                </a:cubicBezTo>
                <a:cubicBezTo>
                  <a:pt x="230" y="58"/>
                  <a:pt x="231" y="55"/>
                  <a:pt x="231" y="54"/>
                </a:cubicBezTo>
                <a:cubicBezTo>
                  <a:pt x="231" y="53"/>
                  <a:pt x="231" y="53"/>
                  <a:pt x="231" y="53"/>
                </a:cubicBezTo>
                <a:cubicBezTo>
                  <a:pt x="231" y="52"/>
                  <a:pt x="230" y="50"/>
                  <a:pt x="229" y="49"/>
                </a:cubicBezTo>
                <a:cubicBezTo>
                  <a:pt x="206" y="29"/>
                  <a:pt x="206" y="29"/>
                  <a:pt x="206" y="29"/>
                </a:cubicBezTo>
                <a:cubicBezTo>
                  <a:pt x="205" y="28"/>
                  <a:pt x="203" y="27"/>
                  <a:pt x="202" y="27"/>
                </a:cubicBezTo>
                <a:cubicBezTo>
                  <a:pt x="116" y="27"/>
                  <a:pt x="116" y="27"/>
                  <a:pt x="116" y="27"/>
                </a:cubicBezTo>
                <a:cubicBezTo>
                  <a:pt x="116" y="12"/>
                  <a:pt x="116" y="12"/>
                  <a:pt x="116" y="12"/>
                </a:cubicBezTo>
                <a:cubicBezTo>
                  <a:pt x="116" y="1"/>
                  <a:pt x="116" y="1"/>
                  <a:pt x="116" y="1"/>
                </a:cubicBezTo>
                <a:cubicBezTo>
                  <a:pt x="116" y="0"/>
                  <a:pt x="116" y="0"/>
                  <a:pt x="116" y="0"/>
                </a:cubicBezTo>
                <a:cubicBezTo>
                  <a:pt x="89" y="0"/>
                  <a:pt x="89" y="0"/>
                  <a:pt x="89" y="0"/>
                </a:cubicBezTo>
                <a:cubicBezTo>
                  <a:pt x="89" y="1"/>
                  <a:pt x="89" y="1"/>
                  <a:pt x="89" y="1"/>
                </a:cubicBezTo>
                <a:cubicBezTo>
                  <a:pt x="89" y="12"/>
                  <a:pt x="89" y="12"/>
                  <a:pt x="89" y="12"/>
                </a:cubicBezTo>
                <a:lnTo>
                  <a:pt x="89" y="2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525"/>
          <p:cNvSpPr>
            <a:spLocks/>
          </p:cNvSpPr>
          <p:nvPr/>
        </p:nvSpPr>
        <p:spPr bwMode="auto">
          <a:xfrm>
            <a:off x="4691698" y="5594350"/>
            <a:ext cx="227013" cy="193675"/>
          </a:xfrm>
          <a:custGeom>
            <a:avLst/>
            <a:gdLst>
              <a:gd name="T0" fmla="*/ 134 w 196"/>
              <a:gd name="T1" fmla="*/ 102 h 167"/>
              <a:gd name="T2" fmla="*/ 196 w 196"/>
              <a:gd name="T3" fmla="*/ 34 h 167"/>
              <a:gd name="T4" fmla="*/ 76 w 196"/>
              <a:gd name="T5" fmla="*/ 22 h 167"/>
              <a:gd name="T6" fmla="*/ 0 w 196"/>
              <a:gd name="T7" fmla="*/ 2 h 167"/>
              <a:gd name="T8" fmla="*/ 0 w 196"/>
              <a:gd name="T9" fmla="*/ 137 h 167"/>
              <a:gd name="T10" fmla="*/ 39 w 196"/>
              <a:gd name="T11" fmla="*/ 135 h 167"/>
              <a:gd name="T12" fmla="*/ 191 w 196"/>
              <a:gd name="T13" fmla="*/ 160 h 167"/>
              <a:gd name="T14" fmla="*/ 134 w 196"/>
              <a:gd name="T15" fmla="*/ 102 h 1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6" h="167">
                <a:moveTo>
                  <a:pt x="134" y="102"/>
                </a:moveTo>
                <a:cubicBezTo>
                  <a:pt x="134" y="87"/>
                  <a:pt x="196" y="34"/>
                  <a:pt x="196" y="34"/>
                </a:cubicBezTo>
                <a:cubicBezTo>
                  <a:pt x="164" y="48"/>
                  <a:pt x="117" y="44"/>
                  <a:pt x="76" y="22"/>
                </a:cubicBezTo>
                <a:cubicBezTo>
                  <a:pt x="35" y="0"/>
                  <a:pt x="0" y="2"/>
                  <a:pt x="0" y="2"/>
                </a:cubicBezTo>
                <a:cubicBezTo>
                  <a:pt x="0" y="137"/>
                  <a:pt x="0" y="137"/>
                  <a:pt x="0" y="137"/>
                </a:cubicBezTo>
                <a:cubicBezTo>
                  <a:pt x="2" y="136"/>
                  <a:pt x="11" y="133"/>
                  <a:pt x="39" y="135"/>
                </a:cubicBezTo>
                <a:cubicBezTo>
                  <a:pt x="73" y="139"/>
                  <a:pt x="160" y="167"/>
                  <a:pt x="191" y="160"/>
                </a:cubicBezTo>
                <a:cubicBezTo>
                  <a:pt x="191" y="160"/>
                  <a:pt x="134" y="112"/>
                  <a:pt x="134" y="10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7" name="Rectangle 526"/>
          <p:cNvSpPr>
            <a:spLocks noChangeArrowheads="1"/>
          </p:cNvSpPr>
          <p:nvPr/>
        </p:nvSpPr>
        <p:spPr bwMode="auto">
          <a:xfrm>
            <a:off x="4636136" y="5595937"/>
            <a:ext cx="28575" cy="3333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538"/>
          <p:cNvSpPr>
            <a:spLocks noEditPoints="1"/>
          </p:cNvSpPr>
          <p:nvPr/>
        </p:nvSpPr>
        <p:spPr bwMode="auto">
          <a:xfrm>
            <a:off x="5340986" y="919162"/>
            <a:ext cx="209550" cy="333375"/>
          </a:xfrm>
          <a:custGeom>
            <a:avLst/>
            <a:gdLst>
              <a:gd name="T0" fmla="*/ 132 w 132"/>
              <a:gd name="T1" fmla="*/ 119 h 210"/>
              <a:gd name="T2" fmla="*/ 0 w 132"/>
              <a:gd name="T3" fmla="*/ 0 h 210"/>
              <a:gd name="T4" fmla="*/ 0 w 132"/>
              <a:gd name="T5" fmla="*/ 0 h 210"/>
              <a:gd name="T6" fmla="*/ 0 w 132"/>
              <a:gd name="T7" fmla="*/ 177 h 210"/>
              <a:gd name="T8" fmla="*/ 46 w 132"/>
              <a:gd name="T9" fmla="*/ 147 h 210"/>
              <a:gd name="T10" fmla="*/ 74 w 132"/>
              <a:gd name="T11" fmla="*/ 210 h 210"/>
              <a:gd name="T12" fmla="*/ 107 w 132"/>
              <a:gd name="T13" fmla="*/ 196 h 210"/>
              <a:gd name="T14" fmla="*/ 78 w 132"/>
              <a:gd name="T15" fmla="*/ 132 h 210"/>
              <a:gd name="T16" fmla="*/ 132 w 132"/>
              <a:gd name="T17" fmla="*/ 119 h 210"/>
              <a:gd name="T18" fmla="*/ 53 w 132"/>
              <a:gd name="T19" fmla="*/ 120 h 210"/>
              <a:gd name="T20" fmla="*/ 36 w 132"/>
              <a:gd name="T21" fmla="*/ 132 h 210"/>
              <a:gd name="T22" fmla="*/ 18 w 132"/>
              <a:gd name="T23" fmla="*/ 144 h 210"/>
              <a:gd name="T24" fmla="*/ 18 w 132"/>
              <a:gd name="T25" fmla="*/ 39 h 210"/>
              <a:gd name="T26" fmla="*/ 96 w 132"/>
              <a:gd name="T27" fmla="*/ 110 h 210"/>
              <a:gd name="T28" fmla="*/ 74 w 132"/>
              <a:gd name="T29" fmla="*/ 115 h 210"/>
              <a:gd name="T30" fmla="*/ 53 w 132"/>
              <a:gd name="T31" fmla="*/ 12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2" h="210">
                <a:moveTo>
                  <a:pt x="132" y="119"/>
                </a:moveTo>
                <a:lnTo>
                  <a:pt x="0" y="0"/>
                </a:lnTo>
                <a:lnTo>
                  <a:pt x="0" y="0"/>
                </a:lnTo>
                <a:lnTo>
                  <a:pt x="0" y="177"/>
                </a:lnTo>
                <a:lnTo>
                  <a:pt x="46" y="147"/>
                </a:lnTo>
                <a:lnTo>
                  <a:pt x="74" y="210"/>
                </a:lnTo>
                <a:lnTo>
                  <a:pt x="107" y="196"/>
                </a:lnTo>
                <a:lnTo>
                  <a:pt x="78" y="132"/>
                </a:lnTo>
                <a:lnTo>
                  <a:pt x="132" y="119"/>
                </a:lnTo>
                <a:close/>
                <a:moveTo>
                  <a:pt x="53" y="120"/>
                </a:moveTo>
                <a:lnTo>
                  <a:pt x="36" y="132"/>
                </a:lnTo>
                <a:lnTo>
                  <a:pt x="18" y="144"/>
                </a:lnTo>
                <a:lnTo>
                  <a:pt x="18" y="39"/>
                </a:lnTo>
                <a:lnTo>
                  <a:pt x="96" y="110"/>
                </a:lnTo>
                <a:lnTo>
                  <a:pt x="74" y="115"/>
                </a:lnTo>
                <a:lnTo>
                  <a:pt x="53" y="12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543"/>
          <p:cNvSpPr>
            <a:spLocks/>
          </p:cNvSpPr>
          <p:nvPr/>
        </p:nvSpPr>
        <p:spPr bwMode="auto">
          <a:xfrm>
            <a:off x="8622348" y="1784350"/>
            <a:ext cx="333375" cy="69850"/>
          </a:xfrm>
          <a:custGeom>
            <a:avLst/>
            <a:gdLst>
              <a:gd name="T0" fmla="*/ 61 w 210"/>
              <a:gd name="T1" fmla="*/ 44 h 44"/>
              <a:gd name="T2" fmla="*/ 210 w 210"/>
              <a:gd name="T3" fmla="*/ 44 h 44"/>
              <a:gd name="T4" fmla="*/ 177 w 210"/>
              <a:gd name="T5" fmla="*/ 20 h 44"/>
              <a:gd name="T6" fmla="*/ 61 w 210"/>
              <a:gd name="T7" fmla="*/ 20 h 44"/>
              <a:gd name="T8" fmla="*/ 55 w 210"/>
              <a:gd name="T9" fmla="*/ 20 h 44"/>
              <a:gd name="T10" fmla="*/ 51 w 210"/>
              <a:gd name="T11" fmla="*/ 17 h 44"/>
              <a:gd name="T12" fmla="*/ 27 w 210"/>
              <a:gd name="T13" fmla="*/ 0 h 44"/>
              <a:gd name="T14" fmla="*/ 0 w 210"/>
              <a:gd name="T15" fmla="*/ 0 h 44"/>
              <a:gd name="T16" fmla="*/ 61 w 210"/>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0" h="44">
                <a:moveTo>
                  <a:pt x="61" y="44"/>
                </a:moveTo>
                <a:lnTo>
                  <a:pt x="210" y="44"/>
                </a:lnTo>
                <a:lnTo>
                  <a:pt x="177" y="20"/>
                </a:lnTo>
                <a:lnTo>
                  <a:pt x="61" y="20"/>
                </a:lnTo>
                <a:lnTo>
                  <a:pt x="55" y="20"/>
                </a:lnTo>
                <a:lnTo>
                  <a:pt x="51" y="17"/>
                </a:lnTo>
                <a:lnTo>
                  <a:pt x="27" y="0"/>
                </a:lnTo>
                <a:lnTo>
                  <a:pt x="0" y="0"/>
                </a:lnTo>
                <a:lnTo>
                  <a:pt x="61" y="4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544"/>
          <p:cNvSpPr>
            <a:spLocks/>
          </p:cNvSpPr>
          <p:nvPr/>
        </p:nvSpPr>
        <p:spPr bwMode="auto">
          <a:xfrm>
            <a:off x="8622348" y="1719262"/>
            <a:ext cx="333375" cy="69850"/>
          </a:xfrm>
          <a:custGeom>
            <a:avLst/>
            <a:gdLst>
              <a:gd name="T0" fmla="*/ 210 w 210"/>
              <a:gd name="T1" fmla="*/ 44 h 44"/>
              <a:gd name="T2" fmla="*/ 177 w 210"/>
              <a:gd name="T3" fmla="*/ 20 h 44"/>
              <a:gd name="T4" fmla="*/ 61 w 210"/>
              <a:gd name="T5" fmla="*/ 20 h 44"/>
              <a:gd name="T6" fmla="*/ 55 w 210"/>
              <a:gd name="T7" fmla="*/ 20 h 44"/>
              <a:gd name="T8" fmla="*/ 51 w 210"/>
              <a:gd name="T9" fmla="*/ 17 h 44"/>
              <a:gd name="T10" fmla="*/ 27 w 210"/>
              <a:gd name="T11" fmla="*/ 0 h 44"/>
              <a:gd name="T12" fmla="*/ 0 w 210"/>
              <a:gd name="T13" fmla="*/ 0 h 44"/>
              <a:gd name="T14" fmla="*/ 61 w 210"/>
              <a:gd name="T15" fmla="*/ 44 h 44"/>
              <a:gd name="T16" fmla="*/ 210 w 210"/>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0" h="44">
                <a:moveTo>
                  <a:pt x="210" y="44"/>
                </a:moveTo>
                <a:lnTo>
                  <a:pt x="177" y="20"/>
                </a:lnTo>
                <a:lnTo>
                  <a:pt x="61" y="20"/>
                </a:lnTo>
                <a:lnTo>
                  <a:pt x="55" y="20"/>
                </a:lnTo>
                <a:lnTo>
                  <a:pt x="51" y="17"/>
                </a:lnTo>
                <a:lnTo>
                  <a:pt x="27" y="0"/>
                </a:lnTo>
                <a:lnTo>
                  <a:pt x="0" y="0"/>
                </a:lnTo>
                <a:lnTo>
                  <a:pt x="61" y="44"/>
                </a:lnTo>
                <a:lnTo>
                  <a:pt x="210" y="4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545"/>
          <p:cNvSpPr>
            <a:spLocks/>
          </p:cNvSpPr>
          <p:nvPr/>
        </p:nvSpPr>
        <p:spPr bwMode="auto">
          <a:xfrm>
            <a:off x="8622348" y="1654175"/>
            <a:ext cx="333375" cy="69850"/>
          </a:xfrm>
          <a:custGeom>
            <a:avLst/>
            <a:gdLst>
              <a:gd name="T0" fmla="*/ 210 w 210"/>
              <a:gd name="T1" fmla="*/ 44 h 44"/>
              <a:gd name="T2" fmla="*/ 149 w 210"/>
              <a:gd name="T3" fmla="*/ 0 h 44"/>
              <a:gd name="T4" fmla="*/ 0 w 210"/>
              <a:gd name="T5" fmla="*/ 0 h 44"/>
              <a:gd name="T6" fmla="*/ 61 w 210"/>
              <a:gd name="T7" fmla="*/ 44 h 44"/>
              <a:gd name="T8" fmla="*/ 210 w 210"/>
              <a:gd name="T9" fmla="*/ 44 h 44"/>
            </a:gdLst>
            <a:ahLst/>
            <a:cxnLst>
              <a:cxn ang="0">
                <a:pos x="T0" y="T1"/>
              </a:cxn>
              <a:cxn ang="0">
                <a:pos x="T2" y="T3"/>
              </a:cxn>
              <a:cxn ang="0">
                <a:pos x="T4" y="T5"/>
              </a:cxn>
              <a:cxn ang="0">
                <a:pos x="T6" y="T7"/>
              </a:cxn>
              <a:cxn ang="0">
                <a:pos x="T8" y="T9"/>
              </a:cxn>
            </a:cxnLst>
            <a:rect l="0" t="0" r="r" b="b"/>
            <a:pathLst>
              <a:path w="210" h="44">
                <a:moveTo>
                  <a:pt x="210" y="44"/>
                </a:moveTo>
                <a:lnTo>
                  <a:pt x="149" y="0"/>
                </a:lnTo>
                <a:lnTo>
                  <a:pt x="0" y="0"/>
                </a:lnTo>
                <a:lnTo>
                  <a:pt x="61" y="44"/>
                </a:lnTo>
                <a:lnTo>
                  <a:pt x="210" y="4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550"/>
          <p:cNvSpPr>
            <a:spLocks noEditPoints="1"/>
          </p:cNvSpPr>
          <p:nvPr/>
        </p:nvSpPr>
        <p:spPr bwMode="auto">
          <a:xfrm>
            <a:off x="4640898" y="2255837"/>
            <a:ext cx="280988" cy="331788"/>
          </a:xfrm>
          <a:custGeom>
            <a:avLst/>
            <a:gdLst>
              <a:gd name="T0" fmla="*/ 139 w 242"/>
              <a:gd name="T1" fmla="*/ 47 h 287"/>
              <a:gd name="T2" fmla="*/ 139 w 242"/>
              <a:gd name="T3" fmla="*/ 23 h 287"/>
              <a:gd name="T4" fmla="*/ 152 w 242"/>
              <a:gd name="T5" fmla="*/ 23 h 287"/>
              <a:gd name="T6" fmla="*/ 163 w 242"/>
              <a:gd name="T7" fmla="*/ 11 h 287"/>
              <a:gd name="T8" fmla="*/ 152 w 242"/>
              <a:gd name="T9" fmla="*/ 0 h 287"/>
              <a:gd name="T10" fmla="*/ 91 w 242"/>
              <a:gd name="T11" fmla="*/ 0 h 287"/>
              <a:gd name="T12" fmla="*/ 79 w 242"/>
              <a:gd name="T13" fmla="*/ 11 h 287"/>
              <a:gd name="T14" fmla="*/ 91 w 242"/>
              <a:gd name="T15" fmla="*/ 23 h 287"/>
              <a:gd name="T16" fmla="*/ 103 w 242"/>
              <a:gd name="T17" fmla="*/ 23 h 287"/>
              <a:gd name="T18" fmla="*/ 103 w 242"/>
              <a:gd name="T19" fmla="*/ 47 h 287"/>
              <a:gd name="T20" fmla="*/ 0 w 242"/>
              <a:gd name="T21" fmla="*/ 166 h 287"/>
              <a:gd name="T22" fmla="*/ 121 w 242"/>
              <a:gd name="T23" fmla="*/ 287 h 287"/>
              <a:gd name="T24" fmla="*/ 242 w 242"/>
              <a:gd name="T25" fmla="*/ 166 h 287"/>
              <a:gd name="T26" fmla="*/ 139 w 242"/>
              <a:gd name="T27" fmla="*/ 47 h 287"/>
              <a:gd name="T28" fmla="*/ 121 w 242"/>
              <a:gd name="T29" fmla="*/ 257 h 287"/>
              <a:gd name="T30" fmla="*/ 30 w 242"/>
              <a:gd name="T31" fmla="*/ 166 h 287"/>
              <a:gd name="T32" fmla="*/ 121 w 242"/>
              <a:gd name="T33" fmla="*/ 75 h 287"/>
              <a:gd name="T34" fmla="*/ 212 w 242"/>
              <a:gd name="T35" fmla="*/ 166 h 287"/>
              <a:gd name="T36" fmla="*/ 121 w 242"/>
              <a:gd name="T37" fmla="*/ 25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2" h="287">
                <a:moveTo>
                  <a:pt x="139" y="47"/>
                </a:moveTo>
                <a:cubicBezTo>
                  <a:pt x="139" y="23"/>
                  <a:pt x="139" y="23"/>
                  <a:pt x="139" y="23"/>
                </a:cubicBezTo>
                <a:cubicBezTo>
                  <a:pt x="152" y="23"/>
                  <a:pt x="152" y="23"/>
                  <a:pt x="152" y="23"/>
                </a:cubicBezTo>
                <a:cubicBezTo>
                  <a:pt x="158" y="23"/>
                  <a:pt x="163" y="18"/>
                  <a:pt x="163" y="11"/>
                </a:cubicBezTo>
                <a:cubicBezTo>
                  <a:pt x="163" y="5"/>
                  <a:pt x="158" y="0"/>
                  <a:pt x="152" y="0"/>
                </a:cubicBezTo>
                <a:cubicBezTo>
                  <a:pt x="91" y="0"/>
                  <a:pt x="91" y="0"/>
                  <a:pt x="91" y="0"/>
                </a:cubicBezTo>
                <a:cubicBezTo>
                  <a:pt x="84" y="0"/>
                  <a:pt x="79" y="5"/>
                  <a:pt x="79" y="11"/>
                </a:cubicBezTo>
                <a:cubicBezTo>
                  <a:pt x="79" y="18"/>
                  <a:pt x="84" y="23"/>
                  <a:pt x="91" y="23"/>
                </a:cubicBezTo>
                <a:cubicBezTo>
                  <a:pt x="103" y="23"/>
                  <a:pt x="103" y="23"/>
                  <a:pt x="103" y="23"/>
                </a:cubicBezTo>
                <a:cubicBezTo>
                  <a:pt x="103" y="47"/>
                  <a:pt x="103" y="47"/>
                  <a:pt x="103" y="47"/>
                </a:cubicBezTo>
                <a:cubicBezTo>
                  <a:pt x="45" y="55"/>
                  <a:pt x="0" y="106"/>
                  <a:pt x="0" y="166"/>
                </a:cubicBezTo>
                <a:cubicBezTo>
                  <a:pt x="0" y="233"/>
                  <a:pt x="54" y="287"/>
                  <a:pt x="121" y="287"/>
                </a:cubicBezTo>
                <a:cubicBezTo>
                  <a:pt x="188" y="287"/>
                  <a:pt x="242" y="233"/>
                  <a:pt x="242" y="166"/>
                </a:cubicBezTo>
                <a:cubicBezTo>
                  <a:pt x="242" y="105"/>
                  <a:pt x="197" y="55"/>
                  <a:pt x="139" y="47"/>
                </a:cubicBezTo>
                <a:close/>
                <a:moveTo>
                  <a:pt x="121" y="257"/>
                </a:moveTo>
                <a:cubicBezTo>
                  <a:pt x="71" y="257"/>
                  <a:pt x="30" y="216"/>
                  <a:pt x="30" y="166"/>
                </a:cubicBezTo>
                <a:cubicBezTo>
                  <a:pt x="30" y="116"/>
                  <a:pt x="71" y="75"/>
                  <a:pt x="121" y="75"/>
                </a:cubicBezTo>
                <a:cubicBezTo>
                  <a:pt x="171" y="75"/>
                  <a:pt x="212" y="116"/>
                  <a:pt x="212" y="166"/>
                </a:cubicBezTo>
                <a:cubicBezTo>
                  <a:pt x="212" y="216"/>
                  <a:pt x="171" y="257"/>
                  <a:pt x="121" y="25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551"/>
          <p:cNvSpPr>
            <a:spLocks/>
          </p:cNvSpPr>
          <p:nvPr/>
        </p:nvSpPr>
        <p:spPr bwMode="auto">
          <a:xfrm>
            <a:off x="4767898" y="2371725"/>
            <a:ext cx="85725" cy="131763"/>
          </a:xfrm>
          <a:custGeom>
            <a:avLst/>
            <a:gdLst>
              <a:gd name="T0" fmla="*/ 71 w 74"/>
              <a:gd name="T1" fmla="*/ 93 h 114"/>
              <a:gd name="T2" fmla="*/ 23 w 74"/>
              <a:gd name="T3" fmla="*/ 61 h 114"/>
              <a:gd name="T4" fmla="*/ 23 w 74"/>
              <a:gd name="T5" fmla="*/ 5 h 114"/>
              <a:gd name="T6" fmla="*/ 21 w 74"/>
              <a:gd name="T7" fmla="*/ 2 h 114"/>
              <a:gd name="T8" fmla="*/ 18 w 74"/>
              <a:gd name="T9" fmla="*/ 0 h 114"/>
              <a:gd name="T10" fmla="*/ 5 w 74"/>
              <a:gd name="T11" fmla="*/ 0 h 114"/>
              <a:gd name="T12" fmla="*/ 1 w 74"/>
              <a:gd name="T13" fmla="*/ 2 h 114"/>
              <a:gd name="T14" fmla="*/ 0 w 74"/>
              <a:gd name="T15" fmla="*/ 5 h 114"/>
              <a:gd name="T16" fmla="*/ 0 w 74"/>
              <a:gd name="T17" fmla="*/ 71 h 114"/>
              <a:gd name="T18" fmla="*/ 1 w 74"/>
              <a:gd name="T19" fmla="*/ 75 h 114"/>
              <a:gd name="T20" fmla="*/ 2 w 74"/>
              <a:gd name="T21" fmla="*/ 75 h 114"/>
              <a:gd name="T22" fmla="*/ 58 w 74"/>
              <a:gd name="T23" fmla="*/ 113 h 114"/>
              <a:gd name="T24" fmla="*/ 61 w 74"/>
              <a:gd name="T25" fmla="*/ 114 h 114"/>
              <a:gd name="T26" fmla="*/ 62 w 74"/>
              <a:gd name="T27" fmla="*/ 114 h 114"/>
              <a:gd name="T28" fmla="*/ 65 w 74"/>
              <a:gd name="T29" fmla="*/ 111 h 114"/>
              <a:gd name="T30" fmla="*/ 72 w 74"/>
              <a:gd name="T31" fmla="*/ 100 h 114"/>
              <a:gd name="T32" fmla="*/ 71 w 74"/>
              <a:gd name="T33" fmla="*/ 9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4" h="114">
                <a:moveTo>
                  <a:pt x="71" y="93"/>
                </a:moveTo>
                <a:cubicBezTo>
                  <a:pt x="23" y="61"/>
                  <a:pt x="23" y="61"/>
                  <a:pt x="23" y="61"/>
                </a:cubicBezTo>
                <a:cubicBezTo>
                  <a:pt x="23" y="5"/>
                  <a:pt x="23" y="5"/>
                  <a:pt x="23" y="5"/>
                </a:cubicBezTo>
                <a:cubicBezTo>
                  <a:pt x="23" y="4"/>
                  <a:pt x="22" y="3"/>
                  <a:pt x="21" y="2"/>
                </a:cubicBezTo>
                <a:cubicBezTo>
                  <a:pt x="21" y="1"/>
                  <a:pt x="19" y="0"/>
                  <a:pt x="18" y="0"/>
                </a:cubicBezTo>
                <a:cubicBezTo>
                  <a:pt x="5" y="0"/>
                  <a:pt x="5" y="0"/>
                  <a:pt x="5" y="0"/>
                </a:cubicBezTo>
                <a:cubicBezTo>
                  <a:pt x="3" y="0"/>
                  <a:pt x="2" y="1"/>
                  <a:pt x="1" y="2"/>
                </a:cubicBezTo>
                <a:cubicBezTo>
                  <a:pt x="0" y="3"/>
                  <a:pt x="0" y="4"/>
                  <a:pt x="0" y="5"/>
                </a:cubicBezTo>
                <a:cubicBezTo>
                  <a:pt x="0" y="71"/>
                  <a:pt x="0" y="71"/>
                  <a:pt x="0" y="71"/>
                </a:cubicBezTo>
                <a:cubicBezTo>
                  <a:pt x="0" y="72"/>
                  <a:pt x="0" y="74"/>
                  <a:pt x="1" y="75"/>
                </a:cubicBezTo>
                <a:cubicBezTo>
                  <a:pt x="1" y="75"/>
                  <a:pt x="2" y="75"/>
                  <a:pt x="2" y="75"/>
                </a:cubicBezTo>
                <a:cubicBezTo>
                  <a:pt x="58" y="113"/>
                  <a:pt x="58" y="113"/>
                  <a:pt x="58" y="113"/>
                </a:cubicBezTo>
                <a:cubicBezTo>
                  <a:pt x="59" y="113"/>
                  <a:pt x="60" y="114"/>
                  <a:pt x="61" y="114"/>
                </a:cubicBezTo>
                <a:cubicBezTo>
                  <a:pt x="61" y="114"/>
                  <a:pt x="62" y="114"/>
                  <a:pt x="62" y="114"/>
                </a:cubicBezTo>
                <a:cubicBezTo>
                  <a:pt x="63" y="113"/>
                  <a:pt x="64" y="112"/>
                  <a:pt x="65" y="111"/>
                </a:cubicBezTo>
                <a:cubicBezTo>
                  <a:pt x="72" y="100"/>
                  <a:pt x="72" y="100"/>
                  <a:pt x="72" y="100"/>
                </a:cubicBezTo>
                <a:cubicBezTo>
                  <a:pt x="74" y="98"/>
                  <a:pt x="73" y="95"/>
                  <a:pt x="71" y="9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552"/>
          <p:cNvSpPr>
            <a:spLocks noEditPoints="1"/>
          </p:cNvSpPr>
          <p:nvPr/>
        </p:nvSpPr>
        <p:spPr bwMode="auto">
          <a:xfrm>
            <a:off x="5309236" y="2254250"/>
            <a:ext cx="280988" cy="333375"/>
          </a:xfrm>
          <a:custGeom>
            <a:avLst/>
            <a:gdLst>
              <a:gd name="T0" fmla="*/ 140 w 243"/>
              <a:gd name="T1" fmla="*/ 47 h 288"/>
              <a:gd name="T2" fmla="*/ 140 w 243"/>
              <a:gd name="T3" fmla="*/ 24 h 288"/>
              <a:gd name="T4" fmla="*/ 152 w 243"/>
              <a:gd name="T5" fmla="*/ 24 h 288"/>
              <a:gd name="T6" fmla="*/ 164 w 243"/>
              <a:gd name="T7" fmla="*/ 12 h 288"/>
              <a:gd name="T8" fmla="*/ 152 w 243"/>
              <a:gd name="T9" fmla="*/ 0 h 288"/>
              <a:gd name="T10" fmla="*/ 91 w 243"/>
              <a:gd name="T11" fmla="*/ 0 h 288"/>
              <a:gd name="T12" fmla="*/ 79 w 243"/>
              <a:gd name="T13" fmla="*/ 12 h 288"/>
              <a:gd name="T14" fmla="*/ 91 w 243"/>
              <a:gd name="T15" fmla="*/ 24 h 288"/>
              <a:gd name="T16" fmla="*/ 103 w 243"/>
              <a:gd name="T17" fmla="*/ 24 h 288"/>
              <a:gd name="T18" fmla="*/ 103 w 243"/>
              <a:gd name="T19" fmla="*/ 47 h 288"/>
              <a:gd name="T20" fmla="*/ 0 w 243"/>
              <a:gd name="T21" fmla="*/ 167 h 288"/>
              <a:gd name="T22" fmla="*/ 122 w 243"/>
              <a:gd name="T23" fmla="*/ 288 h 288"/>
              <a:gd name="T24" fmla="*/ 243 w 243"/>
              <a:gd name="T25" fmla="*/ 167 h 288"/>
              <a:gd name="T26" fmla="*/ 140 w 243"/>
              <a:gd name="T27" fmla="*/ 47 h 288"/>
              <a:gd name="T28" fmla="*/ 122 w 243"/>
              <a:gd name="T29" fmla="*/ 258 h 288"/>
              <a:gd name="T30" fmla="*/ 31 w 243"/>
              <a:gd name="T31" fmla="*/ 167 h 288"/>
              <a:gd name="T32" fmla="*/ 122 w 243"/>
              <a:gd name="T33" fmla="*/ 76 h 288"/>
              <a:gd name="T34" fmla="*/ 213 w 243"/>
              <a:gd name="T35" fmla="*/ 167 h 288"/>
              <a:gd name="T36" fmla="*/ 122 w 243"/>
              <a:gd name="T37" fmla="*/ 25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3" h="288">
                <a:moveTo>
                  <a:pt x="140" y="47"/>
                </a:moveTo>
                <a:cubicBezTo>
                  <a:pt x="140" y="24"/>
                  <a:pt x="140" y="24"/>
                  <a:pt x="140" y="24"/>
                </a:cubicBezTo>
                <a:cubicBezTo>
                  <a:pt x="152" y="24"/>
                  <a:pt x="152" y="24"/>
                  <a:pt x="152" y="24"/>
                </a:cubicBezTo>
                <a:cubicBezTo>
                  <a:pt x="159" y="24"/>
                  <a:pt x="164" y="18"/>
                  <a:pt x="164" y="12"/>
                </a:cubicBezTo>
                <a:cubicBezTo>
                  <a:pt x="164" y="5"/>
                  <a:pt x="159" y="0"/>
                  <a:pt x="152" y="0"/>
                </a:cubicBezTo>
                <a:cubicBezTo>
                  <a:pt x="91" y="0"/>
                  <a:pt x="91" y="0"/>
                  <a:pt x="91" y="0"/>
                </a:cubicBezTo>
                <a:cubicBezTo>
                  <a:pt x="85" y="0"/>
                  <a:pt x="79" y="5"/>
                  <a:pt x="79" y="12"/>
                </a:cubicBezTo>
                <a:cubicBezTo>
                  <a:pt x="79" y="18"/>
                  <a:pt x="85" y="24"/>
                  <a:pt x="91" y="24"/>
                </a:cubicBezTo>
                <a:cubicBezTo>
                  <a:pt x="103" y="24"/>
                  <a:pt x="103" y="24"/>
                  <a:pt x="103" y="24"/>
                </a:cubicBezTo>
                <a:cubicBezTo>
                  <a:pt x="103" y="47"/>
                  <a:pt x="103" y="47"/>
                  <a:pt x="103" y="47"/>
                </a:cubicBezTo>
                <a:cubicBezTo>
                  <a:pt x="45" y="56"/>
                  <a:pt x="0" y="106"/>
                  <a:pt x="0" y="167"/>
                </a:cubicBezTo>
                <a:cubicBezTo>
                  <a:pt x="0" y="234"/>
                  <a:pt x="55" y="288"/>
                  <a:pt x="122" y="288"/>
                </a:cubicBezTo>
                <a:cubicBezTo>
                  <a:pt x="189" y="288"/>
                  <a:pt x="243" y="234"/>
                  <a:pt x="243" y="167"/>
                </a:cubicBezTo>
                <a:cubicBezTo>
                  <a:pt x="243" y="106"/>
                  <a:pt x="198" y="56"/>
                  <a:pt x="140" y="47"/>
                </a:cubicBezTo>
                <a:close/>
                <a:moveTo>
                  <a:pt x="122" y="258"/>
                </a:moveTo>
                <a:cubicBezTo>
                  <a:pt x="71" y="258"/>
                  <a:pt x="31" y="217"/>
                  <a:pt x="31" y="167"/>
                </a:cubicBezTo>
                <a:cubicBezTo>
                  <a:pt x="31" y="117"/>
                  <a:pt x="71" y="76"/>
                  <a:pt x="122" y="76"/>
                </a:cubicBezTo>
                <a:cubicBezTo>
                  <a:pt x="172" y="76"/>
                  <a:pt x="213" y="117"/>
                  <a:pt x="213" y="167"/>
                </a:cubicBezTo>
                <a:cubicBezTo>
                  <a:pt x="213" y="217"/>
                  <a:pt x="172" y="258"/>
                  <a:pt x="122" y="25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553"/>
          <p:cNvSpPr>
            <a:spLocks/>
          </p:cNvSpPr>
          <p:nvPr/>
        </p:nvSpPr>
        <p:spPr bwMode="auto">
          <a:xfrm>
            <a:off x="5387023" y="2384425"/>
            <a:ext cx="125413" cy="125413"/>
          </a:xfrm>
          <a:custGeom>
            <a:avLst/>
            <a:gdLst>
              <a:gd name="T0" fmla="*/ 62 w 79"/>
              <a:gd name="T1" fmla="*/ 0 h 79"/>
              <a:gd name="T2" fmla="*/ 40 w 79"/>
              <a:gd name="T3" fmla="*/ 22 h 79"/>
              <a:gd name="T4" fmla="*/ 18 w 79"/>
              <a:gd name="T5" fmla="*/ 0 h 79"/>
              <a:gd name="T6" fmla="*/ 0 w 79"/>
              <a:gd name="T7" fmla="*/ 18 h 79"/>
              <a:gd name="T8" fmla="*/ 22 w 79"/>
              <a:gd name="T9" fmla="*/ 40 h 79"/>
              <a:gd name="T10" fmla="*/ 0 w 79"/>
              <a:gd name="T11" fmla="*/ 62 h 79"/>
              <a:gd name="T12" fmla="*/ 18 w 79"/>
              <a:gd name="T13" fmla="*/ 79 h 79"/>
              <a:gd name="T14" fmla="*/ 40 w 79"/>
              <a:gd name="T15" fmla="*/ 57 h 79"/>
              <a:gd name="T16" fmla="*/ 62 w 79"/>
              <a:gd name="T17" fmla="*/ 79 h 79"/>
              <a:gd name="T18" fmla="*/ 79 w 79"/>
              <a:gd name="T19" fmla="*/ 62 h 79"/>
              <a:gd name="T20" fmla="*/ 57 w 79"/>
              <a:gd name="T21" fmla="*/ 40 h 79"/>
              <a:gd name="T22" fmla="*/ 79 w 79"/>
              <a:gd name="T23" fmla="*/ 18 h 79"/>
              <a:gd name="T24" fmla="*/ 62 w 79"/>
              <a:gd name="T25"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79">
                <a:moveTo>
                  <a:pt x="62" y="0"/>
                </a:moveTo>
                <a:lnTo>
                  <a:pt x="40" y="22"/>
                </a:lnTo>
                <a:lnTo>
                  <a:pt x="18" y="0"/>
                </a:lnTo>
                <a:lnTo>
                  <a:pt x="0" y="18"/>
                </a:lnTo>
                <a:lnTo>
                  <a:pt x="22" y="40"/>
                </a:lnTo>
                <a:lnTo>
                  <a:pt x="0" y="62"/>
                </a:lnTo>
                <a:lnTo>
                  <a:pt x="18" y="79"/>
                </a:lnTo>
                <a:lnTo>
                  <a:pt x="40" y="57"/>
                </a:lnTo>
                <a:lnTo>
                  <a:pt x="62" y="79"/>
                </a:lnTo>
                <a:lnTo>
                  <a:pt x="79" y="62"/>
                </a:lnTo>
                <a:lnTo>
                  <a:pt x="57" y="40"/>
                </a:lnTo>
                <a:lnTo>
                  <a:pt x="79" y="18"/>
                </a:lnTo>
                <a:lnTo>
                  <a:pt x="62"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554"/>
          <p:cNvSpPr>
            <a:spLocks/>
          </p:cNvSpPr>
          <p:nvPr/>
        </p:nvSpPr>
        <p:spPr bwMode="auto">
          <a:xfrm>
            <a:off x="3304223" y="919162"/>
            <a:ext cx="279400" cy="333375"/>
          </a:xfrm>
          <a:custGeom>
            <a:avLst/>
            <a:gdLst>
              <a:gd name="T0" fmla="*/ 184 w 240"/>
              <a:gd name="T1" fmla="*/ 0 h 288"/>
              <a:gd name="T2" fmla="*/ 128 w 240"/>
              <a:gd name="T3" fmla="*/ 67 h 288"/>
              <a:gd name="T4" fmla="*/ 163 w 240"/>
              <a:gd name="T5" fmla="*/ 67 h 288"/>
              <a:gd name="T6" fmla="*/ 163 w 240"/>
              <a:gd name="T7" fmla="*/ 100 h 288"/>
              <a:gd name="T8" fmla="*/ 163 w 240"/>
              <a:gd name="T9" fmla="*/ 101 h 288"/>
              <a:gd name="T10" fmla="*/ 154 w 240"/>
              <a:gd name="T11" fmla="*/ 122 h 288"/>
              <a:gd name="T12" fmla="*/ 128 w 240"/>
              <a:gd name="T13" fmla="*/ 152 h 288"/>
              <a:gd name="T14" fmla="*/ 120 w 240"/>
              <a:gd name="T15" fmla="*/ 160 h 288"/>
              <a:gd name="T16" fmla="*/ 112 w 240"/>
              <a:gd name="T17" fmla="*/ 152 h 288"/>
              <a:gd name="T18" fmla="*/ 86 w 240"/>
              <a:gd name="T19" fmla="*/ 122 h 288"/>
              <a:gd name="T20" fmla="*/ 78 w 240"/>
              <a:gd name="T21" fmla="*/ 101 h 288"/>
              <a:gd name="T22" fmla="*/ 78 w 240"/>
              <a:gd name="T23" fmla="*/ 100 h 288"/>
              <a:gd name="T24" fmla="*/ 78 w 240"/>
              <a:gd name="T25" fmla="*/ 67 h 288"/>
              <a:gd name="T26" fmla="*/ 112 w 240"/>
              <a:gd name="T27" fmla="*/ 67 h 288"/>
              <a:gd name="T28" fmla="*/ 56 w 240"/>
              <a:gd name="T29" fmla="*/ 0 h 288"/>
              <a:gd name="T30" fmla="*/ 0 w 240"/>
              <a:gd name="T31" fmla="*/ 67 h 288"/>
              <a:gd name="T32" fmla="*/ 35 w 240"/>
              <a:gd name="T33" fmla="*/ 67 h 288"/>
              <a:gd name="T34" fmla="*/ 35 w 240"/>
              <a:gd name="T35" fmla="*/ 100 h 288"/>
              <a:gd name="T36" fmla="*/ 60 w 240"/>
              <a:gd name="T37" fmla="*/ 158 h 288"/>
              <a:gd name="T38" fmla="*/ 89 w 240"/>
              <a:gd name="T39" fmla="*/ 189 h 288"/>
              <a:gd name="T40" fmla="*/ 89 w 240"/>
              <a:gd name="T41" fmla="*/ 189 h 288"/>
              <a:gd name="T42" fmla="*/ 89 w 240"/>
              <a:gd name="T43" fmla="*/ 288 h 288"/>
              <a:gd name="T44" fmla="*/ 152 w 240"/>
              <a:gd name="T45" fmla="*/ 288 h 288"/>
              <a:gd name="T46" fmla="*/ 152 w 240"/>
              <a:gd name="T47" fmla="*/ 188 h 288"/>
              <a:gd name="T48" fmla="*/ 180 w 240"/>
              <a:gd name="T49" fmla="*/ 158 h 288"/>
              <a:gd name="T50" fmla="*/ 205 w 240"/>
              <a:gd name="T51" fmla="*/ 100 h 288"/>
              <a:gd name="T52" fmla="*/ 205 w 240"/>
              <a:gd name="T53" fmla="*/ 67 h 288"/>
              <a:gd name="T54" fmla="*/ 240 w 240"/>
              <a:gd name="T55" fmla="*/ 67 h 288"/>
              <a:gd name="T56" fmla="*/ 184 w 240"/>
              <a:gd name="T57" fmla="*/ 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288">
                <a:moveTo>
                  <a:pt x="184" y="0"/>
                </a:moveTo>
                <a:cubicBezTo>
                  <a:pt x="128" y="67"/>
                  <a:pt x="128" y="67"/>
                  <a:pt x="128" y="67"/>
                </a:cubicBezTo>
                <a:cubicBezTo>
                  <a:pt x="163" y="67"/>
                  <a:pt x="163" y="67"/>
                  <a:pt x="163" y="67"/>
                </a:cubicBezTo>
                <a:cubicBezTo>
                  <a:pt x="163" y="76"/>
                  <a:pt x="163" y="83"/>
                  <a:pt x="163" y="100"/>
                </a:cubicBezTo>
                <a:cubicBezTo>
                  <a:pt x="163" y="101"/>
                  <a:pt x="163" y="101"/>
                  <a:pt x="163" y="101"/>
                </a:cubicBezTo>
                <a:cubicBezTo>
                  <a:pt x="163" y="106"/>
                  <a:pt x="160" y="113"/>
                  <a:pt x="154" y="122"/>
                </a:cubicBezTo>
                <a:cubicBezTo>
                  <a:pt x="148" y="131"/>
                  <a:pt x="139" y="141"/>
                  <a:pt x="128" y="152"/>
                </a:cubicBezTo>
                <a:cubicBezTo>
                  <a:pt x="126" y="155"/>
                  <a:pt x="123" y="157"/>
                  <a:pt x="120" y="160"/>
                </a:cubicBezTo>
                <a:cubicBezTo>
                  <a:pt x="117" y="157"/>
                  <a:pt x="114" y="155"/>
                  <a:pt x="112" y="152"/>
                </a:cubicBezTo>
                <a:cubicBezTo>
                  <a:pt x="101" y="141"/>
                  <a:pt x="92" y="131"/>
                  <a:pt x="86" y="122"/>
                </a:cubicBezTo>
                <a:cubicBezTo>
                  <a:pt x="80" y="113"/>
                  <a:pt x="78" y="106"/>
                  <a:pt x="78" y="101"/>
                </a:cubicBezTo>
                <a:cubicBezTo>
                  <a:pt x="78" y="101"/>
                  <a:pt x="78" y="101"/>
                  <a:pt x="78" y="100"/>
                </a:cubicBezTo>
                <a:cubicBezTo>
                  <a:pt x="78" y="83"/>
                  <a:pt x="78" y="76"/>
                  <a:pt x="78" y="67"/>
                </a:cubicBezTo>
                <a:cubicBezTo>
                  <a:pt x="112" y="67"/>
                  <a:pt x="112" y="67"/>
                  <a:pt x="112" y="67"/>
                </a:cubicBezTo>
                <a:cubicBezTo>
                  <a:pt x="56" y="0"/>
                  <a:pt x="56" y="0"/>
                  <a:pt x="56" y="0"/>
                </a:cubicBezTo>
                <a:cubicBezTo>
                  <a:pt x="0" y="67"/>
                  <a:pt x="0" y="67"/>
                  <a:pt x="0" y="67"/>
                </a:cubicBezTo>
                <a:cubicBezTo>
                  <a:pt x="35" y="67"/>
                  <a:pt x="35" y="67"/>
                  <a:pt x="35" y="67"/>
                </a:cubicBezTo>
                <a:cubicBezTo>
                  <a:pt x="35" y="76"/>
                  <a:pt x="35" y="83"/>
                  <a:pt x="35" y="100"/>
                </a:cubicBezTo>
                <a:cubicBezTo>
                  <a:pt x="35" y="123"/>
                  <a:pt x="47" y="142"/>
                  <a:pt x="60" y="158"/>
                </a:cubicBezTo>
                <a:cubicBezTo>
                  <a:pt x="69" y="169"/>
                  <a:pt x="79" y="179"/>
                  <a:pt x="89" y="189"/>
                </a:cubicBezTo>
                <a:cubicBezTo>
                  <a:pt x="89" y="189"/>
                  <a:pt x="89" y="189"/>
                  <a:pt x="89" y="189"/>
                </a:cubicBezTo>
                <a:cubicBezTo>
                  <a:pt x="89" y="288"/>
                  <a:pt x="89" y="288"/>
                  <a:pt x="89" y="288"/>
                </a:cubicBezTo>
                <a:cubicBezTo>
                  <a:pt x="152" y="288"/>
                  <a:pt x="152" y="288"/>
                  <a:pt x="152" y="288"/>
                </a:cubicBezTo>
                <a:cubicBezTo>
                  <a:pt x="152" y="188"/>
                  <a:pt x="152" y="188"/>
                  <a:pt x="152" y="188"/>
                </a:cubicBezTo>
                <a:cubicBezTo>
                  <a:pt x="162" y="179"/>
                  <a:pt x="172" y="169"/>
                  <a:pt x="180" y="158"/>
                </a:cubicBezTo>
                <a:cubicBezTo>
                  <a:pt x="194" y="142"/>
                  <a:pt x="205" y="123"/>
                  <a:pt x="205" y="100"/>
                </a:cubicBezTo>
                <a:cubicBezTo>
                  <a:pt x="205" y="83"/>
                  <a:pt x="205" y="76"/>
                  <a:pt x="205" y="67"/>
                </a:cubicBezTo>
                <a:cubicBezTo>
                  <a:pt x="240" y="67"/>
                  <a:pt x="240" y="67"/>
                  <a:pt x="240" y="67"/>
                </a:cubicBezTo>
                <a:lnTo>
                  <a:pt x="184"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555"/>
          <p:cNvSpPr>
            <a:spLocks/>
          </p:cNvSpPr>
          <p:nvPr/>
        </p:nvSpPr>
        <p:spPr bwMode="auto">
          <a:xfrm>
            <a:off x="4007486" y="919162"/>
            <a:ext cx="203200" cy="333375"/>
          </a:xfrm>
          <a:custGeom>
            <a:avLst/>
            <a:gdLst>
              <a:gd name="T0" fmla="*/ 146 w 175"/>
              <a:gd name="T1" fmla="*/ 196 h 288"/>
              <a:gd name="T2" fmla="*/ 119 w 175"/>
              <a:gd name="T3" fmla="*/ 166 h 288"/>
              <a:gd name="T4" fmla="*/ 118 w 175"/>
              <a:gd name="T5" fmla="*/ 166 h 288"/>
              <a:gd name="T6" fmla="*/ 118 w 175"/>
              <a:gd name="T7" fmla="*/ 93 h 288"/>
              <a:gd name="T8" fmla="*/ 175 w 175"/>
              <a:gd name="T9" fmla="*/ 93 h 288"/>
              <a:gd name="T10" fmla="*/ 88 w 175"/>
              <a:gd name="T11" fmla="*/ 0 h 288"/>
              <a:gd name="T12" fmla="*/ 0 w 175"/>
              <a:gd name="T13" fmla="*/ 93 h 288"/>
              <a:gd name="T14" fmla="*/ 59 w 175"/>
              <a:gd name="T15" fmla="*/ 93 h 288"/>
              <a:gd name="T16" fmla="*/ 59 w 175"/>
              <a:gd name="T17" fmla="*/ 167 h 288"/>
              <a:gd name="T18" fmla="*/ 31 w 175"/>
              <a:gd name="T19" fmla="*/ 196 h 288"/>
              <a:gd name="T20" fmla="*/ 8 w 175"/>
              <a:gd name="T21" fmla="*/ 251 h 288"/>
              <a:gd name="T22" fmla="*/ 8 w 175"/>
              <a:gd name="T23" fmla="*/ 288 h 288"/>
              <a:gd name="T24" fmla="*/ 48 w 175"/>
              <a:gd name="T25" fmla="*/ 288 h 288"/>
              <a:gd name="T26" fmla="*/ 48 w 175"/>
              <a:gd name="T27" fmla="*/ 251 h 288"/>
              <a:gd name="T28" fmla="*/ 48 w 175"/>
              <a:gd name="T29" fmla="*/ 251 h 288"/>
              <a:gd name="T30" fmla="*/ 56 w 175"/>
              <a:gd name="T31" fmla="*/ 230 h 288"/>
              <a:gd name="T32" fmla="*/ 81 w 175"/>
              <a:gd name="T33" fmla="*/ 202 h 288"/>
              <a:gd name="T34" fmla="*/ 89 w 175"/>
              <a:gd name="T35" fmla="*/ 194 h 288"/>
              <a:gd name="T36" fmla="*/ 97 w 175"/>
              <a:gd name="T37" fmla="*/ 202 h 288"/>
              <a:gd name="T38" fmla="*/ 121 w 175"/>
              <a:gd name="T39" fmla="*/ 230 h 288"/>
              <a:gd name="T40" fmla="*/ 129 w 175"/>
              <a:gd name="T41" fmla="*/ 251 h 288"/>
              <a:gd name="T42" fmla="*/ 129 w 175"/>
              <a:gd name="T43" fmla="*/ 251 h 288"/>
              <a:gd name="T44" fmla="*/ 129 w 175"/>
              <a:gd name="T45" fmla="*/ 288 h 288"/>
              <a:gd name="T46" fmla="*/ 170 w 175"/>
              <a:gd name="T47" fmla="*/ 288 h 288"/>
              <a:gd name="T48" fmla="*/ 170 w 175"/>
              <a:gd name="T49" fmla="*/ 251 h 288"/>
              <a:gd name="T50" fmla="*/ 146 w 175"/>
              <a:gd name="T51" fmla="*/ 19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5" h="288">
                <a:moveTo>
                  <a:pt x="146" y="196"/>
                </a:moveTo>
                <a:cubicBezTo>
                  <a:pt x="138" y="186"/>
                  <a:pt x="128" y="176"/>
                  <a:pt x="119" y="166"/>
                </a:cubicBezTo>
                <a:cubicBezTo>
                  <a:pt x="118" y="166"/>
                  <a:pt x="118" y="166"/>
                  <a:pt x="118" y="166"/>
                </a:cubicBezTo>
                <a:cubicBezTo>
                  <a:pt x="118" y="166"/>
                  <a:pt x="118" y="101"/>
                  <a:pt x="118" y="93"/>
                </a:cubicBezTo>
                <a:cubicBezTo>
                  <a:pt x="175" y="93"/>
                  <a:pt x="175" y="93"/>
                  <a:pt x="175" y="93"/>
                </a:cubicBezTo>
                <a:cubicBezTo>
                  <a:pt x="88" y="0"/>
                  <a:pt x="88" y="0"/>
                  <a:pt x="88" y="0"/>
                </a:cubicBezTo>
                <a:cubicBezTo>
                  <a:pt x="0" y="93"/>
                  <a:pt x="0" y="93"/>
                  <a:pt x="0" y="93"/>
                </a:cubicBezTo>
                <a:cubicBezTo>
                  <a:pt x="59" y="93"/>
                  <a:pt x="59" y="93"/>
                  <a:pt x="59" y="93"/>
                </a:cubicBezTo>
                <a:cubicBezTo>
                  <a:pt x="59" y="105"/>
                  <a:pt x="59" y="167"/>
                  <a:pt x="59" y="167"/>
                </a:cubicBezTo>
                <a:cubicBezTo>
                  <a:pt x="49" y="176"/>
                  <a:pt x="39" y="186"/>
                  <a:pt x="31" y="196"/>
                </a:cubicBezTo>
                <a:cubicBezTo>
                  <a:pt x="19" y="211"/>
                  <a:pt x="8" y="229"/>
                  <a:pt x="8" y="251"/>
                </a:cubicBezTo>
                <a:cubicBezTo>
                  <a:pt x="8" y="267"/>
                  <a:pt x="8" y="280"/>
                  <a:pt x="8" y="288"/>
                </a:cubicBezTo>
                <a:cubicBezTo>
                  <a:pt x="48" y="288"/>
                  <a:pt x="48" y="288"/>
                  <a:pt x="48" y="288"/>
                </a:cubicBezTo>
                <a:cubicBezTo>
                  <a:pt x="48" y="280"/>
                  <a:pt x="48" y="267"/>
                  <a:pt x="48" y="251"/>
                </a:cubicBezTo>
                <a:cubicBezTo>
                  <a:pt x="48" y="251"/>
                  <a:pt x="48" y="251"/>
                  <a:pt x="48" y="251"/>
                </a:cubicBezTo>
                <a:cubicBezTo>
                  <a:pt x="48" y="246"/>
                  <a:pt x="51" y="239"/>
                  <a:pt x="56" y="230"/>
                </a:cubicBezTo>
                <a:cubicBezTo>
                  <a:pt x="62" y="222"/>
                  <a:pt x="71" y="212"/>
                  <a:pt x="81" y="202"/>
                </a:cubicBezTo>
                <a:cubicBezTo>
                  <a:pt x="84" y="199"/>
                  <a:pt x="86" y="197"/>
                  <a:pt x="89" y="194"/>
                </a:cubicBezTo>
                <a:cubicBezTo>
                  <a:pt x="92" y="197"/>
                  <a:pt x="94" y="199"/>
                  <a:pt x="97" y="202"/>
                </a:cubicBezTo>
                <a:cubicBezTo>
                  <a:pt x="107" y="212"/>
                  <a:pt x="116" y="222"/>
                  <a:pt x="121" y="230"/>
                </a:cubicBezTo>
                <a:cubicBezTo>
                  <a:pt x="127" y="239"/>
                  <a:pt x="129" y="246"/>
                  <a:pt x="129" y="251"/>
                </a:cubicBezTo>
                <a:cubicBezTo>
                  <a:pt x="129" y="251"/>
                  <a:pt x="129" y="251"/>
                  <a:pt x="129" y="251"/>
                </a:cubicBezTo>
                <a:cubicBezTo>
                  <a:pt x="129" y="267"/>
                  <a:pt x="129" y="280"/>
                  <a:pt x="129" y="288"/>
                </a:cubicBezTo>
                <a:cubicBezTo>
                  <a:pt x="170" y="288"/>
                  <a:pt x="170" y="288"/>
                  <a:pt x="170" y="288"/>
                </a:cubicBezTo>
                <a:cubicBezTo>
                  <a:pt x="170" y="280"/>
                  <a:pt x="170" y="267"/>
                  <a:pt x="170" y="251"/>
                </a:cubicBezTo>
                <a:cubicBezTo>
                  <a:pt x="170" y="229"/>
                  <a:pt x="159" y="211"/>
                  <a:pt x="146" y="19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556"/>
          <p:cNvSpPr>
            <a:spLocks/>
          </p:cNvSpPr>
          <p:nvPr/>
        </p:nvSpPr>
        <p:spPr bwMode="auto">
          <a:xfrm>
            <a:off x="7528561" y="2924175"/>
            <a:ext cx="9525" cy="0"/>
          </a:xfrm>
          <a:custGeom>
            <a:avLst/>
            <a:gdLst>
              <a:gd name="T0" fmla="*/ 0 w 6"/>
              <a:gd name="T1" fmla="*/ 6 w 6"/>
              <a:gd name="T2" fmla="*/ 0 w 6"/>
            </a:gdLst>
            <a:ahLst/>
            <a:cxnLst>
              <a:cxn ang="0">
                <a:pos x="T0" y="0"/>
              </a:cxn>
              <a:cxn ang="0">
                <a:pos x="T1" y="0"/>
              </a:cxn>
              <a:cxn ang="0">
                <a:pos x="T2" y="0"/>
              </a:cxn>
            </a:cxnLst>
            <a:rect l="0" t="0" r="r" b="b"/>
            <a:pathLst>
              <a:path w="6">
                <a:moveTo>
                  <a:pt x="0" y="0"/>
                </a:moveTo>
                <a:lnTo>
                  <a:pt x="6" y="0"/>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8" name="Line 557"/>
          <p:cNvSpPr>
            <a:spLocks noChangeShapeType="1"/>
          </p:cNvSpPr>
          <p:nvPr/>
        </p:nvSpPr>
        <p:spPr bwMode="auto">
          <a:xfrm>
            <a:off x="7528561" y="2924175"/>
            <a:ext cx="952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558"/>
          <p:cNvSpPr>
            <a:spLocks noEditPoints="1"/>
          </p:cNvSpPr>
          <p:nvPr/>
        </p:nvSpPr>
        <p:spPr bwMode="auto">
          <a:xfrm>
            <a:off x="7349173" y="2924175"/>
            <a:ext cx="204788" cy="334963"/>
          </a:xfrm>
          <a:custGeom>
            <a:avLst/>
            <a:gdLst>
              <a:gd name="T0" fmla="*/ 155 w 176"/>
              <a:gd name="T1" fmla="*/ 0 h 289"/>
              <a:gd name="T2" fmla="*/ 22 w 176"/>
              <a:gd name="T3" fmla="*/ 0 h 289"/>
              <a:gd name="T4" fmla="*/ 0 w 176"/>
              <a:gd name="T5" fmla="*/ 21 h 289"/>
              <a:gd name="T6" fmla="*/ 0 w 176"/>
              <a:gd name="T7" fmla="*/ 267 h 289"/>
              <a:gd name="T8" fmla="*/ 22 w 176"/>
              <a:gd name="T9" fmla="*/ 289 h 289"/>
              <a:gd name="T10" fmla="*/ 155 w 176"/>
              <a:gd name="T11" fmla="*/ 289 h 289"/>
              <a:gd name="T12" fmla="*/ 176 w 176"/>
              <a:gd name="T13" fmla="*/ 267 h 289"/>
              <a:gd name="T14" fmla="*/ 176 w 176"/>
              <a:gd name="T15" fmla="*/ 21 h 289"/>
              <a:gd name="T16" fmla="*/ 155 w 176"/>
              <a:gd name="T17" fmla="*/ 0 h 289"/>
              <a:gd name="T18" fmla="*/ 88 w 176"/>
              <a:gd name="T19" fmla="*/ 274 h 289"/>
              <a:gd name="T20" fmla="*/ 75 w 176"/>
              <a:gd name="T21" fmla="*/ 261 h 289"/>
              <a:gd name="T22" fmla="*/ 88 w 176"/>
              <a:gd name="T23" fmla="*/ 247 h 289"/>
              <a:gd name="T24" fmla="*/ 102 w 176"/>
              <a:gd name="T25" fmla="*/ 261 h 289"/>
              <a:gd name="T26" fmla="*/ 88 w 176"/>
              <a:gd name="T27" fmla="*/ 274 h 289"/>
              <a:gd name="T28" fmla="*/ 160 w 176"/>
              <a:gd name="T29" fmla="*/ 233 h 289"/>
              <a:gd name="T30" fmla="*/ 16 w 176"/>
              <a:gd name="T31" fmla="*/ 233 h 289"/>
              <a:gd name="T32" fmla="*/ 16 w 176"/>
              <a:gd name="T33" fmla="*/ 56 h 289"/>
              <a:gd name="T34" fmla="*/ 160 w 176"/>
              <a:gd name="T35" fmla="*/ 56 h 289"/>
              <a:gd name="T36" fmla="*/ 160 w 176"/>
              <a:gd name="T37" fmla="*/ 23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6" h="289">
                <a:moveTo>
                  <a:pt x="155" y="0"/>
                </a:moveTo>
                <a:cubicBezTo>
                  <a:pt x="22" y="0"/>
                  <a:pt x="22" y="0"/>
                  <a:pt x="22" y="0"/>
                </a:cubicBezTo>
                <a:cubicBezTo>
                  <a:pt x="10" y="0"/>
                  <a:pt x="0" y="9"/>
                  <a:pt x="0" y="21"/>
                </a:cubicBezTo>
                <a:cubicBezTo>
                  <a:pt x="0" y="267"/>
                  <a:pt x="0" y="267"/>
                  <a:pt x="0" y="267"/>
                </a:cubicBezTo>
                <a:cubicBezTo>
                  <a:pt x="0" y="279"/>
                  <a:pt x="10" y="289"/>
                  <a:pt x="22" y="289"/>
                </a:cubicBezTo>
                <a:cubicBezTo>
                  <a:pt x="155" y="289"/>
                  <a:pt x="155" y="289"/>
                  <a:pt x="155" y="289"/>
                </a:cubicBezTo>
                <a:cubicBezTo>
                  <a:pt x="167" y="289"/>
                  <a:pt x="176" y="279"/>
                  <a:pt x="176" y="267"/>
                </a:cubicBezTo>
                <a:cubicBezTo>
                  <a:pt x="176" y="21"/>
                  <a:pt x="176" y="21"/>
                  <a:pt x="176" y="21"/>
                </a:cubicBezTo>
                <a:cubicBezTo>
                  <a:pt x="176" y="9"/>
                  <a:pt x="167" y="0"/>
                  <a:pt x="155" y="0"/>
                </a:cubicBezTo>
                <a:close/>
                <a:moveTo>
                  <a:pt x="88" y="274"/>
                </a:moveTo>
                <a:cubicBezTo>
                  <a:pt x="81" y="274"/>
                  <a:pt x="75" y="268"/>
                  <a:pt x="75" y="261"/>
                </a:cubicBezTo>
                <a:cubicBezTo>
                  <a:pt x="75" y="253"/>
                  <a:pt x="81" y="247"/>
                  <a:pt x="88" y="247"/>
                </a:cubicBezTo>
                <a:cubicBezTo>
                  <a:pt x="96" y="247"/>
                  <a:pt x="102" y="253"/>
                  <a:pt x="102" y="261"/>
                </a:cubicBezTo>
                <a:cubicBezTo>
                  <a:pt x="102" y="268"/>
                  <a:pt x="96" y="274"/>
                  <a:pt x="88" y="274"/>
                </a:cubicBezTo>
                <a:close/>
                <a:moveTo>
                  <a:pt x="160" y="233"/>
                </a:moveTo>
                <a:cubicBezTo>
                  <a:pt x="16" y="233"/>
                  <a:pt x="16" y="233"/>
                  <a:pt x="16" y="233"/>
                </a:cubicBezTo>
                <a:cubicBezTo>
                  <a:pt x="16" y="56"/>
                  <a:pt x="16" y="56"/>
                  <a:pt x="16" y="56"/>
                </a:cubicBezTo>
                <a:cubicBezTo>
                  <a:pt x="160" y="56"/>
                  <a:pt x="160" y="56"/>
                  <a:pt x="160" y="56"/>
                </a:cubicBezTo>
                <a:lnTo>
                  <a:pt x="160" y="23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559"/>
          <p:cNvSpPr>
            <a:spLocks noEditPoints="1"/>
          </p:cNvSpPr>
          <p:nvPr/>
        </p:nvSpPr>
        <p:spPr bwMode="auto">
          <a:xfrm>
            <a:off x="7993698" y="2924175"/>
            <a:ext cx="250825" cy="333375"/>
          </a:xfrm>
          <a:custGeom>
            <a:avLst/>
            <a:gdLst>
              <a:gd name="T0" fmla="*/ 194 w 216"/>
              <a:gd name="T1" fmla="*/ 0 h 288"/>
              <a:gd name="T2" fmla="*/ 21 w 216"/>
              <a:gd name="T3" fmla="*/ 0 h 288"/>
              <a:gd name="T4" fmla="*/ 0 w 216"/>
              <a:gd name="T5" fmla="*/ 21 h 288"/>
              <a:gd name="T6" fmla="*/ 0 w 216"/>
              <a:gd name="T7" fmla="*/ 267 h 288"/>
              <a:gd name="T8" fmla="*/ 21 w 216"/>
              <a:gd name="T9" fmla="*/ 288 h 288"/>
              <a:gd name="T10" fmla="*/ 194 w 216"/>
              <a:gd name="T11" fmla="*/ 288 h 288"/>
              <a:gd name="T12" fmla="*/ 216 w 216"/>
              <a:gd name="T13" fmla="*/ 267 h 288"/>
              <a:gd name="T14" fmla="*/ 216 w 216"/>
              <a:gd name="T15" fmla="*/ 21 h 288"/>
              <a:gd name="T16" fmla="*/ 194 w 216"/>
              <a:gd name="T17" fmla="*/ 0 h 288"/>
              <a:gd name="T18" fmla="*/ 108 w 216"/>
              <a:gd name="T19" fmla="*/ 279 h 288"/>
              <a:gd name="T20" fmla="*/ 101 w 216"/>
              <a:gd name="T21" fmla="*/ 272 h 288"/>
              <a:gd name="T22" fmla="*/ 108 w 216"/>
              <a:gd name="T23" fmla="*/ 265 h 288"/>
              <a:gd name="T24" fmla="*/ 116 w 216"/>
              <a:gd name="T25" fmla="*/ 272 h 288"/>
              <a:gd name="T26" fmla="*/ 108 w 216"/>
              <a:gd name="T27" fmla="*/ 279 h 288"/>
              <a:gd name="T28" fmla="*/ 184 w 216"/>
              <a:gd name="T29" fmla="*/ 256 h 288"/>
              <a:gd name="T30" fmla="*/ 32 w 216"/>
              <a:gd name="T31" fmla="*/ 256 h 288"/>
              <a:gd name="T32" fmla="*/ 32 w 216"/>
              <a:gd name="T33" fmla="*/ 32 h 288"/>
              <a:gd name="T34" fmla="*/ 184 w 216"/>
              <a:gd name="T35" fmla="*/ 32 h 288"/>
              <a:gd name="T36" fmla="*/ 184 w 216"/>
              <a:gd name="T37" fmla="*/ 25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6" h="288">
                <a:moveTo>
                  <a:pt x="194" y="0"/>
                </a:moveTo>
                <a:cubicBezTo>
                  <a:pt x="21" y="0"/>
                  <a:pt x="21" y="0"/>
                  <a:pt x="21" y="0"/>
                </a:cubicBezTo>
                <a:cubicBezTo>
                  <a:pt x="10" y="0"/>
                  <a:pt x="0" y="9"/>
                  <a:pt x="0" y="21"/>
                </a:cubicBezTo>
                <a:cubicBezTo>
                  <a:pt x="0" y="267"/>
                  <a:pt x="0" y="267"/>
                  <a:pt x="0" y="267"/>
                </a:cubicBezTo>
                <a:cubicBezTo>
                  <a:pt x="0" y="278"/>
                  <a:pt x="10" y="288"/>
                  <a:pt x="21" y="288"/>
                </a:cubicBezTo>
                <a:cubicBezTo>
                  <a:pt x="194" y="288"/>
                  <a:pt x="194" y="288"/>
                  <a:pt x="194" y="288"/>
                </a:cubicBezTo>
                <a:cubicBezTo>
                  <a:pt x="206" y="288"/>
                  <a:pt x="216" y="278"/>
                  <a:pt x="216" y="267"/>
                </a:cubicBezTo>
                <a:cubicBezTo>
                  <a:pt x="216" y="21"/>
                  <a:pt x="216" y="21"/>
                  <a:pt x="216" y="21"/>
                </a:cubicBezTo>
                <a:cubicBezTo>
                  <a:pt x="216" y="9"/>
                  <a:pt x="206" y="0"/>
                  <a:pt x="194" y="0"/>
                </a:cubicBezTo>
                <a:close/>
                <a:moveTo>
                  <a:pt x="108" y="279"/>
                </a:moveTo>
                <a:cubicBezTo>
                  <a:pt x="105" y="279"/>
                  <a:pt x="101" y="276"/>
                  <a:pt x="101" y="272"/>
                </a:cubicBezTo>
                <a:cubicBezTo>
                  <a:pt x="101" y="268"/>
                  <a:pt x="105" y="265"/>
                  <a:pt x="108" y="265"/>
                </a:cubicBezTo>
                <a:cubicBezTo>
                  <a:pt x="112" y="265"/>
                  <a:pt x="116" y="268"/>
                  <a:pt x="116" y="272"/>
                </a:cubicBezTo>
                <a:cubicBezTo>
                  <a:pt x="116" y="276"/>
                  <a:pt x="112" y="279"/>
                  <a:pt x="108" y="279"/>
                </a:cubicBezTo>
                <a:close/>
                <a:moveTo>
                  <a:pt x="184" y="256"/>
                </a:moveTo>
                <a:cubicBezTo>
                  <a:pt x="32" y="256"/>
                  <a:pt x="32" y="256"/>
                  <a:pt x="32" y="256"/>
                </a:cubicBezTo>
                <a:cubicBezTo>
                  <a:pt x="32" y="32"/>
                  <a:pt x="32" y="32"/>
                  <a:pt x="32" y="32"/>
                </a:cubicBezTo>
                <a:cubicBezTo>
                  <a:pt x="184" y="32"/>
                  <a:pt x="184" y="32"/>
                  <a:pt x="184" y="32"/>
                </a:cubicBezTo>
                <a:lnTo>
                  <a:pt x="184" y="25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562"/>
          <p:cNvSpPr>
            <a:spLocks noEditPoints="1"/>
          </p:cNvSpPr>
          <p:nvPr/>
        </p:nvSpPr>
        <p:spPr bwMode="auto">
          <a:xfrm>
            <a:off x="7284086" y="1582737"/>
            <a:ext cx="338138" cy="336550"/>
          </a:xfrm>
          <a:custGeom>
            <a:avLst/>
            <a:gdLst>
              <a:gd name="T0" fmla="*/ 32 w 292"/>
              <a:gd name="T1" fmla="*/ 289 h 291"/>
              <a:gd name="T2" fmla="*/ 54 w 292"/>
              <a:gd name="T3" fmla="*/ 267 h 291"/>
              <a:gd name="T4" fmla="*/ 75 w 292"/>
              <a:gd name="T5" fmla="*/ 266 h 291"/>
              <a:gd name="T6" fmla="*/ 201 w 292"/>
              <a:gd name="T7" fmla="*/ 140 h 291"/>
              <a:gd name="T8" fmla="*/ 212 w 292"/>
              <a:gd name="T9" fmla="*/ 151 h 291"/>
              <a:gd name="T10" fmla="*/ 247 w 292"/>
              <a:gd name="T11" fmla="*/ 149 h 291"/>
              <a:gd name="T12" fmla="*/ 250 w 292"/>
              <a:gd name="T13" fmla="*/ 114 h 291"/>
              <a:gd name="T14" fmla="*/ 238 w 292"/>
              <a:gd name="T15" fmla="*/ 103 h 291"/>
              <a:gd name="T16" fmla="*/ 278 w 292"/>
              <a:gd name="T17" fmla="*/ 63 h 291"/>
              <a:gd name="T18" fmla="*/ 278 w 292"/>
              <a:gd name="T19" fmla="*/ 63 h 291"/>
              <a:gd name="T20" fmla="*/ 278 w 292"/>
              <a:gd name="T21" fmla="*/ 14 h 291"/>
              <a:gd name="T22" fmla="*/ 228 w 292"/>
              <a:gd name="T23" fmla="*/ 14 h 291"/>
              <a:gd name="T24" fmla="*/ 189 w 292"/>
              <a:gd name="T25" fmla="*/ 53 h 291"/>
              <a:gd name="T26" fmla="*/ 177 w 292"/>
              <a:gd name="T27" fmla="*/ 41 h 291"/>
              <a:gd name="T28" fmla="*/ 142 w 292"/>
              <a:gd name="T29" fmla="*/ 44 h 291"/>
              <a:gd name="T30" fmla="*/ 139 w 292"/>
              <a:gd name="T31" fmla="*/ 78 h 291"/>
              <a:gd name="T32" fmla="*/ 151 w 292"/>
              <a:gd name="T33" fmla="*/ 90 h 291"/>
              <a:gd name="T34" fmla="*/ 25 w 292"/>
              <a:gd name="T35" fmla="*/ 216 h 291"/>
              <a:gd name="T36" fmla="*/ 21 w 292"/>
              <a:gd name="T37" fmla="*/ 228 h 291"/>
              <a:gd name="T38" fmla="*/ 24 w 292"/>
              <a:gd name="T39" fmla="*/ 237 h 291"/>
              <a:gd name="T40" fmla="*/ 2 w 292"/>
              <a:gd name="T41" fmla="*/ 260 h 291"/>
              <a:gd name="T42" fmla="*/ 0 w 292"/>
              <a:gd name="T43" fmla="*/ 265 h 291"/>
              <a:gd name="T44" fmla="*/ 2 w 292"/>
              <a:gd name="T45" fmla="*/ 271 h 291"/>
              <a:gd name="T46" fmla="*/ 21 w 292"/>
              <a:gd name="T47" fmla="*/ 289 h 291"/>
              <a:gd name="T48" fmla="*/ 26 w 292"/>
              <a:gd name="T49" fmla="*/ 291 h 291"/>
              <a:gd name="T50" fmla="*/ 32 w 292"/>
              <a:gd name="T51" fmla="*/ 289 h 291"/>
              <a:gd name="T52" fmla="*/ 162 w 292"/>
              <a:gd name="T53" fmla="*/ 101 h 291"/>
              <a:gd name="T54" fmla="*/ 190 w 292"/>
              <a:gd name="T55" fmla="*/ 129 h 291"/>
              <a:gd name="T56" fmla="*/ 64 w 292"/>
              <a:gd name="T57" fmla="*/ 255 h 291"/>
              <a:gd name="T58" fmla="*/ 36 w 292"/>
              <a:gd name="T59" fmla="*/ 228 h 291"/>
              <a:gd name="T60" fmla="*/ 162 w 292"/>
              <a:gd name="T61" fmla="*/ 101 h 291"/>
              <a:gd name="T62" fmla="*/ 19 w 292"/>
              <a:gd name="T63" fmla="*/ 265 h 291"/>
              <a:gd name="T64" fmla="*/ 34 w 292"/>
              <a:gd name="T65" fmla="*/ 250 h 291"/>
              <a:gd name="T66" fmla="*/ 41 w 292"/>
              <a:gd name="T67" fmla="*/ 258 h 291"/>
              <a:gd name="T68" fmla="*/ 26 w 292"/>
              <a:gd name="T69" fmla="*/ 272 h 291"/>
              <a:gd name="T70" fmla="*/ 19 w 292"/>
              <a:gd name="T71" fmla="*/ 265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291">
                <a:moveTo>
                  <a:pt x="32" y="289"/>
                </a:moveTo>
                <a:cubicBezTo>
                  <a:pt x="54" y="267"/>
                  <a:pt x="54" y="267"/>
                  <a:pt x="54" y="267"/>
                </a:cubicBezTo>
                <a:cubicBezTo>
                  <a:pt x="60" y="272"/>
                  <a:pt x="69" y="272"/>
                  <a:pt x="75" y="266"/>
                </a:cubicBezTo>
                <a:cubicBezTo>
                  <a:pt x="201" y="140"/>
                  <a:pt x="201" y="140"/>
                  <a:pt x="201" y="140"/>
                </a:cubicBezTo>
                <a:cubicBezTo>
                  <a:pt x="212" y="151"/>
                  <a:pt x="212" y="151"/>
                  <a:pt x="212" y="151"/>
                </a:cubicBezTo>
                <a:cubicBezTo>
                  <a:pt x="221" y="160"/>
                  <a:pt x="237" y="159"/>
                  <a:pt x="247" y="149"/>
                </a:cubicBezTo>
                <a:cubicBezTo>
                  <a:pt x="257" y="138"/>
                  <a:pt x="258" y="123"/>
                  <a:pt x="250" y="114"/>
                </a:cubicBezTo>
                <a:cubicBezTo>
                  <a:pt x="238" y="103"/>
                  <a:pt x="238" y="103"/>
                  <a:pt x="238" y="103"/>
                </a:cubicBezTo>
                <a:cubicBezTo>
                  <a:pt x="278" y="63"/>
                  <a:pt x="278" y="63"/>
                  <a:pt x="278" y="63"/>
                </a:cubicBezTo>
                <a:cubicBezTo>
                  <a:pt x="278" y="63"/>
                  <a:pt x="278" y="63"/>
                  <a:pt x="278" y="63"/>
                </a:cubicBezTo>
                <a:cubicBezTo>
                  <a:pt x="292" y="50"/>
                  <a:pt x="292" y="27"/>
                  <a:pt x="278" y="14"/>
                </a:cubicBezTo>
                <a:cubicBezTo>
                  <a:pt x="264" y="0"/>
                  <a:pt x="242" y="0"/>
                  <a:pt x="228" y="14"/>
                </a:cubicBezTo>
                <a:cubicBezTo>
                  <a:pt x="189" y="53"/>
                  <a:pt x="189" y="53"/>
                  <a:pt x="189" y="53"/>
                </a:cubicBezTo>
                <a:cubicBezTo>
                  <a:pt x="177" y="41"/>
                  <a:pt x="177" y="41"/>
                  <a:pt x="177" y="41"/>
                </a:cubicBezTo>
                <a:cubicBezTo>
                  <a:pt x="168" y="32"/>
                  <a:pt x="152" y="33"/>
                  <a:pt x="142" y="44"/>
                </a:cubicBezTo>
                <a:cubicBezTo>
                  <a:pt x="132" y="54"/>
                  <a:pt x="130" y="70"/>
                  <a:pt x="139" y="78"/>
                </a:cubicBezTo>
                <a:cubicBezTo>
                  <a:pt x="151" y="90"/>
                  <a:pt x="151" y="90"/>
                  <a:pt x="151" y="90"/>
                </a:cubicBezTo>
                <a:cubicBezTo>
                  <a:pt x="25" y="216"/>
                  <a:pt x="25" y="216"/>
                  <a:pt x="25" y="216"/>
                </a:cubicBezTo>
                <a:cubicBezTo>
                  <a:pt x="22" y="219"/>
                  <a:pt x="21" y="223"/>
                  <a:pt x="21" y="228"/>
                </a:cubicBezTo>
                <a:cubicBezTo>
                  <a:pt x="21" y="231"/>
                  <a:pt x="22" y="235"/>
                  <a:pt x="24" y="237"/>
                </a:cubicBezTo>
                <a:cubicBezTo>
                  <a:pt x="2" y="260"/>
                  <a:pt x="2" y="260"/>
                  <a:pt x="2" y="260"/>
                </a:cubicBezTo>
                <a:cubicBezTo>
                  <a:pt x="1" y="261"/>
                  <a:pt x="0" y="263"/>
                  <a:pt x="0" y="265"/>
                </a:cubicBezTo>
                <a:cubicBezTo>
                  <a:pt x="0" y="267"/>
                  <a:pt x="1" y="269"/>
                  <a:pt x="2" y="271"/>
                </a:cubicBezTo>
                <a:cubicBezTo>
                  <a:pt x="21" y="289"/>
                  <a:pt x="21" y="289"/>
                  <a:pt x="21" y="289"/>
                </a:cubicBezTo>
                <a:cubicBezTo>
                  <a:pt x="22" y="291"/>
                  <a:pt x="24" y="291"/>
                  <a:pt x="26" y="291"/>
                </a:cubicBezTo>
                <a:cubicBezTo>
                  <a:pt x="28" y="291"/>
                  <a:pt x="30" y="291"/>
                  <a:pt x="32" y="289"/>
                </a:cubicBezTo>
                <a:close/>
                <a:moveTo>
                  <a:pt x="162" y="101"/>
                </a:moveTo>
                <a:cubicBezTo>
                  <a:pt x="190" y="129"/>
                  <a:pt x="190" y="129"/>
                  <a:pt x="190" y="129"/>
                </a:cubicBezTo>
                <a:cubicBezTo>
                  <a:pt x="64" y="255"/>
                  <a:pt x="64" y="255"/>
                  <a:pt x="64" y="255"/>
                </a:cubicBezTo>
                <a:cubicBezTo>
                  <a:pt x="36" y="228"/>
                  <a:pt x="36" y="228"/>
                  <a:pt x="36" y="228"/>
                </a:cubicBezTo>
                <a:lnTo>
                  <a:pt x="162" y="101"/>
                </a:lnTo>
                <a:close/>
                <a:moveTo>
                  <a:pt x="19" y="265"/>
                </a:moveTo>
                <a:cubicBezTo>
                  <a:pt x="34" y="250"/>
                  <a:pt x="34" y="250"/>
                  <a:pt x="34" y="250"/>
                </a:cubicBezTo>
                <a:cubicBezTo>
                  <a:pt x="41" y="258"/>
                  <a:pt x="41" y="258"/>
                  <a:pt x="41" y="258"/>
                </a:cubicBezTo>
                <a:cubicBezTo>
                  <a:pt x="26" y="272"/>
                  <a:pt x="26" y="272"/>
                  <a:pt x="26" y="272"/>
                </a:cubicBezTo>
                <a:lnTo>
                  <a:pt x="19" y="26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69"/>
          <p:cNvSpPr>
            <a:spLocks noEditPoints="1"/>
          </p:cNvSpPr>
          <p:nvPr/>
        </p:nvSpPr>
        <p:spPr bwMode="auto">
          <a:xfrm>
            <a:off x="7282498" y="2254250"/>
            <a:ext cx="334963" cy="333375"/>
          </a:xfrm>
          <a:custGeom>
            <a:avLst/>
            <a:gdLst>
              <a:gd name="T0" fmla="*/ 266 w 288"/>
              <a:gd name="T1" fmla="*/ 85 h 288"/>
              <a:gd name="T2" fmla="*/ 260 w 288"/>
              <a:gd name="T3" fmla="*/ 86 h 288"/>
              <a:gd name="T4" fmla="*/ 203 w 288"/>
              <a:gd name="T5" fmla="*/ 26 h 288"/>
              <a:gd name="T6" fmla="*/ 144 w 288"/>
              <a:gd name="T7" fmla="*/ 0 h 288"/>
              <a:gd name="T8" fmla="*/ 86 w 288"/>
              <a:gd name="T9" fmla="*/ 26 h 288"/>
              <a:gd name="T10" fmla="*/ 28 w 288"/>
              <a:gd name="T11" fmla="*/ 86 h 288"/>
              <a:gd name="T12" fmla="*/ 22 w 288"/>
              <a:gd name="T13" fmla="*/ 85 h 288"/>
              <a:gd name="T14" fmla="*/ 0 w 288"/>
              <a:gd name="T15" fmla="*/ 144 h 288"/>
              <a:gd name="T16" fmla="*/ 22 w 288"/>
              <a:gd name="T17" fmla="*/ 203 h 288"/>
              <a:gd name="T18" fmla="*/ 28 w 288"/>
              <a:gd name="T19" fmla="*/ 202 h 288"/>
              <a:gd name="T20" fmla="*/ 86 w 288"/>
              <a:gd name="T21" fmla="*/ 262 h 288"/>
              <a:gd name="T22" fmla="*/ 144 w 288"/>
              <a:gd name="T23" fmla="*/ 288 h 288"/>
              <a:gd name="T24" fmla="*/ 203 w 288"/>
              <a:gd name="T25" fmla="*/ 262 h 288"/>
              <a:gd name="T26" fmla="*/ 260 w 288"/>
              <a:gd name="T27" fmla="*/ 202 h 288"/>
              <a:gd name="T28" fmla="*/ 266 w 288"/>
              <a:gd name="T29" fmla="*/ 203 h 288"/>
              <a:gd name="T30" fmla="*/ 288 w 288"/>
              <a:gd name="T31" fmla="*/ 144 h 288"/>
              <a:gd name="T32" fmla="*/ 266 w 288"/>
              <a:gd name="T33" fmla="*/ 189 h 288"/>
              <a:gd name="T34" fmla="*/ 216 w 288"/>
              <a:gd name="T35" fmla="*/ 144 h 288"/>
              <a:gd name="T36" fmla="*/ 266 w 288"/>
              <a:gd name="T37" fmla="*/ 100 h 288"/>
              <a:gd name="T38" fmla="*/ 266 w 288"/>
              <a:gd name="T39" fmla="*/ 189 h 288"/>
              <a:gd name="T40" fmla="*/ 144 w 288"/>
              <a:gd name="T41" fmla="*/ 274 h 288"/>
              <a:gd name="T42" fmla="*/ 114 w 288"/>
              <a:gd name="T43" fmla="*/ 209 h 288"/>
              <a:gd name="T44" fmla="*/ 175 w 288"/>
              <a:gd name="T45" fmla="*/ 209 h 288"/>
              <a:gd name="T46" fmla="*/ 181 w 288"/>
              <a:gd name="T47" fmla="*/ 196 h 288"/>
              <a:gd name="T48" fmla="*/ 168 w 288"/>
              <a:gd name="T49" fmla="*/ 196 h 288"/>
              <a:gd name="T50" fmla="*/ 120 w 288"/>
              <a:gd name="T51" fmla="*/ 196 h 288"/>
              <a:gd name="T52" fmla="*/ 107 w 288"/>
              <a:gd name="T53" fmla="*/ 196 h 288"/>
              <a:gd name="T54" fmla="*/ 86 w 288"/>
              <a:gd name="T55" fmla="*/ 187 h 288"/>
              <a:gd name="T56" fmla="*/ 92 w 288"/>
              <a:gd name="T57" fmla="*/ 168 h 288"/>
              <a:gd name="T58" fmla="*/ 92 w 288"/>
              <a:gd name="T59" fmla="*/ 120 h 288"/>
              <a:gd name="T60" fmla="*/ 86 w 288"/>
              <a:gd name="T61" fmla="*/ 101 h 288"/>
              <a:gd name="T62" fmla="*/ 107 w 288"/>
              <a:gd name="T63" fmla="*/ 92 h 288"/>
              <a:gd name="T64" fmla="*/ 120 w 288"/>
              <a:gd name="T65" fmla="*/ 92 h 288"/>
              <a:gd name="T66" fmla="*/ 168 w 288"/>
              <a:gd name="T67" fmla="*/ 92 h 288"/>
              <a:gd name="T68" fmla="*/ 181 w 288"/>
              <a:gd name="T69" fmla="*/ 92 h 288"/>
              <a:gd name="T70" fmla="*/ 202 w 288"/>
              <a:gd name="T71" fmla="*/ 101 h 288"/>
              <a:gd name="T72" fmla="*/ 196 w 288"/>
              <a:gd name="T73" fmla="*/ 120 h 288"/>
              <a:gd name="T74" fmla="*/ 196 w 288"/>
              <a:gd name="T75" fmla="*/ 168 h 288"/>
              <a:gd name="T76" fmla="*/ 202 w 288"/>
              <a:gd name="T77" fmla="*/ 187 h 288"/>
              <a:gd name="T78" fmla="*/ 181 w 288"/>
              <a:gd name="T79" fmla="*/ 196 h 288"/>
              <a:gd name="T80" fmla="*/ 22 w 288"/>
              <a:gd name="T81" fmla="*/ 100 h 288"/>
              <a:gd name="T82" fmla="*/ 72 w 288"/>
              <a:gd name="T83" fmla="*/ 144 h 288"/>
              <a:gd name="T84" fmla="*/ 22 w 288"/>
              <a:gd name="T85" fmla="*/ 189 h 288"/>
              <a:gd name="T86" fmla="*/ 144 w 288"/>
              <a:gd name="T87" fmla="*/ 14 h 288"/>
              <a:gd name="T88" fmla="*/ 175 w 288"/>
              <a:gd name="T89" fmla="*/ 79 h 288"/>
              <a:gd name="T90" fmla="*/ 114 w 288"/>
              <a:gd name="T91" fmla="*/ 79 h 288"/>
              <a:gd name="T92" fmla="*/ 144 w 288"/>
              <a:gd name="T93" fmla="*/ 1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8" h="288">
                <a:moveTo>
                  <a:pt x="279" y="95"/>
                </a:moveTo>
                <a:cubicBezTo>
                  <a:pt x="277" y="89"/>
                  <a:pt x="272" y="85"/>
                  <a:pt x="266" y="85"/>
                </a:cubicBezTo>
                <a:cubicBezTo>
                  <a:pt x="265" y="85"/>
                  <a:pt x="263" y="85"/>
                  <a:pt x="262" y="86"/>
                </a:cubicBezTo>
                <a:cubicBezTo>
                  <a:pt x="260" y="86"/>
                  <a:pt x="260" y="86"/>
                  <a:pt x="260" y="86"/>
                </a:cubicBezTo>
                <a:cubicBezTo>
                  <a:pt x="247" y="61"/>
                  <a:pt x="227" y="41"/>
                  <a:pt x="202" y="28"/>
                </a:cubicBezTo>
                <a:cubicBezTo>
                  <a:pt x="203" y="26"/>
                  <a:pt x="203" y="26"/>
                  <a:pt x="203" y="26"/>
                </a:cubicBezTo>
                <a:cubicBezTo>
                  <a:pt x="204" y="19"/>
                  <a:pt x="200" y="11"/>
                  <a:pt x="194" y="9"/>
                </a:cubicBezTo>
                <a:cubicBezTo>
                  <a:pt x="178" y="3"/>
                  <a:pt x="161" y="0"/>
                  <a:pt x="144" y="0"/>
                </a:cubicBezTo>
                <a:cubicBezTo>
                  <a:pt x="127" y="0"/>
                  <a:pt x="110" y="3"/>
                  <a:pt x="95" y="9"/>
                </a:cubicBezTo>
                <a:cubicBezTo>
                  <a:pt x="88" y="11"/>
                  <a:pt x="84" y="19"/>
                  <a:pt x="86" y="26"/>
                </a:cubicBezTo>
                <a:cubicBezTo>
                  <a:pt x="86" y="28"/>
                  <a:pt x="86" y="28"/>
                  <a:pt x="86" y="28"/>
                </a:cubicBezTo>
                <a:cubicBezTo>
                  <a:pt x="61" y="41"/>
                  <a:pt x="41" y="61"/>
                  <a:pt x="28" y="86"/>
                </a:cubicBezTo>
                <a:cubicBezTo>
                  <a:pt x="26" y="86"/>
                  <a:pt x="26" y="86"/>
                  <a:pt x="26" y="86"/>
                </a:cubicBezTo>
                <a:cubicBezTo>
                  <a:pt x="25" y="85"/>
                  <a:pt x="23" y="85"/>
                  <a:pt x="22" y="85"/>
                </a:cubicBezTo>
                <a:cubicBezTo>
                  <a:pt x="16" y="85"/>
                  <a:pt x="11" y="89"/>
                  <a:pt x="9" y="95"/>
                </a:cubicBezTo>
                <a:cubicBezTo>
                  <a:pt x="3" y="110"/>
                  <a:pt x="0" y="127"/>
                  <a:pt x="0" y="144"/>
                </a:cubicBezTo>
                <a:cubicBezTo>
                  <a:pt x="0" y="161"/>
                  <a:pt x="3" y="178"/>
                  <a:pt x="9" y="194"/>
                </a:cubicBezTo>
                <a:cubicBezTo>
                  <a:pt x="11" y="199"/>
                  <a:pt x="16" y="203"/>
                  <a:pt x="22" y="203"/>
                </a:cubicBezTo>
                <a:cubicBezTo>
                  <a:pt x="23" y="203"/>
                  <a:pt x="25" y="203"/>
                  <a:pt x="26" y="203"/>
                </a:cubicBezTo>
                <a:cubicBezTo>
                  <a:pt x="28" y="202"/>
                  <a:pt x="28" y="202"/>
                  <a:pt x="28" y="202"/>
                </a:cubicBezTo>
                <a:cubicBezTo>
                  <a:pt x="41" y="227"/>
                  <a:pt x="61" y="247"/>
                  <a:pt x="86" y="260"/>
                </a:cubicBezTo>
                <a:cubicBezTo>
                  <a:pt x="86" y="262"/>
                  <a:pt x="86" y="262"/>
                  <a:pt x="86" y="262"/>
                </a:cubicBezTo>
                <a:cubicBezTo>
                  <a:pt x="84" y="269"/>
                  <a:pt x="88" y="277"/>
                  <a:pt x="95" y="279"/>
                </a:cubicBezTo>
                <a:cubicBezTo>
                  <a:pt x="110" y="285"/>
                  <a:pt x="127" y="288"/>
                  <a:pt x="144" y="288"/>
                </a:cubicBezTo>
                <a:cubicBezTo>
                  <a:pt x="161" y="288"/>
                  <a:pt x="178" y="285"/>
                  <a:pt x="194" y="279"/>
                </a:cubicBezTo>
                <a:cubicBezTo>
                  <a:pt x="200" y="277"/>
                  <a:pt x="204" y="269"/>
                  <a:pt x="203" y="262"/>
                </a:cubicBezTo>
                <a:cubicBezTo>
                  <a:pt x="202" y="260"/>
                  <a:pt x="202" y="260"/>
                  <a:pt x="202" y="260"/>
                </a:cubicBezTo>
                <a:cubicBezTo>
                  <a:pt x="227" y="247"/>
                  <a:pt x="247" y="227"/>
                  <a:pt x="260" y="202"/>
                </a:cubicBezTo>
                <a:cubicBezTo>
                  <a:pt x="262" y="203"/>
                  <a:pt x="262" y="203"/>
                  <a:pt x="262" y="203"/>
                </a:cubicBezTo>
                <a:cubicBezTo>
                  <a:pt x="263" y="203"/>
                  <a:pt x="265" y="203"/>
                  <a:pt x="266" y="203"/>
                </a:cubicBezTo>
                <a:cubicBezTo>
                  <a:pt x="272" y="203"/>
                  <a:pt x="277" y="199"/>
                  <a:pt x="279" y="194"/>
                </a:cubicBezTo>
                <a:cubicBezTo>
                  <a:pt x="285" y="178"/>
                  <a:pt x="288" y="161"/>
                  <a:pt x="288" y="144"/>
                </a:cubicBezTo>
                <a:cubicBezTo>
                  <a:pt x="288" y="127"/>
                  <a:pt x="285" y="110"/>
                  <a:pt x="279" y="95"/>
                </a:cubicBezTo>
                <a:close/>
                <a:moveTo>
                  <a:pt x="266" y="189"/>
                </a:moveTo>
                <a:cubicBezTo>
                  <a:pt x="209" y="175"/>
                  <a:pt x="209" y="175"/>
                  <a:pt x="209" y="175"/>
                </a:cubicBezTo>
                <a:cubicBezTo>
                  <a:pt x="213" y="165"/>
                  <a:pt x="216" y="155"/>
                  <a:pt x="216" y="144"/>
                </a:cubicBezTo>
                <a:cubicBezTo>
                  <a:pt x="216" y="133"/>
                  <a:pt x="214" y="123"/>
                  <a:pt x="209" y="113"/>
                </a:cubicBezTo>
                <a:cubicBezTo>
                  <a:pt x="266" y="100"/>
                  <a:pt x="266" y="100"/>
                  <a:pt x="266" y="100"/>
                </a:cubicBezTo>
                <a:cubicBezTo>
                  <a:pt x="271" y="113"/>
                  <a:pt x="274" y="128"/>
                  <a:pt x="274" y="144"/>
                </a:cubicBezTo>
                <a:cubicBezTo>
                  <a:pt x="274" y="160"/>
                  <a:pt x="271" y="175"/>
                  <a:pt x="266" y="189"/>
                </a:cubicBezTo>
                <a:close/>
                <a:moveTo>
                  <a:pt x="189" y="266"/>
                </a:moveTo>
                <a:cubicBezTo>
                  <a:pt x="175" y="271"/>
                  <a:pt x="160" y="274"/>
                  <a:pt x="144" y="274"/>
                </a:cubicBezTo>
                <a:cubicBezTo>
                  <a:pt x="128" y="274"/>
                  <a:pt x="113" y="271"/>
                  <a:pt x="100" y="266"/>
                </a:cubicBezTo>
                <a:cubicBezTo>
                  <a:pt x="114" y="209"/>
                  <a:pt x="114" y="209"/>
                  <a:pt x="114" y="209"/>
                </a:cubicBezTo>
                <a:cubicBezTo>
                  <a:pt x="123" y="213"/>
                  <a:pt x="133" y="216"/>
                  <a:pt x="144" y="216"/>
                </a:cubicBezTo>
                <a:cubicBezTo>
                  <a:pt x="155" y="216"/>
                  <a:pt x="165" y="213"/>
                  <a:pt x="175" y="209"/>
                </a:cubicBezTo>
                <a:lnTo>
                  <a:pt x="189" y="266"/>
                </a:lnTo>
                <a:close/>
                <a:moveTo>
                  <a:pt x="181" y="196"/>
                </a:moveTo>
                <a:cubicBezTo>
                  <a:pt x="179" y="195"/>
                  <a:pt x="177" y="195"/>
                  <a:pt x="175" y="195"/>
                </a:cubicBezTo>
                <a:cubicBezTo>
                  <a:pt x="173" y="195"/>
                  <a:pt x="170" y="195"/>
                  <a:pt x="168" y="196"/>
                </a:cubicBezTo>
                <a:cubicBezTo>
                  <a:pt x="161" y="200"/>
                  <a:pt x="153" y="202"/>
                  <a:pt x="144" y="202"/>
                </a:cubicBezTo>
                <a:cubicBezTo>
                  <a:pt x="136" y="202"/>
                  <a:pt x="127" y="200"/>
                  <a:pt x="120" y="196"/>
                </a:cubicBezTo>
                <a:cubicBezTo>
                  <a:pt x="118" y="195"/>
                  <a:pt x="116" y="195"/>
                  <a:pt x="114" y="195"/>
                </a:cubicBezTo>
                <a:cubicBezTo>
                  <a:pt x="111" y="195"/>
                  <a:pt x="109" y="195"/>
                  <a:pt x="107" y="196"/>
                </a:cubicBezTo>
                <a:cubicBezTo>
                  <a:pt x="105" y="197"/>
                  <a:pt x="103" y="199"/>
                  <a:pt x="101" y="202"/>
                </a:cubicBezTo>
                <a:cubicBezTo>
                  <a:pt x="96" y="198"/>
                  <a:pt x="91" y="193"/>
                  <a:pt x="86" y="187"/>
                </a:cubicBezTo>
                <a:cubicBezTo>
                  <a:pt x="89" y="185"/>
                  <a:pt x="91" y="183"/>
                  <a:pt x="92" y="181"/>
                </a:cubicBezTo>
                <a:cubicBezTo>
                  <a:pt x="94" y="177"/>
                  <a:pt x="94" y="172"/>
                  <a:pt x="92" y="168"/>
                </a:cubicBezTo>
                <a:cubicBezTo>
                  <a:pt x="88" y="161"/>
                  <a:pt x="86" y="152"/>
                  <a:pt x="86" y="144"/>
                </a:cubicBezTo>
                <a:cubicBezTo>
                  <a:pt x="86" y="136"/>
                  <a:pt x="88" y="127"/>
                  <a:pt x="92" y="120"/>
                </a:cubicBezTo>
                <a:cubicBezTo>
                  <a:pt x="94" y="116"/>
                  <a:pt x="94" y="111"/>
                  <a:pt x="92" y="107"/>
                </a:cubicBezTo>
                <a:cubicBezTo>
                  <a:pt x="91" y="105"/>
                  <a:pt x="89" y="103"/>
                  <a:pt x="86" y="101"/>
                </a:cubicBezTo>
                <a:cubicBezTo>
                  <a:pt x="90" y="95"/>
                  <a:pt x="96" y="90"/>
                  <a:pt x="101" y="86"/>
                </a:cubicBezTo>
                <a:cubicBezTo>
                  <a:pt x="103" y="89"/>
                  <a:pt x="105" y="91"/>
                  <a:pt x="107" y="92"/>
                </a:cubicBezTo>
                <a:cubicBezTo>
                  <a:pt x="109" y="93"/>
                  <a:pt x="111" y="93"/>
                  <a:pt x="114" y="93"/>
                </a:cubicBezTo>
                <a:cubicBezTo>
                  <a:pt x="116" y="93"/>
                  <a:pt x="118" y="93"/>
                  <a:pt x="120" y="92"/>
                </a:cubicBezTo>
                <a:cubicBezTo>
                  <a:pt x="127" y="88"/>
                  <a:pt x="136" y="86"/>
                  <a:pt x="144" y="86"/>
                </a:cubicBezTo>
                <a:cubicBezTo>
                  <a:pt x="152" y="86"/>
                  <a:pt x="161" y="88"/>
                  <a:pt x="168" y="92"/>
                </a:cubicBezTo>
                <a:cubicBezTo>
                  <a:pt x="170" y="93"/>
                  <a:pt x="172" y="93"/>
                  <a:pt x="175" y="93"/>
                </a:cubicBezTo>
                <a:cubicBezTo>
                  <a:pt x="177" y="93"/>
                  <a:pt x="179" y="93"/>
                  <a:pt x="181" y="92"/>
                </a:cubicBezTo>
                <a:cubicBezTo>
                  <a:pt x="183" y="91"/>
                  <a:pt x="185" y="89"/>
                  <a:pt x="187" y="86"/>
                </a:cubicBezTo>
                <a:cubicBezTo>
                  <a:pt x="193" y="91"/>
                  <a:pt x="198" y="96"/>
                  <a:pt x="202" y="101"/>
                </a:cubicBezTo>
                <a:cubicBezTo>
                  <a:pt x="199" y="103"/>
                  <a:pt x="197" y="105"/>
                  <a:pt x="196" y="107"/>
                </a:cubicBezTo>
                <a:cubicBezTo>
                  <a:pt x="194" y="111"/>
                  <a:pt x="194" y="116"/>
                  <a:pt x="196" y="120"/>
                </a:cubicBezTo>
                <a:cubicBezTo>
                  <a:pt x="200" y="127"/>
                  <a:pt x="202" y="136"/>
                  <a:pt x="202" y="144"/>
                </a:cubicBezTo>
                <a:cubicBezTo>
                  <a:pt x="202" y="152"/>
                  <a:pt x="200" y="161"/>
                  <a:pt x="196" y="168"/>
                </a:cubicBezTo>
                <a:cubicBezTo>
                  <a:pt x="194" y="172"/>
                  <a:pt x="194" y="177"/>
                  <a:pt x="196" y="181"/>
                </a:cubicBezTo>
                <a:cubicBezTo>
                  <a:pt x="197" y="183"/>
                  <a:pt x="199" y="185"/>
                  <a:pt x="202" y="187"/>
                </a:cubicBezTo>
                <a:cubicBezTo>
                  <a:pt x="198" y="193"/>
                  <a:pt x="193" y="198"/>
                  <a:pt x="187" y="202"/>
                </a:cubicBezTo>
                <a:cubicBezTo>
                  <a:pt x="185" y="199"/>
                  <a:pt x="183" y="197"/>
                  <a:pt x="181" y="196"/>
                </a:cubicBezTo>
                <a:close/>
                <a:moveTo>
                  <a:pt x="14" y="144"/>
                </a:moveTo>
                <a:cubicBezTo>
                  <a:pt x="14" y="128"/>
                  <a:pt x="17" y="113"/>
                  <a:pt x="22" y="100"/>
                </a:cubicBezTo>
                <a:cubicBezTo>
                  <a:pt x="79" y="114"/>
                  <a:pt x="79" y="114"/>
                  <a:pt x="79" y="114"/>
                </a:cubicBezTo>
                <a:cubicBezTo>
                  <a:pt x="75" y="123"/>
                  <a:pt x="72" y="133"/>
                  <a:pt x="72" y="144"/>
                </a:cubicBezTo>
                <a:cubicBezTo>
                  <a:pt x="72" y="155"/>
                  <a:pt x="75" y="165"/>
                  <a:pt x="79" y="175"/>
                </a:cubicBezTo>
                <a:cubicBezTo>
                  <a:pt x="22" y="189"/>
                  <a:pt x="22" y="189"/>
                  <a:pt x="22" y="189"/>
                </a:cubicBezTo>
                <a:cubicBezTo>
                  <a:pt x="17" y="175"/>
                  <a:pt x="14" y="160"/>
                  <a:pt x="14" y="144"/>
                </a:cubicBezTo>
                <a:close/>
                <a:moveTo>
                  <a:pt x="144" y="14"/>
                </a:moveTo>
                <a:cubicBezTo>
                  <a:pt x="160" y="14"/>
                  <a:pt x="175" y="17"/>
                  <a:pt x="189" y="22"/>
                </a:cubicBezTo>
                <a:cubicBezTo>
                  <a:pt x="175" y="79"/>
                  <a:pt x="175" y="79"/>
                  <a:pt x="175" y="79"/>
                </a:cubicBezTo>
                <a:cubicBezTo>
                  <a:pt x="165" y="75"/>
                  <a:pt x="155" y="72"/>
                  <a:pt x="144" y="72"/>
                </a:cubicBezTo>
                <a:cubicBezTo>
                  <a:pt x="133" y="72"/>
                  <a:pt x="123" y="75"/>
                  <a:pt x="114" y="79"/>
                </a:cubicBezTo>
                <a:cubicBezTo>
                  <a:pt x="100" y="22"/>
                  <a:pt x="100" y="22"/>
                  <a:pt x="100" y="22"/>
                </a:cubicBezTo>
                <a:cubicBezTo>
                  <a:pt x="113" y="17"/>
                  <a:pt x="128" y="14"/>
                  <a:pt x="144" y="1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70"/>
          <p:cNvSpPr>
            <a:spLocks/>
          </p:cNvSpPr>
          <p:nvPr/>
        </p:nvSpPr>
        <p:spPr bwMode="auto">
          <a:xfrm>
            <a:off x="7282498" y="4256087"/>
            <a:ext cx="336550" cy="334963"/>
          </a:xfrm>
          <a:custGeom>
            <a:avLst/>
            <a:gdLst>
              <a:gd name="T0" fmla="*/ 268 w 290"/>
              <a:gd name="T1" fmla="*/ 181 h 290"/>
              <a:gd name="T2" fmla="*/ 217 w 290"/>
              <a:gd name="T3" fmla="*/ 186 h 290"/>
              <a:gd name="T4" fmla="*/ 159 w 290"/>
              <a:gd name="T5" fmla="*/ 127 h 290"/>
              <a:gd name="T6" fmla="*/ 287 w 290"/>
              <a:gd name="T7" fmla="*/ 50 h 290"/>
              <a:gd name="T8" fmla="*/ 265 w 290"/>
              <a:gd name="T9" fmla="*/ 28 h 290"/>
              <a:gd name="T10" fmla="*/ 101 w 290"/>
              <a:gd name="T11" fmla="*/ 70 h 290"/>
              <a:gd name="T12" fmla="*/ 41 w 290"/>
              <a:gd name="T13" fmla="*/ 9 h 290"/>
              <a:gd name="T14" fmla="*/ 9 w 290"/>
              <a:gd name="T15" fmla="*/ 9 h 290"/>
              <a:gd name="T16" fmla="*/ 9 w 290"/>
              <a:gd name="T17" fmla="*/ 41 h 290"/>
              <a:gd name="T18" fmla="*/ 70 w 290"/>
              <a:gd name="T19" fmla="*/ 101 h 290"/>
              <a:gd name="T20" fmla="*/ 28 w 290"/>
              <a:gd name="T21" fmla="*/ 265 h 290"/>
              <a:gd name="T22" fmla="*/ 50 w 290"/>
              <a:gd name="T23" fmla="*/ 287 h 290"/>
              <a:gd name="T24" fmla="*/ 127 w 290"/>
              <a:gd name="T25" fmla="*/ 159 h 290"/>
              <a:gd name="T26" fmla="*/ 185 w 290"/>
              <a:gd name="T27" fmla="*/ 217 h 290"/>
              <a:gd name="T28" fmla="*/ 181 w 290"/>
              <a:gd name="T29" fmla="*/ 269 h 290"/>
              <a:gd name="T30" fmla="*/ 203 w 290"/>
              <a:gd name="T31" fmla="*/ 290 h 290"/>
              <a:gd name="T32" fmla="*/ 234 w 290"/>
              <a:gd name="T33" fmla="*/ 234 h 290"/>
              <a:gd name="T34" fmla="*/ 290 w 290"/>
              <a:gd name="T35" fmla="*/ 203 h 290"/>
              <a:gd name="T36" fmla="*/ 268 w 290"/>
              <a:gd name="T37" fmla="*/ 181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0" h="290">
                <a:moveTo>
                  <a:pt x="268" y="181"/>
                </a:moveTo>
                <a:cubicBezTo>
                  <a:pt x="217" y="186"/>
                  <a:pt x="217" y="186"/>
                  <a:pt x="217" y="186"/>
                </a:cubicBezTo>
                <a:cubicBezTo>
                  <a:pt x="159" y="127"/>
                  <a:pt x="159" y="127"/>
                  <a:pt x="159" y="127"/>
                </a:cubicBezTo>
                <a:cubicBezTo>
                  <a:pt x="287" y="50"/>
                  <a:pt x="287" y="50"/>
                  <a:pt x="287" y="50"/>
                </a:cubicBezTo>
                <a:cubicBezTo>
                  <a:pt x="265" y="28"/>
                  <a:pt x="265" y="28"/>
                  <a:pt x="265" y="28"/>
                </a:cubicBezTo>
                <a:cubicBezTo>
                  <a:pt x="101" y="70"/>
                  <a:pt x="101" y="70"/>
                  <a:pt x="101" y="70"/>
                </a:cubicBezTo>
                <a:cubicBezTo>
                  <a:pt x="41" y="9"/>
                  <a:pt x="41" y="9"/>
                  <a:pt x="41" y="9"/>
                </a:cubicBezTo>
                <a:cubicBezTo>
                  <a:pt x="32" y="0"/>
                  <a:pt x="18" y="0"/>
                  <a:pt x="9" y="9"/>
                </a:cubicBezTo>
                <a:cubicBezTo>
                  <a:pt x="0" y="18"/>
                  <a:pt x="0" y="32"/>
                  <a:pt x="9" y="41"/>
                </a:cubicBezTo>
                <a:cubicBezTo>
                  <a:pt x="70" y="101"/>
                  <a:pt x="70" y="101"/>
                  <a:pt x="70" y="101"/>
                </a:cubicBezTo>
                <a:cubicBezTo>
                  <a:pt x="28" y="265"/>
                  <a:pt x="28" y="265"/>
                  <a:pt x="28" y="265"/>
                </a:cubicBezTo>
                <a:cubicBezTo>
                  <a:pt x="50" y="287"/>
                  <a:pt x="50" y="287"/>
                  <a:pt x="50" y="287"/>
                </a:cubicBezTo>
                <a:cubicBezTo>
                  <a:pt x="127" y="159"/>
                  <a:pt x="127" y="159"/>
                  <a:pt x="127" y="159"/>
                </a:cubicBezTo>
                <a:cubicBezTo>
                  <a:pt x="185" y="217"/>
                  <a:pt x="185" y="217"/>
                  <a:pt x="185" y="217"/>
                </a:cubicBezTo>
                <a:cubicBezTo>
                  <a:pt x="181" y="269"/>
                  <a:pt x="181" y="269"/>
                  <a:pt x="181" y="269"/>
                </a:cubicBezTo>
                <a:cubicBezTo>
                  <a:pt x="203" y="290"/>
                  <a:pt x="203" y="290"/>
                  <a:pt x="203" y="290"/>
                </a:cubicBezTo>
                <a:cubicBezTo>
                  <a:pt x="234" y="234"/>
                  <a:pt x="234" y="234"/>
                  <a:pt x="234" y="234"/>
                </a:cubicBezTo>
                <a:cubicBezTo>
                  <a:pt x="290" y="203"/>
                  <a:pt x="290" y="203"/>
                  <a:pt x="290" y="203"/>
                </a:cubicBezTo>
                <a:lnTo>
                  <a:pt x="268" y="18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591"/>
          <p:cNvSpPr>
            <a:spLocks noEditPoints="1"/>
          </p:cNvSpPr>
          <p:nvPr/>
        </p:nvSpPr>
        <p:spPr bwMode="auto">
          <a:xfrm>
            <a:off x="6034723" y="2255837"/>
            <a:ext cx="163513" cy="333375"/>
          </a:xfrm>
          <a:custGeom>
            <a:avLst/>
            <a:gdLst>
              <a:gd name="T0" fmla="*/ 119 w 141"/>
              <a:gd name="T1" fmla="*/ 166 h 288"/>
              <a:gd name="T2" fmla="*/ 119 w 141"/>
              <a:gd name="T3" fmla="*/ 49 h 288"/>
              <a:gd name="T4" fmla="*/ 70 w 141"/>
              <a:gd name="T5" fmla="*/ 0 h 288"/>
              <a:gd name="T6" fmla="*/ 22 w 141"/>
              <a:gd name="T7" fmla="*/ 49 h 288"/>
              <a:gd name="T8" fmla="*/ 22 w 141"/>
              <a:gd name="T9" fmla="*/ 166 h 288"/>
              <a:gd name="T10" fmla="*/ 0 w 141"/>
              <a:gd name="T11" fmla="*/ 217 h 288"/>
              <a:gd name="T12" fmla="*/ 70 w 141"/>
              <a:gd name="T13" fmla="*/ 288 h 288"/>
              <a:gd name="T14" fmla="*/ 141 w 141"/>
              <a:gd name="T15" fmla="*/ 217 h 288"/>
              <a:gd name="T16" fmla="*/ 119 w 141"/>
              <a:gd name="T17" fmla="*/ 166 h 288"/>
              <a:gd name="T18" fmla="*/ 70 w 141"/>
              <a:gd name="T19" fmla="*/ 273 h 288"/>
              <a:gd name="T20" fmla="*/ 15 w 141"/>
              <a:gd name="T21" fmla="*/ 217 h 288"/>
              <a:gd name="T22" fmla="*/ 37 w 141"/>
              <a:gd name="T23" fmla="*/ 174 h 288"/>
              <a:gd name="T24" fmla="*/ 37 w 141"/>
              <a:gd name="T25" fmla="*/ 49 h 288"/>
              <a:gd name="T26" fmla="*/ 70 w 141"/>
              <a:gd name="T27" fmla="*/ 15 h 288"/>
              <a:gd name="T28" fmla="*/ 70 w 141"/>
              <a:gd name="T29" fmla="*/ 15 h 288"/>
              <a:gd name="T30" fmla="*/ 70 w 141"/>
              <a:gd name="T31" fmla="*/ 15 h 288"/>
              <a:gd name="T32" fmla="*/ 104 w 141"/>
              <a:gd name="T33" fmla="*/ 49 h 288"/>
              <a:gd name="T34" fmla="*/ 104 w 141"/>
              <a:gd name="T35" fmla="*/ 174 h 288"/>
              <a:gd name="T36" fmla="*/ 126 w 141"/>
              <a:gd name="T37" fmla="*/ 217 h 288"/>
              <a:gd name="T38" fmla="*/ 70 w 141"/>
              <a:gd name="T39" fmla="*/ 27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1" h="288">
                <a:moveTo>
                  <a:pt x="119" y="166"/>
                </a:moveTo>
                <a:cubicBezTo>
                  <a:pt x="119" y="49"/>
                  <a:pt x="119" y="49"/>
                  <a:pt x="119" y="49"/>
                </a:cubicBezTo>
                <a:cubicBezTo>
                  <a:pt x="119" y="22"/>
                  <a:pt x="97" y="0"/>
                  <a:pt x="70" y="0"/>
                </a:cubicBezTo>
                <a:cubicBezTo>
                  <a:pt x="44" y="0"/>
                  <a:pt x="22" y="22"/>
                  <a:pt x="22" y="49"/>
                </a:cubicBezTo>
                <a:cubicBezTo>
                  <a:pt x="22" y="166"/>
                  <a:pt x="22" y="166"/>
                  <a:pt x="22" y="166"/>
                </a:cubicBezTo>
                <a:cubicBezTo>
                  <a:pt x="8" y="180"/>
                  <a:pt x="0" y="198"/>
                  <a:pt x="0" y="217"/>
                </a:cubicBezTo>
                <a:cubicBezTo>
                  <a:pt x="0" y="256"/>
                  <a:pt x="32" y="288"/>
                  <a:pt x="70" y="288"/>
                </a:cubicBezTo>
                <a:cubicBezTo>
                  <a:pt x="109" y="288"/>
                  <a:pt x="141" y="256"/>
                  <a:pt x="141" y="217"/>
                </a:cubicBezTo>
                <a:cubicBezTo>
                  <a:pt x="141" y="198"/>
                  <a:pt x="133" y="180"/>
                  <a:pt x="119" y="166"/>
                </a:cubicBezTo>
                <a:close/>
                <a:moveTo>
                  <a:pt x="70" y="273"/>
                </a:moveTo>
                <a:cubicBezTo>
                  <a:pt x="40" y="273"/>
                  <a:pt x="15" y="248"/>
                  <a:pt x="15" y="217"/>
                </a:cubicBezTo>
                <a:cubicBezTo>
                  <a:pt x="15" y="200"/>
                  <a:pt x="23" y="184"/>
                  <a:pt x="37" y="174"/>
                </a:cubicBezTo>
                <a:cubicBezTo>
                  <a:pt x="37" y="49"/>
                  <a:pt x="37" y="49"/>
                  <a:pt x="37" y="49"/>
                </a:cubicBezTo>
                <a:cubicBezTo>
                  <a:pt x="37" y="30"/>
                  <a:pt x="52" y="15"/>
                  <a:pt x="70" y="15"/>
                </a:cubicBezTo>
                <a:cubicBezTo>
                  <a:pt x="70" y="15"/>
                  <a:pt x="70" y="15"/>
                  <a:pt x="70" y="15"/>
                </a:cubicBezTo>
                <a:cubicBezTo>
                  <a:pt x="70" y="15"/>
                  <a:pt x="70" y="15"/>
                  <a:pt x="70" y="15"/>
                </a:cubicBezTo>
                <a:cubicBezTo>
                  <a:pt x="89" y="15"/>
                  <a:pt x="104" y="30"/>
                  <a:pt x="104" y="49"/>
                </a:cubicBezTo>
                <a:cubicBezTo>
                  <a:pt x="104" y="174"/>
                  <a:pt x="104" y="174"/>
                  <a:pt x="104" y="174"/>
                </a:cubicBezTo>
                <a:cubicBezTo>
                  <a:pt x="117" y="184"/>
                  <a:pt x="126" y="200"/>
                  <a:pt x="126" y="217"/>
                </a:cubicBezTo>
                <a:cubicBezTo>
                  <a:pt x="126" y="248"/>
                  <a:pt x="101" y="273"/>
                  <a:pt x="70" y="27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592"/>
          <p:cNvSpPr>
            <a:spLocks/>
          </p:cNvSpPr>
          <p:nvPr/>
        </p:nvSpPr>
        <p:spPr bwMode="auto">
          <a:xfrm>
            <a:off x="6075998" y="2357437"/>
            <a:ext cx="80963" cy="192088"/>
          </a:xfrm>
          <a:custGeom>
            <a:avLst/>
            <a:gdLst>
              <a:gd name="T0" fmla="*/ 35 w 71"/>
              <a:gd name="T1" fmla="*/ 0 h 165"/>
              <a:gd name="T2" fmla="*/ 22 w 71"/>
              <a:gd name="T3" fmla="*/ 13 h 165"/>
              <a:gd name="T4" fmla="*/ 22 w 71"/>
              <a:gd name="T5" fmla="*/ 96 h 165"/>
              <a:gd name="T6" fmla="*/ 18 w 71"/>
              <a:gd name="T7" fmla="*/ 98 h 165"/>
              <a:gd name="T8" fmla="*/ 0 w 71"/>
              <a:gd name="T9" fmla="*/ 129 h 165"/>
              <a:gd name="T10" fmla="*/ 35 w 71"/>
              <a:gd name="T11" fmla="*/ 165 h 165"/>
              <a:gd name="T12" fmla="*/ 71 w 71"/>
              <a:gd name="T13" fmla="*/ 129 h 165"/>
              <a:gd name="T14" fmla="*/ 53 w 71"/>
              <a:gd name="T15" fmla="*/ 98 h 165"/>
              <a:gd name="T16" fmla="*/ 49 w 71"/>
              <a:gd name="T17" fmla="*/ 96 h 165"/>
              <a:gd name="T18" fmla="*/ 49 w 71"/>
              <a:gd name="T19" fmla="*/ 13 h 165"/>
              <a:gd name="T20" fmla="*/ 35 w 71"/>
              <a:gd name="T21"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165">
                <a:moveTo>
                  <a:pt x="35" y="0"/>
                </a:moveTo>
                <a:cubicBezTo>
                  <a:pt x="28" y="0"/>
                  <a:pt x="22" y="6"/>
                  <a:pt x="22" y="13"/>
                </a:cubicBezTo>
                <a:cubicBezTo>
                  <a:pt x="22" y="96"/>
                  <a:pt x="22" y="96"/>
                  <a:pt x="22" y="96"/>
                </a:cubicBezTo>
                <a:cubicBezTo>
                  <a:pt x="18" y="98"/>
                  <a:pt x="18" y="98"/>
                  <a:pt x="18" y="98"/>
                </a:cubicBezTo>
                <a:cubicBezTo>
                  <a:pt x="7" y="104"/>
                  <a:pt x="0" y="116"/>
                  <a:pt x="0" y="129"/>
                </a:cubicBezTo>
                <a:cubicBezTo>
                  <a:pt x="0" y="149"/>
                  <a:pt x="16" y="165"/>
                  <a:pt x="35" y="165"/>
                </a:cubicBezTo>
                <a:cubicBezTo>
                  <a:pt x="55" y="165"/>
                  <a:pt x="71" y="149"/>
                  <a:pt x="71" y="129"/>
                </a:cubicBezTo>
                <a:cubicBezTo>
                  <a:pt x="71" y="116"/>
                  <a:pt x="64" y="104"/>
                  <a:pt x="53" y="98"/>
                </a:cubicBezTo>
                <a:cubicBezTo>
                  <a:pt x="49" y="96"/>
                  <a:pt x="49" y="96"/>
                  <a:pt x="49" y="96"/>
                </a:cubicBezTo>
                <a:cubicBezTo>
                  <a:pt x="49" y="13"/>
                  <a:pt x="49" y="13"/>
                  <a:pt x="49" y="13"/>
                </a:cubicBezTo>
                <a:cubicBezTo>
                  <a:pt x="49" y="6"/>
                  <a:pt x="43" y="0"/>
                  <a:pt x="35"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594"/>
          <p:cNvSpPr>
            <a:spLocks noEditPoints="1"/>
          </p:cNvSpPr>
          <p:nvPr/>
        </p:nvSpPr>
        <p:spPr bwMode="auto">
          <a:xfrm>
            <a:off x="8004811" y="4329112"/>
            <a:ext cx="231775" cy="195263"/>
          </a:xfrm>
          <a:custGeom>
            <a:avLst/>
            <a:gdLst>
              <a:gd name="T0" fmla="*/ 100 w 200"/>
              <a:gd name="T1" fmla="*/ 0 h 168"/>
              <a:gd name="T2" fmla="*/ 0 w 200"/>
              <a:gd name="T3" fmla="*/ 28 h 168"/>
              <a:gd name="T4" fmla="*/ 0 w 200"/>
              <a:gd name="T5" fmla="*/ 141 h 168"/>
              <a:gd name="T6" fmla="*/ 100 w 200"/>
              <a:gd name="T7" fmla="*/ 168 h 168"/>
              <a:gd name="T8" fmla="*/ 200 w 200"/>
              <a:gd name="T9" fmla="*/ 140 h 168"/>
              <a:gd name="T10" fmla="*/ 200 w 200"/>
              <a:gd name="T11" fmla="*/ 29 h 168"/>
              <a:gd name="T12" fmla="*/ 100 w 200"/>
              <a:gd name="T13" fmla="*/ 0 h 168"/>
              <a:gd name="T14" fmla="*/ 162 w 200"/>
              <a:gd name="T15" fmla="*/ 82 h 168"/>
              <a:gd name="T16" fmla="*/ 146 w 200"/>
              <a:gd name="T17" fmla="*/ 82 h 168"/>
              <a:gd name="T18" fmla="*/ 146 w 200"/>
              <a:gd name="T19" fmla="*/ 60 h 168"/>
              <a:gd name="T20" fmla="*/ 126 w 200"/>
              <a:gd name="T21" fmla="*/ 60 h 168"/>
              <a:gd name="T22" fmla="*/ 126 w 200"/>
              <a:gd name="T23" fmla="*/ 82 h 168"/>
              <a:gd name="T24" fmla="*/ 110 w 200"/>
              <a:gd name="T25" fmla="*/ 82 h 168"/>
              <a:gd name="T26" fmla="*/ 110 w 200"/>
              <a:gd name="T27" fmla="*/ 60 h 168"/>
              <a:gd name="T28" fmla="*/ 90 w 200"/>
              <a:gd name="T29" fmla="*/ 60 h 168"/>
              <a:gd name="T30" fmla="*/ 90 w 200"/>
              <a:gd name="T31" fmla="*/ 82 h 168"/>
              <a:gd name="T32" fmla="*/ 74 w 200"/>
              <a:gd name="T33" fmla="*/ 82 h 168"/>
              <a:gd name="T34" fmla="*/ 74 w 200"/>
              <a:gd name="T35" fmla="*/ 60 h 168"/>
              <a:gd name="T36" fmla="*/ 54 w 200"/>
              <a:gd name="T37" fmla="*/ 60 h 168"/>
              <a:gd name="T38" fmla="*/ 54 w 200"/>
              <a:gd name="T39" fmla="*/ 82 h 168"/>
              <a:gd name="T40" fmla="*/ 38 w 200"/>
              <a:gd name="T41" fmla="*/ 82 h 168"/>
              <a:gd name="T42" fmla="*/ 38 w 200"/>
              <a:gd name="T43" fmla="*/ 60 h 168"/>
              <a:gd name="T44" fmla="*/ 19 w 200"/>
              <a:gd name="T45" fmla="*/ 60 h 168"/>
              <a:gd name="T46" fmla="*/ 19 w 200"/>
              <a:gd name="T47" fmla="*/ 44 h 168"/>
              <a:gd name="T48" fmla="*/ 38 w 200"/>
              <a:gd name="T49" fmla="*/ 44 h 168"/>
              <a:gd name="T50" fmla="*/ 38 w 200"/>
              <a:gd name="T51" fmla="*/ 23 h 168"/>
              <a:gd name="T52" fmla="*/ 54 w 200"/>
              <a:gd name="T53" fmla="*/ 23 h 168"/>
              <a:gd name="T54" fmla="*/ 54 w 200"/>
              <a:gd name="T55" fmla="*/ 44 h 168"/>
              <a:gd name="T56" fmla="*/ 74 w 200"/>
              <a:gd name="T57" fmla="*/ 44 h 168"/>
              <a:gd name="T58" fmla="*/ 74 w 200"/>
              <a:gd name="T59" fmla="*/ 23 h 168"/>
              <a:gd name="T60" fmla="*/ 90 w 200"/>
              <a:gd name="T61" fmla="*/ 23 h 168"/>
              <a:gd name="T62" fmla="*/ 90 w 200"/>
              <a:gd name="T63" fmla="*/ 44 h 168"/>
              <a:gd name="T64" fmla="*/ 110 w 200"/>
              <a:gd name="T65" fmla="*/ 44 h 168"/>
              <a:gd name="T66" fmla="*/ 110 w 200"/>
              <a:gd name="T67" fmla="*/ 23 h 168"/>
              <a:gd name="T68" fmla="*/ 126 w 200"/>
              <a:gd name="T69" fmla="*/ 23 h 168"/>
              <a:gd name="T70" fmla="*/ 126 w 200"/>
              <a:gd name="T71" fmla="*/ 44 h 168"/>
              <a:gd name="T72" fmla="*/ 146 w 200"/>
              <a:gd name="T73" fmla="*/ 44 h 168"/>
              <a:gd name="T74" fmla="*/ 146 w 200"/>
              <a:gd name="T75" fmla="*/ 23 h 168"/>
              <a:gd name="T76" fmla="*/ 162 w 200"/>
              <a:gd name="T77" fmla="*/ 23 h 168"/>
              <a:gd name="T78" fmla="*/ 162 w 200"/>
              <a:gd name="T79" fmla="*/ 44 h 168"/>
              <a:gd name="T80" fmla="*/ 182 w 200"/>
              <a:gd name="T81" fmla="*/ 44 h 168"/>
              <a:gd name="T82" fmla="*/ 182 w 200"/>
              <a:gd name="T83" fmla="*/ 60 h 168"/>
              <a:gd name="T84" fmla="*/ 162 w 200"/>
              <a:gd name="T85" fmla="*/ 60 h 168"/>
              <a:gd name="T86" fmla="*/ 162 w 200"/>
              <a:gd name="T87" fmla="*/ 8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0" h="168">
                <a:moveTo>
                  <a:pt x="100" y="0"/>
                </a:moveTo>
                <a:cubicBezTo>
                  <a:pt x="61" y="0"/>
                  <a:pt x="26" y="12"/>
                  <a:pt x="0" y="28"/>
                </a:cubicBezTo>
                <a:cubicBezTo>
                  <a:pt x="0" y="141"/>
                  <a:pt x="0" y="141"/>
                  <a:pt x="0" y="141"/>
                </a:cubicBezTo>
                <a:cubicBezTo>
                  <a:pt x="26" y="157"/>
                  <a:pt x="61" y="168"/>
                  <a:pt x="100" y="168"/>
                </a:cubicBezTo>
                <a:cubicBezTo>
                  <a:pt x="139" y="168"/>
                  <a:pt x="174" y="156"/>
                  <a:pt x="200" y="140"/>
                </a:cubicBezTo>
                <a:cubicBezTo>
                  <a:pt x="200" y="29"/>
                  <a:pt x="200" y="29"/>
                  <a:pt x="200" y="29"/>
                </a:cubicBezTo>
                <a:cubicBezTo>
                  <a:pt x="174" y="12"/>
                  <a:pt x="139" y="0"/>
                  <a:pt x="100" y="0"/>
                </a:cubicBezTo>
                <a:close/>
                <a:moveTo>
                  <a:pt x="162" y="82"/>
                </a:moveTo>
                <a:cubicBezTo>
                  <a:pt x="146" y="82"/>
                  <a:pt x="146" y="82"/>
                  <a:pt x="146" y="82"/>
                </a:cubicBezTo>
                <a:cubicBezTo>
                  <a:pt x="146" y="60"/>
                  <a:pt x="146" y="60"/>
                  <a:pt x="146" y="60"/>
                </a:cubicBezTo>
                <a:cubicBezTo>
                  <a:pt x="126" y="60"/>
                  <a:pt x="126" y="60"/>
                  <a:pt x="126" y="60"/>
                </a:cubicBezTo>
                <a:cubicBezTo>
                  <a:pt x="126" y="82"/>
                  <a:pt x="126" y="82"/>
                  <a:pt x="126" y="82"/>
                </a:cubicBezTo>
                <a:cubicBezTo>
                  <a:pt x="110" y="82"/>
                  <a:pt x="110" y="82"/>
                  <a:pt x="110" y="82"/>
                </a:cubicBezTo>
                <a:cubicBezTo>
                  <a:pt x="110" y="60"/>
                  <a:pt x="110" y="60"/>
                  <a:pt x="110" y="60"/>
                </a:cubicBezTo>
                <a:cubicBezTo>
                  <a:pt x="90" y="60"/>
                  <a:pt x="90" y="60"/>
                  <a:pt x="90" y="60"/>
                </a:cubicBezTo>
                <a:cubicBezTo>
                  <a:pt x="90" y="82"/>
                  <a:pt x="90" y="82"/>
                  <a:pt x="90" y="82"/>
                </a:cubicBezTo>
                <a:cubicBezTo>
                  <a:pt x="74" y="82"/>
                  <a:pt x="74" y="82"/>
                  <a:pt x="74" y="82"/>
                </a:cubicBezTo>
                <a:cubicBezTo>
                  <a:pt x="74" y="60"/>
                  <a:pt x="74" y="60"/>
                  <a:pt x="74" y="60"/>
                </a:cubicBezTo>
                <a:cubicBezTo>
                  <a:pt x="54" y="60"/>
                  <a:pt x="54" y="60"/>
                  <a:pt x="54" y="60"/>
                </a:cubicBezTo>
                <a:cubicBezTo>
                  <a:pt x="54" y="82"/>
                  <a:pt x="54" y="82"/>
                  <a:pt x="54" y="82"/>
                </a:cubicBezTo>
                <a:cubicBezTo>
                  <a:pt x="38" y="82"/>
                  <a:pt x="38" y="82"/>
                  <a:pt x="38" y="82"/>
                </a:cubicBezTo>
                <a:cubicBezTo>
                  <a:pt x="38" y="60"/>
                  <a:pt x="38" y="60"/>
                  <a:pt x="38" y="60"/>
                </a:cubicBezTo>
                <a:cubicBezTo>
                  <a:pt x="19" y="60"/>
                  <a:pt x="19" y="60"/>
                  <a:pt x="19" y="60"/>
                </a:cubicBezTo>
                <a:cubicBezTo>
                  <a:pt x="19" y="44"/>
                  <a:pt x="19" y="44"/>
                  <a:pt x="19" y="44"/>
                </a:cubicBezTo>
                <a:cubicBezTo>
                  <a:pt x="38" y="44"/>
                  <a:pt x="38" y="44"/>
                  <a:pt x="38" y="44"/>
                </a:cubicBezTo>
                <a:cubicBezTo>
                  <a:pt x="38" y="23"/>
                  <a:pt x="38" y="23"/>
                  <a:pt x="38" y="23"/>
                </a:cubicBezTo>
                <a:cubicBezTo>
                  <a:pt x="54" y="23"/>
                  <a:pt x="54" y="23"/>
                  <a:pt x="54" y="23"/>
                </a:cubicBezTo>
                <a:cubicBezTo>
                  <a:pt x="54" y="44"/>
                  <a:pt x="54" y="44"/>
                  <a:pt x="54" y="44"/>
                </a:cubicBezTo>
                <a:cubicBezTo>
                  <a:pt x="74" y="44"/>
                  <a:pt x="74" y="44"/>
                  <a:pt x="74" y="44"/>
                </a:cubicBezTo>
                <a:cubicBezTo>
                  <a:pt x="74" y="23"/>
                  <a:pt x="74" y="23"/>
                  <a:pt x="74" y="23"/>
                </a:cubicBezTo>
                <a:cubicBezTo>
                  <a:pt x="90" y="23"/>
                  <a:pt x="90" y="23"/>
                  <a:pt x="90" y="23"/>
                </a:cubicBezTo>
                <a:cubicBezTo>
                  <a:pt x="90" y="44"/>
                  <a:pt x="90" y="44"/>
                  <a:pt x="90" y="44"/>
                </a:cubicBezTo>
                <a:cubicBezTo>
                  <a:pt x="110" y="44"/>
                  <a:pt x="110" y="44"/>
                  <a:pt x="110" y="44"/>
                </a:cubicBezTo>
                <a:cubicBezTo>
                  <a:pt x="110" y="23"/>
                  <a:pt x="110" y="23"/>
                  <a:pt x="110" y="23"/>
                </a:cubicBezTo>
                <a:cubicBezTo>
                  <a:pt x="126" y="23"/>
                  <a:pt x="126" y="23"/>
                  <a:pt x="126" y="23"/>
                </a:cubicBezTo>
                <a:cubicBezTo>
                  <a:pt x="126" y="44"/>
                  <a:pt x="126" y="44"/>
                  <a:pt x="126" y="44"/>
                </a:cubicBezTo>
                <a:cubicBezTo>
                  <a:pt x="146" y="44"/>
                  <a:pt x="146" y="44"/>
                  <a:pt x="146" y="44"/>
                </a:cubicBezTo>
                <a:cubicBezTo>
                  <a:pt x="146" y="23"/>
                  <a:pt x="146" y="23"/>
                  <a:pt x="146" y="23"/>
                </a:cubicBezTo>
                <a:cubicBezTo>
                  <a:pt x="162" y="23"/>
                  <a:pt x="162" y="23"/>
                  <a:pt x="162" y="23"/>
                </a:cubicBezTo>
                <a:cubicBezTo>
                  <a:pt x="162" y="44"/>
                  <a:pt x="162" y="44"/>
                  <a:pt x="162" y="44"/>
                </a:cubicBezTo>
                <a:cubicBezTo>
                  <a:pt x="182" y="44"/>
                  <a:pt x="182" y="44"/>
                  <a:pt x="182" y="44"/>
                </a:cubicBezTo>
                <a:cubicBezTo>
                  <a:pt x="182" y="60"/>
                  <a:pt x="182" y="60"/>
                  <a:pt x="182" y="60"/>
                </a:cubicBezTo>
                <a:cubicBezTo>
                  <a:pt x="162" y="60"/>
                  <a:pt x="162" y="60"/>
                  <a:pt x="162" y="60"/>
                </a:cubicBezTo>
                <a:lnTo>
                  <a:pt x="162" y="8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595"/>
          <p:cNvSpPr>
            <a:spLocks/>
          </p:cNvSpPr>
          <p:nvPr/>
        </p:nvSpPr>
        <p:spPr bwMode="auto">
          <a:xfrm>
            <a:off x="8255636" y="4376737"/>
            <a:ext cx="31750" cy="103188"/>
          </a:xfrm>
          <a:custGeom>
            <a:avLst/>
            <a:gdLst>
              <a:gd name="T0" fmla="*/ 28 w 28"/>
              <a:gd name="T1" fmla="*/ 44 h 89"/>
              <a:gd name="T2" fmla="*/ 0 w 28"/>
              <a:gd name="T3" fmla="*/ 0 h 89"/>
              <a:gd name="T4" fmla="*/ 0 w 28"/>
              <a:gd name="T5" fmla="*/ 89 h 89"/>
              <a:gd name="T6" fmla="*/ 28 w 28"/>
              <a:gd name="T7" fmla="*/ 44 h 89"/>
            </a:gdLst>
            <a:ahLst/>
            <a:cxnLst>
              <a:cxn ang="0">
                <a:pos x="T0" y="T1"/>
              </a:cxn>
              <a:cxn ang="0">
                <a:pos x="T2" y="T3"/>
              </a:cxn>
              <a:cxn ang="0">
                <a:pos x="T4" y="T5"/>
              </a:cxn>
              <a:cxn ang="0">
                <a:pos x="T6" y="T7"/>
              </a:cxn>
            </a:cxnLst>
            <a:rect l="0" t="0" r="r" b="b"/>
            <a:pathLst>
              <a:path w="28" h="89">
                <a:moveTo>
                  <a:pt x="28" y="44"/>
                </a:moveTo>
                <a:cubicBezTo>
                  <a:pt x="28" y="31"/>
                  <a:pt x="18" y="15"/>
                  <a:pt x="0" y="0"/>
                </a:cubicBezTo>
                <a:cubicBezTo>
                  <a:pt x="0" y="89"/>
                  <a:pt x="0" y="89"/>
                  <a:pt x="0" y="89"/>
                </a:cubicBezTo>
                <a:cubicBezTo>
                  <a:pt x="18" y="74"/>
                  <a:pt x="28" y="58"/>
                  <a:pt x="28" y="4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596"/>
          <p:cNvSpPr>
            <a:spLocks/>
          </p:cNvSpPr>
          <p:nvPr/>
        </p:nvSpPr>
        <p:spPr bwMode="auto">
          <a:xfrm>
            <a:off x="7952423" y="4375150"/>
            <a:ext cx="33338" cy="104775"/>
          </a:xfrm>
          <a:custGeom>
            <a:avLst/>
            <a:gdLst>
              <a:gd name="T0" fmla="*/ 0 w 29"/>
              <a:gd name="T1" fmla="*/ 45 h 91"/>
              <a:gd name="T2" fmla="*/ 29 w 29"/>
              <a:gd name="T3" fmla="*/ 91 h 91"/>
              <a:gd name="T4" fmla="*/ 29 w 29"/>
              <a:gd name="T5" fmla="*/ 0 h 91"/>
              <a:gd name="T6" fmla="*/ 0 w 29"/>
              <a:gd name="T7" fmla="*/ 45 h 91"/>
            </a:gdLst>
            <a:ahLst/>
            <a:cxnLst>
              <a:cxn ang="0">
                <a:pos x="T0" y="T1"/>
              </a:cxn>
              <a:cxn ang="0">
                <a:pos x="T2" y="T3"/>
              </a:cxn>
              <a:cxn ang="0">
                <a:pos x="T4" y="T5"/>
              </a:cxn>
              <a:cxn ang="0">
                <a:pos x="T6" y="T7"/>
              </a:cxn>
            </a:cxnLst>
            <a:rect l="0" t="0" r="r" b="b"/>
            <a:pathLst>
              <a:path w="29" h="91">
                <a:moveTo>
                  <a:pt x="0" y="45"/>
                </a:moveTo>
                <a:cubicBezTo>
                  <a:pt x="0" y="59"/>
                  <a:pt x="11" y="76"/>
                  <a:pt x="29" y="91"/>
                </a:cubicBezTo>
                <a:cubicBezTo>
                  <a:pt x="29" y="0"/>
                  <a:pt x="29" y="0"/>
                  <a:pt x="29" y="0"/>
                </a:cubicBezTo>
                <a:cubicBezTo>
                  <a:pt x="11" y="15"/>
                  <a:pt x="0" y="31"/>
                  <a:pt x="0" y="4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597"/>
          <p:cNvSpPr>
            <a:spLocks noEditPoints="1"/>
          </p:cNvSpPr>
          <p:nvPr/>
        </p:nvSpPr>
        <p:spPr bwMode="auto">
          <a:xfrm>
            <a:off x="8622348" y="4259262"/>
            <a:ext cx="333375" cy="333375"/>
          </a:xfrm>
          <a:custGeom>
            <a:avLst/>
            <a:gdLst>
              <a:gd name="T0" fmla="*/ 286 w 288"/>
              <a:gd name="T1" fmla="*/ 121 h 287"/>
              <a:gd name="T2" fmla="*/ 265 w 288"/>
              <a:gd name="T3" fmla="*/ 66 h 287"/>
              <a:gd name="T4" fmla="*/ 173 w 288"/>
              <a:gd name="T5" fmla="*/ 3 h 287"/>
              <a:gd name="T6" fmla="*/ 144 w 288"/>
              <a:gd name="T7" fmla="*/ 0 h 287"/>
              <a:gd name="T8" fmla="*/ 116 w 288"/>
              <a:gd name="T9" fmla="*/ 3 h 287"/>
              <a:gd name="T10" fmla="*/ 23 w 288"/>
              <a:gd name="T11" fmla="*/ 66 h 287"/>
              <a:gd name="T12" fmla="*/ 2 w 288"/>
              <a:gd name="T13" fmla="*/ 121 h 287"/>
              <a:gd name="T14" fmla="*/ 0 w 288"/>
              <a:gd name="T15" fmla="*/ 143 h 287"/>
              <a:gd name="T16" fmla="*/ 41 w 288"/>
              <a:gd name="T17" fmla="*/ 244 h 287"/>
              <a:gd name="T18" fmla="*/ 97 w 288"/>
              <a:gd name="T19" fmla="*/ 280 h 287"/>
              <a:gd name="T20" fmla="*/ 144 w 288"/>
              <a:gd name="T21" fmla="*/ 287 h 287"/>
              <a:gd name="T22" fmla="*/ 191 w 288"/>
              <a:gd name="T23" fmla="*/ 279 h 287"/>
              <a:gd name="T24" fmla="*/ 247 w 288"/>
              <a:gd name="T25" fmla="*/ 244 h 287"/>
              <a:gd name="T26" fmla="*/ 288 w 288"/>
              <a:gd name="T27" fmla="*/ 143 h 287"/>
              <a:gd name="T28" fmla="*/ 286 w 288"/>
              <a:gd name="T29" fmla="*/ 121 h 287"/>
              <a:gd name="T30" fmla="*/ 241 w 288"/>
              <a:gd name="T31" fmla="*/ 225 h 287"/>
              <a:gd name="T32" fmla="*/ 239 w 288"/>
              <a:gd name="T33" fmla="*/ 218 h 287"/>
              <a:gd name="T34" fmla="*/ 188 w 288"/>
              <a:gd name="T35" fmla="*/ 218 h 287"/>
              <a:gd name="T36" fmla="*/ 172 w 288"/>
              <a:gd name="T37" fmla="*/ 266 h 287"/>
              <a:gd name="T38" fmla="*/ 174 w 288"/>
              <a:gd name="T39" fmla="*/ 267 h 287"/>
              <a:gd name="T40" fmla="*/ 144 w 288"/>
              <a:gd name="T41" fmla="*/ 270 h 287"/>
              <a:gd name="T42" fmla="*/ 115 w 288"/>
              <a:gd name="T43" fmla="*/ 267 h 287"/>
              <a:gd name="T44" fmla="*/ 116 w 288"/>
              <a:gd name="T45" fmla="*/ 266 h 287"/>
              <a:gd name="T46" fmla="*/ 101 w 288"/>
              <a:gd name="T47" fmla="*/ 218 h 287"/>
              <a:gd name="T48" fmla="*/ 50 w 288"/>
              <a:gd name="T49" fmla="*/ 218 h 287"/>
              <a:gd name="T50" fmla="*/ 48 w 288"/>
              <a:gd name="T51" fmla="*/ 226 h 287"/>
              <a:gd name="T52" fmla="*/ 17 w 288"/>
              <a:gd name="T53" fmla="*/ 143 h 287"/>
              <a:gd name="T54" fmla="*/ 18 w 288"/>
              <a:gd name="T55" fmla="*/ 132 h 287"/>
              <a:gd name="T56" fmla="*/ 34 w 288"/>
              <a:gd name="T57" fmla="*/ 144 h 287"/>
              <a:gd name="T58" fmla="*/ 75 w 288"/>
              <a:gd name="T59" fmla="*/ 114 h 287"/>
              <a:gd name="T60" fmla="*/ 60 w 288"/>
              <a:gd name="T61" fmla="*/ 66 h 287"/>
              <a:gd name="T62" fmla="*/ 43 w 288"/>
              <a:gd name="T63" fmla="*/ 66 h 287"/>
              <a:gd name="T64" fmla="*/ 110 w 288"/>
              <a:gd name="T65" fmla="*/ 21 h 287"/>
              <a:gd name="T66" fmla="*/ 104 w 288"/>
              <a:gd name="T67" fmla="*/ 40 h 287"/>
              <a:gd name="T68" fmla="*/ 145 w 288"/>
              <a:gd name="T69" fmla="*/ 69 h 287"/>
              <a:gd name="T70" fmla="*/ 185 w 288"/>
              <a:gd name="T71" fmla="*/ 40 h 287"/>
              <a:gd name="T72" fmla="*/ 180 w 288"/>
              <a:gd name="T73" fmla="*/ 22 h 287"/>
              <a:gd name="T74" fmla="*/ 245 w 288"/>
              <a:gd name="T75" fmla="*/ 66 h 287"/>
              <a:gd name="T76" fmla="*/ 229 w 288"/>
              <a:gd name="T77" fmla="*/ 66 h 287"/>
              <a:gd name="T78" fmla="*/ 213 w 288"/>
              <a:gd name="T79" fmla="*/ 114 h 287"/>
              <a:gd name="T80" fmla="*/ 254 w 288"/>
              <a:gd name="T81" fmla="*/ 144 h 287"/>
              <a:gd name="T82" fmla="*/ 270 w 288"/>
              <a:gd name="T83" fmla="*/ 132 h 287"/>
              <a:gd name="T84" fmla="*/ 271 w 288"/>
              <a:gd name="T85" fmla="*/ 143 h 287"/>
              <a:gd name="T86" fmla="*/ 241 w 288"/>
              <a:gd name="T87" fmla="*/ 225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8" h="287">
                <a:moveTo>
                  <a:pt x="286" y="121"/>
                </a:moveTo>
                <a:cubicBezTo>
                  <a:pt x="283" y="101"/>
                  <a:pt x="276" y="83"/>
                  <a:pt x="265" y="66"/>
                </a:cubicBezTo>
                <a:cubicBezTo>
                  <a:pt x="245" y="34"/>
                  <a:pt x="212" y="11"/>
                  <a:pt x="173" y="3"/>
                </a:cubicBezTo>
                <a:cubicBezTo>
                  <a:pt x="164" y="1"/>
                  <a:pt x="154" y="0"/>
                  <a:pt x="144" y="0"/>
                </a:cubicBezTo>
                <a:cubicBezTo>
                  <a:pt x="134" y="0"/>
                  <a:pt x="125" y="1"/>
                  <a:pt x="116" y="3"/>
                </a:cubicBezTo>
                <a:cubicBezTo>
                  <a:pt x="77" y="10"/>
                  <a:pt x="43" y="34"/>
                  <a:pt x="23" y="66"/>
                </a:cubicBezTo>
                <a:cubicBezTo>
                  <a:pt x="12" y="83"/>
                  <a:pt x="5" y="101"/>
                  <a:pt x="2" y="121"/>
                </a:cubicBezTo>
                <a:cubicBezTo>
                  <a:pt x="1" y="128"/>
                  <a:pt x="0" y="136"/>
                  <a:pt x="0" y="143"/>
                </a:cubicBezTo>
                <a:cubicBezTo>
                  <a:pt x="0" y="183"/>
                  <a:pt x="16" y="218"/>
                  <a:pt x="41" y="244"/>
                </a:cubicBezTo>
                <a:cubicBezTo>
                  <a:pt x="57" y="260"/>
                  <a:pt x="76" y="272"/>
                  <a:pt x="97" y="280"/>
                </a:cubicBezTo>
                <a:cubicBezTo>
                  <a:pt x="112" y="285"/>
                  <a:pt x="128" y="287"/>
                  <a:pt x="144" y="287"/>
                </a:cubicBezTo>
                <a:cubicBezTo>
                  <a:pt x="160" y="287"/>
                  <a:pt x="176" y="284"/>
                  <a:pt x="191" y="279"/>
                </a:cubicBezTo>
                <a:cubicBezTo>
                  <a:pt x="212" y="272"/>
                  <a:pt x="232" y="260"/>
                  <a:pt x="247" y="244"/>
                </a:cubicBezTo>
                <a:cubicBezTo>
                  <a:pt x="272" y="218"/>
                  <a:pt x="288" y="182"/>
                  <a:pt x="288" y="143"/>
                </a:cubicBezTo>
                <a:cubicBezTo>
                  <a:pt x="288" y="136"/>
                  <a:pt x="287" y="128"/>
                  <a:pt x="286" y="121"/>
                </a:cubicBezTo>
                <a:close/>
                <a:moveTo>
                  <a:pt x="241" y="225"/>
                </a:moveTo>
                <a:cubicBezTo>
                  <a:pt x="239" y="218"/>
                  <a:pt x="239" y="218"/>
                  <a:pt x="239" y="218"/>
                </a:cubicBezTo>
                <a:cubicBezTo>
                  <a:pt x="188" y="218"/>
                  <a:pt x="188" y="218"/>
                  <a:pt x="188" y="218"/>
                </a:cubicBezTo>
                <a:cubicBezTo>
                  <a:pt x="172" y="266"/>
                  <a:pt x="172" y="266"/>
                  <a:pt x="172" y="266"/>
                </a:cubicBezTo>
                <a:cubicBezTo>
                  <a:pt x="174" y="267"/>
                  <a:pt x="174" y="267"/>
                  <a:pt x="174" y="267"/>
                </a:cubicBezTo>
                <a:cubicBezTo>
                  <a:pt x="164" y="269"/>
                  <a:pt x="154" y="270"/>
                  <a:pt x="144" y="270"/>
                </a:cubicBezTo>
                <a:cubicBezTo>
                  <a:pt x="134" y="270"/>
                  <a:pt x="124" y="269"/>
                  <a:pt x="115" y="267"/>
                </a:cubicBezTo>
                <a:cubicBezTo>
                  <a:pt x="116" y="266"/>
                  <a:pt x="116" y="266"/>
                  <a:pt x="116" y="266"/>
                </a:cubicBezTo>
                <a:cubicBezTo>
                  <a:pt x="101" y="218"/>
                  <a:pt x="101" y="218"/>
                  <a:pt x="101" y="218"/>
                </a:cubicBezTo>
                <a:cubicBezTo>
                  <a:pt x="50" y="218"/>
                  <a:pt x="50" y="218"/>
                  <a:pt x="50" y="218"/>
                </a:cubicBezTo>
                <a:cubicBezTo>
                  <a:pt x="48" y="226"/>
                  <a:pt x="48" y="226"/>
                  <a:pt x="48" y="226"/>
                </a:cubicBezTo>
                <a:cubicBezTo>
                  <a:pt x="29" y="204"/>
                  <a:pt x="17" y="175"/>
                  <a:pt x="17" y="143"/>
                </a:cubicBezTo>
                <a:cubicBezTo>
                  <a:pt x="17" y="140"/>
                  <a:pt x="17" y="136"/>
                  <a:pt x="18" y="132"/>
                </a:cubicBezTo>
                <a:cubicBezTo>
                  <a:pt x="34" y="144"/>
                  <a:pt x="34" y="144"/>
                  <a:pt x="34" y="144"/>
                </a:cubicBezTo>
                <a:cubicBezTo>
                  <a:pt x="75" y="114"/>
                  <a:pt x="75" y="114"/>
                  <a:pt x="75" y="114"/>
                </a:cubicBezTo>
                <a:cubicBezTo>
                  <a:pt x="60" y="66"/>
                  <a:pt x="60" y="66"/>
                  <a:pt x="60" y="66"/>
                </a:cubicBezTo>
                <a:cubicBezTo>
                  <a:pt x="43" y="66"/>
                  <a:pt x="43" y="66"/>
                  <a:pt x="43" y="66"/>
                </a:cubicBezTo>
                <a:cubicBezTo>
                  <a:pt x="60" y="45"/>
                  <a:pt x="83" y="29"/>
                  <a:pt x="110" y="21"/>
                </a:cubicBezTo>
                <a:cubicBezTo>
                  <a:pt x="104" y="40"/>
                  <a:pt x="104" y="40"/>
                  <a:pt x="104" y="40"/>
                </a:cubicBezTo>
                <a:cubicBezTo>
                  <a:pt x="145" y="69"/>
                  <a:pt x="145" y="69"/>
                  <a:pt x="145" y="69"/>
                </a:cubicBezTo>
                <a:cubicBezTo>
                  <a:pt x="185" y="40"/>
                  <a:pt x="185" y="40"/>
                  <a:pt x="185" y="40"/>
                </a:cubicBezTo>
                <a:cubicBezTo>
                  <a:pt x="180" y="22"/>
                  <a:pt x="180" y="22"/>
                  <a:pt x="180" y="22"/>
                </a:cubicBezTo>
                <a:cubicBezTo>
                  <a:pt x="206" y="29"/>
                  <a:pt x="228" y="45"/>
                  <a:pt x="245" y="66"/>
                </a:cubicBezTo>
                <a:cubicBezTo>
                  <a:pt x="229" y="66"/>
                  <a:pt x="229" y="66"/>
                  <a:pt x="229" y="66"/>
                </a:cubicBezTo>
                <a:cubicBezTo>
                  <a:pt x="213" y="114"/>
                  <a:pt x="213" y="114"/>
                  <a:pt x="213" y="114"/>
                </a:cubicBezTo>
                <a:cubicBezTo>
                  <a:pt x="254" y="144"/>
                  <a:pt x="254" y="144"/>
                  <a:pt x="254" y="144"/>
                </a:cubicBezTo>
                <a:cubicBezTo>
                  <a:pt x="270" y="132"/>
                  <a:pt x="270" y="132"/>
                  <a:pt x="270" y="132"/>
                </a:cubicBezTo>
                <a:cubicBezTo>
                  <a:pt x="271" y="136"/>
                  <a:pt x="271" y="140"/>
                  <a:pt x="271" y="143"/>
                </a:cubicBezTo>
                <a:cubicBezTo>
                  <a:pt x="271" y="175"/>
                  <a:pt x="260" y="203"/>
                  <a:pt x="241" y="22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598"/>
          <p:cNvSpPr>
            <a:spLocks/>
          </p:cNvSpPr>
          <p:nvPr/>
        </p:nvSpPr>
        <p:spPr bwMode="auto">
          <a:xfrm>
            <a:off x="8733473" y="4384675"/>
            <a:ext cx="111125" cy="104775"/>
          </a:xfrm>
          <a:custGeom>
            <a:avLst/>
            <a:gdLst>
              <a:gd name="T0" fmla="*/ 0 w 70"/>
              <a:gd name="T1" fmla="*/ 26 h 66"/>
              <a:gd name="T2" fmla="*/ 14 w 70"/>
              <a:gd name="T3" fmla="*/ 66 h 66"/>
              <a:gd name="T4" fmla="*/ 57 w 70"/>
              <a:gd name="T5" fmla="*/ 66 h 66"/>
              <a:gd name="T6" fmla="*/ 70 w 70"/>
              <a:gd name="T7" fmla="*/ 26 h 66"/>
              <a:gd name="T8" fmla="*/ 35 w 70"/>
              <a:gd name="T9" fmla="*/ 0 h 66"/>
              <a:gd name="T10" fmla="*/ 0 w 70"/>
              <a:gd name="T11" fmla="*/ 26 h 66"/>
            </a:gdLst>
            <a:ahLst/>
            <a:cxnLst>
              <a:cxn ang="0">
                <a:pos x="T0" y="T1"/>
              </a:cxn>
              <a:cxn ang="0">
                <a:pos x="T2" y="T3"/>
              </a:cxn>
              <a:cxn ang="0">
                <a:pos x="T4" y="T5"/>
              </a:cxn>
              <a:cxn ang="0">
                <a:pos x="T6" y="T7"/>
              </a:cxn>
              <a:cxn ang="0">
                <a:pos x="T8" y="T9"/>
              </a:cxn>
              <a:cxn ang="0">
                <a:pos x="T10" y="T11"/>
              </a:cxn>
            </a:cxnLst>
            <a:rect l="0" t="0" r="r" b="b"/>
            <a:pathLst>
              <a:path w="70" h="66">
                <a:moveTo>
                  <a:pt x="0" y="26"/>
                </a:moveTo>
                <a:lnTo>
                  <a:pt x="14" y="66"/>
                </a:lnTo>
                <a:lnTo>
                  <a:pt x="57" y="66"/>
                </a:lnTo>
                <a:lnTo>
                  <a:pt x="70" y="26"/>
                </a:lnTo>
                <a:lnTo>
                  <a:pt x="35" y="0"/>
                </a:lnTo>
                <a:lnTo>
                  <a:pt x="0" y="2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601"/>
          <p:cNvSpPr>
            <a:spLocks noEditPoints="1"/>
          </p:cNvSpPr>
          <p:nvPr/>
        </p:nvSpPr>
        <p:spPr bwMode="auto">
          <a:xfrm>
            <a:off x="5301298" y="3592512"/>
            <a:ext cx="292100" cy="333375"/>
          </a:xfrm>
          <a:custGeom>
            <a:avLst/>
            <a:gdLst>
              <a:gd name="T0" fmla="*/ 0 w 184"/>
              <a:gd name="T1" fmla="*/ 210 h 210"/>
              <a:gd name="T2" fmla="*/ 184 w 184"/>
              <a:gd name="T3" fmla="*/ 0 h 210"/>
              <a:gd name="T4" fmla="*/ 29 w 184"/>
              <a:gd name="T5" fmla="*/ 195 h 210"/>
              <a:gd name="T6" fmla="*/ 10 w 184"/>
              <a:gd name="T7" fmla="*/ 176 h 210"/>
              <a:gd name="T8" fmla="*/ 29 w 184"/>
              <a:gd name="T9" fmla="*/ 195 h 210"/>
              <a:gd name="T10" fmla="*/ 10 w 184"/>
              <a:gd name="T11" fmla="*/ 162 h 210"/>
              <a:gd name="T12" fmla="*/ 29 w 184"/>
              <a:gd name="T13" fmla="*/ 143 h 210"/>
              <a:gd name="T14" fmla="*/ 29 w 184"/>
              <a:gd name="T15" fmla="*/ 130 h 210"/>
              <a:gd name="T16" fmla="*/ 10 w 184"/>
              <a:gd name="T17" fmla="*/ 111 h 210"/>
              <a:gd name="T18" fmla="*/ 29 w 184"/>
              <a:gd name="T19" fmla="*/ 130 h 210"/>
              <a:gd name="T20" fmla="*/ 10 w 184"/>
              <a:gd name="T21" fmla="*/ 98 h 210"/>
              <a:gd name="T22" fmla="*/ 29 w 184"/>
              <a:gd name="T23" fmla="*/ 79 h 210"/>
              <a:gd name="T24" fmla="*/ 29 w 184"/>
              <a:gd name="T25" fmla="*/ 66 h 210"/>
              <a:gd name="T26" fmla="*/ 10 w 184"/>
              <a:gd name="T27" fmla="*/ 47 h 210"/>
              <a:gd name="T28" fmla="*/ 29 w 184"/>
              <a:gd name="T29" fmla="*/ 66 h 210"/>
              <a:gd name="T30" fmla="*/ 10 w 184"/>
              <a:gd name="T31" fmla="*/ 34 h 210"/>
              <a:gd name="T32" fmla="*/ 29 w 184"/>
              <a:gd name="T33" fmla="*/ 15 h 210"/>
              <a:gd name="T34" fmla="*/ 145 w 184"/>
              <a:gd name="T35" fmla="*/ 184 h 210"/>
              <a:gd name="T36" fmla="*/ 40 w 184"/>
              <a:gd name="T37" fmla="*/ 117 h 210"/>
              <a:gd name="T38" fmla="*/ 145 w 184"/>
              <a:gd name="T39" fmla="*/ 184 h 210"/>
              <a:gd name="T40" fmla="*/ 40 w 184"/>
              <a:gd name="T41" fmla="*/ 92 h 210"/>
              <a:gd name="T42" fmla="*/ 145 w 184"/>
              <a:gd name="T43" fmla="*/ 26 h 210"/>
              <a:gd name="T44" fmla="*/ 175 w 184"/>
              <a:gd name="T45" fmla="*/ 195 h 210"/>
              <a:gd name="T46" fmla="*/ 156 w 184"/>
              <a:gd name="T47" fmla="*/ 176 h 210"/>
              <a:gd name="T48" fmla="*/ 175 w 184"/>
              <a:gd name="T49" fmla="*/ 195 h 210"/>
              <a:gd name="T50" fmla="*/ 156 w 184"/>
              <a:gd name="T51" fmla="*/ 162 h 210"/>
              <a:gd name="T52" fmla="*/ 175 w 184"/>
              <a:gd name="T53" fmla="*/ 143 h 210"/>
              <a:gd name="T54" fmla="*/ 175 w 184"/>
              <a:gd name="T55" fmla="*/ 130 h 210"/>
              <a:gd name="T56" fmla="*/ 156 w 184"/>
              <a:gd name="T57" fmla="*/ 111 h 210"/>
              <a:gd name="T58" fmla="*/ 175 w 184"/>
              <a:gd name="T59" fmla="*/ 130 h 210"/>
              <a:gd name="T60" fmla="*/ 156 w 184"/>
              <a:gd name="T61" fmla="*/ 98 h 210"/>
              <a:gd name="T62" fmla="*/ 175 w 184"/>
              <a:gd name="T63" fmla="*/ 79 h 210"/>
              <a:gd name="T64" fmla="*/ 175 w 184"/>
              <a:gd name="T65" fmla="*/ 66 h 210"/>
              <a:gd name="T66" fmla="*/ 156 w 184"/>
              <a:gd name="T67" fmla="*/ 47 h 210"/>
              <a:gd name="T68" fmla="*/ 175 w 184"/>
              <a:gd name="T69" fmla="*/ 66 h 210"/>
              <a:gd name="T70" fmla="*/ 156 w 184"/>
              <a:gd name="T71" fmla="*/ 34 h 210"/>
              <a:gd name="T72" fmla="*/ 175 w 184"/>
              <a:gd name="T73" fmla="*/ 1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10">
                <a:moveTo>
                  <a:pt x="0" y="0"/>
                </a:moveTo>
                <a:lnTo>
                  <a:pt x="0" y="210"/>
                </a:lnTo>
                <a:lnTo>
                  <a:pt x="184" y="210"/>
                </a:lnTo>
                <a:lnTo>
                  <a:pt x="184" y="0"/>
                </a:lnTo>
                <a:lnTo>
                  <a:pt x="0" y="0"/>
                </a:lnTo>
                <a:close/>
                <a:moveTo>
                  <a:pt x="29" y="195"/>
                </a:moveTo>
                <a:lnTo>
                  <a:pt x="10" y="195"/>
                </a:lnTo>
                <a:lnTo>
                  <a:pt x="10" y="176"/>
                </a:lnTo>
                <a:lnTo>
                  <a:pt x="29" y="176"/>
                </a:lnTo>
                <a:lnTo>
                  <a:pt x="29" y="195"/>
                </a:lnTo>
                <a:close/>
                <a:moveTo>
                  <a:pt x="29" y="162"/>
                </a:moveTo>
                <a:lnTo>
                  <a:pt x="10" y="162"/>
                </a:lnTo>
                <a:lnTo>
                  <a:pt x="10" y="143"/>
                </a:lnTo>
                <a:lnTo>
                  <a:pt x="29" y="143"/>
                </a:lnTo>
                <a:lnTo>
                  <a:pt x="29" y="162"/>
                </a:lnTo>
                <a:close/>
                <a:moveTo>
                  <a:pt x="29" y="130"/>
                </a:moveTo>
                <a:lnTo>
                  <a:pt x="10" y="130"/>
                </a:lnTo>
                <a:lnTo>
                  <a:pt x="10" y="111"/>
                </a:lnTo>
                <a:lnTo>
                  <a:pt x="29" y="111"/>
                </a:lnTo>
                <a:lnTo>
                  <a:pt x="29" y="130"/>
                </a:lnTo>
                <a:close/>
                <a:moveTo>
                  <a:pt x="29" y="98"/>
                </a:moveTo>
                <a:lnTo>
                  <a:pt x="10" y="98"/>
                </a:lnTo>
                <a:lnTo>
                  <a:pt x="10" y="79"/>
                </a:lnTo>
                <a:lnTo>
                  <a:pt x="29" y="79"/>
                </a:lnTo>
                <a:lnTo>
                  <a:pt x="29" y="98"/>
                </a:lnTo>
                <a:close/>
                <a:moveTo>
                  <a:pt x="29" y="66"/>
                </a:moveTo>
                <a:lnTo>
                  <a:pt x="10" y="66"/>
                </a:lnTo>
                <a:lnTo>
                  <a:pt x="10" y="47"/>
                </a:lnTo>
                <a:lnTo>
                  <a:pt x="29" y="47"/>
                </a:lnTo>
                <a:lnTo>
                  <a:pt x="29" y="66"/>
                </a:lnTo>
                <a:close/>
                <a:moveTo>
                  <a:pt x="29" y="34"/>
                </a:moveTo>
                <a:lnTo>
                  <a:pt x="10" y="34"/>
                </a:lnTo>
                <a:lnTo>
                  <a:pt x="10" y="15"/>
                </a:lnTo>
                <a:lnTo>
                  <a:pt x="29" y="15"/>
                </a:lnTo>
                <a:lnTo>
                  <a:pt x="29" y="34"/>
                </a:lnTo>
                <a:close/>
                <a:moveTo>
                  <a:pt x="145" y="184"/>
                </a:moveTo>
                <a:lnTo>
                  <a:pt x="40" y="184"/>
                </a:lnTo>
                <a:lnTo>
                  <a:pt x="40" y="117"/>
                </a:lnTo>
                <a:lnTo>
                  <a:pt x="145" y="117"/>
                </a:lnTo>
                <a:lnTo>
                  <a:pt x="145" y="184"/>
                </a:lnTo>
                <a:close/>
                <a:moveTo>
                  <a:pt x="145" y="92"/>
                </a:moveTo>
                <a:lnTo>
                  <a:pt x="40" y="92"/>
                </a:lnTo>
                <a:lnTo>
                  <a:pt x="40" y="26"/>
                </a:lnTo>
                <a:lnTo>
                  <a:pt x="145" y="26"/>
                </a:lnTo>
                <a:lnTo>
                  <a:pt x="145" y="92"/>
                </a:lnTo>
                <a:close/>
                <a:moveTo>
                  <a:pt x="175" y="195"/>
                </a:moveTo>
                <a:lnTo>
                  <a:pt x="156" y="195"/>
                </a:lnTo>
                <a:lnTo>
                  <a:pt x="156" y="176"/>
                </a:lnTo>
                <a:lnTo>
                  <a:pt x="175" y="176"/>
                </a:lnTo>
                <a:lnTo>
                  <a:pt x="175" y="195"/>
                </a:lnTo>
                <a:close/>
                <a:moveTo>
                  <a:pt x="175" y="162"/>
                </a:moveTo>
                <a:lnTo>
                  <a:pt x="156" y="162"/>
                </a:lnTo>
                <a:lnTo>
                  <a:pt x="156" y="143"/>
                </a:lnTo>
                <a:lnTo>
                  <a:pt x="175" y="143"/>
                </a:lnTo>
                <a:lnTo>
                  <a:pt x="175" y="162"/>
                </a:lnTo>
                <a:close/>
                <a:moveTo>
                  <a:pt x="175" y="130"/>
                </a:moveTo>
                <a:lnTo>
                  <a:pt x="156" y="130"/>
                </a:lnTo>
                <a:lnTo>
                  <a:pt x="156" y="111"/>
                </a:lnTo>
                <a:lnTo>
                  <a:pt x="175" y="111"/>
                </a:lnTo>
                <a:lnTo>
                  <a:pt x="175" y="130"/>
                </a:lnTo>
                <a:close/>
                <a:moveTo>
                  <a:pt x="175" y="98"/>
                </a:moveTo>
                <a:lnTo>
                  <a:pt x="156" y="98"/>
                </a:lnTo>
                <a:lnTo>
                  <a:pt x="156" y="79"/>
                </a:lnTo>
                <a:lnTo>
                  <a:pt x="175" y="79"/>
                </a:lnTo>
                <a:lnTo>
                  <a:pt x="175" y="98"/>
                </a:lnTo>
                <a:close/>
                <a:moveTo>
                  <a:pt x="175" y="66"/>
                </a:moveTo>
                <a:lnTo>
                  <a:pt x="156" y="66"/>
                </a:lnTo>
                <a:lnTo>
                  <a:pt x="156" y="47"/>
                </a:lnTo>
                <a:lnTo>
                  <a:pt x="175" y="47"/>
                </a:lnTo>
                <a:lnTo>
                  <a:pt x="175" y="66"/>
                </a:lnTo>
                <a:close/>
                <a:moveTo>
                  <a:pt x="175" y="34"/>
                </a:moveTo>
                <a:lnTo>
                  <a:pt x="156" y="34"/>
                </a:lnTo>
                <a:lnTo>
                  <a:pt x="156" y="15"/>
                </a:lnTo>
                <a:lnTo>
                  <a:pt x="175" y="15"/>
                </a:lnTo>
                <a:lnTo>
                  <a:pt x="175" y="3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602"/>
          <p:cNvSpPr>
            <a:spLocks noEditPoints="1"/>
          </p:cNvSpPr>
          <p:nvPr/>
        </p:nvSpPr>
        <p:spPr bwMode="auto">
          <a:xfrm>
            <a:off x="5325111" y="4927600"/>
            <a:ext cx="250825" cy="333375"/>
          </a:xfrm>
          <a:custGeom>
            <a:avLst/>
            <a:gdLst>
              <a:gd name="T0" fmla="*/ 191 w 217"/>
              <a:gd name="T1" fmla="*/ 36 h 288"/>
              <a:gd name="T2" fmla="*/ 156 w 217"/>
              <a:gd name="T3" fmla="*/ 0 h 288"/>
              <a:gd name="T4" fmla="*/ 60 w 217"/>
              <a:gd name="T5" fmla="*/ 0 h 288"/>
              <a:gd name="T6" fmla="*/ 27 w 217"/>
              <a:gd name="T7" fmla="*/ 36 h 288"/>
              <a:gd name="T8" fmla="*/ 0 w 217"/>
              <a:gd name="T9" fmla="*/ 36 h 288"/>
              <a:gd name="T10" fmla="*/ 0 w 217"/>
              <a:gd name="T11" fmla="*/ 288 h 288"/>
              <a:gd name="T12" fmla="*/ 217 w 217"/>
              <a:gd name="T13" fmla="*/ 288 h 288"/>
              <a:gd name="T14" fmla="*/ 217 w 217"/>
              <a:gd name="T15" fmla="*/ 36 h 288"/>
              <a:gd name="T16" fmla="*/ 191 w 217"/>
              <a:gd name="T17" fmla="*/ 36 h 288"/>
              <a:gd name="T18" fmla="*/ 74 w 217"/>
              <a:gd name="T19" fmla="*/ 16 h 288"/>
              <a:gd name="T20" fmla="*/ 142 w 217"/>
              <a:gd name="T21" fmla="*/ 16 h 288"/>
              <a:gd name="T22" fmla="*/ 150 w 217"/>
              <a:gd name="T23" fmla="*/ 24 h 288"/>
              <a:gd name="T24" fmla="*/ 142 w 217"/>
              <a:gd name="T25" fmla="*/ 33 h 288"/>
              <a:gd name="T26" fmla="*/ 74 w 217"/>
              <a:gd name="T27" fmla="*/ 33 h 288"/>
              <a:gd name="T28" fmla="*/ 65 w 217"/>
              <a:gd name="T29" fmla="*/ 24 h 288"/>
              <a:gd name="T30" fmla="*/ 74 w 217"/>
              <a:gd name="T31" fmla="*/ 16 h 288"/>
              <a:gd name="T32" fmla="*/ 180 w 217"/>
              <a:gd name="T33" fmla="*/ 260 h 288"/>
              <a:gd name="T34" fmla="*/ 36 w 217"/>
              <a:gd name="T35" fmla="*/ 260 h 288"/>
              <a:gd name="T36" fmla="*/ 36 w 217"/>
              <a:gd name="T37" fmla="*/ 67 h 288"/>
              <a:gd name="T38" fmla="*/ 74 w 217"/>
              <a:gd name="T39" fmla="*/ 67 h 288"/>
              <a:gd name="T40" fmla="*/ 70 w 217"/>
              <a:gd name="T41" fmla="*/ 79 h 288"/>
              <a:gd name="T42" fmla="*/ 70 w 217"/>
              <a:gd name="T43" fmla="*/ 80 h 288"/>
              <a:gd name="T44" fmla="*/ 80 w 217"/>
              <a:gd name="T45" fmla="*/ 87 h 288"/>
              <a:gd name="T46" fmla="*/ 138 w 217"/>
              <a:gd name="T47" fmla="*/ 87 h 288"/>
              <a:gd name="T48" fmla="*/ 148 w 217"/>
              <a:gd name="T49" fmla="*/ 80 h 288"/>
              <a:gd name="T50" fmla="*/ 148 w 217"/>
              <a:gd name="T51" fmla="*/ 79 h 288"/>
              <a:gd name="T52" fmla="*/ 144 w 217"/>
              <a:gd name="T53" fmla="*/ 67 h 288"/>
              <a:gd name="T54" fmla="*/ 180 w 217"/>
              <a:gd name="T55" fmla="*/ 67 h 288"/>
              <a:gd name="T56" fmla="*/ 180 w 217"/>
              <a:gd name="T57" fmla="*/ 26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7" h="288">
                <a:moveTo>
                  <a:pt x="191" y="36"/>
                </a:moveTo>
                <a:cubicBezTo>
                  <a:pt x="183" y="21"/>
                  <a:pt x="169" y="0"/>
                  <a:pt x="156" y="0"/>
                </a:cubicBezTo>
                <a:cubicBezTo>
                  <a:pt x="60" y="0"/>
                  <a:pt x="60" y="0"/>
                  <a:pt x="60" y="0"/>
                </a:cubicBezTo>
                <a:cubicBezTo>
                  <a:pt x="48" y="0"/>
                  <a:pt x="35" y="19"/>
                  <a:pt x="27" y="36"/>
                </a:cubicBezTo>
                <a:cubicBezTo>
                  <a:pt x="0" y="36"/>
                  <a:pt x="0" y="36"/>
                  <a:pt x="0" y="36"/>
                </a:cubicBezTo>
                <a:cubicBezTo>
                  <a:pt x="0" y="288"/>
                  <a:pt x="0" y="288"/>
                  <a:pt x="0" y="288"/>
                </a:cubicBezTo>
                <a:cubicBezTo>
                  <a:pt x="217" y="288"/>
                  <a:pt x="217" y="288"/>
                  <a:pt x="217" y="288"/>
                </a:cubicBezTo>
                <a:cubicBezTo>
                  <a:pt x="217" y="36"/>
                  <a:pt x="217" y="36"/>
                  <a:pt x="217" y="36"/>
                </a:cubicBezTo>
                <a:lnTo>
                  <a:pt x="191" y="36"/>
                </a:lnTo>
                <a:close/>
                <a:moveTo>
                  <a:pt x="74" y="16"/>
                </a:moveTo>
                <a:cubicBezTo>
                  <a:pt x="142" y="16"/>
                  <a:pt x="142" y="16"/>
                  <a:pt x="142" y="16"/>
                </a:cubicBezTo>
                <a:cubicBezTo>
                  <a:pt x="146" y="16"/>
                  <a:pt x="150" y="20"/>
                  <a:pt x="150" y="24"/>
                </a:cubicBezTo>
                <a:cubicBezTo>
                  <a:pt x="150" y="29"/>
                  <a:pt x="146" y="33"/>
                  <a:pt x="142" y="33"/>
                </a:cubicBezTo>
                <a:cubicBezTo>
                  <a:pt x="74" y="33"/>
                  <a:pt x="74" y="33"/>
                  <a:pt x="74" y="33"/>
                </a:cubicBezTo>
                <a:cubicBezTo>
                  <a:pt x="69" y="33"/>
                  <a:pt x="65" y="29"/>
                  <a:pt x="65" y="24"/>
                </a:cubicBezTo>
                <a:cubicBezTo>
                  <a:pt x="65" y="20"/>
                  <a:pt x="69" y="16"/>
                  <a:pt x="74" y="16"/>
                </a:cubicBezTo>
                <a:close/>
                <a:moveTo>
                  <a:pt x="180" y="260"/>
                </a:moveTo>
                <a:cubicBezTo>
                  <a:pt x="36" y="260"/>
                  <a:pt x="36" y="260"/>
                  <a:pt x="36" y="260"/>
                </a:cubicBezTo>
                <a:cubicBezTo>
                  <a:pt x="36" y="67"/>
                  <a:pt x="36" y="67"/>
                  <a:pt x="36" y="67"/>
                </a:cubicBezTo>
                <a:cubicBezTo>
                  <a:pt x="74" y="67"/>
                  <a:pt x="74" y="67"/>
                  <a:pt x="74" y="67"/>
                </a:cubicBezTo>
                <a:cubicBezTo>
                  <a:pt x="72" y="72"/>
                  <a:pt x="70" y="78"/>
                  <a:pt x="70" y="79"/>
                </a:cubicBezTo>
                <a:cubicBezTo>
                  <a:pt x="70" y="80"/>
                  <a:pt x="70" y="80"/>
                  <a:pt x="70" y="80"/>
                </a:cubicBezTo>
                <a:cubicBezTo>
                  <a:pt x="70" y="84"/>
                  <a:pt x="74" y="87"/>
                  <a:pt x="80" y="87"/>
                </a:cubicBezTo>
                <a:cubicBezTo>
                  <a:pt x="138" y="87"/>
                  <a:pt x="138" y="87"/>
                  <a:pt x="138" y="87"/>
                </a:cubicBezTo>
                <a:cubicBezTo>
                  <a:pt x="143" y="87"/>
                  <a:pt x="148" y="84"/>
                  <a:pt x="148" y="80"/>
                </a:cubicBezTo>
                <a:cubicBezTo>
                  <a:pt x="148" y="79"/>
                  <a:pt x="148" y="79"/>
                  <a:pt x="148" y="79"/>
                </a:cubicBezTo>
                <a:cubicBezTo>
                  <a:pt x="148" y="78"/>
                  <a:pt x="146" y="72"/>
                  <a:pt x="144" y="67"/>
                </a:cubicBezTo>
                <a:cubicBezTo>
                  <a:pt x="180" y="67"/>
                  <a:pt x="180" y="67"/>
                  <a:pt x="180" y="67"/>
                </a:cubicBezTo>
                <a:lnTo>
                  <a:pt x="180" y="26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4" name="Rectangle 603"/>
          <p:cNvSpPr>
            <a:spLocks noChangeArrowheads="1"/>
          </p:cNvSpPr>
          <p:nvPr/>
        </p:nvSpPr>
        <p:spPr bwMode="auto">
          <a:xfrm>
            <a:off x="7590473" y="5019675"/>
            <a:ext cx="26988" cy="2047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604"/>
          <p:cNvSpPr>
            <a:spLocks noEditPoints="1"/>
          </p:cNvSpPr>
          <p:nvPr/>
        </p:nvSpPr>
        <p:spPr bwMode="auto">
          <a:xfrm>
            <a:off x="7339648" y="4967287"/>
            <a:ext cx="222250" cy="257175"/>
          </a:xfrm>
          <a:custGeom>
            <a:avLst/>
            <a:gdLst>
              <a:gd name="T0" fmla="*/ 176 w 192"/>
              <a:gd name="T1" fmla="*/ 46 h 222"/>
              <a:gd name="T2" fmla="*/ 132 w 192"/>
              <a:gd name="T3" fmla="*/ 0 h 222"/>
              <a:gd name="T4" fmla="*/ 60 w 192"/>
              <a:gd name="T5" fmla="*/ 0 h 222"/>
              <a:gd name="T6" fmla="*/ 18 w 192"/>
              <a:gd name="T7" fmla="*/ 46 h 222"/>
              <a:gd name="T8" fmla="*/ 0 w 192"/>
              <a:gd name="T9" fmla="*/ 46 h 222"/>
              <a:gd name="T10" fmla="*/ 0 w 192"/>
              <a:gd name="T11" fmla="*/ 222 h 222"/>
              <a:gd name="T12" fmla="*/ 192 w 192"/>
              <a:gd name="T13" fmla="*/ 222 h 222"/>
              <a:gd name="T14" fmla="*/ 192 w 192"/>
              <a:gd name="T15" fmla="*/ 46 h 222"/>
              <a:gd name="T16" fmla="*/ 176 w 192"/>
              <a:gd name="T17" fmla="*/ 46 h 222"/>
              <a:gd name="T18" fmla="*/ 113 w 192"/>
              <a:gd name="T19" fmla="*/ 42 h 222"/>
              <a:gd name="T20" fmla="*/ 77 w 192"/>
              <a:gd name="T21" fmla="*/ 42 h 222"/>
              <a:gd name="T22" fmla="*/ 67 w 192"/>
              <a:gd name="T23" fmla="*/ 31 h 222"/>
              <a:gd name="T24" fmla="*/ 77 w 192"/>
              <a:gd name="T25" fmla="*/ 20 h 222"/>
              <a:gd name="T26" fmla="*/ 113 w 192"/>
              <a:gd name="T27" fmla="*/ 20 h 222"/>
              <a:gd name="T28" fmla="*/ 124 w 192"/>
              <a:gd name="T29" fmla="*/ 31 h 222"/>
              <a:gd name="T30" fmla="*/ 113 w 192"/>
              <a:gd name="T31" fmla="*/ 4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2" h="222">
                <a:moveTo>
                  <a:pt x="176" y="46"/>
                </a:moveTo>
                <a:cubicBezTo>
                  <a:pt x="166" y="26"/>
                  <a:pt x="148" y="0"/>
                  <a:pt x="132" y="0"/>
                </a:cubicBezTo>
                <a:cubicBezTo>
                  <a:pt x="60" y="0"/>
                  <a:pt x="60" y="0"/>
                  <a:pt x="60" y="0"/>
                </a:cubicBezTo>
                <a:cubicBezTo>
                  <a:pt x="45" y="0"/>
                  <a:pt x="29" y="25"/>
                  <a:pt x="18" y="46"/>
                </a:cubicBezTo>
                <a:cubicBezTo>
                  <a:pt x="0" y="46"/>
                  <a:pt x="0" y="46"/>
                  <a:pt x="0" y="46"/>
                </a:cubicBezTo>
                <a:cubicBezTo>
                  <a:pt x="0" y="222"/>
                  <a:pt x="0" y="222"/>
                  <a:pt x="0" y="222"/>
                </a:cubicBezTo>
                <a:cubicBezTo>
                  <a:pt x="192" y="222"/>
                  <a:pt x="192" y="222"/>
                  <a:pt x="192" y="222"/>
                </a:cubicBezTo>
                <a:cubicBezTo>
                  <a:pt x="192" y="46"/>
                  <a:pt x="192" y="46"/>
                  <a:pt x="192" y="46"/>
                </a:cubicBezTo>
                <a:lnTo>
                  <a:pt x="176" y="46"/>
                </a:lnTo>
                <a:close/>
                <a:moveTo>
                  <a:pt x="113" y="42"/>
                </a:moveTo>
                <a:cubicBezTo>
                  <a:pt x="77" y="42"/>
                  <a:pt x="77" y="42"/>
                  <a:pt x="77" y="42"/>
                </a:cubicBezTo>
                <a:cubicBezTo>
                  <a:pt x="72" y="42"/>
                  <a:pt x="67" y="37"/>
                  <a:pt x="67" y="31"/>
                </a:cubicBezTo>
                <a:cubicBezTo>
                  <a:pt x="67" y="25"/>
                  <a:pt x="72" y="20"/>
                  <a:pt x="77" y="20"/>
                </a:cubicBezTo>
                <a:cubicBezTo>
                  <a:pt x="113" y="20"/>
                  <a:pt x="113" y="20"/>
                  <a:pt x="113" y="20"/>
                </a:cubicBezTo>
                <a:cubicBezTo>
                  <a:pt x="119" y="20"/>
                  <a:pt x="124" y="25"/>
                  <a:pt x="124" y="31"/>
                </a:cubicBezTo>
                <a:cubicBezTo>
                  <a:pt x="124" y="37"/>
                  <a:pt x="119" y="42"/>
                  <a:pt x="113" y="4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6" name="Rectangle 605"/>
          <p:cNvSpPr>
            <a:spLocks noChangeArrowheads="1"/>
          </p:cNvSpPr>
          <p:nvPr/>
        </p:nvSpPr>
        <p:spPr bwMode="auto">
          <a:xfrm>
            <a:off x="7284086" y="5019675"/>
            <a:ext cx="28575" cy="2047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606"/>
          <p:cNvSpPr>
            <a:spLocks/>
          </p:cNvSpPr>
          <p:nvPr/>
        </p:nvSpPr>
        <p:spPr bwMode="auto">
          <a:xfrm>
            <a:off x="5420361" y="4319587"/>
            <a:ext cx="193675" cy="169863"/>
          </a:xfrm>
          <a:custGeom>
            <a:avLst/>
            <a:gdLst>
              <a:gd name="T0" fmla="*/ 167 w 167"/>
              <a:gd name="T1" fmla="*/ 0 h 146"/>
              <a:gd name="T2" fmla="*/ 0 w 167"/>
              <a:gd name="T3" fmla="*/ 0 h 146"/>
              <a:gd name="T4" fmla="*/ 0 w 167"/>
              <a:gd name="T5" fmla="*/ 146 h 146"/>
              <a:gd name="T6" fmla="*/ 76 w 167"/>
              <a:gd name="T7" fmla="*/ 146 h 146"/>
              <a:gd name="T8" fmla="*/ 110 w 167"/>
              <a:gd name="T9" fmla="*/ 124 h 146"/>
              <a:gd name="T10" fmla="*/ 145 w 167"/>
              <a:gd name="T11" fmla="*/ 146 h 146"/>
              <a:gd name="T12" fmla="*/ 167 w 167"/>
              <a:gd name="T13" fmla="*/ 146 h 146"/>
              <a:gd name="T14" fmla="*/ 167 w 167"/>
              <a:gd name="T15" fmla="*/ 0 h 1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7" h="146">
                <a:moveTo>
                  <a:pt x="167" y="0"/>
                </a:moveTo>
                <a:cubicBezTo>
                  <a:pt x="0" y="0"/>
                  <a:pt x="0" y="0"/>
                  <a:pt x="0" y="0"/>
                </a:cubicBezTo>
                <a:cubicBezTo>
                  <a:pt x="0" y="146"/>
                  <a:pt x="0" y="146"/>
                  <a:pt x="0" y="146"/>
                </a:cubicBezTo>
                <a:cubicBezTo>
                  <a:pt x="76" y="146"/>
                  <a:pt x="76" y="146"/>
                  <a:pt x="76" y="146"/>
                </a:cubicBezTo>
                <a:cubicBezTo>
                  <a:pt x="82" y="133"/>
                  <a:pt x="95" y="124"/>
                  <a:pt x="110" y="124"/>
                </a:cubicBezTo>
                <a:cubicBezTo>
                  <a:pt x="126" y="124"/>
                  <a:pt x="139" y="133"/>
                  <a:pt x="145" y="146"/>
                </a:cubicBezTo>
                <a:cubicBezTo>
                  <a:pt x="167" y="146"/>
                  <a:pt x="167" y="146"/>
                  <a:pt x="167" y="146"/>
                </a:cubicBezTo>
                <a:lnTo>
                  <a:pt x="167"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607"/>
          <p:cNvSpPr>
            <a:spLocks noEditPoints="1"/>
          </p:cNvSpPr>
          <p:nvPr/>
        </p:nvSpPr>
        <p:spPr bwMode="auto">
          <a:xfrm>
            <a:off x="5280661" y="4367212"/>
            <a:ext cx="119063" cy="122238"/>
          </a:xfrm>
          <a:custGeom>
            <a:avLst/>
            <a:gdLst>
              <a:gd name="T0" fmla="*/ 72 w 102"/>
              <a:gd name="T1" fmla="*/ 83 h 105"/>
              <a:gd name="T2" fmla="*/ 102 w 102"/>
              <a:gd name="T3" fmla="*/ 98 h 105"/>
              <a:gd name="T4" fmla="*/ 102 w 102"/>
              <a:gd name="T5" fmla="*/ 0 h 105"/>
              <a:gd name="T6" fmla="*/ 39 w 102"/>
              <a:gd name="T7" fmla="*/ 0 h 105"/>
              <a:gd name="T8" fmla="*/ 0 w 102"/>
              <a:gd name="T9" fmla="*/ 42 h 105"/>
              <a:gd name="T10" fmla="*/ 0 w 102"/>
              <a:gd name="T11" fmla="*/ 105 h 105"/>
              <a:gd name="T12" fmla="*/ 37 w 102"/>
              <a:gd name="T13" fmla="*/ 105 h 105"/>
              <a:gd name="T14" fmla="*/ 72 w 102"/>
              <a:gd name="T15" fmla="*/ 83 h 105"/>
              <a:gd name="T16" fmla="*/ 24 w 102"/>
              <a:gd name="T17" fmla="*/ 46 h 105"/>
              <a:gd name="T18" fmla="*/ 45 w 102"/>
              <a:gd name="T19" fmla="*/ 21 h 105"/>
              <a:gd name="T20" fmla="*/ 79 w 102"/>
              <a:gd name="T21" fmla="*/ 21 h 105"/>
              <a:gd name="T22" fmla="*/ 79 w 102"/>
              <a:gd name="T23" fmla="*/ 67 h 105"/>
              <a:gd name="T24" fmla="*/ 24 w 102"/>
              <a:gd name="T25" fmla="*/ 67 h 105"/>
              <a:gd name="T26" fmla="*/ 24 w 102"/>
              <a:gd name="T27" fmla="*/ 4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2" h="105">
                <a:moveTo>
                  <a:pt x="72" y="83"/>
                </a:moveTo>
                <a:cubicBezTo>
                  <a:pt x="84" y="83"/>
                  <a:pt x="95" y="89"/>
                  <a:pt x="102" y="98"/>
                </a:cubicBezTo>
                <a:cubicBezTo>
                  <a:pt x="102" y="0"/>
                  <a:pt x="102" y="0"/>
                  <a:pt x="102" y="0"/>
                </a:cubicBezTo>
                <a:cubicBezTo>
                  <a:pt x="39" y="0"/>
                  <a:pt x="39" y="0"/>
                  <a:pt x="39" y="0"/>
                </a:cubicBezTo>
                <a:cubicBezTo>
                  <a:pt x="0" y="42"/>
                  <a:pt x="0" y="42"/>
                  <a:pt x="0" y="42"/>
                </a:cubicBezTo>
                <a:cubicBezTo>
                  <a:pt x="0" y="105"/>
                  <a:pt x="0" y="105"/>
                  <a:pt x="0" y="105"/>
                </a:cubicBezTo>
                <a:cubicBezTo>
                  <a:pt x="37" y="105"/>
                  <a:pt x="37" y="105"/>
                  <a:pt x="37" y="105"/>
                </a:cubicBezTo>
                <a:cubicBezTo>
                  <a:pt x="43" y="92"/>
                  <a:pt x="56" y="83"/>
                  <a:pt x="72" y="83"/>
                </a:cubicBezTo>
                <a:close/>
                <a:moveTo>
                  <a:pt x="24" y="46"/>
                </a:moveTo>
                <a:cubicBezTo>
                  <a:pt x="45" y="21"/>
                  <a:pt x="45" y="21"/>
                  <a:pt x="45" y="21"/>
                </a:cubicBezTo>
                <a:cubicBezTo>
                  <a:pt x="79" y="21"/>
                  <a:pt x="79" y="21"/>
                  <a:pt x="79" y="21"/>
                </a:cubicBezTo>
                <a:cubicBezTo>
                  <a:pt x="79" y="67"/>
                  <a:pt x="79" y="67"/>
                  <a:pt x="79" y="67"/>
                </a:cubicBezTo>
                <a:cubicBezTo>
                  <a:pt x="24" y="67"/>
                  <a:pt x="24" y="67"/>
                  <a:pt x="24" y="67"/>
                </a:cubicBezTo>
                <a:lnTo>
                  <a:pt x="24" y="4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9" name="Oval 608"/>
          <p:cNvSpPr>
            <a:spLocks noChangeArrowheads="1"/>
          </p:cNvSpPr>
          <p:nvPr/>
        </p:nvSpPr>
        <p:spPr bwMode="auto">
          <a:xfrm>
            <a:off x="5334636" y="4478337"/>
            <a:ext cx="58738" cy="5873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0" name="Oval 609"/>
          <p:cNvSpPr>
            <a:spLocks noChangeArrowheads="1"/>
          </p:cNvSpPr>
          <p:nvPr/>
        </p:nvSpPr>
        <p:spPr bwMode="auto">
          <a:xfrm>
            <a:off x="5520373" y="4478337"/>
            <a:ext cx="58738" cy="5873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610"/>
          <p:cNvSpPr>
            <a:spLocks/>
          </p:cNvSpPr>
          <p:nvPr/>
        </p:nvSpPr>
        <p:spPr bwMode="auto">
          <a:xfrm>
            <a:off x="6088698" y="4319587"/>
            <a:ext cx="193675" cy="169863"/>
          </a:xfrm>
          <a:custGeom>
            <a:avLst/>
            <a:gdLst>
              <a:gd name="T0" fmla="*/ 167 w 167"/>
              <a:gd name="T1" fmla="*/ 0 h 146"/>
              <a:gd name="T2" fmla="*/ 0 w 167"/>
              <a:gd name="T3" fmla="*/ 0 h 146"/>
              <a:gd name="T4" fmla="*/ 0 w 167"/>
              <a:gd name="T5" fmla="*/ 146 h 146"/>
              <a:gd name="T6" fmla="*/ 76 w 167"/>
              <a:gd name="T7" fmla="*/ 146 h 146"/>
              <a:gd name="T8" fmla="*/ 111 w 167"/>
              <a:gd name="T9" fmla="*/ 124 h 146"/>
              <a:gd name="T10" fmla="*/ 145 w 167"/>
              <a:gd name="T11" fmla="*/ 146 h 146"/>
              <a:gd name="T12" fmla="*/ 167 w 167"/>
              <a:gd name="T13" fmla="*/ 146 h 146"/>
              <a:gd name="T14" fmla="*/ 167 w 167"/>
              <a:gd name="T15" fmla="*/ 0 h 1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7" h="146">
                <a:moveTo>
                  <a:pt x="167" y="0"/>
                </a:moveTo>
                <a:cubicBezTo>
                  <a:pt x="0" y="0"/>
                  <a:pt x="0" y="0"/>
                  <a:pt x="0" y="0"/>
                </a:cubicBezTo>
                <a:cubicBezTo>
                  <a:pt x="0" y="146"/>
                  <a:pt x="0" y="146"/>
                  <a:pt x="0" y="146"/>
                </a:cubicBezTo>
                <a:cubicBezTo>
                  <a:pt x="76" y="146"/>
                  <a:pt x="76" y="146"/>
                  <a:pt x="76" y="146"/>
                </a:cubicBezTo>
                <a:cubicBezTo>
                  <a:pt x="82" y="133"/>
                  <a:pt x="95" y="124"/>
                  <a:pt x="111" y="124"/>
                </a:cubicBezTo>
                <a:cubicBezTo>
                  <a:pt x="126" y="124"/>
                  <a:pt x="139" y="133"/>
                  <a:pt x="145" y="146"/>
                </a:cubicBezTo>
                <a:cubicBezTo>
                  <a:pt x="167" y="146"/>
                  <a:pt x="167" y="146"/>
                  <a:pt x="167" y="146"/>
                </a:cubicBezTo>
                <a:lnTo>
                  <a:pt x="167"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611"/>
          <p:cNvSpPr>
            <a:spLocks/>
          </p:cNvSpPr>
          <p:nvPr/>
        </p:nvSpPr>
        <p:spPr bwMode="auto">
          <a:xfrm>
            <a:off x="5950586" y="4367212"/>
            <a:ext cx="117475" cy="122238"/>
          </a:xfrm>
          <a:custGeom>
            <a:avLst/>
            <a:gdLst>
              <a:gd name="T0" fmla="*/ 71 w 101"/>
              <a:gd name="T1" fmla="*/ 83 h 105"/>
              <a:gd name="T2" fmla="*/ 101 w 101"/>
              <a:gd name="T3" fmla="*/ 98 h 105"/>
              <a:gd name="T4" fmla="*/ 101 w 101"/>
              <a:gd name="T5" fmla="*/ 0 h 105"/>
              <a:gd name="T6" fmla="*/ 38 w 101"/>
              <a:gd name="T7" fmla="*/ 0 h 105"/>
              <a:gd name="T8" fmla="*/ 0 w 101"/>
              <a:gd name="T9" fmla="*/ 42 h 105"/>
              <a:gd name="T10" fmla="*/ 0 w 101"/>
              <a:gd name="T11" fmla="*/ 105 h 105"/>
              <a:gd name="T12" fmla="*/ 36 w 101"/>
              <a:gd name="T13" fmla="*/ 105 h 105"/>
              <a:gd name="T14" fmla="*/ 71 w 101"/>
              <a:gd name="T15" fmla="*/ 83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105">
                <a:moveTo>
                  <a:pt x="71" y="83"/>
                </a:moveTo>
                <a:cubicBezTo>
                  <a:pt x="83" y="83"/>
                  <a:pt x="94" y="89"/>
                  <a:pt x="101" y="98"/>
                </a:cubicBezTo>
                <a:cubicBezTo>
                  <a:pt x="101" y="0"/>
                  <a:pt x="101" y="0"/>
                  <a:pt x="101" y="0"/>
                </a:cubicBezTo>
                <a:cubicBezTo>
                  <a:pt x="38" y="0"/>
                  <a:pt x="38" y="0"/>
                  <a:pt x="38" y="0"/>
                </a:cubicBezTo>
                <a:cubicBezTo>
                  <a:pt x="0" y="42"/>
                  <a:pt x="0" y="42"/>
                  <a:pt x="0" y="42"/>
                </a:cubicBezTo>
                <a:cubicBezTo>
                  <a:pt x="0" y="105"/>
                  <a:pt x="0" y="105"/>
                  <a:pt x="0" y="105"/>
                </a:cubicBezTo>
                <a:cubicBezTo>
                  <a:pt x="36" y="105"/>
                  <a:pt x="36" y="105"/>
                  <a:pt x="36" y="105"/>
                </a:cubicBezTo>
                <a:cubicBezTo>
                  <a:pt x="42" y="92"/>
                  <a:pt x="55" y="83"/>
                  <a:pt x="71" y="8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3" name="Oval 612"/>
          <p:cNvSpPr>
            <a:spLocks noChangeArrowheads="1"/>
          </p:cNvSpPr>
          <p:nvPr/>
        </p:nvSpPr>
        <p:spPr bwMode="auto">
          <a:xfrm>
            <a:off x="6002973" y="4478337"/>
            <a:ext cx="58738" cy="5715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4" name="Oval 613"/>
          <p:cNvSpPr>
            <a:spLocks noChangeArrowheads="1"/>
          </p:cNvSpPr>
          <p:nvPr/>
        </p:nvSpPr>
        <p:spPr bwMode="auto">
          <a:xfrm>
            <a:off x="6188711" y="4478337"/>
            <a:ext cx="58738" cy="5715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614"/>
          <p:cNvSpPr>
            <a:spLocks/>
          </p:cNvSpPr>
          <p:nvPr/>
        </p:nvSpPr>
        <p:spPr bwMode="auto">
          <a:xfrm>
            <a:off x="6698298" y="4364037"/>
            <a:ext cx="252413" cy="98425"/>
          </a:xfrm>
          <a:custGeom>
            <a:avLst/>
            <a:gdLst>
              <a:gd name="T0" fmla="*/ 218 w 218"/>
              <a:gd name="T1" fmla="*/ 0 h 84"/>
              <a:gd name="T2" fmla="*/ 0 w 218"/>
              <a:gd name="T3" fmla="*/ 0 h 84"/>
              <a:gd name="T4" fmla="*/ 0 w 218"/>
              <a:gd name="T5" fmla="*/ 84 h 84"/>
              <a:gd name="T6" fmla="*/ 165 w 218"/>
              <a:gd name="T7" fmla="*/ 84 h 84"/>
              <a:gd name="T8" fmla="*/ 185 w 218"/>
              <a:gd name="T9" fmla="*/ 71 h 84"/>
              <a:gd name="T10" fmla="*/ 205 w 218"/>
              <a:gd name="T11" fmla="*/ 84 h 84"/>
              <a:gd name="T12" fmla="*/ 218 w 218"/>
              <a:gd name="T13" fmla="*/ 84 h 84"/>
              <a:gd name="T14" fmla="*/ 218 w 218"/>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84">
                <a:moveTo>
                  <a:pt x="218" y="0"/>
                </a:moveTo>
                <a:cubicBezTo>
                  <a:pt x="0" y="0"/>
                  <a:pt x="0" y="0"/>
                  <a:pt x="0" y="0"/>
                </a:cubicBezTo>
                <a:cubicBezTo>
                  <a:pt x="0" y="84"/>
                  <a:pt x="0" y="84"/>
                  <a:pt x="0" y="84"/>
                </a:cubicBezTo>
                <a:cubicBezTo>
                  <a:pt x="165" y="84"/>
                  <a:pt x="165" y="84"/>
                  <a:pt x="165" y="84"/>
                </a:cubicBezTo>
                <a:cubicBezTo>
                  <a:pt x="169" y="77"/>
                  <a:pt x="176" y="71"/>
                  <a:pt x="185" y="71"/>
                </a:cubicBezTo>
                <a:cubicBezTo>
                  <a:pt x="194" y="71"/>
                  <a:pt x="201" y="77"/>
                  <a:pt x="205" y="84"/>
                </a:cubicBezTo>
                <a:cubicBezTo>
                  <a:pt x="218" y="84"/>
                  <a:pt x="218" y="84"/>
                  <a:pt x="218" y="84"/>
                </a:cubicBezTo>
                <a:lnTo>
                  <a:pt x="218"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615"/>
          <p:cNvSpPr>
            <a:spLocks noEditPoints="1"/>
          </p:cNvSpPr>
          <p:nvPr/>
        </p:nvSpPr>
        <p:spPr bwMode="auto">
          <a:xfrm>
            <a:off x="6618923" y="4392612"/>
            <a:ext cx="66675" cy="69850"/>
          </a:xfrm>
          <a:custGeom>
            <a:avLst/>
            <a:gdLst>
              <a:gd name="T0" fmla="*/ 41 w 58"/>
              <a:gd name="T1" fmla="*/ 47 h 60"/>
              <a:gd name="T2" fmla="*/ 58 w 58"/>
              <a:gd name="T3" fmla="*/ 56 h 60"/>
              <a:gd name="T4" fmla="*/ 58 w 58"/>
              <a:gd name="T5" fmla="*/ 0 h 60"/>
              <a:gd name="T6" fmla="*/ 22 w 58"/>
              <a:gd name="T7" fmla="*/ 0 h 60"/>
              <a:gd name="T8" fmla="*/ 0 w 58"/>
              <a:gd name="T9" fmla="*/ 24 h 60"/>
              <a:gd name="T10" fmla="*/ 0 w 58"/>
              <a:gd name="T11" fmla="*/ 60 h 60"/>
              <a:gd name="T12" fmla="*/ 21 w 58"/>
              <a:gd name="T13" fmla="*/ 60 h 60"/>
              <a:gd name="T14" fmla="*/ 41 w 58"/>
              <a:gd name="T15" fmla="*/ 47 h 60"/>
              <a:gd name="T16" fmla="*/ 13 w 58"/>
              <a:gd name="T17" fmla="*/ 27 h 60"/>
              <a:gd name="T18" fmla="*/ 26 w 58"/>
              <a:gd name="T19" fmla="*/ 12 h 60"/>
              <a:gd name="T20" fmla="*/ 45 w 58"/>
              <a:gd name="T21" fmla="*/ 12 h 60"/>
              <a:gd name="T22" fmla="*/ 45 w 58"/>
              <a:gd name="T23" fmla="*/ 38 h 60"/>
              <a:gd name="T24" fmla="*/ 13 w 58"/>
              <a:gd name="T25" fmla="*/ 38 h 60"/>
              <a:gd name="T26" fmla="*/ 13 w 58"/>
              <a:gd name="T27" fmla="*/ 2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60">
                <a:moveTo>
                  <a:pt x="41" y="47"/>
                </a:moveTo>
                <a:cubicBezTo>
                  <a:pt x="48" y="47"/>
                  <a:pt x="54" y="51"/>
                  <a:pt x="58" y="56"/>
                </a:cubicBezTo>
                <a:cubicBezTo>
                  <a:pt x="58" y="0"/>
                  <a:pt x="58" y="0"/>
                  <a:pt x="58" y="0"/>
                </a:cubicBezTo>
                <a:cubicBezTo>
                  <a:pt x="22" y="0"/>
                  <a:pt x="22" y="0"/>
                  <a:pt x="22" y="0"/>
                </a:cubicBezTo>
                <a:cubicBezTo>
                  <a:pt x="0" y="24"/>
                  <a:pt x="0" y="24"/>
                  <a:pt x="0" y="24"/>
                </a:cubicBezTo>
                <a:cubicBezTo>
                  <a:pt x="0" y="60"/>
                  <a:pt x="0" y="60"/>
                  <a:pt x="0" y="60"/>
                </a:cubicBezTo>
                <a:cubicBezTo>
                  <a:pt x="21" y="60"/>
                  <a:pt x="21" y="60"/>
                  <a:pt x="21" y="60"/>
                </a:cubicBezTo>
                <a:cubicBezTo>
                  <a:pt x="24" y="53"/>
                  <a:pt x="32" y="47"/>
                  <a:pt x="41" y="47"/>
                </a:cubicBezTo>
                <a:close/>
                <a:moveTo>
                  <a:pt x="13" y="27"/>
                </a:moveTo>
                <a:cubicBezTo>
                  <a:pt x="26" y="12"/>
                  <a:pt x="26" y="12"/>
                  <a:pt x="26" y="12"/>
                </a:cubicBezTo>
                <a:cubicBezTo>
                  <a:pt x="45" y="12"/>
                  <a:pt x="45" y="12"/>
                  <a:pt x="45" y="12"/>
                </a:cubicBezTo>
                <a:cubicBezTo>
                  <a:pt x="45" y="38"/>
                  <a:pt x="45" y="38"/>
                  <a:pt x="45" y="38"/>
                </a:cubicBezTo>
                <a:cubicBezTo>
                  <a:pt x="13" y="38"/>
                  <a:pt x="13" y="38"/>
                  <a:pt x="13" y="38"/>
                </a:cubicBezTo>
                <a:lnTo>
                  <a:pt x="13" y="2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7" name="Oval 616"/>
          <p:cNvSpPr>
            <a:spLocks noChangeArrowheads="1"/>
          </p:cNvSpPr>
          <p:nvPr/>
        </p:nvSpPr>
        <p:spPr bwMode="auto">
          <a:xfrm>
            <a:off x="6649086" y="4456112"/>
            <a:ext cx="33338" cy="3333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8" name="Oval 617"/>
          <p:cNvSpPr>
            <a:spLocks noChangeArrowheads="1"/>
          </p:cNvSpPr>
          <p:nvPr/>
        </p:nvSpPr>
        <p:spPr bwMode="auto">
          <a:xfrm>
            <a:off x="6896736" y="4456112"/>
            <a:ext cx="33338" cy="3333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626"/>
          <p:cNvSpPr>
            <a:spLocks noEditPoints="1"/>
          </p:cNvSpPr>
          <p:nvPr/>
        </p:nvSpPr>
        <p:spPr bwMode="auto">
          <a:xfrm>
            <a:off x="6617336" y="2360612"/>
            <a:ext cx="268288" cy="185738"/>
          </a:xfrm>
          <a:custGeom>
            <a:avLst/>
            <a:gdLst>
              <a:gd name="T0" fmla="*/ 232 w 232"/>
              <a:gd name="T1" fmla="*/ 45 h 160"/>
              <a:gd name="T2" fmla="*/ 187 w 232"/>
              <a:gd name="T3" fmla="*/ 0 h 160"/>
              <a:gd name="T4" fmla="*/ 147 w 232"/>
              <a:gd name="T5" fmla="*/ 25 h 160"/>
              <a:gd name="T6" fmla="*/ 119 w 232"/>
              <a:gd name="T7" fmla="*/ 18 h 160"/>
              <a:gd name="T8" fmla="*/ 64 w 232"/>
              <a:gd name="T9" fmla="*/ 51 h 160"/>
              <a:gd name="T10" fmla="*/ 48 w 232"/>
              <a:gd name="T11" fmla="*/ 46 h 160"/>
              <a:gd name="T12" fmla="*/ 19 w 232"/>
              <a:gd name="T13" fmla="*/ 75 h 160"/>
              <a:gd name="T14" fmla="*/ 20 w 232"/>
              <a:gd name="T15" fmla="*/ 83 h 160"/>
              <a:gd name="T16" fmla="*/ 0 w 232"/>
              <a:gd name="T17" fmla="*/ 118 h 160"/>
              <a:gd name="T18" fmla="*/ 40 w 232"/>
              <a:gd name="T19" fmla="*/ 160 h 160"/>
              <a:gd name="T20" fmla="*/ 40 w 232"/>
              <a:gd name="T21" fmla="*/ 160 h 160"/>
              <a:gd name="T22" fmla="*/ 42 w 232"/>
              <a:gd name="T23" fmla="*/ 160 h 160"/>
              <a:gd name="T24" fmla="*/ 42 w 232"/>
              <a:gd name="T25" fmla="*/ 160 h 160"/>
              <a:gd name="T26" fmla="*/ 43 w 232"/>
              <a:gd name="T27" fmla="*/ 160 h 160"/>
              <a:gd name="T28" fmla="*/ 161 w 232"/>
              <a:gd name="T29" fmla="*/ 160 h 160"/>
              <a:gd name="T30" fmla="*/ 163 w 232"/>
              <a:gd name="T31" fmla="*/ 160 h 160"/>
              <a:gd name="T32" fmla="*/ 195 w 232"/>
              <a:gd name="T33" fmla="*/ 146 h 160"/>
              <a:gd name="T34" fmla="*/ 196 w 232"/>
              <a:gd name="T35" fmla="*/ 146 h 160"/>
              <a:gd name="T36" fmla="*/ 196 w 232"/>
              <a:gd name="T37" fmla="*/ 144 h 160"/>
              <a:gd name="T38" fmla="*/ 204 w 232"/>
              <a:gd name="T39" fmla="*/ 119 h 160"/>
              <a:gd name="T40" fmla="*/ 192 w 232"/>
              <a:gd name="T41" fmla="*/ 90 h 160"/>
              <a:gd name="T42" fmla="*/ 232 w 232"/>
              <a:gd name="T43" fmla="*/ 45 h 160"/>
              <a:gd name="T44" fmla="*/ 163 w 232"/>
              <a:gd name="T45" fmla="*/ 146 h 160"/>
              <a:gd name="T46" fmla="*/ 162 w 232"/>
              <a:gd name="T47" fmla="*/ 146 h 160"/>
              <a:gd name="T48" fmla="*/ 162 w 232"/>
              <a:gd name="T49" fmla="*/ 146 h 160"/>
              <a:gd name="T50" fmla="*/ 161 w 232"/>
              <a:gd name="T51" fmla="*/ 146 h 160"/>
              <a:gd name="T52" fmla="*/ 43 w 232"/>
              <a:gd name="T53" fmla="*/ 146 h 160"/>
              <a:gd name="T54" fmla="*/ 42 w 232"/>
              <a:gd name="T55" fmla="*/ 146 h 160"/>
              <a:gd name="T56" fmla="*/ 42 w 232"/>
              <a:gd name="T57" fmla="*/ 146 h 160"/>
              <a:gd name="T58" fmla="*/ 42 w 232"/>
              <a:gd name="T59" fmla="*/ 146 h 160"/>
              <a:gd name="T60" fmla="*/ 14 w 232"/>
              <a:gd name="T61" fmla="*/ 118 h 160"/>
              <a:gd name="T62" fmla="*/ 28 w 232"/>
              <a:gd name="T63" fmla="*/ 94 h 160"/>
              <a:gd name="T64" fmla="*/ 37 w 232"/>
              <a:gd name="T65" fmla="*/ 89 h 160"/>
              <a:gd name="T66" fmla="*/ 34 w 232"/>
              <a:gd name="T67" fmla="*/ 80 h 160"/>
              <a:gd name="T68" fmla="*/ 33 w 232"/>
              <a:gd name="T69" fmla="*/ 75 h 160"/>
              <a:gd name="T70" fmla="*/ 48 w 232"/>
              <a:gd name="T71" fmla="*/ 60 h 160"/>
              <a:gd name="T72" fmla="*/ 57 w 232"/>
              <a:gd name="T73" fmla="*/ 63 h 160"/>
              <a:gd name="T74" fmla="*/ 70 w 232"/>
              <a:gd name="T75" fmla="*/ 73 h 160"/>
              <a:gd name="T76" fmla="*/ 76 w 232"/>
              <a:gd name="T77" fmla="*/ 59 h 160"/>
              <a:gd name="T78" fmla="*/ 119 w 232"/>
              <a:gd name="T79" fmla="*/ 32 h 160"/>
              <a:gd name="T80" fmla="*/ 166 w 232"/>
              <a:gd name="T81" fmla="*/ 79 h 160"/>
              <a:gd name="T82" fmla="*/ 166 w 232"/>
              <a:gd name="T83" fmla="*/ 81 h 160"/>
              <a:gd name="T84" fmla="*/ 166 w 232"/>
              <a:gd name="T85" fmla="*/ 82 h 160"/>
              <a:gd name="T86" fmla="*/ 166 w 232"/>
              <a:gd name="T87" fmla="*/ 91 h 160"/>
              <a:gd name="T88" fmla="*/ 174 w 232"/>
              <a:gd name="T89" fmla="*/ 94 h 160"/>
              <a:gd name="T90" fmla="*/ 190 w 232"/>
              <a:gd name="T91" fmla="*/ 119 h 160"/>
              <a:gd name="T92" fmla="*/ 163 w 232"/>
              <a:gd name="T93" fmla="*/ 146 h 160"/>
              <a:gd name="T94" fmla="*/ 163 w 232"/>
              <a:gd name="T95" fmla="*/ 14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2" h="160">
                <a:moveTo>
                  <a:pt x="232" y="45"/>
                </a:moveTo>
                <a:cubicBezTo>
                  <a:pt x="232" y="20"/>
                  <a:pt x="212" y="0"/>
                  <a:pt x="187" y="0"/>
                </a:cubicBezTo>
                <a:cubicBezTo>
                  <a:pt x="170" y="0"/>
                  <a:pt x="155" y="10"/>
                  <a:pt x="147" y="25"/>
                </a:cubicBezTo>
                <a:cubicBezTo>
                  <a:pt x="139" y="20"/>
                  <a:pt x="129" y="18"/>
                  <a:pt x="119" y="18"/>
                </a:cubicBezTo>
                <a:cubicBezTo>
                  <a:pt x="95" y="18"/>
                  <a:pt x="75" y="31"/>
                  <a:pt x="64" y="51"/>
                </a:cubicBezTo>
                <a:cubicBezTo>
                  <a:pt x="60" y="48"/>
                  <a:pt x="54" y="46"/>
                  <a:pt x="48" y="46"/>
                </a:cubicBezTo>
                <a:cubicBezTo>
                  <a:pt x="32" y="46"/>
                  <a:pt x="19" y="59"/>
                  <a:pt x="19" y="75"/>
                </a:cubicBezTo>
                <a:cubicBezTo>
                  <a:pt x="19" y="78"/>
                  <a:pt x="19" y="80"/>
                  <a:pt x="20" y="83"/>
                </a:cubicBezTo>
                <a:cubicBezTo>
                  <a:pt x="8" y="90"/>
                  <a:pt x="0" y="103"/>
                  <a:pt x="0" y="118"/>
                </a:cubicBezTo>
                <a:cubicBezTo>
                  <a:pt x="0" y="141"/>
                  <a:pt x="18" y="159"/>
                  <a:pt x="40" y="160"/>
                </a:cubicBezTo>
                <a:cubicBezTo>
                  <a:pt x="40" y="160"/>
                  <a:pt x="40" y="160"/>
                  <a:pt x="40" y="160"/>
                </a:cubicBezTo>
                <a:cubicBezTo>
                  <a:pt x="42" y="160"/>
                  <a:pt x="42" y="160"/>
                  <a:pt x="42" y="160"/>
                </a:cubicBezTo>
                <a:cubicBezTo>
                  <a:pt x="42" y="160"/>
                  <a:pt x="42" y="160"/>
                  <a:pt x="42" y="160"/>
                </a:cubicBezTo>
                <a:cubicBezTo>
                  <a:pt x="43" y="160"/>
                  <a:pt x="43" y="160"/>
                  <a:pt x="43" y="160"/>
                </a:cubicBezTo>
                <a:cubicBezTo>
                  <a:pt x="161" y="160"/>
                  <a:pt x="161" y="160"/>
                  <a:pt x="161" y="160"/>
                </a:cubicBezTo>
                <a:cubicBezTo>
                  <a:pt x="162" y="160"/>
                  <a:pt x="163" y="160"/>
                  <a:pt x="163" y="160"/>
                </a:cubicBezTo>
                <a:cubicBezTo>
                  <a:pt x="176" y="160"/>
                  <a:pt x="187" y="155"/>
                  <a:pt x="195" y="146"/>
                </a:cubicBezTo>
                <a:cubicBezTo>
                  <a:pt x="196" y="146"/>
                  <a:pt x="196" y="146"/>
                  <a:pt x="196" y="146"/>
                </a:cubicBezTo>
                <a:cubicBezTo>
                  <a:pt x="196" y="144"/>
                  <a:pt x="196" y="144"/>
                  <a:pt x="196" y="144"/>
                </a:cubicBezTo>
                <a:cubicBezTo>
                  <a:pt x="201" y="137"/>
                  <a:pt x="204" y="129"/>
                  <a:pt x="204" y="119"/>
                </a:cubicBezTo>
                <a:cubicBezTo>
                  <a:pt x="204" y="108"/>
                  <a:pt x="200" y="97"/>
                  <a:pt x="192" y="90"/>
                </a:cubicBezTo>
                <a:cubicBezTo>
                  <a:pt x="214" y="87"/>
                  <a:pt x="232" y="68"/>
                  <a:pt x="232" y="45"/>
                </a:cubicBezTo>
                <a:close/>
                <a:moveTo>
                  <a:pt x="163" y="146"/>
                </a:moveTo>
                <a:cubicBezTo>
                  <a:pt x="162" y="146"/>
                  <a:pt x="162" y="146"/>
                  <a:pt x="162" y="146"/>
                </a:cubicBezTo>
                <a:cubicBezTo>
                  <a:pt x="162" y="146"/>
                  <a:pt x="162" y="146"/>
                  <a:pt x="162" y="146"/>
                </a:cubicBezTo>
                <a:cubicBezTo>
                  <a:pt x="161" y="146"/>
                  <a:pt x="161" y="146"/>
                  <a:pt x="161" y="146"/>
                </a:cubicBezTo>
                <a:cubicBezTo>
                  <a:pt x="43" y="146"/>
                  <a:pt x="43" y="146"/>
                  <a:pt x="43" y="146"/>
                </a:cubicBezTo>
                <a:cubicBezTo>
                  <a:pt x="42" y="146"/>
                  <a:pt x="42" y="146"/>
                  <a:pt x="42" y="146"/>
                </a:cubicBezTo>
                <a:cubicBezTo>
                  <a:pt x="42" y="146"/>
                  <a:pt x="42" y="146"/>
                  <a:pt x="42" y="146"/>
                </a:cubicBezTo>
                <a:cubicBezTo>
                  <a:pt x="42" y="146"/>
                  <a:pt x="42" y="146"/>
                  <a:pt x="42" y="146"/>
                </a:cubicBezTo>
                <a:cubicBezTo>
                  <a:pt x="27" y="146"/>
                  <a:pt x="14" y="133"/>
                  <a:pt x="14" y="118"/>
                </a:cubicBezTo>
                <a:cubicBezTo>
                  <a:pt x="14" y="108"/>
                  <a:pt x="20" y="99"/>
                  <a:pt x="28" y="94"/>
                </a:cubicBezTo>
                <a:cubicBezTo>
                  <a:pt x="37" y="89"/>
                  <a:pt x="37" y="89"/>
                  <a:pt x="37" y="89"/>
                </a:cubicBezTo>
                <a:cubicBezTo>
                  <a:pt x="34" y="80"/>
                  <a:pt x="34" y="80"/>
                  <a:pt x="34" y="80"/>
                </a:cubicBezTo>
                <a:cubicBezTo>
                  <a:pt x="33" y="78"/>
                  <a:pt x="33" y="77"/>
                  <a:pt x="33" y="75"/>
                </a:cubicBezTo>
                <a:cubicBezTo>
                  <a:pt x="33" y="67"/>
                  <a:pt x="40" y="60"/>
                  <a:pt x="48" y="60"/>
                </a:cubicBezTo>
                <a:cubicBezTo>
                  <a:pt x="51" y="60"/>
                  <a:pt x="55" y="61"/>
                  <a:pt x="57" y="63"/>
                </a:cubicBezTo>
                <a:cubicBezTo>
                  <a:pt x="70" y="73"/>
                  <a:pt x="70" y="73"/>
                  <a:pt x="70" y="73"/>
                </a:cubicBezTo>
                <a:cubicBezTo>
                  <a:pt x="76" y="59"/>
                  <a:pt x="76" y="59"/>
                  <a:pt x="76" y="59"/>
                </a:cubicBezTo>
                <a:cubicBezTo>
                  <a:pt x="84" y="42"/>
                  <a:pt x="101" y="32"/>
                  <a:pt x="119" y="32"/>
                </a:cubicBezTo>
                <a:cubicBezTo>
                  <a:pt x="145" y="32"/>
                  <a:pt x="166" y="53"/>
                  <a:pt x="166" y="79"/>
                </a:cubicBezTo>
                <a:cubicBezTo>
                  <a:pt x="166" y="80"/>
                  <a:pt x="166" y="80"/>
                  <a:pt x="166" y="81"/>
                </a:cubicBezTo>
                <a:cubicBezTo>
                  <a:pt x="166" y="82"/>
                  <a:pt x="166" y="82"/>
                  <a:pt x="166" y="82"/>
                </a:cubicBezTo>
                <a:cubicBezTo>
                  <a:pt x="166" y="91"/>
                  <a:pt x="166" y="91"/>
                  <a:pt x="166" y="91"/>
                </a:cubicBezTo>
                <a:cubicBezTo>
                  <a:pt x="174" y="94"/>
                  <a:pt x="174" y="94"/>
                  <a:pt x="174" y="94"/>
                </a:cubicBezTo>
                <a:cubicBezTo>
                  <a:pt x="184" y="98"/>
                  <a:pt x="190" y="108"/>
                  <a:pt x="190" y="119"/>
                </a:cubicBezTo>
                <a:cubicBezTo>
                  <a:pt x="190" y="134"/>
                  <a:pt x="178" y="146"/>
                  <a:pt x="163" y="146"/>
                </a:cubicBezTo>
                <a:cubicBezTo>
                  <a:pt x="163" y="146"/>
                  <a:pt x="163" y="146"/>
                  <a:pt x="163" y="14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8" name="Rectangle 627"/>
          <p:cNvSpPr>
            <a:spLocks noChangeArrowheads="1"/>
          </p:cNvSpPr>
          <p:nvPr/>
        </p:nvSpPr>
        <p:spPr bwMode="auto">
          <a:xfrm>
            <a:off x="6823711" y="2295525"/>
            <a:ext cx="20638" cy="365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9" name="Rectangle 628"/>
          <p:cNvSpPr>
            <a:spLocks noChangeArrowheads="1"/>
          </p:cNvSpPr>
          <p:nvPr/>
        </p:nvSpPr>
        <p:spPr bwMode="auto">
          <a:xfrm>
            <a:off x="6915786" y="2401887"/>
            <a:ext cx="34925" cy="206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629"/>
          <p:cNvSpPr>
            <a:spLocks/>
          </p:cNvSpPr>
          <p:nvPr/>
        </p:nvSpPr>
        <p:spPr bwMode="auto">
          <a:xfrm>
            <a:off x="6885623" y="2322512"/>
            <a:ext cx="38100" cy="39688"/>
          </a:xfrm>
          <a:custGeom>
            <a:avLst/>
            <a:gdLst>
              <a:gd name="T0" fmla="*/ 24 w 24"/>
              <a:gd name="T1" fmla="*/ 10 h 25"/>
              <a:gd name="T2" fmla="*/ 15 w 24"/>
              <a:gd name="T3" fmla="*/ 0 h 25"/>
              <a:gd name="T4" fmla="*/ 0 w 24"/>
              <a:gd name="T5" fmla="*/ 16 h 25"/>
              <a:gd name="T6" fmla="*/ 8 w 24"/>
              <a:gd name="T7" fmla="*/ 25 h 25"/>
              <a:gd name="T8" fmla="*/ 24 w 24"/>
              <a:gd name="T9" fmla="*/ 10 h 25"/>
            </a:gdLst>
            <a:ahLst/>
            <a:cxnLst>
              <a:cxn ang="0">
                <a:pos x="T0" y="T1"/>
              </a:cxn>
              <a:cxn ang="0">
                <a:pos x="T2" y="T3"/>
              </a:cxn>
              <a:cxn ang="0">
                <a:pos x="T4" y="T5"/>
              </a:cxn>
              <a:cxn ang="0">
                <a:pos x="T6" y="T7"/>
              </a:cxn>
              <a:cxn ang="0">
                <a:pos x="T8" y="T9"/>
              </a:cxn>
            </a:cxnLst>
            <a:rect l="0" t="0" r="r" b="b"/>
            <a:pathLst>
              <a:path w="24" h="25">
                <a:moveTo>
                  <a:pt x="24" y="10"/>
                </a:moveTo>
                <a:lnTo>
                  <a:pt x="15" y="0"/>
                </a:lnTo>
                <a:lnTo>
                  <a:pt x="0" y="16"/>
                </a:lnTo>
                <a:lnTo>
                  <a:pt x="8" y="25"/>
                </a:lnTo>
                <a:lnTo>
                  <a:pt x="24" y="1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630"/>
          <p:cNvSpPr>
            <a:spLocks/>
          </p:cNvSpPr>
          <p:nvPr/>
        </p:nvSpPr>
        <p:spPr bwMode="auto">
          <a:xfrm>
            <a:off x="6885623" y="2462212"/>
            <a:ext cx="38100" cy="39688"/>
          </a:xfrm>
          <a:custGeom>
            <a:avLst/>
            <a:gdLst>
              <a:gd name="T0" fmla="*/ 0 w 24"/>
              <a:gd name="T1" fmla="*/ 9 h 25"/>
              <a:gd name="T2" fmla="*/ 15 w 24"/>
              <a:gd name="T3" fmla="*/ 25 h 25"/>
              <a:gd name="T4" fmla="*/ 24 w 24"/>
              <a:gd name="T5" fmla="*/ 17 h 25"/>
              <a:gd name="T6" fmla="*/ 8 w 24"/>
              <a:gd name="T7" fmla="*/ 0 h 25"/>
              <a:gd name="T8" fmla="*/ 0 w 24"/>
              <a:gd name="T9" fmla="*/ 9 h 25"/>
            </a:gdLst>
            <a:ahLst/>
            <a:cxnLst>
              <a:cxn ang="0">
                <a:pos x="T0" y="T1"/>
              </a:cxn>
              <a:cxn ang="0">
                <a:pos x="T2" y="T3"/>
              </a:cxn>
              <a:cxn ang="0">
                <a:pos x="T4" y="T5"/>
              </a:cxn>
              <a:cxn ang="0">
                <a:pos x="T6" y="T7"/>
              </a:cxn>
              <a:cxn ang="0">
                <a:pos x="T8" y="T9"/>
              </a:cxn>
            </a:cxnLst>
            <a:rect l="0" t="0" r="r" b="b"/>
            <a:pathLst>
              <a:path w="24" h="25">
                <a:moveTo>
                  <a:pt x="0" y="9"/>
                </a:moveTo>
                <a:lnTo>
                  <a:pt x="15" y="25"/>
                </a:lnTo>
                <a:lnTo>
                  <a:pt x="24" y="17"/>
                </a:lnTo>
                <a:lnTo>
                  <a:pt x="8" y="0"/>
                </a:lnTo>
                <a:lnTo>
                  <a:pt x="0" y="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631"/>
          <p:cNvSpPr>
            <a:spLocks/>
          </p:cNvSpPr>
          <p:nvPr/>
        </p:nvSpPr>
        <p:spPr bwMode="auto">
          <a:xfrm>
            <a:off x="6742748" y="2322512"/>
            <a:ext cx="41275" cy="39688"/>
          </a:xfrm>
          <a:custGeom>
            <a:avLst/>
            <a:gdLst>
              <a:gd name="T0" fmla="*/ 26 w 26"/>
              <a:gd name="T1" fmla="*/ 16 h 25"/>
              <a:gd name="T2" fmla="*/ 10 w 26"/>
              <a:gd name="T3" fmla="*/ 0 h 25"/>
              <a:gd name="T4" fmla="*/ 0 w 26"/>
              <a:gd name="T5" fmla="*/ 9 h 25"/>
              <a:gd name="T6" fmla="*/ 17 w 26"/>
              <a:gd name="T7" fmla="*/ 25 h 25"/>
              <a:gd name="T8" fmla="*/ 26 w 26"/>
              <a:gd name="T9" fmla="*/ 16 h 25"/>
            </a:gdLst>
            <a:ahLst/>
            <a:cxnLst>
              <a:cxn ang="0">
                <a:pos x="T0" y="T1"/>
              </a:cxn>
              <a:cxn ang="0">
                <a:pos x="T2" y="T3"/>
              </a:cxn>
              <a:cxn ang="0">
                <a:pos x="T4" y="T5"/>
              </a:cxn>
              <a:cxn ang="0">
                <a:pos x="T6" y="T7"/>
              </a:cxn>
              <a:cxn ang="0">
                <a:pos x="T8" y="T9"/>
              </a:cxn>
            </a:cxnLst>
            <a:rect l="0" t="0" r="r" b="b"/>
            <a:pathLst>
              <a:path w="26" h="25">
                <a:moveTo>
                  <a:pt x="26" y="16"/>
                </a:moveTo>
                <a:lnTo>
                  <a:pt x="10" y="0"/>
                </a:lnTo>
                <a:lnTo>
                  <a:pt x="0" y="9"/>
                </a:lnTo>
                <a:lnTo>
                  <a:pt x="17" y="25"/>
                </a:lnTo>
                <a:lnTo>
                  <a:pt x="26" y="1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633"/>
          <p:cNvSpPr>
            <a:spLocks noEditPoints="1"/>
          </p:cNvSpPr>
          <p:nvPr/>
        </p:nvSpPr>
        <p:spPr bwMode="auto">
          <a:xfrm>
            <a:off x="3947161" y="3633787"/>
            <a:ext cx="334963" cy="247650"/>
          </a:xfrm>
          <a:custGeom>
            <a:avLst/>
            <a:gdLst>
              <a:gd name="T0" fmla="*/ 279 w 288"/>
              <a:gd name="T1" fmla="*/ 35 h 214"/>
              <a:gd name="T2" fmla="*/ 205 w 288"/>
              <a:gd name="T3" fmla="*/ 35 h 214"/>
              <a:gd name="T4" fmla="*/ 205 w 288"/>
              <a:gd name="T5" fmla="*/ 34 h 214"/>
              <a:gd name="T6" fmla="*/ 196 w 288"/>
              <a:gd name="T7" fmla="*/ 8 h 214"/>
              <a:gd name="T8" fmla="*/ 183 w 288"/>
              <a:gd name="T9" fmla="*/ 0 h 214"/>
              <a:gd name="T10" fmla="*/ 108 w 288"/>
              <a:gd name="T11" fmla="*/ 0 h 214"/>
              <a:gd name="T12" fmla="*/ 94 w 288"/>
              <a:gd name="T13" fmla="*/ 8 h 214"/>
              <a:gd name="T14" fmla="*/ 86 w 288"/>
              <a:gd name="T15" fmla="*/ 34 h 214"/>
              <a:gd name="T16" fmla="*/ 86 w 288"/>
              <a:gd name="T17" fmla="*/ 35 h 214"/>
              <a:gd name="T18" fmla="*/ 9 w 288"/>
              <a:gd name="T19" fmla="*/ 35 h 214"/>
              <a:gd name="T20" fmla="*/ 0 w 288"/>
              <a:gd name="T21" fmla="*/ 44 h 214"/>
              <a:gd name="T22" fmla="*/ 0 w 288"/>
              <a:gd name="T23" fmla="*/ 205 h 214"/>
              <a:gd name="T24" fmla="*/ 9 w 288"/>
              <a:gd name="T25" fmla="*/ 214 h 214"/>
              <a:gd name="T26" fmla="*/ 279 w 288"/>
              <a:gd name="T27" fmla="*/ 214 h 214"/>
              <a:gd name="T28" fmla="*/ 288 w 288"/>
              <a:gd name="T29" fmla="*/ 205 h 214"/>
              <a:gd name="T30" fmla="*/ 288 w 288"/>
              <a:gd name="T31" fmla="*/ 44 h 214"/>
              <a:gd name="T32" fmla="*/ 279 w 288"/>
              <a:gd name="T33" fmla="*/ 35 h 214"/>
              <a:gd name="T34" fmla="*/ 179 w 288"/>
              <a:gd name="T35" fmla="*/ 181 h 214"/>
              <a:gd name="T36" fmla="*/ 33 w 288"/>
              <a:gd name="T37" fmla="*/ 181 h 214"/>
              <a:gd name="T38" fmla="*/ 33 w 288"/>
              <a:gd name="T39" fmla="*/ 69 h 214"/>
              <a:gd name="T40" fmla="*/ 179 w 288"/>
              <a:gd name="T41" fmla="*/ 69 h 214"/>
              <a:gd name="T42" fmla="*/ 179 w 288"/>
              <a:gd name="T43" fmla="*/ 18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8" h="214">
                <a:moveTo>
                  <a:pt x="279" y="35"/>
                </a:moveTo>
                <a:cubicBezTo>
                  <a:pt x="205" y="35"/>
                  <a:pt x="205" y="35"/>
                  <a:pt x="205" y="35"/>
                </a:cubicBezTo>
                <a:cubicBezTo>
                  <a:pt x="205" y="35"/>
                  <a:pt x="205" y="35"/>
                  <a:pt x="205" y="34"/>
                </a:cubicBezTo>
                <a:cubicBezTo>
                  <a:pt x="196" y="8"/>
                  <a:pt x="196" y="8"/>
                  <a:pt x="196" y="8"/>
                </a:cubicBezTo>
                <a:cubicBezTo>
                  <a:pt x="194" y="4"/>
                  <a:pt x="188" y="0"/>
                  <a:pt x="183" y="0"/>
                </a:cubicBezTo>
                <a:cubicBezTo>
                  <a:pt x="108" y="0"/>
                  <a:pt x="108" y="0"/>
                  <a:pt x="108" y="0"/>
                </a:cubicBezTo>
                <a:cubicBezTo>
                  <a:pt x="103" y="0"/>
                  <a:pt x="97" y="4"/>
                  <a:pt x="94" y="8"/>
                </a:cubicBezTo>
                <a:cubicBezTo>
                  <a:pt x="86" y="34"/>
                  <a:pt x="86" y="34"/>
                  <a:pt x="86" y="34"/>
                </a:cubicBezTo>
                <a:cubicBezTo>
                  <a:pt x="86" y="35"/>
                  <a:pt x="86" y="35"/>
                  <a:pt x="86" y="35"/>
                </a:cubicBezTo>
                <a:cubicBezTo>
                  <a:pt x="9" y="35"/>
                  <a:pt x="9" y="35"/>
                  <a:pt x="9" y="35"/>
                </a:cubicBezTo>
                <a:cubicBezTo>
                  <a:pt x="4" y="35"/>
                  <a:pt x="0" y="39"/>
                  <a:pt x="0" y="44"/>
                </a:cubicBezTo>
                <a:cubicBezTo>
                  <a:pt x="0" y="205"/>
                  <a:pt x="0" y="205"/>
                  <a:pt x="0" y="205"/>
                </a:cubicBezTo>
                <a:cubicBezTo>
                  <a:pt x="0" y="210"/>
                  <a:pt x="4" y="214"/>
                  <a:pt x="9" y="214"/>
                </a:cubicBezTo>
                <a:cubicBezTo>
                  <a:pt x="279" y="214"/>
                  <a:pt x="279" y="214"/>
                  <a:pt x="279" y="214"/>
                </a:cubicBezTo>
                <a:cubicBezTo>
                  <a:pt x="284" y="214"/>
                  <a:pt x="288" y="210"/>
                  <a:pt x="288" y="205"/>
                </a:cubicBezTo>
                <a:cubicBezTo>
                  <a:pt x="288" y="44"/>
                  <a:pt x="288" y="44"/>
                  <a:pt x="288" y="44"/>
                </a:cubicBezTo>
                <a:cubicBezTo>
                  <a:pt x="288" y="39"/>
                  <a:pt x="284" y="35"/>
                  <a:pt x="279" y="35"/>
                </a:cubicBezTo>
                <a:close/>
                <a:moveTo>
                  <a:pt x="179" y="181"/>
                </a:moveTo>
                <a:cubicBezTo>
                  <a:pt x="33" y="181"/>
                  <a:pt x="33" y="181"/>
                  <a:pt x="33" y="181"/>
                </a:cubicBezTo>
                <a:cubicBezTo>
                  <a:pt x="33" y="69"/>
                  <a:pt x="33" y="69"/>
                  <a:pt x="33" y="69"/>
                </a:cubicBezTo>
                <a:cubicBezTo>
                  <a:pt x="179" y="69"/>
                  <a:pt x="179" y="69"/>
                  <a:pt x="179" y="69"/>
                </a:cubicBezTo>
                <a:lnTo>
                  <a:pt x="179" y="18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638"/>
          <p:cNvSpPr>
            <a:spLocks/>
          </p:cNvSpPr>
          <p:nvPr/>
        </p:nvSpPr>
        <p:spPr bwMode="auto">
          <a:xfrm>
            <a:off x="5328286" y="2954337"/>
            <a:ext cx="238125" cy="95250"/>
          </a:xfrm>
          <a:custGeom>
            <a:avLst/>
            <a:gdLst>
              <a:gd name="T0" fmla="*/ 103 w 206"/>
              <a:gd name="T1" fmla="*/ 29 h 82"/>
              <a:gd name="T2" fmla="*/ 183 w 206"/>
              <a:gd name="T3" fmla="*/ 82 h 82"/>
              <a:gd name="T4" fmla="*/ 206 w 206"/>
              <a:gd name="T5" fmla="*/ 62 h 82"/>
              <a:gd name="T6" fmla="*/ 103 w 206"/>
              <a:gd name="T7" fmla="*/ 0 h 82"/>
              <a:gd name="T8" fmla="*/ 0 w 206"/>
              <a:gd name="T9" fmla="*/ 62 h 82"/>
              <a:gd name="T10" fmla="*/ 23 w 206"/>
              <a:gd name="T11" fmla="*/ 82 h 82"/>
              <a:gd name="T12" fmla="*/ 103 w 206"/>
              <a:gd name="T13" fmla="*/ 29 h 82"/>
            </a:gdLst>
            <a:ahLst/>
            <a:cxnLst>
              <a:cxn ang="0">
                <a:pos x="T0" y="T1"/>
              </a:cxn>
              <a:cxn ang="0">
                <a:pos x="T2" y="T3"/>
              </a:cxn>
              <a:cxn ang="0">
                <a:pos x="T4" y="T5"/>
              </a:cxn>
              <a:cxn ang="0">
                <a:pos x="T6" y="T7"/>
              </a:cxn>
              <a:cxn ang="0">
                <a:pos x="T8" y="T9"/>
              </a:cxn>
              <a:cxn ang="0">
                <a:pos x="T10" y="T11"/>
              </a:cxn>
              <a:cxn ang="0">
                <a:pos x="T12" y="T13"/>
              </a:cxn>
            </a:cxnLst>
            <a:rect l="0" t="0" r="r" b="b"/>
            <a:pathLst>
              <a:path w="206" h="82">
                <a:moveTo>
                  <a:pt x="103" y="29"/>
                </a:moveTo>
                <a:cubicBezTo>
                  <a:pt x="139" y="29"/>
                  <a:pt x="170" y="51"/>
                  <a:pt x="183" y="82"/>
                </a:cubicBezTo>
                <a:cubicBezTo>
                  <a:pt x="206" y="62"/>
                  <a:pt x="206" y="62"/>
                  <a:pt x="206" y="62"/>
                </a:cubicBezTo>
                <a:cubicBezTo>
                  <a:pt x="186" y="25"/>
                  <a:pt x="148" y="0"/>
                  <a:pt x="103" y="0"/>
                </a:cubicBezTo>
                <a:cubicBezTo>
                  <a:pt x="58" y="0"/>
                  <a:pt x="20" y="25"/>
                  <a:pt x="0" y="62"/>
                </a:cubicBezTo>
                <a:cubicBezTo>
                  <a:pt x="23" y="82"/>
                  <a:pt x="23" y="82"/>
                  <a:pt x="23" y="82"/>
                </a:cubicBezTo>
                <a:cubicBezTo>
                  <a:pt x="36" y="51"/>
                  <a:pt x="67" y="29"/>
                  <a:pt x="103" y="2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639"/>
          <p:cNvSpPr>
            <a:spLocks/>
          </p:cNvSpPr>
          <p:nvPr/>
        </p:nvSpPr>
        <p:spPr bwMode="auto">
          <a:xfrm>
            <a:off x="5328286" y="3127375"/>
            <a:ext cx="238125" cy="96838"/>
          </a:xfrm>
          <a:custGeom>
            <a:avLst/>
            <a:gdLst>
              <a:gd name="T0" fmla="*/ 103 w 206"/>
              <a:gd name="T1" fmla="*/ 54 h 83"/>
              <a:gd name="T2" fmla="*/ 23 w 206"/>
              <a:gd name="T3" fmla="*/ 0 h 83"/>
              <a:gd name="T4" fmla="*/ 0 w 206"/>
              <a:gd name="T5" fmla="*/ 21 h 83"/>
              <a:gd name="T6" fmla="*/ 103 w 206"/>
              <a:gd name="T7" fmla="*/ 83 h 83"/>
              <a:gd name="T8" fmla="*/ 206 w 206"/>
              <a:gd name="T9" fmla="*/ 21 h 83"/>
              <a:gd name="T10" fmla="*/ 183 w 206"/>
              <a:gd name="T11" fmla="*/ 0 h 83"/>
              <a:gd name="T12" fmla="*/ 103 w 206"/>
              <a:gd name="T13" fmla="*/ 54 h 83"/>
            </a:gdLst>
            <a:ahLst/>
            <a:cxnLst>
              <a:cxn ang="0">
                <a:pos x="T0" y="T1"/>
              </a:cxn>
              <a:cxn ang="0">
                <a:pos x="T2" y="T3"/>
              </a:cxn>
              <a:cxn ang="0">
                <a:pos x="T4" y="T5"/>
              </a:cxn>
              <a:cxn ang="0">
                <a:pos x="T6" y="T7"/>
              </a:cxn>
              <a:cxn ang="0">
                <a:pos x="T8" y="T9"/>
              </a:cxn>
              <a:cxn ang="0">
                <a:pos x="T10" y="T11"/>
              </a:cxn>
              <a:cxn ang="0">
                <a:pos x="T12" y="T13"/>
              </a:cxn>
            </a:cxnLst>
            <a:rect l="0" t="0" r="r" b="b"/>
            <a:pathLst>
              <a:path w="206" h="83">
                <a:moveTo>
                  <a:pt x="103" y="54"/>
                </a:moveTo>
                <a:cubicBezTo>
                  <a:pt x="67" y="54"/>
                  <a:pt x="36" y="32"/>
                  <a:pt x="23" y="0"/>
                </a:cubicBezTo>
                <a:cubicBezTo>
                  <a:pt x="0" y="21"/>
                  <a:pt x="0" y="21"/>
                  <a:pt x="0" y="21"/>
                </a:cubicBezTo>
                <a:cubicBezTo>
                  <a:pt x="20" y="57"/>
                  <a:pt x="58" y="83"/>
                  <a:pt x="103" y="83"/>
                </a:cubicBezTo>
                <a:cubicBezTo>
                  <a:pt x="148" y="83"/>
                  <a:pt x="186" y="58"/>
                  <a:pt x="206" y="21"/>
                </a:cubicBezTo>
                <a:cubicBezTo>
                  <a:pt x="183" y="0"/>
                  <a:pt x="183" y="0"/>
                  <a:pt x="183" y="0"/>
                </a:cubicBezTo>
                <a:cubicBezTo>
                  <a:pt x="170" y="32"/>
                  <a:pt x="139" y="54"/>
                  <a:pt x="103" y="5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640"/>
          <p:cNvSpPr>
            <a:spLocks/>
          </p:cNvSpPr>
          <p:nvPr/>
        </p:nvSpPr>
        <p:spPr bwMode="auto">
          <a:xfrm>
            <a:off x="5498148" y="2982912"/>
            <a:ext cx="117475" cy="212725"/>
          </a:xfrm>
          <a:custGeom>
            <a:avLst/>
            <a:gdLst>
              <a:gd name="T0" fmla="*/ 74 w 74"/>
              <a:gd name="T1" fmla="*/ 0 h 134"/>
              <a:gd name="T2" fmla="*/ 43 w 74"/>
              <a:gd name="T3" fmla="*/ 28 h 134"/>
              <a:gd name="T4" fmla="*/ 27 w 74"/>
              <a:gd name="T5" fmla="*/ 42 h 134"/>
              <a:gd name="T6" fmla="*/ 0 w 74"/>
              <a:gd name="T7" fmla="*/ 67 h 134"/>
              <a:gd name="T8" fmla="*/ 27 w 74"/>
              <a:gd name="T9" fmla="*/ 91 h 134"/>
              <a:gd name="T10" fmla="*/ 43 w 74"/>
              <a:gd name="T11" fmla="*/ 107 h 134"/>
              <a:gd name="T12" fmla="*/ 74 w 74"/>
              <a:gd name="T13" fmla="*/ 134 h 134"/>
              <a:gd name="T14" fmla="*/ 74 w 74"/>
              <a:gd name="T15" fmla="*/ 0 h 1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134">
                <a:moveTo>
                  <a:pt x="74" y="0"/>
                </a:moveTo>
                <a:lnTo>
                  <a:pt x="43" y="28"/>
                </a:lnTo>
                <a:lnTo>
                  <a:pt x="27" y="42"/>
                </a:lnTo>
                <a:lnTo>
                  <a:pt x="0" y="67"/>
                </a:lnTo>
                <a:lnTo>
                  <a:pt x="27" y="91"/>
                </a:lnTo>
                <a:lnTo>
                  <a:pt x="43" y="107"/>
                </a:lnTo>
                <a:lnTo>
                  <a:pt x="74" y="134"/>
                </a:lnTo>
                <a:lnTo>
                  <a:pt x="74"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641"/>
          <p:cNvSpPr>
            <a:spLocks/>
          </p:cNvSpPr>
          <p:nvPr/>
        </p:nvSpPr>
        <p:spPr bwMode="auto">
          <a:xfrm>
            <a:off x="5279073" y="2982912"/>
            <a:ext cx="119063" cy="212725"/>
          </a:xfrm>
          <a:custGeom>
            <a:avLst/>
            <a:gdLst>
              <a:gd name="T0" fmla="*/ 75 w 75"/>
              <a:gd name="T1" fmla="*/ 67 h 134"/>
              <a:gd name="T2" fmla="*/ 48 w 75"/>
              <a:gd name="T3" fmla="*/ 42 h 134"/>
              <a:gd name="T4" fmla="*/ 31 w 75"/>
              <a:gd name="T5" fmla="*/ 28 h 134"/>
              <a:gd name="T6" fmla="*/ 0 w 75"/>
              <a:gd name="T7" fmla="*/ 0 h 134"/>
              <a:gd name="T8" fmla="*/ 0 w 75"/>
              <a:gd name="T9" fmla="*/ 134 h 134"/>
              <a:gd name="T10" fmla="*/ 31 w 75"/>
              <a:gd name="T11" fmla="*/ 107 h 134"/>
              <a:gd name="T12" fmla="*/ 48 w 75"/>
              <a:gd name="T13" fmla="*/ 91 h 134"/>
              <a:gd name="T14" fmla="*/ 75 w 75"/>
              <a:gd name="T15" fmla="*/ 67 h 1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134">
                <a:moveTo>
                  <a:pt x="75" y="67"/>
                </a:moveTo>
                <a:lnTo>
                  <a:pt x="48" y="42"/>
                </a:lnTo>
                <a:lnTo>
                  <a:pt x="31" y="28"/>
                </a:lnTo>
                <a:lnTo>
                  <a:pt x="0" y="0"/>
                </a:lnTo>
                <a:lnTo>
                  <a:pt x="0" y="134"/>
                </a:lnTo>
                <a:lnTo>
                  <a:pt x="31" y="107"/>
                </a:lnTo>
                <a:lnTo>
                  <a:pt x="48" y="91"/>
                </a:lnTo>
                <a:lnTo>
                  <a:pt x="75" y="6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642"/>
          <p:cNvSpPr>
            <a:spLocks/>
          </p:cNvSpPr>
          <p:nvPr/>
        </p:nvSpPr>
        <p:spPr bwMode="auto">
          <a:xfrm>
            <a:off x="5988686" y="3032125"/>
            <a:ext cx="254000" cy="225425"/>
          </a:xfrm>
          <a:custGeom>
            <a:avLst/>
            <a:gdLst>
              <a:gd name="T0" fmla="*/ 177 w 218"/>
              <a:gd name="T1" fmla="*/ 1 h 195"/>
              <a:gd name="T2" fmla="*/ 158 w 218"/>
              <a:gd name="T3" fmla="*/ 20 h 195"/>
              <a:gd name="T4" fmla="*/ 191 w 218"/>
              <a:gd name="T5" fmla="*/ 86 h 195"/>
              <a:gd name="T6" fmla="*/ 109 w 218"/>
              <a:gd name="T7" fmla="*/ 167 h 195"/>
              <a:gd name="T8" fmla="*/ 28 w 218"/>
              <a:gd name="T9" fmla="*/ 86 h 195"/>
              <a:gd name="T10" fmla="*/ 61 w 218"/>
              <a:gd name="T11" fmla="*/ 20 h 195"/>
              <a:gd name="T12" fmla="*/ 42 w 218"/>
              <a:gd name="T13" fmla="*/ 0 h 195"/>
              <a:gd name="T14" fmla="*/ 0 w 218"/>
              <a:gd name="T15" fmla="*/ 86 h 195"/>
              <a:gd name="T16" fmla="*/ 109 w 218"/>
              <a:gd name="T17" fmla="*/ 195 h 195"/>
              <a:gd name="T18" fmla="*/ 218 w 218"/>
              <a:gd name="T19" fmla="*/ 86 h 195"/>
              <a:gd name="T20" fmla="*/ 177 w 218"/>
              <a:gd name="T21" fmla="*/ 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195">
                <a:moveTo>
                  <a:pt x="177" y="1"/>
                </a:moveTo>
                <a:cubicBezTo>
                  <a:pt x="158" y="20"/>
                  <a:pt x="158" y="20"/>
                  <a:pt x="158" y="20"/>
                </a:cubicBezTo>
                <a:cubicBezTo>
                  <a:pt x="178" y="35"/>
                  <a:pt x="191" y="59"/>
                  <a:pt x="191" y="86"/>
                </a:cubicBezTo>
                <a:cubicBezTo>
                  <a:pt x="191" y="131"/>
                  <a:pt x="154" y="167"/>
                  <a:pt x="109" y="167"/>
                </a:cubicBezTo>
                <a:cubicBezTo>
                  <a:pt x="64" y="167"/>
                  <a:pt x="28" y="131"/>
                  <a:pt x="28" y="86"/>
                </a:cubicBezTo>
                <a:cubicBezTo>
                  <a:pt x="28" y="59"/>
                  <a:pt x="41" y="35"/>
                  <a:pt x="61" y="20"/>
                </a:cubicBezTo>
                <a:cubicBezTo>
                  <a:pt x="42" y="0"/>
                  <a:pt x="42" y="0"/>
                  <a:pt x="42" y="0"/>
                </a:cubicBezTo>
                <a:cubicBezTo>
                  <a:pt x="17" y="20"/>
                  <a:pt x="0" y="51"/>
                  <a:pt x="0" y="86"/>
                </a:cubicBezTo>
                <a:cubicBezTo>
                  <a:pt x="0" y="146"/>
                  <a:pt x="49" y="195"/>
                  <a:pt x="109" y="195"/>
                </a:cubicBezTo>
                <a:cubicBezTo>
                  <a:pt x="169" y="195"/>
                  <a:pt x="218" y="146"/>
                  <a:pt x="218" y="86"/>
                </a:cubicBezTo>
                <a:cubicBezTo>
                  <a:pt x="218" y="51"/>
                  <a:pt x="202" y="20"/>
                  <a:pt x="177" y="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643"/>
          <p:cNvSpPr>
            <a:spLocks/>
          </p:cNvSpPr>
          <p:nvPr/>
        </p:nvSpPr>
        <p:spPr bwMode="auto">
          <a:xfrm>
            <a:off x="6044248" y="2924175"/>
            <a:ext cx="144463" cy="201613"/>
          </a:xfrm>
          <a:custGeom>
            <a:avLst/>
            <a:gdLst>
              <a:gd name="T0" fmla="*/ 56 w 91"/>
              <a:gd name="T1" fmla="*/ 127 h 127"/>
              <a:gd name="T2" fmla="*/ 56 w 91"/>
              <a:gd name="T3" fmla="*/ 102 h 127"/>
              <a:gd name="T4" fmla="*/ 56 w 91"/>
              <a:gd name="T5" fmla="*/ 51 h 127"/>
              <a:gd name="T6" fmla="*/ 91 w 91"/>
              <a:gd name="T7" fmla="*/ 51 h 127"/>
              <a:gd name="T8" fmla="*/ 45 w 91"/>
              <a:gd name="T9" fmla="*/ 0 h 127"/>
              <a:gd name="T10" fmla="*/ 0 w 91"/>
              <a:gd name="T11" fmla="*/ 51 h 127"/>
              <a:gd name="T12" fmla="*/ 35 w 91"/>
              <a:gd name="T13" fmla="*/ 51 h 127"/>
              <a:gd name="T14" fmla="*/ 35 w 91"/>
              <a:gd name="T15" fmla="*/ 106 h 127"/>
              <a:gd name="T16" fmla="*/ 35 w 91"/>
              <a:gd name="T17" fmla="*/ 127 h 127"/>
              <a:gd name="T18" fmla="*/ 56 w 91"/>
              <a:gd name="T19"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127">
                <a:moveTo>
                  <a:pt x="56" y="127"/>
                </a:moveTo>
                <a:lnTo>
                  <a:pt x="56" y="102"/>
                </a:lnTo>
                <a:lnTo>
                  <a:pt x="56" y="51"/>
                </a:lnTo>
                <a:lnTo>
                  <a:pt x="91" y="51"/>
                </a:lnTo>
                <a:lnTo>
                  <a:pt x="45" y="0"/>
                </a:lnTo>
                <a:lnTo>
                  <a:pt x="0" y="51"/>
                </a:lnTo>
                <a:lnTo>
                  <a:pt x="35" y="51"/>
                </a:lnTo>
                <a:lnTo>
                  <a:pt x="35" y="106"/>
                </a:lnTo>
                <a:lnTo>
                  <a:pt x="35" y="127"/>
                </a:lnTo>
                <a:lnTo>
                  <a:pt x="56" y="12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649"/>
          <p:cNvSpPr>
            <a:spLocks noEditPoints="1"/>
          </p:cNvSpPr>
          <p:nvPr/>
        </p:nvSpPr>
        <p:spPr bwMode="auto">
          <a:xfrm>
            <a:off x="3321686" y="2924175"/>
            <a:ext cx="242888" cy="333375"/>
          </a:xfrm>
          <a:custGeom>
            <a:avLst/>
            <a:gdLst>
              <a:gd name="T0" fmla="*/ 45 w 153"/>
              <a:gd name="T1" fmla="*/ 0 h 210"/>
              <a:gd name="T2" fmla="*/ 45 w 153"/>
              <a:gd name="T3" fmla="*/ 0 h 210"/>
              <a:gd name="T4" fmla="*/ 0 w 153"/>
              <a:gd name="T5" fmla="*/ 43 h 210"/>
              <a:gd name="T6" fmla="*/ 0 w 153"/>
              <a:gd name="T7" fmla="*/ 210 h 210"/>
              <a:gd name="T8" fmla="*/ 153 w 153"/>
              <a:gd name="T9" fmla="*/ 210 h 210"/>
              <a:gd name="T10" fmla="*/ 153 w 153"/>
              <a:gd name="T11" fmla="*/ 0 h 210"/>
              <a:gd name="T12" fmla="*/ 45 w 153"/>
              <a:gd name="T13" fmla="*/ 0 h 210"/>
              <a:gd name="T14" fmla="*/ 136 w 153"/>
              <a:gd name="T15" fmla="*/ 54 h 210"/>
              <a:gd name="T16" fmla="*/ 98 w 153"/>
              <a:gd name="T17" fmla="*/ 17 h 210"/>
              <a:gd name="T18" fmla="*/ 136 w 153"/>
              <a:gd name="T19" fmla="*/ 17 h 210"/>
              <a:gd name="T20" fmla="*/ 136 w 153"/>
              <a:gd name="T21" fmla="*/ 54 h 210"/>
              <a:gd name="T22" fmla="*/ 73 w 153"/>
              <a:gd name="T23" fmla="*/ 27 h 210"/>
              <a:gd name="T24" fmla="*/ 73 w 153"/>
              <a:gd name="T25" fmla="*/ 192 h 210"/>
              <a:gd name="T26" fmla="*/ 20 w 153"/>
              <a:gd name="T27" fmla="*/ 192 h 210"/>
              <a:gd name="T28" fmla="*/ 73 w 153"/>
              <a:gd name="T29" fmla="*/ 27 h 210"/>
              <a:gd name="T30" fmla="*/ 18 w 153"/>
              <a:gd name="T31" fmla="*/ 169 h 210"/>
              <a:gd name="T32" fmla="*/ 18 w 153"/>
              <a:gd name="T33" fmla="*/ 61 h 210"/>
              <a:gd name="T34" fmla="*/ 52 w 153"/>
              <a:gd name="T35" fmla="*/ 61 h 210"/>
              <a:gd name="T36" fmla="*/ 18 w 153"/>
              <a:gd name="T37" fmla="*/ 169 h 210"/>
              <a:gd name="T38" fmla="*/ 82 w 153"/>
              <a:gd name="T39" fmla="*/ 27 h 210"/>
              <a:gd name="T40" fmla="*/ 134 w 153"/>
              <a:gd name="T41" fmla="*/ 192 h 210"/>
              <a:gd name="T42" fmla="*/ 82 w 153"/>
              <a:gd name="T43" fmla="*/ 192 h 210"/>
              <a:gd name="T44" fmla="*/ 82 w 153"/>
              <a:gd name="T45" fmla="*/ 27 h 210"/>
              <a:gd name="T46" fmla="*/ 88 w 153"/>
              <a:gd name="T47" fmla="*/ 19 h 210"/>
              <a:gd name="T48" fmla="*/ 136 w 153"/>
              <a:gd name="T49" fmla="*/ 66 h 210"/>
              <a:gd name="T50" fmla="*/ 136 w 153"/>
              <a:gd name="T51" fmla="*/ 168 h 210"/>
              <a:gd name="T52" fmla="*/ 88 w 153"/>
              <a:gd name="T53" fmla="*/ 19 h 210"/>
              <a:gd name="T54" fmla="*/ 67 w 153"/>
              <a:gd name="T55" fmla="*/ 17 h 210"/>
              <a:gd name="T56" fmla="*/ 63 w 153"/>
              <a:gd name="T57" fmla="*/ 30 h 210"/>
              <a:gd name="T58" fmla="*/ 63 w 153"/>
              <a:gd name="T59" fmla="*/ 17 h 210"/>
              <a:gd name="T60" fmla="*/ 67 w 153"/>
              <a:gd name="T61" fmla="*/ 17 h 210"/>
              <a:gd name="T62" fmla="*/ 49 w 153"/>
              <a:gd name="T63" fmla="*/ 14 h 210"/>
              <a:gd name="T64" fmla="*/ 49 w 153"/>
              <a:gd name="T65" fmla="*/ 49 h 210"/>
              <a:gd name="T66" fmla="*/ 15 w 153"/>
              <a:gd name="T67" fmla="*/ 49 h 210"/>
              <a:gd name="T68" fmla="*/ 49 w 153"/>
              <a:gd name="T69" fmla="*/ 14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3" h="210">
                <a:moveTo>
                  <a:pt x="45" y="0"/>
                </a:moveTo>
                <a:lnTo>
                  <a:pt x="45" y="0"/>
                </a:lnTo>
                <a:lnTo>
                  <a:pt x="0" y="43"/>
                </a:lnTo>
                <a:lnTo>
                  <a:pt x="0" y="210"/>
                </a:lnTo>
                <a:lnTo>
                  <a:pt x="153" y="210"/>
                </a:lnTo>
                <a:lnTo>
                  <a:pt x="153" y="0"/>
                </a:lnTo>
                <a:lnTo>
                  <a:pt x="45" y="0"/>
                </a:lnTo>
                <a:close/>
                <a:moveTo>
                  <a:pt x="136" y="54"/>
                </a:moveTo>
                <a:lnTo>
                  <a:pt x="98" y="17"/>
                </a:lnTo>
                <a:lnTo>
                  <a:pt x="136" y="17"/>
                </a:lnTo>
                <a:lnTo>
                  <a:pt x="136" y="54"/>
                </a:lnTo>
                <a:close/>
                <a:moveTo>
                  <a:pt x="73" y="27"/>
                </a:moveTo>
                <a:lnTo>
                  <a:pt x="73" y="192"/>
                </a:lnTo>
                <a:lnTo>
                  <a:pt x="20" y="192"/>
                </a:lnTo>
                <a:lnTo>
                  <a:pt x="73" y="27"/>
                </a:lnTo>
                <a:close/>
                <a:moveTo>
                  <a:pt x="18" y="169"/>
                </a:moveTo>
                <a:lnTo>
                  <a:pt x="18" y="61"/>
                </a:lnTo>
                <a:lnTo>
                  <a:pt x="52" y="61"/>
                </a:lnTo>
                <a:lnTo>
                  <a:pt x="18" y="169"/>
                </a:lnTo>
                <a:close/>
                <a:moveTo>
                  <a:pt x="82" y="27"/>
                </a:moveTo>
                <a:lnTo>
                  <a:pt x="134" y="192"/>
                </a:lnTo>
                <a:lnTo>
                  <a:pt x="82" y="192"/>
                </a:lnTo>
                <a:lnTo>
                  <a:pt x="82" y="27"/>
                </a:lnTo>
                <a:close/>
                <a:moveTo>
                  <a:pt x="88" y="19"/>
                </a:moveTo>
                <a:lnTo>
                  <a:pt x="136" y="66"/>
                </a:lnTo>
                <a:lnTo>
                  <a:pt x="136" y="168"/>
                </a:lnTo>
                <a:lnTo>
                  <a:pt x="88" y="19"/>
                </a:lnTo>
                <a:close/>
                <a:moveTo>
                  <a:pt x="67" y="17"/>
                </a:moveTo>
                <a:lnTo>
                  <a:pt x="63" y="30"/>
                </a:lnTo>
                <a:lnTo>
                  <a:pt x="63" y="17"/>
                </a:lnTo>
                <a:lnTo>
                  <a:pt x="67" y="17"/>
                </a:lnTo>
                <a:close/>
                <a:moveTo>
                  <a:pt x="49" y="14"/>
                </a:moveTo>
                <a:lnTo>
                  <a:pt x="49" y="49"/>
                </a:lnTo>
                <a:lnTo>
                  <a:pt x="15" y="49"/>
                </a:lnTo>
                <a:lnTo>
                  <a:pt x="49" y="1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650"/>
          <p:cNvSpPr>
            <a:spLocks/>
          </p:cNvSpPr>
          <p:nvPr/>
        </p:nvSpPr>
        <p:spPr bwMode="auto">
          <a:xfrm>
            <a:off x="7285673" y="3597275"/>
            <a:ext cx="357188" cy="322263"/>
          </a:xfrm>
          <a:custGeom>
            <a:avLst/>
            <a:gdLst>
              <a:gd name="T0" fmla="*/ 266 w 308"/>
              <a:gd name="T1" fmla="*/ 12 h 278"/>
              <a:gd name="T2" fmla="*/ 250 w 308"/>
              <a:gd name="T3" fmla="*/ 0 h 278"/>
              <a:gd name="T4" fmla="*/ 239 w 308"/>
              <a:gd name="T5" fmla="*/ 12 h 278"/>
              <a:gd name="T6" fmla="*/ 221 w 308"/>
              <a:gd name="T7" fmla="*/ 15 h 278"/>
              <a:gd name="T8" fmla="*/ 208 w 308"/>
              <a:gd name="T9" fmla="*/ 36 h 278"/>
              <a:gd name="T10" fmla="*/ 176 w 308"/>
              <a:gd name="T11" fmla="*/ 30 h 278"/>
              <a:gd name="T12" fmla="*/ 167 w 308"/>
              <a:gd name="T13" fmla="*/ 38 h 278"/>
              <a:gd name="T14" fmla="*/ 134 w 308"/>
              <a:gd name="T15" fmla="*/ 34 h 278"/>
              <a:gd name="T16" fmla="*/ 129 w 308"/>
              <a:gd name="T17" fmla="*/ 39 h 278"/>
              <a:gd name="T18" fmla="*/ 90 w 308"/>
              <a:gd name="T19" fmla="*/ 159 h 278"/>
              <a:gd name="T20" fmla="*/ 43 w 308"/>
              <a:gd name="T21" fmla="*/ 207 h 278"/>
              <a:gd name="T22" fmla="*/ 24 w 308"/>
              <a:gd name="T23" fmla="*/ 197 h 278"/>
              <a:gd name="T24" fmla="*/ 0 w 308"/>
              <a:gd name="T25" fmla="*/ 221 h 278"/>
              <a:gd name="T26" fmla="*/ 24 w 308"/>
              <a:gd name="T27" fmla="*/ 245 h 278"/>
              <a:gd name="T28" fmla="*/ 36 w 308"/>
              <a:gd name="T29" fmla="*/ 242 h 278"/>
              <a:gd name="T30" fmla="*/ 33 w 308"/>
              <a:gd name="T31" fmla="*/ 254 h 278"/>
              <a:gd name="T32" fmla="*/ 56 w 308"/>
              <a:gd name="T33" fmla="*/ 278 h 278"/>
              <a:gd name="T34" fmla="*/ 80 w 308"/>
              <a:gd name="T35" fmla="*/ 254 h 278"/>
              <a:gd name="T36" fmla="*/ 70 w 308"/>
              <a:gd name="T37" fmla="*/ 234 h 278"/>
              <a:gd name="T38" fmla="*/ 117 w 308"/>
              <a:gd name="T39" fmla="*/ 187 h 278"/>
              <a:gd name="T40" fmla="*/ 239 w 308"/>
              <a:gd name="T41" fmla="*/ 150 h 278"/>
              <a:gd name="T42" fmla="*/ 266 w 308"/>
              <a:gd name="T43" fmla="*/ 1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8" h="278">
                <a:moveTo>
                  <a:pt x="266" y="12"/>
                </a:moveTo>
                <a:cubicBezTo>
                  <a:pt x="261" y="7"/>
                  <a:pt x="256" y="3"/>
                  <a:pt x="250" y="0"/>
                </a:cubicBezTo>
                <a:cubicBezTo>
                  <a:pt x="248" y="5"/>
                  <a:pt x="244" y="9"/>
                  <a:pt x="239" y="12"/>
                </a:cubicBezTo>
                <a:cubicBezTo>
                  <a:pt x="233" y="15"/>
                  <a:pt x="227" y="16"/>
                  <a:pt x="221" y="15"/>
                </a:cubicBezTo>
                <a:cubicBezTo>
                  <a:pt x="220" y="24"/>
                  <a:pt x="215" y="32"/>
                  <a:pt x="208" y="36"/>
                </a:cubicBezTo>
                <a:cubicBezTo>
                  <a:pt x="198" y="41"/>
                  <a:pt x="186" y="38"/>
                  <a:pt x="176" y="30"/>
                </a:cubicBezTo>
                <a:cubicBezTo>
                  <a:pt x="174" y="33"/>
                  <a:pt x="171" y="36"/>
                  <a:pt x="167" y="38"/>
                </a:cubicBezTo>
                <a:cubicBezTo>
                  <a:pt x="156" y="44"/>
                  <a:pt x="143" y="42"/>
                  <a:pt x="134" y="34"/>
                </a:cubicBezTo>
                <a:cubicBezTo>
                  <a:pt x="132" y="36"/>
                  <a:pt x="130" y="37"/>
                  <a:pt x="129" y="39"/>
                </a:cubicBezTo>
                <a:cubicBezTo>
                  <a:pt x="91" y="77"/>
                  <a:pt x="76" y="126"/>
                  <a:pt x="90" y="159"/>
                </a:cubicBezTo>
                <a:cubicBezTo>
                  <a:pt x="43" y="207"/>
                  <a:pt x="43" y="207"/>
                  <a:pt x="43" y="207"/>
                </a:cubicBezTo>
                <a:cubicBezTo>
                  <a:pt x="38" y="201"/>
                  <a:pt x="31" y="197"/>
                  <a:pt x="24" y="197"/>
                </a:cubicBezTo>
                <a:cubicBezTo>
                  <a:pt x="11" y="197"/>
                  <a:pt x="0" y="208"/>
                  <a:pt x="0" y="221"/>
                </a:cubicBezTo>
                <a:cubicBezTo>
                  <a:pt x="0" y="234"/>
                  <a:pt x="11" y="245"/>
                  <a:pt x="24" y="245"/>
                </a:cubicBezTo>
                <a:cubicBezTo>
                  <a:pt x="28" y="245"/>
                  <a:pt x="32" y="244"/>
                  <a:pt x="36" y="242"/>
                </a:cubicBezTo>
                <a:cubicBezTo>
                  <a:pt x="34" y="245"/>
                  <a:pt x="33" y="249"/>
                  <a:pt x="33" y="254"/>
                </a:cubicBezTo>
                <a:cubicBezTo>
                  <a:pt x="33" y="267"/>
                  <a:pt x="43" y="278"/>
                  <a:pt x="56" y="278"/>
                </a:cubicBezTo>
                <a:cubicBezTo>
                  <a:pt x="69" y="278"/>
                  <a:pt x="80" y="267"/>
                  <a:pt x="80" y="254"/>
                </a:cubicBezTo>
                <a:cubicBezTo>
                  <a:pt x="80" y="246"/>
                  <a:pt x="76" y="239"/>
                  <a:pt x="70" y="234"/>
                </a:cubicBezTo>
                <a:cubicBezTo>
                  <a:pt x="117" y="187"/>
                  <a:pt x="117" y="187"/>
                  <a:pt x="117" y="187"/>
                </a:cubicBezTo>
                <a:cubicBezTo>
                  <a:pt x="150" y="203"/>
                  <a:pt x="200" y="189"/>
                  <a:pt x="239" y="150"/>
                </a:cubicBezTo>
                <a:cubicBezTo>
                  <a:pt x="284" y="104"/>
                  <a:pt x="308" y="55"/>
                  <a:pt x="266" y="1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651"/>
          <p:cNvSpPr>
            <a:spLocks/>
          </p:cNvSpPr>
          <p:nvPr/>
        </p:nvSpPr>
        <p:spPr bwMode="auto">
          <a:xfrm>
            <a:off x="7954011" y="3590925"/>
            <a:ext cx="331788" cy="333375"/>
          </a:xfrm>
          <a:custGeom>
            <a:avLst/>
            <a:gdLst>
              <a:gd name="T0" fmla="*/ 260 w 287"/>
              <a:gd name="T1" fmla="*/ 194 h 288"/>
              <a:gd name="T2" fmla="*/ 237 w 287"/>
              <a:gd name="T3" fmla="*/ 205 h 288"/>
              <a:gd name="T4" fmla="*/ 176 w 287"/>
              <a:gd name="T5" fmla="*/ 144 h 288"/>
              <a:gd name="T6" fmla="*/ 237 w 287"/>
              <a:gd name="T7" fmla="*/ 83 h 288"/>
              <a:gd name="T8" fmla="*/ 260 w 287"/>
              <a:gd name="T9" fmla="*/ 94 h 288"/>
              <a:gd name="T10" fmla="*/ 287 w 287"/>
              <a:gd name="T11" fmla="*/ 66 h 288"/>
              <a:gd name="T12" fmla="*/ 260 w 287"/>
              <a:gd name="T13" fmla="*/ 38 h 288"/>
              <a:gd name="T14" fmla="*/ 245 w 287"/>
              <a:gd name="T15" fmla="*/ 42 h 288"/>
              <a:gd name="T16" fmla="*/ 249 w 287"/>
              <a:gd name="T17" fmla="*/ 28 h 288"/>
              <a:gd name="T18" fmla="*/ 221 w 287"/>
              <a:gd name="T19" fmla="*/ 0 h 288"/>
              <a:gd name="T20" fmla="*/ 194 w 287"/>
              <a:gd name="T21" fmla="*/ 28 h 288"/>
              <a:gd name="T22" fmla="*/ 206 w 287"/>
              <a:gd name="T23" fmla="*/ 50 h 288"/>
              <a:gd name="T24" fmla="*/ 205 w 287"/>
              <a:gd name="T25" fmla="*/ 51 h 288"/>
              <a:gd name="T26" fmla="*/ 205 w 287"/>
              <a:gd name="T27" fmla="*/ 50 h 288"/>
              <a:gd name="T28" fmla="*/ 144 w 287"/>
              <a:gd name="T29" fmla="*/ 111 h 288"/>
              <a:gd name="T30" fmla="*/ 83 w 287"/>
              <a:gd name="T31" fmla="*/ 50 h 288"/>
              <a:gd name="T32" fmla="*/ 94 w 287"/>
              <a:gd name="T33" fmla="*/ 28 h 288"/>
              <a:gd name="T34" fmla="*/ 66 w 287"/>
              <a:gd name="T35" fmla="*/ 0 h 288"/>
              <a:gd name="T36" fmla="*/ 38 w 287"/>
              <a:gd name="T37" fmla="*/ 28 h 288"/>
              <a:gd name="T38" fmla="*/ 42 w 287"/>
              <a:gd name="T39" fmla="*/ 42 h 288"/>
              <a:gd name="T40" fmla="*/ 28 w 287"/>
              <a:gd name="T41" fmla="*/ 38 h 288"/>
              <a:gd name="T42" fmla="*/ 0 w 287"/>
              <a:gd name="T43" fmla="*/ 66 h 288"/>
              <a:gd name="T44" fmla="*/ 28 w 287"/>
              <a:gd name="T45" fmla="*/ 94 h 288"/>
              <a:gd name="T46" fmla="*/ 50 w 287"/>
              <a:gd name="T47" fmla="*/ 83 h 288"/>
              <a:gd name="T48" fmla="*/ 111 w 287"/>
              <a:gd name="T49" fmla="*/ 144 h 288"/>
              <a:gd name="T50" fmla="*/ 50 w 287"/>
              <a:gd name="T51" fmla="*/ 205 h 288"/>
              <a:gd name="T52" fmla="*/ 28 w 287"/>
              <a:gd name="T53" fmla="*/ 194 h 288"/>
              <a:gd name="T54" fmla="*/ 0 w 287"/>
              <a:gd name="T55" fmla="*/ 222 h 288"/>
              <a:gd name="T56" fmla="*/ 28 w 287"/>
              <a:gd name="T57" fmla="*/ 250 h 288"/>
              <a:gd name="T58" fmla="*/ 42 w 287"/>
              <a:gd name="T59" fmla="*/ 246 h 288"/>
              <a:gd name="T60" fmla="*/ 38 w 287"/>
              <a:gd name="T61" fmla="*/ 260 h 288"/>
              <a:gd name="T62" fmla="*/ 66 w 287"/>
              <a:gd name="T63" fmla="*/ 288 h 288"/>
              <a:gd name="T64" fmla="*/ 94 w 287"/>
              <a:gd name="T65" fmla="*/ 260 h 288"/>
              <a:gd name="T66" fmla="*/ 82 w 287"/>
              <a:gd name="T67" fmla="*/ 237 h 288"/>
              <a:gd name="T68" fmla="*/ 82 w 287"/>
              <a:gd name="T69" fmla="*/ 237 h 288"/>
              <a:gd name="T70" fmla="*/ 83 w 287"/>
              <a:gd name="T71" fmla="*/ 237 h 288"/>
              <a:gd name="T72" fmla="*/ 144 w 287"/>
              <a:gd name="T73" fmla="*/ 176 h 288"/>
              <a:gd name="T74" fmla="*/ 205 w 287"/>
              <a:gd name="T75" fmla="*/ 237 h 288"/>
              <a:gd name="T76" fmla="*/ 194 w 287"/>
              <a:gd name="T77" fmla="*/ 259 h 288"/>
              <a:gd name="T78" fmla="*/ 221 w 287"/>
              <a:gd name="T79" fmla="*/ 287 h 288"/>
              <a:gd name="T80" fmla="*/ 249 w 287"/>
              <a:gd name="T81" fmla="*/ 259 h 288"/>
              <a:gd name="T82" fmla="*/ 245 w 287"/>
              <a:gd name="T83" fmla="*/ 245 h 288"/>
              <a:gd name="T84" fmla="*/ 260 w 287"/>
              <a:gd name="T85" fmla="*/ 249 h 288"/>
              <a:gd name="T86" fmla="*/ 287 w 287"/>
              <a:gd name="T87" fmla="*/ 221 h 288"/>
              <a:gd name="T88" fmla="*/ 260 w 287"/>
              <a:gd name="T89" fmla="*/ 19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 h="288">
                <a:moveTo>
                  <a:pt x="260" y="194"/>
                </a:moveTo>
                <a:cubicBezTo>
                  <a:pt x="250" y="194"/>
                  <a:pt x="242" y="198"/>
                  <a:pt x="237" y="205"/>
                </a:cubicBezTo>
                <a:cubicBezTo>
                  <a:pt x="176" y="144"/>
                  <a:pt x="176" y="144"/>
                  <a:pt x="176" y="144"/>
                </a:cubicBezTo>
                <a:cubicBezTo>
                  <a:pt x="237" y="83"/>
                  <a:pt x="237" y="83"/>
                  <a:pt x="237" y="83"/>
                </a:cubicBezTo>
                <a:cubicBezTo>
                  <a:pt x="243" y="89"/>
                  <a:pt x="251" y="94"/>
                  <a:pt x="260" y="94"/>
                </a:cubicBezTo>
                <a:cubicBezTo>
                  <a:pt x="275" y="94"/>
                  <a:pt x="287" y="81"/>
                  <a:pt x="287" y="66"/>
                </a:cubicBezTo>
                <a:cubicBezTo>
                  <a:pt x="287" y="50"/>
                  <a:pt x="275" y="38"/>
                  <a:pt x="260" y="38"/>
                </a:cubicBezTo>
                <a:cubicBezTo>
                  <a:pt x="254" y="38"/>
                  <a:pt x="249" y="39"/>
                  <a:pt x="245" y="42"/>
                </a:cubicBezTo>
                <a:cubicBezTo>
                  <a:pt x="248" y="38"/>
                  <a:pt x="249" y="33"/>
                  <a:pt x="249" y="28"/>
                </a:cubicBezTo>
                <a:cubicBezTo>
                  <a:pt x="249" y="12"/>
                  <a:pt x="237" y="0"/>
                  <a:pt x="221" y="0"/>
                </a:cubicBezTo>
                <a:cubicBezTo>
                  <a:pt x="206" y="0"/>
                  <a:pt x="194" y="12"/>
                  <a:pt x="194" y="28"/>
                </a:cubicBezTo>
                <a:cubicBezTo>
                  <a:pt x="194" y="37"/>
                  <a:pt x="198" y="45"/>
                  <a:pt x="206" y="50"/>
                </a:cubicBezTo>
                <a:cubicBezTo>
                  <a:pt x="205" y="51"/>
                  <a:pt x="205" y="51"/>
                  <a:pt x="205" y="51"/>
                </a:cubicBezTo>
                <a:cubicBezTo>
                  <a:pt x="205" y="50"/>
                  <a:pt x="205" y="50"/>
                  <a:pt x="205" y="50"/>
                </a:cubicBezTo>
                <a:cubicBezTo>
                  <a:pt x="144" y="111"/>
                  <a:pt x="144" y="111"/>
                  <a:pt x="144" y="111"/>
                </a:cubicBezTo>
                <a:cubicBezTo>
                  <a:pt x="83" y="50"/>
                  <a:pt x="83" y="50"/>
                  <a:pt x="83" y="50"/>
                </a:cubicBezTo>
                <a:cubicBezTo>
                  <a:pt x="89" y="45"/>
                  <a:pt x="94" y="37"/>
                  <a:pt x="94" y="28"/>
                </a:cubicBezTo>
                <a:cubicBezTo>
                  <a:pt x="94" y="13"/>
                  <a:pt x="81" y="0"/>
                  <a:pt x="66" y="0"/>
                </a:cubicBezTo>
                <a:cubicBezTo>
                  <a:pt x="51" y="0"/>
                  <a:pt x="38" y="13"/>
                  <a:pt x="38" y="28"/>
                </a:cubicBezTo>
                <a:cubicBezTo>
                  <a:pt x="38" y="33"/>
                  <a:pt x="40" y="38"/>
                  <a:pt x="42" y="42"/>
                </a:cubicBezTo>
                <a:cubicBezTo>
                  <a:pt x="38" y="40"/>
                  <a:pt x="33" y="38"/>
                  <a:pt x="28" y="38"/>
                </a:cubicBezTo>
                <a:cubicBezTo>
                  <a:pt x="12" y="38"/>
                  <a:pt x="0" y="51"/>
                  <a:pt x="0" y="66"/>
                </a:cubicBezTo>
                <a:cubicBezTo>
                  <a:pt x="0" y="81"/>
                  <a:pt x="12" y="94"/>
                  <a:pt x="28" y="94"/>
                </a:cubicBezTo>
                <a:cubicBezTo>
                  <a:pt x="37" y="94"/>
                  <a:pt x="45" y="89"/>
                  <a:pt x="50" y="83"/>
                </a:cubicBezTo>
                <a:cubicBezTo>
                  <a:pt x="111" y="144"/>
                  <a:pt x="111" y="144"/>
                  <a:pt x="111" y="144"/>
                </a:cubicBezTo>
                <a:cubicBezTo>
                  <a:pt x="50" y="205"/>
                  <a:pt x="50" y="205"/>
                  <a:pt x="50" y="205"/>
                </a:cubicBezTo>
                <a:cubicBezTo>
                  <a:pt x="45" y="198"/>
                  <a:pt x="37" y="194"/>
                  <a:pt x="28" y="194"/>
                </a:cubicBezTo>
                <a:cubicBezTo>
                  <a:pt x="12" y="194"/>
                  <a:pt x="0" y="206"/>
                  <a:pt x="0" y="222"/>
                </a:cubicBezTo>
                <a:cubicBezTo>
                  <a:pt x="0" y="237"/>
                  <a:pt x="12" y="250"/>
                  <a:pt x="28" y="250"/>
                </a:cubicBezTo>
                <a:cubicBezTo>
                  <a:pt x="33" y="250"/>
                  <a:pt x="38" y="248"/>
                  <a:pt x="42" y="246"/>
                </a:cubicBezTo>
                <a:cubicBezTo>
                  <a:pt x="40" y="250"/>
                  <a:pt x="38" y="255"/>
                  <a:pt x="38" y="260"/>
                </a:cubicBezTo>
                <a:cubicBezTo>
                  <a:pt x="38" y="275"/>
                  <a:pt x="51" y="288"/>
                  <a:pt x="66" y="288"/>
                </a:cubicBezTo>
                <a:cubicBezTo>
                  <a:pt x="81" y="288"/>
                  <a:pt x="94" y="275"/>
                  <a:pt x="94" y="260"/>
                </a:cubicBezTo>
                <a:cubicBezTo>
                  <a:pt x="94" y="250"/>
                  <a:pt x="89" y="242"/>
                  <a:pt x="82" y="237"/>
                </a:cubicBezTo>
                <a:cubicBezTo>
                  <a:pt x="82" y="237"/>
                  <a:pt x="82" y="237"/>
                  <a:pt x="82" y="237"/>
                </a:cubicBezTo>
                <a:cubicBezTo>
                  <a:pt x="83" y="237"/>
                  <a:pt x="83" y="237"/>
                  <a:pt x="83" y="237"/>
                </a:cubicBezTo>
                <a:cubicBezTo>
                  <a:pt x="144" y="176"/>
                  <a:pt x="144" y="176"/>
                  <a:pt x="144" y="176"/>
                </a:cubicBezTo>
                <a:cubicBezTo>
                  <a:pt x="205" y="237"/>
                  <a:pt x="205" y="237"/>
                  <a:pt x="205" y="237"/>
                </a:cubicBezTo>
                <a:cubicBezTo>
                  <a:pt x="198" y="242"/>
                  <a:pt x="194" y="250"/>
                  <a:pt x="194" y="259"/>
                </a:cubicBezTo>
                <a:cubicBezTo>
                  <a:pt x="194" y="275"/>
                  <a:pt x="206" y="287"/>
                  <a:pt x="221" y="287"/>
                </a:cubicBezTo>
                <a:cubicBezTo>
                  <a:pt x="237" y="287"/>
                  <a:pt x="249" y="275"/>
                  <a:pt x="249" y="259"/>
                </a:cubicBezTo>
                <a:cubicBezTo>
                  <a:pt x="249" y="254"/>
                  <a:pt x="248" y="249"/>
                  <a:pt x="245" y="245"/>
                </a:cubicBezTo>
                <a:cubicBezTo>
                  <a:pt x="249" y="248"/>
                  <a:pt x="254" y="249"/>
                  <a:pt x="260" y="249"/>
                </a:cubicBezTo>
                <a:cubicBezTo>
                  <a:pt x="275" y="249"/>
                  <a:pt x="287" y="237"/>
                  <a:pt x="287" y="221"/>
                </a:cubicBezTo>
                <a:cubicBezTo>
                  <a:pt x="287" y="206"/>
                  <a:pt x="275" y="194"/>
                  <a:pt x="260" y="19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652"/>
          <p:cNvSpPr>
            <a:spLocks noEditPoints="1"/>
          </p:cNvSpPr>
          <p:nvPr/>
        </p:nvSpPr>
        <p:spPr bwMode="auto">
          <a:xfrm>
            <a:off x="8622348" y="3590925"/>
            <a:ext cx="333375" cy="333375"/>
          </a:xfrm>
          <a:custGeom>
            <a:avLst/>
            <a:gdLst>
              <a:gd name="T0" fmla="*/ 207 w 288"/>
              <a:gd name="T1" fmla="*/ 0 h 288"/>
              <a:gd name="T2" fmla="*/ 152 w 288"/>
              <a:gd name="T3" fmla="*/ 22 h 288"/>
              <a:gd name="T4" fmla="*/ 21 w 288"/>
              <a:gd name="T5" fmla="*/ 153 h 288"/>
              <a:gd name="T6" fmla="*/ 0 w 288"/>
              <a:gd name="T7" fmla="*/ 207 h 288"/>
              <a:gd name="T8" fmla="*/ 81 w 288"/>
              <a:gd name="T9" fmla="*/ 288 h 288"/>
              <a:gd name="T10" fmla="*/ 81 w 288"/>
              <a:gd name="T11" fmla="*/ 288 h 288"/>
              <a:gd name="T12" fmla="*/ 135 w 288"/>
              <a:gd name="T13" fmla="*/ 267 h 288"/>
              <a:gd name="T14" fmla="*/ 266 w 288"/>
              <a:gd name="T15" fmla="*/ 136 h 288"/>
              <a:gd name="T16" fmla="*/ 288 w 288"/>
              <a:gd name="T17" fmla="*/ 81 h 288"/>
              <a:gd name="T18" fmla="*/ 288 w 288"/>
              <a:gd name="T19" fmla="*/ 81 h 288"/>
              <a:gd name="T20" fmla="*/ 207 w 288"/>
              <a:gd name="T21" fmla="*/ 0 h 288"/>
              <a:gd name="T22" fmla="*/ 18 w 288"/>
              <a:gd name="T23" fmla="*/ 207 h 288"/>
              <a:gd name="T24" fmla="*/ 34 w 288"/>
              <a:gd name="T25" fmla="*/ 165 h 288"/>
              <a:gd name="T26" fmla="*/ 84 w 288"/>
              <a:gd name="T27" fmla="*/ 115 h 288"/>
              <a:gd name="T28" fmla="*/ 173 w 288"/>
              <a:gd name="T29" fmla="*/ 204 h 288"/>
              <a:gd name="T30" fmla="*/ 123 w 288"/>
              <a:gd name="T31" fmla="*/ 254 h 288"/>
              <a:gd name="T32" fmla="*/ 81 w 288"/>
              <a:gd name="T33" fmla="*/ 271 h 288"/>
              <a:gd name="T34" fmla="*/ 18 w 288"/>
              <a:gd name="T35" fmla="*/ 207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88">
                <a:moveTo>
                  <a:pt x="207" y="0"/>
                </a:moveTo>
                <a:cubicBezTo>
                  <a:pt x="186" y="0"/>
                  <a:pt x="166" y="8"/>
                  <a:pt x="152" y="22"/>
                </a:cubicBezTo>
                <a:cubicBezTo>
                  <a:pt x="21" y="153"/>
                  <a:pt x="21" y="153"/>
                  <a:pt x="21" y="153"/>
                </a:cubicBezTo>
                <a:cubicBezTo>
                  <a:pt x="8" y="167"/>
                  <a:pt x="0" y="186"/>
                  <a:pt x="0" y="207"/>
                </a:cubicBezTo>
                <a:cubicBezTo>
                  <a:pt x="0" y="252"/>
                  <a:pt x="36" y="288"/>
                  <a:pt x="81" y="288"/>
                </a:cubicBezTo>
                <a:cubicBezTo>
                  <a:pt x="81" y="288"/>
                  <a:pt x="81" y="288"/>
                  <a:pt x="81" y="288"/>
                </a:cubicBezTo>
                <a:cubicBezTo>
                  <a:pt x="102" y="288"/>
                  <a:pt x="121" y="280"/>
                  <a:pt x="135" y="267"/>
                </a:cubicBezTo>
                <a:cubicBezTo>
                  <a:pt x="266" y="136"/>
                  <a:pt x="266" y="136"/>
                  <a:pt x="266" y="136"/>
                </a:cubicBezTo>
                <a:cubicBezTo>
                  <a:pt x="279" y="122"/>
                  <a:pt x="288" y="102"/>
                  <a:pt x="288" y="81"/>
                </a:cubicBezTo>
                <a:cubicBezTo>
                  <a:pt x="288" y="81"/>
                  <a:pt x="288" y="81"/>
                  <a:pt x="288" y="81"/>
                </a:cubicBezTo>
                <a:cubicBezTo>
                  <a:pt x="288" y="36"/>
                  <a:pt x="252" y="0"/>
                  <a:pt x="207" y="0"/>
                </a:cubicBezTo>
                <a:close/>
                <a:moveTo>
                  <a:pt x="18" y="207"/>
                </a:moveTo>
                <a:cubicBezTo>
                  <a:pt x="18" y="192"/>
                  <a:pt x="23" y="177"/>
                  <a:pt x="34" y="165"/>
                </a:cubicBezTo>
                <a:cubicBezTo>
                  <a:pt x="84" y="115"/>
                  <a:pt x="84" y="115"/>
                  <a:pt x="84" y="115"/>
                </a:cubicBezTo>
                <a:cubicBezTo>
                  <a:pt x="173" y="204"/>
                  <a:pt x="173" y="204"/>
                  <a:pt x="173" y="204"/>
                </a:cubicBezTo>
                <a:cubicBezTo>
                  <a:pt x="123" y="254"/>
                  <a:pt x="123" y="254"/>
                  <a:pt x="123" y="254"/>
                </a:cubicBezTo>
                <a:cubicBezTo>
                  <a:pt x="111" y="265"/>
                  <a:pt x="96" y="271"/>
                  <a:pt x="81" y="271"/>
                </a:cubicBezTo>
                <a:cubicBezTo>
                  <a:pt x="46" y="271"/>
                  <a:pt x="18" y="242"/>
                  <a:pt x="18" y="20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655"/>
          <p:cNvSpPr>
            <a:spLocks noEditPoints="1"/>
          </p:cNvSpPr>
          <p:nvPr/>
        </p:nvSpPr>
        <p:spPr bwMode="auto">
          <a:xfrm>
            <a:off x="6631624" y="3590925"/>
            <a:ext cx="309563" cy="333375"/>
          </a:xfrm>
          <a:custGeom>
            <a:avLst/>
            <a:gdLst>
              <a:gd name="T0" fmla="*/ 267 w 267"/>
              <a:gd name="T1" fmla="*/ 70 h 288"/>
              <a:gd name="T2" fmla="*/ 144 w 267"/>
              <a:gd name="T3" fmla="*/ 0 h 288"/>
              <a:gd name="T4" fmla="*/ 0 w 267"/>
              <a:gd name="T5" fmla="*/ 144 h 288"/>
              <a:gd name="T6" fmla="*/ 144 w 267"/>
              <a:gd name="T7" fmla="*/ 288 h 288"/>
              <a:gd name="T8" fmla="*/ 266 w 267"/>
              <a:gd name="T9" fmla="*/ 219 h 288"/>
              <a:gd name="T10" fmla="*/ 142 w 267"/>
              <a:gd name="T11" fmla="*/ 145 h 288"/>
              <a:gd name="T12" fmla="*/ 267 w 267"/>
              <a:gd name="T13" fmla="*/ 70 h 288"/>
              <a:gd name="T14" fmla="*/ 169 w 267"/>
              <a:gd name="T15" fmla="*/ 39 h 288"/>
              <a:gd name="T16" fmla="*/ 192 w 267"/>
              <a:gd name="T17" fmla="*/ 62 h 288"/>
              <a:gd name="T18" fmla="*/ 169 w 267"/>
              <a:gd name="T19" fmla="*/ 85 h 288"/>
              <a:gd name="T20" fmla="*/ 146 w 267"/>
              <a:gd name="T21" fmla="*/ 62 h 288"/>
              <a:gd name="T22" fmla="*/ 169 w 267"/>
              <a:gd name="T23" fmla="*/ 39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288">
                <a:moveTo>
                  <a:pt x="267" y="70"/>
                </a:moveTo>
                <a:cubicBezTo>
                  <a:pt x="242" y="28"/>
                  <a:pt x="196" y="0"/>
                  <a:pt x="144" y="0"/>
                </a:cubicBezTo>
                <a:cubicBezTo>
                  <a:pt x="64" y="0"/>
                  <a:pt x="0" y="64"/>
                  <a:pt x="0" y="144"/>
                </a:cubicBezTo>
                <a:cubicBezTo>
                  <a:pt x="0" y="224"/>
                  <a:pt x="64" y="288"/>
                  <a:pt x="144" y="288"/>
                </a:cubicBezTo>
                <a:cubicBezTo>
                  <a:pt x="195" y="288"/>
                  <a:pt x="241" y="261"/>
                  <a:pt x="266" y="219"/>
                </a:cubicBezTo>
                <a:cubicBezTo>
                  <a:pt x="142" y="145"/>
                  <a:pt x="142" y="145"/>
                  <a:pt x="142" y="145"/>
                </a:cubicBezTo>
                <a:lnTo>
                  <a:pt x="267" y="70"/>
                </a:lnTo>
                <a:close/>
                <a:moveTo>
                  <a:pt x="169" y="39"/>
                </a:moveTo>
                <a:cubicBezTo>
                  <a:pt x="182" y="39"/>
                  <a:pt x="192" y="49"/>
                  <a:pt x="192" y="62"/>
                </a:cubicBezTo>
                <a:cubicBezTo>
                  <a:pt x="192" y="74"/>
                  <a:pt x="182" y="85"/>
                  <a:pt x="169" y="85"/>
                </a:cubicBezTo>
                <a:cubicBezTo>
                  <a:pt x="156" y="85"/>
                  <a:pt x="146" y="74"/>
                  <a:pt x="146" y="62"/>
                </a:cubicBezTo>
                <a:cubicBezTo>
                  <a:pt x="146" y="49"/>
                  <a:pt x="156" y="39"/>
                  <a:pt x="169" y="3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659"/>
          <p:cNvSpPr>
            <a:spLocks noEditPoints="1"/>
          </p:cNvSpPr>
          <p:nvPr/>
        </p:nvSpPr>
        <p:spPr bwMode="auto">
          <a:xfrm>
            <a:off x="4656774" y="4927600"/>
            <a:ext cx="252413" cy="333375"/>
          </a:xfrm>
          <a:custGeom>
            <a:avLst/>
            <a:gdLst>
              <a:gd name="T0" fmla="*/ 191 w 218"/>
              <a:gd name="T1" fmla="*/ 36 h 288"/>
              <a:gd name="T2" fmla="*/ 157 w 218"/>
              <a:gd name="T3" fmla="*/ 0 h 288"/>
              <a:gd name="T4" fmla="*/ 61 w 218"/>
              <a:gd name="T5" fmla="*/ 0 h 288"/>
              <a:gd name="T6" fmla="*/ 28 w 218"/>
              <a:gd name="T7" fmla="*/ 36 h 288"/>
              <a:gd name="T8" fmla="*/ 0 w 218"/>
              <a:gd name="T9" fmla="*/ 36 h 288"/>
              <a:gd name="T10" fmla="*/ 0 w 218"/>
              <a:gd name="T11" fmla="*/ 288 h 288"/>
              <a:gd name="T12" fmla="*/ 218 w 218"/>
              <a:gd name="T13" fmla="*/ 288 h 288"/>
              <a:gd name="T14" fmla="*/ 218 w 218"/>
              <a:gd name="T15" fmla="*/ 36 h 288"/>
              <a:gd name="T16" fmla="*/ 191 w 218"/>
              <a:gd name="T17" fmla="*/ 36 h 288"/>
              <a:gd name="T18" fmla="*/ 74 w 218"/>
              <a:gd name="T19" fmla="*/ 16 h 288"/>
              <a:gd name="T20" fmla="*/ 142 w 218"/>
              <a:gd name="T21" fmla="*/ 16 h 288"/>
              <a:gd name="T22" fmla="*/ 151 w 218"/>
              <a:gd name="T23" fmla="*/ 24 h 288"/>
              <a:gd name="T24" fmla="*/ 142 w 218"/>
              <a:gd name="T25" fmla="*/ 33 h 288"/>
              <a:gd name="T26" fmla="*/ 74 w 218"/>
              <a:gd name="T27" fmla="*/ 33 h 288"/>
              <a:gd name="T28" fmla="*/ 66 w 218"/>
              <a:gd name="T29" fmla="*/ 24 h 288"/>
              <a:gd name="T30" fmla="*/ 74 w 218"/>
              <a:gd name="T31" fmla="*/ 16 h 288"/>
              <a:gd name="T32" fmla="*/ 171 w 218"/>
              <a:gd name="T33" fmla="*/ 236 h 288"/>
              <a:gd name="T34" fmla="*/ 45 w 218"/>
              <a:gd name="T35" fmla="*/ 236 h 288"/>
              <a:gd name="T36" fmla="*/ 45 w 218"/>
              <a:gd name="T37" fmla="*/ 217 h 288"/>
              <a:gd name="T38" fmla="*/ 171 w 218"/>
              <a:gd name="T39" fmla="*/ 217 h 288"/>
              <a:gd name="T40" fmla="*/ 171 w 218"/>
              <a:gd name="T41" fmla="*/ 236 h 288"/>
              <a:gd name="T42" fmla="*/ 171 w 218"/>
              <a:gd name="T43" fmla="*/ 193 h 288"/>
              <a:gd name="T44" fmla="*/ 45 w 218"/>
              <a:gd name="T45" fmla="*/ 193 h 288"/>
              <a:gd name="T46" fmla="*/ 45 w 218"/>
              <a:gd name="T47" fmla="*/ 174 h 288"/>
              <a:gd name="T48" fmla="*/ 171 w 218"/>
              <a:gd name="T49" fmla="*/ 174 h 288"/>
              <a:gd name="T50" fmla="*/ 171 w 218"/>
              <a:gd name="T51" fmla="*/ 193 h 288"/>
              <a:gd name="T52" fmla="*/ 171 w 218"/>
              <a:gd name="T53" fmla="*/ 150 h 288"/>
              <a:gd name="T54" fmla="*/ 45 w 218"/>
              <a:gd name="T55" fmla="*/ 150 h 288"/>
              <a:gd name="T56" fmla="*/ 45 w 218"/>
              <a:gd name="T57" fmla="*/ 131 h 288"/>
              <a:gd name="T58" fmla="*/ 171 w 218"/>
              <a:gd name="T59" fmla="*/ 131 h 288"/>
              <a:gd name="T60" fmla="*/ 171 w 218"/>
              <a:gd name="T61" fmla="*/ 150 h 288"/>
              <a:gd name="T62" fmla="*/ 171 w 218"/>
              <a:gd name="T63" fmla="*/ 107 h 288"/>
              <a:gd name="T64" fmla="*/ 45 w 218"/>
              <a:gd name="T65" fmla="*/ 107 h 288"/>
              <a:gd name="T66" fmla="*/ 45 w 218"/>
              <a:gd name="T67" fmla="*/ 88 h 288"/>
              <a:gd name="T68" fmla="*/ 171 w 218"/>
              <a:gd name="T69" fmla="*/ 88 h 288"/>
              <a:gd name="T70" fmla="*/ 171 w 218"/>
              <a:gd name="T71" fmla="*/ 107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8" h="288">
                <a:moveTo>
                  <a:pt x="191" y="36"/>
                </a:moveTo>
                <a:cubicBezTo>
                  <a:pt x="183" y="21"/>
                  <a:pt x="169" y="0"/>
                  <a:pt x="157" y="0"/>
                </a:cubicBezTo>
                <a:cubicBezTo>
                  <a:pt x="61" y="0"/>
                  <a:pt x="61" y="0"/>
                  <a:pt x="61" y="0"/>
                </a:cubicBezTo>
                <a:cubicBezTo>
                  <a:pt x="49" y="0"/>
                  <a:pt x="36" y="19"/>
                  <a:pt x="28" y="36"/>
                </a:cubicBezTo>
                <a:cubicBezTo>
                  <a:pt x="0" y="36"/>
                  <a:pt x="0" y="36"/>
                  <a:pt x="0" y="36"/>
                </a:cubicBezTo>
                <a:cubicBezTo>
                  <a:pt x="0" y="288"/>
                  <a:pt x="0" y="288"/>
                  <a:pt x="0" y="288"/>
                </a:cubicBezTo>
                <a:cubicBezTo>
                  <a:pt x="218" y="288"/>
                  <a:pt x="218" y="288"/>
                  <a:pt x="218" y="288"/>
                </a:cubicBezTo>
                <a:cubicBezTo>
                  <a:pt x="218" y="36"/>
                  <a:pt x="218" y="36"/>
                  <a:pt x="218" y="36"/>
                </a:cubicBezTo>
                <a:lnTo>
                  <a:pt x="191" y="36"/>
                </a:lnTo>
                <a:close/>
                <a:moveTo>
                  <a:pt x="74" y="16"/>
                </a:moveTo>
                <a:cubicBezTo>
                  <a:pt x="142" y="16"/>
                  <a:pt x="142" y="16"/>
                  <a:pt x="142" y="16"/>
                </a:cubicBezTo>
                <a:cubicBezTo>
                  <a:pt x="147" y="16"/>
                  <a:pt x="151" y="20"/>
                  <a:pt x="151" y="24"/>
                </a:cubicBezTo>
                <a:cubicBezTo>
                  <a:pt x="151" y="29"/>
                  <a:pt x="147" y="33"/>
                  <a:pt x="142" y="33"/>
                </a:cubicBezTo>
                <a:cubicBezTo>
                  <a:pt x="74" y="33"/>
                  <a:pt x="74" y="33"/>
                  <a:pt x="74" y="33"/>
                </a:cubicBezTo>
                <a:cubicBezTo>
                  <a:pt x="70" y="33"/>
                  <a:pt x="66" y="29"/>
                  <a:pt x="66" y="24"/>
                </a:cubicBezTo>
                <a:cubicBezTo>
                  <a:pt x="66" y="20"/>
                  <a:pt x="70" y="16"/>
                  <a:pt x="74" y="16"/>
                </a:cubicBezTo>
                <a:close/>
                <a:moveTo>
                  <a:pt x="171" y="236"/>
                </a:moveTo>
                <a:cubicBezTo>
                  <a:pt x="45" y="236"/>
                  <a:pt x="45" y="236"/>
                  <a:pt x="45" y="236"/>
                </a:cubicBezTo>
                <a:cubicBezTo>
                  <a:pt x="45" y="217"/>
                  <a:pt x="45" y="217"/>
                  <a:pt x="45" y="217"/>
                </a:cubicBezTo>
                <a:cubicBezTo>
                  <a:pt x="171" y="217"/>
                  <a:pt x="171" y="217"/>
                  <a:pt x="171" y="217"/>
                </a:cubicBezTo>
                <a:lnTo>
                  <a:pt x="171" y="236"/>
                </a:lnTo>
                <a:close/>
                <a:moveTo>
                  <a:pt x="171" y="193"/>
                </a:moveTo>
                <a:cubicBezTo>
                  <a:pt x="45" y="193"/>
                  <a:pt x="45" y="193"/>
                  <a:pt x="45" y="193"/>
                </a:cubicBezTo>
                <a:cubicBezTo>
                  <a:pt x="45" y="174"/>
                  <a:pt x="45" y="174"/>
                  <a:pt x="45" y="174"/>
                </a:cubicBezTo>
                <a:cubicBezTo>
                  <a:pt x="171" y="174"/>
                  <a:pt x="171" y="174"/>
                  <a:pt x="171" y="174"/>
                </a:cubicBezTo>
                <a:lnTo>
                  <a:pt x="171" y="193"/>
                </a:lnTo>
                <a:close/>
                <a:moveTo>
                  <a:pt x="171" y="150"/>
                </a:moveTo>
                <a:cubicBezTo>
                  <a:pt x="45" y="150"/>
                  <a:pt x="45" y="150"/>
                  <a:pt x="45" y="150"/>
                </a:cubicBezTo>
                <a:cubicBezTo>
                  <a:pt x="45" y="131"/>
                  <a:pt x="45" y="131"/>
                  <a:pt x="45" y="131"/>
                </a:cubicBezTo>
                <a:cubicBezTo>
                  <a:pt x="171" y="131"/>
                  <a:pt x="171" y="131"/>
                  <a:pt x="171" y="131"/>
                </a:cubicBezTo>
                <a:lnTo>
                  <a:pt x="171" y="150"/>
                </a:lnTo>
                <a:close/>
                <a:moveTo>
                  <a:pt x="171" y="107"/>
                </a:moveTo>
                <a:cubicBezTo>
                  <a:pt x="45" y="107"/>
                  <a:pt x="45" y="107"/>
                  <a:pt x="45" y="107"/>
                </a:cubicBezTo>
                <a:cubicBezTo>
                  <a:pt x="45" y="88"/>
                  <a:pt x="45" y="88"/>
                  <a:pt x="45" y="88"/>
                </a:cubicBezTo>
                <a:cubicBezTo>
                  <a:pt x="171" y="88"/>
                  <a:pt x="171" y="88"/>
                  <a:pt x="171" y="88"/>
                </a:cubicBezTo>
                <a:lnTo>
                  <a:pt x="171" y="10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662"/>
          <p:cNvSpPr>
            <a:spLocks noEditPoints="1"/>
          </p:cNvSpPr>
          <p:nvPr/>
        </p:nvSpPr>
        <p:spPr bwMode="auto">
          <a:xfrm>
            <a:off x="5948999" y="3632200"/>
            <a:ext cx="333375" cy="247650"/>
          </a:xfrm>
          <a:custGeom>
            <a:avLst/>
            <a:gdLst>
              <a:gd name="T0" fmla="*/ 226 w 288"/>
              <a:gd name="T1" fmla="*/ 88 h 213"/>
              <a:gd name="T2" fmla="*/ 226 w 288"/>
              <a:gd name="T3" fmla="*/ 88 h 213"/>
              <a:gd name="T4" fmla="*/ 158 w 288"/>
              <a:gd name="T5" fmla="*/ 88 h 213"/>
              <a:gd name="T6" fmla="*/ 159 w 288"/>
              <a:gd name="T7" fmla="*/ 71 h 213"/>
              <a:gd name="T8" fmla="*/ 145 w 288"/>
              <a:gd name="T9" fmla="*/ 11 h 213"/>
              <a:gd name="T10" fmla="*/ 133 w 288"/>
              <a:gd name="T11" fmla="*/ 1 h 213"/>
              <a:gd name="T12" fmla="*/ 127 w 288"/>
              <a:gd name="T13" fmla="*/ 11 h 213"/>
              <a:gd name="T14" fmla="*/ 143 w 288"/>
              <a:gd name="T15" fmla="*/ 71 h 213"/>
              <a:gd name="T16" fmla="*/ 142 w 288"/>
              <a:gd name="T17" fmla="*/ 88 h 213"/>
              <a:gd name="T18" fmla="*/ 63 w 288"/>
              <a:gd name="T19" fmla="*/ 88 h 213"/>
              <a:gd name="T20" fmla="*/ 0 w 288"/>
              <a:gd name="T21" fmla="*/ 150 h 213"/>
              <a:gd name="T22" fmla="*/ 63 w 288"/>
              <a:gd name="T23" fmla="*/ 213 h 213"/>
              <a:gd name="T24" fmla="*/ 113 w 288"/>
              <a:gd name="T25" fmla="*/ 189 h 213"/>
              <a:gd name="T26" fmla="*/ 176 w 288"/>
              <a:gd name="T27" fmla="*/ 189 h 213"/>
              <a:gd name="T28" fmla="*/ 226 w 288"/>
              <a:gd name="T29" fmla="*/ 213 h 213"/>
              <a:gd name="T30" fmla="*/ 288 w 288"/>
              <a:gd name="T31" fmla="*/ 150 h 213"/>
              <a:gd name="T32" fmla="*/ 226 w 288"/>
              <a:gd name="T33" fmla="*/ 88 h 213"/>
              <a:gd name="T34" fmla="*/ 89 w 288"/>
              <a:gd name="T35" fmla="*/ 161 h 213"/>
              <a:gd name="T36" fmla="*/ 67 w 288"/>
              <a:gd name="T37" fmla="*/ 161 h 213"/>
              <a:gd name="T38" fmla="*/ 67 w 288"/>
              <a:gd name="T39" fmla="*/ 183 h 213"/>
              <a:gd name="T40" fmla="*/ 50 w 288"/>
              <a:gd name="T41" fmla="*/ 183 h 213"/>
              <a:gd name="T42" fmla="*/ 50 w 288"/>
              <a:gd name="T43" fmla="*/ 161 h 213"/>
              <a:gd name="T44" fmla="*/ 28 w 288"/>
              <a:gd name="T45" fmla="*/ 161 h 213"/>
              <a:gd name="T46" fmla="*/ 28 w 288"/>
              <a:gd name="T47" fmla="*/ 144 h 213"/>
              <a:gd name="T48" fmla="*/ 50 w 288"/>
              <a:gd name="T49" fmla="*/ 144 h 213"/>
              <a:gd name="T50" fmla="*/ 50 w 288"/>
              <a:gd name="T51" fmla="*/ 122 h 213"/>
              <a:gd name="T52" fmla="*/ 67 w 288"/>
              <a:gd name="T53" fmla="*/ 122 h 213"/>
              <a:gd name="T54" fmla="*/ 67 w 288"/>
              <a:gd name="T55" fmla="*/ 144 h 213"/>
              <a:gd name="T56" fmla="*/ 89 w 288"/>
              <a:gd name="T57" fmla="*/ 144 h 213"/>
              <a:gd name="T58" fmla="*/ 89 w 288"/>
              <a:gd name="T59" fmla="*/ 161 h 213"/>
              <a:gd name="T60" fmla="*/ 157 w 288"/>
              <a:gd name="T61" fmla="*/ 148 h 213"/>
              <a:gd name="T62" fmla="*/ 132 w 288"/>
              <a:gd name="T63" fmla="*/ 148 h 213"/>
              <a:gd name="T64" fmla="*/ 122 w 288"/>
              <a:gd name="T65" fmla="*/ 139 h 213"/>
              <a:gd name="T66" fmla="*/ 132 w 288"/>
              <a:gd name="T67" fmla="*/ 130 h 213"/>
              <a:gd name="T68" fmla="*/ 157 w 288"/>
              <a:gd name="T69" fmla="*/ 130 h 213"/>
              <a:gd name="T70" fmla="*/ 166 w 288"/>
              <a:gd name="T71" fmla="*/ 139 h 213"/>
              <a:gd name="T72" fmla="*/ 157 w 288"/>
              <a:gd name="T73" fmla="*/ 148 h 213"/>
              <a:gd name="T74" fmla="*/ 217 w 288"/>
              <a:gd name="T75" fmla="*/ 188 h 213"/>
              <a:gd name="T76" fmla="*/ 201 w 288"/>
              <a:gd name="T77" fmla="*/ 173 h 213"/>
              <a:gd name="T78" fmla="*/ 217 w 288"/>
              <a:gd name="T79" fmla="*/ 157 h 213"/>
              <a:gd name="T80" fmla="*/ 232 w 288"/>
              <a:gd name="T81" fmla="*/ 173 h 213"/>
              <a:gd name="T82" fmla="*/ 217 w 288"/>
              <a:gd name="T83" fmla="*/ 188 h 213"/>
              <a:gd name="T84" fmla="*/ 250 w 288"/>
              <a:gd name="T85" fmla="*/ 155 h 213"/>
              <a:gd name="T86" fmla="*/ 235 w 288"/>
              <a:gd name="T87" fmla="*/ 139 h 213"/>
              <a:gd name="T88" fmla="*/ 250 w 288"/>
              <a:gd name="T89" fmla="*/ 124 h 213"/>
              <a:gd name="T90" fmla="*/ 266 w 288"/>
              <a:gd name="T91" fmla="*/ 139 h 213"/>
              <a:gd name="T92" fmla="*/ 250 w 288"/>
              <a:gd name="T93" fmla="*/ 155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8" h="213">
                <a:moveTo>
                  <a:pt x="226" y="88"/>
                </a:moveTo>
                <a:cubicBezTo>
                  <a:pt x="226" y="88"/>
                  <a:pt x="226" y="88"/>
                  <a:pt x="226" y="88"/>
                </a:cubicBezTo>
                <a:cubicBezTo>
                  <a:pt x="158" y="88"/>
                  <a:pt x="158" y="88"/>
                  <a:pt x="158" y="88"/>
                </a:cubicBezTo>
                <a:cubicBezTo>
                  <a:pt x="158" y="83"/>
                  <a:pt x="159" y="77"/>
                  <a:pt x="159" y="71"/>
                </a:cubicBezTo>
                <a:cubicBezTo>
                  <a:pt x="159" y="54"/>
                  <a:pt x="156" y="32"/>
                  <a:pt x="145" y="11"/>
                </a:cubicBezTo>
                <a:cubicBezTo>
                  <a:pt x="145" y="11"/>
                  <a:pt x="142" y="0"/>
                  <a:pt x="133" y="1"/>
                </a:cubicBezTo>
                <a:cubicBezTo>
                  <a:pt x="122" y="2"/>
                  <a:pt x="127" y="11"/>
                  <a:pt x="127" y="11"/>
                </a:cubicBezTo>
                <a:cubicBezTo>
                  <a:pt x="140" y="31"/>
                  <a:pt x="143" y="54"/>
                  <a:pt x="143" y="71"/>
                </a:cubicBezTo>
                <a:cubicBezTo>
                  <a:pt x="143" y="77"/>
                  <a:pt x="142" y="83"/>
                  <a:pt x="142" y="88"/>
                </a:cubicBezTo>
                <a:cubicBezTo>
                  <a:pt x="63" y="88"/>
                  <a:pt x="63" y="88"/>
                  <a:pt x="63" y="88"/>
                </a:cubicBezTo>
                <a:cubicBezTo>
                  <a:pt x="28" y="88"/>
                  <a:pt x="0" y="116"/>
                  <a:pt x="0" y="150"/>
                </a:cubicBezTo>
                <a:cubicBezTo>
                  <a:pt x="0" y="185"/>
                  <a:pt x="28" y="213"/>
                  <a:pt x="63" y="213"/>
                </a:cubicBezTo>
                <a:cubicBezTo>
                  <a:pt x="83" y="213"/>
                  <a:pt x="101" y="203"/>
                  <a:pt x="113" y="189"/>
                </a:cubicBezTo>
                <a:cubicBezTo>
                  <a:pt x="176" y="189"/>
                  <a:pt x="176" y="189"/>
                  <a:pt x="176" y="189"/>
                </a:cubicBezTo>
                <a:cubicBezTo>
                  <a:pt x="187" y="203"/>
                  <a:pt x="205" y="213"/>
                  <a:pt x="226" y="213"/>
                </a:cubicBezTo>
                <a:cubicBezTo>
                  <a:pt x="260" y="213"/>
                  <a:pt x="288" y="185"/>
                  <a:pt x="288" y="150"/>
                </a:cubicBezTo>
                <a:cubicBezTo>
                  <a:pt x="288" y="116"/>
                  <a:pt x="261" y="88"/>
                  <a:pt x="226" y="88"/>
                </a:cubicBezTo>
                <a:close/>
                <a:moveTo>
                  <a:pt x="89" y="161"/>
                </a:moveTo>
                <a:cubicBezTo>
                  <a:pt x="67" y="161"/>
                  <a:pt x="67" y="161"/>
                  <a:pt x="67" y="161"/>
                </a:cubicBezTo>
                <a:cubicBezTo>
                  <a:pt x="67" y="183"/>
                  <a:pt x="67" y="183"/>
                  <a:pt x="67" y="183"/>
                </a:cubicBezTo>
                <a:cubicBezTo>
                  <a:pt x="50" y="183"/>
                  <a:pt x="50" y="183"/>
                  <a:pt x="50" y="183"/>
                </a:cubicBezTo>
                <a:cubicBezTo>
                  <a:pt x="50" y="161"/>
                  <a:pt x="50" y="161"/>
                  <a:pt x="50" y="161"/>
                </a:cubicBezTo>
                <a:cubicBezTo>
                  <a:pt x="28" y="161"/>
                  <a:pt x="28" y="161"/>
                  <a:pt x="28" y="161"/>
                </a:cubicBezTo>
                <a:cubicBezTo>
                  <a:pt x="28" y="144"/>
                  <a:pt x="28" y="144"/>
                  <a:pt x="28" y="144"/>
                </a:cubicBezTo>
                <a:cubicBezTo>
                  <a:pt x="50" y="144"/>
                  <a:pt x="50" y="144"/>
                  <a:pt x="50" y="144"/>
                </a:cubicBezTo>
                <a:cubicBezTo>
                  <a:pt x="50" y="122"/>
                  <a:pt x="50" y="122"/>
                  <a:pt x="50" y="122"/>
                </a:cubicBezTo>
                <a:cubicBezTo>
                  <a:pt x="67" y="122"/>
                  <a:pt x="67" y="122"/>
                  <a:pt x="67" y="122"/>
                </a:cubicBezTo>
                <a:cubicBezTo>
                  <a:pt x="67" y="144"/>
                  <a:pt x="67" y="144"/>
                  <a:pt x="67" y="144"/>
                </a:cubicBezTo>
                <a:cubicBezTo>
                  <a:pt x="89" y="144"/>
                  <a:pt x="89" y="144"/>
                  <a:pt x="89" y="144"/>
                </a:cubicBezTo>
                <a:lnTo>
                  <a:pt x="89" y="161"/>
                </a:lnTo>
                <a:close/>
                <a:moveTo>
                  <a:pt x="157" y="148"/>
                </a:moveTo>
                <a:cubicBezTo>
                  <a:pt x="132" y="148"/>
                  <a:pt x="132" y="148"/>
                  <a:pt x="132" y="148"/>
                </a:cubicBezTo>
                <a:cubicBezTo>
                  <a:pt x="126" y="148"/>
                  <a:pt x="122" y="144"/>
                  <a:pt x="122" y="139"/>
                </a:cubicBezTo>
                <a:cubicBezTo>
                  <a:pt x="122" y="134"/>
                  <a:pt x="126" y="130"/>
                  <a:pt x="132" y="130"/>
                </a:cubicBezTo>
                <a:cubicBezTo>
                  <a:pt x="157" y="130"/>
                  <a:pt x="157" y="130"/>
                  <a:pt x="157" y="130"/>
                </a:cubicBezTo>
                <a:cubicBezTo>
                  <a:pt x="162" y="130"/>
                  <a:pt x="166" y="134"/>
                  <a:pt x="166" y="139"/>
                </a:cubicBezTo>
                <a:cubicBezTo>
                  <a:pt x="166" y="144"/>
                  <a:pt x="162" y="148"/>
                  <a:pt x="157" y="148"/>
                </a:cubicBezTo>
                <a:close/>
                <a:moveTo>
                  <a:pt x="217" y="188"/>
                </a:moveTo>
                <a:cubicBezTo>
                  <a:pt x="208" y="188"/>
                  <a:pt x="201" y="181"/>
                  <a:pt x="201" y="173"/>
                </a:cubicBezTo>
                <a:cubicBezTo>
                  <a:pt x="201" y="164"/>
                  <a:pt x="208" y="157"/>
                  <a:pt x="217" y="157"/>
                </a:cubicBezTo>
                <a:cubicBezTo>
                  <a:pt x="225" y="157"/>
                  <a:pt x="232" y="164"/>
                  <a:pt x="232" y="173"/>
                </a:cubicBezTo>
                <a:cubicBezTo>
                  <a:pt x="232" y="181"/>
                  <a:pt x="225" y="188"/>
                  <a:pt x="217" y="188"/>
                </a:cubicBezTo>
                <a:close/>
                <a:moveTo>
                  <a:pt x="250" y="155"/>
                </a:moveTo>
                <a:cubicBezTo>
                  <a:pt x="241" y="155"/>
                  <a:pt x="235" y="148"/>
                  <a:pt x="235" y="139"/>
                </a:cubicBezTo>
                <a:cubicBezTo>
                  <a:pt x="235" y="131"/>
                  <a:pt x="241" y="124"/>
                  <a:pt x="250" y="124"/>
                </a:cubicBezTo>
                <a:cubicBezTo>
                  <a:pt x="259" y="124"/>
                  <a:pt x="266" y="131"/>
                  <a:pt x="266" y="139"/>
                </a:cubicBezTo>
                <a:cubicBezTo>
                  <a:pt x="266" y="148"/>
                  <a:pt x="259" y="155"/>
                  <a:pt x="250" y="15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663"/>
          <p:cNvSpPr>
            <a:spLocks noEditPoints="1"/>
          </p:cNvSpPr>
          <p:nvPr/>
        </p:nvSpPr>
        <p:spPr bwMode="auto">
          <a:xfrm>
            <a:off x="7957186" y="1587500"/>
            <a:ext cx="333375" cy="333375"/>
          </a:xfrm>
          <a:custGeom>
            <a:avLst/>
            <a:gdLst>
              <a:gd name="T0" fmla="*/ 164 w 210"/>
              <a:gd name="T1" fmla="*/ 52 h 210"/>
              <a:gd name="T2" fmla="*/ 210 w 210"/>
              <a:gd name="T3" fmla="*/ 7 h 210"/>
              <a:gd name="T4" fmla="*/ 202 w 210"/>
              <a:gd name="T5" fmla="*/ 0 h 210"/>
              <a:gd name="T6" fmla="*/ 158 w 210"/>
              <a:gd name="T7" fmla="*/ 44 h 210"/>
              <a:gd name="T8" fmla="*/ 64 w 210"/>
              <a:gd name="T9" fmla="*/ 44 h 210"/>
              <a:gd name="T10" fmla="*/ 64 w 210"/>
              <a:gd name="T11" fmla="*/ 8 h 210"/>
              <a:gd name="T12" fmla="*/ 36 w 210"/>
              <a:gd name="T13" fmla="*/ 8 h 210"/>
              <a:gd name="T14" fmla="*/ 36 w 210"/>
              <a:gd name="T15" fmla="*/ 44 h 210"/>
              <a:gd name="T16" fmla="*/ 0 w 210"/>
              <a:gd name="T17" fmla="*/ 44 h 210"/>
              <a:gd name="T18" fmla="*/ 0 w 210"/>
              <a:gd name="T19" fmla="*/ 72 h 210"/>
              <a:gd name="T20" fmla="*/ 36 w 210"/>
              <a:gd name="T21" fmla="*/ 72 h 210"/>
              <a:gd name="T22" fmla="*/ 36 w 210"/>
              <a:gd name="T23" fmla="*/ 174 h 210"/>
              <a:gd name="T24" fmla="*/ 136 w 210"/>
              <a:gd name="T25" fmla="*/ 174 h 210"/>
              <a:gd name="T26" fmla="*/ 136 w 210"/>
              <a:gd name="T27" fmla="*/ 210 h 210"/>
              <a:gd name="T28" fmla="*/ 164 w 210"/>
              <a:gd name="T29" fmla="*/ 210 h 210"/>
              <a:gd name="T30" fmla="*/ 164 w 210"/>
              <a:gd name="T31" fmla="*/ 174 h 210"/>
              <a:gd name="T32" fmla="*/ 200 w 210"/>
              <a:gd name="T33" fmla="*/ 174 h 210"/>
              <a:gd name="T34" fmla="*/ 200 w 210"/>
              <a:gd name="T35" fmla="*/ 146 h 210"/>
              <a:gd name="T36" fmla="*/ 200 w 210"/>
              <a:gd name="T37" fmla="*/ 146 h 210"/>
              <a:gd name="T38" fmla="*/ 164 w 210"/>
              <a:gd name="T39" fmla="*/ 146 h 210"/>
              <a:gd name="T40" fmla="*/ 164 w 210"/>
              <a:gd name="T41" fmla="*/ 52 h 210"/>
              <a:gd name="T42" fmla="*/ 129 w 210"/>
              <a:gd name="T43" fmla="*/ 72 h 210"/>
              <a:gd name="T44" fmla="*/ 64 w 210"/>
              <a:gd name="T45" fmla="*/ 137 h 210"/>
              <a:gd name="T46" fmla="*/ 64 w 210"/>
              <a:gd name="T47" fmla="*/ 72 h 210"/>
              <a:gd name="T48" fmla="*/ 129 w 210"/>
              <a:gd name="T49" fmla="*/ 72 h 210"/>
              <a:gd name="T50" fmla="*/ 71 w 210"/>
              <a:gd name="T51" fmla="*/ 146 h 210"/>
              <a:gd name="T52" fmla="*/ 136 w 210"/>
              <a:gd name="T53" fmla="*/ 81 h 210"/>
              <a:gd name="T54" fmla="*/ 136 w 210"/>
              <a:gd name="T55" fmla="*/ 146 h 210"/>
              <a:gd name="T56" fmla="*/ 71 w 210"/>
              <a:gd name="T57" fmla="*/ 14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0" h="210">
                <a:moveTo>
                  <a:pt x="164" y="52"/>
                </a:moveTo>
                <a:lnTo>
                  <a:pt x="210" y="7"/>
                </a:lnTo>
                <a:lnTo>
                  <a:pt x="202" y="0"/>
                </a:lnTo>
                <a:lnTo>
                  <a:pt x="158" y="44"/>
                </a:lnTo>
                <a:lnTo>
                  <a:pt x="64" y="44"/>
                </a:lnTo>
                <a:lnTo>
                  <a:pt x="64" y="8"/>
                </a:lnTo>
                <a:lnTo>
                  <a:pt x="36" y="8"/>
                </a:lnTo>
                <a:lnTo>
                  <a:pt x="36" y="44"/>
                </a:lnTo>
                <a:lnTo>
                  <a:pt x="0" y="44"/>
                </a:lnTo>
                <a:lnTo>
                  <a:pt x="0" y="72"/>
                </a:lnTo>
                <a:lnTo>
                  <a:pt x="36" y="72"/>
                </a:lnTo>
                <a:lnTo>
                  <a:pt x="36" y="174"/>
                </a:lnTo>
                <a:lnTo>
                  <a:pt x="136" y="174"/>
                </a:lnTo>
                <a:lnTo>
                  <a:pt x="136" y="210"/>
                </a:lnTo>
                <a:lnTo>
                  <a:pt x="164" y="210"/>
                </a:lnTo>
                <a:lnTo>
                  <a:pt x="164" y="174"/>
                </a:lnTo>
                <a:lnTo>
                  <a:pt x="200" y="174"/>
                </a:lnTo>
                <a:lnTo>
                  <a:pt x="200" y="146"/>
                </a:lnTo>
                <a:lnTo>
                  <a:pt x="200" y="146"/>
                </a:lnTo>
                <a:lnTo>
                  <a:pt x="164" y="146"/>
                </a:lnTo>
                <a:lnTo>
                  <a:pt x="164" y="52"/>
                </a:lnTo>
                <a:close/>
                <a:moveTo>
                  <a:pt x="129" y="72"/>
                </a:moveTo>
                <a:lnTo>
                  <a:pt x="64" y="137"/>
                </a:lnTo>
                <a:lnTo>
                  <a:pt x="64" y="72"/>
                </a:lnTo>
                <a:lnTo>
                  <a:pt x="129" y="72"/>
                </a:lnTo>
                <a:close/>
                <a:moveTo>
                  <a:pt x="71" y="146"/>
                </a:moveTo>
                <a:lnTo>
                  <a:pt x="136" y="81"/>
                </a:lnTo>
                <a:lnTo>
                  <a:pt x="136" y="146"/>
                </a:lnTo>
                <a:lnTo>
                  <a:pt x="71" y="14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664"/>
          <p:cNvSpPr>
            <a:spLocks noEditPoints="1"/>
          </p:cNvSpPr>
          <p:nvPr/>
        </p:nvSpPr>
        <p:spPr bwMode="auto">
          <a:xfrm>
            <a:off x="3274061" y="3643312"/>
            <a:ext cx="334963" cy="242888"/>
          </a:xfrm>
          <a:custGeom>
            <a:avLst/>
            <a:gdLst>
              <a:gd name="T0" fmla="*/ 278 w 288"/>
              <a:gd name="T1" fmla="*/ 24 h 210"/>
              <a:gd name="T2" fmla="*/ 128 w 288"/>
              <a:gd name="T3" fmla="*/ 24 h 210"/>
              <a:gd name="T4" fmla="*/ 128 w 288"/>
              <a:gd name="T5" fmla="*/ 24 h 210"/>
              <a:gd name="T6" fmla="*/ 118 w 288"/>
              <a:gd name="T7" fmla="*/ 8 h 210"/>
              <a:gd name="T8" fmla="*/ 104 w 288"/>
              <a:gd name="T9" fmla="*/ 0 h 210"/>
              <a:gd name="T10" fmla="*/ 61 w 288"/>
              <a:gd name="T11" fmla="*/ 0 h 210"/>
              <a:gd name="T12" fmla="*/ 47 w 288"/>
              <a:gd name="T13" fmla="*/ 8 h 210"/>
              <a:gd name="T14" fmla="*/ 37 w 288"/>
              <a:gd name="T15" fmla="*/ 24 h 210"/>
              <a:gd name="T16" fmla="*/ 37 w 288"/>
              <a:gd name="T17" fmla="*/ 24 h 210"/>
              <a:gd name="T18" fmla="*/ 10 w 288"/>
              <a:gd name="T19" fmla="*/ 24 h 210"/>
              <a:gd name="T20" fmla="*/ 0 w 288"/>
              <a:gd name="T21" fmla="*/ 34 h 210"/>
              <a:gd name="T22" fmla="*/ 0 w 288"/>
              <a:gd name="T23" fmla="*/ 200 h 210"/>
              <a:gd name="T24" fmla="*/ 10 w 288"/>
              <a:gd name="T25" fmla="*/ 210 h 210"/>
              <a:gd name="T26" fmla="*/ 278 w 288"/>
              <a:gd name="T27" fmla="*/ 210 h 210"/>
              <a:gd name="T28" fmla="*/ 288 w 288"/>
              <a:gd name="T29" fmla="*/ 200 h 210"/>
              <a:gd name="T30" fmla="*/ 288 w 288"/>
              <a:gd name="T31" fmla="*/ 34 h 210"/>
              <a:gd name="T32" fmla="*/ 278 w 288"/>
              <a:gd name="T33" fmla="*/ 24 h 210"/>
              <a:gd name="T34" fmla="*/ 42 w 288"/>
              <a:gd name="T35" fmla="*/ 194 h 210"/>
              <a:gd name="T36" fmla="*/ 8 w 288"/>
              <a:gd name="T37" fmla="*/ 194 h 210"/>
              <a:gd name="T38" fmla="*/ 8 w 288"/>
              <a:gd name="T39" fmla="*/ 41 h 210"/>
              <a:gd name="T40" fmla="*/ 42 w 288"/>
              <a:gd name="T41" fmla="*/ 41 h 210"/>
              <a:gd name="T42" fmla="*/ 42 w 288"/>
              <a:gd name="T43" fmla="*/ 194 h 210"/>
              <a:gd name="T44" fmla="*/ 144 w 288"/>
              <a:gd name="T45" fmla="*/ 179 h 210"/>
              <a:gd name="T46" fmla="*/ 82 w 288"/>
              <a:gd name="T47" fmla="*/ 117 h 210"/>
              <a:gd name="T48" fmla="*/ 144 w 288"/>
              <a:gd name="T49" fmla="*/ 56 h 210"/>
              <a:gd name="T50" fmla="*/ 205 w 288"/>
              <a:gd name="T51" fmla="*/ 117 h 210"/>
              <a:gd name="T52" fmla="*/ 144 w 288"/>
              <a:gd name="T53" fmla="*/ 179 h 210"/>
              <a:gd name="T54" fmla="*/ 261 w 288"/>
              <a:gd name="T55" fmla="*/ 91 h 210"/>
              <a:gd name="T56" fmla="*/ 225 w 288"/>
              <a:gd name="T57" fmla="*/ 91 h 210"/>
              <a:gd name="T58" fmla="*/ 225 w 288"/>
              <a:gd name="T59" fmla="*/ 55 h 210"/>
              <a:gd name="T60" fmla="*/ 261 w 288"/>
              <a:gd name="T61" fmla="*/ 55 h 210"/>
              <a:gd name="T62" fmla="*/ 261 w 288"/>
              <a:gd name="T63" fmla="*/ 91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10">
                <a:moveTo>
                  <a:pt x="278" y="24"/>
                </a:moveTo>
                <a:cubicBezTo>
                  <a:pt x="128" y="24"/>
                  <a:pt x="128" y="24"/>
                  <a:pt x="128" y="24"/>
                </a:cubicBezTo>
                <a:cubicBezTo>
                  <a:pt x="128" y="24"/>
                  <a:pt x="128" y="24"/>
                  <a:pt x="128" y="24"/>
                </a:cubicBezTo>
                <a:cubicBezTo>
                  <a:pt x="118" y="8"/>
                  <a:pt x="118" y="8"/>
                  <a:pt x="118" y="8"/>
                </a:cubicBezTo>
                <a:cubicBezTo>
                  <a:pt x="116" y="4"/>
                  <a:pt x="109" y="0"/>
                  <a:pt x="104" y="0"/>
                </a:cubicBezTo>
                <a:cubicBezTo>
                  <a:pt x="61" y="0"/>
                  <a:pt x="61" y="0"/>
                  <a:pt x="61" y="0"/>
                </a:cubicBezTo>
                <a:cubicBezTo>
                  <a:pt x="56" y="0"/>
                  <a:pt x="49" y="4"/>
                  <a:pt x="47" y="8"/>
                </a:cubicBezTo>
                <a:cubicBezTo>
                  <a:pt x="37" y="24"/>
                  <a:pt x="37" y="24"/>
                  <a:pt x="37" y="24"/>
                </a:cubicBezTo>
                <a:cubicBezTo>
                  <a:pt x="37" y="24"/>
                  <a:pt x="37" y="24"/>
                  <a:pt x="37" y="24"/>
                </a:cubicBezTo>
                <a:cubicBezTo>
                  <a:pt x="10" y="24"/>
                  <a:pt x="10" y="24"/>
                  <a:pt x="10" y="24"/>
                </a:cubicBezTo>
                <a:cubicBezTo>
                  <a:pt x="5" y="24"/>
                  <a:pt x="0" y="28"/>
                  <a:pt x="0" y="34"/>
                </a:cubicBezTo>
                <a:cubicBezTo>
                  <a:pt x="0" y="200"/>
                  <a:pt x="0" y="200"/>
                  <a:pt x="0" y="200"/>
                </a:cubicBezTo>
                <a:cubicBezTo>
                  <a:pt x="0" y="206"/>
                  <a:pt x="5" y="210"/>
                  <a:pt x="10" y="210"/>
                </a:cubicBezTo>
                <a:cubicBezTo>
                  <a:pt x="278" y="210"/>
                  <a:pt x="278" y="210"/>
                  <a:pt x="278" y="210"/>
                </a:cubicBezTo>
                <a:cubicBezTo>
                  <a:pt x="284" y="210"/>
                  <a:pt x="288" y="206"/>
                  <a:pt x="288" y="200"/>
                </a:cubicBezTo>
                <a:cubicBezTo>
                  <a:pt x="288" y="34"/>
                  <a:pt x="288" y="34"/>
                  <a:pt x="288" y="34"/>
                </a:cubicBezTo>
                <a:cubicBezTo>
                  <a:pt x="288" y="28"/>
                  <a:pt x="284" y="24"/>
                  <a:pt x="278" y="24"/>
                </a:cubicBezTo>
                <a:close/>
                <a:moveTo>
                  <a:pt x="42" y="194"/>
                </a:moveTo>
                <a:cubicBezTo>
                  <a:pt x="8" y="194"/>
                  <a:pt x="8" y="194"/>
                  <a:pt x="8" y="194"/>
                </a:cubicBezTo>
                <a:cubicBezTo>
                  <a:pt x="8" y="41"/>
                  <a:pt x="8" y="41"/>
                  <a:pt x="8" y="41"/>
                </a:cubicBezTo>
                <a:cubicBezTo>
                  <a:pt x="42" y="41"/>
                  <a:pt x="42" y="41"/>
                  <a:pt x="42" y="41"/>
                </a:cubicBezTo>
                <a:lnTo>
                  <a:pt x="42" y="194"/>
                </a:lnTo>
                <a:close/>
                <a:moveTo>
                  <a:pt x="144" y="179"/>
                </a:moveTo>
                <a:cubicBezTo>
                  <a:pt x="110" y="179"/>
                  <a:pt x="82" y="151"/>
                  <a:pt x="82" y="117"/>
                </a:cubicBezTo>
                <a:cubicBezTo>
                  <a:pt x="82" y="83"/>
                  <a:pt x="110" y="56"/>
                  <a:pt x="144" y="56"/>
                </a:cubicBezTo>
                <a:cubicBezTo>
                  <a:pt x="178" y="56"/>
                  <a:pt x="205" y="83"/>
                  <a:pt x="205" y="117"/>
                </a:cubicBezTo>
                <a:cubicBezTo>
                  <a:pt x="205" y="151"/>
                  <a:pt x="178" y="179"/>
                  <a:pt x="144" y="179"/>
                </a:cubicBezTo>
                <a:close/>
                <a:moveTo>
                  <a:pt x="261" y="91"/>
                </a:moveTo>
                <a:cubicBezTo>
                  <a:pt x="225" y="91"/>
                  <a:pt x="225" y="91"/>
                  <a:pt x="225" y="91"/>
                </a:cubicBezTo>
                <a:cubicBezTo>
                  <a:pt x="225" y="55"/>
                  <a:pt x="225" y="55"/>
                  <a:pt x="225" y="55"/>
                </a:cubicBezTo>
                <a:cubicBezTo>
                  <a:pt x="261" y="55"/>
                  <a:pt x="261" y="55"/>
                  <a:pt x="261" y="55"/>
                </a:cubicBezTo>
                <a:lnTo>
                  <a:pt x="261" y="9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0" name="Freeform 670"/>
          <p:cNvSpPr>
            <a:spLocks/>
          </p:cNvSpPr>
          <p:nvPr/>
        </p:nvSpPr>
        <p:spPr bwMode="auto">
          <a:xfrm>
            <a:off x="6641149" y="3057525"/>
            <a:ext cx="287338" cy="198438"/>
          </a:xfrm>
          <a:custGeom>
            <a:avLst/>
            <a:gdLst>
              <a:gd name="T0" fmla="*/ 206 w 247"/>
              <a:gd name="T1" fmla="*/ 0 h 172"/>
              <a:gd name="T2" fmla="*/ 180 w 247"/>
              <a:gd name="T3" fmla="*/ 0 h 172"/>
              <a:gd name="T4" fmla="*/ 180 w 247"/>
              <a:gd name="T5" fmla="*/ 31 h 172"/>
              <a:gd name="T6" fmla="*/ 206 w 247"/>
              <a:gd name="T7" fmla="*/ 31 h 172"/>
              <a:gd name="T8" fmla="*/ 216 w 247"/>
              <a:gd name="T9" fmla="*/ 41 h 172"/>
              <a:gd name="T10" fmla="*/ 216 w 247"/>
              <a:gd name="T11" fmla="*/ 131 h 172"/>
              <a:gd name="T12" fmla="*/ 206 w 247"/>
              <a:gd name="T13" fmla="*/ 141 h 172"/>
              <a:gd name="T14" fmla="*/ 41 w 247"/>
              <a:gd name="T15" fmla="*/ 141 h 172"/>
              <a:gd name="T16" fmla="*/ 31 w 247"/>
              <a:gd name="T17" fmla="*/ 131 h 172"/>
              <a:gd name="T18" fmla="*/ 31 w 247"/>
              <a:gd name="T19" fmla="*/ 41 h 172"/>
              <a:gd name="T20" fmla="*/ 41 w 247"/>
              <a:gd name="T21" fmla="*/ 31 h 172"/>
              <a:gd name="T22" fmla="*/ 67 w 247"/>
              <a:gd name="T23" fmla="*/ 31 h 172"/>
              <a:gd name="T24" fmla="*/ 67 w 247"/>
              <a:gd name="T25" fmla="*/ 0 h 172"/>
              <a:gd name="T26" fmla="*/ 41 w 247"/>
              <a:gd name="T27" fmla="*/ 0 h 172"/>
              <a:gd name="T28" fmla="*/ 0 w 247"/>
              <a:gd name="T29" fmla="*/ 41 h 172"/>
              <a:gd name="T30" fmla="*/ 0 w 247"/>
              <a:gd name="T31" fmla="*/ 131 h 172"/>
              <a:gd name="T32" fmla="*/ 41 w 247"/>
              <a:gd name="T33" fmla="*/ 172 h 172"/>
              <a:gd name="T34" fmla="*/ 206 w 247"/>
              <a:gd name="T35" fmla="*/ 172 h 172"/>
              <a:gd name="T36" fmla="*/ 247 w 247"/>
              <a:gd name="T37" fmla="*/ 131 h 172"/>
              <a:gd name="T38" fmla="*/ 247 w 247"/>
              <a:gd name="T39" fmla="*/ 41 h 172"/>
              <a:gd name="T40" fmla="*/ 206 w 247"/>
              <a:gd name="T41"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7" h="172">
                <a:moveTo>
                  <a:pt x="206" y="0"/>
                </a:moveTo>
                <a:cubicBezTo>
                  <a:pt x="180" y="0"/>
                  <a:pt x="180" y="0"/>
                  <a:pt x="180" y="0"/>
                </a:cubicBezTo>
                <a:cubicBezTo>
                  <a:pt x="180" y="31"/>
                  <a:pt x="180" y="31"/>
                  <a:pt x="180" y="31"/>
                </a:cubicBezTo>
                <a:cubicBezTo>
                  <a:pt x="206" y="31"/>
                  <a:pt x="206" y="31"/>
                  <a:pt x="206" y="31"/>
                </a:cubicBezTo>
                <a:cubicBezTo>
                  <a:pt x="212" y="31"/>
                  <a:pt x="216" y="36"/>
                  <a:pt x="216" y="41"/>
                </a:cubicBezTo>
                <a:cubicBezTo>
                  <a:pt x="216" y="131"/>
                  <a:pt x="216" y="131"/>
                  <a:pt x="216" y="131"/>
                </a:cubicBezTo>
                <a:cubicBezTo>
                  <a:pt x="216" y="136"/>
                  <a:pt x="212" y="141"/>
                  <a:pt x="206" y="141"/>
                </a:cubicBezTo>
                <a:cubicBezTo>
                  <a:pt x="41" y="141"/>
                  <a:pt x="41" y="141"/>
                  <a:pt x="41" y="141"/>
                </a:cubicBezTo>
                <a:cubicBezTo>
                  <a:pt x="36" y="141"/>
                  <a:pt x="31" y="136"/>
                  <a:pt x="31" y="131"/>
                </a:cubicBezTo>
                <a:cubicBezTo>
                  <a:pt x="31" y="41"/>
                  <a:pt x="31" y="41"/>
                  <a:pt x="31" y="41"/>
                </a:cubicBezTo>
                <a:cubicBezTo>
                  <a:pt x="31" y="36"/>
                  <a:pt x="36" y="31"/>
                  <a:pt x="41" y="31"/>
                </a:cubicBezTo>
                <a:cubicBezTo>
                  <a:pt x="67" y="31"/>
                  <a:pt x="67" y="31"/>
                  <a:pt x="67" y="31"/>
                </a:cubicBezTo>
                <a:cubicBezTo>
                  <a:pt x="67" y="0"/>
                  <a:pt x="67" y="0"/>
                  <a:pt x="67" y="0"/>
                </a:cubicBezTo>
                <a:cubicBezTo>
                  <a:pt x="41" y="0"/>
                  <a:pt x="41" y="0"/>
                  <a:pt x="41" y="0"/>
                </a:cubicBezTo>
                <a:cubicBezTo>
                  <a:pt x="19" y="0"/>
                  <a:pt x="0" y="19"/>
                  <a:pt x="0" y="41"/>
                </a:cubicBezTo>
                <a:cubicBezTo>
                  <a:pt x="0" y="131"/>
                  <a:pt x="0" y="131"/>
                  <a:pt x="0" y="131"/>
                </a:cubicBezTo>
                <a:cubicBezTo>
                  <a:pt x="0" y="153"/>
                  <a:pt x="19" y="172"/>
                  <a:pt x="41" y="172"/>
                </a:cubicBezTo>
                <a:cubicBezTo>
                  <a:pt x="206" y="172"/>
                  <a:pt x="206" y="172"/>
                  <a:pt x="206" y="172"/>
                </a:cubicBezTo>
                <a:cubicBezTo>
                  <a:pt x="229" y="172"/>
                  <a:pt x="247" y="153"/>
                  <a:pt x="247" y="131"/>
                </a:cubicBezTo>
                <a:cubicBezTo>
                  <a:pt x="247" y="41"/>
                  <a:pt x="247" y="41"/>
                  <a:pt x="247" y="41"/>
                </a:cubicBezTo>
                <a:cubicBezTo>
                  <a:pt x="247" y="19"/>
                  <a:pt x="229" y="0"/>
                  <a:pt x="206"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1" name="Freeform 671"/>
          <p:cNvSpPr>
            <a:spLocks/>
          </p:cNvSpPr>
          <p:nvPr/>
        </p:nvSpPr>
        <p:spPr bwMode="auto">
          <a:xfrm>
            <a:off x="6691949" y="2921000"/>
            <a:ext cx="184150" cy="239713"/>
          </a:xfrm>
          <a:custGeom>
            <a:avLst/>
            <a:gdLst>
              <a:gd name="T0" fmla="*/ 44 w 116"/>
              <a:gd name="T1" fmla="*/ 151 h 151"/>
              <a:gd name="T2" fmla="*/ 73 w 116"/>
              <a:gd name="T3" fmla="*/ 151 h 151"/>
              <a:gd name="T4" fmla="*/ 73 w 116"/>
              <a:gd name="T5" fmla="*/ 67 h 151"/>
              <a:gd name="T6" fmla="*/ 116 w 116"/>
              <a:gd name="T7" fmla="*/ 67 h 151"/>
              <a:gd name="T8" fmla="*/ 58 w 116"/>
              <a:gd name="T9" fmla="*/ 0 h 151"/>
              <a:gd name="T10" fmla="*/ 0 w 116"/>
              <a:gd name="T11" fmla="*/ 67 h 151"/>
              <a:gd name="T12" fmla="*/ 44 w 116"/>
              <a:gd name="T13" fmla="*/ 67 h 151"/>
              <a:gd name="T14" fmla="*/ 44 w 116"/>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51">
                <a:moveTo>
                  <a:pt x="44" y="151"/>
                </a:moveTo>
                <a:lnTo>
                  <a:pt x="73" y="151"/>
                </a:lnTo>
                <a:lnTo>
                  <a:pt x="73" y="67"/>
                </a:lnTo>
                <a:lnTo>
                  <a:pt x="116" y="67"/>
                </a:lnTo>
                <a:lnTo>
                  <a:pt x="58" y="0"/>
                </a:lnTo>
                <a:lnTo>
                  <a:pt x="0" y="67"/>
                </a:lnTo>
                <a:lnTo>
                  <a:pt x="44" y="67"/>
                </a:lnTo>
                <a:lnTo>
                  <a:pt x="44" y="15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2" name="Freeform 672"/>
          <p:cNvSpPr>
            <a:spLocks/>
          </p:cNvSpPr>
          <p:nvPr/>
        </p:nvSpPr>
        <p:spPr bwMode="auto">
          <a:xfrm>
            <a:off x="5334636" y="5588000"/>
            <a:ext cx="214313" cy="347663"/>
          </a:xfrm>
          <a:custGeom>
            <a:avLst/>
            <a:gdLst>
              <a:gd name="T0" fmla="*/ 149 w 185"/>
              <a:gd name="T1" fmla="*/ 36 h 300"/>
              <a:gd name="T2" fmla="*/ 185 w 185"/>
              <a:gd name="T3" fmla="*/ 9 h 300"/>
              <a:gd name="T4" fmla="*/ 57 w 185"/>
              <a:gd name="T5" fmla="*/ 48 h 300"/>
              <a:gd name="T6" fmla="*/ 57 w 185"/>
              <a:gd name="T7" fmla="*/ 252 h 300"/>
              <a:gd name="T8" fmla="*/ 185 w 185"/>
              <a:gd name="T9" fmla="*/ 292 h 300"/>
              <a:gd name="T10" fmla="*/ 149 w 185"/>
              <a:gd name="T11" fmla="*/ 265 h 300"/>
              <a:gd name="T12" fmla="*/ 149 w 185"/>
              <a:gd name="T13" fmla="*/ 36 h 300"/>
            </a:gdLst>
            <a:ahLst/>
            <a:cxnLst>
              <a:cxn ang="0">
                <a:pos x="T0" y="T1"/>
              </a:cxn>
              <a:cxn ang="0">
                <a:pos x="T2" y="T3"/>
              </a:cxn>
              <a:cxn ang="0">
                <a:pos x="T4" y="T5"/>
              </a:cxn>
              <a:cxn ang="0">
                <a:pos x="T6" y="T7"/>
              </a:cxn>
              <a:cxn ang="0">
                <a:pos x="T8" y="T9"/>
              </a:cxn>
              <a:cxn ang="0">
                <a:pos x="T10" y="T11"/>
              </a:cxn>
              <a:cxn ang="0">
                <a:pos x="T12" y="T13"/>
              </a:cxn>
            </a:cxnLst>
            <a:rect l="0" t="0" r="r" b="b"/>
            <a:pathLst>
              <a:path w="185" h="300">
                <a:moveTo>
                  <a:pt x="149" y="36"/>
                </a:moveTo>
                <a:cubicBezTo>
                  <a:pt x="160" y="25"/>
                  <a:pt x="172" y="16"/>
                  <a:pt x="185" y="9"/>
                </a:cubicBezTo>
                <a:cubicBezTo>
                  <a:pt x="140" y="0"/>
                  <a:pt x="92" y="14"/>
                  <a:pt x="57" y="48"/>
                </a:cubicBezTo>
                <a:cubicBezTo>
                  <a:pt x="0" y="105"/>
                  <a:pt x="0" y="196"/>
                  <a:pt x="57" y="252"/>
                </a:cubicBezTo>
                <a:cubicBezTo>
                  <a:pt x="92" y="287"/>
                  <a:pt x="140" y="300"/>
                  <a:pt x="185" y="292"/>
                </a:cubicBezTo>
                <a:cubicBezTo>
                  <a:pt x="172" y="285"/>
                  <a:pt x="160" y="276"/>
                  <a:pt x="149" y="265"/>
                </a:cubicBezTo>
                <a:cubicBezTo>
                  <a:pt x="86" y="202"/>
                  <a:pt x="86" y="99"/>
                  <a:pt x="149" y="3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3" name="Freeform 673"/>
          <p:cNvSpPr>
            <a:spLocks/>
          </p:cNvSpPr>
          <p:nvPr/>
        </p:nvSpPr>
        <p:spPr bwMode="auto">
          <a:xfrm>
            <a:off x="5323524" y="1587500"/>
            <a:ext cx="257175" cy="341313"/>
          </a:xfrm>
          <a:custGeom>
            <a:avLst/>
            <a:gdLst>
              <a:gd name="T0" fmla="*/ 130 w 221"/>
              <a:gd name="T1" fmla="*/ 50 h 295"/>
              <a:gd name="T2" fmla="*/ 193 w 221"/>
              <a:gd name="T3" fmla="*/ 80 h 295"/>
              <a:gd name="T4" fmla="*/ 221 w 221"/>
              <a:gd name="T5" fmla="*/ 79 h 295"/>
              <a:gd name="T6" fmla="*/ 136 w 221"/>
              <a:gd name="T7" fmla="*/ 2 h 295"/>
              <a:gd name="T8" fmla="*/ 72 w 221"/>
              <a:gd name="T9" fmla="*/ 2 h 295"/>
              <a:gd name="T10" fmla="*/ 60 w 221"/>
              <a:gd name="T11" fmla="*/ 10 h 295"/>
              <a:gd name="T12" fmla="*/ 41 w 221"/>
              <a:gd name="T13" fmla="*/ 4 h 295"/>
              <a:gd name="T14" fmla="*/ 18 w 221"/>
              <a:gd name="T15" fmla="*/ 1 h 295"/>
              <a:gd name="T16" fmla="*/ 15 w 221"/>
              <a:gd name="T17" fmla="*/ 1 h 295"/>
              <a:gd name="T18" fmla="*/ 0 w 221"/>
              <a:gd name="T19" fmla="*/ 14 h 295"/>
              <a:gd name="T20" fmla="*/ 0 w 221"/>
              <a:gd name="T21" fmla="*/ 53 h 295"/>
              <a:gd name="T22" fmla="*/ 15 w 221"/>
              <a:gd name="T23" fmla="*/ 66 h 295"/>
              <a:gd name="T24" fmla="*/ 18 w 221"/>
              <a:gd name="T25" fmla="*/ 66 h 295"/>
              <a:gd name="T26" fmla="*/ 43 w 221"/>
              <a:gd name="T27" fmla="*/ 61 h 295"/>
              <a:gd name="T28" fmla="*/ 70 w 221"/>
              <a:gd name="T29" fmla="*/ 55 h 295"/>
              <a:gd name="T30" fmla="*/ 85 w 221"/>
              <a:gd name="T31" fmla="*/ 79 h 295"/>
              <a:gd name="T32" fmla="*/ 85 w 221"/>
              <a:gd name="T33" fmla="*/ 139 h 295"/>
              <a:gd name="T34" fmla="*/ 75 w 221"/>
              <a:gd name="T35" fmla="*/ 154 h 295"/>
              <a:gd name="T36" fmla="*/ 75 w 221"/>
              <a:gd name="T37" fmla="*/ 158 h 295"/>
              <a:gd name="T38" fmla="*/ 75 w 221"/>
              <a:gd name="T39" fmla="*/ 266 h 295"/>
              <a:gd name="T40" fmla="*/ 75 w 221"/>
              <a:gd name="T41" fmla="*/ 269 h 295"/>
              <a:gd name="T42" fmla="*/ 136 w 221"/>
              <a:gd name="T43" fmla="*/ 269 h 295"/>
              <a:gd name="T44" fmla="*/ 136 w 221"/>
              <a:gd name="T45" fmla="*/ 266 h 295"/>
              <a:gd name="T46" fmla="*/ 136 w 221"/>
              <a:gd name="T47" fmla="*/ 158 h 295"/>
              <a:gd name="T48" fmla="*/ 136 w 221"/>
              <a:gd name="T49" fmla="*/ 154 h 295"/>
              <a:gd name="T50" fmla="*/ 125 w 221"/>
              <a:gd name="T51" fmla="*/ 139 h 295"/>
              <a:gd name="T52" fmla="*/ 125 w 221"/>
              <a:gd name="T53" fmla="*/ 66 h 295"/>
              <a:gd name="T54" fmla="*/ 130 w 221"/>
              <a:gd name="T55" fmla="*/ 5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295">
                <a:moveTo>
                  <a:pt x="130" y="50"/>
                </a:moveTo>
                <a:cubicBezTo>
                  <a:pt x="163" y="41"/>
                  <a:pt x="193" y="80"/>
                  <a:pt x="193" y="80"/>
                </a:cubicBezTo>
                <a:cubicBezTo>
                  <a:pt x="221" y="79"/>
                  <a:pt x="221" y="79"/>
                  <a:pt x="221" y="79"/>
                </a:cubicBezTo>
                <a:cubicBezTo>
                  <a:pt x="221" y="79"/>
                  <a:pt x="185" y="2"/>
                  <a:pt x="136" y="2"/>
                </a:cubicBezTo>
                <a:cubicBezTo>
                  <a:pt x="119" y="2"/>
                  <a:pt x="93" y="2"/>
                  <a:pt x="72" y="2"/>
                </a:cubicBezTo>
                <a:cubicBezTo>
                  <a:pt x="68" y="2"/>
                  <a:pt x="64" y="10"/>
                  <a:pt x="60" y="10"/>
                </a:cubicBezTo>
                <a:cubicBezTo>
                  <a:pt x="50" y="8"/>
                  <a:pt x="43" y="5"/>
                  <a:pt x="41" y="4"/>
                </a:cubicBezTo>
                <a:cubicBezTo>
                  <a:pt x="36" y="0"/>
                  <a:pt x="26" y="1"/>
                  <a:pt x="18" y="1"/>
                </a:cubicBezTo>
                <a:cubicBezTo>
                  <a:pt x="15" y="1"/>
                  <a:pt x="15" y="1"/>
                  <a:pt x="15" y="1"/>
                </a:cubicBezTo>
                <a:cubicBezTo>
                  <a:pt x="3" y="1"/>
                  <a:pt x="0" y="0"/>
                  <a:pt x="0" y="14"/>
                </a:cubicBezTo>
                <a:cubicBezTo>
                  <a:pt x="0" y="53"/>
                  <a:pt x="0" y="53"/>
                  <a:pt x="0" y="53"/>
                </a:cubicBezTo>
                <a:cubicBezTo>
                  <a:pt x="0" y="67"/>
                  <a:pt x="3" y="66"/>
                  <a:pt x="15" y="66"/>
                </a:cubicBezTo>
                <a:cubicBezTo>
                  <a:pt x="18" y="66"/>
                  <a:pt x="18" y="66"/>
                  <a:pt x="18" y="66"/>
                </a:cubicBezTo>
                <a:cubicBezTo>
                  <a:pt x="27" y="66"/>
                  <a:pt x="38" y="67"/>
                  <a:pt x="43" y="61"/>
                </a:cubicBezTo>
                <a:cubicBezTo>
                  <a:pt x="48" y="58"/>
                  <a:pt x="59" y="52"/>
                  <a:pt x="70" y="55"/>
                </a:cubicBezTo>
                <a:cubicBezTo>
                  <a:pt x="83" y="60"/>
                  <a:pt x="84" y="73"/>
                  <a:pt x="85" y="79"/>
                </a:cubicBezTo>
                <a:cubicBezTo>
                  <a:pt x="85" y="139"/>
                  <a:pt x="85" y="139"/>
                  <a:pt x="85" y="139"/>
                </a:cubicBezTo>
                <a:cubicBezTo>
                  <a:pt x="79" y="143"/>
                  <a:pt x="75" y="148"/>
                  <a:pt x="75" y="154"/>
                </a:cubicBezTo>
                <a:cubicBezTo>
                  <a:pt x="75" y="155"/>
                  <a:pt x="75" y="156"/>
                  <a:pt x="75" y="158"/>
                </a:cubicBezTo>
                <a:cubicBezTo>
                  <a:pt x="75" y="158"/>
                  <a:pt x="75" y="244"/>
                  <a:pt x="75" y="266"/>
                </a:cubicBezTo>
                <a:cubicBezTo>
                  <a:pt x="75" y="267"/>
                  <a:pt x="75" y="268"/>
                  <a:pt x="75" y="269"/>
                </a:cubicBezTo>
                <a:cubicBezTo>
                  <a:pt x="75" y="295"/>
                  <a:pt x="136" y="295"/>
                  <a:pt x="136" y="269"/>
                </a:cubicBezTo>
                <a:cubicBezTo>
                  <a:pt x="136" y="268"/>
                  <a:pt x="136" y="267"/>
                  <a:pt x="136" y="266"/>
                </a:cubicBezTo>
                <a:cubicBezTo>
                  <a:pt x="136" y="243"/>
                  <a:pt x="136" y="158"/>
                  <a:pt x="136" y="158"/>
                </a:cubicBezTo>
                <a:cubicBezTo>
                  <a:pt x="136" y="156"/>
                  <a:pt x="136" y="155"/>
                  <a:pt x="136" y="154"/>
                </a:cubicBezTo>
                <a:cubicBezTo>
                  <a:pt x="136" y="148"/>
                  <a:pt x="131" y="143"/>
                  <a:pt x="125" y="139"/>
                </a:cubicBezTo>
                <a:cubicBezTo>
                  <a:pt x="125" y="66"/>
                  <a:pt x="125" y="66"/>
                  <a:pt x="125" y="66"/>
                </a:cubicBezTo>
                <a:cubicBezTo>
                  <a:pt x="126" y="58"/>
                  <a:pt x="127" y="51"/>
                  <a:pt x="130" y="5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4" name="Freeform 674"/>
          <p:cNvSpPr>
            <a:spLocks noEditPoints="1"/>
          </p:cNvSpPr>
          <p:nvPr/>
        </p:nvSpPr>
        <p:spPr bwMode="auto">
          <a:xfrm>
            <a:off x="3945574" y="4341812"/>
            <a:ext cx="333375" cy="138113"/>
          </a:xfrm>
          <a:custGeom>
            <a:avLst/>
            <a:gdLst>
              <a:gd name="T0" fmla="*/ 265 w 288"/>
              <a:gd name="T1" fmla="*/ 46 h 120"/>
              <a:gd name="T2" fmla="*/ 252 w 288"/>
              <a:gd name="T3" fmla="*/ 46 h 120"/>
              <a:gd name="T4" fmla="*/ 217 w 288"/>
              <a:gd name="T5" fmla="*/ 0 h 120"/>
              <a:gd name="T6" fmla="*/ 115 w 288"/>
              <a:gd name="T7" fmla="*/ 0 h 120"/>
              <a:gd name="T8" fmla="*/ 68 w 288"/>
              <a:gd name="T9" fmla="*/ 46 h 120"/>
              <a:gd name="T10" fmla="*/ 55 w 288"/>
              <a:gd name="T11" fmla="*/ 46 h 120"/>
              <a:gd name="T12" fmla="*/ 0 w 288"/>
              <a:gd name="T13" fmla="*/ 69 h 120"/>
              <a:gd name="T14" fmla="*/ 0 w 288"/>
              <a:gd name="T15" fmla="*/ 105 h 120"/>
              <a:gd name="T16" fmla="*/ 10 w 288"/>
              <a:gd name="T17" fmla="*/ 119 h 120"/>
              <a:gd name="T18" fmla="*/ 54 w 288"/>
              <a:gd name="T19" fmla="*/ 76 h 120"/>
              <a:gd name="T20" fmla="*/ 97 w 288"/>
              <a:gd name="T21" fmla="*/ 119 h 120"/>
              <a:gd name="T22" fmla="*/ 97 w 288"/>
              <a:gd name="T23" fmla="*/ 120 h 120"/>
              <a:gd name="T24" fmla="*/ 189 w 288"/>
              <a:gd name="T25" fmla="*/ 120 h 120"/>
              <a:gd name="T26" fmla="*/ 189 w 288"/>
              <a:gd name="T27" fmla="*/ 119 h 120"/>
              <a:gd name="T28" fmla="*/ 232 w 288"/>
              <a:gd name="T29" fmla="*/ 76 h 120"/>
              <a:gd name="T30" fmla="*/ 276 w 288"/>
              <a:gd name="T31" fmla="*/ 119 h 120"/>
              <a:gd name="T32" fmla="*/ 288 w 288"/>
              <a:gd name="T33" fmla="*/ 105 h 120"/>
              <a:gd name="T34" fmla="*/ 288 w 288"/>
              <a:gd name="T35" fmla="*/ 65 h 120"/>
              <a:gd name="T36" fmla="*/ 265 w 288"/>
              <a:gd name="T37" fmla="*/ 46 h 120"/>
              <a:gd name="T38" fmla="*/ 209 w 288"/>
              <a:gd name="T39" fmla="*/ 12 h 120"/>
              <a:gd name="T40" fmla="*/ 233 w 288"/>
              <a:gd name="T41" fmla="*/ 43 h 120"/>
              <a:gd name="T42" fmla="*/ 174 w 288"/>
              <a:gd name="T43" fmla="*/ 43 h 120"/>
              <a:gd name="T44" fmla="*/ 174 w 288"/>
              <a:gd name="T45" fmla="*/ 12 h 120"/>
              <a:gd name="T46" fmla="*/ 209 w 288"/>
              <a:gd name="T47" fmla="*/ 12 h 120"/>
              <a:gd name="T48" fmla="*/ 123 w 288"/>
              <a:gd name="T49" fmla="*/ 12 h 120"/>
              <a:gd name="T50" fmla="*/ 156 w 288"/>
              <a:gd name="T51" fmla="*/ 12 h 120"/>
              <a:gd name="T52" fmla="*/ 156 w 288"/>
              <a:gd name="T53" fmla="*/ 43 h 120"/>
              <a:gd name="T54" fmla="*/ 93 w 288"/>
              <a:gd name="T55" fmla="*/ 43 h 120"/>
              <a:gd name="T56" fmla="*/ 123 w 288"/>
              <a:gd name="T57" fmla="*/ 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8" h="120">
                <a:moveTo>
                  <a:pt x="265" y="46"/>
                </a:moveTo>
                <a:cubicBezTo>
                  <a:pt x="252" y="46"/>
                  <a:pt x="252" y="46"/>
                  <a:pt x="252" y="46"/>
                </a:cubicBezTo>
                <a:cubicBezTo>
                  <a:pt x="244" y="29"/>
                  <a:pt x="223" y="0"/>
                  <a:pt x="217" y="0"/>
                </a:cubicBezTo>
                <a:cubicBezTo>
                  <a:pt x="115" y="0"/>
                  <a:pt x="115" y="0"/>
                  <a:pt x="115" y="0"/>
                </a:cubicBezTo>
                <a:cubicBezTo>
                  <a:pt x="108" y="0"/>
                  <a:pt x="80" y="29"/>
                  <a:pt x="68" y="46"/>
                </a:cubicBezTo>
                <a:cubicBezTo>
                  <a:pt x="55" y="46"/>
                  <a:pt x="55" y="46"/>
                  <a:pt x="55" y="46"/>
                </a:cubicBezTo>
                <a:cubicBezTo>
                  <a:pt x="46" y="46"/>
                  <a:pt x="0" y="48"/>
                  <a:pt x="0" y="69"/>
                </a:cubicBezTo>
                <a:cubicBezTo>
                  <a:pt x="0" y="105"/>
                  <a:pt x="0" y="105"/>
                  <a:pt x="0" y="105"/>
                </a:cubicBezTo>
                <a:cubicBezTo>
                  <a:pt x="0" y="111"/>
                  <a:pt x="4" y="117"/>
                  <a:pt x="10" y="119"/>
                </a:cubicBezTo>
                <a:cubicBezTo>
                  <a:pt x="11" y="95"/>
                  <a:pt x="30" y="76"/>
                  <a:pt x="54" y="76"/>
                </a:cubicBezTo>
                <a:cubicBezTo>
                  <a:pt x="78" y="76"/>
                  <a:pt x="97" y="95"/>
                  <a:pt x="97" y="119"/>
                </a:cubicBezTo>
                <a:cubicBezTo>
                  <a:pt x="97" y="119"/>
                  <a:pt x="97" y="120"/>
                  <a:pt x="97" y="120"/>
                </a:cubicBezTo>
                <a:cubicBezTo>
                  <a:pt x="189" y="120"/>
                  <a:pt x="189" y="120"/>
                  <a:pt x="189" y="120"/>
                </a:cubicBezTo>
                <a:cubicBezTo>
                  <a:pt x="189" y="120"/>
                  <a:pt x="189" y="119"/>
                  <a:pt x="189" y="119"/>
                </a:cubicBezTo>
                <a:cubicBezTo>
                  <a:pt x="189" y="95"/>
                  <a:pt x="209" y="76"/>
                  <a:pt x="232" y="76"/>
                </a:cubicBezTo>
                <a:cubicBezTo>
                  <a:pt x="256" y="76"/>
                  <a:pt x="276" y="95"/>
                  <a:pt x="276" y="119"/>
                </a:cubicBezTo>
                <a:cubicBezTo>
                  <a:pt x="283" y="118"/>
                  <a:pt x="288" y="112"/>
                  <a:pt x="288" y="105"/>
                </a:cubicBezTo>
                <a:cubicBezTo>
                  <a:pt x="288" y="65"/>
                  <a:pt x="288" y="65"/>
                  <a:pt x="288" y="65"/>
                </a:cubicBezTo>
                <a:cubicBezTo>
                  <a:pt x="288" y="56"/>
                  <a:pt x="273" y="46"/>
                  <a:pt x="265" y="46"/>
                </a:cubicBezTo>
                <a:close/>
                <a:moveTo>
                  <a:pt x="209" y="12"/>
                </a:moveTo>
                <a:cubicBezTo>
                  <a:pt x="215" y="12"/>
                  <a:pt x="222" y="26"/>
                  <a:pt x="233" y="43"/>
                </a:cubicBezTo>
                <a:cubicBezTo>
                  <a:pt x="174" y="43"/>
                  <a:pt x="174" y="43"/>
                  <a:pt x="174" y="43"/>
                </a:cubicBezTo>
                <a:cubicBezTo>
                  <a:pt x="174" y="12"/>
                  <a:pt x="174" y="12"/>
                  <a:pt x="174" y="12"/>
                </a:cubicBezTo>
                <a:lnTo>
                  <a:pt x="209" y="12"/>
                </a:lnTo>
                <a:close/>
                <a:moveTo>
                  <a:pt x="123" y="12"/>
                </a:moveTo>
                <a:cubicBezTo>
                  <a:pt x="156" y="12"/>
                  <a:pt x="156" y="12"/>
                  <a:pt x="156" y="12"/>
                </a:cubicBezTo>
                <a:cubicBezTo>
                  <a:pt x="156" y="43"/>
                  <a:pt x="156" y="43"/>
                  <a:pt x="156" y="43"/>
                </a:cubicBezTo>
                <a:cubicBezTo>
                  <a:pt x="93" y="43"/>
                  <a:pt x="93" y="43"/>
                  <a:pt x="93" y="43"/>
                </a:cubicBezTo>
                <a:cubicBezTo>
                  <a:pt x="106" y="27"/>
                  <a:pt x="117" y="12"/>
                  <a:pt x="123" y="1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5" name="Oval 675"/>
          <p:cNvSpPr>
            <a:spLocks noChangeArrowheads="1"/>
          </p:cNvSpPr>
          <p:nvPr/>
        </p:nvSpPr>
        <p:spPr bwMode="auto">
          <a:xfrm>
            <a:off x="3975736" y="4448175"/>
            <a:ext cx="63500" cy="635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6" name="Oval 676"/>
          <p:cNvSpPr>
            <a:spLocks noChangeArrowheads="1"/>
          </p:cNvSpPr>
          <p:nvPr/>
        </p:nvSpPr>
        <p:spPr bwMode="auto">
          <a:xfrm>
            <a:off x="4183699" y="4448175"/>
            <a:ext cx="63500" cy="635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7" name="Freeform 677"/>
          <p:cNvSpPr>
            <a:spLocks noEditPoints="1"/>
          </p:cNvSpPr>
          <p:nvPr/>
        </p:nvSpPr>
        <p:spPr bwMode="auto">
          <a:xfrm>
            <a:off x="8622349" y="4927600"/>
            <a:ext cx="333375" cy="331788"/>
          </a:xfrm>
          <a:custGeom>
            <a:avLst/>
            <a:gdLst>
              <a:gd name="T0" fmla="*/ 249 w 288"/>
              <a:gd name="T1" fmla="*/ 60 h 286"/>
              <a:gd name="T2" fmla="*/ 138 w 288"/>
              <a:gd name="T3" fmla="*/ 27 h 286"/>
              <a:gd name="T4" fmla="*/ 86 w 288"/>
              <a:gd name="T5" fmla="*/ 0 h 286"/>
              <a:gd name="T6" fmla="*/ 68 w 288"/>
              <a:gd name="T7" fmla="*/ 17 h 286"/>
              <a:gd name="T8" fmla="*/ 68 w 288"/>
              <a:gd name="T9" fmla="*/ 18 h 286"/>
              <a:gd name="T10" fmla="*/ 32 w 288"/>
              <a:gd name="T11" fmla="*/ 104 h 286"/>
              <a:gd name="T12" fmla="*/ 16 w 288"/>
              <a:gd name="T13" fmla="*/ 103 h 286"/>
              <a:gd name="T14" fmla="*/ 0 w 288"/>
              <a:gd name="T15" fmla="*/ 118 h 286"/>
              <a:gd name="T16" fmla="*/ 5 w 288"/>
              <a:gd name="T17" fmla="*/ 182 h 286"/>
              <a:gd name="T18" fmla="*/ 17 w 288"/>
              <a:gd name="T19" fmla="*/ 186 h 286"/>
              <a:gd name="T20" fmla="*/ 75 w 288"/>
              <a:gd name="T21" fmla="*/ 237 h 286"/>
              <a:gd name="T22" fmla="*/ 71 w 288"/>
              <a:gd name="T23" fmla="*/ 270 h 286"/>
              <a:gd name="T24" fmla="*/ 87 w 288"/>
              <a:gd name="T25" fmla="*/ 286 h 286"/>
              <a:gd name="T26" fmla="*/ 150 w 288"/>
              <a:gd name="T27" fmla="*/ 280 h 286"/>
              <a:gd name="T28" fmla="*/ 153 w 288"/>
              <a:gd name="T29" fmla="*/ 268 h 286"/>
              <a:gd name="T30" fmla="*/ 156 w 288"/>
              <a:gd name="T31" fmla="*/ 262 h 286"/>
              <a:gd name="T32" fmla="*/ 162 w 288"/>
              <a:gd name="T33" fmla="*/ 268 h 286"/>
              <a:gd name="T34" fmla="*/ 165 w 288"/>
              <a:gd name="T35" fmla="*/ 280 h 286"/>
              <a:gd name="T36" fmla="*/ 228 w 288"/>
              <a:gd name="T37" fmla="*/ 286 h 286"/>
              <a:gd name="T38" fmla="*/ 244 w 288"/>
              <a:gd name="T39" fmla="*/ 270 h 286"/>
              <a:gd name="T40" fmla="*/ 240 w 288"/>
              <a:gd name="T41" fmla="*/ 236 h 286"/>
              <a:gd name="T42" fmla="*/ 224 w 288"/>
              <a:gd name="T43" fmla="*/ 223 h 286"/>
              <a:gd name="T44" fmla="*/ 224 w 288"/>
              <a:gd name="T45" fmla="*/ 266 h 286"/>
              <a:gd name="T46" fmla="*/ 185 w 288"/>
              <a:gd name="T47" fmla="*/ 240 h 286"/>
              <a:gd name="T48" fmla="*/ 156 w 288"/>
              <a:gd name="T49" fmla="*/ 243 h 286"/>
              <a:gd name="T50" fmla="*/ 130 w 288"/>
              <a:gd name="T51" fmla="*/ 241 h 286"/>
              <a:gd name="T52" fmla="*/ 91 w 288"/>
              <a:gd name="T53" fmla="*/ 266 h 286"/>
              <a:gd name="T54" fmla="*/ 91 w 288"/>
              <a:gd name="T55" fmla="*/ 224 h 286"/>
              <a:gd name="T56" fmla="*/ 46 w 288"/>
              <a:gd name="T57" fmla="*/ 164 h 286"/>
              <a:gd name="T58" fmla="*/ 20 w 288"/>
              <a:gd name="T59" fmla="*/ 122 h 286"/>
              <a:gd name="T60" fmla="*/ 48 w 288"/>
              <a:gd name="T61" fmla="*/ 117 h 286"/>
              <a:gd name="T62" fmla="*/ 88 w 288"/>
              <a:gd name="T63" fmla="*/ 65 h 286"/>
              <a:gd name="T64" fmla="*/ 135 w 288"/>
              <a:gd name="T65" fmla="*/ 47 h 286"/>
              <a:gd name="T66" fmla="*/ 156 w 288"/>
              <a:gd name="T67" fmla="*/ 45 h 286"/>
              <a:gd name="T68" fmla="*/ 269 w 288"/>
              <a:gd name="T69" fmla="*/ 144 h 286"/>
              <a:gd name="T70" fmla="*/ 224 w 288"/>
              <a:gd name="T71" fmla="*/ 223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286">
                <a:moveTo>
                  <a:pt x="288" y="144"/>
                </a:moveTo>
                <a:cubicBezTo>
                  <a:pt x="288" y="111"/>
                  <a:pt x="273" y="81"/>
                  <a:pt x="249" y="60"/>
                </a:cubicBezTo>
                <a:cubicBezTo>
                  <a:pt x="225" y="39"/>
                  <a:pt x="192" y="26"/>
                  <a:pt x="156" y="26"/>
                </a:cubicBezTo>
                <a:cubicBezTo>
                  <a:pt x="150" y="26"/>
                  <a:pt x="144" y="26"/>
                  <a:pt x="138" y="27"/>
                </a:cubicBezTo>
                <a:cubicBezTo>
                  <a:pt x="94" y="2"/>
                  <a:pt x="94" y="2"/>
                  <a:pt x="94" y="2"/>
                </a:cubicBezTo>
                <a:cubicBezTo>
                  <a:pt x="92" y="0"/>
                  <a:pt x="89" y="0"/>
                  <a:pt x="86" y="0"/>
                </a:cubicBezTo>
                <a:cubicBezTo>
                  <a:pt x="83" y="0"/>
                  <a:pt x="80" y="0"/>
                  <a:pt x="77" y="2"/>
                </a:cubicBezTo>
                <a:cubicBezTo>
                  <a:pt x="72" y="5"/>
                  <a:pt x="68" y="11"/>
                  <a:pt x="68" y="17"/>
                </a:cubicBezTo>
                <a:cubicBezTo>
                  <a:pt x="68" y="17"/>
                  <a:pt x="68" y="17"/>
                  <a:pt x="68" y="17"/>
                </a:cubicBezTo>
                <a:cubicBezTo>
                  <a:pt x="68" y="17"/>
                  <a:pt x="68" y="17"/>
                  <a:pt x="68" y="18"/>
                </a:cubicBezTo>
                <a:cubicBezTo>
                  <a:pt x="69" y="55"/>
                  <a:pt x="69" y="55"/>
                  <a:pt x="69" y="55"/>
                </a:cubicBezTo>
                <a:cubicBezTo>
                  <a:pt x="52" y="68"/>
                  <a:pt x="40" y="85"/>
                  <a:pt x="32" y="104"/>
                </a:cubicBezTo>
                <a:cubicBezTo>
                  <a:pt x="17" y="103"/>
                  <a:pt x="17" y="103"/>
                  <a:pt x="17" y="103"/>
                </a:cubicBezTo>
                <a:cubicBezTo>
                  <a:pt x="17" y="103"/>
                  <a:pt x="16" y="103"/>
                  <a:pt x="16" y="103"/>
                </a:cubicBezTo>
                <a:cubicBezTo>
                  <a:pt x="12" y="103"/>
                  <a:pt x="8" y="104"/>
                  <a:pt x="5" y="107"/>
                </a:cubicBezTo>
                <a:cubicBezTo>
                  <a:pt x="2" y="110"/>
                  <a:pt x="0" y="114"/>
                  <a:pt x="0" y="118"/>
                </a:cubicBezTo>
                <a:cubicBezTo>
                  <a:pt x="0" y="170"/>
                  <a:pt x="0" y="170"/>
                  <a:pt x="0" y="170"/>
                </a:cubicBezTo>
                <a:cubicBezTo>
                  <a:pt x="0" y="175"/>
                  <a:pt x="2" y="179"/>
                  <a:pt x="5" y="182"/>
                </a:cubicBezTo>
                <a:cubicBezTo>
                  <a:pt x="8" y="184"/>
                  <a:pt x="12" y="186"/>
                  <a:pt x="16" y="186"/>
                </a:cubicBezTo>
                <a:cubicBezTo>
                  <a:pt x="16" y="186"/>
                  <a:pt x="17" y="186"/>
                  <a:pt x="17" y="186"/>
                </a:cubicBezTo>
                <a:cubicBezTo>
                  <a:pt x="32" y="184"/>
                  <a:pt x="32" y="184"/>
                  <a:pt x="32" y="184"/>
                </a:cubicBezTo>
                <a:cubicBezTo>
                  <a:pt x="41" y="206"/>
                  <a:pt x="56" y="224"/>
                  <a:pt x="75" y="237"/>
                </a:cubicBezTo>
                <a:cubicBezTo>
                  <a:pt x="71" y="268"/>
                  <a:pt x="71" y="268"/>
                  <a:pt x="71" y="268"/>
                </a:cubicBezTo>
                <a:cubicBezTo>
                  <a:pt x="71" y="269"/>
                  <a:pt x="71" y="269"/>
                  <a:pt x="71" y="270"/>
                </a:cubicBezTo>
                <a:cubicBezTo>
                  <a:pt x="71" y="274"/>
                  <a:pt x="73" y="277"/>
                  <a:pt x="75" y="280"/>
                </a:cubicBezTo>
                <a:cubicBezTo>
                  <a:pt x="78" y="284"/>
                  <a:pt x="82" y="286"/>
                  <a:pt x="87" y="286"/>
                </a:cubicBezTo>
                <a:cubicBezTo>
                  <a:pt x="138" y="286"/>
                  <a:pt x="138" y="286"/>
                  <a:pt x="138" y="286"/>
                </a:cubicBezTo>
                <a:cubicBezTo>
                  <a:pt x="142" y="286"/>
                  <a:pt x="147" y="284"/>
                  <a:pt x="150" y="280"/>
                </a:cubicBezTo>
                <a:cubicBezTo>
                  <a:pt x="152" y="277"/>
                  <a:pt x="153" y="274"/>
                  <a:pt x="153" y="270"/>
                </a:cubicBezTo>
                <a:cubicBezTo>
                  <a:pt x="153" y="269"/>
                  <a:pt x="153" y="269"/>
                  <a:pt x="153" y="268"/>
                </a:cubicBezTo>
                <a:cubicBezTo>
                  <a:pt x="153" y="262"/>
                  <a:pt x="153" y="262"/>
                  <a:pt x="153" y="262"/>
                </a:cubicBezTo>
                <a:cubicBezTo>
                  <a:pt x="154" y="262"/>
                  <a:pt x="155" y="262"/>
                  <a:pt x="156" y="262"/>
                </a:cubicBezTo>
                <a:cubicBezTo>
                  <a:pt x="158" y="262"/>
                  <a:pt x="160" y="262"/>
                  <a:pt x="162" y="262"/>
                </a:cubicBezTo>
                <a:cubicBezTo>
                  <a:pt x="162" y="268"/>
                  <a:pt x="162" y="268"/>
                  <a:pt x="162" y="268"/>
                </a:cubicBezTo>
                <a:cubicBezTo>
                  <a:pt x="162" y="269"/>
                  <a:pt x="161" y="269"/>
                  <a:pt x="161" y="270"/>
                </a:cubicBezTo>
                <a:cubicBezTo>
                  <a:pt x="161" y="274"/>
                  <a:pt x="163" y="277"/>
                  <a:pt x="165" y="280"/>
                </a:cubicBezTo>
                <a:cubicBezTo>
                  <a:pt x="168" y="284"/>
                  <a:pt x="173" y="286"/>
                  <a:pt x="177" y="286"/>
                </a:cubicBezTo>
                <a:cubicBezTo>
                  <a:pt x="228" y="286"/>
                  <a:pt x="228" y="286"/>
                  <a:pt x="228" y="286"/>
                </a:cubicBezTo>
                <a:cubicBezTo>
                  <a:pt x="233" y="285"/>
                  <a:pt x="237" y="284"/>
                  <a:pt x="240" y="280"/>
                </a:cubicBezTo>
                <a:cubicBezTo>
                  <a:pt x="242" y="277"/>
                  <a:pt x="244" y="274"/>
                  <a:pt x="244" y="270"/>
                </a:cubicBezTo>
                <a:cubicBezTo>
                  <a:pt x="244" y="269"/>
                  <a:pt x="244" y="269"/>
                  <a:pt x="243" y="268"/>
                </a:cubicBezTo>
                <a:cubicBezTo>
                  <a:pt x="240" y="236"/>
                  <a:pt x="240" y="236"/>
                  <a:pt x="240" y="236"/>
                </a:cubicBezTo>
                <a:cubicBezTo>
                  <a:pt x="269" y="214"/>
                  <a:pt x="288" y="181"/>
                  <a:pt x="288" y="144"/>
                </a:cubicBezTo>
                <a:close/>
                <a:moveTo>
                  <a:pt x="224" y="223"/>
                </a:moveTo>
                <a:cubicBezTo>
                  <a:pt x="219" y="226"/>
                  <a:pt x="219" y="226"/>
                  <a:pt x="219" y="226"/>
                </a:cubicBezTo>
                <a:cubicBezTo>
                  <a:pt x="224" y="266"/>
                  <a:pt x="224" y="266"/>
                  <a:pt x="224" y="266"/>
                </a:cubicBezTo>
                <a:cubicBezTo>
                  <a:pt x="181" y="266"/>
                  <a:pt x="181" y="266"/>
                  <a:pt x="181" y="266"/>
                </a:cubicBezTo>
                <a:cubicBezTo>
                  <a:pt x="185" y="240"/>
                  <a:pt x="185" y="240"/>
                  <a:pt x="185" y="240"/>
                </a:cubicBezTo>
                <a:cubicBezTo>
                  <a:pt x="172" y="242"/>
                  <a:pt x="172" y="242"/>
                  <a:pt x="172" y="242"/>
                </a:cubicBezTo>
                <a:cubicBezTo>
                  <a:pt x="167" y="242"/>
                  <a:pt x="162" y="243"/>
                  <a:pt x="156" y="243"/>
                </a:cubicBezTo>
                <a:cubicBezTo>
                  <a:pt x="152" y="243"/>
                  <a:pt x="147" y="243"/>
                  <a:pt x="143" y="242"/>
                </a:cubicBezTo>
                <a:cubicBezTo>
                  <a:pt x="130" y="241"/>
                  <a:pt x="130" y="241"/>
                  <a:pt x="130" y="241"/>
                </a:cubicBezTo>
                <a:cubicBezTo>
                  <a:pt x="134" y="266"/>
                  <a:pt x="134" y="266"/>
                  <a:pt x="134" y="266"/>
                </a:cubicBezTo>
                <a:cubicBezTo>
                  <a:pt x="91" y="266"/>
                  <a:pt x="91" y="266"/>
                  <a:pt x="91" y="266"/>
                </a:cubicBezTo>
                <a:cubicBezTo>
                  <a:pt x="96" y="228"/>
                  <a:pt x="96" y="228"/>
                  <a:pt x="96" y="228"/>
                </a:cubicBezTo>
                <a:cubicBezTo>
                  <a:pt x="91" y="224"/>
                  <a:pt x="91" y="224"/>
                  <a:pt x="91" y="224"/>
                </a:cubicBezTo>
                <a:cubicBezTo>
                  <a:pt x="70" y="211"/>
                  <a:pt x="55" y="193"/>
                  <a:pt x="48" y="171"/>
                </a:cubicBezTo>
                <a:cubicBezTo>
                  <a:pt x="46" y="164"/>
                  <a:pt x="46" y="164"/>
                  <a:pt x="46" y="164"/>
                </a:cubicBezTo>
                <a:cubicBezTo>
                  <a:pt x="20" y="166"/>
                  <a:pt x="20" y="166"/>
                  <a:pt x="20" y="166"/>
                </a:cubicBezTo>
                <a:cubicBezTo>
                  <a:pt x="20" y="122"/>
                  <a:pt x="20" y="122"/>
                  <a:pt x="20" y="122"/>
                </a:cubicBezTo>
                <a:cubicBezTo>
                  <a:pt x="45" y="125"/>
                  <a:pt x="45" y="125"/>
                  <a:pt x="45" y="125"/>
                </a:cubicBezTo>
                <a:cubicBezTo>
                  <a:pt x="48" y="117"/>
                  <a:pt x="48" y="117"/>
                  <a:pt x="48" y="117"/>
                </a:cubicBezTo>
                <a:cubicBezTo>
                  <a:pt x="54" y="98"/>
                  <a:pt x="67" y="81"/>
                  <a:pt x="84" y="68"/>
                </a:cubicBezTo>
                <a:cubicBezTo>
                  <a:pt x="88" y="65"/>
                  <a:pt x="88" y="65"/>
                  <a:pt x="88" y="65"/>
                </a:cubicBezTo>
                <a:cubicBezTo>
                  <a:pt x="88" y="20"/>
                  <a:pt x="88" y="20"/>
                  <a:pt x="88" y="20"/>
                </a:cubicBezTo>
                <a:cubicBezTo>
                  <a:pt x="135" y="47"/>
                  <a:pt x="135" y="47"/>
                  <a:pt x="135" y="47"/>
                </a:cubicBezTo>
                <a:cubicBezTo>
                  <a:pt x="138" y="46"/>
                  <a:pt x="138" y="46"/>
                  <a:pt x="138" y="46"/>
                </a:cubicBezTo>
                <a:cubicBezTo>
                  <a:pt x="144" y="46"/>
                  <a:pt x="150" y="45"/>
                  <a:pt x="156" y="45"/>
                </a:cubicBezTo>
                <a:cubicBezTo>
                  <a:pt x="188" y="45"/>
                  <a:pt x="216" y="56"/>
                  <a:pt x="236" y="74"/>
                </a:cubicBezTo>
                <a:cubicBezTo>
                  <a:pt x="256" y="92"/>
                  <a:pt x="269" y="117"/>
                  <a:pt x="269" y="144"/>
                </a:cubicBezTo>
                <a:cubicBezTo>
                  <a:pt x="269" y="144"/>
                  <a:pt x="269" y="144"/>
                  <a:pt x="269" y="144"/>
                </a:cubicBezTo>
                <a:cubicBezTo>
                  <a:pt x="269" y="176"/>
                  <a:pt x="251" y="205"/>
                  <a:pt x="224" y="22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8" name="Freeform 678"/>
          <p:cNvSpPr>
            <a:spLocks/>
          </p:cNvSpPr>
          <p:nvPr/>
        </p:nvSpPr>
        <p:spPr bwMode="auto">
          <a:xfrm>
            <a:off x="8798561" y="4997450"/>
            <a:ext cx="92075" cy="50800"/>
          </a:xfrm>
          <a:custGeom>
            <a:avLst/>
            <a:gdLst>
              <a:gd name="T0" fmla="*/ 10 w 80"/>
              <a:gd name="T1" fmla="*/ 0 h 44"/>
              <a:gd name="T2" fmla="*/ 0 w 80"/>
              <a:gd name="T3" fmla="*/ 9 h 44"/>
              <a:gd name="T4" fmla="*/ 9 w 80"/>
              <a:gd name="T5" fmla="*/ 19 h 44"/>
              <a:gd name="T6" fmla="*/ 9 w 80"/>
              <a:gd name="T7" fmla="*/ 19 h 44"/>
              <a:gd name="T8" fmla="*/ 10 w 80"/>
              <a:gd name="T9" fmla="*/ 19 h 44"/>
              <a:gd name="T10" fmla="*/ 62 w 80"/>
              <a:gd name="T11" fmla="*/ 41 h 44"/>
              <a:gd name="T12" fmla="*/ 69 w 80"/>
              <a:gd name="T13" fmla="*/ 44 h 44"/>
              <a:gd name="T14" fmla="*/ 76 w 80"/>
              <a:gd name="T15" fmla="*/ 41 h 44"/>
              <a:gd name="T16" fmla="*/ 76 w 80"/>
              <a:gd name="T17" fmla="*/ 27 h 44"/>
              <a:gd name="T18" fmla="*/ 10 w 80"/>
              <a:gd name="T19"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4">
                <a:moveTo>
                  <a:pt x="10" y="0"/>
                </a:moveTo>
                <a:cubicBezTo>
                  <a:pt x="5" y="0"/>
                  <a:pt x="0" y="4"/>
                  <a:pt x="0" y="9"/>
                </a:cubicBezTo>
                <a:cubicBezTo>
                  <a:pt x="0" y="15"/>
                  <a:pt x="4" y="19"/>
                  <a:pt x="9" y="19"/>
                </a:cubicBezTo>
                <a:cubicBezTo>
                  <a:pt x="9" y="19"/>
                  <a:pt x="9" y="19"/>
                  <a:pt x="9" y="19"/>
                </a:cubicBezTo>
                <a:cubicBezTo>
                  <a:pt x="9" y="19"/>
                  <a:pt x="10" y="19"/>
                  <a:pt x="10" y="19"/>
                </a:cubicBezTo>
                <a:cubicBezTo>
                  <a:pt x="16" y="20"/>
                  <a:pt x="44" y="23"/>
                  <a:pt x="62" y="41"/>
                </a:cubicBezTo>
                <a:cubicBezTo>
                  <a:pt x="64" y="43"/>
                  <a:pt x="66" y="44"/>
                  <a:pt x="69" y="44"/>
                </a:cubicBezTo>
                <a:cubicBezTo>
                  <a:pt x="71" y="44"/>
                  <a:pt x="74" y="43"/>
                  <a:pt x="76" y="41"/>
                </a:cubicBezTo>
                <a:cubicBezTo>
                  <a:pt x="80" y="37"/>
                  <a:pt x="79" y="31"/>
                  <a:pt x="76" y="27"/>
                </a:cubicBezTo>
                <a:cubicBezTo>
                  <a:pt x="48" y="1"/>
                  <a:pt x="11" y="0"/>
                  <a:pt x="1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9" name="Freeform 679"/>
          <p:cNvSpPr>
            <a:spLocks/>
          </p:cNvSpPr>
          <p:nvPr/>
        </p:nvSpPr>
        <p:spPr bwMode="auto">
          <a:xfrm>
            <a:off x="8689024" y="5038725"/>
            <a:ext cx="49213" cy="49213"/>
          </a:xfrm>
          <a:custGeom>
            <a:avLst/>
            <a:gdLst>
              <a:gd name="T0" fmla="*/ 11 w 42"/>
              <a:gd name="T1" fmla="*/ 12 h 43"/>
              <a:gd name="T2" fmla="*/ 5 w 42"/>
              <a:gd name="T3" fmla="*/ 38 h 43"/>
              <a:gd name="T4" fmla="*/ 31 w 42"/>
              <a:gd name="T5" fmla="*/ 31 h 43"/>
              <a:gd name="T6" fmla="*/ 37 w 42"/>
              <a:gd name="T7" fmla="*/ 5 h 43"/>
              <a:gd name="T8" fmla="*/ 11 w 42"/>
              <a:gd name="T9" fmla="*/ 12 h 43"/>
            </a:gdLst>
            <a:ahLst/>
            <a:cxnLst>
              <a:cxn ang="0">
                <a:pos x="T0" y="T1"/>
              </a:cxn>
              <a:cxn ang="0">
                <a:pos x="T2" y="T3"/>
              </a:cxn>
              <a:cxn ang="0">
                <a:pos x="T4" y="T5"/>
              </a:cxn>
              <a:cxn ang="0">
                <a:pos x="T6" y="T7"/>
              </a:cxn>
              <a:cxn ang="0">
                <a:pos x="T8" y="T9"/>
              </a:cxn>
            </a:cxnLst>
            <a:rect l="0" t="0" r="r" b="b"/>
            <a:pathLst>
              <a:path w="42" h="43">
                <a:moveTo>
                  <a:pt x="11" y="12"/>
                </a:moveTo>
                <a:cubicBezTo>
                  <a:pt x="2" y="21"/>
                  <a:pt x="0" y="33"/>
                  <a:pt x="5" y="38"/>
                </a:cubicBezTo>
                <a:cubicBezTo>
                  <a:pt x="11" y="43"/>
                  <a:pt x="22" y="40"/>
                  <a:pt x="31" y="31"/>
                </a:cubicBezTo>
                <a:cubicBezTo>
                  <a:pt x="40" y="21"/>
                  <a:pt x="42" y="10"/>
                  <a:pt x="37" y="5"/>
                </a:cubicBezTo>
                <a:cubicBezTo>
                  <a:pt x="31" y="0"/>
                  <a:pt x="20" y="3"/>
                  <a:pt x="11" y="1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0" name="Rectangle 680"/>
          <p:cNvSpPr>
            <a:spLocks noChangeArrowheads="1"/>
          </p:cNvSpPr>
          <p:nvPr/>
        </p:nvSpPr>
        <p:spPr bwMode="auto">
          <a:xfrm>
            <a:off x="8690611" y="5789612"/>
            <a:ext cx="198438" cy="762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1" name="Freeform 681"/>
          <p:cNvSpPr>
            <a:spLocks noEditPoints="1"/>
          </p:cNvSpPr>
          <p:nvPr/>
        </p:nvSpPr>
        <p:spPr bwMode="auto">
          <a:xfrm>
            <a:off x="8625524" y="5595937"/>
            <a:ext cx="327025" cy="333375"/>
          </a:xfrm>
          <a:custGeom>
            <a:avLst/>
            <a:gdLst>
              <a:gd name="T0" fmla="*/ 254 w 281"/>
              <a:gd name="T1" fmla="*/ 111 h 287"/>
              <a:gd name="T2" fmla="*/ 254 w 281"/>
              <a:gd name="T3" fmla="*/ 111 h 287"/>
              <a:gd name="T4" fmla="*/ 145 w 281"/>
              <a:gd name="T5" fmla="*/ 2 h 287"/>
              <a:gd name="T6" fmla="*/ 145 w 281"/>
              <a:gd name="T7" fmla="*/ 2 h 287"/>
              <a:gd name="T8" fmla="*/ 137 w 281"/>
              <a:gd name="T9" fmla="*/ 2 h 287"/>
              <a:gd name="T10" fmla="*/ 137 w 281"/>
              <a:gd name="T11" fmla="*/ 2 h 287"/>
              <a:gd name="T12" fmla="*/ 137 w 281"/>
              <a:gd name="T13" fmla="*/ 2 h 287"/>
              <a:gd name="T14" fmla="*/ 27 w 281"/>
              <a:gd name="T15" fmla="*/ 111 h 287"/>
              <a:gd name="T16" fmla="*/ 0 w 281"/>
              <a:gd name="T17" fmla="*/ 111 h 287"/>
              <a:gd name="T18" fmla="*/ 0 w 281"/>
              <a:gd name="T19" fmla="*/ 287 h 287"/>
              <a:gd name="T20" fmla="*/ 281 w 281"/>
              <a:gd name="T21" fmla="*/ 287 h 287"/>
              <a:gd name="T22" fmla="*/ 281 w 281"/>
              <a:gd name="T23" fmla="*/ 111 h 287"/>
              <a:gd name="T24" fmla="*/ 254 w 281"/>
              <a:gd name="T25" fmla="*/ 111 h 287"/>
              <a:gd name="T26" fmla="*/ 141 w 281"/>
              <a:gd name="T27" fmla="*/ 14 h 287"/>
              <a:gd name="T28" fmla="*/ 238 w 281"/>
              <a:gd name="T29" fmla="*/ 111 h 287"/>
              <a:gd name="T30" fmla="*/ 44 w 281"/>
              <a:gd name="T31" fmla="*/ 111 h 287"/>
              <a:gd name="T32" fmla="*/ 141 w 281"/>
              <a:gd name="T33" fmla="*/ 14 h 287"/>
              <a:gd name="T34" fmla="*/ 242 w 281"/>
              <a:gd name="T35" fmla="*/ 248 h 287"/>
              <a:gd name="T36" fmla="*/ 39 w 281"/>
              <a:gd name="T37" fmla="*/ 248 h 287"/>
              <a:gd name="T38" fmla="*/ 39 w 281"/>
              <a:gd name="T39" fmla="*/ 150 h 287"/>
              <a:gd name="T40" fmla="*/ 242 w 281"/>
              <a:gd name="T41" fmla="*/ 150 h 287"/>
              <a:gd name="T42" fmla="*/ 242 w 281"/>
              <a:gd name="T43" fmla="*/ 248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1" h="287">
                <a:moveTo>
                  <a:pt x="254" y="111"/>
                </a:moveTo>
                <a:cubicBezTo>
                  <a:pt x="254" y="111"/>
                  <a:pt x="254" y="111"/>
                  <a:pt x="254" y="111"/>
                </a:cubicBezTo>
                <a:cubicBezTo>
                  <a:pt x="145" y="2"/>
                  <a:pt x="145" y="2"/>
                  <a:pt x="145" y="2"/>
                </a:cubicBezTo>
                <a:cubicBezTo>
                  <a:pt x="145" y="2"/>
                  <a:pt x="145" y="2"/>
                  <a:pt x="145" y="2"/>
                </a:cubicBezTo>
                <a:cubicBezTo>
                  <a:pt x="143" y="0"/>
                  <a:pt x="139" y="0"/>
                  <a:pt x="137" y="2"/>
                </a:cubicBezTo>
                <a:cubicBezTo>
                  <a:pt x="137" y="2"/>
                  <a:pt x="137" y="2"/>
                  <a:pt x="137" y="2"/>
                </a:cubicBezTo>
                <a:cubicBezTo>
                  <a:pt x="137" y="2"/>
                  <a:pt x="137" y="2"/>
                  <a:pt x="137" y="2"/>
                </a:cubicBezTo>
                <a:cubicBezTo>
                  <a:pt x="27" y="111"/>
                  <a:pt x="27" y="111"/>
                  <a:pt x="27" y="111"/>
                </a:cubicBezTo>
                <a:cubicBezTo>
                  <a:pt x="0" y="111"/>
                  <a:pt x="0" y="111"/>
                  <a:pt x="0" y="111"/>
                </a:cubicBezTo>
                <a:cubicBezTo>
                  <a:pt x="0" y="287"/>
                  <a:pt x="0" y="287"/>
                  <a:pt x="0" y="287"/>
                </a:cubicBezTo>
                <a:cubicBezTo>
                  <a:pt x="281" y="287"/>
                  <a:pt x="281" y="287"/>
                  <a:pt x="281" y="287"/>
                </a:cubicBezTo>
                <a:cubicBezTo>
                  <a:pt x="281" y="111"/>
                  <a:pt x="281" y="111"/>
                  <a:pt x="281" y="111"/>
                </a:cubicBezTo>
                <a:lnTo>
                  <a:pt x="254" y="111"/>
                </a:lnTo>
                <a:close/>
                <a:moveTo>
                  <a:pt x="141" y="14"/>
                </a:moveTo>
                <a:cubicBezTo>
                  <a:pt x="238" y="111"/>
                  <a:pt x="238" y="111"/>
                  <a:pt x="238" y="111"/>
                </a:cubicBezTo>
                <a:cubicBezTo>
                  <a:pt x="44" y="111"/>
                  <a:pt x="44" y="111"/>
                  <a:pt x="44" y="111"/>
                </a:cubicBezTo>
                <a:lnTo>
                  <a:pt x="141" y="14"/>
                </a:lnTo>
                <a:close/>
                <a:moveTo>
                  <a:pt x="242" y="248"/>
                </a:moveTo>
                <a:cubicBezTo>
                  <a:pt x="39" y="248"/>
                  <a:pt x="39" y="248"/>
                  <a:pt x="39" y="248"/>
                </a:cubicBezTo>
                <a:cubicBezTo>
                  <a:pt x="39" y="150"/>
                  <a:pt x="39" y="150"/>
                  <a:pt x="39" y="150"/>
                </a:cubicBezTo>
                <a:cubicBezTo>
                  <a:pt x="242" y="150"/>
                  <a:pt x="242" y="150"/>
                  <a:pt x="242" y="150"/>
                </a:cubicBezTo>
                <a:lnTo>
                  <a:pt x="242" y="24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682"/>
          <p:cNvSpPr>
            <a:spLocks noEditPoints="1"/>
          </p:cNvSpPr>
          <p:nvPr/>
        </p:nvSpPr>
        <p:spPr bwMode="auto">
          <a:xfrm>
            <a:off x="6607811" y="1595437"/>
            <a:ext cx="354013" cy="319088"/>
          </a:xfrm>
          <a:custGeom>
            <a:avLst/>
            <a:gdLst>
              <a:gd name="T0" fmla="*/ 268 w 305"/>
              <a:gd name="T1" fmla="*/ 178 h 275"/>
              <a:gd name="T2" fmla="*/ 209 w 305"/>
              <a:gd name="T3" fmla="*/ 150 h 275"/>
              <a:gd name="T4" fmla="*/ 201 w 305"/>
              <a:gd name="T5" fmla="*/ 151 h 275"/>
              <a:gd name="T6" fmla="*/ 182 w 305"/>
              <a:gd name="T7" fmla="*/ 132 h 275"/>
              <a:gd name="T8" fmla="*/ 239 w 305"/>
              <a:gd name="T9" fmla="*/ 75 h 275"/>
              <a:gd name="T10" fmla="*/ 254 w 305"/>
              <a:gd name="T11" fmla="*/ 0 h 275"/>
              <a:gd name="T12" fmla="*/ 152 w 305"/>
              <a:gd name="T13" fmla="*/ 102 h 275"/>
              <a:gd name="T14" fmla="*/ 51 w 305"/>
              <a:gd name="T15" fmla="*/ 0 h 275"/>
              <a:gd name="T16" fmla="*/ 66 w 305"/>
              <a:gd name="T17" fmla="*/ 75 h 275"/>
              <a:gd name="T18" fmla="*/ 123 w 305"/>
              <a:gd name="T19" fmla="*/ 132 h 275"/>
              <a:gd name="T20" fmla="*/ 104 w 305"/>
              <a:gd name="T21" fmla="*/ 151 h 275"/>
              <a:gd name="T22" fmla="*/ 95 w 305"/>
              <a:gd name="T23" fmla="*/ 150 h 275"/>
              <a:gd name="T24" fmla="*/ 36 w 305"/>
              <a:gd name="T25" fmla="*/ 178 h 275"/>
              <a:gd name="T26" fmla="*/ 19 w 305"/>
              <a:gd name="T27" fmla="*/ 265 h 275"/>
              <a:gd name="T28" fmla="*/ 47 w 305"/>
              <a:gd name="T29" fmla="*/ 275 h 275"/>
              <a:gd name="T30" fmla="*/ 106 w 305"/>
              <a:gd name="T31" fmla="*/ 247 h 275"/>
              <a:gd name="T32" fmla="*/ 133 w 305"/>
              <a:gd name="T33" fmla="*/ 181 h 275"/>
              <a:gd name="T34" fmla="*/ 152 w 305"/>
              <a:gd name="T35" fmla="*/ 162 h 275"/>
              <a:gd name="T36" fmla="*/ 171 w 305"/>
              <a:gd name="T37" fmla="*/ 181 h 275"/>
              <a:gd name="T38" fmla="*/ 199 w 305"/>
              <a:gd name="T39" fmla="*/ 247 h 275"/>
              <a:gd name="T40" fmla="*/ 258 w 305"/>
              <a:gd name="T41" fmla="*/ 275 h 275"/>
              <a:gd name="T42" fmla="*/ 286 w 305"/>
              <a:gd name="T43" fmla="*/ 265 h 275"/>
              <a:gd name="T44" fmla="*/ 268 w 305"/>
              <a:gd name="T45" fmla="*/ 178 h 275"/>
              <a:gd name="T46" fmla="*/ 87 w 305"/>
              <a:gd name="T47" fmla="*/ 228 h 275"/>
              <a:gd name="T48" fmla="*/ 47 w 305"/>
              <a:gd name="T49" fmla="*/ 248 h 275"/>
              <a:gd name="T50" fmla="*/ 39 w 305"/>
              <a:gd name="T51" fmla="*/ 245 h 275"/>
              <a:gd name="T52" fmla="*/ 56 w 305"/>
              <a:gd name="T53" fmla="*/ 197 h 275"/>
              <a:gd name="T54" fmla="*/ 95 w 305"/>
              <a:gd name="T55" fmla="*/ 177 h 275"/>
              <a:gd name="T56" fmla="*/ 104 w 305"/>
              <a:gd name="T57" fmla="*/ 180 h 275"/>
              <a:gd name="T58" fmla="*/ 87 w 305"/>
              <a:gd name="T59" fmla="*/ 228 h 275"/>
              <a:gd name="T60" fmla="*/ 266 w 305"/>
              <a:gd name="T61" fmla="*/ 245 h 275"/>
              <a:gd name="T62" fmla="*/ 258 w 305"/>
              <a:gd name="T63" fmla="*/ 248 h 275"/>
              <a:gd name="T64" fmla="*/ 218 w 305"/>
              <a:gd name="T65" fmla="*/ 228 h 275"/>
              <a:gd name="T66" fmla="*/ 201 w 305"/>
              <a:gd name="T67" fmla="*/ 180 h 275"/>
              <a:gd name="T68" fmla="*/ 209 w 305"/>
              <a:gd name="T69" fmla="*/ 177 h 275"/>
              <a:gd name="T70" fmla="*/ 249 w 305"/>
              <a:gd name="T71" fmla="*/ 197 h 275"/>
              <a:gd name="T72" fmla="*/ 266 w 305"/>
              <a:gd name="T73" fmla="*/ 245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5" h="275">
                <a:moveTo>
                  <a:pt x="268" y="178"/>
                </a:moveTo>
                <a:cubicBezTo>
                  <a:pt x="250" y="160"/>
                  <a:pt x="228" y="150"/>
                  <a:pt x="209" y="150"/>
                </a:cubicBezTo>
                <a:cubicBezTo>
                  <a:pt x="206" y="150"/>
                  <a:pt x="203" y="150"/>
                  <a:pt x="201" y="151"/>
                </a:cubicBezTo>
                <a:cubicBezTo>
                  <a:pt x="182" y="132"/>
                  <a:pt x="182" y="132"/>
                  <a:pt x="182" y="132"/>
                </a:cubicBezTo>
                <a:cubicBezTo>
                  <a:pt x="239" y="75"/>
                  <a:pt x="239" y="75"/>
                  <a:pt x="239" y="75"/>
                </a:cubicBezTo>
                <a:cubicBezTo>
                  <a:pt x="239" y="75"/>
                  <a:pt x="283" y="29"/>
                  <a:pt x="254" y="0"/>
                </a:cubicBezTo>
                <a:cubicBezTo>
                  <a:pt x="152" y="102"/>
                  <a:pt x="152" y="102"/>
                  <a:pt x="152" y="102"/>
                </a:cubicBezTo>
                <a:cubicBezTo>
                  <a:pt x="51" y="0"/>
                  <a:pt x="51" y="0"/>
                  <a:pt x="51" y="0"/>
                </a:cubicBezTo>
                <a:cubicBezTo>
                  <a:pt x="22" y="29"/>
                  <a:pt x="66" y="75"/>
                  <a:pt x="66" y="75"/>
                </a:cubicBezTo>
                <a:cubicBezTo>
                  <a:pt x="123" y="132"/>
                  <a:pt x="123" y="132"/>
                  <a:pt x="123" y="132"/>
                </a:cubicBezTo>
                <a:cubicBezTo>
                  <a:pt x="104" y="151"/>
                  <a:pt x="104" y="151"/>
                  <a:pt x="104" y="151"/>
                </a:cubicBezTo>
                <a:cubicBezTo>
                  <a:pt x="101" y="150"/>
                  <a:pt x="98" y="150"/>
                  <a:pt x="95" y="150"/>
                </a:cubicBezTo>
                <a:cubicBezTo>
                  <a:pt x="77" y="150"/>
                  <a:pt x="55" y="160"/>
                  <a:pt x="36" y="178"/>
                </a:cubicBezTo>
                <a:cubicBezTo>
                  <a:pt x="8" y="207"/>
                  <a:pt x="0" y="245"/>
                  <a:pt x="19" y="265"/>
                </a:cubicBezTo>
                <a:cubicBezTo>
                  <a:pt x="26" y="272"/>
                  <a:pt x="36" y="275"/>
                  <a:pt x="47" y="275"/>
                </a:cubicBezTo>
                <a:cubicBezTo>
                  <a:pt x="66" y="275"/>
                  <a:pt x="88" y="265"/>
                  <a:pt x="106" y="247"/>
                </a:cubicBezTo>
                <a:cubicBezTo>
                  <a:pt x="127" y="227"/>
                  <a:pt x="137" y="201"/>
                  <a:pt x="133" y="181"/>
                </a:cubicBezTo>
                <a:cubicBezTo>
                  <a:pt x="152" y="162"/>
                  <a:pt x="152" y="162"/>
                  <a:pt x="152" y="162"/>
                </a:cubicBezTo>
                <a:cubicBezTo>
                  <a:pt x="171" y="181"/>
                  <a:pt x="171" y="181"/>
                  <a:pt x="171" y="181"/>
                </a:cubicBezTo>
                <a:cubicBezTo>
                  <a:pt x="168" y="201"/>
                  <a:pt x="178" y="227"/>
                  <a:pt x="199" y="247"/>
                </a:cubicBezTo>
                <a:cubicBezTo>
                  <a:pt x="217" y="265"/>
                  <a:pt x="239" y="275"/>
                  <a:pt x="258" y="275"/>
                </a:cubicBezTo>
                <a:cubicBezTo>
                  <a:pt x="269" y="275"/>
                  <a:pt x="279" y="272"/>
                  <a:pt x="286" y="265"/>
                </a:cubicBezTo>
                <a:cubicBezTo>
                  <a:pt x="305" y="245"/>
                  <a:pt x="297" y="207"/>
                  <a:pt x="268" y="178"/>
                </a:cubicBezTo>
                <a:close/>
                <a:moveTo>
                  <a:pt x="87" y="228"/>
                </a:moveTo>
                <a:cubicBezTo>
                  <a:pt x="72" y="242"/>
                  <a:pt x="56" y="248"/>
                  <a:pt x="47" y="248"/>
                </a:cubicBezTo>
                <a:cubicBezTo>
                  <a:pt x="45" y="248"/>
                  <a:pt x="41" y="247"/>
                  <a:pt x="39" y="245"/>
                </a:cubicBezTo>
                <a:cubicBezTo>
                  <a:pt x="33" y="240"/>
                  <a:pt x="36" y="217"/>
                  <a:pt x="56" y="197"/>
                </a:cubicBezTo>
                <a:cubicBezTo>
                  <a:pt x="71" y="183"/>
                  <a:pt x="86" y="177"/>
                  <a:pt x="95" y="177"/>
                </a:cubicBezTo>
                <a:cubicBezTo>
                  <a:pt x="98" y="177"/>
                  <a:pt x="102" y="178"/>
                  <a:pt x="104" y="180"/>
                </a:cubicBezTo>
                <a:cubicBezTo>
                  <a:pt x="109" y="185"/>
                  <a:pt x="107" y="208"/>
                  <a:pt x="87" y="228"/>
                </a:cubicBezTo>
                <a:close/>
                <a:moveTo>
                  <a:pt x="266" y="245"/>
                </a:moveTo>
                <a:cubicBezTo>
                  <a:pt x="264" y="247"/>
                  <a:pt x="260" y="248"/>
                  <a:pt x="258" y="248"/>
                </a:cubicBezTo>
                <a:cubicBezTo>
                  <a:pt x="249" y="248"/>
                  <a:pt x="233" y="242"/>
                  <a:pt x="218" y="228"/>
                </a:cubicBezTo>
                <a:cubicBezTo>
                  <a:pt x="198" y="208"/>
                  <a:pt x="195" y="185"/>
                  <a:pt x="201" y="180"/>
                </a:cubicBezTo>
                <a:cubicBezTo>
                  <a:pt x="203" y="178"/>
                  <a:pt x="207" y="177"/>
                  <a:pt x="209" y="177"/>
                </a:cubicBezTo>
                <a:cubicBezTo>
                  <a:pt x="218" y="177"/>
                  <a:pt x="234" y="183"/>
                  <a:pt x="249" y="197"/>
                </a:cubicBezTo>
                <a:cubicBezTo>
                  <a:pt x="269" y="217"/>
                  <a:pt x="272" y="240"/>
                  <a:pt x="266" y="24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4" name="Freeform 684"/>
          <p:cNvSpPr>
            <a:spLocks/>
          </p:cNvSpPr>
          <p:nvPr/>
        </p:nvSpPr>
        <p:spPr bwMode="auto">
          <a:xfrm>
            <a:off x="3275649" y="1733550"/>
            <a:ext cx="65088" cy="82550"/>
          </a:xfrm>
          <a:custGeom>
            <a:avLst/>
            <a:gdLst>
              <a:gd name="T0" fmla="*/ 42 w 56"/>
              <a:gd name="T1" fmla="*/ 32 h 72"/>
              <a:gd name="T2" fmla="*/ 30 w 56"/>
              <a:gd name="T3" fmla="*/ 32 h 72"/>
              <a:gd name="T4" fmla="*/ 30 w 56"/>
              <a:gd name="T5" fmla="*/ 11 h 72"/>
              <a:gd name="T6" fmla="*/ 42 w 56"/>
              <a:gd name="T7" fmla="*/ 11 h 72"/>
              <a:gd name="T8" fmla="*/ 42 w 56"/>
              <a:gd name="T9" fmla="*/ 32 h 72"/>
              <a:gd name="T10" fmla="*/ 45 w 56"/>
              <a:gd name="T11" fmla="*/ 30 h 72"/>
              <a:gd name="T12" fmla="*/ 46 w 56"/>
              <a:gd name="T13" fmla="*/ 28 h 72"/>
              <a:gd name="T14" fmla="*/ 52 w 56"/>
              <a:gd name="T15" fmla="*/ 10 h 72"/>
              <a:gd name="T16" fmla="*/ 56 w 56"/>
              <a:gd name="T17" fmla="*/ 0 h 72"/>
              <a:gd name="T18" fmla="*/ 0 w 56"/>
              <a:gd name="T19" fmla="*/ 0 h 72"/>
              <a:gd name="T20" fmla="*/ 0 w 56"/>
              <a:gd name="T21" fmla="*/ 72 h 72"/>
              <a:gd name="T22" fmla="*/ 11 w 56"/>
              <a:gd name="T23" fmla="*/ 72 h 72"/>
              <a:gd name="T24" fmla="*/ 42 w 56"/>
              <a:gd name="T25" fmla="*/ 3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72">
                <a:moveTo>
                  <a:pt x="42" y="32"/>
                </a:moveTo>
                <a:cubicBezTo>
                  <a:pt x="30" y="32"/>
                  <a:pt x="30" y="32"/>
                  <a:pt x="30" y="32"/>
                </a:cubicBezTo>
                <a:cubicBezTo>
                  <a:pt x="30" y="11"/>
                  <a:pt x="30" y="11"/>
                  <a:pt x="30" y="11"/>
                </a:cubicBezTo>
                <a:cubicBezTo>
                  <a:pt x="42" y="11"/>
                  <a:pt x="42" y="11"/>
                  <a:pt x="42" y="11"/>
                </a:cubicBezTo>
                <a:cubicBezTo>
                  <a:pt x="42" y="32"/>
                  <a:pt x="42" y="32"/>
                  <a:pt x="42" y="32"/>
                </a:cubicBezTo>
                <a:cubicBezTo>
                  <a:pt x="43" y="31"/>
                  <a:pt x="44" y="31"/>
                  <a:pt x="45" y="30"/>
                </a:cubicBezTo>
                <a:cubicBezTo>
                  <a:pt x="46" y="28"/>
                  <a:pt x="46" y="28"/>
                  <a:pt x="46" y="28"/>
                </a:cubicBezTo>
                <a:cubicBezTo>
                  <a:pt x="52" y="10"/>
                  <a:pt x="52" y="10"/>
                  <a:pt x="52" y="10"/>
                </a:cubicBezTo>
                <a:cubicBezTo>
                  <a:pt x="53" y="6"/>
                  <a:pt x="54" y="3"/>
                  <a:pt x="56" y="0"/>
                </a:cubicBezTo>
                <a:cubicBezTo>
                  <a:pt x="0" y="0"/>
                  <a:pt x="0" y="0"/>
                  <a:pt x="0" y="0"/>
                </a:cubicBezTo>
                <a:cubicBezTo>
                  <a:pt x="0" y="72"/>
                  <a:pt x="0" y="72"/>
                  <a:pt x="0" y="72"/>
                </a:cubicBezTo>
                <a:cubicBezTo>
                  <a:pt x="11" y="72"/>
                  <a:pt x="11" y="72"/>
                  <a:pt x="11" y="72"/>
                </a:cubicBezTo>
                <a:cubicBezTo>
                  <a:pt x="16" y="55"/>
                  <a:pt x="30" y="41"/>
                  <a:pt x="42" y="3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5" name="Freeform 685"/>
          <p:cNvSpPr>
            <a:spLocks noEditPoints="1"/>
          </p:cNvSpPr>
          <p:nvPr/>
        </p:nvSpPr>
        <p:spPr bwMode="auto">
          <a:xfrm>
            <a:off x="3540761" y="1835150"/>
            <a:ext cx="68263" cy="80963"/>
          </a:xfrm>
          <a:custGeom>
            <a:avLst/>
            <a:gdLst>
              <a:gd name="T0" fmla="*/ 11 w 59"/>
              <a:gd name="T1" fmla="*/ 46 h 70"/>
              <a:gd name="T2" fmla="*/ 41 w 59"/>
              <a:gd name="T3" fmla="*/ 70 h 70"/>
              <a:gd name="T4" fmla="*/ 57 w 59"/>
              <a:gd name="T5" fmla="*/ 64 h 70"/>
              <a:gd name="T6" fmla="*/ 59 w 59"/>
              <a:gd name="T7" fmla="*/ 26 h 70"/>
              <a:gd name="T8" fmla="*/ 43 w 59"/>
              <a:gd name="T9" fmla="*/ 0 h 70"/>
              <a:gd name="T10" fmla="*/ 0 w 59"/>
              <a:gd name="T11" fmla="*/ 0 h 70"/>
              <a:gd name="T12" fmla="*/ 11 w 59"/>
              <a:gd name="T13" fmla="*/ 46 h 70"/>
              <a:gd name="T14" fmla="*/ 32 w 59"/>
              <a:gd name="T15" fmla="*/ 27 h 70"/>
              <a:gd name="T16" fmla="*/ 41 w 59"/>
              <a:gd name="T17" fmla="*/ 31 h 70"/>
              <a:gd name="T18" fmla="*/ 38 w 59"/>
              <a:gd name="T19" fmla="*/ 40 h 70"/>
              <a:gd name="T20" fmla="*/ 28 w 59"/>
              <a:gd name="T21" fmla="*/ 37 h 70"/>
              <a:gd name="T22" fmla="*/ 32 w 59"/>
              <a:gd name="T23"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70">
                <a:moveTo>
                  <a:pt x="11" y="46"/>
                </a:moveTo>
                <a:cubicBezTo>
                  <a:pt x="21" y="44"/>
                  <a:pt x="33" y="54"/>
                  <a:pt x="41" y="70"/>
                </a:cubicBezTo>
                <a:cubicBezTo>
                  <a:pt x="57" y="64"/>
                  <a:pt x="57" y="64"/>
                  <a:pt x="57" y="64"/>
                </a:cubicBezTo>
                <a:cubicBezTo>
                  <a:pt x="50" y="47"/>
                  <a:pt x="52" y="31"/>
                  <a:pt x="59" y="26"/>
                </a:cubicBezTo>
                <a:cubicBezTo>
                  <a:pt x="43" y="0"/>
                  <a:pt x="43" y="0"/>
                  <a:pt x="43" y="0"/>
                </a:cubicBezTo>
                <a:cubicBezTo>
                  <a:pt x="0" y="0"/>
                  <a:pt x="0" y="0"/>
                  <a:pt x="0" y="0"/>
                </a:cubicBezTo>
                <a:lnTo>
                  <a:pt x="11" y="46"/>
                </a:lnTo>
                <a:close/>
                <a:moveTo>
                  <a:pt x="32" y="27"/>
                </a:moveTo>
                <a:cubicBezTo>
                  <a:pt x="36" y="26"/>
                  <a:pt x="40" y="27"/>
                  <a:pt x="41" y="31"/>
                </a:cubicBezTo>
                <a:cubicBezTo>
                  <a:pt x="43" y="35"/>
                  <a:pt x="41" y="39"/>
                  <a:pt x="38" y="40"/>
                </a:cubicBezTo>
                <a:cubicBezTo>
                  <a:pt x="34" y="42"/>
                  <a:pt x="30" y="40"/>
                  <a:pt x="28" y="37"/>
                </a:cubicBezTo>
                <a:cubicBezTo>
                  <a:pt x="27" y="33"/>
                  <a:pt x="28" y="29"/>
                  <a:pt x="32" y="2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6" name="Freeform 686"/>
          <p:cNvSpPr>
            <a:spLocks/>
          </p:cNvSpPr>
          <p:nvPr/>
        </p:nvSpPr>
        <p:spPr bwMode="auto">
          <a:xfrm>
            <a:off x="3442336" y="1587500"/>
            <a:ext cx="96838" cy="127000"/>
          </a:xfrm>
          <a:custGeom>
            <a:avLst/>
            <a:gdLst>
              <a:gd name="T0" fmla="*/ 44 w 84"/>
              <a:gd name="T1" fmla="*/ 16 h 110"/>
              <a:gd name="T2" fmla="*/ 16 w 84"/>
              <a:gd name="T3" fmla="*/ 4 h 110"/>
              <a:gd name="T4" fmla="*/ 5 w 84"/>
              <a:gd name="T5" fmla="*/ 32 h 110"/>
              <a:gd name="T6" fmla="*/ 38 w 84"/>
              <a:gd name="T7" fmla="*/ 110 h 110"/>
              <a:gd name="T8" fmla="*/ 84 w 84"/>
              <a:gd name="T9" fmla="*/ 110 h 110"/>
              <a:gd name="T10" fmla="*/ 44 w 84"/>
              <a:gd name="T11" fmla="*/ 16 h 110"/>
            </a:gdLst>
            <a:ahLst/>
            <a:cxnLst>
              <a:cxn ang="0">
                <a:pos x="T0" y="T1"/>
              </a:cxn>
              <a:cxn ang="0">
                <a:pos x="T2" y="T3"/>
              </a:cxn>
              <a:cxn ang="0">
                <a:pos x="T4" y="T5"/>
              </a:cxn>
              <a:cxn ang="0">
                <a:pos x="T6" y="T7"/>
              </a:cxn>
              <a:cxn ang="0">
                <a:pos x="T8" y="T9"/>
              </a:cxn>
              <a:cxn ang="0">
                <a:pos x="T10" y="T11"/>
              </a:cxn>
            </a:cxnLst>
            <a:rect l="0" t="0" r="r" b="b"/>
            <a:pathLst>
              <a:path w="84" h="110">
                <a:moveTo>
                  <a:pt x="44" y="16"/>
                </a:moveTo>
                <a:cubicBezTo>
                  <a:pt x="39" y="5"/>
                  <a:pt x="27" y="0"/>
                  <a:pt x="16" y="4"/>
                </a:cubicBezTo>
                <a:cubicBezTo>
                  <a:pt x="5" y="9"/>
                  <a:pt x="0" y="21"/>
                  <a:pt x="5" y="32"/>
                </a:cubicBezTo>
                <a:cubicBezTo>
                  <a:pt x="38" y="110"/>
                  <a:pt x="38" y="110"/>
                  <a:pt x="38" y="110"/>
                </a:cubicBezTo>
                <a:cubicBezTo>
                  <a:pt x="84" y="110"/>
                  <a:pt x="84" y="110"/>
                  <a:pt x="84" y="110"/>
                </a:cubicBezTo>
                <a:lnTo>
                  <a:pt x="44" y="1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7" name="Freeform 687"/>
          <p:cNvSpPr>
            <a:spLocks noEditPoints="1"/>
          </p:cNvSpPr>
          <p:nvPr/>
        </p:nvSpPr>
        <p:spPr bwMode="auto">
          <a:xfrm>
            <a:off x="3413761" y="1733550"/>
            <a:ext cx="196850" cy="82550"/>
          </a:xfrm>
          <a:custGeom>
            <a:avLst/>
            <a:gdLst>
              <a:gd name="T0" fmla="*/ 169 w 169"/>
              <a:gd name="T1" fmla="*/ 72 h 72"/>
              <a:gd name="T2" fmla="*/ 169 w 169"/>
              <a:gd name="T3" fmla="*/ 0 h 72"/>
              <a:gd name="T4" fmla="*/ 12 w 169"/>
              <a:gd name="T5" fmla="*/ 0 h 72"/>
              <a:gd name="T6" fmla="*/ 9 w 169"/>
              <a:gd name="T7" fmla="*/ 9 h 72"/>
              <a:gd name="T8" fmla="*/ 9 w 169"/>
              <a:gd name="T9" fmla="*/ 35 h 72"/>
              <a:gd name="T10" fmla="*/ 2 w 169"/>
              <a:gd name="T11" fmla="*/ 56 h 72"/>
              <a:gd name="T12" fmla="*/ 0 w 169"/>
              <a:gd name="T13" fmla="*/ 61 h 72"/>
              <a:gd name="T14" fmla="*/ 2 w 169"/>
              <a:gd name="T15" fmla="*/ 72 h 72"/>
              <a:gd name="T16" fmla="*/ 169 w 169"/>
              <a:gd name="T17" fmla="*/ 72 h 72"/>
              <a:gd name="T18" fmla="*/ 139 w 169"/>
              <a:gd name="T19" fmla="*/ 11 h 72"/>
              <a:gd name="T20" fmla="*/ 139 w 169"/>
              <a:gd name="T21" fmla="*/ 32 h 72"/>
              <a:gd name="T22" fmla="*/ 127 w 169"/>
              <a:gd name="T23" fmla="*/ 32 h 72"/>
              <a:gd name="T24" fmla="*/ 127 w 169"/>
              <a:gd name="T25" fmla="*/ 11 h 72"/>
              <a:gd name="T26" fmla="*/ 139 w 169"/>
              <a:gd name="T27" fmla="*/ 11 h 72"/>
              <a:gd name="T28" fmla="*/ 31 w 169"/>
              <a:gd name="T29" fmla="*/ 49 h 72"/>
              <a:gd name="T30" fmla="*/ 19 w 169"/>
              <a:gd name="T31" fmla="*/ 49 h 72"/>
              <a:gd name="T32" fmla="*/ 19 w 169"/>
              <a:gd name="T33" fmla="*/ 11 h 72"/>
              <a:gd name="T34" fmla="*/ 31 w 169"/>
              <a:gd name="T35" fmla="*/ 11 h 72"/>
              <a:gd name="T36" fmla="*/ 31 w 169"/>
              <a:gd name="T37" fmla="*/ 49 h 72"/>
              <a:gd name="T38" fmla="*/ 67 w 169"/>
              <a:gd name="T39" fmla="*/ 32 h 72"/>
              <a:gd name="T40" fmla="*/ 55 w 169"/>
              <a:gd name="T41" fmla="*/ 32 h 72"/>
              <a:gd name="T42" fmla="*/ 55 w 169"/>
              <a:gd name="T43" fmla="*/ 11 h 72"/>
              <a:gd name="T44" fmla="*/ 67 w 169"/>
              <a:gd name="T45" fmla="*/ 11 h 72"/>
              <a:gd name="T46" fmla="*/ 67 w 169"/>
              <a:gd name="T47" fmla="*/ 32 h 72"/>
              <a:gd name="T48" fmla="*/ 103 w 169"/>
              <a:gd name="T49" fmla="*/ 49 h 72"/>
              <a:gd name="T50" fmla="*/ 91 w 169"/>
              <a:gd name="T51" fmla="*/ 49 h 72"/>
              <a:gd name="T52" fmla="*/ 91 w 169"/>
              <a:gd name="T53" fmla="*/ 11 h 72"/>
              <a:gd name="T54" fmla="*/ 103 w 169"/>
              <a:gd name="T55" fmla="*/ 11 h 72"/>
              <a:gd name="T56" fmla="*/ 103 w 169"/>
              <a:gd name="T57"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9" h="72">
                <a:moveTo>
                  <a:pt x="169" y="72"/>
                </a:moveTo>
                <a:cubicBezTo>
                  <a:pt x="169" y="0"/>
                  <a:pt x="169" y="0"/>
                  <a:pt x="169" y="0"/>
                </a:cubicBezTo>
                <a:cubicBezTo>
                  <a:pt x="12" y="0"/>
                  <a:pt x="12" y="0"/>
                  <a:pt x="12" y="0"/>
                </a:cubicBezTo>
                <a:cubicBezTo>
                  <a:pt x="9" y="9"/>
                  <a:pt x="9" y="9"/>
                  <a:pt x="9" y="9"/>
                </a:cubicBezTo>
                <a:cubicBezTo>
                  <a:pt x="11" y="17"/>
                  <a:pt x="12" y="26"/>
                  <a:pt x="9" y="35"/>
                </a:cubicBezTo>
                <a:cubicBezTo>
                  <a:pt x="2" y="56"/>
                  <a:pt x="2" y="56"/>
                  <a:pt x="2" y="56"/>
                </a:cubicBezTo>
                <a:cubicBezTo>
                  <a:pt x="0" y="61"/>
                  <a:pt x="0" y="61"/>
                  <a:pt x="0" y="61"/>
                </a:cubicBezTo>
                <a:cubicBezTo>
                  <a:pt x="1" y="65"/>
                  <a:pt x="2" y="68"/>
                  <a:pt x="2" y="72"/>
                </a:cubicBezTo>
                <a:lnTo>
                  <a:pt x="169" y="72"/>
                </a:lnTo>
                <a:close/>
                <a:moveTo>
                  <a:pt x="139" y="11"/>
                </a:moveTo>
                <a:cubicBezTo>
                  <a:pt x="139" y="32"/>
                  <a:pt x="139" y="32"/>
                  <a:pt x="139" y="32"/>
                </a:cubicBezTo>
                <a:cubicBezTo>
                  <a:pt x="127" y="32"/>
                  <a:pt x="127" y="32"/>
                  <a:pt x="127" y="32"/>
                </a:cubicBezTo>
                <a:cubicBezTo>
                  <a:pt x="127" y="11"/>
                  <a:pt x="127" y="11"/>
                  <a:pt x="127" y="11"/>
                </a:cubicBezTo>
                <a:lnTo>
                  <a:pt x="139" y="11"/>
                </a:lnTo>
                <a:close/>
                <a:moveTo>
                  <a:pt x="31" y="49"/>
                </a:moveTo>
                <a:cubicBezTo>
                  <a:pt x="19" y="49"/>
                  <a:pt x="19" y="49"/>
                  <a:pt x="19" y="49"/>
                </a:cubicBezTo>
                <a:cubicBezTo>
                  <a:pt x="19" y="11"/>
                  <a:pt x="19" y="11"/>
                  <a:pt x="19" y="11"/>
                </a:cubicBezTo>
                <a:cubicBezTo>
                  <a:pt x="31" y="11"/>
                  <a:pt x="31" y="11"/>
                  <a:pt x="31" y="11"/>
                </a:cubicBezTo>
                <a:lnTo>
                  <a:pt x="31" y="49"/>
                </a:lnTo>
                <a:close/>
                <a:moveTo>
                  <a:pt x="67" y="32"/>
                </a:moveTo>
                <a:cubicBezTo>
                  <a:pt x="55" y="32"/>
                  <a:pt x="55" y="32"/>
                  <a:pt x="55" y="32"/>
                </a:cubicBezTo>
                <a:cubicBezTo>
                  <a:pt x="55" y="11"/>
                  <a:pt x="55" y="11"/>
                  <a:pt x="55" y="11"/>
                </a:cubicBezTo>
                <a:cubicBezTo>
                  <a:pt x="67" y="11"/>
                  <a:pt x="67" y="11"/>
                  <a:pt x="67" y="11"/>
                </a:cubicBezTo>
                <a:lnTo>
                  <a:pt x="67" y="32"/>
                </a:lnTo>
                <a:close/>
                <a:moveTo>
                  <a:pt x="103" y="49"/>
                </a:moveTo>
                <a:cubicBezTo>
                  <a:pt x="91" y="49"/>
                  <a:pt x="91" y="49"/>
                  <a:pt x="91" y="49"/>
                </a:cubicBezTo>
                <a:cubicBezTo>
                  <a:pt x="91" y="11"/>
                  <a:pt x="91" y="11"/>
                  <a:pt x="91" y="11"/>
                </a:cubicBezTo>
                <a:cubicBezTo>
                  <a:pt x="103" y="11"/>
                  <a:pt x="103" y="11"/>
                  <a:pt x="103" y="11"/>
                </a:cubicBezTo>
                <a:lnTo>
                  <a:pt x="103" y="4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8" name="Freeform 688"/>
          <p:cNvSpPr>
            <a:spLocks/>
          </p:cNvSpPr>
          <p:nvPr/>
        </p:nvSpPr>
        <p:spPr bwMode="auto">
          <a:xfrm>
            <a:off x="3281999" y="1782762"/>
            <a:ext cx="127000" cy="131763"/>
          </a:xfrm>
          <a:custGeom>
            <a:avLst/>
            <a:gdLst>
              <a:gd name="T0" fmla="*/ 94 w 110"/>
              <a:gd name="T1" fmla="*/ 18 h 114"/>
              <a:gd name="T2" fmla="*/ 95 w 110"/>
              <a:gd name="T3" fmla="*/ 17 h 114"/>
              <a:gd name="T4" fmla="*/ 63 w 110"/>
              <a:gd name="T5" fmla="*/ 0 h 114"/>
              <a:gd name="T6" fmla="*/ 55 w 110"/>
              <a:gd name="T7" fmla="*/ 0 h 114"/>
              <a:gd name="T8" fmla="*/ 24 w 110"/>
              <a:gd name="T9" fmla="*/ 53 h 114"/>
              <a:gd name="T10" fmla="*/ 2 w 110"/>
              <a:gd name="T11" fmla="*/ 98 h 114"/>
              <a:gd name="T12" fmla="*/ 32 w 110"/>
              <a:gd name="T13" fmla="*/ 112 h 114"/>
              <a:gd name="T14" fmla="*/ 42 w 110"/>
              <a:gd name="T15" fmla="*/ 109 h 114"/>
              <a:gd name="T16" fmla="*/ 94 w 110"/>
              <a:gd name="T17" fmla="*/ 1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14">
                <a:moveTo>
                  <a:pt x="94" y="18"/>
                </a:moveTo>
                <a:cubicBezTo>
                  <a:pt x="95" y="17"/>
                  <a:pt x="95" y="17"/>
                  <a:pt x="95" y="17"/>
                </a:cubicBezTo>
                <a:cubicBezTo>
                  <a:pt x="86" y="5"/>
                  <a:pt x="74" y="1"/>
                  <a:pt x="63" y="0"/>
                </a:cubicBezTo>
                <a:cubicBezTo>
                  <a:pt x="60" y="0"/>
                  <a:pt x="57" y="0"/>
                  <a:pt x="55" y="0"/>
                </a:cubicBezTo>
                <a:cubicBezTo>
                  <a:pt x="47" y="4"/>
                  <a:pt x="16" y="25"/>
                  <a:pt x="24" y="53"/>
                </a:cubicBezTo>
                <a:cubicBezTo>
                  <a:pt x="35" y="91"/>
                  <a:pt x="8" y="95"/>
                  <a:pt x="2" y="98"/>
                </a:cubicBezTo>
                <a:cubicBezTo>
                  <a:pt x="0" y="99"/>
                  <a:pt x="11" y="114"/>
                  <a:pt x="32" y="112"/>
                </a:cubicBezTo>
                <a:cubicBezTo>
                  <a:pt x="35" y="111"/>
                  <a:pt x="38" y="110"/>
                  <a:pt x="42" y="109"/>
                </a:cubicBezTo>
                <a:cubicBezTo>
                  <a:pt x="69" y="99"/>
                  <a:pt x="110" y="63"/>
                  <a:pt x="94" y="1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9" name="Freeform 689"/>
          <p:cNvSpPr>
            <a:spLocks/>
          </p:cNvSpPr>
          <p:nvPr/>
        </p:nvSpPr>
        <p:spPr bwMode="auto">
          <a:xfrm>
            <a:off x="3350261" y="1589087"/>
            <a:ext cx="96838" cy="201613"/>
          </a:xfrm>
          <a:custGeom>
            <a:avLst/>
            <a:gdLst>
              <a:gd name="T0" fmla="*/ 18 w 84"/>
              <a:gd name="T1" fmla="*/ 126 h 174"/>
              <a:gd name="T2" fmla="*/ 5 w 84"/>
              <a:gd name="T3" fmla="*/ 140 h 174"/>
              <a:gd name="T4" fmla="*/ 0 w 84"/>
              <a:gd name="T5" fmla="*/ 157 h 174"/>
              <a:gd name="T6" fmla="*/ 5 w 84"/>
              <a:gd name="T7" fmla="*/ 158 h 174"/>
              <a:gd name="T8" fmla="*/ 39 w 84"/>
              <a:gd name="T9" fmla="*/ 174 h 174"/>
              <a:gd name="T10" fmla="*/ 46 w 84"/>
              <a:gd name="T11" fmla="*/ 153 h 174"/>
              <a:gd name="T12" fmla="*/ 43 w 84"/>
              <a:gd name="T13" fmla="*/ 134 h 174"/>
              <a:gd name="T14" fmla="*/ 82 w 84"/>
              <a:gd name="T15" fmla="*/ 17 h 174"/>
              <a:gd name="T16" fmla="*/ 73 w 84"/>
              <a:gd name="T17" fmla="*/ 1 h 174"/>
              <a:gd name="T18" fmla="*/ 68 w 84"/>
              <a:gd name="T19" fmla="*/ 0 h 174"/>
              <a:gd name="T20" fmla="*/ 57 w 84"/>
              <a:gd name="T21" fmla="*/ 9 h 174"/>
              <a:gd name="T22" fmla="*/ 18 w 84"/>
              <a:gd name="T23" fmla="*/ 12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74">
                <a:moveTo>
                  <a:pt x="18" y="126"/>
                </a:moveTo>
                <a:cubicBezTo>
                  <a:pt x="13" y="128"/>
                  <a:pt x="8" y="133"/>
                  <a:pt x="5" y="140"/>
                </a:cubicBezTo>
                <a:cubicBezTo>
                  <a:pt x="0" y="157"/>
                  <a:pt x="0" y="157"/>
                  <a:pt x="0" y="157"/>
                </a:cubicBezTo>
                <a:cubicBezTo>
                  <a:pt x="1" y="157"/>
                  <a:pt x="3" y="158"/>
                  <a:pt x="5" y="158"/>
                </a:cubicBezTo>
                <a:cubicBezTo>
                  <a:pt x="16" y="158"/>
                  <a:pt x="29" y="163"/>
                  <a:pt x="39" y="174"/>
                </a:cubicBezTo>
                <a:cubicBezTo>
                  <a:pt x="46" y="153"/>
                  <a:pt x="46" y="153"/>
                  <a:pt x="46" y="153"/>
                </a:cubicBezTo>
                <a:cubicBezTo>
                  <a:pt x="48" y="146"/>
                  <a:pt x="47" y="140"/>
                  <a:pt x="43" y="134"/>
                </a:cubicBezTo>
                <a:cubicBezTo>
                  <a:pt x="82" y="17"/>
                  <a:pt x="82" y="17"/>
                  <a:pt x="82" y="17"/>
                </a:cubicBezTo>
                <a:cubicBezTo>
                  <a:pt x="84" y="10"/>
                  <a:pt x="80" y="3"/>
                  <a:pt x="73" y="1"/>
                </a:cubicBezTo>
                <a:cubicBezTo>
                  <a:pt x="72" y="0"/>
                  <a:pt x="70" y="0"/>
                  <a:pt x="68" y="0"/>
                </a:cubicBezTo>
                <a:cubicBezTo>
                  <a:pt x="63" y="1"/>
                  <a:pt x="59" y="4"/>
                  <a:pt x="57" y="9"/>
                </a:cubicBezTo>
                <a:lnTo>
                  <a:pt x="18" y="12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0" name="Freeform 690"/>
          <p:cNvSpPr>
            <a:spLocks noEditPoints="1"/>
          </p:cNvSpPr>
          <p:nvPr/>
        </p:nvSpPr>
        <p:spPr bwMode="auto">
          <a:xfrm>
            <a:off x="4610736" y="1585912"/>
            <a:ext cx="334963" cy="333375"/>
          </a:xfrm>
          <a:custGeom>
            <a:avLst/>
            <a:gdLst>
              <a:gd name="T0" fmla="*/ 211 w 211"/>
              <a:gd name="T1" fmla="*/ 0 h 210"/>
              <a:gd name="T2" fmla="*/ 211 w 211"/>
              <a:gd name="T3" fmla="*/ 0 h 210"/>
              <a:gd name="T4" fmla="*/ 0 w 211"/>
              <a:gd name="T5" fmla="*/ 210 h 210"/>
              <a:gd name="T6" fmla="*/ 0 w 211"/>
              <a:gd name="T7" fmla="*/ 210 h 210"/>
              <a:gd name="T8" fmla="*/ 211 w 211"/>
              <a:gd name="T9" fmla="*/ 210 h 210"/>
              <a:gd name="T10" fmla="*/ 211 w 211"/>
              <a:gd name="T11" fmla="*/ 0 h 210"/>
              <a:gd name="T12" fmla="*/ 166 w 211"/>
              <a:gd name="T13" fmla="*/ 55 h 210"/>
              <a:gd name="T14" fmla="*/ 176 w 211"/>
              <a:gd name="T15" fmla="*/ 65 h 210"/>
              <a:gd name="T16" fmla="*/ 171 w 211"/>
              <a:gd name="T17" fmla="*/ 71 h 210"/>
              <a:gd name="T18" fmla="*/ 160 w 211"/>
              <a:gd name="T19" fmla="*/ 61 h 210"/>
              <a:gd name="T20" fmla="*/ 166 w 211"/>
              <a:gd name="T21" fmla="*/ 55 h 210"/>
              <a:gd name="T22" fmla="*/ 149 w 211"/>
              <a:gd name="T23" fmla="*/ 72 h 210"/>
              <a:gd name="T24" fmla="*/ 167 w 211"/>
              <a:gd name="T25" fmla="*/ 91 h 210"/>
              <a:gd name="T26" fmla="*/ 161 w 211"/>
              <a:gd name="T27" fmla="*/ 97 h 210"/>
              <a:gd name="T28" fmla="*/ 143 w 211"/>
              <a:gd name="T29" fmla="*/ 78 h 210"/>
              <a:gd name="T30" fmla="*/ 149 w 211"/>
              <a:gd name="T31" fmla="*/ 72 h 210"/>
              <a:gd name="T32" fmla="*/ 131 w 211"/>
              <a:gd name="T33" fmla="*/ 90 h 210"/>
              <a:gd name="T34" fmla="*/ 141 w 211"/>
              <a:gd name="T35" fmla="*/ 100 h 210"/>
              <a:gd name="T36" fmla="*/ 136 w 211"/>
              <a:gd name="T37" fmla="*/ 106 h 210"/>
              <a:gd name="T38" fmla="*/ 125 w 211"/>
              <a:gd name="T39" fmla="*/ 96 h 210"/>
              <a:gd name="T40" fmla="*/ 131 w 211"/>
              <a:gd name="T41" fmla="*/ 90 h 210"/>
              <a:gd name="T42" fmla="*/ 114 w 211"/>
              <a:gd name="T43" fmla="*/ 107 h 210"/>
              <a:gd name="T44" fmla="*/ 132 w 211"/>
              <a:gd name="T45" fmla="*/ 126 h 210"/>
              <a:gd name="T46" fmla="*/ 126 w 211"/>
              <a:gd name="T47" fmla="*/ 132 h 210"/>
              <a:gd name="T48" fmla="*/ 108 w 211"/>
              <a:gd name="T49" fmla="*/ 113 h 210"/>
              <a:gd name="T50" fmla="*/ 114 w 211"/>
              <a:gd name="T51" fmla="*/ 107 h 210"/>
              <a:gd name="T52" fmla="*/ 96 w 211"/>
              <a:gd name="T53" fmla="*/ 125 h 210"/>
              <a:gd name="T54" fmla="*/ 106 w 211"/>
              <a:gd name="T55" fmla="*/ 135 h 210"/>
              <a:gd name="T56" fmla="*/ 100 w 211"/>
              <a:gd name="T57" fmla="*/ 141 h 210"/>
              <a:gd name="T58" fmla="*/ 90 w 211"/>
              <a:gd name="T59" fmla="*/ 131 h 210"/>
              <a:gd name="T60" fmla="*/ 96 w 211"/>
              <a:gd name="T61" fmla="*/ 125 h 210"/>
              <a:gd name="T62" fmla="*/ 79 w 211"/>
              <a:gd name="T63" fmla="*/ 142 h 210"/>
              <a:gd name="T64" fmla="*/ 97 w 211"/>
              <a:gd name="T65" fmla="*/ 161 h 210"/>
              <a:gd name="T66" fmla="*/ 91 w 211"/>
              <a:gd name="T67" fmla="*/ 167 h 210"/>
              <a:gd name="T68" fmla="*/ 73 w 211"/>
              <a:gd name="T69" fmla="*/ 148 h 210"/>
              <a:gd name="T70" fmla="*/ 79 w 211"/>
              <a:gd name="T71" fmla="*/ 142 h 210"/>
              <a:gd name="T72" fmla="*/ 65 w 211"/>
              <a:gd name="T73" fmla="*/ 176 h 210"/>
              <a:gd name="T74" fmla="*/ 55 w 211"/>
              <a:gd name="T75" fmla="*/ 166 h 210"/>
              <a:gd name="T76" fmla="*/ 61 w 211"/>
              <a:gd name="T77" fmla="*/ 160 h 210"/>
              <a:gd name="T78" fmla="*/ 71 w 211"/>
              <a:gd name="T79" fmla="*/ 170 h 210"/>
              <a:gd name="T80" fmla="*/ 65 w 211"/>
              <a:gd name="T81" fmla="*/ 176 h 210"/>
              <a:gd name="T82" fmla="*/ 176 w 211"/>
              <a:gd name="T83" fmla="*/ 175 h 210"/>
              <a:gd name="T84" fmla="*/ 106 w 211"/>
              <a:gd name="T85" fmla="*/ 175 h 210"/>
              <a:gd name="T86" fmla="*/ 176 w 211"/>
              <a:gd name="T87" fmla="*/ 105 h 210"/>
              <a:gd name="T88" fmla="*/ 176 w 211"/>
              <a:gd name="T89" fmla="*/ 17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1" h="210">
                <a:moveTo>
                  <a:pt x="211" y="0"/>
                </a:moveTo>
                <a:lnTo>
                  <a:pt x="211" y="0"/>
                </a:lnTo>
                <a:lnTo>
                  <a:pt x="0" y="210"/>
                </a:lnTo>
                <a:lnTo>
                  <a:pt x="0" y="210"/>
                </a:lnTo>
                <a:lnTo>
                  <a:pt x="211" y="210"/>
                </a:lnTo>
                <a:lnTo>
                  <a:pt x="211" y="0"/>
                </a:lnTo>
                <a:close/>
                <a:moveTo>
                  <a:pt x="166" y="55"/>
                </a:moveTo>
                <a:lnTo>
                  <a:pt x="176" y="65"/>
                </a:lnTo>
                <a:lnTo>
                  <a:pt x="171" y="71"/>
                </a:lnTo>
                <a:lnTo>
                  <a:pt x="160" y="61"/>
                </a:lnTo>
                <a:lnTo>
                  <a:pt x="166" y="55"/>
                </a:lnTo>
                <a:close/>
                <a:moveTo>
                  <a:pt x="149" y="72"/>
                </a:moveTo>
                <a:lnTo>
                  <a:pt x="167" y="91"/>
                </a:lnTo>
                <a:lnTo>
                  <a:pt x="161" y="97"/>
                </a:lnTo>
                <a:lnTo>
                  <a:pt x="143" y="78"/>
                </a:lnTo>
                <a:lnTo>
                  <a:pt x="149" y="72"/>
                </a:lnTo>
                <a:close/>
                <a:moveTo>
                  <a:pt x="131" y="90"/>
                </a:moveTo>
                <a:lnTo>
                  <a:pt x="141" y="100"/>
                </a:lnTo>
                <a:lnTo>
                  <a:pt x="136" y="106"/>
                </a:lnTo>
                <a:lnTo>
                  <a:pt x="125" y="96"/>
                </a:lnTo>
                <a:lnTo>
                  <a:pt x="131" y="90"/>
                </a:lnTo>
                <a:close/>
                <a:moveTo>
                  <a:pt x="114" y="107"/>
                </a:moveTo>
                <a:lnTo>
                  <a:pt x="132" y="126"/>
                </a:lnTo>
                <a:lnTo>
                  <a:pt x="126" y="132"/>
                </a:lnTo>
                <a:lnTo>
                  <a:pt x="108" y="113"/>
                </a:lnTo>
                <a:lnTo>
                  <a:pt x="114" y="107"/>
                </a:lnTo>
                <a:close/>
                <a:moveTo>
                  <a:pt x="96" y="125"/>
                </a:moveTo>
                <a:lnTo>
                  <a:pt x="106" y="135"/>
                </a:lnTo>
                <a:lnTo>
                  <a:pt x="100" y="141"/>
                </a:lnTo>
                <a:lnTo>
                  <a:pt x="90" y="131"/>
                </a:lnTo>
                <a:lnTo>
                  <a:pt x="96" y="125"/>
                </a:lnTo>
                <a:close/>
                <a:moveTo>
                  <a:pt x="79" y="142"/>
                </a:moveTo>
                <a:lnTo>
                  <a:pt x="97" y="161"/>
                </a:lnTo>
                <a:lnTo>
                  <a:pt x="91" y="167"/>
                </a:lnTo>
                <a:lnTo>
                  <a:pt x="73" y="148"/>
                </a:lnTo>
                <a:lnTo>
                  <a:pt x="79" y="142"/>
                </a:lnTo>
                <a:close/>
                <a:moveTo>
                  <a:pt x="65" y="176"/>
                </a:moveTo>
                <a:lnTo>
                  <a:pt x="55" y="166"/>
                </a:lnTo>
                <a:lnTo>
                  <a:pt x="61" y="160"/>
                </a:lnTo>
                <a:lnTo>
                  <a:pt x="71" y="170"/>
                </a:lnTo>
                <a:lnTo>
                  <a:pt x="65" y="176"/>
                </a:lnTo>
                <a:close/>
                <a:moveTo>
                  <a:pt x="176" y="175"/>
                </a:moveTo>
                <a:lnTo>
                  <a:pt x="106" y="175"/>
                </a:lnTo>
                <a:lnTo>
                  <a:pt x="176" y="105"/>
                </a:lnTo>
                <a:lnTo>
                  <a:pt x="176" y="17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5" name="Freeform 695"/>
          <p:cNvSpPr>
            <a:spLocks noEditPoints="1"/>
          </p:cNvSpPr>
          <p:nvPr/>
        </p:nvSpPr>
        <p:spPr bwMode="auto">
          <a:xfrm>
            <a:off x="6145849" y="1779587"/>
            <a:ext cx="138113" cy="139700"/>
          </a:xfrm>
          <a:custGeom>
            <a:avLst/>
            <a:gdLst>
              <a:gd name="T0" fmla="*/ 0 w 119"/>
              <a:gd name="T1" fmla="*/ 40 h 121"/>
              <a:gd name="T2" fmla="*/ 46 w 119"/>
              <a:gd name="T3" fmla="*/ 85 h 121"/>
              <a:gd name="T4" fmla="*/ 70 w 119"/>
              <a:gd name="T5" fmla="*/ 118 h 121"/>
              <a:gd name="T6" fmla="*/ 83 w 119"/>
              <a:gd name="T7" fmla="*/ 121 h 121"/>
              <a:gd name="T8" fmla="*/ 119 w 119"/>
              <a:gd name="T9" fmla="*/ 85 h 121"/>
              <a:gd name="T10" fmla="*/ 116 w 119"/>
              <a:gd name="T11" fmla="*/ 72 h 121"/>
              <a:gd name="T12" fmla="*/ 83 w 119"/>
              <a:gd name="T13" fmla="*/ 48 h 121"/>
              <a:gd name="T14" fmla="*/ 35 w 119"/>
              <a:gd name="T15" fmla="*/ 0 h 121"/>
              <a:gd name="T16" fmla="*/ 1 w 119"/>
              <a:gd name="T17" fmla="*/ 34 h 121"/>
              <a:gd name="T18" fmla="*/ 0 w 119"/>
              <a:gd name="T19" fmla="*/ 40 h 121"/>
              <a:gd name="T20" fmla="*/ 80 w 119"/>
              <a:gd name="T21" fmla="*/ 67 h 121"/>
              <a:gd name="T22" fmla="*/ 95 w 119"/>
              <a:gd name="T23" fmla="*/ 82 h 121"/>
              <a:gd name="T24" fmla="*/ 80 w 119"/>
              <a:gd name="T25" fmla="*/ 97 h 121"/>
              <a:gd name="T26" fmla="*/ 65 w 119"/>
              <a:gd name="T27" fmla="*/ 82 h 121"/>
              <a:gd name="T28" fmla="*/ 80 w 119"/>
              <a:gd name="T29" fmla="*/ 67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121">
                <a:moveTo>
                  <a:pt x="0" y="40"/>
                </a:moveTo>
                <a:cubicBezTo>
                  <a:pt x="46" y="85"/>
                  <a:pt x="46" y="85"/>
                  <a:pt x="46" y="85"/>
                </a:cubicBezTo>
                <a:cubicBezTo>
                  <a:pt x="70" y="118"/>
                  <a:pt x="70" y="118"/>
                  <a:pt x="70" y="118"/>
                </a:cubicBezTo>
                <a:cubicBezTo>
                  <a:pt x="83" y="121"/>
                  <a:pt x="83" y="121"/>
                  <a:pt x="83" y="121"/>
                </a:cubicBezTo>
                <a:cubicBezTo>
                  <a:pt x="119" y="85"/>
                  <a:pt x="119" y="85"/>
                  <a:pt x="119" y="85"/>
                </a:cubicBezTo>
                <a:cubicBezTo>
                  <a:pt x="116" y="72"/>
                  <a:pt x="116" y="72"/>
                  <a:pt x="116" y="72"/>
                </a:cubicBezTo>
                <a:cubicBezTo>
                  <a:pt x="83" y="48"/>
                  <a:pt x="83" y="48"/>
                  <a:pt x="83" y="48"/>
                </a:cubicBezTo>
                <a:cubicBezTo>
                  <a:pt x="35" y="0"/>
                  <a:pt x="35" y="0"/>
                  <a:pt x="35" y="0"/>
                </a:cubicBezTo>
                <a:cubicBezTo>
                  <a:pt x="1" y="34"/>
                  <a:pt x="1" y="34"/>
                  <a:pt x="1" y="34"/>
                </a:cubicBezTo>
                <a:cubicBezTo>
                  <a:pt x="1" y="36"/>
                  <a:pt x="1" y="38"/>
                  <a:pt x="0" y="40"/>
                </a:cubicBezTo>
                <a:close/>
                <a:moveTo>
                  <a:pt x="80" y="67"/>
                </a:moveTo>
                <a:cubicBezTo>
                  <a:pt x="88" y="67"/>
                  <a:pt x="95" y="73"/>
                  <a:pt x="95" y="82"/>
                </a:cubicBezTo>
                <a:cubicBezTo>
                  <a:pt x="95" y="90"/>
                  <a:pt x="88" y="97"/>
                  <a:pt x="80" y="97"/>
                </a:cubicBezTo>
                <a:cubicBezTo>
                  <a:pt x="71" y="97"/>
                  <a:pt x="65" y="90"/>
                  <a:pt x="65" y="82"/>
                </a:cubicBezTo>
                <a:cubicBezTo>
                  <a:pt x="65" y="73"/>
                  <a:pt x="71" y="67"/>
                  <a:pt x="80" y="6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6" name="Freeform 696"/>
          <p:cNvSpPr>
            <a:spLocks/>
          </p:cNvSpPr>
          <p:nvPr/>
        </p:nvSpPr>
        <p:spPr bwMode="auto">
          <a:xfrm>
            <a:off x="5948999" y="1584325"/>
            <a:ext cx="174625" cy="173038"/>
          </a:xfrm>
          <a:custGeom>
            <a:avLst/>
            <a:gdLst>
              <a:gd name="T0" fmla="*/ 151 w 151"/>
              <a:gd name="T1" fmla="*/ 114 h 149"/>
              <a:gd name="T2" fmla="*/ 124 w 151"/>
              <a:gd name="T3" fmla="*/ 87 h 149"/>
              <a:gd name="T4" fmla="*/ 130 w 151"/>
              <a:gd name="T5" fmla="*/ 67 h 149"/>
              <a:gd name="T6" fmla="*/ 62 w 151"/>
              <a:gd name="T7" fmla="*/ 0 h 149"/>
              <a:gd name="T8" fmla="*/ 56 w 151"/>
              <a:gd name="T9" fmla="*/ 6 h 149"/>
              <a:gd name="T10" fmla="*/ 82 w 151"/>
              <a:gd name="T11" fmla="*/ 46 h 149"/>
              <a:gd name="T12" fmla="*/ 46 w 151"/>
              <a:gd name="T13" fmla="*/ 81 h 149"/>
              <a:gd name="T14" fmla="*/ 6 w 151"/>
              <a:gd name="T15" fmla="*/ 56 h 149"/>
              <a:gd name="T16" fmla="*/ 0 w 151"/>
              <a:gd name="T17" fmla="*/ 62 h 149"/>
              <a:gd name="T18" fmla="*/ 67 w 151"/>
              <a:gd name="T19" fmla="*/ 130 h 149"/>
              <a:gd name="T20" fmla="*/ 87 w 151"/>
              <a:gd name="T21" fmla="*/ 124 h 149"/>
              <a:gd name="T22" fmla="*/ 111 w 151"/>
              <a:gd name="T23" fmla="*/ 149 h 149"/>
              <a:gd name="T24" fmla="*/ 117 w 151"/>
              <a:gd name="T25" fmla="*/ 148 h 149"/>
              <a:gd name="T26" fmla="*/ 151 w 151"/>
              <a:gd name="T27" fmla="*/ 11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1" h="149">
                <a:moveTo>
                  <a:pt x="151" y="114"/>
                </a:moveTo>
                <a:cubicBezTo>
                  <a:pt x="124" y="87"/>
                  <a:pt x="124" y="87"/>
                  <a:pt x="124" y="87"/>
                </a:cubicBezTo>
                <a:cubicBezTo>
                  <a:pt x="128" y="80"/>
                  <a:pt x="130" y="74"/>
                  <a:pt x="130" y="67"/>
                </a:cubicBezTo>
                <a:cubicBezTo>
                  <a:pt x="130" y="33"/>
                  <a:pt x="97" y="0"/>
                  <a:pt x="62" y="0"/>
                </a:cubicBezTo>
                <a:cubicBezTo>
                  <a:pt x="62" y="0"/>
                  <a:pt x="58" y="4"/>
                  <a:pt x="56" y="6"/>
                </a:cubicBezTo>
                <a:cubicBezTo>
                  <a:pt x="84" y="34"/>
                  <a:pt x="82" y="29"/>
                  <a:pt x="82" y="46"/>
                </a:cubicBezTo>
                <a:cubicBezTo>
                  <a:pt x="82" y="60"/>
                  <a:pt x="60" y="81"/>
                  <a:pt x="46" y="81"/>
                </a:cubicBezTo>
                <a:cubicBezTo>
                  <a:pt x="29" y="81"/>
                  <a:pt x="34" y="84"/>
                  <a:pt x="6" y="56"/>
                </a:cubicBezTo>
                <a:cubicBezTo>
                  <a:pt x="4" y="58"/>
                  <a:pt x="0" y="62"/>
                  <a:pt x="0" y="62"/>
                </a:cubicBezTo>
                <a:cubicBezTo>
                  <a:pt x="1" y="97"/>
                  <a:pt x="33" y="130"/>
                  <a:pt x="67" y="130"/>
                </a:cubicBezTo>
                <a:cubicBezTo>
                  <a:pt x="74" y="130"/>
                  <a:pt x="80" y="128"/>
                  <a:pt x="87" y="124"/>
                </a:cubicBezTo>
                <a:cubicBezTo>
                  <a:pt x="111" y="149"/>
                  <a:pt x="111" y="149"/>
                  <a:pt x="111" y="149"/>
                </a:cubicBezTo>
                <a:cubicBezTo>
                  <a:pt x="113" y="148"/>
                  <a:pt x="115" y="148"/>
                  <a:pt x="117" y="148"/>
                </a:cubicBezTo>
                <a:lnTo>
                  <a:pt x="151" y="11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7" name="Freeform 697"/>
          <p:cNvSpPr>
            <a:spLocks/>
          </p:cNvSpPr>
          <p:nvPr/>
        </p:nvSpPr>
        <p:spPr bwMode="auto">
          <a:xfrm>
            <a:off x="5971224" y="1584325"/>
            <a:ext cx="331788" cy="334963"/>
          </a:xfrm>
          <a:custGeom>
            <a:avLst/>
            <a:gdLst>
              <a:gd name="T0" fmla="*/ 240 w 285"/>
              <a:gd name="T1" fmla="*/ 172 h 289"/>
              <a:gd name="T2" fmla="*/ 259 w 285"/>
              <a:gd name="T3" fmla="*/ 190 h 289"/>
              <a:gd name="T4" fmla="*/ 254 w 285"/>
              <a:gd name="T5" fmla="*/ 86 h 289"/>
              <a:gd name="T6" fmla="*/ 213 w 285"/>
              <a:gd name="T7" fmla="*/ 45 h 289"/>
              <a:gd name="T8" fmla="*/ 200 w 285"/>
              <a:gd name="T9" fmla="*/ 42 h 289"/>
              <a:gd name="T10" fmla="*/ 191 w 285"/>
              <a:gd name="T11" fmla="*/ 26 h 289"/>
              <a:gd name="T12" fmla="*/ 178 w 285"/>
              <a:gd name="T13" fmla="*/ 9 h 289"/>
              <a:gd name="T14" fmla="*/ 177 w 285"/>
              <a:gd name="T15" fmla="*/ 7 h 289"/>
              <a:gd name="T16" fmla="*/ 167 w 285"/>
              <a:gd name="T17" fmla="*/ 0 h 289"/>
              <a:gd name="T18" fmla="*/ 159 w 285"/>
              <a:gd name="T19" fmla="*/ 6 h 289"/>
              <a:gd name="T20" fmla="*/ 133 w 285"/>
              <a:gd name="T21" fmla="*/ 31 h 289"/>
              <a:gd name="T22" fmla="*/ 134 w 285"/>
              <a:gd name="T23" fmla="*/ 49 h 289"/>
              <a:gd name="T24" fmla="*/ 136 w 285"/>
              <a:gd name="T25" fmla="*/ 51 h 289"/>
              <a:gd name="T26" fmla="*/ 155 w 285"/>
              <a:gd name="T27" fmla="*/ 64 h 289"/>
              <a:gd name="T28" fmla="*/ 156 w 285"/>
              <a:gd name="T29" fmla="*/ 64 h 289"/>
              <a:gd name="T30" fmla="*/ 177 w 285"/>
              <a:gd name="T31" fmla="*/ 77 h 289"/>
              <a:gd name="T32" fmla="*/ 171 w 285"/>
              <a:gd name="T33" fmla="*/ 102 h 289"/>
              <a:gd name="T34" fmla="*/ 104 w 285"/>
              <a:gd name="T35" fmla="*/ 169 h 289"/>
              <a:gd name="T36" fmla="*/ 98 w 285"/>
              <a:gd name="T37" fmla="*/ 168 h 289"/>
              <a:gd name="T38" fmla="*/ 88 w 285"/>
              <a:gd name="T39" fmla="*/ 172 h 289"/>
              <a:gd name="T40" fmla="*/ 86 w 285"/>
              <a:gd name="T41" fmla="*/ 174 h 289"/>
              <a:gd name="T42" fmla="*/ 16 w 285"/>
              <a:gd name="T43" fmla="*/ 244 h 289"/>
              <a:gd name="T44" fmla="*/ 14 w 285"/>
              <a:gd name="T45" fmla="*/ 246 h 289"/>
              <a:gd name="T46" fmla="*/ 43 w 285"/>
              <a:gd name="T47" fmla="*/ 289 h 289"/>
              <a:gd name="T48" fmla="*/ 53 w 285"/>
              <a:gd name="T49" fmla="*/ 285 h 289"/>
              <a:gd name="T50" fmla="*/ 55 w 285"/>
              <a:gd name="T51" fmla="*/ 283 h 289"/>
              <a:gd name="T52" fmla="*/ 125 w 285"/>
              <a:gd name="T53" fmla="*/ 213 h 289"/>
              <a:gd name="T54" fmla="*/ 127 w 285"/>
              <a:gd name="T55" fmla="*/ 211 h 289"/>
              <a:gd name="T56" fmla="*/ 130 w 285"/>
              <a:gd name="T57" fmla="*/ 195 h 289"/>
              <a:gd name="T58" fmla="*/ 205 w 285"/>
              <a:gd name="T59" fmla="*/ 120 h 289"/>
              <a:gd name="T60" fmla="*/ 217 w 285"/>
              <a:gd name="T61" fmla="*/ 112 h 289"/>
              <a:gd name="T62" fmla="*/ 218 w 285"/>
              <a:gd name="T63" fmla="*/ 112 h 289"/>
              <a:gd name="T64" fmla="*/ 240 w 285"/>
              <a:gd name="T65" fmla="*/ 17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5" h="289">
                <a:moveTo>
                  <a:pt x="240" y="172"/>
                </a:moveTo>
                <a:cubicBezTo>
                  <a:pt x="259" y="190"/>
                  <a:pt x="259" y="190"/>
                  <a:pt x="259" y="190"/>
                </a:cubicBezTo>
                <a:cubicBezTo>
                  <a:pt x="259" y="190"/>
                  <a:pt x="285" y="117"/>
                  <a:pt x="254" y="86"/>
                </a:cubicBezTo>
                <a:cubicBezTo>
                  <a:pt x="242" y="74"/>
                  <a:pt x="226" y="58"/>
                  <a:pt x="213" y="45"/>
                </a:cubicBezTo>
                <a:cubicBezTo>
                  <a:pt x="210" y="42"/>
                  <a:pt x="202" y="44"/>
                  <a:pt x="200" y="42"/>
                </a:cubicBezTo>
                <a:cubicBezTo>
                  <a:pt x="194" y="34"/>
                  <a:pt x="192" y="27"/>
                  <a:pt x="191" y="26"/>
                </a:cubicBezTo>
                <a:cubicBezTo>
                  <a:pt x="190" y="20"/>
                  <a:pt x="184" y="14"/>
                  <a:pt x="178" y="9"/>
                </a:cubicBezTo>
                <a:cubicBezTo>
                  <a:pt x="177" y="7"/>
                  <a:pt x="177" y="7"/>
                  <a:pt x="177" y="7"/>
                </a:cubicBezTo>
                <a:cubicBezTo>
                  <a:pt x="172" y="2"/>
                  <a:pt x="170" y="0"/>
                  <a:pt x="167" y="0"/>
                </a:cubicBezTo>
                <a:cubicBezTo>
                  <a:pt x="165" y="0"/>
                  <a:pt x="163" y="2"/>
                  <a:pt x="159" y="6"/>
                </a:cubicBezTo>
                <a:cubicBezTo>
                  <a:pt x="133" y="31"/>
                  <a:pt x="133" y="31"/>
                  <a:pt x="133" y="31"/>
                </a:cubicBezTo>
                <a:cubicBezTo>
                  <a:pt x="124" y="40"/>
                  <a:pt x="126" y="41"/>
                  <a:pt x="134" y="49"/>
                </a:cubicBezTo>
                <a:cubicBezTo>
                  <a:pt x="136" y="51"/>
                  <a:pt x="136" y="51"/>
                  <a:pt x="136" y="51"/>
                </a:cubicBezTo>
                <a:cubicBezTo>
                  <a:pt x="142" y="57"/>
                  <a:pt x="149" y="64"/>
                  <a:pt x="155" y="64"/>
                </a:cubicBezTo>
                <a:cubicBezTo>
                  <a:pt x="156" y="64"/>
                  <a:pt x="156" y="64"/>
                  <a:pt x="156" y="64"/>
                </a:cubicBezTo>
                <a:cubicBezTo>
                  <a:pt x="161" y="65"/>
                  <a:pt x="172" y="68"/>
                  <a:pt x="177" y="77"/>
                </a:cubicBezTo>
                <a:cubicBezTo>
                  <a:pt x="182" y="89"/>
                  <a:pt x="174" y="97"/>
                  <a:pt x="171" y="102"/>
                </a:cubicBezTo>
                <a:cubicBezTo>
                  <a:pt x="104" y="169"/>
                  <a:pt x="104" y="169"/>
                  <a:pt x="104" y="169"/>
                </a:cubicBezTo>
                <a:cubicBezTo>
                  <a:pt x="102" y="168"/>
                  <a:pt x="100" y="168"/>
                  <a:pt x="98" y="168"/>
                </a:cubicBezTo>
                <a:cubicBezTo>
                  <a:pt x="94" y="168"/>
                  <a:pt x="91" y="169"/>
                  <a:pt x="88" y="172"/>
                </a:cubicBezTo>
                <a:cubicBezTo>
                  <a:pt x="87" y="172"/>
                  <a:pt x="87" y="173"/>
                  <a:pt x="86" y="174"/>
                </a:cubicBezTo>
                <a:cubicBezTo>
                  <a:pt x="86" y="174"/>
                  <a:pt x="30" y="229"/>
                  <a:pt x="16" y="244"/>
                </a:cubicBezTo>
                <a:cubicBezTo>
                  <a:pt x="15" y="245"/>
                  <a:pt x="14" y="245"/>
                  <a:pt x="14" y="246"/>
                </a:cubicBezTo>
                <a:cubicBezTo>
                  <a:pt x="0" y="259"/>
                  <a:pt x="25" y="289"/>
                  <a:pt x="43" y="289"/>
                </a:cubicBezTo>
                <a:cubicBezTo>
                  <a:pt x="47" y="289"/>
                  <a:pt x="50" y="288"/>
                  <a:pt x="53" y="285"/>
                </a:cubicBezTo>
                <a:cubicBezTo>
                  <a:pt x="54" y="285"/>
                  <a:pt x="54" y="284"/>
                  <a:pt x="55" y="283"/>
                </a:cubicBezTo>
                <a:cubicBezTo>
                  <a:pt x="70" y="268"/>
                  <a:pt x="125" y="213"/>
                  <a:pt x="125" y="213"/>
                </a:cubicBezTo>
                <a:cubicBezTo>
                  <a:pt x="126" y="212"/>
                  <a:pt x="127" y="212"/>
                  <a:pt x="127" y="211"/>
                </a:cubicBezTo>
                <a:cubicBezTo>
                  <a:pt x="131" y="207"/>
                  <a:pt x="132" y="201"/>
                  <a:pt x="130" y="195"/>
                </a:cubicBezTo>
                <a:cubicBezTo>
                  <a:pt x="205" y="120"/>
                  <a:pt x="205" y="120"/>
                  <a:pt x="205" y="120"/>
                </a:cubicBezTo>
                <a:cubicBezTo>
                  <a:pt x="210" y="116"/>
                  <a:pt x="215" y="112"/>
                  <a:pt x="217" y="112"/>
                </a:cubicBezTo>
                <a:cubicBezTo>
                  <a:pt x="218" y="112"/>
                  <a:pt x="218" y="112"/>
                  <a:pt x="218" y="112"/>
                </a:cubicBezTo>
                <a:cubicBezTo>
                  <a:pt x="246" y="128"/>
                  <a:pt x="240" y="172"/>
                  <a:pt x="240" y="17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0" name="Freeform 700"/>
          <p:cNvSpPr>
            <a:spLocks noEditPoints="1"/>
          </p:cNvSpPr>
          <p:nvPr/>
        </p:nvSpPr>
        <p:spPr bwMode="auto">
          <a:xfrm>
            <a:off x="4080511" y="1733550"/>
            <a:ext cx="93663" cy="84138"/>
          </a:xfrm>
          <a:custGeom>
            <a:avLst/>
            <a:gdLst>
              <a:gd name="T0" fmla="*/ 61 w 80"/>
              <a:gd name="T1" fmla="*/ 32 h 72"/>
              <a:gd name="T2" fmla="*/ 56 w 80"/>
              <a:gd name="T3" fmla="*/ 32 h 72"/>
              <a:gd name="T4" fmla="*/ 56 w 80"/>
              <a:gd name="T5" fmla="*/ 11 h 72"/>
              <a:gd name="T6" fmla="*/ 57 w 80"/>
              <a:gd name="T7" fmla="*/ 11 h 72"/>
              <a:gd name="T8" fmla="*/ 52 w 80"/>
              <a:gd name="T9" fmla="*/ 0 h 72"/>
              <a:gd name="T10" fmla="*/ 37 w 80"/>
              <a:gd name="T11" fmla="*/ 0 h 72"/>
              <a:gd name="T12" fmla="*/ 37 w 80"/>
              <a:gd name="T13" fmla="*/ 0 h 72"/>
              <a:gd name="T14" fmla="*/ 12 w 80"/>
              <a:gd name="T15" fmla="*/ 0 h 72"/>
              <a:gd name="T16" fmla="*/ 9 w 80"/>
              <a:gd name="T17" fmla="*/ 9 h 72"/>
              <a:gd name="T18" fmla="*/ 9 w 80"/>
              <a:gd name="T19" fmla="*/ 34 h 72"/>
              <a:gd name="T20" fmla="*/ 2 w 80"/>
              <a:gd name="T21" fmla="*/ 55 h 72"/>
              <a:gd name="T22" fmla="*/ 0 w 80"/>
              <a:gd name="T23" fmla="*/ 61 h 72"/>
              <a:gd name="T24" fmla="*/ 2 w 80"/>
              <a:gd name="T25" fmla="*/ 71 h 72"/>
              <a:gd name="T26" fmla="*/ 44 w 80"/>
              <a:gd name="T27" fmla="*/ 71 h 72"/>
              <a:gd name="T28" fmla="*/ 44 w 80"/>
              <a:gd name="T29" fmla="*/ 72 h 72"/>
              <a:gd name="T30" fmla="*/ 80 w 80"/>
              <a:gd name="T31" fmla="*/ 72 h 72"/>
              <a:gd name="T32" fmla="*/ 63 w 80"/>
              <a:gd name="T33" fmla="*/ 35 h 72"/>
              <a:gd name="T34" fmla="*/ 61 w 80"/>
              <a:gd name="T35" fmla="*/ 32 h 72"/>
              <a:gd name="T36" fmla="*/ 31 w 80"/>
              <a:gd name="T37" fmla="*/ 49 h 72"/>
              <a:gd name="T38" fmla="*/ 19 w 80"/>
              <a:gd name="T39" fmla="*/ 49 h 72"/>
              <a:gd name="T40" fmla="*/ 19 w 80"/>
              <a:gd name="T41" fmla="*/ 11 h 72"/>
              <a:gd name="T42" fmla="*/ 31 w 80"/>
              <a:gd name="T43" fmla="*/ 11 h 72"/>
              <a:gd name="T44" fmla="*/ 31 w 80"/>
              <a:gd name="T45"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 h="72">
                <a:moveTo>
                  <a:pt x="61" y="32"/>
                </a:moveTo>
                <a:cubicBezTo>
                  <a:pt x="56" y="32"/>
                  <a:pt x="56" y="32"/>
                  <a:pt x="56" y="32"/>
                </a:cubicBezTo>
                <a:cubicBezTo>
                  <a:pt x="56" y="11"/>
                  <a:pt x="56" y="11"/>
                  <a:pt x="56" y="11"/>
                </a:cubicBezTo>
                <a:cubicBezTo>
                  <a:pt x="57" y="11"/>
                  <a:pt x="57" y="11"/>
                  <a:pt x="57" y="11"/>
                </a:cubicBezTo>
                <a:cubicBezTo>
                  <a:pt x="52" y="0"/>
                  <a:pt x="52" y="0"/>
                  <a:pt x="52" y="0"/>
                </a:cubicBezTo>
                <a:cubicBezTo>
                  <a:pt x="37" y="0"/>
                  <a:pt x="37" y="0"/>
                  <a:pt x="37" y="0"/>
                </a:cubicBezTo>
                <a:cubicBezTo>
                  <a:pt x="37" y="0"/>
                  <a:pt x="37" y="0"/>
                  <a:pt x="37" y="0"/>
                </a:cubicBezTo>
                <a:cubicBezTo>
                  <a:pt x="12" y="0"/>
                  <a:pt x="12" y="0"/>
                  <a:pt x="12" y="0"/>
                </a:cubicBezTo>
                <a:cubicBezTo>
                  <a:pt x="9" y="9"/>
                  <a:pt x="9" y="9"/>
                  <a:pt x="9" y="9"/>
                </a:cubicBezTo>
                <a:cubicBezTo>
                  <a:pt x="12" y="17"/>
                  <a:pt x="12" y="26"/>
                  <a:pt x="9" y="34"/>
                </a:cubicBezTo>
                <a:cubicBezTo>
                  <a:pt x="2" y="55"/>
                  <a:pt x="2" y="55"/>
                  <a:pt x="2" y="55"/>
                </a:cubicBezTo>
                <a:cubicBezTo>
                  <a:pt x="0" y="61"/>
                  <a:pt x="0" y="61"/>
                  <a:pt x="0" y="61"/>
                </a:cubicBezTo>
                <a:cubicBezTo>
                  <a:pt x="1" y="64"/>
                  <a:pt x="2" y="68"/>
                  <a:pt x="2" y="71"/>
                </a:cubicBezTo>
                <a:cubicBezTo>
                  <a:pt x="44" y="71"/>
                  <a:pt x="44" y="71"/>
                  <a:pt x="44" y="71"/>
                </a:cubicBezTo>
                <a:cubicBezTo>
                  <a:pt x="44" y="72"/>
                  <a:pt x="44" y="72"/>
                  <a:pt x="44" y="72"/>
                </a:cubicBezTo>
                <a:cubicBezTo>
                  <a:pt x="80" y="72"/>
                  <a:pt x="80" y="72"/>
                  <a:pt x="80" y="72"/>
                </a:cubicBezTo>
                <a:cubicBezTo>
                  <a:pt x="63" y="35"/>
                  <a:pt x="63" y="35"/>
                  <a:pt x="63" y="35"/>
                </a:cubicBezTo>
                <a:lnTo>
                  <a:pt x="61" y="32"/>
                </a:lnTo>
                <a:close/>
                <a:moveTo>
                  <a:pt x="31" y="49"/>
                </a:moveTo>
                <a:cubicBezTo>
                  <a:pt x="19" y="49"/>
                  <a:pt x="19" y="49"/>
                  <a:pt x="19" y="49"/>
                </a:cubicBezTo>
                <a:cubicBezTo>
                  <a:pt x="19" y="11"/>
                  <a:pt x="19" y="11"/>
                  <a:pt x="19" y="11"/>
                </a:cubicBezTo>
                <a:cubicBezTo>
                  <a:pt x="31" y="11"/>
                  <a:pt x="31" y="11"/>
                  <a:pt x="31" y="11"/>
                </a:cubicBezTo>
                <a:lnTo>
                  <a:pt x="31" y="4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1" name="Freeform 701"/>
          <p:cNvSpPr>
            <a:spLocks/>
          </p:cNvSpPr>
          <p:nvPr/>
        </p:nvSpPr>
        <p:spPr bwMode="auto">
          <a:xfrm>
            <a:off x="4240849" y="1733550"/>
            <a:ext cx="38100" cy="84138"/>
          </a:xfrm>
          <a:custGeom>
            <a:avLst/>
            <a:gdLst>
              <a:gd name="T0" fmla="*/ 16 w 24"/>
              <a:gd name="T1" fmla="*/ 34 h 53"/>
              <a:gd name="T2" fmla="*/ 21 w 24"/>
              <a:gd name="T3" fmla="*/ 45 h 53"/>
              <a:gd name="T4" fmla="*/ 16 w 24"/>
              <a:gd name="T5" fmla="*/ 47 h 53"/>
              <a:gd name="T6" fmla="*/ 21 w 24"/>
              <a:gd name="T7" fmla="*/ 53 h 53"/>
              <a:gd name="T8" fmla="*/ 24 w 24"/>
              <a:gd name="T9" fmla="*/ 53 h 53"/>
              <a:gd name="T10" fmla="*/ 24 w 24"/>
              <a:gd name="T11" fmla="*/ 0 h 53"/>
              <a:gd name="T12" fmla="*/ 0 w 24"/>
              <a:gd name="T13" fmla="*/ 0 h 53"/>
              <a:gd name="T14" fmla="*/ 0 w 24"/>
              <a:gd name="T15" fmla="*/ 0 h 53"/>
              <a:gd name="T16" fmla="*/ 16 w 24"/>
              <a:gd name="T17" fmla="*/ 3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53">
                <a:moveTo>
                  <a:pt x="16" y="34"/>
                </a:moveTo>
                <a:lnTo>
                  <a:pt x="21" y="45"/>
                </a:lnTo>
                <a:lnTo>
                  <a:pt x="16" y="47"/>
                </a:lnTo>
                <a:lnTo>
                  <a:pt x="21" y="53"/>
                </a:lnTo>
                <a:lnTo>
                  <a:pt x="24" y="53"/>
                </a:lnTo>
                <a:lnTo>
                  <a:pt x="24" y="0"/>
                </a:lnTo>
                <a:lnTo>
                  <a:pt x="0" y="0"/>
                </a:lnTo>
                <a:lnTo>
                  <a:pt x="0" y="0"/>
                </a:lnTo>
                <a:lnTo>
                  <a:pt x="16" y="3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702"/>
          <p:cNvSpPr>
            <a:spLocks noEditPoints="1"/>
          </p:cNvSpPr>
          <p:nvPr/>
        </p:nvSpPr>
        <p:spPr bwMode="auto">
          <a:xfrm>
            <a:off x="4210686" y="1816100"/>
            <a:ext cx="68263" cy="93663"/>
          </a:xfrm>
          <a:custGeom>
            <a:avLst/>
            <a:gdLst>
              <a:gd name="T0" fmla="*/ 58 w 58"/>
              <a:gd name="T1" fmla="*/ 38 h 81"/>
              <a:gd name="T2" fmla="*/ 34 w 58"/>
              <a:gd name="T3" fmla="*/ 0 h 81"/>
              <a:gd name="T4" fmla="*/ 0 w 58"/>
              <a:gd name="T5" fmla="*/ 16 h 81"/>
              <a:gd name="T6" fmla="*/ 12 w 58"/>
              <a:gd name="T7" fmla="*/ 59 h 81"/>
              <a:gd name="T8" fmla="*/ 16 w 58"/>
              <a:gd name="T9" fmla="*/ 58 h 81"/>
              <a:gd name="T10" fmla="*/ 42 w 58"/>
              <a:gd name="T11" fmla="*/ 81 h 81"/>
              <a:gd name="T12" fmla="*/ 57 w 58"/>
              <a:gd name="T13" fmla="*/ 74 h 81"/>
              <a:gd name="T14" fmla="*/ 58 w 58"/>
              <a:gd name="T15" fmla="*/ 38 h 81"/>
              <a:gd name="T16" fmla="*/ 38 w 58"/>
              <a:gd name="T17" fmla="*/ 53 h 81"/>
              <a:gd name="T18" fmla="*/ 35 w 58"/>
              <a:gd name="T19" fmla="*/ 53 h 81"/>
              <a:gd name="T20" fmla="*/ 28 w 58"/>
              <a:gd name="T21" fmla="*/ 49 h 81"/>
              <a:gd name="T22" fmla="*/ 32 w 58"/>
              <a:gd name="T23" fmla="*/ 40 h 81"/>
              <a:gd name="T24" fmla="*/ 35 w 58"/>
              <a:gd name="T25" fmla="*/ 39 h 81"/>
              <a:gd name="T26" fmla="*/ 41 w 58"/>
              <a:gd name="T27" fmla="*/ 43 h 81"/>
              <a:gd name="T28" fmla="*/ 38 w 58"/>
              <a:gd name="T29" fmla="*/ 5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 h="81">
                <a:moveTo>
                  <a:pt x="58" y="38"/>
                </a:moveTo>
                <a:cubicBezTo>
                  <a:pt x="34" y="0"/>
                  <a:pt x="34" y="0"/>
                  <a:pt x="34" y="0"/>
                </a:cubicBezTo>
                <a:cubicBezTo>
                  <a:pt x="0" y="16"/>
                  <a:pt x="0" y="16"/>
                  <a:pt x="0" y="16"/>
                </a:cubicBezTo>
                <a:cubicBezTo>
                  <a:pt x="12" y="59"/>
                  <a:pt x="12" y="59"/>
                  <a:pt x="12" y="59"/>
                </a:cubicBezTo>
                <a:cubicBezTo>
                  <a:pt x="13" y="59"/>
                  <a:pt x="14" y="58"/>
                  <a:pt x="16" y="58"/>
                </a:cubicBezTo>
                <a:cubicBezTo>
                  <a:pt x="24" y="58"/>
                  <a:pt x="35" y="67"/>
                  <a:pt x="42" y="81"/>
                </a:cubicBezTo>
                <a:cubicBezTo>
                  <a:pt x="57" y="74"/>
                  <a:pt x="57" y="74"/>
                  <a:pt x="57" y="74"/>
                </a:cubicBezTo>
                <a:cubicBezTo>
                  <a:pt x="50" y="58"/>
                  <a:pt x="51" y="43"/>
                  <a:pt x="58" y="38"/>
                </a:cubicBezTo>
                <a:close/>
                <a:moveTo>
                  <a:pt x="38" y="53"/>
                </a:moveTo>
                <a:cubicBezTo>
                  <a:pt x="37" y="53"/>
                  <a:pt x="36" y="53"/>
                  <a:pt x="35" y="53"/>
                </a:cubicBezTo>
                <a:cubicBezTo>
                  <a:pt x="32" y="53"/>
                  <a:pt x="30" y="52"/>
                  <a:pt x="28" y="49"/>
                </a:cubicBezTo>
                <a:cubicBezTo>
                  <a:pt x="27" y="46"/>
                  <a:pt x="28" y="42"/>
                  <a:pt x="32" y="40"/>
                </a:cubicBezTo>
                <a:cubicBezTo>
                  <a:pt x="33" y="39"/>
                  <a:pt x="34" y="39"/>
                  <a:pt x="35" y="39"/>
                </a:cubicBezTo>
                <a:cubicBezTo>
                  <a:pt x="37" y="39"/>
                  <a:pt x="40" y="41"/>
                  <a:pt x="41" y="43"/>
                </a:cubicBezTo>
                <a:cubicBezTo>
                  <a:pt x="43" y="47"/>
                  <a:pt x="41" y="51"/>
                  <a:pt x="38" y="5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3" name="Freeform 703"/>
          <p:cNvSpPr>
            <a:spLocks/>
          </p:cNvSpPr>
          <p:nvPr/>
        </p:nvSpPr>
        <p:spPr bwMode="auto">
          <a:xfrm>
            <a:off x="4107499" y="1597025"/>
            <a:ext cx="141288" cy="223838"/>
          </a:xfrm>
          <a:custGeom>
            <a:avLst/>
            <a:gdLst>
              <a:gd name="T0" fmla="*/ 101 w 122"/>
              <a:gd name="T1" fmla="*/ 124 h 193"/>
              <a:gd name="T2" fmla="*/ 96 w 122"/>
              <a:gd name="T3" fmla="*/ 127 h 193"/>
              <a:gd name="T4" fmla="*/ 42 w 122"/>
              <a:gd name="T5" fmla="*/ 12 h 193"/>
              <a:gd name="T6" fmla="*/ 24 w 122"/>
              <a:gd name="T7" fmla="*/ 0 h 193"/>
              <a:gd name="T8" fmla="*/ 15 w 122"/>
              <a:gd name="T9" fmla="*/ 2 h 193"/>
              <a:gd name="T10" fmla="*/ 5 w 122"/>
              <a:gd name="T11" fmla="*/ 29 h 193"/>
              <a:gd name="T12" fmla="*/ 59 w 122"/>
              <a:gd name="T13" fmla="*/ 144 h 193"/>
              <a:gd name="T14" fmla="*/ 54 w 122"/>
              <a:gd name="T15" fmla="*/ 146 h 193"/>
              <a:gd name="T16" fmla="*/ 76 w 122"/>
              <a:gd name="T17" fmla="*/ 193 h 193"/>
              <a:gd name="T18" fmla="*/ 122 w 122"/>
              <a:gd name="T19" fmla="*/ 171 h 193"/>
              <a:gd name="T20" fmla="*/ 101 w 122"/>
              <a:gd name="T21" fmla="*/ 124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93">
                <a:moveTo>
                  <a:pt x="101" y="124"/>
                </a:moveTo>
                <a:cubicBezTo>
                  <a:pt x="96" y="127"/>
                  <a:pt x="96" y="127"/>
                  <a:pt x="96" y="127"/>
                </a:cubicBezTo>
                <a:cubicBezTo>
                  <a:pt x="42" y="12"/>
                  <a:pt x="42" y="12"/>
                  <a:pt x="42" y="12"/>
                </a:cubicBezTo>
                <a:cubicBezTo>
                  <a:pt x="39" y="4"/>
                  <a:pt x="31" y="0"/>
                  <a:pt x="24" y="0"/>
                </a:cubicBezTo>
                <a:cubicBezTo>
                  <a:pt x="21" y="0"/>
                  <a:pt x="18" y="0"/>
                  <a:pt x="15" y="2"/>
                </a:cubicBezTo>
                <a:cubicBezTo>
                  <a:pt x="5" y="7"/>
                  <a:pt x="0" y="19"/>
                  <a:pt x="5" y="29"/>
                </a:cubicBezTo>
                <a:cubicBezTo>
                  <a:pt x="59" y="144"/>
                  <a:pt x="59" y="144"/>
                  <a:pt x="59" y="144"/>
                </a:cubicBezTo>
                <a:cubicBezTo>
                  <a:pt x="54" y="146"/>
                  <a:pt x="54" y="146"/>
                  <a:pt x="54" y="146"/>
                </a:cubicBezTo>
                <a:cubicBezTo>
                  <a:pt x="76" y="193"/>
                  <a:pt x="76" y="193"/>
                  <a:pt x="76" y="193"/>
                </a:cubicBezTo>
                <a:cubicBezTo>
                  <a:pt x="122" y="171"/>
                  <a:pt x="122" y="171"/>
                  <a:pt x="122" y="171"/>
                </a:cubicBezTo>
                <a:lnTo>
                  <a:pt x="101" y="12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4" name="Freeform 704"/>
          <p:cNvSpPr>
            <a:spLocks/>
          </p:cNvSpPr>
          <p:nvPr/>
        </p:nvSpPr>
        <p:spPr bwMode="auto">
          <a:xfrm>
            <a:off x="3943986" y="1733550"/>
            <a:ext cx="65088" cy="82550"/>
          </a:xfrm>
          <a:custGeom>
            <a:avLst/>
            <a:gdLst>
              <a:gd name="T0" fmla="*/ 41 w 56"/>
              <a:gd name="T1" fmla="*/ 32 h 71"/>
              <a:gd name="T2" fmla="*/ 30 w 56"/>
              <a:gd name="T3" fmla="*/ 32 h 71"/>
              <a:gd name="T4" fmla="*/ 30 w 56"/>
              <a:gd name="T5" fmla="*/ 11 h 71"/>
              <a:gd name="T6" fmla="*/ 42 w 56"/>
              <a:gd name="T7" fmla="*/ 11 h 71"/>
              <a:gd name="T8" fmla="*/ 42 w 56"/>
              <a:gd name="T9" fmla="*/ 31 h 71"/>
              <a:gd name="T10" fmla="*/ 44 w 56"/>
              <a:gd name="T11" fmla="*/ 29 h 71"/>
              <a:gd name="T12" fmla="*/ 45 w 56"/>
              <a:gd name="T13" fmla="*/ 27 h 71"/>
              <a:gd name="T14" fmla="*/ 51 w 56"/>
              <a:gd name="T15" fmla="*/ 9 h 71"/>
              <a:gd name="T16" fmla="*/ 56 w 56"/>
              <a:gd name="T17" fmla="*/ 0 h 71"/>
              <a:gd name="T18" fmla="*/ 0 w 56"/>
              <a:gd name="T19" fmla="*/ 0 h 71"/>
              <a:gd name="T20" fmla="*/ 0 w 56"/>
              <a:gd name="T21" fmla="*/ 71 h 71"/>
              <a:gd name="T22" fmla="*/ 10 w 56"/>
              <a:gd name="T23" fmla="*/ 71 h 71"/>
              <a:gd name="T24" fmla="*/ 41 w 56"/>
              <a:gd name="T25"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71">
                <a:moveTo>
                  <a:pt x="41" y="32"/>
                </a:moveTo>
                <a:cubicBezTo>
                  <a:pt x="30" y="32"/>
                  <a:pt x="30" y="32"/>
                  <a:pt x="30" y="32"/>
                </a:cubicBezTo>
                <a:cubicBezTo>
                  <a:pt x="30" y="11"/>
                  <a:pt x="30" y="11"/>
                  <a:pt x="30" y="11"/>
                </a:cubicBezTo>
                <a:cubicBezTo>
                  <a:pt x="42" y="11"/>
                  <a:pt x="42" y="11"/>
                  <a:pt x="42" y="11"/>
                </a:cubicBezTo>
                <a:cubicBezTo>
                  <a:pt x="42" y="31"/>
                  <a:pt x="42" y="31"/>
                  <a:pt x="42" y="31"/>
                </a:cubicBezTo>
                <a:cubicBezTo>
                  <a:pt x="42" y="31"/>
                  <a:pt x="43" y="30"/>
                  <a:pt x="44" y="29"/>
                </a:cubicBezTo>
                <a:cubicBezTo>
                  <a:pt x="45" y="27"/>
                  <a:pt x="45" y="27"/>
                  <a:pt x="45" y="27"/>
                </a:cubicBezTo>
                <a:cubicBezTo>
                  <a:pt x="51" y="9"/>
                  <a:pt x="51" y="9"/>
                  <a:pt x="51" y="9"/>
                </a:cubicBezTo>
                <a:cubicBezTo>
                  <a:pt x="52" y="6"/>
                  <a:pt x="54" y="3"/>
                  <a:pt x="56" y="0"/>
                </a:cubicBezTo>
                <a:cubicBezTo>
                  <a:pt x="0" y="0"/>
                  <a:pt x="0" y="0"/>
                  <a:pt x="0" y="0"/>
                </a:cubicBezTo>
                <a:cubicBezTo>
                  <a:pt x="0" y="71"/>
                  <a:pt x="0" y="71"/>
                  <a:pt x="0" y="71"/>
                </a:cubicBezTo>
                <a:cubicBezTo>
                  <a:pt x="10" y="71"/>
                  <a:pt x="10" y="71"/>
                  <a:pt x="10" y="71"/>
                </a:cubicBezTo>
                <a:cubicBezTo>
                  <a:pt x="16" y="54"/>
                  <a:pt x="29" y="40"/>
                  <a:pt x="41" y="3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5" name="Freeform 705"/>
          <p:cNvSpPr>
            <a:spLocks/>
          </p:cNvSpPr>
          <p:nvPr/>
        </p:nvSpPr>
        <p:spPr bwMode="auto">
          <a:xfrm>
            <a:off x="3948749" y="1782762"/>
            <a:ext cx="127000" cy="133350"/>
          </a:xfrm>
          <a:custGeom>
            <a:avLst/>
            <a:gdLst>
              <a:gd name="T0" fmla="*/ 95 w 110"/>
              <a:gd name="T1" fmla="*/ 18 h 115"/>
              <a:gd name="T2" fmla="*/ 63 w 110"/>
              <a:gd name="T3" fmla="*/ 1 h 115"/>
              <a:gd name="T4" fmla="*/ 55 w 110"/>
              <a:gd name="T5" fmla="*/ 1 h 115"/>
              <a:gd name="T6" fmla="*/ 24 w 110"/>
              <a:gd name="T7" fmla="*/ 53 h 115"/>
              <a:gd name="T8" fmla="*/ 2 w 110"/>
              <a:gd name="T9" fmla="*/ 98 h 115"/>
              <a:gd name="T10" fmla="*/ 32 w 110"/>
              <a:gd name="T11" fmla="*/ 112 h 115"/>
              <a:gd name="T12" fmla="*/ 42 w 110"/>
              <a:gd name="T13" fmla="*/ 110 h 115"/>
              <a:gd name="T14" fmla="*/ 95 w 110"/>
              <a:gd name="T15" fmla="*/ 18 h 1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115">
                <a:moveTo>
                  <a:pt x="95" y="18"/>
                </a:moveTo>
                <a:cubicBezTo>
                  <a:pt x="86" y="6"/>
                  <a:pt x="75" y="2"/>
                  <a:pt x="63" y="1"/>
                </a:cubicBezTo>
                <a:cubicBezTo>
                  <a:pt x="60" y="0"/>
                  <a:pt x="58" y="0"/>
                  <a:pt x="55" y="1"/>
                </a:cubicBezTo>
                <a:cubicBezTo>
                  <a:pt x="47" y="5"/>
                  <a:pt x="16" y="26"/>
                  <a:pt x="24" y="53"/>
                </a:cubicBezTo>
                <a:cubicBezTo>
                  <a:pt x="35" y="92"/>
                  <a:pt x="8" y="96"/>
                  <a:pt x="2" y="98"/>
                </a:cubicBezTo>
                <a:cubicBezTo>
                  <a:pt x="0" y="100"/>
                  <a:pt x="11" y="115"/>
                  <a:pt x="32" y="112"/>
                </a:cubicBezTo>
                <a:cubicBezTo>
                  <a:pt x="35" y="112"/>
                  <a:pt x="38" y="111"/>
                  <a:pt x="42" y="110"/>
                </a:cubicBezTo>
                <a:cubicBezTo>
                  <a:pt x="69" y="100"/>
                  <a:pt x="110" y="63"/>
                  <a:pt x="95" y="1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6" name="Freeform 706"/>
          <p:cNvSpPr>
            <a:spLocks/>
          </p:cNvSpPr>
          <p:nvPr/>
        </p:nvSpPr>
        <p:spPr bwMode="auto">
          <a:xfrm>
            <a:off x="4017011" y="1589087"/>
            <a:ext cx="98425" cy="201613"/>
          </a:xfrm>
          <a:custGeom>
            <a:avLst/>
            <a:gdLst>
              <a:gd name="T0" fmla="*/ 82 w 84"/>
              <a:gd name="T1" fmla="*/ 18 h 174"/>
              <a:gd name="T2" fmla="*/ 74 w 84"/>
              <a:gd name="T3" fmla="*/ 1 h 174"/>
              <a:gd name="T4" fmla="*/ 68 w 84"/>
              <a:gd name="T5" fmla="*/ 1 h 174"/>
              <a:gd name="T6" fmla="*/ 57 w 84"/>
              <a:gd name="T7" fmla="*/ 9 h 174"/>
              <a:gd name="T8" fmla="*/ 19 w 84"/>
              <a:gd name="T9" fmla="*/ 127 h 174"/>
              <a:gd name="T10" fmla="*/ 6 w 84"/>
              <a:gd name="T11" fmla="*/ 140 h 174"/>
              <a:gd name="T12" fmla="*/ 0 w 84"/>
              <a:gd name="T13" fmla="*/ 158 h 174"/>
              <a:gd name="T14" fmla="*/ 5 w 84"/>
              <a:gd name="T15" fmla="*/ 158 h 174"/>
              <a:gd name="T16" fmla="*/ 39 w 84"/>
              <a:gd name="T17" fmla="*/ 174 h 174"/>
              <a:gd name="T18" fmla="*/ 46 w 84"/>
              <a:gd name="T19" fmla="*/ 153 h 174"/>
              <a:gd name="T20" fmla="*/ 44 w 84"/>
              <a:gd name="T21" fmla="*/ 135 h 174"/>
              <a:gd name="T22" fmla="*/ 82 w 84"/>
              <a:gd name="T23" fmla="*/ 18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74">
                <a:moveTo>
                  <a:pt x="82" y="18"/>
                </a:moveTo>
                <a:cubicBezTo>
                  <a:pt x="84" y="11"/>
                  <a:pt x="81" y="3"/>
                  <a:pt x="74" y="1"/>
                </a:cubicBezTo>
                <a:cubicBezTo>
                  <a:pt x="72" y="0"/>
                  <a:pt x="70" y="0"/>
                  <a:pt x="68" y="1"/>
                </a:cubicBezTo>
                <a:cubicBezTo>
                  <a:pt x="63" y="1"/>
                  <a:pt x="59" y="4"/>
                  <a:pt x="57" y="9"/>
                </a:cubicBezTo>
                <a:cubicBezTo>
                  <a:pt x="19" y="127"/>
                  <a:pt x="19" y="127"/>
                  <a:pt x="19" y="127"/>
                </a:cubicBezTo>
                <a:cubicBezTo>
                  <a:pt x="13" y="129"/>
                  <a:pt x="8" y="134"/>
                  <a:pt x="6" y="140"/>
                </a:cubicBezTo>
                <a:cubicBezTo>
                  <a:pt x="0" y="158"/>
                  <a:pt x="0" y="158"/>
                  <a:pt x="0" y="158"/>
                </a:cubicBezTo>
                <a:cubicBezTo>
                  <a:pt x="2" y="158"/>
                  <a:pt x="3" y="158"/>
                  <a:pt x="5" y="158"/>
                </a:cubicBezTo>
                <a:cubicBezTo>
                  <a:pt x="17" y="159"/>
                  <a:pt x="29" y="163"/>
                  <a:pt x="39" y="174"/>
                </a:cubicBezTo>
                <a:cubicBezTo>
                  <a:pt x="46" y="153"/>
                  <a:pt x="46" y="153"/>
                  <a:pt x="46" y="153"/>
                </a:cubicBezTo>
                <a:cubicBezTo>
                  <a:pt x="48" y="147"/>
                  <a:pt x="47" y="140"/>
                  <a:pt x="44" y="135"/>
                </a:cubicBezTo>
                <a:lnTo>
                  <a:pt x="82" y="1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7" name="Freeform 707"/>
          <p:cNvSpPr>
            <a:spLocks/>
          </p:cNvSpPr>
          <p:nvPr/>
        </p:nvSpPr>
        <p:spPr bwMode="auto">
          <a:xfrm>
            <a:off x="3275649" y="4271962"/>
            <a:ext cx="136525" cy="306388"/>
          </a:xfrm>
          <a:custGeom>
            <a:avLst/>
            <a:gdLst>
              <a:gd name="T0" fmla="*/ 63 w 117"/>
              <a:gd name="T1" fmla="*/ 0 h 263"/>
              <a:gd name="T2" fmla="*/ 0 w 117"/>
              <a:gd name="T3" fmla="*/ 73 h 263"/>
              <a:gd name="T4" fmla="*/ 9 w 117"/>
              <a:gd name="T5" fmla="*/ 168 h 263"/>
              <a:gd name="T6" fmla="*/ 9 w 117"/>
              <a:gd name="T7" fmla="*/ 219 h 263"/>
              <a:gd name="T8" fmla="*/ 53 w 117"/>
              <a:gd name="T9" fmla="*/ 263 h 263"/>
              <a:gd name="T10" fmla="*/ 97 w 117"/>
              <a:gd name="T11" fmla="*/ 219 h 263"/>
              <a:gd name="T12" fmla="*/ 91 w 117"/>
              <a:gd name="T13" fmla="*/ 163 h 263"/>
              <a:gd name="T14" fmla="*/ 117 w 117"/>
              <a:gd name="T15" fmla="*/ 63 h 263"/>
              <a:gd name="T16" fmla="*/ 63 w 117"/>
              <a:gd name="T17"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263">
                <a:moveTo>
                  <a:pt x="63" y="0"/>
                </a:moveTo>
                <a:cubicBezTo>
                  <a:pt x="17" y="0"/>
                  <a:pt x="0" y="48"/>
                  <a:pt x="0" y="73"/>
                </a:cubicBezTo>
                <a:cubicBezTo>
                  <a:pt x="0" y="88"/>
                  <a:pt x="3" y="128"/>
                  <a:pt x="9" y="168"/>
                </a:cubicBezTo>
                <a:cubicBezTo>
                  <a:pt x="9" y="219"/>
                  <a:pt x="9" y="219"/>
                  <a:pt x="9" y="219"/>
                </a:cubicBezTo>
                <a:cubicBezTo>
                  <a:pt x="9" y="244"/>
                  <a:pt x="29" y="263"/>
                  <a:pt x="53" y="263"/>
                </a:cubicBezTo>
                <a:cubicBezTo>
                  <a:pt x="77" y="263"/>
                  <a:pt x="96" y="246"/>
                  <a:pt x="97" y="219"/>
                </a:cubicBezTo>
                <a:cubicBezTo>
                  <a:pt x="98" y="209"/>
                  <a:pt x="95" y="187"/>
                  <a:pt x="91" y="163"/>
                </a:cubicBezTo>
                <a:cubicBezTo>
                  <a:pt x="92" y="117"/>
                  <a:pt x="117" y="119"/>
                  <a:pt x="117" y="63"/>
                </a:cubicBezTo>
                <a:cubicBezTo>
                  <a:pt x="117" y="29"/>
                  <a:pt x="97" y="0"/>
                  <a:pt x="63"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8" name="Freeform 708"/>
          <p:cNvSpPr>
            <a:spLocks/>
          </p:cNvSpPr>
          <p:nvPr/>
        </p:nvSpPr>
        <p:spPr bwMode="auto">
          <a:xfrm>
            <a:off x="3474086" y="4271962"/>
            <a:ext cx="136525" cy="306388"/>
          </a:xfrm>
          <a:custGeom>
            <a:avLst/>
            <a:gdLst>
              <a:gd name="T0" fmla="*/ 54 w 117"/>
              <a:gd name="T1" fmla="*/ 0 h 263"/>
              <a:gd name="T2" fmla="*/ 0 w 117"/>
              <a:gd name="T3" fmla="*/ 63 h 263"/>
              <a:gd name="T4" fmla="*/ 26 w 117"/>
              <a:gd name="T5" fmla="*/ 163 h 263"/>
              <a:gd name="T6" fmla="*/ 20 w 117"/>
              <a:gd name="T7" fmla="*/ 219 h 263"/>
              <a:gd name="T8" fmla="*/ 64 w 117"/>
              <a:gd name="T9" fmla="*/ 263 h 263"/>
              <a:gd name="T10" fmla="*/ 108 w 117"/>
              <a:gd name="T11" fmla="*/ 219 h 263"/>
              <a:gd name="T12" fmla="*/ 108 w 117"/>
              <a:gd name="T13" fmla="*/ 168 h 263"/>
              <a:gd name="T14" fmla="*/ 117 w 117"/>
              <a:gd name="T15" fmla="*/ 73 h 263"/>
              <a:gd name="T16" fmla="*/ 54 w 117"/>
              <a:gd name="T17"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263">
                <a:moveTo>
                  <a:pt x="54" y="0"/>
                </a:moveTo>
                <a:cubicBezTo>
                  <a:pt x="19" y="0"/>
                  <a:pt x="0" y="29"/>
                  <a:pt x="0" y="63"/>
                </a:cubicBezTo>
                <a:cubicBezTo>
                  <a:pt x="0" y="119"/>
                  <a:pt x="25" y="117"/>
                  <a:pt x="26" y="163"/>
                </a:cubicBezTo>
                <a:cubicBezTo>
                  <a:pt x="22" y="187"/>
                  <a:pt x="19" y="209"/>
                  <a:pt x="20" y="219"/>
                </a:cubicBezTo>
                <a:cubicBezTo>
                  <a:pt x="21" y="246"/>
                  <a:pt x="39" y="263"/>
                  <a:pt x="64" y="263"/>
                </a:cubicBezTo>
                <a:cubicBezTo>
                  <a:pt x="88" y="263"/>
                  <a:pt x="108" y="244"/>
                  <a:pt x="108" y="219"/>
                </a:cubicBezTo>
                <a:cubicBezTo>
                  <a:pt x="108" y="168"/>
                  <a:pt x="108" y="168"/>
                  <a:pt x="108" y="168"/>
                </a:cubicBezTo>
                <a:cubicBezTo>
                  <a:pt x="114" y="128"/>
                  <a:pt x="117" y="88"/>
                  <a:pt x="117" y="73"/>
                </a:cubicBezTo>
                <a:cubicBezTo>
                  <a:pt x="117" y="48"/>
                  <a:pt x="100" y="0"/>
                  <a:pt x="54"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1" name="Rectangle 771"/>
          <p:cNvSpPr>
            <a:spLocks noChangeArrowheads="1"/>
          </p:cNvSpPr>
          <p:nvPr/>
        </p:nvSpPr>
        <p:spPr bwMode="auto">
          <a:xfrm>
            <a:off x="4147186" y="3238500"/>
            <a:ext cx="28575" cy="190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2" name="Rectangle 772"/>
          <p:cNvSpPr>
            <a:spLocks noChangeArrowheads="1"/>
          </p:cNvSpPr>
          <p:nvPr/>
        </p:nvSpPr>
        <p:spPr bwMode="auto">
          <a:xfrm>
            <a:off x="4213861" y="3125787"/>
            <a:ext cx="17463" cy="317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3" name="Freeform 773"/>
          <p:cNvSpPr>
            <a:spLocks/>
          </p:cNvSpPr>
          <p:nvPr/>
        </p:nvSpPr>
        <p:spPr bwMode="auto">
          <a:xfrm>
            <a:off x="4196399" y="3222625"/>
            <a:ext cx="34925" cy="34925"/>
          </a:xfrm>
          <a:custGeom>
            <a:avLst/>
            <a:gdLst>
              <a:gd name="T0" fmla="*/ 11 w 22"/>
              <a:gd name="T1" fmla="*/ 10 h 22"/>
              <a:gd name="T2" fmla="*/ 0 w 22"/>
              <a:gd name="T3" fmla="*/ 10 h 22"/>
              <a:gd name="T4" fmla="*/ 0 w 22"/>
              <a:gd name="T5" fmla="*/ 22 h 22"/>
              <a:gd name="T6" fmla="*/ 22 w 22"/>
              <a:gd name="T7" fmla="*/ 22 h 22"/>
              <a:gd name="T8" fmla="*/ 22 w 22"/>
              <a:gd name="T9" fmla="*/ 0 h 22"/>
              <a:gd name="T10" fmla="*/ 11 w 22"/>
              <a:gd name="T11" fmla="*/ 0 h 22"/>
              <a:gd name="T12" fmla="*/ 11 w 22"/>
              <a:gd name="T13" fmla="*/ 1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11" y="10"/>
                </a:moveTo>
                <a:lnTo>
                  <a:pt x="0" y="10"/>
                </a:lnTo>
                <a:lnTo>
                  <a:pt x="0" y="22"/>
                </a:lnTo>
                <a:lnTo>
                  <a:pt x="22" y="22"/>
                </a:lnTo>
                <a:lnTo>
                  <a:pt x="22" y="0"/>
                </a:lnTo>
                <a:lnTo>
                  <a:pt x="11" y="0"/>
                </a:lnTo>
                <a:lnTo>
                  <a:pt x="11" y="1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4" name="Rectangle 774"/>
          <p:cNvSpPr>
            <a:spLocks noChangeArrowheads="1"/>
          </p:cNvSpPr>
          <p:nvPr/>
        </p:nvSpPr>
        <p:spPr bwMode="auto">
          <a:xfrm>
            <a:off x="4213861" y="3175000"/>
            <a:ext cx="17463" cy="333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5" name="Rectangle 775"/>
          <p:cNvSpPr>
            <a:spLocks noChangeArrowheads="1"/>
          </p:cNvSpPr>
          <p:nvPr/>
        </p:nvSpPr>
        <p:spPr bwMode="auto">
          <a:xfrm>
            <a:off x="4047174" y="3238500"/>
            <a:ext cx="26988" cy="190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6" name="Freeform 776"/>
          <p:cNvSpPr>
            <a:spLocks/>
          </p:cNvSpPr>
          <p:nvPr/>
        </p:nvSpPr>
        <p:spPr bwMode="auto">
          <a:xfrm>
            <a:off x="4096386" y="3238500"/>
            <a:ext cx="28575" cy="19050"/>
          </a:xfrm>
          <a:custGeom>
            <a:avLst/>
            <a:gdLst>
              <a:gd name="T0" fmla="*/ 1 w 18"/>
              <a:gd name="T1" fmla="*/ 0 h 12"/>
              <a:gd name="T2" fmla="*/ 0 w 18"/>
              <a:gd name="T3" fmla="*/ 0 h 12"/>
              <a:gd name="T4" fmla="*/ 0 w 18"/>
              <a:gd name="T5" fmla="*/ 12 h 12"/>
              <a:gd name="T6" fmla="*/ 1 w 18"/>
              <a:gd name="T7" fmla="*/ 12 h 12"/>
              <a:gd name="T8" fmla="*/ 17 w 18"/>
              <a:gd name="T9" fmla="*/ 12 h 12"/>
              <a:gd name="T10" fmla="*/ 18 w 18"/>
              <a:gd name="T11" fmla="*/ 12 h 12"/>
              <a:gd name="T12" fmla="*/ 18 w 18"/>
              <a:gd name="T13" fmla="*/ 0 h 12"/>
              <a:gd name="T14" fmla="*/ 17 w 18"/>
              <a:gd name="T15" fmla="*/ 0 h 12"/>
              <a:gd name="T16" fmla="*/ 1 w 18"/>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2">
                <a:moveTo>
                  <a:pt x="1" y="0"/>
                </a:moveTo>
                <a:lnTo>
                  <a:pt x="0" y="0"/>
                </a:lnTo>
                <a:lnTo>
                  <a:pt x="0" y="12"/>
                </a:lnTo>
                <a:lnTo>
                  <a:pt x="1" y="12"/>
                </a:lnTo>
                <a:lnTo>
                  <a:pt x="17" y="12"/>
                </a:lnTo>
                <a:lnTo>
                  <a:pt x="18" y="12"/>
                </a:lnTo>
                <a:lnTo>
                  <a:pt x="18" y="0"/>
                </a:lnTo>
                <a:lnTo>
                  <a:pt x="17" y="0"/>
                </a:lnTo>
                <a:lnTo>
                  <a:pt x="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7" name="Freeform 777"/>
          <p:cNvSpPr>
            <a:spLocks/>
          </p:cNvSpPr>
          <p:nvPr/>
        </p:nvSpPr>
        <p:spPr bwMode="auto">
          <a:xfrm>
            <a:off x="3990024" y="3074987"/>
            <a:ext cx="17463" cy="31750"/>
          </a:xfrm>
          <a:custGeom>
            <a:avLst/>
            <a:gdLst>
              <a:gd name="T0" fmla="*/ 11 w 11"/>
              <a:gd name="T1" fmla="*/ 10 h 20"/>
              <a:gd name="T2" fmla="*/ 11 w 11"/>
              <a:gd name="T3" fmla="*/ 0 h 20"/>
              <a:gd name="T4" fmla="*/ 0 w 11"/>
              <a:gd name="T5" fmla="*/ 0 h 20"/>
              <a:gd name="T6" fmla="*/ 0 w 11"/>
              <a:gd name="T7" fmla="*/ 10 h 20"/>
              <a:gd name="T8" fmla="*/ 0 w 11"/>
              <a:gd name="T9" fmla="*/ 20 h 20"/>
              <a:gd name="T10" fmla="*/ 11 w 11"/>
              <a:gd name="T11" fmla="*/ 20 h 20"/>
              <a:gd name="T12" fmla="*/ 11 w 11"/>
              <a:gd name="T13" fmla="*/ 10 h 20"/>
            </a:gdLst>
            <a:ahLst/>
            <a:cxnLst>
              <a:cxn ang="0">
                <a:pos x="T0" y="T1"/>
              </a:cxn>
              <a:cxn ang="0">
                <a:pos x="T2" y="T3"/>
              </a:cxn>
              <a:cxn ang="0">
                <a:pos x="T4" y="T5"/>
              </a:cxn>
              <a:cxn ang="0">
                <a:pos x="T6" y="T7"/>
              </a:cxn>
              <a:cxn ang="0">
                <a:pos x="T8" y="T9"/>
              </a:cxn>
              <a:cxn ang="0">
                <a:pos x="T10" y="T11"/>
              </a:cxn>
              <a:cxn ang="0">
                <a:pos x="T12" y="T13"/>
              </a:cxn>
            </a:cxnLst>
            <a:rect l="0" t="0" r="r" b="b"/>
            <a:pathLst>
              <a:path w="11" h="20">
                <a:moveTo>
                  <a:pt x="11" y="10"/>
                </a:moveTo>
                <a:lnTo>
                  <a:pt x="11" y="0"/>
                </a:lnTo>
                <a:lnTo>
                  <a:pt x="0" y="0"/>
                </a:lnTo>
                <a:lnTo>
                  <a:pt x="0" y="10"/>
                </a:lnTo>
                <a:lnTo>
                  <a:pt x="0" y="20"/>
                </a:lnTo>
                <a:lnTo>
                  <a:pt x="11" y="20"/>
                </a:lnTo>
                <a:lnTo>
                  <a:pt x="11" y="1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8" name="Rectangle 778"/>
          <p:cNvSpPr>
            <a:spLocks noChangeArrowheads="1"/>
          </p:cNvSpPr>
          <p:nvPr/>
        </p:nvSpPr>
        <p:spPr bwMode="auto">
          <a:xfrm>
            <a:off x="3990024" y="3125787"/>
            <a:ext cx="17463" cy="317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9" name="Freeform 779"/>
          <p:cNvSpPr>
            <a:spLocks/>
          </p:cNvSpPr>
          <p:nvPr/>
        </p:nvSpPr>
        <p:spPr bwMode="auto">
          <a:xfrm>
            <a:off x="3990024" y="3222625"/>
            <a:ext cx="36513" cy="34925"/>
          </a:xfrm>
          <a:custGeom>
            <a:avLst/>
            <a:gdLst>
              <a:gd name="T0" fmla="*/ 11 w 23"/>
              <a:gd name="T1" fmla="*/ 0 h 22"/>
              <a:gd name="T2" fmla="*/ 0 w 23"/>
              <a:gd name="T3" fmla="*/ 0 h 22"/>
              <a:gd name="T4" fmla="*/ 0 w 23"/>
              <a:gd name="T5" fmla="*/ 22 h 22"/>
              <a:gd name="T6" fmla="*/ 23 w 23"/>
              <a:gd name="T7" fmla="*/ 22 h 22"/>
              <a:gd name="T8" fmla="*/ 23 w 23"/>
              <a:gd name="T9" fmla="*/ 10 h 22"/>
              <a:gd name="T10" fmla="*/ 11 w 23"/>
              <a:gd name="T11" fmla="*/ 10 h 22"/>
              <a:gd name="T12" fmla="*/ 11 w 23"/>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3" h="22">
                <a:moveTo>
                  <a:pt x="11" y="0"/>
                </a:moveTo>
                <a:lnTo>
                  <a:pt x="0" y="0"/>
                </a:lnTo>
                <a:lnTo>
                  <a:pt x="0" y="22"/>
                </a:lnTo>
                <a:lnTo>
                  <a:pt x="23" y="22"/>
                </a:lnTo>
                <a:lnTo>
                  <a:pt x="23" y="10"/>
                </a:lnTo>
                <a:lnTo>
                  <a:pt x="11" y="10"/>
                </a:lnTo>
                <a:lnTo>
                  <a:pt x="1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0" name="Rectangle 780"/>
          <p:cNvSpPr>
            <a:spLocks noChangeArrowheads="1"/>
          </p:cNvSpPr>
          <p:nvPr/>
        </p:nvSpPr>
        <p:spPr bwMode="auto">
          <a:xfrm>
            <a:off x="3990024" y="3175000"/>
            <a:ext cx="17463" cy="333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1" name="Rectangle 781"/>
          <p:cNvSpPr>
            <a:spLocks noChangeArrowheads="1"/>
          </p:cNvSpPr>
          <p:nvPr/>
        </p:nvSpPr>
        <p:spPr bwMode="auto">
          <a:xfrm>
            <a:off x="4147186" y="2924175"/>
            <a:ext cx="28575" cy="174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2" name="Freeform 782"/>
          <p:cNvSpPr>
            <a:spLocks/>
          </p:cNvSpPr>
          <p:nvPr/>
        </p:nvSpPr>
        <p:spPr bwMode="auto">
          <a:xfrm>
            <a:off x="4213861" y="3074987"/>
            <a:ext cx="17463" cy="31750"/>
          </a:xfrm>
          <a:custGeom>
            <a:avLst/>
            <a:gdLst>
              <a:gd name="T0" fmla="*/ 0 w 11"/>
              <a:gd name="T1" fmla="*/ 10 h 20"/>
              <a:gd name="T2" fmla="*/ 0 w 11"/>
              <a:gd name="T3" fmla="*/ 20 h 20"/>
              <a:gd name="T4" fmla="*/ 11 w 11"/>
              <a:gd name="T5" fmla="*/ 20 h 20"/>
              <a:gd name="T6" fmla="*/ 11 w 11"/>
              <a:gd name="T7" fmla="*/ 10 h 20"/>
              <a:gd name="T8" fmla="*/ 11 w 11"/>
              <a:gd name="T9" fmla="*/ 0 h 20"/>
              <a:gd name="T10" fmla="*/ 0 w 11"/>
              <a:gd name="T11" fmla="*/ 0 h 20"/>
              <a:gd name="T12" fmla="*/ 0 w 11"/>
              <a:gd name="T13" fmla="*/ 10 h 20"/>
            </a:gdLst>
            <a:ahLst/>
            <a:cxnLst>
              <a:cxn ang="0">
                <a:pos x="T0" y="T1"/>
              </a:cxn>
              <a:cxn ang="0">
                <a:pos x="T2" y="T3"/>
              </a:cxn>
              <a:cxn ang="0">
                <a:pos x="T4" y="T5"/>
              </a:cxn>
              <a:cxn ang="0">
                <a:pos x="T6" y="T7"/>
              </a:cxn>
              <a:cxn ang="0">
                <a:pos x="T8" y="T9"/>
              </a:cxn>
              <a:cxn ang="0">
                <a:pos x="T10" y="T11"/>
              </a:cxn>
              <a:cxn ang="0">
                <a:pos x="T12" y="T13"/>
              </a:cxn>
            </a:cxnLst>
            <a:rect l="0" t="0" r="r" b="b"/>
            <a:pathLst>
              <a:path w="11" h="20">
                <a:moveTo>
                  <a:pt x="0" y="10"/>
                </a:moveTo>
                <a:lnTo>
                  <a:pt x="0" y="20"/>
                </a:lnTo>
                <a:lnTo>
                  <a:pt x="11" y="20"/>
                </a:lnTo>
                <a:lnTo>
                  <a:pt x="11" y="10"/>
                </a:lnTo>
                <a:lnTo>
                  <a:pt x="11" y="0"/>
                </a:lnTo>
                <a:lnTo>
                  <a:pt x="0" y="0"/>
                </a:lnTo>
                <a:lnTo>
                  <a:pt x="0" y="1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3" name="Rectangle 783"/>
          <p:cNvSpPr>
            <a:spLocks noChangeArrowheads="1"/>
          </p:cNvSpPr>
          <p:nvPr/>
        </p:nvSpPr>
        <p:spPr bwMode="auto">
          <a:xfrm>
            <a:off x="4213861" y="3024187"/>
            <a:ext cx="17463" cy="333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4" name="Freeform 784"/>
          <p:cNvSpPr>
            <a:spLocks/>
          </p:cNvSpPr>
          <p:nvPr/>
        </p:nvSpPr>
        <p:spPr bwMode="auto">
          <a:xfrm>
            <a:off x="4196399" y="2924175"/>
            <a:ext cx="34925" cy="33338"/>
          </a:xfrm>
          <a:custGeom>
            <a:avLst/>
            <a:gdLst>
              <a:gd name="T0" fmla="*/ 11 w 22"/>
              <a:gd name="T1" fmla="*/ 21 h 21"/>
              <a:gd name="T2" fmla="*/ 22 w 22"/>
              <a:gd name="T3" fmla="*/ 21 h 21"/>
              <a:gd name="T4" fmla="*/ 22 w 22"/>
              <a:gd name="T5" fmla="*/ 0 h 21"/>
              <a:gd name="T6" fmla="*/ 0 w 22"/>
              <a:gd name="T7" fmla="*/ 0 h 21"/>
              <a:gd name="T8" fmla="*/ 0 w 22"/>
              <a:gd name="T9" fmla="*/ 11 h 21"/>
              <a:gd name="T10" fmla="*/ 11 w 22"/>
              <a:gd name="T11" fmla="*/ 11 h 21"/>
              <a:gd name="T12" fmla="*/ 11 w 2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11" y="21"/>
                </a:moveTo>
                <a:lnTo>
                  <a:pt x="22" y="21"/>
                </a:lnTo>
                <a:lnTo>
                  <a:pt x="22" y="0"/>
                </a:lnTo>
                <a:lnTo>
                  <a:pt x="0" y="0"/>
                </a:lnTo>
                <a:lnTo>
                  <a:pt x="0" y="11"/>
                </a:lnTo>
                <a:lnTo>
                  <a:pt x="11" y="11"/>
                </a:lnTo>
                <a:lnTo>
                  <a:pt x="11" y="2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5" name="Rectangle 785"/>
          <p:cNvSpPr>
            <a:spLocks noChangeArrowheads="1"/>
          </p:cNvSpPr>
          <p:nvPr/>
        </p:nvSpPr>
        <p:spPr bwMode="auto">
          <a:xfrm>
            <a:off x="4213861" y="2974975"/>
            <a:ext cx="17463" cy="301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6" name="Freeform 786"/>
          <p:cNvSpPr>
            <a:spLocks/>
          </p:cNvSpPr>
          <p:nvPr/>
        </p:nvSpPr>
        <p:spPr bwMode="auto">
          <a:xfrm>
            <a:off x="4096386" y="2924175"/>
            <a:ext cx="28575" cy="17463"/>
          </a:xfrm>
          <a:custGeom>
            <a:avLst/>
            <a:gdLst>
              <a:gd name="T0" fmla="*/ 1 w 18"/>
              <a:gd name="T1" fmla="*/ 0 h 11"/>
              <a:gd name="T2" fmla="*/ 0 w 18"/>
              <a:gd name="T3" fmla="*/ 0 h 11"/>
              <a:gd name="T4" fmla="*/ 0 w 18"/>
              <a:gd name="T5" fmla="*/ 11 h 11"/>
              <a:gd name="T6" fmla="*/ 1 w 18"/>
              <a:gd name="T7" fmla="*/ 11 h 11"/>
              <a:gd name="T8" fmla="*/ 17 w 18"/>
              <a:gd name="T9" fmla="*/ 11 h 11"/>
              <a:gd name="T10" fmla="*/ 18 w 18"/>
              <a:gd name="T11" fmla="*/ 11 h 11"/>
              <a:gd name="T12" fmla="*/ 18 w 18"/>
              <a:gd name="T13" fmla="*/ 0 h 11"/>
              <a:gd name="T14" fmla="*/ 17 w 18"/>
              <a:gd name="T15" fmla="*/ 0 h 11"/>
              <a:gd name="T16" fmla="*/ 1 w 18"/>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1">
                <a:moveTo>
                  <a:pt x="1" y="0"/>
                </a:moveTo>
                <a:lnTo>
                  <a:pt x="0" y="0"/>
                </a:lnTo>
                <a:lnTo>
                  <a:pt x="0" y="11"/>
                </a:lnTo>
                <a:lnTo>
                  <a:pt x="1" y="11"/>
                </a:lnTo>
                <a:lnTo>
                  <a:pt x="17" y="11"/>
                </a:lnTo>
                <a:lnTo>
                  <a:pt x="18" y="11"/>
                </a:lnTo>
                <a:lnTo>
                  <a:pt x="18" y="0"/>
                </a:lnTo>
                <a:lnTo>
                  <a:pt x="17" y="0"/>
                </a:lnTo>
                <a:lnTo>
                  <a:pt x="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7" name="Rectangle 787"/>
          <p:cNvSpPr>
            <a:spLocks noChangeArrowheads="1"/>
          </p:cNvSpPr>
          <p:nvPr/>
        </p:nvSpPr>
        <p:spPr bwMode="auto">
          <a:xfrm>
            <a:off x="3990024" y="3024187"/>
            <a:ext cx="17463" cy="333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8" name="Freeform 788"/>
          <p:cNvSpPr>
            <a:spLocks/>
          </p:cNvSpPr>
          <p:nvPr/>
        </p:nvSpPr>
        <p:spPr bwMode="auto">
          <a:xfrm>
            <a:off x="3990024" y="2924175"/>
            <a:ext cx="84138" cy="80963"/>
          </a:xfrm>
          <a:custGeom>
            <a:avLst/>
            <a:gdLst>
              <a:gd name="T0" fmla="*/ 53 w 53"/>
              <a:gd name="T1" fmla="*/ 0 h 51"/>
              <a:gd name="T2" fmla="*/ 0 w 53"/>
              <a:gd name="T3" fmla="*/ 51 h 51"/>
              <a:gd name="T4" fmla="*/ 53 w 53"/>
              <a:gd name="T5" fmla="*/ 51 h 51"/>
              <a:gd name="T6" fmla="*/ 53 w 53"/>
              <a:gd name="T7" fmla="*/ 0 h 51"/>
            </a:gdLst>
            <a:ahLst/>
            <a:cxnLst>
              <a:cxn ang="0">
                <a:pos x="T0" y="T1"/>
              </a:cxn>
              <a:cxn ang="0">
                <a:pos x="T2" y="T3"/>
              </a:cxn>
              <a:cxn ang="0">
                <a:pos x="T4" y="T5"/>
              </a:cxn>
              <a:cxn ang="0">
                <a:pos x="T6" y="T7"/>
              </a:cxn>
            </a:cxnLst>
            <a:rect l="0" t="0" r="r" b="b"/>
            <a:pathLst>
              <a:path w="53" h="51">
                <a:moveTo>
                  <a:pt x="53" y="0"/>
                </a:moveTo>
                <a:lnTo>
                  <a:pt x="0" y="51"/>
                </a:lnTo>
                <a:lnTo>
                  <a:pt x="53" y="51"/>
                </a:lnTo>
                <a:lnTo>
                  <a:pt x="53"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2" name="Freeform 792"/>
          <p:cNvSpPr>
            <a:spLocks noEditPoints="1"/>
          </p:cNvSpPr>
          <p:nvPr/>
        </p:nvSpPr>
        <p:spPr bwMode="auto">
          <a:xfrm>
            <a:off x="8052436" y="1027112"/>
            <a:ext cx="138113" cy="114300"/>
          </a:xfrm>
          <a:custGeom>
            <a:avLst/>
            <a:gdLst>
              <a:gd name="T0" fmla="*/ 92 w 118"/>
              <a:gd name="T1" fmla="*/ 0 h 99"/>
              <a:gd name="T2" fmla="*/ 26 w 118"/>
              <a:gd name="T3" fmla="*/ 0 h 99"/>
              <a:gd name="T4" fmla="*/ 0 w 118"/>
              <a:gd name="T5" fmla="*/ 26 h 99"/>
              <a:gd name="T6" fmla="*/ 0 w 118"/>
              <a:gd name="T7" fmla="*/ 72 h 99"/>
              <a:gd name="T8" fmla="*/ 26 w 118"/>
              <a:gd name="T9" fmla="*/ 99 h 99"/>
              <a:gd name="T10" fmla="*/ 92 w 118"/>
              <a:gd name="T11" fmla="*/ 99 h 99"/>
              <a:gd name="T12" fmla="*/ 118 w 118"/>
              <a:gd name="T13" fmla="*/ 72 h 99"/>
              <a:gd name="T14" fmla="*/ 118 w 118"/>
              <a:gd name="T15" fmla="*/ 26 h 99"/>
              <a:gd name="T16" fmla="*/ 92 w 118"/>
              <a:gd name="T17" fmla="*/ 0 h 99"/>
              <a:gd name="T18" fmla="*/ 89 w 118"/>
              <a:gd name="T19" fmla="*/ 75 h 99"/>
              <a:gd name="T20" fmla="*/ 30 w 118"/>
              <a:gd name="T21" fmla="*/ 75 h 99"/>
              <a:gd name="T22" fmla="*/ 23 w 118"/>
              <a:gd name="T23" fmla="*/ 69 h 99"/>
              <a:gd name="T24" fmla="*/ 23 w 118"/>
              <a:gd name="T25" fmla="*/ 29 h 99"/>
              <a:gd name="T26" fmla="*/ 30 w 118"/>
              <a:gd name="T27" fmla="*/ 23 h 99"/>
              <a:gd name="T28" fmla="*/ 89 w 118"/>
              <a:gd name="T29" fmla="*/ 23 h 99"/>
              <a:gd name="T30" fmla="*/ 95 w 118"/>
              <a:gd name="T31" fmla="*/ 29 h 99"/>
              <a:gd name="T32" fmla="*/ 95 w 118"/>
              <a:gd name="T33" fmla="*/ 69 h 99"/>
              <a:gd name="T34" fmla="*/ 89 w 118"/>
              <a:gd name="T35" fmla="*/ 7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8" h="99">
                <a:moveTo>
                  <a:pt x="92" y="0"/>
                </a:moveTo>
                <a:cubicBezTo>
                  <a:pt x="26" y="0"/>
                  <a:pt x="26" y="0"/>
                  <a:pt x="26" y="0"/>
                </a:cubicBezTo>
                <a:cubicBezTo>
                  <a:pt x="12" y="0"/>
                  <a:pt x="0" y="11"/>
                  <a:pt x="0" y="26"/>
                </a:cubicBezTo>
                <a:cubicBezTo>
                  <a:pt x="0" y="72"/>
                  <a:pt x="0" y="72"/>
                  <a:pt x="0" y="72"/>
                </a:cubicBezTo>
                <a:cubicBezTo>
                  <a:pt x="0" y="87"/>
                  <a:pt x="12" y="99"/>
                  <a:pt x="26" y="99"/>
                </a:cubicBezTo>
                <a:cubicBezTo>
                  <a:pt x="92" y="99"/>
                  <a:pt x="92" y="99"/>
                  <a:pt x="92" y="99"/>
                </a:cubicBezTo>
                <a:cubicBezTo>
                  <a:pt x="107" y="99"/>
                  <a:pt x="118" y="87"/>
                  <a:pt x="118" y="72"/>
                </a:cubicBezTo>
                <a:cubicBezTo>
                  <a:pt x="118" y="26"/>
                  <a:pt x="118" y="26"/>
                  <a:pt x="118" y="26"/>
                </a:cubicBezTo>
                <a:cubicBezTo>
                  <a:pt x="118" y="11"/>
                  <a:pt x="107" y="0"/>
                  <a:pt x="92" y="0"/>
                </a:cubicBezTo>
                <a:close/>
                <a:moveTo>
                  <a:pt x="89" y="75"/>
                </a:moveTo>
                <a:cubicBezTo>
                  <a:pt x="30" y="75"/>
                  <a:pt x="30" y="75"/>
                  <a:pt x="30" y="75"/>
                </a:cubicBezTo>
                <a:cubicBezTo>
                  <a:pt x="26" y="75"/>
                  <a:pt x="23" y="72"/>
                  <a:pt x="23" y="69"/>
                </a:cubicBezTo>
                <a:cubicBezTo>
                  <a:pt x="23" y="29"/>
                  <a:pt x="23" y="29"/>
                  <a:pt x="23" y="29"/>
                </a:cubicBezTo>
                <a:cubicBezTo>
                  <a:pt x="23" y="26"/>
                  <a:pt x="26" y="23"/>
                  <a:pt x="30" y="23"/>
                </a:cubicBezTo>
                <a:cubicBezTo>
                  <a:pt x="89" y="23"/>
                  <a:pt x="89" y="23"/>
                  <a:pt x="89" y="23"/>
                </a:cubicBezTo>
                <a:cubicBezTo>
                  <a:pt x="92" y="23"/>
                  <a:pt x="95" y="26"/>
                  <a:pt x="95" y="29"/>
                </a:cubicBezTo>
                <a:cubicBezTo>
                  <a:pt x="95" y="69"/>
                  <a:pt x="95" y="69"/>
                  <a:pt x="95" y="69"/>
                </a:cubicBezTo>
                <a:cubicBezTo>
                  <a:pt x="95" y="72"/>
                  <a:pt x="92" y="75"/>
                  <a:pt x="89" y="7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3" name="Freeform 793"/>
          <p:cNvSpPr>
            <a:spLocks/>
          </p:cNvSpPr>
          <p:nvPr/>
        </p:nvSpPr>
        <p:spPr bwMode="auto">
          <a:xfrm>
            <a:off x="8117524" y="915987"/>
            <a:ext cx="173038" cy="171450"/>
          </a:xfrm>
          <a:custGeom>
            <a:avLst/>
            <a:gdLst>
              <a:gd name="T0" fmla="*/ 129 w 148"/>
              <a:gd name="T1" fmla="*/ 113 h 147"/>
              <a:gd name="T2" fmla="*/ 128 w 148"/>
              <a:gd name="T3" fmla="*/ 113 h 147"/>
              <a:gd name="T4" fmla="*/ 126 w 148"/>
              <a:gd name="T5" fmla="*/ 113 h 147"/>
              <a:gd name="T6" fmla="*/ 126 w 148"/>
              <a:gd name="T7" fmla="*/ 113 h 147"/>
              <a:gd name="T8" fmla="*/ 34 w 148"/>
              <a:gd name="T9" fmla="*/ 21 h 147"/>
              <a:gd name="T10" fmla="*/ 34 w 148"/>
              <a:gd name="T11" fmla="*/ 21 h 147"/>
              <a:gd name="T12" fmla="*/ 34 w 148"/>
              <a:gd name="T13" fmla="*/ 0 h 147"/>
              <a:gd name="T14" fmla="*/ 0 w 148"/>
              <a:gd name="T15" fmla="*/ 35 h 147"/>
              <a:gd name="T16" fmla="*/ 34 w 148"/>
              <a:gd name="T17" fmla="*/ 69 h 147"/>
              <a:gd name="T18" fmla="*/ 34 w 148"/>
              <a:gd name="T19" fmla="*/ 68 h 147"/>
              <a:gd name="T20" fmla="*/ 34 w 148"/>
              <a:gd name="T21" fmla="*/ 46 h 147"/>
              <a:gd name="T22" fmla="*/ 34 w 148"/>
              <a:gd name="T23" fmla="*/ 46 h 147"/>
              <a:gd name="T24" fmla="*/ 101 w 148"/>
              <a:gd name="T25" fmla="*/ 113 h 147"/>
              <a:gd name="T26" fmla="*/ 101 w 148"/>
              <a:gd name="T27" fmla="*/ 113 h 147"/>
              <a:gd name="T28" fmla="*/ 99 w 148"/>
              <a:gd name="T29" fmla="*/ 113 h 147"/>
              <a:gd name="T30" fmla="*/ 99 w 148"/>
              <a:gd name="T31" fmla="*/ 113 h 147"/>
              <a:gd name="T32" fmla="*/ 79 w 148"/>
              <a:gd name="T33" fmla="*/ 113 h 147"/>
              <a:gd name="T34" fmla="*/ 114 w 148"/>
              <a:gd name="T35" fmla="*/ 147 h 147"/>
              <a:gd name="T36" fmla="*/ 148 w 148"/>
              <a:gd name="T37" fmla="*/ 113 h 147"/>
              <a:gd name="T38" fmla="*/ 129 w 148"/>
              <a:gd name="T39" fmla="*/ 11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8" h="147">
                <a:moveTo>
                  <a:pt x="129" y="113"/>
                </a:moveTo>
                <a:cubicBezTo>
                  <a:pt x="128" y="113"/>
                  <a:pt x="128" y="113"/>
                  <a:pt x="128" y="113"/>
                </a:cubicBezTo>
                <a:cubicBezTo>
                  <a:pt x="126" y="113"/>
                  <a:pt x="126" y="113"/>
                  <a:pt x="126" y="113"/>
                </a:cubicBezTo>
                <a:cubicBezTo>
                  <a:pt x="126" y="113"/>
                  <a:pt x="126" y="113"/>
                  <a:pt x="126" y="113"/>
                </a:cubicBezTo>
                <a:cubicBezTo>
                  <a:pt x="126" y="62"/>
                  <a:pt x="85" y="21"/>
                  <a:pt x="34" y="21"/>
                </a:cubicBezTo>
                <a:cubicBezTo>
                  <a:pt x="34" y="21"/>
                  <a:pt x="34" y="21"/>
                  <a:pt x="34" y="21"/>
                </a:cubicBezTo>
                <a:cubicBezTo>
                  <a:pt x="34" y="0"/>
                  <a:pt x="34" y="0"/>
                  <a:pt x="34" y="0"/>
                </a:cubicBezTo>
                <a:cubicBezTo>
                  <a:pt x="0" y="35"/>
                  <a:pt x="0" y="35"/>
                  <a:pt x="0" y="35"/>
                </a:cubicBezTo>
                <a:cubicBezTo>
                  <a:pt x="34" y="69"/>
                  <a:pt x="34" y="69"/>
                  <a:pt x="34" y="69"/>
                </a:cubicBezTo>
                <a:cubicBezTo>
                  <a:pt x="34" y="68"/>
                  <a:pt x="34" y="68"/>
                  <a:pt x="34" y="68"/>
                </a:cubicBezTo>
                <a:cubicBezTo>
                  <a:pt x="34" y="46"/>
                  <a:pt x="34" y="46"/>
                  <a:pt x="34" y="46"/>
                </a:cubicBezTo>
                <a:cubicBezTo>
                  <a:pt x="34" y="46"/>
                  <a:pt x="34" y="46"/>
                  <a:pt x="34" y="46"/>
                </a:cubicBezTo>
                <a:cubicBezTo>
                  <a:pt x="71" y="46"/>
                  <a:pt x="101" y="76"/>
                  <a:pt x="101" y="113"/>
                </a:cubicBezTo>
                <a:cubicBezTo>
                  <a:pt x="101" y="113"/>
                  <a:pt x="101" y="113"/>
                  <a:pt x="101" y="113"/>
                </a:cubicBezTo>
                <a:cubicBezTo>
                  <a:pt x="99" y="113"/>
                  <a:pt x="99" y="113"/>
                  <a:pt x="99" y="113"/>
                </a:cubicBezTo>
                <a:cubicBezTo>
                  <a:pt x="99" y="113"/>
                  <a:pt x="99" y="113"/>
                  <a:pt x="99" y="113"/>
                </a:cubicBezTo>
                <a:cubicBezTo>
                  <a:pt x="79" y="113"/>
                  <a:pt x="79" y="113"/>
                  <a:pt x="79" y="113"/>
                </a:cubicBezTo>
                <a:cubicBezTo>
                  <a:pt x="114" y="147"/>
                  <a:pt x="114" y="147"/>
                  <a:pt x="114" y="147"/>
                </a:cubicBezTo>
                <a:cubicBezTo>
                  <a:pt x="148" y="113"/>
                  <a:pt x="148" y="113"/>
                  <a:pt x="148" y="113"/>
                </a:cubicBezTo>
                <a:lnTo>
                  <a:pt x="129" y="11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4" name="Freeform 794"/>
          <p:cNvSpPr>
            <a:spLocks/>
          </p:cNvSpPr>
          <p:nvPr/>
        </p:nvSpPr>
        <p:spPr bwMode="auto">
          <a:xfrm>
            <a:off x="7954011" y="1079500"/>
            <a:ext cx="173038" cy="171450"/>
          </a:xfrm>
          <a:custGeom>
            <a:avLst/>
            <a:gdLst>
              <a:gd name="T0" fmla="*/ 114 w 149"/>
              <a:gd name="T1" fmla="*/ 79 h 147"/>
              <a:gd name="T2" fmla="*/ 114 w 149"/>
              <a:gd name="T3" fmla="*/ 101 h 147"/>
              <a:gd name="T4" fmla="*/ 114 w 149"/>
              <a:gd name="T5" fmla="*/ 101 h 147"/>
              <a:gd name="T6" fmla="*/ 47 w 149"/>
              <a:gd name="T7" fmla="*/ 34 h 147"/>
              <a:gd name="T8" fmla="*/ 47 w 149"/>
              <a:gd name="T9" fmla="*/ 34 h 147"/>
              <a:gd name="T10" fmla="*/ 49 w 149"/>
              <a:gd name="T11" fmla="*/ 34 h 147"/>
              <a:gd name="T12" fmla="*/ 50 w 149"/>
              <a:gd name="T13" fmla="*/ 34 h 147"/>
              <a:gd name="T14" fmla="*/ 69 w 149"/>
              <a:gd name="T15" fmla="*/ 34 h 147"/>
              <a:gd name="T16" fmla="*/ 35 w 149"/>
              <a:gd name="T17" fmla="*/ 0 h 147"/>
              <a:gd name="T18" fmla="*/ 0 w 149"/>
              <a:gd name="T19" fmla="*/ 34 h 147"/>
              <a:gd name="T20" fmla="*/ 20 w 149"/>
              <a:gd name="T21" fmla="*/ 34 h 147"/>
              <a:gd name="T22" fmla="*/ 20 w 149"/>
              <a:gd name="T23" fmla="*/ 34 h 147"/>
              <a:gd name="T24" fmla="*/ 22 w 149"/>
              <a:gd name="T25" fmla="*/ 34 h 147"/>
              <a:gd name="T26" fmla="*/ 22 w 149"/>
              <a:gd name="T27" fmla="*/ 34 h 147"/>
              <a:gd name="T28" fmla="*/ 114 w 149"/>
              <a:gd name="T29" fmla="*/ 126 h 147"/>
              <a:gd name="T30" fmla="*/ 114 w 149"/>
              <a:gd name="T31" fmla="*/ 126 h 147"/>
              <a:gd name="T32" fmla="*/ 114 w 149"/>
              <a:gd name="T33" fmla="*/ 147 h 147"/>
              <a:gd name="T34" fmla="*/ 149 w 149"/>
              <a:gd name="T35" fmla="*/ 112 h 147"/>
              <a:gd name="T36" fmla="*/ 114 w 149"/>
              <a:gd name="T37" fmla="*/ 78 h 147"/>
              <a:gd name="T38" fmla="*/ 114 w 149"/>
              <a:gd name="T39" fmla="*/ 7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9" h="147">
                <a:moveTo>
                  <a:pt x="114" y="79"/>
                </a:moveTo>
                <a:cubicBezTo>
                  <a:pt x="114" y="101"/>
                  <a:pt x="114" y="101"/>
                  <a:pt x="114" y="101"/>
                </a:cubicBezTo>
                <a:cubicBezTo>
                  <a:pt x="114" y="101"/>
                  <a:pt x="114" y="101"/>
                  <a:pt x="114" y="101"/>
                </a:cubicBezTo>
                <a:cubicBezTo>
                  <a:pt x="77" y="101"/>
                  <a:pt x="47" y="71"/>
                  <a:pt x="47" y="34"/>
                </a:cubicBezTo>
                <a:cubicBezTo>
                  <a:pt x="47" y="34"/>
                  <a:pt x="47" y="34"/>
                  <a:pt x="47" y="34"/>
                </a:cubicBezTo>
                <a:cubicBezTo>
                  <a:pt x="49" y="34"/>
                  <a:pt x="49" y="34"/>
                  <a:pt x="49" y="34"/>
                </a:cubicBezTo>
                <a:cubicBezTo>
                  <a:pt x="50" y="34"/>
                  <a:pt x="50" y="34"/>
                  <a:pt x="50" y="34"/>
                </a:cubicBezTo>
                <a:cubicBezTo>
                  <a:pt x="69" y="34"/>
                  <a:pt x="69" y="34"/>
                  <a:pt x="69" y="34"/>
                </a:cubicBezTo>
                <a:cubicBezTo>
                  <a:pt x="35" y="0"/>
                  <a:pt x="35" y="0"/>
                  <a:pt x="35" y="0"/>
                </a:cubicBezTo>
                <a:cubicBezTo>
                  <a:pt x="0" y="34"/>
                  <a:pt x="0" y="34"/>
                  <a:pt x="0" y="34"/>
                </a:cubicBezTo>
                <a:cubicBezTo>
                  <a:pt x="20" y="34"/>
                  <a:pt x="20" y="34"/>
                  <a:pt x="20" y="34"/>
                </a:cubicBezTo>
                <a:cubicBezTo>
                  <a:pt x="20" y="34"/>
                  <a:pt x="20" y="34"/>
                  <a:pt x="20" y="34"/>
                </a:cubicBezTo>
                <a:cubicBezTo>
                  <a:pt x="22" y="34"/>
                  <a:pt x="22" y="34"/>
                  <a:pt x="22" y="34"/>
                </a:cubicBezTo>
                <a:cubicBezTo>
                  <a:pt x="22" y="34"/>
                  <a:pt x="22" y="34"/>
                  <a:pt x="22" y="34"/>
                </a:cubicBezTo>
                <a:cubicBezTo>
                  <a:pt x="22" y="85"/>
                  <a:pt x="63" y="126"/>
                  <a:pt x="114" y="126"/>
                </a:cubicBezTo>
                <a:cubicBezTo>
                  <a:pt x="114" y="126"/>
                  <a:pt x="114" y="126"/>
                  <a:pt x="114" y="126"/>
                </a:cubicBezTo>
                <a:cubicBezTo>
                  <a:pt x="114" y="147"/>
                  <a:pt x="114" y="147"/>
                  <a:pt x="114" y="147"/>
                </a:cubicBezTo>
                <a:cubicBezTo>
                  <a:pt x="149" y="112"/>
                  <a:pt x="149" y="112"/>
                  <a:pt x="149" y="112"/>
                </a:cubicBezTo>
                <a:cubicBezTo>
                  <a:pt x="114" y="78"/>
                  <a:pt x="114" y="78"/>
                  <a:pt x="114" y="78"/>
                </a:cubicBezTo>
                <a:lnTo>
                  <a:pt x="114" y="7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5" name="Freeform 795"/>
          <p:cNvSpPr>
            <a:spLocks noEditPoints="1"/>
          </p:cNvSpPr>
          <p:nvPr/>
        </p:nvSpPr>
        <p:spPr bwMode="auto">
          <a:xfrm>
            <a:off x="3986849" y="4927600"/>
            <a:ext cx="249238" cy="334963"/>
          </a:xfrm>
          <a:custGeom>
            <a:avLst/>
            <a:gdLst>
              <a:gd name="T0" fmla="*/ 191 w 214"/>
              <a:gd name="T1" fmla="*/ 20 h 289"/>
              <a:gd name="T2" fmla="*/ 178 w 214"/>
              <a:gd name="T3" fmla="*/ 20 h 289"/>
              <a:gd name="T4" fmla="*/ 178 w 214"/>
              <a:gd name="T5" fmla="*/ 11 h 289"/>
              <a:gd name="T6" fmla="*/ 167 w 214"/>
              <a:gd name="T7" fmla="*/ 0 h 289"/>
              <a:gd name="T8" fmla="*/ 155 w 214"/>
              <a:gd name="T9" fmla="*/ 11 h 289"/>
              <a:gd name="T10" fmla="*/ 155 w 214"/>
              <a:gd name="T11" fmla="*/ 20 h 289"/>
              <a:gd name="T12" fmla="*/ 118 w 214"/>
              <a:gd name="T13" fmla="*/ 20 h 289"/>
              <a:gd name="T14" fmla="*/ 118 w 214"/>
              <a:gd name="T15" fmla="*/ 11 h 289"/>
              <a:gd name="T16" fmla="*/ 107 w 214"/>
              <a:gd name="T17" fmla="*/ 0 h 289"/>
              <a:gd name="T18" fmla="*/ 96 w 214"/>
              <a:gd name="T19" fmla="*/ 11 h 289"/>
              <a:gd name="T20" fmla="*/ 96 w 214"/>
              <a:gd name="T21" fmla="*/ 20 h 289"/>
              <a:gd name="T22" fmla="*/ 59 w 214"/>
              <a:gd name="T23" fmla="*/ 20 h 289"/>
              <a:gd name="T24" fmla="*/ 59 w 214"/>
              <a:gd name="T25" fmla="*/ 11 h 289"/>
              <a:gd name="T26" fmla="*/ 48 w 214"/>
              <a:gd name="T27" fmla="*/ 0 h 289"/>
              <a:gd name="T28" fmla="*/ 36 w 214"/>
              <a:gd name="T29" fmla="*/ 11 h 289"/>
              <a:gd name="T30" fmla="*/ 36 w 214"/>
              <a:gd name="T31" fmla="*/ 20 h 289"/>
              <a:gd name="T32" fmla="*/ 24 w 214"/>
              <a:gd name="T33" fmla="*/ 20 h 289"/>
              <a:gd name="T34" fmla="*/ 0 w 214"/>
              <a:gd name="T35" fmla="*/ 43 h 289"/>
              <a:gd name="T36" fmla="*/ 0 w 214"/>
              <a:gd name="T37" fmla="*/ 266 h 289"/>
              <a:gd name="T38" fmla="*/ 24 w 214"/>
              <a:gd name="T39" fmla="*/ 289 h 289"/>
              <a:gd name="T40" fmla="*/ 191 w 214"/>
              <a:gd name="T41" fmla="*/ 289 h 289"/>
              <a:gd name="T42" fmla="*/ 214 w 214"/>
              <a:gd name="T43" fmla="*/ 266 h 289"/>
              <a:gd name="T44" fmla="*/ 214 w 214"/>
              <a:gd name="T45" fmla="*/ 43 h 289"/>
              <a:gd name="T46" fmla="*/ 191 w 214"/>
              <a:gd name="T47" fmla="*/ 20 h 289"/>
              <a:gd name="T48" fmla="*/ 191 w 214"/>
              <a:gd name="T49" fmla="*/ 264 h 289"/>
              <a:gd name="T50" fmla="*/ 23 w 214"/>
              <a:gd name="T51" fmla="*/ 264 h 289"/>
              <a:gd name="T52" fmla="*/ 23 w 214"/>
              <a:gd name="T53" fmla="*/ 45 h 289"/>
              <a:gd name="T54" fmla="*/ 36 w 214"/>
              <a:gd name="T55" fmla="*/ 45 h 289"/>
              <a:gd name="T56" fmla="*/ 36 w 214"/>
              <a:gd name="T57" fmla="*/ 52 h 289"/>
              <a:gd name="T58" fmla="*/ 48 w 214"/>
              <a:gd name="T59" fmla="*/ 63 h 289"/>
              <a:gd name="T60" fmla="*/ 59 w 214"/>
              <a:gd name="T61" fmla="*/ 52 h 289"/>
              <a:gd name="T62" fmla="*/ 59 w 214"/>
              <a:gd name="T63" fmla="*/ 45 h 289"/>
              <a:gd name="T64" fmla="*/ 96 w 214"/>
              <a:gd name="T65" fmla="*/ 45 h 289"/>
              <a:gd name="T66" fmla="*/ 96 w 214"/>
              <a:gd name="T67" fmla="*/ 52 h 289"/>
              <a:gd name="T68" fmla="*/ 107 w 214"/>
              <a:gd name="T69" fmla="*/ 63 h 289"/>
              <a:gd name="T70" fmla="*/ 118 w 214"/>
              <a:gd name="T71" fmla="*/ 52 h 289"/>
              <a:gd name="T72" fmla="*/ 118 w 214"/>
              <a:gd name="T73" fmla="*/ 45 h 289"/>
              <a:gd name="T74" fmla="*/ 155 w 214"/>
              <a:gd name="T75" fmla="*/ 45 h 289"/>
              <a:gd name="T76" fmla="*/ 155 w 214"/>
              <a:gd name="T77" fmla="*/ 52 h 289"/>
              <a:gd name="T78" fmla="*/ 167 w 214"/>
              <a:gd name="T79" fmla="*/ 63 h 289"/>
              <a:gd name="T80" fmla="*/ 178 w 214"/>
              <a:gd name="T81" fmla="*/ 52 h 289"/>
              <a:gd name="T82" fmla="*/ 178 w 214"/>
              <a:gd name="T83" fmla="*/ 45 h 289"/>
              <a:gd name="T84" fmla="*/ 191 w 214"/>
              <a:gd name="T85" fmla="*/ 45 h 289"/>
              <a:gd name="T86" fmla="*/ 191 w 214"/>
              <a:gd name="T87" fmla="*/ 264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4" h="289">
                <a:moveTo>
                  <a:pt x="191" y="20"/>
                </a:moveTo>
                <a:cubicBezTo>
                  <a:pt x="178" y="20"/>
                  <a:pt x="178" y="20"/>
                  <a:pt x="178" y="20"/>
                </a:cubicBezTo>
                <a:cubicBezTo>
                  <a:pt x="178" y="11"/>
                  <a:pt x="178" y="11"/>
                  <a:pt x="178" y="11"/>
                </a:cubicBezTo>
                <a:cubicBezTo>
                  <a:pt x="178" y="5"/>
                  <a:pt x="173" y="0"/>
                  <a:pt x="167" y="0"/>
                </a:cubicBezTo>
                <a:cubicBezTo>
                  <a:pt x="160" y="0"/>
                  <a:pt x="155" y="5"/>
                  <a:pt x="155" y="11"/>
                </a:cubicBezTo>
                <a:cubicBezTo>
                  <a:pt x="155" y="20"/>
                  <a:pt x="155" y="20"/>
                  <a:pt x="155" y="20"/>
                </a:cubicBezTo>
                <a:cubicBezTo>
                  <a:pt x="118" y="20"/>
                  <a:pt x="118" y="20"/>
                  <a:pt x="118" y="20"/>
                </a:cubicBezTo>
                <a:cubicBezTo>
                  <a:pt x="118" y="11"/>
                  <a:pt x="118" y="11"/>
                  <a:pt x="118" y="11"/>
                </a:cubicBezTo>
                <a:cubicBezTo>
                  <a:pt x="118" y="5"/>
                  <a:pt x="113" y="0"/>
                  <a:pt x="107" y="0"/>
                </a:cubicBezTo>
                <a:cubicBezTo>
                  <a:pt x="101" y="0"/>
                  <a:pt x="96" y="5"/>
                  <a:pt x="96" y="11"/>
                </a:cubicBezTo>
                <a:cubicBezTo>
                  <a:pt x="96" y="20"/>
                  <a:pt x="96" y="20"/>
                  <a:pt x="96" y="20"/>
                </a:cubicBezTo>
                <a:cubicBezTo>
                  <a:pt x="59" y="20"/>
                  <a:pt x="59" y="20"/>
                  <a:pt x="59" y="20"/>
                </a:cubicBezTo>
                <a:cubicBezTo>
                  <a:pt x="59" y="11"/>
                  <a:pt x="59" y="11"/>
                  <a:pt x="59" y="11"/>
                </a:cubicBezTo>
                <a:cubicBezTo>
                  <a:pt x="59" y="5"/>
                  <a:pt x="54" y="0"/>
                  <a:pt x="48" y="0"/>
                </a:cubicBezTo>
                <a:cubicBezTo>
                  <a:pt x="41" y="0"/>
                  <a:pt x="36" y="5"/>
                  <a:pt x="36" y="11"/>
                </a:cubicBezTo>
                <a:cubicBezTo>
                  <a:pt x="36" y="20"/>
                  <a:pt x="36" y="20"/>
                  <a:pt x="36" y="20"/>
                </a:cubicBezTo>
                <a:cubicBezTo>
                  <a:pt x="24" y="20"/>
                  <a:pt x="24" y="20"/>
                  <a:pt x="24" y="20"/>
                </a:cubicBezTo>
                <a:cubicBezTo>
                  <a:pt x="11" y="20"/>
                  <a:pt x="0" y="30"/>
                  <a:pt x="0" y="43"/>
                </a:cubicBezTo>
                <a:cubicBezTo>
                  <a:pt x="0" y="266"/>
                  <a:pt x="0" y="266"/>
                  <a:pt x="0" y="266"/>
                </a:cubicBezTo>
                <a:cubicBezTo>
                  <a:pt x="0" y="278"/>
                  <a:pt x="11" y="289"/>
                  <a:pt x="24" y="289"/>
                </a:cubicBezTo>
                <a:cubicBezTo>
                  <a:pt x="191" y="289"/>
                  <a:pt x="191" y="289"/>
                  <a:pt x="191" y="289"/>
                </a:cubicBezTo>
                <a:cubicBezTo>
                  <a:pt x="204" y="289"/>
                  <a:pt x="214" y="278"/>
                  <a:pt x="214" y="266"/>
                </a:cubicBezTo>
                <a:cubicBezTo>
                  <a:pt x="214" y="43"/>
                  <a:pt x="214" y="43"/>
                  <a:pt x="214" y="43"/>
                </a:cubicBezTo>
                <a:cubicBezTo>
                  <a:pt x="214" y="30"/>
                  <a:pt x="204" y="20"/>
                  <a:pt x="191" y="20"/>
                </a:cubicBezTo>
                <a:close/>
                <a:moveTo>
                  <a:pt x="191" y="264"/>
                </a:moveTo>
                <a:cubicBezTo>
                  <a:pt x="23" y="264"/>
                  <a:pt x="23" y="264"/>
                  <a:pt x="23" y="264"/>
                </a:cubicBezTo>
                <a:cubicBezTo>
                  <a:pt x="23" y="45"/>
                  <a:pt x="23" y="45"/>
                  <a:pt x="23" y="45"/>
                </a:cubicBezTo>
                <a:cubicBezTo>
                  <a:pt x="36" y="45"/>
                  <a:pt x="36" y="45"/>
                  <a:pt x="36" y="45"/>
                </a:cubicBezTo>
                <a:cubicBezTo>
                  <a:pt x="36" y="52"/>
                  <a:pt x="36" y="52"/>
                  <a:pt x="36" y="52"/>
                </a:cubicBezTo>
                <a:cubicBezTo>
                  <a:pt x="36" y="58"/>
                  <a:pt x="41" y="63"/>
                  <a:pt x="48" y="63"/>
                </a:cubicBezTo>
                <a:cubicBezTo>
                  <a:pt x="54" y="63"/>
                  <a:pt x="59" y="58"/>
                  <a:pt x="59" y="52"/>
                </a:cubicBezTo>
                <a:cubicBezTo>
                  <a:pt x="59" y="45"/>
                  <a:pt x="59" y="45"/>
                  <a:pt x="59" y="45"/>
                </a:cubicBezTo>
                <a:cubicBezTo>
                  <a:pt x="96" y="45"/>
                  <a:pt x="96" y="45"/>
                  <a:pt x="96" y="45"/>
                </a:cubicBezTo>
                <a:cubicBezTo>
                  <a:pt x="96" y="52"/>
                  <a:pt x="96" y="52"/>
                  <a:pt x="96" y="52"/>
                </a:cubicBezTo>
                <a:cubicBezTo>
                  <a:pt x="96" y="58"/>
                  <a:pt x="101" y="63"/>
                  <a:pt x="107" y="63"/>
                </a:cubicBezTo>
                <a:cubicBezTo>
                  <a:pt x="113" y="63"/>
                  <a:pt x="118" y="58"/>
                  <a:pt x="118" y="52"/>
                </a:cubicBezTo>
                <a:cubicBezTo>
                  <a:pt x="118" y="45"/>
                  <a:pt x="118" y="45"/>
                  <a:pt x="118" y="45"/>
                </a:cubicBezTo>
                <a:cubicBezTo>
                  <a:pt x="155" y="45"/>
                  <a:pt x="155" y="45"/>
                  <a:pt x="155" y="45"/>
                </a:cubicBezTo>
                <a:cubicBezTo>
                  <a:pt x="155" y="52"/>
                  <a:pt x="155" y="52"/>
                  <a:pt x="155" y="52"/>
                </a:cubicBezTo>
                <a:cubicBezTo>
                  <a:pt x="155" y="58"/>
                  <a:pt x="160" y="63"/>
                  <a:pt x="167" y="63"/>
                </a:cubicBezTo>
                <a:cubicBezTo>
                  <a:pt x="173" y="63"/>
                  <a:pt x="178" y="58"/>
                  <a:pt x="178" y="52"/>
                </a:cubicBezTo>
                <a:cubicBezTo>
                  <a:pt x="178" y="45"/>
                  <a:pt x="178" y="45"/>
                  <a:pt x="178" y="45"/>
                </a:cubicBezTo>
                <a:cubicBezTo>
                  <a:pt x="191" y="45"/>
                  <a:pt x="191" y="45"/>
                  <a:pt x="191" y="45"/>
                </a:cubicBezTo>
                <a:lnTo>
                  <a:pt x="191" y="26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6" name="Rectangle 796"/>
          <p:cNvSpPr>
            <a:spLocks noChangeArrowheads="1"/>
          </p:cNvSpPr>
          <p:nvPr/>
        </p:nvSpPr>
        <p:spPr bwMode="auto">
          <a:xfrm>
            <a:off x="4042411" y="5033962"/>
            <a:ext cx="138113" cy="190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7" name="Rectangle 797"/>
          <p:cNvSpPr>
            <a:spLocks noChangeArrowheads="1"/>
          </p:cNvSpPr>
          <p:nvPr/>
        </p:nvSpPr>
        <p:spPr bwMode="auto">
          <a:xfrm>
            <a:off x="4042411" y="5081587"/>
            <a:ext cx="138113" cy="190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8" name="Rectangle 798"/>
          <p:cNvSpPr>
            <a:spLocks noChangeArrowheads="1"/>
          </p:cNvSpPr>
          <p:nvPr/>
        </p:nvSpPr>
        <p:spPr bwMode="auto">
          <a:xfrm>
            <a:off x="4042411" y="5129212"/>
            <a:ext cx="138113" cy="190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9" name="Rectangle 799"/>
          <p:cNvSpPr>
            <a:spLocks noChangeArrowheads="1"/>
          </p:cNvSpPr>
          <p:nvPr/>
        </p:nvSpPr>
        <p:spPr bwMode="auto">
          <a:xfrm>
            <a:off x="4042411" y="5176837"/>
            <a:ext cx="138113" cy="174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1" name="Freeform 801"/>
          <p:cNvSpPr>
            <a:spLocks/>
          </p:cNvSpPr>
          <p:nvPr/>
        </p:nvSpPr>
        <p:spPr bwMode="auto">
          <a:xfrm>
            <a:off x="8630286" y="2254250"/>
            <a:ext cx="317500" cy="333375"/>
          </a:xfrm>
          <a:custGeom>
            <a:avLst/>
            <a:gdLst>
              <a:gd name="T0" fmla="*/ 273 w 273"/>
              <a:gd name="T1" fmla="*/ 93 h 288"/>
              <a:gd name="T2" fmla="*/ 249 w 273"/>
              <a:gd name="T3" fmla="*/ 51 h 288"/>
              <a:gd name="T4" fmla="*/ 170 w 273"/>
              <a:gd name="T5" fmla="*/ 86 h 288"/>
              <a:gd name="T6" fmla="*/ 160 w 273"/>
              <a:gd name="T7" fmla="*/ 0 h 288"/>
              <a:gd name="T8" fmla="*/ 112 w 273"/>
              <a:gd name="T9" fmla="*/ 0 h 288"/>
              <a:gd name="T10" fmla="*/ 103 w 273"/>
              <a:gd name="T11" fmla="*/ 86 h 288"/>
              <a:gd name="T12" fmla="*/ 23 w 273"/>
              <a:gd name="T13" fmla="*/ 51 h 288"/>
              <a:gd name="T14" fmla="*/ 0 w 273"/>
              <a:gd name="T15" fmla="*/ 93 h 288"/>
              <a:gd name="T16" fmla="*/ 69 w 273"/>
              <a:gd name="T17" fmla="*/ 144 h 288"/>
              <a:gd name="T18" fmla="*/ 0 w 273"/>
              <a:gd name="T19" fmla="*/ 195 h 288"/>
              <a:gd name="T20" fmla="*/ 23 w 273"/>
              <a:gd name="T21" fmla="*/ 237 h 288"/>
              <a:gd name="T22" fmla="*/ 103 w 273"/>
              <a:gd name="T23" fmla="*/ 202 h 288"/>
              <a:gd name="T24" fmla="*/ 112 w 273"/>
              <a:gd name="T25" fmla="*/ 288 h 288"/>
              <a:gd name="T26" fmla="*/ 160 w 273"/>
              <a:gd name="T27" fmla="*/ 288 h 288"/>
              <a:gd name="T28" fmla="*/ 170 w 273"/>
              <a:gd name="T29" fmla="*/ 202 h 288"/>
              <a:gd name="T30" fmla="*/ 249 w 273"/>
              <a:gd name="T31" fmla="*/ 237 h 288"/>
              <a:gd name="T32" fmla="*/ 273 w 273"/>
              <a:gd name="T33" fmla="*/ 195 h 288"/>
              <a:gd name="T34" fmla="*/ 203 w 273"/>
              <a:gd name="T35" fmla="*/ 144 h 288"/>
              <a:gd name="T36" fmla="*/ 273 w 273"/>
              <a:gd name="T37" fmla="*/ 9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3" h="288">
                <a:moveTo>
                  <a:pt x="273" y="93"/>
                </a:moveTo>
                <a:cubicBezTo>
                  <a:pt x="249" y="51"/>
                  <a:pt x="249" y="51"/>
                  <a:pt x="249" y="51"/>
                </a:cubicBezTo>
                <a:cubicBezTo>
                  <a:pt x="170" y="86"/>
                  <a:pt x="170" y="86"/>
                  <a:pt x="170" y="86"/>
                </a:cubicBezTo>
                <a:cubicBezTo>
                  <a:pt x="160" y="0"/>
                  <a:pt x="160" y="0"/>
                  <a:pt x="160" y="0"/>
                </a:cubicBezTo>
                <a:cubicBezTo>
                  <a:pt x="112" y="0"/>
                  <a:pt x="112" y="0"/>
                  <a:pt x="112" y="0"/>
                </a:cubicBezTo>
                <a:cubicBezTo>
                  <a:pt x="103" y="86"/>
                  <a:pt x="103" y="86"/>
                  <a:pt x="103" y="86"/>
                </a:cubicBezTo>
                <a:cubicBezTo>
                  <a:pt x="23" y="51"/>
                  <a:pt x="23" y="51"/>
                  <a:pt x="23" y="51"/>
                </a:cubicBezTo>
                <a:cubicBezTo>
                  <a:pt x="0" y="93"/>
                  <a:pt x="0" y="93"/>
                  <a:pt x="0" y="93"/>
                </a:cubicBezTo>
                <a:cubicBezTo>
                  <a:pt x="69" y="144"/>
                  <a:pt x="69" y="144"/>
                  <a:pt x="69" y="144"/>
                </a:cubicBezTo>
                <a:cubicBezTo>
                  <a:pt x="44" y="163"/>
                  <a:pt x="0" y="195"/>
                  <a:pt x="0" y="195"/>
                </a:cubicBezTo>
                <a:cubicBezTo>
                  <a:pt x="23" y="237"/>
                  <a:pt x="23" y="237"/>
                  <a:pt x="23" y="237"/>
                </a:cubicBezTo>
                <a:cubicBezTo>
                  <a:pt x="103" y="202"/>
                  <a:pt x="103" y="202"/>
                  <a:pt x="103" y="202"/>
                </a:cubicBezTo>
                <a:cubicBezTo>
                  <a:pt x="112" y="288"/>
                  <a:pt x="112" y="288"/>
                  <a:pt x="112" y="288"/>
                </a:cubicBezTo>
                <a:cubicBezTo>
                  <a:pt x="160" y="288"/>
                  <a:pt x="160" y="288"/>
                  <a:pt x="160" y="288"/>
                </a:cubicBezTo>
                <a:cubicBezTo>
                  <a:pt x="160" y="288"/>
                  <a:pt x="166" y="234"/>
                  <a:pt x="170" y="202"/>
                </a:cubicBezTo>
                <a:cubicBezTo>
                  <a:pt x="249" y="237"/>
                  <a:pt x="249" y="237"/>
                  <a:pt x="249" y="237"/>
                </a:cubicBezTo>
                <a:cubicBezTo>
                  <a:pt x="273" y="195"/>
                  <a:pt x="273" y="195"/>
                  <a:pt x="273" y="195"/>
                </a:cubicBezTo>
                <a:cubicBezTo>
                  <a:pt x="273" y="195"/>
                  <a:pt x="229" y="163"/>
                  <a:pt x="203" y="144"/>
                </a:cubicBezTo>
                <a:lnTo>
                  <a:pt x="273" y="9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2" name="Freeform 802"/>
          <p:cNvSpPr>
            <a:spLocks noEditPoints="1"/>
          </p:cNvSpPr>
          <p:nvPr/>
        </p:nvSpPr>
        <p:spPr bwMode="auto">
          <a:xfrm>
            <a:off x="7961949" y="2254250"/>
            <a:ext cx="317500" cy="333375"/>
          </a:xfrm>
          <a:custGeom>
            <a:avLst/>
            <a:gdLst>
              <a:gd name="T0" fmla="*/ 236 w 274"/>
              <a:gd name="T1" fmla="*/ 120 h 288"/>
              <a:gd name="T2" fmla="*/ 274 w 274"/>
              <a:gd name="T3" fmla="*/ 93 h 288"/>
              <a:gd name="T4" fmla="*/ 250 w 274"/>
              <a:gd name="T5" fmla="*/ 51 h 288"/>
              <a:gd name="T6" fmla="*/ 206 w 274"/>
              <a:gd name="T7" fmla="*/ 70 h 288"/>
              <a:gd name="T8" fmla="*/ 166 w 274"/>
              <a:gd name="T9" fmla="*/ 47 h 288"/>
              <a:gd name="T10" fmla="*/ 161 w 274"/>
              <a:gd name="T11" fmla="*/ 0 h 288"/>
              <a:gd name="T12" fmla="*/ 113 w 274"/>
              <a:gd name="T13" fmla="*/ 0 h 288"/>
              <a:gd name="T14" fmla="*/ 108 w 274"/>
              <a:gd name="T15" fmla="*/ 47 h 288"/>
              <a:gd name="T16" fmla="*/ 67 w 274"/>
              <a:gd name="T17" fmla="*/ 70 h 288"/>
              <a:gd name="T18" fmla="*/ 24 w 274"/>
              <a:gd name="T19" fmla="*/ 51 h 288"/>
              <a:gd name="T20" fmla="*/ 0 w 274"/>
              <a:gd name="T21" fmla="*/ 93 h 288"/>
              <a:gd name="T22" fmla="*/ 38 w 274"/>
              <a:gd name="T23" fmla="*/ 120 h 288"/>
              <a:gd name="T24" fmla="*/ 38 w 274"/>
              <a:gd name="T25" fmla="*/ 168 h 288"/>
              <a:gd name="T26" fmla="*/ 0 w 274"/>
              <a:gd name="T27" fmla="*/ 195 h 288"/>
              <a:gd name="T28" fmla="*/ 24 w 274"/>
              <a:gd name="T29" fmla="*/ 237 h 288"/>
              <a:gd name="T30" fmla="*/ 68 w 274"/>
              <a:gd name="T31" fmla="*/ 218 h 288"/>
              <a:gd name="T32" fmla="*/ 108 w 274"/>
              <a:gd name="T33" fmla="*/ 241 h 288"/>
              <a:gd name="T34" fmla="*/ 113 w 274"/>
              <a:gd name="T35" fmla="*/ 288 h 288"/>
              <a:gd name="T36" fmla="*/ 161 w 274"/>
              <a:gd name="T37" fmla="*/ 288 h 288"/>
              <a:gd name="T38" fmla="*/ 166 w 274"/>
              <a:gd name="T39" fmla="*/ 241 h 288"/>
              <a:gd name="T40" fmla="*/ 206 w 274"/>
              <a:gd name="T41" fmla="*/ 218 h 288"/>
              <a:gd name="T42" fmla="*/ 250 w 274"/>
              <a:gd name="T43" fmla="*/ 237 h 288"/>
              <a:gd name="T44" fmla="*/ 274 w 274"/>
              <a:gd name="T45" fmla="*/ 195 h 288"/>
              <a:gd name="T46" fmla="*/ 236 w 274"/>
              <a:gd name="T47" fmla="*/ 168 h 288"/>
              <a:gd name="T48" fmla="*/ 236 w 274"/>
              <a:gd name="T49" fmla="*/ 120 h 288"/>
              <a:gd name="T50" fmla="*/ 158 w 274"/>
              <a:gd name="T51" fmla="*/ 180 h 288"/>
              <a:gd name="T52" fmla="*/ 116 w 274"/>
              <a:gd name="T53" fmla="*/ 180 h 288"/>
              <a:gd name="T54" fmla="*/ 96 w 274"/>
              <a:gd name="T55" fmla="*/ 144 h 288"/>
              <a:gd name="T56" fmla="*/ 116 w 274"/>
              <a:gd name="T57" fmla="*/ 108 h 288"/>
              <a:gd name="T58" fmla="*/ 158 w 274"/>
              <a:gd name="T59" fmla="*/ 108 h 288"/>
              <a:gd name="T60" fmla="*/ 179 w 274"/>
              <a:gd name="T61" fmla="*/ 144 h 288"/>
              <a:gd name="T62" fmla="*/ 158 w 274"/>
              <a:gd name="T63" fmla="*/ 18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4" h="288">
                <a:moveTo>
                  <a:pt x="236" y="120"/>
                </a:moveTo>
                <a:cubicBezTo>
                  <a:pt x="274" y="93"/>
                  <a:pt x="274" y="93"/>
                  <a:pt x="274" y="93"/>
                </a:cubicBezTo>
                <a:cubicBezTo>
                  <a:pt x="250" y="51"/>
                  <a:pt x="250" y="51"/>
                  <a:pt x="250" y="51"/>
                </a:cubicBezTo>
                <a:cubicBezTo>
                  <a:pt x="206" y="70"/>
                  <a:pt x="206" y="70"/>
                  <a:pt x="206" y="70"/>
                </a:cubicBezTo>
                <a:cubicBezTo>
                  <a:pt x="166" y="47"/>
                  <a:pt x="166" y="47"/>
                  <a:pt x="166" y="47"/>
                </a:cubicBezTo>
                <a:cubicBezTo>
                  <a:pt x="161" y="0"/>
                  <a:pt x="161" y="0"/>
                  <a:pt x="161" y="0"/>
                </a:cubicBezTo>
                <a:cubicBezTo>
                  <a:pt x="113" y="0"/>
                  <a:pt x="113" y="0"/>
                  <a:pt x="113" y="0"/>
                </a:cubicBezTo>
                <a:cubicBezTo>
                  <a:pt x="108" y="47"/>
                  <a:pt x="108" y="47"/>
                  <a:pt x="108" y="47"/>
                </a:cubicBezTo>
                <a:cubicBezTo>
                  <a:pt x="67" y="70"/>
                  <a:pt x="67" y="70"/>
                  <a:pt x="67" y="70"/>
                </a:cubicBezTo>
                <a:cubicBezTo>
                  <a:pt x="24" y="51"/>
                  <a:pt x="24" y="51"/>
                  <a:pt x="24" y="51"/>
                </a:cubicBezTo>
                <a:cubicBezTo>
                  <a:pt x="0" y="93"/>
                  <a:pt x="0" y="93"/>
                  <a:pt x="0" y="93"/>
                </a:cubicBezTo>
                <a:cubicBezTo>
                  <a:pt x="38" y="120"/>
                  <a:pt x="38" y="120"/>
                  <a:pt x="38" y="120"/>
                </a:cubicBezTo>
                <a:cubicBezTo>
                  <a:pt x="38" y="168"/>
                  <a:pt x="38" y="168"/>
                  <a:pt x="38" y="168"/>
                </a:cubicBezTo>
                <a:cubicBezTo>
                  <a:pt x="18" y="182"/>
                  <a:pt x="0" y="195"/>
                  <a:pt x="0" y="195"/>
                </a:cubicBezTo>
                <a:cubicBezTo>
                  <a:pt x="24" y="237"/>
                  <a:pt x="24" y="237"/>
                  <a:pt x="24" y="237"/>
                </a:cubicBezTo>
                <a:cubicBezTo>
                  <a:pt x="68" y="218"/>
                  <a:pt x="68" y="218"/>
                  <a:pt x="68" y="218"/>
                </a:cubicBezTo>
                <a:cubicBezTo>
                  <a:pt x="108" y="241"/>
                  <a:pt x="108" y="241"/>
                  <a:pt x="108" y="241"/>
                </a:cubicBezTo>
                <a:cubicBezTo>
                  <a:pt x="113" y="288"/>
                  <a:pt x="113" y="288"/>
                  <a:pt x="113" y="288"/>
                </a:cubicBezTo>
                <a:cubicBezTo>
                  <a:pt x="161" y="288"/>
                  <a:pt x="161" y="288"/>
                  <a:pt x="161" y="288"/>
                </a:cubicBezTo>
                <a:cubicBezTo>
                  <a:pt x="161" y="288"/>
                  <a:pt x="163" y="266"/>
                  <a:pt x="166" y="241"/>
                </a:cubicBezTo>
                <a:cubicBezTo>
                  <a:pt x="206" y="218"/>
                  <a:pt x="206" y="218"/>
                  <a:pt x="206" y="218"/>
                </a:cubicBezTo>
                <a:cubicBezTo>
                  <a:pt x="250" y="237"/>
                  <a:pt x="250" y="237"/>
                  <a:pt x="250" y="237"/>
                </a:cubicBezTo>
                <a:cubicBezTo>
                  <a:pt x="274" y="195"/>
                  <a:pt x="274" y="195"/>
                  <a:pt x="274" y="195"/>
                </a:cubicBezTo>
                <a:cubicBezTo>
                  <a:pt x="274" y="195"/>
                  <a:pt x="256" y="182"/>
                  <a:pt x="236" y="168"/>
                </a:cubicBezTo>
                <a:lnTo>
                  <a:pt x="236" y="120"/>
                </a:lnTo>
                <a:close/>
                <a:moveTo>
                  <a:pt x="158" y="180"/>
                </a:moveTo>
                <a:cubicBezTo>
                  <a:pt x="116" y="180"/>
                  <a:pt x="116" y="180"/>
                  <a:pt x="116" y="180"/>
                </a:cubicBezTo>
                <a:cubicBezTo>
                  <a:pt x="96" y="144"/>
                  <a:pt x="96" y="144"/>
                  <a:pt x="96" y="144"/>
                </a:cubicBezTo>
                <a:cubicBezTo>
                  <a:pt x="116" y="108"/>
                  <a:pt x="116" y="108"/>
                  <a:pt x="116" y="108"/>
                </a:cubicBezTo>
                <a:cubicBezTo>
                  <a:pt x="158" y="108"/>
                  <a:pt x="158" y="108"/>
                  <a:pt x="158" y="108"/>
                </a:cubicBezTo>
                <a:cubicBezTo>
                  <a:pt x="179" y="144"/>
                  <a:pt x="179" y="144"/>
                  <a:pt x="179" y="144"/>
                </a:cubicBezTo>
                <a:lnTo>
                  <a:pt x="158" y="18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6" name="Freeform 816"/>
          <p:cNvSpPr>
            <a:spLocks/>
          </p:cNvSpPr>
          <p:nvPr/>
        </p:nvSpPr>
        <p:spPr bwMode="auto">
          <a:xfrm>
            <a:off x="3328036" y="5807075"/>
            <a:ext cx="106363" cy="120650"/>
          </a:xfrm>
          <a:custGeom>
            <a:avLst/>
            <a:gdLst>
              <a:gd name="T0" fmla="*/ 0 w 92"/>
              <a:gd name="T1" fmla="*/ 0 h 104"/>
              <a:gd name="T2" fmla="*/ 18 w 92"/>
              <a:gd name="T3" fmla="*/ 24 h 104"/>
              <a:gd name="T4" fmla="*/ 18 w 92"/>
              <a:gd name="T5" fmla="*/ 89 h 104"/>
              <a:gd name="T6" fmla="*/ 33 w 92"/>
              <a:gd name="T7" fmla="*/ 104 h 104"/>
              <a:gd name="T8" fmla="*/ 76 w 92"/>
              <a:gd name="T9" fmla="*/ 104 h 104"/>
              <a:gd name="T10" fmla="*/ 92 w 92"/>
              <a:gd name="T11" fmla="*/ 89 h 104"/>
              <a:gd name="T12" fmla="*/ 74 w 92"/>
              <a:gd name="T13" fmla="*/ 24 h 104"/>
              <a:gd name="T14" fmla="*/ 84 w 92"/>
              <a:gd name="T15" fmla="*/ 9 h 104"/>
              <a:gd name="T16" fmla="*/ 22 w 92"/>
              <a:gd name="T17" fmla="*/ 2 h 104"/>
              <a:gd name="T18" fmla="*/ 0 w 92"/>
              <a:gd name="T1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04">
                <a:moveTo>
                  <a:pt x="0" y="0"/>
                </a:moveTo>
                <a:cubicBezTo>
                  <a:pt x="18" y="24"/>
                  <a:pt x="18" y="24"/>
                  <a:pt x="18" y="24"/>
                </a:cubicBezTo>
                <a:cubicBezTo>
                  <a:pt x="18" y="89"/>
                  <a:pt x="18" y="89"/>
                  <a:pt x="18" y="89"/>
                </a:cubicBezTo>
                <a:cubicBezTo>
                  <a:pt x="18" y="97"/>
                  <a:pt x="25" y="104"/>
                  <a:pt x="33" y="104"/>
                </a:cubicBezTo>
                <a:cubicBezTo>
                  <a:pt x="76" y="104"/>
                  <a:pt x="76" y="104"/>
                  <a:pt x="76" y="104"/>
                </a:cubicBezTo>
                <a:cubicBezTo>
                  <a:pt x="85" y="104"/>
                  <a:pt x="92" y="97"/>
                  <a:pt x="92" y="89"/>
                </a:cubicBezTo>
                <a:cubicBezTo>
                  <a:pt x="74" y="24"/>
                  <a:pt x="74" y="24"/>
                  <a:pt x="74" y="24"/>
                </a:cubicBezTo>
                <a:cubicBezTo>
                  <a:pt x="84" y="9"/>
                  <a:pt x="84" y="9"/>
                  <a:pt x="84" y="9"/>
                </a:cubicBezTo>
                <a:cubicBezTo>
                  <a:pt x="62" y="5"/>
                  <a:pt x="40" y="2"/>
                  <a:pt x="22" y="2"/>
                </a:cubicBezTo>
                <a:cubicBezTo>
                  <a:pt x="14" y="2"/>
                  <a:pt x="7" y="1"/>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7" name="Freeform 817"/>
          <p:cNvSpPr>
            <a:spLocks/>
          </p:cNvSpPr>
          <p:nvPr/>
        </p:nvSpPr>
        <p:spPr bwMode="auto">
          <a:xfrm>
            <a:off x="3382011" y="5594350"/>
            <a:ext cx="228600" cy="254000"/>
          </a:xfrm>
          <a:custGeom>
            <a:avLst/>
            <a:gdLst>
              <a:gd name="T0" fmla="*/ 0 w 198"/>
              <a:gd name="T1" fmla="*/ 160 h 219"/>
              <a:gd name="T2" fmla="*/ 198 w 198"/>
              <a:gd name="T3" fmla="*/ 219 h 219"/>
              <a:gd name="T4" fmla="*/ 198 w 198"/>
              <a:gd name="T5" fmla="*/ 0 h 219"/>
              <a:gd name="T6" fmla="*/ 0 w 198"/>
              <a:gd name="T7" fmla="*/ 59 h 219"/>
              <a:gd name="T8" fmla="*/ 0 w 198"/>
              <a:gd name="T9" fmla="*/ 160 h 219"/>
            </a:gdLst>
            <a:ahLst/>
            <a:cxnLst>
              <a:cxn ang="0">
                <a:pos x="T0" y="T1"/>
              </a:cxn>
              <a:cxn ang="0">
                <a:pos x="T2" y="T3"/>
              </a:cxn>
              <a:cxn ang="0">
                <a:pos x="T4" y="T5"/>
              </a:cxn>
              <a:cxn ang="0">
                <a:pos x="T6" y="T7"/>
              </a:cxn>
              <a:cxn ang="0">
                <a:pos x="T8" y="T9"/>
              </a:cxn>
            </a:cxnLst>
            <a:rect l="0" t="0" r="r" b="b"/>
            <a:pathLst>
              <a:path w="198" h="219">
                <a:moveTo>
                  <a:pt x="0" y="160"/>
                </a:moveTo>
                <a:cubicBezTo>
                  <a:pt x="78" y="168"/>
                  <a:pt x="185" y="207"/>
                  <a:pt x="198" y="219"/>
                </a:cubicBezTo>
                <a:cubicBezTo>
                  <a:pt x="198" y="0"/>
                  <a:pt x="198" y="0"/>
                  <a:pt x="198" y="0"/>
                </a:cubicBezTo>
                <a:cubicBezTo>
                  <a:pt x="182" y="14"/>
                  <a:pt x="77" y="52"/>
                  <a:pt x="0" y="59"/>
                </a:cubicBezTo>
                <a:lnTo>
                  <a:pt x="0" y="16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8" name="Freeform 818"/>
          <p:cNvSpPr>
            <a:spLocks/>
          </p:cNvSpPr>
          <p:nvPr/>
        </p:nvSpPr>
        <p:spPr bwMode="auto">
          <a:xfrm>
            <a:off x="3277236" y="5664200"/>
            <a:ext cx="66675" cy="114300"/>
          </a:xfrm>
          <a:custGeom>
            <a:avLst/>
            <a:gdLst>
              <a:gd name="T0" fmla="*/ 57 w 57"/>
              <a:gd name="T1" fmla="*/ 98 h 98"/>
              <a:gd name="T2" fmla="*/ 57 w 57"/>
              <a:gd name="T3" fmla="*/ 0 h 98"/>
              <a:gd name="T4" fmla="*/ 0 w 57"/>
              <a:gd name="T5" fmla="*/ 49 h 98"/>
              <a:gd name="T6" fmla="*/ 57 w 57"/>
              <a:gd name="T7" fmla="*/ 98 h 98"/>
            </a:gdLst>
            <a:ahLst/>
            <a:cxnLst>
              <a:cxn ang="0">
                <a:pos x="T0" y="T1"/>
              </a:cxn>
              <a:cxn ang="0">
                <a:pos x="T2" y="T3"/>
              </a:cxn>
              <a:cxn ang="0">
                <a:pos x="T4" y="T5"/>
              </a:cxn>
              <a:cxn ang="0">
                <a:pos x="T6" y="T7"/>
              </a:cxn>
            </a:cxnLst>
            <a:rect l="0" t="0" r="r" b="b"/>
            <a:pathLst>
              <a:path w="57" h="98">
                <a:moveTo>
                  <a:pt x="57" y="98"/>
                </a:moveTo>
                <a:cubicBezTo>
                  <a:pt x="57" y="0"/>
                  <a:pt x="57" y="0"/>
                  <a:pt x="57" y="0"/>
                </a:cubicBezTo>
                <a:cubicBezTo>
                  <a:pt x="11" y="3"/>
                  <a:pt x="0" y="31"/>
                  <a:pt x="0" y="49"/>
                </a:cubicBezTo>
                <a:cubicBezTo>
                  <a:pt x="0" y="68"/>
                  <a:pt x="10" y="94"/>
                  <a:pt x="57" y="9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2" name="Freeform 822"/>
          <p:cNvSpPr>
            <a:spLocks/>
          </p:cNvSpPr>
          <p:nvPr/>
        </p:nvSpPr>
        <p:spPr bwMode="auto">
          <a:xfrm>
            <a:off x="7285674" y="5616575"/>
            <a:ext cx="287338" cy="212725"/>
          </a:xfrm>
          <a:custGeom>
            <a:avLst/>
            <a:gdLst>
              <a:gd name="T0" fmla="*/ 38 w 248"/>
              <a:gd name="T1" fmla="*/ 134 h 184"/>
              <a:gd name="T2" fmla="*/ 39 w 248"/>
              <a:gd name="T3" fmla="*/ 132 h 184"/>
              <a:gd name="T4" fmla="*/ 25 w 248"/>
              <a:gd name="T5" fmla="*/ 93 h 184"/>
              <a:gd name="T6" fmla="*/ 35 w 248"/>
              <a:gd name="T7" fmla="*/ 74 h 184"/>
              <a:gd name="T8" fmla="*/ 183 w 248"/>
              <a:gd name="T9" fmla="*/ 24 h 184"/>
              <a:gd name="T10" fmla="*/ 202 w 248"/>
              <a:gd name="T11" fmla="*/ 33 h 184"/>
              <a:gd name="T12" fmla="*/ 223 w 248"/>
              <a:gd name="T13" fmla="*/ 95 h 184"/>
              <a:gd name="T14" fmla="*/ 248 w 248"/>
              <a:gd name="T15" fmla="*/ 95 h 184"/>
              <a:gd name="T16" fmla="*/ 221 w 248"/>
              <a:gd name="T17" fmla="*/ 15 h 184"/>
              <a:gd name="T18" fmla="*/ 198 w 248"/>
              <a:gd name="T19" fmla="*/ 0 h 184"/>
              <a:gd name="T20" fmla="*/ 9 w 248"/>
              <a:gd name="T21" fmla="*/ 65 h 184"/>
              <a:gd name="T22" fmla="*/ 0 w 248"/>
              <a:gd name="T23" fmla="*/ 90 h 184"/>
              <a:gd name="T24" fmla="*/ 32 w 248"/>
              <a:gd name="T25" fmla="*/ 184 h 184"/>
              <a:gd name="T26" fmla="*/ 38 w 248"/>
              <a:gd name="T27" fmla="*/ 183 h 184"/>
              <a:gd name="T28" fmla="*/ 38 w 248"/>
              <a:gd name="T29" fmla="*/ 133 h 184"/>
              <a:gd name="T30" fmla="*/ 38 w 248"/>
              <a:gd name="T31" fmla="*/ 13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8" h="184">
                <a:moveTo>
                  <a:pt x="38" y="134"/>
                </a:moveTo>
                <a:cubicBezTo>
                  <a:pt x="38" y="134"/>
                  <a:pt x="39" y="133"/>
                  <a:pt x="39" y="132"/>
                </a:cubicBezTo>
                <a:cubicBezTo>
                  <a:pt x="25" y="93"/>
                  <a:pt x="25" y="93"/>
                  <a:pt x="25" y="93"/>
                </a:cubicBezTo>
                <a:cubicBezTo>
                  <a:pt x="25" y="93"/>
                  <a:pt x="34" y="86"/>
                  <a:pt x="35" y="74"/>
                </a:cubicBezTo>
                <a:cubicBezTo>
                  <a:pt x="183" y="24"/>
                  <a:pt x="183" y="24"/>
                  <a:pt x="183" y="24"/>
                </a:cubicBezTo>
                <a:cubicBezTo>
                  <a:pt x="190" y="32"/>
                  <a:pt x="202" y="33"/>
                  <a:pt x="202" y="33"/>
                </a:cubicBezTo>
                <a:cubicBezTo>
                  <a:pt x="223" y="95"/>
                  <a:pt x="223" y="95"/>
                  <a:pt x="223" y="95"/>
                </a:cubicBezTo>
                <a:cubicBezTo>
                  <a:pt x="248" y="95"/>
                  <a:pt x="248" y="95"/>
                  <a:pt x="248" y="95"/>
                </a:cubicBezTo>
                <a:cubicBezTo>
                  <a:pt x="221" y="15"/>
                  <a:pt x="221" y="15"/>
                  <a:pt x="221" y="15"/>
                </a:cubicBezTo>
                <a:cubicBezTo>
                  <a:pt x="221" y="15"/>
                  <a:pt x="206" y="20"/>
                  <a:pt x="198" y="0"/>
                </a:cubicBezTo>
                <a:cubicBezTo>
                  <a:pt x="9" y="65"/>
                  <a:pt x="9" y="65"/>
                  <a:pt x="9" y="65"/>
                </a:cubicBezTo>
                <a:cubicBezTo>
                  <a:pt x="15" y="85"/>
                  <a:pt x="0" y="90"/>
                  <a:pt x="0" y="90"/>
                </a:cubicBezTo>
                <a:cubicBezTo>
                  <a:pt x="32" y="184"/>
                  <a:pt x="32" y="184"/>
                  <a:pt x="32" y="184"/>
                </a:cubicBezTo>
                <a:cubicBezTo>
                  <a:pt x="32" y="184"/>
                  <a:pt x="35" y="183"/>
                  <a:pt x="38" y="183"/>
                </a:cubicBezTo>
                <a:cubicBezTo>
                  <a:pt x="38" y="133"/>
                  <a:pt x="38" y="133"/>
                  <a:pt x="38" y="133"/>
                </a:cubicBezTo>
                <a:cubicBezTo>
                  <a:pt x="38" y="134"/>
                  <a:pt x="38" y="134"/>
                  <a:pt x="38" y="13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3" name="Freeform 823"/>
          <p:cNvSpPr>
            <a:spLocks/>
          </p:cNvSpPr>
          <p:nvPr/>
        </p:nvSpPr>
        <p:spPr bwMode="auto">
          <a:xfrm>
            <a:off x="7331711" y="5661025"/>
            <a:ext cx="196850" cy="96838"/>
          </a:xfrm>
          <a:custGeom>
            <a:avLst/>
            <a:gdLst>
              <a:gd name="T0" fmla="*/ 139 w 170"/>
              <a:gd name="T1" fmla="*/ 0 h 84"/>
              <a:gd name="T2" fmla="*/ 7 w 170"/>
              <a:gd name="T3" fmla="*/ 45 h 84"/>
              <a:gd name="T4" fmla="*/ 0 w 170"/>
              <a:gd name="T5" fmla="*/ 59 h 84"/>
              <a:gd name="T6" fmla="*/ 9 w 170"/>
              <a:gd name="T7" fmla="*/ 84 h 84"/>
              <a:gd name="T8" fmla="*/ 14 w 170"/>
              <a:gd name="T9" fmla="*/ 79 h 84"/>
              <a:gd name="T10" fmla="*/ 13 w 170"/>
              <a:gd name="T11" fmla="*/ 79 h 84"/>
              <a:gd name="T12" fmla="*/ 13 w 170"/>
              <a:gd name="T13" fmla="*/ 79 h 84"/>
              <a:gd name="T14" fmla="*/ 13 w 170"/>
              <a:gd name="T15" fmla="*/ 79 h 84"/>
              <a:gd name="T16" fmla="*/ 13 w 170"/>
              <a:gd name="T17" fmla="*/ 79 h 84"/>
              <a:gd name="T18" fmla="*/ 15 w 170"/>
              <a:gd name="T19" fmla="*/ 73 h 84"/>
              <a:gd name="T20" fmla="*/ 31 w 170"/>
              <a:gd name="T21" fmla="*/ 57 h 84"/>
              <a:gd name="T22" fmla="*/ 170 w 170"/>
              <a:gd name="T23" fmla="*/ 57 h 84"/>
              <a:gd name="T24" fmla="*/ 153 w 170"/>
              <a:gd name="T25" fmla="*/ 7 h 84"/>
              <a:gd name="T26" fmla="*/ 139 w 170"/>
              <a:gd name="T27"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 h="84">
                <a:moveTo>
                  <a:pt x="139" y="0"/>
                </a:moveTo>
                <a:cubicBezTo>
                  <a:pt x="7" y="45"/>
                  <a:pt x="7" y="45"/>
                  <a:pt x="7" y="45"/>
                </a:cubicBezTo>
                <a:cubicBezTo>
                  <a:pt x="6" y="51"/>
                  <a:pt x="3" y="56"/>
                  <a:pt x="0" y="59"/>
                </a:cubicBezTo>
                <a:cubicBezTo>
                  <a:pt x="9" y="84"/>
                  <a:pt x="9" y="84"/>
                  <a:pt x="9" y="84"/>
                </a:cubicBezTo>
                <a:cubicBezTo>
                  <a:pt x="11" y="82"/>
                  <a:pt x="12" y="79"/>
                  <a:pt x="14" y="79"/>
                </a:cubicBezTo>
                <a:cubicBezTo>
                  <a:pt x="14" y="79"/>
                  <a:pt x="13" y="79"/>
                  <a:pt x="13" y="79"/>
                </a:cubicBezTo>
                <a:cubicBezTo>
                  <a:pt x="13" y="79"/>
                  <a:pt x="13" y="79"/>
                  <a:pt x="13" y="79"/>
                </a:cubicBezTo>
                <a:cubicBezTo>
                  <a:pt x="13" y="79"/>
                  <a:pt x="13" y="79"/>
                  <a:pt x="13" y="79"/>
                </a:cubicBezTo>
                <a:cubicBezTo>
                  <a:pt x="13" y="79"/>
                  <a:pt x="13" y="79"/>
                  <a:pt x="13" y="79"/>
                </a:cubicBezTo>
                <a:cubicBezTo>
                  <a:pt x="14" y="79"/>
                  <a:pt x="14" y="77"/>
                  <a:pt x="15" y="73"/>
                </a:cubicBezTo>
                <a:cubicBezTo>
                  <a:pt x="15" y="64"/>
                  <a:pt x="22" y="57"/>
                  <a:pt x="31" y="57"/>
                </a:cubicBezTo>
                <a:cubicBezTo>
                  <a:pt x="170" y="57"/>
                  <a:pt x="170" y="57"/>
                  <a:pt x="170" y="57"/>
                </a:cubicBezTo>
                <a:cubicBezTo>
                  <a:pt x="153" y="7"/>
                  <a:pt x="153" y="7"/>
                  <a:pt x="153" y="7"/>
                </a:cubicBezTo>
                <a:cubicBezTo>
                  <a:pt x="149" y="6"/>
                  <a:pt x="144" y="4"/>
                  <a:pt x="139"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4" name="Freeform 824"/>
          <p:cNvSpPr>
            <a:spLocks noEditPoints="1"/>
          </p:cNvSpPr>
          <p:nvPr/>
        </p:nvSpPr>
        <p:spPr bwMode="auto">
          <a:xfrm>
            <a:off x="7347586" y="5746750"/>
            <a:ext cx="271463" cy="163513"/>
          </a:xfrm>
          <a:custGeom>
            <a:avLst/>
            <a:gdLst>
              <a:gd name="T0" fmla="*/ 217 w 234"/>
              <a:gd name="T1" fmla="*/ 0 h 141"/>
              <a:gd name="T2" fmla="*/ 17 w 234"/>
              <a:gd name="T3" fmla="*/ 0 h 141"/>
              <a:gd name="T4" fmla="*/ 0 w 234"/>
              <a:gd name="T5" fmla="*/ 21 h 141"/>
              <a:gd name="T6" fmla="*/ 0 w 234"/>
              <a:gd name="T7" fmla="*/ 119 h 141"/>
              <a:gd name="T8" fmla="*/ 17 w 234"/>
              <a:gd name="T9" fmla="*/ 141 h 141"/>
              <a:gd name="T10" fmla="*/ 217 w 234"/>
              <a:gd name="T11" fmla="*/ 141 h 141"/>
              <a:gd name="T12" fmla="*/ 234 w 234"/>
              <a:gd name="T13" fmla="*/ 119 h 141"/>
              <a:gd name="T14" fmla="*/ 234 w 234"/>
              <a:gd name="T15" fmla="*/ 21 h 141"/>
              <a:gd name="T16" fmla="*/ 217 w 234"/>
              <a:gd name="T17" fmla="*/ 0 h 141"/>
              <a:gd name="T18" fmla="*/ 210 w 234"/>
              <a:gd name="T19" fmla="*/ 109 h 141"/>
              <a:gd name="T20" fmla="*/ 195 w 234"/>
              <a:gd name="T21" fmla="*/ 124 h 141"/>
              <a:gd name="T22" fmla="*/ 38 w 234"/>
              <a:gd name="T23" fmla="*/ 124 h 141"/>
              <a:gd name="T24" fmla="*/ 24 w 234"/>
              <a:gd name="T25" fmla="*/ 109 h 141"/>
              <a:gd name="T26" fmla="*/ 24 w 234"/>
              <a:gd name="T27" fmla="*/ 31 h 141"/>
              <a:gd name="T28" fmla="*/ 38 w 234"/>
              <a:gd name="T29" fmla="*/ 17 h 141"/>
              <a:gd name="T30" fmla="*/ 195 w 234"/>
              <a:gd name="T31" fmla="*/ 17 h 141"/>
              <a:gd name="T32" fmla="*/ 210 w 234"/>
              <a:gd name="T33" fmla="*/ 31 h 141"/>
              <a:gd name="T34" fmla="*/ 210 w 234"/>
              <a:gd name="T35" fmla="*/ 109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4" h="141">
                <a:moveTo>
                  <a:pt x="217" y="0"/>
                </a:moveTo>
                <a:cubicBezTo>
                  <a:pt x="17" y="0"/>
                  <a:pt x="17" y="0"/>
                  <a:pt x="17" y="0"/>
                </a:cubicBezTo>
                <a:cubicBezTo>
                  <a:pt x="16" y="21"/>
                  <a:pt x="0" y="21"/>
                  <a:pt x="0" y="21"/>
                </a:cubicBezTo>
                <a:cubicBezTo>
                  <a:pt x="0" y="119"/>
                  <a:pt x="0" y="119"/>
                  <a:pt x="0" y="119"/>
                </a:cubicBezTo>
                <a:cubicBezTo>
                  <a:pt x="0" y="119"/>
                  <a:pt x="17" y="120"/>
                  <a:pt x="17" y="141"/>
                </a:cubicBezTo>
                <a:cubicBezTo>
                  <a:pt x="217" y="141"/>
                  <a:pt x="217" y="141"/>
                  <a:pt x="217" y="141"/>
                </a:cubicBezTo>
                <a:cubicBezTo>
                  <a:pt x="217" y="120"/>
                  <a:pt x="234" y="119"/>
                  <a:pt x="234" y="119"/>
                </a:cubicBezTo>
                <a:cubicBezTo>
                  <a:pt x="234" y="21"/>
                  <a:pt x="234" y="21"/>
                  <a:pt x="234" y="21"/>
                </a:cubicBezTo>
                <a:cubicBezTo>
                  <a:pt x="234" y="21"/>
                  <a:pt x="218" y="21"/>
                  <a:pt x="217" y="0"/>
                </a:cubicBezTo>
                <a:close/>
                <a:moveTo>
                  <a:pt x="210" y="109"/>
                </a:moveTo>
                <a:cubicBezTo>
                  <a:pt x="210" y="109"/>
                  <a:pt x="199" y="113"/>
                  <a:pt x="195" y="124"/>
                </a:cubicBezTo>
                <a:cubicBezTo>
                  <a:pt x="38" y="124"/>
                  <a:pt x="38" y="124"/>
                  <a:pt x="38" y="124"/>
                </a:cubicBezTo>
                <a:cubicBezTo>
                  <a:pt x="35" y="113"/>
                  <a:pt x="24" y="109"/>
                  <a:pt x="24" y="109"/>
                </a:cubicBezTo>
                <a:cubicBezTo>
                  <a:pt x="24" y="31"/>
                  <a:pt x="24" y="31"/>
                  <a:pt x="24" y="31"/>
                </a:cubicBezTo>
                <a:cubicBezTo>
                  <a:pt x="24" y="31"/>
                  <a:pt x="34" y="27"/>
                  <a:pt x="38" y="17"/>
                </a:cubicBezTo>
                <a:cubicBezTo>
                  <a:pt x="195" y="17"/>
                  <a:pt x="195" y="17"/>
                  <a:pt x="195" y="17"/>
                </a:cubicBezTo>
                <a:cubicBezTo>
                  <a:pt x="199" y="27"/>
                  <a:pt x="210" y="31"/>
                  <a:pt x="210" y="31"/>
                </a:cubicBezTo>
                <a:lnTo>
                  <a:pt x="210" y="10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5" name="Freeform 825"/>
          <p:cNvSpPr>
            <a:spLocks/>
          </p:cNvSpPr>
          <p:nvPr/>
        </p:nvSpPr>
        <p:spPr bwMode="auto">
          <a:xfrm>
            <a:off x="7388861" y="5780087"/>
            <a:ext cx="187325" cy="95250"/>
          </a:xfrm>
          <a:custGeom>
            <a:avLst/>
            <a:gdLst>
              <a:gd name="T0" fmla="*/ 12 w 161"/>
              <a:gd name="T1" fmla="*/ 83 h 83"/>
              <a:gd name="T2" fmla="*/ 150 w 161"/>
              <a:gd name="T3" fmla="*/ 83 h 83"/>
              <a:gd name="T4" fmla="*/ 161 w 161"/>
              <a:gd name="T5" fmla="*/ 71 h 83"/>
              <a:gd name="T6" fmla="*/ 161 w 161"/>
              <a:gd name="T7" fmla="*/ 11 h 83"/>
              <a:gd name="T8" fmla="*/ 150 w 161"/>
              <a:gd name="T9" fmla="*/ 0 h 83"/>
              <a:gd name="T10" fmla="*/ 11 w 161"/>
              <a:gd name="T11" fmla="*/ 0 h 83"/>
              <a:gd name="T12" fmla="*/ 0 w 161"/>
              <a:gd name="T13" fmla="*/ 11 h 83"/>
              <a:gd name="T14" fmla="*/ 0 w 161"/>
              <a:gd name="T15" fmla="*/ 71 h 83"/>
              <a:gd name="T16" fmla="*/ 12 w 161"/>
              <a:gd name="T17"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83">
                <a:moveTo>
                  <a:pt x="12" y="83"/>
                </a:moveTo>
                <a:cubicBezTo>
                  <a:pt x="150" y="83"/>
                  <a:pt x="150" y="83"/>
                  <a:pt x="150" y="83"/>
                </a:cubicBezTo>
                <a:cubicBezTo>
                  <a:pt x="153" y="77"/>
                  <a:pt x="158" y="73"/>
                  <a:pt x="161" y="71"/>
                </a:cubicBezTo>
                <a:cubicBezTo>
                  <a:pt x="161" y="11"/>
                  <a:pt x="161" y="11"/>
                  <a:pt x="161" y="11"/>
                </a:cubicBezTo>
                <a:cubicBezTo>
                  <a:pt x="158" y="9"/>
                  <a:pt x="154" y="5"/>
                  <a:pt x="150" y="0"/>
                </a:cubicBezTo>
                <a:cubicBezTo>
                  <a:pt x="11" y="0"/>
                  <a:pt x="11" y="0"/>
                  <a:pt x="11" y="0"/>
                </a:cubicBezTo>
                <a:cubicBezTo>
                  <a:pt x="8" y="5"/>
                  <a:pt x="4" y="9"/>
                  <a:pt x="0" y="11"/>
                </a:cubicBezTo>
                <a:cubicBezTo>
                  <a:pt x="0" y="71"/>
                  <a:pt x="0" y="71"/>
                  <a:pt x="0" y="71"/>
                </a:cubicBezTo>
                <a:cubicBezTo>
                  <a:pt x="4" y="73"/>
                  <a:pt x="8" y="77"/>
                  <a:pt x="12" y="8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6" name="Freeform 826"/>
          <p:cNvSpPr>
            <a:spLocks/>
          </p:cNvSpPr>
          <p:nvPr/>
        </p:nvSpPr>
        <p:spPr bwMode="auto">
          <a:xfrm>
            <a:off x="7958774" y="5805487"/>
            <a:ext cx="325438" cy="125413"/>
          </a:xfrm>
          <a:custGeom>
            <a:avLst/>
            <a:gdLst>
              <a:gd name="T0" fmla="*/ 34 w 280"/>
              <a:gd name="T1" fmla="*/ 75 h 108"/>
              <a:gd name="T2" fmla="*/ 10 w 280"/>
              <a:gd name="T3" fmla="*/ 75 h 108"/>
              <a:gd name="T4" fmla="*/ 0 w 280"/>
              <a:gd name="T5" fmla="*/ 85 h 108"/>
              <a:gd name="T6" fmla="*/ 0 w 280"/>
              <a:gd name="T7" fmla="*/ 98 h 108"/>
              <a:gd name="T8" fmla="*/ 10 w 280"/>
              <a:gd name="T9" fmla="*/ 108 h 108"/>
              <a:gd name="T10" fmla="*/ 270 w 280"/>
              <a:gd name="T11" fmla="*/ 108 h 108"/>
              <a:gd name="T12" fmla="*/ 280 w 280"/>
              <a:gd name="T13" fmla="*/ 98 h 108"/>
              <a:gd name="T14" fmla="*/ 280 w 280"/>
              <a:gd name="T15" fmla="*/ 85 h 108"/>
              <a:gd name="T16" fmla="*/ 270 w 280"/>
              <a:gd name="T17" fmla="*/ 75 h 108"/>
              <a:gd name="T18" fmla="*/ 248 w 280"/>
              <a:gd name="T19" fmla="*/ 75 h 108"/>
              <a:gd name="T20" fmla="*/ 220 w 280"/>
              <a:gd name="T21" fmla="*/ 0 h 108"/>
              <a:gd name="T22" fmla="*/ 62 w 280"/>
              <a:gd name="T23" fmla="*/ 0 h 108"/>
              <a:gd name="T24" fmla="*/ 34 w 280"/>
              <a:gd name="T25" fmla="*/ 7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0" h="108">
                <a:moveTo>
                  <a:pt x="34" y="75"/>
                </a:moveTo>
                <a:cubicBezTo>
                  <a:pt x="10" y="75"/>
                  <a:pt x="10" y="75"/>
                  <a:pt x="10" y="75"/>
                </a:cubicBezTo>
                <a:cubicBezTo>
                  <a:pt x="5" y="75"/>
                  <a:pt x="0" y="79"/>
                  <a:pt x="0" y="85"/>
                </a:cubicBezTo>
                <a:cubicBezTo>
                  <a:pt x="0" y="98"/>
                  <a:pt x="0" y="98"/>
                  <a:pt x="0" y="98"/>
                </a:cubicBezTo>
                <a:cubicBezTo>
                  <a:pt x="0" y="103"/>
                  <a:pt x="5" y="108"/>
                  <a:pt x="10" y="108"/>
                </a:cubicBezTo>
                <a:cubicBezTo>
                  <a:pt x="270" y="108"/>
                  <a:pt x="270" y="108"/>
                  <a:pt x="270" y="108"/>
                </a:cubicBezTo>
                <a:cubicBezTo>
                  <a:pt x="276" y="108"/>
                  <a:pt x="280" y="103"/>
                  <a:pt x="280" y="98"/>
                </a:cubicBezTo>
                <a:cubicBezTo>
                  <a:pt x="280" y="85"/>
                  <a:pt x="280" y="85"/>
                  <a:pt x="280" y="85"/>
                </a:cubicBezTo>
                <a:cubicBezTo>
                  <a:pt x="280" y="79"/>
                  <a:pt x="276" y="75"/>
                  <a:pt x="270" y="75"/>
                </a:cubicBezTo>
                <a:cubicBezTo>
                  <a:pt x="248" y="75"/>
                  <a:pt x="248" y="75"/>
                  <a:pt x="248" y="75"/>
                </a:cubicBezTo>
                <a:cubicBezTo>
                  <a:pt x="220" y="0"/>
                  <a:pt x="220" y="0"/>
                  <a:pt x="220" y="0"/>
                </a:cubicBezTo>
                <a:cubicBezTo>
                  <a:pt x="62" y="0"/>
                  <a:pt x="62" y="0"/>
                  <a:pt x="62" y="0"/>
                </a:cubicBezTo>
                <a:lnTo>
                  <a:pt x="34" y="7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7" name="Freeform 827"/>
          <p:cNvSpPr>
            <a:spLocks/>
          </p:cNvSpPr>
          <p:nvPr/>
        </p:nvSpPr>
        <p:spPr bwMode="auto">
          <a:xfrm>
            <a:off x="8077836" y="5595937"/>
            <a:ext cx="90488" cy="85725"/>
          </a:xfrm>
          <a:custGeom>
            <a:avLst/>
            <a:gdLst>
              <a:gd name="T0" fmla="*/ 54 w 78"/>
              <a:gd name="T1" fmla="*/ 9 h 75"/>
              <a:gd name="T2" fmla="*/ 39 w 78"/>
              <a:gd name="T3" fmla="*/ 0 h 75"/>
              <a:gd name="T4" fmla="*/ 24 w 78"/>
              <a:gd name="T5" fmla="*/ 10 h 75"/>
              <a:gd name="T6" fmla="*/ 0 w 78"/>
              <a:gd name="T7" fmla="*/ 75 h 75"/>
              <a:gd name="T8" fmla="*/ 78 w 78"/>
              <a:gd name="T9" fmla="*/ 75 h 75"/>
              <a:gd name="T10" fmla="*/ 54 w 78"/>
              <a:gd name="T11" fmla="*/ 9 h 75"/>
            </a:gdLst>
            <a:ahLst/>
            <a:cxnLst>
              <a:cxn ang="0">
                <a:pos x="T0" y="T1"/>
              </a:cxn>
              <a:cxn ang="0">
                <a:pos x="T2" y="T3"/>
              </a:cxn>
              <a:cxn ang="0">
                <a:pos x="T4" y="T5"/>
              </a:cxn>
              <a:cxn ang="0">
                <a:pos x="T6" y="T7"/>
              </a:cxn>
              <a:cxn ang="0">
                <a:pos x="T8" y="T9"/>
              </a:cxn>
              <a:cxn ang="0">
                <a:pos x="T10" y="T11"/>
              </a:cxn>
            </a:cxnLst>
            <a:rect l="0" t="0" r="r" b="b"/>
            <a:pathLst>
              <a:path w="78" h="75">
                <a:moveTo>
                  <a:pt x="54" y="9"/>
                </a:moveTo>
                <a:cubicBezTo>
                  <a:pt x="54" y="9"/>
                  <a:pt x="52" y="0"/>
                  <a:pt x="39" y="0"/>
                </a:cubicBezTo>
                <a:cubicBezTo>
                  <a:pt x="26" y="0"/>
                  <a:pt x="24" y="10"/>
                  <a:pt x="24" y="10"/>
                </a:cubicBezTo>
                <a:cubicBezTo>
                  <a:pt x="0" y="75"/>
                  <a:pt x="0" y="75"/>
                  <a:pt x="0" y="75"/>
                </a:cubicBezTo>
                <a:cubicBezTo>
                  <a:pt x="78" y="75"/>
                  <a:pt x="78" y="75"/>
                  <a:pt x="78" y="75"/>
                </a:cubicBezTo>
                <a:lnTo>
                  <a:pt x="54" y="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8" name="Freeform 828"/>
          <p:cNvSpPr>
            <a:spLocks/>
          </p:cNvSpPr>
          <p:nvPr/>
        </p:nvSpPr>
        <p:spPr bwMode="auto">
          <a:xfrm>
            <a:off x="8044499" y="5716587"/>
            <a:ext cx="157163" cy="55563"/>
          </a:xfrm>
          <a:custGeom>
            <a:avLst/>
            <a:gdLst>
              <a:gd name="T0" fmla="*/ 13 w 99"/>
              <a:gd name="T1" fmla="*/ 0 h 35"/>
              <a:gd name="T2" fmla="*/ 0 w 99"/>
              <a:gd name="T3" fmla="*/ 35 h 35"/>
              <a:gd name="T4" fmla="*/ 99 w 99"/>
              <a:gd name="T5" fmla="*/ 35 h 35"/>
              <a:gd name="T6" fmla="*/ 86 w 99"/>
              <a:gd name="T7" fmla="*/ 0 h 35"/>
              <a:gd name="T8" fmla="*/ 13 w 99"/>
              <a:gd name="T9" fmla="*/ 0 h 35"/>
            </a:gdLst>
            <a:ahLst/>
            <a:cxnLst>
              <a:cxn ang="0">
                <a:pos x="T0" y="T1"/>
              </a:cxn>
              <a:cxn ang="0">
                <a:pos x="T2" y="T3"/>
              </a:cxn>
              <a:cxn ang="0">
                <a:pos x="T4" y="T5"/>
              </a:cxn>
              <a:cxn ang="0">
                <a:pos x="T6" y="T7"/>
              </a:cxn>
              <a:cxn ang="0">
                <a:pos x="T8" y="T9"/>
              </a:cxn>
            </a:cxnLst>
            <a:rect l="0" t="0" r="r" b="b"/>
            <a:pathLst>
              <a:path w="99" h="35">
                <a:moveTo>
                  <a:pt x="13" y="0"/>
                </a:moveTo>
                <a:lnTo>
                  <a:pt x="0" y="35"/>
                </a:lnTo>
                <a:lnTo>
                  <a:pt x="99" y="35"/>
                </a:lnTo>
                <a:lnTo>
                  <a:pt x="86" y="0"/>
                </a:lnTo>
                <a:lnTo>
                  <a:pt x="13"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1" name="Freeform 831"/>
          <p:cNvSpPr>
            <a:spLocks noEditPoints="1"/>
          </p:cNvSpPr>
          <p:nvPr/>
        </p:nvSpPr>
        <p:spPr bwMode="auto">
          <a:xfrm>
            <a:off x="3275649" y="6337300"/>
            <a:ext cx="334963" cy="188913"/>
          </a:xfrm>
          <a:custGeom>
            <a:avLst/>
            <a:gdLst>
              <a:gd name="T0" fmla="*/ 247 w 288"/>
              <a:gd name="T1" fmla="*/ 82 h 164"/>
              <a:gd name="T2" fmla="*/ 288 w 288"/>
              <a:gd name="T3" fmla="*/ 69 h 164"/>
              <a:gd name="T4" fmla="*/ 253 w 288"/>
              <a:gd name="T5" fmla="*/ 52 h 164"/>
              <a:gd name="T6" fmla="*/ 198 w 288"/>
              <a:gd name="T7" fmla="*/ 0 h 164"/>
              <a:gd name="T8" fmla="*/ 142 w 288"/>
              <a:gd name="T9" fmla="*/ 56 h 164"/>
              <a:gd name="T10" fmla="*/ 142 w 288"/>
              <a:gd name="T11" fmla="*/ 57 h 164"/>
              <a:gd name="T12" fmla="*/ 135 w 288"/>
              <a:gd name="T13" fmla="*/ 66 h 164"/>
              <a:gd name="T14" fmla="*/ 62 w 288"/>
              <a:gd name="T15" fmla="*/ 52 h 164"/>
              <a:gd name="T16" fmla="*/ 89 w 288"/>
              <a:gd name="T17" fmla="*/ 99 h 164"/>
              <a:gd name="T18" fmla="*/ 0 w 288"/>
              <a:gd name="T19" fmla="*/ 94 h 164"/>
              <a:gd name="T20" fmla="*/ 126 w 288"/>
              <a:gd name="T21" fmla="*/ 164 h 164"/>
              <a:gd name="T22" fmla="*/ 232 w 288"/>
              <a:gd name="T23" fmla="*/ 99 h 164"/>
              <a:gd name="T24" fmla="*/ 247 w 288"/>
              <a:gd name="T25" fmla="*/ 82 h 164"/>
              <a:gd name="T26" fmla="*/ 210 w 288"/>
              <a:gd name="T27" fmla="*/ 28 h 164"/>
              <a:gd name="T28" fmla="*/ 225 w 288"/>
              <a:gd name="T29" fmla="*/ 43 h 164"/>
              <a:gd name="T30" fmla="*/ 210 w 288"/>
              <a:gd name="T31" fmla="*/ 59 h 164"/>
              <a:gd name="T32" fmla="*/ 194 w 288"/>
              <a:gd name="T33" fmla="*/ 43 h 164"/>
              <a:gd name="T34" fmla="*/ 210 w 288"/>
              <a:gd name="T35" fmla="*/ 28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164">
                <a:moveTo>
                  <a:pt x="247" y="82"/>
                </a:moveTo>
                <a:cubicBezTo>
                  <a:pt x="288" y="69"/>
                  <a:pt x="288" y="69"/>
                  <a:pt x="288" y="69"/>
                </a:cubicBezTo>
                <a:cubicBezTo>
                  <a:pt x="253" y="52"/>
                  <a:pt x="253" y="52"/>
                  <a:pt x="253" y="52"/>
                </a:cubicBezTo>
                <a:cubicBezTo>
                  <a:pt x="251" y="23"/>
                  <a:pt x="227" y="0"/>
                  <a:pt x="198" y="0"/>
                </a:cubicBezTo>
                <a:cubicBezTo>
                  <a:pt x="167" y="0"/>
                  <a:pt x="142" y="25"/>
                  <a:pt x="142" y="56"/>
                </a:cubicBezTo>
                <a:cubicBezTo>
                  <a:pt x="142" y="56"/>
                  <a:pt x="142" y="57"/>
                  <a:pt x="142" y="57"/>
                </a:cubicBezTo>
                <a:cubicBezTo>
                  <a:pt x="140" y="60"/>
                  <a:pt x="137" y="63"/>
                  <a:pt x="135" y="66"/>
                </a:cubicBezTo>
                <a:cubicBezTo>
                  <a:pt x="112" y="68"/>
                  <a:pt x="77" y="67"/>
                  <a:pt x="62" y="52"/>
                </a:cubicBezTo>
                <a:cubicBezTo>
                  <a:pt x="43" y="34"/>
                  <a:pt x="52" y="83"/>
                  <a:pt x="89" y="99"/>
                </a:cubicBezTo>
                <a:cubicBezTo>
                  <a:pt x="43" y="115"/>
                  <a:pt x="0" y="94"/>
                  <a:pt x="0" y="94"/>
                </a:cubicBezTo>
                <a:cubicBezTo>
                  <a:pt x="0" y="94"/>
                  <a:pt x="31" y="164"/>
                  <a:pt x="126" y="164"/>
                </a:cubicBezTo>
                <a:cubicBezTo>
                  <a:pt x="197" y="164"/>
                  <a:pt x="223" y="121"/>
                  <a:pt x="232" y="99"/>
                </a:cubicBezTo>
                <a:cubicBezTo>
                  <a:pt x="238" y="94"/>
                  <a:pt x="243" y="89"/>
                  <a:pt x="247" y="82"/>
                </a:cubicBezTo>
                <a:close/>
                <a:moveTo>
                  <a:pt x="210" y="28"/>
                </a:moveTo>
                <a:cubicBezTo>
                  <a:pt x="218" y="28"/>
                  <a:pt x="225" y="35"/>
                  <a:pt x="225" y="43"/>
                </a:cubicBezTo>
                <a:cubicBezTo>
                  <a:pt x="225" y="52"/>
                  <a:pt x="218" y="59"/>
                  <a:pt x="210" y="59"/>
                </a:cubicBezTo>
                <a:cubicBezTo>
                  <a:pt x="201" y="59"/>
                  <a:pt x="194" y="52"/>
                  <a:pt x="194" y="43"/>
                </a:cubicBezTo>
                <a:cubicBezTo>
                  <a:pt x="194" y="35"/>
                  <a:pt x="201" y="28"/>
                  <a:pt x="210" y="2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2" name="Freeform 832"/>
          <p:cNvSpPr>
            <a:spLocks noEditPoints="1"/>
          </p:cNvSpPr>
          <p:nvPr/>
        </p:nvSpPr>
        <p:spPr bwMode="auto">
          <a:xfrm>
            <a:off x="3937636" y="6324600"/>
            <a:ext cx="341313" cy="214313"/>
          </a:xfrm>
          <a:custGeom>
            <a:avLst/>
            <a:gdLst>
              <a:gd name="T0" fmla="*/ 263 w 293"/>
              <a:gd name="T1" fmla="*/ 26 h 186"/>
              <a:gd name="T2" fmla="*/ 224 w 293"/>
              <a:gd name="T3" fmla="*/ 1 h 186"/>
              <a:gd name="T4" fmla="*/ 188 w 293"/>
              <a:gd name="T5" fmla="*/ 44 h 186"/>
              <a:gd name="T6" fmla="*/ 189 w 293"/>
              <a:gd name="T7" fmla="*/ 47 h 186"/>
              <a:gd name="T8" fmla="*/ 112 w 293"/>
              <a:gd name="T9" fmla="*/ 79 h 186"/>
              <a:gd name="T10" fmla="*/ 6 w 293"/>
              <a:gd name="T11" fmla="*/ 66 h 186"/>
              <a:gd name="T12" fmla="*/ 147 w 293"/>
              <a:gd name="T13" fmla="*/ 157 h 186"/>
              <a:gd name="T14" fmla="*/ 146 w 293"/>
              <a:gd name="T15" fmla="*/ 181 h 186"/>
              <a:gd name="T16" fmla="*/ 141 w 293"/>
              <a:gd name="T17" fmla="*/ 182 h 186"/>
              <a:gd name="T18" fmla="*/ 145 w 293"/>
              <a:gd name="T19" fmla="*/ 183 h 186"/>
              <a:gd name="T20" fmla="*/ 142 w 293"/>
              <a:gd name="T21" fmla="*/ 185 h 186"/>
              <a:gd name="T22" fmla="*/ 148 w 293"/>
              <a:gd name="T23" fmla="*/ 184 h 186"/>
              <a:gd name="T24" fmla="*/ 153 w 293"/>
              <a:gd name="T25" fmla="*/ 186 h 186"/>
              <a:gd name="T26" fmla="*/ 151 w 293"/>
              <a:gd name="T27" fmla="*/ 182 h 186"/>
              <a:gd name="T28" fmla="*/ 150 w 293"/>
              <a:gd name="T29" fmla="*/ 181 h 186"/>
              <a:gd name="T30" fmla="*/ 154 w 293"/>
              <a:gd name="T31" fmla="*/ 157 h 186"/>
              <a:gd name="T32" fmla="*/ 165 w 293"/>
              <a:gd name="T33" fmla="*/ 156 h 186"/>
              <a:gd name="T34" fmla="*/ 169 w 293"/>
              <a:gd name="T35" fmla="*/ 181 h 186"/>
              <a:gd name="T36" fmla="*/ 168 w 293"/>
              <a:gd name="T37" fmla="*/ 182 h 186"/>
              <a:gd name="T38" fmla="*/ 167 w 293"/>
              <a:gd name="T39" fmla="*/ 186 h 186"/>
              <a:gd name="T40" fmla="*/ 171 w 293"/>
              <a:gd name="T41" fmla="*/ 184 h 186"/>
              <a:gd name="T42" fmla="*/ 177 w 293"/>
              <a:gd name="T43" fmla="*/ 185 h 186"/>
              <a:gd name="T44" fmla="*/ 174 w 293"/>
              <a:gd name="T45" fmla="*/ 183 h 186"/>
              <a:gd name="T46" fmla="*/ 178 w 293"/>
              <a:gd name="T47" fmla="*/ 182 h 186"/>
              <a:gd name="T48" fmla="*/ 173 w 293"/>
              <a:gd name="T49" fmla="*/ 181 h 186"/>
              <a:gd name="T50" fmla="*/ 173 w 293"/>
              <a:gd name="T51" fmla="*/ 155 h 186"/>
              <a:gd name="T52" fmla="*/ 194 w 293"/>
              <a:gd name="T53" fmla="*/ 149 h 186"/>
              <a:gd name="T54" fmla="*/ 231 w 293"/>
              <a:gd name="T55" fmla="*/ 73 h 186"/>
              <a:gd name="T56" fmla="*/ 265 w 293"/>
              <a:gd name="T57" fmla="*/ 49 h 186"/>
              <a:gd name="T58" fmla="*/ 293 w 293"/>
              <a:gd name="T59" fmla="*/ 33 h 186"/>
              <a:gd name="T60" fmla="*/ 263 w 293"/>
              <a:gd name="T61" fmla="*/ 26 h 186"/>
              <a:gd name="T62" fmla="*/ 164 w 293"/>
              <a:gd name="T63" fmla="*/ 127 h 186"/>
              <a:gd name="T64" fmla="*/ 108 w 293"/>
              <a:gd name="T65" fmla="*/ 113 h 186"/>
              <a:gd name="T66" fmla="*/ 113 w 293"/>
              <a:gd name="T67" fmla="*/ 113 h 186"/>
              <a:gd name="T68" fmla="*/ 163 w 293"/>
              <a:gd name="T69" fmla="*/ 118 h 186"/>
              <a:gd name="T70" fmla="*/ 200 w 293"/>
              <a:gd name="T71" fmla="*/ 86 h 186"/>
              <a:gd name="T72" fmla="*/ 164 w 293"/>
              <a:gd name="T73" fmla="*/ 127 h 186"/>
              <a:gd name="T74" fmla="*/ 240 w 293"/>
              <a:gd name="T75" fmla="*/ 32 h 186"/>
              <a:gd name="T76" fmla="*/ 232 w 293"/>
              <a:gd name="T77" fmla="*/ 24 h 186"/>
              <a:gd name="T78" fmla="*/ 240 w 293"/>
              <a:gd name="T79" fmla="*/ 16 h 186"/>
              <a:gd name="T80" fmla="*/ 248 w 293"/>
              <a:gd name="T81" fmla="*/ 24 h 186"/>
              <a:gd name="T82" fmla="*/ 240 w 293"/>
              <a:gd name="T83" fmla="*/ 3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3" h="186">
                <a:moveTo>
                  <a:pt x="263" y="26"/>
                </a:moveTo>
                <a:cubicBezTo>
                  <a:pt x="257" y="10"/>
                  <a:pt x="241" y="0"/>
                  <a:pt x="224" y="1"/>
                </a:cubicBezTo>
                <a:cubicBezTo>
                  <a:pt x="202" y="3"/>
                  <a:pt x="186" y="22"/>
                  <a:pt x="188" y="44"/>
                </a:cubicBezTo>
                <a:cubicBezTo>
                  <a:pt x="188" y="45"/>
                  <a:pt x="189" y="46"/>
                  <a:pt x="189" y="47"/>
                </a:cubicBezTo>
                <a:cubicBezTo>
                  <a:pt x="158" y="59"/>
                  <a:pt x="134" y="74"/>
                  <a:pt x="112" y="79"/>
                </a:cubicBezTo>
                <a:cubicBezTo>
                  <a:pt x="92" y="84"/>
                  <a:pt x="0" y="64"/>
                  <a:pt x="6" y="66"/>
                </a:cubicBezTo>
                <a:cubicBezTo>
                  <a:pt x="80" y="102"/>
                  <a:pt x="104" y="153"/>
                  <a:pt x="147" y="157"/>
                </a:cubicBezTo>
                <a:cubicBezTo>
                  <a:pt x="146" y="181"/>
                  <a:pt x="146" y="181"/>
                  <a:pt x="146" y="181"/>
                </a:cubicBezTo>
                <a:cubicBezTo>
                  <a:pt x="141" y="182"/>
                  <a:pt x="141" y="182"/>
                  <a:pt x="141" y="182"/>
                </a:cubicBezTo>
                <a:cubicBezTo>
                  <a:pt x="145" y="183"/>
                  <a:pt x="145" y="183"/>
                  <a:pt x="145" y="183"/>
                </a:cubicBezTo>
                <a:cubicBezTo>
                  <a:pt x="142" y="185"/>
                  <a:pt x="142" y="185"/>
                  <a:pt x="142" y="185"/>
                </a:cubicBezTo>
                <a:cubicBezTo>
                  <a:pt x="148" y="184"/>
                  <a:pt x="148" y="184"/>
                  <a:pt x="148" y="184"/>
                </a:cubicBezTo>
                <a:cubicBezTo>
                  <a:pt x="153" y="186"/>
                  <a:pt x="153" y="186"/>
                  <a:pt x="153" y="186"/>
                </a:cubicBezTo>
                <a:cubicBezTo>
                  <a:pt x="151" y="182"/>
                  <a:pt x="151" y="182"/>
                  <a:pt x="151" y="182"/>
                </a:cubicBezTo>
                <a:cubicBezTo>
                  <a:pt x="150" y="181"/>
                  <a:pt x="150" y="181"/>
                  <a:pt x="150" y="181"/>
                </a:cubicBezTo>
                <a:cubicBezTo>
                  <a:pt x="154" y="157"/>
                  <a:pt x="154" y="157"/>
                  <a:pt x="154" y="157"/>
                </a:cubicBezTo>
                <a:cubicBezTo>
                  <a:pt x="157" y="157"/>
                  <a:pt x="161" y="157"/>
                  <a:pt x="165" y="156"/>
                </a:cubicBezTo>
                <a:cubicBezTo>
                  <a:pt x="169" y="181"/>
                  <a:pt x="169" y="181"/>
                  <a:pt x="169" y="181"/>
                </a:cubicBezTo>
                <a:cubicBezTo>
                  <a:pt x="168" y="182"/>
                  <a:pt x="168" y="182"/>
                  <a:pt x="168" y="182"/>
                </a:cubicBezTo>
                <a:cubicBezTo>
                  <a:pt x="167" y="186"/>
                  <a:pt x="167" y="186"/>
                  <a:pt x="167" y="186"/>
                </a:cubicBezTo>
                <a:cubicBezTo>
                  <a:pt x="171" y="184"/>
                  <a:pt x="171" y="184"/>
                  <a:pt x="171" y="184"/>
                </a:cubicBezTo>
                <a:cubicBezTo>
                  <a:pt x="177" y="185"/>
                  <a:pt x="177" y="185"/>
                  <a:pt x="177" y="185"/>
                </a:cubicBezTo>
                <a:cubicBezTo>
                  <a:pt x="174" y="183"/>
                  <a:pt x="174" y="183"/>
                  <a:pt x="174" y="183"/>
                </a:cubicBezTo>
                <a:cubicBezTo>
                  <a:pt x="178" y="182"/>
                  <a:pt x="178" y="182"/>
                  <a:pt x="178" y="182"/>
                </a:cubicBezTo>
                <a:cubicBezTo>
                  <a:pt x="173" y="181"/>
                  <a:pt x="173" y="181"/>
                  <a:pt x="173" y="181"/>
                </a:cubicBezTo>
                <a:cubicBezTo>
                  <a:pt x="173" y="155"/>
                  <a:pt x="173" y="155"/>
                  <a:pt x="173" y="155"/>
                </a:cubicBezTo>
                <a:cubicBezTo>
                  <a:pt x="180" y="154"/>
                  <a:pt x="185" y="153"/>
                  <a:pt x="194" y="149"/>
                </a:cubicBezTo>
                <a:cubicBezTo>
                  <a:pt x="218" y="140"/>
                  <a:pt x="239" y="108"/>
                  <a:pt x="231" y="73"/>
                </a:cubicBezTo>
                <a:cubicBezTo>
                  <a:pt x="246" y="70"/>
                  <a:pt x="260" y="62"/>
                  <a:pt x="265" y="49"/>
                </a:cubicBezTo>
                <a:cubicBezTo>
                  <a:pt x="293" y="33"/>
                  <a:pt x="293" y="33"/>
                  <a:pt x="293" y="33"/>
                </a:cubicBezTo>
                <a:lnTo>
                  <a:pt x="263" y="26"/>
                </a:lnTo>
                <a:close/>
                <a:moveTo>
                  <a:pt x="164" y="127"/>
                </a:moveTo>
                <a:cubicBezTo>
                  <a:pt x="140" y="130"/>
                  <a:pt x="109" y="113"/>
                  <a:pt x="108" y="113"/>
                </a:cubicBezTo>
                <a:cubicBezTo>
                  <a:pt x="113" y="113"/>
                  <a:pt x="113" y="113"/>
                  <a:pt x="113" y="113"/>
                </a:cubicBezTo>
                <a:cubicBezTo>
                  <a:pt x="113" y="113"/>
                  <a:pt x="138" y="121"/>
                  <a:pt x="163" y="118"/>
                </a:cubicBezTo>
                <a:cubicBezTo>
                  <a:pt x="189" y="115"/>
                  <a:pt x="200" y="86"/>
                  <a:pt x="200" y="86"/>
                </a:cubicBezTo>
                <a:cubicBezTo>
                  <a:pt x="200" y="87"/>
                  <a:pt x="200" y="123"/>
                  <a:pt x="164" y="127"/>
                </a:cubicBezTo>
                <a:close/>
                <a:moveTo>
                  <a:pt x="240" y="32"/>
                </a:moveTo>
                <a:cubicBezTo>
                  <a:pt x="236" y="32"/>
                  <a:pt x="232" y="28"/>
                  <a:pt x="232" y="24"/>
                </a:cubicBezTo>
                <a:cubicBezTo>
                  <a:pt x="232" y="19"/>
                  <a:pt x="236" y="16"/>
                  <a:pt x="240" y="16"/>
                </a:cubicBezTo>
                <a:cubicBezTo>
                  <a:pt x="244" y="16"/>
                  <a:pt x="248" y="19"/>
                  <a:pt x="248" y="24"/>
                </a:cubicBezTo>
                <a:cubicBezTo>
                  <a:pt x="248" y="28"/>
                  <a:pt x="244" y="32"/>
                  <a:pt x="240" y="3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3" name="Freeform 833"/>
          <p:cNvSpPr>
            <a:spLocks noEditPoints="1"/>
          </p:cNvSpPr>
          <p:nvPr/>
        </p:nvSpPr>
        <p:spPr bwMode="auto">
          <a:xfrm>
            <a:off x="7980999" y="5089525"/>
            <a:ext cx="276225" cy="171450"/>
          </a:xfrm>
          <a:custGeom>
            <a:avLst/>
            <a:gdLst>
              <a:gd name="T0" fmla="*/ 13 w 174"/>
              <a:gd name="T1" fmla="*/ 108 h 108"/>
              <a:gd name="T2" fmla="*/ 162 w 174"/>
              <a:gd name="T3" fmla="*/ 108 h 108"/>
              <a:gd name="T4" fmla="*/ 174 w 174"/>
              <a:gd name="T5" fmla="*/ 0 h 108"/>
              <a:gd name="T6" fmla="*/ 0 w 174"/>
              <a:gd name="T7" fmla="*/ 0 h 108"/>
              <a:gd name="T8" fmla="*/ 13 w 174"/>
              <a:gd name="T9" fmla="*/ 108 h 108"/>
              <a:gd name="T10" fmla="*/ 124 w 174"/>
              <a:gd name="T11" fmla="*/ 31 h 108"/>
              <a:gd name="T12" fmla="*/ 146 w 174"/>
              <a:gd name="T13" fmla="*/ 31 h 108"/>
              <a:gd name="T14" fmla="*/ 139 w 174"/>
              <a:gd name="T15" fmla="*/ 78 h 108"/>
              <a:gd name="T16" fmla="*/ 116 w 174"/>
              <a:gd name="T17" fmla="*/ 78 h 108"/>
              <a:gd name="T18" fmla="*/ 124 w 174"/>
              <a:gd name="T19" fmla="*/ 31 h 108"/>
              <a:gd name="T20" fmla="*/ 76 w 174"/>
              <a:gd name="T21" fmla="*/ 31 h 108"/>
              <a:gd name="T22" fmla="*/ 98 w 174"/>
              <a:gd name="T23" fmla="*/ 31 h 108"/>
              <a:gd name="T24" fmla="*/ 98 w 174"/>
              <a:gd name="T25" fmla="*/ 78 h 108"/>
              <a:gd name="T26" fmla="*/ 76 w 174"/>
              <a:gd name="T27" fmla="*/ 78 h 108"/>
              <a:gd name="T28" fmla="*/ 76 w 174"/>
              <a:gd name="T29" fmla="*/ 31 h 108"/>
              <a:gd name="T30" fmla="*/ 51 w 174"/>
              <a:gd name="T31" fmla="*/ 31 h 108"/>
              <a:gd name="T32" fmla="*/ 58 w 174"/>
              <a:gd name="T33" fmla="*/ 78 h 108"/>
              <a:gd name="T34" fmla="*/ 35 w 174"/>
              <a:gd name="T35" fmla="*/ 78 h 108"/>
              <a:gd name="T36" fmla="*/ 28 w 174"/>
              <a:gd name="T37" fmla="*/ 31 h 108"/>
              <a:gd name="T38" fmla="*/ 51 w 174"/>
              <a:gd name="T39" fmla="*/ 3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108">
                <a:moveTo>
                  <a:pt x="13" y="108"/>
                </a:moveTo>
                <a:lnTo>
                  <a:pt x="162" y="108"/>
                </a:lnTo>
                <a:lnTo>
                  <a:pt x="174" y="0"/>
                </a:lnTo>
                <a:lnTo>
                  <a:pt x="0" y="0"/>
                </a:lnTo>
                <a:lnTo>
                  <a:pt x="13" y="108"/>
                </a:lnTo>
                <a:close/>
                <a:moveTo>
                  <a:pt x="124" y="31"/>
                </a:moveTo>
                <a:lnTo>
                  <a:pt x="146" y="31"/>
                </a:lnTo>
                <a:lnTo>
                  <a:pt x="139" y="78"/>
                </a:lnTo>
                <a:lnTo>
                  <a:pt x="116" y="78"/>
                </a:lnTo>
                <a:lnTo>
                  <a:pt x="124" y="31"/>
                </a:lnTo>
                <a:close/>
                <a:moveTo>
                  <a:pt x="76" y="31"/>
                </a:moveTo>
                <a:lnTo>
                  <a:pt x="98" y="31"/>
                </a:lnTo>
                <a:lnTo>
                  <a:pt x="98" y="78"/>
                </a:lnTo>
                <a:lnTo>
                  <a:pt x="76" y="78"/>
                </a:lnTo>
                <a:lnTo>
                  <a:pt x="76" y="31"/>
                </a:lnTo>
                <a:close/>
                <a:moveTo>
                  <a:pt x="51" y="31"/>
                </a:moveTo>
                <a:lnTo>
                  <a:pt x="58" y="78"/>
                </a:lnTo>
                <a:lnTo>
                  <a:pt x="35" y="78"/>
                </a:lnTo>
                <a:lnTo>
                  <a:pt x="28" y="31"/>
                </a:lnTo>
                <a:lnTo>
                  <a:pt x="51" y="3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4" name="Freeform 834"/>
          <p:cNvSpPr>
            <a:spLocks/>
          </p:cNvSpPr>
          <p:nvPr/>
        </p:nvSpPr>
        <p:spPr bwMode="auto">
          <a:xfrm>
            <a:off x="7980999" y="4927600"/>
            <a:ext cx="276225" cy="146050"/>
          </a:xfrm>
          <a:custGeom>
            <a:avLst/>
            <a:gdLst>
              <a:gd name="T0" fmla="*/ 157 w 174"/>
              <a:gd name="T1" fmla="*/ 80 h 92"/>
              <a:gd name="T2" fmla="*/ 115 w 174"/>
              <a:gd name="T3" fmla="*/ 0 h 92"/>
              <a:gd name="T4" fmla="*/ 93 w 174"/>
              <a:gd name="T5" fmla="*/ 11 h 92"/>
              <a:gd name="T6" fmla="*/ 129 w 174"/>
              <a:gd name="T7" fmla="*/ 80 h 92"/>
              <a:gd name="T8" fmla="*/ 45 w 174"/>
              <a:gd name="T9" fmla="*/ 80 h 92"/>
              <a:gd name="T10" fmla="*/ 81 w 174"/>
              <a:gd name="T11" fmla="*/ 11 h 92"/>
              <a:gd name="T12" fmla="*/ 59 w 174"/>
              <a:gd name="T13" fmla="*/ 0 h 92"/>
              <a:gd name="T14" fmla="*/ 18 w 174"/>
              <a:gd name="T15" fmla="*/ 80 h 92"/>
              <a:gd name="T16" fmla="*/ 0 w 174"/>
              <a:gd name="T17" fmla="*/ 80 h 92"/>
              <a:gd name="T18" fmla="*/ 0 w 174"/>
              <a:gd name="T19" fmla="*/ 92 h 92"/>
              <a:gd name="T20" fmla="*/ 174 w 174"/>
              <a:gd name="T21" fmla="*/ 92 h 92"/>
              <a:gd name="T22" fmla="*/ 174 w 174"/>
              <a:gd name="T23" fmla="*/ 80 h 92"/>
              <a:gd name="T24" fmla="*/ 157 w 174"/>
              <a:gd name="T25" fmla="*/ 8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92">
                <a:moveTo>
                  <a:pt x="157" y="80"/>
                </a:moveTo>
                <a:lnTo>
                  <a:pt x="115" y="0"/>
                </a:lnTo>
                <a:lnTo>
                  <a:pt x="93" y="11"/>
                </a:lnTo>
                <a:lnTo>
                  <a:pt x="129" y="80"/>
                </a:lnTo>
                <a:lnTo>
                  <a:pt x="45" y="80"/>
                </a:lnTo>
                <a:lnTo>
                  <a:pt x="81" y="11"/>
                </a:lnTo>
                <a:lnTo>
                  <a:pt x="59" y="0"/>
                </a:lnTo>
                <a:lnTo>
                  <a:pt x="18" y="80"/>
                </a:lnTo>
                <a:lnTo>
                  <a:pt x="0" y="80"/>
                </a:lnTo>
                <a:lnTo>
                  <a:pt x="0" y="92"/>
                </a:lnTo>
                <a:lnTo>
                  <a:pt x="174" y="92"/>
                </a:lnTo>
                <a:lnTo>
                  <a:pt x="174" y="80"/>
                </a:lnTo>
                <a:lnTo>
                  <a:pt x="157" y="8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5" name="Freeform 835"/>
          <p:cNvSpPr>
            <a:spLocks/>
          </p:cNvSpPr>
          <p:nvPr/>
        </p:nvSpPr>
        <p:spPr bwMode="auto">
          <a:xfrm>
            <a:off x="5282249" y="6264275"/>
            <a:ext cx="333375" cy="331788"/>
          </a:xfrm>
          <a:custGeom>
            <a:avLst/>
            <a:gdLst>
              <a:gd name="T0" fmla="*/ 288 w 288"/>
              <a:gd name="T1" fmla="*/ 144 h 287"/>
              <a:gd name="T2" fmla="*/ 144 w 288"/>
              <a:gd name="T3" fmla="*/ 0 h 287"/>
              <a:gd name="T4" fmla="*/ 0 w 288"/>
              <a:gd name="T5" fmla="*/ 144 h 287"/>
              <a:gd name="T6" fmla="*/ 128 w 288"/>
              <a:gd name="T7" fmla="*/ 287 h 287"/>
              <a:gd name="T8" fmla="*/ 128 w 288"/>
              <a:gd name="T9" fmla="*/ 177 h 287"/>
              <a:gd name="T10" fmla="*/ 104 w 288"/>
              <a:gd name="T11" fmla="*/ 177 h 287"/>
              <a:gd name="T12" fmla="*/ 104 w 288"/>
              <a:gd name="T13" fmla="*/ 136 h 287"/>
              <a:gd name="T14" fmla="*/ 128 w 288"/>
              <a:gd name="T15" fmla="*/ 136 h 287"/>
              <a:gd name="T16" fmla="*/ 128 w 288"/>
              <a:gd name="T17" fmla="*/ 102 h 287"/>
              <a:gd name="T18" fmla="*/ 180 w 288"/>
              <a:gd name="T19" fmla="*/ 54 h 287"/>
              <a:gd name="T20" fmla="*/ 217 w 288"/>
              <a:gd name="T21" fmla="*/ 54 h 287"/>
              <a:gd name="T22" fmla="*/ 217 w 288"/>
              <a:gd name="T23" fmla="*/ 97 h 287"/>
              <a:gd name="T24" fmla="*/ 190 w 288"/>
              <a:gd name="T25" fmla="*/ 97 h 287"/>
              <a:gd name="T26" fmla="*/ 179 w 288"/>
              <a:gd name="T27" fmla="*/ 107 h 287"/>
              <a:gd name="T28" fmla="*/ 179 w 288"/>
              <a:gd name="T29" fmla="*/ 136 h 287"/>
              <a:gd name="T30" fmla="*/ 217 w 288"/>
              <a:gd name="T31" fmla="*/ 136 h 287"/>
              <a:gd name="T32" fmla="*/ 212 w 288"/>
              <a:gd name="T33" fmla="*/ 177 h 287"/>
              <a:gd name="T34" fmla="*/ 178 w 288"/>
              <a:gd name="T35" fmla="*/ 177 h 287"/>
              <a:gd name="T36" fmla="*/ 178 w 288"/>
              <a:gd name="T37" fmla="*/ 283 h 287"/>
              <a:gd name="T38" fmla="*/ 288 w 288"/>
              <a:gd name="T39" fmla="*/ 14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8" h="287">
                <a:moveTo>
                  <a:pt x="288" y="144"/>
                </a:moveTo>
                <a:cubicBezTo>
                  <a:pt x="288" y="64"/>
                  <a:pt x="223" y="0"/>
                  <a:pt x="144" y="0"/>
                </a:cubicBezTo>
                <a:cubicBezTo>
                  <a:pt x="64" y="0"/>
                  <a:pt x="0" y="64"/>
                  <a:pt x="0" y="144"/>
                </a:cubicBezTo>
                <a:cubicBezTo>
                  <a:pt x="0" y="218"/>
                  <a:pt x="56" y="279"/>
                  <a:pt x="128" y="287"/>
                </a:cubicBezTo>
                <a:cubicBezTo>
                  <a:pt x="128" y="177"/>
                  <a:pt x="128" y="177"/>
                  <a:pt x="128" y="177"/>
                </a:cubicBezTo>
                <a:cubicBezTo>
                  <a:pt x="104" y="177"/>
                  <a:pt x="104" y="177"/>
                  <a:pt x="104" y="177"/>
                </a:cubicBezTo>
                <a:cubicBezTo>
                  <a:pt x="104" y="136"/>
                  <a:pt x="104" y="136"/>
                  <a:pt x="104" y="136"/>
                </a:cubicBezTo>
                <a:cubicBezTo>
                  <a:pt x="128" y="136"/>
                  <a:pt x="128" y="136"/>
                  <a:pt x="128" y="136"/>
                </a:cubicBezTo>
                <a:cubicBezTo>
                  <a:pt x="128" y="136"/>
                  <a:pt x="128" y="108"/>
                  <a:pt x="128" y="102"/>
                </a:cubicBezTo>
                <a:cubicBezTo>
                  <a:pt x="128" y="96"/>
                  <a:pt x="127" y="54"/>
                  <a:pt x="180" y="54"/>
                </a:cubicBezTo>
                <a:cubicBezTo>
                  <a:pt x="187" y="54"/>
                  <a:pt x="203" y="54"/>
                  <a:pt x="217" y="54"/>
                </a:cubicBezTo>
                <a:cubicBezTo>
                  <a:pt x="217" y="72"/>
                  <a:pt x="217" y="92"/>
                  <a:pt x="217" y="97"/>
                </a:cubicBezTo>
                <a:cubicBezTo>
                  <a:pt x="206" y="97"/>
                  <a:pt x="195" y="97"/>
                  <a:pt x="190" y="97"/>
                </a:cubicBezTo>
                <a:cubicBezTo>
                  <a:pt x="184" y="97"/>
                  <a:pt x="179" y="103"/>
                  <a:pt x="179" y="107"/>
                </a:cubicBezTo>
                <a:cubicBezTo>
                  <a:pt x="179" y="111"/>
                  <a:pt x="179" y="136"/>
                  <a:pt x="179" y="136"/>
                </a:cubicBezTo>
                <a:cubicBezTo>
                  <a:pt x="179" y="136"/>
                  <a:pt x="213" y="136"/>
                  <a:pt x="217" y="136"/>
                </a:cubicBezTo>
                <a:cubicBezTo>
                  <a:pt x="215" y="157"/>
                  <a:pt x="212" y="177"/>
                  <a:pt x="212" y="177"/>
                </a:cubicBezTo>
                <a:cubicBezTo>
                  <a:pt x="178" y="177"/>
                  <a:pt x="178" y="177"/>
                  <a:pt x="178" y="177"/>
                </a:cubicBezTo>
                <a:cubicBezTo>
                  <a:pt x="178" y="283"/>
                  <a:pt x="178" y="283"/>
                  <a:pt x="178" y="283"/>
                </a:cubicBezTo>
                <a:cubicBezTo>
                  <a:pt x="241" y="268"/>
                  <a:pt x="288" y="211"/>
                  <a:pt x="288" y="14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6" name="Freeform 836"/>
          <p:cNvSpPr>
            <a:spLocks noEditPoints="1"/>
          </p:cNvSpPr>
          <p:nvPr/>
        </p:nvSpPr>
        <p:spPr bwMode="auto">
          <a:xfrm>
            <a:off x="5950586" y="6264275"/>
            <a:ext cx="333375" cy="333375"/>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64 w 288"/>
              <a:gd name="T11" fmla="*/ 143 h 288"/>
              <a:gd name="T12" fmla="*/ 212 w 288"/>
              <a:gd name="T13" fmla="*/ 137 h 288"/>
              <a:gd name="T14" fmla="*/ 176 w 288"/>
              <a:gd name="T15" fmla="*/ 141 h 288"/>
              <a:gd name="T16" fmla="*/ 166 w 288"/>
              <a:gd name="T17" fmla="*/ 116 h 288"/>
              <a:gd name="T18" fmla="*/ 235 w 288"/>
              <a:gd name="T19" fmla="*/ 66 h 288"/>
              <a:gd name="T20" fmla="*/ 264 w 288"/>
              <a:gd name="T21" fmla="*/ 143 h 288"/>
              <a:gd name="T22" fmla="*/ 222 w 288"/>
              <a:gd name="T23" fmla="*/ 53 h 288"/>
              <a:gd name="T24" fmla="*/ 158 w 288"/>
              <a:gd name="T25" fmla="*/ 99 h 288"/>
              <a:gd name="T26" fmla="*/ 113 w 288"/>
              <a:gd name="T27" fmla="*/ 29 h 288"/>
              <a:gd name="T28" fmla="*/ 144 w 288"/>
              <a:gd name="T29" fmla="*/ 24 h 288"/>
              <a:gd name="T30" fmla="*/ 222 w 288"/>
              <a:gd name="T31" fmla="*/ 53 h 288"/>
              <a:gd name="T32" fmla="*/ 94 w 288"/>
              <a:gd name="T33" fmla="*/ 35 h 288"/>
              <a:gd name="T34" fmla="*/ 140 w 288"/>
              <a:gd name="T35" fmla="*/ 106 h 288"/>
              <a:gd name="T36" fmla="*/ 41 w 288"/>
              <a:gd name="T37" fmla="*/ 120 h 288"/>
              <a:gd name="T38" fmla="*/ 27 w 288"/>
              <a:gd name="T39" fmla="*/ 120 h 288"/>
              <a:gd name="T40" fmla="*/ 94 w 288"/>
              <a:gd name="T41" fmla="*/ 35 h 288"/>
              <a:gd name="T42" fmla="*/ 25 w 288"/>
              <a:gd name="T43" fmla="*/ 144 h 288"/>
              <a:gd name="T44" fmla="*/ 25 w 288"/>
              <a:gd name="T45" fmla="*/ 138 h 288"/>
              <a:gd name="T46" fmla="*/ 41 w 288"/>
              <a:gd name="T47" fmla="*/ 138 h 288"/>
              <a:gd name="T48" fmla="*/ 148 w 288"/>
              <a:gd name="T49" fmla="*/ 122 h 288"/>
              <a:gd name="T50" fmla="*/ 158 w 288"/>
              <a:gd name="T51" fmla="*/ 145 h 288"/>
              <a:gd name="T52" fmla="*/ 91 w 288"/>
              <a:gd name="T53" fmla="*/ 184 h 288"/>
              <a:gd name="T54" fmla="*/ 57 w 288"/>
              <a:gd name="T55" fmla="*/ 225 h 288"/>
              <a:gd name="T56" fmla="*/ 25 w 288"/>
              <a:gd name="T57" fmla="*/ 144 h 288"/>
              <a:gd name="T58" fmla="*/ 70 w 288"/>
              <a:gd name="T59" fmla="*/ 237 h 288"/>
              <a:gd name="T60" fmla="*/ 71 w 288"/>
              <a:gd name="T61" fmla="*/ 236 h 288"/>
              <a:gd name="T62" fmla="*/ 165 w 288"/>
              <a:gd name="T63" fmla="*/ 162 h 288"/>
              <a:gd name="T64" fmla="*/ 190 w 288"/>
              <a:gd name="T65" fmla="*/ 254 h 288"/>
              <a:gd name="T66" fmla="*/ 144 w 288"/>
              <a:gd name="T67" fmla="*/ 263 h 288"/>
              <a:gd name="T68" fmla="*/ 70 w 288"/>
              <a:gd name="T69" fmla="*/ 237 h 288"/>
              <a:gd name="T70" fmla="*/ 207 w 288"/>
              <a:gd name="T71" fmla="*/ 245 h 288"/>
              <a:gd name="T72" fmla="*/ 183 w 288"/>
              <a:gd name="T73" fmla="*/ 158 h 288"/>
              <a:gd name="T74" fmla="*/ 212 w 288"/>
              <a:gd name="T75" fmla="*/ 155 h 288"/>
              <a:gd name="T76" fmla="*/ 262 w 288"/>
              <a:gd name="T77" fmla="*/ 162 h 288"/>
              <a:gd name="T78" fmla="*/ 207 w 288"/>
              <a:gd name="T79" fmla="*/ 24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8" h="288">
                <a:moveTo>
                  <a:pt x="144" y="0"/>
                </a:moveTo>
                <a:cubicBezTo>
                  <a:pt x="65" y="0"/>
                  <a:pt x="0" y="64"/>
                  <a:pt x="0" y="144"/>
                </a:cubicBezTo>
                <a:cubicBezTo>
                  <a:pt x="0" y="223"/>
                  <a:pt x="65" y="288"/>
                  <a:pt x="144" y="288"/>
                </a:cubicBezTo>
                <a:cubicBezTo>
                  <a:pt x="224" y="288"/>
                  <a:pt x="288" y="223"/>
                  <a:pt x="288" y="144"/>
                </a:cubicBezTo>
                <a:cubicBezTo>
                  <a:pt x="288" y="64"/>
                  <a:pt x="224" y="0"/>
                  <a:pt x="144" y="0"/>
                </a:cubicBezTo>
                <a:close/>
                <a:moveTo>
                  <a:pt x="264" y="143"/>
                </a:moveTo>
                <a:cubicBezTo>
                  <a:pt x="245" y="139"/>
                  <a:pt x="228" y="137"/>
                  <a:pt x="212" y="137"/>
                </a:cubicBezTo>
                <a:cubicBezTo>
                  <a:pt x="199" y="137"/>
                  <a:pt x="187" y="138"/>
                  <a:pt x="176" y="141"/>
                </a:cubicBezTo>
                <a:cubicBezTo>
                  <a:pt x="173" y="132"/>
                  <a:pt x="169" y="124"/>
                  <a:pt x="166" y="116"/>
                </a:cubicBezTo>
                <a:cubicBezTo>
                  <a:pt x="191" y="105"/>
                  <a:pt x="216" y="90"/>
                  <a:pt x="235" y="66"/>
                </a:cubicBezTo>
                <a:cubicBezTo>
                  <a:pt x="253" y="87"/>
                  <a:pt x="263" y="114"/>
                  <a:pt x="264" y="143"/>
                </a:cubicBezTo>
                <a:close/>
                <a:moveTo>
                  <a:pt x="222" y="53"/>
                </a:moveTo>
                <a:cubicBezTo>
                  <a:pt x="205" y="75"/>
                  <a:pt x="182" y="89"/>
                  <a:pt x="158" y="99"/>
                </a:cubicBezTo>
                <a:cubicBezTo>
                  <a:pt x="140" y="64"/>
                  <a:pt x="123" y="41"/>
                  <a:pt x="113" y="29"/>
                </a:cubicBezTo>
                <a:cubicBezTo>
                  <a:pt x="123" y="26"/>
                  <a:pt x="133" y="24"/>
                  <a:pt x="144" y="24"/>
                </a:cubicBezTo>
                <a:cubicBezTo>
                  <a:pt x="174" y="24"/>
                  <a:pt x="201" y="35"/>
                  <a:pt x="222" y="53"/>
                </a:cubicBezTo>
                <a:close/>
                <a:moveTo>
                  <a:pt x="94" y="35"/>
                </a:moveTo>
                <a:cubicBezTo>
                  <a:pt x="102" y="44"/>
                  <a:pt x="120" y="67"/>
                  <a:pt x="140" y="106"/>
                </a:cubicBezTo>
                <a:cubicBezTo>
                  <a:pt x="102" y="118"/>
                  <a:pt x="64" y="120"/>
                  <a:pt x="41" y="120"/>
                </a:cubicBezTo>
                <a:cubicBezTo>
                  <a:pt x="35" y="120"/>
                  <a:pt x="30" y="120"/>
                  <a:pt x="27" y="120"/>
                </a:cubicBezTo>
                <a:cubicBezTo>
                  <a:pt x="35" y="82"/>
                  <a:pt x="60" y="51"/>
                  <a:pt x="94" y="35"/>
                </a:cubicBezTo>
                <a:close/>
                <a:moveTo>
                  <a:pt x="25" y="144"/>
                </a:moveTo>
                <a:cubicBezTo>
                  <a:pt x="25" y="142"/>
                  <a:pt x="25" y="140"/>
                  <a:pt x="25" y="138"/>
                </a:cubicBezTo>
                <a:cubicBezTo>
                  <a:pt x="28" y="138"/>
                  <a:pt x="34" y="138"/>
                  <a:pt x="41" y="138"/>
                </a:cubicBezTo>
                <a:cubicBezTo>
                  <a:pt x="65" y="138"/>
                  <a:pt x="107" y="136"/>
                  <a:pt x="148" y="122"/>
                </a:cubicBezTo>
                <a:cubicBezTo>
                  <a:pt x="152" y="130"/>
                  <a:pt x="155" y="137"/>
                  <a:pt x="158" y="145"/>
                </a:cubicBezTo>
                <a:cubicBezTo>
                  <a:pt x="129" y="154"/>
                  <a:pt x="107" y="169"/>
                  <a:pt x="91" y="184"/>
                </a:cubicBezTo>
                <a:cubicBezTo>
                  <a:pt x="73" y="200"/>
                  <a:pt x="62" y="216"/>
                  <a:pt x="57" y="225"/>
                </a:cubicBezTo>
                <a:cubicBezTo>
                  <a:pt x="37" y="203"/>
                  <a:pt x="25" y="175"/>
                  <a:pt x="25" y="144"/>
                </a:cubicBezTo>
                <a:close/>
                <a:moveTo>
                  <a:pt x="70" y="237"/>
                </a:moveTo>
                <a:cubicBezTo>
                  <a:pt x="71" y="237"/>
                  <a:pt x="71" y="237"/>
                  <a:pt x="71" y="236"/>
                </a:cubicBezTo>
                <a:cubicBezTo>
                  <a:pt x="79" y="223"/>
                  <a:pt x="108" y="179"/>
                  <a:pt x="165" y="162"/>
                </a:cubicBezTo>
                <a:cubicBezTo>
                  <a:pt x="175" y="189"/>
                  <a:pt x="183" y="219"/>
                  <a:pt x="190" y="254"/>
                </a:cubicBezTo>
                <a:cubicBezTo>
                  <a:pt x="176" y="260"/>
                  <a:pt x="160" y="263"/>
                  <a:pt x="144" y="263"/>
                </a:cubicBezTo>
                <a:cubicBezTo>
                  <a:pt x="116" y="263"/>
                  <a:pt x="91" y="254"/>
                  <a:pt x="70" y="237"/>
                </a:cubicBezTo>
                <a:close/>
                <a:moveTo>
                  <a:pt x="207" y="245"/>
                </a:moveTo>
                <a:cubicBezTo>
                  <a:pt x="200" y="213"/>
                  <a:pt x="192" y="183"/>
                  <a:pt x="183" y="158"/>
                </a:cubicBezTo>
                <a:cubicBezTo>
                  <a:pt x="192" y="156"/>
                  <a:pt x="202" y="155"/>
                  <a:pt x="212" y="155"/>
                </a:cubicBezTo>
                <a:cubicBezTo>
                  <a:pt x="227" y="155"/>
                  <a:pt x="244" y="157"/>
                  <a:pt x="262" y="162"/>
                </a:cubicBezTo>
                <a:cubicBezTo>
                  <a:pt x="257" y="197"/>
                  <a:pt x="236" y="227"/>
                  <a:pt x="207" y="24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7" name="Freeform 837"/>
          <p:cNvSpPr>
            <a:spLocks/>
          </p:cNvSpPr>
          <p:nvPr/>
        </p:nvSpPr>
        <p:spPr bwMode="auto">
          <a:xfrm>
            <a:off x="6757036" y="6324600"/>
            <a:ext cx="98425" cy="66675"/>
          </a:xfrm>
          <a:custGeom>
            <a:avLst/>
            <a:gdLst>
              <a:gd name="T0" fmla="*/ 84 w 84"/>
              <a:gd name="T1" fmla="*/ 22 h 58"/>
              <a:gd name="T2" fmla="*/ 24 w 84"/>
              <a:gd name="T3" fmla="*/ 0 h 58"/>
              <a:gd name="T4" fmla="*/ 0 w 84"/>
              <a:gd name="T5" fmla="*/ 3 h 58"/>
              <a:gd name="T6" fmla="*/ 34 w 84"/>
              <a:gd name="T7" fmla="*/ 58 h 58"/>
              <a:gd name="T8" fmla="*/ 84 w 84"/>
              <a:gd name="T9" fmla="*/ 22 h 58"/>
            </a:gdLst>
            <a:ahLst/>
            <a:cxnLst>
              <a:cxn ang="0">
                <a:pos x="T0" y="T1"/>
              </a:cxn>
              <a:cxn ang="0">
                <a:pos x="T2" y="T3"/>
              </a:cxn>
              <a:cxn ang="0">
                <a:pos x="T4" y="T5"/>
              </a:cxn>
              <a:cxn ang="0">
                <a:pos x="T6" y="T7"/>
              </a:cxn>
              <a:cxn ang="0">
                <a:pos x="T8" y="T9"/>
              </a:cxn>
            </a:cxnLst>
            <a:rect l="0" t="0" r="r" b="b"/>
            <a:pathLst>
              <a:path w="84" h="58">
                <a:moveTo>
                  <a:pt x="84" y="22"/>
                </a:moveTo>
                <a:cubicBezTo>
                  <a:pt x="68" y="8"/>
                  <a:pt x="47" y="0"/>
                  <a:pt x="24" y="0"/>
                </a:cubicBezTo>
                <a:cubicBezTo>
                  <a:pt x="16" y="0"/>
                  <a:pt x="7" y="1"/>
                  <a:pt x="0" y="3"/>
                </a:cubicBezTo>
                <a:cubicBezTo>
                  <a:pt x="7" y="12"/>
                  <a:pt x="21" y="31"/>
                  <a:pt x="34" y="58"/>
                </a:cubicBezTo>
                <a:cubicBezTo>
                  <a:pt x="53" y="50"/>
                  <a:pt x="71" y="39"/>
                  <a:pt x="84" y="2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8" name="Freeform 838"/>
          <p:cNvSpPr>
            <a:spLocks/>
          </p:cNvSpPr>
          <p:nvPr/>
        </p:nvSpPr>
        <p:spPr bwMode="auto">
          <a:xfrm>
            <a:off x="6680836" y="6332537"/>
            <a:ext cx="101600" cy="77788"/>
          </a:xfrm>
          <a:custGeom>
            <a:avLst/>
            <a:gdLst>
              <a:gd name="T0" fmla="*/ 87 w 87"/>
              <a:gd name="T1" fmla="*/ 55 h 66"/>
              <a:gd name="T2" fmla="*/ 51 w 87"/>
              <a:gd name="T3" fmla="*/ 0 h 66"/>
              <a:gd name="T4" fmla="*/ 0 w 87"/>
              <a:gd name="T5" fmla="*/ 65 h 66"/>
              <a:gd name="T6" fmla="*/ 11 w 87"/>
              <a:gd name="T7" fmla="*/ 66 h 66"/>
              <a:gd name="T8" fmla="*/ 87 w 87"/>
              <a:gd name="T9" fmla="*/ 55 h 66"/>
            </a:gdLst>
            <a:ahLst/>
            <a:cxnLst>
              <a:cxn ang="0">
                <a:pos x="T0" y="T1"/>
              </a:cxn>
              <a:cxn ang="0">
                <a:pos x="T2" y="T3"/>
              </a:cxn>
              <a:cxn ang="0">
                <a:pos x="T4" y="T5"/>
              </a:cxn>
              <a:cxn ang="0">
                <a:pos x="T6" y="T7"/>
              </a:cxn>
              <a:cxn ang="0">
                <a:pos x="T8" y="T9"/>
              </a:cxn>
            </a:cxnLst>
            <a:rect l="0" t="0" r="r" b="b"/>
            <a:pathLst>
              <a:path w="87" h="66">
                <a:moveTo>
                  <a:pt x="87" y="55"/>
                </a:moveTo>
                <a:cubicBezTo>
                  <a:pt x="72" y="25"/>
                  <a:pt x="57" y="7"/>
                  <a:pt x="51" y="0"/>
                </a:cubicBezTo>
                <a:cubicBezTo>
                  <a:pt x="25" y="12"/>
                  <a:pt x="5" y="36"/>
                  <a:pt x="0" y="65"/>
                </a:cubicBezTo>
                <a:cubicBezTo>
                  <a:pt x="2" y="66"/>
                  <a:pt x="6" y="66"/>
                  <a:pt x="11" y="66"/>
                </a:cubicBezTo>
                <a:cubicBezTo>
                  <a:pt x="28" y="66"/>
                  <a:pt x="58" y="64"/>
                  <a:pt x="87" y="5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9" name="Freeform 839"/>
          <p:cNvSpPr>
            <a:spLocks/>
          </p:cNvSpPr>
          <p:nvPr/>
        </p:nvSpPr>
        <p:spPr bwMode="auto">
          <a:xfrm>
            <a:off x="6804661" y="6361112"/>
            <a:ext cx="88900" cy="69850"/>
          </a:xfrm>
          <a:custGeom>
            <a:avLst/>
            <a:gdLst>
              <a:gd name="T0" fmla="*/ 8 w 76"/>
              <a:gd name="T1" fmla="*/ 58 h 60"/>
              <a:gd name="T2" fmla="*/ 36 w 76"/>
              <a:gd name="T3" fmla="*/ 55 h 60"/>
              <a:gd name="T4" fmla="*/ 76 w 76"/>
              <a:gd name="T5" fmla="*/ 60 h 60"/>
              <a:gd name="T6" fmla="*/ 53 w 76"/>
              <a:gd name="T7" fmla="*/ 0 h 60"/>
              <a:gd name="T8" fmla="*/ 0 w 76"/>
              <a:gd name="T9" fmla="*/ 39 h 60"/>
              <a:gd name="T10" fmla="*/ 8 w 76"/>
              <a:gd name="T11" fmla="*/ 58 h 60"/>
            </a:gdLst>
            <a:ahLst/>
            <a:cxnLst>
              <a:cxn ang="0">
                <a:pos x="T0" y="T1"/>
              </a:cxn>
              <a:cxn ang="0">
                <a:pos x="T2" y="T3"/>
              </a:cxn>
              <a:cxn ang="0">
                <a:pos x="T4" y="T5"/>
              </a:cxn>
              <a:cxn ang="0">
                <a:pos x="T6" y="T7"/>
              </a:cxn>
              <a:cxn ang="0">
                <a:pos x="T8" y="T9"/>
              </a:cxn>
              <a:cxn ang="0">
                <a:pos x="T10" y="T11"/>
              </a:cxn>
            </a:cxnLst>
            <a:rect l="0" t="0" r="r" b="b"/>
            <a:pathLst>
              <a:path w="76" h="60">
                <a:moveTo>
                  <a:pt x="8" y="58"/>
                </a:moveTo>
                <a:cubicBezTo>
                  <a:pt x="17" y="56"/>
                  <a:pt x="26" y="55"/>
                  <a:pt x="36" y="55"/>
                </a:cubicBezTo>
                <a:cubicBezTo>
                  <a:pt x="48" y="55"/>
                  <a:pt x="61" y="57"/>
                  <a:pt x="76" y="60"/>
                </a:cubicBezTo>
                <a:cubicBezTo>
                  <a:pt x="75" y="37"/>
                  <a:pt x="67" y="16"/>
                  <a:pt x="53" y="0"/>
                </a:cubicBezTo>
                <a:cubicBezTo>
                  <a:pt x="39" y="18"/>
                  <a:pt x="20" y="30"/>
                  <a:pt x="0" y="39"/>
                </a:cubicBezTo>
                <a:cubicBezTo>
                  <a:pt x="2" y="45"/>
                  <a:pt x="5" y="51"/>
                  <a:pt x="8" y="5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0" name="Freeform 840"/>
          <p:cNvSpPr>
            <a:spLocks/>
          </p:cNvSpPr>
          <p:nvPr/>
        </p:nvSpPr>
        <p:spPr bwMode="auto">
          <a:xfrm>
            <a:off x="6820536" y="6440487"/>
            <a:ext cx="69850" cy="82550"/>
          </a:xfrm>
          <a:custGeom>
            <a:avLst/>
            <a:gdLst>
              <a:gd name="T0" fmla="*/ 0 w 61"/>
              <a:gd name="T1" fmla="*/ 2 h 70"/>
              <a:gd name="T2" fmla="*/ 19 w 61"/>
              <a:gd name="T3" fmla="*/ 70 h 70"/>
              <a:gd name="T4" fmla="*/ 61 w 61"/>
              <a:gd name="T5" fmla="*/ 5 h 70"/>
              <a:gd name="T6" fmla="*/ 23 w 61"/>
              <a:gd name="T7" fmla="*/ 0 h 70"/>
              <a:gd name="T8" fmla="*/ 0 w 61"/>
              <a:gd name="T9" fmla="*/ 2 h 70"/>
            </a:gdLst>
            <a:ahLst/>
            <a:cxnLst>
              <a:cxn ang="0">
                <a:pos x="T0" y="T1"/>
              </a:cxn>
              <a:cxn ang="0">
                <a:pos x="T2" y="T3"/>
              </a:cxn>
              <a:cxn ang="0">
                <a:pos x="T4" y="T5"/>
              </a:cxn>
              <a:cxn ang="0">
                <a:pos x="T6" y="T7"/>
              </a:cxn>
              <a:cxn ang="0">
                <a:pos x="T8" y="T9"/>
              </a:cxn>
            </a:cxnLst>
            <a:rect l="0" t="0" r="r" b="b"/>
            <a:pathLst>
              <a:path w="61" h="70">
                <a:moveTo>
                  <a:pt x="0" y="2"/>
                </a:moveTo>
                <a:cubicBezTo>
                  <a:pt x="7" y="22"/>
                  <a:pt x="14" y="44"/>
                  <a:pt x="19" y="70"/>
                </a:cubicBezTo>
                <a:cubicBezTo>
                  <a:pt x="41" y="56"/>
                  <a:pt x="57" y="32"/>
                  <a:pt x="61" y="5"/>
                </a:cubicBezTo>
                <a:cubicBezTo>
                  <a:pt x="47" y="2"/>
                  <a:pt x="34" y="0"/>
                  <a:pt x="23" y="0"/>
                </a:cubicBezTo>
                <a:cubicBezTo>
                  <a:pt x="15" y="0"/>
                  <a:pt x="7" y="1"/>
                  <a:pt x="0" y="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1" name="Freeform 841"/>
          <p:cNvSpPr>
            <a:spLocks noEditPoints="1"/>
          </p:cNvSpPr>
          <p:nvPr/>
        </p:nvSpPr>
        <p:spPr bwMode="auto">
          <a:xfrm>
            <a:off x="6618924" y="6264275"/>
            <a:ext cx="333375" cy="333375"/>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44 w 288"/>
              <a:gd name="T11" fmla="*/ 256 h 288"/>
              <a:gd name="T12" fmla="*/ 33 w 288"/>
              <a:gd name="T13" fmla="*/ 144 h 288"/>
              <a:gd name="T14" fmla="*/ 144 w 288"/>
              <a:gd name="T15" fmla="*/ 33 h 288"/>
              <a:gd name="T16" fmla="*/ 256 w 288"/>
              <a:gd name="T17" fmla="*/ 144 h 288"/>
              <a:gd name="T18" fmla="*/ 144 w 288"/>
              <a:gd name="T19" fmla="*/ 25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288">
                <a:moveTo>
                  <a:pt x="144" y="0"/>
                </a:moveTo>
                <a:cubicBezTo>
                  <a:pt x="64" y="0"/>
                  <a:pt x="0" y="64"/>
                  <a:pt x="0" y="144"/>
                </a:cubicBezTo>
                <a:cubicBezTo>
                  <a:pt x="0" y="223"/>
                  <a:pt x="64" y="288"/>
                  <a:pt x="144" y="288"/>
                </a:cubicBezTo>
                <a:cubicBezTo>
                  <a:pt x="223" y="288"/>
                  <a:pt x="288" y="223"/>
                  <a:pt x="288" y="144"/>
                </a:cubicBezTo>
                <a:cubicBezTo>
                  <a:pt x="288" y="64"/>
                  <a:pt x="223" y="0"/>
                  <a:pt x="144" y="0"/>
                </a:cubicBezTo>
                <a:close/>
                <a:moveTo>
                  <a:pt x="144" y="256"/>
                </a:moveTo>
                <a:cubicBezTo>
                  <a:pt x="83" y="256"/>
                  <a:pt x="33" y="206"/>
                  <a:pt x="33" y="144"/>
                </a:cubicBezTo>
                <a:cubicBezTo>
                  <a:pt x="33" y="83"/>
                  <a:pt x="83" y="33"/>
                  <a:pt x="144" y="33"/>
                </a:cubicBezTo>
                <a:cubicBezTo>
                  <a:pt x="206" y="33"/>
                  <a:pt x="256" y="83"/>
                  <a:pt x="256" y="144"/>
                </a:cubicBezTo>
                <a:cubicBezTo>
                  <a:pt x="256" y="206"/>
                  <a:pt x="206" y="256"/>
                  <a:pt x="144" y="25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2" name="Freeform 842"/>
          <p:cNvSpPr>
            <a:spLocks/>
          </p:cNvSpPr>
          <p:nvPr/>
        </p:nvSpPr>
        <p:spPr bwMode="auto">
          <a:xfrm>
            <a:off x="6718936" y="6446837"/>
            <a:ext cx="106363" cy="92075"/>
          </a:xfrm>
          <a:custGeom>
            <a:avLst/>
            <a:gdLst>
              <a:gd name="T0" fmla="*/ 1 w 92"/>
              <a:gd name="T1" fmla="*/ 57 h 79"/>
              <a:gd name="T2" fmla="*/ 0 w 92"/>
              <a:gd name="T3" fmla="*/ 59 h 79"/>
              <a:gd name="T4" fmla="*/ 57 w 92"/>
              <a:gd name="T5" fmla="*/ 79 h 79"/>
              <a:gd name="T6" fmla="*/ 92 w 92"/>
              <a:gd name="T7" fmla="*/ 72 h 79"/>
              <a:gd name="T8" fmla="*/ 73 w 92"/>
              <a:gd name="T9" fmla="*/ 0 h 79"/>
              <a:gd name="T10" fmla="*/ 1 w 92"/>
              <a:gd name="T11" fmla="*/ 57 h 79"/>
            </a:gdLst>
            <a:ahLst/>
            <a:cxnLst>
              <a:cxn ang="0">
                <a:pos x="T0" y="T1"/>
              </a:cxn>
              <a:cxn ang="0">
                <a:pos x="T2" y="T3"/>
              </a:cxn>
              <a:cxn ang="0">
                <a:pos x="T4" y="T5"/>
              </a:cxn>
              <a:cxn ang="0">
                <a:pos x="T6" y="T7"/>
              </a:cxn>
              <a:cxn ang="0">
                <a:pos x="T8" y="T9"/>
              </a:cxn>
              <a:cxn ang="0">
                <a:pos x="T10" y="T11"/>
              </a:cxn>
            </a:cxnLst>
            <a:rect l="0" t="0" r="r" b="b"/>
            <a:pathLst>
              <a:path w="92" h="79">
                <a:moveTo>
                  <a:pt x="1" y="57"/>
                </a:moveTo>
                <a:cubicBezTo>
                  <a:pt x="0" y="58"/>
                  <a:pt x="0" y="58"/>
                  <a:pt x="0" y="59"/>
                </a:cubicBezTo>
                <a:cubicBezTo>
                  <a:pt x="16" y="71"/>
                  <a:pt x="36" y="79"/>
                  <a:pt x="57" y="79"/>
                </a:cubicBezTo>
                <a:cubicBezTo>
                  <a:pt x="70" y="79"/>
                  <a:pt x="81" y="76"/>
                  <a:pt x="92" y="72"/>
                </a:cubicBezTo>
                <a:cubicBezTo>
                  <a:pt x="87" y="45"/>
                  <a:pt x="81" y="21"/>
                  <a:pt x="73" y="0"/>
                </a:cubicBezTo>
                <a:cubicBezTo>
                  <a:pt x="29" y="13"/>
                  <a:pt x="6" y="48"/>
                  <a:pt x="1" y="5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3" name="Freeform 843"/>
          <p:cNvSpPr>
            <a:spLocks/>
          </p:cNvSpPr>
          <p:nvPr/>
        </p:nvSpPr>
        <p:spPr bwMode="auto">
          <a:xfrm>
            <a:off x="6679249" y="6411912"/>
            <a:ext cx="119063" cy="92075"/>
          </a:xfrm>
          <a:custGeom>
            <a:avLst/>
            <a:gdLst>
              <a:gd name="T0" fmla="*/ 51 w 103"/>
              <a:gd name="T1" fmla="*/ 47 h 79"/>
              <a:gd name="T2" fmla="*/ 103 w 103"/>
              <a:gd name="T3" fmla="*/ 17 h 79"/>
              <a:gd name="T4" fmla="*/ 95 w 103"/>
              <a:gd name="T5" fmla="*/ 0 h 79"/>
              <a:gd name="T6" fmla="*/ 13 w 103"/>
              <a:gd name="T7" fmla="*/ 12 h 79"/>
              <a:gd name="T8" fmla="*/ 0 w 103"/>
              <a:gd name="T9" fmla="*/ 12 h 79"/>
              <a:gd name="T10" fmla="*/ 0 w 103"/>
              <a:gd name="T11" fmla="*/ 16 h 79"/>
              <a:gd name="T12" fmla="*/ 24 w 103"/>
              <a:gd name="T13" fmla="*/ 79 h 79"/>
              <a:gd name="T14" fmla="*/ 51 w 103"/>
              <a:gd name="T15" fmla="*/ 47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79">
                <a:moveTo>
                  <a:pt x="51" y="47"/>
                </a:moveTo>
                <a:cubicBezTo>
                  <a:pt x="63" y="36"/>
                  <a:pt x="81" y="24"/>
                  <a:pt x="103" y="17"/>
                </a:cubicBezTo>
                <a:cubicBezTo>
                  <a:pt x="100" y="11"/>
                  <a:pt x="98" y="5"/>
                  <a:pt x="95" y="0"/>
                </a:cubicBezTo>
                <a:cubicBezTo>
                  <a:pt x="63" y="10"/>
                  <a:pt x="31" y="12"/>
                  <a:pt x="13" y="12"/>
                </a:cubicBezTo>
                <a:cubicBezTo>
                  <a:pt x="7" y="12"/>
                  <a:pt x="2" y="12"/>
                  <a:pt x="0" y="12"/>
                </a:cubicBezTo>
                <a:cubicBezTo>
                  <a:pt x="0" y="13"/>
                  <a:pt x="0" y="15"/>
                  <a:pt x="0" y="16"/>
                </a:cubicBezTo>
                <a:cubicBezTo>
                  <a:pt x="0" y="40"/>
                  <a:pt x="9" y="62"/>
                  <a:pt x="24" y="79"/>
                </a:cubicBezTo>
                <a:cubicBezTo>
                  <a:pt x="28" y="72"/>
                  <a:pt x="37" y="60"/>
                  <a:pt x="51" y="4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4" name="Freeform 844"/>
          <p:cNvSpPr>
            <a:spLocks/>
          </p:cNvSpPr>
          <p:nvPr/>
        </p:nvSpPr>
        <p:spPr bwMode="auto">
          <a:xfrm>
            <a:off x="8009574" y="6330950"/>
            <a:ext cx="271463" cy="266700"/>
          </a:xfrm>
          <a:custGeom>
            <a:avLst/>
            <a:gdLst>
              <a:gd name="T0" fmla="*/ 224 w 234"/>
              <a:gd name="T1" fmla="*/ 11 h 230"/>
              <a:gd name="T2" fmla="*/ 216 w 234"/>
              <a:gd name="T3" fmla="*/ 0 h 230"/>
              <a:gd name="T4" fmla="*/ 216 w 234"/>
              <a:gd name="T5" fmla="*/ 9 h 230"/>
              <a:gd name="T6" fmla="*/ 207 w 234"/>
              <a:gd name="T7" fmla="*/ 55 h 230"/>
              <a:gd name="T8" fmla="*/ 184 w 234"/>
              <a:gd name="T9" fmla="*/ 91 h 230"/>
              <a:gd name="T10" fmla="*/ 154 w 234"/>
              <a:gd name="T11" fmla="*/ 113 h 230"/>
              <a:gd name="T12" fmla="*/ 115 w 234"/>
              <a:gd name="T13" fmla="*/ 123 h 230"/>
              <a:gd name="T14" fmla="*/ 69 w 234"/>
              <a:gd name="T15" fmla="*/ 125 h 230"/>
              <a:gd name="T16" fmla="*/ 64 w 234"/>
              <a:gd name="T17" fmla="*/ 125 h 230"/>
              <a:gd name="T18" fmla="*/ 51 w 234"/>
              <a:gd name="T19" fmla="*/ 187 h 230"/>
              <a:gd name="T20" fmla="*/ 49 w 234"/>
              <a:gd name="T21" fmla="*/ 196 h 230"/>
              <a:gd name="T22" fmla="*/ 46 w 234"/>
              <a:gd name="T23" fmla="*/ 212 h 230"/>
              <a:gd name="T24" fmla="*/ 29 w 234"/>
              <a:gd name="T25" fmla="*/ 212 h 230"/>
              <a:gd name="T26" fmla="*/ 4 w 234"/>
              <a:gd name="T27" fmla="*/ 212 h 230"/>
              <a:gd name="T28" fmla="*/ 0 w 234"/>
              <a:gd name="T29" fmla="*/ 230 h 230"/>
              <a:gd name="T30" fmla="*/ 68 w 234"/>
              <a:gd name="T31" fmla="*/ 230 h 230"/>
              <a:gd name="T32" fmla="*/ 70 w 234"/>
              <a:gd name="T33" fmla="*/ 222 h 230"/>
              <a:gd name="T34" fmla="*/ 86 w 234"/>
              <a:gd name="T35" fmla="*/ 143 h 230"/>
              <a:gd name="T36" fmla="*/ 108 w 234"/>
              <a:gd name="T37" fmla="*/ 143 h 230"/>
              <a:gd name="T38" fmla="*/ 151 w 234"/>
              <a:gd name="T39" fmla="*/ 141 h 230"/>
              <a:gd name="T40" fmla="*/ 184 w 234"/>
              <a:gd name="T41" fmla="*/ 133 h 230"/>
              <a:gd name="T42" fmla="*/ 208 w 234"/>
              <a:gd name="T43" fmla="*/ 116 h 230"/>
              <a:gd name="T44" fmla="*/ 227 w 234"/>
              <a:gd name="T45" fmla="*/ 86 h 230"/>
              <a:gd name="T46" fmla="*/ 234 w 234"/>
              <a:gd name="T47" fmla="*/ 49 h 230"/>
              <a:gd name="T48" fmla="*/ 224 w 234"/>
              <a:gd name="T49" fmla="*/ 1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4" h="230">
                <a:moveTo>
                  <a:pt x="224" y="11"/>
                </a:moveTo>
                <a:cubicBezTo>
                  <a:pt x="222" y="7"/>
                  <a:pt x="219" y="3"/>
                  <a:pt x="216" y="0"/>
                </a:cubicBezTo>
                <a:cubicBezTo>
                  <a:pt x="216" y="3"/>
                  <a:pt x="216" y="6"/>
                  <a:pt x="216" y="9"/>
                </a:cubicBezTo>
                <a:cubicBezTo>
                  <a:pt x="216" y="25"/>
                  <a:pt x="213" y="40"/>
                  <a:pt x="207" y="55"/>
                </a:cubicBezTo>
                <a:cubicBezTo>
                  <a:pt x="201" y="70"/>
                  <a:pt x="193" y="82"/>
                  <a:pt x="184" y="91"/>
                </a:cubicBezTo>
                <a:cubicBezTo>
                  <a:pt x="175" y="101"/>
                  <a:pt x="165" y="108"/>
                  <a:pt x="154" y="113"/>
                </a:cubicBezTo>
                <a:cubicBezTo>
                  <a:pt x="143" y="117"/>
                  <a:pt x="131" y="121"/>
                  <a:pt x="115" y="123"/>
                </a:cubicBezTo>
                <a:cubicBezTo>
                  <a:pt x="105" y="124"/>
                  <a:pt x="92" y="125"/>
                  <a:pt x="69" y="125"/>
                </a:cubicBezTo>
                <a:cubicBezTo>
                  <a:pt x="64" y="125"/>
                  <a:pt x="64" y="125"/>
                  <a:pt x="64" y="125"/>
                </a:cubicBezTo>
                <a:cubicBezTo>
                  <a:pt x="51" y="187"/>
                  <a:pt x="51" y="187"/>
                  <a:pt x="51" y="187"/>
                </a:cubicBezTo>
                <a:cubicBezTo>
                  <a:pt x="49" y="196"/>
                  <a:pt x="49" y="196"/>
                  <a:pt x="49" y="196"/>
                </a:cubicBezTo>
                <a:cubicBezTo>
                  <a:pt x="46" y="212"/>
                  <a:pt x="46" y="212"/>
                  <a:pt x="46" y="212"/>
                </a:cubicBezTo>
                <a:cubicBezTo>
                  <a:pt x="29" y="212"/>
                  <a:pt x="29" y="212"/>
                  <a:pt x="29" y="212"/>
                </a:cubicBezTo>
                <a:cubicBezTo>
                  <a:pt x="4" y="212"/>
                  <a:pt x="4" y="212"/>
                  <a:pt x="4" y="212"/>
                </a:cubicBezTo>
                <a:cubicBezTo>
                  <a:pt x="0" y="230"/>
                  <a:pt x="0" y="230"/>
                  <a:pt x="0" y="230"/>
                </a:cubicBezTo>
                <a:cubicBezTo>
                  <a:pt x="68" y="230"/>
                  <a:pt x="68" y="230"/>
                  <a:pt x="68" y="230"/>
                </a:cubicBezTo>
                <a:cubicBezTo>
                  <a:pt x="70" y="222"/>
                  <a:pt x="70" y="222"/>
                  <a:pt x="70" y="222"/>
                </a:cubicBezTo>
                <a:cubicBezTo>
                  <a:pt x="86" y="143"/>
                  <a:pt x="86" y="143"/>
                  <a:pt x="86" y="143"/>
                </a:cubicBezTo>
                <a:cubicBezTo>
                  <a:pt x="108" y="143"/>
                  <a:pt x="108" y="143"/>
                  <a:pt x="108" y="143"/>
                </a:cubicBezTo>
                <a:cubicBezTo>
                  <a:pt x="129" y="143"/>
                  <a:pt x="142" y="143"/>
                  <a:pt x="151" y="141"/>
                </a:cubicBezTo>
                <a:cubicBezTo>
                  <a:pt x="164" y="140"/>
                  <a:pt x="175" y="137"/>
                  <a:pt x="184" y="133"/>
                </a:cubicBezTo>
                <a:cubicBezTo>
                  <a:pt x="193" y="129"/>
                  <a:pt x="201" y="123"/>
                  <a:pt x="208" y="116"/>
                </a:cubicBezTo>
                <a:cubicBezTo>
                  <a:pt x="216" y="108"/>
                  <a:pt x="222" y="98"/>
                  <a:pt x="227" y="86"/>
                </a:cubicBezTo>
                <a:cubicBezTo>
                  <a:pt x="232" y="74"/>
                  <a:pt x="234" y="61"/>
                  <a:pt x="234" y="49"/>
                </a:cubicBezTo>
                <a:cubicBezTo>
                  <a:pt x="234" y="35"/>
                  <a:pt x="231" y="22"/>
                  <a:pt x="224" y="1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5" name="Freeform 845"/>
          <p:cNvSpPr>
            <a:spLocks noEditPoints="1"/>
          </p:cNvSpPr>
          <p:nvPr/>
        </p:nvSpPr>
        <p:spPr bwMode="auto">
          <a:xfrm>
            <a:off x="7965124" y="6264275"/>
            <a:ext cx="271463" cy="288925"/>
          </a:xfrm>
          <a:custGeom>
            <a:avLst/>
            <a:gdLst>
              <a:gd name="T0" fmla="*/ 153 w 234"/>
              <a:gd name="T1" fmla="*/ 0 h 249"/>
              <a:gd name="T2" fmla="*/ 52 w 234"/>
              <a:gd name="T3" fmla="*/ 0 h 249"/>
              <a:gd name="T4" fmla="*/ 0 w 234"/>
              <a:gd name="T5" fmla="*/ 249 h 249"/>
              <a:gd name="T6" fmla="*/ 68 w 234"/>
              <a:gd name="T7" fmla="*/ 249 h 249"/>
              <a:gd name="T8" fmla="*/ 70 w 234"/>
              <a:gd name="T9" fmla="*/ 241 h 249"/>
              <a:gd name="T10" fmla="*/ 86 w 234"/>
              <a:gd name="T11" fmla="*/ 162 h 249"/>
              <a:gd name="T12" fmla="*/ 108 w 234"/>
              <a:gd name="T13" fmla="*/ 162 h 249"/>
              <a:gd name="T14" fmla="*/ 151 w 234"/>
              <a:gd name="T15" fmla="*/ 160 h 249"/>
              <a:gd name="T16" fmla="*/ 184 w 234"/>
              <a:gd name="T17" fmla="*/ 152 h 249"/>
              <a:gd name="T18" fmla="*/ 208 w 234"/>
              <a:gd name="T19" fmla="*/ 135 h 249"/>
              <a:gd name="T20" fmla="*/ 227 w 234"/>
              <a:gd name="T21" fmla="*/ 105 h 249"/>
              <a:gd name="T22" fmla="*/ 234 w 234"/>
              <a:gd name="T23" fmla="*/ 68 h 249"/>
              <a:gd name="T24" fmla="*/ 224 w 234"/>
              <a:gd name="T25" fmla="*/ 30 h 249"/>
              <a:gd name="T26" fmla="*/ 197 w 234"/>
              <a:gd name="T27" fmla="*/ 6 h 249"/>
              <a:gd name="T28" fmla="*/ 153 w 234"/>
              <a:gd name="T29" fmla="*/ 0 h 249"/>
              <a:gd name="T30" fmla="*/ 108 w 234"/>
              <a:gd name="T31" fmla="*/ 58 h 249"/>
              <a:gd name="T32" fmla="*/ 133 w 234"/>
              <a:gd name="T33" fmla="*/ 58 h 249"/>
              <a:gd name="T34" fmla="*/ 135 w 234"/>
              <a:gd name="T35" fmla="*/ 58 h 249"/>
              <a:gd name="T36" fmla="*/ 159 w 234"/>
              <a:gd name="T37" fmla="*/ 60 h 249"/>
              <a:gd name="T38" fmla="*/ 159 w 234"/>
              <a:gd name="T39" fmla="*/ 60 h 249"/>
              <a:gd name="T40" fmla="*/ 165 w 234"/>
              <a:gd name="T41" fmla="*/ 64 h 249"/>
              <a:gd name="T42" fmla="*/ 167 w 234"/>
              <a:gd name="T43" fmla="*/ 71 h 249"/>
              <a:gd name="T44" fmla="*/ 161 w 234"/>
              <a:gd name="T45" fmla="*/ 88 h 249"/>
              <a:gd name="T46" fmla="*/ 146 w 234"/>
              <a:gd name="T47" fmla="*/ 99 h 249"/>
              <a:gd name="T48" fmla="*/ 144 w 234"/>
              <a:gd name="T49" fmla="*/ 100 h 249"/>
              <a:gd name="T50" fmla="*/ 102 w 234"/>
              <a:gd name="T51" fmla="*/ 103 h 249"/>
              <a:gd name="T52" fmla="*/ 100 w 234"/>
              <a:gd name="T53" fmla="*/ 103 h 249"/>
              <a:gd name="T54" fmla="*/ 98 w 234"/>
              <a:gd name="T55" fmla="*/ 103 h 249"/>
              <a:gd name="T56" fmla="*/ 108 w 234"/>
              <a:gd name="T57" fmla="*/ 5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4" h="249">
                <a:moveTo>
                  <a:pt x="153" y="0"/>
                </a:moveTo>
                <a:cubicBezTo>
                  <a:pt x="52" y="0"/>
                  <a:pt x="52" y="0"/>
                  <a:pt x="52" y="0"/>
                </a:cubicBezTo>
                <a:cubicBezTo>
                  <a:pt x="0" y="249"/>
                  <a:pt x="0" y="249"/>
                  <a:pt x="0" y="249"/>
                </a:cubicBezTo>
                <a:cubicBezTo>
                  <a:pt x="68" y="249"/>
                  <a:pt x="68" y="249"/>
                  <a:pt x="68" y="249"/>
                </a:cubicBezTo>
                <a:cubicBezTo>
                  <a:pt x="70" y="241"/>
                  <a:pt x="70" y="241"/>
                  <a:pt x="70" y="241"/>
                </a:cubicBezTo>
                <a:cubicBezTo>
                  <a:pt x="86" y="162"/>
                  <a:pt x="86" y="162"/>
                  <a:pt x="86" y="162"/>
                </a:cubicBezTo>
                <a:cubicBezTo>
                  <a:pt x="108" y="162"/>
                  <a:pt x="108" y="162"/>
                  <a:pt x="108" y="162"/>
                </a:cubicBezTo>
                <a:cubicBezTo>
                  <a:pt x="129" y="162"/>
                  <a:pt x="142" y="162"/>
                  <a:pt x="151" y="160"/>
                </a:cubicBezTo>
                <a:cubicBezTo>
                  <a:pt x="164" y="159"/>
                  <a:pt x="175" y="156"/>
                  <a:pt x="184" y="152"/>
                </a:cubicBezTo>
                <a:cubicBezTo>
                  <a:pt x="193" y="148"/>
                  <a:pt x="201" y="142"/>
                  <a:pt x="208" y="135"/>
                </a:cubicBezTo>
                <a:cubicBezTo>
                  <a:pt x="216" y="127"/>
                  <a:pt x="222" y="117"/>
                  <a:pt x="227" y="105"/>
                </a:cubicBezTo>
                <a:cubicBezTo>
                  <a:pt x="232" y="93"/>
                  <a:pt x="234" y="80"/>
                  <a:pt x="234" y="68"/>
                </a:cubicBezTo>
                <a:cubicBezTo>
                  <a:pt x="234" y="53"/>
                  <a:pt x="231" y="41"/>
                  <a:pt x="224" y="30"/>
                </a:cubicBezTo>
                <a:cubicBezTo>
                  <a:pt x="218" y="19"/>
                  <a:pt x="208" y="11"/>
                  <a:pt x="197" y="6"/>
                </a:cubicBezTo>
                <a:cubicBezTo>
                  <a:pt x="185" y="2"/>
                  <a:pt x="171" y="0"/>
                  <a:pt x="153" y="0"/>
                </a:cubicBezTo>
                <a:close/>
                <a:moveTo>
                  <a:pt x="108" y="58"/>
                </a:moveTo>
                <a:cubicBezTo>
                  <a:pt x="133" y="58"/>
                  <a:pt x="133" y="58"/>
                  <a:pt x="133" y="58"/>
                </a:cubicBezTo>
                <a:cubicBezTo>
                  <a:pt x="134" y="58"/>
                  <a:pt x="135" y="58"/>
                  <a:pt x="135" y="58"/>
                </a:cubicBezTo>
                <a:cubicBezTo>
                  <a:pt x="147" y="58"/>
                  <a:pt x="156" y="59"/>
                  <a:pt x="159" y="60"/>
                </a:cubicBezTo>
                <a:cubicBezTo>
                  <a:pt x="159" y="60"/>
                  <a:pt x="159" y="60"/>
                  <a:pt x="159" y="60"/>
                </a:cubicBezTo>
                <a:cubicBezTo>
                  <a:pt x="162" y="61"/>
                  <a:pt x="163" y="62"/>
                  <a:pt x="165" y="64"/>
                </a:cubicBezTo>
                <a:cubicBezTo>
                  <a:pt x="166" y="65"/>
                  <a:pt x="167" y="67"/>
                  <a:pt x="167" y="71"/>
                </a:cubicBezTo>
                <a:cubicBezTo>
                  <a:pt x="166" y="78"/>
                  <a:pt x="165" y="83"/>
                  <a:pt x="161" y="88"/>
                </a:cubicBezTo>
                <a:cubicBezTo>
                  <a:pt x="158" y="93"/>
                  <a:pt x="153" y="97"/>
                  <a:pt x="146" y="99"/>
                </a:cubicBezTo>
                <a:cubicBezTo>
                  <a:pt x="146" y="100"/>
                  <a:pt x="145" y="100"/>
                  <a:pt x="144" y="100"/>
                </a:cubicBezTo>
                <a:cubicBezTo>
                  <a:pt x="137" y="102"/>
                  <a:pt x="122" y="103"/>
                  <a:pt x="102" y="103"/>
                </a:cubicBezTo>
                <a:cubicBezTo>
                  <a:pt x="101" y="103"/>
                  <a:pt x="101" y="103"/>
                  <a:pt x="100" y="103"/>
                </a:cubicBezTo>
                <a:cubicBezTo>
                  <a:pt x="98" y="103"/>
                  <a:pt x="98" y="103"/>
                  <a:pt x="98" y="103"/>
                </a:cubicBezTo>
                <a:lnTo>
                  <a:pt x="108" y="5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6" name="Freeform 846"/>
          <p:cNvSpPr>
            <a:spLocks/>
          </p:cNvSpPr>
          <p:nvPr/>
        </p:nvSpPr>
        <p:spPr bwMode="auto">
          <a:xfrm>
            <a:off x="7428549" y="6373812"/>
            <a:ext cx="46038" cy="30163"/>
          </a:xfrm>
          <a:custGeom>
            <a:avLst/>
            <a:gdLst>
              <a:gd name="T0" fmla="*/ 2 w 40"/>
              <a:gd name="T1" fmla="*/ 26 h 26"/>
              <a:gd name="T2" fmla="*/ 26 w 40"/>
              <a:gd name="T3" fmla="*/ 24 h 26"/>
              <a:gd name="T4" fmla="*/ 28 w 40"/>
              <a:gd name="T5" fmla="*/ 24 h 26"/>
              <a:gd name="T6" fmla="*/ 37 w 40"/>
              <a:gd name="T7" fmla="*/ 17 h 26"/>
              <a:gd name="T8" fmla="*/ 40 w 40"/>
              <a:gd name="T9" fmla="*/ 7 h 26"/>
              <a:gd name="T10" fmla="*/ 39 w 40"/>
              <a:gd name="T11" fmla="*/ 3 h 26"/>
              <a:gd name="T12" fmla="*/ 35 w 40"/>
              <a:gd name="T13" fmla="*/ 1 h 26"/>
              <a:gd name="T14" fmla="*/ 35 w 40"/>
              <a:gd name="T15" fmla="*/ 1 h 26"/>
              <a:gd name="T16" fmla="*/ 22 w 40"/>
              <a:gd name="T17" fmla="*/ 0 h 26"/>
              <a:gd name="T18" fmla="*/ 20 w 40"/>
              <a:gd name="T19" fmla="*/ 0 h 26"/>
              <a:gd name="T20" fmla="*/ 6 w 40"/>
              <a:gd name="T21" fmla="*/ 0 h 26"/>
              <a:gd name="T22" fmla="*/ 0 w 40"/>
              <a:gd name="T23" fmla="*/ 26 h 26"/>
              <a:gd name="T24" fmla="*/ 1 w 40"/>
              <a:gd name="T25" fmla="*/ 26 h 26"/>
              <a:gd name="T26" fmla="*/ 2 w 40"/>
              <a:gd name="T2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26">
                <a:moveTo>
                  <a:pt x="2" y="26"/>
                </a:moveTo>
                <a:cubicBezTo>
                  <a:pt x="14" y="26"/>
                  <a:pt x="22" y="25"/>
                  <a:pt x="26" y="24"/>
                </a:cubicBezTo>
                <a:cubicBezTo>
                  <a:pt x="27" y="24"/>
                  <a:pt x="28" y="24"/>
                  <a:pt x="28" y="24"/>
                </a:cubicBezTo>
                <a:cubicBezTo>
                  <a:pt x="32" y="22"/>
                  <a:pt x="34" y="20"/>
                  <a:pt x="37" y="17"/>
                </a:cubicBezTo>
                <a:cubicBezTo>
                  <a:pt x="39" y="14"/>
                  <a:pt x="40" y="11"/>
                  <a:pt x="40" y="7"/>
                </a:cubicBezTo>
                <a:cubicBezTo>
                  <a:pt x="40" y="5"/>
                  <a:pt x="39" y="4"/>
                  <a:pt x="39" y="3"/>
                </a:cubicBezTo>
                <a:cubicBezTo>
                  <a:pt x="38" y="2"/>
                  <a:pt x="37" y="1"/>
                  <a:pt x="35" y="1"/>
                </a:cubicBezTo>
                <a:cubicBezTo>
                  <a:pt x="35" y="1"/>
                  <a:pt x="35" y="1"/>
                  <a:pt x="35" y="1"/>
                </a:cubicBezTo>
                <a:cubicBezTo>
                  <a:pt x="33" y="0"/>
                  <a:pt x="28" y="0"/>
                  <a:pt x="22" y="0"/>
                </a:cubicBezTo>
                <a:cubicBezTo>
                  <a:pt x="21" y="0"/>
                  <a:pt x="21" y="0"/>
                  <a:pt x="20" y="0"/>
                </a:cubicBezTo>
                <a:cubicBezTo>
                  <a:pt x="6" y="0"/>
                  <a:pt x="6" y="0"/>
                  <a:pt x="6" y="0"/>
                </a:cubicBezTo>
                <a:cubicBezTo>
                  <a:pt x="0" y="26"/>
                  <a:pt x="0" y="26"/>
                  <a:pt x="0" y="26"/>
                </a:cubicBezTo>
                <a:cubicBezTo>
                  <a:pt x="1" y="26"/>
                  <a:pt x="1" y="26"/>
                  <a:pt x="1" y="26"/>
                </a:cubicBezTo>
                <a:cubicBezTo>
                  <a:pt x="1" y="26"/>
                  <a:pt x="2" y="26"/>
                  <a:pt x="2" y="2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7" name="Freeform 847"/>
          <p:cNvSpPr>
            <a:spLocks noEditPoints="1"/>
          </p:cNvSpPr>
          <p:nvPr/>
        </p:nvSpPr>
        <p:spPr bwMode="auto">
          <a:xfrm>
            <a:off x="7285674" y="6264275"/>
            <a:ext cx="334963" cy="333375"/>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95 w 288"/>
              <a:gd name="T11" fmla="*/ 61 h 288"/>
              <a:gd name="T12" fmla="*/ 154 w 288"/>
              <a:gd name="T13" fmla="*/ 61 h 288"/>
              <a:gd name="T14" fmla="*/ 179 w 288"/>
              <a:gd name="T15" fmla="*/ 65 h 288"/>
              <a:gd name="T16" fmla="*/ 195 w 288"/>
              <a:gd name="T17" fmla="*/ 78 h 288"/>
              <a:gd name="T18" fmla="*/ 201 w 288"/>
              <a:gd name="T19" fmla="*/ 100 h 288"/>
              <a:gd name="T20" fmla="*/ 197 w 288"/>
              <a:gd name="T21" fmla="*/ 122 h 288"/>
              <a:gd name="T22" fmla="*/ 186 w 288"/>
              <a:gd name="T23" fmla="*/ 139 h 288"/>
              <a:gd name="T24" fmla="*/ 172 w 288"/>
              <a:gd name="T25" fmla="*/ 149 h 288"/>
              <a:gd name="T26" fmla="*/ 153 w 288"/>
              <a:gd name="T27" fmla="*/ 154 h 288"/>
              <a:gd name="T28" fmla="*/ 128 w 288"/>
              <a:gd name="T29" fmla="*/ 155 h 288"/>
              <a:gd name="T30" fmla="*/ 115 w 288"/>
              <a:gd name="T31" fmla="*/ 155 h 288"/>
              <a:gd name="T32" fmla="*/ 105 w 288"/>
              <a:gd name="T33" fmla="*/ 201 h 288"/>
              <a:gd name="T34" fmla="*/ 104 w 288"/>
              <a:gd name="T35" fmla="*/ 206 h 288"/>
              <a:gd name="T36" fmla="*/ 65 w 288"/>
              <a:gd name="T37" fmla="*/ 206 h 288"/>
              <a:gd name="T38" fmla="*/ 95 w 288"/>
              <a:gd name="T39" fmla="*/ 61 h 288"/>
              <a:gd name="T40" fmla="*/ 219 w 288"/>
              <a:gd name="T41" fmla="*/ 145 h 288"/>
              <a:gd name="T42" fmla="*/ 208 w 288"/>
              <a:gd name="T43" fmla="*/ 162 h 288"/>
              <a:gd name="T44" fmla="*/ 194 w 288"/>
              <a:gd name="T45" fmla="*/ 172 h 288"/>
              <a:gd name="T46" fmla="*/ 175 w 288"/>
              <a:gd name="T47" fmla="*/ 177 h 288"/>
              <a:gd name="T48" fmla="*/ 150 w 288"/>
              <a:gd name="T49" fmla="*/ 178 h 288"/>
              <a:gd name="T50" fmla="*/ 138 w 288"/>
              <a:gd name="T51" fmla="*/ 178 h 288"/>
              <a:gd name="T52" fmla="*/ 128 w 288"/>
              <a:gd name="T53" fmla="*/ 224 h 288"/>
              <a:gd name="T54" fmla="*/ 127 w 288"/>
              <a:gd name="T55" fmla="*/ 228 h 288"/>
              <a:gd name="T56" fmla="*/ 87 w 288"/>
              <a:gd name="T57" fmla="*/ 228 h 288"/>
              <a:gd name="T58" fmla="*/ 90 w 288"/>
              <a:gd name="T59" fmla="*/ 218 h 288"/>
              <a:gd name="T60" fmla="*/ 104 w 288"/>
              <a:gd name="T61" fmla="*/ 218 h 288"/>
              <a:gd name="T62" fmla="*/ 114 w 288"/>
              <a:gd name="T63" fmla="*/ 218 h 288"/>
              <a:gd name="T64" fmla="*/ 116 w 288"/>
              <a:gd name="T65" fmla="*/ 208 h 288"/>
              <a:gd name="T66" fmla="*/ 117 w 288"/>
              <a:gd name="T67" fmla="*/ 204 h 288"/>
              <a:gd name="T68" fmla="*/ 125 w 288"/>
              <a:gd name="T69" fmla="*/ 167 h 288"/>
              <a:gd name="T70" fmla="*/ 128 w 288"/>
              <a:gd name="T71" fmla="*/ 167 h 288"/>
              <a:gd name="T72" fmla="*/ 154 w 288"/>
              <a:gd name="T73" fmla="*/ 166 h 288"/>
              <a:gd name="T74" fmla="*/ 177 w 288"/>
              <a:gd name="T75" fmla="*/ 160 h 288"/>
              <a:gd name="T76" fmla="*/ 194 w 288"/>
              <a:gd name="T77" fmla="*/ 148 h 288"/>
              <a:gd name="T78" fmla="*/ 208 w 288"/>
              <a:gd name="T79" fmla="*/ 127 h 288"/>
              <a:gd name="T80" fmla="*/ 213 w 288"/>
              <a:gd name="T81" fmla="*/ 100 h 288"/>
              <a:gd name="T82" fmla="*/ 213 w 288"/>
              <a:gd name="T83" fmla="*/ 95 h 288"/>
              <a:gd name="T84" fmla="*/ 218 w 288"/>
              <a:gd name="T85" fmla="*/ 101 h 288"/>
              <a:gd name="T86" fmla="*/ 224 w 288"/>
              <a:gd name="T87" fmla="*/ 123 h 288"/>
              <a:gd name="T88" fmla="*/ 219 w 288"/>
              <a:gd name="T89" fmla="*/ 14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8" h="288">
                <a:moveTo>
                  <a:pt x="144" y="0"/>
                </a:moveTo>
                <a:cubicBezTo>
                  <a:pt x="64" y="0"/>
                  <a:pt x="0" y="64"/>
                  <a:pt x="0" y="144"/>
                </a:cubicBezTo>
                <a:cubicBezTo>
                  <a:pt x="0" y="223"/>
                  <a:pt x="64" y="288"/>
                  <a:pt x="144" y="288"/>
                </a:cubicBezTo>
                <a:cubicBezTo>
                  <a:pt x="223" y="288"/>
                  <a:pt x="288" y="223"/>
                  <a:pt x="288" y="144"/>
                </a:cubicBezTo>
                <a:cubicBezTo>
                  <a:pt x="288" y="64"/>
                  <a:pt x="223" y="0"/>
                  <a:pt x="144" y="0"/>
                </a:cubicBezTo>
                <a:close/>
                <a:moveTo>
                  <a:pt x="95" y="61"/>
                </a:moveTo>
                <a:cubicBezTo>
                  <a:pt x="154" y="61"/>
                  <a:pt x="154" y="61"/>
                  <a:pt x="154" y="61"/>
                </a:cubicBezTo>
                <a:cubicBezTo>
                  <a:pt x="164" y="61"/>
                  <a:pt x="172" y="62"/>
                  <a:pt x="179" y="65"/>
                </a:cubicBezTo>
                <a:cubicBezTo>
                  <a:pt x="186" y="67"/>
                  <a:pt x="191" y="72"/>
                  <a:pt x="195" y="78"/>
                </a:cubicBezTo>
                <a:cubicBezTo>
                  <a:pt x="199" y="85"/>
                  <a:pt x="201" y="92"/>
                  <a:pt x="201" y="100"/>
                </a:cubicBezTo>
                <a:cubicBezTo>
                  <a:pt x="201" y="108"/>
                  <a:pt x="200" y="115"/>
                  <a:pt x="197" y="122"/>
                </a:cubicBezTo>
                <a:cubicBezTo>
                  <a:pt x="194" y="129"/>
                  <a:pt x="190" y="135"/>
                  <a:pt x="186" y="139"/>
                </a:cubicBezTo>
                <a:cubicBezTo>
                  <a:pt x="182" y="144"/>
                  <a:pt x="177" y="147"/>
                  <a:pt x="172" y="149"/>
                </a:cubicBezTo>
                <a:cubicBezTo>
                  <a:pt x="167" y="152"/>
                  <a:pt x="160" y="153"/>
                  <a:pt x="153" y="154"/>
                </a:cubicBezTo>
                <a:cubicBezTo>
                  <a:pt x="148" y="155"/>
                  <a:pt x="140" y="155"/>
                  <a:pt x="128" y="155"/>
                </a:cubicBezTo>
                <a:cubicBezTo>
                  <a:pt x="115" y="155"/>
                  <a:pt x="115" y="155"/>
                  <a:pt x="115" y="155"/>
                </a:cubicBezTo>
                <a:cubicBezTo>
                  <a:pt x="105" y="201"/>
                  <a:pt x="105" y="201"/>
                  <a:pt x="105" y="201"/>
                </a:cubicBezTo>
                <a:cubicBezTo>
                  <a:pt x="104" y="206"/>
                  <a:pt x="104" y="206"/>
                  <a:pt x="104" y="206"/>
                </a:cubicBezTo>
                <a:cubicBezTo>
                  <a:pt x="65" y="206"/>
                  <a:pt x="65" y="206"/>
                  <a:pt x="65" y="206"/>
                </a:cubicBezTo>
                <a:lnTo>
                  <a:pt x="95" y="61"/>
                </a:lnTo>
                <a:close/>
                <a:moveTo>
                  <a:pt x="219" y="145"/>
                </a:moveTo>
                <a:cubicBezTo>
                  <a:pt x="216" y="152"/>
                  <a:pt x="213" y="157"/>
                  <a:pt x="208" y="162"/>
                </a:cubicBezTo>
                <a:cubicBezTo>
                  <a:pt x="204" y="166"/>
                  <a:pt x="200" y="170"/>
                  <a:pt x="194" y="172"/>
                </a:cubicBezTo>
                <a:cubicBezTo>
                  <a:pt x="189" y="174"/>
                  <a:pt x="183" y="176"/>
                  <a:pt x="175" y="177"/>
                </a:cubicBezTo>
                <a:cubicBezTo>
                  <a:pt x="170" y="177"/>
                  <a:pt x="162" y="178"/>
                  <a:pt x="150" y="178"/>
                </a:cubicBezTo>
                <a:cubicBezTo>
                  <a:pt x="138" y="178"/>
                  <a:pt x="138" y="178"/>
                  <a:pt x="138" y="178"/>
                </a:cubicBezTo>
                <a:cubicBezTo>
                  <a:pt x="128" y="224"/>
                  <a:pt x="128" y="224"/>
                  <a:pt x="128" y="224"/>
                </a:cubicBezTo>
                <a:cubicBezTo>
                  <a:pt x="127" y="228"/>
                  <a:pt x="127" y="228"/>
                  <a:pt x="127" y="228"/>
                </a:cubicBezTo>
                <a:cubicBezTo>
                  <a:pt x="87" y="228"/>
                  <a:pt x="87" y="228"/>
                  <a:pt x="87" y="228"/>
                </a:cubicBezTo>
                <a:cubicBezTo>
                  <a:pt x="90" y="218"/>
                  <a:pt x="90" y="218"/>
                  <a:pt x="90" y="218"/>
                </a:cubicBezTo>
                <a:cubicBezTo>
                  <a:pt x="104" y="218"/>
                  <a:pt x="104" y="218"/>
                  <a:pt x="104" y="218"/>
                </a:cubicBezTo>
                <a:cubicBezTo>
                  <a:pt x="114" y="218"/>
                  <a:pt x="114" y="218"/>
                  <a:pt x="114" y="218"/>
                </a:cubicBezTo>
                <a:cubicBezTo>
                  <a:pt x="116" y="208"/>
                  <a:pt x="116" y="208"/>
                  <a:pt x="116" y="208"/>
                </a:cubicBezTo>
                <a:cubicBezTo>
                  <a:pt x="117" y="204"/>
                  <a:pt x="117" y="204"/>
                  <a:pt x="117" y="204"/>
                </a:cubicBezTo>
                <a:cubicBezTo>
                  <a:pt x="125" y="167"/>
                  <a:pt x="125" y="167"/>
                  <a:pt x="125" y="167"/>
                </a:cubicBezTo>
                <a:cubicBezTo>
                  <a:pt x="128" y="167"/>
                  <a:pt x="128" y="167"/>
                  <a:pt x="128" y="167"/>
                </a:cubicBezTo>
                <a:cubicBezTo>
                  <a:pt x="141" y="167"/>
                  <a:pt x="149" y="167"/>
                  <a:pt x="154" y="166"/>
                </a:cubicBezTo>
                <a:cubicBezTo>
                  <a:pt x="164" y="165"/>
                  <a:pt x="171" y="163"/>
                  <a:pt x="177" y="160"/>
                </a:cubicBezTo>
                <a:cubicBezTo>
                  <a:pt x="183" y="157"/>
                  <a:pt x="189" y="153"/>
                  <a:pt x="194" y="148"/>
                </a:cubicBezTo>
                <a:cubicBezTo>
                  <a:pt x="200" y="142"/>
                  <a:pt x="204" y="135"/>
                  <a:pt x="208" y="127"/>
                </a:cubicBezTo>
                <a:cubicBezTo>
                  <a:pt x="211" y="118"/>
                  <a:pt x="213" y="109"/>
                  <a:pt x="213" y="100"/>
                </a:cubicBezTo>
                <a:cubicBezTo>
                  <a:pt x="213" y="98"/>
                  <a:pt x="213" y="97"/>
                  <a:pt x="213" y="95"/>
                </a:cubicBezTo>
                <a:cubicBezTo>
                  <a:pt x="215" y="97"/>
                  <a:pt x="216" y="99"/>
                  <a:pt x="218" y="101"/>
                </a:cubicBezTo>
                <a:cubicBezTo>
                  <a:pt x="222" y="107"/>
                  <a:pt x="224" y="115"/>
                  <a:pt x="224" y="123"/>
                </a:cubicBezTo>
                <a:cubicBezTo>
                  <a:pt x="224" y="130"/>
                  <a:pt x="222" y="138"/>
                  <a:pt x="219" y="14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8" name="Freeform 848"/>
          <p:cNvSpPr>
            <a:spLocks/>
          </p:cNvSpPr>
          <p:nvPr/>
        </p:nvSpPr>
        <p:spPr bwMode="auto">
          <a:xfrm>
            <a:off x="8703311" y="6276975"/>
            <a:ext cx="95250" cy="123825"/>
          </a:xfrm>
          <a:custGeom>
            <a:avLst/>
            <a:gdLst>
              <a:gd name="T0" fmla="*/ 82 w 82"/>
              <a:gd name="T1" fmla="*/ 69 h 107"/>
              <a:gd name="T2" fmla="*/ 35 w 82"/>
              <a:gd name="T3" fmla="*/ 0 h 107"/>
              <a:gd name="T4" fmla="*/ 8 w 82"/>
              <a:gd name="T5" fmla="*/ 12 h 107"/>
              <a:gd name="T6" fmla="*/ 0 w 82"/>
              <a:gd name="T7" fmla="*/ 40 h 107"/>
              <a:gd name="T8" fmla="*/ 47 w 82"/>
              <a:gd name="T9" fmla="*/ 107 h 107"/>
              <a:gd name="T10" fmla="*/ 73 w 82"/>
              <a:gd name="T11" fmla="*/ 97 h 107"/>
              <a:gd name="T12" fmla="*/ 82 w 82"/>
              <a:gd name="T13" fmla="*/ 69 h 107"/>
            </a:gdLst>
            <a:ahLst/>
            <a:cxnLst>
              <a:cxn ang="0">
                <a:pos x="T0" y="T1"/>
              </a:cxn>
              <a:cxn ang="0">
                <a:pos x="T2" y="T3"/>
              </a:cxn>
              <a:cxn ang="0">
                <a:pos x="T4" y="T5"/>
              </a:cxn>
              <a:cxn ang="0">
                <a:pos x="T6" y="T7"/>
              </a:cxn>
              <a:cxn ang="0">
                <a:pos x="T8" y="T9"/>
              </a:cxn>
              <a:cxn ang="0">
                <a:pos x="T10" y="T11"/>
              </a:cxn>
              <a:cxn ang="0">
                <a:pos x="T12" y="T13"/>
              </a:cxn>
            </a:cxnLst>
            <a:rect l="0" t="0" r="r" b="b"/>
            <a:pathLst>
              <a:path w="82" h="107">
                <a:moveTo>
                  <a:pt x="82" y="69"/>
                </a:moveTo>
                <a:cubicBezTo>
                  <a:pt x="82" y="42"/>
                  <a:pt x="66" y="0"/>
                  <a:pt x="35" y="0"/>
                </a:cubicBezTo>
                <a:cubicBezTo>
                  <a:pt x="25" y="0"/>
                  <a:pt x="15" y="5"/>
                  <a:pt x="8" y="12"/>
                </a:cubicBezTo>
                <a:cubicBezTo>
                  <a:pt x="2" y="20"/>
                  <a:pt x="0" y="30"/>
                  <a:pt x="0" y="40"/>
                </a:cubicBezTo>
                <a:cubicBezTo>
                  <a:pt x="0" y="66"/>
                  <a:pt x="15" y="107"/>
                  <a:pt x="47" y="107"/>
                </a:cubicBezTo>
                <a:cubicBezTo>
                  <a:pt x="57" y="107"/>
                  <a:pt x="67" y="103"/>
                  <a:pt x="73" y="97"/>
                </a:cubicBezTo>
                <a:cubicBezTo>
                  <a:pt x="82" y="88"/>
                  <a:pt x="82" y="76"/>
                  <a:pt x="82" y="6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9" name="Freeform 849"/>
          <p:cNvSpPr>
            <a:spLocks/>
          </p:cNvSpPr>
          <p:nvPr/>
        </p:nvSpPr>
        <p:spPr bwMode="auto">
          <a:xfrm>
            <a:off x="8758874" y="6272212"/>
            <a:ext cx="198438" cy="325438"/>
          </a:xfrm>
          <a:custGeom>
            <a:avLst/>
            <a:gdLst>
              <a:gd name="T0" fmla="*/ 73 w 171"/>
              <a:gd name="T1" fmla="*/ 0 h 281"/>
              <a:gd name="T2" fmla="*/ 64 w 171"/>
              <a:gd name="T3" fmla="*/ 5 h 281"/>
              <a:gd name="T4" fmla="*/ 41 w 171"/>
              <a:gd name="T5" fmla="*/ 5 h 281"/>
              <a:gd name="T6" fmla="*/ 68 w 171"/>
              <a:gd name="T7" fmla="*/ 56 h 281"/>
              <a:gd name="T8" fmla="*/ 36 w 171"/>
              <a:gd name="T9" fmla="*/ 110 h 281"/>
              <a:gd name="T10" fmla="*/ 25 w 171"/>
              <a:gd name="T11" fmla="*/ 128 h 281"/>
              <a:gd name="T12" fmla="*/ 35 w 171"/>
              <a:gd name="T13" fmla="*/ 144 h 281"/>
              <a:gd name="T14" fmla="*/ 49 w 171"/>
              <a:gd name="T15" fmla="*/ 155 h 281"/>
              <a:gd name="T16" fmla="*/ 81 w 171"/>
              <a:gd name="T17" fmla="*/ 208 h 281"/>
              <a:gd name="T18" fmla="*/ 0 w 171"/>
              <a:gd name="T19" fmla="*/ 278 h 281"/>
              <a:gd name="T20" fmla="*/ 27 w 171"/>
              <a:gd name="T21" fmla="*/ 281 h 281"/>
              <a:gd name="T22" fmla="*/ 171 w 171"/>
              <a:gd name="T23" fmla="*/ 137 h 281"/>
              <a:gd name="T24" fmla="*/ 73 w 171"/>
              <a:gd name="T25"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1" h="281">
                <a:moveTo>
                  <a:pt x="73" y="0"/>
                </a:moveTo>
                <a:cubicBezTo>
                  <a:pt x="64" y="5"/>
                  <a:pt x="64" y="5"/>
                  <a:pt x="64" y="5"/>
                </a:cubicBezTo>
                <a:cubicBezTo>
                  <a:pt x="41" y="5"/>
                  <a:pt x="41" y="5"/>
                  <a:pt x="41" y="5"/>
                </a:cubicBezTo>
                <a:cubicBezTo>
                  <a:pt x="50" y="12"/>
                  <a:pt x="68" y="27"/>
                  <a:pt x="68" y="56"/>
                </a:cubicBezTo>
                <a:cubicBezTo>
                  <a:pt x="68" y="84"/>
                  <a:pt x="52" y="97"/>
                  <a:pt x="36" y="110"/>
                </a:cubicBezTo>
                <a:cubicBezTo>
                  <a:pt x="31" y="114"/>
                  <a:pt x="25" y="120"/>
                  <a:pt x="25" y="128"/>
                </a:cubicBezTo>
                <a:cubicBezTo>
                  <a:pt x="25" y="136"/>
                  <a:pt x="31" y="141"/>
                  <a:pt x="35" y="144"/>
                </a:cubicBezTo>
                <a:cubicBezTo>
                  <a:pt x="49" y="155"/>
                  <a:pt x="49" y="155"/>
                  <a:pt x="49" y="155"/>
                </a:cubicBezTo>
                <a:cubicBezTo>
                  <a:pt x="65" y="169"/>
                  <a:pt x="81" y="182"/>
                  <a:pt x="81" y="208"/>
                </a:cubicBezTo>
                <a:cubicBezTo>
                  <a:pt x="81" y="240"/>
                  <a:pt x="53" y="272"/>
                  <a:pt x="0" y="278"/>
                </a:cubicBezTo>
                <a:cubicBezTo>
                  <a:pt x="9" y="280"/>
                  <a:pt x="18" y="281"/>
                  <a:pt x="27" y="281"/>
                </a:cubicBezTo>
                <a:cubicBezTo>
                  <a:pt x="106" y="281"/>
                  <a:pt x="171" y="216"/>
                  <a:pt x="171" y="137"/>
                </a:cubicBezTo>
                <a:cubicBezTo>
                  <a:pt x="171" y="73"/>
                  <a:pt x="130" y="19"/>
                  <a:pt x="73"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0" name="Freeform 850"/>
          <p:cNvSpPr>
            <a:spLocks/>
          </p:cNvSpPr>
          <p:nvPr/>
        </p:nvSpPr>
        <p:spPr bwMode="auto">
          <a:xfrm>
            <a:off x="8681086" y="6470650"/>
            <a:ext cx="141288" cy="106363"/>
          </a:xfrm>
          <a:custGeom>
            <a:avLst/>
            <a:gdLst>
              <a:gd name="T0" fmla="*/ 81 w 122"/>
              <a:gd name="T1" fmla="*/ 1 h 91"/>
              <a:gd name="T2" fmla="*/ 72 w 122"/>
              <a:gd name="T3" fmla="*/ 0 h 91"/>
              <a:gd name="T4" fmla="*/ 33 w 122"/>
              <a:gd name="T5" fmla="*/ 6 h 91"/>
              <a:gd name="T6" fmla="*/ 0 w 122"/>
              <a:gd name="T7" fmla="*/ 45 h 91"/>
              <a:gd name="T8" fmla="*/ 67 w 122"/>
              <a:gd name="T9" fmla="*/ 91 h 91"/>
              <a:gd name="T10" fmla="*/ 122 w 122"/>
              <a:gd name="T11" fmla="*/ 51 h 91"/>
              <a:gd name="T12" fmla="*/ 81 w 122"/>
              <a:gd name="T13" fmla="*/ 1 h 91"/>
            </a:gdLst>
            <a:ahLst/>
            <a:cxnLst>
              <a:cxn ang="0">
                <a:pos x="T0" y="T1"/>
              </a:cxn>
              <a:cxn ang="0">
                <a:pos x="T2" y="T3"/>
              </a:cxn>
              <a:cxn ang="0">
                <a:pos x="T4" y="T5"/>
              </a:cxn>
              <a:cxn ang="0">
                <a:pos x="T6" y="T7"/>
              </a:cxn>
              <a:cxn ang="0">
                <a:pos x="T8" y="T9"/>
              </a:cxn>
              <a:cxn ang="0">
                <a:pos x="T10" y="T11"/>
              </a:cxn>
              <a:cxn ang="0">
                <a:pos x="T12" y="T13"/>
              </a:cxn>
            </a:cxnLst>
            <a:rect l="0" t="0" r="r" b="b"/>
            <a:pathLst>
              <a:path w="122" h="91">
                <a:moveTo>
                  <a:pt x="81" y="1"/>
                </a:moveTo>
                <a:cubicBezTo>
                  <a:pt x="78" y="0"/>
                  <a:pt x="76" y="0"/>
                  <a:pt x="72" y="0"/>
                </a:cubicBezTo>
                <a:cubicBezTo>
                  <a:pt x="69" y="0"/>
                  <a:pt x="49" y="1"/>
                  <a:pt x="33" y="6"/>
                </a:cubicBezTo>
                <a:cubicBezTo>
                  <a:pt x="24" y="9"/>
                  <a:pt x="0" y="18"/>
                  <a:pt x="0" y="45"/>
                </a:cubicBezTo>
                <a:cubicBezTo>
                  <a:pt x="0" y="72"/>
                  <a:pt x="26" y="91"/>
                  <a:pt x="67" y="91"/>
                </a:cubicBezTo>
                <a:cubicBezTo>
                  <a:pt x="103" y="91"/>
                  <a:pt x="122" y="74"/>
                  <a:pt x="122" y="51"/>
                </a:cubicBezTo>
                <a:cubicBezTo>
                  <a:pt x="122" y="31"/>
                  <a:pt x="110" y="21"/>
                  <a:pt x="81" y="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1" name="Freeform 851"/>
          <p:cNvSpPr>
            <a:spLocks/>
          </p:cNvSpPr>
          <p:nvPr/>
        </p:nvSpPr>
        <p:spPr bwMode="auto">
          <a:xfrm>
            <a:off x="8622349" y="6310312"/>
            <a:ext cx="136525" cy="204788"/>
          </a:xfrm>
          <a:custGeom>
            <a:avLst/>
            <a:gdLst>
              <a:gd name="T0" fmla="*/ 46 w 118"/>
              <a:gd name="T1" fmla="*/ 145 h 176"/>
              <a:gd name="T2" fmla="*/ 118 w 118"/>
              <a:gd name="T3" fmla="*/ 128 h 176"/>
              <a:gd name="T4" fmla="*/ 107 w 118"/>
              <a:gd name="T5" fmla="*/ 102 h 176"/>
              <a:gd name="T6" fmla="*/ 111 w 118"/>
              <a:gd name="T7" fmla="*/ 87 h 176"/>
              <a:gd name="T8" fmla="*/ 99 w 118"/>
              <a:gd name="T9" fmla="*/ 88 h 176"/>
              <a:gd name="T10" fmla="*/ 36 w 118"/>
              <a:gd name="T11" fmla="*/ 29 h 176"/>
              <a:gd name="T12" fmla="*/ 43 w 118"/>
              <a:gd name="T13" fmla="*/ 0 h 176"/>
              <a:gd name="T14" fmla="*/ 0 w 118"/>
              <a:gd name="T15" fmla="*/ 103 h 176"/>
              <a:gd name="T16" fmla="*/ 20 w 118"/>
              <a:gd name="T17" fmla="*/ 176 h 176"/>
              <a:gd name="T18" fmla="*/ 46 w 118"/>
              <a:gd name="T19" fmla="*/ 14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176">
                <a:moveTo>
                  <a:pt x="46" y="145"/>
                </a:moveTo>
                <a:cubicBezTo>
                  <a:pt x="70" y="131"/>
                  <a:pt x="101" y="129"/>
                  <a:pt x="118" y="128"/>
                </a:cubicBezTo>
                <a:cubicBezTo>
                  <a:pt x="113" y="121"/>
                  <a:pt x="107" y="114"/>
                  <a:pt x="107" y="102"/>
                </a:cubicBezTo>
                <a:cubicBezTo>
                  <a:pt x="107" y="96"/>
                  <a:pt x="109" y="92"/>
                  <a:pt x="111" y="87"/>
                </a:cubicBezTo>
                <a:cubicBezTo>
                  <a:pt x="107" y="88"/>
                  <a:pt x="102" y="88"/>
                  <a:pt x="99" y="88"/>
                </a:cubicBezTo>
                <a:cubicBezTo>
                  <a:pt x="59" y="88"/>
                  <a:pt x="36" y="58"/>
                  <a:pt x="36" y="29"/>
                </a:cubicBezTo>
                <a:cubicBezTo>
                  <a:pt x="36" y="19"/>
                  <a:pt x="38" y="9"/>
                  <a:pt x="43" y="0"/>
                </a:cubicBezTo>
                <a:cubicBezTo>
                  <a:pt x="16" y="26"/>
                  <a:pt x="0" y="62"/>
                  <a:pt x="0" y="103"/>
                </a:cubicBezTo>
                <a:cubicBezTo>
                  <a:pt x="0" y="129"/>
                  <a:pt x="7" y="154"/>
                  <a:pt x="20" y="176"/>
                </a:cubicBezTo>
                <a:cubicBezTo>
                  <a:pt x="24" y="165"/>
                  <a:pt x="31" y="154"/>
                  <a:pt x="46" y="14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3" name="Freeform 853"/>
          <p:cNvSpPr>
            <a:spLocks noEditPoints="1"/>
          </p:cNvSpPr>
          <p:nvPr/>
        </p:nvSpPr>
        <p:spPr bwMode="auto">
          <a:xfrm>
            <a:off x="8677911" y="2922587"/>
            <a:ext cx="219075" cy="334963"/>
          </a:xfrm>
          <a:custGeom>
            <a:avLst/>
            <a:gdLst>
              <a:gd name="T0" fmla="*/ 177 w 190"/>
              <a:gd name="T1" fmla="*/ 0 h 289"/>
              <a:gd name="T2" fmla="*/ 14 w 190"/>
              <a:gd name="T3" fmla="*/ 0 h 289"/>
              <a:gd name="T4" fmla="*/ 0 w 190"/>
              <a:gd name="T5" fmla="*/ 14 h 289"/>
              <a:gd name="T6" fmla="*/ 0 w 190"/>
              <a:gd name="T7" fmla="*/ 275 h 289"/>
              <a:gd name="T8" fmla="*/ 14 w 190"/>
              <a:gd name="T9" fmla="*/ 289 h 289"/>
              <a:gd name="T10" fmla="*/ 177 w 190"/>
              <a:gd name="T11" fmla="*/ 289 h 289"/>
              <a:gd name="T12" fmla="*/ 190 w 190"/>
              <a:gd name="T13" fmla="*/ 275 h 289"/>
              <a:gd name="T14" fmla="*/ 190 w 190"/>
              <a:gd name="T15" fmla="*/ 14 h 289"/>
              <a:gd name="T16" fmla="*/ 177 w 190"/>
              <a:gd name="T17" fmla="*/ 0 h 289"/>
              <a:gd name="T18" fmla="*/ 95 w 190"/>
              <a:gd name="T19" fmla="*/ 265 h 289"/>
              <a:gd name="T20" fmla="*/ 38 w 190"/>
              <a:gd name="T21" fmla="*/ 208 h 289"/>
              <a:gd name="T22" fmla="*/ 95 w 190"/>
              <a:gd name="T23" fmla="*/ 151 h 289"/>
              <a:gd name="T24" fmla="*/ 152 w 190"/>
              <a:gd name="T25" fmla="*/ 208 h 289"/>
              <a:gd name="T26" fmla="*/ 95 w 190"/>
              <a:gd name="T27" fmla="*/ 265 h 289"/>
              <a:gd name="T28" fmla="*/ 161 w 190"/>
              <a:gd name="T29" fmla="*/ 117 h 289"/>
              <a:gd name="T30" fmla="*/ 154 w 190"/>
              <a:gd name="T31" fmla="*/ 124 h 289"/>
              <a:gd name="T32" fmla="*/ 36 w 190"/>
              <a:gd name="T33" fmla="*/ 124 h 289"/>
              <a:gd name="T34" fmla="*/ 29 w 190"/>
              <a:gd name="T35" fmla="*/ 117 h 289"/>
              <a:gd name="T36" fmla="*/ 29 w 190"/>
              <a:gd name="T37" fmla="*/ 34 h 289"/>
              <a:gd name="T38" fmla="*/ 36 w 190"/>
              <a:gd name="T39" fmla="*/ 27 h 289"/>
              <a:gd name="T40" fmla="*/ 154 w 190"/>
              <a:gd name="T41" fmla="*/ 27 h 289"/>
              <a:gd name="T42" fmla="*/ 161 w 190"/>
              <a:gd name="T43" fmla="*/ 34 h 289"/>
              <a:gd name="T44" fmla="*/ 161 w 190"/>
              <a:gd name="T45" fmla="*/ 117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0" h="289">
                <a:moveTo>
                  <a:pt x="177" y="0"/>
                </a:moveTo>
                <a:cubicBezTo>
                  <a:pt x="14" y="0"/>
                  <a:pt x="14" y="0"/>
                  <a:pt x="14" y="0"/>
                </a:cubicBezTo>
                <a:cubicBezTo>
                  <a:pt x="6" y="0"/>
                  <a:pt x="0" y="7"/>
                  <a:pt x="0" y="14"/>
                </a:cubicBezTo>
                <a:cubicBezTo>
                  <a:pt x="0" y="275"/>
                  <a:pt x="0" y="275"/>
                  <a:pt x="0" y="275"/>
                </a:cubicBezTo>
                <a:cubicBezTo>
                  <a:pt x="0" y="282"/>
                  <a:pt x="6" y="289"/>
                  <a:pt x="14" y="289"/>
                </a:cubicBezTo>
                <a:cubicBezTo>
                  <a:pt x="177" y="289"/>
                  <a:pt x="177" y="289"/>
                  <a:pt x="177" y="289"/>
                </a:cubicBezTo>
                <a:cubicBezTo>
                  <a:pt x="184" y="289"/>
                  <a:pt x="190" y="282"/>
                  <a:pt x="190" y="275"/>
                </a:cubicBezTo>
                <a:cubicBezTo>
                  <a:pt x="190" y="14"/>
                  <a:pt x="190" y="14"/>
                  <a:pt x="190" y="14"/>
                </a:cubicBezTo>
                <a:cubicBezTo>
                  <a:pt x="190" y="7"/>
                  <a:pt x="184" y="0"/>
                  <a:pt x="177" y="0"/>
                </a:cubicBezTo>
                <a:close/>
                <a:moveTo>
                  <a:pt x="95" y="265"/>
                </a:moveTo>
                <a:cubicBezTo>
                  <a:pt x="64" y="265"/>
                  <a:pt x="38" y="240"/>
                  <a:pt x="38" y="208"/>
                </a:cubicBezTo>
                <a:cubicBezTo>
                  <a:pt x="38" y="177"/>
                  <a:pt x="64" y="151"/>
                  <a:pt x="95" y="151"/>
                </a:cubicBezTo>
                <a:cubicBezTo>
                  <a:pt x="127" y="151"/>
                  <a:pt x="152" y="177"/>
                  <a:pt x="152" y="208"/>
                </a:cubicBezTo>
                <a:cubicBezTo>
                  <a:pt x="152" y="240"/>
                  <a:pt x="127" y="265"/>
                  <a:pt x="95" y="265"/>
                </a:cubicBezTo>
                <a:close/>
                <a:moveTo>
                  <a:pt x="161" y="117"/>
                </a:moveTo>
                <a:cubicBezTo>
                  <a:pt x="161" y="121"/>
                  <a:pt x="158" y="124"/>
                  <a:pt x="154" y="124"/>
                </a:cubicBezTo>
                <a:cubicBezTo>
                  <a:pt x="36" y="124"/>
                  <a:pt x="36" y="124"/>
                  <a:pt x="36" y="124"/>
                </a:cubicBezTo>
                <a:cubicBezTo>
                  <a:pt x="33" y="124"/>
                  <a:pt x="29" y="121"/>
                  <a:pt x="29" y="117"/>
                </a:cubicBezTo>
                <a:cubicBezTo>
                  <a:pt x="29" y="34"/>
                  <a:pt x="29" y="34"/>
                  <a:pt x="29" y="34"/>
                </a:cubicBezTo>
                <a:cubicBezTo>
                  <a:pt x="29" y="30"/>
                  <a:pt x="33" y="27"/>
                  <a:pt x="36" y="27"/>
                </a:cubicBezTo>
                <a:cubicBezTo>
                  <a:pt x="154" y="27"/>
                  <a:pt x="154" y="27"/>
                  <a:pt x="154" y="27"/>
                </a:cubicBezTo>
                <a:cubicBezTo>
                  <a:pt x="158" y="27"/>
                  <a:pt x="161" y="30"/>
                  <a:pt x="161" y="34"/>
                </a:cubicBezTo>
                <a:lnTo>
                  <a:pt x="161" y="11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4" name="Oval 855"/>
          <p:cNvSpPr>
            <a:spLocks noChangeArrowheads="1"/>
          </p:cNvSpPr>
          <p:nvPr/>
        </p:nvSpPr>
        <p:spPr bwMode="auto">
          <a:xfrm>
            <a:off x="8763636" y="3138487"/>
            <a:ext cx="47625" cy="49213"/>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0" name="Oval 861"/>
          <p:cNvSpPr>
            <a:spLocks noChangeArrowheads="1"/>
          </p:cNvSpPr>
          <p:nvPr/>
        </p:nvSpPr>
        <p:spPr bwMode="auto">
          <a:xfrm>
            <a:off x="4823461" y="6383337"/>
            <a:ext cx="28575" cy="2698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1" name="Freeform 862"/>
          <p:cNvSpPr>
            <a:spLocks noEditPoints="1"/>
          </p:cNvSpPr>
          <p:nvPr/>
        </p:nvSpPr>
        <p:spPr bwMode="auto">
          <a:xfrm>
            <a:off x="4612323" y="6264274"/>
            <a:ext cx="334963" cy="333375"/>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23 w 288"/>
              <a:gd name="T11" fmla="*/ 144 h 288"/>
              <a:gd name="T12" fmla="*/ 211 w 288"/>
              <a:gd name="T13" fmla="*/ 157 h 288"/>
              <a:gd name="T14" fmla="*/ 131 w 288"/>
              <a:gd name="T15" fmla="*/ 207 h 288"/>
              <a:gd name="T16" fmla="*/ 34 w 288"/>
              <a:gd name="T17" fmla="*/ 153 h 288"/>
              <a:gd name="T18" fmla="*/ 102 w 288"/>
              <a:gd name="T19" fmla="*/ 157 h 288"/>
              <a:gd name="T20" fmla="*/ 82 w 288"/>
              <a:gd name="T21" fmla="*/ 121 h 288"/>
              <a:gd name="T22" fmla="*/ 137 w 288"/>
              <a:gd name="T23" fmla="*/ 132 h 288"/>
              <a:gd name="T24" fmla="*/ 143 w 288"/>
              <a:gd name="T25" fmla="*/ 125 h 288"/>
              <a:gd name="T26" fmla="*/ 143 w 288"/>
              <a:gd name="T27" fmla="*/ 124 h 288"/>
              <a:gd name="T28" fmla="*/ 185 w 288"/>
              <a:gd name="T29" fmla="*/ 82 h 288"/>
              <a:gd name="T30" fmla="*/ 227 w 288"/>
              <a:gd name="T31" fmla="*/ 121 h 288"/>
              <a:gd name="T32" fmla="*/ 254 w 288"/>
              <a:gd name="T33" fmla="*/ 134 h 288"/>
              <a:gd name="T34" fmla="*/ 223 w 288"/>
              <a:gd name="T35" fmla="*/ 1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88">
                <a:moveTo>
                  <a:pt x="144" y="0"/>
                </a:moveTo>
                <a:cubicBezTo>
                  <a:pt x="65" y="0"/>
                  <a:pt x="0" y="65"/>
                  <a:pt x="0" y="144"/>
                </a:cubicBezTo>
                <a:cubicBezTo>
                  <a:pt x="0" y="224"/>
                  <a:pt x="65" y="288"/>
                  <a:pt x="144" y="288"/>
                </a:cubicBezTo>
                <a:cubicBezTo>
                  <a:pt x="224" y="288"/>
                  <a:pt x="288" y="224"/>
                  <a:pt x="288" y="144"/>
                </a:cubicBezTo>
                <a:cubicBezTo>
                  <a:pt x="288" y="65"/>
                  <a:pt x="224" y="0"/>
                  <a:pt x="144" y="0"/>
                </a:cubicBezTo>
                <a:close/>
                <a:moveTo>
                  <a:pt x="223" y="144"/>
                </a:moveTo>
                <a:cubicBezTo>
                  <a:pt x="220" y="149"/>
                  <a:pt x="216" y="154"/>
                  <a:pt x="211" y="157"/>
                </a:cubicBezTo>
                <a:cubicBezTo>
                  <a:pt x="205" y="174"/>
                  <a:pt x="184" y="207"/>
                  <a:pt x="131" y="207"/>
                </a:cubicBezTo>
                <a:cubicBezTo>
                  <a:pt x="58" y="207"/>
                  <a:pt x="34" y="153"/>
                  <a:pt x="34" y="153"/>
                </a:cubicBezTo>
                <a:cubicBezTo>
                  <a:pt x="34" y="153"/>
                  <a:pt x="67" y="170"/>
                  <a:pt x="102" y="157"/>
                </a:cubicBezTo>
                <a:cubicBezTo>
                  <a:pt x="73" y="145"/>
                  <a:pt x="67" y="107"/>
                  <a:pt x="82" y="121"/>
                </a:cubicBezTo>
                <a:cubicBezTo>
                  <a:pt x="93" y="132"/>
                  <a:pt x="119" y="133"/>
                  <a:pt x="137" y="132"/>
                </a:cubicBezTo>
                <a:cubicBezTo>
                  <a:pt x="139" y="130"/>
                  <a:pt x="141" y="128"/>
                  <a:pt x="143" y="125"/>
                </a:cubicBezTo>
                <a:cubicBezTo>
                  <a:pt x="143" y="125"/>
                  <a:pt x="143" y="124"/>
                  <a:pt x="143" y="124"/>
                </a:cubicBezTo>
                <a:cubicBezTo>
                  <a:pt x="143" y="101"/>
                  <a:pt x="162" y="82"/>
                  <a:pt x="185" y="82"/>
                </a:cubicBezTo>
                <a:cubicBezTo>
                  <a:pt x="208" y="82"/>
                  <a:pt x="226" y="99"/>
                  <a:pt x="227" y="121"/>
                </a:cubicBezTo>
                <a:cubicBezTo>
                  <a:pt x="254" y="134"/>
                  <a:pt x="254" y="134"/>
                  <a:pt x="254" y="134"/>
                </a:cubicBezTo>
                <a:lnTo>
                  <a:pt x="223" y="14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6" name="Freeform 877"/>
          <p:cNvSpPr>
            <a:spLocks noEditPoints="1"/>
          </p:cNvSpPr>
          <p:nvPr/>
        </p:nvSpPr>
        <p:spPr bwMode="auto">
          <a:xfrm>
            <a:off x="6618923" y="5661024"/>
            <a:ext cx="331788" cy="201613"/>
          </a:xfrm>
          <a:custGeom>
            <a:avLst/>
            <a:gdLst>
              <a:gd name="T0" fmla="*/ 267 w 287"/>
              <a:gd name="T1" fmla="*/ 0 h 174"/>
              <a:gd name="T2" fmla="*/ 20 w 287"/>
              <a:gd name="T3" fmla="*/ 0 h 174"/>
              <a:gd name="T4" fmla="*/ 0 w 287"/>
              <a:gd name="T5" fmla="*/ 26 h 174"/>
              <a:gd name="T6" fmla="*/ 0 w 287"/>
              <a:gd name="T7" fmla="*/ 148 h 174"/>
              <a:gd name="T8" fmla="*/ 20 w 287"/>
              <a:gd name="T9" fmla="*/ 174 h 174"/>
              <a:gd name="T10" fmla="*/ 267 w 287"/>
              <a:gd name="T11" fmla="*/ 174 h 174"/>
              <a:gd name="T12" fmla="*/ 287 w 287"/>
              <a:gd name="T13" fmla="*/ 148 h 174"/>
              <a:gd name="T14" fmla="*/ 287 w 287"/>
              <a:gd name="T15" fmla="*/ 26 h 174"/>
              <a:gd name="T16" fmla="*/ 267 w 287"/>
              <a:gd name="T17" fmla="*/ 0 h 174"/>
              <a:gd name="T18" fmla="*/ 258 w 287"/>
              <a:gd name="T19" fmla="*/ 135 h 174"/>
              <a:gd name="T20" fmla="*/ 240 w 287"/>
              <a:gd name="T21" fmla="*/ 154 h 174"/>
              <a:gd name="T22" fmla="*/ 47 w 287"/>
              <a:gd name="T23" fmla="*/ 154 h 174"/>
              <a:gd name="T24" fmla="*/ 28 w 287"/>
              <a:gd name="T25" fmla="*/ 135 h 174"/>
              <a:gd name="T26" fmla="*/ 28 w 287"/>
              <a:gd name="T27" fmla="*/ 39 h 174"/>
              <a:gd name="T28" fmla="*/ 46 w 287"/>
              <a:gd name="T29" fmla="*/ 21 h 174"/>
              <a:gd name="T30" fmla="*/ 240 w 287"/>
              <a:gd name="T31" fmla="*/ 21 h 174"/>
              <a:gd name="T32" fmla="*/ 258 w 287"/>
              <a:gd name="T33" fmla="*/ 39 h 174"/>
              <a:gd name="T34" fmla="*/ 258 w 287"/>
              <a:gd name="T35" fmla="*/ 13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7" h="174">
                <a:moveTo>
                  <a:pt x="267" y="0"/>
                </a:moveTo>
                <a:cubicBezTo>
                  <a:pt x="20" y="0"/>
                  <a:pt x="20" y="0"/>
                  <a:pt x="20" y="0"/>
                </a:cubicBezTo>
                <a:cubicBezTo>
                  <a:pt x="19" y="26"/>
                  <a:pt x="0" y="26"/>
                  <a:pt x="0" y="26"/>
                </a:cubicBezTo>
                <a:cubicBezTo>
                  <a:pt x="0" y="148"/>
                  <a:pt x="0" y="148"/>
                  <a:pt x="0" y="148"/>
                </a:cubicBezTo>
                <a:cubicBezTo>
                  <a:pt x="0" y="148"/>
                  <a:pt x="20" y="148"/>
                  <a:pt x="20" y="174"/>
                </a:cubicBezTo>
                <a:cubicBezTo>
                  <a:pt x="267" y="174"/>
                  <a:pt x="267" y="174"/>
                  <a:pt x="267" y="174"/>
                </a:cubicBezTo>
                <a:cubicBezTo>
                  <a:pt x="267" y="148"/>
                  <a:pt x="287" y="148"/>
                  <a:pt x="287" y="148"/>
                </a:cubicBezTo>
                <a:cubicBezTo>
                  <a:pt x="287" y="26"/>
                  <a:pt x="287" y="26"/>
                  <a:pt x="287" y="26"/>
                </a:cubicBezTo>
                <a:cubicBezTo>
                  <a:pt x="287" y="26"/>
                  <a:pt x="268" y="26"/>
                  <a:pt x="267" y="0"/>
                </a:cubicBezTo>
                <a:close/>
                <a:moveTo>
                  <a:pt x="258" y="135"/>
                </a:moveTo>
                <a:cubicBezTo>
                  <a:pt x="258" y="135"/>
                  <a:pt x="244" y="140"/>
                  <a:pt x="240" y="154"/>
                </a:cubicBezTo>
                <a:cubicBezTo>
                  <a:pt x="47" y="154"/>
                  <a:pt x="47" y="154"/>
                  <a:pt x="47" y="154"/>
                </a:cubicBezTo>
                <a:cubicBezTo>
                  <a:pt x="42" y="140"/>
                  <a:pt x="28" y="135"/>
                  <a:pt x="28" y="135"/>
                </a:cubicBezTo>
                <a:cubicBezTo>
                  <a:pt x="28" y="39"/>
                  <a:pt x="28" y="39"/>
                  <a:pt x="28" y="39"/>
                </a:cubicBezTo>
                <a:cubicBezTo>
                  <a:pt x="28" y="39"/>
                  <a:pt x="41" y="34"/>
                  <a:pt x="46" y="21"/>
                </a:cubicBezTo>
                <a:cubicBezTo>
                  <a:pt x="240" y="21"/>
                  <a:pt x="240" y="21"/>
                  <a:pt x="240" y="21"/>
                </a:cubicBezTo>
                <a:cubicBezTo>
                  <a:pt x="245" y="33"/>
                  <a:pt x="258" y="39"/>
                  <a:pt x="258" y="39"/>
                </a:cubicBezTo>
                <a:lnTo>
                  <a:pt x="258" y="13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7" name="Freeform 878"/>
          <p:cNvSpPr>
            <a:spLocks/>
          </p:cNvSpPr>
          <p:nvPr/>
        </p:nvSpPr>
        <p:spPr bwMode="auto">
          <a:xfrm>
            <a:off x="6706236" y="5757862"/>
            <a:ext cx="4763" cy="7938"/>
          </a:xfrm>
          <a:custGeom>
            <a:avLst/>
            <a:gdLst>
              <a:gd name="T0" fmla="*/ 2 w 3"/>
              <a:gd name="T1" fmla="*/ 0 h 5"/>
              <a:gd name="T2" fmla="*/ 2 w 3"/>
              <a:gd name="T3" fmla="*/ 1 h 5"/>
              <a:gd name="T4" fmla="*/ 0 w 3"/>
              <a:gd name="T5" fmla="*/ 5 h 5"/>
              <a:gd name="T6" fmla="*/ 3 w 3"/>
              <a:gd name="T7" fmla="*/ 5 h 5"/>
              <a:gd name="T8" fmla="*/ 2 w 3"/>
              <a:gd name="T9" fmla="*/ 1 h 5"/>
              <a:gd name="T10" fmla="*/ 2 w 3"/>
              <a:gd name="T11" fmla="*/ 0 h 5"/>
            </a:gdLst>
            <a:ahLst/>
            <a:cxnLst>
              <a:cxn ang="0">
                <a:pos x="T0" y="T1"/>
              </a:cxn>
              <a:cxn ang="0">
                <a:pos x="T2" y="T3"/>
              </a:cxn>
              <a:cxn ang="0">
                <a:pos x="T4" y="T5"/>
              </a:cxn>
              <a:cxn ang="0">
                <a:pos x="T6" y="T7"/>
              </a:cxn>
              <a:cxn ang="0">
                <a:pos x="T8" y="T9"/>
              </a:cxn>
              <a:cxn ang="0">
                <a:pos x="T10" y="T11"/>
              </a:cxn>
            </a:cxnLst>
            <a:rect l="0" t="0" r="r" b="b"/>
            <a:pathLst>
              <a:path w="3" h="5">
                <a:moveTo>
                  <a:pt x="2" y="0"/>
                </a:moveTo>
                <a:lnTo>
                  <a:pt x="2" y="1"/>
                </a:lnTo>
                <a:lnTo>
                  <a:pt x="0" y="5"/>
                </a:lnTo>
                <a:lnTo>
                  <a:pt x="3" y="5"/>
                </a:lnTo>
                <a:lnTo>
                  <a:pt x="2" y="1"/>
                </a:lnTo>
                <a:lnTo>
                  <a:pt x="2"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8" name="Freeform 879"/>
          <p:cNvSpPr>
            <a:spLocks/>
          </p:cNvSpPr>
          <p:nvPr/>
        </p:nvSpPr>
        <p:spPr bwMode="auto">
          <a:xfrm>
            <a:off x="6742748" y="5749924"/>
            <a:ext cx="12700" cy="23813"/>
          </a:xfrm>
          <a:custGeom>
            <a:avLst/>
            <a:gdLst>
              <a:gd name="T0" fmla="*/ 11 w 11"/>
              <a:gd name="T1" fmla="*/ 15 h 21"/>
              <a:gd name="T2" fmla="*/ 11 w 11"/>
              <a:gd name="T3" fmla="*/ 11 h 21"/>
              <a:gd name="T4" fmla="*/ 11 w 11"/>
              <a:gd name="T5" fmla="*/ 7 h 21"/>
              <a:gd name="T6" fmla="*/ 9 w 11"/>
              <a:gd name="T7" fmla="*/ 4 h 21"/>
              <a:gd name="T8" fmla="*/ 7 w 11"/>
              <a:gd name="T9" fmla="*/ 1 h 21"/>
              <a:gd name="T10" fmla="*/ 3 w 11"/>
              <a:gd name="T11" fmla="*/ 0 h 21"/>
              <a:gd name="T12" fmla="*/ 1 w 11"/>
              <a:gd name="T13" fmla="*/ 1 h 21"/>
              <a:gd name="T14" fmla="*/ 0 w 11"/>
              <a:gd name="T15" fmla="*/ 1 h 21"/>
              <a:gd name="T16" fmla="*/ 0 w 11"/>
              <a:gd name="T17" fmla="*/ 21 h 21"/>
              <a:gd name="T18" fmla="*/ 1 w 11"/>
              <a:gd name="T19" fmla="*/ 21 h 21"/>
              <a:gd name="T20" fmla="*/ 1 w 11"/>
              <a:gd name="T21" fmla="*/ 21 h 21"/>
              <a:gd name="T22" fmla="*/ 2 w 11"/>
              <a:gd name="T23" fmla="*/ 21 h 21"/>
              <a:gd name="T24" fmla="*/ 3 w 11"/>
              <a:gd name="T25" fmla="*/ 21 h 21"/>
              <a:gd name="T26" fmla="*/ 7 w 11"/>
              <a:gd name="T27" fmla="*/ 20 h 21"/>
              <a:gd name="T28" fmla="*/ 9 w 11"/>
              <a:gd name="T29" fmla="*/ 18 h 21"/>
              <a:gd name="T30" fmla="*/ 11 w 11"/>
              <a:gd name="T31"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 h="21">
                <a:moveTo>
                  <a:pt x="11" y="15"/>
                </a:moveTo>
                <a:cubicBezTo>
                  <a:pt x="11" y="13"/>
                  <a:pt x="11" y="12"/>
                  <a:pt x="11" y="11"/>
                </a:cubicBezTo>
                <a:cubicBezTo>
                  <a:pt x="11" y="9"/>
                  <a:pt x="11" y="8"/>
                  <a:pt x="11" y="7"/>
                </a:cubicBezTo>
                <a:cubicBezTo>
                  <a:pt x="10" y="6"/>
                  <a:pt x="10" y="5"/>
                  <a:pt x="9" y="4"/>
                </a:cubicBezTo>
                <a:cubicBezTo>
                  <a:pt x="9" y="3"/>
                  <a:pt x="8" y="2"/>
                  <a:pt x="7" y="1"/>
                </a:cubicBezTo>
                <a:cubicBezTo>
                  <a:pt x="6" y="1"/>
                  <a:pt x="5" y="0"/>
                  <a:pt x="3" y="0"/>
                </a:cubicBezTo>
                <a:cubicBezTo>
                  <a:pt x="2" y="0"/>
                  <a:pt x="2" y="0"/>
                  <a:pt x="1" y="1"/>
                </a:cubicBezTo>
                <a:cubicBezTo>
                  <a:pt x="1" y="1"/>
                  <a:pt x="0" y="1"/>
                  <a:pt x="0" y="1"/>
                </a:cubicBezTo>
                <a:cubicBezTo>
                  <a:pt x="0" y="21"/>
                  <a:pt x="0" y="21"/>
                  <a:pt x="0" y="21"/>
                </a:cubicBezTo>
                <a:cubicBezTo>
                  <a:pt x="1" y="21"/>
                  <a:pt x="1" y="21"/>
                  <a:pt x="1" y="21"/>
                </a:cubicBezTo>
                <a:cubicBezTo>
                  <a:pt x="1" y="21"/>
                  <a:pt x="1" y="21"/>
                  <a:pt x="1" y="21"/>
                </a:cubicBezTo>
                <a:cubicBezTo>
                  <a:pt x="2" y="21"/>
                  <a:pt x="2" y="21"/>
                  <a:pt x="2" y="21"/>
                </a:cubicBezTo>
                <a:cubicBezTo>
                  <a:pt x="2" y="21"/>
                  <a:pt x="2" y="21"/>
                  <a:pt x="3" y="21"/>
                </a:cubicBezTo>
                <a:cubicBezTo>
                  <a:pt x="4" y="21"/>
                  <a:pt x="6" y="21"/>
                  <a:pt x="7" y="20"/>
                </a:cubicBezTo>
                <a:cubicBezTo>
                  <a:pt x="8" y="20"/>
                  <a:pt x="9" y="19"/>
                  <a:pt x="9" y="18"/>
                </a:cubicBezTo>
                <a:cubicBezTo>
                  <a:pt x="10" y="17"/>
                  <a:pt x="10" y="16"/>
                  <a:pt x="11" y="1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9" name="Freeform 880"/>
          <p:cNvSpPr>
            <a:spLocks noEditPoints="1"/>
          </p:cNvSpPr>
          <p:nvPr/>
        </p:nvSpPr>
        <p:spPr bwMode="auto">
          <a:xfrm>
            <a:off x="6669723" y="5703887"/>
            <a:ext cx="228600" cy="117475"/>
          </a:xfrm>
          <a:custGeom>
            <a:avLst/>
            <a:gdLst>
              <a:gd name="T0" fmla="*/ 13 w 198"/>
              <a:gd name="T1" fmla="*/ 0 h 101"/>
              <a:gd name="T2" fmla="*/ 0 w 198"/>
              <a:gd name="T3" fmla="*/ 87 h 101"/>
              <a:gd name="T4" fmla="*/ 184 w 198"/>
              <a:gd name="T5" fmla="*/ 101 h 101"/>
              <a:gd name="T6" fmla="*/ 198 w 198"/>
              <a:gd name="T7" fmla="*/ 13 h 101"/>
              <a:gd name="T8" fmla="*/ 49 w 198"/>
              <a:gd name="T9" fmla="*/ 68 h 101"/>
              <a:gd name="T10" fmla="*/ 41 w 198"/>
              <a:gd name="T11" fmla="*/ 68 h 101"/>
              <a:gd name="T12" fmla="*/ 39 w 198"/>
              <a:gd name="T13" fmla="*/ 60 h 101"/>
              <a:gd name="T14" fmla="*/ 27 w 198"/>
              <a:gd name="T15" fmla="*/ 67 h 101"/>
              <a:gd name="T16" fmla="*/ 26 w 198"/>
              <a:gd name="T17" fmla="*/ 68 h 101"/>
              <a:gd name="T18" fmla="*/ 18 w 198"/>
              <a:gd name="T19" fmla="*/ 68 h 101"/>
              <a:gd name="T20" fmla="*/ 31 w 198"/>
              <a:gd name="T21" fmla="*/ 33 h 101"/>
              <a:gd name="T22" fmla="*/ 32 w 198"/>
              <a:gd name="T23" fmla="*/ 32 h 101"/>
              <a:gd name="T24" fmla="*/ 38 w 198"/>
              <a:gd name="T25" fmla="*/ 32 h 101"/>
              <a:gd name="T26" fmla="*/ 50 w 198"/>
              <a:gd name="T27" fmla="*/ 66 h 101"/>
              <a:gd name="T28" fmla="*/ 49 w 198"/>
              <a:gd name="T29" fmla="*/ 68 h 101"/>
              <a:gd name="T30" fmla="*/ 80 w 198"/>
              <a:gd name="T31" fmla="*/ 62 h 101"/>
              <a:gd name="T32" fmla="*/ 66 w 198"/>
              <a:gd name="T33" fmla="*/ 68 h 101"/>
              <a:gd name="T34" fmla="*/ 61 w 198"/>
              <a:gd name="T35" fmla="*/ 68 h 101"/>
              <a:gd name="T36" fmla="*/ 56 w 198"/>
              <a:gd name="T37" fmla="*/ 68 h 101"/>
              <a:gd name="T38" fmla="*/ 56 w 198"/>
              <a:gd name="T39" fmla="*/ 67 h 101"/>
              <a:gd name="T40" fmla="*/ 56 w 198"/>
              <a:gd name="T41" fmla="*/ 32 h 101"/>
              <a:gd name="T42" fmla="*/ 59 w 198"/>
              <a:gd name="T43" fmla="*/ 32 h 101"/>
              <a:gd name="T44" fmla="*/ 64 w 198"/>
              <a:gd name="T45" fmla="*/ 32 h 101"/>
              <a:gd name="T46" fmla="*/ 74 w 198"/>
              <a:gd name="T47" fmla="*/ 33 h 101"/>
              <a:gd name="T48" fmla="*/ 83 w 198"/>
              <a:gd name="T49" fmla="*/ 42 h 101"/>
              <a:gd name="T50" fmla="*/ 83 w 198"/>
              <a:gd name="T51" fmla="*/ 56 h 101"/>
              <a:gd name="T52" fmla="*/ 126 w 198"/>
              <a:gd name="T53" fmla="*/ 67 h 101"/>
              <a:gd name="T54" fmla="*/ 125 w 198"/>
              <a:gd name="T55" fmla="*/ 68 h 101"/>
              <a:gd name="T56" fmla="*/ 118 w 198"/>
              <a:gd name="T57" fmla="*/ 68 h 101"/>
              <a:gd name="T58" fmla="*/ 118 w 198"/>
              <a:gd name="T59" fmla="*/ 49 h 101"/>
              <a:gd name="T60" fmla="*/ 111 w 198"/>
              <a:gd name="T61" fmla="*/ 61 h 101"/>
              <a:gd name="T62" fmla="*/ 110 w 198"/>
              <a:gd name="T63" fmla="*/ 61 h 101"/>
              <a:gd name="T64" fmla="*/ 107 w 198"/>
              <a:gd name="T65" fmla="*/ 61 h 101"/>
              <a:gd name="T66" fmla="*/ 100 w 198"/>
              <a:gd name="T67" fmla="*/ 49 h 101"/>
              <a:gd name="T68" fmla="*/ 100 w 198"/>
              <a:gd name="T69" fmla="*/ 67 h 101"/>
              <a:gd name="T70" fmla="*/ 99 w 198"/>
              <a:gd name="T71" fmla="*/ 68 h 101"/>
              <a:gd name="T72" fmla="*/ 91 w 198"/>
              <a:gd name="T73" fmla="*/ 68 h 101"/>
              <a:gd name="T74" fmla="*/ 91 w 198"/>
              <a:gd name="T75" fmla="*/ 33 h 101"/>
              <a:gd name="T76" fmla="*/ 92 w 198"/>
              <a:gd name="T77" fmla="*/ 32 h 101"/>
              <a:gd name="T78" fmla="*/ 99 w 198"/>
              <a:gd name="T79" fmla="*/ 32 h 101"/>
              <a:gd name="T80" fmla="*/ 108 w 198"/>
              <a:gd name="T81" fmla="*/ 48 h 101"/>
              <a:gd name="T82" fmla="*/ 110 w 198"/>
              <a:gd name="T83" fmla="*/ 48 h 101"/>
              <a:gd name="T84" fmla="*/ 119 w 198"/>
              <a:gd name="T85" fmla="*/ 32 h 101"/>
              <a:gd name="T86" fmla="*/ 125 w 198"/>
              <a:gd name="T87" fmla="*/ 32 h 101"/>
              <a:gd name="T88" fmla="*/ 126 w 198"/>
              <a:gd name="T89" fmla="*/ 33 h 101"/>
              <a:gd name="T90" fmla="*/ 144 w 198"/>
              <a:gd name="T91" fmla="*/ 67 h 101"/>
              <a:gd name="T92" fmla="*/ 143 w 198"/>
              <a:gd name="T93" fmla="*/ 68 h 101"/>
              <a:gd name="T94" fmla="*/ 135 w 198"/>
              <a:gd name="T95" fmla="*/ 68 h 101"/>
              <a:gd name="T96" fmla="*/ 135 w 198"/>
              <a:gd name="T97" fmla="*/ 33 h 101"/>
              <a:gd name="T98" fmla="*/ 136 w 198"/>
              <a:gd name="T99" fmla="*/ 32 h 101"/>
              <a:gd name="T100" fmla="*/ 144 w 198"/>
              <a:gd name="T101" fmla="*/ 32 h 101"/>
              <a:gd name="T102" fmla="*/ 179 w 198"/>
              <a:gd name="T103" fmla="*/ 33 h 101"/>
              <a:gd name="T104" fmla="*/ 179 w 198"/>
              <a:gd name="T105" fmla="*/ 40 h 101"/>
              <a:gd name="T106" fmla="*/ 169 w 198"/>
              <a:gd name="T107" fmla="*/ 40 h 101"/>
              <a:gd name="T108" fmla="*/ 169 w 198"/>
              <a:gd name="T109" fmla="*/ 68 h 101"/>
              <a:gd name="T110" fmla="*/ 162 w 198"/>
              <a:gd name="T111" fmla="*/ 68 h 101"/>
              <a:gd name="T112" fmla="*/ 161 w 198"/>
              <a:gd name="T113" fmla="*/ 67 h 101"/>
              <a:gd name="T114" fmla="*/ 152 w 198"/>
              <a:gd name="T115" fmla="*/ 40 h 101"/>
              <a:gd name="T116" fmla="*/ 151 w 198"/>
              <a:gd name="T117" fmla="*/ 39 h 101"/>
              <a:gd name="T118" fmla="*/ 151 w 198"/>
              <a:gd name="T119" fmla="*/ 32 h 101"/>
              <a:gd name="T120" fmla="*/ 178 w 198"/>
              <a:gd name="T121" fmla="*/ 32 h 101"/>
              <a:gd name="T122" fmla="*/ 179 w 198"/>
              <a:gd name="T123" fmla="*/ 3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8" h="101">
                <a:moveTo>
                  <a:pt x="185" y="0"/>
                </a:moveTo>
                <a:cubicBezTo>
                  <a:pt x="13" y="0"/>
                  <a:pt x="13" y="0"/>
                  <a:pt x="13" y="0"/>
                </a:cubicBezTo>
                <a:cubicBezTo>
                  <a:pt x="9" y="6"/>
                  <a:pt x="4" y="10"/>
                  <a:pt x="0" y="13"/>
                </a:cubicBezTo>
                <a:cubicBezTo>
                  <a:pt x="0" y="87"/>
                  <a:pt x="0" y="87"/>
                  <a:pt x="0" y="87"/>
                </a:cubicBezTo>
                <a:cubicBezTo>
                  <a:pt x="4" y="90"/>
                  <a:pt x="10" y="94"/>
                  <a:pt x="14" y="101"/>
                </a:cubicBezTo>
                <a:cubicBezTo>
                  <a:pt x="184" y="101"/>
                  <a:pt x="184" y="101"/>
                  <a:pt x="184" y="101"/>
                </a:cubicBezTo>
                <a:cubicBezTo>
                  <a:pt x="189" y="94"/>
                  <a:pt x="194" y="90"/>
                  <a:pt x="198" y="87"/>
                </a:cubicBezTo>
                <a:cubicBezTo>
                  <a:pt x="198" y="13"/>
                  <a:pt x="198" y="13"/>
                  <a:pt x="198" y="13"/>
                </a:cubicBezTo>
                <a:cubicBezTo>
                  <a:pt x="194" y="10"/>
                  <a:pt x="189" y="6"/>
                  <a:pt x="185" y="0"/>
                </a:cubicBezTo>
                <a:close/>
                <a:moveTo>
                  <a:pt x="49" y="68"/>
                </a:moveTo>
                <a:cubicBezTo>
                  <a:pt x="42" y="68"/>
                  <a:pt x="42" y="68"/>
                  <a:pt x="42" y="68"/>
                </a:cubicBezTo>
                <a:cubicBezTo>
                  <a:pt x="41" y="68"/>
                  <a:pt x="41" y="68"/>
                  <a:pt x="41" y="68"/>
                </a:cubicBezTo>
                <a:cubicBezTo>
                  <a:pt x="41" y="67"/>
                  <a:pt x="41" y="67"/>
                  <a:pt x="41" y="67"/>
                </a:cubicBezTo>
                <a:cubicBezTo>
                  <a:pt x="39" y="60"/>
                  <a:pt x="39" y="60"/>
                  <a:pt x="39" y="60"/>
                </a:cubicBezTo>
                <a:cubicBezTo>
                  <a:pt x="30" y="60"/>
                  <a:pt x="30" y="60"/>
                  <a:pt x="30" y="60"/>
                </a:cubicBezTo>
                <a:cubicBezTo>
                  <a:pt x="27" y="67"/>
                  <a:pt x="27" y="67"/>
                  <a:pt x="27" y="67"/>
                </a:cubicBezTo>
                <a:cubicBezTo>
                  <a:pt x="27" y="68"/>
                  <a:pt x="27" y="68"/>
                  <a:pt x="27" y="68"/>
                </a:cubicBezTo>
                <a:cubicBezTo>
                  <a:pt x="26" y="68"/>
                  <a:pt x="26" y="68"/>
                  <a:pt x="26" y="68"/>
                </a:cubicBezTo>
                <a:cubicBezTo>
                  <a:pt x="20" y="68"/>
                  <a:pt x="20" y="68"/>
                  <a:pt x="20" y="68"/>
                </a:cubicBezTo>
                <a:cubicBezTo>
                  <a:pt x="18" y="68"/>
                  <a:pt x="18" y="68"/>
                  <a:pt x="18" y="68"/>
                </a:cubicBezTo>
                <a:cubicBezTo>
                  <a:pt x="19" y="66"/>
                  <a:pt x="19" y="66"/>
                  <a:pt x="19" y="66"/>
                </a:cubicBezTo>
                <a:cubicBezTo>
                  <a:pt x="31" y="33"/>
                  <a:pt x="31" y="33"/>
                  <a:pt x="31" y="33"/>
                </a:cubicBezTo>
                <a:cubicBezTo>
                  <a:pt x="31" y="32"/>
                  <a:pt x="31" y="32"/>
                  <a:pt x="31" y="32"/>
                </a:cubicBezTo>
                <a:cubicBezTo>
                  <a:pt x="32" y="32"/>
                  <a:pt x="32" y="32"/>
                  <a:pt x="32" y="32"/>
                </a:cubicBezTo>
                <a:cubicBezTo>
                  <a:pt x="37" y="32"/>
                  <a:pt x="37" y="32"/>
                  <a:pt x="37" y="32"/>
                </a:cubicBezTo>
                <a:cubicBezTo>
                  <a:pt x="38" y="32"/>
                  <a:pt x="38" y="32"/>
                  <a:pt x="38" y="32"/>
                </a:cubicBezTo>
                <a:cubicBezTo>
                  <a:pt x="38" y="33"/>
                  <a:pt x="38" y="33"/>
                  <a:pt x="38" y="33"/>
                </a:cubicBezTo>
                <a:cubicBezTo>
                  <a:pt x="50" y="66"/>
                  <a:pt x="50" y="66"/>
                  <a:pt x="50" y="66"/>
                </a:cubicBezTo>
                <a:cubicBezTo>
                  <a:pt x="50" y="68"/>
                  <a:pt x="50" y="68"/>
                  <a:pt x="50" y="68"/>
                </a:cubicBezTo>
                <a:lnTo>
                  <a:pt x="49" y="68"/>
                </a:lnTo>
                <a:close/>
                <a:moveTo>
                  <a:pt x="83" y="56"/>
                </a:moveTo>
                <a:cubicBezTo>
                  <a:pt x="82" y="59"/>
                  <a:pt x="81" y="61"/>
                  <a:pt x="80" y="62"/>
                </a:cubicBezTo>
                <a:cubicBezTo>
                  <a:pt x="79" y="64"/>
                  <a:pt x="77" y="66"/>
                  <a:pt x="74" y="67"/>
                </a:cubicBezTo>
                <a:cubicBezTo>
                  <a:pt x="72" y="68"/>
                  <a:pt x="69" y="68"/>
                  <a:pt x="66" y="68"/>
                </a:cubicBezTo>
                <a:cubicBezTo>
                  <a:pt x="65" y="68"/>
                  <a:pt x="65" y="68"/>
                  <a:pt x="64" y="68"/>
                </a:cubicBezTo>
                <a:cubicBezTo>
                  <a:pt x="63" y="68"/>
                  <a:pt x="62" y="68"/>
                  <a:pt x="61" y="68"/>
                </a:cubicBezTo>
                <a:cubicBezTo>
                  <a:pt x="58" y="68"/>
                  <a:pt x="58" y="68"/>
                  <a:pt x="58" y="68"/>
                </a:cubicBezTo>
                <a:cubicBezTo>
                  <a:pt x="58" y="68"/>
                  <a:pt x="57" y="68"/>
                  <a:pt x="56" y="68"/>
                </a:cubicBezTo>
                <a:cubicBezTo>
                  <a:pt x="56" y="68"/>
                  <a:pt x="56" y="68"/>
                  <a:pt x="56" y="68"/>
                </a:cubicBezTo>
                <a:cubicBezTo>
                  <a:pt x="56" y="67"/>
                  <a:pt x="56" y="67"/>
                  <a:pt x="56" y="67"/>
                </a:cubicBezTo>
                <a:cubicBezTo>
                  <a:pt x="56" y="33"/>
                  <a:pt x="56" y="33"/>
                  <a:pt x="56" y="33"/>
                </a:cubicBezTo>
                <a:cubicBezTo>
                  <a:pt x="56" y="32"/>
                  <a:pt x="56" y="32"/>
                  <a:pt x="56" y="32"/>
                </a:cubicBezTo>
                <a:cubicBezTo>
                  <a:pt x="56" y="32"/>
                  <a:pt x="56" y="32"/>
                  <a:pt x="56" y="32"/>
                </a:cubicBezTo>
                <a:cubicBezTo>
                  <a:pt x="57" y="32"/>
                  <a:pt x="58" y="32"/>
                  <a:pt x="59" y="32"/>
                </a:cubicBezTo>
                <a:cubicBezTo>
                  <a:pt x="60" y="32"/>
                  <a:pt x="61" y="32"/>
                  <a:pt x="61" y="32"/>
                </a:cubicBezTo>
                <a:cubicBezTo>
                  <a:pt x="62" y="32"/>
                  <a:pt x="63" y="32"/>
                  <a:pt x="64" y="32"/>
                </a:cubicBezTo>
                <a:cubicBezTo>
                  <a:pt x="65" y="32"/>
                  <a:pt x="66" y="32"/>
                  <a:pt x="66" y="32"/>
                </a:cubicBezTo>
                <a:cubicBezTo>
                  <a:pt x="69" y="32"/>
                  <a:pt x="72" y="32"/>
                  <a:pt x="74" y="33"/>
                </a:cubicBezTo>
                <a:cubicBezTo>
                  <a:pt x="77" y="34"/>
                  <a:pt x="78" y="35"/>
                  <a:pt x="80" y="37"/>
                </a:cubicBezTo>
                <a:cubicBezTo>
                  <a:pt x="81" y="38"/>
                  <a:pt x="82" y="40"/>
                  <a:pt x="83" y="42"/>
                </a:cubicBezTo>
                <a:cubicBezTo>
                  <a:pt x="84" y="45"/>
                  <a:pt x="84" y="47"/>
                  <a:pt x="84" y="50"/>
                </a:cubicBezTo>
                <a:cubicBezTo>
                  <a:pt x="84" y="52"/>
                  <a:pt x="84" y="54"/>
                  <a:pt x="83" y="56"/>
                </a:cubicBezTo>
                <a:close/>
                <a:moveTo>
                  <a:pt x="126" y="33"/>
                </a:moveTo>
                <a:cubicBezTo>
                  <a:pt x="126" y="67"/>
                  <a:pt x="126" y="67"/>
                  <a:pt x="126" y="67"/>
                </a:cubicBezTo>
                <a:cubicBezTo>
                  <a:pt x="126" y="68"/>
                  <a:pt x="126" y="68"/>
                  <a:pt x="126" y="68"/>
                </a:cubicBezTo>
                <a:cubicBezTo>
                  <a:pt x="125" y="68"/>
                  <a:pt x="125" y="68"/>
                  <a:pt x="125" y="68"/>
                </a:cubicBezTo>
                <a:cubicBezTo>
                  <a:pt x="119" y="68"/>
                  <a:pt x="119" y="68"/>
                  <a:pt x="119" y="68"/>
                </a:cubicBezTo>
                <a:cubicBezTo>
                  <a:pt x="118" y="68"/>
                  <a:pt x="118" y="68"/>
                  <a:pt x="118" y="68"/>
                </a:cubicBezTo>
                <a:cubicBezTo>
                  <a:pt x="118" y="67"/>
                  <a:pt x="118" y="67"/>
                  <a:pt x="118" y="67"/>
                </a:cubicBezTo>
                <a:cubicBezTo>
                  <a:pt x="118" y="49"/>
                  <a:pt x="118" y="49"/>
                  <a:pt x="118" y="49"/>
                </a:cubicBezTo>
                <a:cubicBezTo>
                  <a:pt x="118" y="49"/>
                  <a:pt x="118" y="49"/>
                  <a:pt x="118" y="49"/>
                </a:cubicBezTo>
                <a:cubicBezTo>
                  <a:pt x="111" y="61"/>
                  <a:pt x="111" y="61"/>
                  <a:pt x="111" y="61"/>
                </a:cubicBezTo>
                <a:cubicBezTo>
                  <a:pt x="110" y="61"/>
                  <a:pt x="110" y="61"/>
                  <a:pt x="110" y="61"/>
                </a:cubicBezTo>
                <a:cubicBezTo>
                  <a:pt x="110" y="61"/>
                  <a:pt x="110" y="61"/>
                  <a:pt x="110" y="61"/>
                </a:cubicBezTo>
                <a:cubicBezTo>
                  <a:pt x="108" y="61"/>
                  <a:pt x="108" y="61"/>
                  <a:pt x="108" y="61"/>
                </a:cubicBezTo>
                <a:cubicBezTo>
                  <a:pt x="107" y="61"/>
                  <a:pt x="107" y="61"/>
                  <a:pt x="107" y="61"/>
                </a:cubicBezTo>
                <a:cubicBezTo>
                  <a:pt x="107" y="61"/>
                  <a:pt x="107" y="61"/>
                  <a:pt x="107" y="61"/>
                </a:cubicBezTo>
                <a:cubicBezTo>
                  <a:pt x="100" y="49"/>
                  <a:pt x="100" y="49"/>
                  <a:pt x="100" y="49"/>
                </a:cubicBezTo>
                <a:cubicBezTo>
                  <a:pt x="100" y="49"/>
                  <a:pt x="100" y="49"/>
                  <a:pt x="100" y="49"/>
                </a:cubicBezTo>
                <a:cubicBezTo>
                  <a:pt x="100" y="67"/>
                  <a:pt x="100" y="67"/>
                  <a:pt x="100" y="67"/>
                </a:cubicBezTo>
                <a:cubicBezTo>
                  <a:pt x="100" y="68"/>
                  <a:pt x="100" y="68"/>
                  <a:pt x="100" y="68"/>
                </a:cubicBezTo>
                <a:cubicBezTo>
                  <a:pt x="99" y="68"/>
                  <a:pt x="99" y="68"/>
                  <a:pt x="99" y="68"/>
                </a:cubicBezTo>
                <a:cubicBezTo>
                  <a:pt x="92" y="68"/>
                  <a:pt x="92" y="68"/>
                  <a:pt x="92" y="68"/>
                </a:cubicBezTo>
                <a:cubicBezTo>
                  <a:pt x="91" y="68"/>
                  <a:pt x="91" y="68"/>
                  <a:pt x="91" y="68"/>
                </a:cubicBezTo>
                <a:cubicBezTo>
                  <a:pt x="91" y="67"/>
                  <a:pt x="91" y="67"/>
                  <a:pt x="91" y="67"/>
                </a:cubicBezTo>
                <a:cubicBezTo>
                  <a:pt x="91" y="33"/>
                  <a:pt x="91" y="33"/>
                  <a:pt x="91" y="33"/>
                </a:cubicBezTo>
                <a:cubicBezTo>
                  <a:pt x="91" y="32"/>
                  <a:pt x="91" y="32"/>
                  <a:pt x="91" y="32"/>
                </a:cubicBezTo>
                <a:cubicBezTo>
                  <a:pt x="92" y="32"/>
                  <a:pt x="92" y="32"/>
                  <a:pt x="92" y="32"/>
                </a:cubicBezTo>
                <a:cubicBezTo>
                  <a:pt x="98" y="32"/>
                  <a:pt x="98" y="32"/>
                  <a:pt x="98" y="32"/>
                </a:cubicBezTo>
                <a:cubicBezTo>
                  <a:pt x="99" y="32"/>
                  <a:pt x="99" y="32"/>
                  <a:pt x="99" y="32"/>
                </a:cubicBezTo>
                <a:cubicBezTo>
                  <a:pt x="99" y="33"/>
                  <a:pt x="99" y="33"/>
                  <a:pt x="99" y="33"/>
                </a:cubicBezTo>
                <a:cubicBezTo>
                  <a:pt x="108" y="48"/>
                  <a:pt x="108" y="48"/>
                  <a:pt x="108" y="48"/>
                </a:cubicBezTo>
                <a:cubicBezTo>
                  <a:pt x="109" y="50"/>
                  <a:pt x="109" y="50"/>
                  <a:pt x="109" y="50"/>
                </a:cubicBezTo>
                <a:cubicBezTo>
                  <a:pt x="110" y="48"/>
                  <a:pt x="110" y="48"/>
                  <a:pt x="110" y="48"/>
                </a:cubicBezTo>
                <a:cubicBezTo>
                  <a:pt x="118" y="33"/>
                  <a:pt x="118" y="33"/>
                  <a:pt x="118" y="33"/>
                </a:cubicBezTo>
                <a:cubicBezTo>
                  <a:pt x="119" y="32"/>
                  <a:pt x="119" y="32"/>
                  <a:pt x="119" y="32"/>
                </a:cubicBezTo>
                <a:cubicBezTo>
                  <a:pt x="119" y="32"/>
                  <a:pt x="119" y="32"/>
                  <a:pt x="119" y="32"/>
                </a:cubicBezTo>
                <a:cubicBezTo>
                  <a:pt x="125" y="32"/>
                  <a:pt x="125" y="32"/>
                  <a:pt x="125" y="32"/>
                </a:cubicBezTo>
                <a:cubicBezTo>
                  <a:pt x="126" y="32"/>
                  <a:pt x="126" y="32"/>
                  <a:pt x="126" y="32"/>
                </a:cubicBezTo>
                <a:lnTo>
                  <a:pt x="126" y="33"/>
                </a:lnTo>
                <a:close/>
                <a:moveTo>
                  <a:pt x="144" y="33"/>
                </a:moveTo>
                <a:cubicBezTo>
                  <a:pt x="144" y="67"/>
                  <a:pt x="144" y="67"/>
                  <a:pt x="144" y="67"/>
                </a:cubicBezTo>
                <a:cubicBezTo>
                  <a:pt x="144" y="68"/>
                  <a:pt x="144" y="68"/>
                  <a:pt x="144" y="68"/>
                </a:cubicBezTo>
                <a:cubicBezTo>
                  <a:pt x="143" y="68"/>
                  <a:pt x="143" y="68"/>
                  <a:pt x="143" y="68"/>
                </a:cubicBezTo>
                <a:cubicBezTo>
                  <a:pt x="136" y="68"/>
                  <a:pt x="136" y="68"/>
                  <a:pt x="136" y="68"/>
                </a:cubicBezTo>
                <a:cubicBezTo>
                  <a:pt x="135" y="68"/>
                  <a:pt x="135" y="68"/>
                  <a:pt x="135" y="68"/>
                </a:cubicBezTo>
                <a:cubicBezTo>
                  <a:pt x="135" y="67"/>
                  <a:pt x="135" y="67"/>
                  <a:pt x="135" y="67"/>
                </a:cubicBezTo>
                <a:cubicBezTo>
                  <a:pt x="135" y="33"/>
                  <a:pt x="135" y="33"/>
                  <a:pt x="135" y="33"/>
                </a:cubicBezTo>
                <a:cubicBezTo>
                  <a:pt x="135" y="32"/>
                  <a:pt x="135" y="32"/>
                  <a:pt x="135" y="32"/>
                </a:cubicBezTo>
                <a:cubicBezTo>
                  <a:pt x="136" y="32"/>
                  <a:pt x="136" y="32"/>
                  <a:pt x="136" y="32"/>
                </a:cubicBezTo>
                <a:cubicBezTo>
                  <a:pt x="143" y="32"/>
                  <a:pt x="143" y="32"/>
                  <a:pt x="143" y="32"/>
                </a:cubicBezTo>
                <a:cubicBezTo>
                  <a:pt x="144" y="32"/>
                  <a:pt x="144" y="32"/>
                  <a:pt x="144" y="32"/>
                </a:cubicBezTo>
                <a:lnTo>
                  <a:pt x="144" y="33"/>
                </a:lnTo>
                <a:close/>
                <a:moveTo>
                  <a:pt x="179" y="33"/>
                </a:moveTo>
                <a:cubicBezTo>
                  <a:pt x="179" y="39"/>
                  <a:pt x="179" y="39"/>
                  <a:pt x="179" y="39"/>
                </a:cubicBezTo>
                <a:cubicBezTo>
                  <a:pt x="179" y="40"/>
                  <a:pt x="179" y="40"/>
                  <a:pt x="179" y="40"/>
                </a:cubicBezTo>
                <a:cubicBezTo>
                  <a:pt x="178" y="40"/>
                  <a:pt x="178" y="40"/>
                  <a:pt x="178" y="40"/>
                </a:cubicBezTo>
                <a:cubicBezTo>
                  <a:pt x="169" y="40"/>
                  <a:pt x="169" y="40"/>
                  <a:pt x="169" y="40"/>
                </a:cubicBezTo>
                <a:cubicBezTo>
                  <a:pt x="169" y="67"/>
                  <a:pt x="169" y="67"/>
                  <a:pt x="169" y="67"/>
                </a:cubicBezTo>
                <a:cubicBezTo>
                  <a:pt x="169" y="68"/>
                  <a:pt x="169" y="68"/>
                  <a:pt x="169" y="68"/>
                </a:cubicBezTo>
                <a:cubicBezTo>
                  <a:pt x="168" y="68"/>
                  <a:pt x="168" y="68"/>
                  <a:pt x="168" y="68"/>
                </a:cubicBezTo>
                <a:cubicBezTo>
                  <a:pt x="162" y="68"/>
                  <a:pt x="162" y="68"/>
                  <a:pt x="162" y="68"/>
                </a:cubicBezTo>
                <a:cubicBezTo>
                  <a:pt x="161" y="68"/>
                  <a:pt x="161" y="68"/>
                  <a:pt x="161" y="68"/>
                </a:cubicBezTo>
                <a:cubicBezTo>
                  <a:pt x="161" y="67"/>
                  <a:pt x="161" y="67"/>
                  <a:pt x="161" y="67"/>
                </a:cubicBezTo>
                <a:cubicBezTo>
                  <a:pt x="161" y="40"/>
                  <a:pt x="161" y="40"/>
                  <a:pt x="161" y="40"/>
                </a:cubicBezTo>
                <a:cubicBezTo>
                  <a:pt x="152" y="40"/>
                  <a:pt x="152" y="40"/>
                  <a:pt x="152" y="40"/>
                </a:cubicBezTo>
                <a:cubicBezTo>
                  <a:pt x="151" y="40"/>
                  <a:pt x="151" y="40"/>
                  <a:pt x="151" y="40"/>
                </a:cubicBezTo>
                <a:cubicBezTo>
                  <a:pt x="151" y="39"/>
                  <a:pt x="151" y="39"/>
                  <a:pt x="151" y="39"/>
                </a:cubicBezTo>
                <a:cubicBezTo>
                  <a:pt x="151" y="33"/>
                  <a:pt x="151" y="33"/>
                  <a:pt x="151" y="33"/>
                </a:cubicBezTo>
                <a:cubicBezTo>
                  <a:pt x="151" y="32"/>
                  <a:pt x="151" y="32"/>
                  <a:pt x="151" y="32"/>
                </a:cubicBezTo>
                <a:cubicBezTo>
                  <a:pt x="152" y="32"/>
                  <a:pt x="152" y="32"/>
                  <a:pt x="152" y="32"/>
                </a:cubicBezTo>
                <a:cubicBezTo>
                  <a:pt x="178" y="32"/>
                  <a:pt x="178" y="32"/>
                  <a:pt x="178" y="32"/>
                </a:cubicBezTo>
                <a:cubicBezTo>
                  <a:pt x="179" y="32"/>
                  <a:pt x="179" y="32"/>
                  <a:pt x="179" y="32"/>
                </a:cubicBezTo>
                <a:lnTo>
                  <a:pt x="179" y="3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5" name="Freeform 886"/>
          <p:cNvSpPr>
            <a:spLocks noEditPoints="1"/>
          </p:cNvSpPr>
          <p:nvPr/>
        </p:nvSpPr>
        <p:spPr bwMode="auto">
          <a:xfrm>
            <a:off x="4628198" y="4259262"/>
            <a:ext cx="307975" cy="333375"/>
          </a:xfrm>
          <a:custGeom>
            <a:avLst/>
            <a:gdLst>
              <a:gd name="T0" fmla="*/ 266 w 266"/>
              <a:gd name="T1" fmla="*/ 64 h 288"/>
              <a:gd name="T2" fmla="*/ 261 w 266"/>
              <a:gd name="T3" fmla="*/ 22 h 288"/>
              <a:gd name="T4" fmla="*/ 234 w 266"/>
              <a:gd name="T5" fmla="*/ 0 h 288"/>
              <a:gd name="T6" fmla="*/ 31 w 266"/>
              <a:gd name="T7" fmla="*/ 0 h 288"/>
              <a:gd name="T8" fmla="*/ 4 w 266"/>
              <a:gd name="T9" fmla="*/ 22 h 288"/>
              <a:gd name="T10" fmla="*/ 0 w 266"/>
              <a:gd name="T11" fmla="*/ 63 h 288"/>
              <a:gd name="T12" fmla="*/ 0 w 266"/>
              <a:gd name="T13" fmla="*/ 248 h 288"/>
              <a:gd name="T14" fmla="*/ 23 w 266"/>
              <a:gd name="T15" fmla="*/ 248 h 288"/>
              <a:gd name="T16" fmla="*/ 23 w 266"/>
              <a:gd name="T17" fmla="*/ 268 h 288"/>
              <a:gd name="T18" fmla="*/ 43 w 266"/>
              <a:gd name="T19" fmla="*/ 288 h 288"/>
              <a:gd name="T20" fmla="*/ 63 w 266"/>
              <a:gd name="T21" fmla="*/ 268 h 288"/>
              <a:gd name="T22" fmla="*/ 63 w 266"/>
              <a:gd name="T23" fmla="*/ 248 h 288"/>
              <a:gd name="T24" fmla="*/ 204 w 266"/>
              <a:gd name="T25" fmla="*/ 248 h 288"/>
              <a:gd name="T26" fmla="*/ 204 w 266"/>
              <a:gd name="T27" fmla="*/ 268 h 288"/>
              <a:gd name="T28" fmla="*/ 224 w 266"/>
              <a:gd name="T29" fmla="*/ 288 h 288"/>
              <a:gd name="T30" fmla="*/ 244 w 266"/>
              <a:gd name="T31" fmla="*/ 268 h 288"/>
              <a:gd name="T32" fmla="*/ 244 w 266"/>
              <a:gd name="T33" fmla="*/ 248 h 288"/>
              <a:gd name="T34" fmla="*/ 266 w 266"/>
              <a:gd name="T35" fmla="*/ 248 h 288"/>
              <a:gd name="T36" fmla="*/ 266 w 266"/>
              <a:gd name="T37" fmla="*/ 64 h 288"/>
              <a:gd name="T38" fmla="*/ 101 w 266"/>
              <a:gd name="T39" fmla="*/ 16 h 288"/>
              <a:gd name="T40" fmla="*/ 165 w 266"/>
              <a:gd name="T41" fmla="*/ 16 h 288"/>
              <a:gd name="T42" fmla="*/ 174 w 266"/>
              <a:gd name="T43" fmla="*/ 25 h 288"/>
              <a:gd name="T44" fmla="*/ 165 w 266"/>
              <a:gd name="T45" fmla="*/ 33 h 288"/>
              <a:gd name="T46" fmla="*/ 101 w 266"/>
              <a:gd name="T47" fmla="*/ 33 h 288"/>
              <a:gd name="T48" fmla="*/ 93 w 266"/>
              <a:gd name="T49" fmla="*/ 25 h 288"/>
              <a:gd name="T50" fmla="*/ 101 w 266"/>
              <a:gd name="T51" fmla="*/ 16 h 288"/>
              <a:gd name="T52" fmla="*/ 33 w 266"/>
              <a:gd name="T53" fmla="*/ 67 h 288"/>
              <a:gd name="T54" fmla="*/ 47 w 266"/>
              <a:gd name="T55" fmla="*/ 52 h 288"/>
              <a:gd name="T56" fmla="*/ 219 w 266"/>
              <a:gd name="T57" fmla="*/ 52 h 288"/>
              <a:gd name="T58" fmla="*/ 234 w 266"/>
              <a:gd name="T59" fmla="*/ 67 h 288"/>
              <a:gd name="T60" fmla="*/ 238 w 266"/>
              <a:gd name="T61" fmla="*/ 156 h 288"/>
              <a:gd name="T62" fmla="*/ 223 w 266"/>
              <a:gd name="T63" fmla="*/ 171 h 288"/>
              <a:gd name="T64" fmla="*/ 43 w 266"/>
              <a:gd name="T65" fmla="*/ 171 h 288"/>
              <a:gd name="T66" fmla="*/ 28 w 266"/>
              <a:gd name="T67" fmla="*/ 156 h 288"/>
              <a:gd name="T68" fmla="*/ 33 w 266"/>
              <a:gd name="T69" fmla="*/ 67 h 288"/>
              <a:gd name="T70" fmla="*/ 63 w 266"/>
              <a:gd name="T71" fmla="*/ 223 h 288"/>
              <a:gd name="T72" fmla="*/ 48 w 266"/>
              <a:gd name="T73" fmla="*/ 230 h 288"/>
              <a:gd name="T74" fmla="*/ 27 w 266"/>
              <a:gd name="T75" fmla="*/ 210 h 288"/>
              <a:gd name="T76" fmla="*/ 27 w 266"/>
              <a:gd name="T77" fmla="*/ 210 h 288"/>
              <a:gd name="T78" fmla="*/ 48 w 266"/>
              <a:gd name="T79" fmla="*/ 189 h 288"/>
              <a:gd name="T80" fmla="*/ 69 w 266"/>
              <a:gd name="T81" fmla="*/ 210 h 288"/>
              <a:gd name="T82" fmla="*/ 63 w 266"/>
              <a:gd name="T83" fmla="*/ 223 h 288"/>
              <a:gd name="T84" fmla="*/ 220 w 266"/>
              <a:gd name="T85" fmla="*/ 230 h 288"/>
              <a:gd name="T86" fmla="*/ 204 w 266"/>
              <a:gd name="T87" fmla="*/ 222 h 288"/>
              <a:gd name="T88" fmla="*/ 199 w 266"/>
              <a:gd name="T89" fmla="*/ 210 h 288"/>
              <a:gd name="T90" fmla="*/ 220 w 266"/>
              <a:gd name="T91" fmla="*/ 189 h 288"/>
              <a:gd name="T92" fmla="*/ 240 w 266"/>
              <a:gd name="T93" fmla="*/ 210 h 288"/>
              <a:gd name="T94" fmla="*/ 240 w 266"/>
              <a:gd name="T95" fmla="*/ 211 h 288"/>
              <a:gd name="T96" fmla="*/ 220 w 266"/>
              <a:gd name="T97" fmla="*/ 23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6" h="288">
                <a:moveTo>
                  <a:pt x="266" y="64"/>
                </a:moveTo>
                <a:cubicBezTo>
                  <a:pt x="261" y="22"/>
                  <a:pt x="261" y="22"/>
                  <a:pt x="261" y="22"/>
                </a:cubicBezTo>
                <a:cubicBezTo>
                  <a:pt x="261" y="10"/>
                  <a:pt x="247" y="0"/>
                  <a:pt x="234" y="0"/>
                </a:cubicBezTo>
                <a:cubicBezTo>
                  <a:pt x="31" y="0"/>
                  <a:pt x="31" y="0"/>
                  <a:pt x="31" y="0"/>
                </a:cubicBezTo>
                <a:cubicBezTo>
                  <a:pt x="19" y="0"/>
                  <a:pt x="4" y="10"/>
                  <a:pt x="4" y="22"/>
                </a:cubicBezTo>
                <a:cubicBezTo>
                  <a:pt x="0" y="63"/>
                  <a:pt x="0" y="63"/>
                  <a:pt x="0" y="63"/>
                </a:cubicBezTo>
                <a:cubicBezTo>
                  <a:pt x="0" y="248"/>
                  <a:pt x="0" y="248"/>
                  <a:pt x="0" y="248"/>
                </a:cubicBezTo>
                <a:cubicBezTo>
                  <a:pt x="23" y="248"/>
                  <a:pt x="23" y="248"/>
                  <a:pt x="23" y="248"/>
                </a:cubicBezTo>
                <a:cubicBezTo>
                  <a:pt x="23" y="268"/>
                  <a:pt x="23" y="268"/>
                  <a:pt x="23" y="268"/>
                </a:cubicBezTo>
                <a:cubicBezTo>
                  <a:pt x="23" y="279"/>
                  <a:pt x="32" y="288"/>
                  <a:pt x="43" y="288"/>
                </a:cubicBezTo>
                <a:cubicBezTo>
                  <a:pt x="54" y="288"/>
                  <a:pt x="63" y="279"/>
                  <a:pt x="63" y="268"/>
                </a:cubicBezTo>
                <a:cubicBezTo>
                  <a:pt x="63" y="248"/>
                  <a:pt x="63" y="248"/>
                  <a:pt x="63" y="248"/>
                </a:cubicBezTo>
                <a:cubicBezTo>
                  <a:pt x="204" y="248"/>
                  <a:pt x="204" y="248"/>
                  <a:pt x="204" y="248"/>
                </a:cubicBezTo>
                <a:cubicBezTo>
                  <a:pt x="204" y="268"/>
                  <a:pt x="204" y="268"/>
                  <a:pt x="204" y="268"/>
                </a:cubicBezTo>
                <a:cubicBezTo>
                  <a:pt x="204" y="279"/>
                  <a:pt x="213" y="288"/>
                  <a:pt x="224" y="288"/>
                </a:cubicBezTo>
                <a:cubicBezTo>
                  <a:pt x="235" y="288"/>
                  <a:pt x="244" y="279"/>
                  <a:pt x="244" y="268"/>
                </a:cubicBezTo>
                <a:cubicBezTo>
                  <a:pt x="244" y="248"/>
                  <a:pt x="244" y="248"/>
                  <a:pt x="244" y="248"/>
                </a:cubicBezTo>
                <a:cubicBezTo>
                  <a:pt x="266" y="248"/>
                  <a:pt x="266" y="248"/>
                  <a:pt x="266" y="248"/>
                </a:cubicBezTo>
                <a:lnTo>
                  <a:pt x="266" y="64"/>
                </a:lnTo>
                <a:close/>
                <a:moveTo>
                  <a:pt x="101" y="16"/>
                </a:moveTo>
                <a:cubicBezTo>
                  <a:pt x="165" y="16"/>
                  <a:pt x="165" y="16"/>
                  <a:pt x="165" y="16"/>
                </a:cubicBezTo>
                <a:cubicBezTo>
                  <a:pt x="170" y="16"/>
                  <a:pt x="174" y="20"/>
                  <a:pt x="174" y="25"/>
                </a:cubicBezTo>
                <a:cubicBezTo>
                  <a:pt x="174" y="30"/>
                  <a:pt x="170" y="33"/>
                  <a:pt x="165" y="33"/>
                </a:cubicBezTo>
                <a:cubicBezTo>
                  <a:pt x="101" y="33"/>
                  <a:pt x="101" y="33"/>
                  <a:pt x="101" y="33"/>
                </a:cubicBezTo>
                <a:cubicBezTo>
                  <a:pt x="96" y="33"/>
                  <a:pt x="93" y="30"/>
                  <a:pt x="93" y="25"/>
                </a:cubicBezTo>
                <a:cubicBezTo>
                  <a:pt x="93" y="20"/>
                  <a:pt x="96" y="16"/>
                  <a:pt x="101" y="16"/>
                </a:cubicBezTo>
                <a:close/>
                <a:moveTo>
                  <a:pt x="33" y="67"/>
                </a:moveTo>
                <a:cubicBezTo>
                  <a:pt x="33" y="59"/>
                  <a:pt x="39" y="52"/>
                  <a:pt x="47" y="52"/>
                </a:cubicBezTo>
                <a:cubicBezTo>
                  <a:pt x="219" y="52"/>
                  <a:pt x="219" y="52"/>
                  <a:pt x="219" y="52"/>
                </a:cubicBezTo>
                <a:cubicBezTo>
                  <a:pt x="227" y="52"/>
                  <a:pt x="234" y="59"/>
                  <a:pt x="234" y="67"/>
                </a:cubicBezTo>
                <a:cubicBezTo>
                  <a:pt x="238" y="156"/>
                  <a:pt x="238" y="156"/>
                  <a:pt x="238" y="156"/>
                </a:cubicBezTo>
                <a:cubicBezTo>
                  <a:pt x="238" y="164"/>
                  <a:pt x="232" y="171"/>
                  <a:pt x="223" y="171"/>
                </a:cubicBezTo>
                <a:cubicBezTo>
                  <a:pt x="43" y="171"/>
                  <a:pt x="43" y="171"/>
                  <a:pt x="43" y="171"/>
                </a:cubicBezTo>
                <a:cubicBezTo>
                  <a:pt x="35" y="171"/>
                  <a:pt x="28" y="164"/>
                  <a:pt x="28" y="156"/>
                </a:cubicBezTo>
                <a:lnTo>
                  <a:pt x="33" y="67"/>
                </a:lnTo>
                <a:close/>
                <a:moveTo>
                  <a:pt x="63" y="223"/>
                </a:moveTo>
                <a:cubicBezTo>
                  <a:pt x="60" y="228"/>
                  <a:pt x="54" y="230"/>
                  <a:pt x="48" y="230"/>
                </a:cubicBezTo>
                <a:cubicBezTo>
                  <a:pt x="37" y="230"/>
                  <a:pt x="28" y="221"/>
                  <a:pt x="27" y="210"/>
                </a:cubicBezTo>
                <a:cubicBezTo>
                  <a:pt x="27" y="210"/>
                  <a:pt x="27" y="210"/>
                  <a:pt x="27" y="210"/>
                </a:cubicBezTo>
                <a:cubicBezTo>
                  <a:pt x="27" y="198"/>
                  <a:pt x="37" y="189"/>
                  <a:pt x="48" y="189"/>
                </a:cubicBezTo>
                <a:cubicBezTo>
                  <a:pt x="59" y="189"/>
                  <a:pt x="69" y="198"/>
                  <a:pt x="69" y="210"/>
                </a:cubicBezTo>
                <a:cubicBezTo>
                  <a:pt x="69" y="215"/>
                  <a:pt x="67" y="220"/>
                  <a:pt x="63" y="223"/>
                </a:cubicBezTo>
                <a:close/>
                <a:moveTo>
                  <a:pt x="220" y="230"/>
                </a:moveTo>
                <a:cubicBezTo>
                  <a:pt x="213" y="230"/>
                  <a:pt x="207" y="227"/>
                  <a:pt x="204" y="222"/>
                </a:cubicBezTo>
                <a:cubicBezTo>
                  <a:pt x="201" y="219"/>
                  <a:pt x="199" y="214"/>
                  <a:pt x="199" y="210"/>
                </a:cubicBezTo>
                <a:cubicBezTo>
                  <a:pt x="199" y="198"/>
                  <a:pt x="208" y="189"/>
                  <a:pt x="220" y="189"/>
                </a:cubicBezTo>
                <a:cubicBezTo>
                  <a:pt x="231" y="189"/>
                  <a:pt x="240" y="198"/>
                  <a:pt x="240" y="210"/>
                </a:cubicBezTo>
                <a:cubicBezTo>
                  <a:pt x="240" y="210"/>
                  <a:pt x="240" y="210"/>
                  <a:pt x="240" y="211"/>
                </a:cubicBezTo>
                <a:cubicBezTo>
                  <a:pt x="240" y="222"/>
                  <a:pt x="231" y="230"/>
                  <a:pt x="220" y="23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9" name="Freeform 890"/>
          <p:cNvSpPr>
            <a:spLocks noEditPoints="1"/>
          </p:cNvSpPr>
          <p:nvPr/>
        </p:nvSpPr>
        <p:spPr bwMode="auto">
          <a:xfrm>
            <a:off x="5950586" y="4951412"/>
            <a:ext cx="333375" cy="285750"/>
          </a:xfrm>
          <a:custGeom>
            <a:avLst/>
            <a:gdLst>
              <a:gd name="T0" fmla="*/ 278 w 288"/>
              <a:gd name="T1" fmla="*/ 0 h 246"/>
              <a:gd name="T2" fmla="*/ 52 w 288"/>
              <a:gd name="T3" fmla="*/ 0 h 246"/>
              <a:gd name="T4" fmla="*/ 42 w 288"/>
              <a:gd name="T5" fmla="*/ 10 h 246"/>
              <a:gd name="T6" fmla="*/ 42 w 288"/>
              <a:gd name="T7" fmla="*/ 43 h 246"/>
              <a:gd name="T8" fmla="*/ 10 w 288"/>
              <a:gd name="T9" fmla="*/ 43 h 246"/>
              <a:gd name="T10" fmla="*/ 0 w 288"/>
              <a:gd name="T11" fmla="*/ 53 h 246"/>
              <a:gd name="T12" fmla="*/ 0 w 288"/>
              <a:gd name="T13" fmla="*/ 219 h 246"/>
              <a:gd name="T14" fmla="*/ 27 w 288"/>
              <a:gd name="T15" fmla="*/ 246 h 246"/>
              <a:gd name="T16" fmla="*/ 52 w 288"/>
              <a:gd name="T17" fmla="*/ 246 h 246"/>
              <a:gd name="T18" fmla="*/ 241 w 288"/>
              <a:gd name="T19" fmla="*/ 246 h 246"/>
              <a:gd name="T20" fmla="*/ 278 w 288"/>
              <a:gd name="T21" fmla="*/ 246 h 246"/>
              <a:gd name="T22" fmla="*/ 288 w 288"/>
              <a:gd name="T23" fmla="*/ 236 h 246"/>
              <a:gd name="T24" fmla="*/ 288 w 288"/>
              <a:gd name="T25" fmla="*/ 10 h 246"/>
              <a:gd name="T26" fmla="*/ 278 w 288"/>
              <a:gd name="T27" fmla="*/ 0 h 246"/>
              <a:gd name="T28" fmla="*/ 271 w 288"/>
              <a:gd name="T29" fmla="*/ 229 h 246"/>
              <a:gd name="T30" fmla="*/ 241 w 288"/>
              <a:gd name="T31" fmla="*/ 229 h 246"/>
              <a:gd name="T32" fmla="*/ 52 w 288"/>
              <a:gd name="T33" fmla="*/ 229 h 246"/>
              <a:gd name="T34" fmla="*/ 27 w 288"/>
              <a:gd name="T35" fmla="*/ 229 h 246"/>
              <a:gd name="T36" fmla="*/ 17 w 288"/>
              <a:gd name="T37" fmla="*/ 219 h 246"/>
              <a:gd name="T38" fmla="*/ 17 w 288"/>
              <a:gd name="T39" fmla="*/ 60 h 246"/>
              <a:gd name="T40" fmla="*/ 42 w 288"/>
              <a:gd name="T41" fmla="*/ 60 h 246"/>
              <a:gd name="T42" fmla="*/ 42 w 288"/>
              <a:gd name="T43" fmla="*/ 214 h 246"/>
              <a:gd name="T44" fmla="*/ 59 w 288"/>
              <a:gd name="T45" fmla="*/ 214 h 246"/>
              <a:gd name="T46" fmla="*/ 59 w 288"/>
              <a:gd name="T47" fmla="*/ 60 h 246"/>
              <a:gd name="T48" fmla="*/ 59 w 288"/>
              <a:gd name="T49" fmla="*/ 60 h 246"/>
              <a:gd name="T50" fmla="*/ 59 w 288"/>
              <a:gd name="T51" fmla="*/ 43 h 246"/>
              <a:gd name="T52" fmla="*/ 59 w 288"/>
              <a:gd name="T53" fmla="*/ 17 h 246"/>
              <a:gd name="T54" fmla="*/ 271 w 288"/>
              <a:gd name="T55" fmla="*/ 17 h 246"/>
              <a:gd name="T56" fmla="*/ 271 w 288"/>
              <a:gd name="T57" fmla="*/ 22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8" h="246">
                <a:moveTo>
                  <a:pt x="278" y="0"/>
                </a:moveTo>
                <a:cubicBezTo>
                  <a:pt x="52" y="0"/>
                  <a:pt x="52" y="0"/>
                  <a:pt x="52" y="0"/>
                </a:cubicBezTo>
                <a:cubicBezTo>
                  <a:pt x="44" y="0"/>
                  <a:pt x="42" y="2"/>
                  <a:pt x="42" y="10"/>
                </a:cubicBezTo>
                <a:cubicBezTo>
                  <a:pt x="42" y="43"/>
                  <a:pt x="42" y="43"/>
                  <a:pt x="42" y="43"/>
                </a:cubicBezTo>
                <a:cubicBezTo>
                  <a:pt x="10" y="43"/>
                  <a:pt x="10" y="43"/>
                  <a:pt x="10" y="43"/>
                </a:cubicBezTo>
                <a:cubicBezTo>
                  <a:pt x="2" y="43"/>
                  <a:pt x="0" y="45"/>
                  <a:pt x="0" y="53"/>
                </a:cubicBezTo>
                <a:cubicBezTo>
                  <a:pt x="0" y="219"/>
                  <a:pt x="0" y="219"/>
                  <a:pt x="0" y="219"/>
                </a:cubicBezTo>
                <a:cubicBezTo>
                  <a:pt x="0" y="231"/>
                  <a:pt x="14" y="246"/>
                  <a:pt x="27" y="246"/>
                </a:cubicBezTo>
                <a:cubicBezTo>
                  <a:pt x="52" y="246"/>
                  <a:pt x="52" y="246"/>
                  <a:pt x="52" y="246"/>
                </a:cubicBezTo>
                <a:cubicBezTo>
                  <a:pt x="241" y="246"/>
                  <a:pt x="241" y="246"/>
                  <a:pt x="241" y="246"/>
                </a:cubicBezTo>
                <a:cubicBezTo>
                  <a:pt x="278" y="246"/>
                  <a:pt x="278" y="246"/>
                  <a:pt x="278" y="246"/>
                </a:cubicBezTo>
                <a:cubicBezTo>
                  <a:pt x="286" y="246"/>
                  <a:pt x="288" y="244"/>
                  <a:pt x="288" y="236"/>
                </a:cubicBezTo>
                <a:cubicBezTo>
                  <a:pt x="288" y="10"/>
                  <a:pt x="288" y="10"/>
                  <a:pt x="288" y="10"/>
                </a:cubicBezTo>
                <a:cubicBezTo>
                  <a:pt x="288" y="2"/>
                  <a:pt x="286" y="0"/>
                  <a:pt x="278" y="0"/>
                </a:cubicBezTo>
                <a:close/>
                <a:moveTo>
                  <a:pt x="271" y="229"/>
                </a:moveTo>
                <a:cubicBezTo>
                  <a:pt x="241" y="229"/>
                  <a:pt x="241" y="229"/>
                  <a:pt x="241" y="229"/>
                </a:cubicBezTo>
                <a:cubicBezTo>
                  <a:pt x="52" y="229"/>
                  <a:pt x="52" y="229"/>
                  <a:pt x="52" y="229"/>
                </a:cubicBezTo>
                <a:cubicBezTo>
                  <a:pt x="27" y="229"/>
                  <a:pt x="27" y="229"/>
                  <a:pt x="27" y="229"/>
                </a:cubicBezTo>
                <a:cubicBezTo>
                  <a:pt x="24" y="229"/>
                  <a:pt x="17" y="222"/>
                  <a:pt x="17" y="219"/>
                </a:cubicBezTo>
                <a:cubicBezTo>
                  <a:pt x="17" y="60"/>
                  <a:pt x="17" y="60"/>
                  <a:pt x="17" y="60"/>
                </a:cubicBezTo>
                <a:cubicBezTo>
                  <a:pt x="42" y="60"/>
                  <a:pt x="42" y="60"/>
                  <a:pt x="42" y="60"/>
                </a:cubicBezTo>
                <a:cubicBezTo>
                  <a:pt x="42" y="214"/>
                  <a:pt x="42" y="214"/>
                  <a:pt x="42" y="214"/>
                </a:cubicBezTo>
                <a:cubicBezTo>
                  <a:pt x="59" y="214"/>
                  <a:pt x="59" y="214"/>
                  <a:pt x="59" y="214"/>
                </a:cubicBezTo>
                <a:cubicBezTo>
                  <a:pt x="59" y="60"/>
                  <a:pt x="59" y="60"/>
                  <a:pt x="59" y="60"/>
                </a:cubicBezTo>
                <a:cubicBezTo>
                  <a:pt x="59" y="60"/>
                  <a:pt x="59" y="60"/>
                  <a:pt x="59" y="60"/>
                </a:cubicBezTo>
                <a:cubicBezTo>
                  <a:pt x="59" y="43"/>
                  <a:pt x="59" y="43"/>
                  <a:pt x="59" y="43"/>
                </a:cubicBezTo>
                <a:cubicBezTo>
                  <a:pt x="59" y="17"/>
                  <a:pt x="59" y="17"/>
                  <a:pt x="59" y="17"/>
                </a:cubicBezTo>
                <a:cubicBezTo>
                  <a:pt x="271" y="17"/>
                  <a:pt x="271" y="17"/>
                  <a:pt x="271" y="17"/>
                </a:cubicBezTo>
                <a:lnTo>
                  <a:pt x="271" y="22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0" name="Rectangle 891"/>
          <p:cNvSpPr>
            <a:spLocks noChangeArrowheads="1"/>
          </p:cNvSpPr>
          <p:nvPr/>
        </p:nvSpPr>
        <p:spPr bwMode="auto">
          <a:xfrm>
            <a:off x="6044248" y="4997449"/>
            <a:ext cx="88900" cy="889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1" name="Rectangle 892"/>
          <p:cNvSpPr>
            <a:spLocks noChangeArrowheads="1"/>
          </p:cNvSpPr>
          <p:nvPr/>
        </p:nvSpPr>
        <p:spPr bwMode="auto">
          <a:xfrm>
            <a:off x="6161723" y="5010149"/>
            <a:ext cx="73025" cy="142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2" name="Rectangle 893"/>
          <p:cNvSpPr>
            <a:spLocks noChangeArrowheads="1"/>
          </p:cNvSpPr>
          <p:nvPr/>
        </p:nvSpPr>
        <p:spPr bwMode="auto">
          <a:xfrm>
            <a:off x="6161723" y="5054599"/>
            <a:ext cx="73025" cy="158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3" name="Rectangle 894"/>
          <p:cNvSpPr>
            <a:spLocks noChangeArrowheads="1"/>
          </p:cNvSpPr>
          <p:nvPr/>
        </p:nvSpPr>
        <p:spPr bwMode="auto">
          <a:xfrm>
            <a:off x="6044248" y="5116512"/>
            <a:ext cx="190500" cy="142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4" name="Rectangle 895"/>
          <p:cNvSpPr>
            <a:spLocks noChangeArrowheads="1"/>
          </p:cNvSpPr>
          <p:nvPr/>
        </p:nvSpPr>
        <p:spPr bwMode="auto">
          <a:xfrm>
            <a:off x="6044248" y="5162549"/>
            <a:ext cx="190500" cy="158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5" name="Freeform 896"/>
          <p:cNvSpPr>
            <a:spLocks/>
          </p:cNvSpPr>
          <p:nvPr/>
        </p:nvSpPr>
        <p:spPr bwMode="auto">
          <a:xfrm>
            <a:off x="6612573" y="5094287"/>
            <a:ext cx="341313" cy="120650"/>
          </a:xfrm>
          <a:custGeom>
            <a:avLst/>
            <a:gdLst>
              <a:gd name="T0" fmla="*/ 147 w 295"/>
              <a:gd name="T1" fmla="*/ 15 h 104"/>
              <a:gd name="T2" fmla="*/ 126 w 295"/>
              <a:gd name="T3" fmla="*/ 0 h 104"/>
              <a:gd name="T4" fmla="*/ 13 w 295"/>
              <a:gd name="T5" fmla="*/ 0 h 104"/>
              <a:gd name="T6" fmla="*/ 6 w 295"/>
              <a:gd name="T7" fmla="*/ 92 h 104"/>
              <a:gd name="T8" fmla="*/ 289 w 295"/>
              <a:gd name="T9" fmla="*/ 92 h 104"/>
              <a:gd name="T10" fmla="*/ 283 w 295"/>
              <a:gd name="T11" fmla="*/ 0 h 104"/>
              <a:gd name="T12" fmla="*/ 169 w 295"/>
              <a:gd name="T13" fmla="*/ 0 h 104"/>
              <a:gd name="T14" fmla="*/ 147 w 295"/>
              <a:gd name="T15" fmla="*/ 15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5" h="104">
                <a:moveTo>
                  <a:pt x="147" y="15"/>
                </a:moveTo>
                <a:cubicBezTo>
                  <a:pt x="138" y="15"/>
                  <a:pt x="129" y="9"/>
                  <a:pt x="126" y="0"/>
                </a:cubicBezTo>
                <a:cubicBezTo>
                  <a:pt x="13" y="0"/>
                  <a:pt x="13" y="0"/>
                  <a:pt x="13" y="0"/>
                </a:cubicBezTo>
                <a:cubicBezTo>
                  <a:pt x="6" y="39"/>
                  <a:pt x="0" y="86"/>
                  <a:pt x="6" y="92"/>
                </a:cubicBezTo>
                <a:cubicBezTo>
                  <a:pt x="18" y="104"/>
                  <a:pt x="278" y="103"/>
                  <a:pt x="289" y="92"/>
                </a:cubicBezTo>
                <a:cubicBezTo>
                  <a:pt x="295" y="86"/>
                  <a:pt x="289" y="39"/>
                  <a:pt x="283" y="0"/>
                </a:cubicBezTo>
                <a:cubicBezTo>
                  <a:pt x="169" y="0"/>
                  <a:pt x="169" y="0"/>
                  <a:pt x="169" y="0"/>
                </a:cubicBezTo>
                <a:cubicBezTo>
                  <a:pt x="166" y="9"/>
                  <a:pt x="157" y="15"/>
                  <a:pt x="147" y="1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6" name="Freeform 897"/>
          <p:cNvSpPr>
            <a:spLocks noEditPoints="1"/>
          </p:cNvSpPr>
          <p:nvPr/>
        </p:nvSpPr>
        <p:spPr bwMode="auto">
          <a:xfrm>
            <a:off x="6630036" y="4981574"/>
            <a:ext cx="306388" cy="93663"/>
          </a:xfrm>
          <a:custGeom>
            <a:avLst/>
            <a:gdLst>
              <a:gd name="T0" fmla="*/ 132 w 265"/>
              <a:gd name="T1" fmla="*/ 68 h 81"/>
              <a:gd name="T2" fmla="*/ 153 w 265"/>
              <a:gd name="T3" fmla="*/ 81 h 81"/>
              <a:gd name="T4" fmla="*/ 265 w 265"/>
              <a:gd name="T5" fmla="*/ 81 h 81"/>
              <a:gd name="T6" fmla="*/ 257 w 265"/>
              <a:gd name="T7" fmla="*/ 40 h 81"/>
              <a:gd name="T8" fmla="*/ 201 w 265"/>
              <a:gd name="T9" fmla="*/ 40 h 81"/>
              <a:gd name="T10" fmla="*/ 163 w 265"/>
              <a:gd name="T11" fmla="*/ 0 h 81"/>
              <a:gd name="T12" fmla="*/ 101 w 265"/>
              <a:gd name="T13" fmla="*/ 0 h 81"/>
              <a:gd name="T14" fmla="*/ 65 w 265"/>
              <a:gd name="T15" fmla="*/ 40 h 81"/>
              <a:gd name="T16" fmla="*/ 8 w 265"/>
              <a:gd name="T17" fmla="*/ 40 h 81"/>
              <a:gd name="T18" fmla="*/ 0 w 265"/>
              <a:gd name="T19" fmla="*/ 81 h 81"/>
              <a:gd name="T20" fmla="*/ 112 w 265"/>
              <a:gd name="T21" fmla="*/ 81 h 81"/>
              <a:gd name="T22" fmla="*/ 132 w 265"/>
              <a:gd name="T23" fmla="*/ 68 h 81"/>
              <a:gd name="T24" fmla="*/ 117 w 265"/>
              <a:gd name="T25" fmla="*/ 14 h 81"/>
              <a:gd name="T26" fmla="*/ 147 w 265"/>
              <a:gd name="T27" fmla="*/ 14 h 81"/>
              <a:gd name="T28" fmla="*/ 157 w 265"/>
              <a:gd name="T29" fmla="*/ 27 h 81"/>
              <a:gd name="T30" fmla="*/ 147 w 265"/>
              <a:gd name="T31" fmla="*/ 40 h 81"/>
              <a:gd name="T32" fmla="*/ 117 w 265"/>
              <a:gd name="T33" fmla="*/ 40 h 81"/>
              <a:gd name="T34" fmla="*/ 107 w 265"/>
              <a:gd name="T35" fmla="*/ 27 h 81"/>
              <a:gd name="T36" fmla="*/ 117 w 265"/>
              <a:gd name="T37" fmla="*/ 1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5" h="81">
                <a:moveTo>
                  <a:pt x="132" y="68"/>
                </a:moveTo>
                <a:cubicBezTo>
                  <a:pt x="142" y="68"/>
                  <a:pt x="149" y="73"/>
                  <a:pt x="153" y="81"/>
                </a:cubicBezTo>
                <a:cubicBezTo>
                  <a:pt x="265" y="81"/>
                  <a:pt x="265" y="81"/>
                  <a:pt x="265" y="81"/>
                </a:cubicBezTo>
                <a:cubicBezTo>
                  <a:pt x="261" y="58"/>
                  <a:pt x="257" y="40"/>
                  <a:pt x="257" y="40"/>
                </a:cubicBezTo>
                <a:cubicBezTo>
                  <a:pt x="201" y="40"/>
                  <a:pt x="201" y="40"/>
                  <a:pt x="201" y="40"/>
                </a:cubicBezTo>
                <a:cubicBezTo>
                  <a:pt x="193" y="23"/>
                  <a:pt x="177" y="0"/>
                  <a:pt x="163" y="0"/>
                </a:cubicBezTo>
                <a:cubicBezTo>
                  <a:pt x="101" y="0"/>
                  <a:pt x="101" y="0"/>
                  <a:pt x="101" y="0"/>
                </a:cubicBezTo>
                <a:cubicBezTo>
                  <a:pt x="88" y="0"/>
                  <a:pt x="74" y="22"/>
                  <a:pt x="65" y="40"/>
                </a:cubicBezTo>
                <a:cubicBezTo>
                  <a:pt x="8" y="40"/>
                  <a:pt x="8" y="40"/>
                  <a:pt x="8" y="40"/>
                </a:cubicBezTo>
                <a:cubicBezTo>
                  <a:pt x="8" y="40"/>
                  <a:pt x="5" y="58"/>
                  <a:pt x="0" y="81"/>
                </a:cubicBezTo>
                <a:cubicBezTo>
                  <a:pt x="112" y="81"/>
                  <a:pt x="112" y="81"/>
                  <a:pt x="112" y="81"/>
                </a:cubicBezTo>
                <a:cubicBezTo>
                  <a:pt x="115" y="73"/>
                  <a:pt x="123" y="68"/>
                  <a:pt x="132" y="68"/>
                </a:cubicBezTo>
                <a:close/>
                <a:moveTo>
                  <a:pt x="117" y="14"/>
                </a:moveTo>
                <a:cubicBezTo>
                  <a:pt x="147" y="14"/>
                  <a:pt x="147" y="14"/>
                  <a:pt x="147" y="14"/>
                </a:cubicBezTo>
                <a:cubicBezTo>
                  <a:pt x="153" y="14"/>
                  <a:pt x="157" y="22"/>
                  <a:pt x="157" y="27"/>
                </a:cubicBezTo>
                <a:cubicBezTo>
                  <a:pt x="157" y="32"/>
                  <a:pt x="153" y="40"/>
                  <a:pt x="147" y="40"/>
                </a:cubicBezTo>
                <a:cubicBezTo>
                  <a:pt x="117" y="40"/>
                  <a:pt x="117" y="40"/>
                  <a:pt x="117" y="40"/>
                </a:cubicBezTo>
                <a:cubicBezTo>
                  <a:pt x="111" y="40"/>
                  <a:pt x="107" y="32"/>
                  <a:pt x="107" y="27"/>
                </a:cubicBezTo>
                <a:cubicBezTo>
                  <a:pt x="107" y="22"/>
                  <a:pt x="111" y="14"/>
                  <a:pt x="117" y="1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nvGrpSpPr>
          <p:cNvPr id="465" name="组合 464"/>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466" name="组合 465"/>
            <p:cNvGrpSpPr/>
            <p:nvPr/>
          </p:nvGrpSpPr>
          <p:grpSpPr>
            <a:xfrm flipV="1">
              <a:off x="2218037" y="6272597"/>
              <a:ext cx="1341734" cy="213582"/>
              <a:chOff x="2218037" y="5369771"/>
              <a:chExt cx="5671594" cy="902826"/>
            </a:xfrm>
          </p:grpSpPr>
          <p:sp>
            <p:nvSpPr>
              <p:cNvPr id="473" name="矩形 472"/>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4" name="矩形 473"/>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5" name="矩形 474"/>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6" name="矩形 475"/>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7" name="矩形 476"/>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7" name="组合 466"/>
            <p:cNvGrpSpPr/>
            <p:nvPr/>
          </p:nvGrpSpPr>
          <p:grpSpPr>
            <a:xfrm flipV="1">
              <a:off x="3610482" y="6272597"/>
              <a:ext cx="1341734" cy="213582"/>
              <a:chOff x="2218037" y="5369771"/>
              <a:chExt cx="5671594" cy="902826"/>
            </a:xfrm>
          </p:grpSpPr>
          <p:sp>
            <p:nvSpPr>
              <p:cNvPr id="468" name="矩形 467"/>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9" name="矩形 468"/>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0" name="矩形 469"/>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1" name="矩形 470"/>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2" name="矩形 471"/>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78" name="文本框 477"/>
          <p:cNvSpPr txBox="1"/>
          <p:nvPr/>
        </p:nvSpPr>
        <p:spPr>
          <a:xfrm>
            <a:off x="670138" y="375131"/>
            <a:ext cx="1723549"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可替换图标</a:t>
            </a:r>
          </a:p>
        </p:txBody>
      </p:sp>
    </p:spTree>
    <p:extLst>
      <p:ext uri="{BB962C8B-B14F-4D97-AF65-F5344CB8AC3E}">
        <p14:creationId xmlns:p14="http://schemas.microsoft.com/office/powerpoint/2010/main" val="33626225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4" name="Freeform 5"/>
          <p:cNvSpPr>
            <a:spLocks/>
          </p:cNvSpPr>
          <p:nvPr/>
        </p:nvSpPr>
        <p:spPr bwMode="auto">
          <a:xfrm>
            <a:off x="3711576" y="723901"/>
            <a:ext cx="176213" cy="111125"/>
          </a:xfrm>
          <a:custGeom>
            <a:avLst/>
            <a:gdLst>
              <a:gd name="T0" fmla="*/ 0 w 289"/>
              <a:gd name="T1" fmla="*/ 90 h 180"/>
              <a:gd name="T2" fmla="*/ 134 w 289"/>
              <a:gd name="T3" fmla="*/ 0 h 180"/>
              <a:gd name="T4" fmla="*/ 134 w 289"/>
              <a:gd name="T5" fmla="*/ 54 h 180"/>
              <a:gd name="T6" fmla="*/ 289 w 289"/>
              <a:gd name="T7" fmla="*/ 180 h 180"/>
              <a:gd name="T8" fmla="*/ 194 w 289"/>
              <a:gd name="T9" fmla="*/ 125 h 180"/>
              <a:gd name="T10" fmla="*/ 134 w 289"/>
              <a:gd name="T11" fmla="*/ 122 h 180"/>
              <a:gd name="T12" fmla="*/ 134 w 289"/>
              <a:gd name="T13" fmla="*/ 180 h 180"/>
              <a:gd name="T14" fmla="*/ 0 w 289"/>
              <a:gd name="T15" fmla="*/ 90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9" h="180">
                <a:moveTo>
                  <a:pt x="0" y="90"/>
                </a:moveTo>
                <a:cubicBezTo>
                  <a:pt x="134" y="0"/>
                  <a:pt x="134" y="0"/>
                  <a:pt x="134" y="0"/>
                </a:cubicBezTo>
                <a:cubicBezTo>
                  <a:pt x="134" y="54"/>
                  <a:pt x="134" y="54"/>
                  <a:pt x="134" y="54"/>
                </a:cubicBezTo>
                <a:cubicBezTo>
                  <a:pt x="134" y="54"/>
                  <a:pt x="289" y="66"/>
                  <a:pt x="289" y="180"/>
                </a:cubicBezTo>
                <a:cubicBezTo>
                  <a:pt x="289" y="180"/>
                  <a:pt x="269" y="133"/>
                  <a:pt x="194" y="125"/>
                </a:cubicBezTo>
                <a:cubicBezTo>
                  <a:pt x="182" y="123"/>
                  <a:pt x="164" y="122"/>
                  <a:pt x="134" y="122"/>
                </a:cubicBezTo>
                <a:cubicBezTo>
                  <a:pt x="134" y="180"/>
                  <a:pt x="134" y="180"/>
                  <a:pt x="134" y="180"/>
                </a:cubicBezTo>
                <a:lnTo>
                  <a:pt x="0" y="9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5" name="Freeform 6"/>
          <p:cNvSpPr>
            <a:spLocks/>
          </p:cNvSpPr>
          <p:nvPr/>
        </p:nvSpPr>
        <p:spPr bwMode="auto">
          <a:xfrm>
            <a:off x="4421189" y="690563"/>
            <a:ext cx="139700" cy="115888"/>
          </a:xfrm>
          <a:custGeom>
            <a:avLst/>
            <a:gdLst>
              <a:gd name="T0" fmla="*/ 100 w 228"/>
              <a:gd name="T1" fmla="*/ 127 h 188"/>
              <a:gd name="T2" fmla="*/ 138 w 228"/>
              <a:gd name="T3" fmla="*/ 92 h 188"/>
              <a:gd name="T4" fmla="*/ 228 w 228"/>
              <a:gd name="T5" fmla="*/ 69 h 188"/>
              <a:gd name="T6" fmla="*/ 59 w 228"/>
              <a:gd name="T7" fmla="*/ 86 h 188"/>
              <a:gd name="T8" fmla="*/ 27 w 228"/>
              <a:gd name="T9" fmla="*/ 53 h 188"/>
              <a:gd name="T10" fmla="*/ 0 w 228"/>
              <a:gd name="T11" fmla="*/ 188 h 188"/>
              <a:gd name="T12" fmla="*/ 135 w 228"/>
              <a:gd name="T13" fmla="*/ 162 h 188"/>
              <a:gd name="T14" fmla="*/ 100 w 228"/>
              <a:gd name="T15" fmla="*/ 127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8" h="188">
                <a:moveTo>
                  <a:pt x="100" y="127"/>
                </a:moveTo>
                <a:cubicBezTo>
                  <a:pt x="118" y="109"/>
                  <a:pt x="130" y="98"/>
                  <a:pt x="138" y="92"/>
                </a:cubicBezTo>
                <a:cubicBezTo>
                  <a:pt x="188" y="52"/>
                  <a:pt x="228" y="69"/>
                  <a:pt x="228" y="69"/>
                </a:cubicBezTo>
                <a:cubicBezTo>
                  <a:pt x="160" y="0"/>
                  <a:pt x="59" y="86"/>
                  <a:pt x="59" y="86"/>
                </a:cubicBezTo>
                <a:cubicBezTo>
                  <a:pt x="27" y="53"/>
                  <a:pt x="27" y="53"/>
                  <a:pt x="27" y="53"/>
                </a:cubicBezTo>
                <a:cubicBezTo>
                  <a:pt x="0" y="188"/>
                  <a:pt x="0" y="188"/>
                  <a:pt x="0" y="188"/>
                </a:cubicBezTo>
                <a:cubicBezTo>
                  <a:pt x="135" y="162"/>
                  <a:pt x="135" y="162"/>
                  <a:pt x="135" y="162"/>
                </a:cubicBezTo>
                <a:lnTo>
                  <a:pt x="100" y="12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6" name="Freeform 7"/>
          <p:cNvSpPr>
            <a:spLocks/>
          </p:cNvSpPr>
          <p:nvPr/>
        </p:nvSpPr>
        <p:spPr bwMode="auto">
          <a:xfrm>
            <a:off x="4451351" y="752476"/>
            <a:ext cx="139700" cy="114300"/>
          </a:xfrm>
          <a:custGeom>
            <a:avLst/>
            <a:gdLst>
              <a:gd name="T0" fmla="*/ 93 w 228"/>
              <a:gd name="T1" fmla="*/ 26 h 188"/>
              <a:gd name="T2" fmla="*/ 128 w 228"/>
              <a:gd name="T3" fmla="*/ 62 h 188"/>
              <a:gd name="T4" fmla="*/ 90 w 228"/>
              <a:gd name="T5" fmla="*/ 96 h 188"/>
              <a:gd name="T6" fmla="*/ 0 w 228"/>
              <a:gd name="T7" fmla="*/ 119 h 188"/>
              <a:gd name="T8" fmla="*/ 169 w 228"/>
              <a:gd name="T9" fmla="*/ 102 h 188"/>
              <a:gd name="T10" fmla="*/ 201 w 228"/>
              <a:gd name="T11" fmla="*/ 135 h 188"/>
              <a:gd name="T12" fmla="*/ 228 w 228"/>
              <a:gd name="T13" fmla="*/ 0 h 188"/>
              <a:gd name="T14" fmla="*/ 93 w 228"/>
              <a:gd name="T15" fmla="*/ 26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8" h="188">
                <a:moveTo>
                  <a:pt x="93" y="26"/>
                </a:moveTo>
                <a:cubicBezTo>
                  <a:pt x="128" y="62"/>
                  <a:pt x="128" y="62"/>
                  <a:pt x="128" y="62"/>
                </a:cubicBezTo>
                <a:cubicBezTo>
                  <a:pt x="110" y="79"/>
                  <a:pt x="98" y="90"/>
                  <a:pt x="90" y="96"/>
                </a:cubicBezTo>
                <a:cubicBezTo>
                  <a:pt x="40" y="136"/>
                  <a:pt x="0" y="119"/>
                  <a:pt x="0" y="119"/>
                </a:cubicBezTo>
                <a:cubicBezTo>
                  <a:pt x="68" y="188"/>
                  <a:pt x="169" y="102"/>
                  <a:pt x="169" y="102"/>
                </a:cubicBezTo>
                <a:cubicBezTo>
                  <a:pt x="201" y="135"/>
                  <a:pt x="201" y="135"/>
                  <a:pt x="201" y="135"/>
                </a:cubicBezTo>
                <a:cubicBezTo>
                  <a:pt x="228" y="0"/>
                  <a:pt x="228" y="0"/>
                  <a:pt x="228" y="0"/>
                </a:cubicBezTo>
                <a:lnTo>
                  <a:pt x="93" y="2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7" name="Freeform 8"/>
          <p:cNvSpPr>
            <a:spLocks/>
          </p:cNvSpPr>
          <p:nvPr/>
        </p:nvSpPr>
        <p:spPr bwMode="auto">
          <a:xfrm>
            <a:off x="4832351" y="715963"/>
            <a:ext cx="114300" cy="71438"/>
          </a:xfrm>
          <a:custGeom>
            <a:avLst/>
            <a:gdLst>
              <a:gd name="T0" fmla="*/ 87 w 187"/>
              <a:gd name="T1" fmla="*/ 35 h 117"/>
              <a:gd name="T2" fmla="*/ 87 w 187"/>
              <a:gd name="T3" fmla="*/ 0 h 117"/>
              <a:gd name="T4" fmla="*/ 0 w 187"/>
              <a:gd name="T5" fmla="*/ 59 h 117"/>
              <a:gd name="T6" fmla="*/ 87 w 187"/>
              <a:gd name="T7" fmla="*/ 117 h 117"/>
              <a:gd name="T8" fmla="*/ 87 w 187"/>
              <a:gd name="T9" fmla="*/ 79 h 117"/>
              <a:gd name="T10" fmla="*/ 126 w 187"/>
              <a:gd name="T11" fmla="*/ 81 h 117"/>
              <a:gd name="T12" fmla="*/ 187 w 187"/>
              <a:gd name="T13" fmla="*/ 117 h 117"/>
              <a:gd name="T14" fmla="*/ 87 w 187"/>
              <a:gd name="T15" fmla="*/ 35 h 1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117">
                <a:moveTo>
                  <a:pt x="87" y="35"/>
                </a:moveTo>
                <a:cubicBezTo>
                  <a:pt x="87" y="0"/>
                  <a:pt x="87" y="0"/>
                  <a:pt x="87" y="0"/>
                </a:cubicBezTo>
                <a:cubicBezTo>
                  <a:pt x="0" y="59"/>
                  <a:pt x="0" y="59"/>
                  <a:pt x="0" y="59"/>
                </a:cubicBezTo>
                <a:cubicBezTo>
                  <a:pt x="87" y="117"/>
                  <a:pt x="87" y="117"/>
                  <a:pt x="87" y="117"/>
                </a:cubicBezTo>
                <a:cubicBezTo>
                  <a:pt x="87" y="79"/>
                  <a:pt x="87" y="79"/>
                  <a:pt x="87" y="79"/>
                </a:cubicBezTo>
                <a:cubicBezTo>
                  <a:pt x="106" y="79"/>
                  <a:pt x="118" y="80"/>
                  <a:pt x="126" y="81"/>
                </a:cubicBezTo>
                <a:cubicBezTo>
                  <a:pt x="175" y="87"/>
                  <a:pt x="187" y="117"/>
                  <a:pt x="187" y="117"/>
                </a:cubicBezTo>
                <a:cubicBezTo>
                  <a:pt x="187" y="43"/>
                  <a:pt x="87" y="35"/>
                  <a:pt x="87" y="3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8" name="Freeform 9"/>
          <p:cNvSpPr>
            <a:spLocks/>
          </p:cNvSpPr>
          <p:nvPr/>
        </p:nvSpPr>
        <p:spPr bwMode="auto">
          <a:xfrm>
            <a:off x="4772026" y="769938"/>
            <a:ext cx="114300" cy="73025"/>
          </a:xfrm>
          <a:custGeom>
            <a:avLst/>
            <a:gdLst>
              <a:gd name="T0" fmla="*/ 100 w 187"/>
              <a:gd name="T1" fmla="*/ 38 h 118"/>
              <a:gd name="T2" fmla="*/ 61 w 187"/>
              <a:gd name="T3" fmla="*/ 37 h 118"/>
              <a:gd name="T4" fmla="*/ 0 w 187"/>
              <a:gd name="T5" fmla="*/ 0 h 118"/>
              <a:gd name="T6" fmla="*/ 100 w 187"/>
              <a:gd name="T7" fmla="*/ 82 h 118"/>
              <a:gd name="T8" fmla="*/ 100 w 187"/>
              <a:gd name="T9" fmla="*/ 118 h 118"/>
              <a:gd name="T10" fmla="*/ 187 w 187"/>
              <a:gd name="T11" fmla="*/ 59 h 118"/>
              <a:gd name="T12" fmla="*/ 100 w 187"/>
              <a:gd name="T13" fmla="*/ 0 h 118"/>
              <a:gd name="T14" fmla="*/ 100 w 187"/>
              <a:gd name="T15" fmla="*/ 3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118">
                <a:moveTo>
                  <a:pt x="100" y="38"/>
                </a:moveTo>
                <a:cubicBezTo>
                  <a:pt x="81" y="38"/>
                  <a:pt x="69" y="38"/>
                  <a:pt x="61" y="37"/>
                </a:cubicBezTo>
                <a:cubicBezTo>
                  <a:pt x="12" y="31"/>
                  <a:pt x="0" y="0"/>
                  <a:pt x="0" y="0"/>
                </a:cubicBezTo>
                <a:cubicBezTo>
                  <a:pt x="0" y="75"/>
                  <a:pt x="100" y="82"/>
                  <a:pt x="100" y="82"/>
                </a:cubicBezTo>
                <a:cubicBezTo>
                  <a:pt x="100" y="118"/>
                  <a:pt x="100" y="118"/>
                  <a:pt x="100" y="118"/>
                </a:cubicBezTo>
                <a:cubicBezTo>
                  <a:pt x="187" y="59"/>
                  <a:pt x="187" y="59"/>
                  <a:pt x="187" y="59"/>
                </a:cubicBezTo>
                <a:cubicBezTo>
                  <a:pt x="100" y="0"/>
                  <a:pt x="100" y="0"/>
                  <a:pt x="100" y="0"/>
                </a:cubicBezTo>
                <a:lnTo>
                  <a:pt x="100" y="3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9" name="Freeform 10"/>
          <p:cNvSpPr>
            <a:spLocks/>
          </p:cNvSpPr>
          <p:nvPr/>
        </p:nvSpPr>
        <p:spPr bwMode="auto">
          <a:xfrm>
            <a:off x="5124451" y="738188"/>
            <a:ext cx="61913" cy="82550"/>
          </a:xfrm>
          <a:custGeom>
            <a:avLst/>
            <a:gdLst>
              <a:gd name="T0" fmla="*/ 17 w 39"/>
              <a:gd name="T1" fmla="*/ 26 h 52"/>
              <a:gd name="T2" fmla="*/ 24 w 39"/>
              <a:gd name="T3" fmla="*/ 22 h 52"/>
              <a:gd name="T4" fmla="*/ 39 w 39"/>
              <a:gd name="T5" fmla="*/ 11 h 52"/>
              <a:gd name="T6" fmla="*/ 39 w 39"/>
              <a:gd name="T7" fmla="*/ 0 h 52"/>
              <a:gd name="T8" fmla="*/ 0 w 39"/>
              <a:gd name="T9" fmla="*/ 26 h 52"/>
              <a:gd name="T10" fmla="*/ 39 w 39"/>
              <a:gd name="T11" fmla="*/ 52 h 52"/>
              <a:gd name="T12" fmla="*/ 39 w 39"/>
              <a:gd name="T13" fmla="*/ 41 h 52"/>
              <a:gd name="T14" fmla="*/ 24 w 39"/>
              <a:gd name="T15" fmla="*/ 30 h 52"/>
              <a:gd name="T16" fmla="*/ 17 w 39"/>
              <a:gd name="T17"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52">
                <a:moveTo>
                  <a:pt x="17" y="26"/>
                </a:moveTo>
                <a:lnTo>
                  <a:pt x="24" y="22"/>
                </a:lnTo>
                <a:lnTo>
                  <a:pt x="39" y="11"/>
                </a:lnTo>
                <a:lnTo>
                  <a:pt x="39" y="0"/>
                </a:lnTo>
                <a:lnTo>
                  <a:pt x="0" y="26"/>
                </a:lnTo>
                <a:lnTo>
                  <a:pt x="39" y="52"/>
                </a:lnTo>
                <a:lnTo>
                  <a:pt x="39" y="41"/>
                </a:lnTo>
                <a:lnTo>
                  <a:pt x="24" y="30"/>
                </a:lnTo>
                <a:lnTo>
                  <a:pt x="17" y="2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0" name="Freeform 11"/>
          <p:cNvSpPr>
            <a:spLocks/>
          </p:cNvSpPr>
          <p:nvPr/>
        </p:nvSpPr>
        <p:spPr bwMode="auto">
          <a:xfrm>
            <a:off x="5167314" y="738188"/>
            <a:ext cx="133350" cy="82550"/>
          </a:xfrm>
          <a:custGeom>
            <a:avLst/>
            <a:gdLst>
              <a:gd name="T0" fmla="*/ 219 w 219"/>
              <a:gd name="T1" fmla="*/ 137 h 137"/>
              <a:gd name="T2" fmla="*/ 101 w 219"/>
              <a:gd name="T3" fmla="*/ 41 h 137"/>
              <a:gd name="T4" fmla="*/ 101 w 219"/>
              <a:gd name="T5" fmla="*/ 0 h 137"/>
              <a:gd name="T6" fmla="*/ 0 w 219"/>
              <a:gd name="T7" fmla="*/ 69 h 137"/>
              <a:gd name="T8" fmla="*/ 101 w 219"/>
              <a:gd name="T9" fmla="*/ 137 h 137"/>
              <a:gd name="T10" fmla="*/ 101 w 219"/>
              <a:gd name="T11" fmla="*/ 92 h 137"/>
              <a:gd name="T12" fmla="*/ 147 w 219"/>
              <a:gd name="T13" fmla="*/ 95 h 137"/>
              <a:gd name="T14" fmla="*/ 219 w 219"/>
              <a:gd name="T15" fmla="*/ 137 h 1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9" h="137">
                <a:moveTo>
                  <a:pt x="219" y="137"/>
                </a:moveTo>
                <a:cubicBezTo>
                  <a:pt x="219" y="50"/>
                  <a:pt x="101" y="41"/>
                  <a:pt x="101" y="41"/>
                </a:cubicBezTo>
                <a:cubicBezTo>
                  <a:pt x="101" y="0"/>
                  <a:pt x="101" y="0"/>
                  <a:pt x="101" y="0"/>
                </a:cubicBezTo>
                <a:cubicBezTo>
                  <a:pt x="0" y="69"/>
                  <a:pt x="0" y="69"/>
                  <a:pt x="0" y="69"/>
                </a:cubicBezTo>
                <a:cubicBezTo>
                  <a:pt x="101" y="137"/>
                  <a:pt x="101" y="137"/>
                  <a:pt x="101" y="137"/>
                </a:cubicBezTo>
                <a:cubicBezTo>
                  <a:pt x="101" y="92"/>
                  <a:pt x="101" y="92"/>
                  <a:pt x="101" y="92"/>
                </a:cubicBezTo>
                <a:cubicBezTo>
                  <a:pt x="124" y="92"/>
                  <a:pt x="138" y="94"/>
                  <a:pt x="147" y="95"/>
                </a:cubicBezTo>
                <a:cubicBezTo>
                  <a:pt x="204" y="101"/>
                  <a:pt x="219" y="137"/>
                  <a:pt x="219" y="13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1" name="Freeform 12"/>
          <p:cNvSpPr>
            <a:spLocks/>
          </p:cNvSpPr>
          <p:nvPr/>
        </p:nvSpPr>
        <p:spPr bwMode="auto">
          <a:xfrm>
            <a:off x="4064001" y="735013"/>
            <a:ext cx="153988" cy="111125"/>
          </a:xfrm>
          <a:custGeom>
            <a:avLst/>
            <a:gdLst>
              <a:gd name="T0" fmla="*/ 216 w 252"/>
              <a:gd name="T1" fmla="*/ 144 h 180"/>
              <a:gd name="T2" fmla="*/ 36 w 252"/>
              <a:gd name="T3" fmla="*/ 144 h 180"/>
              <a:gd name="T4" fmla="*/ 36 w 252"/>
              <a:gd name="T5" fmla="*/ 36 h 180"/>
              <a:gd name="T6" fmla="*/ 60 w 252"/>
              <a:gd name="T7" fmla="*/ 36 h 180"/>
              <a:gd name="T8" fmla="*/ 109 w 252"/>
              <a:gd name="T9" fmla="*/ 2 h 180"/>
              <a:gd name="T10" fmla="*/ 113 w 252"/>
              <a:gd name="T11" fmla="*/ 0 h 180"/>
              <a:gd name="T12" fmla="*/ 0 w 252"/>
              <a:gd name="T13" fmla="*/ 0 h 180"/>
              <a:gd name="T14" fmla="*/ 0 w 252"/>
              <a:gd name="T15" fmla="*/ 180 h 180"/>
              <a:gd name="T16" fmla="*/ 252 w 252"/>
              <a:gd name="T17" fmla="*/ 180 h 180"/>
              <a:gd name="T18" fmla="*/ 252 w 252"/>
              <a:gd name="T19" fmla="*/ 90 h 180"/>
              <a:gd name="T20" fmla="*/ 216 w 252"/>
              <a:gd name="T21" fmla="*/ 114 h 180"/>
              <a:gd name="T22" fmla="*/ 216 w 252"/>
              <a:gd name="T23" fmla="*/ 14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180">
                <a:moveTo>
                  <a:pt x="216" y="144"/>
                </a:moveTo>
                <a:cubicBezTo>
                  <a:pt x="36" y="144"/>
                  <a:pt x="36" y="144"/>
                  <a:pt x="36" y="144"/>
                </a:cubicBezTo>
                <a:cubicBezTo>
                  <a:pt x="36" y="36"/>
                  <a:pt x="36" y="36"/>
                  <a:pt x="36" y="36"/>
                </a:cubicBezTo>
                <a:cubicBezTo>
                  <a:pt x="60" y="36"/>
                  <a:pt x="60" y="36"/>
                  <a:pt x="60" y="36"/>
                </a:cubicBezTo>
                <a:cubicBezTo>
                  <a:pt x="73" y="22"/>
                  <a:pt x="89" y="11"/>
                  <a:pt x="109" y="2"/>
                </a:cubicBezTo>
                <a:cubicBezTo>
                  <a:pt x="110" y="1"/>
                  <a:pt x="112" y="1"/>
                  <a:pt x="113" y="0"/>
                </a:cubicBezTo>
                <a:cubicBezTo>
                  <a:pt x="0" y="0"/>
                  <a:pt x="0" y="0"/>
                  <a:pt x="0" y="0"/>
                </a:cubicBezTo>
                <a:cubicBezTo>
                  <a:pt x="0" y="180"/>
                  <a:pt x="0" y="180"/>
                  <a:pt x="0" y="180"/>
                </a:cubicBezTo>
                <a:cubicBezTo>
                  <a:pt x="252" y="180"/>
                  <a:pt x="252" y="180"/>
                  <a:pt x="252" y="180"/>
                </a:cubicBezTo>
                <a:cubicBezTo>
                  <a:pt x="252" y="90"/>
                  <a:pt x="252" y="90"/>
                  <a:pt x="252" y="90"/>
                </a:cubicBezTo>
                <a:cubicBezTo>
                  <a:pt x="216" y="114"/>
                  <a:pt x="216" y="114"/>
                  <a:pt x="216" y="114"/>
                </a:cubicBezTo>
                <a:lnTo>
                  <a:pt x="216" y="14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2" name="Freeform 13"/>
          <p:cNvSpPr>
            <a:spLocks/>
          </p:cNvSpPr>
          <p:nvPr/>
        </p:nvSpPr>
        <p:spPr bwMode="auto">
          <a:xfrm>
            <a:off x="4098926" y="712788"/>
            <a:ext cx="142875" cy="88900"/>
          </a:xfrm>
          <a:custGeom>
            <a:avLst/>
            <a:gdLst>
              <a:gd name="T0" fmla="*/ 233 w 233"/>
              <a:gd name="T1" fmla="*/ 73 h 145"/>
              <a:gd name="T2" fmla="*/ 125 w 233"/>
              <a:gd name="T3" fmla="*/ 0 h 145"/>
              <a:gd name="T4" fmla="*/ 125 w 233"/>
              <a:gd name="T5" fmla="*/ 44 h 145"/>
              <a:gd name="T6" fmla="*/ 0 w 233"/>
              <a:gd name="T7" fmla="*/ 145 h 145"/>
              <a:gd name="T8" fmla="*/ 76 w 233"/>
              <a:gd name="T9" fmla="*/ 100 h 145"/>
              <a:gd name="T10" fmla="*/ 125 w 233"/>
              <a:gd name="T11" fmla="*/ 98 h 145"/>
              <a:gd name="T12" fmla="*/ 125 w 233"/>
              <a:gd name="T13" fmla="*/ 145 h 145"/>
              <a:gd name="T14" fmla="*/ 233 w 233"/>
              <a:gd name="T15" fmla="*/ 73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 h="145">
                <a:moveTo>
                  <a:pt x="233" y="73"/>
                </a:moveTo>
                <a:cubicBezTo>
                  <a:pt x="125" y="0"/>
                  <a:pt x="125" y="0"/>
                  <a:pt x="125" y="0"/>
                </a:cubicBezTo>
                <a:cubicBezTo>
                  <a:pt x="125" y="44"/>
                  <a:pt x="125" y="44"/>
                  <a:pt x="125" y="44"/>
                </a:cubicBezTo>
                <a:cubicBezTo>
                  <a:pt x="125" y="44"/>
                  <a:pt x="0" y="53"/>
                  <a:pt x="0" y="145"/>
                </a:cubicBezTo>
                <a:cubicBezTo>
                  <a:pt x="0" y="145"/>
                  <a:pt x="16" y="107"/>
                  <a:pt x="76" y="100"/>
                </a:cubicBezTo>
                <a:cubicBezTo>
                  <a:pt x="86" y="99"/>
                  <a:pt x="101" y="98"/>
                  <a:pt x="125" y="98"/>
                </a:cubicBezTo>
                <a:cubicBezTo>
                  <a:pt x="125" y="145"/>
                  <a:pt x="125" y="145"/>
                  <a:pt x="125" y="145"/>
                </a:cubicBezTo>
                <a:lnTo>
                  <a:pt x="233" y="7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3" name="Freeform 14"/>
          <p:cNvSpPr>
            <a:spLocks/>
          </p:cNvSpPr>
          <p:nvPr/>
        </p:nvSpPr>
        <p:spPr bwMode="auto">
          <a:xfrm>
            <a:off x="3005139" y="1044576"/>
            <a:ext cx="176213" cy="176213"/>
          </a:xfrm>
          <a:custGeom>
            <a:avLst/>
            <a:gdLst>
              <a:gd name="T0" fmla="*/ 0 w 111"/>
              <a:gd name="T1" fmla="*/ 0 h 111"/>
              <a:gd name="T2" fmla="*/ 0 w 111"/>
              <a:gd name="T3" fmla="*/ 111 h 111"/>
              <a:gd name="T4" fmla="*/ 111 w 111"/>
              <a:gd name="T5" fmla="*/ 55 h 111"/>
              <a:gd name="T6" fmla="*/ 0 w 111"/>
              <a:gd name="T7" fmla="*/ 0 h 111"/>
            </a:gdLst>
            <a:ahLst/>
            <a:cxnLst>
              <a:cxn ang="0">
                <a:pos x="T0" y="T1"/>
              </a:cxn>
              <a:cxn ang="0">
                <a:pos x="T2" y="T3"/>
              </a:cxn>
              <a:cxn ang="0">
                <a:pos x="T4" y="T5"/>
              </a:cxn>
              <a:cxn ang="0">
                <a:pos x="T6" y="T7"/>
              </a:cxn>
            </a:cxnLst>
            <a:rect l="0" t="0" r="r" b="b"/>
            <a:pathLst>
              <a:path w="111" h="111">
                <a:moveTo>
                  <a:pt x="0" y="0"/>
                </a:moveTo>
                <a:lnTo>
                  <a:pt x="0" y="111"/>
                </a:lnTo>
                <a:lnTo>
                  <a:pt x="111" y="55"/>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4" name="Freeform 15"/>
          <p:cNvSpPr>
            <a:spLocks/>
          </p:cNvSpPr>
          <p:nvPr/>
        </p:nvSpPr>
        <p:spPr bwMode="auto">
          <a:xfrm>
            <a:off x="3787776" y="1082676"/>
            <a:ext cx="100013" cy="100013"/>
          </a:xfrm>
          <a:custGeom>
            <a:avLst/>
            <a:gdLst>
              <a:gd name="T0" fmla="*/ 63 w 63"/>
              <a:gd name="T1" fmla="*/ 32 h 63"/>
              <a:gd name="T2" fmla="*/ 0 w 63"/>
              <a:gd name="T3" fmla="*/ 0 h 63"/>
              <a:gd name="T4" fmla="*/ 0 w 63"/>
              <a:gd name="T5" fmla="*/ 24 h 63"/>
              <a:gd name="T6" fmla="*/ 16 w 63"/>
              <a:gd name="T7" fmla="*/ 32 h 63"/>
              <a:gd name="T8" fmla="*/ 0 w 63"/>
              <a:gd name="T9" fmla="*/ 40 h 63"/>
              <a:gd name="T10" fmla="*/ 0 w 63"/>
              <a:gd name="T11" fmla="*/ 63 h 63"/>
              <a:gd name="T12" fmla="*/ 63 w 63"/>
              <a:gd name="T13" fmla="*/ 32 h 63"/>
            </a:gdLst>
            <a:ahLst/>
            <a:cxnLst>
              <a:cxn ang="0">
                <a:pos x="T0" y="T1"/>
              </a:cxn>
              <a:cxn ang="0">
                <a:pos x="T2" y="T3"/>
              </a:cxn>
              <a:cxn ang="0">
                <a:pos x="T4" y="T5"/>
              </a:cxn>
              <a:cxn ang="0">
                <a:pos x="T6" y="T7"/>
              </a:cxn>
              <a:cxn ang="0">
                <a:pos x="T8" y="T9"/>
              </a:cxn>
              <a:cxn ang="0">
                <a:pos x="T10" y="T11"/>
              </a:cxn>
              <a:cxn ang="0">
                <a:pos x="T12" y="T13"/>
              </a:cxn>
            </a:cxnLst>
            <a:rect l="0" t="0" r="r" b="b"/>
            <a:pathLst>
              <a:path w="63" h="63">
                <a:moveTo>
                  <a:pt x="63" y="32"/>
                </a:moveTo>
                <a:lnTo>
                  <a:pt x="0" y="0"/>
                </a:lnTo>
                <a:lnTo>
                  <a:pt x="0" y="24"/>
                </a:lnTo>
                <a:lnTo>
                  <a:pt x="16" y="32"/>
                </a:lnTo>
                <a:lnTo>
                  <a:pt x="0" y="40"/>
                </a:lnTo>
                <a:lnTo>
                  <a:pt x="0" y="63"/>
                </a:lnTo>
                <a:lnTo>
                  <a:pt x="63" y="3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5" name="Freeform 16"/>
          <p:cNvSpPr>
            <a:spLocks/>
          </p:cNvSpPr>
          <p:nvPr/>
        </p:nvSpPr>
        <p:spPr bwMode="auto">
          <a:xfrm>
            <a:off x="3711576" y="1082676"/>
            <a:ext cx="101600" cy="100013"/>
          </a:xfrm>
          <a:custGeom>
            <a:avLst/>
            <a:gdLst>
              <a:gd name="T0" fmla="*/ 48 w 64"/>
              <a:gd name="T1" fmla="*/ 24 h 63"/>
              <a:gd name="T2" fmla="*/ 0 w 64"/>
              <a:gd name="T3" fmla="*/ 0 h 63"/>
              <a:gd name="T4" fmla="*/ 0 w 64"/>
              <a:gd name="T5" fmla="*/ 63 h 63"/>
              <a:gd name="T6" fmla="*/ 48 w 64"/>
              <a:gd name="T7" fmla="*/ 40 h 63"/>
              <a:gd name="T8" fmla="*/ 64 w 64"/>
              <a:gd name="T9" fmla="*/ 32 h 63"/>
              <a:gd name="T10" fmla="*/ 48 w 64"/>
              <a:gd name="T11" fmla="*/ 24 h 63"/>
            </a:gdLst>
            <a:ahLst/>
            <a:cxnLst>
              <a:cxn ang="0">
                <a:pos x="T0" y="T1"/>
              </a:cxn>
              <a:cxn ang="0">
                <a:pos x="T2" y="T3"/>
              </a:cxn>
              <a:cxn ang="0">
                <a:pos x="T4" y="T5"/>
              </a:cxn>
              <a:cxn ang="0">
                <a:pos x="T6" y="T7"/>
              </a:cxn>
              <a:cxn ang="0">
                <a:pos x="T8" y="T9"/>
              </a:cxn>
              <a:cxn ang="0">
                <a:pos x="T10" y="T11"/>
              </a:cxn>
            </a:cxnLst>
            <a:rect l="0" t="0" r="r" b="b"/>
            <a:pathLst>
              <a:path w="64" h="63">
                <a:moveTo>
                  <a:pt x="48" y="24"/>
                </a:moveTo>
                <a:lnTo>
                  <a:pt x="0" y="0"/>
                </a:lnTo>
                <a:lnTo>
                  <a:pt x="0" y="63"/>
                </a:lnTo>
                <a:lnTo>
                  <a:pt x="48" y="40"/>
                </a:lnTo>
                <a:lnTo>
                  <a:pt x="64" y="32"/>
                </a:lnTo>
                <a:lnTo>
                  <a:pt x="48" y="2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6" name="Rectangle 17"/>
          <p:cNvSpPr>
            <a:spLocks noChangeArrowheads="1"/>
          </p:cNvSpPr>
          <p:nvPr/>
        </p:nvSpPr>
        <p:spPr bwMode="auto">
          <a:xfrm>
            <a:off x="4065589" y="1044576"/>
            <a:ext cx="65088" cy="1762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7" name="Rectangle 18"/>
          <p:cNvSpPr>
            <a:spLocks noChangeArrowheads="1"/>
          </p:cNvSpPr>
          <p:nvPr/>
        </p:nvSpPr>
        <p:spPr bwMode="auto">
          <a:xfrm>
            <a:off x="4175126" y="1044576"/>
            <a:ext cx="66675" cy="1762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8" name="Rectangle 19"/>
          <p:cNvSpPr>
            <a:spLocks noChangeArrowheads="1"/>
          </p:cNvSpPr>
          <p:nvPr/>
        </p:nvSpPr>
        <p:spPr bwMode="auto">
          <a:xfrm>
            <a:off x="4418014" y="1044576"/>
            <a:ext cx="176213" cy="1762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9" name="Freeform 20"/>
          <p:cNvSpPr>
            <a:spLocks noEditPoints="1"/>
          </p:cNvSpPr>
          <p:nvPr/>
        </p:nvSpPr>
        <p:spPr bwMode="auto">
          <a:xfrm>
            <a:off x="8304214" y="1751013"/>
            <a:ext cx="176213" cy="176213"/>
          </a:xfrm>
          <a:custGeom>
            <a:avLst/>
            <a:gdLst>
              <a:gd name="T0" fmla="*/ 40 w 288"/>
              <a:gd name="T1" fmla="*/ 5 h 288"/>
              <a:gd name="T2" fmla="*/ 39 w 288"/>
              <a:gd name="T3" fmla="*/ 6 h 288"/>
              <a:gd name="T4" fmla="*/ 37 w 288"/>
              <a:gd name="T5" fmla="*/ 7 h 288"/>
              <a:gd name="T6" fmla="*/ 0 w 288"/>
              <a:gd name="T7" fmla="*/ 59 h 288"/>
              <a:gd name="T8" fmla="*/ 0 w 288"/>
              <a:gd name="T9" fmla="*/ 61 h 288"/>
              <a:gd name="T10" fmla="*/ 0 w 288"/>
              <a:gd name="T11" fmla="*/ 63 h 288"/>
              <a:gd name="T12" fmla="*/ 0 w 288"/>
              <a:gd name="T13" fmla="*/ 64 h 288"/>
              <a:gd name="T14" fmla="*/ 0 w 288"/>
              <a:gd name="T15" fmla="*/ 66 h 288"/>
              <a:gd name="T16" fmla="*/ 0 w 288"/>
              <a:gd name="T17" fmla="*/ 207 h 288"/>
              <a:gd name="T18" fmla="*/ 0 w 288"/>
              <a:gd name="T19" fmla="*/ 223 h 288"/>
              <a:gd name="T20" fmla="*/ 0 w 288"/>
              <a:gd name="T21" fmla="*/ 225 h 288"/>
              <a:gd name="T22" fmla="*/ 0 w 288"/>
              <a:gd name="T23" fmla="*/ 227 h 288"/>
              <a:gd name="T24" fmla="*/ 0 w 288"/>
              <a:gd name="T25" fmla="*/ 228 h 288"/>
              <a:gd name="T26" fmla="*/ 0 w 288"/>
              <a:gd name="T27" fmla="*/ 230 h 288"/>
              <a:gd name="T28" fmla="*/ 1 w 288"/>
              <a:gd name="T29" fmla="*/ 231 h 288"/>
              <a:gd name="T30" fmla="*/ 1 w 288"/>
              <a:gd name="T31" fmla="*/ 233 h 288"/>
              <a:gd name="T32" fmla="*/ 1 w 288"/>
              <a:gd name="T33" fmla="*/ 235 h 288"/>
              <a:gd name="T34" fmla="*/ 8 w 288"/>
              <a:gd name="T35" fmla="*/ 253 h 288"/>
              <a:gd name="T36" fmla="*/ 33 w 288"/>
              <a:gd name="T37" fmla="*/ 279 h 288"/>
              <a:gd name="T38" fmla="*/ 35 w 288"/>
              <a:gd name="T39" fmla="*/ 280 h 288"/>
              <a:gd name="T40" fmla="*/ 36 w 288"/>
              <a:gd name="T41" fmla="*/ 281 h 288"/>
              <a:gd name="T42" fmla="*/ 53 w 288"/>
              <a:gd name="T43" fmla="*/ 287 h 288"/>
              <a:gd name="T44" fmla="*/ 55 w 288"/>
              <a:gd name="T45" fmla="*/ 287 h 288"/>
              <a:gd name="T46" fmla="*/ 57 w 288"/>
              <a:gd name="T47" fmla="*/ 287 h 288"/>
              <a:gd name="T48" fmla="*/ 58 w 288"/>
              <a:gd name="T49" fmla="*/ 288 h 288"/>
              <a:gd name="T50" fmla="*/ 60 w 288"/>
              <a:gd name="T51" fmla="*/ 288 h 288"/>
              <a:gd name="T52" fmla="*/ 61 w 288"/>
              <a:gd name="T53" fmla="*/ 288 h 288"/>
              <a:gd name="T54" fmla="*/ 63 w 288"/>
              <a:gd name="T55" fmla="*/ 288 h 288"/>
              <a:gd name="T56" fmla="*/ 65 w 288"/>
              <a:gd name="T57" fmla="*/ 288 h 288"/>
              <a:gd name="T58" fmla="*/ 66 w 288"/>
              <a:gd name="T59" fmla="*/ 288 h 288"/>
              <a:gd name="T60" fmla="*/ 222 w 288"/>
              <a:gd name="T61" fmla="*/ 288 h 288"/>
              <a:gd name="T62" fmla="*/ 223 w 288"/>
              <a:gd name="T63" fmla="*/ 288 h 288"/>
              <a:gd name="T64" fmla="*/ 225 w 288"/>
              <a:gd name="T65" fmla="*/ 288 h 288"/>
              <a:gd name="T66" fmla="*/ 227 w 288"/>
              <a:gd name="T67" fmla="*/ 288 h 288"/>
              <a:gd name="T68" fmla="*/ 228 w 288"/>
              <a:gd name="T69" fmla="*/ 288 h 288"/>
              <a:gd name="T70" fmla="*/ 230 w 288"/>
              <a:gd name="T71" fmla="*/ 288 h 288"/>
              <a:gd name="T72" fmla="*/ 231 w 288"/>
              <a:gd name="T73" fmla="*/ 287 h 288"/>
              <a:gd name="T74" fmla="*/ 233 w 288"/>
              <a:gd name="T75" fmla="*/ 287 h 288"/>
              <a:gd name="T76" fmla="*/ 234 w 288"/>
              <a:gd name="T77" fmla="*/ 287 h 288"/>
              <a:gd name="T78" fmla="*/ 264 w 288"/>
              <a:gd name="T79" fmla="*/ 273 h 288"/>
              <a:gd name="T80" fmla="*/ 265 w 288"/>
              <a:gd name="T81" fmla="*/ 272 h 288"/>
              <a:gd name="T82" fmla="*/ 267 w 288"/>
              <a:gd name="T83" fmla="*/ 270 h 288"/>
              <a:gd name="T84" fmla="*/ 268 w 288"/>
              <a:gd name="T85" fmla="*/ 269 h 288"/>
              <a:gd name="T86" fmla="*/ 269 w 288"/>
              <a:gd name="T87" fmla="*/ 268 h 288"/>
              <a:gd name="T88" fmla="*/ 271 w 288"/>
              <a:gd name="T89" fmla="*/ 266 h 288"/>
              <a:gd name="T90" fmla="*/ 285 w 288"/>
              <a:gd name="T91" fmla="*/ 243 h 288"/>
              <a:gd name="T92" fmla="*/ 285 w 288"/>
              <a:gd name="T93" fmla="*/ 241 h 288"/>
              <a:gd name="T94" fmla="*/ 286 w 288"/>
              <a:gd name="T95" fmla="*/ 240 h 288"/>
              <a:gd name="T96" fmla="*/ 288 w 288"/>
              <a:gd name="T97" fmla="*/ 72 h 288"/>
              <a:gd name="T98" fmla="*/ 275 w 288"/>
              <a:gd name="T99" fmla="*/ 27 h 288"/>
              <a:gd name="T100" fmla="*/ 273 w 288"/>
              <a:gd name="T101" fmla="*/ 25 h 288"/>
              <a:gd name="T102" fmla="*/ 272 w 288"/>
              <a:gd name="T103" fmla="*/ 23 h 288"/>
              <a:gd name="T104" fmla="*/ 271 w 288"/>
              <a:gd name="T105" fmla="*/ 22 h 288"/>
              <a:gd name="T106" fmla="*/ 270 w 288"/>
              <a:gd name="T107" fmla="*/ 21 h 288"/>
              <a:gd name="T108" fmla="*/ 269 w 288"/>
              <a:gd name="T109" fmla="*/ 20 h 288"/>
              <a:gd name="T110" fmla="*/ 268 w 288"/>
              <a:gd name="T111" fmla="*/ 19 h 288"/>
              <a:gd name="T112" fmla="*/ 267 w 288"/>
              <a:gd name="T113" fmla="*/ 18 h 288"/>
              <a:gd name="T114" fmla="*/ 266 w 288"/>
              <a:gd name="T115" fmla="*/ 17 h 288"/>
              <a:gd name="T116" fmla="*/ 264 w 288"/>
              <a:gd name="T117" fmla="*/ 16 h 288"/>
              <a:gd name="T118" fmla="*/ 263 w 288"/>
              <a:gd name="T119" fmla="*/ 15 h 288"/>
              <a:gd name="T120" fmla="*/ 262 w 288"/>
              <a:gd name="T121" fmla="*/ 14 h 288"/>
              <a:gd name="T122" fmla="*/ 260 w 288"/>
              <a:gd name="T123" fmla="*/ 1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8" h="288">
                <a:moveTo>
                  <a:pt x="222" y="0"/>
                </a:moveTo>
                <a:cubicBezTo>
                  <a:pt x="174" y="0"/>
                  <a:pt x="174" y="0"/>
                  <a:pt x="174" y="0"/>
                </a:cubicBezTo>
                <a:cubicBezTo>
                  <a:pt x="174" y="16"/>
                  <a:pt x="174" y="16"/>
                  <a:pt x="174" y="16"/>
                </a:cubicBezTo>
                <a:cubicBezTo>
                  <a:pt x="222" y="16"/>
                  <a:pt x="222" y="16"/>
                  <a:pt x="222" y="16"/>
                </a:cubicBezTo>
                <a:cubicBezTo>
                  <a:pt x="222" y="0"/>
                  <a:pt x="222" y="0"/>
                  <a:pt x="222" y="0"/>
                </a:cubicBezTo>
                <a:cubicBezTo>
                  <a:pt x="222" y="0"/>
                  <a:pt x="222" y="0"/>
                  <a:pt x="222" y="0"/>
                </a:cubicBezTo>
                <a:close/>
                <a:moveTo>
                  <a:pt x="142" y="0"/>
                </a:moveTo>
                <a:cubicBezTo>
                  <a:pt x="94" y="0"/>
                  <a:pt x="94" y="0"/>
                  <a:pt x="94" y="0"/>
                </a:cubicBezTo>
                <a:cubicBezTo>
                  <a:pt x="94" y="16"/>
                  <a:pt x="94" y="16"/>
                  <a:pt x="94" y="16"/>
                </a:cubicBezTo>
                <a:cubicBezTo>
                  <a:pt x="142" y="16"/>
                  <a:pt x="142" y="16"/>
                  <a:pt x="142" y="16"/>
                </a:cubicBezTo>
                <a:cubicBezTo>
                  <a:pt x="142" y="0"/>
                  <a:pt x="142" y="0"/>
                  <a:pt x="142" y="0"/>
                </a:cubicBezTo>
                <a:close/>
                <a:moveTo>
                  <a:pt x="62" y="0"/>
                </a:moveTo>
                <a:cubicBezTo>
                  <a:pt x="54" y="1"/>
                  <a:pt x="47" y="3"/>
                  <a:pt x="40" y="5"/>
                </a:cubicBezTo>
                <a:cubicBezTo>
                  <a:pt x="40" y="5"/>
                  <a:pt x="40" y="5"/>
                  <a:pt x="40" y="5"/>
                </a:cubicBezTo>
                <a:cubicBezTo>
                  <a:pt x="40" y="5"/>
                  <a:pt x="40" y="5"/>
                  <a:pt x="40" y="5"/>
                </a:cubicBezTo>
                <a:cubicBezTo>
                  <a:pt x="40" y="5"/>
                  <a:pt x="40" y="5"/>
                  <a:pt x="40" y="5"/>
                </a:cubicBezTo>
                <a:cubicBezTo>
                  <a:pt x="40" y="6"/>
                  <a:pt x="40" y="6"/>
                  <a:pt x="40" y="6"/>
                </a:cubicBezTo>
                <a:cubicBezTo>
                  <a:pt x="40" y="6"/>
                  <a:pt x="40" y="6"/>
                  <a:pt x="40" y="6"/>
                </a:cubicBezTo>
                <a:cubicBezTo>
                  <a:pt x="40" y="6"/>
                  <a:pt x="40" y="6"/>
                  <a:pt x="40" y="6"/>
                </a:cubicBezTo>
                <a:cubicBezTo>
                  <a:pt x="40" y="6"/>
                  <a:pt x="40" y="6"/>
                  <a:pt x="40" y="6"/>
                </a:cubicBezTo>
                <a:cubicBezTo>
                  <a:pt x="40" y="6"/>
                  <a:pt x="40" y="6"/>
                  <a:pt x="40" y="6"/>
                </a:cubicBezTo>
                <a:cubicBezTo>
                  <a:pt x="40" y="6"/>
                  <a:pt x="40" y="6"/>
                  <a:pt x="40" y="6"/>
                </a:cubicBezTo>
                <a:cubicBezTo>
                  <a:pt x="40"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8" y="6"/>
                  <a:pt x="38" y="6"/>
                  <a:pt x="38" y="6"/>
                </a:cubicBezTo>
                <a:cubicBezTo>
                  <a:pt x="38" y="6"/>
                  <a:pt x="38" y="6"/>
                  <a:pt x="38" y="6"/>
                </a:cubicBezTo>
                <a:cubicBezTo>
                  <a:pt x="38" y="6"/>
                  <a:pt x="38" y="6"/>
                  <a:pt x="38" y="6"/>
                </a:cubicBezTo>
                <a:cubicBezTo>
                  <a:pt x="38" y="6"/>
                  <a:pt x="38" y="6"/>
                  <a:pt x="38" y="6"/>
                </a:cubicBezTo>
                <a:cubicBezTo>
                  <a:pt x="38" y="6"/>
                  <a:pt x="38" y="6"/>
                  <a:pt x="38" y="6"/>
                </a:cubicBezTo>
                <a:cubicBezTo>
                  <a:pt x="38" y="6"/>
                  <a:pt x="38" y="6"/>
                  <a:pt x="38" y="6"/>
                </a:cubicBezTo>
                <a:cubicBezTo>
                  <a:pt x="38" y="6"/>
                  <a:pt x="38" y="7"/>
                  <a:pt x="38" y="7"/>
                </a:cubicBezTo>
                <a:cubicBezTo>
                  <a:pt x="38" y="7"/>
                  <a:pt x="38" y="7"/>
                  <a:pt x="38" y="7"/>
                </a:cubicBezTo>
                <a:cubicBezTo>
                  <a:pt x="38" y="7"/>
                  <a:pt x="38" y="7"/>
                  <a:pt x="38" y="7"/>
                </a:cubicBezTo>
                <a:cubicBezTo>
                  <a:pt x="38" y="7"/>
                  <a:pt x="38" y="7"/>
                  <a:pt x="38" y="7"/>
                </a:cubicBezTo>
                <a:cubicBezTo>
                  <a:pt x="38" y="7"/>
                  <a:pt x="38" y="7"/>
                  <a:pt x="38" y="7"/>
                </a:cubicBezTo>
                <a:cubicBezTo>
                  <a:pt x="38" y="7"/>
                  <a:pt x="37" y="7"/>
                  <a:pt x="37" y="7"/>
                </a:cubicBezTo>
                <a:cubicBezTo>
                  <a:pt x="37" y="7"/>
                  <a:pt x="37" y="7"/>
                  <a:pt x="37" y="7"/>
                </a:cubicBezTo>
                <a:cubicBezTo>
                  <a:pt x="37" y="7"/>
                  <a:pt x="37" y="7"/>
                  <a:pt x="37" y="7"/>
                </a:cubicBezTo>
                <a:cubicBezTo>
                  <a:pt x="37" y="7"/>
                  <a:pt x="37" y="7"/>
                  <a:pt x="37" y="7"/>
                </a:cubicBezTo>
                <a:cubicBezTo>
                  <a:pt x="37" y="7"/>
                  <a:pt x="37" y="7"/>
                  <a:pt x="37" y="7"/>
                </a:cubicBezTo>
                <a:cubicBezTo>
                  <a:pt x="37" y="7"/>
                  <a:pt x="37" y="7"/>
                  <a:pt x="37" y="7"/>
                </a:cubicBezTo>
                <a:cubicBezTo>
                  <a:pt x="37" y="7"/>
                  <a:pt x="37" y="7"/>
                  <a:pt x="37" y="7"/>
                </a:cubicBezTo>
                <a:cubicBezTo>
                  <a:pt x="37" y="7"/>
                  <a:pt x="36" y="7"/>
                  <a:pt x="36" y="8"/>
                </a:cubicBezTo>
                <a:cubicBezTo>
                  <a:pt x="36" y="8"/>
                  <a:pt x="36" y="8"/>
                  <a:pt x="36" y="8"/>
                </a:cubicBezTo>
                <a:cubicBezTo>
                  <a:pt x="29" y="11"/>
                  <a:pt x="24" y="15"/>
                  <a:pt x="19" y="20"/>
                </a:cubicBezTo>
                <a:cubicBezTo>
                  <a:pt x="31" y="31"/>
                  <a:pt x="31" y="31"/>
                  <a:pt x="31" y="31"/>
                </a:cubicBezTo>
                <a:cubicBezTo>
                  <a:pt x="39" y="22"/>
                  <a:pt x="51" y="17"/>
                  <a:pt x="63" y="16"/>
                </a:cubicBezTo>
                <a:cubicBezTo>
                  <a:pt x="62" y="0"/>
                  <a:pt x="62" y="0"/>
                  <a:pt x="62" y="0"/>
                </a:cubicBezTo>
                <a:close/>
                <a:moveTo>
                  <a:pt x="3" y="47"/>
                </a:moveTo>
                <a:cubicBezTo>
                  <a:pt x="2" y="51"/>
                  <a:pt x="1" y="55"/>
                  <a:pt x="0" y="59"/>
                </a:cubicBezTo>
                <a:cubicBezTo>
                  <a:pt x="0" y="59"/>
                  <a:pt x="0" y="59"/>
                  <a:pt x="0" y="59"/>
                </a:cubicBezTo>
                <a:cubicBezTo>
                  <a:pt x="0" y="59"/>
                  <a:pt x="0" y="59"/>
                  <a:pt x="0" y="59"/>
                </a:cubicBezTo>
                <a:cubicBezTo>
                  <a:pt x="0" y="59"/>
                  <a:pt x="0" y="59"/>
                  <a:pt x="0" y="59"/>
                </a:cubicBezTo>
                <a:cubicBezTo>
                  <a:pt x="0" y="59"/>
                  <a:pt x="0" y="59"/>
                  <a:pt x="0" y="59"/>
                </a:cubicBezTo>
                <a:cubicBezTo>
                  <a:pt x="0" y="59"/>
                  <a:pt x="0" y="59"/>
                  <a:pt x="0" y="59"/>
                </a:cubicBezTo>
                <a:cubicBezTo>
                  <a:pt x="0" y="59"/>
                  <a:pt x="0" y="59"/>
                  <a:pt x="0" y="60"/>
                </a:cubicBezTo>
                <a:cubicBezTo>
                  <a:pt x="0" y="60"/>
                  <a:pt x="0" y="60"/>
                  <a:pt x="0" y="60"/>
                </a:cubicBezTo>
                <a:cubicBezTo>
                  <a:pt x="0" y="60"/>
                  <a:pt x="0" y="60"/>
                  <a:pt x="0" y="60"/>
                </a:cubicBezTo>
                <a:cubicBezTo>
                  <a:pt x="0" y="60"/>
                  <a:pt x="0" y="60"/>
                  <a:pt x="0" y="60"/>
                </a:cubicBezTo>
                <a:cubicBezTo>
                  <a:pt x="0" y="60"/>
                  <a:pt x="0" y="60"/>
                  <a:pt x="0" y="60"/>
                </a:cubicBezTo>
                <a:cubicBezTo>
                  <a:pt x="0" y="60"/>
                  <a:pt x="0" y="60"/>
                  <a:pt x="0" y="60"/>
                </a:cubicBezTo>
                <a:cubicBezTo>
                  <a:pt x="0" y="60"/>
                  <a:pt x="0" y="60"/>
                  <a:pt x="0" y="60"/>
                </a:cubicBezTo>
                <a:cubicBezTo>
                  <a:pt x="0" y="60"/>
                  <a:pt x="0" y="60"/>
                  <a:pt x="0" y="60"/>
                </a:cubicBezTo>
                <a:cubicBezTo>
                  <a:pt x="0" y="61"/>
                  <a:pt x="0" y="61"/>
                  <a:pt x="0" y="61"/>
                </a:cubicBezTo>
                <a:cubicBezTo>
                  <a:pt x="0" y="61"/>
                  <a:pt x="0" y="61"/>
                  <a:pt x="0" y="61"/>
                </a:cubicBezTo>
                <a:cubicBezTo>
                  <a:pt x="0" y="61"/>
                  <a:pt x="0" y="61"/>
                  <a:pt x="0" y="61"/>
                </a:cubicBezTo>
                <a:cubicBezTo>
                  <a:pt x="0" y="61"/>
                  <a:pt x="0" y="61"/>
                  <a:pt x="0" y="61"/>
                </a:cubicBezTo>
                <a:cubicBezTo>
                  <a:pt x="0" y="61"/>
                  <a:pt x="0" y="61"/>
                  <a:pt x="0" y="61"/>
                </a:cubicBezTo>
                <a:cubicBezTo>
                  <a:pt x="0" y="61"/>
                  <a:pt x="0" y="61"/>
                  <a:pt x="0" y="61"/>
                </a:cubicBezTo>
                <a:cubicBezTo>
                  <a:pt x="0" y="61"/>
                  <a:pt x="0" y="61"/>
                  <a:pt x="0" y="61"/>
                </a:cubicBezTo>
                <a:cubicBezTo>
                  <a:pt x="0" y="61"/>
                  <a:pt x="0" y="61"/>
                  <a:pt x="0" y="61"/>
                </a:cubicBezTo>
                <a:cubicBezTo>
                  <a:pt x="0" y="61"/>
                  <a:pt x="0" y="61"/>
                  <a:pt x="0" y="61"/>
                </a:cubicBezTo>
                <a:cubicBezTo>
                  <a:pt x="0" y="61"/>
                  <a:pt x="0" y="61"/>
                  <a:pt x="0" y="61"/>
                </a:cubicBezTo>
                <a:cubicBezTo>
                  <a:pt x="0" y="62"/>
                  <a:pt x="0" y="62"/>
                  <a:pt x="0" y="62"/>
                </a:cubicBezTo>
                <a:cubicBezTo>
                  <a:pt x="0" y="62"/>
                  <a:pt x="0" y="62"/>
                  <a:pt x="0" y="62"/>
                </a:cubicBezTo>
                <a:cubicBezTo>
                  <a:pt x="0" y="62"/>
                  <a:pt x="0" y="62"/>
                  <a:pt x="0" y="62"/>
                </a:cubicBezTo>
                <a:cubicBezTo>
                  <a:pt x="0" y="62"/>
                  <a:pt x="0" y="62"/>
                  <a:pt x="0" y="62"/>
                </a:cubicBezTo>
                <a:cubicBezTo>
                  <a:pt x="0" y="62"/>
                  <a:pt x="0" y="62"/>
                  <a:pt x="0" y="62"/>
                </a:cubicBezTo>
                <a:cubicBezTo>
                  <a:pt x="0" y="62"/>
                  <a:pt x="0" y="62"/>
                  <a:pt x="0" y="62"/>
                </a:cubicBezTo>
                <a:cubicBezTo>
                  <a:pt x="0" y="62"/>
                  <a:pt x="0" y="62"/>
                  <a:pt x="0" y="63"/>
                </a:cubicBezTo>
                <a:cubicBezTo>
                  <a:pt x="0" y="63"/>
                  <a:pt x="0" y="63"/>
                  <a:pt x="0" y="63"/>
                </a:cubicBezTo>
                <a:cubicBezTo>
                  <a:pt x="0" y="63"/>
                  <a:pt x="0" y="63"/>
                  <a:pt x="0" y="63"/>
                </a:cubicBezTo>
                <a:cubicBezTo>
                  <a:pt x="0" y="63"/>
                  <a:pt x="0" y="63"/>
                  <a:pt x="0" y="63"/>
                </a:cubicBezTo>
                <a:cubicBezTo>
                  <a:pt x="0" y="63"/>
                  <a:pt x="0" y="63"/>
                  <a:pt x="0" y="63"/>
                </a:cubicBezTo>
                <a:cubicBezTo>
                  <a:pt x="0" y="63"/>
                  <a:pt x="0" y="63"/>
                  <a:pt x="0" y="63"/>
                </a:cubicBezTo>
                <a:cubicBezTo>
                  <a:pt x="0" y="63"/>
                  <a:pt x="0" y="63"/>
                  <a:pt x="0" y="63"/>
                </a:cubicBezTo>
                <a:cubicBezTo>
                  <a:pt x="0" y="63"/>
                  <a:pt x="0" y="63"/>
                  <a:pt x="0" y="63"/>
                </a:cubicBezTo>
                <a:cubicBezTo>
                  <a:pt x="0" y="63"/>
                  <a:pt x="0" y="63"/>
                  <a:pt x="0" y="63"/>
                </a:cubicBezTo>
                <a:cubicBezTo>
                  <a:pt x="0" y="63"/>
                  <a:pt x="0" y="63"/>
                  <a:pt x="0" y="63"/>
                </a:cubicBezTo>
                <a:cubicBezTo>
                  <a:pt x="0" y="63"/>
                  <a:pt x="0" y="64"/>
                  <a:pt x="0" y="64"/>
                </a:cubicBezTo>
                <a:cubicBezTo>
                  <a:pt x="0" y="64"/>
                  <a:pt x="0" y="64"/>
                  <a:pt x="0" y="64"/>
                </a:cubicBezTo>
                <a:cubicBezTo>
                  <a:pt x="0" y="64"/>
                  <a:pt x="0" y="64"/>
                  <a:pt x="0" y="64"/>
                </a:cubicBezTo>
                <a:cubicBezTo>
                  <a:pt x="0" y="64"/>
                  <a:pt x="0" y="64"/>
                  <a:pt x="0" y="64"/>
                </a:cubicBezTo>
                <a:cubicBezTo>
                  <a:pt x="0" y="64"/>
                  <a:pt x="0" y="64"/>
                  <a:pt x="0" y="64"/>
                </a:cubicBezTo>
                <a:cubicBezTo>
                  <a:pt x="0" y="64"/>
                  <a:pt x="0" y="64"/>
                  <a:pt x="0" y="64"/>
                </a:cubicBezTo>
                <a:cubicBezTo>
                  <a:pt x="0" y="64"/>
                  <a:pt x="0" y="64"/>
                  <a:pt x="0" y="64"/>
                </a:cubicBezTo>
                <a:cubicBezTo>
                  <a:pt x="0" y="64"/>
                  <a:pt x="0" y="64"/>
                  <a:pt x="0" y="64"/>
                </a:cubicBezTo>
                <a:cubicBezTo>
                  <a:pt x="0" y="64"/>
                  <a:pt x="0" y="64"/>
                  <a:pt x="0" y="64"/>
                </a:cubicBezTo>
                <a:cubicBezTo>
                  <a:pt x="0" y="64"/>
                  <a:pt x="0" y="64"/>
                  <a:pt x="0" y="64"/>
                </a:cubicBezTo>
                <a:cubicBezTo>
                  <a:pt x="0" y="65"/>
                  <a:pt x="0" y="65"/>
                  <a:pt x="0" y="65"/>
                </a:cubicBezTo>
                <a:cubicBezTo>
                  <a:pt x="0" y="65"/>
                  <a:pt x="0" y="65"/>
                  <a:pt x="0" y="65"/>
                </a:cubicBezTo>
                <a:cubicBezTo>
                  <a:pt x="0" y="65"/>
                  <a:pt x="0" y="65"/>
                  <a:pt x="0" y="65"/>
                </a:cubicBezTo>
                <a:cubicBezTo>
                  <a:pt x="0" y="65"/>
                  <a:pt x="0" y="65"/>
                  <a:pt x="0" y="65"/>
                </a:cubicBezTo>
                <a:cubicBezTo>
                  <a:pt x="0" y="65"/>
                  <a:pt x="0" y="65"/>
                  <a:pt x="0" y="65"/>
                </a:cubicBezTo>
                <a:cubicBezTo>
                  <a:pt x="0" y="65"/>
                  <a:pt x="0" y="65"/>
                  <a:pt x="0" y="65"/>
                </a:cubicBezTo>
                <a:cubicBezTo>
                  <a:pt x="0" y="65"/>
                  <a:pt x="0" y="65"/>
                  <a:pt x="0" y="65"/>
                </a:cubicBezTo>
                <a:cubicBezTo>
                  <a:pt x="0" y="65"/>
                  <a:pt x="0" y="65"/>
                  <a:pt x="0" y="65"/>
                </a:cubicBezTo>
                <a:cubicBezTo>
                  <a:pt x="0" y="65"/>
                  <a:pt x="0" y="65"/>
                  <a:pt x="0" y="65"/>
                </a:cubicBezTo>
                <a:cubicBezTo>
                  <a:pt x="0" y="65"/>
                  <a:pt x="0" y="65"/>
                  <a:pt x="0" y="66"/>
                </a:cubicBezTo>
                <a:cubicBezTo>
                  <a:pt x="0" y="66"/>
                  <a:pt x="0" y="66"/>
                  <a:pt x="0" y="66"/>
                </a:cubicBezTo>
                <a:cubicBezTo>
                  <a:pt x="0" y="66"/>
                  <a:pt x="0" y="66"/>
                  <a:pt x="0" y="66"/>
                </a:cubicBezTo>
                <a:cubicBezTo>
                  <a:pt x="0" y="66"/>
                  <a:pt x="0" y="66"/>
                  <a:pt x="0" y="66"/>
                </a:cubicBezTo>
                <a:cubicBezTo>
                  <a:pt x="0" y="66"/>
                  <a:pt x="0" y="66"/>
                  <a:pt x="0" y="66"/>
                </a:cubicBezTo>
                <a:cubicBezTo>
                  <a:pt x="0" y="66"/>
                  <a:pt x="0" y="66"/>
                  <a:pt x="0" y="66"/>
                </a:cubicBezTo>
                <a:cubicBezTo>
                  <a:pt x="0" y="66"/>
                  <a:pt x="0" y="66"/>
                  <a:pt x="0" y="66"/>
                </a:cubicBezTo>
                <a:cubicBezTo>
                  <a:pt x="0" y="66"/>
                  <a:pt x="0" y="66"/>
                  <a:pt x="0" y="66"/>
                </a:cubicBezTo>
                <a:cubicBezTo>
                  <a:pt x="0" y="95"/>
                  <a:pt x="0" y="95"/>
                  <a:pt x="0" y="95"/>
                </a:cubicBezTo>
                <a:cubicBezTo>
                  <a:pt x="16" y="95"/>
                  <a:pt x="16" y="95"/>
                  <a:pt x="16" y="95"/>
                </a:cubicBezTo>
                <a:cubicBezTo>
                  <a:pt x="16" y="66"/>
                  <a:pt x="16" y="66"/>
                  <a:pt x="16" y="66"/>
                </a:cubicBezTo>
                <a:cubicBezTo>
                  <a:pt x="16" y="61"/>
                  <a:pt x="17" y="56"/>
                  <a:pt x="18" y="52"/>
                </a:cubicBezTo>
                <a:cubicBezTo>
                  <a:pt x="3" y="47"/>
                  <a:pt x="3" y="47"/>
                  <a:pt x="3" y="47"/>
                </a:cubicBezTo>
                <a:close/>
                <a:moveTo>
                  <a:pt x="16" y="127"/>
                </a:moveTo>
                <a:cubicBezTo>
                  <a:pt x="0" y="127"/>
                  <a:pt x="0" y="127"/>
                  <a:pt x="0" y="127"/>
                </a:cubicBezTo>
                <a:cubicBezTo>
                  <a:pt x="0" y="175"/>
                  <a:pt x="0" y="175"/>
                  <a:pt x="0" y="175"/>
                </a:cubicBezTo>
                <a:cubicBezTo>
                  <a:pt x="16" y="175"/>
                  <a:pt x="16" y="175"/>
                  <a:pt x="16" y="175"/>
                </a:cubicBezTo>
                <a:cubicBezTo>
                  <a:pt x="16" y="127"/>
                  <a:pt x="16" y="127"/>
                  <a:pt x="16" y="127"/>
                </a:cubicBezTo>
                <a:close/>
                <a:moveTo>
                  <a:pt x="16" y="207"/>
                </a:moveTo>
                <a:cubicBezTo>
                  <a:pt x="0" y="207"/>
                  <a:pt x="0" y="207"/>
                  <a:pt x="0" y="207"/>
                </a:cubicBezTo>
                <a:cubicBezTo>
                  <a:pt x="0" y="222"/>
                  <a:pt x="0" y="222"/>
                  <a:pt x="0" y="222"/>
                </a:cubicBezTo>
                <a:cubicBezTo>
                  <a:pt x="0" y="222"/>
                  <a:pt x="0" y="222"/>
                  <a:pt x="0" y="222"/>
                </a:cubicBezTo>
                <a:cubicBezTo>
                  <a:pt x="0" y="222"/>
                  <a:pt x="0" y="222"/>
                  <a:pt x="0" y="222"/>
                </a:cubicBezTo>
                <a:cubicBezTo>
                  <a:pt x="0" y="222"/>
                  <a:pt x="0" y="222"/>
                  <a:pt x="0" y="222"/>
                </a:cubicBezTo>
                <a:cubicBezTo>
                  <a:pt x="0" y="222"/>
                  <a:pt x="0" y="222"/>
                  <a:pt x="0" y="222"/>
                </a:cubicBezTo>
                <a:cubicBezTo>
                  <a:pt x="0" y="222"/>
                  <a:pt x="0" y="222"/>
                  <a:pt x="0" y="222"/>
                </a:cubicBezTo>
                <a:cubicBezTo>
                  <a:pt x="0" y="222"/>
                  <a:pt x="0" y="222"/>
                  <a:pt x="0" y="222"/>
                </a:cubicBezTo>
                <a:cubicBezTo>
                  <a:pt x="0" y="222"/>
                  <a:pt x="0" y="223"/>
                  <a:pt x="0" y="223"/>
                </a:cubicBezTo>
                <a:cubicBezTo>
                  <a:pt x="0" y="223"/>
                  <a:pt x="0" y="223"/>
                  <a:pt x="0" y="223"/>
                </a:cubicBezTo>
                <a:cubicBezTo>
                  <a:pt x="0" y="223"/>
                  <a:pt x="0" y="223"/>
                  <a:pt x="0" y="223"/>
                </a:cubicBezTo>
                <a:cubicBezTo>
                  <a:pt x="0" y="223"/>
                  <a:pt x="0" y="223"/>
                  <a:pt x="0" y="223"/>
                </a:cubicBezTo>
                <a:cubicBezTo>
                  <a:pt x="0" y="223"/>
                  <a:pt x="0" y="223"/>
                  <a:pt x="0" y="223"/>
                </a:cubicBezTo>
                <a:cubicBezTo>
                  <a:pt x="0" y="223"/>
                  <a:pt x="0" y="223"/>
                  <a:pt x="0" y="223"/>
                </a:cubicBezTo>
                <a:cubicBezTo>
                  <a:pt x="0" y="223"/>
                  <a:pt x="0" y="223"/>
                  <a:pt x="0" y="223"/>
                </a:cubicBezTo>
                <a:cubicBezTo>
                  <a:pt x="0" y="223"/>
                  <a:pt x="0" y="223"/>
                  <a:pt x="0" y="223"/>
                </a:cubicBezTo>
                <a:cubicBezTo>
                  <a:pt x="0" y="223"/>
                  <a:pt x="0" y="223"/>
                  <a:pt x="0" y="223"/>
                </a:cubicBezTo>
                <a:cubicBezTo>
                  <a:pt x="0" y="223"/>
                  <a:pt x="0" y="223"/>
                  <a:pt x="0" y="224"/>
                </a:cubicBezTo>
                <a:cubicBezTo>
                  <a:pt x="0" y="224"/>
                  <a:pt x="0" y="224"/>
                  <a:pt x="0" y="224"/>
                </a:cubicBezTo>
                <a:cubicBezTo>
                  <a:pt x="0" y="224"/>
                  <a:pt x="0" y="224"/>
                  <a:pt x="0" y="224"/>
                </a:cubicBezTo>
                <a:cubicBezTo>
                  <a:pt x="0" y="224"/>
                  <a:pt x="0" y="224"/>
                  <a:pt x="0" y="224"/>
                </a:cubicBezTo>
                <a:cubicBezTo>
                  <a:pt x="0" y="224"/>
                  <a:pt x="0" y="224"/>
                  <a:pt x="0" y="224"/>
                </a:cubicBezTo>
                <a:cubicBezTo>
                  <a:pt x="0" y="224"/>
                  <a:pt x="0" y="224"/>
                  <a:pt x="0" y="224"/>
                </a:cubicBezTo>
                <a:cubicBezTo>
                  <a:pt x="0" y="224"/>
                  <a:pt x="0" y="224"/>
                  <a:pt x="0" y="224"/>
                </a:cubicBezTo>
                <a:cubicBezTo>
                  <a:pt x="0" y="224"/>
                  <a:pt x="0" y="224"/>
                  <a:pt x="0" y="224"/>
                </a:cubicBezTo>
                <a:cubicBezTo>
                  <a:pt x="0" y="224"/>
                  <a:pt x="0" y="224"/>
                  <a:pt x="0" y="224"/>
                </a:cubicBezTo>
                <a:cubicBezTo>
                  <a:pt x="0" y="224"/>
                  <a:pt x="0" y="224"/>
                  <a:pt x="0" y="224"/>
                </a:cubicBezTo>
                <a:cubicBezTo>
                  <a:pt x="0" y="224"/>
                  <a:pt x="0" y="225"/>
                  <a:pt x="0" y="225"/>
                </a:cubicBezTo>
                <a:cubicBezTo>
                  <a:pt x="0" y="225"/>
                  <a:pt x="0" y="225"/>
                  <a:pt x="0" y="225"/>
                </a:cubicBezTo>
                <a:cubicBezTo>
                  <a:pt x="0" y="225"/>
                  <a:pt x="0" y="225"/>
                  <a:pt x="0" y="225"/>
                </a:cubicBezTo>
                <a:cubicBezTo>
                  <a:pt x="0" y="225"/>
                  <a:pt x="0" y="225"/>
                  <a:pt x="0" y="225"/>
                </a:cubicBezTo>
                <a:cubicBezTo>
                  <a:pt x="0" y="225"/>
                  <a:pt x="0" y="225"/>
                  <a:pt x="0" y="225"/>
                </a:cubicBezTo>
                <a:cubicBezTo>
                  <a:pt x="0" y="225"/>
                  <a:pt x="0" y="225"/>
                  <a:pt x="0" y="225"/>
                </a:cubicBezTo>
                <a:cubicBezTo>
                  <a:pt x="0" y="225"/>
                  <a:pt x="0" y="225"/>
                  <a:pt x="0" y="225"/>
                </a:cubicBezTo>
                <a:cubicBezTo>
                  <a:pt x="0" y="225"/>
                  <a:pt x="0" y="225"/>
                  <a:pt x="0" y="225"/>
                </a:cubicBezTo>
                <a:cubicBezTo>
                  <a:pt x="0" y="225"/>
                  <a:pt x="0" y="225"/>
                  <a:pt x="0" y="225"/>
                </a:cubicBezTo>
                <a:cubicBezTo>
                  <a:pt x="0" y="225"/>
                  <a:pt x="0" y="225"/>
                  <a:pt x="0" y="225"/>
                </a:cubicBezTo>
                <a:cubicBezTo>
                  <a:pt x="0" y="226"/>
                  <a:pt x="0" y="226"/>
                  <a:pt x="0" y="226"/>
                </a:cubicBezTo>
                <a:cubicBezTo>
                  <a:pt x="0" y="226"/>
                  <a:pt x="0" y="226"/>
                  <a:pt x="0" y="226"/>
                </a:cubicBezTo>
                <a:cubicBezTo>
                  <a:pt x="0" y="226"/>
                  <a:pt x="0" y="226"/>
                  <a:pt x="0" y="226"/>
                </a:cubicBezTo>
                <a:cubicBezTo>
                  <a:pt x="0" y="226"/>
                  <a:pt x="0" y="226"/>
                  <a:pt x="0" y="226"/>
                </a:cubicBezTo>
                <a:cubicBezTo>
                  <a:pt x="0" y="226"/>
                  <a:pt x="0" y="226"/>
                  <a:pt x="0" y="226"/>
                </a:cubicBezTo>
                <a:cubicBezTo>
                  <a:pt x="0" y="226"/>
                  <a:pt x="0" y="226"/>
                  <a:pt x="0" y="226"/>
                </a:cubicBezTo>
                <a:cubicBezTo>
                  <a:pt x="0" y="226"/>
                  <a:pt x="0" y="226"/>
                  <a:pt x="0" y="226"/>
                </a:cubicBezTo>
                <a:cubicBezTo>
                  <a:pt x="0" y="226"/>
                  <a:pt x="0" y="226"/>
                  <a:pt x="0" y="226"/>
                </a:cubicBezTo>
                <a:cubicBezTo>
                  <a:pt x="0" y="226"/>
                  <a:pt x="0" y="226"/>
                  <a:pt x="0" y="227"/>
                </a:cubicBezTo>
                <a:cubicBezTo>
                  <a:pt x="0" y="227"/>
                  <a:pt x="0" y="227"/>
                  <a:pt x="0" y="227"/>
                </a:cubicBezTo>
                <a:cubicBezTo>
                  <a:pt x="0" y="227"/>
                  <a:pt x="0" y="227"/>
                  <a:pt x="0" y="227"/>
                </a:cubicBezTo>
                <a:cubicBezTo>
                  <a:pt x="0" y="227"/>
                  <a:pt x="0" y="227"/>
                  <a:pt x="0" y="227"/>
                </a:cubicBezTo>
                <a:cubicBezTo>
                  <a:pt x="0" y="227"/>
                  <a:pt x="0" y="227"/>
                  <a:pt x="0" y="227"/>
                </a:cubicBezTo>
                <a:cubicBezTo>
                  <a:pt x="0" y="227"/>
                  <a:pt x="0" y="227"/>
                  <a:pt x="0" y="227"/>
                </a:cubicBezTo>
                <a:cubicBezTo>
                  <a:pt x="0" y="227"/>
                  <a:pt x="0" y="227"/>
                  <a:pt x="0" y="227"/>
                </a:cubicBezTo>
                <a:cubicBezTo>
                  <a:pt x="0" y="227"/>
                  <a:pt x="0" y="227"/>
                  <a:pt x="0" y="227"/>
                </a:cubicBezTo>
                <a:cubicBezTo>
                  <a:pt x="0" y="227"/>
                  <a:pt x="0" y="227"/>
                  <a:pt x="0" y="227"/>
                </a:cubicBezTo>
                <a:cubicBezTo>
                  <a:pt x="0" y="227"/>
                  <a:pt x="0" y="227"/>
                  <a:pt x="0" y="227"/>
                </a:cubicBezTo>
                <a:cubicBezTo>
                  <a:pt x="0" y="227"/>
                  <a:pt x="0" y="228"/>
                  <a:pt x="0" y="228"/>
                </a:cubicBezTo>
                <a:cubicBezTo>
                  <a:pt x="0" y="228"/>
                  <a:pt x="0" y="228"/>
                  <a:pt x="0" y="228"/>
                </a:cubicBezTo>
                <a:cubicBezTo>
                  <a:pt x="0" y="228"/>
                  <a:pt x="0" y="228"/>
                  <a:pt x="0" y="228"/>
                </a:cubicBezTo>
                <a:cubicBezTo>
                  <a:pt x="0" y="228"/>
                  <a:pt x="0" y="228"/>
                  <a:pt x="0" y="228"/>
                </a:cubicBezTo>
                <a:cubicBezTo>
                  <a:pt x="0" y="228"/>
                  <a:pt x="0" y="228"/>
                  <a:pt x="0" y="228"/>
                </a:cubicBezTo>
                <a:cubicBezTo>
                  <a:pt x="0" y="228"/>
                  <a:pt x="0" y="228"/>
                  <a:pt x="0" y="228"/>
                </a:cubicBezTo>
                <a:cubicBezTo>
                  <a:pt x="0" y="228"/>
                  <a:pt x="0" y="228"/>
                  <a:pt x="0" y="228"/>
                </a:cubicBezTo>
                <a:cubicBezTo>
                  <a:pt x="0" y="228"/>
                  <a:pt x="0" y="228"/>
                  <a:pt x="0" y="228"/>
                </a:cubicBezTo>
                <a:cubicBezTo>
                  <a:pt x="0" y="228"/>
                  <a:pt x="0" y="228"/>
                  <a:pt x="0" y="228"/>
                </a:cubicBezTo>
                <a:cubicBezTo>
                  <a:pt x="0" y="228"/>
                  <a:pt x="0" y="228"/>
                  <a:pt x="0" y="228"/>
                </a:cubicBezTo>
                <a:cubicBezTo>
                  <a:pt x="0" y="228"/>
                  <a:pt x="0" y="229"/>
                  <a:pt x="0" y="229"/>
                </a:cubicBezTo>
                <a:cubicBezTo>
                  <a:pt x="0" y="229"/>
                  <a:pt x="0" y="229"/>
                  <a:pt x="0" y="229"/>
                </a:cubicBezTo>
                <a:cubicBezTo>
                  <a:pt x="0" y="229"/>
                  <a:pt x="0" y="229"/>
                  <a:pt x="0" y="229"/>
                </a:cubicBezTo>
                <a:cubicBezTo>
                  <a:pt x="0" y="229"/>
                  <a:pt x="0" y="229"/>
                  <a:pt x="0" y="229"/>
                </a:cubicBezTo>
                <a:cubicBezTo>
                  <a:pt x="0" y="229"/>
                  <a:pt x="0" y="229"/>
                  <a:pt x="0" y="229"/>
                </a:cubicBezTo>
                <a:cubicBezTo>
                  <a:pt x="0" y="229"/>
                  <a:pt x="0" y="229"/>
                  <a:pt x="0" y="229"/>
                </a:cubicBezTo>
                <a:cubicBezTo>
                  <a:pt x="0" y="229"/>
                  <a:pt x="0" y="229"/>
                  <a:pt x="0" y="229"/>
                </a:cubicBezTo>
                <a:cubicBezTo>
                  <a:pt x="0" y="229"/>
                  <a:pt x="0" y="229"/>
                  <a:pt x="0" y="229"/>
                </a:cubicBezTo>
                <a:cubicBezTo>
                  <a:pt x="0" y="229"/>
                  <a:pt x="0" y="229"/>
                  <a:pt x="0" y="229"/>
                </a:cubicBezTo>
                <a:cubicBezTo>
                  <a:pt x="0" y="229"/>
                  <a:pt x="0" y="229"/>
                  <a:pt x="0" y="229"/>
                </a:cubicBezTo>
                <a:cubicBezTo>
                  <a:pt x="0" y="230"/>
                  <a:pt x="0" y="230"/>
                  <a:pt x="0" y="230"/>
                </a:cubicBezTo>
                <a:cubicBezTo>
                  <a:pt x="0" y="230"/>
                  <a:pt x="0" y="230"/>
                  <a:pt x="0" y="230"/>
                </a:cubicBezTo>
                <a:cubicBezTo>
                  <a:pt x="0" y="230"/>
                  <a:pt x="0" y="230"/>
                  <a:pt x="0" y="230"/>
                </a:cubicBezTo>
                <a:cubicBezTo>
                  <a:pt x="0" y="230"/>
                  <a:pt x="0" y="230"/>
                  <a:pt x="0" y="230"/>
                </a:cubicBezTo>
                <a:cubicBezTo>
                  <a:pt x="0" y="230"/>
                  <a:pt x="1" y="230"/>
                  <a:pt x="1" y="230"/>
                </a:cubicBezTo>
                <a:cubicBezTo>
                  <a:pt x="1" y="230"/>
                  <a:pt x="1" y="230"/>
                  <a:pt x="1" y="230"/>
                </a:cubicBezTo>
                <a:cubicBezTo>
                  <a:pt x="1" y="230"/>
                  <a:pt x="1" y="230"/>
                  <a:pt x="1" y="230"/>
                </a:cubicBezTo>
                <a:cubicBezTo>
                  <a:pt x="1" y="230"/>
                  <a:pt x="1" y="230"/>
                  <a:pt x="1" y="230"/>
                </a:cubicBezTo>
                <a:cubicBezTo>
                  <a:pt x="1" y="230"/>
                  <a:pt x="1" y="230"/>
                  <a:pt x="1" y="230"/>
                </a:cubicBezTo>
                <a:cubicBezTo>
                  <a:pt x="1" y="230"/>
                  <a:pt x="1" y="231"/>
                  <a:pt x="1" y="231"/>
                </a:cubicBezTo>
                <a:cubicBezTo>
                  <a:pt x="1" y="231"/>
                  <a:pt x="1" y="231"/>
                  <a:pt x="1" y="231"/>
                </a:cubicBezTo>
                <a:cubicBezTo>
                  <a:pt x="1" y="231"/>
                  <a:pt x="1" y="231"/>
                  <a:pt x="1" y="231"/>
                </a:cubicBezTo>
                <a:cubicBezTo>
                  <a:pt x="1" y="231"/>
                  <a:pt x="1" y="231"/>
                  <a:pt x="1" y="231"/>
                </a:cubicBezTo>
                <a:cubicBezTo>
                  <a:pt x="1" y="231"/>
                  <a:pt x="1" y="231"/>
                  <a:pt x="1" y="231"/>
                </a:cubicBezTo>
                <a:cubicBezTo>
                  <a:pt x="1" y="231"/>
                  <a:pt x="1" y="231"/>
                  <a:pt x="1" y="231"/>
                </a:cubicBezTo>
                <a:cubicBezTo>
                  <a:pt x="1" y="231"/>
                  <a:pt x="1" y="231"/>
                  <a:pt x="1" y="231"/>
                </a:cubicBezTo>
                <a:cubicBezTo>
                  <a:pt x="1" y="231"/>
                  <a:pt x="1" y="231"/>
                  <a:pt x="1" y="231"/>
                </a:cubicBezTo>
                <a:cubicBezTo>
                  <a:pt x="1" y="231"/>
                  <a:pt x="1" y="231"/>
                  <a:pt x="1" y="231"/>
                </a:cubicBezTo>
                <a:cubicBezTo>
                  <a:pt x="1" y="231"/>
                  <a:pt x="1" y="231"/>
                  <a:pt x="1" y="231"/>
                </a:cubicBezTo>
                <a:cubicBezTo>
                  <a:pt x="1" y="232"/>
                  <a:pt x="1" y="232"/>
                  <a:pt x="1" y="232"/>
                </a:cubicBezTo>
                <a:cubicBezTo>
                  <a:pt x="1" y="232"/>
                  <a:pt x="1" y="232"/>
                  <a:pt x="1" y="232"/>
                </a:cubicBezTo>
                <a:cubicBezTo>
                  <a:pt x="1" y="232"/>
                  <a:pt x="1" y="232"/>
                  <a:pt x="1" y="232"/>
                </a:cubicBezTo>
                <a:cubicBezTo>
                  <a:pt x="1" y="232"/>
                  <a:pt x="1" y="232"/>
                  <a:pt x="1" y="232"/>
                </a:cubicBezTo>
                <a:cubicBezTo>
                  <a:pt x="1" y="232"/>
                  <a:pt x="1" y="232"/>
                  <a:pt x="1" y="232"/>
                </a:cubicBezTo>
                <a:cubicBezTo>
                  <a:pt x="1" y="232"/>
                  <a:pt x="1" y="232"/>
                  <a:pt x="1" y="232"/>
                </a:cubicBezTo>
                <a:cubicBezTo>
                  <a:pt x="1" y="232"/>
                  <a:pt x="1" y="232"/>
                  <a:pt x="1" y="232"/>
                </a:cubicBezTo>
                <a:cubicBezTo>
                  <a:pt x="1" y="232"/>
                  <a:pt x="1" y="232"/>
                  <a:pt x="1" y="232"/>
                </a:cubicBezTo>
                <a:cubicBezTo>
                  <a:pt x="1" y="232"/>
                  <a:pt x="1" y="232"/>
                  <a:pt x="1" y="232"/>
                </a:cubicBezTo>
                <a:cubicBezTo>
                  <a:pt x="1" y="232"/>
                  <a:pt x="1" y="232"/>
                  <a:pt x="1" y="232"/>
                </a:cubicBezTo>
                <a:cubicBezTo>
                  <a:pt x="1" y="233"/>
                  <a:pt x="1" y="233"/>
                  <a:pt x="1" y="233"/>
                </a:cubicBezTo>
                <a:cubicBezTo>
                  <a:pt x="1" y="233"/>
                  <a:pt x="1" y="233"/>
                  <a:pt x="1" y="233"/>
                </a:cubicBezTo>
                <a:cubicBezTo>
                  <a:pt x="1" y="233"/>
                  <a:pt x="1" y="233"/>
                  <a:pt x="1" y="233"/>
                </a:cubicBezTo>
                <a:cubicBezTo>
                  <a:pt x="1" y="233"/>
                  <a:pt x="1" y="233"/>
                  <a:pt x="1" y="233"/>
                </a:cubicBezTo>
                <a:cubicBezTo>
                  <a:pt x="1" y="233"/>
                  <a:pt x="1" y="233"/>
                  <a:pt x="1" y="233"/>
                </a:cubicBezTo>
                <a:cubicBezTo>
                  <a:pt x="1" y="233"/>
                  <a:pt x="1" y="233"/>
                  <a:pt x="1" y="233"/>
                </a:cubicBezTo>
                <a:cubicBezTo>
                  <a:pt x="1" y="233"/>
                  <a:pt x="1" y="233"/>
                  <a:pt x="1" y="233"/>
                </a:cubicBezTo>
                <a:cubicBezTo>
                  <a:pt x="1" y="233"/>
                  <a:pt x="1" y="233"/>
                  <a:pt x="1" y="233"/>
                </a:cubicBezTo>
                <a:cubicBezTo>
                  <a:pt x="1" y="233"/>
                  <a:pt x="1" y="234"/>
                  <a:pt x="1" y="234"/>
                </a:cubicBezTo>
                <a:cubicBezTo>
                  <a:pt x="1" y="234"/>
                  <a:pt x="1" y="234"/>
                  <a:pt x="1" y="234"/>
                </a:cubicBezTo>
                <a:cubicBezTo>
                  <a:pt x="1" y="234"/>
                  <a:pt x="1" y="234"/>
                  <a:pt x="1" y="234"/>
                </a:cubicBezTo>
                <a:cubicBezTo>
                  <a:pt x="1" y="234"/>
                  <a:pt x="1" y="234"/>
                  <a:pt x="1" y="234"/>
                </a:cubicBezTo>
                <a:cubicBezTo>
                  <a:pt x="1" y="234"/>
                  <a:pt x="1" y="234"/>
                  <a:pt x="1" y="234"/>
                </a:cubicBezTo>
                <a:cubicBezTo>
                  <a:pt x="1" y="234"/>
                  <a:pt x="1" y="234"/>
                  <a:pt x="1" y="234"/>
                </a:cubicBezTo>
                <a:cubicBezTo>
                  <a:pt x="1" y="234"/>
                  <a:pt x="1" y="234"/>
                  <a:pt x="1" y="234"/>
                </a:cubicBezTo>
                <a:cubicBezTo>
                  <a:pt x="1" y="234"/>
                  <a:pt x="1" y="234"/>
                  <a:pt x="1" y="234"/>
                </a:cubicBezTo>
                <a:cubicBezTo>
                  <a:pt x="1" y="234"/>
                  <a:pt x="1" y="235"/>
                  <a:pt x="1" y="235"/>
                </a:cubicBezTo>
                <a:cubicBezTo>
                  <a:pt x="1" y="235"/>
                  <a:pt x="1" y="235"/>
                  <a:pt x="1" y="235"/>
                </a:cubicBezTo>
                <a:cubicBezTo>
                  <a:pt x="1" y="235"/>
                  <a:pt x="1" y="235"/>
                  <a:pt x="1" y="235"/>
                </a:cubicBezTo>
                <a:cubicBezTo>
                  <a:pt x="1" y="235"/>
                  <a:pt x="1" y="235"/>
                  <a:pt x="1" y="235"/>
                </a:cubicBezTo>
                <a:cubicBezTo>
                  <a:pt x="1" y="235"/>
                  <a:pt x="1" y="235"/>
                  <a:pt x="1" y="235"/>
                </a:cubicBezTo>
                <a:cubicBezTo>
                  <a:pt x="1" y="235"/>
                  <a:pt x="1" y="235"/>
                  <a:pt x="1" y="235"/>
                </a:cubicBezTo>
                <a:cubicBezTo>
                  <a:pt x="1" y="235"/>
                  <a:pt x="1" y="236"/>
                  <a:pt x="1" y="236"/>
                </a:cubicBezTo>
                <a:cubicBezTo>
                  <a:pt x="1" y="236"/>
                  <a:pt x="1" y="236"/>
                  <a:pt x="1" y="236"/>
                </a:cubicBezTo>
                <a:cubicBezTo>
                  <a:pt x="3" y="242"/>
                  <a:pt x="5" y="247"/>
                  <a:pt x="8" y="253"/>
                </a:cubicBezTo>
                <a:cubicBezTo>
                  <a:pt x="8" y="253"/>
                  <a:pt x="8" y="253"/>
                  <a:pt x="8" y="253"/>
                </a:cubicBezTo>
                <a:cubicBezTo>
                  <a:pt x="8" y="253"/>
                  <a:pt x="8" y="253"/>
                  <a:pt x="8" y="253"/>
                </a:cubicBezTo>
                <a:cubicBezTo>
                  <a:pt x="8" y="253"/>
                  <a:pt x="8" y="253"/>
                  <a:pt x="8" y="253"/>
                </a:cubicBezTo>
                <a:cubicBezTo>
                  <a:pt x="8" y="253"/>
                  <a:pt x="8" y="253"/>
                  <a:pt x="8" y="253"/>
                </a:cubicBezTo>
                <a:cubicBezTo>
                  <a:pt x="8" y="253"/>
                  <a:pt x="8" y="253"/>
                  <a:pt x="8" y="253"/>
                </a:cubicBezTo>
                <a:cubicBezTo>
                  <a:pt x="8" y="253"/>
                  <a:pt x="8" y="253"/>
                  <a:pt x="8" y="253"/>
                </a:cubicBezTo>
                <a:cubicBezTo>
                  <a:pt x="8" y="253"/>
                  <a:pt x="8" y="253"/>
                  <a:pt x="8" y="253"/>
                </a:cubicBezTo>
                <a:cubicBezTo>
                  <a:pt x="8" y="253"/>
                  <a:pt x="8" y="253"/>
                  <a:pt x="8" y="253"/>
                </a:cubicBezTo>
                <a:cubicBezTo>
                  <a:pt x="8" y="253"/>
                  <a:pt x="8" y="253"/>
                  <a:pt x="8" y="253"/>
                </a:cubicBezTo>
                <a:cubicBezTo>
                  <a:pt x="22" y="246"/>
                  <a:pt x="22" y="246"/>
                  <a:pt x="22" y="246"/>
                </a:cubicBezTo>
                <a:cubicBezTo>
                  <a:pt x="18" y="238"/>
                  <a:pt x="16" y="230"/>
                  <a:pt x="16" y="222"/>
                </a:cubicBezTo>
                <a:cubicBezTo>
                  <a:pt x="16" y="207"/>
                  <a:pt x="16" y="207"/>
                  <a:pt x="16" y="207"/>
                </a:cubicBezTo>
                <a:close/>
                <a:moveTo>
                  <a:pt x="38" y="264"/>
                </a:moveTo>
                <a:cubicBezTo>
                  <a:pt x="29" y="277"/>
                  <a:pt x="29" y="277"/>
                  <a:pt x="29" y="277"/>
                </a:cubicBezTo>
                <a:cubicBezTo>
                  <a:pt x="30" y="278"/>
                  <a:pt x="31" y="278"/>
                  <a:pt x="32" y="279"/>
                </a:cubicBezTo>
                <a:cubicBezTo>
                  <a:pt x="32" y="279"/>
                  <a:pt x="32" y="279"/>
                  <a:pt x="32" y="279"/>
                </a:cubicBezTo>
                <a:cubicBezTo>
                  <a:pt x="32" y="279"/>
                  <a:pt x="33" y="279"/>
                  <a:pt x="33" y="279"/>
                </a:cubicBezTo>
                <a:cubicBezTo>
                  <a:pt x="33" y="279"/>
                  <a:pt x="33" y="279"/>
                  <a:pt x="33" y="279"/>
                </a:cubicBezTo>
                <a:cubicBezTo>
                  <a:pt x="33" y="279"/>
                  <a:pt x="33" y="279"/>
                  <a:pt x="33" y="279"/>
                </a:cubicBezTo>
                <a:cubicBezTo>
                  <a:pt x="33" y="279"/>
                  <a:pt x="33" y="279"/>
                  <a:pt x="33" y="279"/>
                </a:cubicBezTo>
                <a:cubicBezTo>
                  <a:pt x="33" y="279"/>
                  <a:pt x="33" y="279"/>
                  <a:pt x="33" y="279"/>
                </a:cubicBezTo>
                <a:cubicBezTo>
                  <a:pt x="33" y="279"/>
                  <a:pt x="33" y="279"/>
                  <a:pt x="33" y="279"/>
                </a:cubicBezTo>
                <a:cubicBezTo>
                  <a:pt x="33" y="279"/>
                  <a:pt x="33" y="279"/>
                  <a:pt x="33" y="279"/>
                </a:cubicBezTo>
                <a:cubicBezTo>
                  <a:pt x="33" y="279"/>
                  <a:pt x="33" y="279"/>
                  <a:pt x="33" y="279"/>
                </a:cubicBezTo>
                <a:cubicBezTo>
                  <a:pt x="33" y="279"/>
                  <a:pt x="33" y="279"/>
                  <a:pt x="34" y="279"/>
                </a:cubicBezTo>
                <a:cubicBezTo>
                  <a:pt x="34" y="279"/>
                  <a:pt x="34" y="279"/>
                  <a:pt x="34" y="279"/>
                </a:cubicBezTo>
                <a:cubicBezTo>
                  <a:pt x="34" y="279"/>
                  <a:pt x="34" y="279"/>
                  <a:pt x="34" y="279"/>
                </a:cubicBezTo>
                <a:cubicBezTo>
                  <a:pt x="34" y="279"/>
                  <a:pt x="34" y="280"/>
                  <a:pt x="34" y="280"/>
                </a:cubicBezTo>
                <a:cubicBezTo>
                  <a:pt x="34" y="280"/>
                  <a:pt x="34" y="280"/>
                  <a:pt x="34" y="280"/>
                </a:cubicBezTo>
                <a:cubicBezTo>
                  <a:pt x="34" y="280"/>
                  <a:pt x="34" y="280"/>
                  <a:pt x="34" y="280"/>
                </a:cubicBezTo>
                <a:cubicBezTo>
                  <a:pt x="34" y="280"/>
                  <a:pt x="34" y="280"/>
                  <a:pt x="34" y="280"/>
                </a:cubicBezTo>
                <a:cubicBezTo>
                  <a:pt x="34" y="280"/>
                  <a:pt x="34" y="280"/>
                  <a:pt x="34" y="280"/>
                </a:cubicBezTo>
                <a:cubicBezTo>
                  <a:pt x="34" y="280"/>
                  <a:pt x="34" y="280"/>
                  <a:pt x="34" y="280"/>
                </a:cubicBezTo>
                <a:cubicBezTo>
                  <a:pt x="34" y="280"/>
                  <a:pt x="34" y="280"/>
                  <a:pt x="34" y="280"/>
                </a:cubicBezTo>
                <a:cubicBezTo>
                  <a:pt x="34" y="280"/>
                  <a:pt x="34" y="280"/>
                  <a:pt x="34" y="280"/>
                </a:cubicBezTo>
                <a:cubicBezTo>
                  <a:pt x="34" y="280"/>
                  <a:pt x="34" y="280"/>
                  <a:pt x="34" y="280"/>
                </a:cubicBezTo>
                <a:cubicBezTo>
                  <a:pt x="34" y="280"/>
                  <a:pt x="34" y="280"/>
                  <a:pt x="35" y="280"/>
                </a:cubicBezTo>
                <a:cubicBezTo>
                  <a:pt x="35" y="280"/>
                  <a:pt x="35" y="280"/>
                  <a:pt x="35" y="280"/>
                </a:cubicBezTo>
                <a:cubicBezTo>
                  <a:pt x="35" y="280"/>
                  <a:pt x="35" y="280"/>
                  <a:pt x="35" y="280"/>
                </a:cubicBezTo>
                <a:cubicBezTo>
                  <a:pt x="35" y="280"/>
                  <a:pt x="35" y="280"/>
                  <a:pt x="35" y="280"/>
                </a:cubicBezTo>
                <a:cubicBezTo>
                  <a:pt x="35" y="280"/>
                  <a:pt x="35" y="280"/>
                  <a:pt x="35" y="280"/>
                </a:cubicBezTo>
                <a:cubicBezTo>
                  <a:pt x="35" y="280"/>
                  <a:pt x="35" y="280"/>
                  <a:pt x="35" y="280"/>
                </a:cubicBezTo>
                <a:cubicBezTo>
                  <a:pt x="35" y="280"/>
                  <a:pt x="35" y="280"/>
                  <a:pt x="35" y="280"/>
                </a:cubicBezTo>
                <a:cubicBezTo>
                  <a:pt x="35" y="280"/>
                  <a:pt x="35" y="280"/>
                  <a:pt x="35" y="280"/>
                </a:cubicBezTo>
                <a:cubicBezTo>
                  <a:pt x="35" y="280"/>
                  <a:pt x="35" y="280"/>
                  <a:pt x="35" y="280"/>
                </a:cubicBezTo>
                <a:cubicBezTo>
                  <a:pt x="35" y="280"/>
                  <a:pt x="35" y="280"/>
                  <a:pt x="35" y="280"/>
                </a:cubicBezTo>
                <a:cubicBezTo>
                  <a:pt x="35" y="280"/>
                  <a:pt x="35" y="280"/>
                  <a:pt x="35" y="280"/>
                </a:cubicBezTo>
                <a:cubicBezTo>
                  <a:pt x="35" y="280"/>
                  <a:pt x="36" y="281"/>
                  <a:pt x="36" y="281"/>
                </a:cubicBezTo>
                <a:cubicBezTo>
                  <a:pt x="36" y="281"/>
                  <a:pt x="36" y="281"/>
                  <a:pt x="36" y="281"/>
                </a:cubicBezTo>
                <a:cubicBezTo>
                  <a:pt x="36" y="281"/>
                  <a:pt x="36" y="281"/>
                  <a:pt x="36" y="281"/>
                </a:cubicBezTo>
                <a:cubicBezTo>
                  <a:pt x="36" y="281"/>
                  <a:pt x="36" y="281"/>
                  <a:pt x="36" y="281"/>
                </a:cubicBezTo>
                <a:cubicBezTo>
                  <a:pt x="36" y="281"/>
                  <a:pt x="36" y="281"/>
                  <a:pt x="36" y="281"/>
                </a:cubicBezTo>
                <a:cubicBezTo>
                  <a:pt x="36" y="281"/>
                  <a:pt x="36" y="281"/>
                  <a:pt x="36" y="281"/>
                </a:cubicBezTo>
                <a:cubicBezTo>
                  <a:pt x="36" y="281"/>
                  <a:pt x="36" y="281"/>
                  <a:pt x="36" y="281"/>
                </a:cubicBezTo>
                <a:cubicBezTo>
                  <a:pt x="36" y="281"/>
                  <a:pt x="36" y="281"/>
                  <a:pt x="36" y="281"/>
                </a:cubicBezTo>
                <a:cubicBezTo>
                  <a:pt x="37" y="281"/>
                  <a:pt x="37" y="281"/>
                  <a:pt x="37" y="281"/>
                </a:cubicBezTo>
                <a:cubicBezTo>
                  <a:pt x="37" y="281"/>
                  <a:pt x="37" y="281"/>
                  <a:pt x="37" y="281"/>
                </a:cubicBezTo>
                <a:cubicBezTo>
                  <a:pt x="41" y="283"/>
                  <a:pt x="46" y="285"/>
                  <a:pt x="51" y="286"/>
                </a:cubicBezTo>
                <a:cubicBezTo>
                  <a:pt x="51" y="286"/>
                  <a:pt x="51" y="286"/>
                  <a:pt x="51" y="286"/>
                </a:cubicBezTo>
                <a:cubicBezTo>
                  <a:pt x="52" y="286"/>
                  <a:pt x="52" y="287"/>
                  <a:pt x="52" y="287"/>
                </a:cubicBezTo>
                <a:cubicBezTo>
                  <a:pt x="52" y="287"/>
                  <a:pt x="52" y="287"/>
                  <a:pt x="52" y="287"/>
                </a:cubicBezTo>
                <a:cubicBezTo>
                  <a:pt x="52" y="287"/>
                  <a:pt x="52" y="287"/>
                  <a:pt x="52" y="287"/>
                </a:cubicBezTo>
                <a:cubicBezTo>
                  <a:pt x="52" y="287"/>
                  <a:pt x="52" y="287"/>
                  <a:pt x="52" y="287"/>
                </a:cubicBezTo>
                <a:cubicBezTo>
                  <a:pt x="53" y="287"/>
                  <a:pt x="53" y="287"/>
                  <a:pt x="53" y="287"/>
                </a:cubicBezTo>
                <a:cubicBezTo>
                  <a:pt x="53" y="287"/>
                  <a:pt x="53" y="287"/>
                  <a:pt x="53" y="287"/>
                </a:cubicBezTo>
                <a:cubicBezTo>
                  <a:pt x="53" y="287"/>
                  <a:pt x="53" y="287"/>
                  <a:pt x="53" y="287"/>
                </a:cubicBezTo>
                <a:cubicBezTo>
                  <a:pt x="53" y="287"/>
                  <a:pt x="53" y="287"/>
                  <a:pt x="53" y="287"/>
                </a:cubicBezTo>
                <a:cubicBezTo>
                  <a:pt x="53" y="287"/>
                  <a:pt x="53" y="287"/>
                  <a:pt x="53" y="287"/>
                </a:cubicBezTo>
                <a:cubicBezTo>
                  <a:pt x="53" y="287"/>
                  <a:pt x="53" y="287"/>
                  <a:pt x="53" y="287"/>
                </a:cubicBezTo>
                <a:cubicBezTo>
                  <a:pt x="53" y="287"/>
                  <a:pt x="54" y="287"/>
                  <a:pt x="54" y="287"/>
                </a:cubicBezTo>
                <a:cubicBezTo>
                  <a:pt x="54" y="287"/>
                  <a:pt x="54" y="287"/>
                  <a:pt x="54" y="287"/>
                </a:cubicBezTo>
                <a:cubicBezTo>
                  <a:pt x="54" y="287"/>
                  <a:pt x="54" y="287"/>
                  <a:pt x="54" y="287"/>
                </a:cubicBezTo>
                <a:cubicBezTo>
                  <a:pt x="54" y="287"/>
                  <a:pt x="54" y="287"/>
                  <a:pt x="54" y="287"/>
                </a:cubicBezTo>
                <a:cubicBezTo>
                  <a:pt x="54" y="287"/>
                  <a:pt x="54" y="287"/>
                  <a:pt x="54" y="287"/>
                </a:cubicBezTo>
                <a:cubicBezTo>
                  <a:pt x="54" y="287"/>
                  <a:pt x="54" y="287"/>
                  <a:pt x="54" y="287"/>
                </a:cubicBezTo>
                <a:cubicBezTo>
                  <a:pt x="54" y="287"/>
                  <a:pt x="54" y="287"/>
                  <a:pt x="54" y="287"/>
                </a:cubicBezTo>
                <a:cubicBezTo>
                  <a:pt x="54" y="287"/>
                  <a:pt x="54" y="287"/>
                  <a:pt x="54" y="287"/>
                </a:cubicBezTo>
                <a:cubicBezTo>
                  <a:pt x="55" y="287"/>
                  <a:pt x="55" y="287"/>
                  <a:pt x="55" y="287"/>
                </a:cubicBezTo>
                <a:cubicBezTo>
                  <a:pt x="55" y="287"/>
                  <a:pt x="55" y="287"/>
                  <a:pt x="55" y="287"/>
                </a:cubicBezTo>
                <a:cubicBezTo>
                  <a:pt x="55" y="287"/>
                  <a:pt x="55" y="287"/>
                  <a:pt x="55" y="287"/>
                </a:cubicBezTo>
                <a:cubicBezTo>
                  <a:pt x="55" y="287"/>
                  <a:pt x="55" y="287"/>
                  <a:pt x="55" y="287"/>
                </a:cubicBezTo>
                <a:cubicBezTo>
                  <a:pt x="55" y="287"/>
                  <a:pt x="55" y="287"/>
                  <a:pt x="55" y="287"/>
                </a:cubicBezTo>
                <a:cubicBezTo>
                  <a:pt x="55" y="287"/>
                  <a:pt x="55" y="287"/>
                  <a:pt x="55" y="287"/>
                </a:cubicBezTo>
                <a:cubicBezTo>
                  <a:pt x="55" y="287"/>
                  <a:pt x="55" y="287"/>
                  <a:pt x="55" y="287"/>
                </a:cubicBezTo>
                <a:cubicBezTo>
                  <a:pt x="55" y="287"/>
                  <a:pt x="55" y="287"/>
                  <a:pt x="56" y="287"/>
                </a:cubicBezTo>
                <a:cubicBezTo>
                  <a:pt x="56" y="287"/>
                  <a:pt x="56" y="287"/>
                  <a:pt x="56" y="287"/>
                </a:cubicBezTo>
                <a:cubicBezTo>
                  <a:pt x="56" y="287"/>
                  <a:pt x="56" y="287"/>
                  <a:pt x="56" y="287"/>
                </a:cubicBezTo>
                <a:cubicBezTo>
                  <a:pt x="56" y="287"/>
                  <a:pt x="56" y="287"/>
                  <a:pt x="56" y="287"/>
                </a:cubicBezTo>
                <a:cubicBezTo>
                  <a:pt x="56" y="287"/>
                  <a:pt x="56" y="287"/>
                  <a:pt x="56" y="287"/>
                </a:cubicBezTo>
                <a:cubicBezTo>
                  <a:pt x="56" y="287"/>
                  <a:pt x="56" y="287"/>
                  <a:pt x="56" y="287"/>
                </a:cubicBezTo>
                <a:cubicBezTo>
                  <a:pt x="56" y="287"/>
                  <a:pt x="56" y="287"/>
                  <a:pt x="56" y="287"/>
                </a:cubicBezTo>
                <a:cubicBezTo>
                  <a:pt x="56" y="287"/>
                  <a:pt x="56" y="287"/>
                  <a:pt x="56" y="287"/>
                </a:cubicBezTo>
                <a:cubicBezTo>
                  <a:pt x="56" y="287"/>
                  <a:pt x="56" y="287"/>
                  <a:pt x="56" y="287"/>
                </a:cubicBezTo>
                <a:cubicBezTo>
                  <a:pt x="56" y="287"/>
                  <a:pt x="56" y="287"/>
                  <a:pt x="56" y="287"/>
                </a:cubicBezTo>
                <a:cubicBezTo>
                  <a:pt x="57" y="287"/>
                  <a:pt x="57" y="287"/>
                  <a:pt x="57" y="287"/>
                </a:cubicBezTo>
                <a:cubicBezTo>
                  <a:pt x="57" y="287"/>
                  <a:pt x="57" y="287"/>
                  <a:pt x="57" y="287"/>
                </a:cubicBezTo>
                <a:cubicBezTo>
                  <a:pt x="57" y="287"/>
                  <a:pt x="57" y="287"/>
                  <a:pt x="57" y="287"/>
                </a:cubicBezTo>
                <a:cubicBezTo>
                  <a:pt x="57" y="287"/>
                  <a:pt x="57" y="287"/>
                  <a:pt x="57" y="287"/>
                </a:cubicBezTo>
                <a:cubicBezTo>
                  <a:pt x="57" y="287"/>
                  <a:pt x="57" y="287"/>
                  <a:pt x="57" y="287"/>
                </a:cubicBezTo>
                <a:cubicBezTo>
                  <a:pt x="57" y="287"/>
                  <a:pt x="57" y="287"/>
                  <a:pt x="57" y="287"/>
                </a:cubicBezTo>
                <a:cubicBezTo>
                  <a:pt x="57" y="287"/>
                  <a:pt x="57" y="287"/>
                  <a:pt x="57" y="287"/>
                </a:cubicBezTo>
                <a:cubicBezTo>
                  <a:pt x="57" y="287"/>
                  <a:pt x="57" y="287"/>
                  <a:pt x="57" y="287"/>
                </a:cubicBezTo>
                <a:cubicBezTo>
                  <a:pt x="57" y="288"/>
                  <a:pt x="57" y="288"/>
                  <a:pt x="57" y="288"/>
                </a:cubicBezTo>
                <a:cubicBezTo>
                  <a:pt x="57" y="288"/>
                  <a:pt x="57" y="288"/>
                  <a:pt x="57" y="288"/>
                </a:cubicBezTo>
                <a:cubicBezTo>
                  <a:pt x="57" y="288"/>
                  <a:pt x="58" y="288"/>
                  <a:pt x="58" y="288"/>
                </a:cubicBezTo>
                <a:cubicBezTo>
                  <a:pt x="58" y="288"/>
                  <a:pt x="58" y="288"/>
                  <a:pt x="58" y="288"/>
                </a:cubicBezTo>
                <a:cubicBezTo>
                  <a:pt x="58" y="288"/>
                  <a:pt x="58" y="288"/>
                  <a:pt x="58" y="288"/>
                </a:cubicBezTo>
                <a:cubicBezTo>
                  <a:pt x="58" y="288"/>
                  <a:pt x="58" y="288"/>
                  <a:pt x="58" y="288"/>
                </a:cubicBezTo>
                <a:cubicBezTo>
                  <a:pt x="58" y="288"/>
                  <a:pt x="58" y="288"/>
                  <a:pt x="58" y="288"/>
                </a:cubicBezTo>
                <a:cubicBezTo>
                  <a:pt x="58" y="288"/>
                  <a:pt x="58" y="288"/>
                  <a:pt x="58" y="288"/>
                </a:cubicBezTo>
                <a:cubicBezTo>
                  <a:pt x="58" y="288"/>
                  <a:pt x="58" y="288"/>
                  <a:pt x="58" y="288"/>
                </a:cubicBezTo>
                <a:cubicBezTo>
                  <a:pt x="58" y="288"/>
                  <a:pt x="58" y="288"/>
                  <a:pt x="58" y="288"/>
                </a:cubicBezTo>
                <a:cubicBezTo>
                  <a:pt x="58" y="288"/>
                  <a:pt x="58" y="288"/>
                  <a:pt x="58" y="288"/>
                </a:cubicBezTo>
                <a:cubicBezTo>
                  <a:pt x="58" y="288"/>
                  <a:pt x="58" y="288"/>
                  <a:pt x="59" y="288"/>
                </a:cubicBezTo>
                <a:cubicBezTo>
                  <a:pt x="59" y="288"/>
                  <a:pt x="59" y="288"/>
                  <a:pt x="59" y="288"/>
                </a:cubicBezTo>
                <a:cubicBezTo>
                  <a:pt x="59" y="288"/>
                  <a:pt x="59" y="288"/>
                  <a:pt x="59" y="288"/>
                </a:cubicBezTo>
                <a:cubicBezTo>
                  <a:pt x="59" y="288"/>
                  <a:pt x="59" y="288"/>
                  <a:pt x="59" y="288"/>
                </a:cubicBezTo>
                <a:cubicBezTo>
                  <a:pt x="59" y="288"/>
                  <a:pt x="59" y="288"/>
                  <a:pt x="59" y="288"/>
                </a:cubicBezTo>
                <a:cubicBezTo>
                  <a:pt x="59" y="288"/>
                  <a:pt x="59" y="288"/>
                  <a:pt x="59" y="288"/>
                </a:cubicBezTo>
                <a:cubicBezTo>
                  <a:pt x="59" y="288"/>
                  <a:pt x="59" y="288"/>
                  <a:pt x="59" y="288"/>
                </a:cubicBezTo>
                <a:cubicBezTo>
                  <a:pt x="59" y="288"/>
                  <a:pt x="59" y="288"/>
                  <a:pt x="59" y="288"/>
                </a:cubicBezTo>
                <a:cubicBezTo>
                  <a:pt x="59" y="288"/>
                  <a:pt x="59" y="288"/>
                  <a:pt x="59" y="288"/>
                </a:cubicBezTo>
                <a:cubicBezTo>
                  <a:pt x="59" y="288"/>
                  <a:pt x="59" y="288"/>
                  <a:pt x="59" y="288"/>
                </a:cubicBezTo>
                <a:cubicBezTo>
                  <a:pt x="59" y="288"/>
                  <a:pt x="60" y="288"/>
                  <a:pt x="60" y="288"/>
                </a:cubicBezTo>
                <a:cubicBezTo>
                  <a:pt x="60" y="288"/>
                  <a:pt x="60" y="288"/>
                  <a:pt x="60" y="288"/>
                </a:cubicBezTo>
                <a:cubicBezTo>
                  <a:pt x="60" y="288"/>
                  <a:pt x="60" y="288"/>
                  <a:pt x="60" y="288"/>
                </a:cubicBezTo>
                <a:cubicBezTo>
                  <a:pt x="60" y="288"/>
                  <a:pt x="60" y="288"/>
                  <a:pt x="60" y="288"/>
                </a:cubicBezTo>
                <a:cubicBezTo>
                  <a:pt x="60" y="288"/>
                  <a:pt x="60" y="288"/>
                  <a:pt x="60" y="288"/>
                </a:cubicBezTo>
                <a:cubicBezTo>
                  <a:pt x="60" y="288"/>
                  <a:pt x="60" y="288"/>
                  <a:pt x="60" y="288"/>
                </a:cubicBezTo>
                <a:cubicBezTo>
                  <a:pt x="60" y="288"/>
                  <a:pt x="60" y="288"/>
                  <a:pt x="60" y="288"/>
                </a:cubicBezTo>
                <a:cubicBezTo>
                  <a:pt x="60" y="288"/>
                  <a:pt x="60" y="288"/>
                  <a:pt x="60" y="288"/>
                </a:cubicBezTo>
                <a:cubicBezTo>
                  <a:pt x="60" y="288"/>
                  <a:pt x="60" y="288"/>
                  <a:pt x="60" y="288"/>
                </a:cubicBezTo>
                <a:cubicBezTo>
                  <a:pt x="60" y="288"/>
                  <a:pt x="60" y="288"/>
                  <a:pt x="60" y="288"/>
                </a:cubicBezTo>
                <a:cubicBezTo>
                  <a:pt x="61" y="288"/>
                  <a:pt x="61" y="288"/>
                  <a:pt x="61" y="288"/>
                </a:cubicBezTo>
                <a:cubicBezTo>
                  <a:pt x="61" y="288"/>
                  <a:pt x="61" y="288"/>
                  <a:pt x="61" y="288"/>
                </a:cubicBezTo>
                <a:cubicBezTo>
                  <a:pt x="61" y="288"/>
                  <a:pt x="61" y="288"/>
                  <a:pt x="61" y="288"/>
                </a:cubicBezTo>
                <a:cubicBezTo>
                  <a:pt x="61" y="288"/>
                  <a:pt x="61" y="288"/>
                  <a:pt x="61" y="288"/>
                </a:cubicBezTo>
                <a:cubicBezTo>
                  <a:pt x="61" y="288"/>
                  <a:pt x="61" y="288"/>
                  <a:pt x="61" y="288"/>
                </a:cubicBezTo>
                <a:cubicBezTo>
                  <a:pt x="61" y="288"/>
                  <a:pt x="61" y="288"/>
                  <a:pt x="61" y="288"/>
                </a:cubicBezTo>
                <a:cubicBezTo>
                  <a:pt x="61" y="288"/>
                  <a:pt x="61" y="288"/>
                  <a:pt x="61" y="288"/>
                </a:cubicBezTo>
                <a:cubicBezTo>
                  <a:pt x="61" y="288"/>
                  <a:pt x="61" y="288"/>
                  <a:pt x="61" y="288"/>
                </a:cubicBezTo>
                <a:cubicBezTo>
                  <a:pt x="61" y="288"/>
                  <a:pt x="61" y="288"/>
                  <a:pt x="61" y="288"/>
                </a:cubicBezTo>
                <a:cubicBezTo>
                  <a:pt x="61" y="288"/>
                  <a:pt x="62" y="288"/>
                  <a:pt x="62" y="288"/>
                </a:cubicBezTo>
                <a:cubicBezTo>
                  <a:pt x="62" y="288"/>
                  <a:pt x="62" y="288"/>
                  <a:pt x="62" y="288"/>
                </a:cubicBezTo>
                <a:cubicBezTo>
                  <a:pt x="62" y="288"/>
                  <a:pt x="62" y="288"/>
                  <a:pt x="62" y="288"/>
                </a:cubicBezTo>
                <a:cubicBezTo>
                  <a:pt x="62" y="288"/>
                  <a:pt x="62" y="288"/>
                  <a:pt x="62" y="288"/>
                </a:cubicBezTo>
                <a:cubicBezTo>
                  <a:pt x="62" y="288"/>
                  <a:pt x="62" y="288"/>
                  <a:pt x="62" y="288"/>
                </a:cubicBezTo>
                <a:cubicBezTo>
                  <a:pt x="62" y="288"/>
                  <a:pt x="62" y="288"/>
                  <a:pt x="62" y="288"/>
                </a:cubicBezTo>
                <a:cubicBezTo>
                  <a:pt x="62" y="288"/>
                  <a:pt x="62" y="288"/>
                  <a:pt x="62" y="288"/>
                </a:cubicBezTo>
                <a:cubicBezTo>
                  <a:pt x="62" y="288"/>
                  <a:pt x="62" y="288"/>
                  <a:pt x="62" y="288"/>
                </a:cubicBezTo>
                <a:cubicBezTo>
                  <a:pt x="62" y="288"/>
                  <a:pt x="62" y="288"/>
                  <a:pt x="62" y="288"/>
                </a:cubicBezTo>
                <a:cubicBezTo>
                  <a:pt x="62" y="288"/>
                  <a:pt x="62" y="288"/>
                  <a:pt x="62" y="288"/>
                </a:cubicBezTo>
                <a:cubicBezTo>
                  <a:pt x="62" y="288"/>
                  <a:pt x="63" y="288"/>
                  <a:pt x="63" y="288"/>
                </a:cubicBezTo>
                <a:cubicBezTo>
                  <a:pt x="63" y="288"/>
                  <a:pt x="63" y="288"/>
                  <a:pt x="63" y="288"/>
                </a:cubicBezTo>
                <a:cubicBezTo>
                  <a:pt x="63" y="288"/>
                  <a:pt x="63" y="288"/>
                  <a:pt x="63" y="288"/>
                </a:cubicBezTo>
                <a:cubicBezTo>
                  <a:pt x="63" y="288"/>
                  <a:pt x="63" y="288"/>
                  <a:pt x="63" y="288"/>
                </a:cubicBezTo>
                <a:cubicBezTo>
                  <a:pt x="63" y="288"/>
                  <a:pt x="63" y="288"/>
                  <a:pt x="63" y="288"/>
                </a:cubicBezTo>
                <a:cubicBezTo>
                  <a:pt x="63" y="288"/>
                  <a:pt x="63" y="288"/>
                  <a:pt x="63" y="288"/>
                </a:cubicBezTo>
                <a:cubicBezTo>
                  <a:pt x="63" y="288"/>
                  <a:pt x="63" y="288"/>
                  <a:pt x="63" y="288"/>
                </a:cubicBezTo>
                <a:cubicBezTo>
                  <a:pt x="63" y="288"/>
                  <a:pt x="63" y="288"/>
                  <a:pt x="63" y="288"/>
                </a:cubicBezTo>
                <a:cubicBezTo>
                  <a:pt x="63" y="288"/>
                  <a:pt x="63" y="288"/>
                  <a:pt x="63" y="288"/>
                </a:cubicBezTo>
                <a:cubicBezTo>
                  <a:pt x="63" y="288"/>
                  <a:pt x="63" y="288"/>
                  <a:pt x="64" y="288"/>
                </a:cubicBezTo>
                <a:cubicBezTo>
                  <a:pt x="64" y="288"/>
                  <a:pt x="64" y="288"/>
                  <a:pt x="64" y="288"/>
                </a:cubicBezTo>
                <a:cubicBezTo>
                  <a:pt x="64" y="288"/>
                  <a:pt x="64" y="288"/>
                  <a:pt x="64" y="288"/>
                </a:cubicBezTo>
                <a:cubicBezTo>
                  <a:pt x="64" y="288"/>
                  <a:pt x="64" y="288"/>
                  <a:pt x="64" y="288"/>
                </a:cubicBezTo>
                <a:cubicBezTo>
                  <a:pt x="64" y="288"/>
                  <a:pt x="64" y="288"/>
                  <a:pt x="64" y="288"/>
                </a:cubicBezTo>
                <a:cubicBezTo>
                  <a:pt x="64" y="288"/>
                  <a:pt x="64" y="288"/>
                  <a:pt x="64" y="288"/>
                </a:cubicBezTo>
                <a:cubicBezTo>
                  <a:pt x="64" y="288"/>
                  <a:pt x="64" y="288"/>
                  <a:pt x="64" y="288"/>
                </a:cubicBezTo>
                <a:cubicBezTo>
                  <a:pt x="64" y="288"/>
                  <a:pt x="64" y="288"/>
                  <a:pt x="64" y="288"/>
                </a:cubicBezTo>
                <a:cubicBezTo>
                  <a:pt x="64" y="288"/>
                  <a:pt x="64" y="288"/>
                  <a:pt x="64" y="288"/>
                </a:cubicBezTo>
                <a:cubicBezTo>
                  <a:pt x="64" y="288"/>
                  <a:pt x="64" y="288"/>
                  <a:pt x="65" y="288"/>
                </a:cubicBezTo>
                <a:cubicBezTo>
                  <a:pt x="65" y="288"/>
                  <a:pt x="65" y="288"/>
                  <a:pt x="65" y="288"/>
                </a:cubicBezTo>
                <a:cubicBezTo>
                  <a:pt x="65" y="288"/>
                  <a:pt x="65" y="288"/>
                  <a:pt x="65" y="288"/>
                </a:cubicBezTo>
                <a:cubicBezTo>
                  <a:pt x="65" y="288"/>
                  <a:pt x="65" y="288"/>
                  <a:pt x="65" y="288"/>
                </a:cubicBezTo>
                <a:cubicBezTo>
                  <a:pt x="65" y="288"/>
                  <a:pt x="65" y="288"/>
                  <a:pt x="65" y="288"/>
                </a:cubicBezTo>
                <a:cubicBezTo>
                  <a:pt x="65" y="288"/>
                  <a:pt x="65" y="288"/>
                  <a:pt x="65" y="288"/>
                </a:cubicBezTo>
                <a:cubicBezTo>
                  <a:pt x="65" y="288"/>
                  <a:pt x="65" y="288"/>
                  <a:pt x="65" y="288"/>
                </a:cubicBezTo>
                <a:cubicBezTo>
                  <a:pt x="65" y="288"/>
                  <a:pt x="65" y="288"/>
                  <a:pt x="65" y="288"/>
                </a:cubicBezTo>
                <a:cubicBezTo>
                  <a:pt x="65" y="288"/>
                  <a:pt x="65" y="288"/>
                  <a:pt x="65" y="288"/>
                </a:cubicBezTo>
                <a:cubicBezTo>
                  <a:pt x="65" y="288"/>
                  <a:pt x="65" y="288"/>
                  <a:pt x="65" y="288"/>
                </a:cubicBezTo>
                <a:cubicBezTo>
                  <a:pt x="65" y="288"/>
                  <a:pt x="66" y="288"/>
                  <a:pt x="66" y="288"/>
                </a:cubicBezTo>
                <a:cubicBezTo>
                  <a:pt x="66" y="288"/>
                  <a:pt x="66" y="288"/>
                  <a:pt x="66" y="288"/>
                </a:cubicBezTo>
                <a:cubicBezTo>
                  <a:pt x="66" y="288"/>
                  <a:pt x="66" y="288"/>
                  <a:pt x="66" y="288"/>
                </a:cubicBezTo>
                <a:cubicBezTo>
                  <a:pt x="66" y="288"/>
                  <a:pt x="66" y="288"/>
                  <a:pt x="66" y="288"/>
                </a:cubicBezTo>
                <a:cubicBezTo>
                  <a:pt x="66" y="288"/>
                  <a:pt x="66" y="288"/>
                  <a:pt x="66" y="288"/>
                </a:cubicBezTo>
                <a:cubicBezTo>
                  <a:pt x="66" y="288"/>
                  <a:pt x="66" y="288"/>
                  <a:pt x="66" y="288"/>
                </a:cubicBezTo>
                <a:cubicBezTo>
                  <a:pt x="66" y="288"/>
                  <a:pt x="66" y="288"/>
                  <a:pt x="66" y="288"/>
                </a:cubicBezTo>
                <a:cubicBezTo>
                  <a:pt x="66" y="288"/>
                  <a:pt x="66" y="288"/>
                  <a:pt x="66" y="288"/>
                </a:cubicBezTo>
                <a:cubicBezTo>
                  <a:pt x="75" y="288"/>
                  <a:pt x="75" y="288"/>
                  <a:pt x="75" y="288"/>
                </a:cubicBezTo>
                <a:cubicBezTo>
                  <a:pt x="75" y="272"/>
                  <a:pt x="75" y="272"/>
                  <a:pt x="75" y="272"/>
                </a:cubicBezTo>
                <a:cubicBezTo>
                  <a:pt x="66" y="272"/>
                  <a:pt x="66" y="272"/>
                  <a:pt x="66" y="272"/>
                </a:cubicBezTo>
                <a:cubicBezTo>
                  <a:pt x="56" y="272"/>
                  <a:pt x="47" y="269"/>
                  <a:pt x="38" y="264"/>
                </a:cubicBezTo>
                <a:close/>
                <a:moveTo>
                  <a:pt x="155" y="272"/>
                </a:moveTo>
                <a:cubicBezTo>
                  <a:pt x="107" y="272"/>
                  <a:pt x="107" y="272"/>
                  <a:pt x="107" y="272"/>
                </a:cubicBezTo>
                <a:cubicBezTo>
                  <a:pt x="107" y="288"/>
                  <a:pt x="107" y="288"/>
                  <a:pt x="107" y="288"/>
                </a:cubicBezTo>
                <a:cubicBezTo>
                  <a:pt x="155" y="288"/>
                  <a:pt x="155" y="288"/>
                  <a:pt x="155" y="288"/>
                </a:cubicBezTo>
                <a:cubicBezTo>
                  <a:pt x="155" y="272"/>
                  <a:pt x="155" y="272"/>
                  <a:pt x="155" y="272"/>
                </a:cubicBezTo>
                <a:close/>
                <a:moveTo>
                  <a:pt x="232" y="271"/>
                </a:moveTo>
                <a:cubicBezTo>
                  <a:pt x="229" y="272"/>
                  <a:pt x="225" y="272"/>
                  <a:pt x="222" y="272"/>
                </a:cubicBezTo>
                <a:cubicBezTo>
                  <a:pt x="187" y="272"/>
                  <a:pt x="187" y="272"/>
                  <a:pt x="187" y="272"/>
                </a:cubicBezTo>
                <a:cubicBezTo>
                  <a:pt x="187" y="288"/>
                  <a:pt x="187" y="288"/>
                  <a:pt x="187" y="288"/>
                </a:cubicBezTo>
                <a:cubicBezTo>
                  <a:pt x="222" y="288"/>
                  <a:pt x="222" y="288"/>
                  <a:pt x="222" y="288"/>
                </a:cubicBezTo>
                <a:cubicBezTo>
                  <a:pt x="222" y="288"/>
                  <a:pt x="222" y="288"/>
                  <a:pt x="222" y="288"/>
                </a:cubicBezTo>
                <a:cubicBezTo>
                  <a:pt x="222" y="288"/>
                  <a:pt x="222" y="288"/>
                  <a:pt x="222" y="288"/>
                </a:cubicBezTo>
                <a:cubicBezTo>
                  <a:pt x="222" y="288"/>
                  <a:pt x="222" y="288"/>
                  <a:pt x="222" y="288"/>
                </a:cubicBezTo>
                <a:cubicBezTo>
                  <a:pt x="222" y="288"/>
                  <a:pt x="222" y="288"/>
                  <a:pt x="222" y="288"/>
                </a:cubicBezTo>
                <a:cubicBezTo>
                  <a:pt x="222" y="288"/>
                  <a:pt x="222" y="288"/>
                  <a:pt x="222" y="288"/>
                </a:cubicBezTo>
                <a:cubicBezTo>
                  <a:pt x="222" y="288"/>
                  <a:pt x="222" y="288"/>
                  <a:pt x="223" y="288"/>
                </a:cubicBezTo>
                <a:cubicBezTo>
                  <a:pt x="223" y="288"/>
                  <a:pt x="223" y="288"/>
                  <a:pt x="223" y="288"/>
                </a:cubicBezTo>
                <a:cubicBezTo>
                  <a:pt x="223" y="288"/>
                  <a:pt x="223" y="288"/>
                  <a:pt x="223" y="288"/>
                </a:cubicBezTo>
                <a:cubicBezTo>
                  <a:pt x="223" y="288"/>
                  <a:pt x="223" y="288"/>
                  <a:pt x="223" y="288"/>
                </a:cubicBezTo>
                <a:cubicBezTo>
                  <a:pt x="223" y="288"/>
                  <a:pt x="223" y="288"/>
                  <a:pt x="223" y="288"/>
                </a:cubicBezTo>
                <a:cubicBezTo>
                  <a:pt x="223" y="288"/>
                  <a:pt x="223" y="288"/>
                  <a:pt x="223" y="288"/>
                </a:cubicBezTo>
                <a:cubicBezTo>
                  <a:pt x="223" y="288"/>
                  <a:pt x="223" y="288"/>
                  <a:pt x="223" y="288"/>
                </a:cubicBezTo>
                <a:cubicBezTo>
                  <a:pt x="223" y="288"/>
                  <a:pt x="223" y="288"/>
                  <a:pt x="223" y="288"/>
                </a:cubicBezTo>
                <a:cubicBezTo>
                  <a:pt x="223" y="288"/>
                  <a:pt x="223" y="288"/>
                  <a:pt x="223" y="288"/>
                </a:cubicBezTo>
                <a:cubicBezTo>
                  <a:pt x="223" y="288"/>
                  <a:pt x="223" y="288"/>
                  <a:pt x="223" y="288"/>
                </a:cubicBezTo>
                <a:cubicBezTo>
                  <a:pt x="224" y="288"/>
                  <a:pt x="224" y="288"/>
                  <a:pt x="224" y="288"/>
                </a:cubicBezTo>
                <a:cubicBezTo>
                  <a:pt x="224" y="288"/>
                  <a:pt x="224" y="288"/>
                  <a:pt x="224" y="288"/>
                </a:cubicBezTo>
                <a:cubicBezTo>
                  <a:pt x="224" y="288"/>
                  <a:pt x="224" y="288"/>
                  <a:pt x="224" y="288"/>
                </a:cubicBezTo>
                <a:cubicBezTo>
                  <a:pt x="224" y="288"/>
                  <a:pt x="224" y="288"/>
                  <a:pt x="224" y="288"/>
                </a:cubicBezTo>
                <a:cubicBezTo>
                  <a:pt x="224" y="288"/>
                  <a:pt x="224" y="288"/>
                  <a:pt x="224" y="288"/>
                </a:cubicBezTo>
                <a:cubicBezTo>
                  <a:pt x="224" y="288"/>
                  <a:pt x="224" y="288"/>
                  <a:pt x="224" y="288"/>
                </a:cubicBezTo>
                <a:cubicBezTo>
                  <a:pt x="224" y="288"/>
                  <a:pt x="224" y="288"/>
                  <a:pt x="224" y="288"/>
                </a:cubicBezTo>
                <a:cubicBezTo>
                  <a:pt x="224" y="288"/>
                  <a:pt x="224" y="288"/>
                  <a:pt x="224" y="288"/>
                </a:cubicBezTo>
                <a:cubicBezTo>
                  <a:pt x="224" y="288"/>
                  <a:pt x="224" y="288"/>
                  <a:pt x="224" y="288"/>
                </a:cubicBezTo>
                <a:cubicBezTo>
                  <a:pt x="224" y="288"/>
                  <a:pt x="225" y="288"/>
                  <a:pt x="225" y="288"/>
                </a:cubicBezTo>
                <a:cubicBezTo>
                  <a:pt x="225" y="288"/>
                  <a:pt x="225" y="288"/>
                  <a:pt x="225" y="288"/>
                </a:cubicBezTo>
                <a:cubicBezTo>
                  <a:pt x="225" y="288"/>
                  <a:pt x="225" y="288"/>
                  <a:pt x="225" y="288"/>
                </a:cubicBezTo>
                <a:cubicBezTo>
                  <a:pt x="225" y="288"/>
                  <a:pt x="225" y="288"/>
                  <a:pt x="225" y="288"/>
                </a:cubicBezTo>
                <a:cubicBezTo>
                  <a:pt x="225" y="288"/>
                  <a:pt x="225" y="288"/>
                  <a:pt x="225" y="288"/>
                </a:cubicBezTo>
                <a:cubicBezTo>
                  <a:pt x="225" y="288"/>
                  <a:pt x="225" y="288"/>
                  <a:pt x="225" y="288"/>
                </a:cubicBezTo>
                <a:cubicBezTo>
                  <a:pt x="225" y="288"/>
                  <a:pt x="225" y="288"/>
                  <a:pt x="225" y="288"/>
                </a:cubicBezTo>
                <a:cubicBezTo>
                  <a:pt x="225" y="288"/>
                  <a:pt x="225" y="288"/>
                  <a:pt x="225" y="288"/>
                </a:cubicBezTo>
                <a:cubicBezTo>
                  <a:pt x="225" y="288"/>
                  <a:pt x="225" y="288"/>
                  <a:pt x="225" y="288"/>
                </a:cubicBezTo>
                <a:cubicBezTo>
                  <a:pt x="225" y="288"/>
                  <a:pt x="225" y="288"/>
                  <a:pt x="226" y="288"/>
                </a:cubicBezTo>
                <a:cubicBezTo>
                  <a:pt x="226" y="288"/>
                  <a:pt x="226" y="288"/>
                  <a:pt x="226" y="288"/>
                </a:cubicBezTo>
                <a:cubicBezTo>
                  <a:pt x="226" y="288"/>
                  <a:pt x="226" y="288"/>
                  <a:pt x="226" y="288"/>
                </a:cubicBezTo>
                <a:cubicBezTo>
                  <a:pt x="226" y="288"/>
                  <a:pt x="226" y="288"/>
                  <a:pt x="226" y="288"/>
                </a:cubicBezTo>
                <a:cubicBezTo>
                  <a:pt x="226" y="288"/>
                  <a:pt x="226" y="288"/>
                  <a:pt x="226" y="288"/>
                </a:cubicBezTo>
                <a:cubicBezTo>
                  <a:pt x="226" y="288"/>
                  <a:pt x="226" y="288"/>
                  <a:pt x="226" y="288"/>
                </a:cubicBezTo>
                <a:cubicBezTo>
                  <a:pt x="226" y="288"/>
                  <a:pt x="226" y="288"/>
                  <a:pt x="226" y="288"/>
                </a:cubicBezTo>
                <a:cubicBezTo>
                  <a:pt x="226" y="288"/>
                  <a:pt x="226" y="288"/>
                  <a:pt x="226" y="288"/>
                </a:cubicBezTo>
                <a:cubicBezTo>
                  <a:pt x="226" y="288"/>
                  <a:pt x="226" y="288"/>
                  <a:pt x="226" y="288"/>
                </a:cubicBezTo>
                <a:cubicBezTo>
                  <a:pt x="226" y="288"/>
                  <a:pt x="226" y="288"/>
                  <a:pt x="226" y="288"/>
                </a:cubicBezTo>
                <a:cubicBezTo>
                  <a:pt x="226" y="288"/>
                  <a:pt x="227" y="288"/>
                  <a:pt x="227" y="288"/>
                </a:cubicBezTo>
                <a:cubicBezTo>
                  <a:pt x="227" y="288"/>
                  <a:pt x="227" y="288"/>
                  <a:pt x="227" y="288"/>
                </a:cubicBezTo>
                <a:cubicBezTo>
                  <a:pt x="227" y="288"/>
                  <a:pt x="227" y="288"/>
                  <a:pt x="227" y="288"/>
                </a:cubicBezTo>
                <a:cubicBezTo>
                  <a:pt x="227" y="288"/>
                  <a:pt x="227" y="288"/>
                  <a:pt x="227" y="288"/>
                </a:cubicBezTo>
                <a:cubicBezTo>
                  <a:pt x="227" y="288"/>
                  <a:pt x="227" y="288"/>
                  <a:pt x="227" y="288"/>
                </a:cubicBezTo>
                <a:cubicBezTo>
                  <a:pt x="227" y="288"/>
                  <a:pt x="227" y="288"/>
                  <a:pt x="227" y="288"/>
                </a:cubicBezTo>
                <a:cubicBezTo>
                  <a:pt x="227" y="288"/>
                  <a:pt x="227" y="288"/>
                  <a:pt x="227" y="288"/>
                </a:cubicBezTo>
                <a:cubicBezTo>
                  <a:pt x="227" y="288"/>
                  <a:pt x="227" y="288"/>
                  <a:pt x="227" y="288"/>
                </a:cubicBezTo>
                <a:cubicBezTo>
                  <a:pt x="227" y="288"/>
                  <a:pt x="227" y="288"/>
                  <a:pt x="227" y="288"/>
                </a:cubicBezTo>
                <a:cubicBezTo>
                  <a:pt x="227" y="288"/>
                  <a:pt x="227" y="288"/>
                  <a:pt x="227" y="288"/>
                </a:cubicBezTo>
                <a:cubicBezTo>
                  <a:pt x="228" y="288"/>
                  <a:pt x="228" y="288"/>
                  <a:pt x="228" y="288"/>
                </a:cubicBezTo>
                <a:cubicBezTo>
                  <a:pt x="228" y="288"/>
                  <a:pt x="228" y="288"/>
                  <a:pt x="228" y="288"/>
                </a:cubicBezTo>
                <a:cubicBezTo>
                  <a:pt x="228" y="288"/>
                  <a:pt x="228" y="288"/>
                  <a:pt x="228" y="288"/>
                </a:cubicBezTo>
                <a:cubicBezTo>
                  <a:pt x="228" y="288"/>
                  <a:pt x="228" y="288"/>
                  <a:pt x="228" y="288"/>
                </a:cubicBezTo>
                <a:cubicBezTo>
                  <a:pt x="228" y="288"/>
                  <a:pt x="228" y="288"/>
                  <a:pt x="228" y="288"/>
                </a:cubicBezTo>
                <a:cubicBezTo>
                  <a:pt x="228" y="288"/>
                  <a:pt x="228" y="288"/>
                  <a:pt x="228" y="288"/>
                </a:cubicBezTo>
                <a:cubicBezTo>
                  <a:pt x="228" y="288"/>
                  <a:pt x="228" y="288"/>
                  <a:pt x="228" y="288"/>
                </a:cubicBezTo>
                <a:cubicBezTo>
                  <a:pt x="228" y="288"/>
                  <a:pt x="228" y="288"/>
                  <a:pt x="228" y="288"/>
                </a:cubicBezTo>
                <a:cubicBezTo>
                  <a:pt x="228" y="288"/>
                  <a:pt x="228" y="288"/>
                  <a:pt x="228" y="288"/>
                </a:cubicBezTo>
                <a:cubicBezTo>
                  <a:pt x="228" y="288"/>
                  <a:pt x="229" y="288"/>
                  <a:pt x="229" y="288"/>
                </a:cubicBezTo>
                <a:cubicBezTo>
                  <a:pt x="229" y="288"/>
                  <a:pt x="229" y="288"/>
                  <a:pt x="229" y="288"/>
                </a:cubicBezTo>
                <a:cubicBezTo>
                  <a:pt x="229" y="288"/>
                  <a:pt x="229" y="288"/>
                  <a:pt x="229" y="288"/>
                </a:cubicBezTo>
                <a:cubicBezTo>
                  <a:pt x="229" y="288"/>
                  <a:pt x="229" y="288"/>
                  <a:pt x="229" y="288"/>
                </a:cubicBezTo>
                <a:cubicBezTo>
                  <a:pt x="229" y="288"/>
                  <a:pt x="229" y="288"/>
                  <a:pt x="229" y="288"/>
                </a:cubicBezTo>
                <a:cubicBezTo>
                  <a:pt x="229" y="288"/>
                  <a:pt x="229" y="288"/>
                  <a:pt x="229" y="288"/>
                </a:cubicBezTo>
                <a:cubicBezTo>
                  <a:pt x="229" y="288"/>
                  <a:pt x="229" y="288"/>
                  <a:pt x="229" y="288"/>
                </a:cubicBezTo>
                <a:cubicBezTo>
                  <a:pt x="229" y="288"/>
                  <a:pt x="229" y="288"/>
                  <a:pt x="229" y="288"/>
                </a:cubicBezTo>
                <a:cubicBezTo>
                  <a:pt x="229" y="288"/>
                  <a:pt x="229" y="288"/>
                  <a:pt x="229" y="288"/>
                </a:cubicBezTo>
                <a:cubicBezTo>
                  <a:pt x="229" y="288"/>
                  <a:pt x="229" y="288"/>
                  <a:pt x="230" y="288"/>
                </a:cubicBezTo>
                <a:cubicBezTo>
                  <a:pt x="230" y="288"/>
                  <a:pt x="230" y="288"/>
                  <a:pt x="230" y="288"/>
                </a:cubicBezTo>
                <a:cubicBezTo>
                  <a:pt x="230" y="288"/>
                  <a:pt x="230" y="288"/>
                  <a:pt x="230" y="288"/>
                </a:cubicBezTo>
                <a:cubicBezTo>
                  <a:pt x="230" y="288"/>
                  <a:pt x="230" y="288"/>
                  <a:pt x="230" y="288"/>
                </a:cubicBezTo>
                <a:cubicBezTo>
                  <a:pt x="230" y="288"/>
                  <a:pt x="230" y="288"/>
                  <a:pt x="230" y="288"/>
                </a:cubicBezTo>
                <a:cubicBezTo>
                  <a:pt x="230" y="288"/>
                  <a:pt x="230" y="288"/>
                  <a:pt x="230" y="288"/>
                </a:cubicBezTo>
                <a:cubicBezTo>
                  <a:pt x="230" y="288"/>
                  <a:pt x="230" y="288"/>
                  <a:pt x="230" y="288"/>
                </a:cubicBezTo>
                <a:cubicBezTo>
                  <a:pt x="230" y="288"/>
                  <a:pt x="230" y="288"/>
                  <a:pt x="230" y="288"/>
                </a:cubicBezTo>
                <a:cubicBezTo>
                  <a:pt x="230" y="288"/>
                  <a:pt x="230" y="288"/>
                  <a:pt x="230" y="288"/>
                </a:cubicBezTo>
                <a:cubicBezTo>
                  <a:pt x="230" y="288"/>
                  <a:pt x="230" y="288"/>
                  <a:pt x="230" y="288"/>
                </a:cubicBezTo>
                <a:cubicBezTo>
                  <a:pt x="230" y="288"/>
                  <a:pt x="230" y="288"/>
                  <a:pt x="231" y="288"/>
                </a:cubicBezTo>
                <a:cubicBezTo>
                  <a:pt x="231" y="288"/>
                  <a:pt x="231" y="288"/>
                  <a:pt x="231" y="288"/>
                </a:cubicBezTo>
                <a:cubicBezTo>
                  <a:pt x="231" y="288"/>
                  <a:pt x="231" y="288"/>
                  <a:pt x="231" y="287"/>
                </a:cubicBezTo>
                <a:cubicBezTo>
                  <a:pt x="231" y="287"/>
                  <a:pt x="231" y="287"/>
                  <a:pt x="231" y="287"/>
                </a:cubicBezTo>
                <a:cubicBezTo>
                  <a:pt x="231" y="287"/>
                  <a:pt x="231" y="287"/>
                  <a:pt x="231" y="287"/>
                </a:cubicBezTo>
                <a:cubicBezTo>
                  <a:pt x="231" y="287"/>
                  <a:pt x="231" y="287"/>
                  <a:pt x="231" y="287"/>
                </a:cubicBezTo>
                <a:cubicBezTo>
                  <a:pt x="231" y="287"/>
                  <a:pt x="231" y="287"/>
                  <a:pt x="231" y="287"/>
                </a:cubicBezTo>
                <a:cubicBezTo>
                  <a:pt x="231" y="287"/>
                  <a:pt x="231" y="287"/>
                  <a:pt x="231" y="287"/>
                </a:cubicBezTo>
                <a:cubicBezTo>
                  <a:pt x="231" y="287"/>
                  <a:pt x="231" y="287"/>
                  <a:pt x="231" y="287"/>
                </a:cubicBezTo>
                <a:cubicBezTo>
                  <a:pt x="231" y="287"/>
                  <a:pt x="231" y="287"/>
                  <a:pt x="231" y="287"/>
                </a:cubicBezTo>
                <a:cubicBezTo>
                  <a:pt x="231" y="287"/>
                  <a:pt x="232" y="287"/>
                  <a:pt x="232" y="287"/>
                </a:cubicBezTo>
                <a:cubicBezTo>
                  <a:pt x="232" y="287"/>
                  <a:pt x="232" y="287"/>
                  <a:pt x="232" y="287"/>
                </a:cubicBezTo>
                <a:cubicBezTo>
                  <a:pt x="232" y="287"/>
                  <a:pt x="232" y="287"/>
                  <a:pt x="232" y="287"/>
                </a:cubicBezTo>
                <a:cubicBezTo>
                  <a:pt x="232" y="287"/>
                  <a:pt x="232" y="287"/>
                  <a:pt x="232" y="287"/>
                </a:cubicBezTo>
                <a:cubicBezTo>
                  <a:pt x="232" y="287"/>
                  <a:pt x="232" y="287"/>
                  <a:pt x="232" y="287"/>
                </a:cubicBezTo>
                <a:cubicBezTo>
                  <a:pt x="232" y="287"/>
                  <a:pt x="232" y="287"/>
                  <a:pt x="232" y="287"/>
                </a:cubicBezTo>
                <a:cubicBezTo>
                  <a:pt x="232" y="287"/>
                  <a:pt x="232" y="287"/>
                  <a:pt x="232" y="287"/>
                </a:cubicBezTo>
                <a:cubicBezTo>
                  <a:pt x="232" y="287"/>
                  <a:pt x="232" y="287"/>
                  <a:pt x="232" y="287"/>
                </a:cubicBezTo>
                <a:cubicBezTo>
                  <a:pt x="232" y="287"/>
                  <a:pt x="232" y="287"/>
                  <a:pt x="232" y="287"/>
                </a:cubicBezTo>
                <a:cubicBezTo>
                  <a:pt x="232" y="287"/>
                  <a:pt x="232" y="287"/>
                  <a:pt x="232" y="287"/>
                </a:cubicBezTo>
                <a:cubicBezTo>
                  <a:pt x="232" y="287"/>
                  <a:pt x="233" y="287"/>
                  <a:pt x="233" y="287"/>
                </a:cubicBezTo>
                <a:cubicBezTo>
                  <a:pt x="233" y="287"/>
                  <a:pt x="233" y="287"/>
                  <a:pt x="233" y="287"/>
                </a:cubicBezTo>
                <a:cubicBezTo>
                  <a:pt x="233" y="287"/>
                  <a:pt x="233" y="287"/>
                  <a:pt x="233" y="287"/>
                </a:cubicBezTo>
                <a:cubicBezTo>
                  <a:pt x="233" y="287"/>
                  <a:pt x="233" y="287"/>
                  <a:pt x="233" y="287"/>
                </a:cubicBezTo>
                <a:cubicBezTo>
                  <a:pt x="233" y="287"/>
                  <a:pt x="233" y="287"/>
                  <a:pt x="233" y="287"/>
                </a:cubicBezTo>
                <a:cubicBezTo>
                  <a:pt x="233" y="287"/>
                  <a:pt x="233" y="287"/>
                  <a:pt x="233" y="287"/>
                </a:cubicBezTo>
                <a:cubicBezTo>
                  <a:pt x="233" y="287"/>
                  <a:pt x="233" y="287"/>
                  <a:pt x="233" y="287"/>
                </a:cubicBezTo>
                <a:cubicBezTo>
                  <a:pt x="233" y="287"/>
                  <a:pt x="233" y="287"/>
                  <a:pt x="233" y="287"/>
                </a:cubicBezTo>
                <a:cubicBezTo>
                  <a:pt x="233" y="287"/>
                  <a:pt x="233" y="287"/>
                  <a:pt x="233" y="287"/>
                </a:cubicBezTo>
                <a:cubicBezTo>
                  <a:pt x="233" y="287"/>
                  <a:pt x="233" y="287"/>
                  <a:pt x="233" y="287"/>
                </a:cubicBezTo>
                <a:cubicBezTo>
                  <a:pt x="234" y="287"/>
                  <a:pt x="234" y="287"/>
                  <a:pt x="234" y="287"/>
                </a:cubicBezTo>
                <a:cubicBezTo>
                  <a:pt x="234" y="287"/>
                  <a:pt x="234" y="287"/>
                  <a:pt x="234" y="287"/>
                </a:cubicBezTo>
                <a:cubicBezTo>
                  <a:pt x="234" y="287"/>
                  <a:pt x="234" y="287"/>
                  <a:pt x="234" y="287"/>
                </a:cubicBezTo>
                <a:cubicBezTo>
                  <a:pt x="234" y="287"/>
                  <a:pt x="234" y="287"/>
                  <a:pt x="234" y="287"/>
                </a:cubicBezTo>
                <a:cubicBezTo>
                  <a:pt x="234" y="287"/>
                  <a:pt x="234" y="287"/>
                  <a:pt x="234" y="287"/>
                </a:cubicBezTo>
                <a:cubicBezTo>
                  <a:pt x="234" y="287"/>
                  <a:pt x="234" y="287"/>
                  <a:pt x="234" y="287"/>
                </a:cubicBezTo>
                <a:cubicBezTo>
                  <a:pt x="234" y="287"/>
                  <a:pt x="234" y="287"/>
                  <a:pt x="234" y="287"/>
                </a:cubicBezTo>
                <a:cubicBezTo>
                  <a:pt x="234" y="287"/>
                  <a:pt x="234" y="287"/>
                  <a:pt x="234" y="287"/>
                </a:cubicBezTo>
                <a:cubicBezTo>
                  <a:pt x="234" y="287"/>
                  <a:pt x="234" y="287"/>
                  <a:pt x="234" y="287"/>
                </a:cubicBezTo>
                <a:cubicBezTo>
                  <a:pt x="234" y="287"/>
                  <a:pt x="234" y="287"/>
                  <a:pt x="234" y="287"/>
                </a:cubicBezTo>
                <a:cubicBezTo>
                  <a:pt x="235" y="287"/>
                  <a:pt x="235" y="287"/>
                  <a:pt x="235" y="287"/>
                </a:cubicBezTo>
                <a:cubicBezTo>
                  <a:pt x="235" y="287"/>
                  <a:pt x="235" y="287"/>
                  <a:pt x="235" y="287"/>
                </a:cubicBezTo>
                <a:cubicBezTo>
                  <a:pt x="235" y="287"/>
                  <a:pt x="235" y="287"/>
                  <a:pt x="235" y="287"/>
                </a:cubicBezTo>
                <a:cubicBezTo>
                  <a:pt x="235" y="287"/>
                  <a:pt x="235" y="287"/>
                  <a:pt x="235" y="287"/>
                </a:cubicBezTo>
                <a:cubicBezTo>
                  <a:pt x="235" y="287"/>
                  <a:pt x="235" y="287"/>
                  <a:pt x="235" y="287"/>
                </a:cubicBezTo>
                <a:cubicBezTo>
                  <a:pt x="235" y="287"/>
                  <a:pt x="235" y="287"/>
                  <a:pt x="235" y="287"/>
                </a:cubicBezTo>
                <a:cubicBezTo>
                  <a:pt x="235" y="287"/>
                  <a:pt x="235" y="287"/>
                  <a:pt x="235" y="287"/>
                </a:cubicBezTo>
                <a:cubicBezTo>
                  <a:pt x="232" y="271"/>
                  <a:pt x="232" y="271"/>
                  <a:pt x="232" y="271"/>
                </a:cubicBezTo>
                <a:close/>
                <a:moveTo>
                  <a:pt x="271" y="230"/>
                </a:moveTo>
                <a:cubicBezTo>
                  <a:pt x="269" y="242"/>
                  <a:pt x="263" y="253"/>
                  <a:pt x="254" y="261"/>
                </a:cubicBezTo>
                <a:cubicBezTo>
                  <a:pt x="264" y="273"/>
                  <a:pt x="264" y="273"/>
                  <a:pt x="264" y="273"/>
                </a:cubicBezTo>
                <a:cubicBezTo>
                  <a:pt x="264" y="273"/>
                  <a:pt x="264" y="273"/>
                  <a:pt x="264" y="273"/>
                </a:cubicBezTo>
                <a:cubicBezTo>
                  <a:pt x="264" y="273"/>
                  <a:pt x="264" y="273"/>
                  <a:pt x="264" y="273"/>
                </a:cubicBezTo>
                <a:cubicBezTo>
                  <a:pt x="264" y="273"/>
                  <a:pt x="264" y="273"/>
                  <a:pt x="264" y="273"/>
                </a:cubicBezTo>
                <a:cubicBezTo>
                  <a:pt x="264" y="273"/>
                  <a:pt x="264" y="273"/>
                  <a:pt x="264" y="273"/>
                </a:cubicBezTo>
                <a:cubicBezTo>
                  <a:pt x="264" y="272"/>
                  <a:pt x="264" y="272"/>
                  <a:pt x="264" y="272"/>
                </a:cubicBezTo>
                <a:cubicBezTo>
                  <a:pt x="264" y="272"/>
                  <a:pt x="264" y="272"/>
                  <a:pt x="264" y="272"/>
                </a:cubicBezTo>
                <a:cubicBezTo>
                  <a:pt x="265" y="272"/>
                  <a:pt x="265" y="272"/>
                  <a:pt x="265" y="272"/>
                </a:cubicBezTo>
                <a:cubicBezTo>
                  <a:pt x="265" y="272"/>
                  <a:pt x="265" y="272"/>
                  <a:pt x="265" y="272"/>
                </a:cubicBezTo>
                <a:cubicBezTo>
                  <a:pt x="265" y="272"/>
                  <a:pt x="265" y="272"/>
                  <a:pt x="265" y="272"/>
                </a:cubicBezTo>
                <a:cubicBezTo>
                  <a:pt x="265" y="272"/>
                  <a:pt x="265" y="272"/>
                  <a:pt x="265" y="272"/>
                </a:cubicBezTo>
                <a:cubicBezTo>
                  <a:pt x="265" y="272"/>
                  <a:pt x="265" y="272"/>
                  <a:pt x="265" y="272"/>
                </a:cubicBezTo>
                <a:cubicBezTo>
                  <a:pt x="265" y="272"/>
                  <a:pt x="265" y="272"/>
                  <a:pt x="265" y="272"/>
                </a:cubicBezTo>
                <a:cubicBezTo>
                  <a:pt x="265" y="272"/>
                  <a:pt x="265" y="272"/>
                  <a:pt x="265" y="272"/>
                </a:cubicBezTo>
                <a:cubicBezTo>
                  <a:pt x="265" y="272"/>
                  <a:pt x="265" y="272"/>
                  <a:pt x="265" y="272"/>
                </a:cubicBezTo>
                <a:cubicBezTo>
                  <a:pt x="265" y="272"/>
                  <a:pt x="265" y="272"/>
                  <a:pt x="265" y="272"/>
                </a:cubicBezTo>
                <a:cubicBezTo>
                  <a:pt x="265" y="272"/>
                  <a:pt x="265" y="272"/>
                  <a:pt x="265" y="272"/>
                </a:cubicBezTo>
                <a:cubicBezTo>
                  <a:pt x="265" y="272"/>
                  <a:pt x="265" y="272"/>
                  <a:pt x="265" y="272"/>
                </a:cubicBezTo>
                <a:cubicBezTo>
                  <a:pt x="265" y="272"/>
                  <a:pt x="265" y="272"/>
                  <a:pt x="265" y="272"/>
                </a:cubicBezTo>
                <a:cubicBezTo>
                  <a:pt x="265" y="272"/>
                  <a:pt x="265" y="272"/>
                  <a:pt x="265" y="272"/>
                </a:cubicBezTo>
                <a:cubicBezTo>
                  <a:pt x="265" y="272"/>
                  <a:pt x="265" y="272"/>
                  <a:pt x="266" y="272"/>
                </a:cubicBezTo>
                <a:cubicBezTo>
                  <a:pt x="266" y="271"/>
                  <a:pt x="266" y="271"/>
                  <a:pt x="266" y="271"/>
                </a:cubicBezTo>
                <a:cubicBezTo>
                  <a:pt x="266" y="271"/>
                  <a:pt x="266" y="271"/>
                  <a:pt x="266" y="271"/>
                </a:cubicBezTo>
                <a:cubicBezTo>
                  <a:pt x="266" y="271"/>
                  <a:pt x="266" y="271"/>
                  <a:pt x="266" y="271"/>
                </a:cubicBezTo>
                <a:cubicBezTo>
                  <a:pt x="266" y="271"/>
                  <a:pt x="266" y="271"/>
                  <a:pt x="266" y="271"/>
                </a:cubicBezTo>
                <a:cubicBezTo>
                  <a:pt x="266" y="271"/>
                  <a:pt x="266" y="271"/>
                  <a:pt x="266" y="271"/>
                </a:cubicBezTo>
                <a:cubicBezTo>
                  <a:pt x="266" y="271"/>
                  <a:pt x="266" y="271"/>
                  <a:pt x="266" y="271"/>
                </a:cubicBezTo>
                <a:cubicBezTo>
                  <a:pt x="266" y="271"/>
                  <a:pt x="266" y="271"/>
                  <a:pt x="266" y="271"/>
                </a:cubicBezTo>
                <a:cubicBezTo>
                  <a:pt x="266" y="271"/>
                  <a:pt x="266" y="271"/>
                  <a:pt x="266" y="271"/>
                </a:cubicBezTo>
                <a:cubicBezTo>
                  <a:pt x="266" y="271"/>
                  <a:pt x="266" y="271"/>
                  <a:pt x="266" y="271"/>
                </a:cubicBezTo>
                <a:cubicBezTo>
                  <a:pt x="266" y="271"/>
                  <a:pt x="266" y="271"/>
                  <a:pt x="266" y="271"/>
                </a:cubicBezTo>
                <a:cubicBezTo>
                  <a:pt x="266" y="271"/>
                  <a:pt x="266" y="271"/>
                  <a:pt x="267" y="271"/>
                </a:cubicBezTo>
                <a:cubicBezTo>
                  <a:pt x="267" y="271"/>
                  <a:pt x="267" y="271"/>
                  <a:pt x="267" y="271"/>
                </a:cubicBezTo>
                <a:cubicBezTo>
                  <a:pt x="267" y="271"/>
                  <a:pt x="267" y="270"/>
                  <a:pt x="267" y="270"/>
                </a:cubicBezTo>
                <a:cubicBezTo>
                  <a:pt x="267" y="270"/>
                  <a:pt x="267" y="270"/>
                  <a:pt x="267" y="270"/>
                </a:cubicBezTo>
                <a:cubicBezTo>
                  <a:pt x="267" y="270"/>
                  <a:pt x="267" y="270"/>
                  <a:pt x="267" y="270"/>
                </a:cubicBezTo>
                <a:cubicBezTo>
                  <a:pt x="267" y="270"/>
                  <a:pt x="267" y="270"/>
                  <a:pt x="267" y="270"/>
                </a:cubicBezTo>
                <a:cubicBezTo>
                  <a:pt x="267" y="270"/>
                  <a:pt x="267" y="270"/>
                  <a:pt x="267" y="270"/>
                </a:cubicBezTo>
                <a:cubicBezTo>
                  <a:pt x="267" y="270"/>
                  <a:pt x="267" y="270"/>
                  <a:pt x="267" y="270"/>
                </a:cubicBezTo>
                <a:cubicBezTo>
                  <a:pt x="267" y="270"/>
                  <a:pt x="267" y="270"/>
                  <a:pt x="267" y="270"/>
                </a:cubicBezTo>
                <a:cubicBezTo>
                  <a:pt x="267" y="270"/>
                  <a:pt x="267" y="270"/>
                  <a:pt x="267" y="270"/>
                </a:cubicBezTo>
                <a:cubicBezTo>
                  <a:pt x="267" y="270"/>
                  <a:pt x="267" y="270"/>
                  <a:pt x="267" y="270"/>
                </a:cubicBezTo>
                <a:cubicBezTo>
                  <a:pt x="267" y="270"/>
                  <a:pt x="267" y="270"/>
                  <a:pt x="267" y="270"/>
                </a:cubicBezTo>
                <a:cubicBezTo>
                  <a:pt x="267" y="270"/>
                  <a:pt x="267" y="270"/>
                  <a:pt x="267" y="270"/>
                </a:cubicBezTo>
                <a:cubicBezTo>
                  <a:pt x="267" y="270"/>
                  <a:pt x="267" y="270"/>
                  <a:pt x="267" y="270"/>
                </a:cubicBezTo>
                <a:cubicBezTo>
                  <a:pt x="267" y="270"/>
                  <a:pt x="267" y="270"/>
                  <a:pt x="267" y="270"/>
                </a:cubicBezTo>
                <a:cubicBezTo>
                  <a:pt x="268" y="270"/>
                  <a:pt x="268" y="270"/>
                  <a:pt x="268" y="270"/>
                </a:cubicBezTo>
                <a:cubicBezTo>
                  <a:pt x="268" y="270"/>
                  <a:pt x="268" y="270"/>
                  <a:pt x="268" y="270"/>
                </a:cubicBezTo>
                <a:cubicBezTo>
                  <a:pt x="268" y="270"/>
                  <a:pt x="268" y="270"/>
                  <a:pt x="268" y="269"/>
                </a:cubicBezTo>
                <a:cubicBezTo>
                  <a:pt x="268" y="269"/>
                  <a:pt x="268" y="269"/>
                  <a:pt x="268" y="269"/>
                </a:cubicBezTo>
                <a:cubicBezTo>
                  <a:pt x="268" y="269"/>
                  <a:pt x="268" y="269"/>
                  <a:pt x="268" y="269"/>
                </a:cubicBezTo>
                <a:cubicBezTo>
                  <a:pt x="268" y="269"/>
                  <a:pt x="268" y="269"/>
                  <a:pt x="268" y="269"/>
                </a:cubicBezTo>
                <a:cubicBezTo>
                  <a:pt x="268" y="269"/>
                  <a:pt x="268" y="269"/>
                  <a:pt x="268" y="269"/>
                </a:cubicBezTo>
                <a:cubicBezTo>
                  <a:pt x="268" y="269"/>
                  <a:pt x="268" y="269"/>
                  <a:pt x="268" y="269"/>
                </a:cubicBezTo>
                <a:cubicBezTo>
                  <a:pt x="268" y="269"/>
                  <a:pt x="268" y="269"/>
                  <a:pt x="268" y="269"/>
                </a:cubicBezTo>
                <a:cubicBezTo>
                  <a:pt x="268" y="269"/>
                  <a:pt x="268" y="269"/>
                  <a:pt x="268" y="269"/>
                </a:cubicBezTo>
                <a:cubicBezTo>
                  <a:pt x="268" y="269"/>
                  <a:pt x="268" y="269"/>
                  <a:pt x="268" y="269"/>
                </a:cubicBezTo>
                <a:cubicBezTo>
                  <a:pt x="268" y="269"/>
                  <a:pt x="269" y="269"/>
                  <a:pt x="269" y="269"/>
                </a:cubicBezTo>
                <a:cubicBezTo>
                  <a:pt x="269" y="269"/>
                  <a:pt x="269" y="269"/>
                  <a:pt x="269" y="269"/>
                </a:cubicBezTo>
                <a:cubicBezTo>
                  <a:pt x="269" y="269"/>
                  <a:pt x="269" y="269"/>
                  <a:pt x="269" y="269"/>
                </a:cubicBezTo>
                <a:cubicBezTo>
                  <a:pt x="269" y="269"/>
                  <a:pt x="269" y="268"/>
                  <a:pt x="269" y="268"/>
                </a:cubicBezTo>
                <a:cubicBezTo>
                  <a:pt x="269" y="268"/>
                  <a:pt x="269" y="268"/>
                  <a:pt x="269" y="268"/>
                </a:cubicBezTo>
                <a:cubicBezTo>
                  <a:pt x="269" y="268"/>
                  <a:pt x="269" y="268"/>
                  <a:pt x="269" y="268"/>
                </a:cubicBezTo>
                <a:cubicBezTo>
                  <a:pt x="269" y="268"/>
                  <a:pt x="269" y="268"/>
                  <a:pt x="269" y="268"/>
                </a:cubicBezTo>
                <a:cubicBezTo>
                  <a:pt x="269" y="268"/>
                  <a:pt x="269" y="268"/>
                  <a:pt x="269" y="268"/>
                </a:cubicBezTo>
                <a:cubicBezTo>
                  <a:pt x="269" y="268"/>
                  <a:pt x="269" y="268"/>
                  <a:pt x="269" y="268"/>
                </a:cubicBezTo>
                <a:cubicBezTo>
                  <a:pt x="269" y="268"/>
                  <a:pt x="269" y="268"/>
                  <a:pt x="269" y="268"/>
                </a:cubicBezTo>
                <a:cubicBezTo>
                  <a:pt x="269" y="268"/>
                  <a:pt x="269" y="268"/>
                  <a:pt x="269" y="268"/>
                </a:cubicBezTo>
                <a:cubicBezTo>
                  <a:pt x="269" y="268"/>
                  <a:pt x="269" y="268"/>
                  <a:pt x="269" y="268"/>
                </a:cubicBezTo>
                <a:cubicBezTo>
                  <a:pt x="269" y="268"/>
                  <a:pt x="269" y="268"/>
                  <a:pt x="269" y="268"/>
                </a:cubicBezTo>
                <a:cubicBezTo>
                  <a:pt x="269" y="268"/>
                  <a:pt x="269" y="268"/>
                  <a:pt x="269" y="268"/>
                </a:cubicBezTo>
                <a:cubicBezTo>
                  <a:pt x="269" y="268"/>
                  <a:pt x="269" y="268"/>
                  <a:pt x="269" y="268"/>
                </a:cubicBezTo>
                <a:cubicBezTo>
                  <a:pt x="270" y="267"/>
                  <a:pt x="270" y="267"/>
                  <a:pt x="270" y="267"/>
                </a:cubicBezTo>
                <a:cubicBezTo>
                  <a:pt x="270" y="267"/>
                  <a:pt x="270" y="267"/>
                  <a:pt x="270" y="267"/>
                </a:cubicBezTo>
                <a:cubicBezTo>
                  <a:pt x="270" y="267"/>
                  <a:pt x="271" y="267"/>
                  <a:pt x="271" y="267"/>
                </a:cubicBezTo>
                <a:cubicBezTo>
                  <a:pt x="271" y="267"/>
                  <a:pt x="271" y="267"/>
                  <a:pt x="271" y="267"/>
                </a:cubicBezTo>
                <a:cubicBezTo>
                  <a:pt x="271" y="267"/>
                  <a:pt x="271" y="266"/>
                  <a:pt x="271" y="266"/>
                </a:cubicBezTo>
                <a:cubicBezTo>
                  <a:pt x="271" y="266"/>
                  <a:pt x="271" y="266"/>
                  <a:pt x="271" y="266"/>
                </a:cubicBezTo>
                <a:cubicBezTo>
                  <a:pt x="271" y="266"/>
                  <a:pt x="271" y="266"/>
                  <a:pt x="271" y="266"/>
                </a:cubicBezTo>
                <a:cubicBezTo>
                  <a:pt x="271" y="266"/>
                  <a:pt x="271" y="266"/>
                  <a:pt x="271" y="266"/>
                </a:cubicBezTo>
                <a:cubicBezTo>
                  <a:pt x="271" y="266"/>
                  <a:pt x="271" y="266"/>
                  <a:pt x="271" y="266"/>
                </a:cubicBezTo>
                <a:cubicBezTo>
                  <a:pt x="271" y="266"/>
                  <a:pt x="271" y="266"/>
                  <a:pt x="271" y="266"/>
                </a:cubicBezTo>
                <a:cubicBezTo>
                  <a:pt x="271" y="266"/>
                  <a:pt x="271" y="266"/>
                  <a:pt x="271" y="266"/>
                </a:cubicBezTo>
                <a:cubicBezTo>
                  <a:pt x="271" y="266"/>
                  <a:pt x="271" y="266"/>
                  <a:pt x="271" y="266"/>
                </a:cubicBezTo>
                <a:cubicBezTo>
                  <a:pt x="277" y="259"/>
                  <a:pt x="282" y="252"/>
                  <a:pt x="284" y="243"/>
                </a:cubicBezTo>
                <a:cubicBezTo>
                  <a:pt x="284" y="243"/>
                  <a:pt x="284" y="243"/>
                  <a:pt x="284" y="243"/>
                </a:cubicBezTo>
                <a:cubicBezTo>
                  <a:pt x="284" y="243"/>
                  <a:pt x="284" y="243"/>
                  <a:pt x="284" y="243"/>
                </a:cubicBezTo>
                <a:cubicBezTo>
                  <a:pt x="284" y="243"/>
                  <a:pt x="284" y="243"/>
                  <a:pt x="284" y="243"/>
                </a:cubicBezTo>
                <a:cubicBezTo>
                  <a:pt x="285" y="243"/>
                  <a:pt x="285" y="243"/>
                  <a:pt x="285" y="243"/>
                </a:cubicBezTo>
                <a:cubicBezTo>
                  <a:pt x="285" y="243"/>
                  <a:pt x="285" y="243"/>
                  <a:pt x="285" y="243"/>
                </a:cubicBezTo>
                <a:cubicBezTo>
                  <a:pt x="285" y="243"/>
                  <a:pt x="285" y="243"/>
                  <a:pt x="285" y="243"/>
                </a:cubicBezTo>
                <a:cubicBezTo>
                  <a:pt x="285" y="243"/>
                  <a:pt x="285" y="243"/>
                  <a:pt x="285" y="243"/>
                </a:cubicBezTo>
                <a:cubicBezTo>
                  <a:pt x="285" y="243"/>
                  <a:pt x="285" y="243"/>
                  <a:pt x="285" y="243"/>
                </a:cubicBezTo>
                <a:cubicBezTo>
                  <a:pt x="285" y="243"/>
                  <a:pt x="285" y="243"/>
                  <a:pt x="285" y="243"/>
                </a:cubicBezTo>
                <a:cubicBezTo>
                  <a:pt x="285" y="243"/>
                  <a:pt x="285" y="242"/>
                  <a:pt x="285" y="242"/>
                </a:cubicBezTo>
                <a:cubicBezTo>
                  <a:pt x="285" y="242"/>
                  <a:pt x="285" y="242"/>
                  <a:pt x="285" y="242"/>
                </a:cubicBezTo>
                <a:cubicBezTo>
                  <a:pt x="285" y="242"/>
                  <a:pt x="285" y="242"/>
                  <a:pt x="285" y="242"/>
                </a:cubicBezTo>
                <a:cubicBezTo>
                  <a:pt x="285" y="242"/>
                  <a:pt x="285" y="242"/>
                  <a:pt x="285" y="242"/>
                </a:cubicBezTo>
                <a:cubicBezTo>
                  <a:pt x="285" y="242"/>
                  <a:pt x="285" y="242"/>
                  <a:pt x="285" y="242"/>
                </a:cubicBezTo>
                <a:cubicBezTo>
                  <a:pt x="285" y="242"/>
                  <a:pt x="285" y="242"/>
                  <a:pt x="285" y="242"/>
                </a:cubicBezTo>
                <a:cubicBezTo>
                  <a:pt x="285" y="242"/>
                  <a:pt x="285" y="242"/>
                  <a:pt x="285" y="242"/>
                </a:cubicBezTo>
                <a:cubicBezTo>
                  <a:pt x="285" y="242"/>
                  <a:pt x="285" y="242"/>
                  <a:pt x="285" y="242"/>
                </a:cubicBezTo>
                <a:cubicBezTo>
                  <a:pt x="285" y="242"/>
                  <a:pt x="285" y="242"/>
                  <a:pt x="285" y="242"/>
                </a:cubicBezTo>
                <a:cubicBezTo>
                  <a:pt x="285" y="242"/>
                  <a:pt x="285" y="242"/>
                  <a:pt x="285" y="242"/>
                </a:cubicBezTo>
                <a:cubicBezTo>
                  <a:pt x="285" y="242"/>
                  <a:pt x="285" y="242"/>
                  <a:pt x="285" y="241"/>
                </a:cubicBezTo>
                <a:cubicBezTo>
                  <a:pt x="285" y="241"/>
                  <a:pt x="285" y="241"/>
                  <a:pt x="285" y="241"/>
                </a:cubicBezTo>
                <a:cubicBezTo>
                  <a:pt x="285" y="241"/>
                  <a:pt x="285" y="241"/>
                  <a:pt x="285" y="241"/>
                </a:cubicBezTo>
                <a:cubicBezTo>
                  <a:pt x="285" y="241"/>
                  <a:pt x="285" y="241"/>
                  <a:pt x="285" y="241"/>
                </a:cubicBezTo>
                <a:cubicBezTo>
                  <a:pt x="285" y="241"/>
                  <a:pt x="285" y="241"/>
                  <a:pt x="285" y="241"/>
                </a:cubicBezTo>
                <a:cubicBezTo>
                  <a:pt x="285" y="241"/>
                  <a:pt x="285" y="241"/>
                  <a:pt x="285" y="241"/>
                </a:cubicBezTo>
                <a:cubicBezTo>
                  <a:pt x="285" y="241"/>
                  <a:pt x="285" y="241"/>
                  <a:pt x="285" y="241"/>
                </a:cubicBezTo>
                <a:cubicBezTo>
                  <a:pt x="285" y="241"/>
                  <a:pt x="285" y="241"/>
                  <a:pt x="285" y="241"/>
                </a:cubicBezTo>
                <a:cubicBezTo>
                  <a:pt x="285" y="241"/>
                  <a:pt x="285" y="241"/>
                  <a:pt x="285" y="241"/>
                </a:cubicBezTo>
                <a:cubicBezTo>
                  <a:pt x="285" y="241"/>
                  <a:pt x="285" y="241"/>
                  <a:pt x="285" y="241"/>
                </a:cubicBezTo>
                <a:cubicBezTo>
                  <a:pt x="285" y="241"/>
                  <a:pt x="285" y="241"/>
                  <a:pt x="285" y="240"/>
                </a:cubicBezTo>
                <a:cubicBezTo>
                  <a:pt x="285" y="240"/>
                  <a:pt x="285" y="240"/>
                  <a:pt x="285" y="240"/>
                </a:cubicBezTo>
                <a:cubicBezTo>
                  <a:pt x="285" y="240"/>
                  <a:pt x="285" y="240"/>
                  <a:pt x="285" y="240"/>
                </a:cubicBezTo>
                <a:cubicBezTo>
                  <a:pt x="285" y="240"/>
                  <a:pt x="285" y="240"/>
                  <a:pt x="285" y="240"/>
                </a:cubicBezTo>
                <a:cubicBezTo>
                  <a:pt x="285" y="240"/>
                  <a:pt x="285" y="240"/>
                  <a:pt x="285" y="240"/>
                </a:cubicBezTo>
                <a:cubicBezTo>
                  <a:pt x="285" y="240"/>
                  <a:pt x="285" y="240"/>
                  <a:pt x="285" y="240"/>
                </a:cubicBezTo>
                <a:cubicBezTo>
                  <a:pt x="285" y="240"/>
                  <a:pt x="285" y="240"/>
                  <a:pt x="285" y="240"/>
                </a:cubicBezTo>
                <a:cubicBezTo>
                  <a:pt x="285" y="240"/>
                  <a:pt x="286" y="240"/>
                  <a:pt x="286" y="240"/>
                </a:cubicBezTo>
                <a:cubicBezTo>
                  <a:pt x="286" y="240"/>
                  <a:pt x="286" y="240"/>
                  <a:pt x="286" y="240"/>
                </a:cubicBezTo>
                <a:cubicBezTo>
                  <a:pt x="286" y="240"/>
                  <a:pt x="286" y="240"/>
                  <a:pt x="286" y="240"/>
                </a:cubicBezTo>
                <a:cubicBezTo>
                  <a:pt x="286" y="240"/>
                  <a:pt x="286" y="240"/>
                  <a:pt x="286" y="240"/>
                </a:cubicBezTo>
                <a:cubicBezTo>
                  <a:pt x="286" y="239"/>
                  <a:pt x="286" y="239"/>
                  <a:pt x="286" y="239"/>
                </a:cubicBezTo>
                <a:cubicBezTo>
                  <a:pt x="286" y="239"/>
                  <a:pt x="286" y="239"/>
                  <a:pt x="286" y="239"/>
                </a:cubicBezTo>
                <a:cubicBezTo>
                  <a:pt x="286" y="237"/>
                  <a:pt x="287" y="235"/>
                  <a:pt x="287" y="232"/>
                </a:cubicBezTo>
                <a:cubicBezTo>
                  <a:pt x="271" y="230"/>
                  <a:pt x="271" y="230"/>
                  <a:pt x="271" y="230"/>
                </a:cubicBezTo>
                <a:close/>
                <a:moveTo>
                  <a:pt x="288" y="152"/>
                </a:moveTo>
                <a:cubicBezTo>
                  <a:pt x="272" y="152"/>
                  <a:pt x="272" y="152"/>
                  <a:pt x="272" y="152"/>
                </a:cubicBezTo>
                <a:cubicBezTo>
                  <a:pt x="272" y="200"/>
                  <a:pt x="272" y="200"/>
                  <a:pt x="272" y="200"/>
                </a:cubicBezTo>
                <a:cubicBezTo>
                  <a:pt x="288" y="200"/>
                  <a:pt x="288" y="200"/>
                  <a:pt x="288" y="200"/>
                </a:cubicBezTo>
                <a:cubicBezTo>
                  <a:pt x="288" y="152"/>
                  <a:pt x="288" y="152"/>
                  <a:pt x="288" y="152"/>
                </a:cubicBezTo>
                <a:close/>
                <a:moveTo>
                  <a:pt x="288" y="72"/>
                </a:moveTo>
                <a:cubicBezTo>
                  <a:pt x="272" y="72"/>
                  <a:pt x="272" y="72"/>
                  <a:pt x="272" y="72"/>
                </a:cubicBezTo>
                <a:cubicBezTo>
                  <a:pt x="272" y="120"/>
                  <a:pt x="272" y="120"/>
                  <a:pt x="272" y="120"/>
                </a:cubicBezTo>
                <a:cubicBezTo>
                  <a:pt x="288" y="120"/>
                  <a:pt x="288" y="120"/>
                  <a:pt x="288" y="120"/>
                </a:cubicBezTo>
                <a:cubicBezTo>
                  <a:pt x="288" y="72"/>
                  <a:pt x="288" y="72"/>
                  <a:pt x="288" y="72"/>
                </a:cubicBezTo>
                <a:close/>
                <a:moveTo>
                  <a:pt x="251" y="7"/>
                </a:moveTo>
                <a:cubicBezTo>
                  <a:pt x="244" y="21"/>
                  <a:pt x="244" y="21"/>
                  <a:pt x="244" y="21"/>
                </a:cubicBezTo>
                <a:cubicBezTo>
                  <a:pt x="255" y="27"/>
                  <a:pt x="263" y="36"/>
                  <a:pt x="268" y="47"/>
                </a:cubicBezTo>
                <a:cubicBezTo>
                  <a:pt x="283" y="41"/>
                  <a:pt x="283" y="41"/>
                  <a:pt x="283" y="41"/>
                </a:cubicBezTo>
                <a:cubicBezTo>
                  <a:pt x="281" y="36"/>
                  <a:pt x="279" y="32"/>
                  <a:pt x="276" y="28"/>
                </a:cubicBezTo>
                <a:cubicBezTo>
                  <a:pt x="276" y="28"/>
                  <a:pt x="276" y="28"/>
                  <a:pt x="276" y="28"/>
                </a:cubicBezTo>
                <a:cubicBezTo>
                  <a:pt x="276" y="28"/>
                  <a:pt x="275" y="28"/>
                  <a:pt x="275" y="28"/>
                </a:cubicBezTo>
                <a:cubicBezTo>
                  <a:pt x="275" y="28"/>
                  <a:pt x="275" y="28"/>
                  <a:pt x="275" y="28"/>
                </a:cubicBezTo>
                <a:cubicBezTo>
                  <a:pt x="275" y="28"/>
                  <a:pt x="275" y="28"/>
                  <a:pt x="275" y="28"/>
                </a:cubicBezTo>
                <a:cubicBezTo>
                  <a:pt x="275" y="28"/>
                  <a:pt x="275" y="28"/>
                  <a:pt x="275" y="27"/>
                </a:cubicBezTo>
                <a:cubicBezTo>
                  <a:pt x="275" y="27"/>
                  <a:pt x="275" y="27"/>
                  <a:pt x="275" y="27"/>
                </a:cubicBezTo>
                <a:cubicBezTo>
                  <a:pt x="275" y="27"/>
                  <a:pt x="275" y="27"/>
                  <a:pt x="275" y="27"/>
                </a:cubicBezTo>
                <a:cubicBezTo>
                  <a:pt x="275" y="27"/>
                  <a:pt x="275" y="27"/>
                  <a:pt x="275" y="27"/>
                </a:cubicBezTo>
                <a:cubicBezTo>
                  <a:pt x="275" y="27"/>
                  <a:pt x="275" y="27"/>
                  <a:pt x="275" y="27"/>
                </a:cubicBezTo>
                <a:cubicBezTo>
                  <a:pt x="275" y="27"/>
                  <a:pt x="275" y="27"/>
                  <a:pt x="275" y="27"/>
                </a:cubicBezTo>
                <a:cubicBezTo>
                  <a:pt x="275" y="27"/>
                  <a:pt x="275" y="27"/>
                  <a:pt x="275" y="27"/>
                </a:cubicBezTo>
                <a:cubicBezTo>
                  <a:pt x="275" y="27"/>
                  <a:pt x="274" y="26"/>
                  <a:pt x="274" y="26"/>
                </a:cubicBezTo>
                <a:cubicBezTo>
                  <a:pt x="274" y="26"/>
                  <a:pt x="274" y="26"/>
                  <a:pt x="274" y="26"/>
                </a:cubicBezTo>
                <a:cubicBezTo>
                  <a:pt x="274" y="26"/>
                  <a:pt x="274" y="26"/>
                  <a:pt x="274" y="26"/>
                </a:cubicBezTo>
                <a:cubicBezTo>
                  <a:pt x="274" y="26"/>
                  <a:pt x="274" y="26"/>
                  <a:pt x="274" y="26"/>
                </a:cubicBezTo>
                <a:cubicBezTo>
                  <a:pt x="274" y="26"/>
                  <a:pt x="274" y="26"/>
                  <a:pt x="274" y="26"/>
                </a:cubicBezTo>
                <a:cubicBezTo>
                  <a:pt x="274" y="26"/>
                  <a:pt x="274" y="26"/>
                  <a:pt x="274" y="26"/>
                </a:cubicBezTo>
                <a:cubicBezTo>
                  <a:pt x="274" y="26"/>
                  <a:pt x="274" y="25"/>
                  <a:pt x="274" y="25"/>
                </a:cubicBezTo>
                <a:cubicBezTo>
                  <a:pt x="274" y="25"/>
                  <a:pt x="274" y="25"/>
                  <a:pt x="274" y="25"/>
                </a:cubicBezTo>
                <a:cubicBezTo>
                  <a:pt x="274" y="25"/>
                  <a:pt x="274" y="25"/>
                  <a:pt x="274" y="25"/>
                </a:cubicBezTo>
                <a:cubicBezTo>
                  <a:pt x="274" y="25"/>
                  <a:pt x="274" y="25"/>
                  <a:pt x="274" y="25"/>
                </a:cubicBezTo>
                <a:cubicBezTo>
                  <a:pt x="274" y="25"/>
                  <a:pt x="274" y="25"/>
                  <a:pt x="274" y="25"/>
                </a:cubicBezTo>
                <a:cubicBezTo>
                  <a:pt x="274" y="25"/>
                  <a:pt x="274" y="25"/>
                  <a:pt x="274" y="25"/>
                </a:cubicBezTo>
                <a:cubicBezTo>
                  <a:pt x="273" y="25"/>
                  <a:pt x="273" y="25"/>
                  <a:pt x="273" y="25"/>
                </a:cubicBezTo>
                <a:cubicBezTo>
                  <a:pt x="273" y="25"/>
                  <a:pt x="273" y="25"/>
                  <a:pt x="273" y="25"/>
                </a:cubicBezTo>
                <a:cubicBezTo>
                  <a:pt x="273" y="25"/>
                  <a:pt x="273" y="25"/>
                  <a:pt x="273" y="25"/>
                </a:cubicBezTo>
                <a:cubicBezTo>
                  <a:pt x="273" y="25"/>
                  <a:pt x="273" y="25"/>
                  <a:pt x="273" y="25"/>
                </a:cubicBezTo>
                <a:cubicBezTo>
                  <a:pt x="273" y="25"/>
                  <a:pt x="273" y="25"/>
                  <a:pt x="273" y="25"/>
                </a:cubicBezTo>
                <a:cubicBezTo>
                  <a:pt x="273" y="25"/>
                  <a:pt x="273" y="25"/>
                  <a:pt x="273" y="25"/>
                </a:cubicBezTo>
                <a:cubicBezTo>
                  <a:pt x="273" y="25"/>
                  <a:pt x="273" y="25"/>
                  <a:pt x="273" y="25"/>
                </a:cubicBezTo>
                <a:cubicBezTo>
                  <a:pt x="273" y="25"/>
                  <a:pt x="273" y="25"/>
                  <a:pt x="273" y="25"/>
                </a:cubicBezTo>
                <a:cubicBezTo>
                  <a:pt x="273" y="24"/>
                  <a:pt x="273" y="24"/>
                  <a:pt x="273" y="24"/>
                </a:cubicBezTo>
                <a:cubicBezTo>
                  <a:pt x="273" y="24"/>
                  <a:pt x="273" y="24"/>
                  <a:pt x="273" y="24"/>
                </a:cubicBezTo>
                <a:cubicBezTo>
                  <a:pt x="273" y="24"/>
                  <a:pt x="273" y="24"/>
                  <a:pt x="273" y="24"/>
                </a:cubicBezTo>
                <a:cubicBezTo>
                  <a:pt x="273" y="24"/>
                  <a:pt x="273" y="24"/>
                  <a:pt x="273" y="24"/>
                </a:cubicBezTo>
                <a:cubicBezTo>
                  <a:pt x="273" y="24"/>
                  <a:pt x="272" y="24"/>
                  <a:pt x="272" y="24"/>
                </a:cubicBezTo>
                <a:cubicBezTo>
                  <a:pt x="272" y="24"/>
                  <a:pt x="272" y="24"/>
                  <a:pt x="272" y="24"/>
                </a:cubicBezTo>
                <a:cubicBezTo>
                  <a:pt x="272" y="24"/>
                  <a:pt x="272" y="24"/>
                  <a:pt x="272" y="24"/>
                </a:cubicBezTo>
                <a:cubicBezTo>
                  <a:pt x="272" y="24"/>
                  <a:pt x="272" y="24"/>
                  <a:pt x="272" y="24"/>
                </a:cubicBezTo>
                <a:cubicBezTo>
                  <a:pt x="272" y="24"/>
                  <a:pt x="272" y="23"/>
                  <a:pt x="272" y="23"/>
                </a:cubicBezTo>
                <a:cubicBezTo>
                  <a:pt x="272" y="23"/>
                  <a:pt x="272" y="23"/>
                  <a:pt x="272" y="23"/>
                </a:cubicBezTo>
                <a:cubicBezTo>
                  <a:pt x="272" y="23"/>
                  <a:pt x="272" y="23"/>
                  <a:pt x="272" y="23"/>
                </a:cubicBezTo>
                <a:cubicBezTo>
                  <a:pt x="272" y="23"/>
                  <a:pt x="272" y="23"/>
                  <a:pt x="272" y="23"/>
                </a:cubicBezTo>
                <a:cubicBezTo>
                  <a:pt x="272" y="23"/>
                  <a:pt x="272" y="23"/>
                  <a:pt x="272" y="23"/>
                </a:cubicBezTo>
                <a:cubicBezTo>
                  <a:pt x="272" y="23"/>
                  <a:pt x="272" y="23"/>
                  <a:pt x="272" y="23"/>
                </a:cubicBezTo>
                <a:cubicBezTo>
                  <a:pt x="272" y="23"/>
                  <a:pt x="272" y="23"/>
                  <a:pt x="272" y="23"/>
                </a:cubicBezTo>
                <a:cubicBezTo>
                  <a:pt x="272" y="23"/>
                  <a:pt x="272" y="23"/>
                  <a:pt x="272" y="23"/>
                </a:cubicBezTo>
                <a:cubicBezTo>
                  <a:pt x="272" y="23"/>
                  <a:pt x="272" y="23"/>
                  <a:pt x="272" y="23"/>
                </a:cubicBezTo>
                <a:cubicBezTo>
                  <a:pt x="272" y="23"/>
                  <a:pt x="272" y="23"/>
                  <a:pt x="272" y="23"/>
                </a:cubicBezTo>
                <a:cubicBezTo>
                  <a:pt x="272" y="23"/>
                  <a:pt x="272" y="23"/>
                  <a:pt x="272" y="23"/>
                </a:cubicBezTo>
                <a:cubicBezTo>
                  <a:pt x="271" y="23"/>
                  <a:pt x="271" y="23"/>
                  <a:pt x="271" y="23"/>
                </a:cubicBezTo>
                <a:cubicBezTo>
                  <a:pt x="271" y="23"/>
                  <a:pt x="271" y="23"/>
                  <a:pt x="271" y="23"/>
                </a:cubicBezTo>
                <a:cubicBezTo>
                  <a:pt x="271" y="23"/>
                  <a:pt x="271" y="23"/>
                  <a:pt x="271" y="23"/>
                </a:cubicBezTo>
                <a:cubicBezTo>
                  <a:pt x="271" y="22"/>
                  <a:pt x="271" y="22"/>
                  <a:pt x="271" y="22"/>
                </a:cubicBezTo>
                <a:cubicBezTo>
                  <a:pt x="271" y="22"/>
                  <a:pt x="271" y="22"/>
                  <a:pt x="271" y="22"/>
                </a:cubicBezTo>
                <a:cubicBezTo>
                  <a:pt x="271" y="22"/>
                  <a:pt x="271" y="22"/>
                  <a:pt x="271" y="22"/>
                </a:cubicBezTo>
                <a:cubicBezTo>
                  <a:pt x="271" y="22"/>
                  <a:pt x="271" y="22"/>
                  <a:pt x="271" y="22"/>
                </a:cubicBezTo>
                <a:cubicBezTo>
                  <a:pt x="271" y="22"/>
                  <a:pt x="271" y="22"/>
                  <a:pt x="271" y="22"/>
                </a:cubicBezTo>
                <a:cubicBezTo>
                  <a:pt x="271" y="22"/>
                  <a:pt x="271" y="22"/>
                  <a:pt x="271" y="22"/>
                </a:cubicBezTo>
                <a:cubicBezTo>
                  <a:pt x="271" y="22"/>
                  <a:pt x="271" y="22"/>
                  <a:pt x="271" y="22"/>
                </a:cubicBezTo>
                <a:cubicBezTo>
                  <a:pt x="271" y="22"/>
                  <a:pt x="271" y="22"/>
                  <a:pt x="271" y="22"/>
                </a:cubicBezTo>
                <a:cubicBezTo>
                  <a:pt x="271" y="22"/>
                  <a:pt x="271" y="22"/>
                  <a:pt x="271" y="22"/>
                </a:cubicBezTo>
                <a:cubicBezTo>
                  <a:pt x="271" y="22"/>
                  <a:pt x="271" y="22"/>
                  <a:pt x="271" y="22"/>
                </a:cubicBezTo>
                <a:cubicBezTo>
                  <a:pt x="271" y="22"/>
                  <a:pt x="271" y="22"/>
                  <a:pt x="271" y="22"/>
                </a:cubicBezTo>
                <a:cubicBezTo>
                  <a:pt x="271" y="22"/>
                  <a:pt x="271" y="22"/>
                  <a:pt x="270" y="22"/>
                </a:cubicBezTo>
                <a:cubicBezTo>
                  <a:pt x="270" y="22"/>
                  <a:pt x="270" y="22"/>
                  <a:pt x="270" y="22"/>
                </a:cubicBezTo>
                <a:cubicBezTo>
                  <a:pt x="270" y="21"/>
                  <a:pt x="270" y="21"/>
                  <a:pt x="270" y="21"/>
                </a:cubicBezTo>
                <a:cubicBezTo>
                  <a:pt x="270" y="21"/>
                  <a:pt x="270" y="21"/>
                  <a:pt x="270" y="21"/>
                </a:cubicBezTo>
                <a:cubicBezTo>
                  <a:pt x="270" y="21"/>
                  <a:pt x="270" y="21"/>
                  <a:pt x="270" y="21"/>
                </a:cubicBezTo>
                <a:cubicBezTo>
                  <a:pt x="270" y="21"/>
                  <a:pt x="270" y="21"/>
                  <a:pt x="270" y="21"/>
                </a:cubicBezTo>
                <a:cubicBezTo>
                  <a:pt x="270" y="21"/>
                  <a:pt x="270" y="21"/>
                  <a:pt x="270" y="21"/>
                </a:cubicBezTo>
                <a:cubicBezTo>
                  <a:pt x="270" y="21"/>
                  <a:pt x="270" y="21"/>
                  <a:pt x="270" y="21"/>
                </a:cubicBezTo>
                <a:cubicBezTo>
                  <a:pt x="270" y="21"/>
                  <a:pt x="270" y="21"/>
                  <a:pt x="270" y="21"/>
                </a:cubicBezTo>
                <a:cubicBezTo>
                  <a:pt x="270" y="21"/>
                  <a:pt x="270" y="21"/>
                  <a:pt x="270" y="21"/>
                </a:cubicBezTo>
                <a:cubicBezTo>
                  <a:pt x="270" y="21"/>
                  <a:pt x="270" y="21"/>
                  <a:pt x="270" y="21"/>
                </a:cubicBezTo>
                <a:cubicBezTo>
                  <a:pt x="270" y="21"/>
                  <a:pt x="270" y="21"/>
                  <a:pt x="270" y="21"/>
                </a:cubicBezTo>
                <a:cubicBezTo>
                  <a:pt x="270" y="21"/>
                  <a:pt x="270" y="21"/>
                  <a:pt x="270" y="21"/>
                </a:cubicBezTo>
                <a:cubicBezTo>
                  <a:pt x="270" y="21"/>
                  <a:pt x="270" y="21"/>
                  <a:pt x="270" y="21"/>
                </a:cubicBezTo>
                <a:cubicBezTo>
                  <a:pt x="270" y="21"/>
                  <a:pt x="270" y="21"/>
                  <a:pt x="270" y="21"/>
                </a:cubicBezTo>
                <a:cubicBezTo>
                  <a:pt x="270" y="21"/>
                  <a:pt x="270" y="21"/>
                  <a:pt x="269" y="21"/>
                </a:cubicBezTo>
                <a:cubicBezTo>
                  <a:pt x="269" y="21"/>
                  <a:pt x="269" y="20"/>
                  <a:pt x="269" y="20"/>
                </a:cubicBezTo>
                <a:cubicBezTo>
                  <a:pt x="269" y="20"/>
                  <a:pt x="269" y="20"/>
                  <a:pt x="269" y="20"/>
                </a:cubicBezTo>
                <a:cubicBezTo>
                  <a:pt x="269" y="20"/>
                  <a:pt x="269" y="20"/>
                  <a:pt x="269" y="20"/>
                </a:cubicBezTo>
                <a:cubicBezTo>
                  <a:pt x="269" y="20"/>
                  <a:pt x="269" y="20"/>
                  <a:pt x="269" y="20"/>
                </a:cubicBezTo>
                <a:cubicBezTo>
                  <a:pt x="269" y="20"/>
                  <a:pt x="269" y="20"/>
                  <a:pt x="269" y="20"/>
                </a:cubicBezTo>
                <a:cubicBezTo>
                  <a:pt x="269" y="20"/>
                  <a:pt x="269" y="20"/>
                  <a:pt x="269" y="20"/>
                </a:cubicBezTo>
                <a:cubicBezTo>
                  <a:pt x="269" y="20"/>
                  <a:pt x="269" y="20"/>
                  <a:pt x="269" y="20"/>
                </a:cubicBezTo>
                <a:cubicBezTo>
                  <a:pt x="269" y="20"/>
                  <a:pt x="269" y="20"/>
                  <a:pt x="269" y="20"/>
                </a:cubicBezTo>
                <a:cubicBezTo>
                  <a:pt x="269" y="20"/>
                  <a:pt x="269" y="20"/>
                  <a:pt x="269" y="20"/>
                </a:cubicBezTo>
                <a:cubicBezTo>
                  <a:pt x="269" y="20"/>
                  <a:pt x="269" y="20"/>
                  <a:pt x="269" y="20"/>
                </a:cubicBezTo>
                <a:cubicBezTo>
                  <a:pt x="269" y="20"/>
                  <a:pt x="269" y="20"/>
                  <a:pt x="269" y="20"/>
                </a:cubicBezTo>
                <a:cubicBezTo>
                  <a:pt x="269" y="20"/>
                  <a:pt x="269" y="20"/>
                  <a:pt x="269" y="20"/>
                </a:cubicBezTo>
                <a:cubicBezTo>
                  <a:pt x="269" y="20"/>
                  <a:pt x="269" y="20"/>
                  <a:pt x="269" y="20"/>
                </a:cubicBezTo>
                <a:cubicBezTo>
                  <a:pt x="269" y="20"/>
                  <a:pt x="269" y="20"/>
                  <a:pt x="269" y="20"/>
                </a:cubicBezTo>
                <a:cubicBezTo>
                  <a:pt x="268" y="19"/>
                  <a:pt x="268" y="19"/>
                  <a:pt x="268" y="19"/>
                </a:cubicBezTo>
                <a:cubicBezTo>
                  <a:pt x="268" y="19"/>
                  <a:pt x="268" y="19"/>
                  <a:pt x="268" y="19"/>
                </a:cubicBezTo>
                <a:cubicBezTo>
                  <a:pt x="268" y="19"/>
                  <a:pt x="268" y="19"/>
                  <a:pt x="268" y="19"/>
                </a:cubicBezTo>
                <a:cubicBezTo>
                  <a:pt x="268" y="19"/>
                  <a:pt x="268" y="19"/>
                  <a:pt x="268" y="19"/>
                </a:cubicBezTo>
                <a:cubicBezTo>
                  <a:pt x="268" y="19"/>
                  <a:pt x="268" y="19"/>
                  <a:pt x="268" y="19"/>
                </a:cubicBezTo>
                <a:cubicBezTo>
                  <a:pt x="268" y="19"/>
                  <a:pt x="268" y="19"/>
                  <a:pt x="268" y="19"/>
                </a:cubicBezTo>
                <a:cubicBezTo>
                  <a:pt x="268" y="19"/>
                  <a:pt x="268" y="19"/>
                  <a:pt x="268" y="19"/>
                </a:cubicBezTo>
                <a:cubicBezTo>
                  <a:pt x="268" y="19"/>
                  <a:pt x="268" y="19"/>
                  <a:pt x="268" y="19"/>
                </a:cubicBezTo>
                <a:cubicBezTo>
                  <a:pt x="268" y="19"/>
                  <a:pt x="268" y="19"/>
                  <a:pt x="268" y="19"/>
                </a:cubicBezTo>
                <a:cubicBezTo>
                  <a:pt x="268" y="19"/>
                  <a:pt x="268" y="19"/>
                  <a:pt x="268" y="19"/>
                </a:cubicBezTo>
                <a:cubicBezTo>
                  <a:pt x="268" y="19"/>
                  <a:pt x="268" y="19"/>
                  <a:pt x="268" y="19"/>
                </a:cubicBezTo>
                <a:cubicBezTo>
                  <a:pt x="268" y="19"/>
                  <a:pt x="268" y="19"/>
                  <a:pt x="268" y="19"/>
                </a:cubicBezTo>
                <a:cubicBezTo>
                  <a:pt x="267" y="19"/>
                  <a:pt x="267" y="19"/>
                  <a:pt x="267" y="18"/>
                </a:cubicBezTo>
                <a:cubicBezTo>
                  <a:pt x="267" y="18"/>
                  <a:pt x="267" y="18"/>
                  <a:pt x="267" y="18"/>
                </a:cubicBezTo>
                <a:cubicBezTo>
                  <a:pt x="267" y="18"/>
                  <a:pt x="267" y="18"/>
                  <a:pt x="267" y="18"/>
                </a:cubicBezTo>
                <a:cubicBezTo>
                  <a:pt x="267" y="18"/>
                  <a:pt x="267" y="18"/>
                  <a:pt x="267" y="18"/>
                </a:cubicBezTo>
                <a:cubicBezTo>
                  <a:pt x="267" y="18"/>
                  <a:pt x="267" y="18"/>
                  <a:pt x="267" y="18"/>
                </a:cubicBezTo>
                <a:cubicBezTo>
                  <a:pt x="267" y="18"/>
                  <a:pt x="267" y="18"/>
                  <a:pt x="267" y="18"/>
                </a:cubicBezTo>
                <a:cubicBezTo>
                  <a:pt x="267" y="18"/>
                  <a:pt x="267" y="18"/>
                  <a:pt x="267" y="18"/>
                </a:cubicBezTo>
                <a:cubicBezTo>
                  <a:pt x="267" y="18"/>
                  <a:pt x="267" y="18"/>
                  <a:pt x="267" y="18"/>
                </a:cubicBezTo>
                <a:cubicBezTo>
                  <a:pt x="267" y="18"/>
                  <a:pt x="267" y="18"/>
                  <a:pt x="267" y="18"/>
                </a:cubicBezTo>
                <a:cubicBezTo>
                  <a:pt x="267" y="18"/>
                  <a:pt x="267" y="18"/>
                  <a:pt x="267" y="18"/>
                </a:cubicBezTo>
                <a:cubicBezTo>
                  <a:pt x="267" y="18"/>
                  <a:pt x="267" y="18"/>
                  <a:pt x="267" y="18"/>
                </a:cubicBezTo>
                <a:cubicBezTo>
                  <a:pt x="267" y="18"/>
                  <a:pt x="267" y="18"/>
                  <a:pt x="267" y="18"/>
                </a:cubicBezTo>
                <a:cubicBezTo>
                  <a:pt x="267" y="18"/>
                  <a:pt x="267" y="18"/>
                  <a:pt x="267" y="18"/>
                </a:cubicBezTo>
                <a:cubicBezTo>
                  <a:pt x="267" y="18"/>
                  <a:pt x="267" y="18"/>
                  <a:pt x="267" y="18"/>
                </a:cubicBezTo>
                <a:cubicBezTo>
                  <a:pt x="266" y="18"/>
                  <a:pt x="266" y="18"/>
                  <a:pt x="266" y="18"/>
                </a:cubicBezTo>
                <a:cubicBezTo>
                  <a:pt x="266" y="18"/>
                  <a:pt x="266" y="18"/>
                  <a:pt x="266" y="17"/>
                </a:cubicBezTo>
                <a:cubicBezTo>
                  <a:pt x="266" y="17"/>
                  <a:pt x="266" y="17"/>
                  <a:pt x="266" y="17"/>
                </a:cubicBezTo>
                <a:cubicBezTo>
                  <a:pt x="266" y="17"/>
                  <a:pt x="266" y="17"/>
                  <a:pt x="266" y="17"/>
                </a:cubicBezTo>
                <a:cubicBezTo>
                  <a:pt x="266" y="17"/>
                  <a:pt x="266" y="17"/>
                  <a:pt x="266" y="17"/>
                </a:cubicBezTo>
                <a:cubicBezTo>
                  <a:pt x="266" y="17"/>
                  <a:pt x="266" y="17"/>
                  <a:pt x="266" y="17"/>
                </a:cubicBezTo>
                <a:cubicBezTo>
                  <a:pt x="266" y="17"/>
                  <a:pt x="266" y="17"/>
                  <a:pt x="266" y="17"/>
                </a:cubicBezTo>
                <a:cubicBezTo>
                  <a:pt x="266" y="17"/>
                  <a:pt x="266" y="17"/>
                  <a:pt x="266" y="17"/>
                </a:cubicBezTo>
                <a:cubicBezTo>
                  <a:pt x="266" y="17"/>
                  <a:pt x="266" y="17"/>
                  <a:pt x="266" y="17"/>
                </a:cubicBezTo>
                <a:cubicBezTo>
                  <a:pt x="266" y="17"/>
                  <a:pt x="266" y="17"/>
                  <a:pt x="266" y="17"/>
                </a:cubicBezTo>
                <a:cubicBezTo>
                  <a:pt x="266" y="17"/>
                  <a:pt x="266" y="17"/>
                  <a:pt x="266" y="17"/>
                </a:cubicBezTo>
                <a:cubicBezTo>
                  <a:pt x="265" y="17"/>
                  <a:pt x="265" y="17"/>
                  <a:pt x="265" y="17"/>
                </a:cubicBezTo>
                <a:cubicBezTo>
                  <a:pt x="265" y="17"/>
                  <a:pt x="265" y="17"/>
                  <a:pt x="265" y="17"/>
                </a:cubicBezTo>
                <a:cubicBezTo>
                  <a:pt x="265" y="17"/>
                  <a:pt x="265" y="17"/>
                  <a:pt x="265" y="17"/>
                </a:cubicBezTo>
                <a:cubicBezTo>
                  <a:pt x="265" y="17"/>
                  <a:pt x="265" y="16"/>
                  <a:pt x="265" y="16"/>
                </a:cubicBezTo>
                <a:cubicBezTo>
                  <a:pt x="265" y="16"/>
                  <a:pt x="265" y="16"/>
                  <a:pt x="265" y="16"/>
                </a:cubicBezTo>
                <a:cubicBezTo>
                  <a:pt x="265" y="16"/>
                  <a:pt x="265" y="16"/>
                  <a:pt x="265" y="16"/>
                </a:cubicBezTo>
                <a:cubicBezTo>
                  <a:pt x="265" y="16"/>
                  <a:pt x="265" y="16"/>
                  <a:pt x="265" y="16"/>
                </a:cubicBezTo>
                <a:cubicBezTo>
                  <a:pt x="265" y="16"/>
                  <a:pt x="265" y="16"/>
                  <a:pt x="265" y="16"/>
                </a:cubicBezTo>
                <a:cubicBezTo>
                  <a:pt x="265" y="16"/>
                  <a:pt x="265" y="16"/>
                  <a:pt x="265" y="16"/>
                </a:cubicBezTo>
                <a:cubicBezTo>
                  <a:pt x="265" y="16"/>
                  <a:pt x="265" y="16"/>
                  <a:pt x="265" y="16"/>
                </a:cubicBezTo>
                <a:cubicBezTo>
                  <a:pt x="265" y="16"/>
                  <a:pt x="265" y="16"/>
                  <a:pt x="265" y="16"/>
                </a:cubicBezTo>
                <a:cubicBezTo>
                  <a:pt x="265" y="16"/>
                  <a:pt x="265" y="16"/>
                  <a:pt x="265" y="16"/>
                </a:cubicBezTo>
                <a:cubicBezTo>
                  <a:pt x="265" y="16"/>
                  <a:pt x="265" y="16"/>
                  <a:pt x="265" y="16"/>
                </a:cubicBezTo>
                <a:cubicBezTo>
                  <a:pt x="265" y="16"/>
                  <a:pt x="265" y="16"/>
                  <a:pt x="264" y="16"/>
                </a:cubicBezTo>
                <a:cubicBezTo>
                  <a:pt x="264" y="16"/>
                  <a:pt x="264" y="16"/>
                  <a:pt x="264" y="16"/>
                </a:cubicBezTo>
                <a:cubicBezTo>
                  <a:pt x="264" y="16"/>
                  <a:pt x="264" y="16"/>
                  <a:pt x="264" y="16"/>
                </a:cubicBezTo>
                <a:cubicBezTo>
                  <a:pt x="264" y="16"/>
                  <a:pt x="264" y="16"/>
                  <a:pt x="264" y="16"/>
                </a:cubicBezTo>
                <a:cubicBezTo>
                  <a:pt x="264" y="16"/>
                  <a:pt x="264" y="16"/>
                  <a:pt x="264" y="16"/>
                </a:cubicBezTo>
                <a:cubicBezTo>
                  <a:pt x="264" y="16"/>
                  <a:pt x="264" y="16"/>
                  <a:pt x="264" y="16"/>
                </a:cubicBezTo>
                <a:cubicBezTo>
                  <a:pt x="264" y="16"/>
                  <a:pt x="264" y="15"/>
                  <a:pt x="264" y="15"/>
                </a:cubicBezTo>
                <a:cubicBezTo>
                  <a:pt x="264" y="15"/>
                  <a:pt x="264" y="15"/>
                  <a:pt x="264" y="15"/>
                </a:cubicBezTo>
                <a:cubicBezTo>
                  <a:pt x="264" y="15"/>
                  <a:pt x="264" y="15"/>
                  <a:pt x="264" y="15"/>
                </a:cubicBezTo>
                <a:cubicBezTo>
                  <a:pt x="264" y="15"/>
                  <a:pt x="264" y="15"/>
                  <a:pt x="264" y="15"/>
                </a:cubicBezTo>
                <a:cubicBezTo>
                  <a:pt x="264" y="15"/>
                  <a:pt x="264" y="15"/>
                  <a:pt x="264" y="15"/>
                </a:cubicBezTo>
                <a:cubicBezTo>
                  <a:pt x="264" y="15"/>
                  <a:pt x="264" y="15"/>
                  <a:pt x="264" y="15"/>
                </a:cubicBezTo>
                <a:cubicBezTo>
                  <a:pt x="264" y="15"/>
                  <a:pt x="264" y="15"/>
                  <a:pt x="264" y="15"/>
                </a:cubicBezTo>
                <a:cubicBezTo>
                  <a:pt x="264" y="15"/>
                  <a:pt x="263" y="15"/>
                  <a:pt x="263" y="15"/>
                </a:cubicBezTo>
                <a:cubicBezTo>
                  <a:pt x="263" y="15"/>
                  <a:pt x="263" y="15"/>
                  <a:pt x="263" y="15"/>
                </a:cubicBezTo>
                <a:cubicBezTo>
                  <a:pt x="263" y="15"/>
                  <a:pt x="263" y="15"/>
                  <a:pt x="263" y="15"/>
                </a:cubicBezTo>
                <a:cubicBezTo>
                  <a:pt x="263" y="15"/>
                  <a:pt x="263" y="15"/>
                  <a:pt x="263" y="15"/>
                </a:cubicBezTo>
                <a:cubicBezTo>
                  <a:pt x="263" y="15"/>
                  <a:pt x="263" y="15"/>
                  <a:pt x="263" y="15"/>
                </a:cubicBezTo>
                <a:cubicBezTo>
                  <a:pt x="263" y="15"/>
                  <a:pt x="263" y="15"/>
                  <a:pt x="263" y="15"/>
                </a:cubicBezTo>
                <a:cubicBezTo>
                  <a:pt x="263" y="15"/>
                  <a:pt x="263" y="15"/>
                  <a:pt x="263" y="15"/>
                </a:cubicBezTo>
                <a:cubicBezTo>
                  <a:pt x="263" y="15"/>
                  <a:pt x="263" y="15"/>
                  <a:pt x="263" y="15"/>
                </a:cubicBezTo>
                <a:cubicBezTo>
                  <a:pt x="263" y="15"/>
                  <a:pt x="263" y="15"/>
                  <a:pt x="263" y="14"/>
                </a:cubicBezTo>
                <a:cubicBezTo>
                  <a:pt x="263" y="14"/>
                  <a:pt x="263" y="14"/>
                  <a:pt x="263" y="14"/>
                </a:cubicBezTo>
                <a:cubicBezTo>
                  <a:pt x="263" y="14"/>
                  <a:pt x="263" y="14"/>
                  <a:pt x="263" y="14"/>
                </a:cubicBezTo>
                <a:cubicBezTo>
                  <a:pt x="263" y="14"/>
                  <a:pt x="263" y="14"/>
                  <a:pt x="263" y="14"/>
                </a:cubicBezTo>
                <a:cubicBezTo>
                  <a:pt x="263" y="14"/>
                  <a:pt x="263" y="14"/>
                  <a:pt x="263" y="14"/>
                </a:cubicBezTo>
                <a:cubicBezTo>
                  <a:pt x="263" y="14"/>
                  <a:pt x="263" y="14"/>
                  <a:pt x="262" y="14"/>
                </a:cubicBezTo>
                <a:cubicBezTo>
                  <a:pt x="262" y="14"/>
                  <a:pt x="262" y="14"/>
                  <a:pt x="262" y="14"/>
                </a:cubicBezTo>
                <a:cubicBezTo>
                  <a:pt x="262" y="14"/>
                  <a:pt x="262" y="14"/>
                  <a:pt x="262" y="14"/>
                </a:cubicBezTo>
                <a:cubicBezTo>
                  <a:pt x="262" y="14"/>
                  <a:pt x="262" y="14"/>
                  <a:pt x="262" y="14"/>
                </a:cubicBezTo>
                <a:cubicBezTo>
                  <a:pt x="262" y="14"/>
                  <a:pt x="262" y="14"/>
                  <a:pt x="262" y="14"/>
                </a:cubicBezTo>
                <a:cubicBezTo>
                  <a:pt x="262" y="14"/>
                  <a:pt x="262" y="14"/>
                  <a:pt x="262" y="14"/>
                </a:cubicBezTo>
                <a:cubicBezTo>
                  <a:pt x="262" y="14"/>
                  <a:pt x="262" y="14"/>
                  <a:pt x="262" y="14"/>
                </a:cubicBezTo>
                <a:cubicBezTo>
                  <a:pt x="262" y="14"/>
                  <a:pt x="262" y="14"/>
                  <a:pt x="262" y="14"/>
                </a:cubicBezTo>
                <a:cubicBezTo>
                  <a:pt x="262" y="14"/>
                  <a:pt x="262" y="14"/>
                  <a:pt x="262" y="14"/>
                </a:cubicBezTo>
                <a:cubicBezTo>
                  <a:pt x="262" y="14"/>
                  <a:pt x="262" y="14"/>
                  <a:pt x="262" y="14"/>
                </a:cubicBezTo>
                <a:cubicBezTo>
                  <a:pt x="262" y="14"/>
                  <a:pt x="262" y="14"/>
                  <a:pt x="262" y="14"/>
                </a:cubicBezTo>
                <a:cubicBezTo>
                  <a:pt x="262" y="13"/>
                  <a:pt x="261" y="13"/>
                  <a:pt x="261" y="13"/>
                </a:cubicBezTo>
                <a:cubicBezTo>
                  <a:pt x="261" y="13"/>
                  <a:pt x="261" y="13"/>
                  <a:pt x="261" y="13"/>
                </a:cubicBezTo>
                <a:cubicBezTo>
                  <a:pt x="261" y="13"/>
                  <a:pt x="261" y="13"/>
                  <a:pt x="261" y="13"/>
                </a:cubicBezTo>
                <a:cubicBezTo>
                  <a:pt x="261" y="13"/>
                  <a:pt x="261" y="13"/>
                  <a:pt x="261" y="13"/>
                </a:cubicBezTo>
                <a:cubicBezTo>
                  <a:pt x="261" y="13"/>
                  <a:pt x="261" y="13"/>
                  <a:pt x="261" y="13"/>
                </a:cubicBezTo>
                <a:cubicBezTo>
                  <a:pt x="261" y="13"/>
                  <a:pt x="261" y="13"/>
                  <a:pt x="261" y="13"/>
                </a:cubicBezTo>
                <a:cubicBezTo>
                  <a:pt x="261" y="13"/>
                  <a:pt x="261" y="13"/>
                  <a:pt x="261" y="13"/>
                </a:cubicBezTo>
                <a:cubicBezTo>
                  <a:pt x="261" y="13"/>
                  <a:pt x="261" y="13"/>
                  <a:pt x="261" y="13"/>
                </a:cubicBezTo>
                <a:cubicBezTo>
                  <a:pt x="261" y="13"/>
                  <a:pt x="260" y="13"/>
                  <a:pt x="260" y="13"/>
                </a:cubicBezTo>
                <a:cubicBezTo>
                  <a:pt x="260" y="13"/>
                  <a:pt x="260" y="13"/>
                  <a:pt x="260" y="13"/>
                </a:cubicBezTo>
                <a:cubicBezTo>
                  <a:pt x="260" y="13"/>
                  <a:pt x="260" y="13"/>
                  <a:pt x="260" y="13"/>
                </a:cubicBezTo>
                <a:cubicBezTo>
                  <a:pt x="260" y="13"/>
                  <a:pt x="260" y="13"/>
                  <a:pt x="260" y="13"/>
                </a:cubicBezTo>
                <a:cubicBezTo>
                  <a:pt x="260" y="13"/>
                  <a:pt x="260" y="12"/>
                  <a:pt x="260" y="12"/>
                </a:cubicBezTo>
                <a:cubicBezTo>
                  <a:pt x="260" y="12"/>
                  <a:pt x="260" y="12"/>
                  <a:pt x="260" y="12"/>
                </a:cubicBezTo>
                <a:cubicBezTo>
                  <a:pt x="260" y="12"/>
                  <a:pt x="260" y="12"/>
                  <a:pt x="260" y="12"/>
                </a:cubicBezTo>
                <a:cubicBezTo>
                  <a:pt x="260" y="12"/>
                  <a:pt x="260" y="12"/>
                  <a:pt x="260" y="12"/>
                </a:cubicBezTo>
                <a:cubicBezTo>
                  <a:pt x="260" y="12"/>
                  <a:pt x="260" y="12"/>
                  <a:pt x="260" y="12"/>
                </a:cubicBezTo>
                <a:cubicBezTo>
                  <a:pt x="260" y="12"/>
                  <a:pt x="260" y="12"/>
                  <a:pt x="260" y="12"/>
                </a:cubicBezTo>
                <a:cubicBezTo>
                  <a:pt x="260" y="12"/>
                  <a:pt x="260" y="12"/>
                  <a:pt x="260" y="12"/>
                </a:cubicBezTo>
                <a:cubicBezTo>
                  <a:pt x="260" y="12"/>
                  <a:pt x="260" y="12"/>
                  <a:pt x="260" y="12"/>
                </a:cubicBezTo>
                <a:cubicBezTo>
                  <a:pt x="257" y="10"/>
                  <a:pt x="254" y="8"/>
                  <a:pt x="251" y="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0" name="Oval 21"/>
          <p:cNvSpPr>
            <a:spLocks noChangeArrowheads="1"/>
          </p:cNvSpPr>
          <p:nvPr/>
        </p:nvSpPr>
        <p:spPr bwMode="auto">
          <a:xfrm>
            <a:off x="4772026" y="1044576"/>
            <a:ext cx="176213" cy="176213"/>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1" name="Freeform 22"/>
          <p:cNvSpPr>
            <a:spLocks noEditPoints="1"/>
          </p:cNvSpPr>
          <p:nvPr/>
        </p:nvSpPr>
        <p:spPr bwMode="auto">
          <a:xfrm>
            <a:off x="7950201" y="1751013"/>
            <a:ext cx="176213" cy="176213"/>
          </a:xfrm>
          <a:custGeom>
            <a:avLst/>
            <a:gdLst>
              <a:gd name="T0" fmla="*/ 142 w 288"/>
              <a:gd name="T1" fmla="*/ 0 h 288"/>
              <a:gd name="T2" fmla="*/ 140 w 288"/>
              <a:gd name="T3" fmla="*/ 0 h 288"/>
              <a:gd name="T4" fmla="*/ 138 w 288"/>
              <a:gd name="T5" fmla="*/ 0 h 288"/>
              <a:gd name="T6" fmla="*/ 136 w 288"/>
              <a:gd name="T7" fmla="*/ 0 h 288"/>
              <a:gd name="T8" fmla="*/ 134 w 288"/>
              <a:gd name="T9" fmla="*/ 0 h 288"/>
              <a:gd name="T10" fmla="*/ 94 w 288"/>
              <a:gd name="T11" fmla="*/ 9 h 288"/>
              <a:gd name="T12" fmla="*/ 93 w 288"/>
              <a:gd name="T13" fmla="*/ 9 h 288"/>
              <a:gd name="T14" fmla="*/ 148 w 288"/>
              <a:gd name="T15" fmla="*/ 0 h 288"/>
              <a:gd name="T16" fmla="*/ 59 w 288"/>
              <a:gd name="T17" fmla="*/ 28 h 288"/>
              <a:gd name="T18" fmla="*/ 42 w 288"/>
              <a:gd name="T19" fmla="*/ 43 h 288"/>
              <a:gd name="T20" fmla="*/ 40 w 288"/>
              <a:gd name="T21" fmla="*/ 45 h 288"/>
              <a:gd name="T22" fmla="*/ 38 w 288"/>
              <a:gd name="T23" fmla="*/ 47 h 288"/>
              <a:gd name="T24" fmla="*/ 37 w 288"/>
              <a:gd name="T25" fmla="*/ 48 h 288"/>
              <a:gd name="T26" fmla="*/ 36 w 288"/>
              <a:gd name="T27" fmla="*/ 49 h 288"/>
              <a:gd name="T28" fmla="*/ 5 w 288"/>
              <a:gd name="T29" fmla="*/ 105 h 288"/>
              <a:gd name="T30" fmla="*/ 5 w 288"/>
              <a:gd name="T31" fmla="*/ 107 h 288"/>
              <a:gd name="T32" fmla="*/ 0 w 288"/>
              <a:gd name="T33" fmla="*/ 135 h 288"/>
              <a:gd name="T34" fmla="*/ 0 w 288"/>
              <a:gd name="T35" fmla="*/ 137 h 288"/>
              <a:gd name="T36" fmla="*/ 0 w 288"/>
              <a:gd name="T37" fmla="*/ 139 h 288"/>
              <a:gd name="T38" fmla="*/ 0 w 288"/>
              <a:gd name="T39" fmla="*/ 141 h 288"/>
              <a:gd name="T40" fmla="*/ 0 w 288"/>
              <a:gd name="T41" fmla="*/ 143 h 288"/>
              <a:gd name="T42" fmla="*/ 0 w 288"/>
              <a:gd name="T43" fmla="*/ 145 h 288"/>
              <a:gd name="T44" fmla="*/ 0 w 288"/>
              <a:gd name="T45" fmla="*/ 146 h 288"/>
              <a:gd name="T46" fmla="*/ 0 w 288"/>
              <a:gd name="T47" fmla="*/ 154 h 288"/>
              <a:gd name="T48" fmla="*/ 67 w 288"/>
              <a:gd name="T49" fmla="*/ 247 h 288"/>
              <a:gd name="T50" fmla="*/ 61 w 288"/>
              <a:gd name="T51" fmla="*/ 262 h 288"/>
              <a:gd name="T52" fmla="*/ 63 w 288"/>
              <a:gd name="T53" fmla="*/ 263 h 288"/>
              <a:gd name="T54" fmla="*/ 93 w 288"/>
              <a:gd name="T55" fmla="*/ 279 h 288"/>
              <a:gd name="T56" fmla="*/ 96 w 288"/>
              <a:gd name="T57" fmla="*/ 280 h 288"/>
              <a:gd name="T58" fmla="*/ 98 w 288"/>
              <a:gd name="T59" fmla="*/ 281 h 288"/>
              <a:gd name="T60" fmla="*/ 100 w 288"/>
              <a:gd name="T61" fmla="*/ 281 h 288"/>
              <a:gd name="T62" fmla="*/ 102 w 288"/>
              <a:gd name="T63" fmla="*/ 282 h 288"/>
              <a:gd name="T64" fmla="*/ 104 w 288"/>
              <a:gd name="T65" fmla="*/ 282 h 288"/>
              <a:gd name="T66" fmla="*/ 106 w 288"/>
              <a:gd name="T67" fmla="*/ 283 h 288"/>
              <a:gd name="T68" fmla="*/ 108 w 288"/>
              <a:gd name="T69" fmla="*/ 284 h 288"/>
              <a:gd name="T70" fmla="*/ 111 w 288"/>
              <a:gd name="T71" fmla="*/ 284 h 288"/>
              <a:gd name="T72" fmla="*/ 143 w 288"/>
              <a:gd name="T73" fmla="*/ 288 h 288"/>
              <a:gd name="T74" fmla="*/ 235 w 288"/>
              <a:gd name="T75" fmla="*/ 256 h 288"/>
              <a:gd name="T76" fmla="*/ 236 w 288"/>
              <a:gd name="T77" fmla="*/ 255 h 288"/>
              <a:gd name="T78" fmla="*/ 238 w 288"/>
              <a:gd name="T79" fmla="*/ 253 h 288"/>
              <a:gd name="T80" fmla="*/ 239 w 288"/>
              <a:gd name="T81" fmla="*/ 252 h 288"/>
              <a:gd name="T82" fmla="*/ 241 w 288"/>
              <a:gd name="T83" fmla="*/ 251 h 288"/>
              <a:gd name="T84" fmla="*/ 243 w 288"/>
              <a:gd name="T85" fmla="*/ 249 h 288"/>
              <a:gd name="T86" fmla="*/ 245 w 288"/>
              <a:gd name="T87" fmla="*/ 247 h 288"/>
              <a:gd name="T88" fmla="*/ 247 w 288"/>
              <a:gd name="T89" fmla="*/ 245 h 288"/>
              <a:gd name="T90" fmla="*/ 249 w 288"/>
              <a:gd name="T91" fmla="*/ 243 h 288"/>
              <a:gd name="T92" fmla="*/ 251 w 288"/>
              <a:gd name="T93" fmla="*/ 241 h 288"/>
              <a:gd name="T94" fmla="*/ 253 w 288"/>
              <a:gd name="T95" fmla="*/ 239 h 288"/>
              <a:gd name="T96" fmla="*/ 254 w 288"/>
              <a:gd name="T97" fmla="*/ 237 h 288"/>
              <a:gd name="T98" fmla="*/ 255 w 288"/>
              <a:gd name="T99" fmla="*/ 236 h 288"/>
              <a:gd name="T100" fmla="*/ 256 w 288"/>
              <a:gd name="T101" fmla="*/ 234 h 288"/>
              <a:gd name="T102" fmla="*/ 258 w 288"/>
              <a:gd name="T103" fmla="*/ 232 h 288"/>
              <a:gd name="T104" fmla="*/ 259 w 288"/>
              <a:gd name="T105" fmla="*/ 230 h 288"/>
              <a:gd name="T106" fmla="*/ 265 w 288"/>
              <a:gd name="T107" fmla="*/ 187 h 288"/>
              <a:gd name="T108" fmla="*/ 288 w 288"/>
              <a:gd name="T109" fmla="*/ 154 h 288"/>
              <a:gd name="T110" fmla="*/ 288 w 288"/>
              <a:gd name="T111" fmla="*/ 152 h 288"/>
              <a:gd name="T112" fmla="*/ 288 w 288"/>
              <a:gd name="T113" fmla="*/ 149 h 288"/>
              <a:gd name="T114" fmla="*/ 288 w 288"/>
              <a:gd name="T115" fmla="*/ 148 h 288"/>
              <a:gd name="T116" fmla="*/ 288 w 288"/>
              <a:gd name="T117" fmla="*/ 146 h 288"/>
              <a:gd name="T118" fmla="*/ 288 w 288"/>
              <a:gd name="T119" fmla="*/ 144 h 288"/>
              <a:gd name="T120" fmla="*/ 288 w 288"/>
              <a:gd name="T121" fmla="*/ 142 h 288"/>
              <a:gd name="T122" fmla="*/ 258 w 288"/>
              <a:gd name="T123" fmla="*/ 57 h 288"/>
              <a:gd name="T124" fmla="*/ 257 w 288"/>
              <a:gd name="T125" fmla="*/ 5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 h="288">
                <a:moveTo>
                  <a:pt x="144" y="0"/>
                </a:moveTo>
                <a:cubicBezTo>
                  <a:pt x="144" y="0"/>
                  <a:pt x="144" y="0"/>
                  <a:pt x="144" y="0"/>
                </a:cubicBezTo>
                <a:cubicBezTo>
                  <a:pt x="144" y="0"/>
                  <a:pt x="144" y="0"/>
                  <a:pt x="144" y="0"/>
                </a:cubicBezTo>
                <a:cubicBezTo>
                  <a:pt x="144" y="0"/>
                  <a:pt x="144" y="0"/>
                  <a:pt x="144" y="0"/>
                </a:cubicBezTo>
                <a:cubicBezTo>
                  <a:pt x="143" y="0"/>
                  <a:pt x="143" y="0"/>
                  <a:pt x="143" y="0"/>
                </a:cubicBezTo>
                <a:cubicBezTo>
                  <a:pt x="143" y="0"/>
                  <a:pt x="143" y="0"/>
                  <a:pt x="143" y="0"/>
                </a:cubicBezTo>
                <a:cubicBezTo>
                  <a:pt x="143" y="0"/>
                  <a:pt x="143" y="0"/>
                  <a:pt x="143" y="0"/>
                </a:cubicBezTo>
                <a:cubicBezTo>
                  <a:pt x="143" y="0"/>
                  <a:pt x="143" y="0"/>
                  <a:pt x="143" y="0"/>
                </a:cubicBezTo>
                <a:cubicBezTo>
                  <a:pt x="143" y="0"/>
                  <a:pt x="143" y="0"/>
                  <a:pt x="143" y="0"/>
                </a:cubicBezTo>
                <a:cubicBezTo>
                  <a:pt x="143" y="0"/>
                  <a:pt x="143" y="0"/>
                  <a:pt x="143" y="0"/>
                </a:cubicBezTo>
                <a:cubicBezTo>
                  <a:pt x="143" y="0"/>
                  <a:pt x="143" y="0"/>
                  <a:pt x="143" y="0"/>
                </a:cubicBezTo>
                <a:cubicBezTo>
                  <a:pt x="143" y="0"/>
                  <a:pt x="143" y="0"/>
                  <a:pt x="143" y="0"/>
                </a:cubicBezTo>
                <a:cubicBezTo>
                  <a:pt x="143" y="0"/>
                  <a:pt x="143" y="0"/>
                  <a:pt x="142" y="0"/>
                </a:cubicBezTo>
                <a:cubicBezTo>
                  <a:pt x="142" y="0"/>
                  <a:pt x="142" y="0"/>
                  <a:pt x="142" y="0"/>
                </a:cubicBezTo>
                <a:cubicBezTo>
                  <a:pt x="142" y="0"/>
                  <a:pt x="142" y="0"/>
                  <a:pt x="142" y="0"/>
                </a:cubicBezTo>
                <a:cubicBezTo>
                  <a:pt x="142" y="0"/>
                  <a:pt x="142" y="0"/>
                  <a:pt x="142" y="0"/>
                </a:cubicBezTo>
                <a:cubicBezTo>
                  <a:pt x="142" y="0"/>
                  <a:pt x="142" y="0"/>
                  <a:pt x="142" y="0"/>
                </a:cubicBezTo>
                <a:cubicBezTo>
                  <a:pt x="142" y="0"/>
                  <a:pt x="142" y="0"/>
                  <a:pt x="142" y="0"/>
                </a:cubicBezTo>
                <a:cubicBezTo>
                  <a:pt x="142" y="0"/>
                  <a:pt x="142" y="0"/>
                  <a:pt x="142" y="0"/>
                </a:cubicBezTo>
                <a:cubicBezTo>
                  <a:pt x="142" y="0"/>
                  <a:pt x="142" y="0"/>
                  <a:pt x="142" y="0"/>
                </a:cubicBezTo>
                <a:cubicBezTo>
                  <a:pt x="142" y="0"/>
                  <a:pt x="142" y="0"/>
                  <a:pt x="142" y="0"/>
                </a:cubicBezTo>
                <a:cubicBezTo>
                  <a:pt x="141" y="0"/>
                  <a:pt x="141" y="0"/>
                  <a:pt x="141" y="0"/>
                </a:cubicBezTo>
                <a:cubicBezTo>
                  <a:pt x="141" y="0"/>
                  <a:pt x="141" y="0"/>
                  <a:pt x="141" y="0"/>
                </a:cubicBezTo>
                <a:cubicBezTo>
                  <a:pt x="141" y="0"/>
                  <a:pt x="141" y="0"/>
                  <a:pt x="141" y="0"/>
                </a:cubicBezTo>
                <a:cubicBezTo>
                  <a:pt x="141" y="0"/>
                  <a:pt x="141" y="0"/>
                  <a:pt x="141" y="0"/>
                </a:cubicBezTo>
                <a:cubicBezTo>
                  <a:pt x="141" y="0"/>
                  <a:pt x="141" y="0"/>
                  <a:pt x="141" y="0"/>
                </a:cubicBezTo>
                <a:cubicBezTo>
                  <a:pt x="141" y="0"/>
                  <a:pt x="141" y="0"/>
                  <a:pt x="141" y="0"/>
                </a:cubicBezTo>
                <a:cubicBezTo>
                  <a:pt x="141" y="0"/>
                  <a:pt x="141" y="0"/>
                  <a:pt x="141" y="0"/>
                </a:cubicBezTo>
                <a:cubicBezTo>
                  <a:pt x="141" y="0"/>
                  <a:pt x="141" y="0"/>
                  <a:pt x="141" y="0"/>
                </a:cubicBezTo>
                <a:cubicBezTo>
                  <a:pt x="141" y="0"/>
                  <a:pt x="140" y="0"/>
                  <a:pt x="140" y="0"/>
                </a:cubicBezTo>
                <a:cubicBezTo>
                  <a:pt x="140" y="0"/>
                  <a:pt x="140" y="0"/>
                  <a:pt x="140" y="0"/>
                </a:cubicBezTo>
                <a:cubicBezTo>
                  <a:pt x="140" y="0"/>
                  <a:pt x="140" y="0"/>
                  <a:pt x="140" y="0"/>
                </a:cubicBezTo>
                <a:cubicBezTo>
                  <a:pt x="140" y="0"/>
                  <a:pt x="140" y="0"/>
                  <a:pt x="140" y="0"/>
                </a:cubicBezTo>
                <a:cubicBezTo>
                  <a:pt x="140" y="0"/>
                  <a:pt x="140" y="0"/>
                  <a:pt x="140" y="0"/>
                </a:cubicBezTo>
                <a:cubicBezTo>
                  <a:pt x="140" y="0"/>
                  <a:pt x="140" y="0"/>
                  <a:pt x="140" y="0"/>
                </a:cubicBezTo>
                <a:cubicBezTo>
                  <a:pt x="140" y="0"/>
                  <a:pt x="140" y="0"/>
                  <a:pt x="140" y="0"/>
                </a:cubicBezTo>
                <a:cubicBezTo>
                  <a:pt x="140" y="0"/>
                  <a:pt x="140" y="0"/>
                  <a:pt x="140" y="0"/>
                </a:cubicBezTo>
                <a:cubicBezTo>
                  <a:pt x="140" y="0"/>
                  <a:pt x="140" y="0"/>
                  <a:pt x="139" y="0"/>
                </a:cubicBezTo>
                <a:cubicBezTo>
                  <a:pt x="139" y="0"/>
                  <a:pt x="139" y="0"/>
                  <a:pt x="139" y="0"/>
                </a:cubicBezTo>
                <a:cubicBezTo>
                  <a:pt x="139" y="0"/>
                  <a:pt x="139" y="0"/>
                  <a:pt x="139" y="0"/>
                </a:cubicBezTo>
                <a:cubicBezTo>
                  <a:pt x="139" y="0"/>
                  <a:pt x="139" y="0"/>
                  <a:pt x="139" y="0"/>
                </a:cubicBezTo>
                <a:cubicBezTo>
                  <a:pt x="139" y="0"/>
                  <a:pt x="139" y="0"/>
                  <a:pt x="139" y="0"/>
                </a:cubicBezTo>
                <a:cubicBezTo>
                  <a:pt x="139" y="0"/>
                  <a:pt x="139" y="0"/>
                  <a:pt x="139" y="0"/>
                </a:cubicBezTo>
                <a:cubicBezTo>
                  <a:pt x="139" y="0"/>
                  <a:pt x="139" y="0"/>
                  <a:pt x="139" y="0"/>
                </a:cubicBezTo>
                <a:cubicBezTo>
                  <a:pt x="139" y="0"/>
                  <a:pt x="138" y="0"/>
                  <a:pt x="138" y="0"/>
                </a:cubicBezTo>
                <a:cubicBezTo>
                  <a:pt x="138" y="0"/>
                  <a:pt x="138" y="0"/>
                  <a:pt x="138" y="0"/>
                </a:cubicBezTo>
                <a:cubicBezTo>
                  <a:pt x="138" y="0"/>
                  <a:pt x="138" y="0"/>
                  <a:pt x="138" y="0"/>
                </a:cubicBezTo>
                <a:cubicBezTo>
                  <a:pt x="138" y="0"/>
                  <a:pt x="138" y="0"/>
                  <a:pt x="138" y="0"/>
                </a:cubicBezTo>
                <a:cubicBezTo>
                  <a:pt x="138" y="0"/>
                  <a:pt x="138" y="0"/>
                  <a:pt x="138" y="0"/>
                </a:cubicBezTo>
                <a:cubicBezTo>
                  <a:pt x="138" y="0"/>
                  <a:pt x="138" y="0"/>
                  <a:pt x="138" y="0"/>
                </a:cubicBezTo>
                <a:cubicBezTo>
                  <a:pt x="137" y="0"/>
                  <a:pt x="137" y="0"/>
                  <a:pt x="137" y="0"/>
                </a:cubicBezTo>
                <a:cubicBezTo>
                  <a:pt x="137" y="0"/>
                  <a:pt x="137" y="0"/>
                  <a:pt x="137" y="0"/>
                </a:cubicBezTo>
                <a:cubicBezTo>
                  <a:pt x="137" y="0"/>
                  <a:pt x="137" y="0"/>
                  <a:pt x="137" y="0"/>
                </a:cubicBezTo>
                <a:cubicBezTo>
                  <a:pt x="137" y="0"/>
                  <a:pt x="137" y="0"/>
                  <a:pt x="137" y="0"/>
                </a:cubicBezTo>
                <a:cubicBezTo>
                  <a:pt x="137" y="0"/>
                  <a:pt x="137" y="0"/>
                  <a:pt x="137" y="0"/>
                </a:cubicBezTo>
                <a:cubicBezTo>
                  <a:pt x="137" y="0"/>
                  <a:pt x="137" y="0"/>
                  <a:pt x="137" y="0"/>
                </a:cubicBezTo>
                <a:cubicBezTo>
                  <a:pt x="137" y="0"/>
                  <a:pt x="137" y="0"/>
                  <a:pt x="137" y="0"/>
                </a:cubicBezTo>
                <a:cubicBezTo>
                  <a:pt x="137" y="0"/>
                  <a:pt x="137" y="0"/>
                  <a:pt x="137" y="0"/>
                </a:cubicBezTo>
                <a:cubicBezTo>
                  <a:pt x="137" y="0"/>
                  <a:pt x="136" y="0"/>
                  <a:pt x="136" y="0"/>
                </a:cubicBezTo>
                <a:cubicBezTo>
                  <a:pt x="136" y="0"/>
                  <a:pt x="136" y="0"/>
                  <a:pt x="136" y="0"/>
                </a:cubicBezTo>
                <a:cubicBezTo>
                  <a:pt x="136" y="0"/>
                  <a:pt x="136" y="0"/>
                  <a:pt x="136" y="0"/>
                </a:cubicBezTo>
                <a:cubicBezTo>
                  <a:pt x="136" y="0"/>
                  <a:pt x="136" y="0"/>
                  <a:pt x="136" y="0"/>
                </a:cubicBezTo>
                <a:cubicBezTo>
                  <a:pt x="136" y="0"/>
                  <a:pt x="136" y="0"/>
                  <a:pt x="136" y="0"/>
                </a:cubicBezTo>
                <a:cubicBezTo>
                  <a:pt x="136" y="0"/>
                  <a:pt x="136" y="0"/>
                  <a:pt x="136" y="0"/>
                </a:cubicBezTo>
                <a:cubicBezTo>
                  <a:pt x="136" y="0"/>
                  <a:pt x="136" y="0"/>
                  <a:pt x="136" y="0"/>
                </a:cubicBezTo>
                <a:cubicBezTo>
                  <a:pt x="136" y="0"/>
                  <a:pt x="136" y="0"/>
                  <a:pt x="136" y="0"/>
                </a:cubicBezTo>
                <a:cubicBezTo>
                  <a:pt x="136" y="0"/>
                  <a:pt x="136" y="0"/>
                  <a:pt x="135" y="0"/>
                </a:cubicBezTo>
                <a:cubicBezTo>
                  <a:pt x="135" y="0"/>
                  <a:pt x="135" y="0"/>
                  <a:pt x="135" y="0"/>
                </a:cubicBezTo>
                <a:cubicBezTo>
                  <a:pt x="135" y="0"/>
                  <a:pt x="135" y="0"/>
                  <a:pt x="135" y="0"/>
                </a:cubicBezTo>
                <a:cubicBezTo>
                  <a:pt x="135" y="0"/>
                  <a:pt x="135" y="0"/>
                  <a:pt x="135" y="0"/>
                </a:cubicBezTo>
                <a:cubicBezTo>
                  <a:pt x="135" y="0"/>
                  <a:pt x="135" y="0"/>
                  <a:pt x="135" y="0"/>
                </a:cubicBezTo>
                <a:cubicBezTo>
                  <a:pt x="135" y="0"/>
                  <a:pt x="135" y="0"/>
                  <a:pt x="135" y="0"/>
                </a:cubicBezTo>
                <a:cubicBezTo>
                  <a:pt x="135" y="0"/>
                  <a:pt x="135" y="0"/>
                  <a:pt x="135" y="0"/>
                </a:cubicBezTo>
                <a:cubicBezTo>
                  <a:pt x="135" y="0"/>
                  <a:pt x="135" y="0"/>
                  <a:pt x="135" y="0"/>
                </a:cubicBezTo>
                <a:cubicBezTo>
                  <a:pt x="135" y="0"/>
                  <a:pt x="135" y="0"/>
                  <a:pt x="135" y="0"/>
                </a:cubicBezTo>
                <a:cubicBezTo>
                  <a:pt x="135" y="0"/>
                  <a:pt x="135" y="0"/>
                  <a:pt x="134" y="0"/>
                </a:cubicBezTo>
                <a:cubicBezTo>
                  <a:pt x="134" y="0"/>
                  <a:pt x="134" y="0"/>
                  <a:pt x="134" y="0"/>
                </a:cubicBezTo>
                <a:cubicBezTo>
                  <a:pt x="134" y="0"/>
                  <a:pt x="134" y="0"/>
                  <a:pt x="134" y="0"/>
                </a:cubicBezTo>
                <a:cubicBezTo>
                  <a:pt x="134" y="0"/>
                  <a:pt x="134" y="0"/>
                  <a:pt x="134" y="0"/>
                </a:cubicBezTo>
                <a:cubicBezTo>
                  <a:pt x="134" y="0"/>
                  <a:pt x="134" y="0"/>
                  <a:pt x="134" y="0"/>
                </a:cubicBezTo>
                <a:cubicBezTo>
                  <a:pt x="133" y="1"/>
                  <a:pt x="132" y="1"/>
                  <a:pt x="132" y="1"/>
                </a:cubicBezTo>
                <a:cubicBezTo>
                  <a:pt x="132" y="1"/>
                  <a:pt x="132" y="1"/>
                  <a:pt x="132" y="1"/>
                </a:cubicBezTo>
                <a:cubicBezTo>
                  <a:pt x="131" y="1"/>
                  <a:pt x="131" y="1"/>
                  <a:pt x="131" y="1"/>
                </a:cubicBezTo>
                <a:cubicBezTo>
                  <a:pt x="131" y="1"/>
                  <a:pt x="131" y="1"/>
                  <a:pt x="131" y="1"/>
                </a:cubicBezTo>
                <a:cubicBezTo>
                  <a:pt x="131" y="1"/>
                  <a:pt x="131" y="1"/>
                  <a:pt x="131" y="1"/>
                </a:cubicBezTo>
                <a:cubicBezTo>
                  <a:pt x="131" y="1"/>
                  <a:pt x="131" y="1"/>
                  <a:pt x="131" y="1"/>
                </a:cubicBezTo>
                <a:cubicBezTo>
                  <a:pt x="131" y="1"/>
                  <a:pt x="131" y="1"/>
                  <a:pt x="131" y="1"/>
                </a:cubicBezTo>
                <a:cubicBezTo>
                  <a:pt x="131" y="1"/>
                  <a:pt x="131" y="1"/>
                  <a:pt x="131" y="1"/>
                </a:cubicBezTo>
                <a:cubicBezTo>
                  <a:pt x="131" y="1"/>
                  <a:pt x="130" y="1"/>
                  <a:pt x="130" y="1"/>
                </a:cubicBezTo>
                <a:cubicBezTo>
                  <a:pt x="130" y="1"/>
                  <a:pt x="130" y="1"/>
                  <a:pt x="130" y="1"/>
                </a:cubicBezTo>
                <a:cubicBezTo>
                  <a:pt x="130" y="1"/>
                  <a:pt x="130" y="1"/>
                  <a:pt x="130" y="1"/>
                </a:cubicBezTo>
                <a:cubicBezTo>
                  <a:pt x="130" y="1"/>
                  <a:pt x="130" y="1"/>
                  <a:pt x="130" y="1"/>
                </a:cubicBezTo>
                <a:cubicBezTo>
                  <a:pt x="118" y="2"/>
                  <a:pt x="106" y="5"/>
                  <a:pt x="95" y="9"/>
                </a:cubicBezTo>
                <a:cubicBezTo>
                  <a:pt x="95" y="9"/>
                  <a:pt x="95" y="9"/>
                  <a:pt x="95" y="9"/>
                </a:cubicBezTo>
                <a:cubicBezTo>
                  <a:pt x="95" y="9"/>
                  <a:pt x="95" y="9"/>
                  <a:pt x="94" y="9"/>
                </a:cubicBezTo>
                <a:cubicBezTo>
                  <a:pt x="94" y="9"/>
                  <a:pt x="94" y="9"/>
                  <a:pt x="94" y="9"/>
                </a:cubicBezTo>
                <a:cubicBezTo>
                  <a:pt x="94" y="9"/>
                  <a:pt x="94" y="9"/>
                  <a:pt x="94" y="9"/>
                </a:cubicBezTo>
                <a:cubicBezTo>
                  <a:pt x="94" y="9"/>
                  <a:pt x="94" y="9"/>
                  <a:pt x="94" y="9"/>
                </a:cubicBezTo>
                <a:cubicBezTo>
                  <a:pt x="94" y="9"/>
                  <a:pt x="94" y="9"/>
                  <a:pt x="94" y="9"/>
                </a:cubicBezTo>
                <a:cubicBezTo>
                  <a:pt x="94" y="9"/>
                  <a:pt x="94" y="9"/>
                  <a:pt x="94" y="9"/>
                </a:cubicBezTo>
                <a:cubicBezTo>
                  <a:pt x="94" y="9"/>
                  <a:pt x="94" y="9"/>
                  <a:pt x="94" y="9"/>
                </a:cubicBezTo>
                <a:cubicBezTo>
                  <a:pt x="94" y="9"/>
                  <a:pt x="94" y="9"/>
                  <a:pt x="94" y="9"/>
                </a:cubicBezTo>
                <a:cubicBezTo>
                  <a:pt x="94" y="9"/>
                  <a:pt x="94" y="9"/>
                  <a:pt x="94" y="9"/>
                </a:cubicBezTo>
                <a:cubicBezTo>
                  <a:pt x="94" y="9"/>
                  <a:pt x="94" y="9"/>
                  <a:pt x="94" y="9"/>
                </a:cubicBezTo>
                <a:cubicBezTo>
                  <a:pt x="94" y="9"/>
                  <a:pt x="94" y="9"/>
                  <a:pt x="93" y="9"/>
                </a:cubicBezTo>
                <a:cubicBezTo>
                  <a:pt x="93" y="9"/>
                  <a:pt x="93" y="9"/>
                  <a:pt x="93" y="9"/>
                </a:cubicBezTo>
                <a:cubicBezTo>
                  <a:pt x="93" y="9"/>
                  <a:pt x="93" y="9"/>
                  <a:pt x="93" y="9"/>
                </a:cubicBezTo>
                <a:cubicBezTo>
                  <a:pt x="93" y="9"/>
                  <a:pt x="93" y="9"/>
                  <a:pt x="93" y="9"/>
                </a:cubicBezTo>
                <a:cubicBezTo>
                  <a:pt x="93" y="9"/>
                  <a:pt x="93" y="9"/>
                  <a:pt x="93" y="9"/>
                </a:cubicBezTo>
                <a:cubicBezTo>
                  <a:pt x="93" y="9"/>
                  <a:pt x="93" y="9"/>
                  <a:pt x="93" y="9"/>
                </a:cubicBezTo>
                <a:cubicBezTo>
                  <a:pt x="93" y="9"/>
                  <a:pt x="93" y="9"/>
                  <a:pt x="93" y="9"/>
                </a:cubicBezTo>
                <a:cubicBezTo>
                  <a:pt x="93" y="9"/>
                  <a:pt x="93" y="9"/>
                  <a:pt x="93" y="9"/>
                </a:cubicBezTo>
                <a:cubicBezTo>
                  <a:pt x="93" y="9"/>
                  <a:pt x="93" y="10"/>
                  <a:pt x="93" y="10"/>
                </a:cubicBezTo>
                <a:cubicBezTo>
                  <a:pt x="93" y="10"/>
                  <a:pt x="93" y="10"/>
                  <a:pt x="93" y="10"/>
                </a:cubicBezTo>
                <a:cubicBezTo>
                  <a:pt x="93" y="10"/>
                  <a:pt x="92" y="10"/>
                  <a:pt x="92" y="10"/>
                </a:cubicBezTo>
                <a:cubicBezTo>
                  <a:pt x="92" y="10"/>
                  <a:pt x="92" y="10"/>
                  <a:pt x="92" y="10"/>
                </a:cubicBezTo>
                <a:cubicBezTo>
                  <a:pt x="92" y="10"/>
                  <a:pt x="92" y="10"/>
                  <a:pt x="92" y="10"/>
                </a:cubicBezTo>
                <a:cubicBezTo>
                  <a:pt x="92" y="10"/>
                  <a:pt x="92" y="10"/>
                  <a:pt x="92" y="10"/>
                </a:cubicBezTo>
                <a:cubicBezTo>
                  <a:pt x="92" y="10"/>
                  <a:pt x="92" y="10"/>
                  <a:pt x="92" y="10"/>
                </a:cubicBezTo>
                <a:cubicBezTo>
                  <a:pt x="92" y="10"/>
                  <a:pt x="92" y="10"/>
                  <a:pt x="92" y="10"/>
                </a:cubicBezTo>
                <a:cubicBezTo>
                  <a:pt x="92" y="10"/>
                  <a:pt x="92" y="10"/>
                  <a:pt x="92" y="10"/>
                </a:cubicBezTo>
                <a:cubicBezTo>
                  <a:pt x="90" y="11"/>
                  <a:pt x="88" y="11"/>
                  <a:pt x="86" y="12"/>
                </a:cubicBezTo>
                <a:cubicBezTo>
                  <a:pt x="92" y="27"/>
                  <a:pt x="92" y="27"/>
                  <a:pt x="92" y="27"/>
                </a:cubicBezTo>
                <a:cubicBezTo>
                  <a:pt x="109" y="20"/>
                  <a:pt x="126" y="16"/>
                  <a:pt x="144" y="16"/>
                </a:cubicBezTo>
                <a:cubicBezTo>
                  <a:pt x="145" y="16"/>
                  <a:pt x="147" y="16"/>
                  <a:pt x="148" y="16"/>
                </a:cubicBezTo>
                <a:cubicBezTo>
                  <a:pt x="149" y="0"/>
                  <a:pt x="149" y="0"/>
                  <a:pt x="149" y="0"/>
                </a:cubicBezTo>
                <a:cubicBezTo>
                  <a:pt x="149" y="0"/>
                  <a:pt x="148" y="0"/>
                  <a:pt x="148" y="0"/>
                </a:cubicBezTo>
                <a:cubicBezTo>
                  <a:pt x="148" y="0"/>
                  <a:pt x="148" y="0"/>
                  <a:pt x="148" y="0"/>
                </a:cubicBezTo>
                <a:cubicBezTo>
                  <a:pt x="148" y="0"/>
                  <a:pt x="148" y="0"/>
                  <a:pt x="148" y="0"/>
                </a:cubicBezTo>
                <a:cubicBezTo>
                  <a:pt x="148" y="0"/>
                  <a:pt x="148" y="0"/>
                  <a:pt x="148" y="0"/>
                </a:cubicBezTo>
                <a:cubicBezTo>
                  <a:pt x="148" y="0"/>
                  <a:pt x="148" y="0"/>
                  <a:pt x="148" y="0"/>
                </a:cubicBezTo>
                <a:cubicBezTo>
                  <a:pt x="148" y="0"/>
                  <a:pt x="147" y="0"/>
                  <a:pt x="147" y="0"/>
                </a:cubicBezTo>
                <a:cubicBezTo>
                  <a:pt x="147" y="0"/>
                  <a:pt x="147" y="0"/>
                  <a:pt x="147" y="0"/>
                </a:cubicBezTo>
                <a:cubicBezTo>
                  <a:pt x="146" y="0"/>
                  <a:pt x="146" y="0"/>
                  <a:pt x="145" y="0"/>
                </a:cubicBezTo>
                <a:cubicBezTo>
                  <a:pt x="145" y="0"/>
                  <a:pt x="145" y="0"/>
                  <a:pt x="145" y="0"/>
                </a:cubicBezTo>
                <a:cubicBezTo>
                  <a:pt x="145" y="0"/>
                  <a:pt x="144" y="0"/>
                  <a:pt x="144" y="0"/>
                </a:cubicBezTo>
                <a:cubicBezTo>
                  <a:pt x="144" y="0"/>
                  <a:pt x="144" y="0"/>
                  <a:pt x="144" y="0"/>
                </a:cubicBezTo>
                <a:cubicBezTo>
                  <a:pt x="144" y="0"/>
                  <a:pt x="144" y="0"/>
                  <a:pt x="144" y="0"/>
                </a:cubicBezTo>
                <a:cubicBezTo>
                  <a:pt x="144" y="0"/>
                  <a:pt x="144" y="0"/>
                  <a:pt x="144" y="0"/>
                </a:cubicBezTo>
                <a:close/>
                <a:moveTo>
                  <a:pt x="60" y="27"/>
                </a:moveTo>
                <a:cubicBezTo>
                  <a:pt x="60" y="27"/>
                  <a:pt x="59" y="27"/>
                  <a:pt x="59" y="28"/>
                </a:cubicBezTo>
                <a:cubicBezTo>
                  <a:pt x="59" y="28"/>
                  <a:pt x="59" y="28"/>
                  <a:pt x="59" y="28"/>
                </a:cubicBezTo>
                <a:cubicBezTo>
                  <a:pt x="59" y="28"/>
                  <a:pt x="59" y="28"/>
                  <a:pt x="59" y="28"/>
                </a:cubicBezTo>
                <a:cubicBezTo>
                  <a:pt x="59" y="28"/>
                  <a:pt x="59" y="28"/>
                  <a:pt x="59" y="28"/>
                </a:cubicBezTo>
                <a:cubicBezTo>
                  <a:pt x="59" y="28"/>
                  <a:pt x="59" y="28"/>
                  <a:pt x="59" y="28"/>
                </a:cubicBezTo>
                <a:cubicBezTo>
                  <a:pt x="59" y="28"/>
                  <a:pt x="59" y="28"/>
                  <a:pt x="59" y="28"/>
                </a:cubicBezTo>
                <a:cubicBezTo>
                  <a:pt x="59" y="28"/>
                  <a:pt x="59" y="28"/>
                  <a:pt x="59" y="28"/>
                </a:cubicBezTo>
                <a:cubicBezTo>
                  <a:pt x="59" y="28"/>
                  <a:pt x="59" y="28"/>
                  <a:pt x="59" y="28"/>
                </a:cubicBezTo>
                <a:cubicBezTo>
                  <a:pt x="59" y="28"/>
                  <a:pt x="59" y="28"/>
                  <a:pt x="59" y="28"/>
                </a:cubicBezTo>
                <a:cubicBezTo>
                  <a:pt x="59" y="28"/>
                  <a:pt x="59" y="28"/>
                  <a:pt x="59" y="28"/>
                </a:cubicBezTo>
                <a:cubicBezTo>
                  <a:pt x="59" y="28"/>
                  <a:pt x="58" y="28"/>
                  <a:pt x="58" y="28"/>
                </a:cubicBezTo>
                <a:cubicBezTo>
                  <a:pt x="58" y="28"/>
                  <a:pt x="58" y="28"/>
                  <a:pt x="58" y="28"/>
                </a:cubicBezTo>
                <a:cubicBezTo>
                  <a:pt x="53" y="32"/>
                  <a:pt x="48" y="36"/>
                  <a:pt x="43" y="41"/>
                </a:cubicBezTo>
                <a:cubicBezTo>
                  <a:pt x="43" y="41"/>
                  <a:pt x="43" y="41"/>
                  <a:pt x="43" y="41"/>
                </a:cubicBezTo>
                <a:cubicBezTo>
                  <a:pt x="43" y="41"/>
                  <a:pt x="43" y="42"/>
                  <a:pt x="42" y="42"/>
                </a:cubicBezTo>
                <a:cubicBezTo>
                  <a:pt x="42" y="42"/>
                  <a:pt x="42" y="42"/>
                  <a:pt x="42" y="42"/>
                </a:cubicBezTo>
                <a:cubicBezTo>
                  <a:pt x="42" y="42"/>
                  <a:pt x="42" y="42"/>
                  <a:pt x="42" y="42"/>
                </a:cubicBezTo>
                <a:cubicBezTo>
                  <a:pt x="42" y="43"/>
                  <a:pt x="42" y="43"/>
                  <a:pt x="42" y="43"/>
                </a:cubicBezTo>
                <a:cubicBezTo>
                  <a:pt x="42" y="43"/>
                  <a:pt x="42" y="43"/>
                  <a:pt x="42" y="43"/>
                </a:cubicBezTo>
                <a:cubicBezTo>
                  <a:pt x="42" y="43"/>
                  <a:pt x="42" y="43"/>
                  <a:pt x="42" y="43"/>
                </a:cubicBezTo>
                <a:cubicBezTo>
                  <a:pt x="42" y="43"/>
                  <a:pt x="42" y="43"/>
                  <a:pt x="42" y="43"/>
                </a:cubicBezTo>
                <a:cubicBezTo>
                  <a:pt x="42" y="43"/>
                  <a:pt x="42" y="43"/>
                  <a:pt x="42" y="43"/>
                </a:cubicBezTo>
                <a:cubicBezTo>
                  <a:pt x="42" y="43"/>
                  <a:pt x="42" y="43"/>
                  <a:pt x="41" y="43"/>
                </a:cubicBezTo>
                <a:cubicBezTo>
                  <a:pt x="41" y="43"/>
                  <a:pt x="41" y="43"/>
                  <a:pt x="41" y="43"/>
                </a:cubicBezTo>
                <a:cubicBezTo>
                  <a:pt x="41" y="43"/>
                  <a:pt x="41" y="44"/>
                  <a:pt x="40" y="44"/>
                </a:cubicBezTo>
                <a:cubicBezTo>
                  <a:pt x="40" y="44"/>
                  <a:pt x="40" y="44"/>
                  <a:pt x="40" y="44"/>
                </a:cubicBezTo>
                <a:cubicBezTo>
                  <a:pt x="40" y="44"/>
                  <a:pt x="40" y="44"/>
                  <a:pt x="40" y="44"/>
                </a:cubicBezTo>
                <a:cubicBezTo>
                  <a:pt x="40" y="44"/>
                  <a:pt x="40" y="44"/>
                  <a:pt x="40" y="44"/>
                </a:cubicBezTo>
                <a:cubicBezTo>
                  <a:pt x="40" y="44"/>
                  <a:pt x="40" y="44"/>
                  <a:pt x="40" y="44"/>
                </a:cubicBezTo>
                <a:cubicBezTo>
                  <a:pt x="40" y="44"/>
                  <a:pt x="40" y="44"/>
                  <a:pt x="40" y="44"/>
                </a:cubicBezTo>
                <a:cubicBezTo>
                  <a:pt x="40" y="44"/>
                  <a:pt x="40" y="44"/>
                  <a:pt x="40" y="44"/>
                </a:cubicBezTo>
                <a:cubicBezTo>
                  <a:pt x="40" y="45"/>
                  <a:pt x="40" y="45"/>
                  <a:pt x="40" y="45"/>
                </a:cubicBezTo>
                <a:cubicBezTo>
                  <a:pt x="40" y="45"/>
                  <a:pt x="40" y="45"/>
                  <a:pt x="40" y="45"/>
                </a:cubicBezTo>
                <a:cubicBezTo>
                  <a:pt x="40" y="45"/>
                  <a:pt x="40" y="45"/>
                  <a:pt x="40" y="45"/>
                </a:cubicBezTo>
                <a:cubicBezTo>
                  <a:pt x="40" y="45"/>
                  <a:pt x="40" y="45"/>
                  <a:pt x="40" y="45"/>
                </a:cubicBezTo>
                <a:cubicBezTo>
                  <a:pt x="40" y="45"/>
                  <a:pt x="40" y="45"/>
                  <a:pt x="40" y="45"/>
                </a:cubicBezTo>
                <a:cubicBezTo>
                  <a:pt x="40" y="45"/>
                  <a:pt x="40" y="45"/>
                  <a:pt x="40" y="45"/>
                </a:cubicBezTo>
                <a:cubicBezTo>
                  <a:pt x="40" y="45"/>
                  <a:pt x="40" y="45"/>
                  <a:pt x="40" y="45"/>
                </a:cubicBezTo>
                <a:cubicBezTo>
                  <a:pt x="39" y="45"/>
                  <a:pt x="39" y="45"/>
                  <a:pt x="39" y="45"/>
                </a:cubicBezTo>
                <a:cubicBezTo>
                  <a:pt x="39" y="45"/>
                  <a:pt x="39" y="45"/>
                  <a:pt x="39" y="45"/>
                </a:cubicBezTo>
                <a:cubicBezTo>
                  <a:pt x="39" y="45"/>
                  <a:pt x="39" y="45"/>
                  <a:pt x="39" y="45"/>
                </a:cubicBezTo>
                <a:cubicBezTo>
                  <a:pt x="39" y="45"/>
                  <a:pt x="39" y="45"/>
                  <a:pt x="39" y="45"/>
                </a:cubicBezTo>
                <a:cubicBezTo>
                  <a:pt x="39" y="46"/>
                  <a:pt x="39" y="46"/>
                  <a:pt x="39" y="46"/>
                </a:cubicBezTo>
                <a:cubicBezTo>
                  <a:pt x="39" y="46"/>
                  <a:pt x="39" y="46"/>
                  <a:pt x="39" y="46"/>
                </a:cubicBezTo>
                <a:cubicBezTo>
                  <a:pt x="39" y="46"/>
                  <a:pt x="39" y="46"/>
                  <a:pt x="39" y="46"/>
                </a:cubicBezTo>
                <a:cubicBezTo>
                  <a:pt x="39" y="46"/>
                  <a:pt x="39" y="46"/>
                  <a:pt x="39" y="46"/>
                </a:cubicBezTo>
                <a:cubicBezTo>
                  <a:pt x="38" y="46"/>
                  <a:pt x="38" y="46"/>
                  <a:pt x="38" y="46"/>
                </a:cubicBezTo>
                <a:cubicBezTo>
                  <a:pt x="38" y="46"/>
                  <a:pt x="38" y="46"/>
                  <a:pt x="38" y="46"/>
                </a:cubicBezTo>
                <a:cubicBezTo>
                  <a:pt x="38" y="46"/>
                  <a:pt x="38" y="46"/>
                  <a:pt x="38" y="46"/>
                </a:cubicBezTo>
                <a:cubicBezTo>
                  <a:pt x="38" y="46"/>
                  <a:pt x="38" y="46"/>
                  <a:pt x="38" y="46"/>
                </a:cubicBezTo>
                <a:cubicBezTo>
                  <a:pt x="38" y="46"/>
                  <a:pt x="38" y="46"/>
                  <a:pt x="38" y="47"/>
                </a:cubicBezTo>
                <a:cubicBezTo>
                  <a:pt x="38" y="47"/>
                  <a:pt x="38" y="47"/>
                  <a:pt x="38" y="47"/>
                </a:cubicBezTo>
                <a:cubicBezTo>
                  <a:pt x="38" y="47"/>
                  <a:pt x="38" y="47"/>
                  <a:pt x="38" y="47"/>
                </a:cubicBezTo>
                <a:cubicBezTo>
                  <a:pt x="38" y="47"/>
                  <a:pt x="38" y="47"/>
                  <a:pt x="38" y="47"/>
                </a:cubicBezTo>
                <a:cubicBezTo>
                  <a:pt x="38" y="47"/>
                  <a:pt x="38" y="47"/>
                  <a:pt x="38" y="47"/>
                </a:cubicBezTo>
                <a:cubicBezTo>
                  <a:pt x="38" y="47"/>
                  <a:pt x="38" y="47"/>
                  <a:pt x="38" y="47"/>
                </a:cubicBezTo>
                <a:cubicBezTo>
                  <a:pt x="38" y="47"/>
                  <a:pt x="38" y="47"/>
                  <a:pt x="38" y="47"/>
                </a:cubicBezTo>
                <a:cubicBezTo>
                  <a:pt x="38" y="47"/>
                  <a:pt x="38" y="47"/>
                  <a:pt x="38" y="47"/>
                </a:cubicBezTo>
                <a:cubicBezTo>
                  <a:pt x="38" y="47"/>
                  <a:pt x="38" y="47"/>
                  <a:pt x="37" y="47"/>
                </a:cubicBezTo>
                <a:cubicBezTo>
                  <a:pt x="37" y="47"/>
                  <a:pt x="37" y="47"/>
                  <a:pt x="37" y="47"/>
                </a:cubicBezTo>
                <a:cubicBezTo>
                  <a:pt x="37" y="47"/>
                  <a:pt x="37" y="47"/>
                  <a:pt x="37" y="47"/>
                </a:cubicBezTo>
                <a:cubicBezTo>
                  <a:pt x="37" y="47"/>
                  <a:pt x="37" y="47"/>
                  <a:pt x="37" y="47"/>
                </a:cubicBezTo>
                <a:cubicBezTo>
                  <a:pt x="37" y="47"/>
                  <a:pt x="37" y="47"/>
                  <a:pt x="37" y="48"/>
                </a:cubicBezTo>
                <a:cubicBezTo>
                  <a:pt x="37" y="48"/>
                  <a:pt x="37" y="48"/>
                  <a:pt x="37" y="48"/>
                </a:cubicBezTo>
                <a:cubicBezTo>
                  <a:pt x="37" y="48"/>
                  <a:pt x="37" y="48"/>
                  <a:pt x="37" y="48"/>
                </a:cubicBezTo>
                <a:cubicBezTo>
                  <a:pt x="37" y="48"/>
                  <a:pt x="37" y="48"/>
                  <a:pt x="37" y="48"/>
                </a:cubicBezTo>
                <a:cubicBezTo>
                  <a:pt x="37" y="48"/>
                  <a:pt x="37" y="48"/>
                  <a:pt x="37" y="48"/>
                </a:cubicBezTo>
                <a:cubicBezTo>
                  <a:pt x="37" y="48"/>
                  <a:pt x="37" y="48"/>
                  <a:pt x="37" y="48"/>
                </a:cubicBezTo>
                <a:cubicBezTo>
                  <a:pt x="37" y="48"/>
                  <a:pt x="37" y="48"/>
                  <a:pt x="37" y="48"/>
                </a:cubicBezTo>
                <a:cubicBezTo>
                  <a:pt x="37" y="48"/>
                  <a:pt x="37" y="48"/>
                  <a:pt x="37" y="48"/>
                </a:cubicBezTo>
                <a:cubicBezTo>
                  <a:pt x="37" y="48"/>
                  <a:pt x="37" y="48"/>
                  <a:pt x="37" y="48"/>
                </a:cubicBezTo>
                <a:cubicBezTo>
                  <a:pt x="36" y="48"/>
                  <a:pt x="36" y="48"/>
                  <a:pt x="36" y="48"/>
                </a:cubicBezTo>
                <a:cubicBezTo>
                  <a:pt x="36" y="48"/>
                  <a:pt x="36" y="48"/>
                  <a:pt x="36" y="48"/>
                </a:cubicBezTo>
                <a:cubicBezTo>
                  <a:pt x="36" y="48"/>
                  <a:pt x="36" y="49"/>
                  <a:pt x="36" y="49"/>
                </a:cubicBezTo>
                <a:cubicBezTo>
                  <a:pt x="36" y="49"/>
                  <a:pt x="36" y="49"/>
                  <a:pt x="36" y="49"/>
                </a:cubicBezTo>
                <a:cubicBezTo>
                  <a:pt x="36" y="49"/>
                  <a:pt x="36" y="49"/>
                  <a:pt x="36" y="49"/>
                </a:cubicBezTo>
                <a:cubicBezTo>
                  <a:pt x="36" y="49"/>
                  <a:pt x="36" y="49"/>
                  <a:pt x="36" y="49"/>
                </a:cubicBezTo>
                <a:cubicBezTo>
                  <a:pt x="36" y="49"/>
                  <a:pt x="36" y="49"/>
                  <a:pt x="36" y="49"/>
                </a:cubicBezTo>
                <a:cubicBezTo>
                  <a:pt x="36" y="49"/>
                  <a:pt x="36" y="49"/>
                  <a:pt x="36" y="49"/>
                </a:cubicBezTo>
                <a:cubicBezTo>
                  <a:pt x="36" y="49"/>
                  <a:pt x="36" y="49"/>
                  <a:pt x="36" y="49"/>
                </a:cubicBezTo>
                <a:cubicBezTo>
                  <a:pt x="36" y="49"/>
                  <a:pt x="36" y="49"/>
                  <a:pt x="36" y="49"/>
                </a:cubicBezTo>
                <a:cubicBezTo>
                  <a:pt x="36" y="49"/>
                  <a:pt x="36" y="49"/>
                  <a:pt x="36" y="49"/>
                </a:cubicBezTo>
                <a:cubicBezTo>
                  <a:pt x="36" y="49"/>
                  <a:pt x="36" y="49"/>
                  <a:pt x="36" y="49"/>
                </a:cubicBezTo>
                <a:cubicBezTo>
                  <a:pt x="36" y="49"/>
                  <a:pt x="36" y="49"/>
                  <a:pt x="36" y="49"/>
                </a:cubicBezTo>
                <a:cubicBezTo>
                  <a:pt x="36" y="49"/>
                  <a:pt x="36" y="49"/>
                  <a:pt x="36" y="49"/>
                </a:cubicBezTo>
                <a:cubicBezTo>
                  <a:pt x="35" y="50"/>
                  <a:pt x="35" y="50"/>
                  <a:pt x="35" y="50"/>
                </a:cubicBezTo>
                <a:cubicBezTo>
                  <a:pt x="35" y="50"/>
                  <a:pt x="35" y="50"/>
                  <a:pt x="35" y="50"/>
                </a:cubicBezTo>
                <a:cubicBezTo>
                  <a:pt x="35" y="50"/>
                  <a:pt x="35" y="51"/>
                  <a:pt x="34" y="51"/>
                </a:cubicBezTo>
                <a:cubicBezTo>
                  <a:pt x="34" y="51"/>
                  <a:pt x="34" y="51"/>
                  <a:pt x="34" y="51"/>
                </a:cubicBezTo>
                <a:cubicBezTo>
                  <a:pt x="34" y="51"/>
                  <a:pt x="34" y="51"/>
                  <a:pt x="34" y="51"/>
                </a:cubicBezTo>
                <a:cubicBezTo>
                  <a:pt x="34" y="51"/>
                  <a:pt x="34" y="51"/>
                  <a:pt x="34" y="51"/>
                </a:cubicBezTo>
                <a:cubicBezTo>
                  <a:pt x="34" y="51"/>
                  <a:pt x="34" y="51"/>
                  <a:pt x="34" y="51"/>
                </a:cubicBezTo>
                <a:cubicBezTo>
                  <a:pt x="34" y="51"/>
                  <a:pt x="34" y="51"/>
                  <a:pt x="34" y="51"/>
                </a:cubicBezTo>
                <a:cubicBezTo>
                  <a:pt x="29" y="57"/>
                  <a:pt x="24" y="64"/>
                  <a:pt x="20" y="71"/>
                </a:cubicBezTo>
                <a:cubicBezTo>
                  <a:pt x="33" y="79"/>
                  <a:pt x="33" y="79"/>
                  <a:pt x="33" y="79"/>
                </a:cubicBezTo>
                <a:cubicBezTo>
                  <a:pt x="42" y="64"/>
                  <a:pt x="55" y="51"/>
                  <a:pt x="69" y="40"/>
                </a:cubicBezTo>
                <a:cubicBezTo>
                  <a:pt x="60" y="27"/>
                  <a:pt x="60" y="27"/>
                  <a:pt x="60" y="27"/>
                </a:cubicBezTo>
                <a:close/>
                <a:moveTo>
                  <a:pt x="7" y="99"/>
                </a:moveTo>
                <a:cubicBezTo>
                  <a:pt x="7" y="101"/>
                  <a:pt x="6" y="103"/>
                  <a:pt x="5" y="105"/>
                </a:cubicBezTo>
                <a:cubicBezTo>
                  <a:pt x="5" y="105"/>
                  <a:pt x="5" y="105"/>
                  <a:pt x="5" y="105"/>
                </a:cubicBezTo>
                <a:cubicBezTo>
                  <a:pt x="5" y="105"/>
                  <a:pt x="5" y="105"/>
                  <a:pt x="5" y="106"/>
                </a:cubicBezTo>
                <a:cubicBezTo>
                  <a:pt x="5" y="106"/>
                  <a:pt x="5" y="106"/>
                  <a:pt x="5" y="106"/>
                </a:cubicBezTo>
                <a:cubicBezTo>
                  <a:pt x="5" y="106"/>
                  <a:pt x="5" y="106"/>
                  <a:pt x="5" y="106"/>
                </a:cubicBezTo>
                <a:cubicBezTo>
                  <a:pt x="5" y="106"/>
                  <a:pt x="5" y="106"/>
                  <a:pt x="5" y="106"/>
                </a:cubicBezTo>
                <a:cubicBezTo>
                  <a:pt x="5" y="106"/>
                  <a:pt x="5" y="106"/>
                  <a:pt x="5" y="106"/>
                </a:cubicBezTo>
                <a:cubicBezTo>
                  <a:pt x="5" y="106"/>
                  <a:pt x="5" y="106"/>
                  <a:pt x="5" y="106"/>
                </a:cubicBezTo>
                <a:cubicBezTo>
                  <a:pt x="5" y="106"/>
                  <a:pt x="5" y="106"/>
                  <a:pt x="5" y="106"/>
                </a:cubicBezTo>
                <a:cubicBezTo>
                  <a:pt x="5" y="106"/>
                  <a:pt x="5" y="106"/>
                  <a:pt x="5" y="106"/>
                </a:cubicBezTo>
                <a:cubicBezTo>
                  <a:pt x="5" y="106"/>
                  <a:pt x="5" y="106"/>
                  <a:pt x="5" y="106"/>
                </a:cubicBezTo>
                <a:cubicBezTo>
                  <a:pt x="5" y="106"/>
                  <a:pt x="5" y="106"/>
                  <a:pt x="5" y="106"/>
                </a:cubicBezTo>
                <a:cubicBezTo>
                  <a:pt x="5" y="106"/>
                  <a:pt x="5" y="107"/>
                  <a:pt x="5" y="107"/>
                </a:cubicBezTo>
                <a:cubicBezTo>
                  <a:pt x="5" y="107"/>
                  <a:pt x="5" y="107"/>
                  <a:pt x="5" y="107"/>
                </a:cubicBezTo>
                <a:cubicBezTo>
                  <a:pt x="5" y="107"/>
                  <a:pt x="5" y="107"/>
                  <a:pt x="5" y="107"/>
                </a:cubicBezTo>
                <a:cubicBezTo>
                  <a:pt x="5" y="107"/>
                  <a:pt x="5" y="107"/>
                  <a:pt x="5" y="107"/>
                </a:cubicBezTo>
                <a:cubicBezTo>
                  <a:pt x="5" y="107"/>
                  <a:pt x="5" y="107"/>
                  <a:pt x="5" y="107"/>
                </a:cubicBezTo>
                <a:cubicBezTo>
                  <a:pt x="5" y="107"/>
                  <a:pt x="5" y="107"/>
                  <a:pt x="5" y="107"/>
                </a:cubicBezTo>
                <a:cubicBezTo>
                  <a:pt x="5" y="107"/>
                  <a:pt x="5" y="107"/>
                  <a:pt x="5" y="107"/>
                </a:cubicBezTo>
                <a:cubicBezTo>
                  <a:pt x="5" y="107"/>
                  <a:pt x="5" y="107"/>
                  <a:pt x="5" y="107"/>
                </a:cubicBezTo>
                <a:cubicBezTo>
                  <a:pt x="5" y="107"/>
                  <a:pt x="5" y="107"/>
                  <a:pt x="5" y="107"/>
                </a:cubicBezTo>
                <a:cubicBezTo>
                  <a:pt x="5" y="108"/>
                  <a:pt x="5" y="108"/>
                  <a:pt x="5" y="108"/>
                </a:cubicBezTo>
                <a:cubicBezTo>
                  <a:pt x="5" y="108"/>
                  <a:pt x="5" y="108"/>
                  <a:pt x="5" y="108"/>
                </a:cubicBezTo>
                <a:cubicBezTo>
                  <a:pt x="5" y="108"/>
                  <a:pt x="5" y="108"/>
                  <a:pt x="5" y="108"/>
                </a:cubicBezTo>
                <a:cubicBezTo>
                  <a:pt x="5" y="108"/>
                  <a:pt x="5" y="108"/>
                  <a:pt x="5" y="108"/>
                </a:cubicBezTo>
                <a:cubicBezTo>
                  <a:pt x="5" y="108"/>
                  <a:pt x="5" y="108"/>
                  <a:pt x="5" y="108"/>
                </a:cubicBezTo>
                <a:cubicBezTo>
                  <a:pt x="5" y="108"/>
                  <a:pt x="5" y="108"/>
                  <a:pt x="5" y="108"/>
                </a:cubicBezTo>
                <a:cubicBezTo>
                  <a:pt x="2" y="116"/>
                  <a:pt x="1" y="125"/>
                  <a:pt x="0" y="134"/>
                </a:cubicBezTo>
                <a:cubicBezTo>
                  <a:pt x="0" y="134"/>
                  <a:pt x="0" y="134"/>
                  <a:pt x="0" y="134"/>
                </a:cubicBezTo>
                <a:cubicBezTo>
                  <a:pt x="0" y="134"/>
                  <a:pt x="0" y="134"/>
                  <a:pt x="0" y="134"/>
                </a:cubicBezTo>
                <a:cubicBezTo>
                  <a:pt x="0" y="134"/>
                  <a:pt x="0" y="134"/>
                  <a:pt x="0" y="134"/>
                </a:cubicBezTo>
                <a:cubicBezTo>
                  <a:pt x="0" y="134"/>
                  <a:pt x="0" y="134"/>
                  <a:pt x="0" y="134"/>
                </a:cubicBezTo>
                <a:cubicBezTo>
                  <a:pt x="0" y="135"/>
                  <a:pt x="0" y="135"/>
                  <a:pt x="0" y="135"/>
                </a:cubicBezTo>
                <a:cubicBezTo>
                  <a:pt x="0" y="135"/>
                  <a:pt x="0" y="135"/>
                  <a:pt x="0" y="135"/>
                </a:cubicBezTo>
                <a:cubicBezTo>
                  <a:pt x="0" y="135"/>
                  <a:pt x="0" y="135"/>
                  <a:pt x="0" y="135"/>
                </a:cubicBezTo>
                <a:cubicBezTo>
                  <a:pt x="0" y="135"/>
                  <a:pt x="0" y="135"/>
                  <a:pt x="0" y="135"/>
                </a:cubicBezTo>
                <a:cubicBezTo>
                  <a:pt x="0" y="135"/>
                  <a:pt x="0" y="135"/>
                  <a:pt x="0" y="135"/>
                </a:cubicBezTo>
                <a:cubicBezTo>
                  <a:pt x="0" y="135"/>
                  <a:pt x="0" y="135"/>
                  <a:pt x="0" y="135"/>
                </a:cubicBezTo>
                <a:cubicBezTo>
                  <a:pt x="0" y="135"/>
                  <a:pt x="0" y="135"/>
                  <a:pt x="0" y="135"/>
                </a:cubicBezTo>
                <a:cubicBezTo>
                  <a:pt x="0" y="136"/>
                  <a:pt x="0" y="136"/>
                  <a:pt x="0" y="136"/>
                </a:cubicBezTo>
                <a:cubicBezTo>
                  <a:pt x="0" y="136"/>
                  <a:pt x="0" y="136"/>
                  <a:pt x="0" y="136"/>
                </a:cubicBezTo>
                <a:cubicBezTo>
                  <a:pt x="0" y="136"/>
                  <a:pt x="0" y="136"/>
                  <a:pt x="0" y="136"/>
                </a:cubicBezTo>
                <a:cubicBezTo>
                  <a:pt x="0" y="136"/>
                  <a:pt x="0" y="136"/>
                  <a:pt x="0" y="136"/>
                </a:cubicBezTo>
                <a:cubicBezTo>
                  <a:pt x="0" y="136"/>
                  <a:pt x="0" y="136"/>
                  <a:pt x="0" y="136"/>
                </a:cubicBezTo>
                <a:cubicBezTo>
                  <a:pt x="0" y="136"/>
                  <a:pt x="0" y="136"/>
                  <a:pt x="0" y="136"/>
                </a:cubicBezTo>
                <a:cubicBezTo>
                  <a:pt x="0" y="136"/>
                  <a:pt x="0" y="136"/>
                  <a:pt x="0" y="137"/>
                </a:cubicBezTo>
                <a:cubicBezTo>
                  <a:pt x="0" y="137"/>
                  <a:pt x="0" y="137"/>
                  <a:pt x="0" y="137"/>
                </a:cubicBezTo>
                <a:cubicBezTo>
                  <a:pt x="0" y="137"/>
                  <a:pt x="0" y="137"/>
                  <a:pt x="0" y="137"/>
                </a:cubicBezTo>
                <a:cubicBezTo>
                  <a:pt x="0" y="137"/>
                  <a:pt x="0" y="137"/>
                  <a:pt x="0" y="137"/>
                </a:cubicBezTo>
                <a:cubicBezTo>
                  <a:pt x="0" y="137"/>
                  <a:pt x="0" y="137"/>
                  <a:pt x="0" y="137"/>
                </a:cubicBezTo>
                <a:cubicBezTo>
                  <a:pt x="0" y="137"/>
                  <a:pt x="0" y="137"/>
                  <a:pt x="0" y="137"/>
                </a:cubicBezTo>
                <a:cubicBezTo>
                  <a:pt x="0" y="137"/>
                  <a:pt x="0" y="137"/>
                  <a:pt x="0" y="137"/>
                </a:cubicBezTo>
                <a:cubicBezTo>
                  <a:pt x="0" y="137"/>
                  <a:pt x="0" y="137"/>
                  <a:pt x="0" y="137"/>
                </a:cubicBezTo>
                <a:cubicBezTo>
                  <a:pt x="0" y="137"/>
                  <a:pt x="0" y="137"/>
                  <a:pt x="0" y="137"/>
                </a:cubicBezTo>
                <a:cubicBezTo>
                  <a:pt x="0" y="137"/>
                  <a:pt x="0" y="137"/>
                  <a:pt x="0" y="138"/>
                </a:cubicBezTo>
                <a:cubicBezTo>
                  <a:pt x="0" y="138"/>
                  <a:pt x="0" y="138"/>
                  <a:pt x="0" y="138"/>
                </a:cubicBezTo>
                <a:cubicBezTo>
                  <a:pt x="0" y="138"/>
                  <a:pt x="0" y="138"/>
                  <a:pt x="0" y="138"/>
                </a:cubicBezTo>
                <a:cubicBezTo>
                  <a:pt x="0" y="138"/>
                  <a:pt x="0" y="138"/>
                  <a:pt x="0" y="138"/>
                </a:cubicBezTo>
                <a:cubicBezTo>
                  <a:pt x="0" y="138"/>
                  <a:pt x="0" y="138"/>
                  <a:pt x="0" y="138"/>
                </a:cubicBezTo>
                <a:cubicBezTo>
                  <a:pt x="0" y="138"/>
                  <a:pt x="0" y="138"/>
                  <a:pt x="0" y="138"/>
                </a:cubicBezTo>
                <a:cubicBezTo>
                  <a:pt x="0" y="138"/>
                  <a:pt x="0" y="138"/>
                  <a:pt x="0" y="138"/>
                </a:cubicBezTo>
                <a:cubicBezTo>
                  <a:pt x="0" y="138"/>
                  <a:pt x="0" y="138"/>
                  <a:pt x="0" y="138"/>
                </a:cubicBezTo>
                <a:cubicBezTo>
                  <a:pt x="0" y="138"/>
                  <a:pt x="0" y="138"/>
                  <a:pt x="0" y="138"/>
                </a:cubicBezTo>
                <a:cubicBezTo>
                  <a:pt x="0" y="139"/>
                  <a:pt x="0" y="139"/>
                  <a:pt x="0" y="139"/>
                </a:cubicBezTo>
                <a:cubicBezTo>
                  <a:pt x="0" y="139"/>
                  <a:pt x="0" y="139"/>
                  <a:pt x="0" y="139"/>
                </a:cubicBezTo>
                <a:cubicBezTo>
                  <a:pt x="0" y="139"/>
                  <a:pt x="0" y="139"/>
                  <a:pt x="0" y="139"/>
                </a:cubicBezTo>
                <a:cubicBezTo>
                  <a:pt x="0" y="139"/>
                  <a:pt x="0" y="139"/>
                  <a:pt x="0" y="139"/>
                </a:cubicBezTo>
                <a:cubicBezTo>
                  <a:pt x="0" y="139"/>
                  <a:pt x="0" y="139"/>
                  <a:pt x="0" y="139"/>
                </a:cubicBezTo>
                <a:cubicBezTo>
                  <a:pt x="0" y="139"/>
                  <a:pt x="0" y="139"/>
                  <a:pt x="0" y="139"/>
                </a:cubicBezTo>
                <a:cubicBezTo>
                  <a:pt x="0" y="139"/>
                  <a:pt x="0" y="139"/>
                  <a:pt x="0" y="139"/>
                </a:cubicBezTo>
                <a:cubicBezTo>
                  <a:pt x="0" y="139"/>
                  <a:pt x="0" y="139"/>
                  <a:pt x="0" y="139"/>
                </a:cubicBezTo>
                <a:cubicBezTo>
                  <a:pt x="0" y="139"/>
                  <a:pt x="0" y="139"/>
                  <a:pt x="0" y="140"/>
                </a:cubicBezTo>
                <a:cubicBezTo>
                  <a:pt x="0" y="140"/>
                  <a:pt x="0" y="140"/>
                  <a:pt x="0" y="140"/>
                </a:cubicBezTo>
                <a:cubicBezTo>
                  <a:pt x="0" y="140"/>
                  <a:pt x="0" y="140"/>
                  <a:pt x="0" y="140"/>
                </a:cubicBezTo>
                <a:cubicBezTo>
                  <a:pt x="0" y="140"/>
                  <a:pt x="0" y="140"/>
                  <a:pt x="0" y="140"/>
                </a:cubicBezTo>
                <a:cubicBezTo>
                  <a:pt x="0" y="140"/>
                  <a:pt x="0" y="140"/>
                  <a:pt x="0" y="140"/>
                </a:cubicBezTo>
                <a:cubicBezTo>
                  <a:pt x="0" y="140"/>
                  <a:pt x="0" y="140"/>
                  <a:pt x="0" y="140"/>
                </a:cubicBezTo>
                <a:cubicBezTo>
                  <a:pt x="0" y="140"/>
                  <a:pt x="0" y="140"/>
                  <a:pt x="0" y="140"/>
                </a:cubicBezTo>
                <a:cubicBezTo>
                  <a:pt x="0" y="140"/>
                  <a:pt x="0" y="140"/>
                  <a:pt x="0" y="140"/>
                </a:cubicBezTo>
                <a:cubicBezTo>
                  <a:pt x="0" y="140"/>
                  <a:pt x="0" y="140"/>
                  <a:pt x="0" y="140"/>
                </a:cubicBezTo>
                <a:cubicBezTo>
                  <a:pt x="0" y="140"/>
                  <a:pt x="0" y="141"/>
                  <a:pt x="0" y="141"/>
                </a:cubicBezTo>
                <a:cubicBezTo>
                  <a:pt x="0" y="141"/>
                  <a:pt x="0" y="141"/>
                  <a:pt x="0" y="141"/>
                </a:cubicBezTo>
                <a:cubicBezTo>
                  <a:pt x="0" y="141"/>
                  <a:pt x="0" y="141"/>
                  <a:pt x="0" y="141"/>
                </a:cubicBezTo>
                <a:cubicBezTo>
                  <a:pt x="0" y="141"/>
                  <a:pt x="0" y="141"/>
                  <a:pt x="0" y="141"/>
                </a:cubicBezTo>
                <a:cubicBezTo>
                  <a:pt x="0" y="141"/>
                  <a:pt x="0" y="141"/>
                  <a:pt x="0" y="141"/>
                </a:cubicBezTo>
                <a:cubicBezTo>
                  <a:pt x="0" y="141"/>
                  <a:pt x="0" y="141"/>
                  <a:pt x="0" y="141"/>
                </a:cubicBezTo>
                <a:cubicBezTo>
                  <a:pt x="0" y="141"/>
                  <a:pt x="0" y="141"/>
                  <a:pt x="0" y="141"/>
                </a:cubicBezTo>
                <a:cubicBezTo>
                  <a:pt x="0" y="141"/>
                  <a:pt x="0" y="141"/>
                  <a:pt x="0" y="141"/>
                </a:cubicBezTo>
                <a:cubicBezTo>
                  <a:pt x="0" y="141"/>
                  <a:pt x="0" y="141"/>
                  <a:pt x="0" y="142"/>
                </a:cubicBezTo>
                <a:cubicBezTo>
                  <a:pt x="0" y="142"/>
                  <a:pt x="0" y="142"/>
                  <a:pt x="0" y="142"/>
                </a:cubicBezTo>
                <a:cubicBezTo>
                  <a:pt x="0" y="142"/>
                  <a:pt x="0" y="142"/>
                  <a:pt x="0" y="142"/>
                </a:cubicBezTo>
                <a:cubicBezTo>
                  <a:pt x="0" y="142"/>
                  <a:pt x="0" y="142"/>
                  <a:pt x="0" y="142"/>
                </a:cubicBezTo>
                <a:cubicBezTo>
                  <a:pt x="0" y="142"/>
                  <a:pt x="0" y="142"/>
                  <a:pt x="0" y="142"/>
                </a:cubicBezTo>
                <a:cubicBezTo>
                  <a:pt x="0" y="142"/>
                  <a:pt x="0" y="142"/>
                  <a:pt x="0" y="142"/>
                </a:cubicBezTo>
                <a:cubicBezTo>
                  <a:pt x="0" y="142"/>
                  <a:pt x="0" y="142"/>
                  <a:pt x="0" y="142"/>
                </a:cubicBezTo>
                <a:cubicBezTo>
                  <a:pt x="0" y="142"/>
                  <a:pt x="0" y="142"/>
                  <a:pt x="0" y="142"/>
                </a:cubicBezTo>
                <a:cubicBezTo>
                  <a:pt x="0" y="142"/>
                  <a:pt x="0" y="142"/>
                  <a:pt x="0" y="142"/>
                </a:cubicBezTo>
                <a:cubicBezTo>
                  <a:pt x="0" y="142"/>
                  <a:pt x="0" y="143"/>
                  <a:pt x="0" y="143"/>
                </a:cubicBezTo>
                <a:cubicBezTo>
                  <a:pt x="0" y="143"/>
                  <a:pt x="0" y="143"/>
                  <a:pt x="0" y="143"/>
                </a:cubicBezTo>
                <a:cubicBezTo>
                  <a:pt x="0" y="143"/>
                  <a:pt x="0" y="143"/>
                  <a:pt x="0" y="143"/>
                </a:cubicBezTo>
                <a:cubicBezTo>
                  <a:pt x="0" y="143"/>
                  <a:pt x="0" y="143"/>
                  <a:pt x="0" y="143"/>
                </a:cubicBezTo>
                <a:cubicBezTo>
                  <a:pt x="0" y="143"/>
                  <a:pt x="0" y="143"/>
                  <a:pt x="0" y="143"/>
                </a:cubicBezTo>
                <a:cubicBezTo>
                  <a:pt x="0" y="143"/>
                  <a:pt x="0" y="143"/>
                  <a:pt x="0" y="143"/>
                </a:cubicBezTo>
                <a:cubicBezTo>
                  <a:pt x="0" y="143"/>
                  <a:pt x="0" y="143"/>
                  <a:pt x="0" y="143"/>
                </a:cubicBezTo>
                <a:cubicBezTo>
                  <a:pt x="0" y="144"/>
                  <a:pt x="0" y="144"/>
                  <a:pt x="0" y="144"/>
                </a:cubicBezTo>
                <a:cubicBezTo>
                  <a:pt x="0" y="144"/>
                  <a:pt x="0" y="144"/>
                  <a:pt x="0" y="144"/>
                </a:cubicBezTo>
                <a:cubicBezTo>
                  <a:pt x="0" y="144"/>
                  <a:pt x="0" y="144"/>
                  <a:pt x="0" y="144"/>
                </a:cubicBezTo>
                <a:cubicBezTo>
                  <a:pt x="0" y="144"/>
                  <a:pt x="0" y="144"/>
                  <a:pt x="0" y="144"/>
                </a:cubicBezTo>
                <a:cubicBezTo>
                  <a:pt x="0" y="144"/>
                  <a:pt x="0" y="144"/>
                  <a:pt x="0" y="144"/>
                </a:cubicBezTo>
                <a:cubicBezTo>
                  <a:pt x="0" y="144"/>
                  <a:pt x="0" y="144"/>
                  <a:pt x="0" y="144"/>
                </a:cubicBezTo>
                <a:cubicBezTo>
                  <a:pt x="0" y="144"/>
                  <a:pt x="0" y="144"/>
                  <a:pt x="0" y="144"/>
                </a:cubicBezTo>
                <a:cubicBezTo>
                  <a:pt x="0" y="144"/>
                  <a:pt x="0" y="144"/>
                  <a:pt x="0" y="144"/>
                </a:cubicBezTo>
                <a:cubicBezTo>
                  <a:pt x="0" y="144"/>
                  <a:pt x="0" y="145"/>
                  <a:pt x="0" y="145"/>
                </a:cubicBezTo>
                <a:cubicBezTo>
                  <a:pt x="0" y="145"/>
                  <a:pt x="0" y="145"/>
                  <a:pt x="0" y="145"/>
                </a:cubicBezTo>
                <a:cubicBezTo>
                  <a:pt x="0" y="145"/>
                  <a:pt x="0" y="145"/>
                  <a:pt x="0" y="145"/>
                </a:cubicBezTo>
                <a:cubicBezTo>
                  <a:pt x="0" y="145"/>
                  <a:pt x="0" y="145"/>
                  <a:pt x="0" y="145"/>
                </a:cubicBezTo>
                <a:cubicBezTo>
                  <a:pt x="0" y="145"/>
                  <a:pt x="0" y="145"/>
                  <a:pt x="0" y="145"/>
                </a:cubicBezTo>
                <a:cubicBezTo>
                  <a:pt x="0" y="145"/>
                  <a:pt x="0" y="145"/>
                  <a:pt x="0" y="145"/>
                </a:cubicBezTo>
                <a:cubicBezTo>
                  <a:pt x="0" y="145"/>
                  <a:pt x="0" y="145"/>
                  <a:pt x="0" y="145"/>
                </a:cubicBezTo>
                <a:cubicBezTo>
                  <a:pt x="0" y="145"/>
                  <a:pt x="0" y="145"/>
                  <a:pt x="0" y="145"/>
                </a:cubicBezTo>
                <a:cubicBezTo>
                  <a:pt x="0" y="145"/>
                  <a:pt x="0" y="145"/>
                  <a:pt x="0" y="145"/>
                </a:cubicBezTo>
                <a:cubicBezTo>
                  <a:pt x="0" y="145"/>
                  <a:pt x="0" y="146"/>
                  <a:pt x="0" y="146"/>
                </a:cubicBezTo>
                <a:cubicBezTo>
                  <a:pt x="0" y="146"/>
                  <a:pt x="0" y="146"/>
                  <a:pt x="0" y="146"/>
                </a:cubicBezTo>
                <a:cubicBezTo>
                  <a:pt x="0" y="146"/>
                  <a:pt x="0" y="146"/>
                  <a:pt x="0" y="146"/>
                </a:cubicBezTo>
                <a:cubicBezTo>
                  <a:pt x="0" y="146"/>
                  <a:pt x="0" y="146"/>
                  <a:pt x="0" y="146"/>
                </a:cubicBezTo>
                <a:cubicBezTo>
                  <a:pt x="0" y="146"/>
                  <a:pt x="0" y="146"/>
                  <a:pt x="0" y="146"/>
                </a:cubicBezTo>
                <a:cubicBezTo>
                  <a:pt x="0" y="146"/>
                  <a:pt x="0" y="146"/>
                  <a:pt x="0" y="146"/>
                </a:cubicBezTo>
                <a:cubicBezTo>
                  <a:pt x="0" y="146"/>
                  <a:pt x="0" y="146"/>
                  <a:pt x="0" y="146"/>
                </a:cubicBezTo>
                <a:cubicBezTo>
                  <a:pt x="0" y="146"/>
                  <a:pt x="0" y="146"/>
                  <a:pt x="0" y="146"/>
                </a:cubicBezTo>
                <a:cubicBezTo>
                  <a:pt x="0" y="146"/>
                  <a:pt x="0" y="146"/>
                  <a:pt x="0" y="146"/>
                </a:cubicBezTo>
                <a:cubicBezTo>
                  <a:pt x="0" y="147"/>
                  <a:pt x="0" y="147"/>
                  <a:pt x="0" y="147"/>
                </a:cubicBezTo>
                <a:cubicBezTo>
                  <a:pt x="0" y="147"/>
                  <a:pt x="0" y="147"/>
                  <a:pt x="0" y="147"/>
                </a:cubicBezTo>
                <a:cubicBezTo>
                  <a:pt x="0" y="147"/>
                  <a:pt x="0" y="147"/>
                  <a:pt x="0" y="147"/>
                </a:cubicBezTo>
                <a:cubicBezTo>
                  <a:pt x="0" y="147"/>
                  <a:pt x="0" y="147"/>
                  <a:pt x="0" y="147"/>
                </a:cubicBezTo>
                <a:cubicBezTo>
                  <a:pt x="0" y="147"/>
                  <a:pt x="0" y="148"/>
                  <a:pt x="0" y="149"/>
                </a:cubicBezTo>
                <a:cubicBezTo>
                  <a:pt x="0" y="149"/>
                  <a:pt x="0" y="149"/>
                  <a:pt x="0" y="149"/>
                </a:cubicBezTo>
                <a:cubicBezTo>
                  <a:pt x="0" y="150"/>
                  <a:pt x="0" y="151"/>
                  <a:pt x="0" y="153"/>
                </a:cubicBezTo>
                <a:cubicBezTo>
                  <a:pt x="0" y="153"/>
                  <a:pt x="0" y="153"/>
                  <a:pt x="0" y="153"/>
                </a:cubicBezTo>
                <a:cubicBezTo>
                  <a:pt x="0" y="153"/>
                  <a:pt x="0" y="153"/>
                  <a:pt x="0" y="153"/>
                </a:cubicBezTo>
                <a:cubicBezTo>
                  <a:pt x="0" y="153"/>
                  <a:pt x="0" y="153"/>
                  <a:pt x="0" y="153"/>
                </a:cubicBezTo>
                <a:cubicBezTo>
                  <a:pt x="0" y="153"/>
                  <a:pt x="0" y="153"/>
                  <a:pt x="0" y="153"/>
                </a:cubicBezTo>
                <a:cubicBezTo>
                  <a:pt x="0" y="153"/>
                  <a:pt x="0" y="153"/>
                  <a:pt x="0" y="153"/>
                </a:cubicBezTo>
                <a:cubicBezTo>
                  <a:pt x="0" y="153"/>
                  <a:pt x="0" y="153"/>
                  <a:pt x="0" y="153"/>
                </a:cubicBezTo>
                <a:cubicBezTo>
                  <a:pt x="0" y="153"/>
                  <a:pt x="0" y="153"/>
                  <a:pt x="0" y="153"/>
                </a:cubicBezTo>
                <a:cubicBezTo>
                  <a:pt x="0" y="153"/>
                  <a:pt x="0" y="153"/>
                  <a:pt x="0" y="154"/>
                </a:cubicBezTo>
                <a:cubicBezTo>
                  <a:pt x="0" y="154"/>
                  <a:pt x="0" y="154"/>
                  <a:pt x="0" y="154"/>
                </a:cubicBezTo>
                <a:cubicBezTo>
                  <a:pt x="0" y="154"/>
                  <a:pt x="0" y="154"/>
                  <a:pt x="0" y="154"/>
                </a:cubicBezTo>
                <a:cubicBezTo>
                  <a:pt x="0" y="154"/>
                  <a:pt x="0" y="154"/>
                  <a:pt x="0" y="154"/>
                </a:cubicBezTo>
                <a:cubicBezTo>
                  <a:pt x="0" y="154"/>
                  <a:pt x="0" y="154"/>
                  <a:pt x="0" y="154"/>
                </a:cubicBezTo>
                <a:cubicBezTo>
                  <a:pt x="0" y="154"/>
                  <a:pt x="0" y="154"/>
                  <a:pt x="0" y="154"/>
                </a:cubicBezTo>
                <a:cubicBezTo>
                  <a:pt x="0" y="154"/>
                  <a:pt x="0" y="154"/>
                  <a:pt x="0" y="154"/>
                </a:cubicBezTo>
                <a:cubicBezTo>
                  <a:pt x="0" y="155"/>
                  <a:pt x="1" y="157"/>
                  <a:pt x="1" y="158"/>
                </a:cubicBezTo>
                <a:cubicBezTo>
                  <a:pt x="17" y="156"/>
                  <a:pt x="17" y="156"/>
                  <a:pt x="17" y="156"/>
                </a:cubicBezTo>
                <a:cubicBezTo>
                  <a:pt x="16" y="152"/>
                  <a:pt x="16" y="148"/>
                  <a:pt x="16" y="144"/>
                </a:cubicBezTo>
                <a:cubicBezTo>
                  <a:pt x="16" y="130"/>
                  <a:pt x="18" y="117"/>
                  <a:pt x="23" y="104"/>
                </a:cubicBezTo>
                <a:cubicBezTo>
                  <a:pt x="7" y="99"/>
                  <a:pt x="7" y="99"/>
                  <a:pt x="7" y="99"/>
                </a:cubicBezTo>
                <a:close/>
                <a:moveTo>
                  <a:pt x="22" y="182"/>
                </a:moveTo>
                <a:cubicBezTo>
                  <a:pt x="7" y="187"/>
                  <a:pt x="7" y="187"/>
                  <a:pt x="7" y="187"/>
                </a:cubicBezTo>
                <a:cubicBezTo>
                  <a:pt x="13" y="207"/>
                  <a:pt x="23" y="224"/>
                  <a:pt x="36" y="239"/>
                </a:cubicBezTo>
                <a:cubicBezTo>
                  <a:pt x="48" y="229"/>
                  <a:pt x="48" y="229"/>
                  <a:pt x="48" y="229"/>
                </a:cubicBezTo>
                <a:cubicBezTo>
                  <a:pt x="36" y="215"/>
                  <a:pt x="27" y="200"/>
                  <a:pt x="22" y="182"/>
                </a:cubicBezTo>
                <a:close/>
                <a:moveTo>
                  <a:pt x="67" y="247"/>
                </a:moveTo>
                <a:cubicBezTo>
                  <a:pt x="58" y="259"/>
                  <a:pt x="58" y="259"/>
                  <a:pt x="58" y="259"/>
                </a:cubicBezTo>
                <a:cubicBezTo>
                  <a:pt x="58" y="260"/>
                  <a:pt x="59" y="260"/>
                  <a:pt x="60" y="261"/>
                </a:cubicBezTo>
                <a:cubicBezTo>
                  <a:pt x="60" y="261"/>
                  <a:pt x="60" y="261"/>
                  <a:pt x="60" y="261"/>
                </a:cubicBezTo>
                <a:cubicBezTo>
                  <a:pt x="60" y="261"/>
                  <a:pt x="60" y="261"/>
                  <a:pt x="60" y="261"/>
                </a:cubicBezTo>
                <a:cubicBezTo>
                  <a:pt x="60" y="261"/>
                  <a:pt x="60" y="261"/>
                  <a:pt x="60" y="261"/>
                </a:cubicBezTo>
                <a:cubicBezTo>
                  <a:pt x="60" y="261"/>
                  <a:pt x="60" y="261"/>
                  <a:pt x="60" y="261"/>
                </a:cubicBezTo>
                <a:cubicBezTo>
                  <a:pt x="60" y="261"/>
                  <a:pt x="60" y="261"/>
                  <a:pt x="60" y="261"/>
                </a:cubicBezTo>
                <a:cubicBezTo>
                  <a:pt x="60" y="261"/>
                  <a:pt x="60" y="261"/>
                  <a:pt x="60" y="261"/>
                </a:cubicBezTo>
                <a:cubicBezTo>
                  <a:pt x="60" y="261"/>
                  <a:pt x="60" y="261"/>
                  <a:pt x="60" y="261"/>
                </a:cubicBezTo>
                <a:cubicBezTo>
                  <a:pt x="60" y="261"/>
                  <a:pt x="60" y="261"/>
                  <a:pt x="60" y="261"/>
                </a:cubicBezTo>
                <a:cubicBezTo>
                  <a:pt x="60" y="261"/>
                  <a:pt x="60" y="261"/>
                  <a:pt x="60" y="261"/>
                </a:cubicBezTo>
                <a:cubicBezTo>
                  <a:pt x="60" y="261"/>
                  <a:pt x="61" y="261"/>
                  <a:pt x="61" y="261"/>
                </a:cubicBezTo>
                <a:cubicBezTo>
                  <a:pt x="61" y="261"/>
                  <a:pt x="61" y="262"/>
                  <a:pt x="61" y="262"/>
                </a:cubicBezTo>
                <a:cubicBezTo>
                  <a:pt x="61" y="262"/>
                  <a:pt x="61" y="262"/>
                  <a:pt x="61" y="262"/>
                </a:cubicBezTo>
                <a:cubicBezTo>
                  <a:pt x="61" y="262"/>
                  <a:pt x="61" y="262"/>
                  <a:pt x="61" y="262"/>
                </a:cubicBezTo>
                <a:cubicBezTo>
                  <a:pt x="61" y="262"/>
                  <a:pt x="61" y="262"/>
                  <a:pt x="61" y="262"/>
                </a:cubicBezTo>
                <a:cubicBezTo>
                  <a:pt x="61" y="262"/>
                  <a:pt x="61" y="262"/>
                  <a:pt x="61" y="262"/>
                </a:cubicBezTo>
                <a:cubicBezTo>
                  <a:pt x="61" y="262"/>
                  <a:pt x="61" y="262"/>
                  <a:pt x="61" y="262"/>
                </a:cubicBezTo>
                <a:cubicBezTo>
                  <a:pt x="61" y="262"/>
                  <a:pt x="61" y="262"/>
                  <a:pt x="61" y="262"/>
                </a:cubicBezTo>
                <a:cubicBezTo>
                  <a:pt x="61" y="262"/>
                  <a:pt x="61" y="262"/>
                  <a:pt x="62" y="262"/>
                </a:cubicBezTo>
                <a:cubicBezTo>
                  <a:pt x="62" y="262"/>
                  <a:pt x="62" y="262"/>
                  <a:pt x="62" y="262"/>
                </a:cubicBezTo>
                <a:cubicBezTo>
                  <a:pt x="62" y="262"/>
                  <a:pt x="62" y="262"/>
                  <a:pt x="62" y="262"/>
                </a:cubicBezTo>
                <a:cubicBezTo>
                  <a:pt x="62" y="262"/>
                  <a:pt x="62" y="262"/>
                  <a:pt x="62" y="262"/>
                </a:cubicBezTo>
                <a:cubicBezTo>
                  <a:pt x="62" y="262"/>
                  <a:pt x="62" y="262"/>
                  <a:pt x="62" y="262"/>
                </a:cubicBezTo>
                <a:cubicBezTo>
                  <a:pt x="62" y="262"/>
                  <a:pt x="62" y="262"/>
                  <a:pt x="62" y="262"/>
                </a:cubicBezTo>
                <a:cubicBezTo>
                  <a:pt x="62" y="263"/>
                  <a:pt x="62" y="263"/>
                  <a:pt x="62" y="263"/>
                </a:cubicBezTo>
                <a:cubicBezTo>
                  <a:pt x="62" y="263"/>
                  <a:pt x="62" y="263"/>
                  <a:pt x="62" y="263"/>
                </a:cubicBezTo>
                <a:cubicBezTo>
                  <a:pt x="62" y="263"/>
                  <a:pt x="62" y="263"/>
                  <a:pt x="62" y="263"/>
                </a:cubicBezTo>
                <a:cubicBezTo>
                  <a:pt x="62" y="263"/>
                  <a:pt x="62" y="263"/>
                  <a:pt x="62" y="263"/>
                </a:cubicBezTo>
                <a:cubicBezTo>
                  <a:pt x="62" y="263"/>
                  <a:pt x="62" y="263"/>
                  <a:pt x="62" y="263"/>
                </a:cubicBezTo>
                <a:cubicBezTo>
                  <a:pt x="62" y="263"/>
                  <a:pt x="63" y="263"/>
                  <a:pt x="63" y="263"/>
                </a:cubicBezTo>
                <a:cubicBezTo>
                  <a:pt x="63" y="263"/>
                  <a:pt x="63" y="263"/>
                  <a:pt x="63" y="263"/>
                </a:cubicBezTo>
                <a:cubicBezTo>
                  <a:pt x="63" y="263"/>
                  <a:pt x="63" y="263"/>
                  <a:pt x="63" y="263"/>
                </a:cubicBezTo>
                <a:cubicBezTo>
                  <a:pt x="63" y="263"/>
                  <a:pt x="63" y="263"/>
                  <a:pt x="63" y="263"/>
                </a:cubicBezTo>
                <a:cubicBezTo>
                  <a:pt x="63" y="263"/>
                  <a:pt x="63" y="263"/>
                  <a:pt x="63" y="263"/>
                </a:cubicBezTo>
                <a:cubicBezTo>
                  <a:pt x="63" y="263"/>
                  <a:pt x="63" y="263"/>
                  <a:pt x="63" y="263"/>
                </a:cubicBezTo>
                <a:cubicBezTo>
                  <a:pt x="63" y="263"/>
                  <a:pt x="63" y="263"/>
                  <a:pt x="63" y="263"/>
                </a:cubicBezTo>
                <a:cubicBezTo>
                  <a:pt x="63" y="263"/>
                  <a:pt x="63" y="263"/>
                  <a:pt x="63" y="263"/>
                </a:cubicBezTo>
                <a:cubicBezTo>
                  <a:pt x="63" y="263"/>
                  <a:pt x="63" y="263"/>
                  <a:pt x="63" y="263"/>
                </a:cubicBezTo>
                <a:cubicBezTo>
                  <a:pt x="63" y="263"/>
                  <a:pt x="63" y="263"/>
                  <a:pt x="63" y="263"/>
                </a:cubicBezTo>
                <a:cubicBezTo>
                  <a:pt x="72" y="269"/>
                  <a:pt x="82" y="274"/>
                  <a:pt x="92" y="278"/>
                </a:cubicBezTo>
                <a:cubicBezTo>
                  <a:pt x="92" y="278"/>
                  <a:pt x="92" y="278"/>
                  <a:pt x="92" y="278"/>
                </a:cubicBezTo>
                <a:cubicBezTo>
                  <a:pt x="92" y="278"/>
                  <a:pt x="92" y="278"/>
                  <a:pt x="92" y="279"/>
                </a:cubicBezTo>
                <a:cubicBezTo>
                  <a:pt x="92" y="279"/>
                  <a:pt x="92" y="279"/>
                  <a:pt x="92" y="279"/>
                </a:cubicBezTo>
                <a:cubicBezTo>
                  <a:pt x="92" y="279"/>
                  <a:pt x="92" y="279"/>
                  <a:pt x="92" y="279"/>
                </a:cubicBezTo>
                <a:cubicBezTo>
                  <a:pt x="92" y="279"/>
                  <a:pt x="92" y="279"/>
                  <a:pt x="92" y="279"/>
                </a:cubicBezTo>
                <a:cubicBezTo>
                  <a:pt x="93" y="279"/>
                  <a:pt x="93" y="279"/>
                  <a:pt x="93" y="279"/>
                </a:cubicBezTo>
                <a:cubicBezTo>
                  <a:pt x="93" y="279"/>
                  <a:pt x="93" y="279"/>
                  <a:pt x="93" y="279"/>
                </a:cubicBezTo>
                <a:cubicBezTo>
                  <a:pt x="93" y="279"/>
                  <a:pt x="93" y="279"/>
                  <a:pt x="93" y="279"/>
                </a:cubicBezTo>
                <a:cubicBezTo>
                  <a:pt x="93" y="279"/>
                  <a:pt x="93" y="279"/>
                  <a:pt x="93" y="279"/>
                </a:cubicBezTo>
                <a:cubicBezTo>
                  <a:pt x="93" y="279"/>
                  <a:pt x="93" y="279"/>
                  <a:pt x="93" y="279"/>
                </a:cubicBezTo>
                <a:cubicBezTo>
                  <a:pt x="93" y="279"/>
                  <a:pt x="93" y="279"/>
                  <a:pt x="93" y="279"/>
                </a:cubicBezTo>
                <a:cubicBezTo>
                  <a:pt x="94" y="279"/>
                  <a:pt x="94" y="279"/>
                  <a:pt x="94" y="279"/>
                </a:cubicBezTo>
                <a:cubicBezTo>
                  <a:pt x="94" y="279"/>
                  <a:pt x="94" y="279"/>
                  <a:pt x="94" y="279"/>
                </a:cubicBezTo>
                <a:cubicBezTo>
                  <a:pt x="95" y="279"/>
                  <a:pt x="95" y="279"/>
                  <a:pt x="95" y="279"/>
                </a:cubicBezTo>
                <a:cubicBezTo>
                  <a:pt x="95" y="279"/>
                  <a:pt x="95" y="279"/>
                  <a:pt x="95" y="279"/>
                </a:cubicBezTo>
                <a:cubicBezTo>
                  <a:pt x="95" y="279"/>
                  <a:pt x="95" y="279"/>
                  <a:pt x="95" y="280"/>
                </a:cubicBezTo>
                <a:cubicBezTo>
                  <a:pt x="95" y="280"/>
                  <a:pt x="95" y="280"/>
                  <a:pt x="95" y="280"/>
                </a:cubicBezTo>
                <a:cubicBezTo>
                  <a:pt x="95" y="280"/>
                  <a:pt x="95" y="280"/>
                  <a:pt x="95" y="280"/>
                </a:cubicBezTo>
                <a:cubicBezTo>
                  <a:pt x="95" y="280"/>
                  <a:pt x="95" y="280"/>
                  <a:pt x="95" y="280"/>
                </a:cubicBezTo>
                <a:cubicBezTo>
                  <a:pt x="95" y="280"/>
                  <a:pt x="95" y="280"/>
                  <a:pt x="95" y="280"/>
                </a:cubicBezTo>
                <a:cubicBezTo>
                  <a:pt x="95" y="280"/>
                  <a:pt x="95" y="280"/>
                  <a:pt x="95" y="280"/>
                </a:cubicBezTo>
                <a:cubicBezTo>
                  <a:pt x="95" y="280"/>
                  <a:pt x="95" y="280"/>
                  <a:pt x="96" y="280"/>
                </a:cubicBezTo>
                <a:cubicBezTo>
                  <a:pt x="96" y="280"/>
                  <a:pt x="96" y="280"/>
                  <a:pt x="96" y="280"/>
                </a:cubicBezTo>
                <a:cubicBezTo>
                  <a:pt x="96" y="280"/>
                  <a:pt x="96" y="280"/>
                  <a:pt x="96" y="280"/>
                </a:cubicBezTo>
                <a:cubicBezTo>
                  <a:pt x="96" y="280"/>
                  <a:pt x="96" y="280"/>
                  <a:pt x="96" y="280"/>
                </a:cubicBezTo>
                <a:cubicBezTo>
                  <a:pt x="96" y="280"/>
                  <a:pt x="96" y="280"/>
                  <a:pt x="96" y="280"/>
                </a:cubicBezTo>
                <a:cubicBezTo>
                  <a:pt x="96" y="280"/>
                  <a:pt x="96" y="280"/>
                  <a:pt x="96" y="280"/>
                </a:cubicBezTo>
                <a:cubicBezTo>
                  <a:pt x="96" y="280"/>
                  <a:pt x="96" y="280"/>
                  <a:pt x="96" y="280"/>
                </a:cubicBezTo>
                <a:cubicBezTo>
                  <a:pt x="96" y="280"/>
                  <a:pt x="96" y="280"/>
                  <a:pt x="96" y="280"/>
                </a:cubicBezTo>
                <a:cubicBezTo>
                  <a:pt x="96" y="280"/>
                  <a:pt x="96" y="280"/>
                  <a:pt x="96" y="280"/>
                </a:cubicBezTo>
                <a:cubicBezTo>
                  <a:pt x="96" y="280"/>
                  <a:pt x="96" y="280"/>
                  <a:pt x="96" y="280"/>
                </a:cubicBezTo>
                <a:cubicBezTo>
                  <a:pt x="97" y="280"/>
                  <a:pt x="97" y="280"/>
                  <a:pt x="97" y="280"/>
                </a:cubicBezTo>
                <a:cubicBezTo>
                  <a:pt x="97" y="280"/>
                  <a:pt x="97" y="280"/>
                  <a:pt x="97" y="280"/>
                </a:cubicBezTo>
                <a:cubicBezTo>
                  <a:pt x="97" y="280"/>
                  <a:pt x="98" y="280"/>
                  <a:pt x="98" y="280"/>
                </a:cubicBezTo>
                <a:cubicBezTo>
                  <a:pt x="98" y="280"/>
                  <a:pt x="98" y="280"/>
                  <a:pt x="98" y="280"/>
                </a:cubicBezTo>
                <a:cubicBezTo>
                  <a:pt x="98" y="280"/>
                  <a:pt x="98" y="281"/>
                  <a:pt x="98" y="281"/>
                </a:cubicBezTo>
                <a:cubicBezTo>
                  <a:pt x="98" y="281"/>
                  <a:pt x="98" y="281"/>
                  <a:pt x="98" y="281"/>
                </a:cubicBezTo>
                <a:cubicBezTo>
                  <a:pt x="98" y="281"/>
                  <a:pt x="98" y="281"/>
                  <a:pt x="98" y="281"/>
                </a:cubicBezTo>
                <a:cubicBezTo>
                  <a:pt x="98" y="281"/>
                  <a:pt x="98" y="281"/>
                  <a:pt x="98" y="281"/>
                </a:cubicBezTo>
                <a:cubicBezTo>
                  <a:pt x="98" y="281"/>
                  <a:pt x="98" y="281"/>
                  <a:pt x="98" y="281"/>
                </a:cubicBezTo>
                <a:cubicBezTo>
                  <a:pt x="98" y="281"/>
                  <a:pt x="98" y="281"/>
                  <a:pt x="98" y="281"/>
                </a:cubicBezTo>
                <a:cubicBezTo>
                  <a:pt x="98" y="281"/>
                  <a:pt x="98" y="281"/>
                  <a:pt x="98" y="281"/>
                </a:cubicBezTo>
                <a:cubicBezTo>
                  <a:pt x="98" y="281"/>
                  <a:pt x="98" y="281"/>
                  <a:pt x="98" y="281"/>
                </a:cubicBezTo>
                <a:cubicBezTo>
                  <a:pt x="99" y="281"/>
                  <a:pt x="99" y="281"/>
                  <a:pt x="99" y="281"/>
                </a:cubicBezTo>
                <a:cubicBezTo>
                  <a:pt x="99" y="281"/>
                  <a:pt x="99" y="281"/>
                  <a:pt x="99" y="281"/>
                </a:cubicBezTo>
                <a:cubicBezTo>
                  <a:pt x="99" y="281"/>
                  <a:pt x="99" y="281"/>
                  <a:pt x="99" y="281"/>
                </a:cubicBezTo>
                <a:cubicBezTo>
                  <a:pt x="99" y="281"/>
                  <a:pt x="99" y="281"/>
                  <a:pt x="99" y="281"/>
                </a:cubicBezTo>
                <a:cubicBezTo>
                  <a:pt x="99" y="281"/>
                  <a:pt x="99" y="281"/>
                  <a:pt x="99" y="281"/>
                </a:cubicBezTo>
                <a:cubicBezTo>
                  <a:pt x="99" y="281"/>
                  <a:pt x="99" y="281"/>
                  <a:pt x="99" y="281"/>
                </a:cubicBezTo>
                <a:cubicBezTo>
                  <a:pt x="99" y="281"/>
                  <a:pt x="99" y="281"/>
                  <a:pt x="99" y="281"/>
                </a:cubicBezTo>
                <a:cubicBezTo>
                  <a:pt x="99" y="281"/>
                  <a:pt x="99" y="281"/>
                  <a:pt x="99" y="281"/>
                </a:cubicBezTo>
                <a:cubicBezTo>
                  <a:pt x="99" y="281"/>
                  <a:pt x="99" y="281"/>
                  <a:pt x="99" y="281"/>
                </a:cubicBezTo>
                <a:cubicBezTo>
                  <a:pt x="100" y="281"/>
                  <a:pt x="100" y="281"/>
                  <a:pt x="100" y="281"/>
                </a:cubicBezTo>
                <a:cubicBezTo>
                  <a:pt x="100" y="281"/>
                  <a:pt x="100" y="281"/>
                  <a:pt x="100" y="281"/>
                </a:cubicBezTo>
                <a:cubicBezTo>
                  <a:pt x="100" y="281"/>
                  <a:pt x="100" y="281"/>
                  <a:pt x="100" y="281"/>
                </a:cubicBezTo>
                <a:cubicBezTo>
                  <a:pt x="100" y="281"/>
                  <a:pt x="100" y="281"/>
                  <a:pt x="100" y="281"/>
                </a:cubicBezTo>
                <a:cubicBezTo>
                  <a:pt x="100" y="281"/>
                  <a:pt x="100" y="281"/>
                  <a:pt x="100" y="281"/>
                </a:cubicBezTo>
                <a:cubicBezTo>
                  <a:pt x="100" y="281"/>
                  <a:pt x="100" y="281"/>
                  <a:pt x="100" y="281"/>
                </a:cubicBezTo>
                <a:cubicBezTo>
                  <a:pt x="100" y="281"/>
                  <a:pt x="100" y="281"/>
                  <a:pt x="100" y="281"/>
                </a:cubicBezTo>
                <a:cubicBezTo>
                  <a:pt x="100" y="281"/>
                  <a:pt x="100" y="281"/>
                  <a:pt x="100" y="281"/>
                </a:cubicBezTo>
                <a:cubicBezTo>
                  <a:pt x="100" y="281"/>
                  <a:pt x="101" y="281"/>
                  <a:pt x="101" y="281"/>
                </a:cubicBezTo>
                <a:cubicBezTo>
                  <a:pt x="101" y="281"/>
                  <a:pt x="101" y="281"/>
                  <a:pt x="101" y="281"/>
                </a:cubicBezTo>
                <a:cubicBezTo>
                  <a:pt x="101" y="281"/>
                  <a:pt x="101" y="281"/>
                  <a:pt x="101" y="282"/>
                </a:cubicBezTo>
                <a:cubicBezTo>
                  <a:pt x="101" y="282"/>
                  <a:pt x="101" y="282"/>
                  <a:pt x="101" y="282"/>
                </a:cubicBezTo>
                <a:cubicBezTo>
                  <a:pt x="101" y="282"/>
                  <a:pt x="101" y="282"/>
                  <a:pt x="101" y="282"/>
                </a:cubicBezTo>
                <a:cubicBezTo>
                  <a:pt x="101" y="282"/>
                  <a:pt x="101" y="282"/>
                  <a:pt x="101" y="282"/>
                </a:cubicBezTo>
                <a:cubicBezTo>
                  <a:pt x="101" y="282"/>
                  <a:pt x="101" y="282"/>
                  <a:pt x="101" y="282"/>
                </a:cubicBezTo>
                <a:cubicBezTo>
                  <a:pt x="101" y="282"/>
                  <a:pt x="101" y="282"/>
                  <a:pt x="101" y="282"/>
                </a:cubicBezTo>
                <a:cubicBezTo>
                  <a:pt x="101" y="282"/>
                  <a:pt x="101" y="282"/>
                  <a:pt x="101" y="282"/>
                </a:cubicBezTo>
                <a:cubicBezTo>
                  <a:pt x="101" y="282"/>
                  <a:pt x="102" y="282"/>
                  <a:pt x="102" y="282"/>
                </a:cubicBezTo>
                <a:cubicBezTo>
                  <a:pt x="102" y="282"/>
                  <a:pt x="102" y="282"/>
                  <a:pt x="102" y="282"/>
                </a:cubicBezTo>
                <a:cubicBezTo>
                  <a:pt x="102" y="282"/>
                  <a:pt x="102" y="282"/>
                  <a:pt x="102" y="282"/>
                </a:cubicBezTo>
                <a:cubicBezTo>
                  <a:pt x="102" y="282"/>
                  <a:pt x="102" y="282"/>
                  <a:pt x="102" y="282"/>
                </a:cubicBezTo>
                <a:cubicBezTo>
                  <a:pt x="102" y="282"/>
                  <a:pt x="102" y="282"/>
                  <a:pt x="102" y="282"/>
                </a:cubicBezTo>
                <a:cubicBezTo>
                  <a:pt x="102" y="282"/>
                  <a:pt x="102" y="282"/>
                  <a:pt x="102" y="282"/>
                </a:cubicBezTo>
                <a:cubicBezTo>
                  <a:pt x="102" y="282"/>
                  <a:pt x="102" y="282"/>
                  <a:pt x="102" y="282"/>
                </a:cubicBezTo>
                <a:cubicBezTo>
                  <a:pt x="102" y="282"/>
                  <a:pt x="102" y="282"/>
                  <a:pt x="102" y="282"/>
                </a:cubicBezTo>
                <a:cubicBezTo>
                  <a:pt x="102" y="282"/>
                  <a:pt x="102" y="282"/>
                  <a:pt x="102" y="282"/>
                </a:cubicBezTo>
                <a:cubicBezTo>
                  <a:pt x="102" y="282"/>
                  <a:pt x="103" y="282"/>
                  <a:pt x="103" y="282"/>
                </a:cubicBezTo>
                <a:cubicBezTo>
                  <a:pt x="103" y="282"/>
                  <a:pt x="103" y="282"/>
                  <a:pt x="103" y="282"/>
                </a:cubicBezTo>
                <a:cubicBezTo>
                  <a:pt x="103" y="282"/>
                  <a:pt x="103" y="282"/>
                  <a:pt x="103" y="282"/>
                </a:cubicBezTo>
                <a:cubicBezTo>
                  <a:pt x="103" y="282"/>
                  <a:pt x="103" y="282"/>
                  <a:pt x="103" y="282"/>
                </a:cubicBezTo>
                <a:cubicBezTo>
                  <a:pt x="103" y="282"/>
                  <a:pt x="103" y="282"/>
                  <a:pt x="103" y="282"/>
                </a:cubicBezTo>
                <a:cubicBezTo>
                  <a:pt x="103" y="282"/>
                  <a:pt x="103" y="282"/>
                  <a:pt x="103" y="282"/>
                </a:cubicBezTo>
                <a:cubicBezTo>
                  <a:pt x="103" y="282"/>
                  <a:pt x="103" y="282"/>
                  <a:pt x="104" y="282"/>
                </a:cubicBezTo>
                <a:cubicBezTo>
                  <a:pt x="104" y="282"/>
                  <a:pt x="104" y="282"/>
                  <a:pt x="104" y="282"/>
                </a:cubicBezTo>
                <a:cubicBezTo>
                  <a:pt x="104" y="282"/>
                  <a:pt x="104" y="282"/>
                  <a:pt x="104" y="282"/>
                </a:cubicBezTo>
                <a:cubicBezTo>
                  <a:pt x="104" y="282"/>
                  <a:pt x="104" y="282"/>
                  <a:pt x="104" y="282"/>
                </a:cubicBezTo>
                <a:cubicBezTo>
                  <a:pt x="104" y="282"/>
                  <a:pt x="104" y="282"/>
                  <a:pt x="104" y="282"/>
                </a:cubicBezTo>
                <a:cubicBezTo>
                  <a:pt x="104" y="282"/>
                  <a:pt x="104" y="282"/>
                  <a:pt x="104" y="282"/>
                </a:cubicBezTo>
                <a:cubicBezTo>
                  <a:pt x="104" y="283"/>
                  <a:pt x="104" y="283"/>
                  <a:pt x="104" y="283"/>
                </a:cubicBezTo>
                <a:cubicBezTo>
                  <a:pt x="104" y="283"/>
                  <a:pt x="104" y="283"/>
                  <a:pt x="104" y="283"/>
                </a:cubicBezTo>
                <a:cubicBezTo>
                  <a:pt x="104" y="283"/>
                  <a:pt x="104" y="283"/>
                  <a:pt x="104" y="283"/>
                </a:cubicBezTo>
                <a:cubicBezTo>
                  <a:pt x="104" y="283"/>
                  <a:pt x="104" y="283"/>
                  <a:pt x="104" y="283"/>
                </a:cubicBezTo>
                <a:cubicBezTo>
                  <a:pt x="105" y="283"/>
                  <a:pt x="105" y="283"/>
                  <a:pt x="105" y="283"/>
                </a:cubicBezTo>
                <a:cubicBezTo>
                  <a:pt x="105" y="283"/>
                  <a:pt x="105" y="283"/>
                  <a:pt x="105" y="283"/>
                </a:cubicBezTo>
                <a:cubicBezTo>
                  <a:pt x="105" y="283"/>
                  <a:pt x="105" y="283"/>
                  <a:pt x="105" y="283"/>
                </a:cubicBezTo>
                <a:cubicBezTo>
                  <a:pt x="105" y="283"/>
                  <a:pt x="105" y="283"/>
                  <a:pt x="105" y="283"/>
                </a:cubicBezTo>
                <a:cubicBezTo>
                  <a:pt x="105" y="283"/>
                  <a:pt x="105" y="283"/>
                  <a:pt x="105" y="283"/>
                </a:cubicBezTo>
                <a:cubicBezTo>
                  <a:pt x="105" y="283"/>
                  <a:pt x="105" y="283"/>
                  <a:pt x="105" y="283"/>
                </a:cubicBezTo>
                <a:cubicBezTo>
                  <a:pt x="105" y="283"/>
                  <a:pt x="105" y="283"/>
                  <a:pt x="105" y="283"/>
                </a:cubicBezTo>
                <a:cubicBezTo>
                  <a:pt x="105" y="283"/>
                  <a:pt x="105" y="283"/>
                  <a:pt x="105" y="283"/>
                </a:cubicBezTo>
                <a:cubicBezTo>
                  <a:pt x="105" y="283"/>
                  <a:pt x="105" y="283"/>
                  <a:pt x="106" y="283"/>
                </a:cubicBezTo>
                <a:cubicBezTo>
                  <a:pt x="106" y="283"/>
                  <a:pt x="106" y="283"/>
                  <a:pt x="106" y="283"/>
                </a:cubicBezTo>
                <a:cubicBezTo>
                  <a:pt x="106" y="283"/>
                  <a:pt x="106" y="283"/>
                  <a:pt x="106" y="283"/>
                </a:cubicBezTo>
                <a:cubicBezTo>
                  <a:pt x="106" y="283"/>
                  <a:pt x="106" y="283"/>
                  <a:pt x="106" y="283"/>
                </a:cubicBezTo>
                <a:cubicBezTo>
                  <a:pt x="106" y="283"/>
                  <a:pt x="106" y="283"/>
                  <a:pt x="106" y="283"/>
                </a:cubicBezTo>
                <a:cubicBezTo>
                  <a:pt x="106" y="283"/>
                  <a:pt x="106" y="283"/>
                  <a:pt x="106" y="283"/>
                </a:cubicBezTo>
                <a:cubicBezTo>
                  <a:pt x="106" y="283"/>
                  <a:pt x="107" y="283"/>
                  <a:pt x="107" y="283"/>
                </a:cubicBezTo>
                <a:cubicBezTo>
                  <a:pt x="107" y="283"/>
                  <a:pt x="107" y="283"/>
                  <a:pt x="107" y="283"/>
                </a:cubicBezTo>
                <a:cubicBezTo>
                  <a:pt x="107" y="283"/>
                  <a:pt x="107" y="283"/>
                  <a:pt x="107" y="283"/>
                </a:cubicBezTo>
                <a:cubicBezTo>
                  <a:pt x="107" y="283"/>
                  <a:pt x="107" y="283"/>
                  <a:pt x="107" y="283"/>
                </a:cubicBezTo>
                <a:cubicBezTo>
                  <a:pt x="108" y="283"/>
                  <a:pt x="108" y="283"/>
                  <a:pt x="108" y="283"/>
                </a:cubicBezTo>
                <a:cubicBezTo>
                  <a:pt x="108" y="283"/>
                  <a:pt x="108" y="283"/>
                  <a:pt x="108" y="283"/>
                </a:cubicBezTo>
                <a:cubicBezTo>
                  <a:pt x="108" y="284"/>
                  <a:pt x="108" y="284"/>
                  <a:pt x="108" y="284"/>
                </a:cubicBezTo>
                <a:cubicBezTo>
                  <a:pt x="108" y="284"/>
                  <a:pt x="108" y="284"/>
                  <a:pt x="108" y="284"/>
                </a:cubicBezTo>
                <a:cubicBezTo>
                  <a:pt x="108" y="284"/>
                  <a:pt x="108" y="284"/>
                  <a:pt x="108" y="284"/>
                </a:cubicBezTo>
                <a:cubicBezTo>
                  <a:pt x="108" y="284"/>
                  <a:pt x="108" y="284"/>
                  <a:pt x="108" y="284"/>
                </a:cubicBezTo>
                <a:cubicBezTo>
                  <a:pt x="108" y="284"/>
                  <a:pt x="108" y="284"/>
                  <a:pt x="108" y="284"/>
                </a:cubicBezTo>
                <a:cubicBezTo>
                  <a:pt x="108" y="284"/>
                  <a:pt x="108" y="284"/>
                  <a:pt x="108" y="284"/>
                </a:cubicBezTo>
                <a:cubicBezTo>
                  <a:pt x="108" y="284"/>
                  <a:pt x="108" y="284"/>
                  <a:pt x="109" y="284"/>
                </a:cubicBezTo>
                <a:cubicBezTo>
                  <a:pt x="109" y="284"/>
                  <a:pt x="109" y="284"/>
                  <a:pt x="109" y="284"/>
                </a:cubicBezTo>
                <a:cubicBezTo>
                  <a:pt x="109" y="284"/>
                  <a:pt x="109" y="284"/>
                  <a:pt x="109" y="284"/>
                </a:cubicBezTo>
                <a:cubicBezTo>
                  <a:pt x="109" y="284"/>
                  <a:pt x="109" y="284"/>
                  <a:pt x="109" y="284"/>
                </a:cubicBezTo>
                <a:cubicBezTo>
                  <a:pt x="109" y="284"/>
                  <a:pt x="109" y="284"/>
                  <a:pt x="109" y="284"/>
                </a:cubicBezTo>
                <a:cubicBezTo>
                  <a:pt x="109" y="284"/>
                  <a:pt x="109" y="284"/>
                  <a:pt x="109" y="284"/>
                </a:cubicBezTo>
                <a:cubicBezTo>
                  <a:pt x="109" y="284"/>
                  <a:pt x="109" y="284"/>
                  <a:pt x="109" y="284"/>
                </a:cubicBezTo>
                <a:cubicBezTo>
                  <a:pt x="109" y="284"/>
                  <a:pt x="109" y="284"/>
                  <a:pt x="109" y="284"/>
                </a:cubicBezTo>
                <a:cubicBezTo>
                  <a:pt x="110" y="284"/>
                  <a:pt x="110" y="284"/>
                  <a:pt x="110" y="284"/>
                </a:cubicBezTo>
                <a:cubicBezTo>
                  <a:pt x="110" y="284"/>
                  <a:pt x="110" y="284"/>
                  <a:pt x="110" y="284"/>
                </a:cubicBezTo>
                <a:cubicBezTo>
                  <a:pt x="111" y="284"/>
                  <a:pt x="111" y="284"/>
                  <a:pt x="111" y="284"/>
                </a:cubicBezTo>
                <a:cubicBezTo>
                  <a:pt x="111" y="284"/>
                  <a:pt x="111" y="284"/>
                  <a:pt x="111" y="284"/>
                </a:cubicBezTo>
                <a:cubicBezTo>
                  <a:pt x="111" y="284"/>
                  <a:pt x="111" y="284"/>
                  <a:pt x="111" y="284"/>
                </a:cubicBezTo>
                <a:cubicBezTo>
                  <a:pt x="111" y="284"/>
                  <a:pt x="111" y="284"/>
                  <a:pt x="111" y="284"/>
                </a:cubicBezTo>
                <a:cubicBezTo>
                  <a:pt x="111" y="284"/>
                  <a:pt x="111" y="284"/>
                  <a:pt x="111" y="284"/>
                </a:cubicBezTo>
                <a:cubicBezTo>
                  <a:pt x="111" y="284"/>
                  <a:pt x="111" y="284"/>
                  <a:pt x="111" y="284"/>
                </a:cubicBezTo>
                <a:cubicBezTo>
                  <a:pt x="111" y="284"/>
                  <a:pt x="111" y="284"/>
                  <a:pt x="111" y="284"/>
                </a:cubicBezTo>
                <a:cubicBezTo>
                  <a:pt x="111" y="284"/>
                  <a:pt x="111" y="284"/>
                  <a:pt x="111" y="284"/>
                </a:cubicBezTo>
                <a:cubicBezTo>
                  <a:pt x="111" y="284"/>
                  <a:pt x="112" y="284"/>
                  <a:pt x="112" y="284"/>
                </a:cubicBezTo>
                <a:cubicBezTo>
                  <a:pt x="112" y="284"/>
                  <a:pt x="112" y="284"/>
                  <a:pt x="112" y="284"/>
                </a:cubicBezTo>
                <a:cubicBezTo>
                  <a:pt x="112" y="284"/>
                  <a:pt x="112" y="284"/>
                  <a:pt x="112" y="284"/>
                </a:cubicBezTo>
                <a:cubicBezTo>
                  <a:pt x="112" y="284"/>
                  <a:pt x="112" y="284"/>
                  <a:pt x="112" y="284"/>
                </a:cubicBezTo>
                <a:cubicBezTo>
                  <a:pt x="115" y="269"/>
                  <a:pt x="115" y="269"/>
                  <a:pt x="115" y="269"/>
                </a:cubicBezTo>
                <a:cubicBezTo>
                  <a:pt x="98" y="265"/>
                  <a:pt x="82" y="257"/>
                  <a:pt x="67" y="247"/>
                </a:cubicBezTo>
                <a:close/>
                <a:moveTo>
                  <a:pt x="194" y="262"/>
                </a:moveTo>
                <a:cubicBezTo>
                  <a:pt x="178" y="269"/>
                  <a:pt x="161" y="272"/>
                  <a:pt x="144" y="272"/>
                </a:cubicBezTo>
                <a:cubicBezTo>
                  <a:pt x="143" y="272"/>
                  <a:pt x="143" y="272"/>
                  <a:pt x="142" y="272"/>
                </a:cubicBezTo>
                <a:cubicBezTo>
                  <a:pt x="142" y="288"/>
                  <a:pt x="142" y="288"/>
                  <a:pt x="142" y="288"/>
                </a:cubicBezTo>
                <a:cubicBezTo>
                  <a:pt x="142" y="288"/>
                  <a:pt x="143" y="288"/>
                  <a:pt x="143" y="288"/>
                </a:cubicBezTo>
                <a:cubicBezTo>
                  <a:pt x="143" y="288"/>
                  <a:pt x="143" y="288"/>
                  <a:pt x="143" y="288"/>
                </a:cubicBezTo>
                <a:cubicBezTo>
                  <a:pt x="143" y="288"/>
                  <a:pt x="143" y="288"/>
                  <a:pt x="143" y="288"/>
                </a:cubicBezTo>
                <a:cubicBezTo>
                  <a:pt x="144" y="288"/>
                  <a:pt x="144" y="288"/>
                  <a:pt x="144" y="288"/>
                </a:cubicBezTo>
                <a:cubicBezTo>
                  <a:pt x="144" y="288"/>
                  <a:pt x="144" y="288"/>
                  <a:pt x="144" y="288"/>
                </a:cubicBezTo>
                <a:cubicBezTo>
                  <a:pt x="144" y="288"/>
                  <a:pt x="144" y="288"/>
                  <a:pt x="144" y="288"/>
                </a:cubicBezTo>
                <a:cubicBezTo>
                  <a:pt x="145" y="288"/>
                  <a:pt x="145" y="288"/>
                  <a:pt x="146" y="288"/>
                </a:cubicBezTo>
                <a:cubicBezTo>
                  <a:pt x="162" y="288"/>
                  <a:pt x="178" y="285"/>
                  <a:pt x="193" y="280"/>
                </a:cubicBezTo>
                <a:cubicBezTo>
                  <a:pt x="195" y="279"/>
                  <a:pt x="198" y="278"/>
                  <a:pt x="200" y="277"/>
                </a:cubicBezTo>
                <a:cubicBezTo>
                  <a:pt x="194" y="262"/>
                  <a:pt x="194" y="262"/>
                  <a:pt x="194" y="262"/>
                </a:cubicBezTo>
                <a:close/>
                <a:moveTo>
                  <a:pt x="253" y="211"/>
                </a:moveTo>
                <a:cubicBezTo>
                  <a:pt x="244" y="226"/>
                  <a:pt x="232" y="239"/>
                  <a:pt x="217" y="249"/>
                </a:cubicBezTo>
                <a:cubicBezTo>
                  <a:pt x="226" y="262"/>
                  <a:pt x="226" y="262"/>
                  <a:pt x="226" y="262"/>
                </a:cubicBezTo>
                <a:cubicBezTo>
                  <a:pt x="229" y="260"/>
                  <a:pt x="232" y="258"/>
                  <a:pt x="234" y="256"/>
                </a:cubicBezTo>
                <a:cubicBezTo>
                  <a:pt x="234" y="256"/>
                  <a:pt x="234" y="256"/>
                  <a:pt x="234" y="256"/>
                </a:cubicBezTo>
                <a:cubicBezTo>
                  <a:pt x="234" y="256"/>
                  <a:pt x="234" y="256"/>
                  <a:pt x="234" y="256"/>
                </a:cubicBezTo>
                <a:cubicBezTo>
                  <a:pt x="234" y="256"/>
                  <a:pt x="234" y="256"/>
                  <a:pt x="234" y="256"/>
                </a:cubicBezTo>
                <a:cubicBezTo>
                  <a:pt x="234" y="256"/>
                  <a:pt x="235" y="256"/>
                  <a:pt x="235" y="256"/>
                </a:cubicBezTo>
                <a:cubicBezTo>
                  <a:pt x="235" y="256"/>
                  <a:pt x="235" y="256"/>
                  <a:pt x="235" y="256"/>
                </a:cubicBezTo>
                <a:cubicBezTo>
                  <a:pt x="235" y="256"/>
                  <a:pt x="235" y="256"/>
                  <a:pt x="235" y="256"/>
                </a:cubicBezTo>
                <a:cubicBezTo>
                  <a:pt x="235" y="256"/>
                  <a:pt x="235" y="256"/>
                  <a:pt x="235" y="256"/>
                </a:cubicBezTo>
                <a:cubicBezTo>
                  <a:pt x="235" y="256"/>
                  <a:pt x="235" y="256"/>
                  <a:pt x="235" y="256"/>
                </a:cubicBezTo>
                <a:cubicBezTo>
                  <a:pt x="235" y="256"/>
                  <a:pt x="235" y="256"/>
                  <a:pt x="235" y="256"/>
                </a:cubicBezTo>
                <a:cubicBezTo>
                  <a:pt x="235" y="256"/>
                  <a:pt x="235" y="256"/>
                  <a:pt x="235" y="256"/>
                </a:cubicBezTo>
                <a:cubicBezTo>
                  <a:pt x="235" y="256"/>
                  <a:pt x="235" y="256"/>
                  <a:pt x="235" y="256"/>
                </a:cubicBezTo>
                <a:cubicBezTo>
                  <a:pt x="235" y="256"/>
                  <a:pt x="235" y="256"/>
                  <a:pt x="235" y="255"/>
                </a:cubicBezTo>
                <a:cubicBezTo>
                  <a:pt x="235" y="255"/>
                  <a:pt x="235" y="255"/>
                  <a:pt x="235" y="255"/>
                </a:cubicBezTo>
                <a:cubicBezTo>
                  <a:pt x="235" y="255"/>
                  <a:pt x="236" y="255"/>
                  <a:pt x="236" y="255"/>
                </a:cubicBezTo>
                <a:cubicBezTo>
                  <a:pt x="236" y="255"/>
                  <a:pt x="236" y="255"/>
                  <a:pt x="236" y="255"/>
                </a:cubicBezTo>
                <a:cubicBezTo>
                  <a:pt x="236" y="255"/>
                  <a:pt x="236" y="255"/>
                  <a:pt x="236" y="255"/>
                </a:cubicBezTo>
                <a:cubicBezTo>
                  <a:pt x="236" y="255"/>
                  <a:pt x="236" y="255"/>
                  <a:pt x="236" y="255"/>
                </a:cubicBezTo>
                <a:cubicBezTo>
                  <a:pt x="236" y="255"/>
                  <a:pt x="236" y="255"/>
                  <a:pt x="236" y="255"/>
                </a:cubicBezTo>
                <a:cubicBezTo>
                  <a:pt x="236" y="255"/>
                  <a:pt x="236" y="255"/>
                  <a:pt x="236" y="255"/>
                </a:cubicBezTo>
                <a:cubicBezTo>
                  <a:pt x="236" y="255"/>
                  <a:pt x="236" y="255"/>
                  <a:pt x="236" y="255"/>
                </a:cubicBezTo>
                <a:cubicBezTo>
                  <a:pt x="236" y="255"/>
                  <a:pt x="236" y="255"/>
                  <a:pt x="236" y="255"/>
                </a:cubicBezTo>
                <a:cubicBezTo>
                  <a:pt x="236" y="254"/>
                  <a:pt x="237" y="254"/>
                  <a:pt x="237" y="254"/>
                </a:cubicBezTo>
                <a:cubicBezTo>
                  <a:pt x="237" y="254"/>
                  <a:pt x="237" y="254"/>
                  <a:pt x="237" y="254"/>
                </a:cubicBezTo>
                <a:cubicBezTo>
                  <a:pt x="237" y="254"/>
                  <a:pt x="237" y="254"/>
                  <a:pt x="237" y="254"/>
                </a:cubicBezTo>
                <a:cubicBezTo>
                  <a:pt x="237" y="254"/>
                  <a:pt x="237" y="254"/>
                  <a:pt x="237" y="254"/>
                </a:cubicBezTo>
                <a:cubicBezTo>
                  <a:pt x="237" y="254"/>
                  <a:pt x="237" y="254"/>
                  <a:pt x="237" y="254"/>
                </a:cubicBezTo>
                <a:cubicBezTo>
                  <a:pt x="237" y="254"/>
                  <a:pt x="237" y="254"/>
                  <a:pt x="237" y="254"/>
                </a:cubicBezTo>
                <a:cubicBezTo>
                  <a:pt x="237" y="254"/>
                  <a:pt x="237" y="254"/>
                  <a:pt x="237" y="254"/>
                </a:cubicBezTo>
                <a:cubicBezTo>
                  <a:pt x="237" y="254"/>
                  <a:pt x="237" y="254"/>
                  <a:pt x="237" y="254"/>
                </a:cubicBezTo>
                <a:cubicBezTo>
                  <a:pt x="237" y="254"/>
                  <a:pt x="237" y="254"/>
                  <a:pt x="237" y="254"/>
                </a:cubicBezTo>
                <a:cubicBezTo>
                  <a:pt x="237" y="254"/>
                  <a:pt x="237" y="254"/>
                  <a:pt x="237" y="254"/>
                </a:cubicBezTo>
                <a:cubicBezTo>
                  <a:pt x="237" y="254"/>
                  <a:pt x="237" y="254"/>
                  <a:pt x="237" y="254"/>
                </a:cubicBezTo>
                <a:cubicBezTo>
                  <a:pt x="237" y="254"/>
                  <a:pt x="237" y="254"/>
                  <a:pt x="237" y="254"/>
                </a:cubicBezTo>
                <a:cubicBezTo>
                  <a:pt x="237" y="254"/>
                  <a:pt x="238" y="254"/>
                  <a:pt x="238" y="254"/>
                </a:cubicBezTo>
                <a:cubicBezTo>
                  <a:pt x="238" y="254"/>
                  <a:pt x="238" y="254"/>
                  <a:pt x="238" y="254"/>
                </a:cubicBezTo>
                <a:cubicBezTo>
                  <a:pt x="238" y="253"/>
                  <a:pt x="238" y="253"/>
                  <a:pt x="238" y="253"/>
                </a:cubicBezTo>
                <a:cubicBezTo>
                  <a:pt x="238" y="253"/>
                  <a:pt x="238" y="253"/>
                  <a:pt x="238" y="253"/>
                </a:cubicBezTo>
                <a:cubicBezTo>
                  <a:pt x="238" y="253"/>
                  <a:pt x="238" y="253"/>
                  <a:pt x="238" y="253"/>
                </a:cubicBezTo>
                <a:cubicBezTo>
                  <a:pt x="238" y="253"/>
                  <a:pt x="238" y="253"/>
                  <a:pt x="238" y="253"/>
                </a:cubicBezTo>
                <a:cubicBezTo>
                  <a:pt x="238" y="253"/>
                  <a:pt x="238" y="253"/>
                  <a:pt x="238" y="253"/>
                </a:cubicBezTo>
                <a:cubicBezTo>
                  <a:pt x="238" y="253"/>
                  <a:pt x="238" y="253"/>
                  <a:pt x="238" y="253"/>
                </a:cubicBezTo>
                <a:cubicBezTo>
                  <a:pt x="238" y="253"/>
                  <a:pt x="238" y="253"/>
                  <a:pt x="238" y="253"/>
                </a:cubicBezTo>
                <a:cubicBezTo>
                  <a:pt x="238" y="253"/>
                  <a:pt x="238" y="253"/>
                  <a:pt x="238" y="253"/>
                </a:cubicBezTo>
                <a:cubicBezTo>
                  <a:pt x="238" y="253"/>
                  <a:pt x="238" y="253"/>
                  <a:pt x="239" y="253"/>
                </a:cubicBezTo>
                <a:cubicBezTo>
                  <a:pt x="239" y="253"/>
                  <a:pt x="239" y="253"/>
                  <a:pt x="239" y="253"/>
                </a:cubicBezTo>
                <a:cubicBezTo>
                  <a:pt x="239" y="253"/>
                  <a:pt x="239" y="253"/>
                  <a:pt x="239" y="253"/>
                </a:cubicBezTo>
                <a:cubicBezTo>
                  <a:pt x="239" y="253"/>
                  <a:pt x="239" y="253"/>
                  <a:pt x="239" y="253"/>
                </a:cubicBezTo>
                <a:cubicBezTo>
                  <a:pt x="239" y="253"/>
                  <a:pt x="239" y="252"/>
                  <a:pt x="239" y="252"/>
                </a:cubicBezTo>
                <a:cubicBezTo>
                  <a:pt x="239" y="252"/>
                  <a:pt x="239" y="252"/>
                  <a:pt x="239" y="252"/>
                </a:cubicBezTo>
                <a:cubicBezTo>
                  <a:pt x="239" y="252"/>
                  <a:pt x="239" y="252"/>
                  <a:pt x="239" y="252"/>
                </a:cubicBezTo>
                <a:cubicBezTo>
                  <a:pt x="239" y="252"/>
                  <a:pt x="239" y="252"/>
                  <a:pt x="239" y="252"/>
                </a:cubicBezTo>
                <a:cubicBezTo>
                  <a:pt x="239" y="252"/>
                  <a:pt x="239" y="252"/>
                  <a:pt x="239" y="252"/>
                </a:cubicBezTo>
                <a:cubicBezTo>
                  <a:pt x="239" y="252"/>
                  <a:pt x="239" y="252"/>
                  <a:pt x="239" y="252"/>
                </a:cubicBezTo>
                <a:cubicBezTo>
                  <a:pt x="239" y="252"/>
                  <a:pt x="239" y="252"/>
                  <a:pt x="239" y="252"/>
                </a:cubicBezTo>
                <a:cubicBezTo>
                  <a:pt x="239" y="252"/>
                  <a:pt x="239" y="252"/>
                  <a:pt x="239" y="252"/>
                </a:cubicBezTo>
                <a:cubicBezTo>
                  <a:pt x="239" y="252"/>
                  <a:pt x="240" y="252"/>
                  <a:pt x="240" y="252"/>
                </a:cubicBezTo>
                <a:cubicBezTo>
                  <a:pt x="240" y="252"/>
                  <a:pt x="240" y="252"/>
                  <a:pt x="240" y="252"/>
                </a:cubicBezTo>
                <a:cubicBezTo>
                  <a:pt x="240" y="252"/>
                  <a:pt x="240" y="252"/>
                  <a:pt x="240" y="252"/>
                </a:cubicBezTo>
                <a:cubicBezTo>
                  <a:pt x="240" y="252"/>
                  <a:pt x="240" y="252"/>
                  <a:pt x="240" y="251"/>
                </a:cubicBezTo>
                <a:cubicBezTo>
                  <a:pt x="240" y="251"/>
                  <a:pt x="240" y="251"/>
                  <a:pt x="240" y="251"/>
                </a:cubicBezTo>
                <a:cubicBezTo>
                  <a:pt x="240" y="251"/>
                  <a:pt x="240" y="251"/>
                  <a:pt x="240" y="251"/>
                </a:cubicBezTo>
                <a:cubicBezTo>
                  <a:pt x="240" y="251"/>
                  <a:pt x="240" y="251"/>
                  <a:pt x="240" y="251"/>
                </a:cubicBezTo>
                <a:cubicBezTo>
                  <a:pt x="240" y="251"/>
                  <a:pt x="240" y="251"/>
                  <a:pt x="240" y="251"/>
                </a:cubicBezTo>
                <a:cubicBezTo>
                  <a:pt x="240" y="251"/>
                  <a:pt x="240" y="251"/>
                  <a:pt x="240" y="251"/>
                </a:cubicBezTo>
                <a:cubicBezTo>
                  <a:pt x="240" y="251"/>
                  <a:pt x="240" y="251"/>
                  <a:pt x="241" y="251"/>
                </a:cubicBezTo>
                <a:cubicBezTo>
                  <a:pt x="241" y="251"/>
                  <a:pt x="241" y="251"/>
                  <a:pt x="241" y="251"/>
                </a:cubicBezTo>
                <a:cubicBezTo>
                  <a:pt x="241" y="251"/>
                  <a:pt x="241" y="251"/>
                  <a:pt x="241" y="251"/>
                </a:cubicBezTo>
                <a:cubicBezTo>
                  <a:pt x="241" y="251"/>
                  <a:pt x="241" y="251"/>
                  <a:pt x="241" y="251"/>
                </a:cubicBezTo>
                <a:cubicBezTo>
                  <a:pt x="241" y="251"/>
                  <a:pt x="241" y="251"/>
                  <a:pt x="241" y="251"/>
                </a:cubicBezTo>
                <a:cubicBezTo>
                  <a:pt x="241" y="251"/>
                  <a:pt x="241" y="251"/>
                  <a:pt x="241" y="251"/>
                </a:cubicBezTo>
                <a:cubicBezTo>
                  <a:pt x="241" y="251"/>
                  <a:pt x="241" y="251"/>
                  <a:pt x="241" y="250"/>
                </a:cubicBezTo>
                <a:cubicBezTo>
                  <a:pt x="241" y="250"/>
                  <a:pt x="241" y="250"/>
                  <a:pt x="241" y="250"/>
                </a:cubicBezTo>
                <a:cubicBezTo>
                  <a:pt x="241" y="250"/>
                  <a:pt x="241" y="250"/>
                  <a:pt x="241" y="250"/>
                </a:cubicBezTo>
                <a:cubicBezTo>
                  <a:pt x="241" y="250"/>
                  <a:pt x="241" y="250"/>
                  <a:pt x="241" y="250"/>
                </a:cubicBezTo>
                <a:cubicBezTo>
                  <a:pt x="241" y="250"/>
                  <a:pt x="241" y="250"/>
                  <a:pt x="241" y="250"/>
                </a:cubicBezTo>
                <a:cubicBezTo>
                  <a:pt x="241" y="250"/>
                  <a:pt x="241" y="250"/>
                  <a:pt x="241" y="250"/>
                </a:cubicBezTo>
                <a:cubicBezTo>
                  <a:pt x="241" y="250"/>
                  <a:pt x="242" y="250"/>
                  <a:pt x="242" y="250"/>
                </a:cubicBezTo>
                <a:cubicBezTo>
                  <a:pt x="242" y="250"/>
                  <a:pt x="242" y="250"/>
                  <a:pt x="242" y="250"/>
                </a:cubicBezTo>
                <a:cubicBezTo>
                  <a:pt x="242" y="250"/>
                  <a:pt x="242" y="250"/>
                  <a:pt x="242" y="249"/>
                </a:cubicBezTo>
                <a:cubicBezTo>
                  <a:pt x="242" y="249"/>
                  <a:pt x="242" y="249"/>
                  <a:pt x="242" y="249"/>
                </a:cubicBezTo>
                <a:cubicBezTo>
                  <a:pt x="242" y="249"/>
                  <a:pt x="242" y="249"/>
                  <a:pt x="242" y="249"/>
                </a:cubicBezTo>
                <a:cubicBezTo>
                  <a:pt x="242" y="249"/>
                  <a:pt x="242" y="249"/>
                  <a:pt x="242" y="249"/>
                </a:cubicBezTo>
                <a:cubicBezTo>
                  <a:pt x="243" y="249"/>
                  <a:pt x="243" y="249"/>
                  <a:pt x="243" y="249"/>
                </a:cubicBezTo>
                <a:cubicBezTo>
                  <a:pt x="243" y="249"/>
                  <a:pt x="243" y="249"/>
                  <a:pt x="243" y="249"/>
                </a:cubicBezTo>
                <a:cubicBezTo>
                  <a:pt x="243" y="249"/>
                  <a:pt x="243" y="249"/>
                  <a:pt x="243" y="249"/>
                </a:cubicBezTo>
                <a:cubicBezTo>
                  <a:pt x="243" y="249"/>
                  <a:pt x="243" y="249"/>
                  <a:pt x="243" y="249"/>
                </a:cubicBezTo>
                <a:cubicBezTo>
                  <a:pt x="243" y="249"/>
                  <a:pt x="243" y="249"/>
                  <a:pt x="243" y="249"/>
                </a:cubicBezTo>
                <a:cubicBezTo>
                  <a:pt x="243" y="249"/>
                  <a:pt x="243" y="249"/>
                  <a:pt x="243" y="249"/>
                </a:cubicBezTo>
                <a:cubicBezTo>
                  <a:pt x="243" y="249"/>
                  <a:pt x="243" y="249"/>
                  <a:pt x="243" y="249"/>
                </a:cubicBezTo>
                <a:cubicBezTo>
                  <a:pt x="243" y="249"/>
                  <a:pt x="243" y="249"/>
                  <a:pt x="243" y="249"/>
                </a:cubicBezTo>
                <a:cubicBezTo>
                  <a:pt x="243" y="248"/>
                  <a:pt x="243" y="248"/>
                  <a:pt x="243" y="248"/>
                </a:cubicBezTo>
                <a:cubicBezTo>
                  <a:pt x="243" y="248"/>
                  <a:pt x="243" y="248"/>
                  <a:pt x="243" y="248"/>
                </a:cubicBezTo>
                <a:cubicBezTo>
                  <a:pt x="243" y="248"/>
                  <a:pt x="243" y="248"/>
                  <a:pt x="243" y="248"/>
                </a:cubicBezTo>
                <a:cubicBezTo>
                  <a:pt x="243" y="248"/>
                  <a:pt x="243" y="248"/>
                  <a:pt x="243" y="248"/>
                </a:cubicBezTo>
                <a:cubicBezTo>
                  <a:pt x="244" y="248"/>
                  <a:pt x="244" y="248"/>
                  <a:pt x="244" y="248"/>
                </a:cubicBezTo>
                <a:cubicBezTo>
                  <a:pt x="244" y="248"/>
                  <a:pt x="244" y="248"/>
                  <a:pt x="244" y="248"/>
                </a:cubicBezTo>
                <a:cubicBezTo>
                  <a:pt x="244" y="248"/>
                  <a:pt x="244" y="248"/>
                  <a:pt x="244" y="247"/>
                </a:cubicBezTo>
                <a:cubicBezTo>
                  <a:pt x="244" y="247"/>
                  <a:pt x="244" y="247"/>
                  <a:pt x="244" y="247"/>
                </a:cubicBezTo>
                <a:cubicBezTo>
                  <a:pt x="244" y="247"/>
                  <a:pt x="244" y="247"/>
                  <a:pt x="244" y="247"/>
                </a:cubicBezTo>
                <a:cubicBezTo>
                  <a:pt x="244" y="247"/>
                  <a:pt x="244" y="247"/>
                  <a:pt x="244" y="247"/>
                </a:cubicBezTo>
                <a:cubicBezTo>
                  <a:pt x="245" y="247"/>
                  <a:pt x="245" y="247"/>
                  <a:pt x="245" y="247"/>
                </a:cubicBezTo>
                <a:cubicBezTo>
                  <a:pt x="245" y="247"/>
                  <a:pt x="245" y="247"/>
                  <a:pt x="245" y="247"/>
                </a:cubicBezTo>
                <a:cubicBezTo>
                  <a:pt x="245" y="247"/>
                  <a:pt x="245" y="247"/>
                  <a:pt x="245" y="247"/>
                </a:cubicBezTo>
                <a:cubicBezTo>
                  <a:pt x="245" y="247"/>
                  <a:pt x="245" y="247"/>
                  <a:pt x="245" y="247"/>
                </a:cubicBezTo>
                <a:cubicBezTo>
                  <a:pt x="245" y="247"/>
                  <a:pt x="245" y="247"/>
                  <a:pt x="245" y="247"/>
                </a:cubicBezTo>
                <a:cubicBezTo>
                  <a:pt x="245" y="247"/>
                  <a:pt x="245" y="247"/>
                  <a:pt x="245" y="247"/>
                </a:cubicBezTo>
                <a:cubicBezTo>
                  <a:pt x="245" y="247"/>
                  <a:pt x="245" y="247"/>
                  <a:pt x="245" y="247"/>
                </a:cubicBezTo>
                <a:cubicBezTo>
                  <a:pt x="245" y="247"/>
                  <a:pt x="245" y="247"/>
                  <a:pt x="245" y="247"/>
                </a:cubicBezTo>
                <a:cubicBezTo>
                  <a:pt x="245" y="247"/>
                  <a:pt x="245" y="246"/>
                  <a:pt x="245" y="246"/>
                </a:cubicBezTo>
                <a:cubicBezTo>
                  <a:pt x="245" y="246"/>
                  <a:pt x="245" y="246"/>
                  <a:pt x="245" y="246"/>
                </a:cubicBezTo>
                <a:cubicBezTo>
                  <a:pt x="246" y="246"/>
                  <a:pt x="246" y="246"/>
                  <a:pt x="246" y="245"/>
                </a:cubicBezTo>
                <a:cubicBezTo>
                  <a:pt x="246" y="245"/>
                  <a:pt x="246" y="245"/>
                  <a:pt x="246" y="245"/>
                </a:cubicBezTo>
                <a:cubicBezTo>
                  <a:pt x="247" y="245"/>
                  <a:pt x="247" y="245"/>
                  <a:pt x="247" y="245"/>
                </a:cubicBezTo>
                <a:cubicBezTo>
                  <a:pt x="247" y="245"/>
                  <a:pt x="247" y="245"/>
                  <a:pt x="247" y="245"/>
                </a:cubicBezTo>
                <a:cubicBezTo>
                  <a:pt x="247" y="245"/>
                  <a:pt x="247" y="245"/>
                  <a:pt x="247" y="245"/>
                </a:cubicBezTo>
                <a:cubicBezTo>
                  <a:pt x="247" y="245"/>
                  <a:pt x="247" y="245"/>
                  <a:pt x="247" y="245"/>
                </a:cubicBezTo>
                <a:cubicBezTo>
                  <a:pt x="247" y="245"/>
                  <a:pt x="247" y="245"/>
                  <a:pt x="247" y="245"/>
                </a:cubicBezTo>
                <a:cubicBezTo>
                  <a:pt x="247" y="245"/>
                  <a:pt x="247" y="245"/>
                  <a:pt x="247" y="245"/>
                </a:cubicBezTo>
                <a:cubicBezTo>
                  <a:pt x="247" y="245"/>
                  <a:pt x="247" y="245"/>
                  <a:pt x="247" y="245"/>
                </a:cubicBezTo>
                <a:cubicBezTo>
                  <a:pt x="247" y="245"/>
                  <a:pt x="247" y="245"/>
                  <a:pt x="247" y="245"/>
                </a:cubicBezTo>
                <a:cubicBezTo>
                  <a:pt x="247" y="245"/>
                  <a:pt x="247" y="245"/>
                  <a:pt x="247" y="244"/>
                </a:cubicBezTo>
                <a:cubicBezTo>
                  <a:pt x="247" y="244"/>
                  <a:pt x="247" y="244"/>
                  <a:pt x="247" y="244"/>
                </a:cubicBezTo>
                <a:cubicBezTo>
                  <a:pt x="247" y="244"/>
                  <a:pt x="247" y="244"/>
                  <a:pt x="247" y="244"/>
                </a:cubicBezTo>
                <a:cubicBezTo>
                  <a:pt x="247" y="244"/>
                  <a:pt x="247" y="244"/>
                  <a:pt x="247" y="244"/>
                </a:cubicBezTo>
                <a:cubicBezTo>
                  <a:pt x="248" y="244"/>
                  <a:pt x="248" y="244"/>
                  <a:pt x="248" y="243"/>
                </a:cubicBezTo>
                <a:cubicBezTo>
                  <a:pt x="248" y="243"/>
                  <a:pt x="248" y="243"/>
                  <a:pt x="248" y="243"/>
                </a:cubicBezTo>
                <a:cubicBezTo>
                  <a:pt x="248" y="243"/>
                  <a:pt x="249" y="243"/>
                  <a:pt x="249" y="243"/>
                </a:cubicBezTo>
                <a:cubicBezTo>
                  <a:pt x="249" y="243"/>
                  <a:pt x="249" y="243"/>
                  <a:pt x="249" y="243"/>
                </a:cubicBezTo>
                <a:cubicBezTo>
                  <a:pt x="249" y="243"/>
                  <a:pt x="249" y="243"/>
                  <a:pt x="249" y="243"/>
                </a:cubicBezTo>
                <a:cubicBezTo>
                  <a:pt x="249" y="243"/>
                  <a:pt x="249" y="243"/>
                  <a:pt x="249" y="243"/>
                </a:cubicBezTo>
                <a:cubicBezTo>
                  <a:pt x="249" y="243"/>
                  <a:pt x="249" y="243"/>
                  <a:pt x="249" y="243"/>
                </a:cubicBezTo>
                <a:cubicBezTo>
                  <a:pt x="249" y="243"/>
                  <a:pt x="249" y="243"/>
                  <a:pt x="249" y="243"/>
                </a:cubicBezTo>
                <a:cubicBezTo>
                  <a:pt x="249" y="243"/>
                  <a:pt x="249" y="243"/>
                  <a:pt x="249" y="243"/>
                </a:cubicBezTo>
                <a:cubicBezTo>
                  <a:pt x="249" y="243"/>
                  <a:pt x="249" y="243"/>
                  <a:pt x="249" y="243"/>
                </a:cubicBezTo>
                <a:cubicBezTo>
                  <a:pt x="249" y="243"/>
                  <a:pt x="249" y="242"/>
                  <a:pt x="249" y="242"/>
                </a:cubicBezTo>
                <a:cubicBezTo>
                  <a:pt x="249" y="242"/>
                  <a:pt x="249" y="242"/>
                  <a:pt x="249" y="242"/>
                </a:cubicBezTo>
                <a:cubicBezTo>
                  <a:pt x="249" y="242"/>
                  <a:pt x="249" y="242"/>
                  <a:pt x="249" y="242"/>
                </a:cubicBezTo>
                <a:cubicBezTo>
                  <a:pt x="249" y="242"/>
                  <a:pt x="249" y="242"/>
                  <a:pt x="249" y="242"/>
                </a:cubicBezTo>
                <a:cubicBezTo>
                  <a:pt x="249" y="242"/>
                  <a:pt x="249" y="242"/>
                  <a:pt x="250" y="242"/>
                </a:cubicBezTo>
                <a:cubicBezTo>
                  <a:pt x="250" y="242"/>
                  <a:pt x="250" y="242"/>
                  <a:pt x="250" y="242"/>
                </a:cubicBezTo>
                <a:cubicBezTo>
                  <a:pt x="250" y="242"/>
                  <a:pt x="250" y="242"/>
                  <a:pt x="250" y="241"/>
                </a:cubicBezTo>
                <a:cubicBezTo>
                  <a:pt x="250" y="241"/>
                  <a:pt x="250" y="241"/>
                  <a:pt x="250" y="241"/>
                </a:cubicBezTo>
                <a:cubicBezTo>
                  <a:pt x="250" y="241"/>
                  <a:pt x="250" y="241"/>
                  <a:pt x="250" y="241"/>
                </a:cubicBezTo>
                <a:cubicBezTo>
                  <a:pt x="250" y="241"/>
                  <a:pt x="250" y="241"/>
                  <a:pt x="250" y="241"/>
                </a:cubicBezTo>
                <a:cubicBezTo>
                  <a:pt x="250" y="241"/>
                  <a:pt x="250" y="241"/>
                  <a:pt x="250" y="241"/>
                </a:cubicBezTo>
                <a:cubicBezTo>
                  <a:pt x="250" y="241"/>
                  <a:pt x="251" y="241"/>
                  <a:pt x="251" y="241"/>
                </a:cubicBezTo>
                <a:cubicBezTo>
                  <a:pt x="251" y="241"/>
                  <a:pt x="251" y="241"/>
                  <a:pt x="251" y="241"/>
                </a:cubicBezTo>
                <a:cubicBezTo>
                  <a:pt x="251" y="241"/>
                  <a:pt x="251" y="241"/>
                  <a:pt x="251" y="241"/>
                </a:cubicBezTo>
                <a:cubicBezTo>
                  <a:pt x="251" y="241"/>
                  <a:pt x="251" y="241"/>
                  <a:pt x="251" y="241"/>
                </a:cubicBezTo>
                <a:cubicBezTo>
                  <a:pt x="251" y="241"/>
                  <a:pt x="251" y="241"/>
                  <a:pt x="251" y="241"/>
                </a:cubicBezTo>
                <a:cubicBezTo>
                  <a:pt x="251" y="241"/>
                  <a:pt x="251" y="241"/>
                  <a:pt x="251" y="241"/>
                </a:cubicBezTo>
                <a:cubicBezTo>
                  <a:pt x="251" y="241"/>
                  <a:pt x="251" y="241"/>
                  <a:pt x="251" y="241"/>
                </a:cubicBezTo>
                <a:cubicBezTo>
                  <a:pt x="251" y="240"/>
                  <a:pt x="251" y="240"/>
                  <a:pt x="251" y="240"/>
                </a:cubicBezTo>
                <a:cubicBezTo>
                  <a:pt x="251" y="240"/>
                  <a:pt x="251" y="240"/>
                  <a:pt x="251" y="240"/>
                </a:cubicBezTo>
                <a:cubicBezTo>
                  <a:pt x="251" y="240"/>
                  <a:pt x="251" y="240"/>
                  <a:pt x="251" y="240"/>
                </a:cubicBezTo>
                <a:cubicBezTo>
                  <a:pt x="251" y="240"/>
                  <a:pt x="251" y="240"/>
                  <a:pt x="251" y="240"/>
                </a:cubicBezTo>
                <a:cubicBezTo>
                  <a:pt x="251" y="240"/>
                  <a:pt x="251" y="240"/>
                  <a:pt x="251" y="240"/>
                </a:cubicBezTo>
                <a:cubicBezTo>
                  <a:pt x="251" y="240"/>
                  <a:pt x="251" y="240"/>
                  <a:pt x="251" y="240"/>
                </a:cubicBezTo>
                <a:cubicBezTo>
                  <a:pt x="252" y="240"/>
                  <a:pt x="252" y="240"/>
                  <a:pt x="252" y="239"/>
                </a:cubicBezTo>
                <a:cubicBezTo>
                  <a:pt x="252" y="239"/>
                  <a:pt x="252" y="239"/>
                  <a:pt x="252" y="239"/>
                </a:cubicBezTo>
                <a:cubicBezTo>
                  <a:pt x="252" y="239"/>
                  <a:pt x="252" y="239"/>
                  <a:pt x="252" y="239"/>
                </a:cubicBezTo>
                <a:cubicBezTo>
                  <a:pt x="252" y="239"/>
                  <a:pt x="252" y="239"/>
                  <a:pt x="252" y="239"/>
                </a:cubicBezTo>
                <a:cubicBezTo>
                  <a:pt x="252" y="239"/>
                  <a:pt x="252" y="239"/>
                  <a:pt x="252" y="239"/>
                </a:cubicBezTo>
                <a:cubicBezTo>
                  <a:pt x="252" y="239"/>
                  <a:pt x="252" y="239"/>
                  <a:pt x="252" y="239"/>
                </a:cubicBezTo>
                <a:cubicBezTo>
                  <a:pt x="252" y="239"/>
                  <a:pt x="252" y="239"/>
                  <a:pt x="253" y="239"/>
                </a:cubicBezTo>
                <a:cubicBezTo>
                  <a:pt x="253" y="239"/>
                  <a:pt x="253" y="239"/>
                  <a:pt x="253" y="239"/>
                </a:cubicBezTo>
                <a:cubicBezTo>
                  <a:pt x="253" y="239"/>
                  <a:pt x="253" y="239"/>
                  <a:pt x="253" y="239"/>
                </a:cubicBezTo>
                <a:cubicBezTo>
                  <a:pt x="253" y="239"/>
                  <a:pt x="253" y="239"/>
                  <a:pt x="253" y="239"/>
                </a:cubicBezTo>
                <a:cubicBezTo>
                  <a:pt x="253" y="239"/>
                  <a:pt x="253" y="238"/>
                  <a:pt x="253" y="238"/>
                </a:cubicBezTo>
                <a:cubicBezTo>
                  <a:pt x="253" y="238"/>
                  <a:pt x="253" y="238"/>
                  <a:pt x="253" y="238"/>
                </a:cubicBezTo>
                <a:cubicBezTo>
                  <a:pt x="253" y="238"/>
                  <a:pt x="253" y="238"/>
                  <a:pt x="253" y="238"/>
                </a:cubicBezTo>
                <a:cubicBezTo>
                  <a:pt x="253" y="238"/>
                  <a:pt x="253" y="238"/>
                  <a:pt x="253" y="238"/>
                </a:cubicBezTo>
                <a:cubicBezTo>
                  <a:pt x="253" y="238"/>
                  <a:pt x="253" y="238"/>
                  <a:pt x="253" y="238"/>
                </a:cubicBezTo>
                <a:cubicBezTo>
                  <a:pt x="253" y="238"/>
                  <a:pt x="253" y="238"/>
                  <a:pt x="253" y="238"/>
                </a:cubicBezTo>
                <a:cubicBezTo>
                  <a:pt x="253" y="238"/>
                  <a:pt x="253" y="238"/>
                  <a:pt x="253" y="238"/>
                </a:cubicBezTo>
                <a:cubicBezTo>
                  <a:pt x="253" y="238"/>
                  <a:pt x="253" y="238"/>
                  <a:pt x="253" y="238"/>
                </a:cubicBezTo>
                <a:cubicBezTo>
                  <a:pt x="253" y="238"/>
                  <a:pt x="253" y="238"/>
                  <a:pt x="254" y="238"/>
                </a:cubicBezTo>
                <a:cubicBezTo>
                  <a:pt x="254" y="238"/>
                  <a:pt x="254" y="238"/>
                  <a:pt x="254" y="238"/>
                </a:cubicBezTo>
                <a:cubicBezTo>
                  <a:pt x="254" y="237"/>
                  <a:pt x="254" y="237"/>
                  <a:pt x="254" y="237"/>
                </a:cubicBezTo>
                <a:cubicBezTo>
                  <a:pt x="254" y="237"/>
                  <a:pt x="254" y="237"/>
                  <a:pt x="254" y="237"/>
                </a:cubicBezTo>
                <a:cubicBezTo>
                  <a:pt x="254" y="237"/>
                  <a:pt x="254" y="237"/>
                  <a:pt x="254" y="237"/>
                </a:cubicBezTo>
                <a:cubicBezTo>
                  <a:pt x="254" y="237"/>
                  <a:pt x="254" y="237"/>
                  <a:pt x="254" y="237"/>
                </a:cubicBezTo>
                <a:cubicBezTo>
                  <a:pt x="254" y="237"/>
                  <a:pt x="254" y="237"/>
                  <a:pt x="254" y="237"/>
                </a:cubicBezTo>
                <a:cubicBezTo>
                  <a:pt x="254" y="237"/>
                  <a:pt x="254" y="237"/>
                  <a:pt x="254" y="237"/>
                </a:cubicBezTo>
                <a:cubicBezTo>
                  <a:pt x="254" y="237"/>
                  <a:pt x="254" y="237"/>
                  <a:pt x="254" y="237"/>
                </a:cubicBezTo>
                <a:cubicBezTo>
                  <a:pt x="254" y="237"/>
                  <a:pt x="254" y="237"/>
                  <a:pt x="254" y="237"/>
                </a:cubicBezTo>
                <a:cubicBezTo>
                  <a:pt x="254" y="237"/>
                  <a:pt x="254" y="237"/>
                  <a:pt x="254" y="237"/>
                </a:cubicBezTo>
                <a:cubicBezTo>
                  <a:pt x="254" y="237"/>
                  <a:pt x="254" y="237"/>
                  <a:pt x="254" y="237"/>
                </a:cubicBezTo>
                <a:cubicBezTo>
                  <a:pt x="254" y="237"/>
                  <a:pt x="254" y="237"/>
                  <a:pt x="254" y="236"/>
                </a:cubicBezTo>
                <a:cubicBezTo>
                  <a:pt x="254" y="236"/>
                  <a:pt x="255" y="236"/>
                  <a:pt x="255" y="236"/>
                </a:cubicBezTo>
                <a:cubicBezTo>
                  <a:pt x="255" y="236"/>
                  <a:pt x="255" y="236"/>
                  <a:pt x="255" y="236"/>
                </a:cubicBezTo>
                <a:cubicBezTo>
                  <a:pt x="255" y="236"/>
                  <a:pt x="255" y="236"/>
                  <a:pt x="255" y="236"/>
                </a:cubicBezTo>
                <a:cubicBezTo>
                  <a:pt x="255" y="236"/>
                  <a:pt x="255" y="236"/>
                  <a:pt x="255" y="236"/>
                </a:cubicBezTo>
                <a:cubicBezTo>
                  <a:pt x="255" y="236"/>
                  <a:pt x="255" y="236"/>
                  <a:pt x="255" y="236"/>
                </a:cubicBezTo>
                <a:cubicBezTo>
                  <a:pt x="255" y="236"/>
                  <a:pt x="255" y="236"/>
                  <a:pt x="255" y="236"/>
                </a:cubicBezTo>
                <a:cubicBezTo>
                  <a:pt x="255" y="236"/>
                  <a:pt x="255" y="236"/>
                  <a:pt x="255" y="236"/>
                </a:cubicBezTo>
                <a:cubicBezTo>
                  <a:pt x="255" y="236"/>
                  <a:pt x="255" y="236"/>
                  <a:pt x="255" y="236"/>
                </a:cubicBezTo>
                <a:cubicBezTo>
                  <a:pt x="255" y="236"/>
                  <a:pt x="255" y="236"/>
                  <a:pt x="255" y="236"/>
                </a:cubicBezTo>
                <a:cubicBezTo>
                  <a:pt x="255" y="236"/>
                  <a:pt x="255" y="235"/>
                  <a:pt x="255" y="235"/>
                </a:cubicBezTo>
                <a:cubicBezTo>
                  <a:pt x="255" y="235"/>
                  <a:pt x="255" y="235"/>
                  <a:pt x="255" y="235"/>
                </a:cubicBezTo>
                <a:cubicBezTo>
                  <a:pt x="255" y="235"/>
                  <a:pt x="255" y="235"/>
                  <a:pt x="256" y="235"/>
                </a:cubicBezTo>
                <a:cubicBezTo>
                  <a:pt x="256" y="235"/>
                  <a:pt x="256" y="235"/>
                  <a:pt x="256" y="235"/>
                </a:cubicBezTo>
                <a:cubicBezTo>
                  <a:pt x="256" y="235"/>
                  <a:pt x="256" y="235"/>
                  <a:pt x="256" y="235"/>
                </a:cubicBezTo>
                <a:cubicBezTo>
                  <a:pt x="256" y="235"/>
                  <a:pt x="256" y="235"/>
                  <a:pt x="256" y="235"/>
                </a:cubicBezTo>
                <a:cubicBezTo>
                  <a:pt x="256" y="235"/>
                  <a:pt x="256" y="235"/>
                  <a:pt x="256" y="235"/>
                </a:cubicBezTo>
                <a:cubicBezTo>
                  <a:pt x="256" y="235"/>
                  <a:pt x="256" y="235"/>
                  <a:pt x="256" y="235"/>
                </a:cubicBezTo>
                <a:cubicBezTo>
                  <a:pt x="256" y="235"/>
                  <a:pt x="256" y="235"/>
                  <a:pt x="256" y="235"/>
                </a:cubicBezTo>
                <a:cubicBezTo>
                  <a:pt x="256" y="235"/>
                  <a:pt x="256" y="235"/>
                  <a:pt x="256" y="235"/>
                </a:cubicBezTo>
                <a:cubicBezTo>
                  <a:pt x="256" y="235"/>
                  <a:pt x="256" y="235"/>
                  <a:pt x="256" y="234"/>
                </a:cubicBezTo>
                <a:cubicBezTo>
                  <a:pt x="256" y="234"/>
                  <a:pt x="256" y="234"/>
                  <a:pt x="256" y="234"/>
                </a:cubicBezTo>
                <a:cubicBezTo>
                  <a:pt x="256" y="234"/>
                  <a:pt x="256" y="234"/>
                  <a:pt x="256" y="234"/>
                </a:cubicBezTo>
                <a:cubicBezTo>
                  <a:pt x="256" y="234"/>
                  <a:pt x="256" y="234"/>
                  <a:pt x="256" y="234"/>
                </a:cubicBezTo>
                <a:cubicBezTo>
                  <a:pt x="256" y="234"/>
                  <a:pt x="256" y="234"/>
                  <a:pt x="256" y="234"/>
                </a:cubicBezTo>
                <a:cubicBezTo>
                  <a:pt x="256" y="234"/>
                  <a:pt x="256" y="234"/>
                  <a:pt x="256" y="234"/>
                </a:cubicBezTo>
                <a:cubicBezTo>
                  <a:pt x="256" y="234"/>
                  <a:pt x="257" y="234"/>
                  <a:pt x="257" y="234"/>
                </a:cubicBezTo>
                <a:cubicBezTo>
                  <a:pt x="257" y="234"/>
                  <a:pt x="257" y="234"/>
                  <a:pt x="257" y="234"/>
                </a:cubicBezTo>
                <a:cubicBezTo>
                  <a:pt x="257" y="234"/>
                  <a:pt x="257" y="234"/>
                  <a:pt x="257" y="234"/>
                </a:cubicBezTo>
                <a:cubicBezTo>
                  <a:pt x="257" y="234"/>
                  <a:pt x="257" y="234"/>
                  <a:pt x="257" y="234"/>
                </a:cubicBezTo>
                <a:cubicBezTo>
                  <a:pt x="257" y="234"/>
                  <a:pt x="257" y="234"/>
                  <a:pt x="257" y="234"/>
                </a:cubicBezTo>
                <a:cubicBezTo>
                  <a:pt x="257" y="234"/>
                  <a:pt x="257" y="234"/>
                  <a:pt x="257" y="234"/>
                </a:cubicBezTo>
                <a:cubicBezTo>
                  <a:pt x="257" y="234"/>
                  <a:pt x="257" y="233"/>
                  <a:pt x="257" y="233"/>
                </a:cubicBezTo>
                <a:cubicBezTo>
                  <a:pt x="257" y="233"/>
                  <a:pt x="257" y="233"/>
                  <a:pt x="257" y="233"/>
                </a:cubicBezTo>
                <a:cubicBezTo>
                  <a:pt x="257" y="233"/>
                  <a:pt x="257" y="233"/>
                  <a:pt x="257" y="233"/>
                </a:cubicBezTo>
                <a:cubicBezTo>
                  <a:pt x="257" y="233"/>
                  <a:pt x="257" y="233"/>
                  <a:pt x="257" y="233"/>
                </a:cubicBezTo>
                <a:cubicBezTo>
                  <a:pt x="257" y="233"/>
                  <a:pt x="257" y="233"/>
                  <a:pt x="257" y="233"/>
                </a:cubicBezTo>
                <a:cubicBezTo>
                  <a:pt x="257" y="233"/>
                  <a:pt x="257" y="233"/>
                  <a:pt x="258" y="233"/>
                </a:cubicBezTo>
                <a:cubicBezTo>
                  <a:pt x="258" y="233"/>
                  <a:pt x="258" y="233"/>
                  <a:pt x="258" y="233"/>
                </a:cubicBezTo>
                <a:cubicBezTo>
                  <a:pt x="258" y="233"/>
                  <a:pt x="258" y="233"/>
                  <a:pt x="258" y="233"/>
                </a:cubicBezTo>
                <a:cubicBezTo>
                  <a:pt x="258" y="233"/>
                  <a:pt x="258" y="233"/>
                  <a:pt x="258" y="232"/>
                </a:cubicBezTo>
                <a:cubicBezTo>
                  <a:pt x="258" y="232"/>
                  <a:pt x="258" y="232"/>
                  <a:pt x="258" y="232"/>
                </a:cubicBezTo>
                <a:cubicBezTo>
                  <a:pt x="258" y="232"/>
                  <a:pt x="258" y="232"/>
                  <a:pt x="258" y="232"/>
                </a:cubicBezTo>
                <a:cubicBezTo>
                  <a:pt x="258" y="232"/>
                  <a:pt x="258" y="232"/>
                  <a:pt x="258" y="232"/>
                </a:cubicBezTo>
                <a:cubicBezTo>
                  <a:pt x="258" y="232"/>
                  <a:pt x="258" y="232"/>
                  <a:pt x="258" y="232"/>
                </a:cubicBezTo>
                <a:cubicBezTo>
                  <a:pt x="258" y="232"/>
                  <a:pt x="258" y="232"/>
                  <a:pt x="258" y="232"/>
                </a:cubicBezTo>
                <a:cubicBezTo>
                  <a:pt x="258" y="232"/>
                  <a:pt x="258" y="232"/>
                  <a:pt x="258" y="232"/>
                </a:cubicBezTo>
                <a:cubicBezTo>
                  <a:pt x="258" y="232"/>
                  <a:pt x="258" y="232"/>
                  <a:pt x="258" y="232"/>
                </a:cubicBezTo>
                <a:cubicBezTo>
                  <a:pt x="258" y="232"/>
                  <a:pt x="258" y="232"/>
                  <a:pt x="258" y="232"/>
                </a:cubicBezTo>
                <a:cubicBezTo>
                  <a:pt x="258" y="232"/>
                  <a:pt x="258" y="232"/>
                  <a:pt x="258" y="232"/>
                </a:cubicBezTo>
                <a:cubicBezTo>
                  <a:pt x="258" y="232"/>
                  <a:pt x="258" y="232"/>
                  <a:pt x="258" y="232"/>
                </a:cubicBezTo>
                <a:cubicBezTo>
                  <a:pt x="258" y="232"/>
                  <a:pt x="258" y="232"/>
                  <a:pt x="258" y="231"/>
                </a:cubicBezTo>
                <a:cubicBezTo>
                  <a:pt x="258" y="231"/>
                  <a:pt x="258" y="231"/>
                  <a:pt x="258" y="231"/>
                </a:cubicBezTo>
                <a:cubicBezTo>
                  <a:pt x="259" y="231"/>
                  <a:pt x="259" y="231"/>
                  <a:pt x="259" y="231"/>
                </a:cubicBezTo>
                <a:cubicBezTo>
                  <a:pt x="259" y="231"/>
                  <a:pt x="259" y="231"/>
                  <a:pt x="259" y="231"/>
                </a:cubicBezTo>
                <a:cubicBezTo>
                  <a:pt x="259" y="231"/>
                  <a:pt x="259" y="231"/>
                  <a:pt x="259" y="230"/>
                </a:cubicBezTo>
                <a:cubicBezTo>
                  <a:pt x="259" y="230"/>
                  <a:pt x="259" y="230"/>
                  <a:pt x="259" y="230"/>
                </a:cubicBezTo>
                <a:cubicBezTo>
                  <a:pt x="259" y="230"/>
                  <a:pt x="259" y="230"/>
                  <a:pt x="259" y="230"/>
                </a:cubicBezTo>
                <a:cubicBezTo>
                  <a:pt x="259" y="230"/>
                  <a:pt x="259" y="230"/>
                  <a:pt x="259" y="230"/>
                </a:cubicBezTo>
                <a:cubicBezTo>
                  <a:pt x="259" y="230"/>
                  <a:pt x="259" y="230"/>
                  <a:pt x="260" y="230"/>
                </a:cubicBezTo>
                <a:cubicBezTo>
                  <a:pt x="260" y="230"/>
                  <a:pt x="260" y="230"/>
                  <a:pt x="260" y="230"/>
                </a:cubicBezTo>
                <a:cubicBezTo>
                  <a:pt x="260" y="230"/>
                  <a:pt x="260" y="230"/>
                  <a:pt x="260" y="230"/>
                </a:cubicBezTo>
                <a:cubicBezTo>
                  <a:pt x="260" y="230"/>
                  <a:pt x="260" y="230"/>
                  <a:pt x="260" y="230"/>
                </a:cubicBezTo>
                <a:cubicBezTo>
                  <a:pt x="260" y="230"/>
                  <a:pt x="260" y="230"/>
                  <a:pt x="260" y="230"/>
                </a:cubicBezTo>
                <a:cubicBezTo>
                  <a:pt x="260" y="230"/>
                  <a:pt x="260" y="230"/>
                  <a:pt x="260" y="230"/>
                </a:cubicBezTo>
                <a:cubicBezTo>
                  <a:pt x="260" y="230"/>
                  <a:pt x="260" y="230"/>
                  <a:pt x="260" y="230"/>
                </a:cubicBezTo>
                <a:cubicBezTo>
                  <a:pt x="260" y="230"/>
                  <a:pt x="260" y="230"/>
                  <a:pt x="260" y="230"/>
                </a:cubicBezTo>
                <a:cubicBezTo>
                  <a:pt x="262" y="226"/>
                  <a:pt x="265" y="223"/>
                  <a:pt x="267" y="219"/>
                </a:cubicBezTo>
                <a:cubicBezTo>
                  <a:pt x="253" y="211"/>
                  <a:pt x="253" y="211"/>
                  <a:pt x="253" y="211"/>
                </a:cubicBezTo>
                <a:close/>
                <a:moveTo>
                  <a:pt x="288" y="133"/>
                </a:moveTo>
                <a:cubicBezTo>
                  <a:pt x="272" y="134"/>
                  <a:pt x="272" y="134"/>
                  <a:pt x="272" y="134"/>
                </a:cubicBezTo>
                <a:cubicBezTo>
                  <a:pt x="272" y="137"/>
                  <a:pt x="272" y="141"/>
                  <a:pt x="272" y="144"/>
                </a:cubicBezTo>
                <a:cubicBezTo>
                  <a:pt x="272" y="159"/>
                  <a:pt x="270" y="173"/>
                  <a:pt x="265" y="187"/>
                </a:cubicBezTo>
                <a:cubicBezTo>
                  <a:pt x="280" y="192"/>
                  <a:pt x="280" y="192"/>
                  <a:pt x="280" y="192"/>
                </a:cubicBezTo>
                <a:cubicBezTo>
                  <a:pt x="284" y="181"/>
                  <a:pt x="286" y="169"/>
                  <a:pt x="287" y="157"/>
                </a:cubicBezTo>
                <a:cubicBezTo>
                  <a:pt x="287" y="157"/>
                  <a:pt x="287" y="157"/>
                  <a:pt x="287" y="157"/>
                </a:cubicBezTo>
                <a:cubicBezTo>
                  <a:pt x="287" y="157"/>
                  <a:pt x="287" y="157"/>
                  <a:pt x="287" y="157"/>
                </a:cubicBezTo>
                <a:cubicBezTo>
                  <a:pt x="287" y="157"/>
                  <a:pt x="287" y="157"/>
                  <a:pt x="287" y="157"/>
                </a:cubicBezTo>
                <a:cubicBezTo>
                  <a:pt x="287" y="156"/>
                  <a:pt x="288" y="156"/>
                  <a:pt x="288" y="156"/>
                </a:cubicBezTo>
                <a:cubicBezTo>
                  <a:pt x="288" y="156"/>
                  <a:pt x="288" y="156"/>
                  <a:pt x="288" y="156"/>
                </a:cubicBezTo>
                <a:cubicBezTo>
                  <a:pt x="288" y="156"/>
                  <a:pt x="288" y="156"/>
                  <a:pt x="288" y="156"/>
                </a:cubicBezTo>
                <a:cubicBezTo>
                  <a:pt x="288" y="156"/>
                  <a:pt x="288" y="156"/>
                  <a:pt x="288" y="156"/>
                </a:cubicBezTo>
                <a:cubicBezTo>
                  <a:pt x="288" y="155"/>
                  <a:pt x="288" y="155"/>
                  <a:pt x="288" y="155"/>
                </a:cubicBezTo>
                <a:cubicBezTo>
                  <a:pt x="288" y="155"/>
                  <a:pt x="288" y="155"/>
                  <a:pt x="288" y="155"/>
                </a:cubicBezTo>
                <a:cubicBezTo>
                  <a:pt x="288" y="155"/>
                  <a:pt x="288" y="155"/>
                  <a:pt x="288" y="155"/>
                </a:cubicBezTo>
                <a:cubicBezTo>
                  <a:pt x="288" y="155"/>
                  <a:pt x="288" y="154"/>
                  <a:pt x="288" y="154"/>
                </a:cubicBezTo>
                <a:cubicBezTo>
                  <a:pt x="288" y="154"/>
                  <a:pt x="288" y="154"/>
                  <a:pt x="288" y="154"/>
                </a:cubicBezTo>
                <a:cubicBezTo>
                  <a:pt x="288" y="154"/>
                  <a:pt x="288" y="154"/>
                  <a:pt x="288" y="154"/>
                </a:cubicBezTo>
                <a:cubicBezTo>
                  <a:pt x="288" y="154"/>
                  <a:pt x="288" y="154"/>
                  <a:pt x="288" y="154"/>
                </a:cubicBezTo>
                <a:cubicBezTo>
                  <a:pt x="288" y="154"/>
                  <a:pt x="288" y="154"/>
                  <a:pt x="288" y="154"/>
                </a:cubicBezTo>
                <a:cubicBezTo>
                  <a:pt x="288" y="154"/>
                  <a:pt x="288" y="153"/>
                  <a:pt x="288" y="153"/>
                </a:cubicBezTo>
                <a:cubicBezTo>
                  <a:pt x="288" y="153"/>
                  <a:pt x="288" y="153"/>
                  <a:pt x="288" y="153"/>
                </a:cubicBezTo>
                <a:cubicBezTo>
                  <a:pt x="288" y="153"/>
                  <a:pt x="288" y="153"/>
                  <a:pt x="288" y="153"/>
                </a:cubicBezTo>
                <a:cubicBezTo>
                  <a:pt x="288" y="153"/>
                  <a:pt x="288" y="153"/>
                  <a:pt x="288" y="153"/>
                </a:cubicBezTo>
                <a:cubicBezTo>
                  <a:pt x="288" y="153"/>
                  <a:pt x="288" y="153"/>
                  <a:pt x="288" y="153"/>
                </a:cubicBezTo>
                <a:cubicBezTo>
                  <a:pt x="288" y="153"/>
                  <a:pt x="288" y="153"/>
                  <a:pt x="288" y="153"/>
                </a:cubicBezTo>
                <a:cubicBezTo>
                  <a:pt x="288" y="153"/>
                  <a:pt x="288" y="153"/>
                  <a:pt x="288" y="152"/>
                </a:cubicBezTo>
                <a:cubicBezTo>
                  <a:pt x="288" y="152"/>
                  <a:pt x="288" y="152"/>
                  <a:pt x="288" y="152"/>
                </a:cubicBezTo>
                <a:cubicBezTo>
                  <a:pt x="288" y="152"/>
                  <a:pt x="288" y="152"/>
                  <a:pt x="288" y="152"/>
                </a:cubicBezTo>
                <a:cubicBezTo>
                  <a:pt x="288" y="152"/>
                  <a:pt x="288" y="152"/>
                  <a:pt x="288" y="152"/>
                </a:cubicBezTo>
                <a:cubicBezTo>
                  <a:pt x="288" y="152"/>
                  <a:pt x="288" y="152"/>
                  <a:pt x="288" y="152"/>
                </a:cubicBezTo>
                <a:cubicBezTo>
                  <a:pt x="288" y="152"/>
                  <a:pt x="288" y="152"/>
                  <a:pt x="288" y="152"/>
                </a:cubicBezTo>
                <a:cubicBezTo>
                  <a:pt x="288" y="152"/>
                  <a:pt x="288" y="152"/>
                  <a:pt x="288" y="152"/>
                </a:cubicBezTo>
                <a:cubicBezTo>
                  <a:pt x="288" y="152"/>
                  <a:pt x="288" y="152"/>
                  <a:pt x="288" y="152"/>
                </a:cubicBezTo>
                <a:cubicBezTo>
                  <a:pt x="288" y="152"/>
                  <a:pt x="288" y="152"/>
                  <a:pt x="288" y="152"/>
                </a:cubicBezTo>
                <a:cubicBezTo>
                  <a:pt x="288" y="152"/>
                  <a:pt x="288" y="152"/>
                  <a:pt x="288" y="152"/>
                </a:cubicBezTo>
                <a:cubicBezTo>
                  <a:pt x="288" y="151"/>
                  <a:pt x="288" y="151"/>
                  <a:pt x="288" y="151"/>
                </a:cubicBezTo>
                <a:cubicBezTo>
                  <a:pt x="288" y="151"/>
                  <a:pt x="288" y="151"/>
                  <a:pt x="288" y="151"/>
                </a:cubicBezTo>
                <a:cubicBezTo>
                  <a:pt x="288" y="151"/>
                  <a:pt x="288" y="151"/>
                  <a:pt x="288" y="151"/>
                </a:cubicBezTo>
                <a:cubicBezTo>
                  <a:pt x="288" y="151"/>
                  <a:pt x="288" y="151"/>
                  <a:pt x="288" y="151"/>
                </a:cubicBezTo>
                <a:cubicBezTo>
                  <a:pt x="288" y="151"/>
                  <a:pt x="288" y="151"/>
                  <a:pt x="288" y="151"/>
                </a:cubicBezTo>
                <a:cubicBezTo>
                  <a:pt x="288" y="151"/>
                  <a:pt x="288" y="151"/>
                  <a:pt x="288" y="151"/>
                </a:cubicBezTo>
                <a:cubicBezTo>
                  <a:pt x="288" y="151"/>
                  <a:pt x="288" y="151"/>
                  <a:pt x="288" y="151"/>
                </a:cubicBezTo>
                <a:cubicBezTo>
                  <a:pt x="288" y="151"/>
                  <a:pt x="288" y="151"/>
                  <a:pt x="288" y="151"/>
                </a:cubicBezTo>
                <a:cubicBezTo>
                  <a:pt x="288" y="150"/>
                  <a:pt x="288" y="150"/>
                  <a:pt x="288" y="150"/>
                </a:cubicBezTo>
                <a:cubicBezTo>
                  <a:pt x="288" y="150"/>
                  <a:pt x="288" y="150"/>
                  <a:pt x="288" y="150"/>
                </a:cubicBezTo>
                <a:cubicBezTo>
                  <a:pt x="288" y="150"/>
                  <a:pt x="288" y="150"/>
                  <a:pt x="288" y="150"/>
                </a:cubicBezTo>
                <a:cubicBezTo>
                  <a:pt x="288" y="150"/>
                  <a:pt x="288" y="150"/>
                  <a:pt x="288" y="150"/>
                </a:cubicBezTo>
                <a:cubicBezTo>
                  <a:pt x="288" y="150"/>
                  <a:pt x="288" y="150"/>
                  <a:pt x="288" y="150"/>
                </a:cubicBezTo>
                <a:cubicBezTo>
                  <a:pt x="288" y="150"/>
                  <a:pt x="288" y="150"/>
                  <a:pt x="288" y="150"/>
                </a:cubicBezTo>
                <a:cubicBezTo>
                  <a:pt x="288" y="150"/>
                  <a:pt x="288" y="150"/>
                  <a:pt x="288" y="149"/>
                </a:cubicBezTo>
                <a:cubicBezTo>
                  <a:pt x="288" y="149"/>
                  <a:pt x="288" y="149"/>
                  <a:pt x="288" y="149"/>
                </a:cubicBezTo>
                <a:cubicBezTo>
                  <a:pt x="288" y="149"/>
                  <a:pt x="288" y="149"/>
                  <a:pt x="288" y="149"/>
                </a:cubicBezTo>
                <a:cubicBezTo>
                  <a:pt x="288" y="149"/>
                  <a:pt x="288" y="149"/>
                  <a:pt x="288" y="149"/>
                </a:cubicBezTo>
                <a:cubicBezTo>
                  <a:pt x="288" y="149"/>
                  <a:pt x="288" y="149"/>
                  <a:pt x="288" y="149"/>
                </a:cubicBezTo>
                <a:cubicBezTo>
                  <a:pt x="288" y="149"/>
                  <a:pt x="288" y="149"/>
                  <a:pt x="288" y="149"/>
                </a:cubicBezTo>
                <a:cubicBezTo>
                  <a:pt x="288" y="149"/>
                  <a:pt x="288" y="149"/>
                  <a:pt x="288" y="149"/>
                </a:cubicBezTo>
                <a:cubicBezTo>
                  <a:pt x="288" y="149"/>
                  <a:pt x="288" y="149"/>
                  <a:pt x="288" y="149"/>
                </a:cubicBezTo>
                <a:cubicBezTo>
                  <a:pt x="288" y="149"/>
                  <a:pt x="288" y="149"/>
                  <a:pt x="288" y="149"/>
                </a:cubicBezTo>
                <a:cubicBezTo>
                  <a:pt x="288" y="149"/>
                  <a:pt x="288" y="149"/>
                  <a:pt x="288" y="148"/>
                </a:cubicBezTo>
                <a:cubicBezTo>
                  <a:pt x="288" y="148"/>
                  <a:pt x="288" y="148"/>
                  <a:pt x="288" y="148"/>
                </a:cubicBezTo>
                <a:cubicBezTo>
                  <a:pt x="288" y="148"/>
                  <a:pt x="288" y="148"/>
                  <a:pt x="288" y="148"/>
                </a:cubicBezTo>
                <a:cubicBezTo>
                  <a:pt x="288" y="148"/>
                  <a:pt x="288" y="148"/>
                  <a:pt x="288" y="148"/>
                </a:cubicBezTo>
                <a:cubicBezTo>
                  <a:pt x="288" y="148"/>
                  <a:pt x="288" y="148"/>
                  <a:pt x="288" y="148"/>
                </a:cubicBezTo>
                <a:cubicBezTo>
                  <a:pt x="288" y="148"/>
                  <a:pt x="288" y="148"/>
                  <a:pt x="288" y="148"/>
                </a:cubicBezTo>
                <a:cubicBezTo>
                  <a:pt x="288" y="148"/>
                  <a:pt x="288" y="148"/>
                  <a:pt x="288" y="148"/>
                </a:cubicBezTo>
                <a:cubicBezTo>
                  <a:pt x="288" y="148"/>
                  <a:pt x="288" y="148"/>
                  <a:pt x="288" y="148"/>
                </a:cubicBezTo>
                <a:cubicBezTo>
                  <a:pt x="288" y="148"/>
                  <a:pt x="288" y="148"/>
                  <a:pt x="288" y="148"/>
                </a:cubicBezTo>
                <a:cubicBezTo>
                  <a:pt x="288" y="147"/>
                  <a:pt x="288" y="147"/>
                  <a:pt x="288" y="147"/>
                </a:cubicBezTo>
                <a:cubicBezTo>
                  <a:pt x="288" y="147"/>
                  <a:pt x="288" y="147"/>
                  <a:pt x="288" y="147"/>
                </a:cubicBezTo>
                <a:cubicBezTo>
                  <a:pt x="288" y="147"/>
                  <a:pt x="288" y="147"/>
                  <a:pt x="288" y="147"/>
                </a:cubicBezTo>
                <a:cubicBezTo>
                  <a:pt x="288" y="147"/>
                  <a:pt x="288" y="147"/>
                  <a:pt x="288" y="147"/>
                </a:cubicBezTo>
                <a:cubicBezTo>
                  <a:pt x="288" y="147"/>
                  <a:pt x="288" y="147"/>
                  <a:pt x="288" y="147"/>
                </a:cubicBezTo>
                <a:cubicBezTo>
                  <a:pt x="288" y="147"/>
                  <a:pt x="288" y="147"/>
                  <a:pt x="288" y="147"/>
                </a:cubicBezTo>
                <a:cubicBezTo>
                  <a:pt x="288" y="147"/>
                  <a:pt x="288" y="147"/>
                  <a:pt x="288" y="147"/>
                </a:cubicBezTo>
                <a:cubicBezTo>
                  <a:pt x="288" y="147"/>
                  <a:pt x="288" y="147"/>
                  <a:pt x="288" y="147"/>
                </a:cubicBezTo>
                <a:cubicBezTo>
                  <a:pt x="288" y="147"/>
                  <a:pt x="288" y="147"/>
                  <a:pt x="288" y="146"/>
                </a:cubicBezTo>
                <a:cubicBezTo>
                  <a:pt x="288" y="146"/>
                  <a:pt x="288" y="146"/>
                  <a:pt x="288" y="146"/>
                </a:cubicBezTo>
                <a:cubicBezTo>
                  <a:pt x="288" y="146"/>
                  <a:pt x="288" y="146"/>
                  <a:pt x="288" y="146"/>
                </a:cubicBezTo>
                <a:cubicBezTo>
                  <a:pt x="288" y="146"/>
                  <a:pt x="288" y="146"/>
                  <a:pt x="288" y="146"/>
                </a:cubicBezTo>
                <a:cubicBezTo>
                  <a:pt x="288" y="146"/>
                  <a:pt x="288" y="146"/>
                  <a:pt x="288" y="146"/>
                </a:cubicBezTo>
                <a:cubicBezTo>
                  <a:pt x="288" y="146"/>
                  <a:pt x="288" y="146"/>
                  <a:pt x="288" y="146"/>
                </a:cubicBezTo>
                <a:cubicBezTo>
                  <a:pt x="288" y="146"/>
                  <a:pt x="288" y="146"/>
                  <a:pt x="288" y="146"/>
                </a:cubicBezTo>
                <a:cubicBezTo>
                  <a:pt x="288" y="146"/>
                  <a:pt x="288" y="146"/>
                  <a:pt x="288" y="146"/>
                </a:cubicBezTo>
                <a:cubicBezTo>
                  <a:pt x="288" y="146"/>
                  <a:pt x="288" y="146"/>
                  <a:pt x="288" y="146"/>
                </a:cubicBezTo>
                <a:cubicBezTo>
                  <a:pt x="288" y="146"/>
                  <a:pt x="288" y="146"/>
                  <a:pt x="288" y="145"/>
                </a:cubicBezTo>
                <a:cubicBezTo>
                  <a:pt x="288" y="145"/>
                  <a:pt x="288" y="145"/>
                  <a:pt x="288" y="145"/>
                </a:cubicBezTo>
                <a:cubicBezTo>
                  <a:pt x="288" y="145"/>
                  <a:pt x="288" y="145"/>
                  <a:pt x="288" y="145"/>
                </a:cubicBezTo>
                <a:cubicBezTo>
                  <a:pt x="288" y="145"/>
                  <a:pt x="288" y="145"/>
                  <a:pt x="288" y="145"/>
                </a:cubicBezTo>
                <a:cubicBezTo>
                  <a:pt x="288" y="145"/>
                  <a:pt x="288" y="145"/>
                  <a:pt x="288" y="145"/>
                </a:cubicBezTo>
                <a:cubicBezTo>
                  <a:pt x="288" y="145"/>
                  <a:pt x="288" y="145"/>
                  <a:pt x="288" y="145"/>
                </a:cubicBezTo>
                <a:cubicBezTo>
                  <a:pt x="288" y="145"/>
                  <a:pt x="288" y="145"/>
                  <a:pt x="288" y="145"/>
                </a:cubicBezTo>
                <a:cubicBezTo>
                  <a:pt x="288" y="145"/>
                  <a:pt x="288" y="145"/>
                  <a:pt x="288" y="145"/>
                </a:cubicBezTo>
                <a:cubicBezTo>
                  <a:pt x="288" y="145"/>
                  <a:pt x="288" y="145"/>
                  <a:pt x="288" y="145"/>
                </a:cubicBezTo>
                <a:cubicBezTo>
                  <a:pt x="288" y="144"/>
                  <a:pt x="288" y="144"/>
                  <a:pt x="288" y="144"/>
                </a:cubicBezTo>
                <a:cubicBezTo>
                  <a:pt x="288" y="144"/>
                  <a:pt x="288" y="144"/>
                  <a:pt x="288" y="144"/>
                </a:cubicBezTo>
                <a:cubicBezTo>
                  <a:pt x="288" y="144"/>
                  <a:pt x="288" y="144"/>
                  <a:pt x="288" y="144"/>
                </a:cubicBezTo>
                <a:cubicBezTo>
                  <a:pt x="288" y="144"/>
                  <a:pt x="288" y="144"/>
                  <a:pt x="288" y="144"/>
                </a:cubicBezTo>
                <a:cubicBezTo>
                  <a:pt x="288" y="144"/>
                  <a:pt x="288" y="144"/>
                  <a:pt x="288" y="144"/>
                </a:cubicBezTo>
                <a:cubicBezTo>
                  <a:pt x="288" y="144"/>
                  <a:pt x="288" y="144"/>
                  <a:pt x="288" y="144"/>
                </a:cubicBezTo>
                <a:cubicBezTo>
                  <a:pt x="288" y="144"/>
                  <a:pt x="288" y="144"/>
                  <a:pt x="288" y="144"/>
                </a:cubicBezTo>
                <a:cubicBezTo>
                  <a:pt x="288" y="144"/>
                  <a:pt x="288" y="144"/>
                  <a:pt x="288" y="144"/>
                </a:cubicBezTo>
                <a:cubicBezTo>
                  <a:pt x="288" y="144"/>
                  <a:pt x="288" y="144"/>
                  <a:pt x="288" y="143"/>
                </a:cubicBezTo>
                <a:cubicBezTo>
                  <a:pt x="288" y="143"/>
                  <a:pt x="288" y="143"/>
                  <a:pt x="288" y="143"/>
                </a:cubicBezTo>
                <a:cubicBezTo>
                  <a:pt x="288" y="143"/>
                  <a:pt x="288" y="143"/>
                  <a:pt x="288" y="143"/>
                </a:cubicBezTo>
                <a:cubicBezTo>
                  <a:pt x="288" y="143"/>
                  <a:pt x="288" y="143"/>
                  <a:pt x="288" y="143"/>
                </a:cubicBezTo>
                <a:cubicBezTo>
                  <a:pt x="288" y="143"/>
                  <a:pt x="288" y="143"/>
                  <a:pt x="288" y="143"/>
                </a:cubicBezTo>
                <a:cubicBezTo>
                  <a:pt x="288" y="143"/>
                  <a:pt x="288" y="143"/>
                  <a:pt x="288" y="143"/>
                </a:cubicBezTo>
                <a:cubicBezTo>
                  <a:pt x="288" y="143"/>
                  <a:pt x="288" y="143"/>
                  <a:pt x="288" y="143"/>
                </a:cubicBezTo>
                <a:cubicBezTo>
                  <a:pt x="288" y="143"/>
                  <a:pt x="288" y="143"/>
                  <a:pt x="288" y="143"/>
                </a:cubicBezTo>
                <a:cubicBezTo>
                  <a:pt x="288" y="143"/>
                  <a:pt x="288" y="143"/>
                  <a:pt x="288" y="142"/>
                </a:cubicBezTo>
                <a:cubicBezTo>
                  <a:pt x="288" y="142"/>
                  <a:pt x="288" y="142"/>
                  <a:pt x="288" y="142"/>
                </a:cubicBezTo>
                <a:cubicBezTo>
                  <a:pt x="288" y="142"/>
                  <a:pt x="288" y="142"/>
                  <a:pt x="288" y="142"/>
                </a:cubicBezTo>
                <a:cubicBezTo>
                  <a:pt x="288" y="142"/>
                  <a:pt x="288" y="142"/>
                  <a:pt x="288" y="142"/>
                </a:cubicBezTo>
                <a:cubicBezTo>
                  <a:pt x="288" y="142"/>
                  <a:pt x="288" y="142"/>
                  <a:pt x="288" y="142"/>
                </a:cubicBezTo>
                <a:cubicBezTo>
                  <a:pt x="288" y="142"/>
                  <a:pt x="288" y="142"/>
                  <a:pt x="288" y="142"/>
                </a:cubicBezTo>
                <a:cubicBezTo>
                  <a:pt x="288" y="142"/>
                  <a:pt x="288" y="142"/>
                  <a:pt x="288" y="142"/>
                </a:cubicBezTo>
                <a:cubicBezTo>
                  <a:pt x="288" y="142"/>
                  <a:pt x="288" y="142"/>
                  <a:pt x="288" y="142"/>
                </a:cubicBezTo>
                <a:cubicBezTo>
                  <a:pt x="288" y="142"/>
                  <a:pt x="288" y="142"/>
                  <a:pt x="288" y="142"/>
                </a:cubicBezTo>
                <a:cubicBezTo>
                  <a:pt x="288" y="142"/>
                  <a:pt x="288" y="142"/>
                  <a:pt x="288" y="141"/>
                </a:cubicBezTo>
                <a:cubicBezTo>
                  <a:pt x="288" y="141"/>
                  <a:pt x="288" y="141"/>
                  <a:pt x="288" y="141"/>
                </a:cubicBezTo>
                <a:cubicBezTo>
                  <a:pt x="288" y="141"/>
                  <a:pt x="288" y="141"/>
                  <a:pt x="288" y="141"/>
                </a:cubicBezTo>
                <a:cubicBezTo>
                  <a:pt x="288" y="141"/>
                  <a:pt x="288" y="141"/>
                  <a:pt x="288" y="141"/>
                </a:cubicBezTo>
                <a:cubicBezTo>
                  <a:pt x="288" y="141"/>
                  <a:pt x="288" y="141"/>
                  <a:pt x="288" y="141"/>
                </a:cubicBezTo>
                <a:cubicBezTo>
                  <a:pt x="288" y="141"/>
                  <a:pt x="288" y="141"/>
                  <a:pt x="288" y="141"/>
                </a:cubicBezTo>
                <a:cubicBezTo>
                  <a:pt x="288" y="138"/>
                  <a:pt x="288" y="135"/>
                  <a:pt x="288" y="133"/>
                </a:cubicBezTo>
                <a:close/>
                <a:moveTo>
                  <a:pt x="254" y="51"/>
                </a:moveTo>
                <a:cubicBezTo>
                  <a:pt x="242" y="61"/>
                  <a:pt x="242" y="61"/>
                  <a:pt x="242" y="61"/>
                </a:cubicBezTo>
                <a:cubicBezTo>
                  <a:pt x="253" y="75"/>
                  <a:pt x="262" y="91"/>
                  <a:pt x="267" y="108"/>
                </a:cubicBezTo>
                <a:cubicBezTo>
                  <a:pt x="282" y="103"/>
                  <a:pt x="282" y="103"/>
                  <a:pt x="282" y="103"/>
                </a:cubicBezTo>
                <a:cubicBezTo>
                  <a:pt x="277" y="86"/>
                  <a:pt x="269" y="70"/>
                  <a:pt x="258" y="57"/>
                </a:cubicBezTo>
                <a:cubicBezTo>
                  <a:pt x="258" y="57"/>
                  <a:pt x="258" y="57"/>
                  <a:pt x="258" y="57"/>
                </a:cubicBezTo>
                <a:cubicBezTo>
                  <a:pt x="258" y="56"/>
                  <a:pt x="258" y="56"/>
                  <a:pt x="258" y="56"/>
                </a:cubicBezTo>
                <a:cubicBezTo>
                  <a:pt x="258" y="56"/>
                  <a:pt x="258" y="56"/>
                  <a:pt x="258" y="56"/>
                </a:cubicBezTo>
                <a:cubicBezTo>
                  <a:pt x="258" y="56"/>
                  <a:pt x="258" y="56"/>
                  <a:pt x="258" y="56"/>
                </a:cubicBezTo>
                <a:cubicBezTo>
                  <a:pt x="258" y="56"/>
                  <a:pt x="258" y="56"/>
                  <a:pt x="258" y="56"/>
                </a:cubicBezTo>
                <a:cubicBezTo>
                  <a:pt x="258" y="56"/>
                  <a:pt x="258" y="56"/>
                  <a:pt x="258" y="56"/>
                </a:cubicBezTo>
                <a:cubicBezTo>
                  <a:pt x="258" y="56"/>
                  <a:pt x="258" y="56"/>
                  <a:pt x="258" y="56"/>
                </a:cubicBezTo>
                <a:cubicBezTo>
                  <a:pt x="258" y="56"/>
                  <a:pt x="258" y="56"/>
                  <a:pt x="258" y="56"/>
                </a:cubicBezTo>
                <a:cubicBezTo>
                  <a:pt x="258" y="56"/>
                  <a:pt x="258" y="56"/>
                  <a:pt x="258" y="56"/>
                </a:cubicBezTo>
                <a:cubicBezTo>
                  <a:pt x="258" y="56"/>
                  <a:pt x="258" y="56"/>
                  <a:pt x="258" y="56"/>
                </a:cubicBezTo>
                <a:cubicBezTo>
                  <a:pt x="258" y="56"/>
                  <a:pt x="258" y="56"/>
                  <a:pt x="258" y="56"/>
                </a:cubicBezTo>
                <a:cubicBezTo>
                  <a:pt x="258" y="56"/>
                  <a:pt x="258" y="56"/>
                  <a:pt x="258" y="55"/>
                </a:cubicBezTo>
                <a:cubicBezTo>
                  <a:pt x="257" y="55"/>
                  <a:pt x="257" y="55"/>
                  <a:pt x="257" y="55"/>
                </a:cubicBezTo>
                <a:cubicBezTo>
                  <a:pt x="257" y="55"/>
                  <a:pt x="257" y="55"/>
                  <a:pt x="257" y="55"/>
                </a:cubicBezTo>
                <a:cubicBezTo>
                  <a:pt x="257" y="55"/>
                  <a:pt x="257" y="55"/>
                  <a:pt x="257" y="55"/>
                </a:cubicBezTo>
                <a:cubicBezTo>
                  <a:pt x="257" y="55"/>
                  <a:pt x="257" y="55"/>
                  <a:pt x="257" y="55"/>
                </a:cubicBezTo>
                <a:cubicBezTo>
                  <a:pt x="257" y="55"/>
                  <a:pt x="257" y="55"/>
                  <a:pt x="257" y="55"/>
                </a:cubicBezTo>
                <a:cubicBezTo>
                  <a:pt x="257" y="55"/>
                  <a:pt x="257" y="55"/>
                  <a:pt x="257" y="55"/>
                </a:cubicBezTo>
                <a:cubicBezTo>
                  <a:pt x="257" y="55"/>
                  <a:pt x="257" y="55"/>
                  <a:pt x="257" y="55"/>
                </a:cubicBezTo>
                <a:cubicBezTo>
                  <a:pt x="257" y="55"/>
                  <a:pt x="257" y="55"/>
                  <a:pt x="257" y="55"/>
                </a:cubicBezTo>
                <a:cubicBezTo>
                  <a:pt x="256" y="54"/>
                  <a:pt x="255" y="52"/>
                  <a:pt x="254" y="51"/>
                </a:cubicBezTo>
                <a:close/>
                <a:moveTo>
                  <a:pt x="179" y="4"/>
                </a:moveTo>
                <a:cubicBezTo>
                  <a:pt x="175" y="20"/>
                  <a:pt x="175" y="20"/>
                  <a:pt x="175" y="20"/>
                </a:cubicBezTo>
                <a:cubicBezTo>
                  <a:pt x="192" y="24"/>
                  <a:pt x="208" y="32"/>
                  <a:pt x="222" y="43"/>
                </a:cubicBezTo>
                <a:cubicBezTo>
                  <a:pt x="232" y="30"/>
                  <a:pt x="232" y="30"/>
                  <a:pt x="232" y="30"/>
                </a:cubicBezTo>
                <a:cubicBezTo>
                  <a:pt x="217" y="18"/>
                  <a:pt x="198" y="9"/>
                  <a:pt x="179" y="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2" name="Freeform 23"/>
          <p:cNvSpPr>
            <a:spLocks noEditPoints="1"/>
          </p:cNvSpPr>
          <p:nvPr/>
        </p:nvSpPr>
        <p:spPr bwMode="auto">
          <a:xfrm>
            <a:off x="5124451" y="1044576"/>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44 w 288"/>
              <a:gd name="T11" fmla="*/ 252 h 288"/>
              <a:gd name="T12" fmla="*/ 36 w 288"/>
              <a:gd name="T13" fmla="*/ 144 h 288"/>
              <a:gd name="T14" fmla="*/ 144 w 288"/>
              <a:gd name="T15" fmla="*/ 36 h 288"/>
              <a:gd name="T16" fmla="*/ 252 w 288"/>
              <a:gd name="T17" fmla="*/ 144 h 288"/>
              <a:gd name="T18" fmla="*/ 144 w 288"/>
              <a:gd name="T19" fmla="*/ 25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44" y="252"/>
                </a:moveTo>
                <a:cubicBezTo>
                  <a:pt x="84" y="252"/>
                  <a:pt x="36" y="204"/>
                  <a:pt x="36" y="144"/>
                </a:cubicBezTo>
                <a:cubicBezTo>
                  <a:pt x="36" y="85"/>
                  <a:pt x="84" y="36"/>
                  <a:pt x="144" y="36"/>
                </a:cubicBezTo>
                <a:cubicBezTo>
                  <a:pt x="204" y="36"/>
                  <a:pt x="252" y="85"/>
                  <a:pt x="252" y="144"/>
                </a:cubicBezTo>
                <a:cubicBezTo>
                  <a:pt x="252" y="204"/>
                  <a:pt x="204" y="252"/>
                  <a:pt x="144" y="25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3" name="Oval 24"/>
          <p:cNvSpPr>
            <a:spLocks noChangeArrowheads="1"/>
          </p:cNvSpPr>
          <p:nvPr/>
        </p:nvSpPr>
        <p:spPr bwMode="auto">
          <a:xfrm>
            <a:off x="5170489" y="1087438"/>
            <a:ext cx="88900" cy="889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4" name="Freeform 25"/>
          <p:cNvSpPr>
            <a:spLocks/>
          </p:cNvSpPr>
          <p:nvPr/>
        </p:nvSpPr>
        <p:spPr bwMode="auto">
          <a:xfrm>
            <a:off x="5500689" y="5305426"/>
            <a:ext cx="87313" cy="65088"/>
          </a:xfrm>
          <a:custGeom>
            <a:avLst/>
            <a:gdLst>
              <a:gd name="T0" fmla="*/ 84 w 144"/>
              <a:gd name="T1" fmla="*/ 48 h 108"/>
              <a:gd name="T2" fmla="*/ 144 w 144"/>
              <a:gd name="T3" fmla="*/ 48 h 108"/>
              <a:gd name="T4" fmla="*/ 144 w 144"/>
              <a:gd name="T5" fmla="*/ 12 h 108"/>
              <a:gd name="T6" fmla="*/ 132 w 144"/>
              <a:gd name="T7" fmla="*/ 0 h 108"/>
              <a:gd name="T8" fmla="*/ 12 w 144"/>
              <a:gd name="T9" fmla="*/ 0 h 108"/>
              <a:gd name="T10" fmla="*/ 0 w 144"/>
              <a:gd name="T11" fmla="*/ 12 h 108"/>
              <a:gd name="T12" fmla="*/ 0 w 144"/>
              <a:gd name="T13" fmla="*/ 96 h 108"/>
              <a:gd name="T14" fmla="*/ 12 w 144"/>
              <a:gd name="T15" fmla="*/ 108 h 108"/>
              <a:gd name="T16" fmla="*/ 13 w 144"/>
              <a:gd name="T17"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4" h="108">
                <a:moveTo>
                  <a:pt x="84" y="48"/>
                </a:moveTo>
                <a:cubicBezTo>
                  <a:pt x="144" y="48"/>
                  <a:pt x="144" y="48"/>
                  <a:pt x="144" y="48"/>
                </a:cubicBezTo>
                <a:cubicBezTo>
                  <a:pt x="144" y="12"/>
                  <a:pt x="144" y="12"/>
                  <a:pt x="144" y="12"/>
                </a:cubicBezTo>
                <a:cubicBezTo>
                  <a:pt x="144" y="5"/>
                  <a:pt x="138" y="0"/>
                  <a:pt x="132" y="0"/>
                </a:cubicBezTo>
                <a:cubicBezTo>
                  <a:pt x="12" y="0"/>
                  <a:pt x="12" y="0"/>
                  <a:pt x="12" y="0"/>
                </a:cubicBezTo>
                <a:cubicBezTo>
                  <a:pt x="5" y="0"/>
                  <a:pt x="0" y="5"/>
                  <a:pt x="0" y="12"/>
                </a:cubicBezTo>
                <a:cubicBezTo>
                  <a:pt x="0" y="96"/>
                  <a:pt x="0" y="96"/>
                  <a:pt x="0" y="96"/>
                </a:cubicBezTo>
                <a:cubicBezTo>
                  <a:pt x="0" y="103"/>
                  <a:pt x="5" y="108"/>
                  <a:pt x="12" y="108"/>
                </a:cubicBezTo>
                <a:cubicBezTo>
                  <a:pt x="13" y="108"/>
                  <a:pt x="13" y="108"/>
                  <a:pt x="13" y="108"/>
                </a:cubicBezTo>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5" name="Freeform 26"/>
          <p:cNvSpPr>
            <a:spLocks/>
          </p:cNvSpPr>
          <p:nvPr/>
        </p:nvSpPr>
        <p:spPr bwMode="auto">
          <a:xfrm>
            <a:off x="5478464" y="5283201"/>
            <a:ext cx="131763" cy="109538"/>
          </a:xfrm>
          <a:custGeom>
            <a:avLst/>
            <a:gdLst>
              <a:gd name="T0" fmla="*/ 49 w 216"/>
              <a:gd name="T1" fmla="*/ 144 h 180"/>
              <a:gd name="T2" fmla="*/ 48 w 216"/>
              <a:gd name="T3" fmla="*/ 144 h 180"/>
              <a:gd name="T4" fmla="*/ 36 w 216"/>
              <a:gd name="T5" fmla="*/ 132 h 180"/>
              <a:gd name="T6" fmla="*/ 36 w 216"/>
              <a:gd name="T7" fmla="*/ 48 h 180"/>
              <a:gd name="T8" fmla="*/ 48 w 216"/>
              <a:gd name="T9" fmla="*/ 36 h 180"/>
              <a:gd name="T10" fmla="*/ 168 w 216"/>
              <a:gd name="T11" fmla="*/ 36 h 180"/>
              <a:gd name="T12" fmla="*/ 180 w 216"/>
              <a:gd name="T13" fmla="*/ 48 h 180"/>
              <a:gd name="T14" fmla="*/ 180 w 216"/>
              <a:gd name="T15" fmla="*/ 84 h 180"/>
              <a:gd name="T16" fmla="*/ 216 w 216"/>
              <a:gd name="T17" fmla="*/ 84 h 180"/>
              <a:gd name="T18" fmla="*/ 216 w 216"/>
              <a:gd name="T19" fmla="*/ 48 h 180"/>
              <a:gd name="T20" fmla="*/ 168 w 216"/>
              <a:gd name="T21" fmla="*/ 0 h 180"/>
              <a:gd name="T22" fmla="*/ 48 w 216"/>
              <a:gd name="T23" fmla="*/ 0 h 180"/>
              <a:gd name="T24" fmla="*/ 0 w 216"/>
              <a:gd name="T25" fmla="*/ 48 h 180"/>
              <a:gd name="T26" fmla="*/ 0 w 216"/>
              <a:gd name="T27" fmla="*/ 132 h 180"/>
              <a:gd name="T28" fmla="*/ 48 w 216"/>
              <a:gd name="T29" fmla="*/ 180 h 180"/>
              <a:gd name="T30" fmla="*/ 48 w 216"/>
              <a:gd name="T31" fmla="*/ 180 h 180"/>
              <a:gd name="T32" fmla="*/ 48 w 216"/>
              <a:gd name="T33" fmla="*/ 156 h 180"/>
              <a:gd name="T34" fmla="*/ 49 w 216"/>
              <a:gd name="T35" fmla="*/ 14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6" h="180">
                <a:moveTo>
                  <a:pt x="49" y="144"/>
                </a:moveTo>
                <a:cubicBezTo>
                  <a:pt x="48" y="144"/>
                  <a:pt x="48" y="144"/>
                  <a:pt x="48" y="144"/>
                </a:cubicBezTo>
                <a:cubicBezTo>
                  <a:pt x="41" y="144"/>
                  <a:pt x="36" y="139"/>
                  <a:pt x="36" y="132"/>
                </a:cubicBezTo>
                <a:cubicBezTo>
                  <a:pt x="36" y="48"/>
                  <a:pt x="36" y="48"/>
                  <a:pt x="36" y="48"/>
                </a:cubicBezTo>
                <a:cubicBezTo>
                  <a:pt x="36" y="41"/>
                  <a:pt x="41" y="36"/>
                  <a:pt x="48" y="36"/>
                </a:cubicBezTo>
                <a:cubicBezTo>
                  <a:pt x="168" y="36"/>
                  <a:pt x="168" y="36"/>
                  <a:pt x="168" y="36"/>
                </a:cubicBezTo>
                <a:cubicBezTo>
                  <a:pt x="174" y="36"/>
                  <a:pt x="180" y="41"/>
                  <a:pt x="180" y="48"/>
                </a:cubicBezTo>
                <a:cubicBezTo>
                  <a:pt x="180" y="84"/>
                  <a:pt x="180" y="84"/>
                  <a:pt x="180" y="84"/>
                </a:cubicBezTo>
                <a:cubicBezTo>
                  <a:pt x="216" y="84"/>
                  <a:pt x="216" y="84"/>
                  <a:pt x="216" y="84"/>
                </a:cubicBezTo>
                <a:cubicBezTo>
                  <a:pt x="216" y="48"/>
                  <a:pt x="216" y="48"/>
                  <a:pt x="216" y="48"/>
                </a:cubicBezTo>
                <a:cubicBezTo>
                  <a:pt x="216" y="22"/>
                  <a:pt x="194" y="0"/>
                  <a:pt x="168" y="0"/>
                </a:cubicBezTo>
                <a:cubicBezTo>
                  <a:pt x="48" y="0"/>
                  <a:pt x="48" y="0"/>
                  <a:pt x="48" y="0"/>
                </a:cubicBezTo>
                <a:cubicBezTo>
                  <a:pt x="21" y="0"/>
                  <a:pt x="0" y="22"/>
                  <a:pt x="0" y="48"/>
                </a:cubicBezTo>
                <a:cubicBezTo>
                  <a:pt x="0" y="132"/>
                  <a:pt x="0" y="132"/>
                  <a:pt x="0" y="132"/>
                </a:cubicBezTo>
                <a:cubicBezTo>
                  <a:pt x="0" y="159"/>
                  <a:pt x="21" y="180"/>
                  <a:pt x="48" y="180"/>
                </a:cubicBezTo>
                <a:cubicBezTo>
                  <a:pt x="48" y="180"/>
                  <a:pt x="48" y="180"/>
                  <a:pt x="48" y="180"/>
                </a:cubicBezTo>
                <a:cubicBezTo>
                  <a:pt x="48" y="156"/>
                  <a:pt x="48" y="156"/>
                  <a:pt x="48" y="156"/>
                </a:cubicBezTo>
                <a:cubicBezTo>
                  <a:pt x="48" y="152"/>
                  <a:pt x="48" y="148"/>
                  <a:pt x="49" y="14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6" name="Freeform 27"/>
          <p:cNvSpPr>
            <a:spLocks noEditPoints="1"/>
          </p:cNvSpPr>
          <p:nvPr/>
        </p:nvSpPr>
        <p:spPr bwMode="auto">
          <a:xfrm>
            <a:off x="5522914" y="5349876"/>
            <a:ext cx="131763" cy="109538"/>
          </a:xfrm>
          <a:custGeom>
            <a:avLst/>
            <a:gdLst>
              <a:gd name="T0" fmla="*/ 168 w 216"/>
              <a:gd name="T1" fmla="*/ 0 h 180"/>
              <a:gd name="T2" fmla="*/ 48 w 216"/>
              <a:gd name="T3" fmla="*/ 0 h 180"/>
              <a:gd name="T4" fmla="*/ 0 w 216"/>
              <a:gd name="T5" fmla="*/ 48 h 180"/>
              <a:gd name="T6" fmla="*/ 0 w 216"/>
              <a:gd name="T7" fmla="*/ 132 h 180"/>
              <a:gd name="T8" fmla="*/ 48 w 216"/>
              <a:gd name="T9" fmla="*/ 180 h 180"/>
              <a:gd name="T10" fmla="*/ 168 w 216"/>
              <a:gd name="T11" fmla="*/ 180 h 180"/>
              <a:gd name="T12" fmla="*/ 216 w 216"/>
              <a:gd name="T13" fmla="*/ 132 h 180"/>
              <a:gd name="T14" fmla="*/ 216 w 216"/>
              <a:gd name="T15" fmla="*/ 48 h 180"/>
              <a:gd name="T16" fmla="*/ 168 w 216"/>
              <a:gd name="T17" fmla="*/ 0 h 180"/>
              <a:gd name="T18" fmla="*/ 180 w 216"/>
              <a:gd name="T19" fmla="*/ 132 h 180"/>
              <a:gd name="T20" fmla="*/ 168 w 216"/>
              <a:gd name="T21" fmla="*/ 144 h 180"/>
              <a:gd name="T22" fmla="*/ 48 w 216"/>
              <a:gd name="T23" fmla="*/ 144 h 180"/>
              <a:gd name="T24" fmla="*/ 36 w 216"/>
              <a:gd name="T25" fmla="*/ 132 h 180"/>
              <a:gd name="T26" fmla="*/ 36 w 216"/>
              <a:gd name="T27" fmla="*/ 48 h 180"/>
              <a:gd name="T28" fmla="*/ 48 w 216"/>
              <a:gd name="T29" fmla="*/ 36 h 180"/>
              <a:gd name="T30" fmla="*/ 168 w 216"/>
              <a:gd name="T31" fmla="*/ 36 h 180"/>
              <a:gd name="T32" fmla="*/ 180 w 216"/>
              <a:gd name="T33" fmla="*/ 48 h 180"/>
              <a:gd name="T34" fmla="*/ 180 w 216"/>
              <a:gd name="T35"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6" h="180">
                <a:moveTo>
                  <a:pt x="168" y="0"/>
                </a:moveTo>
                <a:cubicBezTo>
                  <a:pt x="48" y="0"/>
                  <a:pt x="48" y="0"/>
                  <a:pt x="48" y="0"/>
                </a:cubicBezTo>
                <a:cubicBezTo>
                  <a:pt x="21" y="0"/>
                  <a:pt x="0" y="22"/>
                  <a:pt x="0" y="48"/>
                </a:cubicBezTo>
                <a:cubicBezTo>
                  <a:pt x="0" y="132"/>
                  <a:pt x="0" y="132"/>
                  <a:pt x="0" y="132"/>
                </a:cubicBezTo>
                <a:cubicBezTo>
                  <a:pt x="0" y="159"/>
                  <a:pt x="21" y="180"/>
                  <a:pt x="48" y="180"/>
                </a:cubicBezTo>
                <a:cubicBezTo>
                  <a:pt x="168" y="180"/>
                  <a:pt x="168" y="180"/>
                  <a:pt x="168" y="180"/>
                </a:cubicBezTo>
                <a:cubicBezTo>
                  <a:pt x="194" y="180"/>
                  <a:pt x="216" y="159"/>
                  <a:pt x="216" y="132"/>
                </a:cubicBezTo>
                <a:cubicBezTo>
                  <a:pt x="216" y="48"/>
                  <a:pt x="216" y="48"/>
                  <a:pt x="216" y="48"/>
                </a:cubicBezTo>
                <a:cubicBezTo>
                  <a:pt x="216" y="22"/>
                  <a:pt x="194" y="0"/>
                  <a:pt x="168" y="0"/>
                </a:cubicBezTo>
                <a:close/>
                <a:moveTo>
                  <a:pt x="180" y="132"/>
                </a:moveTo>
                <a:cubicBezTo>
                  <a:pt x="180" y="139"/>
                  <a:pt x="175" y="144"/>
                  <a:pt x="168" y="144"/>
                </a:cubicBezTo>
                <a:cubicBezTo>
                  <a:pt x="48" y="144"/>
                  <a:pt x="48" y="144"/>
                  <a:pt x="48" y="144"/>
                </a:cubicBezTo>
                <a:cubicBezTo>
                  <a:pt x="41" y="144"/>
                  <a:pt x="36" y="139"/>
                  <a:pt x="36" y="132"/>
                </a:cubicBezTo>
                <a:cubicBezTo>
                  <a:pt x="36" y="48"/>
                  <a:pt x="36" y="48"/>
                  <a:pt x="36" y="48"/>
                </a:cubicBezTo>
                <a:cubicBezTo>
                  <a:pt x="36" y="41"/>
                  <a:pt x="41" y="36"/>
                  <a:pt x="48" y="36"/>
                </a:cubicBezTo>
                <a:cubicBezTo>
                  <a:pt x="168" y="36"/>
                  <a:pt x="168" y="36"/>
                  <a:pt x="168" y="36"/>
                </a:cubicBezTo>
                <a:cubicBezTo>
                  <a:pt x="175" y="36"/>
                  <a:pt x="180" y="41"/>
                  <a:pt x="180" y="48"/>
                </a:cubicBezTo>
                <a:lnTo>
                  <a:pt x="180" y="13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7" name="Freeform 28"/>
          <p:cNvSpPr>
            <a:spLocks/>
          </p:cNvSpPr>
          <p:nvPr/>
        </p:nvSpPr>
        <p:spPr bwMode="auto">
          <a:xfrm>
            <a:off x="6551614" y="360363"/>
            <a:ext cx="161925" cy="87313"/>
          </a:xfrm>
          <a:custGeom>
            <a:avLst/>
            <a:gdLst>
              <a:gd name="T0" fmla="*/ 192 w 264"/>
              <a:gd name="T1" fmla="*/ 36 h 143"/>
              <a:gd name="T2" fmla="*/ 54 w 264"/>
              <a:gd name="T3" fmla="*/ 36 h 143"/>
              <a:gd name="T4" fmla="*/ 54 w 264"/>
              <a:gd name="T5" fmla="*/ 0 h 143"/>
              <a:gd name="T6" fmla="*/ 0 w 264"/>
              <a:gd name="T7" fmla="*/ 54 h 143"/>
              <a:gd name="T8" fmla="*/ 54 w 264"/>
              <a:gd name="T9" fmla="*/ 108 h 143"/>
              <a:gd name="T10" fmla="*/ 54 w 264"/>
              <a:gd name="T11" fmla="*/ 72 h 143"/>
              <a:gd name="T12" fmla="*/ 192 w 264"/>
              <a:gd name="T13" fmla="*/ 72 h 143"/>
              <a:gd name="T14" fmla="*/ 228 w 264"/>
              <a:gd name="T15" fmla="*/ 108 h 143"/>
              <a:gd name="T16" fmla="*/ 227 w 264"/>
              <a:gd name="T17" fmla="*/ 115 h 143"/>
              <a:gd name="T18" fmla="*/ 255 w 264"/>
              <a:gd name="T19" fmla="*/ 143 h 143"/>
              <a:gd name="T20" fmla="*/ 264 w 264"/>
              <a:gd name="T21" fmla="*/ 108 h 143"/>
              <a:gd name="T22" fmla="*/ 192 w 264"/>
              <a:gd name="T23" fmla="*/ 3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4" h="143">
                <a:moveTo>
                  <a:pt x="192" y="36"/>
                </a:moveTo>
                <a:cubicBezTo>
                  <a:pt x="54" y="36"/>
                  <a:pt x="54" y="36"/>
                  <a:pt x="54" y="36"/>
                </a:cubicBezTo>
                <a:cubicBezTo>
                  <a:pt x="54" y="0"/>
                  <a:pt x="54" y="0"/>
                  <a:pt x="54" y="0"/>
                </a:cubicBezTo>
                <a:cubicBezTo>
                  <a:pt x="0" y="54"/>
                  <a:pt x="0" y="54"/>
                  <a:pt x="0" y="54"/>
                </a:cubicBezTo>
                <a:cubicBezTo>
                  <a:pt x="54" y="108"/>
                  <a:pt x="54" y="108"/>
                  <a:pt x="54" y="108"/>
                </a:cubicBezTo>
                <a:cubicBezTo>
                  <a:pt x="54" y="72"/>
                  <a:pt x="54" y="72"/>
                  <a:pt x="54" y="72"/>
                </a:cubicBezTo>
                <a:cubicBezTo>
                  <a:pt x="192" y="72"/>
                  <a:pt x="192" y="72"/>
                  <a:pt x="192" y="72"/>
                </a:cubicBezTo>
                <a:cubicBezTo>
                  <a:pt x="211" y="72"/>
                  <a:pt x="228" y="88"/>
                  <a:pt x="228" y="108"/>
                </a:cubicBezTo>
                <a:cubicBezTo>
                  <a:pt x="228" y="111"/>
                  <a:pt x="227" y="113"/>
                  <a:pt x="227" y="115"/>
                </a:cubicBezTo>
                <a:cubicBezTo>
                  <a:pt x="234" y="123"/>
                  <a:pt x="249" y="137"/>
                  <a:pt x="255" y="143"/>
                </a:cubicBezTo>
                <a:cubicBezTo>
                  <a:pt x="260" y="133"/>
                  <a:pt x="264" y="121"/>
                  <a:pt x="264" y="108"/>
                </a:cubicBezTo>
                <a:cubicBezTo>
                  <a:pt x="264" y="68"/>
                  <a:pt x="231" y="36"/>
                  <a:pt x="192" y="3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8" name="Freeform 29"/>
          <p:cNvSpPr>
            <a:spLocks/>
          </p:cNvSpPr>
          <p:nvPr/>
        </p:nvSpPr>
        <p:spPr bwMode="auto">
          <a:xfrm>
            <a:off x="6537326" y="404813"/>
            <a:ext cx="161925" cy="87313"/>
          </a:xfrm>
          <a:custGeom>
            <a:avLst/>
            <a:gdLst>
              <a:gd name="T0" fmla="*/ 210 w 264"/>
              <a:gd name="T1" fmla="*/ 71 h 143"/>
              <a:gd name="T2" fmla="*/ 72 w 264"/>
              <a:gd name="T3" fmla="*/ 71 h 143"/>
              <a:gd name="T4" fmla="*/ 36 w 264"/>
              <a:gd name="T5" fmla="*/ 35 h 143"/>
              <a:gd name="T6" fmla="*/ 37 w 264"/>
              <a:gd name="T7" fmla="*/ 28 h 143"/>
              <a:gd name="T8" fmla="*/ 9 w 264"/>
              <a:gd name="T9" fmla="*/ 0 h 143"/>
              <a:gd name="T10" fmla="*/ 0 w 264"/>
              <a:gd name="T11" fmla="*/ 35 h 143"/>
              <a:gd name="T12" fmla="*/ 72 w 264"/>
              <a:gd name="T13" fmla="*/ 107 h 143"/>
              <a:gd name="T14" fmla="*/ 210 w 264"/>
              <a:gd name="T15" fmla="*/ 107 h 143"/>
              <a:gd name="T16" fmla="*/ 210 w 264"/>
              <a:gd name="T17" fmla="*/ 143 h 143"/>
              <a:gd name="T18" fmla="*/ 264 w 264"/>
              <a:gd name="T19" fmla="*/ 89 h 143"/>
              <a:gd name="T20" fmla="*/ 210 w 264"/>
              <a:gd name="T21" fmla="*/ 35 h 143"/>
              <a:gd name="T22" fmla="*/ 210 w 264"/>
              <a:gd name="T23" fmla="*/ 7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4" h="143">
                <a:moveTo>
                  <a:pt x="210" y="71"/>
                </a:moveTo>
                <a:cubicBezTo>
                  <a:pt x="72" y="71"/>
                  <a:pt x="72" y="71"/>
                  <a:pt x="72" y="71"/>
                </a:cubicBezTo>
                <a:cubicBezTo>
                  <a:pt x="52" y="71"/>
                  <a:pt x="36" y="55"/>
                  <a:pt x="36" y="35"/>
                </a:cubicBezTo>
                <a:cubicBezTo>
                  <a:pt x="36" y="33"/>
                  <a:pt x="36" y="30"/>
                  <a:pt x="37" y="28"/>
                </a:cubicBezTo>
                <a:cubicBezTo>
                  <a:pt x="29" y="20"/>
                  <a:pt x="14" y="6"/>
                  <a:pt x="9" y="0"/>
                </a:cubicBezTo>
                <a:cubicBezTo>
                  <a:pt x="3" y="11"/>
                  <a:pt x="0" y="22"/>
                  <a:pt x="0" y="35"/>
                </a:cubicBezTo>
                <a:cubicBezTo>
                  <a:pt x="0" y="75"/>
                  <a:pt x="32" y="107"/>
                  <a:pt x="72" y="107"/>
                </a:cubicBezTo>
                <a:cubicBezTo>
                  <a:pt x="210" y="107"/>
                  <a:pt x="210" y="107"/>
                  <a:pt x="210" y="107"/>
                </a:cubicBezTo>
                <a:cubicBezTo>
                  <a:pt x="210" y="143"/>
                  <a:pt x="210" y="143"/>
                  <a:pt x="210" y="143"/>
                </a:cubicBezTo>
                <a:cubicBezTo>
                  <a:pt x="264" y="89"/>
                  <a:pt x="264" y="89"/>
                  <a:pt x="264" y="89"/>
                </a:cubicBezTo>
                <a:cubicBezTo>
                  <a:pt x="210" y="35"/>
                  <a:pt x="210" y="35"/>
                  <a:pt x="210" y="35"/>
                </a:cubicBezTo>
                <a:lnTo>
                  <a:pt x="210" y="7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9" name="Freeform 30"/>
          <p:cNvSpPr>
            <a:spLocks/>
          </p:cNvSpPr>
          <p:nvPr/>
        </p:nvSpPr>
        <p:spPr bwMode="auto">
          <a:xfrm>
            <a:off x="6905626" y="338138"/>
            <a:ext cx="146050" cy="176213"/>
          </a:xfrm>
          <a:custGeom>
            <a:avLst/>
            <a:gdLst>
              <a:gd name="T0" fmla="*/ 59 w 238"/>
              <a:gd name="T1" fmla="*/ 288 h 288"/>
              <a:gd name="T2" fmla="*/ 117 w 238"/>
              <a:gd name="T3" fmla="*/ 229 h 288"/>
              <a:gd name="T4" fmla="*/ 78 w 238"/>
              <a:gd name="T5" fmla="*/ 229 h 288"/>
              <a:gd name="T6" fmla="*/ 78 w 238"/>
              <a:gd name="T7" fmla="*/ 79 h 288"/>
              <a:gd name="T8" fmla="*/ 118 w 238"/>
              <a:gd name="T9" fmla="*/ 39 h 288"/>
              <a:gd name="T10" fmla="*/ 119 w 238"/>
              <a:gd name="T11" fmla="*/ 39 h 288"/>
              <a:gd name="T12" fmla="*/ 120 w 238"/>
              <a:gd name="T13" fmla="*/ 39 h 288"/>
              <a:gd name="T14" fmla="*/ 160 w 238"/>
              <a:gd name="T15" fmla="*/ 79 h 288"/>
              <a:gd name="T16" fmla="*/ 160 w 238"/>
              <a:gd name="T17" fmla="*/ 229 h 288"/>
              <a:gd name="T18" fmla="*/ 121 w 238"/>
              <a:gd name="T19" fmla="*/ 229 h 288"/>
              <a:gd name="T20" fmla="*/ 179 w 238"/>
              <a:gd name="T21" fmla="*/ 288 h 288"/>
              <a:gd name="T22" fmla="*/ 238 w 238"/>
              <a:gd name="T23" fmla="*/ 229 h 288"/>
              <a:gd name="T24" fmla="*/ 199 w 238"/>
              <a:gd name="T25" fmla="*/ 229 h 288"/>
              <a:gd name="T26" fmla="*/ 199 w 238"/>
              <a:gd name="T27" fmla="*/ 79 h 288"/>
              <a:gd name="T28" fmla="*/ 120 w 238"/>
              <a:gd name="T29" fmla="*/ 0 h 288"/>
              <a:gd name="T30" fmla="*/ 119 w 238"/>
              <a:gd name="T31" fmla="*/ 0 h 288"/>
              <a:gd name="T32" fmla="*/ 118 w 238"/>
              <a:gd name="T33" fmla="*/ 0 h 288"/>
              <a:gd name="T34" fmla="*/ 39 w 238"/>
              <a:gd name="T35" fmla="*/ 79 h 288"/>
              <a:gd name="T36" fmla="*/ 39 w 238"/>
              <a:gd name="T37" fmla="*/ 229 h 288"/>
              <a:gd name="T38" fmla="*/ 0 w 238"/>
              <a:gd name="T39" fmla="*/ 229 h 288"/>
              <a:gd name="T40" fmla="*/ 59 w 238"/>
              <a:gd name="T41"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288">
                <a:moveTo>
                  <a:pt x="59" y="288"/>
                </a:moveTo>
                <a:cubicBezTo>
                  <a:pt x="117" y="229"/>
                  <a:pt x="117" y="229"/>
                  <a:pt x="117" y="229"/>
                </a:cubicBezTo>
                <a:cubicBezTo>
                  <a:pt x="78" y="229"/>
                  <a:pt x="78" y="229"/>
                  <a:pt x="78" y="229"/>
                </a:cubicBezTo>
                <a:cubicBezTo>
                  <a:pt x="78" y="79"/>
                  <a:pt x="78" y="79"/>
                  <a:pt x="78" y="79"/>
                </a:cubicBezTo>
                <a:cubicBezTo>
                  <a:pt x="78" y="57"/>
                  <a:pt x="96" y="39"/>
                  <a:pt x="118" y="39"/>
                </a:cubicBezTo>
                <a:cubicBezTo>
                  <a:pt x="118" y="39"/>
                  <a:pt x="119" y="39"/>
                  <a:pt x="119" y="39"/>
                </a:cubicBezTo>
                <a:cubicBezTo>
                  <a:pt x="119" y="39"/>
                  <a:pt x="120" y="39"/>
                  <a:pt x="120" y="39"/>
                </a:cubicBezTo>
                <a:cubicBezTo>
                  <a:pt x="142" y="39"/>
                  <a:pt x="160" y="57"/>
                  <a:pt x="160" y="79"/>
                </a:cubicBezTo>
                <a:cubicBezTo>
                  <a:pt x="160" y="229"/>
                  <a:pt x="160" y="229"/>
                  <a:pt x="160" y="229"/>
                </a:cubicBezTo>
                <a:cubicBezTo>
                  <a:pt x="121" y="229"/>
                  <a:pt x="121" y="229"/>
                  <a:pt x="121" y="229"/>
                </a:cubicBezTo>
                <a:cubicBezTo>
                  <a:pt x="179" y="288"/>
                  <a:pt x="179" y="288"/>
                  <a:pt x="179" y="288"/>
                </a:cubicBezTo>
                <a:cubicBezTo>
                  <a:pt x="238" y="229"/>
                  <a:pt x="238" y="229"/>
                  <a:pt x="238" y="229"/>
                </a:cubicBezTo>
                <a:cubicBezTo>
                  <a:pt x="199" y="229"/>
                  <a:pt x="199" y="229"/>
                  <a:pt x="199" y="229"/>
                </a:cubicBezTo>
                <a:cubicBezTo>
                  <a:pt x="199" y="79"/>
                  <a:pt x="199" y="79"/>
                  <a:pt x="199" y="79"/>
                </a:cubicBezTo>
                <a:cubicBezTo>
                  <a:pt x="199" y="35"/>
                  <a:pt x="164" y="0"/>
                  <a:pt x="120" y="0"/>
                </a:cubicBezTo>
                <a:cubicBezTo>
                  <a:pt x="120" y="0"/>
                  <a:pt x="120" y="0"/>
                  <a:pt x="119" y="0"/>
                </a:cubicBezTo>
                <a:cubicBezTo>
                  <a:pt x="119" y="0"/>
                  <a:pt x="118" y="0"/>
                  <a:pt x="118" y="0"/>
                </a:cubicBezTo>
                <a:cubicBezTo>
                  <a:pt x="74" y="0"/>
                  <a:pt x="39" y="35"/>
                  <a:pt x="39" y="79"/>
                </a:cubicBezTo>
                <a:cubicBezTo>
                  <a:pt x="39" y="229"/>
                  <a:pt x="39" y="229"/>
                  <a:pt x="39" y="229"/>
                </a:cubicBezTo>
                <a:cubicBezTo>
                  <a:pt x="0" y="229"/>
                  <a:pt x="0" y="229"/>
                  <a:pt x="0" y="229"/>
                </a:cubicBezTo>
                <a:lnTo>
                  <a:pt x="59" y="28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0" name="Freeform 31"/>
          <p:cNvSpPr>
            <a:spLocks/>
          </p:cNvSpPr>
          <p:nvPr/>
        </p:nvSpPr>
        <p:spPr bwMode="auto">
          <a:xfrm>
            <a:off x="7275514" y="338138"/>
            <a:ext cx="112713" cy="176213"/>
          </a:xfrm>
          <a:custGeom>
            <a:avLst/>
            <a:gdLst>
              <a:gd name="T0" fmla="*/ 152 w 183"/>
              <a:gd name="T1" fmla="*/ 189 h 288"/>
              <a:gd name="T2" fmla="*/ 132 w 183"/>
              <a:gd name="T3" fmla="*/ 144 h 288"/>
              <a:gd name="T4" fmla="*/ 152 w 183"/>
              <a:gd name="T5" fmla="*/ 99 h 288"/>
              <a:gd name="T6" fmla="*/ 152 w 183"/>
              <a:gd name="T7" fmla="*/ 45 h 288"/>
              <a:gd name="T8" fmla="*/ 183 w 183"/>
              <a:gd name="T9" fmla="*/ 45 h 288"/>
              <a:gd name="T10" fmla="*/ 138 w 183"/>
              <a:gd name="T11" fmla="*/ 0 h 288"/>
              <a:gd name="T12" fmla="*/ 93 w 183"/>
              <a:gd name="T13" fmla="*/ 45 h 288"/>
              <a:gd name="T14" fmla="*/ 122 w 183"/>
              <a:gd name="T15" fmla="*/ 45 h 288"/>
              <a:gd name="T16" fmla="*/ 122 w 183"/>
              <a:gd name="T17" fmla="*/ 99 h 288"/>
              <a:gd name="T18" fmla="*/ 92 w 183"/>
              <a:gd name="T19" fmla="*/ 129 h 288"/>
              <a:gd name="T20" fmla="*/ 91 w 183"/>
              <a:gd name="T21" fmla="*/ 129 h 288"/>
              <a:gd name="T22" fmla="*/ 90 w 183"/>
              <a:gd name="T23" fmla="*/ 129 h 288"/>
              <a:gd name="T24" fmla="*/ 60 w 183"/>
              <a:gd name="T25" fmla="*/ 99 h 288"/>
              <a:gd name="T26" fmla="*/ 60 w 183"/>
              <a:gd name="T27" fmla="*/ 45 h 288"/>
              <a:gd name="T28" fmla="*/ 90 w 183"/>
              <a:gd name="T29" fmla="*/ 45 h 288"/>
              <a:gd name="T30" fmla="*/ 45 w 183"/>
              <a:gd name="T31" fmla="*/ 0 h 288"/>
              <a:gd name="T32" fmla="*/ 0 w 183"/>
              <a:gd name="T33" fmla="*/ 45 h 288"/>
              <a:gd name="T34" fmla="*/ 30 w 183"/>
              <a:gd name="T35" fmla="*/ 45 h 288"/>
              <a:gd name="T36" fmla="*/ 30 w 183"/>
              <a:gd name="T37" fmla="*/ 99 h 288"/>
              <a:gd name="T38" fmla="*/ 50 w 183"/>
              <a:gd name="T39" fmla="*/ 144 h 288"/>
              <a:gd name="T40" fmla="*/ 30 w 183"/>
              <a:gd name="T41" fmla="*/ 189 h 288"/>
              <a:gd name="T42" fmla="*/ 30 w 183"/>
              <a:gd name="T43" fmla="*/ 243 h 288"/>
              <a:gd name="T44" fmla="*/ 0 w 183"/>
              <a:gd name="T45" fmla="*/ 243 h 288"/>
              <a:gd name="T46" fmla="*/ 45 w 183"/>
              <a:gd name="T47" fmla="*/ 288 h 288"/>
              <a:gd name="T48" fmla="*/ 90 w 183"/>
              <a:gd name="T49" fmla="*/ 243 h 288"/>
              <a:gd name="T50" fmla="*/ 60 w 183"/>
              <a:gd name="T51" fmla="*/ 243 h 288"/>
              <a:gd name="T52" fmla="*/ 60 w 183"/>
              <a:gd name="T53" fmla="*/ 189 h 288"/>
              <a:gd name="T54" fmla="*/ 90 w 183"/>
              <a:gd name="T55" fmla="*/ 159 h 288"/>
              <a:gd name="T56" fmla="*/ 92 w 183"/>
              <a:gd name="T57" fmla="*/ 159 h 288"/>
              <a:gd name="T58" fmla="*/ 92 w 183"/>
              <a:gd name="T59" fmla="*/ 159 h 288"/>
              <a:gd name="T60" fmla="*/ 122 w 183"/>
              <a:gd name="T61" fmla="*/ 189 h 288"/>
              <a:gd name="T62" fmla="*/ 122 w 183"/>
              <a:gd name="T63" fmla="*/ 243 h 288"/>
              <a:gd name="T64" fmla="*/ 93 w 183"/>
              <a:gd name="T65" fmla="*/ 243 h 288"/>
              <a:gd name="T66" fmla="*/ 138 w 183"/>
              <a:gd name="T67" fmla="*/ 288 h 288"/>
              <a:gd name="T68" fmla="*/ 183 w 183"/>
              <a:gd name="T69" fmla="*/ 243 h 288"/>
              <a:gd name="T70" fmla="*/ 152 w 183"/>
              <a:gd name="T71" fmla="*/ 243 h 288"/>
              <a:gd name="T72" fmla="*/ 152 w 183"/>
              <a:gd name="T73" fmla="*/ 189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 h="288">
                <a:moveTo>
                  <a:pt x="152" y="189"/>
                </a:moveTo>
                <a:cubicBezTo>
                  <a:pt x="152" y="171"/>
                  <a:pt x="145" y="155"/>
                  <a:pt x="132" y="144"/>
                </a:cubicBezTo>
                <a:cubicBezTo>
                  <a:pt x="145" y="133"/>
                  <a:pt x="152" y="117"/>
                  <a:pt x="152" y="99"/>
                </a:cubicBezTo>
                <a:cubicBezTo>
                  <a:pt x="152" y="45"/>
                  <a:pt x="152" y="45"/>
                  <a:pt x="152" y="45"/>
                </a:cubicBezTo>
                <a:cubicBezTo>
                  <a:pt x="183" y="45"/>
                  <a:pt x="183" y="45"/>
                  <a:pt x="183" y="45"/>
                </a:cubicBezTo>
                <a:cubicBezTo>
                  <a:pt x="138" y="0"/>
                  <a:pt x="138" y="0"/>
                  <a:pt x="138" y="0"/>
                </a:cubicBezTo>
                <a:cubicBezTo>
                  <a:pt x="93" y="45"/>
                  <a:pt x="93" y="45"/>
                  <a:pt x="93" y="45"/>
                </a:cubicBezTo>
                <a:cubicBezTo>
                  <a:pt x="122" y="45"/>
                  <a:pt x="122" y="45"/>
                  <a:pt x="122" y="45"/>
                </a:cubicBezTo>
                <a:cubicBezTo>
                  <a:pt x="122" y="99"/>
                  <a:pt x="122" y="99"/>
                  <a:pt x="122" y="99"/>
                </a:cubicBezTo>
                <a:cubicBezTo>
                  <a:pt x="122" y="116"/>
                  <a:pt x="109" y="129"/>
                  <a:pt x="92" y="129"/>
                </a:cubicBezTo>
                <a:cubicBezTo>
                  <a:pt x="92" y="129"/>
                  <a:pt x="91" y="129"/>
                  <a:pt x="91" y="129"/>
                </a:cubicBezTo>
                <a:cubicBezTo>
                  <a:pt x="91" y="129"/>
                  <a:pt x="90" y="129"/>
                  <a:pt x="90" y="129"/>
                </a:cubicBezTo>
                <a:cubicBezTo>
                  <a:pt x="74" y="129"/>
                  <a:pt x="60" y="116"/>
                  <a:pt x="60" y="99"/>
                </a:cubicBezTo>
                <a:cubicBezTo>
                  <a:pt x="60" y="45"/>
                  <a:pt x="60" y="45"/>
                  <a:pt x="60" y="45"/>
                </a:cubicBezTo>
                <a:cubicBezTo>
                  <a:pt x="90" y="45"/>
                  <a:pt x="90" y="45"/>
                  <a:pt x="90" y="45"/>
                </a:cubicBezTo>
                <a:cubicBezTo>
                  <a:pt x="45" y="0"/>
                  <a:pt x="45" y="0"/>
                  <a:pt x="45" y="0"/>
                </a:cubicBezTo>
                <a:cubicBezTo>
                  <a:pt x="0" y="45"/>
                  <a:pt x="0" y="45"/>
                  <a:pt x="0" y="45"/>
                </a:cubicBezTo>
                <a:cubicBezTo>
                  <a:pt x="30" y="45"/>
                  <a:pt x="30" y="45"/>
                  <a:pt x="30" y="45"/>
                </a:cubicBezTo>
                <a:cubicBezTo>
                  <a:pt x="30" y="99"/>
                  <a:pt x="30" y="99"/>
                  <a:pt x="30" y="99"/>
                </a:cubicBezTo>
                <a:cubicBezTo>
                  <a:pt x="30" y="117"/>
                  <a:pt x="38" y="133"/>
                  <a:pt x="50" y="144"/>
                </a:cubicBezTo>
                <a:cubicBezTo>
                  <a:pt x="38" y="155"/>
                  <a:pt x="30" y="171"/>
                  <a:pt x="30" y="189"/>
                </a:cubicBezTo>
                <a:cubicBezTo>
                  <a:pt x="30" y="243"/>
                  <a:pt x="30" y="243"/>
                  <a:pt x="30" y="243"/>
                </a:cubicBezTo>
                <a:cubicBezTo>
                  <a:pt x="0" y="243"/>
                  <a:pt x="0" y="243"/>
                  <a:pt x="0" y="243"/>
                </a:cubicBezTo>
                <a:cubicBezTo>
                  <a:pt x="45" y="288"/>
                  <a:pt x="45" y="288"/>
                  <a:pt x="45" y="288"/>
                </a:cubicBezTo>
                <a:cubicBezTo>
                  <a:pt x="90" y="243"/>
                  <a:pt x="90" y="243"/>
                  <a:pt x="90" y="243"/>
                </a:cubicBezTo>
                <a:cubicBezTo>
                  <a:pt x="60" y="243"/>
                  <a:pt x="60" y="243"/>
                  <a:pt x="60" y="243"/>
                </a:cubicBezTo>
                <a:cubicBezTo>
                  <a:pt x="60" y="189"/>
                  <a:pt x="60" y="189"/>
                  <a:pt x="60" y="189"/>
                </a:cubicBezTo>
                <a:cubicBezTo>
                  <a:pt x="60" y="173"/>
                  <a:pt x="74" y="159"/>
                  <a:pt x="90" y="159"/>
                </a:cubicBezTo>
                <a:cubicBezTo>
                  <a:pt x="91" y="159"/>
                  <a:pt x="92" y="159"/>
                  <a:pt x="92" y="159"/>
                </a:cubicBezTo>
                <a:cubicBezTo>
                  <a:pt x="92" y="159"/>
                  <a:pt x="92" y="159"/>
                  <a:pt x="92" y="159"/>
                </a:cubicBezTo>
                <a:cubicBezTo>
                  <a:pt x="109" y="159"/>
                  <a:pt x="122" y="173"/>
                  <a:pt x="122" y="189"/>
                </a:cubicBezTo>
                <a:cubicBezTo>
                  <a:pt x="122" y="243"/>
                  <a:pt x="122" y="243"/>
                  <a:pt x="122" y="243"/>
                </a:cubicBezTo>
                <a:cubicBezTo>
                  <a:pt x="93" y="243"/>
                  <a:pt x="93" y="243"/>
                  <a:pt x="93" y="243"/>
                </a:cubicBezTo>
                <a:cubicBezTo>
                  <a:pt x="138" y="288"/>
                  <a:pt x="138" y="288"/>
                  <a:pt x="138" y="288"/>
                </a:cubicBezTo>
                <a:cubicBezTo>
                  <a:pt x="183" y="243"/>
                  <a:pt x="183" y="243"/>
                  <a:pt x="183" y="243"/>
                </a:cubicBezTo>
                <a:cubicBezTo>
                  <a:pt x="152" y="243"/>
                  <a:pt x="152" y="243"/>
                  <a:pt x="152" y="243"/>
                </a:cubicBezTo>
                <a:lnTo>
                  <a:pt x="152" y="18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1" name="Freeform 32"/>
          <p:cNvSpPr>
            <a:spLocks noEditPoints="1"/>
          </p:cNvSpPr>
          <p:nvPr/>
        </p:nvSpPr>
        <p:spPr bwMode="auto">
          <a:xfrm>
            <a:off x="6891339" y="690563"/>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64 w 288"/>
              <a:gd name="T11" fmla="*/ 96 h 288"/>
              <a:gd name="T12" fmla="*/ 164 w 288"/>
              <a:gd name="T13" fmla="*/ 246 h 288"/>
              <a:gd name="T14" fmla="*/ 125 w 288"/>
              <a:gd name="T15" fmla="*/ 246 h 288"/>
              <a:gd name="T16" fmla="*/ 125 w 288"/>
              <a:gd name="T17" fmla="*/ 96 h 288"/>
              <a:gd name="T18" fmla="*/ 86 w 288"/>
              <a:gd name="T19" fmla="*/ 96 h 288"/>
              <a:gd name="T20" fmla="*/ 145 w 288"/>
              <a:gd name="T21" fmla="*/ 37 h 288"/>
              <a:gd name="T22" fmla="*/ 204 w 288"/>
              <a:gd name="T23" fmla="*/ 96 h 288"/>
              <a:gd name="T24" fmla="*/ 164 w 288"/>
              <a:gd name="T25" fmla="*/ 9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64" y="96"/>
                </a:moveTo>
                <a:cubicBezTo>
                  <a:pt x="164" y="246"/>
                  <a:pt x="164" y="246"/>
                  <a:pt x="164" y="246"/>
                </a:cubicBezTo>
                <a:cubicBezTo>
                  <a:pt x="125" y="246"/>
                  <a:pt x="125" y="246"/>
                  <a:pt x="125" y="246"/>
                </a:cubicBezTo>
                <a:cubicBezTo>
                  <a:pt x="125" y="96"/>
                  <a:pt x="125" y="96"/>
                  <a:pt x="125" y="96"/>
                </a:cubicBezTo>
                <a:cubicBezTo>
                  <a:pt x="86" y="96"/>
                  <a:pt x="86" y="96"/>
                  <a:pt x="86" y="96"/>
                </a:cubicBezTo>
                <a:cubicBezTo>
                  <a:pt x="145" y="37"/>
                  <a:pt x="145" y="37"/>
                  <a:pt x="145" y="37"/>
                </a:cubicBezTo>
                <a:cubicBezTo>
                  <a:pt x="204" y="96"/>
                  <a:pt x="204" y="96"/>
                  <a:pt x="204" y="96"/>
                </a:cubicBezTo>
                <a:lnTo>
                  <a:pt x="164" y="9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2" name="Freeform 33"/>
          <p:cNvSpPr>
            <a:spLocks noEditPoints="1"/>
          </p:cNvSpPr>
          <p:nvPr/>
        </p:nvSpPr>
        <p:spPr bwMode="auto">
          <a:xfrm>
            <a:off x="3357564" y="1044576"/>
            <a:ext cx="177800"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89 w 288"/>
              <a:gd name="T11" fmla="*/ 218 h 288"/>
              <a:gd name="T12" fmla="*/ 89 w 288"/>
              <a:gd name="T13" fmla="*/ 70 h 288"/>
              <a:gd name="T14" fmla="*/ 237 w 288"/>
              <a:gd name="T15" fmla="*/ 144 h 288"/>
              <a:gd name="T16" fmla="*/ 89 w 288"/>
              <a:gd name="T17" fmla="*/ 21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 h="288">
                <a:moveTo>
                  <a:pt x="144" y="0"/>
                </a:moveTo>
                <a:cubicBezTo>
                  <a:pt x="65" y="0"/>
                  <a:pt x="0" y="65"/>
                  <a:pt x="0" y="144"/>
                </a:cubicBezTo>
                <a:cubicBezTo>
                  <a:pt x="0" y="224"/>
                  <a:pt x="65" y="288"/>
                  <a:pt x="144" y="288"/>
                </a:cubicBezTo>
                <a:cubicBezTo>
                  <a:pt x="224" y="288"/>
                  <a:pt x="288" y="224"/>
                  <a:pt x="288" y="144"/>
                </a:cubicBezTo>
                <a:cubicBezTo>
                  <a:pt x="288" y="65"/>
                  <a:pt x="224" y="0"/>
                  <a:pt x="144" y="0"/>
                </a:cubicBezTo>
                <a:close/>
                <a:moveTo>
                  <a:pt x="89" y="218"/>
                </a:moveTo>
                <a:cubicBezTo>
                  <a:pt x="89" y="70"/>
                  <a:pt x="89" y="70"/>
                  <a:pt x="89" y="70"/>
                </a:cubicBezTo>
                <a:cubicBezTo>
                  <a:pt x="237" y="144"/>
                  <a:pt x="237" y="144"/>
                  <a:pt x="237" y="144"/>
                </a:cubicBezTo>
                <a:lnTo>
                  <a:pt x="89" y="21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3" name="Freeform 34"/>
          <p:cNvSpPr>
            <a:spLocks/>
          </p:cNvSpPr>
          <p:nvPr/>
        </p:nvSpPr>
        <p:spPr bwMode="auto">
          <a:xfrm>
            <a:off x="7978776" y="6342063"/>
            <a:ext cx="122238" cy="177800"/>
          </a:xfrm>
          <a:custGeom>
            <a:avLst/>
            <a:gdLst>
              <a:gd name="T0" fmla="*/ 77 w 77"/>
              <a:gd name="T1" fmla="*/ 99 h 112"/>
              <a:gd name="T2" fmla="*/ 58 w 77"/>
              <a:gd name="T3" fmla="*/ 75 h 112"/>
              <a:gd name="T4" fmla="*/ 70 w 77"/>
              <a:gd name="T5" fmla="*/ 75 h 112"/>
              <a:gd name="T6" fmla="*/ 54 w 77"/>
              <a:gd name="T7" fmla="*/ 50 h 112"/>
              <a:gd name="T8" fmla="*/ 63 w 77"/>
              <a:gd name="T9" fmla="*/ 50 h 112"/>
              <a:gd name="T10" fmla="*/ 39 w 77"/>
              <a:gd name="T11" fmla="*/ 0 h 112"/>
              <a:gd name="T12" fmla="*/ 14 w 77"/>
              <a:gd name="T13" fmla="*/ 50 h 112"/>
              <a:gd name="T14" fmla="*/ 23 w 77"/>
              <a:gd name="T15" fmla="*/ 50 h 112"/>
              <a:gd name="T16" fmla="*/ 7 w 77"/>
              <a:gd name="T17" fmla="*/ 75 h 112"/>
              <a:gd name="T18" fmla="*/ 19 w 77"/>
              <a:gd name="T19" fmla="*/ 75 h 112"/>
              <a:gd name="T20" fmla="*/ 0 w 77"/>
              <a:gd name="T21" fmla="*/ 99 h 112"/>
              <a:gd name="T22" fmla="*/ 26 w 77"/>
              <a:gd name="T23" fmla="*/ 99 h 112"/>
              <a:gd name="T24" fmla="*/ 26 w 77"/>
              <a:gd name="T25" fmla="*/ 112 h 112"/>
              <a:gd name="T26" fmla="*/ 51 w 77"/>
              <a:gd name="T27" fmla="*/ 112 h 112"/>
              <a:gd name="T28" fmla="*/ 51 w 77"/>
              <a:gd name="T29" fmla="*/ 99 h 112"/>
              <a:gd name="T30" fmla="*/ 77 w 77"/>
              <a:gd name="T31" fmla="*/ 9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7" h="112">
                <a:moveTo>
                  <a:pt x="77" y="99"/>
                </a:moveTo>
                <a:lnTo>
                  <a:pt x="58" y="75"/>
                </a:lnTo>
                <a:lnTo>
                  <a:pt x="70" y="75"/>
                </a:lnTo>
                <a:lnTo>
                  <a:pt x="54" y="50"/>
                </a:lnTo>
                <a:lnTo>
                  <a:pt x="63" y="50"/>
                </a:lnTo>
                <a:lnTo>
                  <a:pt x="39" y="0"/>
                </a:lnTo>
                <a:lnTo>
                  <a:pt x="14" y="50"/>
                </a:lnTo>
                <a:lnTo>
                  <a:pt x="23" y="50"/>
                </a:lnTo>
                <a:lnTo>
                  <a:pt x="7" y="75"/>
                </a:lnTo>
                <a:lnTo>
                  <a:pt x="19" y="75"/>
                </a:lnTo>
                <a:lnTo>
                  <a:pt x="0" y="99"/>
                </a:lnTo>
                <a:lnTo>
                  <a:pt x="26" y="99"/>
                </a:lnTo>
                <a:lnTo>
                  <a:pt x="26" y="112"/>
                </a:lnTo>
                <a:lnTo>
                  <a:pt x="51" y="112"/>
                </a:lnTo>
                <a:lnTo>
                  <a:pt x="51" y="99"/>
                </a:lnTo>
                <a:lnTo>
                  <a:pt x="77" y="9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4" name="Rectangle 35"/>
          <p:cNvSpPr>
            <a:spLocks noChangeArrowheads="1"/>
          </p:cNvSpPr>
          <p:nvPr/>
        </p:nvSpPr>
        <p:spPr bwMode="auto">
          <a:xfrm>
            <a:off x="3005139" y="1789113"/>
            <a:ext cx="176213"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5" name="Freeform 36"/>
          <p:cNvSpPr>
            <a:spLocks/>
          </p:cNvSpPr>
          <p:nvPr/>
        </p:nvSpPr>
        <p:spPr bwMode="auto">
          <a:xfrm>
            <a:off x="3013076" y="1847851"/>
            <a:ext cx="161925" cy="41275"/>
          </a:xfrm>
          <a:custGeom>
            <a:avLst/>
            <a:gdLst>
              <a:gd name="T0" fmla="*/ 51 w 102"/>
              <a:gd name="T1" fmla="*/ 12 h 26"/>
              <a:gd name="T2" fmla="*/ 47 w 102"/>
              <a:gd name="T3" fmla="*/ 9 h 26"/>
              <a:gd name="T4" fmla="*/ 35 w 102"/>
              <a:gd name="T5" fmla="*/ 0 h 26"/>
              <a:gd name="T6" fmla="*/ 0 w 102"/>
              <a:gd name="T7" fmla="*/ 26 h 26"/>
              <a:gd name="T8" fmla="*/ 102 w 102"/>
              <a:gd name="T9" fmla="*/ 26 h 26"/>
              <a:gd name="T10" fmla="*/ 66 w 102"/>
              <a:gd name="T11" fmla="*/ 0 h 26"/>
              <a:gd name="T12" fmla="*/ 54 w 102"/>
              <a:gd name="T13" fmla="*/ 9 h 26"/>
              <a:gd name="T14" fmla="*/ 51 w 102"/>
              <a:gd name="T15" fmla="*/ 12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26">
                <a:moveTo>
                  <a:pt x="51" y="12"/>
                </a:moveTo>
                <a:lnTo>
                  <a:pt x="47" y="9"/>
                </a:lnTo>
                <a:lnTo>
                  <a:pt x="35" y="0"/>
                </a:lnTo>
                <a:lnTo>
                  <a:pt x="0" y="26"/>
                </a:lnTo>
                <a:lnTo>
                  <a:pt x="102" y="26"/>
                </a:lnTo>
                <a:lnTo>
                  <a:pt x="66" y="0"/>
                </a:lnTo>
                <a:lnTo>
                  <a:pt x="54" y="9"/>
                </a:lnTo>
                <a:lnTo>
                  <a:pt x="51" y="1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6" name="Freeform 37"/>
          <p:cNvSpPr>
            <a:spLocks/>
          </p:cNvSpPr>
          <p:nvPr/>
        </p:nvSpPr>
        <p:spPr bwMode="auto">
          <a:xfrm>
            <a:off x="3005139" y="1801813"/>
            <a:ext cx="53975" cy="79375"/>
          </a:xfrm>
          <a:custGeom>
            <a:avLst/>
            <a:gdLst>
              <a:gd name="T0" fmla="*/ 0 w 34"/>
              <a:gd name="T1" fmla="*/ 0 h 50"/>
              <a:gd name="T2" fmla="*/ 0 w 34"/>
              <a:gd name="T3" fmla="*/ 50 h 50"/>
              <a:gd name="T4" fmla="*/ 34 w 34"/>
              <a:gd name="T5" fmla="*/ 25 h 50"/>
              <a:gd name="T6" fmla="*/ 0 w 34"/>
              <a:gd name="T7" fmla="*/ 0 h 50"/>
            </a:gdLst>
            <a:ahLst/>
            <a:cxnLst>
              <a:cxn ang="0">
                <a:pos x="T0" y="T1"/>
              </a:cxn>
              <a:cxn ang="0">
                <a:pos x="T2" y="T3"/>
              </a:cxn>
              <a:cxn ang="0">
                <a:pos x="T4" y="T5"/>
              </a:cxn>
              <a:cxn ang="0">
                <a:pos x="T6" y="T7"/>
              </a:cxn>
            </a:cxnLst>
            <a:rect l="0" t="0" r="r" b="b"/>
            <a:pathLst>
              <a:path w="34" h="50">
                <a:moveTo>
                  <a:pt x="0" y="0"/>
                </a:moveTo>
                <a:lnTo>
                  <a:pt x="0" y="50"/>
                </a:lnTo>
                <a:lnTo>
                  <a:pt x="34" y="25"/>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7" name="Freeform 38"/>
          <p:cNvSpPr>
            <a:spLocks/>
          </p:cNvSpPr>
          <p:nvPr/>
        </p:nvSpPr>
        <p:spPr bwMode="auto">
          <a:xfrm>
            <a:off x="3127376" y="1801813"/>
            <a:ext cx="53975" cy="79375"/>
          </a:xfrm>
          <a:custGeom>
            <a:avLst/>
            <a:gdLst>
              <a:gd name="T0" fmla="*/ 34 w 34"/>
              <a:gd name="T1" fmla="*/ 50 h 50"/>
              <a:gd name="T2" fmla="*/ 34 w 34"/>
              <a:gd name="T3" fmla="*/ 0 h 50"/>
              <a:gd name="T4" fmla="*/ 0 w 34"/>
              <a:gd name="T5" fmla="*/ 25 h 50"/>
              <a:gd name="T6" fmla="*/ 34 w 34"/>
              <a:gd name="T7" fmla="*/ 50 h 50"/>
            </a:gdLst>
            <a:ahLst/>
            <a:cxnLst>
              <a:cxn ang="0">
                <a:pos x="T0" y="T1"/>
              </a:cxn>
              <a:cxn ang="0">
                <a:pos x="T2" y="T3"/>
              </a:cxn>
              <a:cxn ang="0">
                <a:pos x="T4" y="T5"/>
              </a:cxn>
              <a:cxn ang="0">
                <a:pos x="T6" y="T7"/>
              </a:cxn>
            </a:cxnLst>
            <a:rect l="0" t="0" r="r" b="b"/>
            <a:pathLst>
              <a:path w="34" h="50">
                <a:moveTo>
                  <a:pt x="34" y="50"/>
                </a:moveTo>
                <a:lnTo>
                  <a:pt x="34" y="0"/>
                </a:lnTo>
                <a:lnTo>
                  <a:pt x="0" y="25"/>
                </a:lnTo>
                <a:lnTo>
                  <a:pt x="34" y="5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8" name="Freeform 39"/>
          <p:cNvSpPr>
            <a:spLocks/>
          </p:cNvSpPr>
          <p:nvPr/>
        </p:nvSpPr>
        <p:spPr bwMode="auto">
          <a:xfrm>
            <a:off x="3005139" y="1789113"/>
            <a:ext cx="176213" cy="65088"/>
          </a:xfrm>
          <a:custGeom>
            <a:avLst/>
            <a:gdLst>
              <a:gd name="T0" fmla="*/ 56 w 111"/>
              <a:gd name="T1" fmla="*/ 41 h 41"/>
              <a:gd name="T2" fmla="*/ 111 w 111"/>
              <a:gd name="T3" fmla="*/ 0 h 41"/>
              <a:gd name="T4" fmla="*/ 0 w 111"/>
              <a:gd name="T5" fmla="*/ 0 h 41"/>
              <a:gd name="T6" fmla="*/ 56 w 111"/>
              <a:gd name="T7" fmla="*/ 41 h 41"/>
            </a:gdLst>
            <a:ahLst/>
            <a:cxnLst>
              <a:cxn ang="0">
                <a:pos x="T0" y="T1"/>
              </a:cxn>
              <a:cxn ang="0">
                <a:pos x="T2" y="T3"/>
              </a:cxn>
              <a:cxn ang="0">
                <a:pos x="T4" y="T5"/>
              </a:cxn>
              <a:cxn ang="0">
                <a:pos x="T6" y="T7"/>
              </a:cxn>
            </a:cxnLst>
            <a:rect l="0" t="0" r="r" b="b"/>
            <a:pathLst>
              <a:path w="111" h="41">
                <a:moveTo>
                  <a:pt x="56" y="41"/>
                </a:moveTo>
                <a:lnTo>
                  <a:pt x="111" y="0"/>
                </a:lnTo>
                <a:lnTo>
                  <a:pt x="0" y="0"/>
                </a:lnTo>
                <a:lnTo>
                  <a:pt x="56" y="4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9" name="Rectangle 40"/>
          <p:cNvSpPr>
            <a:spLocks noChangeArrowheads="1"/>
          </p:cNvSpPr>
          <p:nvPr/>
        </p:nvSpPr>
        <p:spPr bwMode="auto">
          <a:xfrm>
            <a:off x="3535364" y="1827213"/>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0" name="Freeform 41"/>
          <p:cNvSpPr>
            <a:spLocks/>
          </p:cNvSpPr>
          <p:nvPr/>
        </p:nvSpPr>
        <p:spPr bwMode="auto">
          <a:xfrm>
            <a:off x="3365501" y="1882776"/>
            <a:ext cx="161925" cy="44450"/>
          </a:xfrm>
          <a:custGeom>
            <a:avLst/>
            <a:gdLst>
              <a:gd name="T0" fmla="*/ 64 w 102"/>
              <a:gd name="T1" fmla="*/ 0 h 28"/>
              <a:gd name="T2" fmla="*/ 38 w 102"/>
              <a:gd name="T3" fmla="*/ 0 h 28"/>
              <a:gd name="T4" fmla="*/ 35 w 102"/>
              <a:gd name="T5" fmla="*/ 2 h 28"/>
              <a:gd name="T6" fmla="*/ 0 w 102"/>
              <a:gd name="T7" fmla="*/ 28 h 28"/>
              <a:gd name="T8" fmla="*/ 102 w 102"/>
              <a:gd name="T9" fmla="*/ 28 h 28"/>
              <a:gd name="T10" fmla="*/ 67 w 102"/>
              <a:gd name="T11" fmla="*/ 2 h 28"/>
              <a:gd name="T12" fmla="*/ 64 w 102"/>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02" h="28">
                <a:moveTo>
                  <a:pt x="64" y="0"/>
                </a:moveTo>
                <a:lnTo>
                  <a:pt x="38" y="0"/>
                </a:lnTo>
                <a:lnTo>
                  <a:pt x="35" y="2"/>
                </a:lnTo>
                <a:lnTo>
                  <a:pt x="0" y="28"/>
                </a:lnTo>
                <a:lnTo>
                  <a:pt x="102" y="28"/>
                </a:lnTo>
                <a:lnTo>
                  <a:pt x="67" y="2"/>
                </a:lnTo>
                <a:lnTo>
                  <a:pt x="64"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1" name="Freeform 42"/>
          <p:cNvSpPr>
            <a:spLocks/>
          </p:cNvSpPr>
          <p:nvPr/>
        </p:nvSpPr>
        <p:spPr bwMode="auto">
          <a:xfrm>
            <a:off x="3479801" y="1839913"/>
            <a:ext cx="55563" cy="80963"/>
          </a:xfrm>
          <a:custGeom>
            <a:avLst/>
            <a:gdLst>
              <a:gd name="T0" fmla="*/ 0 w 35"/>
              <a:gd name="T1" fmla="*/ 25 h 51"/>
              <a:gd name="T2" fmla="*/ 0 w 35"/>
              <a:gd name="T3" fmla="*/ 25 h 51"/>
              <a:gd name="T4" fmla="*/ 35 w 35"/>
              <a:gd name="T5" fmla="*/ 51 h 51"/>
              <a:gd name="T6" fmla="*/ 35 w 35"/>
              <a:gd name="T7" fmla="*/ 0 h 51"/>
              <a:gd name="T8" fmla="*/ 20 w 35"/>
              <a:gd name="T9" fmla="*/ 11 h 51"/>
              <a:gd name="T10" fmla="*/ 0 w 35"/>
              <a:gd name="T11" fmla="*/ 25 h 51"/>
            </a:gdLst>
            <a:ahLst/>
            <a:cxnLst>
              <a:cxn ang="0">
                <a:pos x="T0" y="T1"/>
              </a:cxn>
              <a:cxn ang="0">
                <a:pos x="T2" y="T3"/>
              </a:cxn>
              <a:cxn ang="0">
                <a:pos x="T4" y="T5"/>
              </a:cxn>
              <a:cxn ang="0">
                <a:pos x="T6" y="T7"/>
              </a:cxn>
              <a:cxn ang="0">
                <a:pos x="T8" y="T9"/>
              </a:cxn>
              <a:cxn ang="0">
                <a:pos x="T10" y="T11"/>
              </a:cxn>
            </a:cxnLst>
            <a:rect l="0" t="0" r="r" b="b"/>
            <a:pathLst>
              <a:path w="35" h="51">
                <a:moveTo>
                  <a:pt x="0" y="25"/>
                </a:moveTo>
                <a:lnTo>
                  <a:pt x="0" y="25"/>
                </a:lnTo>
                <a:lnTo>
                  <a:pt x="35" y="51"/>
                </a:lnTo>
                <a:lnTo>
                  <a:pt x="35" y="0"/>
                </a:lnTo>
                <a:lnTo>
                  <a:pt x="20" y="11"/>
                </a:lnTo>
                <a:lnTo>
                  <a:pt x="0" y="2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2" name="Freeform 43"/>
          <p:cNvSpPr>
            <a:spLocks/>
          </p:cNvSpPr>
          <p:nvPr/>
        </p:nvSpPr>
        <p:spPr bwMode="auto">
          <a:xfrm>
            <a:off x="3511551" y="1811338"/>
            <a:ext cx="23813" cy="33338"/>
          </a:xfrm>
          <a:custGeom>
            <a:avLst/>
            <a:gdLst>
              <a:gd name="T0" fmla="*/ 15 w 15"/>
              <a:gd name="T1" fmla="*/ 10 h 21"/>
              <a:gd name="T2" fmla="*/ 15 w 15"/>
              <a:gd name="T3" fmla="*/ 10 h 21"/>
              <a:gd name="T4" fmla="*/ 15 w 15"/>
              <a:gd name="T5" fmla="*/ 10 h 21"/>
              <a:gd name="T6" fmla="*/ 0 w 15"/>
              <a:gd name="T7" fmla="*/ 0 h 21"/>
              <a:gd name="T8" fmla="*/ 0 w 15"/>
              <a:gd name="T9" fmla="*/ 21 h 21"/>
              <a:gd name="T10" fmla="*/ 15 w 15"/>
              <a:gd name="T11" fmla="*/ 10 h 21"/>
              <a:gd name="T12" fmla="*/ 15 w 15"/>
              <a:gd name="T13" fmla="*/ 10 h 21"/>
              <a:gd name="T14" fmla="*/ 15 w 15"/>
              <a:gd name="T15" fmla="*/ 10 h 21"/>
              <a:gd name="T16" fmla="*/ 15 w 15"/>
              <a:gd name="T17" fmla="*/ 10 h 21"/>
              <a:gd name="T18" fmla="*/ 15 w 15"/>
              <a:gd name="T19"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21">
                <a:moveTo>
                  <a:pt x="15" y="10"/>
                </a:moveTo>
                <a:lnTo>
                  <a:pt x="15" y="10"/>
                </a:lnTo>
                <a:lnTo>
                  <a:pt x="15" y="10"/>
                </a:lnTo>
                <a:lnTo>
                  <a:pt x="0" y="0"/>
                </a:lnTo>
                <a:lnTo>
                  <a:pt x="0" y="21"/>
                </a:lnTo>
                <a:lnTo>
                  <a:pt x="15" y="10"/>
                </a:lnTo>
                <a:lnTo>
                  <a:pt x="15" y="10"/>
                </a:lnTo>
                <a:lnTo>
                  <a:pt x="15" y="10"/>
                </a:lnTo>
                <a:lnTo>
                  <a:pt x="15" y="10"/>
                </a:lnTo>
                <a:lnTo>
                  <a:pt x="15" y="1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3" name="Freeform 44"/>
          <p:cNvSpPr>
            <a:spLocks/>
          </p:cNvSpPr>
          <p:nvPr/>
        </p:nvSpPr>
        <p:spPr bwMode="auto">
          <a:xfrm>
            <a:off x="3357564" y="1839913"/>
            <a:ext cx="55563" cy="80963"/>
          </a:xfrm>
          <a:custGeom>
            <a:avLst/>
            <a:gdLst>
              <a:gd name="T0" fmla="*/ 35 w 35"/>
              <a:gd name="T1" fmla="*/ 25 h 51"/>
              <a:gd name="T2" fmla="*/ 15 w 35"/>
              <a:gd name="T3" fmla="*/ 11 h 51"/>
              <a:gd name="T4" fmla="*/ 0 w 35"/>
              <a:gd name="T5" fmla="*/ 0 h 51"/>
              <a:gd name="T6" fmla="*/ 0 w 35"/>
              <a:gd name="T7" fmla="*/ 0 h 51"/>
              <a:gd name="T8" fmla="*/ 0 w 35"/>
              <a:gd name="T9" fmla="*/ 51 h 51"/>
              <a:gd name="T10" fmla="*/ 35 w 35"/>
              <a:gd name="T11" fmla="*/ 25 h 51"/>
              <a:gd name="T12" fmla="*/ 35 w 35"/>
              <a:gd name="T13" fmla="*/ 25 h 51"/>
            </a:gdLst>
            <a:ahLst/>
            <a:cxnLst>
              <a:cxn ang="0">
                <a:pos x="T0" y="T1"/>
              </a:cxn>
              <a:cxn ang="0">
                <a:pos x="T2" y="T3"/>
              </a:cxn>
              <a:cxn ang="0">
                <a:pos x="T4" y="T5"/>
              </a:cxn>
              <a:cxn ang="0">
                <a:pos x="T6" y="T7"/>
              </a:cxn>
              <a:cxn ang="0">
                <a:pos x="T8" y="T9"/>
              </a:cxn>
              <a:cxn ang="0">
                <a:pos x="T10" y="T11"/>
              </a:cxn>
              <a:cxn ang="0">
                <a:pos x="T12" y="T13"/>
              </a:cxn>
            </a:cxnLst>
            <a:rect l="0" t="0" r="r" b="b"/>
            <a:pathLst>
              <a:path w="35" h="51">
                <a:moveTo>
                  <a:pt x="35" y="25"/>
                </a:moveTo>
                <a:lnTo>
                  <a:pt x="15" y="11"/>
                </a:lnTo>
                <a:lnTo>
                  <a:pt x="0" y="0"/>
                </a:lnTo>
                <a:lnTo>
                  <a:pt x="0" y="0"/>
                </a:lnTo>
                <a:lnTo>
                  <a:pt x="0" y="51"/>
                </a:lnTo>
                <a:lnTo>
                  <a:pt x="35" y="25"/>
                </a:lnTo>
                <a:lnTo>
                  <a:pt x="35" y="2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4" name="Freeform 45"/>
          <p:cNvSpPr>
            <a:spLocks/>
          </p:cNvSpPr>
          <p:nvPr/>
        </p:nvSpPr>
        <p:spPr bwMode="auto">
          <a:xfrm>
            <a:off x="3357564" y="1811338"/>
            <a:ext cx="23813" cy="33338"/>
          </a:xfrm>
          <a:custGeom>
            <a:avLst/>
            <a:gdLst>
              <a:gd name="T0" fmla="*/ 15 w 15"/>
              <a:gd name="T1" fmla="*/ 0 h 21"/>
              <a:gd name="T2" fmla="*/ 0 w 15"/>
              <a:gd name="T3" fmla="*/ 10 h 21"/>
              <a:gd name="T4" fmla="*/ 15 w 15"/>
              <a:gd name="T5" fmla="*/ 21 h 21"/>
              <a:gd name="T6" fmla="*/ 15 w 15"/>
              <a:gd name="T7" fmla="*/ 0 h 21"/>
            </a:gdLst>
            <a:ahLst/>
            <a:cxnLst>
              <a:cxn ang="0">
                <a:pos x="T0" y="T1"/>
              </a:cxn>
              <a:cxn ang="0">
                <a:pos x="T2" y="T3"/>
              </a:cxn>
              <a:cxn ang="0">
                <a:pos x="T4" y="T5"/>
              </a:cxn>
              <a:cxn ang="0">
                <a:pos x="T6" y="T7"/>
              </a:cxn>
            </a:cxnLst>
            <a:rect l="0" t="0" r="r" b="b"/>
            <a:pathLst>
              <a:path w="15" h="21">
                <a:moveTo>
                  <a:pt x="15" y="0"/>
                </a:moveTo>
                <a:lnTo>
                  <a:pt x="0" y="10"/>
                </a:lnTo>
                <a:lnTo>
                  <a:pt x="15" y="21"/>
                </a:lnTo>
                <a:lnTo>
                  <a:pt x="15"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5" name="Freeform 46"/>
          <p:cNvSpPr>
            <a:spLocks/>
          </p:cNvSpPr>
          <p:nvPr/>
        </p:nvSpPr>
        <p:spPr bwMode="auto">
          <a:xfrm>
            <a:off x="3390901" y="1751013"/>
            <a:ext cx="111125" cy="122238"/>
          </a:xfrm>
          <a:custGeom>
            <a:avLst/>
            <a:gdLst>
              <a:gd name="T0" fmla="*/ 20 w 70"/>
              <a:gd name="T1" fmla="*/ 14 h 77"/>
              <a:gd name="T2" fmla="*/ 20 w 70"/>
              <a:gd name="T3" fmla="*/ 20 h 77"/>
              <a:gd name="T4" fmla="*/ 14 w 70"/>
              <a:gd name="T5" fmla="*/ 20 h 77"/>
              <a:gd name="T6" fmla="*/ 0 w 70"/>
              <a:gd name="T7" fmla="*/ 20 h 77"/>
              <a:gd name="T8" fmla="*/ 0 w 70"/>
              <a:gd name="T9" fmla="*/ 63 h 77"/>
              <a:gd name="T10" fmla="*/ 19 w 70"/>
              <a:gd name="T11" fmla="*/ 77 h 77"/>
              <a:gd name="T12" fmla="*/ 51 w 70"/>
              <a:gd name="T13" fmla="*/ 77 h 77"/>
              <a:gd name="T14" fmla="*/ 70 w 70"/>
              <a:gd name="T15" fmla="*/ 63 h 77"/>
              <a:gd name="T16" fmla="*/ 70 w 70"/>
              <a:gd name="T17" fmla="*/ 0 h 77"/>
              <a:gd name="T18" fmla="*/ 20 w 70"/>
              <a:gd name="T19" fmla="*/ 0 h 77"/>
              <a:gd name="T20" fmla="*/ 20 w 70"/>
              <a:gd name="T21" fmla="*/ 0 h 77"/>
              <a:gd name="T22" fmla="*/ 20 w 70"/>
              <a:gd name="T23" fmla="*/ 1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 h="77">
                <a:moveTo>
                  <a:pt x="20" y="14"/>
                </a:moveTo>
                <a:lnTo>
                  <a:pt x="20" y="20"/>
                </a:lnTo>
                <a:lnTo>
                  <a:pt x="14" y="20"/>
                </a:lnTo>
                <a:lnTo>
                  <a:pt x="0" y="20"/>
                </a:lnTo>
                <a:lnTo>
                  <a:pt x="0" y="63"/>
                </a:lnTo>
                <a:lnTo>
                  <a:pt x="19" y="77"/>
                </a:lnTo>
                <a:lnTo>
                  <a:pt x="51" y="77"/>
                </a:lnTo>
                <a:lnTo>
                  <a:pt x="70" y="63"/>
                </a:lnTo>
                <a:lnTo>
                  <a:pt x="70" y="0"/>
                </a:lnTo>
                <a:lnTo>
                  <a:pt x="20" y="0"/>
                </a:lnTo>
                <a:lnTo>
                  <a:pt x="20" y="0"/>
                </a:lnTo>
                <a:lnTo>
                  <a:pt x="20" y="1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6" name="Freeform 47"/>
          <p:cNvSpPr>
            <a:spLocks/>
          </p:cNvSpPr>
          <p:nvPr/>
        </p:nvSpPr>
        <p:spPr bwMode="auto">
          <a:xfrm>
            <a:off x="3390901" y="1751013"/>
            <a:ext cx="22225" cy="22225"/>
          </a:xfrm>
          <a:custGeom>
            <a:avLst/>
            <a:gdLst>
              <a:gd name="T0" fmla="*/ 0 w 14"/>
              <a:gd name="T1" fmla="*/ 14 h 14"/>
              <a:gd name="T2" fmla="*/ 14 w 14"/>
              <a:gd name="T3" fmla="*/ 14 h 14"/>
              <a:gd name="T4" fmla="*/ 14 w 14"/>
              <a:gd name="T5" fmla="*/ 0 h 14"/>
              <a:gd name="T6" fmla="*/ 0 w 14"/>
              <a:gd name="T7" fmla="*/ 14 h 14"/>
            </a:gdLst>
            <a:ahLst/>
            <a:cxnLst>
              <a:cxn ang="0">
                <a:pos x="T0" y="T1"/>
              </a:cxn>
              <a:cxn ang="0">
                <a:pos x="T2" y="T3"/>
              </a:cxn>
              <a:cxn ang="0">
                <a:pos x="T4" y="T5"/>
              </a:cxn>
              <a:cxn ang="0">
                <a:pos x="T6" y="T7"/>
              </a:cxn>
            </a:cxnLst>
            <a:rect l="0" t="0" r="r" b="b"/>
            <a:pathLst>
              <a:path w="14" h="14">
                <a:moveTo>
                  <a:pt x="0" y="14"/>
                </a:moveTo>
                <a:lnTo>
                  <a:pt x="14" y="14"/>
                </a:lnTo>
                <a:lnTo>
                  <a:pt x="14" y="0"/>
                </a:lnTo>
                <a:lnTo>
                  <a:pt x="0" y="1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7" name="Freeform 48"/>
          <p:cNvSpPr>
            <a:spLocks/>
          </p:cNvSpPr>
          <p:nvPr/>
        </p:nvSpPr>
        <p:spPr bwMode="auto">
          <a:xfrm>
            <a:off x="3717926" y="1876426"/>
            <a:ext cx="163513" cy="44450"/>
          </a:xfrm>
          <a:custGeom>
            <a:avLst/>
            <a:gdLst>
              <a:gd name="T0" fmla="*/ 65 w 103"/>
              <a:gd name="T1" fmla="*/ 0 h 28"/>
              <a:gd name="T2" fmla="*/ 38 w 103"/>
              <a:gd name="T3" fmla="*/ 0 h 28"/>
              <a:gd name="T4" fmla="*/ 36 w 103"/>
              <a:gd name="T5" fmla="*/ 2 h 28"/>
              <a:gd name="T6" fmla="*/ 0 w 103"/>
              <a:gd name="T7" fmla="*/ 28 h 28"/>
              <a:gd name="T8" fmla="*/ 103 w 103"/>
              <a:gd name="T9" fmla="*/ 28 h 28"/>
              <a:gd name="T10" fmla="*/ 67 w 103"/>
              <a:gd name="T11" fmla="*/ 2 h 28"/>
              <a:gd name="T12" fmla="*/ 65 w 103"/>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03" h="28">
                <a:moveTo>
                  <a:pt x="65" y="0"/>
                </a:moveTo>
                <a:lnTo>
                  <a:pt x="38" y="0"/>
                </a:lnTo>
                <a:lnTo>
                  <a:pt x="36" y="2"/>
                </a:lnTo>
                <a:lnTo>
                  <a:pt x="0" y="28"/>
                </a:lnTo>
                <a:lnTo>
                  <a:pt x="103" y="28"/>
                </a:lnTo>
                <a:lnTo>
                  <a:pt x="67" y="2"/>
                </a:lnTo>
                <a:lnTo>
                  <a:pt x="65"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8" name="Freeform 49"/>
          <p:cNvSpPr>
            <a:spLocks/>
          </p:cNvSpPr>
          <p:nvPr/>
        </p:nvSpPr>
        <p:spPr bwMode="auto">
          <a:xfrm>
            <a:off x="3711576" y="1757363"/>
            <a:ext cx="176213" cy="157163"/>
          </a:xfrm>
          <a:custGeom>
            <a:avLst/>
            <a:gdLst>
              <a:gd name="T0" fmla="*/ 111 w 111"/>
              <a:gd name="T1" fmla="*/ 41 h 99"/>
              <a:gd name="T2" fmla="*/ 111 w 111"/>
              <a:gd name="T3" fmla="*/ 41 h 99"/>
              <a:gd name="T4" fmla="*/ 111 w 111"/>
              <a:gd name="T5" fmla="*/ 41 h 99"/>
              <a:gd name="T6" fmla="*/ 56 w 111"/>
              <a:gd name="T7" fmla="*/ 0 h 99"/>
              <a:gd name="T8" fmla="*/ 0 w 111"/>
              <a:gd name="T9" fmla="*/ 41 h 99"/>
              <a:gd name="T10" fmla="*/ 0 w 111"/>
              <a:gd name="T11" fmla="*/ 41 h 99"/>
              <a:gd name="T12" fmla="*/ 0 w 111"/>
              <a:gd name="T13" fmla="*/ 48 h 99"/>
              <a:gd name="T14" fmla="*/ 0 w 111"/>
              <a:gd name="T15" fmla="*/ 48 h 99"/>
              <a:gd name="T16" fmla="*/ 0 w 111"/>
              <a:gd name="T17" fmla="*/ 99 h 99"/>
              <a:gd name="T18" fmla="*/ 34 w 111"/>
              <a:gd name="T19" fmla="*/ 73 h 99"/>
              <a:gd name="T20" fmla="*/ 34 w 111"/>
              <a:gd name="T21" fmla="*/ 73 h 99"/>
              <a:gd name="T22" fmla="*/ 0 w 111"/>
              <a:gd name="T23" fmla="*/ 48 h 99"/>
              <a:gd name="T24" fmla="*/ 11 w 111"/>
              <a:gd name="T25" fmla="*/ 41 h 99"/>
              <a:gd name="T26" fmla="*/ 11 w 111"/>
              <a:gd name="T27" fmla="*/ 41 h 99"/>
              <a:gd name="T28" fmla="*/ 56 w 111"/>
              <a:gd name="T29" fmla="*/ 7 h 99"/>
              <a:gd name="T30" fmla="*/ 101 w 111"/>
              <a:gd name="T31" fmla="*/ 41 h 99"/>
              <a:gd name="T32" fmla="*/ 101 w 111"/>
              <a:gd name="T33" fmla="*/ 41 h 99"/>
              <a:gd name="T34" fmla="*/ 111 w 111"/>
              <a:gd name="T35" fmla="*/ 48 h 99"/>
              <a:gd name="T36" fmla="*/ 77 w 111"/>
              <a:gd name="T37" fmla="*/ 73 h 99"/>
              <a:gd name="T38" fmla="*/ 77 w 111"/>
              <a:gd name="T39" fmla="*/ 73 h 99"/>
              <a:gd name="T40" fmla="*/ 111 w 111"/>
              <a:gd name="T41" fmla="*/ 99 h 99"/>
              <a:gd name="T42" fmla="*/ 111 w 111"/>
              <a:gd name="T43" fmla="*/ 48 h 99"/>
              <a:gd name="T44" fmla="*/ 111 w 111"/>
              <a:gd name="T45" fmla="*/ 48 h 99"/>
              <a:gd name="T46" fmla="*/ 111 w 111"/>
              <a:gd name="T47" fmla="*/ 41 h 99"/>
              <a:gd name="T48" fmla="*/ 111 w 111"/>
              <a:gd name="T49" fmla="*/ 41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1" h="99">
                <a:moveTo>
                  <a:pt x="111" y="41"/>
                </a:moveTo>
                <a:lnTo>
                  <a:pt x="111" y="41"/>
                </a:lnTo>
                <a:lnTo>
                  <a:pt x="111" y="41"/>
                </a:lnTo>
                <a:lnTo>
                  <a:pt x="56" y="0"/>
                </a:lnTo>
                <a:lnTo>
                  <a:pt x="0" y="41"/>
                </a:lnTo>
                <a:lnTo>
                  <a:pt x="0" y="41"/>
                </a:lnTo>
                <a:lnTo>
                  <a:pt x="0" y="48"/>
                </a:lnTo>
                <a:lnTo>
                  <a:pt x="0" y="48"/>
                </a:lnTo>
                <a:lnTo>
                  <a:pt x="0" y="99"/>
                </a:lnTo>
                <a:lnTo>
                  <a:pt x="34" y="73"/>
                </a:lnTo>
                <a:lnTo>
                  <a:pt x="34" y="73"/>
                </a:lnTo>
                <a:lnTo>
                  <a:pt x="0" y="48"/>
                </a:lnTo>
                <a:lnTo>
                  <a:pt x="11" y="41"/>
                </a:lnTo>
                <a:lnTo>
                  <a:pt x="11" y="41"/>
                </a:lnTo>
                <a:lnTo>
                  <a:pt x="56" y="7"/>
                </a:lnTo>
                <a:lnTo>
                  <a:pt x="101" y="41"/>
                </a:lnTo>
                <a:lnTo>
                  <a:pt x="101" y="41"/>
                </a:lnTo>
                <a:lnTo>
                  <a:pt x="111" y="48"/>
                </a:lnTo>
                <a:lnTo>
                  <a:pt x="77" y="73"/>
                </a:lnTo>
                <a:lnTo>
                  <a:pt x="77" y="73"/>
                </a:lnTo>
                <a:lnTo>
                  <a:pt x="111" y="99"/>
                </a:lnTo>
                <a:lnTo>
                  <a:pt x="111" y="48"/>
                </a:lnTo>
                <a:lnTo>
                  <a:pt x="111" y="48"/>
                </a:lnTo>
                <a:lnTo>
                  <a:pt x="111" y="41"/>
                </a:lnTo>
                <a:lnTo>
                  <a:pt x="111" y="4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9" name="Rectangle 50"/>
          <p:cNvSpPr>
            <a:spLocks noChangeArrowheads="1"/>
          </p:cNvSpPr>
          <p:nvPr/>
        </p:nvSpPr>
        <p:spPr bwMode="auto">
          <a:xfrm>
            <a:off x="3887789" y="1822451"/>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0" name="Freeform 51"/>
          <p:cNvSpPr>
            <a:spLocks/>
          </p:cNvSpPr>
          <p:nvPr/>
        </p:nvSpPr>
        <p:spPr bwMode="auto">
          <a:xfrm>
            <a:off x="5124451" y="1811338"/>
            <a:ext cx="115888" cy="115888"/>
          </a:xfrm>
          <a:custGeom>
            <a:avLst/>
            <a:gdLst>
              <a:gd name="T0" fmla="*/ 0 w 190"/>
              <a:gd name="T1" fmla="*/ 0 h 190"/>
              <a:gd name="T2" fmla="*/ 0 w 190"/>
              <a:gd name="T3" fmla="*/ 56 h 190"/>
              <a:gd name="T4" fmla="*/ 95 w 190"/>
              <a:gd name="T5" fmla="*/ 95 h 190"/>
              <a:gd name="T6" fmla="*/ 135 w 190"/>
              <a:gd name="T7" fmla="*/ 190 h 190"/>
              <a:gd name="T8" fmla="*/ 190 w 190"/>
              <a:gd name="T9" fmla="*/ 190 h 190"/>
              <a:gd name="T10" fmla="*/ 0 w 190"/>
              <a:gd name="T11" fmla="*/ 0 h 190"/>
            </a:gdLst>
            <a:ahLst/>
            <a:cxnLst>
              <a:cxn ang="0">
                <a:pos x="T0" y="T1"/>
              </a:cxn>
              <a:cxn ang="0">
                <a:pos x="T2" y="T3"/>
              </a:cxn>
              <a:cxn ang="0">
                <a:pos x="T4" y="T5"/>
              </a:cxn>
              <a:cxn ang="0">
                <a:pos x="T6" y="T7"/>
              </a:cxn>
              <a:cxn ang="0">
                <a:pos x="T8" y="T9"/>
              </a:cxn>
              <a:cxn ang="0">
                <a:pos x="T10" y="T11"/>
              </a:cxn>
            </a:cxnLst>
            <a:rect l="0" t="0" r="r" b="b"/>
            <a:pathLst>
              <a:path w="190" h="190">
                <a:moveTo>
                  <a:pt x="0" y="0"/>
                </a:moveTo>
                <a:cubicBezTo>
                  <a:pt x="0" y="56"/>
                  <a:pt x="0" y="56"/>
                  <a:pt x="0" y="56"/>
                </a:cubicBezTo>
                <a:cubicBezTo>
                  <a:pt x="36" y="56"/>
                  <a:pt x="70" y="70"/>
                  <a:pt x="95" y="95"/>
                </a:cubicBezTo>
                <a:cubicBezTo>
                  <a:pt x="120" y="121"/>
                  <a:pt x="134" y="154"/>
                  <a:pt x="135" y="190"/>
                </a:cubicBezTo>
                <a:cubicBezTo>
                  <a:pt x="190" y="190"/>
                  <a:pt x="190" y="190"/>
                  <a:pt x="190" y="190"/>
                </a:cubicBezTo>
                <a:cubicBezTo>
                  <a:pt x="189" y="85"/>
                  <a:pt x="104" y="0"/>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1" name="Freeform 52"/>
          <p:cNvSpPr>
            <a:spLocks/>
          </p:cNvSpPr>
          <p:nvPr/>
        </p:nvSpPr>
        <p:spPr bwMode="auto">
          <a:xfrm>
            <a:off x="5124451" y="1751013"/>
            <a:ext cx="176213" cy="176213"/>
          </a:xfrm>
          <a:custGeom>
            <a:avLst/>
            <a:gdLst>
              <a:gd name="T0" fmla="*/ 0 w 288"/>
              <a:gd name="T1" fmla="*/ 0 h 288"/>
              <a:gd name="T2" fmla="*/ 0 w 288"/>
              <a:gd name="T3" fmla="*/ 55 h 288"/>
              <a:gd name="T4" fmla="*/ 233 w 288"/>
              <a:gd name="T5" fmla="*/ 288 h 288"/>
              <a:gd name="T6" fmla="*/ 288 w 288"/>
              <a:gd name="T7" fmla="*/ 288 h 288"/>
              <a:gd name="T8" fmla="*/ 0 w 288"/>
              <a:gd name="T9" fmla="*/ 0 h 288"/>
            </a:gdLst>
            <a:ahLst/>
            <a:cxnLst>
              <a:cxn ang="0">
                <a:pos x="T0" y="T1"/>
              </a:cxn>
              <a:cxn ang="0">
                <a:pos x="T2" y="T3"/>
              </a:cxn>
              <a:cxn ang="0">
                <a:pos x="T4" y="T5"/>
              </a:cxn>
              <a:cxn ang="0">
                <a:pos x="T6" y="T7"/>
              </a:cxn>
              <a:cxn ang="0">
                <a:pos x="T8" y="T9"/>
              </a:cxn>
            </a:cxnLst>
            <a:rect l="0" t="0" r="r" b="b"/>
            <a:pathLst>
              <a:path w="288" h="288">
                <a:moveTo>
                  <a:pt x="0" y="0"/>
                </a:moveTo>
                <a:cubicBezTo>
                  <a:pt x="0" y="55"/>
                  <a:pt x="0" y="55"/>
                  <a:pt x="0" y="55"/>
                </a:cubicBezTo>
                <a:cubicBezTo>
                  <a:pt x="128" y="55"/>
                  <a:pt x="232" y="159"/>
                  <a:pt x="233" y="288"/>
                </a:cubicBezTo>
                <a:cubicBezTo>
                  <a:pt x="288" y="288"/>
                  <a:pt x="288" y="288"/>
                  <a:pt x="288" y="288"/>
                </a:cubicBezTo>
                <a:cubicBezTo>
                  <a:pt x="287" y="129"/>
                  <a:pt x="158" y="0"/>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2" name="Oval 53"/>
          <p:cNvSpPr>
            <a:spLocks noChangeArrowheads="1"/>
          </p:cNvSpPr>
          <p:nvPr/>
        </p:nvSpPr>
        <p:spPr bwMode="auto">
          <a:xfrm>
            <a:off x="5124451" y="1881188"/>
            <a:ext cx="47625" cy="4603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3" name="Freeform 54"/>
          <p:cNvSpPr>
            <a:spLocks/>
          </p:cNvSpPr>
          <p:nvPr/>
        </p:nvSpPr>
        <p:spPr bwMode="auto">
          <a:xfrm>
            <a:off x="6184901" y="1862138"/>
            <a:ext cx="65088" cy="65088"/>
          </a:xfrm>
          <a:custGeom>
            <a:avLst/>
            <a:gdLst>
              <a:gd name="T0" fmla="*/ 0 w 108"/>
              <a:gd name="T1" fmla="*/ 0 h 107"/>
              <a:gd name="T2" fmla="*/ 0 w 108"/>
              <a:gd name="T3" fmla="*/ 107 h 107"/>
              <a:gd name="T4" fmla="*/ 108 w 108"/>
              <a:gd name="T5" fmla="*/ 107 h 107"/>
              <a:gd name="T6" fmla="*/ 73 w 108"/>
              <a:gd name="T7" fmla="*/ 35 h 107"/>
              <a:gd name="T8" fmla="*/ 0 w 108"/>
              <a:gd name="T9" fmla="*/ 0 h 107"/>
            </a:gdLst>
            <a:ahLst/>
            <a:cxnLst>
              <a:cxn ang="0">
                <a:pos x="T0" y="T1"/>
              </a:cxn>
              <a:cxn ang="0">
                <a:pos x="T2" y="T3"/>
              </a:cxn>
              <a:cxn ang="0">
                <a:pos x="T4" y="T5"/>
              </a:cxn>
              <a:cxn ang="0">
                <a:pos x="T6" y="T7"/>
              </a:cxn>
              <a:cxn ang="0">
                <a:pos x="T8" y="T9"/>
              </a:cxn>
            </a:cxnLst>
            <a:rect l="0" t="0" r="r" b="b"/>
            <a:pathLst>
              <a:path w="108" h="107">
                <a:moveTo>
                  <a:pt x="0" y="0"/>
                </a:moveTo>
                <a:cubicBezTo>
                  <a:pt x="0" y="107"/>
                  <a:pt x="0" y="107"/>
                  <a:pt x="0" y="107"/>
                </a:cubicBezTo>
                <a:cubicBezTo>
                  <a:pt x="108" y="107"/>
                  <a:pt x="108" y="107"/>
                  <a:pt x="108" y="107"/>
                </a:cubicBezTo>
                <a:cubicBezTo>
                  <a:pt x="105" y="80"/>
                  <a:pt x="93" y="55"/>
                  <a:pt x="73" y="35"/>
                </a:cubicBezTo>
                <a:cubicBezTo>
                  <a:pt x="53" y="15"/>
                  <a:pt x="28" y="3"/>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4" name="Freeform 55"/>
          <p:cNvSpPr>
            <a:spLocks/>
          </p:cNvSpPr>
          <p:nvPr/>
        </p:nvSpPr>
        <p:spPr bwMode="auto">
          <a:xfrm>
            <a:off x="6184901" y="1751013"/>
            <a:ext cx="176213" cy="176213"/>
          </a:xfrm>
          <a:custGeom>
            <a:avLst/>
            <a:gdLst>
              <a:gd name="T0" fmla="*/ 249 w 289"/>
              <a:gd name="T1" fmla="*/ 287 h 287"/>
              <a:gd name="T2" fmla="*/ 289 w 289"/>
              <a:gd name="T3" fmla="*/ 287 h 287"/>
              <a:gd name="T4" fmla="*/ 0 w 289"/>
              <a:gd name="T5" fmla="*/ 0 h 287"/>
              <a:gd name="T6" fmla="*/ 0 w 289"/>
              <a:gd name="T7" fmla="*/ 38 h 287"/>
              <a:gd name="T8" fmla="*/ 249 w 289"/>
              <a:gd name="T9" fmla="*/ 287 h 287"/>
            </a:gdLst>
            <a:ahLst/>
            <a:cxnLst>
              <a:cxn ang="0">
                <a:pos x="T0" y="T1"/>
              </a:cxn>
              <a:cxn ang="0">
                <a:pos x="T2" y="T3"/>
              </a:cxn>
              <a:cxn ang="0">
                <a:pos x="T4" y="T5"/>
              </a:cxn>
              <a:cxn ang="0">
                <a:pos x="T6" y="T7"/>
              </a:cxn>
              <a:cxn ang="0">
                <a:pos x="T8" y="T9"/>
              </a:cxn>
            </a:cxnLst>
            <a:rect l="0" t="0" r="r" b="b"/>
            <a:pathLst>
              <a:path w="289" h="287">
                <a:moveTo>
                  <a:pt x="249" y="287"/>
                </a:moveTo>
                <a:cubicBezTo>
                  <a:pt x="289" y="287"/>
                  <a:pt x="289" y="287"/>
                  <a:pt x="289" y="287"/>
                </a:cubicBezTo>
                <a:cubicBezTo>
                  <a:pt x="286" y="138"/>
                  <a:pt x="149" y="2"/>
                  <a:pt x="0" y="0"/>
                </a:cubicBezTo>
                <a:cubicBezTo>
                  <a:pt x="0" y="38"/>
                  <a:pt x="0" y="38"/>
                  <a:pt x="0" y="38"/>
                </a:cubicBezTo>
                <a:cubicBezTo>
                  <a:pt x="134" y="46"/>
                  <a:pt x="241" y="153"/>
                  <a:pt x="249" y="28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5" name="Freeform 56"/>
          <p:cNvSpPr>
            <a:spLocks/>
          </p:cNvSpPr>
          <p:nvPr/>
        </p:nvSpPr>
        <p:spPr bwMode="auto">
          <a:xfrm>
            <a:off x="6184901" y="1804988"/>
            <a:ext cx="120650" cy="122238"/>
          </a:xfrm>
          <a:custGeom>
            <a:avLst/>
            <a:gdLst>
              <a:gd name="T0" fmla="*/ 0 w 198"/>
              <a:gd name="T1" fmla="*/ 0 h 198"/>
              <a:gd name="T2" fmla="*/ 0 w 198"/>
              <a:gd name="T3" fmla="*/ 40 h 198"/>
              <a:gd name="T4" fmla="*/ 159 w 198"/>
              <a:gd name="T5" fmla="*/ 198 h 198"/>
              <a:gd name="T6" fmla="*/ 198 w 198"/>
              <a:gd name="T7" fmla="*/ 198 h 198"/>
              <a:gd name="T8" fmla="*/ 0 w 198"/>
              <a:gd name="T9" fmla="*/ 0 h 198"/>
            </a:gdLst>
            <a:ahLst/>
            <a:cxnLst>
              <a:cxn ang="0">
                <a:pos x="T0" y="T1"/>
              </a:cxn>
              <a:cxn ang="0">
                <a:pos x="T2" y="T3"/>
              </a:cxn>
              <a:cxn ang="0">
                <a:pos x="T4" y="T5"/>
              </a:cxn>
              <a:cxn ang="0">
                <a:pos x="T6" y="T7"/>
              </a:cxn>
              <a:cxn ang="0">
                <a:pos x="T8" y="T9"/>
              </a:cxn>
            </a:cxnLst>
            <a:rect l="0" t="0" r="r" b="b"/>
            <a:pathLst>
              <a:path w="198" h="198">
                <a:moveTo>
                  <a:pt x="0" y="0"/>
                </a:moveTo>
                <a:cubicBezTo>
                  <a:pt x="0" y="40"/>
                  <a:pt x="0" y="40"/>
                  <a:pt x="0" y="40"/>
                </a:cubicBezTo>
                <a:cubicBezTo>
                  <a:pt x="84" y="47"/>
                  <a:pt x="152" y="114"/>
                  <a:pt x="159" y="198"/>
                </a:cubicBezTo>
                <a:cubicBezTo>
                  <a:pt x="198" y="198"/>
                  <a:pt x="198" y="198"/>
                  <a:pt x="198" y="198"/>
                </a:cubicBezTo>
                <a:cubicBezTo>
                  <a:pt x="191" y="92"/>
                  <a:pt x="106" y="8"/>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6" name="Freeform 57"/>
          <p:cNvSpPr>
            <a:spLocks noEditPoints="1"/>
          </p:cNvSpPr>
          <p:nvPr/>
        </p:nvSpPr>
        <p:spPr bwMode="auto">
          <a:xfrm>
            <a:off x="6537326" y="1797051"/>
            <a:ext cx="60325" cy="82550"/>
          </a:xfrm>
          <a:custGeom>
            <a:avLst/>
            <a:gdLst>
              <a:gd name="T0" fmla="*/ 0 w 97"/>
              <a:gd name="T1" fmla="*/ 2 h 133"/>
              <a:gd name="T2" fmla="*/ 45 w 97"/>
              <a:gd name="T3" fmla="*/ 0 h 133"/>
              <a:gd name="T4" fmla="*/ 91 w 97"/>
              <a:gd name="T5" fmla="*/ 34 h 133"/>
              <a:gd name="T6" fmla="*/ 67 w 97"/>
              <a:gd name="T7" fmla="*/ 66 h 133"/>
              <a:gd name="T8" fmla="*/ 67 w 97"/>
              <a:gd name="T9" fmla="*/ 66 h 133"/>
              <a:gd name="T10" fmla="*/ 86 w 97"/>
              <a:gd name="T11" fmla="*/ 95 h 133"/>
              <a:gd name="T12" fmla="*/ 97 w 97"/>
              <a:gd name="T13" fmla="*/ 133 h 133"/>
              <a:gd name="T14" fmla="*/ 69 w 97"/>
              <a:gd name="T15" fmla="*/ 133 h 133"/>
              <a:gd name="T16" fmla="*/ 58 w 97"/>
              <a:gd name="T17" fmla="*/ 95 h 133"/>
              <a:gd name="T18" fmla="*/ 42 w 97"/>
              <a:gd name="T19" fmla="*/ 80 h 133"/>
              <a:gd name="T20" fmla="*/ 27 w 97"/>
              <a:gd name="T21" fmla="*/ 81 h 133"/>
              <a:gd name="T22" fmla="*/ 27 w 97"/>
              <a:gd name="T23" fmla="*/ 133 h 133"/>
              <a:gd name="T24" fmla="*/ 0 w 97"/>
              <a:gd name="T25" fmla="*/ 133 h 133"/>
              <a:gd name="T26" fmla="*/ 0 w 97"/>
              <a:gd name="T27" fmla="*/ 2 h 133"/>
              <a:gd name="T28" fmla="*/ 27 w 97"/>
              <a:gd name="T29" fmla="*/ 59 h 133"/>
              <a:gd name="T30" fmla="*/ 41 w 97"/>
              <a:gd name="T31" fmla="*/ 59 h 133"/>
              <a:gd name="T32" fmla="*/ 62 w 97"/>
              <a:gd name="T33" fmla="*/ 40 h 133"/>
              <a:gd name="T34" fmla="*/ 42 w 97"/>
              <a:gd name="T35" fmla="*/ 22 h 133"/>
              <a:gd name="T36" fmla="*/ 27 w 97"/>
              <a:gd name="T37" fmla="*/ 22 h 133"/>
              <a:gd name="T38" fmla="*/ 27 w 97"/>
              <a:gd name="T39" fmla="*/ 5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7" h="133">
                <a:moveTo>
                  <a:pt x="0" y="2"/>
                </a:moveTo>
                <a:cubicBezTo>
                  <a:pt x="14" y="1"/>
                  <a:pt x="28" y="0"/>
                  <a:pt x="45" y="0"/>
                </a:cubicBezTo>
                <a:cubicBezTo>
                  <a:pt x="73" y="0"/>
                  <a:pt x="91" y="16"/>
                  <a:pt x="91" y="34"/>
                </a:cubicBezTo>
                <a:cubicBezTo>
                  <a:pt x="91" y="50"/>
                  <a:pt x="80" y="60"/>
                  <a:pt x="67" y="66"/>
                </a:cubicBezTo>
                <a:cubicBezTo>
                  <a:pt x="67" y="66"/>
                  <a:pt x="67" y="66"/>
                  <a:pt x="67" y="66"/>
                </a:cubicBezTo>
                <a:cubicBezTo>
                  <a:pt x="76" y="71"/>
                  <a:pt x="81" y="76"/>
                  <a:pt x="86" y="95"/>
                </a:cubicBezTo>
                <a:cubicBezTo>
                  <a:pt x="89" y="109"/>
                  <a:pt x="93" y="121"/>
                  <a:pt x="97" y="133"/>
                </a:cubicBezTo>
                <a:cubicBezTo>
                  <a:pt x="69" y="133"/>
                  <a:pt x="69" y="133"/>
                  <a:pt x="69" y="133"/>
                </a:cubicBezTo>
                <a:cubicBezTo>
                  <a:pt x="65" y="122"/>
                  <a:pt x="61" y="108"/>
                  <a:pt x="58" y="95"/>
                </a:cubicBezTo>
                <a:cubicBezTo>
                  <a:pt x="56" y="85"/>
                  <a:pt x="50" y="80"/>
                  <a:pt x="42" y="80"/>
                </a:cubicBezTo>
                <a:cubicBezTo>
                  <a:pt x="37" y="80"/>
                  <a:pt x="34" y="80"/>
                  <a:pt x="27" y="81"/>
                </a:cubicBezTo>
                <a:cubicBezTo>
                  <a:pt x="27" y="133"/>
                  <a:pt x="27" y="133"/>
                  <a:pt x="27" y="133"/>
                </a:cubicBezTo>
                <a:cubicBezTo>
                  <a:pt x="0" y="133"/>
                  <a:pt x="0" y="133"/>
                  <a:pt x="0" y="133"/>
                </a:cubicBezTo>
                <a:lnTo>
                  <a:pt x="0" y="2"/>
                </a:lnTo>
                <a:close/>
                <a:moveTo>
                  <a:pt x="27" y="59"/>
                </a:moveTo>
                <a:cubicBezTo>
                  <a:pt x="33" y="59"/>
                  <a:pt x="36" y="59"/>
                  <a:pt x="41" y="59"/>
                </a:cubicBezTo>
                <a:cubicBezTo>
                  <a:pt x="55" y="59"/>
                  <a:pt x="62" y="51"/>
                  <a:pt x="62" y="40"/>
                </a:cubicBezTo>
                <a:cubicBezTo>
                  <a:pt x="62" y="28"/>
                  <a:pt x="56" y="22"/>
                  <a:pt x="42" y="22"/>
                </a:cubicBezTo>
                <a:cubicBezTo>
                  <a:pt x="37" y="22"/>
                  <a:pt x="33" y="22"/>
                  <a:pt x="27" y="22"/>
                </a:cubicBezTo>
                <a:lnTo>
                  <a:pt x="27" y="5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7" name="Freeform 58"/>
          <p:cNvSpPr>
            <a:spLocks/>
          </p:cNvSpPr>
          <p:nvPr/>
        </p:nvSpPr>
        <p:spPr bwMode="auto">
          <a:xfrm>
            <a:off x="6602414" y="1797051"/>
            <a:ext cx="52388" cy="84138"/>
          </a:xfrm>
          <a:custGeom>
            <a:avLst/>
            <a:gdLst>
              <a:gd name="T0" fmla="*/ 46 w 84"/>
              <a:gd name="T1" fmla="*/ 0 h 135"/>
              <a:gd name="T2" fmla="*/ 75 w 84"/>
              <a:gd name="T3" fmla="*/ 5 h 135"/>
              <a:gd name="T4" fmla="*/ 72 w 84"/>
              <a:gd name="T5" fmla="*/ 27 h 135"/>
              <a:gd name="T6" fmla="*/ 44 w 84"/>
              <a:gd name="T7" fmla="*/ 22 h 135"/>
              <a:gd name="T8" fmla="*/ 29 w 84"/>
              <a:gd name="T9" fmla="*/ 33 h 135"/>
              <a:gd name="T10" fmla="*/ 49 w 84"/>
              <a:gd name="T11" fmla="*/ 54 h 135"/>
              <a:gd name="T12" fmla="*/ 84 w 84"/>
              <a:gd name="T13" fmla="*/ 96 h 135"/>
              <a:gd name="T14" fmla="*/ 34 w 84"/>
              <a:gd name="T15" fmla="*/ 135 h 135"/>
              <a:gd name="T16" fmla="*/ 0 w 84"/>
              <a:gd name="T17" fmla="*/ 130 h 135"/>
              <a:gd name="T18" fmla="*/ 3 w 84"/>
              <a:gd name="T19" fmla="*/ 108 h 135"/>
              <a:gd name="T20" fmla="*/ 35 w 84"/>
              <a:gd name="T21" fmla="*/ 113 h 135"/>
              <a:gd name="T22" fmla="*/ 55 w 84"/>
              <a:gd name="T23" fmla="*/ 98 h 135"/>
              <a:gd name="T24" fmla="*/ 37 w 84"/>
              <a:gd name="T25" fmla="*/ 78 h 135"/>
              <a:gd name="T26" fmla="*/ 0 w 84"/>
              <a:gd name="T27" fmla="*/ 35 h 135"/>
              <a:gd name="T28" fmla="*/ 46 w 84"/>
              <a:gd name="T2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135">
                <a:moveTo>
                  <a:pt x="46" y="0"/>
                </a:moveTo>
                <a:cubicBezTo>
                  <a:pt x="56" y="0"/>
                  <a:pt x="67" y="1"/>
                  <a:pt x="75" y="5"/>
                </a:cubicBezTo>
                <a:cubicBezTo>
                  <a:pt x="72" y="27"/>
                  <a:pt x="72" y="27"/>
                  <a:pt x="72" y="27"/>
                </a:cubicBezTo>
                <a:cubicBezTo>
                  <a:pt x="63" y="23"/>
                  <a:pt x="53" y="22"/>
                  <a:pt x="44" y="22"/>
                </a:cubicBezTo>
                <a:cubicBezTo>
                  <a:pt x="35" y="22"/>
                  <a:pt x="29" y="27"/>
                  <a:pt x="29" y="33"/>
                </a:cubicBezTo>
                <a:cubicBezTo>
                  <a:pt x="29" y="42"/>
                  <a:pt x="32" y="45"/>
                  <a:pt x="49" y="54"/>
                </a:cubicBezTo>
                <a:cubicBezTo>
                  <a:pt x="73" y="66"/>
                  <a:pt x="84" y="78"/>
                  <a:pt x="84" y="96"/>
                </a:cubicBezTo>
                <a:cubicBezTo>
                  <a:pt x="84" y="120"/>
                  <a:pt x="61" y="135"/>
                  <a:pt x="34" y="135"/>
                </a:cubicBezTo>
                <a:cubicBezTo>
                  <a:pt x="24" y="135"/>
                  <a:pt x="10" y="133"/>
                  <a:pt x="0" y="130"/>
                </a:cubicBezTo>
                <a:cubicBezTo>
                  <a:pt x="3" y="108"/>
                  <a:pt x="3" y="108"/>
                  <a:pt x="3" y="108"/>
                </a:cubicBezTo>
                <a:cubicBezTo>
                  <a:pt x="14" y="112"/>
                  <a:pt x="23" y="113"/>
                  <a:pt x="35" y="113"/>
                </a:cubicBezTo>
                <a:cubicBezTo>
                  <a:pt x="48" y="113"/>
                  <a:pt x="55" y="107"/>
                  <a:pt x="55" y="98"/>
                </a:cubicBezTo>
                <a:cubicBezTo>
                  <a:pt x="55" y="90"/>
                  <a:pt x="51" y="85"/>
                  <a:pt x="37" y="78"/>
                </a:cubicBezTo>
                <a:cubicBezTo>
                  <a:pt x="12" y="65"/>
                  <a:pt x="0" y="54"/>
                  <a:pt x="0" y="35"/>
                </a:cubicBezTo>
                <a:cubicBezTo>
                  <a:pt x="0" y="14"/>
                  <a:pt x="17" y="0"/>
                  <a:pt x="46"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8" name="Freeform 59"/>
          <p:cNvSpPr>
            <a:spLocks/>
          </p:cNvSpPr>
          <p:nvPr/>
        </p:nvSpPr>
        <p:spPr bwMode="auto">
          <a:xfrm>
            <a:off x="6662739" y="1797051"/>
            <a:ext cx="50800" cy="84138"/>
          </a:xfrm>
          <a:custGeom>
            <a:avLst/>
            <a:gdLst>
              <a:gd name="T0" fmla="*/ 45 w 83"/>
              <a:gd name="T1" fmla="*/ 0 h 135"/>
              <a:gd name="T2" fmla="*/ 74 w 83"/>
              <a:gd name="T3" fmla="*/ 5 h 135"/>
              <a:gd name="T4" fmla="*/ 71 w 83"/>
              <a:gd name="T5" fmla="*/ 27 h 135"/>
              <a:gd name="T6" fmla="*/ 44 w 83"/>
              <a:gd name="T7" fmla="*/ 22 h 135"/>
              <a:gd name="T8" fmla="*/ 29 w 83"/>
              <a:gd name="T9" fmla="*/ 33 h 135"/>
              <a:gd name="T10" fmla="*/ 48 w 83"/>
              <a:gd name="T11" fmla="*/ 54 h 135"/>
              <a:gd name="T12" fmla="*/ 83 w 83"/>
              <a:gd name="T13" fmla="*/ 96 h 135"/>
              <a:gd name="T14" fmla="*/ 34 w 83"/>
              <a:gd name="T15" fmla="*/ 135 h 135"/>
              <a:gd name="T16" fmla="*/ 0 w 83"/>
              <a:gd name="T17" fmla="*/ 130 h 135"/>
              <a:gd name="T18" fmla="*/ 3 w 83"/>
              <a:gd name="T19" fmla="*/ 108 h 135"/>
              <a:gd name="T20" fmla="*/ 35 w 83"/>
              <a:gd name="T21" fmla="*/ 113 h 135"/>
              <a:gd name="T22" fmla="*/ 54 w 83"/>
              <a:gd name="T23" fmla="*/ 98 h 135"/>
              <a:gd name="T24" fmla="*/ 36 w 83"/>
              <a:gd name="T25" fmla="*/ 78 h 135"/>
              <a:gd name="T26" fmla="*/ 0 w 83"/>
              <a:gd name="T27" fmla="*/ 35 h 135"/>
              <a:gd name="T28" fmla="*/ 45 w 83"/>
              <a:gd name="T2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 h="135">
                <a:moveTo>
                  <a:pt x="45" y="0"/>
                </a:moveTo>
                <a:cubicBezTo>
                  <a:pt x="55" y="0"/>
                  <a:pt x="67" y="1"/>
                  <a:pt x="74" y="5"/>
                </a:cubicBezTo>
                <a:cubicBezTo>
                  <a:pt x="71" y="27"/>
                  <a:pt x="71" y="27"/>
                  <a:pt x="71" y="27"/>
                </a:cubicBezTo>
                <a:cubicBezTo>
                  <a:pt x="63" y="23"/>
                  <a:pt x="53" y="22"/>
                  <a:pt x="44" y="22"/>
                </a:cubicBezTo>
                <a:cubicBezTo>
                  <a:pt x="34" y="22"/>
                  <a:pt x="29" y="27"/>
                  <a:pt x="29" y="33"/>
                </a:cubicBezTo>
                <a:cubicBezTo>
                  <a:pt x="29" y="42"/>
                  <a:pt x="31" y="45"/>
                  <a:pt x="48" y="54"/>
                </a:cubicBezTo>
                <a:cubicBezTo>
                  <a:pt x="73" y="66"/>
                  <a:pt x="83" y="78"/>
                  <a:pt x="83" y="96"/>
                </a:cubicBezTo>
                <a:cubicBezTo>
                  <a:pt x="83" y="120"/>
                  <a:pt x="61" y="135"/>
                  <a:pt x="34" y="135"/>
                </a:cubicBezTo>
                <a:cubicBezTo>
                  <a:pt x="23" y="135"/>
                  <a:pt x="9" y="133"/>
                  <a:pt x="0" y="130"/>
                </a:cubicBezTo>
                <a:cubicBezTo>
                  <a:pt x="3" y="108"/>
                  <a:pt x="3" y="108"/>
                  <a:pt x="3" y="108"/>
                </a:cubicBezTo>
                <a:cubicBezTo>
                  <a:pt x="14" y="112"/>
                  <a:pt x="22" y="113"/>
                  <a:pt x="35" y="113"/>
                </a:cubicBezTo>
                <a:cubicBezTo>
                  <a:pt x="47" y="113"/>
                  <a:pt x="54" y="107"/>
                  <a:pt x="54" y="98"/>
                </a:cubicBezTo>
                <a:cubicBezTo>
                  <a:pt x="54" y="90"/>
                  <a:pt x="51" y="85"/>
                  <a:pt x="36" y="78"/>
                </a:cubicBezTo>
                <a:cubicBezTo>
                  <a:pt x="12" y="65"/>
                  <a:pt x="0" y="54"/>
                  <a:pt x="0" y="35"/>
                </a:cubicBezTo>
                <a:cubicBezTo>
                  <a:pt x="0" y="14"/>
                  <a:pt x="16" y="0"/>
                  <a:pt x="45"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9" name="Freeform 60"/>
          <p:cNvSpPr>
            <a:spLocks noEditPoints="1"/>
          </p:cNvSpPr>
          <p:nvPr/>
        </p:nvSpPr>
        <p:spPr bwMode="auto">
          <a:xfrm>
            <a:off x="6891339" y="1800226"/>
            <a:ext cx="176213" cy="77788"/>
          </a:xfrm>
          <a:custGeom>
            <a:avLst/>
            <a:gdLst>
              <a:gd name="T0" fmla="*/ 262 w 288"/>
              <a:gd name="T1" fmla="*/ 0 h 125"/>
              <a:gd name="T2" fmla="*/ 27 w 288"/>
              <a:gd name="T3" fmla="*/ 0 h 125"/>
              <a:gd name="T4" fmla="*/ 0 w 288"/>
              <a:gd name="T5" fmla="*/ 27 h 125"/>
              <a:gd name="T6" fmla="*/ 0 w 288"/>
              <a:gd name="T7" fmla="*/ 98 h 125"/>
              <a:gd name="T8" fmla="*/ 27 w 288"/>
              <a:gd name="T9" fmla="*/ 125 h 125"/>
              <a:gd name="T10" fmla="*/ 262 w 288"/>
              <a:gd name="T11" fmla="*/ 125 h 125"/>
              <a:gd name="T12" fmla="*/ 288 w 288"/>
              <a:gd name="T13" fmla="*/ 98 h 125"/>
              <a:gd name="T14" fmla="*/ 288 w 288"/>
              <a:gd name="T15" fmla="*/ 27 h 125"/>
              <a:gd name="T16" fmla="*/ 262 w 288"/>
              <a:gd name="T17" fmla="*/ 0 h 125"/>
              <a:gd name="T18" fmla="*/ 70 w 288"/>
              <a:gd name="T19" fmla="*/ 93 h 125"/>
              <a:gd name="T20" fmla="*/ 65 w 288"/>
              <a:gd name="T21" fmla="*/ 77 h 125"/>
              <a:gd name="T22" fmla="*/ 47 w 288"/>
              <a:gd name="T23" fmla="*/ 77 h 125"/>
              <a:gd name="T24" fmla="*/ 42 w 288"/>
              <a:gd name="T25" fmla="*/ 93 h 125"/>
              <a:gd name="T26" fmla="*/ 30 w 288"/>
              <a:gd name="T27" fmla="*/ 93 h 125"/>
              <a:gd name="T28" fmla="*/ 50 w 288"/>
              <a:gd name="T29" fmla="*/ 34 h 125"/>
              <a:gd name="T30" fmla="*/ 63 w 288"/>
              <a:gd name="T31" fmla="*/ 34 h 125"/>
              <a:gd name="T32" fmla="*/ 83 w 288"/>
              <a:gd name="T33" fmla="*/ 93 h 125"/>
              <a:gd name="T34" fmla="*/ 70 w 288"/>
              <a:gd name="T35" fmla="*/ 93 h 125"/>
              <a:gd name="T36" fmla="*/ 126 w 288"/>
              <a:gd name="T37" fmla="*/ 44 h 125"/>
              <a:gd name="T38" fmla="*/ 107 w 288"/>
              <a:gd name="T39" fmla="*/ 44 h 125"/>
              <a:gd name="T40" fmla="*/ 107 w 288"/>
              <a:gd name="T41" fmla="*/ 93 h 125"/>
              <a:gd name="T42" fmla="*/ 95 w 288"/>
              <a:gd name="T43" fmla="*/ 93 h 125"/>
              <a:gd name="T44" fmla="*/ 95 w 288"/>
              <a:gd name="T45" fmla="*/ 44 h 125"/>
              <a:gd name="T46" fmla="*/ 77 w 288"/>
              <a:gd name="T47" fmla="*/ 44 h 125"/>
              <a:gd name="T48" fmla="*/ 77 w 288"/>
              <a:gd name="T49" fmla="*/ 34 h 125"/>
              <a:gd name="T50" fmla="*/ 126 w 288"/>
              <a:gd name="T51" fmla="*/ 34 h 125"/>
              <a:gd name="T52" fmla="*/ 126 w 288"/>
              <a:gd name="T53" fmla="*/ 44 h 125"/>
              <a:gd name="T54" fmla="*/ 157 w 288"/>
              <a:gd name="T55" fmla="*/ 94 h 125"/>
              <a:gd name="T56" fmla="*/ 126 w 288"/>
              <a:gd name="T57" fmla="*/ 64 h 125"/>
              <a:gd name="T58" fmla="*/ 157 w 288"/>
              <a:gd name="T59" fmla="*/ 33 h 125"/>
              <a:gd name="T60" fmla="*/ 187 w 288"/>
              <a:gd name="T61" fmla="*/ 64 h 125"/>
              <a:gd name="T62" fmla="*/ 157 w 288"/>
              <a:gd name="T63" fmla="*/ 94 h 125"/>
              <a:gd name="T64" fmla="*/ 246 w 288"/>
              <a:gd name="T65" fmla="*/ 93 h 125"/>
              <a:gd name="T66" fmla="*/ 246 w 288"/>
              <a:gd name="T67" fmla="*/ 58 h 125"/>
              <a:gd name="T68" fmla="*/ 247 w 288"/>
              <a:gd name="T69" fmla="*/ 46 h 125"/>
              <a:gd name="T70" fmla="*/ 246 w 288"/>
              <a:gd name="T71" fmla="*/ 46 h 125"/>
              <a:gd name="T72" fmla="*/ 244 w 288"/>
              <a:gd name="T73" fmla="*/ 58 h 125"/>
              <a:gd name="T74" fmla="*/ 232 w 288"/>
              <a:gd name="T75" fmla="*/ 91 h 125"/>
              <a:gd name="T76" fmla="*/ 220 w 288"/>
              <a:gd name="T77" fmla="*/ 91 h 125"/>
              <a:gd name="T78" fmla="*/ 209 w 288"/>
              <a:gd name="T79" fmla="*/ 58 h 125"/>
              <a:gd name="T80" fmla="*/ 206 w 288"/>
              <a:gd name="T81" fmla="*/ 46 h 125"/>
              <a:gd name="T82" fmla="*/ 206 w 288"/>
              <a:gd name="T83" fmla="*/ 46 h 125"/>
              <a:gd name="T84" fmla="*/ 206 w 288"/>
              <a:gd name="T85" fmla="*/ 58 h 125"/>
              <a:gd name="T86" fmla="*/ 206 w 288"/>
              <a:gd name="T87" fmla="*/ 93 h 125"/>
              <a:gd name="T88" fmla="*/ 195 w 288"/>
              <a:gd name="T89" fmla="*/ 93 h 125"/>
              <a:gd name="T90" fmla="*/ 196 w 288"/>
              <a:gd name="T91" fmla="*/ 34 h 125"/>
              <a:gd name="T92" fmla="*/ 213 w 288"/>
              <a:gd name="T93" fmla="*/ 34 h 125"/>
              <a:gd name="T94" fmla="*/ 223 w 288"/>
              <a:gd name="T95" fmla="*/ 64 h 125"/>
              <a:gd name="T96" fmla="*/ 227 w 288"/>
              <a:gd name="T97" fmla="*/ 80 h 125"/>
              <a:gd name="T98" fmla="*/ 227 w 288"/>
              <a:gd name="T99" fmla="*/ 80 h 125"/>
              <a:gd name="T100" fmla="*/ 231 w 288"/>
              <a:gd name="T101" fmla="*/ 64 h 125"/>
              <a:gd name="T102" fmla="*/ 241 w 288"/>
              <a:gd name="T103" fmla="*/ 34 h 125"/>
              <a:gd name="T104" fmla="*/ 258 w 288"/>
              <a:gd name="T105" fmla="*/ 34 h 125"/>
              <a:gd name="T106" fmla="*/ 259 w 288"/>
              <a:gd name="T107" fmla="*/ 93 h 125"/>
              <a:gd name="T108" fmla="*/ 246 w 288"/>
              <a:gd name="T109"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8" h="125">
                <a:moveTo>
                  <a:pt x="262" y="0"/>
                </a:moveTo>
                <a:cubicBezTo>
                  <a:pt x="27" y="0"/>
                  <a:pt x="27" y="0"/>
                  <a:pt x="27" y="0"/>
                </a:cubicBezTo>
                <a:cubicBezTo>
                  <a:pt x="12" y="0"/>
                  <a:pt x="0" y="12"/>
                  <a:pt x="0" y="27"/>
                </a:cubicBezTo>
                <a:cubicBezTo>
                  <a:pt x="0" y="98"/>
                  <a:pt x="0" y="98"/>
                  <a:pt x="0" y="98"/>
                </a:cubicBezTo>
                <a:cubicBezTo>
                  <a:pt x="0" y="113"/>
                  <a:pt x="12" y="125"/>
                  <a:pt x="27" y="125"/>
                </a:cubicBezTo>
                <a:cubicBezTo>
                  <a:pt x="262" y="125"/>
                  <a:pt x="262" y="125"/>
                  <a:pt x="262" y="125"/>
                </a:cubicBezTo>
                <a:cubicBezTo>
                  <a:pt x="276" y="125"/>
                  <a:pt x="288" y="113"/>
                  <a:pt x="288" y="98"/>
                </a:cubicBezTo>
                <a:cubicBezTo>
                  <a:pt x="288" y="27"/>
                  <a:pt x="288" y="27"/>
                  <a:pt x="288" y="27"/>
                </a:cubicBezTo>
                <a:cubicBezTo>
                  <a:pt x="288" y="12"/>
                  <a:pt x="276" y="0"/>
                  <a:pt x="262" y="0"/>
                </a:cubicBezTo>
                <a:close/>
                <a:moveTo>
                  <a:pt x="70" y="93"/>
                </a:moveTo>
                <a:cubicBezTo>
                  <a:pt x="65" y="77"/>
                  <a:pt x="65" y="77"/>
                  <a:pt x="65" y="77"/>
                </a:cubicBezTo>
                <a:cubicBezTo>
                  <a:pt x="47" y="77"/>
                  <a:pt x="47" y="77"/>
                  <a:pt x="47" y="77"/>
                </a:cubicBezTo>
                <a:cubicBezTo>
                  <a:pt x="44" y="85"/>
                  <a:pt x="42" y="93"/>
                  <a:pt x="42" y="93"/>
                </a:cubicBezTo>
                <a:cubicBezTo>
                  <a:pt x="30" y="93"/>
                  <a:pt x="30" y="93"/>
                  <a:pt x="30" y="93"/>
                </a:cubicBezTo>
                <a:cubicBezTo>
                  <a:pt x="50" y="34"/>
                  <a:pt x="50" y="34"/>
                  <a:pt x="50" y="34"/>
                </a:cubicBezTo>
                <a:cubicBezTo>
                  <a:pt x="63" y="34"/>
                  <a:pt x="63" y="34"/>
                  <a:pt x="63" y="34"/>
                </a:cubicBezTo>
                <a:cubicBezTo>
                  <a:pt x="83" y="93"/>
                  <a:pt x="83" y="93"/>
                  <a:pt x="83" y="93"/>
                </a:cubicBezTo>
                <a:lnTo>
                  <a:pt x="70" y="93"/>
                </a:lnTo>
                <a:close/>
                <a:moveTo>
                  <a:pt x="126" y="44"/>
                </a:moveTo>
                <a:cubicBezTo>
                  <a:pt x="107" y="44"/>
                  <a:pt x="107" y="44"/>
                  <a:pt x="107" y="44"/>
                </a:cubicBezTo>
                <a:cubicBezTo>
                  <a:pt x="107" y="93"/>
                  <a:pt x="107" y="93"/>
                  <a:pt x="107" y="93"/>
                </a:cubicBezTo>
                <a:cubicBezTo>
                  <a:pt x="95" y="93"/>
                  <a:pt x="95" y="93"/>
                  <a:pt x="95" y="93"/>
                </a:cubicBezTo>
                <a:cubicBezTo>
                  <a:pt x="95" y="44"/>
                  <a:pt x="95" y="44"/>
                  <a:pt x="95" y="44"/>
                </a:cubicBezTo>
                <a:cubicBezTo>
                  <a:pt x="77" y="44"/>
                  <a:pt x="77" y="44"/>
                  <a:pt x="77" y="44"/>
                </a:cubicBezTo>
                <a:cubicBezTo>
                  <a:pt x="77" y="34"/>
                  <a:pt x="77" y="34"/>
                  <a:pt x="77" y="34"/>
                </a:cubicBezTo>
                <a:cubicBezTo>
                  <a:pt x="126" y="34"/>
                  <a:pt x="126" y="34"/>
                  <a:pt x="126" y="34"/>
                </a:cubicBezTo>
                <a:lnTo>
                  <a:pt x="126" y="44"/>
                </a:lnTo>
                <a:close/>
                <a:moveTo>
                  <a:pt x="157" y="94"/>
                </a:moveTo>
                <a:cubicBezTo>
                  <a:pt x="138" y="94"/>
                  <a:pt x="126" y="80"/>
                  <a:pt x="126" y="64"/>
                </a:cubicBezTo>
                <a:cubicBezTo>
                  <a:pt x="126" y="47"/>
                  <a:pt x="138" y="33"/>
                  <a:pt x="157" y="33"/>
                </a:cubicBezTo>
                <a:cubicBezTo>
                  <a:pt x="175" y="33"/>
                  <a:pt x="187" y="47"/>
                  <a:pt x="187" y="64"/>
                </a:cubicBezTo>
                <a:cubicBezTo>
                  <a:pt x="187" y="80"/>
                  <a:pt x="175" y="94"/>
                  <a:pt x="157" y="94"/>
                </a:cubicBezTo>
                <a:close/>
                <a:moveTo>
                  <a:pt x="246" y="93"/>
                </a:moveTo>
                <a:cubicBezTo>
                  <a:pt x="246" y="58"/>
                  <a:pt x="246" y="58"/>
                  <a:pt x="246" y="58"/>
                </a:cubicBezTo>
                <a:cubicBezTo>
                  <a:pt x="246" y="54"/>
                  <a:pt x="246" y="50"/>
                  <a:pt x="247" y="46"/>
                </a:cubicBezTo>
                <a:cubicBezTo>
                  <a:pt x="246" y="46"/>
                  <a:pt x="246" y="46"/>
                  <a:pt x="246" y="46"/>
                </a:cubicBezTo>
                <a:cubicBezTo>
                  <a:pt x="246" y="49"/>
                  <a:pt x="245" y="54"/>
                  <a:pt x="244" y="58"/>
                </a:cubicBezTo>
                <a:cubicBezTo>
                  <a:pt x="232" y="91"/>
                  <a:pt x="232" y="91"/>
                  <a:pt x="232" y="91"/>
                </a:cubicBezTo>
                <a:cubicBezTo>
                  <a:pt x="220" y="91"/>
                  <a:pt x="220" y="91"/>
                  <a:pt x="220" y="91"/>
                </a:cubicBezTo>
                <a:cubicBezTo>
                  <a:pt x="209" y="58"/>
                  <a:pt x="209" y="58"/>
                  <a:pt x="209" y="58"/>
                </a:cubicBezTo>
                <a:cubicBezTo>
                  <a:pt x="208" y="54"/>
                  <a:pt x="207" y="50"/>
                  <a:pt x="206" y="46"/>
                </a:cubicBezTo>
                <a:cubicBezTo>
                  <a:pt x="206" y="46"/>
                  <a:pt x="206" y="46"/>
                  <a:pt x="206" y="46"/>
                </a:cubicBezTo>
                <a:cubicBezTo>
                  <a:pt x="206" y="50"/>
                  <a:pt x="207" y="54"/>
                  <a:pt x="206" y="58"/>
                </a:cubicBezTo>
                <a:cubicBezTo>
                  <a:pt x="206" y="93"/>
                  <a:pt x="206" y="93"/>
                  <a:pt x="206" y="93"/>
                </a:cubicBezTo>
                <a:cubicBezTo>
                  <a:pt x="195" y="93"/>
                  <a:pt x="195" y="93"/>
                  <a:pt x="195" y="93"/>
                </a:cubicBezTo>
                <a:cubicBezTo>
                  <a:pt x="196" y="34"/>
                  <a:pt x="196" y="34"/>
                  <a:pt x="196" y="34"/>
                </a:cubicBezTo>
                <a:cubicBezTo>
                  <a:pt x="213" y="34"/>
                  <a:pt x="213" y="34"/>
                  <a:pt x="213" y="34"/>
                </a:cubicBezTo>
                <a:cubicBezTo>
                  <a:pt x="223" y="64"/>
                  <a:pt x="223" y="64"/>
                  <a:pt x="223" y="64"/>
                </a:cubicBezTo>
                <a:cubicBezTo>
                  <a:pt x="224" y="68"/>
                  <a:pt x="225" y="73"/>
                  <a:pt x="227" y="80"/>
                </a:cubicBezTo>
                <a:cubicBezTo>
                  <a:pt x="227" y="80"/>
                  <a:pt x="227" y="80"/>
                  <a:pt x="227" y="80"/>
                </a:cubicBezTo>
                <a:cubicBezTo>
                  <a:pt x="228" y="73"/>
                  <a:pt x="229" y="68"/>
                  <a:pt x="231" y="64"/>
                </a:cubicBezTo>
                <a:cubicBezTo>
                  <a:pt x="241" y="34"/>
                  <a:pt x="241" y="34"/>
                  <a:pt x="241" y="34"/>
                </a:cubicBezTo>
                <a:cubicBezTo>
                  <a:pt x="258" y="34"/>
                  <a:pt x="258" y="34"/>
                  <a:pt x="258" y="34"/>
                </a:cubicBezTo>
                <a:cubicBezTo>
                  <a:pt x="259" y="93"/>
                  <a:pt x="259" y="93"/>
                  <a:pt x="259" y="93"/>
                </a:cubicBezTo>
                <a:lnTo>
                  <a:pt x="246" y="9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0" name="Freeform 61"/>
          <p:cNvSpPr>
            <a:spLocks/>
          </p:cNvSpPr>
          <p:nvPr/>
        </p:nvSpPr>
        <p:spPr bwMode="auto">
          <a:xfrm>
            <a:off x="6921501" y="1828801"/>
            <a:ext cx="7938" cy="12700"/>
          </a:xfrm>
          <a:custGeom>
            <a:avLst/>
            <a:gdLst>
              <a:gd name="T0" fmla="*/ 6 w 12"/>
              <a:gd name="T1" fmla="*/ 0 h 21"/>
              <a:gd name="T2" fmla="*/ 6 w 12"/>
              <a:gd name="T3" fmla="*/ 0 h 21"/>
              <a:gd name="T4" fmla="*/ 1 w 12"/>
              <a:gd name="T5" fmla="*/ 18 h 21"/>
              <a:gd name="T6" fmla="*/ 0 w 12"/>
              <a:gd name="T7" fmla="*/ 21 h 21"/>
              <a:gd name="T8" fmla="*/ 12 w 12"/>
              <a:gd name="T9" fmla="*/ 21 h 21"/>
              <a:gd name="T10" fmla="*/ 11 w 12"/>
              <a:gd name="T11" fmla="*/ 18 h 21"/>
              <a:gd name="T12" fmla="*/ 6 w 1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2" h="21">
                <a:moveTo>
                  <a:pt x="6" y="0"/>
                </a:moveTo>
                <a:cubicBezTo>
                  <a:pt x="6" y="0"/>
                  <a:pt x="6" y="0"/>
                  <a:pt x="6" y="0"/>
                </a:cubicBezTo>
                <a:cubicBezTo>
                  <a:pt x="5" y="6"/>
                  <a:pt x="3" y="12"/>
                  <a:pt x="1" y="18"/>
                </a:cubicBezTo>
                <a:cubicBezTo>
                  <a:pt x="1" y="18"/>
                  <a:pt x="1" y="19"/>
                  <a:pt x="0" y="21"/>
                </a:cubicBezTo>
                <a:cubicBezTo>
                  <a:pt x="12" y="21"/>
                  <a:pt x="12" y="21"/>
                  <a:pt x="12" y="21"/>
                </a:cubicBezTo>
                <a:cubicBezTo>
                  <a:pt x="11" y="18"/>
                  <a:pt x="11" y="18"/>
                  <a:pt x="11" y="18"/>
                </a:cubicBezTo>
                <a:cubicBezTo>
                  <a:pt x="9" y="12"/>
                  <a:pt x="7" y="6"/>
                  <a:pt x="6"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1" name="Oval 62"/>
          <p:cNvSpPr>
            <a:spLocks noChangeArrowheads="1"/>
          </p:cNvSpPr>
          <p:nvPr/>
        </p:nvSpPr>
        <p:spPr bwMode="auto">
          <a:xfrm>
            <a:off x="6975476" y="1827213"/>
            <a:ext cx="22225" cy="254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2" name="Freeform 63"/>
          <p:cNvSpPr>
            <a:spLocks noEditPoints="1"/>
          </p:cNvSpPr>
          <p:nvPr/>
        </p:nvSpPr>
        <p:spPr bwMode="auto">
          <a:xfrm>
            <a:off x="7243764" y="1792288"/>
            <a:ext cx="176213" cy="95250"/>
          </a:xfrm>
          <a:custGeom>
            <a:avLst/>
            <a:gdLst>
              <a:gd name="T0" fmla="*/ 250 w 288"/>
              <a:gd name="T1" fmla="*/ 0 h 157"/>
              <a:gd name="T2" fmla="*/ 39 w 288"/>
              <a:gd name="T3" fmla="*/ 0 h 157"/>
              <a:gd name="T4" fmla="*/ 0 w 288"/>
              <a:gd name="T5" fmla="*/ 38 h 157"/>
              <a:gd name="T6" fmla="*/ 0 w 288"/>
              <a:gd name="T7" fmla="*/ 118 h 157"/>
              <a:gd name="T8" fmla="*/ 39 w 288"/>
              <a:gd name="T9" fmla="*/ 157 h 157"/>
              <a:gd name="T10" fmla="*/ 250 w 288"/>
              <a:gd name="T11" fmla="*/ 157 h 157"/>
              <a:gd name="T12" fmla="*/ 288 w 288"/>
              <a:gd name="T13" fmla="*/ 118 h 157"/>
              <a:gd name="T14" fmla="*/ 288 w 288"/>
              <a:gd name="T15" fmla="*/ 38 h 157"/>
              <a:gd name="T16" fmla="*/ 250 w 288"/>
              <a:gd name="T17" fmla="*/ 0 h 157"/>
              <a:gd name="T18" fmla="*/ 96 w 288"/>
              <a:gd name="T19" fmla="*/ 121 h 157"/>
              <a:gd name="T20" fmla="*/ 89 w 288"/>
              <a:gd name="T21" fmla="*/ 96 h 157"/>
              <a:gd name="T22" fmla="*/ 78 w 288"/>
              <a:gd name="T23" fmla="*/ 87 h 157"/>
              <a:gd name="T24" fmla="*/ 69 w 288"/>
              <a:gd name="T25" fmla="*/ 87 h 157"/>
              <a:gd name="T26" fmla="*/ 69 w 288"/>
              <a:gd name="T27" fmla="*/ 121 h 157"/>
              <a:gd name="T28" fmla="*/ 51 w 288"/>
              <a:gd name="T29" fmla="*/ 121 h 157"/>
              <a:gd name="T30" fmla="*/ 51 w 288"/>
              <a:gd name="T31" fmla="*/ 36 h 157"/>
              <a:gd name="T32" fmla="*/ 80 w 288"/>
              <a:gd name="T33" fmla="*/ 35 h 157"/>
              <a:gd name="T34" fmla="*/ 110 w 288"/>
              <a:gd name="T35" fmla="*/ 57 h 157"/>
              <a:gd name="T36" fmla="*/ 94 w 288"/>
              <a:gd name="T37" fmla="*/ 78 h 157"/>
              <a:gd name="T38" fmla="*/ 94 w 288"/>
              <a:gd name="T39" fmla="*/ 78 h 157"/>
              <a:gd name="T40" fmla="*/ 107 w 288"/>
              <a:gd name="T41" fmla="*/ 96 h 157"/>
              <a:gd name="T42" fmla="*/ 114 w 288"/>
              <a:gd name="T43" fmla="*/ 121 h 157"/>
              <a:gd name="T44" fmla="*/ 96 w 288"/>
              <a:gd name="T45" fmla="*/ 121 h 157"/>
              <a:gd name="T46" fmla="*/ 142 w 288"/>
              <a:gd name="T47" fmla="*/ 122 h 157"/>
              <a:gd name="T48" fmla="*/ 120 w 288"/>
              <a:gd name="T49" fmla="*/ 119 h 157"/>
              <a:gd name="T50" fmla="*/ 122 w 288"/>
              <a:gd name="T51" fmla="*/ 105 h 157"/>
              <a:gd name="T52" fmla="*/ 143 w 288"/>
              <a:gd name="T53" fmla="*/ 108 h 157"/>
              <a:gd name="T54" fmla="*/ 156 w 288"/>
              <a:gd name="T55" fmla="*/ 98 h 157"/>
              <a:gd name="T56" fmla="*/ 144 w 288"/>
              <a:gd name="T57" fmla="*/ 85 h 157"/>
              <a:gd name="T58" fmla="*/ 120 w 288"/>
              <a:gd name="T59" fmla="*/ 58 h 157"/>
              <a:gd name="T60" fmla="*/ 150 w 288"/>
              <a:gd name="T61" fmla="*/ 35 h 157"/>
              <a:gd name="T62" fmla="*/ 169 w 288"/>
              <a:gd name="T63" fmla="*/ 38 h 157"/>
              <a:gd name="T64" fmla="*/ 167 w 288"/>
              <a:gd name="T65" fmla="*/ 52 h 157"/>
              <a:gd name="T66" fmla="*/ 149 w 288"/>
              <a:gd name="T67" fmla="*/ 49 h 157"/>
              <a:gd name="T68" fmla="*/ 139 w 288"/>
              <a:gd name="T69" fmla="*/ 56 h 157"/>
              <a:gd name="T70" fmla="*/ 152 w 288"/>
              <a:gd name="T71" fmla="*/ 70 h 157"/>
              <a:gd name="T72" fmla="*/ 174 w 288"/>
              <a:gd name="T73" fmla="*/ 97 h 157"/>
              <a:gd name="T74" fmla="*/ 142 w 288"/>
              <a:gd name="T75" fmla="*/ 122 h 157"/>
              <a:gd name="T76" fmla="*/ 205 w 288"/>
              <a:gd name="T77" fmla="*/ 122 h 157"/>
              <a:gd name="T78" fmla="*/ 183 w 288"/>
              <a:gd name="T79" fmla="*/ 119 h 157"/>
              <a:gd name="T80" fmla="*/ 185 w 288"/>
              <a:gd name="T81" fmla="*/ 105 h 157"/>
              <a:gd name="T82" fmla="*/ 206 w 288"/>
              <a:gd name="T83" fmla="*/ 108 h 157"/>
              <a:gd name="T84" fmla="*/ 218 w 288"/>
              <a:gd name="T85" fmla="*/ 98 h 157"/>
              <a:gd name="T86" fmla="*/ 207 w 288"/>
              <a:gd name="T87" fmla="*/ 85 h 157"/>
              <a:gd name="T88" fmla="*/ 183 w 288"/>
              <a:gd name="T89" fmla="*/ 58 h 157"/>
              <a:gd name="T90" fmla="*/ 213 w 288"/>
              <a:gd name="T91" fmla="*/ 35 h 157"/>
              <a:gd name="T92" fmla="*/ 231 w 288"/>
              <a:gd name="T93" fmla="*/ 38 h 157"/>
              <a:gd name="T94" fmla="*/ 229 w 288"/>
              <a:gd name="T95" fmla="*/ 52 h 157"/>
              <a:gd name="T96" fmla="*/ 212 w 288"/>
              <a:gd name="T97" fmla="*/ 49 h 157"/>
              <a:gd name="T98" fmla="*/ 202 w 288"/>
              <a:gd name="T99" fmla="*/ 56 h 157"/>
              <a:gd name="T100" fmla="*/ 215 w 288"/>
              <a:gd name="T101" fmla="*/ 70 h 157"/>
              <a:gd name="T102" fmla="*/ 237 w 288"/>
              <a:gd name="T103" fmla="*/ 97 h 157"/>
              <a:gd name="T104" fmla="*/ 205 w 288"/>
              <a:gd name="T105" fmla="*/ 122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8" h="157">
                <a:moveTo>
                  <a:pt x="250" y="0"/>
                </a:moveTo>
                <a:cubicBezTo>
                  <a:pt x="39" y="0"/>
                  <a:pt x="39" y="0"/>
                  <a:pt x="39" y="0"/>
                </a:cubicBezTo>
                <a:cubicBezTo>
                  <a:pt x="18" y="0"/>
                  <a:pt x="0" y="17"/>
                  <a:pt x="0" y="38"/>
                </a:cubicBezTo>
                <a:cubicBezTo>
                  <a:pt x="0" y="118"/>
                  <a:pt x="0" y="118"/>
                  <a:pt x="0" y="118"/>
                </a:cubicBezTo>
                <a:cubicBezTo>
                  <a:pt x="0" y="139"/>
                  <a:pt x="18" y="157"/>
                  <a:pt x="39" y="157"/>
                </a:cubicBezTo>
                <a:cubicBezTo>
                  <a:pt x="250" y="157"/>
                  <a:pt x="250" y="157"/>
                  <a:pt x="250" y="157"/>
                </a:cubicBezTo>
                <a:cubicBezTo>
                  <a:pt x="271" y="157"/>
                  <a:pt x="288" y="139"/>
                  <a:pt x="288" y="118"/>
                </a:cubicBezTo>
                <a:cubicBezTo>
                  <a:pt x="288" y="38"/>
                  <a:pt x="288" y="38"/>
                  <a:pt x="288" y="38"/>
                </a:cubicBezTo>
                <a:cubicBezTo>
                  <a:pt x="288" y="17"/>
                  <a:pt x="271" y="0"/>
                  <a:pt x="250" y="0"/>
                </a:cubicBezTo>
                <a:close/>
                <a:moveTo>
                  <a:pt x="96" y="121"/>
                </a:moveTo>
                <a:cubicBezTo>
                  <a:pt x="93" y="113"/>
                  <a:pt x="91" y="104"/>
                  <a:pt x="89" y="96"/>
                </a:cubicBezTo>
                <a:cubicBezTo>
                  <a:pt x="87" y="90"/>
                  <a:pt x="84" y="87"/>
                  <a:pt x="78" y="87"/>
                </a:cubicBezTo>
                <a:cubicBezTo>
                  <a:pt x="75" y="87"/>
                  <a:pt x="74" y="87"/>
                  <a:pt x="69" y="87"/>
                </a:cubicBezTo>
                <a:cubicBezTo>
                  <a:pt x="69" y="121"/>
                  <a:pt x="69" y="121"/>
                  <a:pt x="69" y="121"/>
                </a:cubicBezTo>
                <a:cubicBezTo>
                  <a:pt x="51" y="121"/>
                  <a:pt x="51" y="121"/>
                  <a:pt x="51" y="121"/>
                </a:cubicBezTo>
                <a:cubicBezTo>
                  <a:pt x="51" y="36"/>
                  <a:pt x="51" y="36"/>
                  <a:pt x="51" y="36"/>
                </a:cubicBezTo>
                <a:cubicBezTo>
                  <a:pt x="60" y="35"/>
                  <a:pt x="69" y="35"/>
                  <a:pt x="80" y="35"/>
                </a:cubicBezTo>
                <a:cubicBezTo>
                  <a:pt x="98" y="35"/>
                  <a:pt x="110" y="45"/>
                  <a:pt x="110" y="57"/>
                </a:cubicBezTo>
                <a:cubicBezTo>
                  <a:pt x="110" y="67"/>
                  <a:pt x="103" y="74"/>
                  <a:pt x="94" y="78"/>
                </a:cubicBezTo>
                <a:cubicBezTo>
                  <a:pt x="94" y="78"/>
                  <a:pt x="94" y="78"/>
                  <a:pt x="94" y="78"/>
                </a:cubicBezTo>
                <a:cubicBezTo>
                  <a:pt x="101" y="81"/>
                  <a:pt x="103" y="84"/>
                  <a:pt x="107" y="96"/>
                </a:cubicBezTo>
                <a:cubicBezTo>
                  <a:pt x="109" y="105"/>
                  <a:pt x="111" y="113"/>
                  <a:pt x="114" y="121"/>
                </a:cubicBezTo>
                <a:lnTo>
                  <a:pt x="96" y="121"/>
                </a:lnTo>
                <a:close/>
                <a:moveTo>
                  <a:pt x="142" y="122"/>
                </a:moveTo>
                <a:cubicBezTo>
                  <a:pt x="136" y="122"/>
                  <a:pt x="127" y="121"/>
                  <a:pt x="120" y="119"/>
                </a:cubicBezTo>
                <a:cubicBezTo>
                  <a:pt x="122" y="105"/>
                  <a:pt x="122" y="105"/>
                  <a:pt x="122" y="105"/>
                </a:cubicBezTo>
                <a:cubicBezTo>
                  <a:pt x="129" y="107"/>
                  <a:pt x="135" y="108"/>
                  <a:pt x="143" y="108"/>
                </a:cubicBezTo>
                <a:cubicBezTo>
                  <a:pt x="151" y="108"/>
                  <a:pt x="156" y="104"/>
                  <a:pt x="156" y="98"/>
                </a:cubicBezTo>
                <a:cubicBezTo>
                  <a:pt x="156" y="93"/>
                  <a:pt x="153" y="90"/>
                  <a:pt x="144" y="85"/>
                </a:cubicBezTo>
                <a:cubicBezTo>
                  <a:pt x="128" y="77"/>
                  <a:pt x="120" y="70"/>
                  <a:pt x="120" y="58"/>
                </a:cubicBezTo>
                <a:cubicBezTo>
                  <a:pt x="120" y="44"/>
                  <a:pt x="131" y="35"/>
                  <a:pt x="150" y="35"/>
                </a:cubicBezTo>
                <a:cubicBezTo>
                  <a:pt x="156" y="35"/>
                  <a:pt x="163" y="36"/>
                  <a:pt x="169" y="38"/>
                </a:cubicBezTo>
                <a:cubicBezTo>
                  <a:pt x="167" y="52"/>
                  <a:pt x="167" y="52"/>
                  <a:pt x="167" y="52"/>
                </a:cubicBezTo>
                <a:cubicBezTo>
                  <a:pt x="161" y="50"/>
                  <a:pt x="155" y="49"/>
                  <a:pt x="149" y="49"/>
                </a:cubicBezTo>
                <a:cubicBezTo>
                  <a:pt x="143" y="49"/>
                  <a:pt x="139" y="52"/>
                  <a:pt x="139" y="56"/>
                </a:cubicBezTo>
                <a:cubicBezTo>
                  <a:pt x="139" y="62"/>
                  <a:pt x="141" y="64"/>
                  <a:pt x="152" y="70"/>
                </a:cubicBezTo>
                <a:cubicBezTo>
                  <a:pt x="168" y="78"/>
                  <a:pt x="174" y="86"/>
                  <a:pt x="174" y="97"/>
                </a:cubicBezTo>
                <a:cubicBezTo>
                  <a:pt x="174" y="112"/>
                  <a:pt x="160" y="122"/>
                  <a:pt x="142" y="122"/>
                </a:cubicBezTo>
                <a:close/>
                <a:moveTo>
                  <a:pt x="205" y="122"/>
                </a:moveTo>
                <a:cubicBezTo>
                  <a:pt x="198" y="122"/>
                  <a:pt x="190" y="121"/>
                  <a:pt x="183" y="119"/>
                </a:cubicBezTo>
                <a:cubicBezTo>
                  <a:pt x="185" y="105"/>
                  <a:pt x="185" y="105"/>
                  <a:pt x="185" y="105"/>
                </a:cubicBezTo>
                <a:cubicBezTo>
                  <a:pt x="192" y="107"/>
                  <a:pt x="198" y="108"/>
                  <a:pt x="206" y="108"/>
                </a:cubicBezTo>
                <a:cubicBezTo>
                  <a:pt x="214" y="108"/>
                  <a:pt x="218" y="104"/>
                  <a:pt x="218" y="98"/>
                </a:cubicBezTo>
                <a:cubicBezTo>
                  <a:pt x="218" y="93"/>
                  <a:pt x="216" y="90"/>
                  <a:pt x="207" y="85"/>
                </a:cubicBezTo>
                <a:cubicBezTo>
                  <a:pt x="191" y="77"/>
                  <a:pt x="183" y="70"/>
                  <a:pt x="183" y="58"/>
                </a:cubicBezTo>
                <a:cubicBezTo>
                  <a:pt x="183" y="44"/>
                  <a:pt x="194" y="35"/>
                  <a:pt x="213" y="35"/>
                </a:cubicBezTo>
                <a:cubicBezTo>
                  <a:pt x="219" y="35"/>
                  <a:pt x="226" y="36"/>
                  <a:pt x="231" y="38"/>
                </a:cubicBezTo>
                <a:cubicBezTo>
                  <a:pt x="229" y="52"/>
                  <a:pt x="229" y="52"/>
                  <a:pt x="229" y="52"/>
                </a:cubicBezTo>
                <a:cubicBezTo>
                  <a:pt x="224" y="50"/>
                  <a:pt x="217" y="49"/>
                  <a:pt x="212" y="49"/>
                </a:cubicBezTo>
                <a:cubicBezTo>
                  <a:pt x="206" y="49"/>
                  <a:pt x="202" y="52"/>
                  <a:pt x="202" y="56"/>
                </a:cubicBezTo>
                <a:cubicBezTo>
                  <a:pt x="202" y="62"/>
                  <a:pt x="204" y="64"/>
                  <a:pt x="215" y="70"/>
                </a:cubicBezTo>
                <a:cubicBezTo>
                  <a:pt x="231" y="78"/>
                  <a:pt x="237" y="86"/>
                  <a:pt x="237" y="97"/>
                </a:cubicBezTo>
                <a:cubicBezTo>
                  <a:pt x="237" y="112"/>
                  <a:pt x="223" y="122"/>
                  <a:pt x="205" y="12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3" name="Freeform 64"/>
          <p:cNvSpPr>
            <a:spLocks/>
          </p:cNvSpPr>
          <p:nvPr/>
        </p:nvSpPr>
        <p:spPr bwMode="auto">
          <a:xfrm>
            <a:off x="7286626" y="1822451"/>
            <a:ext cx="12700" cy="14288"/>
          </a:xfrm>
          <a:custGeom>
            <a:avLst/>
            <a:gdLst>
              <a:gd name="T0" fmla="*/ 10 w 22"/>
              <a:gd name="T1" fmla="*/ 0 h 24"/>
              <a:gd name="T2" fmla="*/ 0 w 22"/>
              <a:gd name="T3" fmla="*/ 0 h 24"/>
              <a:gd name="T4" fmla="*/ 0 w 22"/>
              <a:gd name="T5" fmla="*/ 24 h 24"/>
              <a:gd name="T6" fmla="*/ 9 w 22"/>
              <a:gd name="T7" fmla="*/ 24 h 24"/>
              <a:gd name="T8" fmla="*/ 22 w 22"/>
              <a:gd name="T9" fmla="*/ 12 h 24"/>
              <a:gd name="T10" fmla="*/ 10 w 22"/>
              <a:gd name="T11" fmla="*/ 0 h 24"/>
            </a:gdLst>
            <a:ahLst/>
            <a:cxnLst>
              <a:cxn ang="0">
                <a:pos x="T0" y="T1"/>
              </a:cxn>
              <a:cxn ang="0">
                <a:pos x="T2" y="T3"/>
              </a:cxn>
              <a:cxn ang="0">
                <a:pos x="T4" y="T5"/>
              </a:cxn>
              <a:cxn ang="0">
                <a:pos x="T6" y="T7"/>
              </a:cxn>
              <a:cxn ang="0">
                <a:pos x="T8" y="T9"/>
              </a:cxn>
              <a:cxn ang="0">
                <a:pos x="T10" y="T11"/>
              </a:cxn>
            </a:cxnLst>
            <a:rect l="0" t="0" r="r" b="b"/>
            <a:pathLst>
              <a:path w="22" h="24">
                <a:moveTo>
                  <a:pt x="10" y="0"/>
                </a:moveTo>
                <a:cubicBezTo>
                  <a:pt x="6" y="0"/>
                  <a:pt x="4" y="0"/>
                  <a:pt x="0" y="0"/>
                </a:cubicBezTo>
                <a:cubicBezTo>
                  <a:pt x="0" y="24"/>
                  <a:pt x="0" y="24"/>
                  <a:pt x="0" y="24"/>
                </a:cubicBezTo>
                <a:cubicBezTo>
                  <a:pt x="4" y="24"/>
                  <a:pt x="5" y="24"/>
                  <a:pt x="9" y="24"/>
                </a:cubicBezTo>
                <a:cubicBezTo>
                  <a:pt x="17" y="24"/>
                  <a:pt x="22" y="19"/>
                  <a:pt x="22" y="12"/>
                </a:cubicBezTo>
                <a:cubicBezTo>
                  <a:pt x="22" y="4"/>
                  <a:pt x="18" y="0"/>
                  <a:pt x="1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4" name="Oval 65"/>
          <p:cNvSpPr>
            <a:spLocks noChangeArrowheads="1"/>
          </p:cNvSpPr>
          <p:nvPr/>
        </p:nvSpPr>
        <p:spPr bwMode="auto">
          <a:xfrm>
            <a:off x="7681914" y="1827213"/>
            <a:ext cx="23813" cy="254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5" name="Freeform 66"/>
          <p:cNvSpPr>
            <a:spLocks noEditPoints="1"/>
          </p:cNvSpPr>
          <p:nvPr/>
        </p:nvSpPr>
        <p:spPr bwMode="auto">
          <a:xfrm>
            <a:off x="7597776" y="1800226"/>
            <a:ext cx="176213" cy="77788"/>
          </a:xfrm>
          <a:custGeom>
            <a:avLst/>
            <a:gdLst>
              <a:gd name="T0" fmla="*/ 261 w 288"/>
              <a:gd name="T1" fmla="*/ 0 h 128"/>
              <a:gd name="T2" fmla="*/ 28 w 288"/>
              <a:gd name="T3" fmla="*/ 0 h 128"/>
              <a:gd name="T4" fmla="*/ 0 w 288"/>
              <a:gd name="T5" fmla="*/ 27 h 128"/>
              <a:gd name="T6" fmla="*/ 0 w 288"/>
              <a:gd name="T7" fmla="*/ 101 h 128"/>
              <a:gd name="T8" fmla="*/ 28 w 288"/>
              <a:gd name="T9" fmla="*/ 128 h 128"/>
              <a:gd name="T10" fmla="*/ 261 w 288"/>
              <a:gd name="T11" fmla="*/ 128 h 128"/>
              <a:gd name="T12" fmla="*/ 288 w 288"/>
              <a:gd name="T13" fmla="*/ 101 h 128"/>
              <a:gd name="T14" fmla="*/ 288 w 288"/>
              <a:gd name="T15" fmla="*/ 27 h 128"/>
              <a:gd name="T16" fmla="*/ 261 w 288"/>
              <a:gd name="T17" fmla="*/ 0 h 128"/>
              <a:gd name="T18" fmla="*/ 71 w 288"/>
              <a:gd name="T19" fmla="*/ 72 h 128"/>
              <a:gd name="T20" fmla="*/ 46 w 288"/>
              <a:gd name="T21" fmla="*/ 96 h 128"/>
              <a:gd name="T22" fmla="*/ 37 w 288"/>
              <a:gd name="T23" fmla="*/ 95 h 128"/>
              <a:gd name="T24" fmla="*/ 38 w 288"/>
              <a:gd name="T25" fmla="*/ 85 h 128"/>
              <a:gd name="T26" fmla="*/ 46 w 288"/>
              <a:gd name="T27" fmla="*/ 86 h 128"/>
              <a:gd name="T28" fmla="*/ 58 w 288"/>
              <a:gd name="T29" fmla="*/ 72 h 128"/>
              <a:gd name="T30" fmla="*/ 58 w 288"/>
              <a:gd name="T31" fmla="*/ 33 h 128"/>
              <a:gd name="T32" fmla="*/ 71 w 288"/>
              <a:gd name="T33" fmla="*/ 33 h 128"/>
              <a:gd name="T34" fmla="*/ 71 w 288"/>
              <a:gd name="T35" fmla="*/ 72 h 128"/>
              <a:gd name="T36" fmla="*/ 96 w 288"/>
              <a:gd name="T37" fmla="*/ 96 h 128"/>
              <a:gd name="T38" fmla="*/ 80 w 288"/>
              <a:gd name="T39" fmla="*/ 94 h 128"/>
              <a:gd name="T40" fmla="*/ 81 w 288"/>
              <a:gd name="T41" fmla="*/ 84 h 128"/>
              <a:gd name="T42" fmla="*/ 97 w 288"/>
              <a:gd name="T43" fmla="*/ 86 h 128"/>
              <a:gd name="T44" fmla="*/ 106 w 288"/>
              <a:gd name="T45" fmla="*/ 79 h 128"/>
              <a:gd name="T46" fmla="*/ 97 w 288"/>
              <a:gd name="T47" fmla="*/ 69 h 128"/>
              <a:gd name="T48" fmla="*/ 80 w 288"/>
              <a:gd name="T49" fmla="*/ 49 h 128"/>
              <a:gd name="T50" fmla="*/ 102 w 288"/>
              <a:gd name="T51" fmla="*/ 32 h 128"/>
              <a:gd name="T52" fmla="*/ 115 w 288"/>
              <a:gd name="T53" fmla="*/ 34 h 128"/>
              <a:gd name="T54" fmla="*/ 114 w 288"/>
              <a:gd name="T55" fmla="*/ 45 h 128"/>
              <a:gd name="T56" fmla="*/ 101 w 288"/>
              <a:gd name="T57" fmla="*/ 43 h 128"/>
              <a:gd name="T58" fmla="*/ 94 w 288"/>
              <a:gd name="T59" fmla="*/ 48 h 128"/>
              <a:gd name="T60" fmla="*/ 103 w 288"/>
              <a:gd name="T61" fmla="*/ 58 h 128"/>
              <a:gd name="T62" fmla="*/ 120 w 288"/>
              <a:gd name="T63" fmla="*/ 78 h 128"/>
              <a:gd name="T64" fmla="*/ 96 w 288"/>
              <a:gd name="T65" fmla="*/ 96 h 128"/>
              <a:gd name="T66" fmla="*/ 158 w 288"/>
              <a:gd name="T67" fmla="*/ 96 h 128"/>
              <a:gd name="T68" fmla="*/ 126 w 288"/>
              <a:gd name="T69" fmla="*/ 64 h 128"/>
              <a:gd name="T70" fmla="*/ 158 w 288"/>
              <a:gd name="T71" fmla="*/ 32 h 128"/>
              <a:gd name="T72" fmla="*/ 190 w 288"/>
              <a:gd name="T73" fmla="*/ 64 h 128"/>
              <a:gd name="T74" fmla="*/ 158 w 288"/>
              <a:gd name="T75" fmla="*/ 96 h 128"/>
              <a:gd name="T76" fmla="*/ 252 w 288"/>
              <a:gd name="T77" fmla="*/ 95 h 128"/>
              <a:gd name="T78" fmla="*/ 234 w 288"/>
              <a:gd name="T79" fmla="*/ 95 h 128"/>
              <a:gd name="T80" fmla="*/ 218 w 288"/>
              <a:gd name="T81" fmla="*/ 63 h 128"/>
              <a:gd name="T82" fmla="*/ 211 w 288"/>
              <a:gd name="T83" fmla="*/ 44 h 128"/>
              <a:gd name="T84" fmla="*/ 211 w 288"/>
              <a:gd name="T85" fmla="*/ 44 h 128"/>
              <a:gd name="T86" fmla="*/ 211 w 288"/>
              <a:gd name="T87" fmla="*/ 63 h 128"/>
              <a:gd name="T88" fmla="*/ 211 w 288"/>
              <a:gd name="T89" fmla="*/ 95 h 128"/>
              <a:gd name="T90" fmla="*/ 199 w 288"/>
              <a:gd name="T91" fmla="*/ 95 h 128"/>
              <a:gd name="T92" fmla="*/ 199 w 288"/>
              <a:gd name="T93" fmla="*/ 33 h 128"/>
              <a:gd name="T94" fmla="*/ 217 w 288"/>
              <a:gd name="T95" fmla="*/ 33 h 128"/>
              <a:gd name="T96" fmla="*/ 232 w 288"/>
              <a:gd name="T97" fmla="*/ 65 h 128"/>
              <a:gd name="T98" fmla="*/ 240 w 288"/>
              <a:gd name="T99" fmla="*/ 84 h 128"/>
              <a:gd name="T100" fmla="*/ 240 w 288"/>
              <a:gd name="T101" fmla="*/ 84 h 128"/>
              <a:gd name="T102" fmla="*/ 240 w 288"/>
              <a:gd name="T103" fmla="*/ 65 h 128"/>
              <a:gd name="T104" fmla="*/ 240 w 288"/>
              <a:gd name="T105" fmla="*/ 33 h 128"/>
              <a:gd name="T106" fmla="*/ 252 w 288"/>
              <a:gd name="T107" fmla="*/ 33 h 128"/>
              <a:gd name="T108" fmla="*/ 252 w 288"/>
              <a:gd name="T109" fmla="*/ 9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8" h="128">
                <a:moveTo>
                  <a:pt x="261" y="0"/>
                </a:moveTo>
                <a:cubicBezTo>
                  <a:pt x="28" y="0"/>
                  <a:pt x="28" y="0"/>
                  <a:pt x="28" y="0"/>
                </a:cubicBezTo>
                <a:cubicBezTo>
                  <a:pt x="13" y="0"/>
                  <a:pt x="0" y="12"/>
                  <a:pt x="0" y="27"/>
                </a:cubicBezTo>
                <a:cubicBezTo>
                  <a:pt x="0" y="101"/>
                  <a:pt x="0" y="101"/>
                  <a:pt x="0" y="101"/>
                </a:cubicBezTo>
                <a:cubicBezTo>
                  <a:pt x="0" y="116"/>
                  <a:pt x="13" y="128"/>
                  <a:pt x="28" y="128"/>
                </a:cubicBezTo>
                <a:cubicBezTo>
                  <a:pt x="261" y="128"/>
                  <a:pt x="261" y="128"/>
                  <a:pt x="261" y="128"/>
                </a:cubicBezTo>
                <a:cubicBezTo>
                  <a:pt x="276" y="128"/>
                  <a:pt x="288" y="116"/>
                  <a:pt x="288" y="101"/>
                </a:cubicBezTo>
                <a:cubicBezTo>
                  <a:pt x="288" y="27"/>
                  <a:pt x="288" y="27"/>
                  <a:pt x="288" y="27"/>
                </a:cubicBezTo>
                <a:cubicBezTo>
                  <a:pt x="288" y="12"/>
                  <a:pt x="276" y="0"/>
                  <a:pt x="261" y="0"/>
                </a:cubicBezTo>
                <a:close/>
                <a:moveTo>
                  <a:pt x="71" y="72"/>
                </a:moveTo>
                <a:cubicBezTo>
                  <a:pt x="71" y="89"/>
                  <a:pt x="61" y="96"/>
                  <a:pt x="46" y="96"/>
                </a:cubicBezTo>
                <a:cubicBezTo>
                  <a:pt x="43" y="96"/>
                  <a:pt x="40" y="96"/>
                  <a:pt x="37" y="95"/>
                </a:cubicBezTo>
                <a:cubicBezTo>
                  <a:pt x="38" y="85"/>
                  <a:pt x="38" y="85"/>
                  <a:pt x="38" y="85"/>
                </a:cubicBezTo>
                <a:cubicBezTo>
                  <a:pt x="41" y="86"/>
                  <a:pt x="43" y="86"/>
                  <a:pt x="46" y="86"/>
                </a:cubicBezTo>
                <a:cubicBezTo>
                  <a:pt x="55" y="86"/>
                  <a:pt x="58" y="81"/>
                  <a:pt x="58" y="72"/>
                </a:cubicBezTo>
                <a:cubicBezTo>
                  <a:pt x="58" y="33"/>
                  <a:pt x="58" y="33"/>
                  <a:pt x="58" y="33"/>
                </a:cubicBezTo>
                <a:cubicBezTo>
                  <a:pt x="71" y="33"/>
                  <a:pt x="71" y="33"/>
                  <a:pt x="71" y="33"/>
                </a:cubicBezTo>
                <a:lnTo>
                  <a:pt x="71" y="72"/>
                </a:lnTo>
                <a:close/>
                <a:moveTo>
                  <a:pt x="96" y="96"/>
                </a:moveTo>
                <a:cubicBezTo>
                  <a:pt x="91" y="96"/>
                  <a:pt x="85" y="96"/>
                  <a:pt x="80" y="94"/>
                </a:cubicBezTo>
                <a:cubicBezTo>
                  <a:pt x="81" y="84"/>
                  <a:pt x="81" y="84"/>
                  <a:pt x="81" y="84"/>
                </a:cubicBezTo>
                <a:cubicBezTo>
                  <a:pt x="87" y="85"/>
                  <a:pt x="91" y="86"/>
                  <a:pt x="97" y="86"/>
                </a:cubicBezTo>
                <a:cubicBezTo>
                  <a:pt x="103" y="86"/>
                  <a:pt x="106" y="83"/>
                  <a:pt x="106" y="79"/>
                </a:cubicBezTo>
                <a:cubicBezTo>
                  <a:pt x="106" y="75"/>
                  <a:pt x="104" y="73"/>
                  <a:pt x="97" y="69"/>
                </a:cubicBezTo>
                <a:cubicBezTo>
                  <a:pt x="86" y="63"/>
                  <a:pt x="80" y="58"/>
                  <a:pt x="80" y="49"/>
                </a:cubicBezTo>
                <a:cubicBezTo>
                  <a:pt x="80" y="39"/>
                  <a:pt x="88" y="32"/>
                  <a:pt x="102" y="32"/>
                </a:cubicBezTo>
                <a:cubicBezTo>
                  <a:pt x="106" y="32"/>
                  <a:pt x="112" y="33"/>
                  <a:pt x="115" y="34"/>
                </a:cubicBezTo>
                <a:cubicBezTo>
                  <a:pt x="114" y="45"/>
                  <a:pt x="114" y="45"/>
                  <a:pt x="114" y="45"/>
                </a:cubicBezTo>
                <a:cubicBezTo>
                  <a:pt x="110" y="43"/>
                  <a:pt x="105" y="43"/>
                  <a:pt x="101" y="43"/>
                </a:cubicBezTo>
                <a:cubicBezTo>
                  <a:pt x="96" y="43"/>
                  <a:pt x="94" y="45"/>
                  <a:pt x="94" y="48"/>
                </a:cubicBezTo>
                <a:cubicBezTo>
                  <a:pt x="94" y="52"/>
                  <a:pt x="95" y="54"/>
                  <a:pt x="103" y="58"/>
                </a:cubicBezTo>
                <a:cubicBezTo>
                  <a:pt x="115" y="64"/>
                  <a:pt x="120" y="70"/>
                  <a:pt x="120" y="78"/>
                </a:cubicBezTo>
                <a:cubicBezTo>
                  <a:pt x="120" y="89"/>
                  <a:pt x="109" y="96"/>
                  <a:pt x="96" y="96"/>
                </a:cubicBezTo>
                <a:close/>
                <a:moveTo>
                  <a:pt x="158" y="96"/>
                </a:moveTo>
                <a:cubicBezTo>
                  <a:pt x="138" y="96"/>
                  <a:pt x="126" y="82"/>
                  <a:pt x="126" y="64"/>
                </a:cubicBezTo>
                <a:cubicBezTo>
                  <a:pt x="126" y="47"/>
                  <a:pt x="138" y="32"/>
                  <a:pt x="158" y="32"/>
                </a:cubicBezTo>
                <a:cubicBezTo>
                  <a:pt x="177" y="32"/>
                  <a:pt x="190" y="47"/>
                  <a:pt x="190" y="64"/>
                </a:cubicBezTo>
                <a:cubicBezTo>
                  <a:pt x="190" y="82"/>
                  <a:pt x="177" y="96"/>
                  <a:pt x="158" y="96"/>
                </a:cubicBezTo>
                <a:close/>
                <a:moveTo>
                  <a:pt x="252" y="95"/>
                </a:moveTo>
                <a:cubicBezTo>
                  <a:pt x="234" y="95"/>
                  <a:pt x="234" y="95"/>
                  <a:pt x="234" y="95"/>
                </a:cubicBezTo>
                <a:cubicBezTo>
                  <a:pt x="218" y="63"/>
                  <a:pt x="218" y="63"/>
                  <a:pt x="218" y="63"/>
                </a:cubicBezTo>
                <a:cubicBezTo>
                  <a:pt x="216" y="58"/>
                  <a:pt x="215" y="54"/>
                  <a:pt x="211" y="44"/>
                </a:cubicBezTo>
                <a:cubicBezTo>
                  <a:pt x="211" y="44"/>
                  <a:pt x="211" y="44"/>
                  <a:pt x="211" y="44"/>
                </a:cubicBezTo>
                <a:cubicBezTo>
                  <a:pt x="211" y="49"/>
                  <a:pt x="211" y="58"/>
                  <a:pt x="211" y="63"/>
                </a:cubicBezTo>
                <a:cubicBezTo>
                  <a:pt x="211" y="95"/>
                  <a:pt x="211" y="95"/>
                  <a:pt x="211" y="95"/>
                </a:cubicBezTo>
                <a:cubicBezTo>
                  <a:pt x="199" y="95"/>
                  <a:pt x="199" y="95"/>
                  <a:pt x="199" y="95"/>
                </a:cubicBezTo>
                <a:cubicBezTo>
                  <a:pt x="199" y="33"/>
                  <a:pt x="199" y="33"/>
                  <a:pt x="199" y="33"/>
                </a:cubicBezTo>
                <a:cubicBezTo>
                  <a:pt x="217" y="33"/>
                  <a:pt x="217" y="33"/>
                  <a:pt x="217" y="33"/>
                </a:cubicBezTo>
                <a:cubicBezTo>
                  <a:pt x="232" y="65"/>
                  <a:pt x="232" y="65"/>
                  <a:pt x="232" y="65"/>
                </a:cubicBezTo>
                <a:cubicBezTo>
                  <a:pt x="234" y="70"/>
                  <a:pt x="236" y="74"/>
                  <a:pt x="240" y="84"/>
                </a:cubicBezTo>
                <a:cubicBezTo>
                  <a:pt x="240" y="84"/>
                  <a:pt x="240" y="84"/>
                  <a:pt x="240" y="84"/>
                </a:cubicBezTo>
                <a:cubicBezTo>
                  <a:pt x="240" y="74"/>
                  <a:pt x="240" y="70"/>
                  <a:pt x="240" y="65"/>
                </a:cubicBezTo>
                <a:cubicBezTo>
                  <a:pt x="240" y="33"/>
                  <a:pt x="240" y="33"/>
                  <a:pt x="240" y="33"/>
                </a:cubicBezTo>
                <a:cubicBezTo>
                  <a:pt x="252" y="33"/>
                  <a:pt x="252" y="33"/>
                  <a:pt x="252" y="33"/>
                </a:cubicBezTo>
                <a:lnTo>
                  <a:pt x="252" y="9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6" name="Freeform 67"/>
          <p:cNvSpPr>
            <a:spLocks noEditPoints="1"/>
          </p:cNvSpPr>
          <p:nvPr/>
        </p:nvSpPr>
        <p:spPr bwMode="auto">
          <a:xfrm>
            <a:off x="6537326" y="3910013"/>
            <a:ext cx="176213" cy="98425"/>
          </a:xfrm>
          <a:custGeom>
            <a:avLst/>
            <a:gdLst>
              <a:gd name="T0" fmla="*/ 144 w 287"/>
              <a:gd name="T1" fmla="*/ 0 h 159"/>
              <a:gd name="T2" fmla="*/ 0 w 287"/>
              <a:gd name="T3" fmla="*/ 78 h 159"/>
              <a:gd name="T4" fmla="*/ 0 w 287"/>
              <a:gd name="T5" fmla="*/ 81 h 159"/>
              <a:gd name="T6" fmla="*/ 144 w 287"/>
              <a:gd name="T7" fmla="*/ 159 h 159"/>
              <a:gd name="T8" fmla="*/ 287 w 287"/>
              <a:gd name="T9" fmla="*/ 81 h 159"/>
              <a:gd name="T10" fmla="*/ 287 w 287"/>
              <a:gd name="T11" fmla="*/ 78 h 159"/>
              <a:gd name="T12" fmla="*/ 144 w 287"/>
              <a:gd name="T13" fmla="*/ 0 h 159"/>
              <a:gd name="T14" fmla="*/ 143 w 287"/>
              <a:gd name="T15" fmla="*/ 128 h 159"/>
              <a:gd name="T16" fmla="*/ 96 w 287"/>
              <a:gd name="T17" fmla="*/ 81 h 159"/>
              <a:gd name="T18" fmla="*/ 143 w 287"/>
              <a:gd name="T19" fmla="*/ 33 h 159"/>
              <a:gd name="T20" fmla="*/ 191 w 287"/>
              <a:gd name="T21" fmla="*/ 81 h 159"/>
              <a:gd name="T22" fmla="*/ 143 w 287"/>
              <a:gd name="T23" fmla="*/ 128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7" h="159">
                <a:moveTo>
                  <a:pt x="144" y="0"/>
                </a:moveTo>
                <a:cubicBezTo>
                  <a:pt x="66" y="0"/>
                  <a:pt x="0" y="78"/>
                  <a:pt x="0" y="78"/>
                </a:cubicBezTo>
                <a:cubicBezTo>
                  <a:pt x="0" y="81"/>
                  <a:pt x="0" y="81"/>
                  <a:pt x="0" y="81"/>
                </a:cubicBezTo>
                <a:cubicBezTo>
                  <a:pt x="0" y="81"/>
                  <a:pt x="66" y="159"/>
                  <a:pt x="144" y="159"/>
                </a:cubicBezTo>
                <a:cubicBezTo>
                  <a:pt x="221" y="159"/>
                  <a:pt x="287" y="81"/>
                  <a:pt x="287" y="81"/>
                </a:cubicBezTo>
                <a:cubicBezTo>
                  <a:pt x="287" y="78"/>
                  <a:pt x="287" y="78"/>
                  <a:pt x="287" y="78"/>
                </a:cubicBezTo>
                <a:cubicBezTo>
                  <a:pt x="287" y="78"/>
                  <a:pt x="221" y="0"/>
                  <a:pt x="144" y="0"/>
                </a:cubicBezTo>
                <a:close/>
                <a:moveTo>
                  <a:pt x="143" y="128"/>
                </a:moveTo>
                <a:cubicBezTo>
                  <a:pt x="117" y="128"/>
                  <a:pt x="96" y="107"/>
                  <a:pt x="96" y="81"/>
                </a:cubicBezTo>
                <a:cubicBezTo>
                  <a:pt x="96" y="54"/>
                  <a:pt x="117" y="33"/>
                  <a:pt x="143" y="33"/>
                </a:cubicBezTo>
                <a:cubicBezTo>
                  <a:pt x="170" y="33"/>
                  <a:pt x="191" y="54"/>
                  <a:pt x="191" y="81"/>
                </a:cubicBezTo>
                <a:cubicBezTo>
                  <a:pt x="191" y="107"/>
                  <a:pt x="170" y="128"/>
                  <a:pt x="143" y="12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7" name="Oval 68"/>
          <p:cNvSpPr>
            <a:spLocks noChangeArrowheads="1"/>
          </p:cNvSpPr>
          <p:nvPr/>
        </p:nvSpPr>
        <p:spPr bwMode="auto">
          <a:xfrm>
            <a:off x="6613526" y="3946526"/>
            <a:ext cx="25400" cy="2698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8" name="Freeform 69"/>
          <p:cNvSpPr>
            <a:spLocks noEditPoints="1"/>
          </p:cNvSpPr>
          <p:nvPr/>
        </p:nvSpPr>
        <p:spPr bwMode="auto">
          <a:xfrm>
            <a:off x="5830889" y="5283201"/>
            <a:ext cx="176213" cy="176213"/>
          </a:xfrm>
          <a:custGeom>
            <a:avLst/>
            <a:gdLst>
              <a:gd name="T0" fmla="*/ 286 w 287"/>
              <a:gd name="T1" fmla="*/ 111 h 287"/>
              <a:gd name="T2" fmla="*/ 253 w 287"/>
              <a:gd name="T3" fmla="*/ 111 h 287"/>
              <a:gd name="T4" fmla="*/ 244 w 287"/>
              <a:gd name="T5" fmla="*/ 89 h 287"/>
              <a:gd name="T6" fmla="*/ 267 w 287"/>
              <a:gd name="T7" fmla="*/ 65 h 287"/>
              <a:gd name="T8" fmla="*/ 267 w 287"/>
              <a:gd name="T9" fmla="*/ 64 h 287"/>
              <a:gd name="T10" fmla="*/ 245 w 287"/>
              <a:gd name="T11" fmla="*/ 42 h 287"/>
              <a:gd name="T12" fmla="*/ 223 w 287"/>
              <a:gd name="T13" fmla="*/ 20 h 287"/>
              <a:gd name="T14" fmla="*/ 221 w 287"/>
              <a:gd name="T15" fmla="*/ 20 h 287"/>
              <a:gd name="T16" fmla="*/ 198 w 287"/>
              <a:gd name="T17" fmla="*/ 43 h 287"/>
              <a:gd name="T18" fmla="*/ 176 w 287"/>
              <a:gd name="T19" fmla="*/ 34 h 287"/>
              <a:gd name="T20" fmla="*/ 176 w 287"/>
              <a:gd name="T21" fmla="*/ 1 h 287"/>
              <a:gd name="T22" fmla="*/ 175 w 287"/>
              <a:gd name="T23" fmla="*/ 0 h 287"/>
              <a:gd name="T24" fmla="*/ 143 w 287"/>
              <a:gd name="T25" fmla="*/ 0 h 287"/>
              <a:gd name="T26" fmla="*/ 112 w 287"/>
              <a:gd name="T27" fmla="*/ 0 h 287"/>
              <a:gd name="T28" fmla="*/ 111 w 287"/>
              <a:gd name="T29" fmla="*/ 1 h 287"/>
              <a:gd name="T30" fmla="*/ 111 w 287"/>
              <a:gd name="T31" fmla="*/ 34 h 287"/>
              <a:gd name="T32" fmla="*/ 88 w 287"/>
              <a:gd name="T33" fmla="*/ 43 h 287"/>
              <a:gd name="T34" fmla="*/ 65 w 287"/>
              <a:gd name="T35" fmla="*/ 20 h 287"/>
              <a:gd name="T36" fmla="*/ 64 w 287"/>
              <a:gd name="T37" fmla="*/ 20 h 287"/>
              <a:gd name="T38" fmla="*/ 42 w 287"/>
              <a:gd name="T39" fmla="*/ 42 h 287"/>
              <a:gd name="T40" fmla="*/ 20 w 287"/>
              <a:gd name="T41" fmla="*/ 64 h 287"/>
              <a:gd name="T42" fmla="*/ 20 w 287"/>
              <a:gd name="T43" fmla="*/ 65 h 287"/>
              <a:gd name="T44" fmla="*/ 43 w 287"/>
              <a:gd name="T45" fmla="*/ 89 h 287"/>
              <a:gd name="T46" fmla="*/ 33 w 287"/>
              <a:gd name="T47" fmla="*/ 111 h 287"/>
              <a:gd name="T48" fmla="*/ 1 w 287"/>
              <a:gd name="T49" fmla="*/ 111 h 287"/>
              <a:gd name="T50" fmla="*/ 0 w 287"/>
              <a:gd name="T51" fmla="*/ 112 h 287"/>
              <a:gd name="T52" fmla="*/ 0 w 287"/>
              <a:gd name="T53" fmla="*/ 143 h 287"/>
              <a:gd name="T54" fmla="*/ 0 w 287"/>
              <a:gd name="T55" fmla="*/ 175 h 287"/>
              <a:gd name="T56" fmla="*/ 1 w 287"/>
              <a:gd name="T57" fmla="*/ 176 h 287"/>
              <a:gd name="T58" fmla="*/ 33 w 287"/>
              <a:gd name="T59" fmla="*/ 176 h 287"/>
              <a:gd name="T60" fmla="*/ 43 w 287"/>
              <a:gd name="T61" fmla="*/ 198 h 287"/>
              <a:gd name="T62" fmla="*/ 20 w 287"/>
              <a:gd name="T63" fmla="*/ 221 h 287"/>
              <a:gd name="T64" fmla="*/ 20 w 287"/>
              <a:gd name="T65" fmla="*/ 223 h 287"/>
              <a:gd name="T66" fmla="*/ 42 w 287"/>
              <a:gd name="T67" fmla="*/ 245 h 287"/>
              <a:gd name="T68" fmla="*/ 64 w 287"/>
              <a:gd name="T69" fmla="*/ 267 h 287"/>
              <a:gd name="T70" fmla="*/ 65 w 287"/>
              <a:gd name="T71" fmla="*/ 267 h 287"/>
              <a:gd name="T72" fmla="*/ 88 w 287"/>
              <a:gd name="T73" fmla="*/ 244 h 287"/>
              <a:gd name="T74" fmla="*/ 111 w 287"/>
              <a:gd name="T75" fmla="*/ 253 h 287"/>
              <a:gd name="T76" fmla="*/ 111 w 287"/>
              <a:gd name="T77" fmla="*/ 286 h 287"/>
              <a:gd name="T78" fmla="*/ 112 w 287"/>
              <a:gd name="T79" fmla="*/ 287 h 287"/>
              <a:gd name="T80" fmla="*/ 143 w 287"/>
              <a:gd name="T81" fmla="*/ 287 h 287"/>
              <a:gd name="T82" fmla="*/ 175 w 287"/>
              <a:gd name="T83" fmla="*/ 287 h 287"/>
              <a:gd name="T84" fmla="*/ 176 w 287"/>
              <a:gd name="T85" fmla="*/ 286 h 287"/>
              <a:gd name="T86" fmla="*/ 176 w 287"/>
              <a:gd name="T87" fmla="*/ 253 h 287"/>
              <a:gd name="T88" fmla="*/ 198 w 287"/>
              <a:gd name="T89" fmla="*/ 244 h 287"/>
              <a:gd name="T90" fmla="*/ 221 w 287"/>
              <a:gd name="T91" fmla="*/ 267 h 287"/>
              <a:gd name="T92" fmla="*/ 223 w 287"/>
              <a:gd name="T93" fmla="*/ 267 h 287"/>
              <a:gd name="T94" fmla="*/ 245 w 287"/>
              <a:gd name="T95" fmla="*/ 245 h 287"/>
              <a:gd name="T96" fmla="*/ 267 w 287"/>
              <a:gd name="T97" fmla="*/ 223 h 287"/>
              <a:gd name="T98" fmla="*/ 267 w 287"/>
              <a:gd name="T99" fmla="*/ 221 h 287"/>
              <a:gd name="T100" fmla="*/ 244 w 287"/>
              <a:gd name="T101" fmla="*/ 198 h 287"/>
              <a:gd name="T102" fmla="*/ 253 w 287"/>
              <a:gd name="T103" fmla="*/ 176 h 287"/>
              <a:gd name="T104" fmla="*/ 286 w 287"/>
              <a:gd name="T105" fmla="*/ 176 h 287"/>
              <a:gd name="T106" fmla="*/ 287 w 287"/>
              <a:gd name="T107" fmla="*/ 175 h 287"/>
              <a:gd name="T108" fmla="*/ 287 w 287"/>
              <a:gd name="T109" fmla="*/ 143 h 287"/>
              <a:gd name="T110" fmla="*/ 287 w 287"/>
              <a:gd name="T111" fmla="*/ 112 h 287"/>
              <a:gd name="T112" fmla="*/ 286 w 287"/>
              <a:gd name="T113" fmla="*/ 111 h 287"/>
              <a:gd name="T114" fmla="*/ 145 w 287"/>
              <a:gd name="T115" fmla="*/ 191 h 287"/>
              <a:gd name="T116" fmla="*/ 97 w 287"/>
              <a:gd name="T117" fmla="*/ 142 h 287"/>
              <a:gd name="T118" fmla="*/ 145 w 287"/>
              <a:gd name="T119" fmla="*/ 94 h 287"/>
              <a:gd name="T120" fmla="*/ 194 w 287"/>
              <a:gd name="T121" fmla="*/ 142 h 287"/>
              <a:gd name="T122" fmla="*/ 145 w 287"/>
              <a:gd name="T123" fmla="*/ 191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7" h="287">
                <a:moveTo>
                  <a:pt x="286" y="111"/>
                </a:moveTo>
                <a:cubicBezTo>
                  <a:pt x="285" y="111"/>
                  <a:pt x="271" y="111"/>
                  <a:pt x="253" y="111"/>
                </a:cubicBezTo>
                <a:cubicBezTo>
                  <a:pt x="236" y="111"/>
                  <a:pt x="231" y="101"/>
                  <a:pt x="244" y="89"/>
                </a:cubicBezTo>
                <a:cubicBezTo>
                  <a:pt x="256" y="76"/>
                  <a:pt x="267" y="66"/>
                  <a:pt x="267" y="65"/>
                </a:cubicBezTo>
                <a:cubicBezTo>
                  <a:pt x="267" y="65"/>
                  <a:pt x="267" y="64"/>
                  <a:pt x="267" y="64"/>
                </a:cubicBezTo>
                <a:cubicBezTo>
                  <a:pt x="267" y="64"/>
                  <a:pt x="257" y="54"/>
                  <a:pt x="245" y="42"/>
                </a:cubicBezTo>
                <a:cubicBezTo>
                  <a:pt x="233" y="30"/>
                  <a:pt x="223" y="20"/>
                  <a:pt x="223" y="20"/>
                </a:cubicBezTo>
                <a:cubicBezTo>
                  <a:pt x="222" y="19"/>
                  <a:pt x="222" y="19"/>
                  <a:pt x="221" y="20"/>
                </a:cubicBezTo>
                <a:cubicBezTo>
                  <a:pt x="221" y="20"/>
                  <a:pt x="211" y="30"/>
                  <a:pt x="198" y="43"/>
                </a:cubicBezTo>
                <a:cubicBezTo>
                  <a:pt x="186" y="55"/>
                  <a:pt x="176" y="51"/>
                  <a:pt x="176" y="34"/>
                </a:cubicBezTo>
                <a:cubicBezTo>
                  <a:pt x="176" y="16"/>
                  <a:pt x="176" y="1"/>
                  <a:pt x="176" y="1"/>
                </a:cubicBezTo>
                <a:cubicBezTo>
                  <a:pt x="176" y="0"/>
                  <a:pt x="175" y="0"/>
                  <a:pt x="175" y="0"/>
                </a:cubicBezTo>
                <a:cubicBezTo>
                  <a:pt x="174" y="0"/>
                  <a:pt x="160" y="0"/>
                  <a:pt x="143" y="0"/>
                </a:cubicBezTo>
                <a:cubicBezTo>
                  <a:pt x="127" y="0"/>
                  <a:pt x="113" y="0"/>
                  <a:pt x="112" y="0"/>
                </a:cubicBezTo>
                <a:cubicBezTo>
                  <a:pt x="111" y="0"/>
                  <a:pt x="111" y="0"/>
                  <a:pt x="111" y="1"/>
                </a:cubicBezTo>
                <a:cubicBezTo>
                  <a:pt x="111" y="1"/>
                  <a:pt x="111" y="16"/>
                  <a:pt x="111" y="34"/>
                </a:cubicBezTo>
                <a:cubicBezTo>
                  <a:pt x="111" y="51"/>
                  <a:pt x="101" y="55"/>
                  <a:pt x="88" y="43"/>
                </a:cubicBezTo>
                <a:cubicBezTo>
                  <a:pt x="76" y="30"/>
                  <a:pt x="66" y="20"/>
                  <a:pt x="65" y="20"/>
                </a:cubicBezTo>
                <a:cubicBezTo>
                  <a:pt x="65" y="19"/>
                  <a:pt x="64" y="19"/>
                  <a:pt x="64" y="20"/>
                </a:cubicBezTo>
                <a:cubicBezTo>
                  <a:pt x="63" y="20"/>
                  <a:pt x="53" y="30"/>
                  <a:pt x="42" y="42"/>
                </a:cubicBezTo>
                <a:cubicBezTo>
                  <a:pt x="30" y="54"/>
                  <a:pt x="20" y="64"/>
                  <a:pt x="20" y="64"/>
                </a:cubicBezTo>
                <a:cubicBezTo>
                  <a:pt x="19" y="64"/>
                  <a:pt x="19" y="65"/>
                  <a:pt x="20" y="65"/>
                </a:cubicBezTo>
                <a:cubicBezTo>
                  <a:pt x="20" y="66"/>
                  <a:pt x="30" y="76"/>
                  <a:pt x="43" y="89"/>
                </a:cubicBezTo>
                <a:cubicBezTo>
                  <a:pt x="55" y="101"/>
                  <a:pt x="51" y="111"/>
                  <a:pt x="33" y="111"/>
                </a:cubicBezTo>
                <a:cubicBezTo>
                  <a:pt x="16" y="111"/>
                  <a:pt x="1" y="111"/>
                  <a:pt x="1" y="111"/>
                </a:cubicBezTo>
                <a:cubicBezTo>
                  <a:pt x="0" y="111"/>
                  <a:pt x="0" y="112"/>
                  <a:pt x="0" y="112"/>
                </a:cubicBezTo>
                <a:cubicBezTo>
                  <a:pt x="0" y="113"/>
                  <a:pt x="0" y="127"/>
                  <a:pt x="0" y="143"/>
                </a:cubicBezTo>
                <a:cubicBezTo>
                  <a:pt x="0" y="160"/>
                  <a:pt x="0" y="174"/>
                  <a:pt x="0" y="175"/>
                </a:cubicBezTo>
                <a:cubicBezTo>
                  <a:pt x="0" y="175"/>
                  <a:pt x="0" y="176"/>
                  <a:pt x="1" y="176"/>
                </a:cubicBezTo>
                <a:cubicBezTo>
                  <a:pt x="1" y="176"/>
                  <a:pt x="16" y="176"/>
                  <a:pt x="33" y="176"/>
                </a:cubicBezTo>
                <a:cubicBezTo>
                  <a:pt x="51" y="176"/>
                  <a:pt x="55" y="186"/>
                  <a:pt x="43" y="198"/>
                </a:cubicBezTo>
                <a:cubicBezTo>
                  <a:pt x="30" y="211"/>
                  <a:pt x="20" y="221"/>
                  <a:pt x="20" y="221"/>
                </a:cubicBezTo>
                <a:cubicBezTo>
                  <a:pt x="19" y="222"/>
                  <a:pt x="19" y="222"/>
                  <a:pt x="20" y="223"/>
                </a:cubicBezTo>
                <a:cubicBezTo>
                  <a:pt x="20" y="223"/>
                  <a:pt x="30" y="233"/>
                  <a:pt x="42" y="245"/>
                </a:cubicBezTo>
                <a:cubicBezTo>
                  <a:pt x="53" y="257"/>
                  <a:pt x="63" y="267"/>
                  <a:pt x="64" y="267"/>
                </a:cubicBezTo>
                <a:cubicBezTo>
                  <a:pt x="64" y="268"/>
                  <a:pt x="65" y="268"/>
                  <a:pt x="65" y="267"/>
                </a:cubicBezTo>
                <a:cubicBezTo>
                  <a:pt x="66" y="267"/>
                  <a:pt x="76" y="256"/>
                  <a:pt x="88" y="244"/>
                </a:cubicBezTo>
                <a:cubicBezTo>
                  <a:pt x="101" y="232"/>
                  <a:pt x="111" y="236"/>
                  <a:pt x="111" y="253"/>
                </a:cubicBezTo>
                <a:cubicBezTo>
                  <a:pt x="111" y="271"/>
                  <a:pt x="111" y="286"/>
                  <a:pt x="111" y="286"/>
                </a:cubicBezTo>
                <a:cubicBezTo>
                  <a:pt x="111" y="287"/>
                  <a:pt x="111" y="287"/>
                  <a:pt x="112" y="287"/>
                </a:cubicBezTo>
                <a:cubicBezTo>
                  <a:pt x="113" y="287"/>
                  <a:pt x="127" y="287"/>
                  <a:pt x="143" y="287"/>
                </a:cubicBezTo>
                <a:cubicBezTo>
                  <a:pt x="160" y="287"/>
                  <a:pt x="174" y="287"/>
                  <a:pt x="175" y="287"/>
                </a:cubicBezTo>
                <a:cubicBezTo>
                  <a:pt x="175" y="287"/>
                  <a:pt x="176" y="287"/>
                  <a:pt x="176" y="286"/>
                </a:cubicBezTo>
                <a:cubicBezTo>
                  <a:pt x="176" y="286"/>
                  <a:pt x="176" y="271"/>
                  <a:pt x="176" y="253"/>
                </a:cubicBezTo>
                <a:cubicBezTo>
                  <a:pt x="176" y="236"/>
                  <a:pt x="186" y="232"/>
                  <a:pt x="198" y="244"/>
                </a:cubicBezTo>
                <a:cubicBezTo>
                  <a:pt x="211" y="256"/>
                  <a:pt x="221" y="267"/>
                  <a:pt x="221" y="267"/>
                </a:cubicBezTo>
                <a:cubicBezTo>
                  <a:pt x="222" y="268"/>
                  <a:pt x="222" y="268"/>
                  <a:pt x="223" y="267"/>
                </a:cubicBezTo>
                <a:cubicBezTo>
                  <a:pt x="223" y="267"/>
                  <a:pt x="233" y="257"/>
                  <a:pt x="245" y="245"/>
                </a:cubicBezTo>
                <a:cubicBezTo>
                  <a:pt x="257" y="233"/>
                  <a:pt x="267" y="223"/>
                  <a:pt x="267" y="223"/>
                </a:cubicBezTo>
                <a:cubicBezTo>
                  <a:pt x="267" y="222"/>
                  <a:pt x="267" y="222"/>
                  <a:pt x="267" y="221"/>
                </a:cubicBezTo>
                <a:cubicBezTo>
                  <a:pt x="267" y="221"/>
                  <a:pt x="256" y="211"/>
                  <a:pt x="244" y="198"/>
                </a:cubicBezTo>
                <a:cubicBezTo>
                  <a:pt x="231" y="186"/>
                  <a:pt x="236" y="176"/>
                  <a:pt x="253" y="176"/>
                </a:cubicBezTo>
                <a:cubicBezTo>
                  <a:pt x="271" y="176"/>
                  <a:pt x="285" y="176"/>
                  <a:pt x="286" y="176"/>
                </a:cubicBezTo>
                <a:cubicBezTo>
                  <a:pt x="287" y="176"/>
                  <a:pt x="287" y="175"/>
                  <a:pt x="287" y="175"/>
                </a:cubicBezTo>
                <a:cubicBezTo>
                  <a:pt x="287" y="174"/>
                  <a:pt x="287" y="160"/>
                  <a:pt x="287" y="143"/>
                </a:cubicBezTo>
                <a:cubicBezTo>
                  <a:pt x="287" y="127"/>
                  <a:pt x="287" y="113"/>
                  <a:pt x="287" y="112"/>
                </a:cubicBezTo>
                <a:cubicBezTo>
                  <a:pt x="287" y="112"/>
                  <a:pt x="287" y="111"/>
                  <a:pt x="286" y="111"/>
                </a:cubicBezTo>
                <a:close/>
                <a:moveTo>
                  <a:pt x="145" y="191"/>
                </a:moveTo>
                <a:cubicBezTo>
                  <a:pt x="119" y="191"/>
                  <a:pt x="97" y="169"/>
                  <a:pt x="97" y="142"/>
                </a:cubicBezTo>
                <a:cubicBezTo>
                  <a:pt x="97" y="116"/>
                  <a:pt x="119" y="94"/>
                  <a:pt x="145" y="94"/>
                </a:cubicBezTo>
                <a:cubicBezTo>
                  <a:pt x="172" y="94"/>
                  <a:pt x="194" y="116"/>
                  <a:pt x="194" y="142"/>
                </a:cubicBezTo>
                <a:cubicBezTo>
                  <a:pt x="194" y="169"/>
                  <a:pt x="172" y="191"/>
                  <a:pt x="145" y="19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9" name="Freeform 70"/>
          <p:cNvSpPr>
            <a:spLocks noEditPoints="1"/>
          </p:cNvSpPr>
          <p:nvPr/>
        </p:nvSpPr>
        <p:spPr bwMode="auto">
          <a:xfrm>
            <a:off x="6184901" y="5327651"/>
            <a:ext cx="131763" cy="131763"/>
          </a:xfrm>
          <a:custGeom>
            <a:avLst/>
            <a:gdLst>
              <a:gd name="T0" fmla="*/ 215 w 216"/>
              <a:gd name="T1" fmla="*/ 83 h 216"/>
              <a:gd name="T2" fmla="*/ 190 w 216"/>
              <a:gd name="T3" fmla="*/ 83 h 216"/>
              <a:gd name="T4" fmla="*/ 183 w 216"/>
              <a:gd name="T5" fmla="*/ 66 h 216"/>
              <a:gd name="T6" fmla="*/ 201 w 216"/>
              <a:gd name="T7" fmla="*/ 49 h 216"/>
              <a:gd name="T8" fmla="*/ 201 w 216"/>
              <a:gd name="T9" fmla="*/ 48 h 216"/>
              <a:gd name="T10" fmla="*/ 184 w 216"/>
              <a:gd name="T11" fmla="*/ 31 h 216"/>
              <a:gd name="T12" fmla="*/ 167 w 216"/>
              <a:gd name="T13" fmla="*/ 15 h 216"/>
              <a:gd name="T14" fmla="*/ 166 w 216"/>
              <a:gd name="T15" fmla="*/ 15 h 216"/>
              <a:gd name="T16" fmla="*/ 149 w 216"/>
              <a:gd name="T17" fmla="*/ 32 h 216"/>
              <a:gd name="T18" fmla="*/ 132 w 216"/>
              <a:gd name="T19" fmla="*/ 25 h 216"/>
              <a:gd name="T20" fmla="*/ 132 w 216"/>
              <a:gd name="T21" fmla="*/ 0 h 216"/>
              <a:gd name="T22" fmla="*/ 131 w 216"/>
              <a:gd name="T23" fmla="*/ 0 h 216"/>
              <a:gd name="T24" fmla="*/ 108 w 216"/>
              <a:gd name="T25" fmla="*/ 0 h 216"/>
              <a:gd name="T26" fmla="*/ 84 w 216"/>
              <a:gd name="T27" fmla="*/ 0 h 216"/>
              <a:gd name="T28" fmla="*/ 83 w 216"/>
              <a:gd name="T29" fmla="*/ 0 h 216"/>
              <a:gd name="T30" fmla="*/ 83 w 216"/>
              <a:gd name="T31" fmla="*/ 25 h 216"/>
              <a:gd name="T32" fmla="*/ 67 w 216"/>
              <a:gd name="T33" fmla="*/ 32 h 216"/>
              <a:gd name="T34" fmla="*/ 49 w 216"/>
              <a:gd name="T35" fmla="*/ 15 h 216"/>
              <a:gd name="T36" fmla="*/ 48 w 216"/>
              <a:gd name="T37" fmla="*/ 15 h 216"/>
              <a:gd name="T38" fmla="*/ 31 w 216"/>
              <a:gd name="T39" fmla="*/ 31 h 216"/>
              <a:gd name="T40" fmla="*/ 15 w 216"/>
              <a:gd name="T41" fmla="*/ 48 h 216"/>
              <a:gd name="T42" fmla="*/ 15 w 216"/>
              <a:gd name="T43" fmla="*/ 49 h 216"/>
              <a:gd name="T44" fmla="*/ 32 w 216"/>
              <a:gd name="T45" fmla="*/ 66 h 216"/>
              <a:gd name="T46" fmla="*/ 25 w 216"/>
              <a:gd name="T47" fmla="*/ 83 h 216"/>
              <a:gd name="T48" fmla="*/ 1 w 216"/>
              <a:gd name="T49" fmla="*/ 83 h 216"/>
              <a:gd name="T50" fmla="*/ 0 w 216"/>
              <a:gd name="T51" fmla="*/ 84 h 216"/>
              <a:gd name="T52" fmla="*/ 0 w 216"/>
              <a:gd name="T53" fmla="*/ 108 h 216"/>
              <a:gd name="T54" fmla="*/ 0 w 216"/>
              <a:gd name="T55" fmla="*/ 131 h 216"/>
              <a:gd name="T56" fmla="*/ 1 w 216"/>
              <a:gd name="T57" fmla="*/ 132 h 216"/>
              <a:gd name="T58" fmla="*/ 25 w 216"/>
              <a:gd name="T59" fmla="*/ 132 h 216"/>
              <a:gd name="T60" fmla="*/ 32 w 216"/>
              <a:gd name="T61" fmla="*/ 149 h 216"/>
              <a:gd name="T62" fmla="*/ 15 w 216"/>
              <a:gd name="T63" fmla="*/ 166 h 216"/>
              <a:gd name="T64" fmla="*/ 15 w 216"/>
              <a:gd name="T65" fmla="*/ 167 h 216"/>
              <a:gd name="T66" fmla="*/ 31 w 216"/>
              <a:gd name="T67" fmla="*/ 184 h 216"/>
              <a:gd name="T68" fmla="*/ 48 w 216"/>
              <a:gd name="T69" fmla="*/ 201 h 216"/>
              <a:gd name="T70" fmla="*/ 49 w 216"/>
              <a:gd name="T71" fmla="*/ 201 h 216"/>
              <a:gd name="T72" fmla="*/ 67 w 216"/>
              <a:gd name="T73" fmla="*/ 183 h 216"/>
              <a:gd name="T74" fmla="*/ 83 w 216"/>
              <a:gd name="T75" fmla="*/ 190 h 216"/>
              <a:gd name="T76" fmla="*/ 83 w 216"/>
              <a:gd name="T77" fmla="*/ 215 h 216"/>
              <a:gd name="T78" fmla="*/ 84 w 216"/>
              <a:gd name="T79" fmla="*/ 216 h 216"/>
              <a:gd name="T80" fmla="*/ 108 w 216"/>
              <a:gd name="T81" fmla="*/ 216 h 216"/>
              <a:gd name="T82" fmla="*/ 131 w 216"/>
              <a:gd name="T83" fmla="*/ 216 h 216"/>
              <a:gd name="T84" fmla="*/ 132 w 216"/>
              <a:gd name="T85" fmla="*/ 215 h 216"/>
              <a:gd name="T86" fmla="*/ 132 w 216"/>
              <a:gd name="T87" fmla="*/ 190 h 216"/>
              <a:gd name="T88" fmla="*/ 149 w 216"/>
              <a:gd name="T89" fmla="*/ 183 h 216"/>
              <a:gd name="T90" fmla="*/ 166 w 216"/>
              <a:gd name="T91" fmla="*/ 201 h 216"/>
              <a:gd name="T92" fmla="*/ 167 w 216"/>
              <a:gd name="T93" fmla="*/ 201 h 216"/>
              <a:gd name="T94" fmla="*/ 184 w 216"/>
              <a:gd name="T95" fmla="*/ 184 h 216"/>
              <a:gd name="T96" fmla="*/ 201 w 216"/>
              <a:gd name="T97" fmla="*/ 167 h 216"/>
              <a:gd name="T98" fmla="*/ 201 w 216"/>
              <a:gd name="T99" fmla="*/ 166 h 216"/>
              <a:gd name="T100" fmla="*/ 183 w 216"/>
              <a:gd name="T101" fmla="*/ 149 h 216"/>
              <a:gd name="T102" fmla="*/ 190 w 216"/>
              <a:gd name="T103" fmla="*/ 132 h 216"/>
              <a:gd name="T104" fmla="*/ 215 w 216"/>
              <a:gd name="T105" fmla="*/ 132 h 216"/>
              <a:gd name="T106" fmla="*/ 216 w 216"/>
              <a:gd name="T107" fmla="*/ 131 h 216"/>
              <a:gd name="T108" fmla="*/ 216 w 216"/>
              <a:gd name="T109" fmla="*/ 108 h 216"/>
              <a:gd name="T110" fmla="*/ 216 w 216"/>
              <a:gd name="T111" fmla="*/ 84 h 216"/>
              <a:gd name="T112" fmla="*/ 215 w 216"/>
              <a:gd name="T113" fmla="*/ 83 h 216"/>
              <a:gd name="T114" fmla="*/ 109 w 216"/>
              <a:gd name="T115" fmla="*/ 143 h 216"/>
              <a:gd name="T116" fmla="*/ 73 w 216"/>
              <a:gd name="T117" fmla="*/ 107 h 216"/>
              <a:gd name="T118" fmla="*/ 109 w 216"/>
              <a:gd name="T119" fmla="*/ 71 h 216"/>
              <a:gd name="T120" fmla="*/ 146 w 216"/>
              <a:gd name="T121" fmla="*/ 107 h 216"/>
              <a:gd name="T122" fmla="*/ 109 w 216"/>
              <a:gd name="T123" fmla="*/ 143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6" h="216">
                <a:moveTo>
                  <a:pt x="215" y="83"/>
                </a:moveTo>
                <a:cubicBezTo>
                  <a:pt x="215" y="83"/>
                  <a:pt x="203" y="83"/>
                  <a:pt x="190" y="83"/>
                </a:cubicBezTo>
                <a:cubicBezTo>
                  <a:pt x="177" y="83"/>
                  <a:pt x="174" y="76"/>
                  <a:pt x="183" y="66"/>
                </a:cubicBezTo>
                <a:cubicBezTo>
                  <a:pt x="193" y="57"/>
                  <a:pt x="200" y="49"/>
                  <a:pt x="201" y="49"/>
                </a:cubicBezTo>
                <a:cubicBezTo>
                  <a:pt x="201" y="49"/>
                  <a:pt x="201" y="48"/>
                  <a:pt x="201" y="48"/>
                </a:cubicBezTo>
                <a:cubicBezTo>
                  <a:pt x="200" y="48"/>
                  <a:pt x="193" y="40"/>
                  <a:pt x="184" y="31"/>
                </a:cubicBezTo>
                <a:cubicBezTo>
                  <a:pt x="175" y="22"/>
                  <a:pt x="168" y="15"/>
                  <a:pt x="167" y="15"/>
                </a:cubicBezTo>
                <a:cubicBezTo>
                  <a:pt x="167" y="14"/>
                  <a:pt x="167" y="14"/>
                  <a:pt x="166" y="15"/>
                </a:cubicBezTo>
                <a:cubicBezTo>
                  <a:pt x="166" y="15"/>
                  <a:pt x="158" y="23"/>
                  <a:pt x="149" y="32"/>
                </a:cubicBezTo>
                <a:cubicBezTo>
                  <a:pt x="140" y="41"/>
                  <a:pt x="132" y="38"/>
                  <a:pt x="132" y="25"/>
                </a:cubicBezTo>
                <a:cubicBezTo>
                  <a:pt x="132" y="12"/>
                  <a:pt x="132" y="1"/>
                  <a:pt x="132" y="0"/>
                </a:cubicBezTo>
                <a:cubicBezTo>
                  <a:pt x="132" y="0"/>
                  <a:pt x="132" y="0"/>
                  <a:pt x="131" y="0"/>
                </a:cubicBezTo>
                <a:cubicBezTo>
                  <a:pt x="131" y="0"/>
                  <a:pt x="120" y="0"/>
                  <a:pt x="108" y="0"/>
                </a:cubicBezTo>
                <a:cubicBezTo>
                  <a:pt x="95" y="0"/>
                  <a:pt x="85" y="0"/>
                  <a:pt x="84" y="0"/>
                </a:cubicBezTo>
                <a:cubicBezTo>
                  <a:pt x="84" y="0"/>
                  <a:pt x="83" y="0"/>
                  <a:pt x="83" y="0"/>
                </a:cubicBezTo>
                <a:cubicBezTo>
                  <a:pt x="83" y="1"/>
                  <a:pt x="83" y="12"/>
                  <a:pt x="83" y="25"/>
                </a:cubicBezTo>
                <a:cubicBezTo>
                  <a:pt x="83" y="38"/>
                  <a:pt x="76" y="41"/>
                  <a:pt x="67" y="32"/>
                </a:cubicBezTo>
                <a:cubicBezTo>
                  <a:pt x="57" y="23"/>
                  <a:pt x="49" y="15"/>
                  <a:pt x="49" y="15"/>
                </a:cubicBezTo>
                <a:cubicBezTo>
                  <a:pt x="49" y="14"/>
                  <a:pt x="48" y="14"/>
                  <a:pt x="48" y="15"/>
                </a:cubicBezTo>
                <a:cubicBezTo>
                  <a:pt x="48" y="15"/>
                  <a:pt x="40" y="22"/>
                  <a:pt x="31" y="31"/>
                </a:cubicBezTo>
                <a:cubicBezTo>
                  <a:pt x="23" y="40"/>
                  <a:pt x="15" y="48"/>
                  <a:pt x="15" y="48"/>
                </a:cubicBezTo>
                <a:cubicBezTo>
                  <a:pt x="14" y="48"/>
                  <a:pt x="14" y="49"/>
                  <a:pt x="15" y="49"/>
                </a:cubicBezTo>
                <a:cubicBezTo>
                  <a:pt x="15" y="49"/>
                  <a:pt x="23" y="57"/>
                  <a:pt x="32" y="66"/>
                </a:cubicBezTo>
                <a:cubicBezTo>
                  <a:pt x="42" y="76"/>
                  <a:pt x="38" y="83"/>
                  <a:pt x="25" y="83"/>
                </a:cubicBezTo>
                <a:cubicBezTo>
                  <a:pt x="12" y="83"/>
                  <a:pt x="1" y="83"/>
                  <a:pt x="1" y="83"/>
                </a:cubicBezTo>
                <a:cubicBezTo>
                  <a:pt x="0" y="83"/>
                  <a:pt x="0" y="84"/>
                  <a:pt x="0" y="84"/>
                </a:cubicBezTo>
                <a:cubicBezTo>
                  <a:pt x="0" y="85"/>
                  <a:pt x="0" y="95"/>
                  <a:pt x="0" y="108"/>
                </a:cubicBezTo>
                <a:cubicBezTo>
                  <a:pt x="0" y="120"/>
                  <a:pt x="0" y="131"/>
                  <a:pt x="0" y="131"/>
                </a:cubicBezTo>
                <a:cubicBezTo>
                  <a:pt x="0" y="132"/>
                  <a:pt x="0" y="132"/>
                  <a:pt x="1" y="132"/>
                </a:cubicBezTo>
                <a:cubicBezTo>
                  <a:pt x="1" y="132"/>
                  <a:pt x="12" y="132"/>
                  <a:pt x="25" y="132"/>
                </a:cubicBezTo>
                <a:cubicBezTo>
                  <a:pt x="38" y="132"/>
                  <a:pt x="42" y="140"/>
                  <a:pt x="32" y="149"/>
                </a:cubicBezTo>
                <a:cubicBezTo>
                  <a:pt x="23" y="158"/>
                  <a:pt x="15" y="166"/>
                  <a:pt x="15" y="166"/>
                </a:cubicBezTo>
                <a:cubicBezTo>
                  <a:pt x="14" y="167"/>
                  <a:pt x="14" y="167"/>
                  <a:pt x="15" y="167"/>
                </a:cubicBezTo>
                <a:cubicBezTo>
                  <a:pt x="15" y="168"/>
                  <a:pt x="23" y="175"/>
                  <a:pt x="31" y="184"/>
                </a:cubicBezTo>
                <a:cubicBezTo>
                  <a:pt x="40" y="193"/>
                  <a:pt x="48" y="200"/>
                  <a:pt x="48" y="201"/>
                </a:cubicBezTo>
                <a:cubicBezTo>
                  <a:pt x="48" y="201"/>
                  <a:pt x="49" y="201"/>
                  <a:pt x="49" y="201"/>
                </a:cubicBezTo>
                <a:cubicBezTo>
                  <a:pt x="49" y="200"/>
                  <a:pt x="57" y="192"/>
                  <a:pt x="67" y="183"/>
                </a:cubicBezTo>
                <a:cubicBezTo>
                  <a:pt x="76" y="174"/>
                  <a:pt x="83" y="177"/>
                  <a:pt x="83" y="190"/>
                </a:cubicBezTo>
                <a:cubicBezTo>
                  <a:pt x="83" y="203"/>
                  <a:pt x="83" y="214"/>
                  <a:pt x="83" y="215"/>
                </a:cubicBezTo>
                <a:cubicBezTo>
                  <a:pt x="83" y="215"/>
                  <a:pt x="84" y="216"/>
                  <a:pt x="84" y="216"/>
                </a:cubicBezTo>
                <a:cubicBezTo>
                  <a:pt x="85" y="216"/>
                  <a:pt x="95" y="216"/>
                  <a:pt x="108" y="216"/>
                </a:cubicBezTo>
                <a:cubicBezTo>
                  <a:pt x="120" y="216"/>
                  <a:pt x="131" y="216"/>
                  <a:pt x="131" y="216"/>
                </a:cubicBezTo>
                <a:cubicBezTo>
                  <a:pt x="132" y="216"/>
                  <a:pt x="132" y="215"/>
                  <a:pt x="132" y="215"/>
                </a:cubicBezTo>
                <a:cubicBezTo>
                  <a:pt x="132" y="214"/>
                  <a:pt x="132" y="203"/>
                  <a:pt x="132" y="190"/>
                </a:cubicBezTo>
                <a:cubicBezTo>
                  <a:pt x="132" y="177"/>
                  <a:pt x="140" y="174"/>
                  <a:pt x="149" y="183"/>
                </a:cubicBezTo>
                <a:cubicBezTo>
                  <a:pt x="158" y="192"/>
                  <a:pt x="166" y="200"/>
                  <a:pt x="166" y="201"/>
                </a:cubicBezTo>
                <a:cubicBezTo>
                  <a:pt x="167" y="201"/>
                  <a:pt x="167" y="201"/>
                  <a:pt x="167" y="201"/>
                </a:cubicBezTo>
                <a:cubicBezTo>
                  <a:pt x="168" y="200"/>
                  <a:pt x="175" y="193"/>
                  <a:pt x="184" y="184"/>
                </a:cubicBezTo>
                <a:cubicBezTo>
                  <a:pt x="193" y="175"/>
                  <a:pt x="200" y="168"/>
                  <a:pt x="201" y="167"/>
                </a:cubicBezTo>
                <a:cubicBezTo>
                  <a:pt x="201" y="167"/>
                  <a:pt x="201" y="167"/>
                  <a:pt x="201" y="166"/>
                </a:cubicBezTo>
                <a:cubicBezTo>
                  <a:pt x="200" y="166"/>
                  <a:pt x="193" y="158"/>
                  <a:pt x="183" y="149"/>
                </a:cubicBezTo>
                <a:cubicBezTo>
                  <a:pt x="174" y="140"/>
                  <a:pt x="177" y="132"/>
                  <a:pt x="190" y="132"/>
                </a:cubicBezTo>
                <a:cubicBezTo>
                  <a:pt x="203" y="132"/>
                  <a:pt x="215" y="132"/>
                  <a:pt x="215" y="132"/>
                </a:cubicBezTo>
                <a:cubicBezTo>
                  <a:pt x="215" y="132"/>
                  <a:pt x="216" y="132"/>
                  <a:pt x="216" y="131"/>
                </a:cubicBezTo>
                <a:cubicBezTo>
                  <a:pt x="216" y="131"/>
                  <a:pt x="216" y="120"/>
                  <a:pt x="216" y="108"/>
                </a:cubicBezTo>
                <a:cubicBezTo>
                  <a:pt x="216" y="95"/>
                  <a:pt x="216" y="85"/>
                  <a:pt x="216" y="84"/>
                </a:cubicBezTo>
                <a:cubicBezTo>
                  <a:pt x="216" y="84"/>
                  <a:pt x="215" y="83"/>
                  <a:pt x="215" y="83"/>
                </a:cubicBezTo>
                <a:close/>
                <a:moveTo>
                  <a:pt x="109" y="143"/>
                </a:moveTo>
                <a:cubicBezTo>
                  <a:pt x="89" y="143"/>
                  <a:pt x="73" y="127"/>
                  <a:pt x="73" y="107"/>
                </a:cubicBezTo>
                <a:cubicBezTo>
                  <a:pt x="73" y="87"/>
                  <a:pt x="89" y="71"/>
                  <a:pt x="109" y="71"/>
                </a:cubicBezTo>
                <a:cubicBezTo>
                  <a:pt x="129" y="71"/>
                  <a:pt x="146" y="87"/>
                  <a:pt x="146" y="107"/>
                </a:cubicBezTo>
                <a:cubicBezTo>
                  <a:pt x="146" y="127"/>
                  <a:pt x="129" y="143"/>
                  <a:pt x="109" y="14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0" name="Freeform 71"/>
          <p:cNvSpPr>
            <a:spLocks noEditPoints="1"/>
          </p:cNvSpPr>
          <p:nvPr/>
        </p:nvSpPr>
        <p:spPr bwMode="auto">
          <a:xfrm>
            <a:off x="6296026" y="5283201"/>
            <a:ext cx="65088" cy="66675"/>
          </a:xfrm>
          <a:custGeom>
            <a:avLst/>
            <a:gdLst>
              <a:gd name="T0" fmla="*/ 107 w 108"/>
              <a:gd name="T1" fmla="*/ 41 h 107"/>
              <a:gd name="T2" fmla="*/ 95 w 108"/>
              <a:gd name="T3" fmla="*/ 41 h 107"/>
              <a:gd name="T4" fmla="*/ 92 w 108"/>
              <a:gd name="T5" fmla="*/ 33 h 107"/>
              <a:gd name="T6" fmla="*/ 100 w 108"/>
              <a:gd name="T7" fmla="*/ 24 h 107"/>
              <a:gd name="T8" fmla="*/ 100 w 108"/>
              <a:gd name="T9" fmla="*/ 24 h 107"/>
              <a:gd name="T10" fmla="*/ 92 w 108"/>
              <a:gd name="T11" fmla="*/ 15 h 107"/>
              <a:gd name="T12" fmla="*/ 84 w 108"/>
              <a:gd name="T13" fmla="*/ 7 h 107"/>
              <a:gd name="T14" fmla="*/ 83 w 108"/>
              <a:gd name="T15" fmla="*/ 7 h 107"/>
              <a:gd name="T16" fmla="*/ 74 w 108"/>
              <a:gd name="T17" fmla="*/ 16 h 107"/>
              <a:gd name="T18" fmla="*/ 66 w 108"/>
              <a:gd name="T19" fmla="*/ 12 h 107"/>
              <a:gd name="T20" fmla="*/ 66 w 108"/>
              <a:gd name="T21" fmla="*/ 0 h 107"/>
              <a:gd name="T22" fmla="*/ 66 w 108"/>
              <a:gd name="T23" fmla="*/ 0 h 107"/>
              <a:gd name="T24" fmla="*/ 54 w 108"/>
              <a:gd name="T25" fmla="*/ 0 h 107"/>
              <a:gd name="T26" fmla="*/ 42 w 108"/>
              <a:gd name="T27" fmla="*/ 0 h 107"/>
              <a:gd name="T28" fmla="*/ 42 w 108"/>
              <a:gd name="T29" fmla="*/ 0 h 107"/>
              <a:gd name="T30" fmla="*/ 42 w 108"/>
              <a:gd name="T31" fmla="*/ 12 h 107"/>
              <a:gd name="T32" fmla="*/ 33 w 108"/>
              <a:gd name="T33" fmla="*/ 16 h 107"/>
              <a:gd name="T34" fmla="*/ 25 w 108"/>
              <a:gd name="T35" fmla="*/ 7 h 107"/>
              <a:gd name="T36" fmla="*/ 24 w 108"/>
              <a:gd name="T37" fmla="*/ 7 h 107"/>
              <a:gd name="T38" fmla="*/ 16 w 108"/>
              <a:gd name="T39" fmla="*/ 15 h 107"/>
              <a:gd name="T40" fmla="*/ 7 w 108"/>
              <a:gd name="T41" fmla="*/ 24 h 107"/>
              <a:gd name="T42" fmla="*/ 7 w 108"/>
              <a:gd name="T43" fmla="*/ 24 h 107"/>
              <a:gd name="T44" fmla="*/ 16 w 108"/>
              <a:gd name="T45" fmla="*/ 33 h 107"/>
              <a:gd name="T46" fmla="*/ 13 w 108"/>
              <a:gd name="T47" fmla="*/ 41 h 107"/>
              <a:gd name="T48" fmla="*/ 0 w 108"/>
              <a:gd name="T49" fmla="*/ 41 h 107"/>
              <a:gd name="T50" fmla="*/ 0 w 108"/>
              <a:gd name="T51" fmla="*/ 42 h 107"/>
              <a:gd name="T52" fmla="*/ 0 w 108"/>
              <a:gd name="T53" fmla="*/ 54 h 107"/>
              <a:gd name="T54" fmla="*/ 0 w 108"/>
              <a:gd name="T55" fmla="*/ 65 h 107"/>
              <a:gd name="T56" fmla="*/ 0 w 108"/>
              <a:gd name="T57" fmla="*/ 66 h 107"/>
              <a:gd name="T58" fmla="*/ 13 w 108"/>
              <a:gd name="T59" fmla="*/ 66 h 107"/>
              <a:gd name="T60" fmla="*/ 16 w 108"/>
              <a:gd name="T61" fmla="*/ 74 h 107"/>
              <a:gd name="T62" fmla="*/ 7 w 108"/>
              <a:gd name="T63" fmla="*/ 83 h 107"/>
              <a:gd name="T64" fmla="*/ 7 w 108"/>
              <a:gd name="T65" fmla="*/ 83 h 107"/>
              <a:gd name="T66" fmla="*/ 16 w 108"/>
              <a:gd name="T67" fmla="*/ 92 h 107"/>
              <a:gd name="T68" fmla="*/ 24 w 108"/>
              <a:gd name="T69" fmla="*/ 100 h 107"/>
              <a:gd name="T70" fmla="*/ 25 w 108"/>
              <a:gd name="T71" fmla="*/ 100 h 107"/>
              <a:gd name="T72" fmla="*/ 33 w 108"/>
              <a:gd name="T73" fmla="*/ 91 h 107"/>
              <a:gd name="T74" fmla="*/ 42 w 108"/>
              <a:gd name="T75" fmla="*/ 95 h 107"/>
              <a:gd name="T76" fmla="*/ 42 w 108"/>
              <a:gd name="T77" fmla="*/ 107 h 107"/>
              <a:gd name="T78" fmla="*/ 42 w 108"/>
              <a:gd name="T79" fmla="*/ 107 h 107"/>
              <a:gd name="T80" fmla="*/ 54 w 108"/>
              <a:gd name="T81" fmla="*/ 107 h 107"/>
              <a:gd name="T82" fmla="*/ 66 w 108"/>
              <a:gd name="T83" fmla="*/ 107 h 107"/>
              <a:gd name="T84" fmla="*/ 66 w 108"/>
              <a:gd name="T85" fmla="*/ 107 h 107"/>
              <a:gd name="T86" fmla="*/ 66 w 108"/>
              <a:gd name="T87" fmla="*/ 95 h 107"/>
              <a:gd name="T88" fmla="*/ 74 w 108"/>
              <a:gd name="T89" fmla="*/ 91 h 107"/>
              <a:gd name="T90" fmla="*/ 83 w 108"/>
              <a:gd name="T91" fmla="*/ 100 h 107"/>
              <a:gd name="T92" fmla="*/ 84 w 108"/>
              <a:gd name="T93" fmla="*/ 100 h 107"/>
              <a:gd name="T94" fmla="*/ 92 w 108"/>
              <a:gd name="T95" fmla="*/ 92 h 107"/>
              <a:gd name="T96" fmla="*/ 100 w 108"/>
              <a:gd name="T97" fmla="*/ 83 h 107"/>
              <a:gd name="T98" fmla="*/ 100 w 108"/>
              <a:gd name="T99" fmla="*/ 83 h 107"/>
              <a:gd name="T100" fmla="*/ 92 w 108"/>
              <a:gd name="T101" fmla="*/ 74 h 107"/>
              <a:gd name="T102" fmla="*/ 95 w 108"/>
              <a:gd name="T103" fmla="*/ 66 h 107"/>
              <a:gd name="T104" fmla="*/ 107 w 108"/>
              <a:gd name="T105" fmla="*/ 66 h 107"/>
              <a:gd name="T106" fmla="*/ 108 w 108"/>
              <a:gd name="T107" fmla="*/ 65 h 107"/>
              <a:gd name="T108" fmla="*/ 108 w 108"/>
              <a:gd name="T109" fmla="*/ 54 h 107"/>
              <a:gd name="T110" fmla="*/ 108 w 108"/>
              <a:gd name="T111" fmla="*/ 42 h 107"/>
              <a:gd name="T112" fmla="*/ 107 w 108"/>
              <a:gd name="T113" fmla="*/ 41 h 107"/>
              <a:gd name="T114" fmla="*/ 67 w 108"/>
              <a:gd name="T115" fmla="*/ 67 h 107"/>
              <a:gd name="T116" fmla="*/ 42 w 108"/>
              <a:gd name="T117" fmla="*/ 67 h 107"/>
              <a:gd name="T118" fmla="*/ 42 w 108"/>
              <a:gd name="T119" fmla="*/ 41 h 107"/>
              <a:gd name="T120" fmla="*/ 67 w 108"/>
              <a:gd name="T121" fmla="*/ 41 h 107"/>
              <a:gd name="T122" fmla="*/ 67 w 108"/>
              <a:gd name="T123" fmla="*/ 6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8" h="107">
                <a:moveTo>
                  <a:pt x="107" y="41"/>
                </a:moveTo>
                <a:cubicBezTo>
                  <a:pt x="107" y="41"/>
                  <a:pt x="102" y="41"/>
                  <a:pt x="95" y="41"/>
                </a:cubicBezTo>
                <a:cubicBezTo>
                  <a:pt x="88" y="41"/>
                  <a:pt x="87" y="38"/>
                  <a:pt x="92" y="33"/>
                </a:cubicBezTo>
                <a:cubicBezTo>
                  <a:pt x="96" y="28"/>
                  <a:pt x="100" y="24"/>
                  <a:pt x="100" y="24"/>
                </a:cubicBezTo>
                <a:cubicBezTo>
                  <a:pt x="100" y="24"/>
                  <a:pt x="100" y="24"/>
                  <a:pt x="100" y="24"/>
                </a:cubicBezTo>
                <a:cubicBezTo>
                  <a:pt x="100" y="24"/>
                  <a:pt x="96" y="20"/>
                  <a:pt x="92" y="15"/>
                </a:cubicBezTo>
                <a:cubicBezTo>
                  <a:pt x="88" y="11"/>
                  <a:pt x="84" y="7"/>
                  <a:pt x="84" y="7"/>
                </a:cubicBezTo>
                <a:cubicBezTo>
                  <a:pt x="84" y="7"/>
                  <a:pt x="83" y="7"/>
                  <a:pt x="83" y="7"/>
                </a:cubicBezTo>
                <a:cubicBezTo>
                  <a:pt x="83" y="7"/>
                  <a:pt x="79" y="11"/>
                  <a:pt x="74" y="16"/>
                </a:cubicBezTo>
                <a:cubicBezTo>
                  <a:pt x="70" y="20"/>
                  <a:pt x="66" y="19"/>
                  <a:pt x="66" y="12"/>
                </a:cubicBezTo>
                <a:cubicBezTo>
                  <a:pt x="66" y="6"/>
                  <a:pt x="66" y="0"/>
                  <a:pt x="66" y="0"/>
                </a:cubicBezTo>
                <a:cubicBezTo>
                  <a:pt x="66" y="0"/>
                  <a:pt x="66" y="0"/>
                  <a:pt x="66" y="0"/>
                </a:cubicBezTo>
                <a:cubicBezTo>
                  <a:pt x="65" y="0"/>
                  <a:pt x="60" y="0"/>
                  <a:pt x="54" y="0"/>
                </a:cubicBezTo>
                <a:cubicBezTo>
                  <a:pt x="48" y="0"/>
                  <a:pt x="42" y="0"/>
                  <a:pt x="42" y="0"/>
                </a:cubicBezTo>
                <a:cubicBezTo>
                  <a:pt x="42" y="0"/>
                  <a:pt x="42" y="0"/>
                  <a:pt x="42" y="0"/>
                </a:cubicBezTo>
                <a:cubicBezTo>
                  <a:pt x="42" y="0"/>
                  <a:pt x="42" y="6"/>
                  <a:pt x="42" y="12"/>
                </a:cubicBezTo>
                <a:cubicBezTo>
                  <a:pt x="42" y="19"/>
                  <a:pt x="38" y="20"/>
                  <a:pt x="33" y="16"/>
                </a:cubicBezTo>
                <a:cubicBezTo>
                  <a:pt x="29" y="11"/>
                  <a:pt x="25" y="7"/>
                  <a:pt x="25" y="7"/>
                </a:cubicBezTo>
                <a:cubicBezTo>
                  <a:pt x="24" y="7"/>
                  <a:pt x="24" y="7"/>
                  <a:pt x="24" y="7"/>
                </a:cubicBezTo>
                <a:cubicBezTo>
                  <a:pt x="24" y="7"/>
                  <a:pt x="20" y="11"/>
                  <a:pt x="16" y="15"/>
                </a:cubicBezTo>
                <a:cubicBezTo>
                  <a:pt x="11" y="20"/>
                  <a:pt x="8" y="24"/>
                  <a:pt x="7" y="24"/>
                </a:cubicBezTo>
                <a:cubicBezTo>
                  <a:pt x="7" y="24"/>
                  <a:pt x="7" y="24"/>
                  <a:pt x="7" y="24"/>
                </a:cubicBezTo>
                <a:cubicBezTo>
                  <a:pt x="8" y="24"/>
                  <a:pt x="11" y="28"/>
                  <a:pt x="16" y="33"/>
                </a:cubicBezTo>
                <a:cubicBezTo>
                  <a:pt x="21" y="38"/>
                  <a:pt x="19" y="41"/>
                  <a:pt x="13" y="41"/>
                </a:cubicBezTo>
                <a:cubicBezTo>
                  <a:pt x="6" y="41"/>
                  <a:pt x="1" y="41"/>
                  <a:pt x="0" y="41"/>
                </a:cubicBezTo>
                <a:cubicBezTo>
                  <a:pt x="0" y="41"/>
                  <a:pt x="0" y="42"/>
                  <a:pt x="0" y="42"/>
                </a:cubicBezTo>
                <a:cubicBezTo>
                  <a:pt x="0" y="42"/>
                  <a:pt x="0" y="47"/>
                  <a:pt x="0" y="54"/>
                </a:cubicBezTo>
                <a:cubicBezTo>
                  <a:pt x="0" y="60"/>
                  <a:pt x="0" y="65"/>
                  <a:pt x="0" y="65"/>
                </a:cubicBezTo>
                <a:cubicBezTo>
                  <a:pt x="0" y="65"/>
                  <a:pt x="0" y="66"/>
                  <a:pt x="0" y="66"/>
                </a:cubicBezTo>
                <a:cubicBezTo>
                  <a:pt x="0" y="66"/>
                  <a:pt x="6" y="66"/>
                  <a:pt x="13" y="66"/>
                </a:cubicBezTo>
                <a:cubicBezTo>
                  <a:pt x="19" y="66"/>
                  <a:pt x="21" y="69"/>
                  <a:pt x="16" y="74"/>
                </a:cubicBezTo>
                <a:cubicBezTo>
                  <a:pt x="11" y="79"/>
                  <a:pt x="8" y="83"/>
                  <a:pt x="7" y="83"/>
                </a:cubicBezTo>
                <a:cubicBezTo>
                  <a:pt x="7" y="83"/>
                  <a:pt x="7" y="83"/>
                  <a:pt x="7" y="83"/>
                </a:cubicBezTo>
                <a:cubicBezTo>
                  <a:pt x="8" y="83"/>
                  <a:pt x="11" y="87"/>
                  <a:pt x="16" y="92"/>
                </a:cubicBezTo>
                <a:cubicBezTo>
                  <a:pt x="20" y="96"/>
                  <a:pt x="24" y="100"/>
                  <a:pt x="24" y="100"/>
                </a:cubicBezTo>
                <a:cubicBezTo>
                  <a:pt x="24" y="100"/>
                  <a:pt x="24" y="100"/>
                  <a:pt x="25" y="100"/>
                </a:cubicBezTo>
                <a:cubicBezTo>
                  <a:pt x="25" y="100"/>
                  <a:pt x="29" y="96"/>
                  <a:pt x="33" y="91"/>
                </a:cubicBezTo>
                <a:cubicBezTo>
                  <a:pt x="38" y="87"/>
                  <a:pt x="42" y="88"/>
                  <a:pt x="42" y="95"/>
                </a:cubicBezTo>
                <a:cubicBezTo>
                  <a:pt x="42" y="101"/>
                  <a:pt x="42" y="107"/>
                  <a:pt x="42" y="107"/>
                </a:cubicBezTo>
                <a:cubicBezTo>
                  <a:pt x="42" y="107"/>
                  <a:pt x="42" y="107"/>
                  <a:pt x="42" y="107"/>
                </a:cubicBezTo>
                <a:cubicBezTo>
                  <a:pt x="42" y="107"/>
                  <a:pt x="48" y="107"/>
                  <a:pt x="54" y="107"/>
                </a:cubicBezTo>
                <a:cubicBezTo>
                  <a:pt x="60" y="107"/>
                  <a:pt x="65" y="107"/>
                  <a:pt x="66" y="107"/>
                </a:cubicBezTo>
                <a:cubicBezTo>
                  <a:pt x="66" y="107"/>
                  <a:pt x="66" y="107"/>
                  <a:pt x="66" y="107"/>
                </a:cubicBezTo>
                <a:cubicBezTo>
                  <a:pt x="66" y="107"/>
                  <a:pt x="66" y="101"/>
                  <a:pt x="66" y="95"/>
                </a:cubicBezTo>
                <a:cubicBezTo>
                  <a:pt x="66" y="88"/>
                  <a:pt x="70" y="87"/>
                  <a:pt x="74" y="91"/>
                </a:cubicBezTo>
                <a:cubicBezTo>
                  <a:pt x="79" y="96"/>
                  <a:pt x="83" y="100"/>
                  <a:pt x="83" y="100"/>
                </a:cubicBezTo>
                <a:cubicBezTo>
                  <a:pt x="83" y="100"/>
                  <a:pt x="84" y="100"/>
                  <a:pt x="84" y="100"/>
                </a:cubicBezTo>
                <a:cubicBezTo>
                  <a:pt x="84" y="100"/>
                  <a:pt x="88" y="96"/>
                  <a:pt x="92" y="92"/>
                </a:cubicBezTo>
                <a:cubicBezTo>
                  <a:pt x="96" y="87"/>
                  <a:pt x="100" y="83"/>
                  <a:pt x="100" y="83"/>
                </a:cubicBezTo>
                <a:cubicBezTo>
                  <a:pt x="100" y="83"/>
                  <a:pt x="100" y="83"/>
                  <a:pt x="100" y="83"/>
                </a:cubicBezTo>
                <a:cubicBezTo>
                  <a:pt x="100" y="83"/>
                  <a:pt x="96" y="79"/>
                  <a:pt x="92" y="74"/>
                </a:cubicBezTo>
                <a:cubicBezTo>
                  <a:pt x="87" y="69"/>
                  <a:pt x="88" y="66"/>
                  <a:pt x="95" y="66"/>
                </a:cubicBezTo>
                <a:cubicBezTo>
                  <a:pt x="102" y="66"/>
                  <a:pt x="107" y="66"/>
                  <a:pt x="107" y="66"/>
                </a:cubicBezTo>
                <a:cubicBezTo>
                  <a:pt x="108" y="66"/>
                  <a:pt x="108" y="65"/>
                  <a:pt x="108" y="65"/>
                </a:cubicBezTo>
                <a:cubicBezTo>
                  <a:pt x="108" y="65"/>
                  <a:pt x="108" y="60"/>
                  <a:pt x="108" y="54"/>
                </a:cubicBezTo>
                <a:cubicBezTo>
                  <a:pt x="108" y="47"/>
                  <a:pt x="108" y="42"/>
                  <a:pt x="108" y="42"/>
                </a:cubicBezTo>
                <a:cubicBezTo>
                  <a:pt x="108" y="42"/>
                  <a:pt x="108" y="41"/>
                  <a:pt x="107" y="41"/>
                </a:cubicBezTo>
                <a:close/>
                <a:moveTo>
                  <a:pt x="67" y="67"/>
                </a:moveTo>
                <a:cubicBezTo>
                  <a:pt x="60" y="74"/>
                  <a:pt x="49" y="74"/>
                  <a:pt x="42" y="67"/>
                </a:cubicBezTo>
                <a:cubicBezTo>
                  <a:pt x="35" y="60"/>
                  <a:pt x="35" y="48"/>
                  <a:pt x="42" y="41"/>
                </a:cubicBezTo>
                <a:cubicBezTo>
                  <a:pt x="49" y="34"/>
                  <a:pt x="60" y="34"/>
                  <a:pt x="67" y="41"/>
                </a:cubicBezTo>
                <a:cubicBezTo>
                  <a:pt x="75" y="48"/>
                  <a:pt x="75" y="60"/>
                  <a:pt x="67" y="6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1" name="Freeform 72"/>
          <p:cNvSpPr>
            <a:spLocks noEditPoints="1"/>
          </p:cNvSpPr>
          <p:nvPr/>
        </p:nvSpPr>
        <p:spPr bwMode="auto">
          <a:xfrm>
            <a:off x="6537326" y="5283201"/>
            <a:ext cx="176213" cy="176213"/>
          </a:xfrm>
          <a:custGeom>
            <a:avLst/>
            <a:gdLst>
              <a:gd name="T0" fmla="*/ 261 w 288"/>
              <a:gd name="T1" fmla="*/ 108 h 288"/>
              <a:gd name="T2" fmla="*/ 257 w 288"/>
              <a:gd name="T3" fmla="*/ 108 h 288"/>
              <a:gd name="T4" fmla="*/ 249 w 288"/>
              <a:gd name="T5" fmla="*/ 89 h 288"/>
              <a:gd name="T6" fmla="*/ 254 w 288"/>
              <a:gd name="T7" fmla="*/ 84 h 288"/>
              <a:gd name="T8" fmla="*/ 254 w 288"/>
              <a:gd name="T9" fmla="*/ 46 h 288"/>
              <a:gd name="T10" fmla="*/ 242 w 288"/>
              <a:gd name="T11" fmla="*/ 33 h 288"/>
              <a:gd name="T12" fmla="*/ 204 w 288"/>
              <a:gd name="T13" fmla="*/ 33 h 288"/>
              <a:gd name="T14" fmla="*/ 199 w 288"/>
              <a:gd name="T15" fmla="*/ 39 h 288"/>
              <a:gd name="T16" fmla="*/ 180 w 288"/>
              <a:gd name="T17" fmla="*/ 31 h 288"/>
              <a:gd name="T18" fmla="*/ 180 w 288"/>
              <a:gd name="T19" fmla="*/ 27 h 288"/>
              <a:gd name="T20" fmla="*/ 153 w 288"/>
              <a:gd name="T21" fmla="*/ 0 h 288"/>
              <a:gd name="T22" fmla="*/ 135 w 288"/>
              <a:gd name="T23" fmla="*/ 0 h 288"/>
              <a:gd name="T24" fmla="*/ 108 w 288"/>
              <a:gd name="T25" fmla="*/ 27 h 288"/>
              <a:gd name="T26" fmla="*/ 108 w 288"/>
              <a:gd name="T27" fmla="*/ 31 h 288"/>
              <a:gd name="T28" fmla="*/ 89 w 288"/>
              <a:gd name="T29" fmla="*/ 39 h 288"/>
              <a:gd name="T30" fmla="*/ 84 w 288"/>
              <a:gd name="T31" fmla="*/ 33 h 288"/>
              <a:gd name="T32" fmla="*/ 46 w 288"/>
              <a:gd name="T33" fmla="*/ 33 h 288"/>
              <a:gd name="T34" fmla="*/ 33 w 288"/>
              <a:gd name="T35" fmla="*/ 46 h 288"/>
              <a:gd name="T36" fmla="*/ 33 w 288"/>
              <a:gd name="T37" fmla="*/ 84 h 288"/>
              <a:gd name="T38" fmla="*/ 39 w 288"/>
              <a:gd name="T39" fmla="*/ 89 h 288"/>
              <a:gd name="T40" fmla="*/ 31 w 288"/>
              <a:gd name="T41" fmla="*/ 108 h 288"/>
              <a:gd name="T42" fmla="*/ 27 w 288"/>
              <a:gd name="T43" fmla="*/ 108 h 288"/>
              <a:gd name="T44" fmla="*/ 0 w 288"/>
              <a:gd name="T45" fmla="*/ 135 h 288"/>
              <a:gd name="T46" fmla="*/ 0 w 288"/>
              <a:gd name="T47" fmla="*/ 153 h 288"/>
              <a:gd name="T48" fmla="*/ 27 w 288"/>
              <a:gd name="T49" fmla="*/ 180 h 288"/>
              <a:gd name="T50" fmla="*/ 31 w 288"/>
              <a:gd name="T51" fmla="*/ 180 h 288"/>
              <a:gd name="T52" fmla="*/ 39 w 288"/>
              <a:gd name="T53" fmla="*/ 199 h 288"/>
              <a:gd name="T54" fmla="*/ 33 w 288"/>
              <a:gd name="T55" fmla="*/ 204 h 288"/>
              <a:gd name="T56" fmla="*/ 33 w 288"/>
              <a:gd name="T57" fmla="*/ 242 h 288"/>
              <a:gd name="T58" fmla="*/ 46 w 288"/>
              <a:gd name="T59" fmla="*/ 255 h 288"/>
              <a:gd name="T60" fmla="*/ 84 w 288"/>
              <a:gd name="T61" fmla="*/ 255 h 288"/>
              <a:gd name="T62" fmla="*/ 89 w 288"/>
              <a:gd name="T63" fmla="*/ 249 h 288"/>
              <a:gd name="T64" fmla="*/ 108 w 288"/>
              <a:gd name="T65" fmla="*/ 257 h 288"/>
              <a:gd name="T66" fmla="*/ 108 w 288"/>
              <a:gd name="T67" fmla="*/ 261 h 288"/>
              <a:gd name="T68" fmla="*/ 135 w 288"/>
              <a:gd name="T69" fmla="*/ 288 h 288"/>
              <a:gd name="T70" fmla="*/ 153 w 288"/>
              <a:gd name="T71" fmla="*/ 288 h 288"/>
              <a:gd name="T72" fmla="*/ 180 w 288"/>
              <a:gd name="T73" fmla="*/ 261 h 288"/>
              <a:gd name="T74" fmla="*/ 180 w 288"/>
              <a:gd name="T75" fmla="*/ 257 h 288"/>
              <a:gd name="T76" fmla="*/ 199 w 288"/>
              <a:gd name="T77" fmla="*/ 249 h 288"/>
              <a:gd name="T78" fmla="*/ 204 w 288"/>
              <a:gd name="T79" fmla="*/ 255 h 288"/>
              <a:gd name="T80" fmla="*/ 242 w 288"/>
              <a:gd name="T81" fmla="*/ 255 h 288"/>
              <a:gd name="T82" fmla="*/ 254 w 288"/>
              <a:gd name="T83" fmla="*/ 242 h 288"/>
              <a:gd name="T84" fmla="*/ 254 w 288"/>
              <a:gd name="T85" fmla="*/ 204 h 288"/>
              <a:gd name="T86" fmla="*/ 249 w 288"/>
              <a:gd name="T87" fmla="*/ 199 h 288"/>
              <a:gd name="T88" fmla="*/ 257 w 288"/>
              <a:gd name="T89" fmla="*/ 180 h 288"/>
              <a:gd name="T90" fmla="*/ 261 w 288"/>
              <a:gd name="T91" fmla="*/ 180 h 288"/>
              <a:gd name="T92" fmla="*/ 288 w 288"/>
              <a:gd name="T93" fmla="*/ 153 h 288"/>
              <a:gd name="T94" fmla="*/ 288 w 288"/>
              <a:gd name="T95" fmla="*/ 135 h 288"/>
              <a:gd name="T96" fmla="*/ 261 w 288"/>
              <a:gd name="T97" fmla="*/ 108 h 288"/>
              <a:gd name="T98" fmla="*/ 144 w 288"/>
              <a:gd name="T99" fmla="*/ 198 h 288"/>
              <a:gd name="T100" fmla="*/ 90 w 288"/>
              <a:gd name="T101" fmla="*/ 145 h 288"/>
              <a:gd name="T102" fmla="*/ 144 w 288"/>
              <a:gd name="T103" fmla="*/ 91 h 288"/>
              <a:gd name="T104" fmla="*/ 197 w 288"/>
              <a:gd name="T105" fmla="*/ 145 h 288"/>
              <a:gd name="T106" fmla="*/ 144 w 288"/>
              <a:gd name="T107" fmla="*/ 19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88" h="288">
                <a:moveTo>
                  <a:pt x="261" y="108"/>
                </a:moveTo>
                <a:cubicBezTo>
                  <a:pt x="257" y="108"/>
                  <a:pt x="257" y="108"/>
                  <a:pt x="257" y="108"/>
                </a:cubicBezTo>
                <a:cubicBezTo>
                  <a:pt x="242" y="108"/>
                  <a:pt x="239" y="100"/>
                  <a:pt x="249" y="89"/>
                </a:cubicBezTo>
                <a:cubicBezTo>
                  <a:pt x="254" y="84"/>
                  <a:pt x="254" y="84"/>
                  <a:pt x="254" y="84"/>
                </a:cubicBezTo>
                <a:cubicBezTo>
                  <a:pt x="265" y="74"/>
                  <a:pt x="265" y="57"/>
                  <a:pt x="254" y="46"/>
                </a:cubicBezTo>
                <a:cubicBezTo>
                  <a:pt x="242" y="33"/>
                  <a:pt x="242" y="33"/>
                  <a:pt x="242" y="33"/>
                </a:cubicBezTo>
                <a:cubicBezTo>
                  <a:pt x="231" y="23"/>
                  <a:pt x="214" y="23"/>
                  <a:pt x="204" y="33"/>
                </a:cubicBezTo>
                <a:cubicBezTo>
                  <a:pt x="199" y="39"/>
                  <a:pt x="199" y="39"/>
                  <a:pt x="199" y="39"/>
                </a:cubicBezTo>
                <a:cubicBezTo>
                  <a:pt x="188" y="49"/>
                  <a:pt x="180" y="46"/>
                  <a:pt x="180" y="31"/>
                </a:cubicBezTo>
                <a:cubicBezTo>
                  <a:pt x="180" y="27"/>
                  <a:pt x="180" y="27"/>
                  <a:pt x="180" y="27"/>
                </a:cubicBezTo>
                <a:cubicBezTo>
                  <a:pt x="180" y="12"/>
                  <a:pt x="168" y="0"/>
                  <a:pt x="153" y="0"/>
                </a:cubicBezTo>
                <a:cubicBezTo>
                  <a:pt x="135" y="0"/>
                  <a:pt x="135" y="0"/>
                  <a:pt x="135" y="0"/>
                </a:cubicBezTo>
                <a:cubicBezTo>
                  <a:pt x="120" y="0"/>
                  <a:pt x="108" y="12"/>
                  <a:pt x="108" y="27"/>
                </a:cubicBezTo>
                <a:cubicBezTo>
                  <a:pt x="108" y="31"/>
                  <a:pt x="108" y="31"/>
                  <a:pt x="108" y="31"/>
                </a:cubicBezTo>
                <a:cubicBezTo>
                  <a:pt x="108" y="46"/>
                  <a:pt x="100" y="49"/>
                  <a:pt x="89" y="39"/>
                </a:cubicBezTo>
                <a:cubicBezTo>
                  <a:pt x="84" y="33"/>
                  <a:pt x="84" y="33"/>
                  <a:pt x="84" y="33"/>
                </a:cubicBezTo>
                <a:cubicBezTo>
                  <a:pt x="73" y="23"/>
                  <a:pt x="56" y="23"/>
                  <a:pt x="46" y="33"/>
                </a:cubicBezTo>
                <a:cubicBezTo>
                  <a:pt x="33" y="46"/>
                  <a:pt x="33" y="46"/>
                  <a:pt x="33" y="46"/>
                </a:cubicBezTo>
                <a:cubicBezTo>
                  <a:pt x="23" y="57"/>
                  <a:pt x="23" y="74"/>
                  <a:pt x="33" y="84"/>
                </a:cubicBezTo>
                <a:cubicBezTo>
                  <a:pt x="39" y="89"/>
                  <a:pt x="39" y="89"/>
                  <a:pt x="39" y="89"/>
                </a:cubicBezTo>
                <a:cubicBezTo>
                  <a:pt x="49" y="100"/>
                  <a:pt x="45" y="108"/>
                  <a:pt x="31" y="108"/>
                </a:cubicBezTo>
                <a:cubicBezTo>
                  <a:pt x="27" y="108"/>
                  <a:pt x="27" y="108"/>
                  <a:pt x="27" y="108"/>
                </a:cubicBezTo>
                <a:cubicBezTo>
                  <a:pt x="12" y="108"/>
                  <a:pt x="0" y="120"/>
                  <a:pt x="0" y="135"/>
                </a:cubicBezTo>
                <a:cubicBezTo>
                  <a:pt x="0" y="153"/>
                  <a:pt x="0" y="153"/>
                  <a:pt x="0" y="153"/>
                </a:cubicBezTo>
                <a:cubicBezTo>
                  <a:pt x="0" y="168"/>
                  <a:pt x="12" y="180"/>
                  <a:pt x="27" y="180"/>
                </a:cubicBezTo>
                <a:cubicBezTo>
                  <a:pt x="31" y="180"/>
                  <a:pt x="31" y="180"/>
                  <a:pt x="31" y="180"/>
                </a:cubicBezTo>
                <a:cubicBezTo>
                  <a:pt x="45" y="180"/>
                  <a:pt x="49" y="188"/>
                  <a:pt x="39" y="199"/>
                </a:cubicBezTo>
                <a:cubicBezTo>
                  <a:pt x="33" y="204"/>
                  <a:pt x="33" y="204"/>
                  <a:pt x="33" y="204"/>
                </a:cubicBezTo>
                <a:cubicBezTo>
                  <a:pt x="23" y="214"/>
                  <a:pt x="23" y="231"/>
                  <a:pt x="33" y="242"/>
                </a:cubicBezTo>
                <a:cubicBezTo>
                  <a:pt x="46" y="255"/>
                  <a:pt x="46" y="255"/>
                  <a:pt x="46" y="255"/>
                </a:cubicBezTo>
                <a:cubicBezTo>
                  <a:pt x="56" y="265"/>
                  <a:pt x="73" y="265"/>
                  <a:pt x="84" y="255"/>
                </a:cubicBezTo>
                <a:cubicBezTo>
                  <a:pt x="89" y="249"/>
                  <a:pt x="89" y="249"/>
                  <a:pt x="89" y="249"/>
                </a:cubicBezTo>
                <a:cubicBezTo>
                  <a:pt x="100" y="239"/>
                  <a:pt x="108" y="242"/>
                  <a:pt x="108" y="257"/>
                </a:cubicBezTo>
                <a:cubicBezTo>
                  <a:pt x="108" y="261"/>
                  <a:pt x="108" y="261"/>
                  <a:pt x="108" y="261"/>
                </a:cubicBezTo>
                <a:cubicBezTo>
                  <a:pt x="108" y="276"/>
                  <a:pt x="120" y="288"/>
                  <a:pt x="135" y="288"/>
                </a:cubicBezTo>
                <a:cubicBezTo>
                  <a:pt x="153" y="288"/>
                  <a:pt x="153" y="288"/>
                  <a:pt x="153" y="288"/>
                </a:cubicBezTo>
                <a:cubicBezTo>
                  <a:pt x="168" y="288"/>
                  <a:pt x="180" y="276"/>
                  <a:pt x="180" y="261"/>
                </a:cubicBezTo>
                <a:cubicBezTo>
                  <a:pt x="180" y="257"/>
                  <a:pt x="180" y="257"/>
                  <a:pt x="180" y="257"/>
                </a:cubicBezTo>
                <a:cubicBezTo>
                  <a:pt x="180" y="242"/>
                  <a:pt x="188" y="239"/>
                  <a:pt x="199" y="249"/>
                </a:cubicBezTo>
                <a:cubicBezTo>
                  <a:pt x="204" y="255"/>
                  <a:pt x="204" y="255"/>
                  <a:pt x="204" y="255"/>
                </a:cubicBezTo>
                <a:cubicBezTo>
                  <a:pt x="214" y="265"/>
                  <a:pt x="231" y="265"/>
                  <a:pt x="242" y="255"/>
                </a:cubicBezTo>
                <a:cubicBezTo>
                  <a:pt x="254" y="242"/>
                  <a:pt x="254" y="242"/>
                  <a:pt x="254" y="242"/>
                </a:cubicBezTo>
                <a:cubicBezTo>
                  <a:pt x="265" y="231"/>
                  <a:pt x="265" y="214"/>
                  <a:pt x="254" y="204"/>
                </a:cubicBezTo>
                <a:cubicBezTo>
                  <a:pt x="249" y="199"/>
                  <a:pt x="249" y="199"/>
                  <a:pt x="249" y="199"/>
                </a:cubicBezTo>
                <a:cubicBezTo>
                  <a:pt x="239" y="188"/>
                  <a:pt x="242" y="180"/>
                  <a:pt x="257" y="180"/>
                </a:cubicBezTo>
                <a:cubicBezTo>
                  <a:pt x="261" y="180"/>
                  <a:pt x="261" y="180"/>
                  <a:pt x="261" y="180"/>
                </a:cubicBezTo>
                <a:cubicBezTo>
                  <a:pt x="276" y="180"/>
                  <a:pt x="288" y="168"/>
                  <a:pt x="288" y="153"/>
                </a:cubicBezTo>
                <a:cubicBezTo>
                  <a:pt x="288" y="135"/>
                  <a:pt x="288" y="135"/>
                  <a:pt x="288" y="135"/>
                </a:cubicBezTo>
                <a:cubicBezTo>
                  <a:pt x="288" y="120"/>
                  <a:pt x="276" y="108"/>
                  <a:pt x="261" y="108"/>
                </a:cubicBezTo>
                <a:close/>
                <a:moveTo>
                  <a:pt x="144" y="198"/>
                </a:moveTo>
                <a:cubicBezTo>
                  <a:pt x="114" y="198"/>
                  <a:pt x="90" y="174"/>
                  <a:pt x="90" y="145"/>
                </a:cubicBezTo>
                <a:cubicBezTo>
                  <a:pt x="90" y="115"/>
                  <a:pt x="114" y="91"/>
                  <a:pt x="144" y="91"/>
                </a:cubicBezTo>
                <a:cubicBezTo>
                  <a:pt x="173" y="91"/>
                  <a:pt x="197" y="115"/>
                  <a:pt x="197" y="145"/>
                </a:cubicBezTo>
                <a:cubicBezTo>
                  <a:pt x="197" y="174"/>
                  <a:pt x="173" y="198"/>
                  <a:pt x="144" y="19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2" name="Freeform 73"/>
          <p:cNvSpPr>
            <a:spLocks noEditPoints="1"/>
          </p:cNvSpPr>
          <p:nvPr/>
        </p:nvSpPr>
        <p:spPr bwMode="auto">
          <a:xfrm>
            <a:off x="6891339" y="5327651"/>
            <a:ext cx="131763" cy="131763"/>
          </a:xfrm>
          <a:custGeom>
            <a:avLst/>
            <a:gdLst>
              <a:gd name="T0" fmla="*/ 196 w 216"/>
              <a:gd name="T1" fmla="*/ 81 h 216"/>
              <a:gd name="T2" fmla="*/ 193 w 216"/>
              <a:gd name="T3" fmla="*/ 81 h 216"/>
              <a:gd name="T4" fmla="*/ 187 w 216"/>
              <a:gd name="T5" fmla="*/ 67 h 216"/>
              <a:gd name="T6" fmla="*/ 191 w 216"/>
              <a:gd name="T7" fmla="*/ 63 h 216"/>
              <a:gd name="T8" fmla="*/ 191 w 216"/>
              <a:gd name="T9" fmla="*/ 35 h 216"/>
              <a:gd name="T10" fmla="*/ 181 w 216"/>
              <a:gd name="T11" fmla="*/ 25 h 216"/>
              <a:gd name="T12" fmla="*/ 153 w 216"/>
              <a:gd name="T13" fmla="*/ 25 h 216"/>
              <a:gd name="T14" fmla="*/ 149 w 216"/>
              <a:gd name="T15" fmla="*/ 29 h 216"/>
              <a:gd name="T16" fmla="*/ 135 w 216"/>
              <a:gd name="T17" fmla="*/ 23 h 216"/>
              <a:gd name="T18" fmla="*/ 135 w 216"/>
              <a:gd name="T19" fmla="*/ 20 h 216"/>
              <a:gd name="T20" fmla="*/ 115 w 216"/>
              <a:gd name="T21" fmla="*/ 0 h 216"/>
              <a:gd name="T22" fmla="*/ 101 w 216"/>
              <a:gd name="T23" fmla="*/ 0 h 216"/>
              <a:gd name="T24" fmla="*/ 81 w 216"/>
              <a:gd name="T25" fmla="*/ 20 h 216"/>
              <a:gd name="T26" fmla="*/ 81 w 216"/>
              <a:gd name="T27" fmla="*/ 23 h 216"/>
              <a:gd name="T28" fmla="*/ 67 w 216"/>
              <a:gd name="T29" fmla="*/ 29 h 216"/>
              <a:gd name="T30" fmla="*/ 63 w 216"/>
              <a:gd name="T31" fmla="*/ 25 h 216"/>
              <a:gd name="T32" fmla="*/ 34 w 216"/>
              <a:gd name="T33" fmla="*/ 25 h 216"/>
              <a:gd name="T34" fmla="*/ 25 w 216"/>
              <a:gd name="T35" fmla="*/ 35 h 216"/>
              <a:gd name="T36" fmla="*/ 25 w 216"/>
              <a:gd name="T37" fmla="*/ 63 h 216"/>
              <a:gd name="T38" fmla="*/ 29 w 216"/>
              <a:gd name="T39" fmla="*/ 67 h 216"/>
              <a:gd name="T40" fmla="*/ 23 w 216"/>
              <a:gd name="T41" fmla="*/ 81 h 216"/>
              <a:gd name="T42" fmla="*/ 20 w 216"/>
              <a:gd name="T43" fmla="*/ 81 h 216"/>
              <a:gd name="T44" fmla="*/ 0 w 216"/>
              <a:gd name="T45" fmla="*/ 101 h 216"/>
              <a:gd name="T46" fmla="*/ 0 w 216"/>
              <a:gd name="T47" fmla="*/ 115 h 216"/>
              <a:gd name="T48" fmla="*/ 20 w 216"/>
              <a:gd name="T49" fmla="*/ 135 h 216"/>
              <a:gd name="T50" fmla="*/ 23 w 216"/>
              <a:gd name="T51" fmla="*/ 135 h 216"/>
              <a:gd name="T52" fmla="*/ 29 w 216"/>
              <a:gd name="T53" fmla="*/ 149 h 216"/>
              <a:gd name="T54" fmla="*/ 25 w 216"/>
              <a:gd name="T55" fmla="*/ 153 h 216"/>
              <a:gd name="T56" fmla="*/ 25 w 216"/>
              <a:gd name="T57" fmla="*/ 182 h 216"/>
              <a:gd name="T58" fmla="*/ 34 w 216"/>
              <a:gd name="T59" fmla="*/ 191 h 216"/>
              <a:gd name="T60" fmla="*/ 63 w 216"/>
              <a:gd name="T61" fmla="*/ 191 h 216"/>
              <a:gd name="T62" fmla="*/ 67 w 216"/>
              <a:gd name="T63" fmla="*/ 187 h 216"/>
              <a:gd name="T64" fmla="*/ 81 w 216"/>
              <a:gd name="T65" fmla="*/ 193 h 216"/>
              <a:gd name="T66" fmla="*/ 81 w 216"/>
              <a:gd name="T67" fmla="*/ 196 h 216"/>
              <a:gd name="T68" fmla="*/ 101 w 216"/>
              <a:gd name="T69" fmla="*/ 216 h 216"/>
              <a:gd name="T70" fmla="*/ 115 w 216"/>
              <a:gd name="T71" fmla="*/ 216 h 216"/>
              <a:gd name="T72" fmla="*/ 135 w 216"/>
              <a:gd name="T73" fmla="*/ 196 h 216"/>
              <a:gd name="T74" fmla="*/ 135 w 216"/>
              <a:gd name="T75" fmla="*/ 193 h 216"/>
              <a:gd name="T76" fmla="*/ 149 w 216"/>
              <a:gd name="T77" fmla="*/ 187 h 216"/>
              <a:gd name="T78" fmla="*/ 153 w 216"/>
              <a:gd name="T79" fmla="*/ 191 h 216"/>
              <a:gd name="T80" fmla="*/ 181 w 216"/>
              <a:gd name="T81" fmla="*/ 191 h 216"/>
              <a:gd name="T82" fmla="*/ 191 w 216"/>
              <a:gd name="T83" fmla="*/ 182 h 216"/>
              <a:gd name="T84" fmla="*/ 191 w 216"/>
              <a:gd name="T85" fmla="*/ 153 h 216"/>
              <a:gd name="T86" fmla="*/ 187 w 216"/>
              <a:gd name="T87" fmla="*/ 149 h 216"/>
              <a:gd name="T88" fmla="*/ 193 w 216"/>
              <a:gd name="T89" fmla="*/ 135 h 216"/>
              <a:gd name="T90" fmla="*/ 196 w 216"/>
              <a:gd name="T91" fmla="*/ 135 h 216"/>
              <a:gd name="T92" fmla="*/ 216 w 216"/>
              <a:gd name="T93" fmla="*/ 115 h 216"/>
              <a:gd name="T94" fmla="*/ 216 w 216"/>
              <a:gd name="T95" fmla="*/ 101 h 216"/>
              <a:gd name="T96" fmla="*/ 196 w 216"/>
              <a:gd name="T97" fmla="*/ 81 h 216"/>
              <a:gd name="T98" fmla="*/ 108 w 216"/>
              <a:gd name="T99" fmla="*/ 149 h 216"/>
              <a:gd name="T100" fmla="*/ 67 w 216"/>
              <a:gd name="T101" fmla="*/ 109 h 216"/>
              <a:gd name="T102" fmla="*/ 108 w 216"/>
              <a:gd name="T103" fmla="*/ 68 h 216"/>
              <a:gd name="T104" fmla="*/ 148 w 216"/>
              <a:gd name="T105" fmla="*/ 109 h 216"/>
              <a:gd name="T106" fmla="*/ 108 w 216"/>
              <a:gd name="T107" fmla="*/ 14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6" h="216">
                <a:moveTo>
                  <a:pt x="196" y="81"/>
                </a:moveTo>
                <a:cubicBezTo>
                  <a:pt x="193" y="81"/>
                  <a:pt x="193" y="81"/>
                  <a:pt x="193" y="81"/>
                </a:cubicBezTo>
                <a:cubicBezTo>
                  <a:pt x="182" y="81"/>
                  <a:pt x="179" y="75"/>
                  <a:pt x="187" y="67"/>
                </a:cubicBezTo>
                <a:cubicBezTo>
                  <a:pt x="191" y="63"/>
                  <a:pt x="191" y="63"/>
                  <a:pt x="191" y="63"/>
                </a:cubicBezTo>
                <a:cubicBezTo>
                  <a:pt x="199" y="55"/>
                  <a:pt x="199" y="43"/>
                  <a:pt x="191" y="35"/>
                </a:cubicBezTo>
                <a:cubicBezTo>
                  <a:pt x="181" y="25"/>
                  <a:pt x="181" y="25"/>
                  <a:pt x="181" y="25"/>
                </a:cubicBezTo>
                <a:cubicBezTo>
                  <a:pt x="174" y="17"/>
                  <a:pt x="161" y="17"/>
                  <a:pt x="153" y="25"/>
                </a:cubicBezTo>
                <a:cubicBezTo>
                  <a:pt x="149" y="29"/>
                  <a:pt x="149" y="29"/>
                  <a:pt x="149" y="29"/>
                </a:cubicBezTo>
                <a:cubicBezTo>
                  <a:pt x="141" y="37"/>
                  <a:pt x="135" y="34"/>
                  <a:pt x="135" y="23"/>
                </a:cubicBezTo>
                <a:cubicBezTo>
                  <a:pt x="135" y="20"/>
                  <a:pt x="135" y="20"/>
                  <a:pt x="135" y="20"/>
                </a:cubicBezTo>
                <a:cubicBezTo>
                  <a:pt x="135" y="9"/>
                  <a:pt x="126" y="0"/>
                  <a:pt x="115" y="0"/>
                </a:cubicBezTo>
                <a:cubicBezTo>
                  <a:pt x="101" y="0"/>
                  <a:pt x="101" y="0"/>
                  <a:pt x="101" y="0"/>
                </a:cubicBezTo>
                <a:cubicBezTo>
                  <a:pt x="90" y="0"/>
                  <a:pt x="81" y="9"/>
                  <a:pt x="81" y="20"/>
                </a:cubicBezTo>
                <a:cubicBezTo>
                  <a:pt x="81" y="23"/>
                  <a:pt x="81" y="23"/>
                  <a:pt x="81" y="23"/>
                </a:cubicBezTo>
                <a:cubicBezTo>
                  <a:pt x="81" y="34"/>
                  <a:pt x="75" y="37"/>
                  <a:pt x="67" y="29"/>
                </a:cubicBezTo>
                <a:cubicBezTo>
                  <a:pt x="63" y="25"/>
                  <a:pt x="63" y="25"/>
                  <a:pt x="63" y="25"/>
                </a:cubicBezTo>
                <a:cubicBezTo>
                  <a:pt x="55" y="17"/>
                  <a:pt x="42" y="17"/>
                  <a:pt x="34" y="25"/>
                </a:cubicBezTo>
                <a:cubicBezTo>
                  <a:pt x="25" y="35"/>
                  <a:pt x="25" y="35"/>
                  <a:pt x="25" y="35"/>
                </a:cubicBezTo>
                <a:cubicBezTo>
                  <a:pt x="17" y="43"/>
                  <a:pt x="17" y="55"/>
                  <a:pt x="25" y="63"/>
                </a:cubicBezTo>
                <a:cubicBezTo>
                  <a:pt x="29" y="67"/>
                  <a:pt x="29" y="67"/>
                  <a:pt x="29" y="67"/>
                </a:cubicBezTo>
                <a:cubicBezTo>
                  <a:pt x="37" y="75"/>
                  <a:pt x="34" y="81"/>
                  <a:pt x="23" y="81"/>
                </a:cubicBezTo>
                <a:cubicBezTo>
                  <a:pt x="20" y="81"/>
                  <a:pt x="20" y="81"/>
                  <a:pt x="20" y="81"/>
                </a:cubicBezTo>
                <a:cubicBezTo>
                  <a:pt x="9" y="81"/>
                  <a:pt x="0" y="90"/>
                  <a:pt x="0" y="101"/>
                </a:cubicBezTo>
                <a:cubicBezTo>
                  <a:pt x="0" y="115"/>
                  <a:pt x="0" y="115"/>
                  <a:pt x="0" y="115"/>
                </a:cubicBezTo>
                <a:cubicBezTo>
                  <a:pt x="0" y="126"/>
                  <a:pt x="9" y="135"/>
                  <a:pt x="20" y="135"/>
                </a:cubicBezTo>
                <a:cubicBezTo>
                  <a:pt x="23" y="135"/>
                  <a:pt x="23" y="135"/>
                  <a:pt x="23" y="135"/>
                </a:cubicBezTo>
                <a:cubicBezTo>
                  <a:pt x="34" y="135"/>
                  <a:pt x="37" y="141"/>
                  <a:pt x="29" y="149"/>
                </a:cubicBezTo>
                <a:cubicBezTo>
                  <a:pt x="25" y="153"/>
                  <a:pt x="25" y="153"/>
                  <a:pt x="25" y="153"/>
                </a:cubicBezTo>
                <a:cubicBezTo>
                  <a:pt x="17" y="161"/>
                  <a:pt x="17" y="174"/>
                  <a:pt x="25" y="182"/>
                </a:cubicBezTo>
                <a:cubicBezTo>
                  <a:pt x="34" y="191"/>
                  <a:pt x="34" y="191"/>
                  <a:pt x="34" y="191"/>
                </a:cubicBezTo>
                <a:cubicBezTo>
                  <a:pt x="42" y="199"/>
                  <a:pt x="55" y="199"/>
                  <a:pt x="63" y="191"/>
                </a:cubicBezTo>
                <a:cubicBezTo>
                  <a:pt x="67" y="187"/>
                  <a:pt x="67" y="187"/>
                  <a:pt x="67" y="187"/>
                </a:cubicBezTo>
                <a:cubicBezTo>
                  <a:pt x="75" y="179"/>
                  <a:pt x="81" y="182"/>
                  <a:pt x="81" y="193"/>
                </a:cubicBezTo>
                <a:cubicBezTo>
                  <a:pt x="81" y="196"/>
                  <a:pt x="81" y="196"/>
                  <a:pt x="81" y="196"/>
                </a:cubicBezTo>
                <a:cubicBezTo>
                  <a:pt x="81" y="207"/>
                  <a:pt x="90" y="216"/>
                  <a:pt x="101" y="216"/>
                </a:cubicBezTo>
                <a:cubicBezTo>
                  <a:pt x="115" y="216"/>
                  <a:pt x="115" y="216"/>
                  <a:pt x="115" y="216"/>
                </a:cubicBezTo>
                <a:cubicBezTo>
                  <a:pt x="126" y="216"/>
                  <a:pt x="135" y="207"/>
                  <a:pt x="135" y="196"/>
                </a:cubicBezTo>
                <a:cubicBezTo>
                  <a:pt x="135" y="193"/>
                  <a:pt x="135" y="193"/>
                  <a:pt x="135" y="193"/>
                </a:cubicBezTo>
                <a:cubicBezTo>
                  <a:pt x="135" y="182"/>
                  <a:pt x="141" y="180"/>
                  <a:pt x="149" y="187"/>
                </a:cubicBezTo>
                <a:cubicBezTo>
                  <a:pt x="153" y="191"/>
                  <a:pt x="153" y="191"/>
                  <a:pt x="153" y="191"/>
                </a:cubicBezTo>
                <a:cubicBezTo>
                  <a:pt x="161" y="199"/>
                  <a:pt x="174" y="199"/>
                  <a:pt x="181" y="191"/>
                </a:cubicBezTo>
                <a:cubicBezTo>
                  <a:pt x="191" y="182"/>
                  <a:pt x="191" y="182"/>
                  <a:pt x="191" y="182"/>
                </a:cubicBezTo>
                <a:cubicBezTo>
                  <a:pt x="199" y="174"/>
                  <a:pt x="199" y="161"/>
                  <a:pt x="191" y="153"/>
                </a:cubicBezTo>
                <a:cubicBezTo>
                  <a:pt x="187" y="149"/>
                  <a:pt x="187" y="149"/>
                  <a:pt x="187" y="149"/>
                </a:cubicBezTo>
                <a:cubicBezTo>
                  <a:pt x="179" y="141"/>
                  <a:pt x="182" y="135"/>
                  <a:pt x="193" y="135"/>
                </a:cubicBezTo>
                <a:cubicBezTo>
                  <a:pt x="196" y="135"/>
                  <a:pt x="196" y="135"/>
                  <a:pt x="196" y="135"/>
                </a:cubicBezTo>
                <a:cubicBezTo>
                  <a:pt x="207" y="135"/>
                  <a:pt x="216" y="126"/>
                  <a:pt x="216" y="115"/>
                </a:cubicBezTo>
                <a:cubicBezTo>
                  <a:pt x="216" y="101"/>
                  <a:pt x="216" y="101"/>
                  <a:pt x="216" y="101"/>
                </a:cubicBezTo>
                <a:cubicBezTo>
                  <a:pt x="216" y="90"/>
                  <a:pt x="207" y="81"/>
                  <a:pt x="196" y="81"/>
                </a:cubicBezTo>
                <a:close/>
                <a:moveTo>
                  <a:pt x="108" y="149"/>
                </a:moveTo>
                <a:cubicBezTo>
                  <a:pt x="86" y="149"/>
                  <a:pt x="67" y="131"/>
                  <a:pt x="67" y="109"/>
                </a:cubicBezTo>
                <a:cubicBezTo>
                  <a:pt x="67" y="86"/>
                  <a:pt x="86" y="68"/>
                  <a:pt x="108" y="68"/>
                </a:cubicBezTo>
                <a:cubicBezTo>
                  <a:pt x="130" y="68"/>
                  <a:pt x="148" y="86"/>
                  <a:pt x="148" y="109"/>
                </a:cubicBezTo>
                <a:cubicBezTo>
                  <a:pt x="148" y="131"/>
                  <a:pt x="130" y="149"/>
                  <a:pt x="108" y="14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3" name="Freeform 74"/>
          <p:cNvSpPr>
            <a:spLocks noEditPoints="1"/>
          </p:cNvSpPr>
          <p:nvPr/>
        </p:nvSpPr>
        <p:spPr bwMode="auto">
          <a:xfrm>
            <a:off x="7002464" y="5283201"/>
            <a:ext cx="65088" cy="66675"/>
          </a:xfrm>
          <a:custGeom>
            <a:avLst/>
            <a:gdLst>
              <a:gd name="T0" fmla="*/ 98 w 108"/>
              <a:gd name="T1" fmla="*/ 41 h 108"/>
              <a:gd name="T2" fmla="*/ 96 w 108"/>
              <a:gd name="T3" fmla="*/ 41 h 108"/>
              <a:gd name="T4" fmla="*/ 93 w 108"/>
              <a:gd name="T5" fmla="*/ 34 h 108"/>
              <a:gd name="T6" fmla="*/ 95 w 108"/>
              <a:gd name="T7" fmla="*/ 32 h 108"/>
              <a:gd name="T8" fmla="*/ 95 w 108"/>
              <a:gd name="T9" fmla="*/ 18 h 108"/>
              <a:gd name="T10" fmla="*/ 91 w 108"/>
              <a:gd name="T11" fmla="*/ 13 h 108"/>
              <a:gd name="T12" fmla="*/ 76 w 108"/>
              <a:gd name="T13" fmla="*/ 13 h 108"/>
              <a:gd name="T14" fmla="*/ 74 w 108"/>
              <a:gd name="T15" fmla="*/ 15 h 108"/>
              <a:gd name="T16" fmla="*/ 67 w 108"/>
              <a:gd name="T17" fmla="*/ 12 h 108"/>
              <a:gd name="T18" fmla="*/ 67 w 108"/>
              <a:gd name="T19" fmla="*/ 10 h 108"/>
              <a:gd name="T20" fmla="*/ 57 w 108"/>
              <a:gd name="T21" fmla="*/ 0 h 108"/>
              <a:gd name="T22" fmla="*/ 51 w 108"/>
              <a:gd name="T23" fmla="*/ 0 h 108"/>
              <a:gd name="T24" fmla="*/ 41 w 108"/>
              <a:gd name="T25" fmla="*/ 10 h 108"/>
              <a:gd name="T26" fmla="*/ 41 w 108"/>
              <a:gd name="T27" fmla="*/ 12 h 108"/>
              <a:gd name="T28" fmla="*/ 34 w 108"/>
              <a:gd name="T29" fmla="*/ 15 h 108"/>
              <a:gd name="T30" fmla="*/ 32 w 108"/>
              <a:gd name="T31" fmla="*/ 13 h 108"/>
              <a:gd name="T32" fmla="*/ 17 w 108"/>
              <a:gd name="T33" fmla="*/ 13 h 108"/>
              <a:gd name="T34" fmla="*/ 13 w 108"/>
              <a:gd name="T35" fmla="*/ 18 h 108"/>
              <a:gd name="T36" fmla="*/ 13 w 108"/>
              <a:gd name="T37" fmla="*/ 32 h 108"/>
              <a:gd name="T38" fmla="*/ 15 w 108"/>
              <a:gd name="T39" fmla="*/ 34 h 108"/>
              <a:gd name="T40" fmla="*/ 12 w 108"/>
              <a:gd name="T41" fmla="*/ 41 h 108"/>
              <a:gd name="T42" fmla="*/ 10 w 108"/>
              <a:gd name="T43" fmla="*/ 41 h 108"/>
              <a:gd name="T44" fmla="*/ 0 w 108"/>
              <a:gd name="T45" fmla="*/ 51 h 108"/>
              <a:gd name="T46" fmla="*/ 0 w 108"/>
              <a:gd name="T47" fmla="*/ 58 h 108"/>
              <a:gd name="T48" fmla="*/ 10 w 108"/>
              <a:gd name="T49" fmla="*/ 68 h 108"/>
              <a:gd name="T50" fmla="*/ 12 w 108"/>
              <a:gd name="T51" fmla="*/ 68 h 108"/>
              <a:gd name="T52" fmla="*/ 15 w 108"/>
              <a:gd name="T53" fmla="*/ 75 h 108"/>
              <a:gd name="T54" fmla="*/ 13 w 108"/>
              <a:gd name="T55" fmla="*/ 77 h 108"/>
              <a:gd name="T56" fmla="*/ 13 w 108"/>
              <a:gd name="T57" fmla="*/ 91 h 108"/>
              <a:gd name="T58" fmla="*/ 17 w 108"/>
              <a:gd name="T59" fmla="*/ 96 h 108"/>
              <a:gd name="T60" fmla="*/ 32 w 108"/>
              <a:gd name="T61" fmla="*/ 96 h 108"/>
              <a:gd name="T62" fmla="*/ 34 w 108"/>
              <a:gd name="T63" fmla="*/ 94 h 108"/>
              <a:gd name="T64" fmla="*/ 41 w 108"/>
              <a:gd name="T65" fmla="*/ 97 h 108"/>
              <a:gd name="T66" fmla="*/ 41 w 108"/>
              <a:gd name="T67" fmla="*/ 98 h 108"/>
              <a:gd name="T68" fmla="*/ 51 w 108"/>
              <a:gd name="T69" fmla="*/ 108 h 108"/>
              <a:gd name="T70" fmla="*/ 57 w 108"/>
              <a:gd name="T71" fmla="*/ 108 h 108"/>
              <a:gd name="T72" fmla="*/ 67 w 108"/>
              <a:gd name="T73" fmla="*/ 98 h 108"/>
              <a:gd name="T74" fmla="*/ 67 w 108"/>
              <a:gd name="T75" fmla="*/ 97 h 108"/>
              <a:gd name="T76" fmla="*/ 74 w 108"/>
              <a:gd name="T77" fmla="*/ 94 h 108"/>
              <a:gd name="T78" fmla="*/ 76 w 108"/>
              <a:gd name="T79" fmla="*/ 96 h 108"/>
              <a:gd name="T80" fmla="*/ 91 w 108"/>
              <a:gd name="T81" fmla="*/ 96 h 108"/>
              <a:gd name="T82" fmla="*/ 95 w 108"/>
              <a:gd name="T83" fmla="*/ 91 h 108"/>
              <a:gd name="T84" fmla="*/ 95 w 108"/>
              <a:gd name="T85" fmla="*/ 77 h 108"/>
              <a:gd name="T86" fmla="*/ 93 w 108"/>
              <a:gd name="T87" fmla="*/ 75 h 108"/>
              <a:gd name="T88" fmla="*/ 96 w 108"/>
              <a:gd name="T89" fmla="*/ 68 h 108"/>
              <a:gd name="T90" fmla="*/ 98 w 108"/>
              <a:gd name="T91" fmla="*/ 68 h 108"/>
              <a:gd name="T92" fmla="*/ 108 w 108"/>
              <a:gd name="T93" fmla="*/ 58 h 108"/>
              <a:gd name="T94" fmla="*/ 108 w 108"/>
              <a:gd name="T95" fmla="*/ 51 h 108"/>
              <a:gd name="T96" fmla="*/ 98 w 108"/>
              <a:gd name="T97" fmla="*/ 41 h 108"/>
              <a:gd name="T98" fmla="*/ 54 w 108"/>
              <a:gd name="T99" fmla="*/ 75 h 108"/>
              <a:gd name="T100" fmla="*/ 34 w 108"/>
              <a:gd name="T101" fmla="*/ 54 h 108"/>
              <a:gd name="T102" fmla="*/ 54 w 108"/>
              <a:gd name="T103" fmla="*/ 34 h 108"/>
              <a:gd name="T104" fmla="*/ 74 w 108"/>
              <a:gd name="T105" fmla="*/ 54 h 108"/>
              <a:gd name="T106" fmla="*/ 54 w 108"/>
              <a:gd name="T107" fmla="*/ 7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8" h="108">
                <a:moveTo>
                  <a:pt x="98" y="41"/>
                </a:moveTo>
                <a:cubicBezTo>
                  <a:pt x="96" y="41"/>
                  <a:pt x="96" y="41"/>
                  <a:pt x="96" y="41"/>
                </a:cubicBezTo>
                <a:cubicBezTo>
                  <a:pt x="91" y="41"/>
                  <a:pt x="89" y="38"/>
                  <a:pt x="93" y="34"/>
                </a:cubicBezTo>
                <a:cubicBezTo>
                  <a:pt x="95" y="32"/>
                  <a:pt x="95" y="32"/>
                  <a:pt x="95" y="32"/>
                </a:cubicBezTo>
                <a:cubicBezTo>
                  <a:pt x="99" y="28"/>
                  <a:pt x="99" y="21"/>
                  <a:pt x="95" y="18"/>
                </a:cubicBezTo>
                <a:cubicBezTo>
                  <a:pt x="91" y="13"/>
                  <a:pt x="91" y="13"/>
                  <a:pt x="91" y="13"/>
                </a:cubicBezTo>
                <a:cubicBezTo>
                  <a:pt x="87" y="9"/>
                  <a:pt x="80" y="9"/>
                  <a:pt x="76" y="13"/>
                </a:cubicBezTo>
                <a:cubicBezTo>
                  <a:pt x="74" y="15"/>
                  <a:pt x="74" y="15"/>
                  <a:pt x="74" y="15"/>
                </a:cubicBezTo>
                <a:cubicBezTo>
                  <a:pt x="71" y="19"/>
                  <a:pt x="67" y="17"/>
                  <a:pt x="67" y="12"/>
                </a:cubicBezTo>
                <a:cubicBezTo>
                  <a:pt x="67" y="10"/>
                  <a:pt x="67" y="10"/>
                  <a:pt x="67" y="10"/>
                </a:cubicBezTo>
                <a:cubicBezTo>
                  <a:pt x="67" y="5"/>
                  <a:pt x="63" y="0"/>
                  <a:pt x="57" y="0"/>
                </a:cubicBezTo>
                <a:cubicBezTo>
                  <a:pt x="51" y="0"/>
                  <a:pt x="51" y="0"/>
                  <a:pt x="51" y="0"/>
                </a:cubicBezTo>
                <a:cubicBezTo>
                  <a:pt x="45" y="0"/>
                  <a:pt x="41" y="5"/>
                  <a:pt x="41" y="10"/>
                </a:cubicBezTo>
                <a:cubicBezTo>
                  <a:pt x="41" y="12"/>
                  <a:pt x="41" y="12"/>
                  <a:pt x="41" y="12"/>
                </a:cubicBezTo>
                <a:cubicBezTo>
                  <a:pt x="41" y="17"/>
                  <a:pt x="37" y="19"/>
                  <a:pt x="34" y="15"/>
                </a:cubicBezTo>
                <a:cubicBezTo>
                  <a:pt x="32" y="13"/>
                  <a:pt x="32" y="13"/>
                  <a:pt x="32" y="13"/>
                </a:cubicBezTo>
                <a:cubicBezTo>
                  <a:pt x="28" y="9"/>
                  <a:pt x="21" y="9"/>
                  <a:pt x="17" y="13"/>
                </a:cubicBezTo>
                <a:cubicBezTo>
                  <a:pt x="13" y="18"/>
                  <a:pt x="13" y="18"/>
                  <a:pt x="13" y="18"/>
                </a:cubicBezTo>
                <a:cubicBezTo>
                  <a:pt x="9" y="21"/>
                  <a:pt x="9" y="28"/>
                  <a:pt x="13" y="32"/>
                </a:cubicBezTo>
                <a:cubicBezTo>
                  <a:pt x="15" y="34"/>
                  <a:pt x="15" y="34"/>
                  <a:pt x="15" y="34"/>
                </a:cubicBezTo>
                <a:cubicBezTo>
                  <a:pt x="18" y="38"/>
                  <a:pt x="17" y="41"/>
                  <a:pt x="12" y="41"/>
                </a:cubicBezTo>
                <a:cubicBezTo>
                  <a:pt x="10" y="41"/>
                  <a:pt x="10" y="41"/>
                  <a:pt x="10" y="41"/>
                </a:cubicBezTo>
                <a:cubicBezTo>
                  <a:pt x="5" y="41"/>
                  <a:pt x="0" y="45"/>
                  <a:pt x="0" y="51"/>
                </a:cubicBezTo>
                <a:cubicBezTo>
                  <a:pt x="0" y="58"/>
                  <a:pt x="0" y="58"/>
                  <a:pt x="0" y="58"/>
                </a:cubicBezTo>
                <a:cubicBezTo>
                  <a:pt x="0" y="63"/>
                  <a:pt x="5" y="68"/>
                  <a:pt x="10" y="68"/>
                </a:cubicBezTo>
                <a:cubicBezTo>
                  <a:pt x="12" y="68"/>
                  <a:pt x="12" y="68"/>
                  <a:pt x="12" y="68"/>
                </a:cubicBezTo>
                <a:cubicBezTo>
                  <a:pt x="17" y="68"/>
                  <a:pt x="18" y="71"/>
                  <a:pt x="15" y="75"/>
                </a:cubicBezTo>
                <a:cubicBezTo>
                  <a:pt x="13" y="77"/>
                  <a:pt x="13" y="77"/>
                  <a:pt x="13" y="77"/>
                </a:cubicBezTo>
                <a:cubicBezTo>
                  <a:pt x="9" y="81"/>
                  <a:pt x="9" y="87"/>
                  <a:pt x="13" y="91"/>
                </a:cubicBezTo>
                <a:cubicBezTo>
                  <a:pt x="17" y="96"/>
                  <a:pt x="17" y="96"/>
                  <a:pt x="17" y="96"/>
                </a:cubicBezTo>
                <a:cubicBezTo>
                  <a:pt x="21" y="100"/>
                  <a:pt x="28" y="100"/>
                  <a:pt x="32" y="96"/>
                </a:cubicBezTo>
                <a:cubicBezTo>
                  <a:pt x="34" y="94"/>
                  <a:pt x="34" y="94"/>
                  <a:pt x="34" y="94"/>
                </a:cubicBezTo>
                <a:cubicBezTo>
                  <a:pt x="37" y="90"/>
                  <a:pt x="41" y="91"/>
                  <a:pt x="41" y="97"/>
                </a:cubicBezTo>
                <a:cubicBezTo>
                  <a:pt x="41" y="98"/>
                  <a:pt x="41" y="98"/>
                  <a:pt x="41" y="98"/>
                </a:cubicBezTo>
                <a:cubicBezTo>
                  <a:pt x="41" y="104"/>
                  <a:pt x="45" y="108"/>
                  <a:pt x="51" y="108"/>
                </a:cubicBezTo>
                <a:cubicBezTo>
                  <a:pt x="57" y="108"/>
                  <a:pt x="57" y="108"/>
                  <a:pt x="57" y="108"/>
                </a:cubicBezTo>
                <a:cubicBezTo>
                  <a:pt x="63" y="108"/>
                  <a:pt x="67" y="104"/>
                  <a:pt x="67" y="98"/>
                </a:cubicBezTo>
                <a:cubicBezTo>
                  <a:pt x="67" y="97"/>
                  <a:pt x="67" y="97"/>
                  <a:pt x="67" y="97"/>
                </a:cubicBezTo>
                <a:cubicBezTo>
                  <a:pt x="67" y="91"/>
                  <a:pt x="71" y="90"/>
                  <a:pt x="74" y="94"/>
                </a:cubicBezTo>
                <a:cubicBezTo>
                  <a:pt x="76" y="96"/>
                  <a:pt x="76" y="96"/>
                  <a:pt x="76" y="96"/>
                </a:cubicBezTo>
                <a:cubicBezTo>
                  <a:pt x="80" y="100"/>
                  <a:pt x="87" y="100"/>
                  <a:pt x="91" y="96"/>
                </a:cubicBezTo>
                <a:cubicBezTo>
                  <a:pt x="95" y="91"/>
                  <a:pt x="95" y="91"/>
                  <a:pt x="95" y="91"/>
                </a:cubicBezTo>
                <a:cubicBezTo>
                  <a:pt x="99" y="87"/>
                  <a:pt x="99" y="81"/>
                  <a:pt x="95" y="77"/>
                </a:cubicBezTo>
                <a:cubicBezTo>
                  <a:pt x="93" y="75"/>
                  <a:pt x="93" y="75"/>
                  <a:pt x="93" y="75"/>
                </a:cubicBezTo>
                <a:cubicBezTo>
                  <a:pt x="90" y="71"/>
                  <a:pt x="91" y="68"/>
                  <a:pt x="96" y="68"/>
                </a:cubicBezTo>
                <a:cubicBezTo>
                  <a:pt x="98" y="68"/>
                  <a:pt x="98" y="68"/>
                  <a:pt x="98" y="68"/>
                </a:cubicBezTo>
                <a:cubicBezTo>
                  <a:pt x="103" y="68"/>
                  <a:pt x="108" y="63"/>
                  <a:pt x="108" y="58"/>
                </a:cubicBezTo>
                <a:cubicBezTo>
                  <a:pt x="108" y="51"/>
                  <a:pt x="108" y="51"/>
                  <a:pt x="108" y="51"/>
                </a:cubicBezTo>
                <a:cubicBezTo>
                  <a:pt x="108" y="45"/>
                  <a:pt x="103" y="41"/>
                  <a:pt x="98" y="41"/>
                </a:cubicBezTo>
                <a:close/>
                <a:moveTo>
                  <a:pt x="54" y="75"/>
                </a:moveTo>
                <a:cubicBezTo>
                  <a:pt x="43" y="75"/>
                  <a:pt x="34" y="66"/>
                  <a:pt x="34" y="54"/>
                </a:cubicBezTo>
                <a:cubicBezTo>
                  <a:pt x="34" y="43"/>
                  <a:pt x="43" y="34"/>
                  <a:pt x="54" y="34"/>
                </a:cubicBezTo>
                <a:cubicBezTo>
                  <a:pt x="65" y="34"/>
                  <a:pt x="74" y="43"/>
                  <a:pt x="74" y="54"/>
                </a:cubicBezTo>
                <a:cubicBezTo>
                  <a:pt x="74" y="66"/>
                  <a:pt x="65" y="75"/>
                  <a:pt x="54" y="7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4" name="Freeform 75"/>
          <p:cNvSpPr>
            <a:spLocks noEditPoints="1"/>
          </p:cNvSpPr>
          <p:nvPr/>
        </p:nvSpPr>
        <p:spPr bwMode="auto">
          <a:xfrm>
            <a:off x="5476876" y="3163888"/>
            <a:ext cx="176213" cy="176213"/>
          </a:xfrm>
          <a:custGeom>
            <a:avLst/>
            <a:gdLst>
              <a:gd name="T0" fmla="*/ 239 w 288"/>
              <a:gd name="T1" fmla="*/ 102 h 288"/>
              <a:gd name="T2" fmla="*/ 245 w 288"/>
              <a:gd name="T3" fmla="*/ 108 h 288"/>
              <a:gd name="T4" fmla="*/ 243 w 288"/>
              <a:gd name="T5" fmla="*/ 116 h 288"/>
              <a:gd name="T6" fmla="*/ 240 w 288"/>
              <a:gd name="T7" fmla="*/ 201 h 288"/>
              <a:gd name="T8" fmla="*/ 240 w 288"/>
              <a:gd name="T9" fmla="*/ 197 h 288"/>
              <a:gd name="T10" fmla="*/ 28 w 288"/>
              <a:gd name="T11" fmla="*/ 144 h 288"/>
              <a:gd name="T12" fmla="*/ 48 w 288"/>
              <a:gd name="T13" fmla="*/ 120 h 288"/>
              <a:gd name="T14" fmla="*/ 55 w 288"/>
              <a:gd name="T15" fmla="*/ 125 h 288"/>
              <a:gd name="T16" fmla="*/ 73 w 288"/>
              <a:gd name="T17" fmla="*/ 147 h 288"/>
              <a:gd name="T18" fmla="*/ 98 w 288"/>
              <a:gd name="T19" fmla="*/ 162 h 288"/>
              <a:gd name="T20" fmla="*/ 98 w 288"/>
              <a:gd name="T21" fmla="*/ 183 h 288"/>
              <a:gd name="T22" fmla="*/ 107 w 288"/>
              <a:gd name="T23" fmla="*/ 228 h 288"/>
              <a:gd name="T24" fmla="*/ 112 w 288"/>
              <a:gd name="T25" fmla="*/ 254 h 288"/>
              <a:gd name="T26" fmla="*/ 115 w 288"/>
              <a:gd name="T27" fmla="*/ 244 h 288"/>
              <a:gd name="T28" fmla="*/ 124 w 288"/>
              <a:gd name="T29" fmla="*/ 233 h 288"/>
              <a:gd name="T30" fmla="*/ 136 w 288"/>
              <a:gd name="T31" fmla="*/ 220 h 288"/>
              <a:gd name="T32" fmla="*/ 148 w 288"/>
              <a:gd name="T33" fmla="*/ 203 h 288"/>
              <a:gd name="T34" fmla="*/ 146 w 288"/>
              <a:gd name="T35" fmla="*/ 178 h 288"/>
              <a:gd name="T36" fmla="*/ 135 w 288"/>
              <a:gd name="T37" fmla="*/ 171 h 288"/>
              <a:gd name="T38" fmla="*/ 125 w 288"/>
              <a:gd name="T39" fmla="*/ 162 h 288"/>
              <a:gd name="T40" fmla="*/ 115 w 288"/>
              <a:gd name="T41" fmla="*/ 158 h 288"/>
              <a:gd name="T42" fmla="*/ 104 w 288"/>
              <a:gd name="T43" fmla="*/ 157 h 288"/>
              <a:gd name="T44" fmla="*/ 92 w 288"/>
              <a:gd name="T45" fmla="*/ 149 h 288"/>
              <a:gd name="T46" fmla="*/ 89 w 288"/>
              <a:gd name="T47" fmla="*/ 140 h 288"/>
              <a:gd name="T48" fmla="*/ 78 w 288"/>
              <a:gd name="T49" fmla="*/ 142 h 288"/>
              <a:gd name="T50" fmla="*/ 86 w 288"/>
              <a:gd name="T51" fmla="*/ 126 h 288"/>
              <a:gd name="T52" fmla="*/ 97 w 288"/>
              <a:gd name="T53" fmla="*/ 125 h 288"/>
              <a:gd name="T54" fmla="*/ 111 w 288"/>
              <a:gd name="T55" fmla="*/ 105 h 288"/>
              <a:gd name="T56" fmla="*/ 118 w 288"/>
              <a:gd name="T57" fmla="*/ 104 h 288"/>
              <a:gd name="T58" fmla="*/ 109 w 288"/>
              <a:gd name="T59" fmla="*/ 101 h 288"/>
              <a:gd name="T60" fmla="*/ 124 w 288"/>
              <a:gd name="T61" fmla="*/ 89 h 288"/>
              <a:gd name="T62" fmla="*/ 114 w 288"/>
              <a:gd name="T63" fmla="*/ 82 h 288"/>
              <a:gd name="T64" fmla="*/ 100 w 288"/>
              <a:gd name="T65" fmla="*/ 81 h 288"/>
              <a:gd name="T66" fmla="*/ 97 w 288"/>
              <a:gd name="T67" fmla="*/ 93 h 288"/>
              <a:gd name="T68" fmla="*/ 83 w 288"/>
              <a:gd name="T69" fmla="*/ 84 h 288"/>
              <a:gd name="T70" fmla="*/ 89 w 288"/>
              <a:gd name="T71" fmla="*/ 74 h 288"/>
              <a:gd name="T72" fmla="*/ 93 w 288"/>
              <a:gd name="T73" fmla="*/ 65 h 288"/>
              <a:gd name="T74" fmla="*/ 83 w 288"/>
              <a:gd name="T75" fmla="*/ 63 h 288"/>
              <a:gd name="T76" fmla="*/ 74 w 288"/>
              <a:gd name="T77" fmla="*/ 68 h 288"/>
              <a:gd name="T78" fmla="*/ 72 w 288"/>
              <a:gd name="T79" fmla="*/ 65 h 288"/>
              <a:gd name="T80" fmla="*/ 233 w 288"/>
              <a:gd name="T81" fmla="*/ 70 h 288"/>
              <a:gd name="T82" fmla="*/ 222 w 288"/>
              <a:gd name="T83" fmla="*/ 70 h 288"/>
              <a:gd name="T84" fmla="*/ 197 w 288"/>
              <a:gd name="T85" fmla="*/ 69 h 288"/>
              <a:gd name="T86" fmla="*/ 194 w 288"/>
              <a:gd name="T87" fmla="*/ 82 h 288"/>
              <a:gd name="T88" fmla="*/ 188 w 288"/>
              <a:gd name="T89" fmla="*/ 92 h 288"/>
              <a:gd name="T90" fmla="*/ 180 w 288"/>
              <a:gd name="T91" fmla="*/ 97 h 288"/>
              <a:gd name="T92" fmla="*/ 176 w 288"/>
              <a:gd name="T93" fmla="*/ 105 h 288"/>
              <a:gd name="T94" fmla="*/ 182 w 288"/>
              <a:gd name="T95" fmla="*/ 113 h 288"/>
              <a:gd name="T96" fmla="*/ 200 w 288"/>
              <a:gd name="T97" fmla="*/ 115 h 288"/>
              <a:gd name="T98" fmla="*/ 195 w 288"/>
              <a:gd name="T99" fmla="*/ 103 h 288"/>
              <a:gd name="T100" fmla="*/ 209 w 288"/>
              <a:gd name="T101" fmla="*/ 114 h 288"/>
              <a:gd name="T102" fmla="*/ 225 w 288"/>
              <a:gd name="T103" fmla="*/ 116 h 288"/>
              <a:gd name="T104" fmla="*/ 226 w 288"/>
              <a:gd name="T105" fmla="*/ 134 h 288"/>
              <a:gd name="T106" fmla="*/ 245 w 288"/>
              <a:gd name="T107" fmla="*/ 150 h 288"/>
              <a:gd name="T108" fmla="*/ 250 w 288"/>
              <a:gd name="T109" fmla="*/ 135 h 288"/>
              <a:gd name="T110" fmla="*/ 243 w 288"/>
              <a:gd name="T111" fmla="*/ 135 h 288"/>
              <a:gd name="T112" fmla="*/ 255 w 288"/>
              <a:gd name="T113" fmla="*/ 134 h 288"/>
              <a:gd name="T114" fmla="*/ 221 w 288"/>
              <a:gd name="T115" fmla="*/ 103 h 288"/>
              <a:gd name="T116" fmla="*/ 225 w 288"/>
              <a:gd name="T117" fmla="*/ 109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8" h="288">
                <a:moveTo>
                  <a:pt x="144" y="0"/>
                </a:moveTo>
                <a:cubicBezTo>
                  <a:pt x="65" y="0"/>
                  <a:pt x="0" y="65"/>
                  <a:pt x="0" y="144"/>
                </a:cubicBezTo>
                <a:cubicBezTo>
                  <a:pt x="0" y="224"/>
                  <a:pt x="65" y="288"/>
                  <a:pt x="144" y="288"/>
                </a:cubicBezTo>
                <a:cubicBezTo>
                  <a:pt x="224" y="288"/>
                  <a:pt x="288" y="224"/>
                  <a:pt x="288" y="144"/>
                </a:cubicBezTo>
                <a:cubicBezTo>
                  <a:pt x="288" y="65"/>
                  <a:pt x="224" y="0"/>
                  <a:pt x="144" y="0"/>
                </a:cubicBezTo>
                <a:close/>
                <a:moveTo>
                  <a:pt x="239" y="102"/>
                </a:moveTo>
                <a:cubicBezTo>
                  <a:pt x="241" y="102"/>
                  <a:pt x="242" y="101"/>
                  <a:pt x="243" y="100"/>
                </a:cubicBezTo>
                <a:cubicBezTo>
                  <a:pt x="246" y="100"/>
                  <a:pt x="245" y="101"/>
                  <a:pt x="246" y="103"/>
                </a:cubicBezTo>
                <a:cubicBezTo>
                  <a:pt x="247" y="103"/>
                  <a:pt x="245" y="103"/>
                  <a:pt x="245" y="103"/>
                </a:cubicBezTo>
                <a:cubicBezTo>
                  <a:pt x="243" y="104"/>
                  <a:pt x="244" y="103"/>
                  <a:pt x="243" y="103"/>
                </a:cubicBezTo>
                <a:cubicBezTo>
                  <a:pt x="242" y="104"/>
                  <a:pt x="243" y="106"/>
                  <a:pt x="243" y="106"/>
                </a:cubicBezTo>
                <a:cubicBezTo>
                  <a:pt x="244" y="107"/>
                  <a:pt x="245" y="106"/>
                  <a:pt x="245" y="108"/>
                </a:cubicBezTo>
                <a:cubicBezTo>
                  <a:pt x="244" y="110"/>
                  <a:pt x="246" y="108"/>
                  <a:pt x="246" y="108"/>
                </a:cubicBezTo>
                <a:cubicBezTo>
                  <a:pt x="246" y="109"/>
                  <a:pt x="248" y="110"/>
                  <a:pt x="248" y="111"/>
                </a:cubicBezTo>
                <a:cubicBezTo>
                  <a:pt x="247" y="111"/>
                  <a:pt x="246" y="111"/>
                  <a:pt x="246" y="111"/>
                </a:cubicBezTo>
                <a:cubicBezTo>
                  <a:pt x="246" y="112"/>
                  <a:pt x="246" y="112"/>
                  <a:pt x="246" y="113"/>
                </a:cubicBezTo>
                <a:cubicBezTo>
                  <a:pt x="247" y="113"/>
                  <a:pt x="245" y="116"/>
                  <a:pt x="247" y="116"/>
                </a:cubicBezTo>
                <a:cubicBezTo>
                  <a:pt x="247" y="118"/>
                  <a:pt x="244" y="117"/>
                  <a:pt x="243" y="116"/>
                </a:cubicBezTo>
                <a:cubicBezTo>
                  <a:pt x="240" y="115"/>
                  <a:pt x="242" y="113"/>
                  <a:pt x="242" y="111"/>
                </a:cubicBezTo>
                <a:cubicBezTo>
                  <a:pt x="242" y="108"/>
                  <a:pt x="239" y="108"/>
                  <a:pt x="239" y="106"/>
                </a:cubicBezTo>
                <a:cubicBezTo>
                  <a:pt x="238" y="106"/>
                  <a:pt x="239" y="103"/>
                  <a:pt x="239" y="102"/>
                </a:cubicBezTo>
                <a:close/>
                <a:moveTo>
                  <a:pt x="238" y="212"/>
                </a:moveTo>
                <a:cubicBezTo>
                  <a:pt x="239" y="210"/>
                  <a:pt x="238" y="206"/>
                  <a:pt x="239" y="206"/>
                </a:cubicBezTo>
                <a:cubicBezTo>
                  <a:pt x="239" y="205"/>
                  <a:pt x="240" y="203"/>
                  <a:pt x="240" y="201"/>
                </a:cubicBezTo>
                <a:cubicBezTo>
                  <a:pt x="240" y="201"/>
                  <a:pt x="241" y="201"/>
                  <a:pt x="241" y="201"/>
                </a:cubicBezTo>
                <a:cubicBezTo>
                  <a:pt x="241" y="201"/>
                  <a:pt x="241" y="199"/>
                  <a:pt x="242" y="199"/>
                </a:cubicBezTo>
                <a:cubicBezTo>
                  <a:pt x="242" y="198"/>
                  <a:pt x="244" y="197"/>
                  <a:pt x="243" y="196"/>
                </a:cubicBezTo>
                <a:cubicBezTo>
                  <a:pt x="242" y="196"/>
                  <a:pt x="242" y="193"/>
                  <a:pt x="242" y="192"/>
                </a:cubicBezTo>
                <a:cubicBezTo>
                  <a:pt x="241" y="193"/>
                  <a:pt x="242" y="195"/>
                  <a:pt x="240" y="195"/>
                </a:cubicBezTo>
                <a:cubicBezTo>
                  <a:pt x="240" y="193"/>
                  <a:pt x="237" y="197"/>
                  <a:pt x="240" y="197"/>
                </a:cubicBezTo>
                <a:cubicBezTo>
                  <a:pt x="240" y="199"/>
                  <a:pt x="237" y="198"/>
                  <a:pt x="236" y="197"/>
                </a:cubicBezTo>
                <a:cubicBezTo>
                  <a:pt x="236" y="198"/>
                  <a:pt x="235" y="199"/>
                  <a:pt x="237" y="199"/>
                </a:cubicBezTo>
                <a:cubicBezTo>
                  <a:pt x="236" y="201"/>
                  <a:pt x="236" y="200"/>
                  <a:pt x="235" y="199"/>
                </a:cubicBezTo>
                <a:cubicBezTo>
                  <a:pt x="234" y="201"/>
                  <a:pt x="232" y="215"/>
                  <a:pt x="237" y="213"/>
                </a:cubicBezTo>
                <a:cubicBezTo>
                  <a:pt x="216" y="242"/>
                  <a:pt x="182" y="260"/>
                  <a:pt x="144" y="260"/>
                </a:cubicBezTo>
                <a:cubicBezTo>
                  <a:pt x="80" y="260"/>
                  <a:pt x="28" y="208"/>
                  <a:pt x="28" y="144"/>
                </a:cubicBezTo>
                <a:cubicBezTo>
                  <a:pt x="28" y="127"/>
                  <a:pt x="32" y="110"/>
                  <a:pt x="39" y="95"/>
                </a:cubicBezTo>
                <a:cubicBezTo>
                  <a:pt x="39" y="95"/>
                  <a:pt x="39" y="95"/>
                  <a:pt x="39" y="95"/>
                </a:cubicBezTo>
                <a:cubicBezTo>
                  <a:pt x="43" y="98"/>
                  <a:pt x="43" y="102"/>
                  <a:pt x="43" y="106"/>
                </a:cubicBezTo>
                <a:cubicBezTo>
                  <a:pt x="42" y="108"/>
                  <a:pt x="43" y="110"/>
                  <a:pt x="43" y="112"/>
                </a:cubicBezTo>
                <a:cubicBezTo>
                  <a:pt x="44" y="113"/>
                  <a:pt x="46" y="116"/>
                  <a:pt x="46" y="116"/>
                </a:cubicBezTo>
                <a:cubicBezTo>
                  <a:pt x="46" y="116"/>
                  <a:pt x="48" y="119"/>
                  <a:pt x="48" y="120"/>
                </a:cubicBezTo>
                <a:cubicBezTo>
                  <a:pt x="51" y="120"/>
                  <a:pt x="52" y="121"/>
                  <a:pt x="52" y="123"/>
                </a:cubicBezTo>
                <a:cubicBezTo>
                  <a:pt x="52" y="123"/>
                  <a:pt x="53" y="127"/>
                  <a:pt x="54" y="127"/>
                </a:cubicBezTo>
                <a:cubicBezTo>
                  <a:pt x="54" y="128"/>
                  <a:pt x="56" y="132"/>
                  <a:pt x="56" y="132"/>
                </a:cubicBezTo>
                <a:cubicBezTo>
                  <a:pt x="56" y="135"/>
                  <a:pt x="64" y="140"/>
                  <a:pt x="60" y="133"/>
                </a:cubicBezTo>
                <a:cubicBezTo>
                  <a:pt x="59" y="132"/>
                  <a:pt x="57" y="129"/>
                  <a:pt x="57" y="129"/>
                </a:cubicBezTo>
                <a:cubicBezTo>
                  <a:pt x="57" y="127"/>
                  <a:pt x="54" y="126"/>
                  <a:pt x="55" y="125"/>
                </a:cubicBezTo>
                <a:cubicBezTo>
                  <a:pt x="55" y="123"/>
                  <a:pt x="58" y="127"/>
                  <a:pt x="58" y="128"/>
                </a:cubicBezTo>
                <a:cubicBezTo>
                  <a:pt x="58" y="128"/>
                  <a:pt x="59" y="130"/>
                  <a:pt x="59" y="130"/>
                </a:cubicBezTo>
                <a:cubicBezTo>
                  <a:pt x="60" y="130"/>
                  <a:pt x="63" y="133"/>
                  <a:pt x="63" y="134"/>
                </a:cubicBezTo>
                <a:cubicBezTo>
                  <a:pt x="65" y="134"/>
                  <a:pt x="66" y="139"/>
                  <a:pt x="66" y="140"/>
                </a:cubicBezTo>
                <a:cubicBezTo>
                  <a:pt x="66" y="141"/>
                  <a:pt x="67" y="144"/>
                  <a:pt x="68" y="144"/>
                </a:cubicBezTo>
                <a:cubicBezTo>
                  <a:pt x="69" y="146"/>
                  <a:pt x="72" y="145"/>
                  <a:pt x="73" y="147"/>
                </a:cubicBezTo>
                <a:cubicBezTo>
                  <a:pt x="75" y="147"/>
                  <a:pt x="77" y="148"/>
                  <a:pt x="79" y="148"/>
                </a:cubicBezTo>
                <a:cubicBezTo>
                  <a:pt x="81" y="148"/>
                  <a:pt x="82" y="150"/>
                  <a:pt x="83" y="150"/>
                </a:cubicBezTo>
                <a:cubicBezTo>
                  <a:pt x="84" y="151"/>
                  <a:pt x="84" y="151"/>
                  <a:pt x="84" y="151"/>
                </a:cubicBezTo>
                <a:cubicBezTo>
                  <a:pt x="86" y="151"/>
                  <a:pt x="91" y="154"/>
                  <a:pt x="90" y="156"/>
                </a:cubicBezTo>
                <a:cubicBezTo>
                  <a:pt x="91" y="156"/>
                  <a:pt x="93" y="158"/>
                  <a:pt x="93" y="159"/>
                </a:cubicBezTo>
                <a:cubicBezTo>
                  <a:pt x="93" y="162"/>
                  <a:pt x="97" y="162"/>
                  <a:pt x="98" y="162"/>
                </a:cubicBezTo>
                <a:cubicBezTo>
                  <a:pt x="99" y="158"/>
                  <a:pt x="101" y="162"/>
                  <a:pt x="101" y="164"/>
                </a:cubicBezTo>
                <a:cubicBezTo>
                  <a:pt x="101" y="165"/>
                  <a:pt x="101" y="167"/>
                  <a:pt x="101" y="168"/>
                </a:cubicBezTo>
                <a:cubicBezTo>
                  <a:pt x="103" y="168"/>
                  <a:pt x="101" y="171"/>
                  <a:pt x="100" y="169"/>
                </a:cubicBezTo>
                <a:cubicBezTo>
                  <a:pt x="99" y="170"/>
                  <a:pt x="99" y="170"/>
                  <a:pt x="99" y="171"/>
                </a:cubicBezTo>
                <a:cubicBezTo>
                  <a:pt x="98" y="171"/>
                  <a:pt x="96" y="177"/>
                  <a:pt x="98" y="177"/>
                </a:cubicBezTo>
                <a:cubicBezTo>
                  <a:pt x="98" y="180"/>
                  <a:pt x="95" y="181"/>
                  <a:pt x="98" y="183"/>
                </a:cubicBezTo>
                <a:cubicBezTo>
                  <a:pt x="98" y="183"/>
                  <a:pt x="102" y="189"/>
                  <a:pt x="102" y="189"/>
                </a:cubicBezTo>
                <a:cubicBezTo>
                  <a:pt x="102" y="191"/>
                  <a:pt x="102" y="192"/>
                  <a:pt x="103" y="193"/>
                </a:cubicBezTo>
                <a:cubicBezTo>
                  <a:pt x="103" y="195"/>
                  <a:pt x="105" y="199"/>
                  <a:pt x="107" y="199"/>
                </a:cubicBezTo>
                <a:cubicBezTo>
                  <a:pt x="107" y="199"/>
                  <a:pt x="110" y="202"/>
                  <a:pt x="110" y="202"/>
                </a:cubicBezTo>
                <a:cubicBezTo>
                  <a:pt x="111" y="207"/>
                  <a:pt x="109" y="210"/>
                  <a:pt x="109" y="216"/>
                </a:cubicBezTo>
                <a:cubicBezTo>
                  <a:pt x="108" y="216"/>
                  <a:pt x="109" y="227"/>
                  <a:pt x="107" y="228"/>
                </a:cubicBezTo>
                <a:cubicBezTo>
                  <a:pt x="107" y="230"/>
                  <a:pt x="105" y="231"/>
                  <a:pt x="106" y="232"/>
                </a:cubicBezTo>
                <a:cubicBezTo>
                  <a:pt x="106" y="234"/>
                  <a:pt x="106" y="236"/>
                  <a:pt x="106" y="237"/>
                </a:cubicBezTo>
                <a:cubicBezTo>
                  <a:pt x="106" y="237"/>
                  <a:pt x="105" y="240"/>
                  <a:pt x="105" y="240"/>
                </a:cubicBezTo>
                <a:cubicBezTo>
                  <a:pt x="104" y="240"/>
                  <a:pt x="104" y="250"/>
                  <a:pt x="104" y="253"/>
                </a:cubicBezTo>
                <a:cubicBezTo>
                  <a:pt x="107" y="254"/>
                  <a:pt x="110" y="255"/>
                  <a:pt x="113" y="256"/>
                </a:cubicBezTo>
                <a:cubicBezTo>
                  <a:pt x="113" y="256"/>
                  <a:pt x="112" y="255"/>
                  <a:pt x="112" y="254"/>
                </a:cubicBezTo>
                <a:cubicBezTo>
                  <a:pt x="111" y="254"/>
                  <a:pt x="112" y="251"/>
                  <a:pt x="114" y="251"/>
                </a:cubicBezTo>
                <a:cubicBezTo>
                  <a:pt x="114" y="249"/>
                  <a:pt x="115" y="249"/>
                  <a:pt x="116" y="248"/>
                </a:cubicBezTo>
                <a:cubicBezTo>
                  <a:pt x="117" y="248"/>
                  <a:pt x="115" y="247"/>
                  <a:pt x="115" y="247"/>
                </a:cubicBezTo>
                <a:cubicBezTo>
                  <a:pt x="115" y="247"/>
                  <a:pt x="115" y="248"/>
                  <a:pt x="114" y="248"/>
                </a:cubicBezTo>
                <a:cubicBezTo>
                  <a:pt x="114" y="248"/>
                  <a:pt x="115" y="247"/>
                  <a:pt x="114" y="247"/>
                </a:cubicBezTo>
                <a:cubicBezTo>
                  <a:pt x="114" y="246"/>
                  <a:pt x="115" y="245"/>
                  <a:pt x="115" y="244"/>
                </a:cubicBezTo>
                <a:cubicBezTo>
                  <a:pt x="115" y="244"/>
                  <a:pt x="116" y="243"/>
                  <a:pt x="116" y="242"/>
                </a:cubicBezTo>
                <a:cubicBezTo>
                  <a:pt x="117" y="241"/>
                  <a:pt x="118" y="241"/>
                  <a:pt x="118" y="239"/>
                </a:cubicBezTo>
                <a:cubicBezTo>
                  <a:pt x="118" y="239"/>
                  <a:pt x="118" y="237"/>
                  <a:pt x="118" y="237"/>
                </a:cubicBezTo>
                <a:cubicBezTo>
                  <a:pt x="119" y="236"/>
                  <a:pt x="120" y="238"/>
                  <a:pt x="120" y="236"/>
                </a:cubicBezTo>
                <a:cubicBezTo>
                  <a:pt x="120" y="236"/>
                  <a:pt x="121" y="235"/>
                  <a:pt x="121" y="235"/>
                </a:cubicBezTo>
                <a:cubicBezTo>
                  <a:pt x="122" y="234"/>
                  <a:pt x="122" y="233"/>
                  <a:pt x="124" y="233"/>
                </a:cubicBezTo>
                <a:cubicBezTo>
                  <a:pt x="125" y="233"/>
                  <a:pt x="126" y="232"/>
                  <a:pt x="127" y="232"/>
                </a:cubicBezTo>
                <a:cubicBezTo>
                  <a:pt x="127" y="232"/>
                  <a:pt x="127" y="229"/>
                  <a:pt x="127" y="229"/>
                </a:cubicBezTo>
                <a:cubicBezTo>
                  <a:pt x="127" y="228"/>
                  <a:pt x="130" y="228"/>
                  <a:pt x="130" y="227"/>
                </a:cubicBezTo>
                <a:cubicBezTo>
                  <a:pt x="131" y="226"/>
                  <a:pt x="131" y="225"/>
                  <a:pt x="131" y="224"/>
                </a:cubicBezTo>
                <a:cubicBezTo>
                  <a:pt x="131" y="222"/>
                  <a:pt x="133" y="221"/>
                  <a:pt x="134" y="221"/>
                </a:cubicBezTo>
                <a:cubicBezTo>
                  <a:pt x="136" y="221"/>
                  <a:pt x="135" y="220"/>
                  <a:pt x="136" y="220"/>
                </a:cubicBezTo>
                <a:cubicBezTo>
                  <a:pt x="136" y="219"/>
                  <a:pt x="136" y="219"/>
                  <a:pt x="137" y="219"/>
                </a:cubicBezTo>
                <a:cubicBezTo>
                  <a:pt x="138" y="218"/>
                  <a:pt x="137" y="215"/>
                  <a:pt x="138" y="213"/>
                </a:cubicBezTo>
                <a:cubicBezTo>
                  <a:pt x="137" y="213"/>
                  <a:pt x="139" y="211"/>
                  <a:pt x="139" y="211"/>
                </a:cubicBezTo>
                <a:cubicBezTo>
                  <a:pt x="140" y="211"/>
                  <a:pt x="141" y="210"/>
                  <a:pt x="142" y="210"/>
                </a:cubicBezTo>
                <a:cubicBezTo>
                  <a:pt x="142" y="209"/>
                  <a:pt x="145" y="208"/>
                  <a:pt x="146" y="207"/>
                </a:cubicBezTo>
                <a:cubicBezTo>
                  <a:pt x="147" y="205"/>
                  <a:pt x="148" y="205"/>
                  <a:pt x="148" y="203"/>
                </a:cubicBezTo>
                <a:cubicBezTo>
                  <a:pt x="149" y="203"/>
                  <a:pt x="149" y="199"/>
                  <a:pt x="149" y="198"/>
                </a:cubicBezTo>
                <a:cubicBezTo>
                  <a:pt x="150" y="198"/>
                  <a:pt x="150" y="194"/>
                  <a:pt x="150" y="194"/>
                </a:cubicBezTo>
                <a:cubicBezTo>
                  <a:pt x="150" y="194"/>
                  <a:pt x="152" y="191"/>
                  <a:pt x="152" y="190"/>
                </a:cubicBezTo>
                <a:cubicBezTo>
                  <a:pt x="155" y="188"/>
                  <a:pt x="155" y="183"/>
                  <a:pt x="152" y="181"/>
                </a:cubicBezTo>
                <a:cubicBezTo>
                  <a:pt x="151" y="179"/>
                  <a:pt x="150" y="179"/>
                  <a:pt x="148" y="178"/>
                </a:cubicBezTo>
                <a:cubicBezTo>
                  <a:pt x="147" y="179"/>
                  <a:pt x="147" y="178"/>
                  <a:pt x="146" y="178"/>
                </a:cubicBezTo>
                <a:cubicBezTo>
                  <a:pt x="144" y="178"/>
                  <a:pt x="144" y="179"/>
                  <a:pt x="142" y="179"/>
                </a:cubicBezTo>
                <a:cubicBezTo>
                  <a:pt x="143" y="178"/>
                  <a:pt x="143" y="176"/>
                  <a:pt x="141" y="175"/>
                </a:cubicBezTo>
                <a:cubicBezTo>
                  <a:pt x="141" y="177"/>
                  <a:pt x="139" y="176"/>
                  <a:pt x="140" y="175"/>
                </a:cubicBezTo>
                <a:cubicBezTo>
                  <a:pt x="139" y="175"/>
                  <a:pt x="138" y="174"/>
                  <a:pt x="137" y="174"/>
                </a:cubicBezTo>
                <a:cubicBezTo>
                  <a:pt x="137" y="176"/>
                  <a:pt x="134" y="174"/>
                  <a:pt x="135" y="174"/>
                </a:cubicBezTo>
                <a:cubicBezTo>
                  <a:pt x="135" y="174"/>
                  <a:pt x="135" y="171"/>
                  <a:pt x="135" y="171"/>
                </a:cubicBezTo>
                <a:cubicBezTo>
                  <a:pt x="135" y="170"/>
                  <a:pt x="135" y="168"/>
                  <a:pt x="134" y="168"/>
                </a:cubicBezTo>
                <a:cubicBezTo>
                  <a:pt x="133" y="166"/>
                  <a:pt x="134" y="167"/>
                  <a:pt x="133" y="165"/>
                </a:cubicBezTo>
                <a:cubicBezTo>
                  <a:pt x="132" y="165"/>
                  <a:pt x="132" y="165"/>
                  <a:pt x="132" y="165"/>
                </a:cubicBezTo>
                <a:cubicBezTo>
                  <a:pt x="131" y="165"/>
                  <a:pt x="130" y="163"/>
                  <a:pt x="130" y="164"/>
                </a:cubicBezTo>
                <a:cubicBezTo>
                  <a:pt x="129" y="164"/>
                  <a:pt x="128" y="164"/>
                  <a:pt x="127" y="163"/>
                </a:cubicBezTo>
                <a:cubicBezTo>
                  <a:pt x="125" y="163"/>
                  <a:pt x="126" y="163"/>
                  <a:pt x="125" y="162"/>
                </a:cubicBezTo>
                <a:cubicBezTo>
                  <a:pt x="125" y="161"/>
                  <a:pt x="124" y="161"/>
                  <a:pt x="124" y="161"/>
                </a:cubicBezTo>
                <a:cubicBezTo>
                  <a:pt x="123" y="160"/>
                  <a:pt x="123" y="160"/>
                  <a:pt x="122" y="159"/>
                </a:cubicBezTo>
                <a:cubicBezTo>
                  <a:pt x="122" y="159"/>
                  <a:pt x="122" y="159"/>
                  <a:pt x="122" y="159"/>
                </a:cubicBezTo>
                <a:cubicBezTo>
                  <a:pt x="122" y="159"/>
                  <a:pt x="122" y="158"/>
                  <a:pt x="121" y="158"/>
                </a:cubicBezTo>
                <a:cubicBezTo>
                  <a:pt x="121" y="158"/>
                  <a:pt x="120" y="157"/>
                  <a:pt x="120" y="158"/>
                </a:cubicBezTo>
                <a:cubicBezTo>
                  <a:pt x="119" y="158"/>
                  <a:pt x="117" y="158"/>
                  <a:pt x="115" y="158"/>
                </a:cubicBezTo>
                <a:cubicBezTo>
                  <a:pt x="113" y="158"/>
                  <a:pt x="113" y="155"/>
                  <a:pt x="112" y="154"/>
                </a:cubicBezTo>
                <a:cubicBezTo>
                  <a:pt x="111" y="155"/>
                  <a:pt x="110" y="156"/>
                  <a:pt x="109" y="156"/>
                </a:cubicBezTo>
                <a:cubicBezTo>
                  <a:pt x="109" y="155"/>
                  <a:pt x="109" y="155"/>
                  <a:pt x="108" y="155"/>
                </a:cubicBezTo>
                <a:cubicBezTo>
                  <a:pt x="108" y="155"/>
                  <a:pt x="107" y="156"/>
                  <a:pt x="107" y="156"/>
                </a:cubicBezTo>
                <a:cubicBezTo>
                  <a:pt x="107" y="156"/>
                  <a:pt x="106" y="157"/>
                  <a:pt x="105" y="157"/>
                </a:cubicBezTo>
                <a:cubicBezTo>
                  <a:pt x="105" y="156"/>
                  <a:pt x="105" y="157"/>
                  <a:pt x="104" y="157"/>
                </a:cubicBezTo>
                <a:cubicBezTo>
                  <a:pt x="103" y="157"/>
                  <a:pt x="105" y="161"/>
                  <a:pt x="101" y="161"/>
                </a:cubicBezTo>
                <a:cubicBezTo>
                  <a:pt x="102" y="160"/>
                  <a:pt x="101" y="158"/>
                  <a:pt x="100" y="158"/>
                </a:cubicBezTo>
                <a:cubicBezTo>
                  <a:pt x="100" y="160"/>
                  <a:pt x="97" y="160"/>
                  <a:pt x="96" y="159"/>
                </a:cubicBezTo>
                <a:cubicBezTo>
                  <a:pt x="96" y="158"/>
                  <a:pt x="95" y="157"/>
                  <a:pt x="94" y="157"/>
                </a:cubicBezTo>
                <a:cubicBezTo>
                  <a:pt x="94" y="156"/>
                  <a:pt x="94" y="154"/>
                  <a:pt x="94" y="153"/>
                </a:cubicBezTo>
                <a:cubicBezTo>
                  <a:pt x="92" y="153"/>
                  <a:pt x="94" y="149"/>
                  <a:pt x="92" y="149"/>
                </a:cubicBezTo>
                <a:cubicBezTo>
                  <a:pt x="92" y="149"/>
                  <a:pt x="92" y="149"/>
                  <a:pt x="92" y="149"/>
                </a:cubicBezTo>
                <a:cubicBezTo>
                  <a:pt x="91" y="149"/>
                  <a:pt x="89" y="150"/>
                  <a:pt x="88" y="149"/>
                </a:cubicBezTo>
                <a:cubicBezTo>
                  <a:pt x="88" y="148"/>
                  <a:pt x="87" y="148"/>
                  <a:pt x="87" y="146"/>
                </a:cubicBezTo>
                <a:cubicBezTo>
                  <a:pt x="87" y="145"/>
                  <a:pt x="88" y="144"/>
                  <a:pt x="88" y="143"/>
                </a:cubicBezTo>
                <a:cubicBezTo>
                  <a:pt x="89" y="143"/>
                  <a:pt x="89" y="141"/>
                  <a:pt x="90" y="141"/>
                </a:cubicBezTo>
                <a:cubicBezTo>
                  <a:pt x="91" y="141"/>
                  <a:pt x="89" y="139"/>
                  <a:pt x="89" y="140"/>
                </a:cubicBezTo>
                <a:cubicBezTo>
                  <a:pt x="89" y="140"/>
                  <a:pt x="87" y="141"/>
                  <a:pt x="87" y="141"/>
                </a:cubicBezTo>
                <a:cubicBezTo>
                  <a:pt x="87" y="141"/>
                  <a:pt x="85" y="143"/>
                  <a:pt x="85" y="142"/>
                </a:cubicBezTo>
                <a:cubicBezTo>
                  <a:pt x="84" y="142"/>
                  <a:pt x="83" y="144"/>
                  <a:pt x="84" y="144"/>
                </a:cubicBezTo>
                <a:cubicBezTo>
                  <a:pt x="84" y="145"/>
                  <a:pt x="83" y="146"/>
                  <a:pt x="83" y="146"/>
                </a:cubicBezTo>
                <a:cubicBezTo>
                  <a:pt x="81" y="146"/>
                  <a:pt x="82" y="146"/>
                  <a:pt x="82" y="145"/>
                </a:cubicBezTo>
                <a:cubicBezTo>
                  <a:pt x="80" y="145"/>
                  <a:pt x="79" y="142"/>
                  <a:pt x="78" y="142"/>
                </a:cubicBezTo>
                <a:cubicBezTo>
                  <a:pt x="78" y="141"/>
                  <a:pt x="76" y="140"/>
                  <a:pt x="76" y="138"/>
                </a:cubicBezTo>
                <a:cubicBezTo>
                  <a:pt x="76" y="138"/>
                  <a:pt x="76" y="132"/>
                  <a:pt x="76" y="132"/>
                </a:cubicBezTo>
                <a:cubicBezTo>
                  <a:pt x="76" y="129"/>
                  <a:pt x="78" y="127"/>
                  <a:pt x="81" y="127"/>
                </a:cubicBezTo>
                <a:cubicBezTo>
                  <a:pt x="83" y="127"/>
                  <a:pt x="83" y="128"/>
                  <a:pt x="84" y="128"/>
                </a:cubicBezTo>
                <a:cubicBezTo>
                  <a:pt x="85" y="128"/>
                  <a:pt x="86" y="128"/>
                  <a:pt x="87" y="127"/>
                </a:cubicBezTo>
                <a:cubicBezTo>
                  <a:pt x="87" y="127"/>
                  <a:pt x="86" y="126"/>
                  <a:pt x="86" y="126"/>
                </a:cubicBezTo>
                <a:cubicBezTo>
                  <a:pt x="87" y="126"/>
                  <a:pt x="90" y="126"/>
                  <a:pt x="91" y="127"/>
                </a:cubicBezTo>
                <a:cubicBezTo>
                  <a:pt x="92" y="127"/>
                  <a:pt x="93" y="126"/>
                  <a:pt x="94" y="127"/>
                </a:cubicBezTo>
                <a:cubicBezTo>
                  <a:pt x="95" y="128"/>
                  <a:pt x="96" y="130"/>
                  <a:pt x="96" y="131"/>
                </a:cubicBezTo>
                <a:cubicBezTo>
                  <a:pt x="95" y="131"/>
                  <a:pt x="97" y="133"/>
                  <a:pt x="97" y="133"/>
                </a:cubicBezTo>
                <a:cubicBezTo>
                  <a:pt x="99" y="133"/>
                  <a:pt x="98" y="132"/>
                  <a:pt x="98" y="131"/>
                </a:cubicBezTo>
                <a:cubicBezTo>
                  <a:pt x="98" y="129"/>
                  <a:pt x="97" y="126"/>
                  <a:pt x="97" y="125"/>
                </a:cubicBezTo>
                <a:cubicBezTo>
                  <a:pt x="97" y="122"/>
                  <a:pt x="99" y="123"/>
                  <a:pt x="100" y="120"/>
                </a:cubicBezTo>
                <a:cubicBezTo>
                  <a:pt x="102" y="120"/>
                  <a:pt x="102" y="117"/>
                  <a:pt x="104" y="116"/>
                </a:cubicBezTo>
                <a:cubicBezTo>
                  <a:pt x="104" y="116"/>
                  <a:pt x="104" y="113"/>
                  <a:pt x="104" y="113"/>
                </a:cubicBezTo>
                <a:cubicBezTo>
                  <a:pt x="105" y="112"/>
                  <a:pt x="105" y="112"/>
                  <a:pt x="106" y="111"/>
                </a:cubicBezTo>
                <a:cubicBezTo>
                  <a:pt x="106" y="111"/>
                  <a:pt x="108" y="109"/>
                  <a:pt x="108" y="109"/>
                </a:cubicBezTo>
                <a:cubicBezTo>
                  <a:pt x="109" y="108"/>
                  <a:pt x="110" y="106"/>
                  <a:pt x="111" y="105"/>
                </a:cubicBezTo>
                <a:cubicBezTo>
                  <a:pt x="111" y="105"/>
                  <a:pt x="112" y="104"/>
                  <a:pt x="113" y="103"/>
                </a:cubicBezTo>
                <a:cubicBezTo>
                  <a:pt x="114" y="103"/>
                  <a:pt x="115" y="103"/>
                  <a:pt x="116" y="103"/>
                </a:cubicBezTo>
                <a:cubicBezTo>
                  <a:pt x="116" y="103"/>
                  <a:pt x="116" y="103"/>
                  <a:pt x="117" y="104"/>
                </a:cubicBezTo>
                <a:cubicBezTo>
                  <a:pt x="117" y="104"/>
                  <a:pt x="116" y="104"/>
                  <a:pt x="115" y="104"/>
                </a:cubicBezTo>
                <a:cubicBezTo>
                  <a:pt x="115" y="105"/>
                  <a:pt x="114" y="105"/>
                  <a:pt x="117" y="105"/>
                </a:cubicBezTo>
                <a:cubicBezTo>
                  <a:pt x="117" y="104"/>
                  <a:pt x="118" y="104"/>
                  <a:pt x="118" y="104"/>
                </a:cubicBezTo>
                <a:cubicBezTo>
                  <a:pt x="118" y="103"/>
                  <a:pt x="120" y="103"/>
                  <a:pt x="120" y="103"/>
                </a:cubicBezTo>
                <a:cubicBezTo>
                  <a:pt x="119" y="102"/>
                  <a:pt x="118" y="102"/>
                  <a:pt x="117" y="101"/>
                </a:cubicBezTo>
                <a:cubicBezTo>
                  <a:pt x="117" y="100"/>
                  <a:pt x="115" y="98"/>
                  <a:pt x="118" y="98"/>
                </a:cubicBezTo>
                <a:cubicBezTo>
                  <a:pt x="118" y="97"/>
                  <a:pt x="117" y="98"/>
                  <a:pt x="117" y="97"/>
                </a:cubicBezTo>
                <a:cubicBezTo>
                  <a:pt x="116" y="98"/>
                  <a:pt x="116" y="99"/>
                  <a:pt x="114" y="99"/>
                </a:cubicBezTo>
                <a:cubicBezTo>
                  <a:pt x="112" y="99"/>
                  <a:pt x="111" y="101"/>
                  <a:pt x="109" y="101"/>
                </a:cubicBezTo>
                <a:cubicBezTo>
                  <a:pt x="109" y="99"/>
                  <a:pt x="113" y="95"/>
                  <a:pt x="114" y="95"/>
                </a:cubicBezTo>
                <a:cubicBezTo>
                  <a:pt x="118" y="94"/>
                  <a:pt x="123" y="97"/>
                  <a:pt x="124" y="92"/>
                </a:cubicBezTo>
                <a:cubicBezTo>
                  <a:pt x="125" y="93"/>
                  <a:pt x="128" y="94"/>
                  <a:pt x="128" y="92"/>
                </a:cubicBezTo>
                <a:cubicBezTo>
                  <a:pt x="128" y="92"/>
                  <a:pt x="127" y="91"/>
                  <a:pt x="128" y="91"/>
                </a:cubicBezTo>
                <a:cubicBezTo>
                  <a:pt x="128" y="90"/>
                  <a:pt x="127" y="89"/>
                  <a:pt x="126" y="89"/>
                </a:cubicBezTo>
                <a:cubicBezTo>
                  <a:pt x="126" y="87"/>
                  <a:pt x="125" y="89"/>
                  <a:pt x="124" y="89"/>
                </a:cubicBezTo>
                <a:cubicBezTo>
                  <a:pt x="124" y="88"/>
                  <a:pt x="124" y="88"/>
                  <a:pt x="124" y="87"/>
                </a:cubicBezTo>
                <a:cubicBezTo>
                  <a:pt x="124" y="86"/>
                  <a:pt x="121" y="85"/>
                  <a:pt x="121" y="84"/>
                </a:cubicBezTo>
                <a:cubicBezTo>
                  <a:pt x="120" y="84"/>
                  <a:pt x="118" y="79"/>
                  <a:pt x="118" y="80"/>
                </a:cubicBezTo>
                <a:cubicBezTo>
                  <a:pt x="118" y="81"/>
                  <a:pt x="117" y="82"/>
                  <a:pt x="116" y="82"/>
                </a:cubicBezTo>
                <a:cubicBezTo>
                  <a:pt x="116" y="83"/>
                  <a:pt x="114" y="83"/>
                  <a:pt x="113" y="83"/>
                </a:cubicBezTo>
                <a:cubicBezTo>
                  <a:pt x="113" y="82"/>
                  <a:pt x="114" y="83"/>
                  <a:pt x="114" y="82"/>
                </a:cubicBezTo>
                <a:cubicBezTo>
                  <a:pt x="113" y="82"/>
                  <a:pt x="113" y="81"/>
                  <a:pt x="113" y="81"/>
                </a:cubicBezTo>
                <a:cubicBezTo>
                  <a:pt x="113" y="81"/>
                  <a:pt x="110" y="78"/>
                  <a:pt x="110" y="78"/>
                </a:cubicBezTo>
                <a:cubicBezTo>
                  <a:pt x="107" y="78"/>
                  <a:pt x="109" y="77"/>
                  <a:pt x="107" y="76"/>
                </a:cubicBezTo>
                <a:cubicBezTo>
                  <a:pt x="106" y="78"/>
                  <a:pt x="104" y="77"/>
                  <a:pt x="102" y="77"/>
                </a:cubicBezTo>
                <a:cubicBezTo>
                  <a:pt x="102" y="77"/>
                  <a:pt x="101" y="76"/>
                  <a:pt x="100" y="77"/>
                </a:cubicBezTo>
                <a:cubicBezTo>
                  <a:pt x="101" y="78"/>
                  <a:pt x="102" y="81"/>
                  <a:pt x="100" y="81"/>
                </a:cubicBezTo>
                <a:cubicBezTo>
                  <a:pt x="100" y="82"/>
                  <a:pt x="101" y="81"/>
                  <a:pt x="102" y="82"/>
                </a:cubicBezTo>
                <a:cubicBezTo>
                  <a:pt x="103" y="83"/>
                  <a:pt x="102" y="85"/>
                  <a:pt x="102" y="86"/>
                </a:cubicBezTo>
                <a:cubicBezTo>
                  <a:pt x="104" y="87"/>
                  <a:pt x="100" y="89"/>
                  <a:pt x="100" y="88"/>
                </a:cubicBezTo>
                <a:cubicBezTo>
                  <a:pt x="99" y="88"/>
                  <a:pt x="99" y="90"/>
                  <a:pt x="100" y="90"/>
                </a:cubicBezTo>
                <a:cubicBezTo>
                  <a:pt x="100" y="91"/>
                  <a:pt x="99" y="92"/>
                  <a:pt x="100" y="92"/>
                </a:cubicBezTo>
                <a:cubicBezTo>
                  <a:pt x="100" y="94"/>
                  <a:pt x="98" y="94"/>
                  <a:pt x="97" y="93"/>
                </a:cubicBezTo>
                <a:cubicBezTo>
                  <a:pt x="97" y="93"/>
                  <a:pt x="97" y="93"/>
                  <a:pt x="97" y="93"/>
                </a:cubicBezTo>
                <a:cubicBezTo>
                  <a:pt x="97" y="92"/>
                  <a:pt x="96" y="90"/>
                  <a:pt x="97" y="90"/>
                </a:cubicBezTo>
                <a:cubicBezTo>
                  <a:pt x="96" y="90"/>
                  <a:pt x="94" y="86"/>
                  <a:pt x="94" y="88"/>
                </a:cubicBezTo>
                <a:cubicBezTo>
                  <a:pt x="93" y="88"/>
                  <a:pt x="91" y="88"/>
                  <a:pt x="91" y="86"/>
                </a:cubicBezTo>
                <a:cubicBezTo>
                  <a:pt x="91" y="86"/>
                  <a:pt x="90" y="86"/>
                  <a:pt x="90" y="86"/>
                </a:cubicBezTo>
                <a:cubicBezTo>
                  <a:pt x="87" y="85"/>
                  <a:pt x="86" y="85"/>
                  <a:pt x="83" y="84"/>
                </a:cubicBezTo>
                <a:cubicBezTo>
                  <a:pt x="84" y="83"/>
                  <a:pt x="81" y="81"/>
                  <a:pt x="80" y="80"/>
                </a:cubicBezTo>
                <a:cubicBezTo>
                  <a:pt x="80" y="78"/>
                  <a:pt x="79" y="75"/>
                  <a:pt x="82" y="75"/>
                </a:cubicBezTo>
                <a:cubicBezTo>
                  <a:pt x="82" y="75"/>
                  <a:pt x="85" y="74"/>
                  <a:pt x="85" y="74"/>
                </a:cubicBezTo>
                <a:cubicBezTo>
                  <a:pt x="86" y="72"/>
                  <a:pt x="87" y="74"/>
                  <a:pt x="88" y="72"/>
                </a:cubicBezTo>
                <a:cubicBezTo>
                  <a:pt x="89" y="71"/>
                  <a:pt x="90" y="70"/>
                  <a:pt x="92" y="70"/>
                </a:cubicBezTo>
                <a:cubicBezTo>
                  <a:pt x="91" y="72"/>
                  <a:pt x="91" y="74"/>
                  <a:pt x="89" y="74"/>
                </a:cubicBezTo>
                <a:cubicBezTo>
                  <a:pt x="90" y="75"/>
                  <a:pt x="93" y="74"/>
                  <a:pt x="95" y="74"/>
                </a:cubicBezTo>
                <a:cubicBezTo>
                  <a:pt x="95" y="74"/>
                  <a:pt x="97" y="74"/>
                  <a:pt x="97" y="74"/>
                </a:cubicBezTo>
                <a:cubicBezTo>
                  <a:pt x="96" y="73"/>
                  <a:pt x="91" y="72"/>
                  <a:pt x="93" y="70"/>
                </a:cubicBezTo>
                <a:cubicBezTo>
                  <a:pt x="93" y="69"/>
                  <a:pt x="96" y="69"/>
                  <a:pt x="96" y="68"/>
                </a:cubicBezTo>
                <a:cubicBezTo>
                  <a:pt x="96" y="67"/>
                  <a:pt x="96" y="65"/>
                  <a:pt x="96" y="65"/>
                </a:cubicBezTo>
                <a:cubicBezTo>
                  <a:pt x="95" y="64"/>
                  <a:pt x="94" y="65"/>
                  <a:pt x="93" y="65"/>
                </a:cubicBezTo>
                <a:cubicBezTo>
                  <a:pt x="93" y="64"/>
                  <a:pt x="93" y="64"/>
                  <a:pt x="93" y="64"/>
                </a:cubicBezTo>
                <a:cubicBezTo>
                  <a:pt x="93" y="65"/>
                  <a:pt x="92" y="64"/>
                  <a:pt x="91" y="64"/>
                </a:cubicBezTo>
                <a:cubicBezTo>
                  <a:pt x="91" y="64"/>
                  <a:pt x="92" y="65"/>
                  <a:pt x="91" y="65"/>
                </a:cubicBezTo>
                <a:cubicBezTo>
                  <a:pt x="91" y="67"/>
                  <a:pt x="91" y="69"/>
                  <a:pt x="89" y="69"/>
                </a:cubicBezTo>
                <a:cubicBezTo>
                  <a:pt x="89" y="68"/>
                  <a:pt x="88" y="66"/>
                  <a:pt x="87" y="65"/>
                </a:cubicBezTo>
                <a:cubicBezTo>
                  <a:pt x="87" y="69"/>
                  <a:pt x="83" y="64"/>
                  <a:pt x="83" y="63"/>
                </a:cubicBezTo>
                <a:cubicBezTo>
                  <a:pt x="82" y="62"/>
                  <a:pt x="82" y="61"/>
                  <a:pt x="81" y="61"/>
                </a:cubicBezTo>
                <a:cubicBezTo>
                  <a:pt x="80" y="63"/>
                  <a:pt x="79" y="61"/>
                  <a:pt x="78" y="63"/>
                </a:cubicBezTo>
                <a:cubicBezTo>
                  <a:pt x="77" y="64"/>
                  <a:pt x="78" y="64"/>
                  <a:pt x="77" y="65"/>
                </a:cubicBezTo>
                <a:cubicBezTo>
                  <a:pt x="76" y="65"/>
                  <a:pt x="74" y="65"/>
                  <a:pt x="74" y="66"/>
                </a:cubicBezTo>
                <a:cubicBezTo>
                  <a:pt x="75" y="66"/>
                  <a:pt x="75" y="66"/>
                  <a:pt x="75" y="67"/>
                </a:cubicBezTo>
                <a:cubicBezTo>
                  <a:pt x="77" y="67"/>
                  <a:pt x="74" y="68"/>
                  <a:pt x="74" y="68"/>
                </a:cubicBezTo>
                <a:cubicBezTo>
                  <a:pt x="73" y="68"/>
                  <a:pt x="72" y="69"/>
                  <a:pt x="71" y="69"/>
                </a:cubicBezTo>
                <a:cubicBezTo>
                  <a:pt x="70" y="68"/>
                  <a:pt x="68" y="68"/>
                  <a:pt x="67" y="68"/>
                </a:cubicBezTo>
                <a:cubicBezTo>
                  <a:pt x="65" y="67"/>
                  <a:pt x="66" y="66"/>
                  <a:pt x="65" y="66"/>
                </a:cubicBezTo>
                <a:cubicBezTo>
                  <a:pt x="63" y="64"/>
                  <a:pt x="68" y="65"/>
                  <a:pt x="68" y="65"/>
                </a:cubicBezTo>
                <a:cubicBezTo>
                  <a:pt x="69" y="65"/>
                  <a:pt x="71" y="67"/>
                  <a:pt x="70" y="64"/>
                </a:cubicBezTo>
                <a:cubicBezTo>
                  <a:pt x="71" y="64"/>
                  <a:pt x="71" y="65"/>
                  <a:pt x="72" y="65"/>
                </a:cubicBezTo>
                <a:cubicBezTo>
                  <a:pt x="71" y="63"/>
                  <a:pt x="70" y="64"/>
                  <a:pt x="69" y="64"/>
                </a:cubicBezTo>
                <a:cubicBezTo>
                  <a:pt x="69" y="63"/>
                  <a:pt x="68" y="61"/>
                  <a:pt x="68" y="61"/>
                </a:cubicBezTo>
                <a:cubicBezTo>
                  <a:pt x="67" y="60"/>
                  <a:pt x="67" y="60"/>
                  <a:pt x="67" y="59"/>
                </a:cubicBezTo>
                <a:cubicBezTo>
                  <a:pt x="67" y="59"/>
                  <a:pt x="65" y="60"/>
                  <a:pt x="65" y="60"/>
                </a:cubicBezTo>
                <a:cubicBezTo>
                  <a:pt x="86" y="40"/>
                  <a:pt x="114" y="28"/>
                  <a:pt x="144" y="28"/>
                </a:cubicBezTo>
                <a:cubicBezTo>
                  <a:pt x="180" y="28"/>
                  <a:pt x="211" y="44"/>
                  <a:pt x="233" y="70"/>
                </a:cubicBezTo>
                <a:cubicBezTo>
                  <a:pt x="232" y="72"/>
                  <a:pt x="230" y="70"/>
                  <a:pt x="230" y="72"/>
                </a:cubicBezTo>
                <a:cubicBezTo>
                  <a:pt x="229" y="72"/>
                  <a:pt x="229" y="73"/>
                  <a:pt x="230" y="73"/>
                </a:cubicBezTo>
                <a:cubicBezTo>
                  <a:pt x="230" y="75"/>
                  <a:pt x="228" y="75"/>
                  <a:pt x="228" y="73"/>
                </a:cubicBezTo>
                <a:cubicBezTo>
                  <a:pt x="227" y="73"/>
                  <a:pt x="226" y="74"/>
                  <a:pt x="225" y="74"/>
                </a:cubicBezTo>
                <a:cubicBezTo>
                  <a:pt x="225" y="73"/>
                  <a:pt x="223" y="71"/>
                  <a:pt x="222" y="71"/>
                </a:cubicBezTo>
                <a:cubicBezTo>
                  <a:pt x="222" y="70"/>
                  <a:pt x="222" y="71"/>
                  <a:pt x="222" y="70"/>
                </a:cubicBezTo>
                <a:cubicBezTo>
                  <a:pt x="225" y="70"/>
                  <a:pt x="229" y="69"/>
                  <a:pt x="231" y="69"/>
                </a:cubicBezTo>
                <a:cubicBezTo>
                  <a:pt x="231" y="68"/>
                  <a:pt x="226" y="65"/>
                  <a:pt x="225" y="66"/>
                </a:cubicBezTo>
                <a:cubicBezTo>
                  <a:pt x="224" y="66"/>
                  <a:pt x="222" y="65"/>
                  <a:pt x="221" y="65"/>
                </a:cubicBezTo>
                <a:cubicBezTo>
                  <a:pt x="221" y="65"/>
                  <a:pt x="214" y="65"/>
                  <a:pt x="213" y="65"/>
                </a:cubicBezTo>
                <a:cubicBezTo>
                  <a:pt x="213" y="63"/>
                  <a:pt x="203" y="66"/>
                  <a:pt x="202" y="66"/>
                </a:cubicBezTo>
                <a:cubicBezTo>
                  <a:pt x="200" y="66"/>
                  <a:pt x="199" y="68"/>
                  <a:pt x="197" y="69"/>
                </a:cubicBezTo>
                <a:cubicBezTo>
                  <a:pt x="197" y="69"/>
                  <a:pt x="192" y="73"/>
                  <a:pt x="195" y="73"/>
                </a:cubicBezTo>
                <a:cubicBezTo>
                  <a:pt x="194" y="76"/>
                  <a:pt x="187" y="76"/>
                  <a:pt x="187" y="78"/>
                </a:cubicBezTo>
                <a:cubicBezTo>
                  <a:pt x="186" y="78"/>
                  <a:pt x="184" y="77"/>
                  <a:pt x="185" y="79"/>
                </a:cubicBezTo>
                <a:cubicBezTo>
                  <a:pt x="185" y="79"/>
                  <a:pt x="187" y="82"/>
                  <a:pt x="187" y="82"/>
                </a:cubicBezTo>
                <a:cubicBezTo>
                  <a:pt x="189" y="82"/>
                  <a:pt x="190" y="83"/>
                  <a:pt x="192" y="83"/>
                </a:cubicBezTo>
                <a:cubicBezTo>
                  <a:pt x="192" y="82"/>
                  <a:pt x="193" y="82"/>
                  <a:pt x="194" y="82"/>
                </a:cubicBezTo>
                <a:cubicBezTo>
                  <a:pt x="194" y="83"/>
                  <a:pt x="195" y="86"/>
                  <a:pt x="195" y="86"/>
                </a:cubicBezTo>
                <a:cubicBezTo>
                  <a:pt x="195" y="87"/>
                  <a:pt x="196" y="88"/>
                  <a:pt x="194" y="87"/>
                </a:cubicBezTo>
                <a:cubicBezTo>
                  <a:pt x="194" y="87"/>
                  <a:pt x="194" y="85"/>
                  <a:pt x="193" y="85"/>
                </a:cubicBezTo>
                <a:cubicBezTo>
                  <a:pt x="193" y="83"/>
                  <a:pt x="192" y="86"/>
                  <a:pt x="190" y="85"/>
                </a:cubicBezTo>
                <a:cubicBezTo>
                  <a:pt x="190" y="86"/>
                  <a:pt x="190" y="89"/>
                  <a:pt x="191" y="90"/>
                </a:cubicBezTo>
                <a:cubicBezTo>
                  <a:pt x="191" y="91"/>
                  <a:pt x="189" y="90"/>
                  <a:pt x="188" y="92"/>
                </a:cubicBezTo>
                <a:cubicBezTo>
                  <a:pt x="187" y="92"/>
                  <a:pt x="186" y="94"/>
                  <a:pt x="186" y="92"/>
                </a:cubicBezTo>
                <a:cubicBezTo>
                  <a:pt x="184" y="93"/>
                  <a:pt x="186" y="95"/>
                  <a:pt x="183" y="94"/>
                </a:cubicBezTo>
                <a:cubicBezTo>
                  <a:pt x="183" y="95"/>
                  <a:pt x="183" y="95"/>
                  <a:pt x="183" y="96"/>
                </a:cubicBezTo>
                <a:cubicBezTo>
                  <a:pt x="185" y="96"/>
                  <a:pt x="183" y="97"/>
                  <a:pt x="182" y="97"/>
                </a:cubicBezTo>
                <a:cubicBezTo>
                  <a:pt x="182" y="99"/>
                  <a:pt x="181" y="97"/>
                  <a:pt x="180" y="97"/>
                </a:cubicBezTo>
                <a:cubicBezTo>
                  <a:pt x="180" y="97"/>
                  <a:pt x="180" y="97"/>
                  <a:pt x="180" y="97"/>
                </a:cubicBezTo>
                <a:cubicBezTo>
                  <a:pt x="182" y="99"/>
                  <a:pt x="178" y="98"/>
                  <a:pt x="177" y="98"/>
                </a:cubicBezTo>
                <a:cubicBezTo>
                  <a:pt x="176" y="97"/>
                  <a:pt x="177" y="99"/>
                  <a:pt x="178" y="99"/>
                </a:cubicBezTo>
                <a:cubicBezTo>
                  <a:pt x="178" y="100"/>
                  <a:pt x="182" y="102"/>
                  <a:pt x="180" y="105"/>
                </a:cubicBezTo>
                <a:cubicBezTo>
                  <a:pt x="180" y="105"/>
                  <a:pt x="180" y="106"/>
                  <a:pt x="181" y="106"/>
                </a:cubicBezTo>
                <a:cubicBezTo>
                  <a:pt x="181" y="107"/>
                  <a:pt x="179" y="107"/>
                  <a:pt x="177" y="107"/>
                </a:cubicBezTo>
                <a:cubicBezTo>
                  <a:pt x="178" y="106"/>
                  <a:pt x="178" y="105"/>
                  <a:pt x="176" y="105"/>
                </a:cubicBezTo>
                <a:cubicBezTo>
                  <a:pt x="176" y="107"/>
                  <a:pt x="173" y="106"/>
                  <a:pt x="172" y="106"/>
                </a:cubicBezTo>
                <a:cubicBezTo>
                  <a:pt x="172" y="106"/>
                  <a:pt x="172" y="106"/>
                  <a:pt x="171" y="106"/>
                </a:cubicBezTo>
                <a:cubicBezTo>
                  <a:pt x="171" y="106"/>
                  <a:pt x="170" y="112"/>
                  <a:pt x="170" y="112"/>
                </a:cubicBezTo>
                <a:cubicBezTo>
                  <a:pt x="170" y="115"/>
                  <a:pt x="172" y="116"/>
                  <a:pt x="174" y="117"/>
                </a:cubicBezTo>
                <a:cubicBezTo>
                  <a:pt x="174" y="116"/>
                  <a:pt x="179" y="117"/>
                  <a:pt x="180" y="116"/>
                </a:cubicBezTo>
                <a:cubicBezTo>
                  <a:pt x="180" y="114"/>
                  <a:pt x="181" y="114"/>
                  <a:pt x="182" y="113"/>
                </a:cubicBezTo>
                <a:cubicBezTo>
                  <a:pt x="182" y="112"/>
                  <a:pt x="184" y="106"/>
                  <a:pt x="184" y="106"/>
                </a:cubicBezTo>
                <a:cubicBezTo>
                  <a:pt x="184" y="106"/>
                  <a:pt x="189" y="107"/>
                  <a:pt x="190" y="105"/>
                </a:cubicBezTo>
                <a:cubicBezTo>
                  <a:pt x="190" y="105"/>
                  <a:pt x="191" y="105"/>
                  <a:pt x="191" y="105"/>
                </a:cubicBezTo>
                <a:cubicBezTo>
                  <a:pt x="193" y="105"/>
                  <a:pt x="193" y="107"/>
                  <a:pt x="194" y="107"/>
                </a:cubicBezTo>
                <a:cubicBezTo>
                  <a:pt x="195" y="109"/>
                  <a:pt x="197" y="109"/>
                  <a:pt x="198" y="110"/>
                </a:cubicBezTo>
                <a:cubicBezTo>
                  <a:pt x="199" y="110"/>
                  <a:pt x="200" y="113"/>
                  <a:pt x="200" y="115"/>
                </a:cubicBezTo>
                <a:cubicBezTo>
                  <a:pt x="201" y="114"/>
                  <a:pt x="201" y="113"/>
                  <a:pt x="201" y="112"/>
                </a:cubicBezTo>
                <a:cubicBezTo>
                  <a:pt x="200" y="110"/>
                  <a:pt x="202" y="112"/>
                  <a:pt x="203" y="111"/>
                </a:cubicBezTo>
                <a:cubicBezTo>
                  <a:pt x="202" y="111"/>
                  <a:pt x="202" y="109"/>
                  <a:pt x="201" y="110"/>
                </a:cubicBezTo>
                <a:cubicBezTo>
                  <a:pt x="200" y="109"/>
                  <a:pt x="200" y="109"/>
                  <a:pt x="200" y="108"/>
                </a:cubicBezTo>
                <a:cubicBezTo>
                  <a:pt x="198" y="109"/>
                  <a:pt x="198" y="105"/>
                  <a:pt x="196" y="105"/>
                </a:cubicBezTo>
                <a:cubicBezTo>
                  <a:pt x="196" y="104"/>
                  <a:pt x="195" y="104"/>
                  <a:pt x="195" y="103"/>
                </a:cubicBezTo>
                <a:cubicBezTo>
                  <a:pt x="196" y="101"/>
                  <a:pt x="200" y="106"/>
                  <a:pt x="201" y="106"/>
                </a:cubicBezTo>
                <a:cubicBezTo>
                  <a:pt x="201" y="107"/>
                  <a:pt x="203" y="107"/>
                  <a:pt x="203" y="108"/>
                </a:cubicBezTo>
                <a:cubicBezTo>
                  <a:pt x="204" y="108"/>
                  <a:pt x="204" y="110"/>
                  <a:pt x="204" y="111"/>
                </a:cubicBezTo>
                <a:cubicBezTo>
                  <a:pt x="205" y="111"/>
                  <a:pt x="205" y="112"/>
                  <a:pt x="205" y="112"/>
                </a:cubicBezTo>
                <a:cubicBezTo>
                  <a:pt x="207" y="113"/>
                  <a:pt x="206" y="116"/>
                  <a:pt x="208" y="116"/>
                </a:cubicBezTo>
                <a:cubicBezTo>
                  <a:pt x="208" y="116"/>
                  <a:pt x="211" y="114"/>
                  <a:pt x="209" y="114"/>
                </a:cubicBezTo>
                <a:cubicBezTo>
                  <a:pt x="209" y="113"/>
                  <a:pt x="208" y="109"/>
                  <a:pt x="210" y="110"/>
                </a:cubicBezTo>
                <a:cubicBezTo>
                  <a:pt x="211" y="110"/>
                  <a:pt x="212" y="110"/>
                  <a:pt x="213" y="111"/>
                </a:cubicBezTo>
                <a:cubicBezTo>
                  <a:pt x="213" y="113"/>
                  <a:pt x="213" y="114"/>
                  <a:pt x="214" y="116"/>
                </a:cubicBezTo>
                <a:cubicBezTo>
                  <a:pt x="215" y="118"/>
                  <a:pt x="219" y="116"/>
                  <a:pt x="219" y="117"/>
                </a:cubicBezTo>
                <a:cubicBezTo>
                  <a:pt x="220" y="117"/>
                  <a:pt x="222" y="118"/>
                  <a:pt x="222" y="117"/>
                </a:cubicBezTo>
                <a:cubicBezTo>
                  <a:pt x="223" y="117"/>
                  <a:pt x="223" y="116"/>
                  <a:pt x="225" y="116"/>
                </a:cubicBezTo>
                <a:cubicBezTo>
                  <a:pt x="225" y="118"/>
                  <a:pt x="224" y="119"/>
                  <a:pt x="224" y="120"/>
                </a:cubicBezTo>
                <a:cubicBezTo>
                  <a:pt x="224" y="121"/>
                  <a:pt x="223" y="122"/>
                  <a:pt x="223" y="123"/>
                </a:cubicBezTo>
                <a:cubicBezTo>
                  <a:pt x="222" y="123"/>
                  <a:pt x="222" y="124"/>
                  <a:pt x="223" y="124"/>
                </a:cubicBezTo>
                <a:cubicBezTo>
                  <a:pt x="223" y="126"/>
                  <a:pt x="221" y="126"/>
                  <a:pt x="220" y="126"/>
                </a:cubicBezTo>
                <a:cubicBezTo>
                  <a:pt x="220" y="127"/>
                  <a:pt x="223" y="130"/>
                  <a:pt x="224" y="130"/>
                </a:cubicBezTo>
                <a:cubicBezTo>
                  <a:pt x="224" y="132"/>
                  <a:pt x="225" y="134"/>
                  <a:pt x="226" y="134"/>
                </a:cubicBezTo>
                <a:cubicBezTo>
                  <a:pt x="226" y="135"/>
                  <a:pt x="227" y="138"/>
                  <a:pt x="228" y="138"/>
                </a:cubicBezTo>
                <a:cubicBezTo>
                  <a:pt x="228" y="139"/>
                  <a:pt x="232" y="147"/>
                  <a:pt x="231" y="147"/>
                </a:cubicBezTo>
                <a:cubicBezTo>
                  <a:pt x="231" y="148"/>
                  <a:pt x="232" y="148"/>
                  <a:pt x="232" y="149"/>
                </a:cubicBezTo>
                <a:cubicBezTo>
                  <a:pt x="233" y="149"/>
                  <a:pt x="233" y="153"/>
                  <a:pt x="236" y="153"/>
                </a:cubicBezTo>
                <a:cubicBezTo>
                  <a:pt x="237" y="153"/>
                  <a:pt x="239" y="152"/>
                  <a:pt x="240" y="152"/>
                </a:cubicBezTo>
                <a:cubicBezTo>
                  <a:pt x="241" y="151"/>
                  <a:pt x="244" y="150"/>
                  <a:pt x="245" y="150"/>
                </a:cubicBezTo>
                <a:cubicBezTo>
                  <a:pt x="245" y="149"/>
                  <a:pt x="250" y="146"/>
                  <a:pt x="250" y="146"/>
                </a:cubicBezTo>
                <a:cubicBezTo>
                  <a:pt x="251" y="145"/>
                  <a:pt x="252" y="144"/>
                  <a:pt x="252" y="143"/>
                </a:cubicBezTo>
                <a:cubicBezTo>
                  <a:pt x="252" y="142"/>
                  <a:pt x="253" y="142"/>
                  <a:pt x="253" y="141"/>
                </a:cubicBezTo>
                <a:cubicBezTo>
                  <a:pt x="254" y="140"/>
                  <a:pt x="255" y="137"/>
                  <a:pt x="252" y="137"/>
                </a:cubicBezTo>
                <a:cubicBezTo>
                  <a:pt x="253" y="139"/>
                  <a:pt x="251" y="138"/>
                  <a:pt x="251" y="137"/>
                </a:cubicBezTo>
                <a:cubicBezTo>
                  <a:pt x="252" y="136"/>
                  <a:pt x="251" y="136"/>
                  <a:pt x="250" y="135"/>
                </a:cubicBezTo>
                <a:cubicBezTo>
                  <a:pt x="250" y="135"/>
                  <a:pt x="251" y="134"/>
                  <a:pt x="250" y="133"/>
                </a:cubicBezTo>
                <a:cubicBezTo>
                  <a:pt x="249" y="136"/>
                  <a:pt x="247" y="137"/>
                  <a:pt x="245" y="137"/>
                </a:cubicBezTo>
                <a:cubicBezTo>
                  <a:pt x="245" y="135"/>
                  <a:pt x="246" y="137"/>
                  <a:pt x="245" y="135"/>
                </a:cubicBezTo>
                <a:cubicBezTo>
                  <a:pt x="244" y="134"/>
                  <a:pt x="244" y="134"/>
                  <a:pt x="245" y="133"/>
                </a:cubicBezTo>
                <a:cubicBezTo>
                  <a:pt x="244" y="133"/>
                  <a:pt x="244" y="133"/>
                  <a:pt x="244" y="133"/>
                </a:cubicBezTo>
                <a:cubicBezTo>
                  <a:pt x="244" y="135"/>
                  <a:pt x="244" y="135"/>
                  <a:pt x="243" y="135"/>
                </a:cubicBezTo>
                <a:cubicBezTo>
                  <a:pt x="242" y="134"/>
                  <a:pt x="244" y="134"/>
                  <a:pt x="243" y="133"/>
                </a:cubicBezTo>
                <a:cubicBezTo>
                  <a:pt x="242" y="132"/>
                  <a:pt x="242" y="131"/>
                  <a:pt x="242" y="131"/>
                </a:cubicBezTo>
                <a:cubicBezTo>
                  <a:pt x="241" y="130"/>
                  <a:pt x="240" y="128"/>
                  <a:pt x="240" y="127"/>
                </a:cubicBezTo>
                <a:cubicBezTo>
                  <a:pt x="242" y="125"/>
                  <a:pt x="245" y="130"/>
                  <a:pt x="244" y="131"/>
                </a:cubicBezTo>
                <a:cubicBezTo>
                  <a:pt x="245" y="131"/>
                  <a:pt x="245" y="131"/>
                  <a:pt x="245" y="132"/>
                </a:cubicBezTo>
                <a:cubicBezTo>
                  <a:pt x="248" y="130"/>
                  <a:pt x="252" y="134"/>
                  <a:pt x="255" y="134"/>
                </a:cubicBezTo>
                <a:cubicBezTo>
                  <a:pt x="256" y="134"/>
                  <a:pt x="258" y="135"/>
                  <a:pt x="260" y="135"/>
                </a:cubicBezTo>
                <a:cubicBezTo>
                  <a:pt x="260" y="138"/>
                  <a:pt x="260" y="141"/>
                  <a:pt x="260" y="144"/>
                </a:cubicBezTo>
                <a:cubicBezTo>
                  <a:pt x="260" y="170"/>
                  <a:pt x="252" y="193"/>
                  <a:pt x="238" y="212"/>
                </a:cubicBezTo>
                <a:close/>
                <a:moveTo>
                  <a:pt x="215" y="108"/>
                </a:moveTo>
                <a:cubicBezTo>
                  <a:pt x="215" y="105"/>
                  <a:pt x="216" y="104"/>
                  <a:pt x="218" y="101"/>
                </a:cubicBezTo>
                <a:cubicBezTo>
                  <a:pt x="220" y="101"/>
                  <a:pt x="221" y="101"/>
                  <a:pt x="221" y="103"/>
                </a:cubicBezTo>
                <a:cubicBezTo>
                  <a:pt x="222" y="103"/>
                  <a:pt x="221" y="105"/>
                  <a:pt x="223" y="104"/>
                </a:cubicBezTo>
                <a:cubicBezTo>
                  <a:pt x="223" y="103"/>
                  <a:pt x="224" y="103"/>
                  <a:pt x="225" y="103"/>
                </a:cubicBezTo>
                <a:cubicBezTo>
                  <a:pt x="226" y="103"/>
                  <a:pt x="227" y="104"/>
                  <a:pt x="228" y="104"/>
                </a:cubicBezTo>
                <a:cubicBezTo>
                  <a:pt x="228" y="106"/>
                  <a:pt x="231" y="106"/>
                  <a:pt x="231" y="109"/>
                </a:cubicBezTo>
                <a:cubicBezTo>
                  <a:pt x="233" y="109"/>
                  <a:pt x="229" y="111"/>
                  <a:pt x="229" y="111"/>
                </a:cubicBezTo>
                <a:cubicBezTo>
                  <a:pt x="227" y="111"/>
                  <a:pt x="226" y="109"/>
                  <a:pt x="225" y="109"/>
                </a:cubicBezTo>
                <a:cubicBezTo>
                  <a:pt x="225" y="111"/>
                  <a:pt x="224" y="109"/>
                  <a:pt x="224" y="109"/>
                </a:cubicBezTo>
                <a:cubicBezTo>
                  <a:pt x="224" y="109"/>
                  <a:pt x="217" y="110"/>
                  <a:pt x="215" y="110"/>
                </a:cubicBezTo>
                <a:cubicBezTo>
                  <a:pt x="216" y="109"/>
                  <a:pt x="216" y="109"/>
                  <a:pt x="215" y="10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5" name="Freeform 76"/>
          <p:cNvSpPr>
            <a:spLocks/>
          </p:cNvSpPr>
          <p:nvPr/>
        </p:nvSpPr>
        <p:spPr bwMode="auto">
          <a:xfrm>
            <a:off x="5570539" y="3206751"/>
            <a:ext cx="7938" cy="3175"/>
          </a:xfrm>
          <a:custGeom>
            <a:avLst/>
            <a:gdLst>
              <a:gd name="T0" fmla="*/ 11 w 12"/>
              <a:gd name="T1" fmla="*/ 1 h 5"/>
              <a:gd name="T2" fmla="*/ 9 w 12"/>
              <a:gd name="T3" fmla="*/ 2 h 5"/>
              <a:gd name="T4" fmla="*/ 6 w 12"/>
              <a:gd name="T5" fmla="*/ 1 h 5"/>
              <a:gd name="T6" fmla="*/ 3 w 12"/>
              <a:gd name="T7" fmla="*/ 2 h 5"/>
              <a:gd name="T8" fmla="*/ 3 w 12"/>
              <a:gd name="T9" fmla="*/ 1 h 5"/>
              <a:gd name="T10" fmla="*/ 3 w 12"/>
              <a:gd name="T11" fmla="*/ 0 h 5"/>
              <a:gd name="T12" fmla="*/ 0 w 12"/>
              <a:gd name="T13" fmla="*/ 1 h 5"/>
              <a:gd name="T14" fmla="*/ 0 w 12"/>
              <a:gd name="T15" fmla="*/ 3 h 5"/>
              <a:gd name="T16" fmla="*/ 4 w 12"/>
              <a:gd name="T17" fmla="*/ 4 h 5"/>
              <a:gd name="T18" fmla="*/ 7 w 12"/>
              <a:gd name="T19" fmla="*/ 4 h 5"/>
              <a:gd name="T20" fmla="*/ 11 w 12"/>
              <a:gd name="T21" fmla="*/ 3 h 5"/>
              <a:gd name="T22" fmla="*/ 11 w 12"/>
              <a:gd name="T23"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5">
                <a:moveTo>
                  <a:pt x="11" y="1"/>
                </a:moveTo>
                <a:cubicBezTo>
                  <a:pt x="10" y="2"/>
                  <a:pt x="10" y="3"/>
                  <a:pt x="9" y="2"/>
                </a:cubicBezTo>
                <a:cubicBezTo>
                  <a:pt x="9" y="0"/>
                  <a:pt x="9" y="1"/>
                  <a:pt x="6" y="1"/>
                </a:cubicBezTo>
                <a:cubicBezTo>
                  <a:pt x="6" y="2"/>
                  <a:pt x="3" y="3"/>
                  <a:pt x="3" y="2"/>
                </a:cubicBezTo>
                <a:cubicBezTo>
                  <a:pt x="3" y="2"/>
                  <a:pt x="3" y="1"/>
                  <a:pt x="3" y="1"/>
                </a:cubicBezTo>
                <a:cubicBezTo>
                  <a:pt x="2" y="1"/>
                  <a:pt x="3" y="1"/>
                  <a:pt x="3" y="0"/>
                </a:cubicBezTo>
                <a:cubicBezTo>
                  <a:pt x="2" y="0"/>
                  <a:pt x="0" y="1"/>
                  <a:pt x="0" y="1"/>
                </a:cubicBezTo>
                <a:cubicBezTo>
                  <a:pt x="2" y="1"/>
                  <a:pt x="0" y="3"/>
                  <a:pt x="0" y="3"/>
                </a:cubicBezTo>
                <a:cubicBezTo>
                  <a:pt x="2" y="4"/>
                  <a:pt x="2" y="4"/>
                  <a:pt x="4" y="4"/>
                </a:cubicBezTo>
                <a:cubicBezTo>
                  <a:pt x="4" y="5"/>
                  <a:pt x="7" y="4"/>
                  <a:pt x="7" y="4"/>
                </a:cubicBezTo>
                <a:cubicBezTo>
                  <a:pt x="9" y="4"/>
                  <a:pt x="10" y="4"/>
                  <a:pt x="11" y="3"/>
                </a:cubicBezTo>
                <a:cubicBezTo>
                  <a:pt x="12" y="2"/>
                  <a:pt x="11" y="2"/>
                  <a:pt x="11" y="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6" name="Freeform 77"/>
          <p:cNvSpPr>
            <a:spLocks/>
          </p:cNvSpPr>
          <p:nvPr/>
        </p:nvSpPr>
        <p:spPr bwMode="auto">
          <a:xfrm>
            <a:off x="5584826" y="3213101"/>
            <a:ext cx="4763" cy="7938"/>
          </a:xfrm>
          <a:custGeom>
            <a:avLst/>
            <a:gdLst>
              <a:gd name="T0" fmla="*/ 1 w 9"/>
              <a:gd name="T1" fmla="*/ 6 h 12"/>
              <a:gd name="T2" fmla="*/ 3 w 9"/>
              <a:gd name="T3" fmla="*/ 8 h 12"/>
              <a:gd name="T4" fmla="*/ 1 w 9"/>
              <a:gd name="T5" fmla="*/ 9 h 12"/>
              <a:gd name="T6" fmla="*/ 2 w 9"/>
              <a:gd name="T7" fmla="*/ 11 h 12"/>
              <a:gd name="T8" fmla="*/ 3 w 9"/>
              <a:gd name="T9" fmla="*/ 12 h 12"/>
              <a:gd name="T10" fmla="*/ 8 w 9"/>
              <a:gd name="T11" fmla="*/ 10 h 12"/>
              <a:gd name="T12" fmla="*/ 8 w 9"/>
              <a:gd name="T13" fmla="*/ 9 h 12"/>
              <a:gd name="T14" fmla="*/ 7 w 9"/>
              <a:gd name="T15" fmla="*/ 10 h 12"/>
              <a:gd name="T16" fmla="*/ 5 w 9"/>
              <a:gd name="T17" fmla="*/ 7 h 12"/>
              <a:gd name="T18" fmla="*/ 4 w 9"/>
              <a:gd name="T19" fmla="*/ 4 h 12"/>
              <a:gd name="T20" fmla="*/ 5 w 9"/>
              <a:gd name="T21" fmla="*/ 2 h 12"/>
              <a:gd name="T22" fmla="*/ 2 w 9"/>
              <a:gd name="T23" fmla="*/ 3 h 12"/>
              <a:gd name="T24" fmla="*/ 2 w 9"/>
              <a:gd name="T25" fmla="*/ 2 h 12"/>
              <a:gd name="T26" fmla="*/ 2 w 9"/>
              <a:gd name="T27" fmla="*/ 0 h 12"/>
              <a:gd name="T28" fmla="*/ 0 w 9"/>
              <a:gd name="T29" fmla="*/ 3 h 12"/>
              <a:gd name="T30" fmla="*/ 1 w 9"/>
              <a:gd name="T31"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12">
                <a:moveTo>
                  <a:pt x="1" y="6"/>
                </a:moveTo>
                <a:cubicBezTo>
                  <a:pt x="2" y="6"/>
                  <a:pt x="3" y="6"/>
                  <a:pt x="3" y="8"/>
                </a:cubicBezTo>
                <a:cubicBezTo>
                  <a:pt x="5" y="9"/>
                  <a:pt x="2" y="9"/>
                  <a:pt x="1" y="9"/>
                </a:cubicBezTo>
                <a:cubicBezTo>
                  <a:pt x="1" y="10"/>
                  <a:pt x="0" y="12"/>
                  <a:pt x="2" y="11"/>
                </a:cubicBezTo>
                <a:cubicBezTo>
                  <a:pt x="3" y="11"/>
                  <a:pt x="3" y="11"/>
                  <a:pt x="3" y="12"/>
                </a:cubicBezTo>
                <a:cubicBezTo>
                  <a:pt x="5" y="12"/>
                  <a:pt x="7" y="12"/>
                  <a:pt x="8" y="10"/>
                </a:cubicBezTo>
                <a:cubicBezTo>
                  <a:pt x="9" y="10"/>
                  <a:pt x="9" y="10"/>
                  <a:pt x="8" y="9"/>
                </a:cubicBezTo>
                <a:cubicBezTo>
                  <a:pt x="8" y="10"/>
                  <a:pt x="8" y="10"/>
                  <a:pt x="7" y="10"/>
                </a:cubicBezTo>
                <a:cubicBezTo>
                  <a:pt x="8" y="8"/>
                  <a:pt x="7" y="7"/>
                  <a:pt x="5" y="7"/>
                </a:cubicBezTo>
                <a:cubicBezTo>
                  <a:pt x="6" y="6"/>
                  <a:pt x="5" y="5"/>
                  <a:pt x="4" y="4"/>
                </a:cubicBezTo>
                <a:cubicBezTo>
                  <a:pt x="3" y="3"/>
                  <a:pt x="4" y="3"/>
                  <a:pt x="5" y="2"/>
                </a:cubicBezTo>
                <a:cubicBezTo>
                  <a:pt x="4" y="2"/>
                  <a:pt x="4" y="3"/>
                  <a:pt x="2" y="3"/>
                </a:cubicBezTo>
                <a:cubicBezTo>
                  <a:pt x="2" y="3"/>
                  <a:pt x="2" y="2"/>
                  <a:pt x="2" y="2"/>
                </a:cubicBezTo>
                <a:cubicBezTo>
                  <a:pt x="2" y="2"/>
                  <a:pt x="4" y="0"/>
                  <a:pt x="2" y="0"/>
                </a:cubicBezTo>
                <a:cubicBezTo>
                  <a:pt x="2" y="3"/>
                  <a:pt x="0" y="1"/>
                  <a:pt x="0" y="3"/>
                </a:cubicBezTo>
                <a:cubicBezTo>
                  <a:pt x="0" y="4"/>
                  <a:pt x="1" y="4"/>
                  <a:pt x="1" y="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7" name="Freeform 78"/>
          <p:cNvSpPr>
            <a:spLocks/>
          </p:cNvSpPr>
          <p:nvPr/>
        </p:nvSpPr>
        <p:spPr bwMode="auto">
          <a:xfrm>
            <a:off x="5580064" y="3216276"/>
            <a:ext cx="4763" cy="4763"/>
          </a:xfrm>
          <a:custGeom>
            <a:avLst/>
            <a:gdLst>
              <a:gd name="T0" fmla="*/ 2 w 7"/>
              <a:gd name="T1" fmla="*/ 6 h 6"/>
              <a:gd name="T2" fmla="*/ 6 w 7"/>
              <a:gd name="T3" fmla="*/ 2 h 6"/>
              <a:gd name="T4" fmla="*/ 5 w 7"/>
              <a:gd name="T5" fmla="*/ 1 h 6"/>
              <a:gd name="T6" fmla="*/ 4 w 7"/>
              <a:gd name="T7" fmla="*/ 1 h 6"/>
              <a:gd name="T8" fmla="*/ 4 w 7"/>
              <a:gd name="T9" fmla="*/ 2 h 6"/>
              <a:gd name="T10" fmla="*/ 2 w 7"/>
              <a:gd name="T11" fmla="*/ 3 h 6"/>
              <a:gd name="T12" fmla="*/ 2 w 7"/>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7" h="6">
                <a:moveTo>
                  <a:pt x="2" y="6"/>
                </a:moveTo>
                <a:cubicBezTo>
                  <a:pt x="5" y="6"/>
                  <a:pt x="6" y="4"/>
                  <a:pt x="6" y="2"/>
                </a:cubicBezTo>
                <a:cubicBezTo>
                  <a:pt x="7" y="0"/>
                  <a:pt x="6" y="1"/>
                  <a:pt x="5" y="1"/>
                </a:cubicBezTo>
                <a:cubicBezTo>
                  <a:pt x="4" y="1"/>
                  <a:pt x="4" y="0"/>
                  <a:pt x="4" y="1"/>
                </a:cubicBezTo>
                <a:cubicBezTo>
                  <a:pt x="3" y="1"/>
                  <a:pt x="4" y="2"/>
                  <a:pt x="4" y="2"/>
                </a:cubicBezTo>
                <a:cubicBezTo>
                  <a:pt x="4" y="2"/>
                  <a:pt x="0" y="3"/>
                  <a:pt x="2" y="3"/>
                </a:cubicBezTo>
                <a:cubicBezTo>
                  <a:pt x="2" y="4"/>
                  <a:pt x="1" y="5"/>
                  <a:pt x="2" y="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8" name="Freeform 79"/>
          <p:cNvSpPr>
            <a:spLocks/>
          </p:cNvSpPr>
          <p:nvPr/>
        </p:nvSpPr>
        <p:spPr bwMode="auto">
          <a:xfrm>
            <a:off x="5584826" y="3221038"/>
            <a:ext cx="1588" cy="1588"/>
          </a:xfrm>
          <a:custGeom>
            <a:avLst/>
            <a:gdLst>
              <a:gd name="T0" fmla="*/ 0 w 1"/>
              <a:gd name="T1" fmla="*/ 0 h 1"/>
              <a:gd name="T2" fmla="*/ 1 w 1"/>
              <a:gd name="T3" fmla="*/ 0 h 1"/>
              <a:gd name="T4" fmla="*/ 0 w 1"/>
              <a:gd name="T5" fmla="*/ 0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1" y="0"/>
                  <a:pt x="1" y="0"/>
                </a:cubicBezTo>
                <a:cubicBezTo>
                  <a:pt x="0" y="0"/>
                  <a:pt x="0" y="0"/>
                  <a:pt x="0" y="0"/>
                </a:cubicBezTo>
                <a:cubicBezTo>
                  <a:pt x="0" y="0"/>
                  <a:pt x="0" y="0"/>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9" name="Freeform 80"/>
          <p:cNvSpPr>
            <a:spLocks/>
          </p:cNvSpPr>
          <p:nvPr/>
        </p:nvSpPr>
        <p:spPr bwMode="auto">
          <a:xfrm>
            <a:off x="5551489" y="3225801"/>
            <a:ext cx="0" cy="0"/>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0" name="Freeform 81"/>
          <p:cNvSpPr>
            <a:spLocks/>
          </p:cNvSpPr>
          <p:nvPr/>
        </p:nvSpPr>
        <p:spPr bwMode="auto">
          <a:xfrm>
            <a:off x="5594351" y="3228976"/>
            <a:ext cx="1588" cy="1588"/>
          </a:xfrm>
          <a:custGeom>
            <a:avLst/>
            <a:gdLst>
              <a:gd name="T0" fmla="*/ 1 w 2"/>
              <a:gd name="T1" fmla="*/ 0 h 2"/>
              <a:gd name="T2" fmla="*/ 0 w 2"/>
              <a:gd name="T3" fmla="*/ 0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0" y="0"/>
                  <a:pt x="0" y="0"/>
                </a:cubicBezTo>
                <a:cubicBezTo>
                  <a:pt x="0" y="1"/>
                  <a:pt x="0" y="1"/>
                  <a:pt x="0" y="2"/>
                </a:cubicBezTo>
                <a:cubicBezTo>
                  <a:pt x="0" y="1"/>
                  <a:pt x="2" y="0"/>
                  <a:pt x="1"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1" name="Freeform 82"/>
          <p:cNvSpPr>
            <a:spLocks/>
          </p:cNvSpPr>
          <p:nvPr/>
        </p:nvSpPr>
        <p:spPr bwMode="auto">
          <a:xfrm>
            <a:off x="5594351" y="3230563"/>
            <a:ext cx="0" cy="1588"/>
          </a:xfrm>
          <a:custGeom>
            <a:avLst/>
            <a:gdLst>
              <a:gd name="T0" fmla="*/ 1 w 2"/>
              <a:gd name="T1" fmla="*/ 0 h 4"/>
              <a:gd name="T2" fmla="*/ 1 w 2"/>
              <a:gd name="T3" fmla="*/ 1 h 4"/>
              <a:gd name="T4" fmla="*/ 0 w 2"/>
              <a:gd name="T5" fmla="*/ 3 h 4"/>
              <a:gd name="T6" fmla="*/ 1 w 2"/>
              <a:gd name="T7" fmla="*/ 0 h 4"/>
            </a:gdLst>
            <a:ahLst/>
            <a:cxnLst>
              <a:cxn ang="0">
                <a:pos x="T0" y="T1"/>
              </a:cxn>
              <a:cxn ang="0">
                <a:pos x="T2" y="T3"/>
              </a:cxn>
              <a:cxn ang="0">
                <a:pos x="T4" y="T5"/>
              </a:cxn>
              <a:cxn ang="0">
                <a:pos x="T6" y="T7"/>
              </a:cxn>
            </a:cxnLst>
            <a:rect l="0" t="0" r="r" b="b"/>
            <a:pathLst>
              <a:path w="2" h="4">
                <a:moveTo>
                  <a:pt x="1" y="0"/>
                </a:moveTo>
                <a:cubicBezTo>
                  <a:pt x="1" y="1"/>
                  <a:pt x="1" y="2"/>
                  <a:pt x="1" y="1"/>
                </a:cubicBezTo>
                <a:cubicBezTo>
                  <a:pt x="0" y="1"/>
                  <a:pt x="0" y="2"/>
                  <a:pt x="0" y="3"/>
                </a:cubicBezTo>
                <a:cubicBezTo>
                  <a:pt x="2" y="4"/>
                  <a:pt x="2" y="0"/>
                  <a:pt x="1"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2" name="Freeform 83"/>
          <p:cNvSpPr>
            <a:spLocks/>
          </p:cNvSpPr>
          <p:nvPr/>
        </p:nvSpPr>
        <p:spPr bwMode="auto">
          <a:xfrm>
            <a:off x="5597526" y="3233738"/>
            <a:ext cx="1588" cy="1588"/>
          </a:xfrm>
          <a:custGeom>
            <a:avLst/>
            <a:gdLst>
              <a:gd name="T0" fmla="*/ 4 w 4"/>
              <a:gd name="T1" fmla="*/ 0 h 3"/>
              <a:gd name="T2" fmla="*/ 2 w 4"/>
              <a:gd name="T3" fmla="*/ 1 h 3"/>
              <a:gd name="T4" fmla="*/ 0 w 4"/>
              <a:gd name="T5" fmla="*/ 1 h 3"/>
              <a:gd name="T6" fmla="*/ 4 w 4"/>
              <a:gd name="T7" fmla="*/ 0 h 3"/>
            </a:gdLst>
            <a:ahLst/>
            <a:cxnLst>
              <a:cxn ang="0">
                <a:pos x="T0" y="T1"/>
              </a:cxn>
              <a:cxn ang="0">
                <a:pos x="T2" y="T3"/>
              </a:cxn>
              <a:cxn ang="0">
                <a:pos x="T4" y="T5"/>
              </a:cxn>
              <a:cxn ang="0">
                <a:pos x="T6" y="T7"/>
              </a:cxn>
            </a:cxnLst>
            <a:rect l="0" t="0" r="r" b="b"/>
            <a:pathLst>
              <a:path w="4" h="3">
                <a:moveTo>
                  <a:pt x="4" y="0"/>
                </a:moveTo>
                <a:cubicBezTo>
                  <a:pt x="3" y="1"/>
                  <a:pt x="3" y="1"/>
                  <a:pt x="2" y="1"/>
                </a:cubicBezTo>
                <a:cubicBezTo>
                  <a:pt x="1" y="1"/>
                  <a:pt x="1" y="0"/>
                  <a:pt x="0" y="1"/>
                </a:cubicBezTo>
                <a:cubicBezTo>
                  <a:pt x="2" y="1"/>
                  <a:pt x="4" y="3"/>
                  <a:pt x="4"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3" name="Freeform 84"/>
          <p:cNvSpPr>
            <a:spLocks/>
          </p:cNvSpPr>
          <p:nvPr/>
        </p:nvSpPr>
        <p:spPr bwMode="auto">
          <a:xfrm>
            <a:off x="5575301" y="3233738"/>
            <a:ext cx="50800" cy="69850"/>
          </a:xfrm>
          <a:custGeom>
            <a:avLst/>
            <a:gdLst>
              <a:gd name="T0" fmla="*/ 76 w 84"/>
              <a:gd name="T1" fmla="*/ 41 h 113"/>
              <a:gd name="T2" fmla="*/ 70 w 84"/>
              <a:gd name="T3" fmla="*/ 32 h 113"/>
              <a:gd name="T4" fmla="*/ 65 w 84"/>
              <a:gd name="T5" fmla="*/ 22 h 113"/>
              <a:gd name="T6" fmla="*/ 61 w 84"/>
              <a:gd name="T7" fmla="*/ 14 h 113"/>
              <a:gd name="T8" fmla="*/ 50 w 84"/>
              <a:gd name="T9" fmla="*/ 10 h 113"/>
              <a:gd name="T10" fmla="*/ 42 w 84"/>
              <a:gd name="T11" fmla="*/ 10 h 113"/>
              <a:gd name="T12" fmla="*/ 36 w 84"/>
              <a:gd name="T13" fmla="*/ 8 h 113"/>
              <a:gd name="T14" fmla="*/ 32 w 84"/>
              <a:gd name="T15" fmla="*/ 1 h 113"/>
              <a:gd name="T16" fmla="*/ 20 w 84"/>
              <a:gd name="T17" fmla="*/ 4 h 113"/>
              <a:gd name="T18" fmla="*/ 14 w 84"/>
              <a:gd name="T19" fmla="*/ 5 h 113"/>
              <a:gd name="T20" fmla="*/ 10 w 84"/>
              <a:gd name="T21" fmla="*/ 8 h 113"/>
              <a:gd name="T22" fmla="*/ 9 w 84"/>
              <a:gd name="T23" fmla="*/ 13 h 113"/>
              <a:gd name="T24" fmla="*/ 4 w 84"/>
              <a:gd name="T25" fmla="*/ 18 h 113"/>
              <a:gd name="T26" fmla="*/ 1 w 84"/>
              <a:gd name="T27" fmla="*/ 27 h 113"/>
              <a:gd name="T28" fmla="*/ 1 w 84"/>
              <a:gd name="T29" fmla="*/ 34 h 113"/>
              <a:gd name="T30" fmla="*/ 5 w 84"/>
              <a:gd name="T31" fmla="*/ 45 h 113"/>
              <a:gd name="T32" fmla="*/ 16 w 84"/>
              <a:gd name="T33" fmla="*/ 51 h 113"/>
              <a:gd name="T34" fmla="*/ 32 w 84"/>
              <a:gd name="T35" fmla="*/ 52 h 113"/>
              <a:gd name="T36" fmla="*/ 33 w 84"/>
              <a:gd name="T37" fmla="*/ 64 h 113"/>
              <a:gd name="T38" fmla="*/ 35 w 84"/>
              <a:gd name="T39" fmla="*/ 74 h 113"/>
              <a:gd name="T40" fmla="*/ 35 w 84"/>
              <a:gd name="T41" fmla="*/ 87 h 113"/>
              <a:gd name="T42" fmla="*/ 38 w 84"/>
              <a:gd name="T43" fmla="*/ 97 h 113"/>
              <a:gd name="T44" fmla="*/ 42 w 84"/>
              <a:gd name="T45" fmla="*/ 108 h 113"/>
              <a:gd name="T46" fmla="*/ 48 w 84"/>
              <a:gd name="T47" fmla="*/ 112 h 113"/>
              <a:gd name="T48" fmla="*/ 57 w 84"/>
              <a:gd name="T49" fmla="*/ 107 h 113"/>
              <a:gd name="T50" fmla="*/ 64 w 84"/>
              <a:gd name="T51" fmla="*/ 96 h 113"/>
              <a:gd name="T52" fmla="*/ 67 w 84"/>
              <a:gd name="T53" fmla="*/ 86 h 113"/>
              <a:gd name="T54" fmla="*/ 70 w 84"/>
              <a:gd name="T55" fmla="*/ 80 h 113"/>
              <a:gd name="T56" fmla="*/ 69 w 84"/>
              <a:gd name="T57" fmla="*/ 64 h 113"/>
              <a:gd name="T58" fmla="*/ 76 w 84"/>
              <a:gd name="T59" fmla="*/ 55 h 113"/>
              <a:gd name="T60" fmla="*/ 81 w 84"/>
              <a:gd name="T61" fmla="*/ 49 h 113"/>
              <a:gd name="T62" fmla="*/ 84 w 84"/>
              <a:gd name="T63" fmla="*/ 41 h 113"/>
              <a:gd name="T64" fmla="*/ 76 w 84"/>
              <a:gd name="T65" fmla="*/ 4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4" h="113">
                <a:moveTo>
                  <a:pt x="76" y="42"/>
                </a:moveTo>
                <a:cubicBezTo>
                  <a:pt x="74" y="42"/>
                  <a:pt x="76" y="42"/>
                  <a:pt x="76" y="41"/>
                </a:cubicBezTo>
                <a:cubicBezTo>
                  <a:pt x="74" y="41"/>
                  <a:pt x="71" y="36"/>
                  <a:pt x="71" y="34"/>
                </a:cubicBezTo>
                <a:cubicBezTo>
                  <a:pt x="71" y="34"/>
                  <a:pt x="70" y="32"/>
                  <a:pt x="70" y="32"/>
                </a:cubicBezTo>
                <a:cubicBezTo>
                  <a:pt x="70" y="31"/>
                  <a:pt x="68" y="30"/>
                  <a:pt x="69" y="28"/>
                </a:cubicBezTo>
                <a:cubicBezTo>
                  <a:pt x="67" y="27"/>
                  <a:pt x="65" y="24"/>
                  <a:pt x="65" y="22"/>
                </a:cubicBezTo>
                <a:cubicBezTo>
                  <a:pt x="64" y="22"/>
                  <a:pt x="63" y="19"/>
                  <a:pt x="63" y="18"/>
                </a:cubicBezTo>
                <a:cubicBezTo>
                  <a:pt x="62" y="18"/>
                  <a:pt x="61" y="15"/>
                  <a:pt x="61" y="14"/>
                </a:cubicBezTo>
                <a:cubicBezTo>
                  <a:pt x="60" y="14"/>
                  <a:pt x="59" y="12"/>
                  <a:pt x="58" y="12"/>
                </a:cubicBezTo>
                <a:cubicBezTo>
                  <a:pt x="59" y="10"/>
                  <a:pt x="51" y="10"/>
                  <a:pt x="50" y="10"/>
                </a:cubicBezTo>
                <a:cubicBezTo>
                  <a:pt x="50" y="9"/>
                  <a:pt x="49" y="8"/>
                  <a:pt x="48" y="8"/>
                </a:cubicBezTo>
                <a:cubicBezTo>
                  <a:pt x="48" y="10"/>
                  <a:pt x="44" y="10"/>
                  <a:pt x="42" y="10"/>
                </a:cubicBezTo>
                <a:cubicBezTo>
                  <a:pt x="41" y="10"/>
                  <a:pt x="39" y="10"/>
                  <a:pt x="39" y="8"/>
                </a:cubicBezTo>
                <a:cubicBezTo>
                  <a:pt x="38" y="8"/>
                  <a:pt x="37" y="8"/>
                  <a:pt x="36" y="8"/>
                </a:cubicBezTo>
                <a:cubicBezTo>
                  <a:pt x="36" y="7"/>
                  <a:pt x="34" y="1"/>
                  <a:pt x="32" y="1"/>
                </a:cubicBezTo>
                <a:cubicBezTo>
                  <a:pt x="32" y="1"/>
                  <a:pt x="32" y="1"/>
                  <a:pt x="32" y="1"/>
                </a:cubicBezTo>
                <a:cubicBezTo>
                  <a:pt x="31" y="2"/>
                  <a:pt x="25" y="0"/>
                  <a:pt x="25" y="1"/>
                </a:cubicBezTo>
                <a:cubicBezTo>
                  <a:pt x="24" y="1"/>
                  <a:pt x="20" y="3"/>
                  <a:pt x="20" y="4"/>
                </a:cubicBezTo>
                <a:cubicBezTo>
                  <a:pt x="20" y="4"/>
                  <a:pt x="17" y="5"/>
                  <a:pt x="17" y="4"/>
                </a:cubicBezTo>
                <a:cubicBezTo>
                  <a:pt x="16" y="4"/>
                  <a:pt x="15" y="4"/>
                  <a:pt x="14" y="5"/>
                </a:cubicBezTo>
                <a:cubicBezTo>
                  <a:pt x="14" y="5"/>
                  <a:pt x="13" y="7"/>
                  <a:pt x="12" y="7"/>
                </a:cubicBezTo>
                <a:cubicBezTo>
                  <a:pt x="11" y="7"/>
                  <a:pt x="12" y="6"/>
                  <a:pt x="10" y="8"/>
                </a:cubicBezTo>
                <a:cubicBezTo>
                  <a:pt x="10" y="9"/>
                  <a:pt x="9" y="12"/>
                  <a:pt x="9" y="12"/>
                </a:cubicBezTo>
                <a:cubicBezTo>
                  <a:pt x="9" y="12"/>
                  <a:pt x="9" y="12"/>
                  <a:pt x="9" y="13"/>
                </a:cubicBezTo>
                <a:cubicBezTo>
                  <a:pt x="8" y="14"/>
                  <a:pt x="7" y="16"/>
                  <a:pt x="6" y="16"/>
                </a:cubicBezTo>
                <a:cubicBezTo>
                  <a:pt x="5" y="18"/>
                  <a:pt x="5" y="16"/>
                  <a:pt x="4" y="18"/>
                </a:cubicBezTo>
                <a:cubicBezTo>
                  <a:pt x="4" y="19"/>
                  <a:pt x="3" y="20"/>
                  <a:pt x="3" y="21"/>
                </a:cubicBezTo>
                <a:cubicBezTo>
                  <a:pt x="1" y="24"/>
                  <a:pt x="1" y="25"/>
                  <a:pt x="1" y="27"/>
                </a:cubicBezTo>
                <a:cubicBezTo>
                  <a:pt x="1" y="28"/>
                  <a:pt x="0" y="29"/>
                  <a:pt x="0" y="30"/>
                </a:cubicBezTo>
                <a:cubicBezTo>
                  <a:pt x="1" y="31"/>
                  <a:pt x="1" y="33"/>
                  <a:pt x="1" y="34"/>
                </a:cubicBezTo>
                <a:cubicBezTo>
                  <a:pt x="0" y="34"/>
                  <a:pt x="0" y="37"/>
                  <a:pt x="1" y="37"/>
                </a:cubicBezTo>
                <a:cubicBezTo>
                  <a:pt x="1" y="39"/>
                  <a:pt x="4" y="44"/>
                  <a:pt x="5" y="45"/>
                </a:cubicBezTo>
                <a:cubicBezTo>
                  <a:pt x="5" y="46"/>
                  <a:pt x="8" y="49"/>
                  <a:pt x="10" y="49"/>
                </a:cubicBezTo>
                <a:cubicBezTo>
                  <a:pt x="10" y="50"/>
                  <a:pt x="16" y="52"/>
                  <a:pt x="16" y="51"/>
                </a:cubicBezTo>
                <a:cubicBezTo>
                  <a:pt x="18" y="51"/>
                  <a:pt x="26" y="49"/>
                  <a:pt x="27" y="52"/>
                </a:cubicBezTo>
                <a:cubicBezTo>
                  <a:pt x="30" y="52"/>
                  <a:pt x="30" y="51"/>
                  <a:pt x="32" y="52"/>
                </a:cubicBezTo>
                <a:cubicBezTo>
                  <a:pt x="32" y="54"/>
                  <a:pt x="32" y="58"/>
                  <a:pt x="31" y="59"/>
                </a:cubicBezTo>
                <a:cubicBezTo>
                  <a:pt x="31" y="61"/>
                  <a:pt x="32" y="63"/>
                  <a:pt x="33" y="64"/>
                </a:cubicBezTo>
                <a:cubicBezTo>
                  <a:pt x="33" y="64"/>
                  <a:pt x="34" y="66"/>
                  <a:pt x="35" y="66"/>
                </a:cubicBezTo>
                <a:cubicBezTo>
                  <a:pt x="35" y="69"/>
                  <a:pt x="36" y="71"/>
                  <a:pt x="35" y="74"/>
                </a:cubicBezTo>
                <a:cubicBezTo>
                  <a:pt x="35" y="77"/>
                  <a:pt x="34" y="79"/>
                  <a:pt x="34" y="82"/>
                </a:cubicBezTo>
                <a:cubicBezTo>
                  <a:pt x="34" y="82"/>
                  <a:pt x="35" y="87"/>
                  <a:pt x="35" y="87"/>
                </a:cubicBezTo>
                <a:cubicBezTo>
                  <a:pt x="35" y="89"/>
                  <a:pt x="37" y="91"/>
                  <a:pt x="37" y="94"/>
                </a:cubicBezTo>
                <a:cubicBezTo>
                  <a:pt x="37" y="94"/>
                  <a:pt x="38" y="97"/>
                  <a:pt x="38" y="97"/>
                </a:cubicBezTo>
                <a:cubicBezTo>
                  <a:pt x="37" y="97"/>
                  <a:pt x="41" y="105"/>
                  <a:pt x="41" y="105"/>
                </a:cubicBezTo>
                <a:cubicBezTo>
                  <a:pt x="42" y="105"/>
                  <a:pt x="42" y="108"/>
                  <a:pt x="42" y="108"/>
                </a:cubicBezTo>
                <a:cubicBezTo>
                  <a:pt x="42" y="109"/>
                  <a:pt x="43" y="111"/>
                  <a:pt x="43" y="112"/>
                </a:cubicBezTo>
                <a:cubicBezTo>
                  <a:pt x="44" y="113"/>
                  <a:pt x="47" y="112"/>
                  <a:pt x="48" y="112"/>
                </a:cubicBezTo>
                <a:cubicBezTo>
                  <a:pt x="48" y="112"/>
                  <a:pt x="54" y="111"/>
                  <a:pt x="55" y="111"/>
                </a:cubicBezTo>
                <a:cubicBezTo>
                  <a:pt x="55" y="110"/>
                  <a:pt x="57" y="107"/>
                  <a:pt x="57" y="107"/>
                </a:cubicBezTo>
                <a:cubicBezTo>
                  <a:pt x="57" y="105"/>
                  <a:pt x="61" y="101"/>
                  <a:pt x="62" y="101"/>
                </a:cubicBezTo>
                <a:cubicBezTo>
                  <a:pt x="62" y="100"/>
                  <a:pt x="64" y="96"/>
                  <a:pt x="64" y="96"/>
                </a:cubicBezTo>
                <a:cubicBezTo>
                  <a:pt x="64" y="93"/>
                  <a:pt x="65" y="91"/>
                  <a:pt x="65" y="88"/>
                </a:cubicBezTo>
                <a:cubicBezTo>
                  <a:pt x="65" y="88"/>
                  <a:pt x="66" y="86"/>
                  <a:pt x="67" y="86"/>
                </a:cubicBezTo>
                <a:cubicBezTo>
                  <a:pt x="67" y="85"/>
                  <a:pt x="68" y="85"/>
                  <a:pt x="69" y="85"/>
                </a:cubicBezTo>
                <a:cubicBezTo>
                  <a:pt x="69" y="83"/>
                  <a:pt x="70" y="82"/>
                  <a:pt x="70" y="80"/>
                </a:cubicBezTo>
                <a:cubicBezTo>
                  <a:pt x="71" y="80"/>
                  <a:pt x="69" y="73"/>
                  <a:pt x="69" y="73"/>
                </a:cubicBezTo>
                <a:cubicBezTo>
                  <a:pt x="68" y="73"/>
                  <a:pt x="69" y="65"/>
                  <a:pt x="69" y="64"/>
                </a:cubicBezTo>
                <a:cubicBezTo>
                  <a:pt x="68" y="64"/>
                  <a:pt x="73" y="59"/>
                  <a:pt x="72" y="59"/>
                </a:cubicBezTo>
                <a:cubicBezTo>
                  <a:pt x="73" y="58"/>
                  <a:pt x="75" y="56"/>
                  <a:pt x="76" y="55"/>
                </a:cubicBezTo>
                <a:cubicBezTo>
                  <a:pt x="77" y="54"/>
                  <a:pt x="79" y="52"/>
                  <a:pt x="79" y="51"/>
                </a:cubicBezTo>
                <a:cubicBezTo>
                  <a:pt x="80" y="51"/>
                  <a:pt x="80" y="50"/>
                  <a:pt x="81" y="49"/>
                </a:cubicBezTo>
                <a:cubicBezTo>
                  <a:pt x="81" y="49"/>
                  <a:pt x="81" y="47"/>
                  <a:pt x="82" y="47"/>
                </a:cubicBezTo>
                <a:cubicBezTo>
                  <a:pt x="82" y="45"/>
                  <a:pt x="84" y="44"/>
                  <a:pt x="84" y="41"/>
                </a:cubicBezTo>
                <a:cubicBezTo>
                  <a:pt x="82" y="42"/>
                  <a:pt x="80" y="42"/>
                  <a:pt x="78" y="42"/>
                </a:cubicBezTo>
                <a:cubicBezTo>
                  <a:pt x="78" y="42"/>
                  <a:pt x="77" y="42"/>
                  <a:pt x="76" y="4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4" name="Freeform 85"/>
          <p:cNvSpPr>
            <a:spLocks/>
          </p:cNvSpPr>
          <p:nvPr/>
        </p:nvSpPr>
        <p:spPr bwMode="auto">
          <a:xfrm>
            <a:off x="5534026" y="3248026"/>
            <a:ext cx="1588" cy="1588"/>
          </a:xfrm>
          <a:custGeom>
            <a:avLst/>
            <a:gdLst>
              <a:gd name="T0" fmla="*/ 1 w 3"/>
              <a:gd name="T1" fmla="*/ 0 h 2"/>
              <a:gd name="T2" fmla="*/ 1 w 3"/>
              <a:gd name="T3" fmla="*/ 0 h 2"/>
              <a:gd name="T4" fmla="*/ 3 w 3"/>
              <a:gd name="T5" fmla="*/ 0 h 2"/>
              <a:gd name="T6" fmla="*/ 1 w 3"/>
              <a:gd name="T7" fmla="*/ 0 h 2"/>
            </a:gdLst>
            <a:ahLst/>
            <a:cxnLst>
              <a:cxn ang="0">
                <a:pos x="T0" y="T1"/>
              </a:cxn>
              <a:cxn ang="0">
                <a:pos x="T2" y="T3"/>
              </a:cxn>
              <a:cxn ang="0">
                <a:pos x="T4" y="T5"/>
              </a:cxn>
              <a:cxn ang="0">
                <a:pos x="T6" y="T7"/>
              </a:cxn>
            </a:cxnLst>
            <a:rect l="0" t="0" r="r" b="b"/>
            <a:pathLst>
              <a:path w="3" h="2">
                <a:moveTo>
                  <a:pt x="1" y="0"/>
                </a:moveTo>
                <a:cubicBezTo>
                  <a:pt x="1" y="0"/>
                  <a:pt x="1" y="0"/>
                  <a:pt x="1" y="0"/>
                </a:cubicBezTo>
                <a:cubicBezTo>
                  <a:pt x="0" y="2"/>
                  <a:pt x="3" y="1"/>
                  <a:pt x="3" y="0"/>
                </a:cubicBezTo>
                <a:cubicBezTo>
                  <a:pt x="2" y="1"/>
                  <a:pt x="2" y="1"/>
                  <a:pt x="1"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5" name="Freeform 86"/>
          <p:cNvSpPr>
            <a:spLocks/>
          </p:cNvSpPr>
          <p:nvPr/>
        </p:nvSpPr>
        <p:spPr bwMode="auto">
          <a:xfrm>
            <a:off x="5537201" y="3248026"/>
            <a:ext cx="4763" cy="3175"/>
          </a:xfrm>
          <a:custGeom>
            <a:avLst/>
            <a:gdLst>
              <a:gd name="T0" fmla="*/ 2 w 9"/>
              <a:gd name="T1" fmla="*/ 0 h 4"/>
              <a:gd name="T2" fmla="*/ 0 w 9"/>
              <a:gd name="T3" fmla="*/ 0 h 4"/>
              <a:gd name="T4" fmla="*/ 3 w 9"/>
              <a:gd name="T5" fmla="*/ 2 h 4"/>
              <a:gd name="T6" fmla="*/ 7 w 9"/>
              <a:gd name="T7" fmla="*/ 4 h 4"/>
              <a:gd name="T8" fmla="*/ 7 w 9"/>
              <a:gd name="T9" fmla="*/ 2 h 4"/>
              <a:gd name="T10" fmla="*/ 2 w 9"/>
              <a:gd name="T11" fmla="*/ 0 h 4"/>
            </a:gdLst>
            <a:ahLst/>
            <a:cxnLst>
              <a:cxn ang="0">
                <a:pos x="T0" y="T1"/>
              </a:cxn>
              <a:cxn ang="0">
                <a:pos x="T2" y="T3"/>
              </a:cxn>
              <a:cxn ang="0">
                <a:pos x="T4" y="T5"/>
              </a:cxn>
              <a:cxn ang="0">
                <a:pos x="T6" y="T7"/>
              </a:cxn>
              <a:cxn ang="0">
                <a:pos x="T8" y="T9"/>
              </a:cxn>
              <a:cxn ang="0">
                <a:pos x="T10" y="T11"/>
              </a:cxn>
            </a:cxnLst>
            <a:rect l="0" t="0" r="r" b="b"/>
            <a:pathLst>
              <a:path w="9" h="4">
                <a:moveTo>
                  <a:pt x="2" y="0"/>
                </a:moveTo>
                <a:cubicBezTo>
                  <a:pt x="1" y="1"/>
                  <a:pt x="0" y="0"/>
                  <a:pt x="0" y="0"/>
                </a:cubicBezTo>
                <a:cubicBezTo>
                  <a:pt x="0" y="1"/>
                  <a:pt x="2" y="2"/>
                  <a:pt x="3" y="2"/>
                </a:cubicBezTo>
                <a:cubicBezTo>
                  <a:pt x="4" y="3"/>
                  <a:pt x="5" y="4"/>
                  <a:pt x="7" y="4"/>
                </a:cubicBezTo>
                <a:cubicBezTo>
                  <a:pt x="9" y="4"/>
                  <a:pt x="7" y="2"/>
                  <a:pt x="7" y="2"/>
                </a:cubicBezTo>
                <a:cubicBezTo>
                  <a:pt x="5" y="2"/>
                  <a:pt x="4" y="0"/>
                  <a:pt x="2"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6" name="Freeform 87"/>
          <p:cNvSpPr>
            <a:spLocks/>
          </p:cNvSpPr>
          <p:nvPr/>
        </p:nvSpPr>
        <p:spPr bwMode="auto">
          <a:xfrm>
            <a:off x="5541964" y="3251201"/>
            <a:ext cx="4763" cy="1588"/>
          </a:xfrm>
          <a:custGeom>
            <a:avLst/>
            <a:gdLst>
              <a:gd name="T0" fmla="*/ 6 w 8"/>
              <a:gd name="T1" fmla="*/ 0 h 2"/>
              <a:gd name="T2" fmla="*/ 6 w 8"/>
              <a:gd name="T3" fmla="*/ 1 h 2"/>
              <a:gd name="T4" fmla="*/ 2 w 8"/>
              <a:gd name="T5" fmla="*/ 0 h 2"/>
              <a:gd name="T6" fmla="*/ 3 w 8"/>
              <a:gd name="T7" fmla="*/ 1 h 2"/>
              <a:gd name="T8" fmla="*/ 0 w 8"/>
              <a:gd name="T9" fmla="*/ 1 h 2"/>
              <a:gd name="T10" fmla="*/ 3 w 8"/>
              <a:gd name="T11" fmla="*/ 2 h 2"/>
              <a:gd name="T12" fmla="*/ 8 w 8"/>
              <a:gd name="T13" fmla="*/ 2 h 2"/>
              <a:gd name="T14" fmla="*/ 6 w 8"/>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2">
                <a:moveTo>
                  <a:pt x="6" y="0"/>
                </a:moveTo>
                <a:cubicBezTo>
                  <a:pt x="5" y="1"/>
                  <a:pt x="6" y="0"/>
                  <a:pt x="6" y="1"/>
                </a:cubicBezTo>
                <a:cubicBezTo>
                  <a:pt x="4" y="1"/>
                  <a:pt x="3" y="0"/>
                  <a:pt x="2" y="0"/>
                </a:cubicBezTo>
                <a:cubicBezTo>
                  <a:pt x="2" y="1"/>
                  <a:pt x="3" y="1"/>
                  <a:pt x="3" y="1"/>
                </a:cubicBezTo>
                <a:cubicBezTo>
                  <a:pt x="2" y="2"/>
                  <a:pt x="1" y="1"/>
                  <a:pt x="0" y="1"/>
                </a:cubicBezTo>
                <a:cubicBezTo>
                  <a:pt x="0" y="2"/>
                  <a:pt x="3" y="2"/>
                  <a:pt x="3" y="2"/>
                </a:cubicBezTo>
                <a:cubicBezTo>
                  <a:pt x="5" y="2"/>
                  <a:pt x="6" y="2"/>
                  <a:pt x="8" y="2"/>
                </a:cubicBezTo>
                <a:cubicBezTo>
                  <a:pt x="8" y="1"/>
                  <a:pt x="6" y="0"/>
                  <a:pt x="6"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7" name="Freeform 88"/>
          <p:cNvSpPr>
            <a:spLocks/>
          </p:cNvSpPr>
          <p:nvPr/>
        </p:nvSpPr>
        <p:spPr bwMode="auto">
          <a:xfrm>
            <a:off x="5538789" y="3251201"/>
            <a:ext cx="0" cy="1588"/>
          </a:xfrm>
          <a:custGeom>
            <a:avLst/>
            <a:gdLst>
              <a:gd name="T0" fmla="*/ 0 w 1"/>
              <a:gd name="T1" fmla="*/ 0 h 2"/>
              <a:gd name="T2" fmla="*/ 1 w 1"/>
              <a:gd name="T3" fmla="*/ 1 h 2"/>
              <a:gd name="T4" fmla="*/ 0 w 1"/>
              <a:gd name="T5" fmla="*/ 0 h 2"/>
            </a:gdLst>
            <a:ahLst/>
            <a:cxnLst>
              <a:cxn ang="0">
                <a:pos x="T0" y="T1"/>
              </a:cxn>
              <a:cxn ang="0">
                <a:pos x="T2" y="T3"/>
              </a:cxn>
              <a:cxn ang="0">
                <a:pos x="T4" y="T5"/>
              </a:cxn>
            </a:cxnLst>
            <a:rect l="0" t="0" r="r" b="b"/>
            <a:pathLst>
              <a:path w="1" h="2">
                <a:moveTo>
                  <a:pt x="0" y="0"/>
                </a:moveTo>
                <a:cubicBezTo>
                  <a:pt x="0" y="2"/>
                  <a:pt x="1" y="1"/>
                  <a:pt x="1" y="1"/>
                </a:cubicBezTo>
                <a:cubicBezTo>
                  <a:pt x="1" y="1"/>
                  <a:pt x="1" y="0"/>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8" name="Freeform 89"/>
          <p:cNvSpPr>
            <a:spLocks/>
          </p:cNvSpPr>
          <p:nvPr/>
        </p:nvSpPr>
        <p:spPr bwMode="auto">
          <a:xfrm>
            <a:off x="5540376" y="3251201"/>
            <a:ext cx="0" cy="1588"/>
          </a:xfrm>
          <a:custGeom>
            <a:avLst/>
            <a:gdLst>
              <a:gd name="T0" fmla="*/ 0 w 1"/>
              <a:gd name="T1" fmla="*/ 1 h 1"/>
              <a:gd name="T2" fmla="*/ 1 w 1"/>
              <a:gd name="T3" fmla="*/ 1 h 1"/>
              <a:gd name="T4" fmla="*/ 0 w 1"/>
              <a:gd name="T5" fmla="*/ 1 h 1"/>
            </a:gdLst>
            <a:ahLst/>
            <a:cxnLst>
              <a:cxn ang="0">
                <a:pos x="T0" y="T1"/>
              </a:cxn>
              <a:cxn ang="0">
                <a:pos x="T2" y="T3"/>
              </a:cxn>
              <a:cxn ang="0">
                <a:pos x="T4" y="T5"/>
              </a:cxn>
            </a:cxnLst>
            <a:rect l="0" t="0" r="r" b="b"/>
            <a:pathLst>
              <a:path w="1" h="1">
                <a:moveTo>
                  <a:pt x="0" y="1"/>
                </a:moveTo>
                <a:cubicBezTo>
                  <a:pt x="0" y="1"/>
                  <a:pt x="0" y="1"/>
                  <a:pt x="1" y="1"/>
                </a:cubicBezTo>
                <a:cubicBezTo>
                  <a:pt x="1" y="0"/>
                  <a:pt x="0" y="1"/>
                  <a:pt x="0" y="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9" name="Freeform 90"/>
          <p:cNvSpPr>
            <a:spLocks/>
          </p:cNvSpPr>
          <p:nvPr/>
        </p:nvSpPr>
        <p:spPr bwMode="auto">
          <a:xfrm>
            <a:off x="5548314" y="3251201"/>
            <a:ext cx="0" cy="158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0"/>
                  <a:pt x="1" y="0"/>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0" name="Freeform 91"/>
          <p:cNvSpPr>
            <a:spLocks/>
          </p:cNvSpPr>
          <p:nvPr/>
        </p:nvSpPr>
        <p:spPr bwMode="auto">
          <a:xfrm>
            <a:off x="5546726" y="3251201"/>
            <a:ext cx="1588" cy="1588"/>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0" y="1"/>
                  <a:pt x="0" y="1"/>
                </a:cubicBezTo>
                <a:cubicBezTo>
                  <a:pt x="1" y="1"/>
                  <a:pt x="1" y="1"/>
                  <a:pt x="1" y="1"/>
                </a:cubicBezTo>
                <a:cubicBezTo>
                  <a:pt x="1" y="1"/>
                  <a:pt x="1" y="0"/>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1" name="Freeform 92"/>
          <p:cNvSpPr>
            <a:spLocks/>
          </p:cNvSpPr>
          <p:nvPr/>
        </p:nvSpPr>
        <p:spPr bwMode="auto">
          <a:xfrm>
            <a:off x="5543551" y="3257551"/>
            <a:ext cx="1588" cy="0"/>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0"/>
                  <a:pt x="0" y="0"/>
                  <a:pt x="0" y="0"/>
                </a:cubicBezTo>
                <a:cubicBezTo>
                  <a:pt x="0" y="1"/>
                  <a:pt x="0" y="1"/>
                  <a:pt x="0" y="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2" name="Freeform 93"/>
          <p:cNvSpPr>
            <a:spLocks/>
          </p:cNvSpPr>
          <p:nvPr/>
        </p:nvSpPr>
        <p:spPr bwMode="auto">
          <a:xfrm>
            <a:off x="5624514" y="3281363"/>
            <a:ext cx="0" cy="1588"/>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0"/>
                  <a:pt x="0" y="0"/>
                  <a:pt x="0" y="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3" name="Freeform 94"/>
          <p:cNvSpPr>
            <a:spLocks/>
          </p:cNvSpPr>
          <p:nvPr/>
        </p:nvSpPr>
        <p:spPr bwMode="auto">
          <a:xfrm>
            <a:off x="5976939" y="3224213"/>
            <a:ext cx="6350" cy="11113"/>
          </a:xfrm>
          <a:custGeom>
            <a:avLst/>
            <a:gdLst>
              <a:gd name="T0" fmla="*/ 1 w 10"/>
              <a:gd name="T1" fmla="*/ 6 h 18"/>
              <a:gd name="T2" fmla="*/ 4 w 10"/>
              <a:gd name="T3" fmla="*/ 11 h 18"/>
              <a:gd name="T4" fmla="*/ 5 w 10"/>
              <a:gd name="T5" fmla="*/ 16 h 18"/>
              <a:gd name="T6" fmla="*/ 9 w 10"/>
              <a:gd name="T7" fmla="*/ 16 h 18"/>
              <a:gd name="T8" fmla="*/ 8 w 10"/>
              <a:gd name="T9" fmla="*/ 13 h 18"/>
              <a:gd name="T10" fmla="*/ 8 w 10"/>
              <a:gd name="T11" fmla="*/ 11 h 18"/>
              <a:gd name="T12" fmla="*/ 10 w 10"/>
              <a:gd name="T13" fmla="*/ 11 h 18"/>
              <a:gd name="T14" fmla="*/ 8 w 10"/>
              <a:gd name="T15" fmla="*/ 9 h 18"/>
              <a:gd name="T16" fmla="*/ 7 w 10"/>
              <a:gd name="T17" fmla="*/ 8 h 18"/>
              <a:gd name="T18" fmla="*/ 5 w 10"/>
              <a:gd name="T19" fmla="*/ 6 h 18"/>
              <a:gd name="T20" fmla="*/ 5 w 10"/>
              <a:gd name="T21" fmla="*/ 4 h 18"/>
              <a:gd name="T22" fmla="*/ 7 w 10"/>
              <a:gd name="T23" fmla="*/ 4 h 18"/>
              <a:gd name="T24" fmla="*/ 8 w 10"/>
              <a:gd name="T25" fmla="*/ 3 h 18"/>
              <a:gd name="T26" fmla="*/ 5 w 10"/>
              <a:gd name="T27" fmla="*/ 1 h 18"/>
              <a:gd name="T28" fmla="*/ 1 w 10"/>
              <a:gd name="T29" fmla="*/ 3 h 18"/>
              <a:gd name="T30" fmla="*/ 1 w 10"/>
              <a:gd name="T31"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 h="18">
                <a:moveTo>
                  <a:pt x="1" y="6"/>
                </a:moveTo>
                <a:cubicBezTo>
                  <a:pt x="1" y="8"/>
                  <a:pt x="3" y="9"/>
                  <a:pt x="4" y="11"/>
                </a:cubicBezTo>
                <a:cubicBezTo>
                  <a:pt x="4" y="13"/>
                  <a:pt x="2" y="15"/>
                  <a:pt x="5" y="16"/>
                </a:cubicBezTo>
                <a:cubicBezTo>
                  <a:pt x="6" y="18"/>
                  <a:pt x="9" y="18"/>
                  <a:pt x="9" y="16"/>
                </a:cubicBezTo>
                <a:cubicBezTo>
                  <a:pt x="7" y="16"/>
                  <a:pt x="9" y="13"/>
                  <a:pt x="8" y="13"/>
                </a:cubicBezTo>
                <a:cubicBezTo>
                  <a:pt x="8" y="12"/>
                  <a:pt x="8" y="12"/>
                  <a:pt x="8" y="11"/>
                </a:cubicBezTo>
                <a:cubicBezTo>
                  <a:pt x="8" y="11"/>
                  <a:pt x="9" y="11"/>
                  <a:pt x="10" y="11"/>
                </a:cubicBezTo>
                <a:cubicBezTo>
                  <a:pt x="10" y="10"/>
                  <a:pt x="8" y="10"/>
                  <a:pt x="8" y="9"/>
                </a:cubicBezTo>
                <a:cubicBezTo>
                  <a:pt x="8" y="9"/>
                  <a:pt x="6" y="10"/>
                  <a:pt x="7" y="8"/>
                </a:cubicBezTo>
                <a:cubicBezTo>
                  <a:pt x="7" y="7"/>
                  <a:pt x="6" y="7"/>
                  <a:pt x="5" y="6"/>
                </a:cubicBezTo>
                <a:cubicBezTo>
                  <a:pt x="5" y="6"/>
                  <a:pt x="4" y="4"/>
                  <a:pt x="5" y="4"/>
                </a:cubicBezTo>
                <a:cubicBezTo>
                  <a:pt x="6" y="4"/>
                  <a:pt x="5" y="4"/>
                  <a:pt x="7" y="4"/>
                </a:cubicBezTo>
                <a:cubicBezTo>
                  <a:pt x="7" y="4"/>
                  <a:pt x="9" y="3"/>
                  <a:pt x="8" y="3"/>
                </a:cubicBezTo>
                <a:cubicBezTo>
                  <a:pt x="7" y="2"/>
                  <a:pt x="8" y="0"/>
                  <a:pt x="5" y="1"/>
                </a:cubicBezTo>
                <a:cubicBezTo>
                  <a:pt x="4" y="1"/>
                  <a:pt x="3" y="3"/>
                  <a:pt x="1" y="3"/>
                </a:cubicBezTo>
                <a:cubicBezTo>
                  <a:pt x="1" y="3"/>
                  <a:pt x="0" y="6"/>
                  <a:pt x="1" y="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4" name="Freeform 95"/>
          <p:cNvSpPr>
            <a:spLocks/>
          </p:cNvSpPr>
          <p:nvPr/>
        </p:nvSpPr>
        <p:spPr bwMode="auto">
          <a:xfrm>
            <a:off x="5962651" y="3225801"/>
            <a:ext cx="11113" cy="6350"/>
          </a:xfrm>
          <a:custGeom>
            <a:avLst/>
            <a:gdLst>
              <a:gd name="T0" fmla="*/ 16 w 18"/>
              <a:gd name="T1" fmla="*/ 8 h 11"/>
              <a:gd name="T2" fmla="*/ 13 w 18"/>
              <a:gd name="T3" fmla="*/ 4 h 11"/>
              <a:gd name="T4" fmla="*/ 10 w 18"/>
              <a:gd name="T5" fmla="*/ 3 h 11"/>
              <a:gd name="T6" fmla="*/ 8 w 18"/>
              <a:gd name="T7" fmla="*/ 3 h 11"/>
              <a:gd name="T8" fmla="*/ 6 w 18"/>
              <a:gd name="T9" fmla="*/ 2 h 11"/>
              <a:gd name="T10" fmla="*/ 3 w 18"/>
              <a:gd name="T11" fmla="*/ 0 h 11"/>
              <a:gd name="T12" fmla="*/ 0 w 18"/>
              <a:gd name="T13" fmla="*/ 8 h 11"/>
              <a:gd name="T14" fmla="*/ 0 w 18"/>
              <a:gd name="T15" fmla="*/ 9 h 11"/>
              <a:gd name="T16" fmla="*/ 9 w 18"/>
              <a:gd name="T17" fmla="*/ 8 h 11"/>
              <a:gd name="T18" fmla="*/ 10 w 18"/>
              <a:gd name="T19" fmla="*/ 8 h 11"/>
              <a:gd name="T20" fmla="*/ 14 w 18"/>
              <a:gd name="T21" fmla="*/ 10 h 11"/>
              <a:gd name="T22" fmla="*/ 16 w 18"/>
              <a:gd name="T2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11">
                <a:moveTo>
                  <a:pt x="16" y="8"/>
                </a:moveTo>
                <a:cubicBezTo>
                  <a:pt x="16" y="5"/>
                  <a:pt x="13" y="5"/>
                  <a:pt x="13" y="4"/>
                </a:cubicBezTo>
                <a:cubicBezTo>
                  <a:pt x="12" y="4"/>
                  <a:pt x="11" y="3"/>
                  <a:pt x="10" y="3"/>
                </a:cubicBezTo>
                <a:cubicBezTo>
                  <a:pt x="9" y="3"/>
                  <a:pt x="8" y="3"/>
                  <a:pt x="8" y="3"/>
                </a:cubicBezTo>
                <a:cubicBezTo>
                  <a:pt x="6" y="4"/>
                  <a:pt x="7" y="2"/>
                  <a:pt x="6" y="2"/>
                </a:cubicBezTo>
                <a:cubicBezTo>
                  <a:pt x="6" y="1"/>
                  <a:pt x="5" y="0"/>
                  <a:pt x="3" y="0"/>
                </a:cubicBezTo>
                <a:cubicBezTo>
                  <a:pt x="1" y="3"/>
                  <a:pt x="0" y="5"/>
                  <a:pt x="0" y="8"/>
                </a:cubicBezTo>
                <a:cubicBezTo>
                  <a:pt x="1" y="8"/>
                  <a:pt x="1" y="8"/>
                  <a:pt x="0" y="9"/>
                </a:cubicBezTo>
                <a:cubicBezTo>
                  <a:pt x="2" y="9"/>
                  <a:pt x="9" y="9"/>
                  <a:pt x="9" y="8"/>
                </a:cubicBezTo>
                <a:cubicBezTo>
                  <a:pt x="9" y="8"/>
                  <a:pt x="10" y="11"/>
                  <a:pt x="10" y="8"/>
                </a:cubicBezTo>
                <a:cubicBezTo>
                  <a:pt x="11" y="8"/>
                  <a:pt x="12" y="11"/>
                  <a:pt x="14" y="10"/>
                </a:cubicBezTo>
                <a:cubicBezTo>
                  <a:pt x="14" y="11"/>
                  <a:pt x="18" y="8"/>
                  <a:pt x="16" y="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5" name="Freeform 96"/>
          <p:cNvSpPr>
            <a:spLocks/>
          </p:cNvSpPr>
          <p:nvPr/>
        </p:nvSpPr>
        <p:spPr bwMode="auto">
          <a:xfrm>
            <a:off x="5900739" y="325278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1" y="0"/>
                  <a:pt x="1" y="0"/>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6" name="Freeform 97"/>
          <p:cNvSpPr>
            <a:spLocks noEditPoints="1"/>
          </p:cNvSpPr>
          <p:nvPr/>
        </p:nvSpPr>
        <p:spPr bwMode="auto">
          <a:xfrm>
            <a:off x="5830889" y="3163888"/>
            <a:ext cx="176213" cy="176213"/>
          </a:xfrm>
          <a:custGeom>
            <a:avLst/>
            <a:gdLst>
              <a:gd name="T0" fmla="*/ 178 w 288"/>
              <a:gd name="T1" fmla="*/ 90 h 288"/>
              <a:gd name="T2" fmla="*/ 180 w 288"/>
              <a:gd name="T3" fmla="*/ 88 h 288"/>
              <a:gd name="T4" fmla="*/ 176 w 288"/>
              <a:gd name="T5" fmla="*/ 94 h 288"/>
              <a:gd name="T6" fmla="*/ 191 w 288"/>
              <a:gd name="T7" fmla="*/ 108 h 288"/>
              <a:gd name="T8" fmla="*/ 210 w 288"/>
              <a:gd name="T9" fmla="*/ 124 h 288"/>
              <a:gd name="T10" fmla="*/ 236 w 288"/>
              <a:gd name="T11" fmla="*/ 156 h 288"/>
              <a:gd name="T12" fmla="*/ 232 w 288"/>
              <a:gd name="T13" fmla="*/ 174 h 288"/>
              <a:gd name="T14" fmla="*/ 222 w 288"/>
              <a:gd name="T15" fmla="*/ 215 h 288"/>
              <a:gd name="T16" fmla="*/ 197 w 288"/>
              <a:gd name="T17" fmla="*/ 208 h 288"/>
              <a:gd name="T18" fmla="*/ 187 w 288"/>
              <a:gd name="T19" fmla="*/ 166 h 288"/>
              <a:gd name="T20" fmla="*/ 163 w 288"/>
              <a:gd name="T21" fmla="*/ 135 h 288"/>
              <a:gd name="T22" fmla="*/ 177 w 288"/>
              <a:gd name="T23" fmla="*/ 118 h 288"/>
              <a:gd name="T24" fmla="*/ 240 w 288"/>
              <a:gd name="T25" fmla="*/ 193 h 288"/>
              <a:gd name="T26" fmla="*/ 174 w 288"/>
              <a:gd name="T27" fmla="*/ 88 h 288"/>
              <a:gd name="T28" fmla="*/ 164 w 288"/>
              <a:gd name="T29" fmla="*/ 71 h 288"/>
              <a:gd name="T30" fmla="*/ 236 w 288"/>
              <a:gd name="T31" fmla="*/ 197 h 288"/>
              <a:gd name="T32" fmla="*/ 239 w 288"/>
              <a:gd name="T33" fmla="*/ 206 h 288"/>
              <a:gd name="T34" fmla="*/ 240 w 288"/>
              <a:gd name="T35" fmla="*/ 127 h 288"/>
              <a:gd name="T36" fmla="*/ 250 w 288"/>
              <a:gd name="T37" fmla="*/ 133 h 288"/>
              <a:gd name="T38" fmla="*/ 240 w 288"/>
              <a:gd name="T39" fmla="*/ 151 h 288"/>
              <a:gd name="T40" fmla="*/ 223 w 288"/>
              <a:gd name="T41" fmla="*/ 124 h 288"/>
              <a:gd name="T42" fmla="*/ 210 w 288"/>
              <a:gd name="T43" fmla="*/ 109 h 288"/>
              <a:gd name="T44" fmla="*/ 196 w 288"/>
              <a:gd name="T45" fmla="*/ 105 h 288"/>
              <a:gd name="T46" fmla="*/ 191 w 288"/>
              <a:gd name="T47" fmla="*/ 104 h 288"/>
              <a:gd name="T48" fmla="*/ 172 w 288"/>
              <a:gd name="T49" fmla="*/ 106 h 288"/>
              <a:gd name="T50" fmla="*/ 180 w 288"/>
              <a:gd name="T51" fmla="*/ 96 h 288"/>
              <a:gd name="T52" fmla="*/ 193 w 288"/>
              <a:gd name="T53" fmla="*/ 84 h 288"/>
              <a:gd name="T54" fmla="*/ 195 w 288"/>
              <a:gd name="T55" fmla="*/ 73 h 288"/>
              <a:gd name="T56" fmla="*/ 222 w 288"/>
              <a:gd name="T57" fmla="*/ 70 h 288"/>
              <a:gd name="T58" fmla="*/ 67 w 288"/>
              <a:gd name="T59" fmla="*/ 58 h 288"/>
              <a:gd name="T60" fmla="*/ 71 w 288"/>
              <a:gd name="T61" fmla="*/ 68 h 288"/>
              <a:gd name="T62" fmla="*/ 87 w 288"/>
              <a:gd name="T63" fmla="*/ 64 h 288"/>
              <a:gd name="T64" fmla="*/ 93 w 288"/>
              <a:gd name="T65" fmla="*/ 69 h 288"/>
              <a:gd name="T66" fmla="*/ 80 w 288"/>
              <a:gd name="T67" fmla="*/ 80 h 288"/>
              <a:gd name="T68" fmla="*/ 100 w 288"/>
              <a:gd name="T69" fmla="*/ 92 h 288"/>
              <a:gd name="T70" fmla="*/ 107 w 288"/>
              <a:gd name="T71" fmla="*/ 76 h 288"/>
              <a:gd name="T72" fmla="*/ 124 w 288"/>
              <a:gd name="T73" fmla="*/ 87 h 288"/>
              <a:gd name="T74" fmla="*/ 114 w 288"/>
              <a:gd name="T75" fmla="*/ 98 h 288"/>
              <a:gd name="T76" fmla="*/ 117 w 288"/>
              <a:gd name="T77" fmla="*/ 103 h 288"/>
              <a:gd name="T78" fmla="*/ 100 w 288"/>
              <a:gd name="T79" fmla="*/ 119 h 288"/>
              <a:gd name="T80" fmla="*/ 87 w 288"/>
              <a:gd name="T81" fmla="*/ 127 h 288"/>
              <a:gd name="T82" fmla="*/ 84 w 288"/>
              <a:gd name="T83" fmla="*/ 144 h 288"/>
              <a:gd name="T84" fmla="*/ 92 w 288"/>
              <a:gd name="T85" fmla="*/ 149 h 288"/>
              <a:gd name="T86" fmla="*/ 105 w 288"/>
              <a:gd name="T87" fmla="*/ 156 h 288"/>
              <a:gd name="T88" fmla="*/ 122 w 288"/>
              <a:gd name="T89" fmla="*/ 158 h 288"/>
              <a:gd name="T90" fmla="*/ 134 w 288"/>
              <a:gd name="T91" fmla="*/ 167 h 288"/>
              <a:gd name="T92" fmla="*/ 148 w 288"/>
              <a:gd name="T93" fmla="*/ 177 h 288"/>
              <a:gd name="T94" fmla="*/ 139 w 288"/>
              <a:gd name="T95" fmla="*/ 211 h 288"/>
              <a:gd name="T96" fmla="*/ 127 w 288"/>
              <a:gd name="T97" fmla="*/ 232 h 288"/>
              <a:gd name="T98" fmla="*/ 114 w 288"/>
              <a:gd name="T99" fmla="*/ 247 h 288"/>
              <a:gd name="T100" fmla="*/ 105 w 288"/>
              <a:gd name="T101" fmla="*/ 240 h 288"/>
              <a:gd name="T102" fmla="*/ 102 w 288"/>
              <a:gd name="T103" fmla="*/ 189 h 288"/>
              <a:gd name="T104" fmla="*/ 93 w 288"/>
              <a:gd name="T105" fmla="*/ 159 h 288"/>
              <a:gd name="T106" fmla="*/ 63 w 288"/>
              <a:gd name="T107" fmla="*/ 133 h 288"/>
              <a:gd name="T108" fmla="*/ 52 w 288"/>
              <a:gd name="T109" fmla="*/ 122 h 288"/>
              <a:gd name="T110" fmla="*/ 121 w 288"/>
              <a:gd name="T111" fmla="*/ 102 h 288"/>
              <a:gd name="T112" fmla="*/ 107 w 288"/>
              <a:gd name="T113" fmla="*/ 142 h 288"/>
              <a:gd name="T114" fmla="*/ 110 w 288"/>
              <a:gd name="T115" fmla="*/ 153 h 288"/>
              <a:gd name="T116" fmla="*/ 102 w 288"/>
              <a:gd name="T117" fmla="*/ 145 h 288"/>
              <a:gd name="T118" fmla="*/ 95 w 288"/>
              <a:gd name="T119" fmla="*/ 13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8" h="288">
                <a:moveTo>
                  <a:pt x="144" y="0"/>
                </a:moveTo>
                <a:cubicBezTo>
                  <a:pt x="65" y="0"/>
                  <a:pt x="0" y="64"/>
                  <a:pt x="0" y="144"/>
                </a:cubicBezTo>
                <a:cubicBezTo>
                  <a:pt x="0" y="223"/>
                  <a:pt x="65" y="288"/>
                  <a:pt x="144" y="288"/>
                </a:cubicBezTo>
                <a:cubicBezTo>
                  <a:pt x="224" y="288"/>
                  <a:pt x="288" y="223"/>
                  <a:pt x="288" y="144"/>
                </a:cubicBezTo>
                <a:cubicBezTo>
                  <a:pt x="288" y="64"/>
                  <a:pt x="224" y="0"/>
                  <a:pt x="144" y="0"/>
                </a:cubicBezTo>
                <a:close/>
                <a:moveTo>
                  <a:pt x="177" y="93"/>
                </a:moveTo>
                <a:cubicBezTo>
                  <a:pt x="175" y="93"/>
                  <a:pt x="176" y="91"/>
                  <a:pt x="176" y="90"/>
                </a:cubicBezTo>
                <a:cubicBezTo>
                  <a:pt x="177" y="90"/>
                  <a:pt x="180" y="90"/>
                  <a:pt x="178" y="90"/>
                </a:cubicBezTo>
                <a:cubicBezTo>
                  <a:pt x="178" y="88"/>
                  <a:pt x="177" y="87"/>
                  <a:pt x="176" y="87"/>
                </a:cubicBezTo>
                <a:cubicBezTo>
                  <a:pt x="176" y="86"/>
                  <a:pt x="175" y="86"/>
                  <a:pt x="175" y="84"/>
                </a:cubicBezTo>
                <a:cubicBezTo>
                  <a:pt x="175" y="82"/>
                  <a:pt x="177" y="84"/>
                  <a:pt x="177" y="82"/>
                </a:cubicBezTo>
                <a:cubicBezTo>
                  <a:pt x="179" y="82"/>
                  <a:pt x="177" y="83"/>
                  <a:pt x="177" y="83"/>
                </a:cubicBezTo>
                <a:cubicBezTo>
                  <a:pt x="177" y="83"/>
                  <a:pt x="177" y="84"/>
                  <a:pt x="177" y="84"/>
                </a:cubicBezTo>
                <a:cubicBezTo>
                  <a:pt x="179" y="84"/>
                  <a:pt x="179" y="83"/>
                  <a:pt x="180" y="83"/>
                </a:cubicBezTo>
                <a:cubicBezTo>
                  <a:pt x="179" y="84"/>
                  <a:pt x="178" y="85"/>
                  <a:pt x="179" y="86"/>
                </a:cubicBezTo>
                <a:cubicBezTo>
                  <a:pt x="180" y="86"/>
                  <a:pt x="181" y="87"/>
                  <a:pt x="180" y="88"/>
                </a:cubicBezTo>
                <a:cubicBezTo>
                  <a:pt x="182" y="88"/>
                  <a:pt x="183" y="90"/>
                  <a:pt x="182" y="92"/>
                </a:cubicBezTo>
                <a:cubicBezTo>
                  <a:pt x="183" y="92"/>
                  <a:pt x="183" y="92"/>
                  <a:pt x="183" y="91"/>
                </a:cubicBezTo>
                <a:cubicBezTo>
                  <a:pt x="184" y="91"/>
                  <a:pt x="184" y="92"/>
                  <a:pt x="183" y="92"/>
                </a:cubicBezTo>
                <a:cubicBezTo>
                  <a:pt x="182" y="94"/>
                  <a:pt x="180" y="94"/>
                  <a:pt x="178" y="94"/>
                </a:cubicBezTo>
                <a:cubicBezTo>
                  <a:pt x="178" y="92"/>
                  <a:pt x="178" y="92"/>
                  <a:pt x="177" y="93"/>
                </a:cubicBezTo>
                <a:close/>
                <a:moveTo>
                  <a:pt x="177" y="94"/>
                </a:moveTo>
                <a:cubicBezTo>
                  <a:pt x="177" y="95"/>
                  <a:pt x="176" y="95"/>
                  <a:pt x="176" y="94"/>
                </a:cubicBezTo>
                <a:cubicBezTo>
                  <a:pt x="176" y="94"/>
                  <a:pt x="176" y="94"/>
                  <a:pt x="176" y="94"/>
                </a:cubicBezTo>
                <a:cubicBezTo>
                  <a:pt x="176" y="94"/>
                  <a:pt x="176" y="94"/>
                  <a:pt x="177" y="94"/>
                </a:cubicBezTo>
                <a:close/>
                <a:moveTo>
                  <a:pt x="191" y="109"/>
                </a:moveTo>
                <a:cubicBezTo>
                  <a:pt x="191" y="110"/>
                  <a:pt x="191" y="110"/>
                  <a:pt x="191" y="109"/>
                </a:cubicBezTo>
                <a:cubicBezTo>
                  <a:pt x="192" y="109"/>
                  <a:pt x="192" y="112"/>
                  <a:pt x="190" y="112"/>
                </a:cubicBezTo>
                <a:cubicBezTo>
                  <a:pt x="190" y="111"/>
                  <a:pt x="190" y="109"/>
                  <a:pt x="191" y="109"/>
                </a:cubicBezTo>
                <a:close/>
                <a:moveTo>
                  <a:pt x="191" y="106"/>
                </a:moveTo>
                <a:cubicBezTo>
                  <a:pt x="191" y="107"/>
                  <a:pt x="192" y="107"/>
                  <a:pt x="192" y="106"/>
                </a:cubicBezTo>
                <a:cubicBezTo>
                  <a:pt x="193" y="106"/>
                  <a:pt x="191" y="107"/>
                  <a:pt x="191" y="108"/>
                </a:cubicBezTo>
                <a:cubicBezTo>
                  <a:pt x="191" y="108"/>
                  <a:pt x="191" y="107"/>
                  <a:pt x="191" y="106"/>
                </a:cubicBezTo>
                <a:close/>
                <a:moveTo>
                  <a:pt x="192" y="116"/>
                </a:moveTo>
                <a:cubicBezTo>
                  <a:pt x="192" y="116"/>
                  <a:pt x="192" y="115"/>
                  <a:pt x="192" y="115"/>
                </a:cubicBezTo>
                <a:cubicBezTo>
                  <a:pt x="194" y="116"/>
                  <a:pt x="196" y="121"/>
                  <a:pt x="196" y="123"/>
                </a:cubicBezTo>
                <a:cubicBezTo>
                  <a:pt x="197" y="123"/>
                  <a:pt x="198" y="123"/>
                  <a:pt x="199" y="123"/>
                </a:cubicBezTo>
                <a:cubicBezTo>
                  <a:pt x="199" y="124"/>
                  <a:pt x="201" y="124"/>
                  <a:pt x="202" y="124"/>
                </a:cubicBezTo>
                <a:cubicBezTo>
                  <a:pt x="204" y="124"/>
                  <a:pt x="208" y="124"/>
                  <a:pt x="208" y="122"/>
                </a:cubicBezTo>
                <a:cubicBezTo>
                  <a:pt x="209" y="122"/>
                  <a:pt x="210" y="123"/>
                  <a:pt x="210" y="124"/>
                </a:cubicBezTo>
                <a:cubicBezTo>
                  <a:pt x="211" y="124"/>
                  <a:pt x="219" y="124"/>
                  <a:pt x="218" y="126"/>
                </a:cubicBezTo>
                <a:cubicBezTo>
                  <a:pt x="219" y="126"/>
                  <a:pt x="220" y="128"/>
                  <a:pt x="221" y="128"/>
                </a:cubicBezTo>
                <a:cubicBezTo>
                  <a:pt x="221" y="129"/>
                  <a:pt x="222" y="133"/>
                  <a:pt x="223" y="133"/>
                </a:cubicBezTo>
                <a:cubicBezTo>
                  <a:pt x="223" y="134"/>
                  <a:pt x="224" y="136"/>
                  <a:pt x="225" y="137"/>
                </a:cubicBezTo>
                <a:cubicBezTo>
                  <a:pt x="225" y="138"/>
                  <a:pt x="227" y="142"/>
                  <a:pt x="229" y="143"/>
                </a:cubicBezTo>
                <a:cubicBezTo>
                  <a:pt x="228" y="144"/>
                  <a:pt x="230" y="145"/>
                  <a:pt x="230" y="146"/>
                </a:cubicBezTo>
                <a:cubicBezTo>
                  <a:pt x="230" y="146"/>
                  <a:pt x="231" y="148"/>
                  <a:pt x="231" y="149"/>
                </a:cubicBezTo>
                <a:cubicBezTo>
                  <a:pt x="231" y="150"/>
                  <a:pt x="234" y="156"/>
                  <a:pt x="236" y="156"/>
                </a:cubicBezTo>
                <a:cubicBezTo>
                  <a:pt x="236" y="156"/>
                  <a:pt x="234" y="157"/>
                  <a:pt x="236" y="157"/>
                </a:cubicBezTo>
                <a:cubicBezTo>
                  <a:pt x="237" y="157"/>
                  <a:pt x="238" y="157"/>
                  <a:pt x="238" y="156"/>
                </a:cubicBezTo>
                <a:cubicBezTo>
                  <a:pt x="240" y="156"/>
                  <a:pt x="242" y="156"/>
                  <a:pt x="244" y="156"/>
                </a:cubicBezTo>
                <a:cubicBezTo>
                  <a:pt x="244" y="158"/>
                  <a:pt x="242" y="159"/>
                  <a:pt x="242" y="162"/>
                </a:cubicBezTo>
                <a:cubicBezTo>
                  <a:pt x="241" y="162"/>
                  <a:pt x="241" y="163"/>
                  <a:pt x="241" y="164"/>
                </a:cubicBezTo>
                <a:cubicBezTo>
                  <a:pt x="240" y="164"/>
                  <a:pt x="240" y="165"/>
                  <a:pt x="239" y="166"/>
                </a:cubicBezTo>
                <a:cubicBezTo>
                  <a:pt x="239" y="167"/>
                  <a:pt x="237" y="169"/>
                  <a:pt x="236" y="170"/>
                </a:cubicBezTo>
                <a:cubicBezTo>
                  <a:pt x="235" y="171"/>
                  <a:pt x="233" y="172"/>
                  <a:pt x="232" y="174"/>
                </a:cubicBezTo>
                <a:cubicBezTo>
                  <a:pt x="233" y="174"/>
                  <a:pt x="228" y="179"/>
                  <a:pt x="229" y="179"/>
                </a:cubicBezTo>
                <a:cubicBezTo>
                  <a:pt x="229" y="180"/>
                  <a:pt x="228" y="187"/>
                  <a:pt x="229" y="187"/>
                </a:cubicBezTo>
                <a:cubicBezTo>
                  <a:pt x="229" y="188"/>
                  <a:pt x="231" y="194"/>
                  <a:pt x="230" y="194"/>
                </a:cubicBezTo>
                <a:cubicBezTo>
                  <a:pt x="230" y="196"/>
                  <a:pt x="229" y="197"/>
                  <a:pt x="229" y="199"/>
                </a:cubicBezTo>
                <a:cubicBezTo>
                  <a:pt x="228" y="199"/>
                  <a:pt x="227" y="200"/>
                  <a:pt x="227" y="200"/>
                </a:cubicBezTo>
                <a:cubicBezTo>
                  <a:pt x="226" y="200"/>
                  <a:pt x="225" y="203"/>
                  <a:pt x="225" y="203"/>
                </a:cubicBezTo>
                <a:cubicBezTo>
                  <a:pt x="225" y="205"/>
                  <a:pt x="224" y="207"/>
                  <a:pt x="224" y="210"/>
                </a:cubicBezTo>
                <a:cubicBezTo>
                  <a:pt x="224" y="210"/>
                  <a:pt x="222" y="215"/>
                  <a:pt x="222" y="215"/>
                </a:cubicBezTo>
                <a:cubicBezTo>
                  <a:pt x="221" y="216"/>
                  <a:pt x="217" y="219"/>
                  <a:pt x="217" y="221"/>
                </a:cubicBezTo>
                <a:cubicBezTo>
                  <a:pt x="217" y="221"/>
                  <a:pt x="215" y="224"/>
                  <a:pt x="215" y="225"/>
                </a:cubicBezTo>
                <a:cubicBezTo>
                  <a:pt x="214" y="225"/>
                  <a:pt x="208" y="226"/>
                  <a:pt x="208" y="226"/>
                </a:cubicBezTo>
                <a:cubicBezTo>
                  <a:pt x="207" y="226"/>
                  <a:pt x="204" y="227"/>
                  <a:pt x="203" y="226"/>
                </a:cubicBezTo>
                <a:cubicBezTo>
                  <a:pt x="203" y="225"/>
                  <a:pt x="202" y="224"/>
                  <a:pt x="202" y="222"/>
                </a:cubicBezTo>
                <a:cubicBezTo>
                  <a:pt x="202" y="222"/>
                  <a:pt x="202" y="219"/>
                  <a:pt x="201" y="219"/>
                </a:cubicBezTo>
                <a:cubicBezTo>
                  <a:pt x="201" y="219"/>
                  <a:pt x="197" y="212"/>
                  <a:pt x="198" y="212"/>
                </a:cubicBezTo>
                <a:cubicBezTo>
                  <a:pt x="198" y="211"/>
                  <a:pt x="197" y="208"/>
                  <a:pt x="197" y="208"/>
                </a:cubicBezTo>
                <a:cubicBezTo>
                  <a:pt x="197" y="206"/>
                  <a:pt x="195" y="204"/>
                  <a:pt x="195" y="201"/>
                </a:cubicBezTo>
                <a:cubicBezTo>
                  <a:pt x="195" y="201"/>
                  <a:pt x="194" y="196"/>
                  <a:pt x="194" y="196"/>
                </a:cubicBezTo>
                <a:cubicBezTo>
                  <a:pt x="194" y="193"/>
                  <a:pt x="195" y="191"/>
                  <a:pt x="195" y="188"/>
                </a:cubicBezTo>
                <a:cubicBezTo>
                  <a:pt x="196" y="185"/>
                  <a:pt x="195" y="183"/>
                  <a:pt x="195" y="181"/>
                </a:cubicBezTo>
                <a:cubicBezTo>
                  <a:pt x="194" y="181"/>
                  <a:pt x="193" y="179"/>
                  <a:pt x="193" y="178"/>
                </a:cubicBezTo>
                <a:cubicBezTo>
                  <a:pt x="192" y="177"/>
                  <a:pt x="191" y="175"/>
                  <a:pt x="191" y="173"/>
                </a:cubicBezTo>
                <a:cubicBezTo>
                  <a:pt x="192" y="172"/>
                  <a:pt x="192" y="168"/>
                  <a:pt x="192" y="167"/>
                </a:cubicBezTo>
                <a:cubicBezTo>
                  <a:pt x="190" y="166"/>
                  <a:pt x="190" y="166"/>
                  <a:pt x="187" y="166"/>
                </a:cubicBezTo>
                <a:cubicBezTo>
                  <a:pt x="186" y="164"/>
                  <a:pt x="178" y="165"/>
                  <a:pt x="176" y="165"/>
                </a:cubicBezTo>
                <a:cubicBezTo>
                  <a:pt x="176" y="166"/>
                  <a:pt x="170" y="165"/>
                  <a:pt x="170" y="164"/>
                </a:cubicBezTo>
                <a:cubicBezTo>
                  <a:pt x="168" y="164"/>
                  <a:pt x="165" y="161"/>
                  <a:pt x="165" y="159"/>
                </a:cubicBezTo>
                <a:cubicBezTo>
                  <a:pt x="164" y="158"/>
                  <a:pt x="161" y="153"/>
                  <a:pt x="161" y="152"/>
                </a:cubicBezTo>
                <a:cubicBezTo>
                  <a:pt x="160" y="151"/>
                  <a:pt x="160" y="148"/>
                  <a:pt x="161" y="148"/>
                </a:cubicBezTo>
                <a:cubicBezTo>
                  <a:pt x="161" y="148"/>
                  <a:pt x="161" y="145"/>
                  <a:pt x="160" y="144"/>
                </a:cubicBezTo>
                <a:cubicBezTo>
                  <a:pt x="160" y="144"/>
                  <a:pt x="161" y="143"/>
                  <a:pt x="161" y="142"/>
                </a:cubicBezTo>
                <a:cubicBezTo>
                  <a:pt x="161" y="139"/>
                  <a:pt x="161" y="138"/>
                  <a:pt x="163" y="135"/>
                </a:cubicBezTo>
                <a:cubicBezTo>
                  <a:pt x="163" y="134"/>
                  <a:pt x="164" y="133"/>
                  <a:pt x="164" y="132"/>
                </a:cubicBezTo>
                <a:cubicBezTo>
                  <a:pt x="165" y="130"/>
                  <a:pt x="165" y="132"/>
                  <a:pt x="166" y="130"/>
                </a:cubicBezTo>
                <a:cubicBezTo>
                  <a:pt x="167" y="130"/>
                  <a:pt x="168" y="128"/>
                  <a:pt x="169" y="127"/>
                </a:cubicBezTo>
                <a:cubicBezTo>
                  <a:pt x="169" y="127"/>
                  <a:pt x="169" y="127"/>
                  <a:pt x="169" y="126"/>
                </a:cubicBezTo>
                <a:cubicBezTo>
                  <a:pt x="169" y="126"/>
                  <a:pt x="170" y="123"/>
                  <a:pt x="170" y="122"/>
                </a:cubicBezTo>
                <a:cubicBezTo>
                  <a:pt x="172" y="120"/>
                  <a:pt x="171" y="121"/>
                  <a:pt x="172" y="122"/>
                </a:cubicBezTo>
                <a:cubicBezTo>
                  <a:pt x="173" y="121"/>
                  <a:pt x="174" y="119"/>
                  <a:pt x="174" y="119"/>
                </a:cubicBezTo>
                <a:cubicBezTo>
                  <a:pt x="175" y="119"/>
                  <a:pt x="176" y="118"/>
                  <a:pt x="177" y="118"/>
                </a:cubicBezTo>
                <a:cubicBezTo>
                  <a:pt x="177" y="119"/>
                  <a:pt x="180" y="118"/>
                  <a:pt x="180" y="118"/>
                </a:cubicBezTo>
                <a:cubicBezTo>
                  <a:pt x="180" y="117"/>
                  <a:pt x="184" y="116"/>
                  <a:pt x="185" y="116"/>
                </a:cubicBezTo>
                <a:cubicBezTo>
                  <a:pt x="185" y="114"/>
                  <a:pt x="191" y="116"/>
                  <a:pt x="192" y="116"/>
                </a:cubicBezTo>
                <a:close/>
                <a:moveTo>
                  <a:pt x="195" y="114"/>
                </a:moveTo>
                <a:cubicBezTo>
                  <a:pt x="196" y="113"/>
                  <a:pt x="196" y="114"/>
                  <a:pt x="197" y="114"/>
                </a:cubicBezTo>
                <a:cubicBezTo>
                  <a:pt x="198" y="115"/>
                  <a:pt x="198" y="114"/>
                  <a:pt x="199" y="114"/>
                </a:cubicBezTo>
                <a:cubicBezTo>
                  <a:pt x="199" y="117"/>
                  <a:pt x="197" y="115"/>
                  <a:pt x="195" y="114"/>
                </a:cubicBezTo>
                <a:close/>
                <a:moveTo>
                  <a:pt x="240" y="193"/>
                </a:moveTo>
                <a:cubicBezTo>
                  <a:pt x="240" y="192"/>
                  <a:pt x="240" y="193"/>
                  <a:pt x="241" y="192"/>
                </a:cubicBezTo>
                <a:cubicBezTo>
                  <a:pt x="241" y="193"/>
                  <a:pt x="241" y="193"/>
                  <a:pt x="240" y="193"/>
                </a:cubicBezTo>
                <a:close/>
                <a:moveTo>
                  <a:pt x="170" y="92"/>
                </a:moveTo>
                <a:cubicBezTo>
                  <a:pt x="169" y="91"/>
                  <a:pt x="170" y="91"/>
                  <a:pt x="170" y="90"/>
                </a:cubicBezTo>
                <a:cubicBezTo>
                  <a:pt x="168" y="89"/>
                  <a:pt x="172" y="89"/>
                  <a:pt x="172" y="88"/>
                </a:cubicBezTo>
                <a:cubicBezTo>
                  <a:pt x="172" y="88"/>
                  <a:pt x="171" y="87"/>
                  <a:pt x="172" y="87"/>
                </a:cubicBezTo>
                <a:cubicBezTo>
                  <a:pt x="172" y="86"/>
                  <a:pt x="172" y="88"/>
                  <a:pt x="173" y="87"/>
                </a:cubicBezTo>
                <a:cubicBezTo>
                  <a:pt x="174" y="87"/>
                  <a:pt x="175" y="86"/>
                  <a:pt x="174" y="88"/>
                </a:cubicBezTo>
                <a:cubicBezTo>
                  <a:pt x="174" y="91"/>
                  <a:pt x="173" y="92"/>
                  <a:pt x="170" y="92"/>
                </a:cubicBezTo>
                <a:close/>
                <a:moveTo>
                  <a:pt x="153" y="71"/>
                </a:moveTo>
                <a:cubicBezTo>
                  <a:pt x="153" y="71"/>
                  <a:pt x="155" y="70"/>
                  <a:pt x="156" y="70"/>
                </a:cubicBezTo>
                <a:cubicBezTo>
                  <a:pt x="156" y="70"/>
                  <a:pt x="155" y="70"/>
                  <a:pt x="156" y="70"/>
                </a:cubicBezTo>
                <a:cubicBezTo>
                  <a:pt x="156" y="70"/>
                  <a:pt x="156" y="71"/>
                  <a:pt x="156" y="71"/>
                </a:cubicBezTo>
                <a:cubicBezTo>
                  <a:pt x="156" y="72"/>
                  <a:pt x="159" y="71"/>
                  <a:pt x="159" y="71"/>
                </a:cubicBezTo>
                <a:cubicBezTo>
                  <a:pt x="162" y="71"/>
                  <a:pt x="162" y="69"/>
                  <a:pt x="162" y="71"/>
                </a:cubicBezTo>
                <a:cubicBezTo>
                  <a:pt x="163" y="72"/>
                  <a:pt x="163" y="71"/>
                  <a:pt x="164" y="71"/>
                </a:cubicBezTo>
                <a:cubicBezTo>
                  <a:pt x="164" y="72"/>
                  <a:pt x="165" y="72"/>
                  <a:pt x="164" y="72"/>
                </a:cubicBezTo>
                <a:cubicBezTo>
                  <a:pt x="163" y="73"/>
                  <a:pt x="162" y="73"/>
                  <a:pt x="160" y="73"/>
                </a:cubicBezTo>
                <a:cubicBezTo>
                  <a:pt x="160" y="73"/>
                  <a:pt x="157" y="74"/>
                  <a:pt x="157" y="74"/>
                </a:cubicBezTo>
                <a:cubicBezTo>
                  <a:pt x="155" y="74"/>
                  <a:pt x="155" y="73"/>
                  <a:pt x="153" y="73"/>
                </a:cubicBezTo>
                <a:cubicBezTo>
                  <a:pt x="153" y="72"/>
                  <a:pt x="155" y="71"/>
                  <a:pt x="153" y="71"/>
                </a:cubicBezTo>
                <a:close/>
                <a:moveTo>
                  <a:pt x="235" y="198"/>
                </a:moveTo>
                <a:cubicBezTo>
                  <a:pt x="236" y="199"/>
                  <a:pt x="236" y="200"/>
                  <a:pt x="237" y="198"/>
                </a:cubicBezTo>
                <a:cubicBezTo>
                  <a:pt x="235" y="198"/>
                  <a:pt x="236" y="198"/>
                  <a:pt x="236" y="197"/>
                </a:cubicBezTo>
                <a:cubicBezTo>
                  <a:pt x="237" y="197"/>
                  <a:pt x="240" y="198"/>
                  <a:pt x="240" y="196"/>
                </a:cubicBezTo>
                <a:cubicBezTo>
                  <a:pt x="237" y="196"/>
                  <a:pt x="240" y="192"/>
                  <a:pt x="240" y="195"/>
                </a:cubicBezTo>
                <a:cubicBezTo>
                  <a:pt x="242" y="195"/>
                  <a:pt x="241" y="192"/>
                  <a:pt x="242" y="191"/>
                </a:cubicBezTo>
                <a:cubicBezTo>
                  <a:pt x="242" y="192"/>
                  <a:pt x="242" y="195"/>
                  <a:pt x="243" y="195"/>
                </a:cubicBezTo>
                <a:cubicBezTo>
                  <a:pt x="244" y="197"/>
                  <a:pt x="242" y="197"/>
                  <a:pt x="242" y="198"/>
                </a:cubicBezTo>
                <a:cubicBezTo>
                  <a:pt x="241" y="199"/>
                  <a:pt x="241" y="200"/>
                  <a:pt x="241" y="200"/>
                </a:cubicBezTo>
                <a:cubicBezTo>
                  <a:pt x="241" y="200"/>
                  <a:pt x="240" y="200"/>
                  <a:pt x="240" y="200"/>
                </a:cubicBezTo>
                <a:cubicBezTo>
                  <a:pt x="240" y="202"/>
                  <a:pt x="239" y="204"/>
                  <a:pt x="239" y="206"/>
                </a:cubicBezTo>
                <a:cubicBezTo>
                  <a:pt x="238" y="206"/>
                  <a:pt x="238" y="209"/>
                  <a:pt x="238" y="211"/>
                </a:cubicBezTo>
                <a:cubicBezTo>
                  <a:pt x="238" y="212"/>
                  <a:pt x="237" y="212"/>
                  <a:pt x="237" y="213"/>
                </a:cubicBezTo>
                <a:cubicBezTo>
                  <a:pt x="232" y="213"/>
                  <a:pt x="234" y="201"/>
                  <a:pt x="235" y="198"/>
                </a:cubicBezTo>
                <a:close/>
                <a:moveTo>
                  <a:pt x="259" y="134"/>
                </a:moveTo>
                <a:cubicBezTo>
                  <a:pt x="258" y="134"/>
                  <a:pt x="256" y="134"/>
                  <a:pt x="255" y="133"/>
                </a:cubicBezTo>
                <a:cubicBezTo>
                  <a:pt x="252" y="133"/>
                  <a:pt x="248" y="130"/>
                  <a:pt x="245" y="131"/>
                </a:cubicBezTo>
                <a:cubicBezTo>
                  <a:pt x="245" y="131"/>
                  <a:pt x="245" y="131"/>
                  <a:pt x="244" y="131"/>
                </a:cubicBezTo>
                <a:cubicBezTo>
                  <a:pt x="245" y="130"/>
                  <a:pt x="242" y="124"/>
                  <a:pt x="240" y="127"/>
                </a:cubicBezTo>
                <a:cubicBezTo>
                  <a:pt x="240" y="127"/>
                  <a:pt x="241" y="130"/>
                  <a:pt x="242" y="130"/>
                </a:cubicBezTo>
                <a:cubicBezTo>
                  <a:pt x="242" y="131"/>
                  <a:pt x="242" y="132"/>
                  <a:pt x="243" y="132"/>
                </a:cubicBezTo>
                <a:cubicBezTo>
                  <a:pt x="244" y="133"/>
                  <a:pt x="242" y="134"/>
                  <a:pt x="243" y="134"/>
                </a:cubicBezTo>
                <a:cubicBezTo>
                  <a:pt x="244" y="134"/>
                  <a:pt x="244" y="134"/>
                  <a:pt x="244" y="132"/>
                </a:cubicBezTo>
                <a:cubicBezTo>
                  <a:pt x="244" y="132"/>
                  <a:pt x="244" y="132"/>
                  <a:pt x="245" y="132"/>
                </a:cubicBezTo>
                <a:cubicBezTo>
                  <a:pt x="244" y="133"/>
                  <a:pt x="244" y="134"/>
                  <a:pt x="245" y="134"/>
                </a:cubicBezTo>
                <a:cubicBezTo>
                  <a:pt x="246" y="137"/>
                  <a:pt x="245" y="135"/>
                  <a:pt x="245" y="136"/>
                </a:cubicBezTo>
                <a:cubicBezTo>
                  <a:pt x="247" y="136"/>
                  <a:pt x="249" y="135"/>
                  <a:pt x="250" y="133"/>
                </a:cubicBezTo>
                <a:cubicBezTo>
                  <a:pt x="251" y="133"/>
                  <a:pt x="250" y="134"/>
                  <a:pt x="250" y="134"/>
                </a:cubicBezTo>
                <a:cubicBezTo>
                  <a:pt x="251" y="135"/>
                  <a:pt x="252" y="135"/>
                  <a:pt x="251" y="136"/>
                </a:cubicBezTo>
                <a:cubicBezTo>
                  <a:pt x="251" y="137"/>
                  <a:pt x="253" y="138"/>
                  <a:pt x="252" y="136"/>
                </a:cubicBezTo>
                <a:cubicBezTo>
                  <a:pt x="255" y="136"/>
                  <a:pt x="254" y="139"/>
                  <a:pt x="253" y="140"/>
                </a:cubicBezTo>
                <a:cubicBezTo>
                  <a:pt x="253" y="141"/>
                  <a:pt x="252" y="141"/>
                  <a:pt x="252" y="142"/>
                </a:cubicBezTo>
                <a:cubicBezTo>
                  <a:pt x="252" y="143"/>
                  <a:pt x="251" y="145"/>
                  <a:pt x="250" y="145"/>
                </a:cubicBezTo>
                <a:cubicBezTo>
                  <a:pt x="250" y="145"/>
                  <a:pt x="245" y="148"/>
                  <a:pt x="245" y="149"/>
                </a:cubicBezTo>
                <a:cubicBezTo>
                  <a:pt x="244" y="149"/>
                  <a:pt x="241" y="150"/>
                  <a:pt x="240" y="151"/>
                </a:cubicBezTo>
                <a:cubicBezTo>
                  <a:pt x="239" y="151"/>
                  <a:pt x="236" y="152"/>
                  <a:pt x="236" y="153"/>
                </a:cubicBezTo>
                <a:cubicBezTo>
                  <a:pt x="233" y="153"/>
                  <a:pt x="233" y="149"/>
                  <a:pt x="232" y="149"/>
                </a:cubicBezTo>
                <a:cubicBezTo>
                  <a:pt x="232" y="148"/>
                  <a:pt x="231" y="148"/>
                  <a:pt x="231" y="147"/>
                </a:cubicBezTo>
                <a:cubicBezTo>
                  <a:pt x="232" y="147"/>
                  <a:pt x="228" y="139"/>
                  <a:pt x="228" y="137"/>
                </a:cubicBezTo>
                <a:cubicBezTo>
                  <a:pt x="227" y="137"/>
                  <a:pt x="226" y="135"/>
                  <a:pt x="226" y="134"/>
                </a:cubicBezTo>
                <a:cubicBezTo>
                  <a:pt x="225" y="133"/>
                  <a:pt x="224" y="131"/>
                  <a:pt x="224" y="130"/>
                </a:cubicBezTo>
                <a:cubicBezTo>
                  <a:pt x="223" y="129"/>
                  <a:pt x="220" y="126"/>
                  <a:pt x="220" y="125"/>
                </a:cubicBezTo>
                <a:cubicBezTo>
                  <a:pt x="221" y="125"/>
                  <a:pt x="223" y="126"/>
                  <a:pt x="223" y="124"/>
                </a:cubicBezTo>
                <a:cubicBezTo>
                  <a:pt x="222" y="124"/>
                  <a:pt x="222" y="123"/>
                  <a:pt x="223" y="123"/>
                </a:cubicBezTo>
                <a:cubicBezTo>
                  <a:pt x="223" y="122"/>
                  <a:pt x="224" y="121"/>
                  <a:pt x="224" y="120"/>
                </a:cubicBezTo>
                <a:cubicBezTo>
                  <a:pt x="224" y="119"/>
                  <a:pt x="225" y="117"/>
                  <a:pt x="225" y="116"/>
                </a:cubicBezTo>
                <a:cubicBezTo>
                  <a:pt x="223" y="116"/>
                  <a:pt x="223" y="116"/>
                  <a:pt x="222" y="116"/>
                </a:cubicBezTo>
                <a:cubicBezTo>
                  <a:pt x="222" y="117"/>
                  <a:pt x="220" y="116"/>
                  <a:pt x="219" y="116"/>
                </a:cubicBezTo>
                <a:cubicBezTo>
                  <a:pt x="219" y="115"/>
                  <a:pt x="215" y="117"/>
                  <a:pt x="214" y="115"/>
                </a:cubicBezTo>
                <a:cubicBezTo>
                  <a:pt x="213" y="114"/>
                  <a:pt x="213" y="113"/>
                  <a:pt x="213" y="111"/>
                </a:cubicBezTo>
                <a:cubicBezTo>
                  <a:pt x="212" y="110"/>
                  <a:pt x="211" y="109"/>
                  <a:pt x="210" y="109"/>
                </a:cubicBezTo>
                <a:cubicBezTo>
                  <a:pt x="208" y="109"/>
                  <a:pt x="209" y="112"/>
                  <a:pt x="209" y="113"/>
                </a:cubicBezTo>
                <a:cubicBezTo>
                  <a:pt x="211" y="113"/>
                  <a:pt x="208" y="115"/>
                  <a:pt x="208" y="116"/>
                </a:cubicBezTo>
                <a:cubicBezTo>
                  <a:pt x="206" y="115"/>
                  <a:pt x="207" y="112"/>
                  <a:pt x="205" y="112"/>
                </a:cubicBezTo>
                <a:cubicBezTo>
                  <a:pt x="205" y="111"/>
                  <a:pt x="205" y="110"/>
                  <a:pt x="204" y="110"/>
                </a:cubicBezTo>
                <a:cubicBezTo>
                  <a:pt x="204" y="109"/>
                  <a:pt x="204" y="108"/>
                  <a:pt x="203" y="107"/>
                </a:cubicBezTo>
                <a:cubicBezTo>
                  <a:pt x="203" y="107"/>
                  <a:pt x="201" y="106"/>
                  <a:pt x="201" y="106"/>
                </a:cubicBezTo>
                <a:cubicBezTo>
                  <a:pt x="200" y="106"/>
                  <a:pt x="196" y="101"/>
                  <a:pt x="195" y="102"/>
                </a:cubicBezTo>
                <a:cubicBezTo>
                  <a:pt x="195" y="104"/>
                  <a:pt x="196" y="104"/>
                  <a:pt x="196" y="105"/>
                </a:cubicBezTo>
                <a:cubicBezTo>
                  <a:pt x="198" y="104"/>
                  <a:pt x="198" y="108"/>
                  <a:pt x="200" y="108"/>
                </a:cubicBezTo>
                <a:cubicBezTo>
                  <a:pt x="200" y="108"/>
                  <a:pt x="200" y="109"/>
                  <a:pt x="201" y="109"/>
                </a:cubicBezTo>
                <a:cubicBezTo>
                  <a:pt x="202" y="109"/>
                  <a:pt x="202" y="110"/>
                  <a:pt x="203" y="110"/>
                </a:cubicBezTo>
                <a:cubicBezTo>
                  <a:pt x="202" y="111"/>
                  <a:pt x="200" y="109"/>
                  <a:pt x="201" y="111"/>
                </a:cubicBezTo>
                <a:cubicBezTo>
                  <a:pt x="201" y="112"/>
                  <a:pt x="201" y="113"/>
                  <a:pt x="200" y="114"/>
                </a:cubicBezTo>
                <a:cubicBezTo>
                  <a:pt x="200" y="113"/>
                  <a:pt x="199" y="110"/>
                  <a:pt x="198" y="110"/>
                </a:cubicBezTo>
                <a:cubicBezTo>
                  <a:pt x="197" y="108"/>
                  <a:pt x="195" y="108"/>
                  <a:pt x="194" y="107"/>
                </a:cubicBezTo>
                <a:cubicBezTo>
                  <a:pt x="193" y="107"/>
                  <a:pt x="193" y="104"/>
                  <a:pt x="191" y="104"/>
                </a:cubicBezTo>
                <a:cubicBezTo>
                  <a:pt x="191" y="104"/>
                  <a:pt x="190" y="105"/>
                  <a:pt x="190" y="105"/>
                </a:cubicBezTo>
                <a:cubicBezTo>
                  <a:pt x="189" y="106"/>
                  <a:pt x="184" y="105"/>
                  <a:pt x="184" y="105"/>
                </a:cubicBezTo>
                <a:cubicBezTo>
                  <a:pt x="184" y="105"/>
                  <a:pt x="182" y="111"/>
                  <a:pt x="182" y="112"/>
                </a:cubicBezTo>
                <a:cubicBezTo>
                  <a:pt x="181" y="114"/>
                  <a:pt x="180" y="114"/>
                  <a:pt x="180" y="115"/>
                </a:cubicBezTo>
                <a:cubicBezTo>
                  <a:pt x="179" y="116"/>
                  <a:pt x="174" y="116"/>
                  <a:pt x="174" y="116"/>
                </a:cubicBezTo>
                <a:cubicBezTo>
                  <a:pt x="172" y="116"/>
                  <a:pt x="170" y="114"/>
                  <a:pt x="170" y="112"/>
                </a:cubicBezTo>
                <a:cubicBezTo>
                  <a:pt x="170" y="112"/>
                  <a:pt x="171" y="106"/>
                  <a:pt x="171" y="105"/>
                </a:cubicBezTo>
                <a:cubicBezTo>
                  <a:pt x="172" y="105"/>
                  <a:pt x="172" y="105"/>
                  <a:pt x="172" y="106"/>
                </a:cubicBezTo>
                <a:cubicBezTo>
                  <a:pt x="173" y="105"/>
                  <a:pt x="176" y="106"/>
                  <a:pt x="176" y="105"/>
                </a:cubicBezTo>
                <a:cubicBezTo>
                  <a:pt x="178" y="105"/>
                  <a:pt x="178" y="105"/>
                  <a:pt x="177" y="106"/>
                </a:cubicBezTo>
                <a:cubicBezTo>
                  <a:pt x="179" y="106"/>
                  <a:pt x="181" y="107"/>
                  <a:pt x="181" y="105"/>
                </a:cubicBezTo>
                <a:cubicBezTo>
                  <a:pt x="180" y="105"/>
                  <a:pt x="180" y="105"/>
                  <a:pt x="180" y="104"/>
                </a:cubicBezTo>
                <a:cubicBezTo>
                  <a:pt x="182" y="102"/>
                  <a:pt x="178" y="100"/>
                  <a:pt x="178" y="98"/>
                </a:cubicBezTo>
                <a:cubicBezTo>
                  <a:pt x="177" y="98"/>
                  <a:pt x="176" y="96"/>
                  <a:pt x="177" y="97"/>
                </a:cubicBezTo>
                <a:cubicBezTo>
                  <a:pt x="178" y="98"/>
                  <a:pt x="182" y="99"/>
                  <a:pt x="180" y="96"/>
                </a:cubicBezTo>
                <a:cubicBezTo>
                  <a:pt x="180" y="96"/>
                  <a:pt x="180" y="96"/>
                  <a:pt x="180" y="96"/>
                </a:cubicBezTo>
                <a:cubicBezTo>
                  <a:pt x="181" y="97"/>
                  <a:pt x="182" y="98"/>
                  <a:pt x="182" y="97"/>
                </a:cubicBezTo>
                <a:cubicBezTo>
                  <a:pt x="183" y="97"/>
                  <a:pt x="185" y="95"/>
                  <a:pt x="183" y="95"/>
                </a:cubicBezTo>
                <a:cubicBezTo>
                  <a:pt x="183" y="95"/>
                  <a:pt x="183" y="94"/>
                  <a:pt x="183" y="93"/>
                </a:cubicBezTo>
                <a:cubicBezTo>
                  <a:pt x="186" y="95"/>
                  <a:pt x="184" y="93"/>
                  <a:pt x="186" y="92"/>
                </a:cubicBezTo>
                <a:cubicBezTo>
                  <a:pt x="186" y="93"/>
                  <a:pt x="187" y="91"/>
                  <a:pt x="188" y="91"/>
                </a:cubicBezTo>
                <a:cubicBezTo>
                  <a:pt x="189" y="90"/>
                  <a:pt x="191" y="91"/>
                  <a:pt x="191" y="89"/>
                </a:cubicBezTo>
                <a:cubicBezTo>
                  <a:pt x="190" y="89"/>
                  <a:pt x="190" y="86"/>
                  <a:pt x="190" y="85"/>
                </a:cubicBezTo>
                <a:cubicBezTo>
                  <a:pt x="192" y="85"/>
                  <a:pt x="193" y="83"/>
                  <a:pt x="193" y="84"/>
                </a:cubicBezTo>
                <a:cubicBezTo>
                  <a:pt x="194" y="85"/>
                  <a:pt x="194" y="86"/>
                  <a:pt x="194" y="87"/>
                </a:cubicBezTo>
                <a:cubicBezTo>
                  <a:pt x="196" y="88"/>
                  <a:pt x="195" y="86"/>
                  <a:pt x="195" y="85"/>
                </a:cubicBezTo>
                <a:cubicBezTo>
                  <a:pt x="195" y="85"/>
                  <a:pt x="194" y="82"/>
                  <a:pt x="194" y="81"/>
                </a:cubicBezTo>
                <a:cubicBezTo>
                  <a:pt x="193" y="81"/>
                  <a:pt x="192" y="82"/>
                  <a:pt x="192" y="82"/>
                </a:cubicBezTo>
                <a:cubicBezTo>
                  <a:pt x="190" y="82"/>
                  <a:pt x="189" y="81"/>
                  <a:pt x="187" y="81"/>
                </a:cubicBezTo>
                <a:cubicBezTo>
                  <a:pt x="187" y="81"/>
                  <a:pt x="185" y="79"/>
                  <a:pt x="185" y="79"/>
                </a:cubicBezTo>
                <a:cubicBezTo>
                  <a:pt x="184" y="77"/>
                  <a:pt x="186" y="77"/>
                  <a:pt x="187" y="77"/>
                </a:cubicBezTo>
                <a:cubicBezTo>
                  <a:pt x="187" y="75"/>
                  <a:pt x="194" y="76"/>
                  <a:pt x="195" y="73"/>
                </a:cubicBezTo>
                <a:cubicBezTo>
                  <a:pt x="192" y="73"/>
                  <a:pt x="197" y="68"/>
                  <a:pt x="197" y="68"/>
                </a:cubicBezTo>
                <a:cubicBezTo>
                  <a:pt x="199" y="67"/>
                  <a:pt x="200" y="66"/>
                  <a:pt x="202" y="66"/>
                </a:cubicBezTo>
                <a:cubicBezTo>
                  <a:pt x="203" y="65"/>
                  <a:pt x="213" y="63"/>
                  <a:pt x="213" y="64"/>
                </a:cubicBezTo>
                <a:cubicBezTo>
                  <a:pt x="214" y="64"/>
                  <a:pt x="221" y="64"/>
                  <a:pt x="221" y="65"/>
                </a:cubicBezTo>
                <a:cubicBezTo>
                  <a:pt x="222" y="65"/>
                  <a:pt x="224" y="66"/>
                  <a:pt x="225" y="65"/>
                </a:cubicBezTo>
                <a:cubicBezTo>
                  <a:pt x="226" y="65"/>
                  <a:pt x="231" y="67"/>
                  <a:pt x="231" y="69"/>
                </a:cubicBezTo>
                <a:cubicBezTo>
                  <a:pt x="229" y="69"/>
                  <a:pt x="225" y="69"/>
                  <a:pt x="222" y="69"/>
                </a:cubicBezTo>
                <a:cubicBezTo>
                  <a:pt x="222" y="70"/>
                  <a:pt x="222" y="69"/>
                  <a:pt x="222" y="70"/>
                </a:cubicBezTo>
                <a:cubicBezTo>
                  <a:pt x="223" y="70"/>
                  <a:pt x="225" y="73"/>
                  <a:pt x="225" y="74"/>
                </a:cubicBezTo>
                <a:cubicBezTo>
                  <a:pt x="226" y="74"/>
                  <a:pt x="227" y="73"/>
                  <a:pt x="228" y="73"/>
                </a:cubicBezTo>
                <a:cubicBezTo>
                  <a:pt x="228" y="74"/>
                  <a:pt x="230" y="74"/>
                  <a:pt x="230" y="73"/>
                </a:cubicBezTo>
                <a:cubicBezTo>
                  <a:pt x="229" y="73"/>
                  <a:pt x="229" y="71"/>
                  <a:pt x="230" y="71"/>
                </a:cubicBezTo>
                <a:cubicBezTo>
                  <a:pt x="230" y="70"/>
                  <a:pt x="232" y="71"/>
                  <a:pt x="233" y="69"/>
                </a:cubicBezTo>
                <a:cubicBezTo>
                  <a:pt x="248" y="87"/>
                  <a:pt x="257" y="110"/>
                  <a:pt x="259" y="134"/>
                </a:cubicBezTo>
                <a:close/>
                <a:moveTo>
                  <a:pt x="65" y="59"/>
                </a:moveTo>
                <a:cubicBezTo>
                  <a:pt x="66" y="59"/>
                  <a:pt x="67" y="58"/>
                  <a:pt x="67" y="58"/>
                </a:cubicBezTo>
                <a:cubicBezTo>
                  <a:pt x="67" y="59"/>
                  <a:pt x="67" y="59"/>
                  <a:pt x="68" y="61"/>
                </a:cubicBezTo>
                <a:cubicBezTo>
                  <a:pt x="68" y="61"/>
                  <a:pt x="69" y="63"/>
                  <a:pt x="69" y="63"/>
                </a:cubicBezTo>
                <a:cubicBezTo>
                  <a:pt x="70" y="63"/>
                  <a:pt x="71" y="63"/>
                  <a:pt x="72" y="64"/>
                </a:cubicBezTo>
                <a:cubicBezTo>
                  <a:pt x="71" y="64"/>
                  <a:pt x="71" y="64"/>
                  <a:pt x="70" y="64"/>
                </a:cubicBezTo>
                <a:cubicBezTo>
                  <a:pt x="71" y="67"/>
                  <a:pt x="69" y="65"/>
                  <a:pt x="68" y="65"/>
                </a:cubicBezTo>
                <a:cubicBezTo>
                  <a:pt x="68" y="65"/>
                  <a:pt x="63" y="63"/>
                  <a:pt x="65" y="66"/>
                </a:cubicBezTo>
                <a:cubicBezTo>
                  <a:pt x="66" y="66"/>
                  <a:pt x="65" y="66"/>
                  <a:pt x="67" y="67"/>
                </a:cubicBezTo>
                <a:cubicBezTo>
                  <a:pt x="68" y="67"/>
                  <a:pt x="70" y="68"/>
                  <a:pt x="71" y="68"/>
                </a:cubicBezTo>
                <a:cubicBezTo>
                  <a:pt x="72" y="68"/>
                  <a:pt x="73" y="68"/>
                  <a:pt x="74" y="68"/>
                </a:cubicBezTo>
                <a:cubicBezTo>
                  <a:pt x="74" y="68"/>
                  <a:pt x="77" y="66"/>
                  <a:pt x="75" y="66"/>
                </a:cubicBezTo>
                <a:cubicBezTo>
                  <a:pt x="75" y="65"/>
                  <a:pt x="75" y="65"/>
                  <a:pt x="74" y="65"/>
                </a:cubicBezTo>
                <a:cubicBezTo>
                  <a:pt x="74" y="64"/>
                  <a:pt x="76" y="65"/>
                  <a:pt x="77" y="65"/>
                </a:cubicBezTo>
                <a:cubicBezTo>
                  <a:pt x="78" y="63"/>
                  <a:pt x="77" y="63"/>
                  <a:pt x="78" y="62"/>
                </a:cubicBezTo>
                <a:cubicBezTo>
                  <a:pt x="79" y="61"/>
                  <a:pt x="80" y="62"/>
                  <a:pt x="81" y="61"/>
                </a:cubicBezTo>
                <a:cubicBezTo>
                  <a:pt x="82" y="61"/>
                  <a:pt x="82" y="61"/>
                  <a:pt x="83" y="62"/>
                </a:cubicBezTo>
                <a:cubicBezTo>
                  <a:pt x="83" y="63"/>
                  <a:pt x="87" y="68"/>
                  <a:pt x="87" y="64"/>
                </a:cubicBezTo>
                <a:cubicBezTo>
                  <a:pt x="88" y="65"/>
                  <a:pt x="89" y="67"/>
                  <a:pt x="89" y="68"/>
                </a:cubicBezTo>
                <a:cubicBezTo>
                  <a:pt x="91" y="68"/>
                  <a:pt x="91" y="66"/>
                  <a:pt x="91" y="65"/>
                </a:cubicBezTo>
                <a:cubicBezTo>
                  <a:pt x="92" y="65"/>
                  <a:pt x="91" y="64"/>
                  <a:pt x="91" y="64"/>
                </a:cubicBezTo>
                <a:cubicBezTo>
                  <a:pt x="92" y="63"/>
                  <a:pt x="93" y="64"/>
                  <a:pt x="93" y="63"/>
                </a:cubicBezTo>
                <a:cubicBezTo>
                  <a:pt x="93" y="63"/>
                  <a:pt x="93" y="64"/>
                  <a:pt x="93" y="64"/>
                </a:cubicBezTo>
                <a:cubicBezTo>
                  <a:pt x="94" y="64"/>
                  <a:pt x="95" y="64"/>
                  <a:pt x="96" y="64"/>
                </a:cubicBezTo>
                <a:cubicBezTo>
                  <a:pt x="96" y="64"/>
                  <a:pt x="96" y="67"/>
                  <a:pt x="96" y="68"/>
                </a:cubicBezTo>
                <a:cubicBezTo>
                  <a:pt x="95" y="69"/>
                  <a:pt x="93" y="69"/>
                  <a:pt x="93" y="69"/>
                </a:cubicBezTo>
                <a:cubicBezTo>
                  <a:pt x="91" y="71"/>
                  <a:pt x="96" y="72"/>
                  <a:pt x="97" y="73"/>
                </a:cubicBezTo>
                <a:cubicBezTo>
                  <a:pt x="97" y="73"/>
                  <a:pt x="95" y="73"/>
                  <a:pt x="95" y="73"/>
                </a:cubicBezTo>
                <a:cubicBezTo>
                  <a:pt x="93" y="73"/>
                  <a:pt x="90" y="74"/>
                  <a:pt x="89" y="73"/>
                </a:cubicBezTo>
                <a:cubicBezTo>
                  <a:pt x="91" y="73"/>
                  <a:pt x="91" y="72"/>
                  <a:pt x="92" y="70"/>
                </a:cubicBezTo>
                <a:cubicBezTo>
                  <a:pt x="90" y="69"/>
                  <a:pt x="89" y="70"/>
                  <a:pt x="88" y="72"/>
                </a:cubicBezTo>
                <a:cubicBezTo>
                  <a:pt x="87" y="74"/>
                  <a:pt x="86" y="71"/>
                  <a:pt x="85" y="73"/>
                </a:cubicBezTo>
                <a:cubicBezTo>
                  <a:pt x="85" y="73"/>
                  <a:pt x="82" y="74"/>
                  <a:pt x="82" y="74"/>
                </a:cubicBezTo>
                <a:cubicBezTo>
                  <a:pt x="79" y="74"/>
                  <a:pt x="80" y="77"/>
                  <a:pt x="80" y="80"/>
                </a:cubicBezTo>
                <a:cubicBezTo>
                  <a:pt x="81" y="81"/>
                  <a:pt x="84" y="83"/>
                  <a:pt x="83" y="84"/>
                </a:cubicBezTo>
                <a:cubicBezTo>
                  <a:pt x="86" y="84"/>
                  <a:pt x="87" y="85"/>
                  <a:pt x="90" y="85"/>
                </a:cubicBezTo>
                <a:cubicBezTo>
                  <a:pt x="90" y="85"/>
                  <a:pt x="91" y="86"/>
                  <a:pt x="91" y="86"/>
                </a:cubicBezTo>
                <a:cubicBezTo>
                  <a:pt x="91" y="87"/>
                  <a:pt x="93" y="87"/>
                  <a:pt x="94" y="87"/>
                </a:cubicBezTo>
                <a:cubicBezTo>
                  <a:pt x="94" y="85"/>
                  <a:pt x="96" y="89"/>
                  <a:pt x="97" y="90"/>
                </a:cubicBezTo>
                <a:cubicBezTo>
                  <a:pt x="96" y="90"/>
                  <a:pt x="97" y="92"/>
                  <a:pt x="97" y="92"/>
                </a:cubicBezTo>
                <a:cubicBezTo>
                  <a:pt x="97" y="92"/>
                  <a:pt x="97" y="92"/>
                  <a:pt x="97" y="93"/>
                </a:cubicBezTo>
                <a:cubicBezTo>
                  <a:pt x="98" y="93"/>
                  <a:pt x="100" y="93"/>
                  <a:pt x="100" y="92"/>
                </a:cubicBezTo>
                <a:cubicBezTo>
                  <a:pt x="99" y="92"/>
                  <a:pt x="100" y="91"/>
                  <a:pt x="100" y="90"/>
                </a:cubicBezTo>
                <a:cubicBezTo>
                  <a:pt x="99" y="89"/>
                  <a:pt x="99" y="87"/>
                  <a:pt x="100" y="87"/>
                </a:cubicBezTo>
                <a:cubicBezTo>
                  <a:pt x="100" y="88"/>
                  <a:pt x="104" y="86"/>
                  <a:pt x="102" y="86"/>
                </a:cubicBezTo>
                <a:cubicBezTo>
                  <a:pt x="102" y="84"/>
                  <a:pt x="103" y="83"/>
                  <a:pt x="102" y="82"/>
                </a:cubicBezTo>
                <a:cubicBezTo>
                  <a:pt x="101" y="81"/>
                  <a:pt x="100" y="82"/>
                  <a:pt x="100" y="81"/>
                </a:cubicBezTo>
                <a:cubicBezTo>
                  <a:pt x="102" y="80"/>
                  <a:pt x="101" y="77"/>
                  <a:pt x="100" y="76"/>
                </a:cubicBezTo>
                <a:cubicBezTo>
                  <a:pt x="101" y="76"/>
                  <a:pt x="102" y="76"/>
                  <a:pt x="102" y="76"/>
                </a:cubicBezTo>
                <a:cubicBezTo>
                  <a:pt x="104" y="76"/>
                  <a:pt x="106" y="78"/>
                  <a:pt x="107" y="76"/>
                </a:cubicBezTo>
                <a:cubicBezTo>
                  <a:pt x="109" y="77"/>
                  <a:pt x="107" y="78"/>
                  <a:pt x="110" y="77"/>
                </a:cubicBezTo>
                <a:cubicBezTo>
                  <a:pt x="110" y="78"/>
                  <a:pt x="113" y="80"/>
                  <a:pt x="113" y="80"/>
                </a:cubicBezTo>
                <a:cubicBezTo>
                  <a:pt x="113" y="80"/>
                  <a:pt x="113" y="81"/>
                  <a:pt x="114" y="81"/>
                </a:cubicBezTo>
                <a:cubicBezTo>
                  <a:pt x="114" y="82"/>
                  <a:pt x="113" y="81"/>
                  <a:pt x="113" y="82"/>
                </a:cubicBezTo>
                <a:cubicBezTo>
                  <a:pt x="114" y="82"/>
                  <a:pt x="116" y="82"/>
                  <a:pt x="116" y="82"/>
                </a:cubicBezTo>
                <a:cubicBezTo>
                  <a:pt x="117" y="82"/>
                  <a:pt x="118" y="80"/>
                  <a:pt x="118" y="79"/>
                </a:cubicBezTo>
                <a:cubicBezTo>
                  <a:pt x="118" y="79"/>
                  <a:pt x="120" y="83"/>
                  <a:pt x="121" y="83"/>
                </a:cubicBezTo>
                <a:cubicBezTo>
                  <a:pt x="121" y="84"/>
                  <a:pt x="124" y="86"/>
                  <a:pt x="124" y="87"/>
                </a:cubicBezTo>
                <a:cubicBezTo>
                  <a:pt x="124" y="87"/>
                  <a:pt x="124" y="87"/>
                  <a:pt x="124" y="88"/>
                </a:cubicBezTo>
                <a:cubicBezTo>
                  <a:pt x="125" y="88"/>
                  <a:pt x="126" y="86"/>
                  <a:pt x="126" y="88"/>
                </a:cubicBezTo>
                <a:cubicBezTo>
                  <a:pt x="127" y="88"/>
                  <a:pt x="128" y="89"/>
                  <a:pt x="128" y="90"/>
                </a:cubicBezTo>
                <a:cubicBezTo>
                  <a:pt x="127" y="90"/>
                  <a:pt x="128" y="92"/>
                  <a:pt x="128" y="92"/>
                </a:cubicBezTo>
                <a:cubicBezTo>
                  <a:pt x="128" y="93"/>
                  <a:pt x="125" y="92"/>
                  <a:pt x="124" y="92"/>
                </a:cubicBezTo>
                <a:cubicBezTo>
                  <a:pt x="123" y="96"/>
                  <a:pt x="118" y="93"/>
                  <a:pt x="114" y="94"/>
                </a:cubicBezTo>
                <a:cubicBezTo>
                  <a:pt x="113" y="95"/>
                  <a:pt x="109" y="98"/>
                  <a:pt x="109" y="100"/>
                </a:cubicBezTo>
                <a:cubicBezTo>
                  <a:pt x="111" y="100"/>
                  <a:pt x="112" y="99"/>
                  <a:pt x="114" y="98"/>
                </a:cubicBezTo>
                <a:cubicBezTo>
                  <a:pt x="116" y="98"/>
                  <a:pt x="116" y="97"/>
                  <a:pt x="117" y="97"/>
                </a:cubicBezTo>
                <a:cubicBezTo>
                  <a:pt x="117" y="97"/>
                  <a:pt x="118" y="97"/>
                  <a:pt x="118" y="97"/>
                </a:cubicBezTo>
                <a:cubicBezTo>
                  <a:pt x="115" y="97"/>
                  <a:pt x="117" y="99"/>
                  <a:pt x="117" y="100"/>
                </a:cubicBezTo>
                <a:cubicBezTo>
                  <a:pt x="118" y="101"/>
                  <a:pt x="119" y="102"/>
                  <a:pt x="120" y="102"/>
                </a:cubicBezTo>
                <a:cubicBezTo>
                  <a:pt x="120" y="103"/>
                  <a:pt x="118" y="102"/>
                  <a:pt x="118" y="103"/>
                </a:cubicBezTo>
                <a:cubicBezTo>
                  <a:pt x="118" y="103"/>
                  <a:pt x="117" y="104"/>
                  <a:pt x="117" y="104"/>
                </a:cubicBezTo>
                <a:cubicBezTo>
                  <a:pt x="114" y="104"/>
                  <a:pt x="115" y="104"/>
                  <a:pt x="115" y="103"/>
                </a:cubicBezTo>
                <a:cubicBezTo>
                  <a:pt x="116" y="104"/>
                  <a:pt x="117" y="103"/>
                  <a:pt x="117" y="103"/>
                </a:cubicBezTo>
                <a:cubicBezTo>
                  <a:pt x="116" y="102"/>
                  <a:pt x="116" y="103"/>
                  <a:pt x="116" y="102"/>
                </a:cubicBezTo>
                <a:cubicBezTo>
                  <a:pt x="115" y="102"/>
                  <a:pt x="114" y="103"/>
                  <a:pt x="113" y="103"/>
                </a:cubicBezTo>
                <a:cubicBezTo>
                  <a:pt x="112" y="103"/>
                  <a:pt x="111" y="104"/>
                  <a:pt x="111" y="104"/>
                </a:cubicBezTo>
                <a:cubicBezTo>
                  <a:pt x="110" y="106"/>
                  <a:pt x="109" y="108"/>
                  <a:pt x="108" y="108"/>
                </a:cubicBezTo>
                <a:cubicBezTo>
                  <a:pt x="108" y="108"/>
                  <a:pt x="106" y="110"/>
                  <a:pt x="106" y="110"/>
                </a:cubicBezTo>
                <a:cubicBezTo>
                  <a:pt x="105" y="111"/>
                  <a:pt x="105" y="111"/>
                  <a:pt x="104" y="112"/>
                </a:cubicBezTo>
                <a:cubicBezTo>
                  <a:pt x="104" y="113"/>
                  <a:pt x="104" y="115"/>
                  <a:pt x="104" y="115"/>
                </a:cubicBezTo>
                <a:cubicBezTo>
                  <a:pt x="102" y="116"/>
                  <a:pt x="102" y="119"/>
                  <a:pt x="100" y="119"/>
                </a:cubicBezTo>
                <a:cubicBezTo>
                  <a:pt x="99" y="122"/>
                  <a:pt x="97" y="122"/>
                  <a:pt x="97" y="125"/>
                </a:cubicBezTo>
                <a:cubicBezTo>
                  <a:pt x="97" y="126"/>
                  <a:pt x="98" y="129"/>
                  <a:pt x="98" y="130"/>
                </a:cubicBezTo>
                <a:cubicBezTo>
                  <a:pt x="98" y="131"/>
                  <a:pt x="98" y="133"/>
                  <a:pt x="97" y="133"/>
                </a:cubicBezTo>
                <a:cubicBezTo>
                  <a:pt x="97" y="133"/>
                  <a:pt x="95" y="131"/>
                  <a:pt x="96" y="131"/>
                </a:cubicBezTo>
                <a:cubicBezTo>
                  <a:pt x="96" y="130"/>
                  <a:pt x="95" y="127"/>
                  <a:pt x="94" y="127"/>
                </a:cubicBezTo>
                <a:cubicBezTo>
                  <a:pt x="93" y="126"/>
                  <a:pt x="92" y="127"/>
                  <a:pt x="91" y="126"/>
                </a:cubicBezTo>
                <a:cubicBezTo>
                  <a:pt x="90" y="125"/>
                  <a:pt x="87" y="125"/>
                  <a:pt x="86" y="125"/>
                </a:cubicBezTo>
                <a:cubicBezTo>
                  <a:pt x="86" y="126"/>
                  <a:pt x="87" y="126"/>
                  <a:pt x="87" y="127"/>
                </a:cubicBezTo>
                <a:cubicBezTo>
                  <a:pt x="86" y="127"/>
                  <a:pt x="85" y="128"/>
                  <a:pt x="84" y="128"/>
                </a:cubicBezTo>
                <a:cubicBezTo>
                  <a:pt x="83" y="127"/>
                  <a:pt x="83" y="126"/>
                  <a:pt x="81" y="126"/>
                </a:cubicBezTo>
                <a:cubicBezTo>
                  <a:pt x="78" y="126"/>
                  <a:pt x="76" y="129"/>
                  <a:pt x="76" y="132"/>
                </a:cubicBezTo>
                <a:cubicBezTo>
                  <a:pt x="76" y="132"/>
                  <a:pt x="76" y="137"/>
                  <a:pt x="76" y="137"/>
                </a:cubicBezTo>
                <a:cubicBezTo>
                  <a:pt x="76" y="139"/>
                  <a:pt x="78" y="140"/>
                  <a:pt x="78" y="141"/>
                </a:cubicBezTo>
                <a:cubicBezTo>
                  <a:pt x="79" y="141"/>
                  <a:pt x="80" y="144"/>
                  <a:pt x="82" y="144"/>
                </a:cubicBezTo>
                <a:cubicBezTo>
                  <a:pt x="82" y="145"/>
                  <a:pt x="81" y="145"/>
                  <a:pt x="83" y="145"/>
                </a:cubicBezTo>
                <a:cubicBezTo>
                  <a:pt x="83" y="145"/>
                  <a:pt x="84" y="145"/>
                  <a:pt x="84" y="144"/>
                </a:cubicBezTo>
                <a:cubicBezTo>
                  <a:pt x="83" y="143"/>
                  <a:pt x="84" y="142"/>
                  <a:pt x="85" y="141"/>
                </a:cubicBezTo>
                <a:cubicBezTo>
                  <a:pt x="85" y="143"/>
                  <a:pt x="87" y="141"/>
                  <a:pt x="87" y="141"/>
                </a:cubicBezTo>
                <a:cubicBezTo>
                  <a:pt x="87" y="141"/>
                  <a:pt x="89" y="140"/>
                  <a:pt x="89" y="140"/>
                </a:cubicBezTo>
                <a:cubicBezTo>
                  <a:pt x="89" y="138"/>
                  <a:pt x="91" y="140"/>
                  <a:pt x="90" y="141"/>
                </a:cubicBezTo>
                <a:cubicBezTo>
                  <a:pt x="89" y="141"/>
                  <a:pt x="89" y="142"/>
                  <a:pt x="88" y="142"/>
                </a:cubicBezTo>
                <a:cubicBezTo>
                  <a:pt x="88" y="144"/>
                  <a:pt x="87" y="145"/>
                  <a:pt x="87" y="146"/>
                </a:cubicBezTo>
                <a:cubicBezTo>
                  <a:pt x="87" y="147"/>
                  <a:pt x="88" y="147"/>
                  <a:pt x="88" y="149"/>
                </a:cubicBezTo>
                <a:cubicBezTo>
                  <a:pt x="89" y="149"/>
                  <a:pt x="91" y="149"/>
                  <a:pt x="92" y="149"/>
                </a:cubicBezTo>
                <a:cubicBezTo>
                  <a:pt x="92" y="148"/>
                  <a:pt x="92" y="148"/>
                  <a:pt x="92" y="148"/>
                </a:cubicBezTo>
                <a:cubicBezTo>
                  <a:pt x="94" y="148"/>
                  <a:pt x="92" y="152"/>
                  <a:pt x="94" y="152"/>
                </a:cubicBezTo>
                <a:cubicBezTo>
                  <a:pt x="94" y="154"/>
                  <a:pt x="94" y="155"/>
                  <a:pt x="94" y="156"/>
                </a:cubicBezTo>
                <a:cubicBezTo>
                  <a:pt x="95" y="157"/>
                  <a:pt x="96" y="158"/>
                  <a:pt x="96" y="159"/>
                </a:cubicBezTo>
                <a:cubicBezTo>
                  <a:pt x="97" y="159"/>
                  <a:pt x="100" y="159"/>
                  <a:pt x="100" y="158"/>
                </a:cubicBezTo>
                <a:cubicBezTo>
                  <a:pt x="101" y="158"/>
                  <a:pt x="102" y="159"/>
                  <a:pt x="101" y="160"/>
                </a:cubicBezTo>
                <a:cubicBezTo>
                  <a:pt x="105" y="160"/>
                  <a:pt x="103" y="157"/>
                  <a:pt x="104" y="157"/>
                </a:cubicBezTo>
                <a:cubicBezTo>
                  <a:pt x="105" y="156"/>
                  <a:pt x="105" y="156"/>
                  <a:pt x="105" y="156"/>
                </a:cubicBezTo>
                <a:cubicBezTo>
                  <a:pt x="106" y="157"/>
                  <a:pt x="107" y="155"/>
                  <a:pt x="107" y="155"/>
                </a:cubicBezTo>
                <a:cubicBezTo>
                  <a:pt x="107" y="155"/>
                  <a:pt x="108" y="154"/>
                  <a:pt x="108" y="154"/>
                </a:cubicBezTo>
                <a:cubicBezTo>
                  <a:pt x="109" y="155"/>
                  <a:pt x="109" y="155"/>
                  <a:pt x="109" y="155"/>
                </a:cubicBezTo>
                <a:cubicBezTo>
                  <a:pt x="110" y="155"/>
                  <a:pt x="111" y="154"/>
                  <a:pt x="112" y="154"/>
                </a:cubicBezTo>
                <a:cubicBezTo>
                  <a:pt x="113" y="154"/>
                  <a:pt x="113" y="157"/>
                  <a:pt x="115" y="157"/>
                </a:cubicBezTo>
                <a:cubicBezTo>
                  <a:pt x="117" y="157"/>
                  <a:pt x="119" y="158"/>
                  <a:pt x="120" y="157"/>
                </a:cubicBezTo>
                <a:cubicBezTo>
                  <a:pt x="120" y="157"/>
                  <a:pt x="121" y="157"/>
                  <a:pt x="121" y="158"/>
                </a:cubicBezTo>
                <a:cubicBezTo>
                  <a:pt x="122" y="158"/>
                  <a:pt x="122" y="158"/>
                  <a:pt x="122" y="158"/>
                </a:cubicBezTo>
                <a:cubicBezTo>
                  <a:pt x="122" y="159"/>
                  <a:pt x="122" y="159"/>
                  <a:pt x="122" y="159"/>
                </a:cubicBezTo>
                <a:cubicBezTo>
                  <a:pt x="123" y="159"/>
                  <a:pt x="123" y="159"/>
                  <a:pt x="124" y="160"/>
                </a:cubicBezTo>
                <a:cubicBezTo>
                  <a:pt x="124" y="161"/>
                  <a:pt x="125" y="161"/>
                  <a:pt x="125" y="161"/>
                </a:cubicBezTo>
                <a:cubicBezTo>
                  <a:pt x="126" y="162"/>
                  <a:pt x="125" y="162"/>
                  <a:pt x="127" y="163"/>
                </a:cubicBezTo>
                <a:cubicBezTo>
                  <a:pt x="128" y="163"/>
                  <a:pt x="129" y="164"/>
                  <a:pt x="130" y="164"/>
                </a:cubicBezTo>
                <a:cubicBezTo>
                  <a:pt x="130" y="162"/>
                  <a:pt x="131" y="164"/>
                  <a:pt x="132" y="164"/>
                </a:cubicBezTo>
                <a:cubicBezTo>
                  <a:pt x="132" y="164"/>
                  <a:pt x="132" y="164"/>
                  <a:pt x="133" y="165"/>
                </a:cubicBezTo>
                <a:cubicBezTo>
                  <a:pt x="134" y="166"/>
                  <a:pt x="133" y="166"/>
                  <a:pt x="134" y="167"/>
                </a:cubicBezTo>
                <a:cubicBezTo>
                  <a:pt x="135" y="168"/>
                  <a:pt x="135" y="170"/>
                  <a:pt x="135" y="171"/>
                </a:cubicBezTo>
                <a:cubicBezTo>
                  <a:pt x="135" y="171"/>
                  <a:pt x="135" y="173"/>
                  <a:pt x="135" y="174"/>
                </a:cubicBezTo>
                <a:cubicBezTo>
                  <a:pt x="134" y="174"/>
                  <a:pt x="137" y="175"/>
                  <a:pt x="137" y="173"/>
                </a:cubicBezTo>
                <a:cubicBezTo>
                  <a:pt x="138" y="173"/>
                  <a:pt x="139" y="175"/>
                  <a:pt x="140" y="175"/>
                </a:cubicBezTo>
                <a:cubicBezTo>
                  <a:pt x="139" y="176"/>
                  <a:pt x="141" y="177"/>
                  <a:pt x="141" y="175"/>
                </a:cubicBezTo>
                <a:cubicBezTo>
                  <a:pt x="143" y="175"/>
                  <a:pt x="143" y="178"/>
                  <a:pt x="142" y="179"/>
                </a:cubicBezTo>
                <a:cubicBezTo>
                  <a:pt x="144" y="179"/>
                  <a:pt x="144" y="178"/>
                  <a:pt x="146" y="178"/>
                </a:cubicBezTo>
                <a:cubicBezTo>
                  <a:pt x="147" y="178"/>
                  <a:pt x="147" y="178"/>
                  <a:pt x="148" y="177"/>
                </a:cubicBezTo>
                <a:cubicBezTo>
                  <a:pt x="150" y="178"/>
                  <a:pt x="151" y="179"/>
                  <a:pt x="152" y="180"/>
                </a:cubicBezTo>
                <a:cubicBezTo>
                  <a:pt x="155" y="182"/>
                  <a:pt x="155" y="188"/>
                  <a:pt x="152" y="190"/>
                </a:cubicBezTo>
                <a:cubicBezTo>
                  <a:pt x="152" y="190"/>
                  <a:pt x="150" y="193"/>
                  <a:pt x="150" y="193"/>
                </a:cubicBezTo>
                <a:cubicBezTo>
                  <a:pt x="150" y="193"/>
                  <a:pt x="150" y="197"/>
                  <a:pt x="149" y="197"/>
                </a:cubicBezTo>
                <a:cubicBezTo>
                  <a:pt x="149" y="198"/>
                  <a:pt x="149" y="202"/>
                  <a:pt x="148" y="202"/>
                </a:cubicBezTo>
                <a:cubicBezTo>
                  <a:pt x="148" y="204"/>
                  <a:pt x="147" y="205"/>
                  <a:pt x="146" y="207"/>
                </a:cubicBezTo>
                <a:cubicBezTo>
                  <a:pt x="145" y="207"/>
                  <a:pt x="142" y="209"/>
                  <a:pt x="142" y="210"/>
                </a:cubicBezTo>
                <a:cubicBezTo>
                  <a:pt x="141" y="210"/>
                  <a:pt x="140" y="211"/>
                  <a:pt x="139" y="211"/>
                </a:cubicBezTo>
                <a:cubicBezTo>
                  <a:pt x="139" y="211"/>
                  <a:pt x="137" y="213"/>
                  <a:pt x="138" y="213"/>
                </a:cubicBezTo>
                <a:cubicBezTo>
                  <a:pt x="137" y="214"/>
                  <a:pt x="138" y="217"/>
                  <a:pt x="137" y="218"/>
                </a:cubicBezTo>
                <a:cubicBezTo>
                  <a:pt x="136" y="219"/>
                  <a:pt x="136" y="219"/>
                  <a:pt x="136" y="219"/>
                </a:cubicBezTo>
                <a:cubicBezTo>
                  <a:pt x="135" y="219"/>
                  <a:pt x="136" y="220"/>
                  <a:pt x="134" y="220"/>
                </a:cubicBezTo>
                <a:cubicBezTo>
                  <a:pt x="133" y="220"/>
                  <a:pt x="131" y="222"/>
                  <a:pt x="131" y="223"/>
                </a:cubicBezTo>
                <a:cubicBezTo>
                  <a:pt x="131" y="225"/>
                  <a:pt x="131" y="226"/>
                  <a:pt x="130" y="227"/>
                </a:cubicBezTo>
                <a:cubicBezTo>
                  <a:pt x="130" y="227"/>
                  <a:pt x="127" y="227"/>
                  <a:pt x="127" y="229"/>
                </a:cubicBezTo>
                <a:cubicBezTo>
                  <a:pt x="127" y="229"/>
                  <a:pt x="127" y="231"/>
                  <a:pt x="127" y="232"/>
                </a:cubicBezTo>
                <a:cubicBezTo>
                  <a:pt x="126" y="232"/>
                  <a:pt x="125" y="232"/>
                  <a:pt x="124" y="233"/>
                </a:cubicBezTo>
                <a:cubicBezTo>
                  <a:pt x="122" y="233"/>
                  <a:pt x="122" y="233"/>
                  <a:pt x="121" y="234"/>
                </a:cubicBezTo>
                <a:cubicBezTo>
                  <a:pt x="121" y="235"/>
                  <a:pt x="120" y="236"/>
                  <a:pt x="120" y="236"/>
                </a:cubicBezTo>
                <a:cubicBezTo>
                  <a:pt x="120" y="238"/>
                  <a:pt x="119" y="236"/>
                  <a:pt x="117" y="237"/>
                </a:cubicBezTo>
                <a:cubicBezTo>
                  <a:pt x="118" y="237"/>
                  <a:pt x="118" y="239"/>
                  <a:pt x="118" y="239"/>
                </a:cubicBezTo>
                <a:cubicBezTo>
                  <a:pt x="118" y="240"/>
                  <a:pt x="117" y="241"/>
                  <a:pt x="116" y="242"/>
                </a:cubicBezTo>
                <a:cubicBezTo>
                  <a:pt x="116" y="242"/>
                  <a:pt x="115" y="243"/>
                  <a:pt x="115" y="243"/>
                </a:cubicBezTo>
                <a:cubicBezTo>
                  <a:pt x="115" y="245"/>
                  <a:pt x="114" y="246"/>
                  <a:pt x="114" y="247"/>
                </a:cubicBezTo>
                <a:cubicBezTo>
                  <a:pt x="115" y="247"/>
                  <a:pt x="114" y="247"/>
                  <a:pt x="114" y="248"/>
                </a:cubicBezTo>
                <a:cubicBezTo>
                  <a:pt x="115" y="247"/>
                  <a:pt x="115" y="247"/>
                  <a:pt x="115" y="247"/>
                </a:cubicBezTo>
                <a:cubicBezTo>
                  <a:pt x="115" y="246"/>
                  <a:pt x="117" y="247"/>
                  <a:pt x="116" y="247"/>
                </a:cubicBezTo>
                <a:cubicBezTo>
                  <a:pt x="115" y="249"/>
                  <a:pt x="114" y="249"/>
                  <a:pt x="114" y="250"/>
                </a:cubicBezTo>
                <a:cubicBezTo>
                  <a:pt x="112" y="250"/>
                  <a:pt x="111" y="254"/>
                  <a:pt x="112" y="254"/>
                </a:cubicBezTo>
                <a:cubicBezTo>
                  <a:pt x="112" y="254"/>
                  <a:pt x="113" y="255"/>
                  <a:pt x="113" y="255"/>
                </a:cubicBezTo>
                <a:cubicBezTo>
                  <a:pt x="110" y="254"/>
                  <a:pt x="107" y="253"/>
                  <a:pt x="104" y="252"/>
                </a:cubicBezTo>
                <a:cubicBezTo>
                  <a:pt x="104" y="249"/>
                  <a:pt x="104" y="240"/>
                  <a:pt x="105" y="240"/>
                </a:cubicBezTo>
                <a:cubicBezTo>
                  <a:pt x="105" y="239"/>
                  <a:pt x="106" y="237"/>
                  <a:pt x="106" y="237"/>
                </a:cubicBezTo>
                <a:cubicBezTo>
                  <a:pt x="106" y="235"/>
                  <a:pt x="106" y="234"/>
                  <a:pt x="106" y="232"/>
                </a:cubicBezTo>
                <a:cubicBezTo>
                  <a:pt x="105" y="231"/>
                  <a:pt x="107" y="229"/>
                  <a:pt x="107" y="227"/>
                </a:cubicBezTo>
                <a:cubicBezTo>
                  <a:pt x="109" y="226"/>
                  <a:pt x="108" y="215"/>
                  <a:pt x="109" y="215"/>
                </a:cubicBezTo>
                <a:cubicBezTo>
                  <a:pt x="109" y="210"/>
                  <a:pt x="111" y="207"/>
                  <a:pt x="110" y="201"/>
                </a:cubicBezTo>
                <a:cubicBezTo>
                  <a:pt x="110" y="201"/>
                  <a:pt x="107" y="198"/>
                  <a:pt x="107" y="198"/>
                </a:cubicBezTo>
                <a:cubicBezTo>
                  <a:pt x="105" y="198"/>
                  <a:pt x="103" y="194"/>
                  <a:pt x="103" y="192"/>
                </a:cubicBezTo>
                <a:cubicBezTo>
                  <a:pt x="102" y="191"/>
                  <a:pt x="102" y="190"/>
                  <a:pt x="102" y="189"/>
                </a:cubicBezTo>
                <a:cubicBezTo>
                  <a:pt x="102" y="189"/>
                  <a:pt x="98" y="182"/>
                  <a:pt x="98" y="182"/>
                </a:cubicBezTo>
                <a:cubicBezTo>
                  <a:pt x="95" y="181"/>
                  <a:pt x="98" y="179"/>
                  <a:pt x="98" y="177"/>
                </a:cubicBezTo>
                <a:cubicBezTo>
                  <a:pt x="96" y="176"/>
                  <a:pt x="98" y="170"/>
                  <a:pt x="99" y="170"/>
                </a:cubicBezTo>
                <a:cubicBezTo>
                  <a:pt x="99" y="170"/>
                  <a:pt x="99" y="169"/>
                  <a:pt x="100" y="169"/>
                </a:cubicBezTo>
                <a:cubicBezTo>
                  <a:pt x="101" y="171"/>
                  <a:pt x="103" y="168"/>
                  <a:pt x="101" y="168"/>
                </a:cubicBezTo>
                <a:cubicBezTo>
                  <a:pt x="101" y="167"/>
                  <a:pt x="101" y="164"/>
                  <a:pt x="101" y="163"/>
                </a:cubicBezTo>
                <a:cubicBezTo>
                  <a:pt x="101" y="161"/>
                  <a:pt x="99" y="158"/>
                  <a:pt x="98" y="162"/>
                </a:cubicBezTo>
                <a:cubicBezTo>
                  <a:pt x="97" y="161"/>
                  <a:pt x="93" y="161"/>
                  <a:pt x="93" y="159"/>
                </a:cubicBezTo>
                <a:cubicBezTo>
                  <a:pt x="93" y="158"/>
                  <a:pt x="91" y="155"/>
                  <a:pt x="90" y="155"/>
                </a:cubicBezTo>
                <a:cubicBezTo>
                  <a:pt x="91" y="153"/>
                  <a:pt x="86" y="150"/>
                  <a:pt x="84" y="150"/>
                </a:cubicBezTo>
                <a:cubicBezTo>
                  <a:pt x="84" y="150"/>
                  <a:pt x="84" y="150"/>
                  <a:pt x="83" y="150"/>
                </a:cubicBezTo>
                <a:cubicBezTo>
                  <a:pt x="82" y="150"/>
                  <a:pt x="81" y="147"/>
                  <a:pt x="79" y="147"/>
                </a:cubicBezTo>
                <a:cubicBezTo>
                  <a:pt x="77" y="147"/>
                  <a:pt x="75" y="146"/>
                  <a:pt x="73" y="146"/>
                </a:cubicBezTo>
                <a:cubicBezTo>
                  <a:pt x="72" y="145"/>
                  <a:pt x="69" y="145"/>
                  <a:pt x="68" y="144"/>
                </a:cubicBezTo>
                <a:cubicBezTo>
                  <a:pt x="67" y="144"/>
                  <a:pt x="66" y="141"/>
                  <a:pt x="66" y="139"/>
                </a:cubicBezTo>
                <a:cubicBezTo>
                  <a:pt x="66" y="138"/>
                  <a:pt x="65" y="133"/>
                  <a:pt x="63" y="133"/>
                </a:cubicBezTo>
                <a:cubicBezTo>
                  <a:pt x="63" y="132"/>
                  <a:pt x="60" y="130"/>
                  <a:pt x="59" y="130"/>
                </a:cubicBezTo>
                <a:cubicBezTo>
                  <a:pt x="59" y="130"/>
                  <a:pt x="58" y="127"/>
                  <a:pt x="58" y="127"/>
                </a:cubicBezTo>
                <a:cubicBezTo>
                  <a:pt x="58" y="126"/>
                  <a:pt x="55" y="123"/>
                  <a:pt x="55" y="124"/>
                </a:cubicBezTo>
                <a:cubicBezTo>
                  <a:pt x="54" y="125"/>
                  <a:pt x="57" y="127"/>
                  <a:pt x="57" y="128"/>
                </a:cubicBezTo>
                <a:cubicBezTo>
                  <a:pt x="57" y="128"/>
                  <a:pt x="59" y="132"/>
                  <a:pt x="60" y="132"/>
                </a:cubicBezTo>
                <a:cubicBezTo>
                  <a:pt x="64" y="140"/>
                  <a:pt x="56" y="135"/>
                  <a:pt x="56" y="132"/>
                </a:cubicBezTo>
                <a:cubicBezTo>
                  <a:pt x="56" y="131"/>
                  <a:pt x="54" y="127"/>
                  <a:pt x="54" y="126"/>
                </a:cubicBezTo>
                <a:cubicBezTo>
                  <a:pt x="53" y="126"/>
                  <a:pt x="52" y="122"/>
                  <a:pt x="52" y="122"/>
                </a:cubicBezTo>
                <a:cubicBezTo>
                  <a:pt x="52" y="120"/>
                  <a:pt x="51" y="119"/>
                  <a:pt x="48" y="119"/>
                </a:cubicBezTo>
                <a:cubicBezTo>
                  <a:pt x="48" y="119"/>
                  <a:pt x="46" y="116"/>
                  <a:pt x="46" y="116"/>
                </a:cubicBezTo>
                <a:cubicBezTo>
                  <a:pt x="46" y="115"/>
                  <a:pt x="44" y="112"/>
                  <a:pt x="43" y="112"/>
                </a:cubicBezTo>
                <a:cubicBezTo>
                  <a:pt x="43" y="110"/>
                  <a:pt x="42" y="107"/>
                  <a:pt x="43" y="105"/>
                </a:cubicBezTo>
                <a:cubicBezTo>
                  <a:pt x="43" y="102"/>
                  <a:pt x="43" y="97"/>
                  <a:pt x="39" y="94"/>
                </a:cubicBezTo>
                <a:cubicBezTo>
                  <a:pt x="46" y="81"/>
                  <a:pt x="55" y="69"/>
                  <a:pt x="65" y="59"/>
                </a:cubicBezTo>
                <a:close/>
                <a:moveTo>
                  <a:pt x="122" y="100"/>
                </a:moveTo>
                <a:cubicBezTo>
                  <a:pt x="122" y="101"/>
                  <a:pt x="122" y="102"/>
                  <a:pt x="121" y="102"/>
                </a:cubicBezTo>
                <a:cubicBezTo>
                  <a:pt x="121" y="101"/>
                  <a:pt x="121" y="101"/>
                  <a:pt x="122" y="100"/>
                </a:cubicBezTo>
                <a:close/>
                <a:moveTo>
                  <a:pt x="116" y="144"/>
                </a:moveTo>
                <a:cubicBezTo>
                  <a:pt x="116" y="144"/>
                  <a:pt x="115" y="145"/>
                  <a:pt x="115" y="144"/>
                </a:cubicBezTo>
                <a:cubicBezTo>
                  <a:pt x="116" y="144"/>
                  <a:pt x="116" y="144"/>
                  <a:pt x="116" y="144"/>
                </a:cubicBezTo>
                <a:close/>
                <a:moveTo>
                  <a:pt x="108" y="144"/>
                </a:moveTo>
                <a:cubicBezTo>
                  <a:pt x="108" y="145"/>
                  <a:pt x="105" y="145"/>
                  <a:pt x="105" y="144"/>
                </a:cubicBezTo>
                <a:cubicBezTo>
                  <a:pt x="106" y="144"/>
                  <a:pt x="107" y="144"/>
                  <a:pt x="108" y="144"/>
                </a:cubicBezTo>
                <a:cubicBezTo>
                  <a:pt x="108" y="143"/>
                  <a:pt x="107" y="143"/>
                  <a:pt x="107" y="142"/>
                </a:cubicBezTo>
                <a:cubicBezTo>
                  <a:pt x="108" y="142"/>
                  <a:pt x="109" y="143"/>
                  <a:pt x="111" y="143"/>
                </a:cubicBezTo>
                <a:cubicBezTo>
                  <a:pt x="111" y="142"/>
                  <a:pt x="110" y="143"/>
                  <a:pt x="111" y="142"/>
                </a:cubicBezTo>
                <a:cubicBezTo>
                  <a:pt x="111" y="142"/>
                  <a:pt x="113" y="144"/>
                  <a:pt x="113" y="144"/>
                </a:cubicBezTo>
                <a:cubicBezTo>
                  <a:pt x="111" y="144"/>
                  <a:pt x="110" y="144"/>
                  <a:pt x="108" y="144"/>
                </a:cubicBezTo>
                <a:close/>
                <a:moveTo>
                  <a:pt x="110" y="153"/>
                </a:moveTo>
                <a:cubicBezTo>
                  <a:pt x="110" y="153"/>
                  <a:pt x="110" y="153"/>
                  <a:pt x="109" y="153"/>
                </a:cubicBezTo>
                <a:cubicBezTo>
                  <a:pt x="109" y="153"/>
                  <a:pt x="109" y="153"/>
                  <a:pt x="109" y="153"/>
                </a:cubicBezTo>
                <a:cubicBezTo>
                  <a:pt x="109" y="153"/>
                  <a:pt x="110" y="153"/>
                  <a:pt x="110" y="153"/>
                </a:cubicBezTo>
                <a:close/>
                <a:moveTo>
                  <a:pt x="100" y="140"/>
                </a:moveTo>
                <a:cubicBezTo>
                  <a:pt x="99" y="140"/>
                  <a:pt x="97" y="139"/>
                  <a:pt x="97" y="138"/>
                </a:cubicBezTo>
                <a:cubicBezTo>
                  <a:pt x="97" y="138"/>
                  <a:pt x="98" y="138"/>
                  <a:pt x="99" y="137"/>
                </a:cubicBezTo>
                <a:cubicBezTo>
                  <a:pt x="101" y="137"/>
                  <a:pt x="102" y="139"/>
                  <a:pt x="104" y="139"/>
                </a:cubicBezTo>
                <a:cubicBezTo>
                  <a:pt x="104" y="140"/>
                  <a:pt x="106" y="141"/>
                  <a:pt x="104" y="141"/>
                </a:cubicBezTo>
                <a:cubicBezTo>
                  <a:pt x="102" y="142"/>
                  <a:pt x="101" y="141"/>
                  <a:pt x="100" y="140"/>
                </a:cubicBezTo>
                <a:close/>
                <a:moveTo>
                  <a:pt x="103" y="145"/>
                </a:moveTo>
                <a:cubicBezTo>
                  <a:pt x="102" y="145"/>
                  <a:pt x="102" y="145"/>
                  <a:pt x="102" y="145"/>
                </a:cubicBezTo>
                <a:cubicBezTo>
                  <a:pt x="102" y="144"/>
                  <a:pt x="103" y="143"/>
                  <a:pt x="103" y="145"/>
                </a:cubicBezTo>
                <a:close/>
                <a:moveTo>
                  <a:pt x="101" y="145"/>
                </a:moveTo>
                <a:cubicBezTo>
                  <a:pt x="101" y="145"/>
                  <a:pt x="100" y="145"/>
                  <a:pt x="100" y="144"/>
                </a:cubicBezTo>
                <a:cubicBezTo>
                  <a:pt x="101" y="144"/>
                  <a:pt x="101" y="144"/>
                  <a:pt x="101" y="145"/>
                </a:cubicBezTo>
                <a:close/>
                <a:moveTo>
                  <a:pt x="95" y="138"/>
                </a:moveTo>
                <a:cubicBezTo>
                  <a:pt x="95" y="139"/>
                  <a:pt x="92" y="139"/>
                  <a:pt x="93" y="137"/>
                </a:cubicBezTo>
                <a:cubicBezTo>
                  <a:pt x="93" y="137"/>
                  <a:pt x="93" y="137"/>
                  <a:pt x="93" y="137"/>
                </a:cubicBezTo>
                <a:cubicBezTo>
                  <a:pt x="94" y="138"/>
                  <a:pt x="94" y="138"/>
                  <a:pt x="95" y="13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7" name="Freeform 98"/>
          <p:cNvSpPr>
            <a:spLocks/>
          </p:cNvSpPr>
          <p:nvPr/>
        </p:nvSpPr>
        <p:spPr bwMode="auto">
          <a:xfrm>
            <a:off x="8304214" y="347663"/>
            <a:ext cx="176213" cy="157163"/>
          </a:xfrm>
          <a:custGeom>
            <a:avLst/>
            <a:gdLst>
              <a:gd name="T0" fmla="*/ 222 w 288"/>
              <a:gd name="T1" fmla="*/ 130 h 258"/>
              <a:gd name="T2" fmla="*/ 222 w 288"/>
              <a:gd name="T3" fmla="*/ 130 h 258"/>
              <a:gd name="T4" fmla="*/ 191 w 288"/>
              <a:gd name="T5" fmla="*/ 130 h 258"/>
              <a:gd name="T6" fmla="*/ 240 w 288"/>
              <a:gd name="T7" fmla="*/ 178 h 258"/>
              <a:gd name="T8" fmla="*/ 288 w 288"/>
              <a:gd name="T9" fmla="*/ 130 h 258"/>
              <a:gd name="T10" fmla="*/ 258 w 288"/>
              <a:gd name="T11" fmla="*/ 130 h 258"/>
              <a:gd name="T12" fmla="*/ 258 w 288"/>
              <a:gd name="T13" fmla="*/ 129 h 258"/>
              <a:gd name="T14" fmla="*/ 129 w 288"/>
              <a:gd name="T15" fmla="*/ 0 h 258"/>
              <a:gd name="T16" fmla="*/ 0 w 288"/>
              <a:gd name="T17" fmla="*/ 129 h 258"/>
              <a:gd name="T18" fmla="*/ 129 w 288"/>
              <a:gd name="T19" fmla="*/ 258 h 258"/>
              <a:gd name="T20" fmla="*/ 230 w 288"/>
              <a:gd name="T21" fmla="*/ 209 h 258"/>
              <a:gd name="T22" fmla="*/ 219 w 288"/>
              <a:gd name="T23" fmla="*/ 198 h 258"/>
              <a:gd name="T24" fmla="*/ 204 w 288"/>
              <a:gd name="T25" fmla="*/ 183 h 258"/>
              <a:gd name="T26" fmla="*/ 129 w 288"/>
              <a:gd name="T27" fmla="*/ 222 h 258"/>
              <a:gd name="T28" fmla="*/ 36 w 288"/>
              <a:gd name="T29" fmla="*/ 129 h 258"/>
              <a:gd name="T30" fmla="*/ 129 w 288"/>
              <a:gd name="T31" fmla="*/ 36 h 258"/>
              <a:gd name="T32" fmla="*/ 222 w 288"/>
              <a:gd name="T33" fmla="*/ 129 h 258"/>
              <a:gd name="T34" fmla="*/ 222 w 288"/>
              <a:gd name="T35" fmla="*/ 13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58">
                <a:moveTo>
                  <a:pt x="222" y="130"/>
                </a:moveTo>
                <a:cubicBezTo>
                  <a:pt x="222" y="130"/>
                  <a:pt x="222" y="130"/>
                  <a:pt x="222" y="130"/>
                </a:cubicBezTo>
                <a:cubicBezTo>
                  <a:pt x="191" y="130"/>
                  <a:pt x="191" y="130"/>
                  <a:pt x="191" y="130"/>
                </a:cubicBezTo>
                <a:cubicBezTo>
                  <a:pt x="240" y="178"/>
                  <a:pt x="240" y="178"/>
                  <a:pt x="240" y="178"/>
                </a:cubicBezTo>
                <a:cubicBezTo>
                  <a:pt x="288" y="130"/>
                  <a:pt x="288" y="130"/>
                  <a:pt x="288" y="130"/>
                </a:cubicBezTo>
                <a:cubicBezTo>
                  <a:pt x="258" y="130"/>
                  <a:pt x="258" y="130"/>
                  <a:pt x="258" y="130"/>
                </a:cubicBezTo>
                <a:cubicBezTo>
                  <a:pt x="258" y="129"/>
                  <a:pt x="258" y="129"/>
                  <a:pt x="258" y="129"/>
                </a:cubicBezTo>
                <a:cubicBezTo>
                  <a:pt x="258" y="58"/>
                  <a:pt x="200" y="0"/>
                  <a:pt x="129" y="0"/>
                </a:cubicBezTo>
                <a:cubicBezTo>
                  <a:pt x="58" y="0"/>
                  <a:pt x="0" y="58"/>
                  <a:pt x="0" y="129"/>
                </a:cubicBezTo>
                <a:cubicBezTo>
                  <a:pt x="0" y="200"/>
                  <a:pt x="58" y="258"/>
                  <a:pt x="129" y="258"/>
                </a:cubicBezTo>
                <a:cubicBezTo>
                  <a:pt x="170" y="258"/>
                  <a:pt x="206" y="239"/>
                  <a:pt x="230" y="209"/>
                </a:cubicBezTo>
                <a:cubicBezTo>
                  <a:pt x="219" y="198"/>
                  <a:pt x="219" y="198"/>
                  <a:pt x="219" y="198"/>
                </a:cubicBezTo>
                <a:cubicBezTo>
                  <a:pt x="204" y="183"/>
                  <a:pt x="204" y="183"/>
                  <a:pt x="204" y="183"/>
                </a:cubicBezTo>
                <a:cubicBezTo>
                  <a:pt x="187" y="207"/>
                  <a:pt x="160" y="222"/>
                  <a:pt x="129" y="222"/>
                </a:cubicBezTo>
                <a:cubicBezTo>
                  <a:pt x="77" y="222"/>
                  <a:pt x="36" y="180"/>
                  <a:pt x="36" y="129"/>
                </a:cubicBezTo>
                <a:cubicBezTo>
                  <a:pt x="36" y="78"/>
                  <a:pt x="77" y="36"/>
                  <a:pt x="129" y="36"/>
                </a:cubicBezTo>
                <a:cubicBezTo>
                  <a:pt x="180" y="36"/>
                  <a:pt x="222" y="78"/>
                  <a:pt x="222" y="129"/>
                </a:cubicBezTo>
                <a:cubicBezTo>
                  <a:pt x="222" y="129"/>
                  <a:pt x="222" y="129"/>
                  <a:pt x="222" y="13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8" name="Freeform 99"/>
          <p:cNvSpPr>
            <a:spLocks/>
          </p:cNvSpPr>
          <p:nvPr/>
        </p:nvSpPr>
        <p:spPr bwMode="auto">
          <a:xfrm>
            <a:off x="8664576" y="338138"/>
            <a:ext cx="160338" cy="176213"/>
          </a:xfrm>
          <a:custGeom>
            <a:avLst/>
            <a:gdLst>
              <a:gd name="T0" fmla="*/ 260 w 260"/>
              <a:gd name="T1" fmla="*/ 157 h 287"/>
              <a:gd name="T2" fmla="*/ 130 w 260"/>
              <a:gd name="T3" fmla="*/ 287 h 287"/>
              <a:gd name="T4" fmla="*/ 0 w 260"/>
              <a:gd name="T5" fmla="*/ 157 h 287"/>
              <a:gd name="T6" fmla="*/ 130 w 260"/>
              <a:gd name="T7" fmla="*/ 28 h 287"/>
              <a:gd name="T8" fmla="*/ 152 w 260"/>
              <a:gd name="T9" fmla="*/ 30 h 287"/>
              <a:gd name="T10" fmla="*/ 152 w 260"/>
              <a:gd name="T11" fmla="*/ 0 h 287"/>
              <a:gd name="T12" fmla="*/ 201 w 260"/>
              <a:gd name="T13" fmla="*/ 48 h 287"/>
              <a:gd name="T14" fmla="*/ 152 w 260"/>
              <a:gd name="T15" fmla="*/ 97 h 287"/>
              <a:gd name="T16" fmla="*/ 152 w 260"/>
              <a:gd name="T17" fmla="*/ 66 h 287"/>
              <a:gd name="T18" fmla="*/ 130 w 260"/>
              <a:gd name="T19" fmla="*/ 64 h 287"/>
              <a:gd name="T20" fmla="*/ 37 w 260"/>
              <a:gd name="T21" fmla="*/ 157 h 287"/>
              <a:gd name="T22" fmla="*/ 130 w 260"/>
              <a:gd name="T23" fmla="*/ 251 h 287"/>
              <a:gd name="T24" fmla="*/ 224 w 260"/>
              <a:gd name="T25" fmla="*/ 157 h 287"/>
              <a:gd name="T26" fmla="*/ 260 w 260"/>
              <a:gd name="T27" fmla="*/ 15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0" h="287">
                <a:moveTo>
                  <a:pt x="260" y="157"/>
                </a:moveTo>
                <a:cubicBezTo>
                  <a:pt x="260" y="229"/>
                  <a:pt x="202" y="287"/>
                  <a:pt x="130" y="287"/>
                </a:cubicBezTo>
                <a:cubicBezTo>
                  <a:pt x="59" y="287"/>
                  <a:pt x="0" y="229"/>
                  <a:pt x="0" y="157"/>
                </a:cubicBezTo>
                <a:cubicBezTo>
                  <a:pt x="0" y="86"/>
                  <a:pt x="59" y="28"/>
                  <a:pt x="130" y="28"/>
                </a:cubicBezTo>
                <a:cubicBezTo>
                  <a:pt x="138" y="28"/>
                  <a:pt x="145" y="28"/>
                  <a:pt x="152" y="30"/>
                </a:cubicBezTo>
                <a:cubicBezTo>
                  <a:pt x="152" y="0"/>
                  <a:pt x="152" y="0"/>
                  <a:pt x="152" y="0"/>
                </a:cubicBezTo>
                <a:cubicBezTo>
                  <a:pt x="201" y="48"/>
                  <a:pt x="201" y="48"/>
                  <a:pt x="201" y="48"/>
                </a:cubicBezTo>
                <a:cubicBezTo>
                  <a:pt x="152" y="97"/>
                  <a:pt x="152" y="97"/>
                  <a:pt x="152" y="97"/>
                </a:cubicBezTo>
                <a:cubicBezTo>
                  <a:pt x="152" y="66"/>
                  <a:pt x="152" y="66"/>
                  <a:pt x="152" y="66"/>
                </a:cubicBezTo>
                <a:cubicBezTo>
                  <a:pt x="145" y="65"/>
                  <a:pt x="138" y="64"/>
                  <a:pt x="130" y="64"/>
                </a:cubicBezTo>
                <a:cubicBezTo>
                  <a:pt x="79" y="64"/>
                  <a:pt x="37" y="106"/>
                  <a:pt x="37" y="157"/>
                </a:cubicBezTo>
                <a:cubicBezTo>
                  <a:pt x="37" y="209"/>
                  <a:pt x="79" y="251"/>
                  <a:pt x="130" y="251"/>
                </a:cubicBezTo>
                <a:cubicBezTo>
                  <a:pt x="182" y="251"/>
                  <a:pt x="224" y="209"/>
                  <a:pt x="224" y="157"/>
                </a:cubicBezTo>
                <a:lnTo>
                  <a:pt x="260" y="15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9" name="Freeform 100"/>
          <p:cNvSpPr>
            <a:spLocks noEditPoints="1"/>
          </p:cNvSpPr>
          <p:nvPr/>
        </p:nvSpPr>
        <p:spPr bwMode="auto">
          <a:xfrm>
            <a:off x="2997201" y="1389063"/>
            <a:ext cx="193675" cy="193675"/>
          </a:xfrm>
          <a:custGeom>
            <a:avLst/>
            <a:gdLst>
              <a:gd name="T0" fmla="*/ 260 w 316"/>
              <a:gd name="T1" fmla="*/ 56 h 316"/>
              <a:gd name="T2" fmla="*/ 56 w 316"/>
              <a:gd name="T3" fmla="*/ 56 h 316"/>
              <a:gd name="T4" fmla="*/ 56 w 316"/>
              <a:gd name="T5" fmla="*/ 260 h 316"/>
              <a:gd name="T6" fmla="*/ 260 w 316"/>
              <a:gd name="T7" fmla="*/ 260 h 316"/>
              <a:gd name="T8" fmla="*/ 260 w 316"/>
              <a:gd name="T9" fmla="*/ 56 h 316"/>
              <a:gd name="T10" fmla="*/ 52 w 316"/>
              <a:gd name="T11" fmla="*/ 180 h 316"/>
              <a:gd name="T12" fmla="*/ 52 w 316"/>
              <a:gd name="T13" fmla="*/ 136 h 316"/>
              <a:gd name="T14" fmla="*/ 264 w 316"/>
              <a:gd name="T15" fmla="*/ 136 h 316"/>
              <a:gd name="T16" fmla="*/ 264 w 316"/>
              <a:gd name="T17" fmla="*/ 180 h 316"/>
              <a:gd name="T18" fmla="*/ 52 w 316"/>
              <a:gd name="T19" fmla="*/ 18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 h="316">
                <a:moveTo>
                  <a:pt x="260" y="56"/>
                </a:moveTo>
                <a:cubicBezTo>
                  <a:pt x="204" y="0"/>
                  <a:pt x="112" y="0"/>
                  <a:pt x="56" y="56"/>
                </a:cubicBezTo>
                <a:cubicBezTo>
                  <a:pt x="0" y="113"/>
                  <a:pt x="0" y="204"/>
                  <a:pt x="56" y="260"/>
                </a:cubicBezTo>
                <a:cubicBezTo>
                  <a:pt x="112" y="316"/>
                  <a:pt x="204" y="316"/>
                  <a:pt x="260" y="260"/>
                </a:cubicBezTo>
                <a:cubicBezTo>
                  <a:pt x="316" y="204"/>
                  <a:pt x="316" y="113"/>
                  <a:pt x="260" y="56"/>
                </a:cubicBezTo>
                <a:close/>
                <a:moveTo>
                  <a:pt x="52" y="180"/>
                </a:moveTo>
                <a:cubicBezTo>
                  <a:pt x="50" y="168"/>
                  <a:pt x="50" y="148"/>
                  <a:pt x="52" y="136"/>
                </a:cubicBezTo>
                <a:cubicBezTo>
                  <a:pt x="264" y="136"/>
                  <a:pt x="264" y="136"/>
                  <a:pt x="264" y="136"/>
                </a:cubicBezTo>
                <a:cubicBezTo>
                  <a:pt x="266" y="148"/>
                  <a:pt x="266" y="168"/>
                  <a:pt x="264" y="180"/>
                </a:cubicBezTo>
                <a:lnTo>
                  <a:pt x="52" y="18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0" name="Freeform 101"/>
          <p:cNvSpPr>
            <a:spLocks/>
          </p:cNvSpPr>
          <p:nvPr/>
        </p:nvSpPr>
        <p:spPr bwMode="auto">
          <a:xfrm>
            <a:off x="7950201" y="400051"/>
            <a:ext cx="144463" cy="96838"/>
          </a:xfrm>
          <a:custGeom>
            <a:avLst/>
            <a:gdLst>
              <a:gd name="T0" fmla="*/ 213 w 236"/>
              <a:gd name="T1" fmla="*/ 92 h 159"/>
              <a:gd name="T2" fmla="*/ 144 w 236"/>
              <a:gd name="T3" fmla="*/ 127 h 159"/>
              <a:gd name="T4" fmla="*/ 60 w 236"/>
              <a:gd name="T5" fmla="*/ 43 h 159"/>
              <a:gd name="T6" fmla="*/ 70 w 236"/>
              <a:gd name="T7" fmla="*/ 43 h 159"/>
              <a:gd name="T8" fmla="*/ 88 w 236"/>
              <a:gd name="T9" fmla="*/ 43 h 159"/>
              <a:gd name="T10" fmla="*/ 44 w 236"/>
              <a:gd name="T11" fmla="*/ 0 h 159"/>
              <a:gd name="T12" fmla="*/ 0 w 236"/>
              <a:gd name="T13" fmla="*/ 43 h 159"/>
              <a:gd name="T14" fmla="*/ 23 w 236"/>
              <a:gd name="T15" fmla="*/ 43 h 159"/>
              <a:gd name="T16" fmla="*/ 24 w 236"/>
              <a:gd name="T17" fmla="*/ 43 h 159"/>
              <a:gd name="T18" fmla="*/ 28 w 236"/>
              <a:gd name="T19" fmla="*/ 43 h 159"/>
              <a:gd name="T20" fmla="*/ 144 w 236"/>
              <a:gd name="T21" fmla="*/ 159 h 159"/>
              <a:gd name="T22" fmla="*/ 236 w 236"/>
              <a:gd name="T23" fmla="*/ 115 h 159"/>
              <a:gd name="T24" fmla="*/ 226 w 236"/>
              <a:gd name="T25" fmla="*/ 105 h 159"/>
              <a:gd name="T26" fmla="*/ 213 w 236"/>
              <a:gd name="T27" fmla="*/ 9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6" h="159">
                <a:moveTo>
                  <a:pt x="213" y="92"/>
                </a:moveTo>
                <a:cubicBezTo>
                  <a:pt x="197" y="113"/>
                  <a:pt x="172" y="127"/>
                  <a:pt x="144" y="127"/>
                </a:cubicBezTo>
                <a:cubicBezTo>
                  <a:pt x="98" y="127"/>
                  <a:pt x="60" y="89"/>
                  <a:pt x="60" y="43"/>
                </a:cubicBezTo>
                <a:cubicBezTo>
                  <a:pt x="70" y="43"/>
                  <a:pt x="70" y="43"/>
                  <a:pt x="70" y="43"/>
                </a:cubicBezTo>
                <a:cubicBezTo>
                  <a:pt x="88" y="43"/>
                  <a:pt x="88" y="43"/>
                  <a:pt x="88" y="43"/>
                </a:cubicBezTo>
                <a:cubicBezTo>
                  <a:pt x="44" y="0"/>
                  <a:pt x="44" y="0"/>
                  <a:pt x="44" y="0"/>
                </a:cubicBezTo>
                <a:cubicBezTo>
                  <a:pt x="0" y="43"/>
                  <a:pt x="0" y="43"/>
                  <a:pt x="0" y="43"/>
                </a:cubicBezTo>
                <a:cubicBezTo>
                  <a:pt x="23" y="43"/>
                  <a:pt x="23" y="43"/>
                  <a:pt x="23" y="43"/>
                </a:cubicBezTo>
                <a:cubicBezTo>
                  <a:pt x="24" y="43"/>
                  <a:pt x="24" y="43"/>
                  <a:pt x="24" y="43"/>
                </a:cubicBezTo>
                <a:cubicBezTo>
                  <a:pt x="28" y="43"/>
                  <a:pt x="28" y="43"/>
                  <a:pt x="28" y="43"/>
                </a:cubicBezTo>
                <a:cubicBezTo>
                  <a:pt x="28" y="107"/>
                  <a:pt x="80" y="159"/>
                  <a:pt x="144" y="159"/>
                </a:cubicBezTo>
                <a:cubicBezTo>
                  <a:pt x="181" y="159"/>
                  <a:pt x="214" y="142"/>
                  <a:pt x="236" y="115"/>
                </a:cubicBezTo>
                <a:cubicBezTo>
                  <a:pt x="226" y="105"/>
                  <a:pt x="226" y="105"/>
                  <a:pt x="226" y="105"/>
                </a:cubicBezTo>
                <a:lnTo>
                  <a:pt x="213" y="9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1" name="Freeform 102"/>
          <p:cNvSpPr>
            <a:spLocks/>
          </p:cNvSpPr>
          <p:nvPr/>
        </p:nvSpPr>
        <p:spPr bwMode="auto">
          <a:xfrm>
            <a:off x="7981951" y="354013"/>
            <a:ext cx="144463" cy="98425"/>
          </a:xfrm>
          <a:custGeom>
            <a:avLst/>
            <a:gdLst>
              <a:gd name="T0" fmla="*/ 218 w 236"/>
              <a:gd name="T1" fmla="*/ 117 h 161"/>
              <a:gd name="T2" fmla="*/ 218 w 236"/>
              <a:gd name="T3" fmla="*/ 117 h 161"/>
              <a:gd name="T4" fmla="*/ 209 w 236"/>
              <a:gd name="T5" fmla="*/ 117 h 161"/>
              <a:gd name="T6" fmla="*/ 209 w 236"/>
              <a:gd name="T7" fmla="*/ 117 h 161"/>
              <a:gd name="T8" fmla="*/ 209 w 236"/>
              <a:gd name="T9" fmla="*/ 117 h 161"/>
              <a:gd name="T10" fmla="*/ 92 w 236"/>
              <a:gd name="T11" fmla="*/ 0 h 161"/>
              <a:gd name="T12" fmla="*/ 0 w 236"/>
              <a:gd name="T13" fmla="*/ 45 h 161"/>
              <a:gd name="T14" fmla="*/ 10 w 236"/>
              <a:gd name="T15" fmla="*/ 55 h 161"/>
              <a:gd name="T16" fmla="*/ 23 w 236"/>
              <a:gd name="T17" fmla="*/ 68 h 161"/>
              <a:gd name="T18" fmla="*/ 92 w 236"/>
              <a:gd name="T19" fmla="*/ 33 h 161"/>
              <a:gd name="T20" fmla="*/ 176 w 236"/>
              <a:gd name="T21" fmla="*/ 117 h 161"/>
              <a:gd name="T22" fmla="*/ 176 w 236"/>
              <a:gd name="T23" fmla="*/ 117 h 161"/>
              <a:gd name="T24" fmla="*/ 176 w 236"/>
              <a:gd name="T25" fmla="*/ 117 h 161"/>
              <a:gd name="T26" fmla="*/ 166 w 236"/>
              <a:gd name="T27" fmla="*/ 117 h 161"/>
              <a:gd name="T28" fmla="*/ 166 w 236"/>
              <a:gd name="T29" fmla="*/ 117 h 161"/>
              <a:gd name="T30" fmla="*/ 149 w 236"/>
              <a:gd name="T31" fmla="*/ 117 h 161"/>
              <a:gd name="T32" fmla="*/ 192 w 236"/>
              <a:gd name="T33" fmla="*/ 161 h 161"/>
              <a:gd name="T34" fmla="*/ 236 w 236"/>
              <a:gd name="T35" fmla="*/ 117 h 161"/>
              <a:gd name="T36" fmla="*/ 218 w 236"/>
              <a:gd name="T37" fmla="*/ 1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6" h="161">
                <a:moveTo>
                  <a:pt x="218" y="117"/>
                </a:moveTo>
                <a:cubicBezTo>
                  <a:pt x="218" y="117"/>
                  <a:pt x="218" y="117"/>
                  <a:pt x="218" y="117"/>
                </a:cubicBezTo>
                <a:cubicBezTo>
                  <a:pt x="209" y="117"/>
                  <a:pt x="209" y="117"/>
                  <a:pt x="209" y="117"/>
                </a:cubicBezTo>
                <a:cubicBezTo>
                  <a:pt x="209" y="117"/>
                  <a:pt x="209" y="117"/>
                  <a:pt x="209" y="117"/>
                </a:cubicBezTo>
                <a:cubicBezTo>
                  <a:pt x="209" y="117"/>
                  <a:pt x="209" y="117"/>
                  <a:pt x="209" y="117"/>
                </a:cubicBezTo>
                <a:cubicBezTo>
                  <a:pt x="209" y="52"/>
                  <a:pt x="157" y="0"/>
                  <a:pt x="92" y="0"/>
                </a:cubicBezTo>
                <a:cubicBezTo>
                  <a:pt x="55" y="0"/>
                  <a:pt x="22" y="18"/>
                  <a:pt x="0" y="45"/>
                </a:cubicBezTo>
                <a:cubicBezTo>
                  <a:pt x="10" y="55"/>
                  <a:pt x="10" y="55"/>
                  <a:pt x="10" y="55"/>
                </a:cubicBezTo>
                <a:cubicBezTo>
                  <a:pt x="23" y="68"/>
                  <a:pt x="23" y="68"/>
                  <a:pt x="23" y="68"/>
                </a:cubicBezTo>
                <a:cubicBezTo>
                  <a:pt x="39" y="47"/>
                  <a:pt x="64" y="33"/>
                  <a:pt x="92" y="33"/>
                </a:cubicBezTo>
                <a:cubicBezTo>
                  <a:pt x="139" y="33"/>
                  <a:pt x="176" y="70"/>
                  <a:pt x="176" y="117"/>
                </a:cubicBezTo>
                <a:cubicBezTo>
                  <a:pt x="176" y="117"/>
                  <a:pt x="176" y="117"/>
                  <a:pt x="176" y="117"/>
                </a:cubicBezTo>
                <a:cubicBezTo>
                  <a:pt x="176" y="117"/>
                  <a:pt x="176" y="117"/>
                  <a:pt x="176" y="117"/>
                </a:cubicBezTo>
                <a:cubicBezTo>
                  <a:pt x="166" y="117"/>
                  <a:pt x="166" y="117"/>
                  <a:pt x="166" y="117"/>
                </a:cubicBezTo>
                <a:cubicBezTo>
                  <a:pt x="166" y="117"/>
                  <a:pt x="166" y="117"/>
                  <a:pt x="166" y="117"/>
                </a:cubicBezTo>
                <a:cubicBezTo>
                  <a:pt x="149" y="117"/>
                  <a:pt x="149" y="117"/>
                  <a:pt x="149" y="117"/>
                </a:cubicBezTo>
                <a:cubicBezTo>
                  <a:pt x="192" y="161"/>
                  <a:pt x="192" y="161"/>
                  <a:pt x="192" y="161"/>
                </a:cubicBezTo>
                <a:cubicBezTo>
                  <a:pt x="236" y="117"/>
                  <a:pt x="236" y="117"/>
                  <a:pt x="236" y="117"/>
                </a:cubicBezTo>
                <a:lnTo>
                  <a:pt x="218" y="11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2" name="Freeform 103"/>
          <p:cNvSpPr>
            <a:spLocks noEditPoints="1"/>
          </p:cNvSpPr>
          <p:nvPr/>
        </p:nvSpPr>
        <p:spPr bwMode="auto">
          <a:xfrm>
            <a:off x="9010651" y="1044576"/>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52 w 288"/>
              <a:gd name="T11" fmla="*/ 144 h 288"/>
              <a:gd name="T12" fmla="*/ 232 w 288"/>
              <a:gd name="T13" fmla="*/ 207 h 288"/>
              <a:gd name="T14" fmla="*/ 82 w 288"/>
              <a:gd name="T15" fmla="*/ 56 h 288"/>
              <a:gd name="T16" fmla="*/ 144 w 288"/>
              <a:gd name="T17" fmla="*/ 36 h 288"/>
              <a:gd name="T18" fmla="*/ 252 w 288"/>
              <a:gd name="T19" fmla="*/ 144 h 288"/>
              <a:gd name="T20" fmla="*/ 36 w 288"/>
              <a:gd name="T21" fmla="*/ 144 h 288"/>
              <a:gd name="T22" fmla="*/ 56 w 288"/>
              <a:gd name="T23" fmla="*/ 81 h 288"/>
              <a:gd name="T24" fmla="*/ 207 w 288"/>
              <a:gd name="T25" fmla="*/ 232 h 288"/>
              <a:gd name="T26" fmla="*/ 144 w 288"/>
              <a:gd name="T27" fmla="*/ 252 h 288"/>
              <a:gd name="T28" fmla="*/ 36 w 288"/>
              <a:gd name="T29" fmla="*/ 1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52" y="144"/>
                </a:moveTo>
                <a:cubicBezTo>
                  <a:pt x="252" y="167"/>
                  <a:pt x="245" y="189"/>
                  <a:pt x="232" y="207"/>
                </a:cubicBezTo>
                <a:cubicBezTo>
                  <a:pt x="82" y="56"/>
                  <a:pt x="82" y="56"/>
                  <a:pt x="82" y="56"/>
                </a:cubicBezTo>
                <a:cubicBezTo>
                  <a:pt x="99" y="44"/>
                  <a:pt x="121" y="36"/>
                  <a:pt x="144" y="36"/>
                </a:cubicBezTo>
                <a:cubicBezTo>
                  <a:pt x="204" y="36"/>
                  <a:pt x="252" y="85"/>
                  <a:pt x="252" y="144"/>
                </a:cubicBezTo>
                <a:close/>
                <a:moveTo>
                  <a:pt x="36" y="144"/>
                </a:moveTo>
                <a:cubicBezTo>
                  <a:pt x="36" y="121"/>
                  <a:pt x="44" y="99"/>
                  <a:pt x="56" y="81"/>
                </a:cubicBezTo>
                <a:cubicBezTo>
                  <a:pt x="207" y="232"/>
                  <a:pt x="207" y="232"/>
                  <a:pt x="207" y="232"/>
                </a:cubicBezTo>
                <a:cubicBezTo>
                  <a:pt x="189" y="245"/>
                  <a:pt x="167" y="252"/>
                  <a:pt x="144" y="252"/>
                </a:cubicBezTo>
                <a:cubicBezTo>
                  <a:pt x="84" y="252"/>
                  <a:pt x="36" y="204"/>
                  <a:pt x="36" y="14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3" name="Freeform 104"/>
          <p:cNvSpPr>
            <a:spLocks/>
          </p:cNvSpPr>
          <p:nvPr/>
        </p:nvSpPr>
        <p:spPr bwMode="auto">
          <a:xfrm>
            <a:off x="4065589" y="1408113"/>
            <a:ext cx="176213" cy="153988"/>
          </a:xfrm>
          <a:custGeom>
            <a:avLst/>
            <a:gdLst>
              <a:gd name="T0" fmla="*/ 0 w 111"/>
              <a:gd name="T1" fmla="*/ 42 h 97"/>
              <a:gd name="T2" fmla="*/ 27 w 111"/>
              <a:gd name="T3" fmla="*/ 42 h 97"/>
              <a:gd name="T4" fmla="*/ 41 w 111"/>
              <a:gd name="T5" fmla="*/ 70 h 97"/>
              <a:gd name="T6" fmla="*/ 83 w 111"/>
              <a:gd name="T7" fmla="*/ 0 h 97"/>
              <a:gd name="T8" fmla="*/ 111 w 111"/>
              <a:gd name="T9" fmla="*/ 0 h 97"/>
              <a:gd name="T10" fmla="*/ 55 w 111"/>
              <a:gd name="T11" fmla="*/ 97 h 97"/>
              <a:gd name="T12" fmla="*/ 27 w 111"/>
              <a:gd name="T13" fmla="*/ 97 h 97"/>
              <a:gd name="T14" fmla="*/ 0 w 111"/>
              <a:gd name="T15" fmla="*/ 42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97">
                <a:moveTo>
                  <a:pt x="0" y="42"/>
                </a:moveTo>
                <a:lnTo>
                  <a:pt x="27" y="42"/>
                </a:lnTo>
                <a:lnTo>
                  <a:pt x="41" y="70"/>
                </a:lnTo>
                <a:lnTo>
                  <a:pt x="83" y="0"/>
                </a:lnTo>
                <a:lnTo>
                  <a:pt x="111" y="0"/>
                </a:lnTo>
                <a:lnTo>
                  <a:pt x="55" y="97"/>
                </a:lnTo>
                <a:lnTo>
                  <a:pt x="27" y="97"/>
                </a:lnTo>
                <a:lnTo>
                  <a:pt x="0" y="4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4" name="Freeform 105"/>
          <p:cNvSpPr>
            <a:spLocks/>
          </p:cNvSpPr>
          <p:nvPr/>
        </p:nvSpPr>
        <p:spPr bwMode="auto">
          <a:xfrm>
            <a:off x="4418014" y="1419226"/>
            <a:ext cx="177800" cy="130175"/>
          </a:xfrm>
          <a:custGeom>
            <a:avLst/>
            <a:gdLst>
              <a:gd name="T0" fmla="*/ 4 w 290"/>
              <a:gd name="T1" fmla="*/ 131 h 213"/>
              <a:gd name="T2" fmla="*/ 4 w 290"/>
              <a:gd name="T3" fmla="*/ 115 h 213"/>
              <a:gd name="T4" fmla="*/ 33 w 290"/>
              <a:gd name="T5" fmla="*/ 86 h 213"/>
              <a:gd name="T6" fmla="*/ 49 w 290"/>
              <a:gd name="T7" fmla="*/ 86 h 213"/>
              <a:gd name="T8" fmla="*/ 96 w 290"/>
              <a:gd name="T9" fmla="*/ 133 h 213"/>
              <a:gd name="T10" fmla="*/ 113 w 290"/>
              <a:gd name="T11" fmla="*/ 133 h 213"/>
              <a:gd name="T12" fmla="*/ 241 w 290"/>
              <a:gd name="T13" fmla="*/ 4 h 213"/>
              <a:gd name="T14" fmla="*/ 257 w 290"/>
              <a:gd name="T15" fmla="*/ 4 h 213"/>
              <a:gd name="T16" fmla="*/ 286 w 290"/>
              <a:gd name="T17" fmla="*/ 33 h 213"/>
              <a:gd name="T18" fmla="*/ 286 w 290"/>
              <a:gd name="T19" fmla="*/ 49 h 213"/>
              <a:gd name="T20" fmla="*/ 130 w 290"/>
              <a:gd name="T21" fmla="*/ 205 h 213"/>
              <a:gd name="T22" fmla="*/ 111 w 290"/>
              <a:gd name="T23" fmla="*/ 213 h 213"/>
              <a:gd name="T24" fmla="*/ 97 w 290"/>
              <a:gd name="T25" fmla="*/ 213 h 213"/>
              <a:gd name="T26" fmla="*/ 78 w 290"/>
              <a:gd name="T27" fmla="*/ 205 h 213"/>
              <a:gd name="T28" fmla="*/ 4 w 290"/>
              <a:gd name="T29" fmla="*/ 13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0" h="213">
                <a:moveTo>
                  <a:pt x="4" y="131"/>
                </a:moveTo>
                <a:cubicBezTo>
                  <a:pt x="0" y="127"/>
                  <a:pt x="0" y="120"/>
                  <a:pt x="4" y="115"/>
                </a:cubicBezTo>
                <a:cubicBezTo>
                  <a:pt x="33" y="86"/>
                  <a:pt x="33" y="86"/>
                  <a:pt x="33" y="86"/>
                </a:cubicBezTo>
                <a:cubicBezTo>
                  <a:pt x="38" y="82"/>
                  <a:pt x="45" y="82"/>
                  <a:pt x="49" y="86"/>
                </a:cubicBezTo>
                <a:cubicBezTo>
                  <a:pt x="96" y="133"/>
                  <a:pt x="96" y="133"/>
                  <a:pt x="96" y="133"/>
                </a:cubicBezTo>
                <a:cubicBezTo>
                  <a:pt x="101" y="137"/>
                  <a:pt x="108" y="137"/>
                  <a:pt x="113" y="133"/>
                </a:cubicBezTo>
                <a:cubicBezTo>
                  <a:pt x="241" y="4"/>
                  <a:pt x="241" y="4"/>
                  <a:pt x="241" y="4"/>
                </a:cubicBezTo>
                <a:cubicBezTo>
                  <a:pt x="245" y="0"/>
                  <a:pt x="252" y="0"/>
                  <a:pt x="257" y="4"/>
                </a:cubicBezTo>
                <a:cubicBezTo>
                  <a:pt x="286" y="33"/>
                  <a:pt x="286" y="33"/>
                  <a:pt x="286" y="33"/>
                </a:cubicBezTo>
                <a:cubicBezTo>
                  <a:pt x="290" y="37"/>
                  <a:pt x="290" y="45"/>
                  <a:pt x="286" y="49"/>
                </a:cubicBezTo>
                <a:cubicBezTo>
                  <a:pt x="130" y="205"/>
                  <a:pt x="130" y="205"/>
                  <a:pt x="130" y="205"/>
                </a:cubicBezTo>
                <a:cubicBezTo>
                  <a:pt x="126" y="209"/>
                  <a:pt x="117" y="213"/>
                  <a:pt x="111" y="213"/>
                </a:cubicBezTo>
                <a:cubicBezTo>
                  <a:pt x="97" y="213"/>
                  <a:pt x="97" y="213"/>
                  <a:pt x="97" y="213"/>
                </a:cubicBezTo>
                <a:cubicBezTo>
                  <a:pt x="91" y="213"/>
                  <a:pt x="82" y="209"/>
                  <a:pt x="78" y="205"/>
                </a:cubicBezTo>
                <a:lnTo>
                  <a:pt x="4" y="13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5" name="Freeform 106"/>
          <p:cNvSpPr>
            <a:spLocks/>
          </p:cNvSpPr>
          <p:nvPr/>
        </p:nvSpPr>
        <p:spPr bwMode="auto">
          <a:xfrm>
            <a:off x="5478464" y="1044576"/>
            <a:ext cx="176213" cy="176213"/>
          </a:xfrm>
          <a:custGeom>
            <a:avLst/>
            <a:gdLst>
              <a:gd name="T0" fmla="*/ 71 w 111"/>
              <a:gd name="T1" fmla="*/ 39 h 111"/>
              <a:gd name="T2" fmla="*/ 71 w 111"/>
              <a:gd name="T3" fmla="*/ 0 h 111"/>
              <a:gd name="T4" fmla="*/ 39 w 111"/>
              <a:gd name="T5" fmla="*/ 0 h 111"/>
              <a:gd name="T6" fmla="*/ 39 w 111"/>
              <a:gd name="T7" fmla="*/ 39 h 111"/>
              <a:gd name="T8" fmla="*/ 0 w 111"/>
              <a:gd name="T9" fmla="*/ 39 h 111"/>
              <a:gd name="T10" fmla="*/ 0 w 111"/>
              <a:gd name="T11" fmla="*/ 71 h 111"/>
              <a:gd name="T12" fmla="*/ 39 w 111"/>
              <a:gd name="T13" fmla="*/ 71 h 111"/>
              <a:gd name="T14" fmla="*/ 39 w 111"/>
              <a:gd name="T15" fmla="*/ 111 h 111"/>
              <a:gd name="T16" fmla="*/ 71 w 111"/>
              <a:gd name="T17" fmla="*/ 111 h 111"/>
              <a:gd name="T18" fmla="*/ 71 w 111"/>
              <a:gd name="T19" fmla="*/ 71 h 111"/>
              <a:gd name="T20" fmla="*/ 111 w 111"/>
              <a:gd name="T21" fmla="*/ 71 h 111"/>
              <a:gd name="T22" fmla="*/ 111 w 111"/>
              <a:gd name="T23" fmla="*/ 39 h 111"/>
              <a:gd name="T24" fmla="*/ 71 w 111"/>
              <a:gd name="T25" fmla="*/ 3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 h="111">
                <a:moveTo>
                  <a:pt x="71" y="39"/>
                </a:moveTo>
                <a:lnTo>
                  <a:pt x="71" y="0"/>
                </a:lnTo>
                <a:lnTo>
                  <a:pt x="39" y="0"/>
                </a:lnTo>
                <a:lnTo>
                  <a:pt x="39" y="39"/>
                </a:lnTo>
                <a:lnTo>
                  <a:pt x="0" y="39"/>
                </a:lnTo>
                <a:lnTo>
                  <a:pt x="0" y="71"/>
                </a:lnTo>
                <a:lnTo>
                  <a:pt x="39" y="71"/>
                </a:lnTo>
                <a:lnTo>
                  <a:pt x="39" y="111"/>
                </a:lnTo>
                <a:lnTo>
                  <a:pt x="71" y="111"/>
                </a:lnTo>
                <a:lnTo>
                  <a:pt x="71" y="71"/>
                </a:lnTo>
                <a:lnTo>
                  <a:pt x="111" y="71"/>
                </a:lnTo>
                <a:lnTo>
                  <a:pt x="111" y="39"/>
                </a:lnTo>
                <a:lnTo>
                  <a:pt x="71" y="3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6" name="Freeform 107"/>
          <p:cNvSpPr>
            <a:spLocks noEditPoints="1"/>
          </p:cNvSpPr>
          <p:nvPr/>
        </p:nvSpPr>
        <p:spPr bwMode="auto">
          <a:xfrm>
            <a:off x="6537326" y="1044576"/>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35 w 288"/>
              <a:gd name="T11" fmla="*/ 194 h 288"/>
              <a:gd name="T12" fmla="*/ 195 w 288"/>
              <a:gd name="T13" fmla="*/ 234 h 288"/>
              <a:gd name="T14" fmla="*/ 145 w 288"/>
              <a:gd name="T15" fmla="*/ 184 h 288"/>
              <a:gd name="T16" fmla="*/ 94 w 288"/>
              <a:gd name="T17" fmla="*/ 234 h 288"/>
              <a:gd name="T18" fmla="*/ 55 w 288"/>
              <a:gd name="T19" fmla="*/ 194 h 288"/>
              <a:gd name="T20" fmla="*/ 105 w 288"/>
              <a:gd name="T21" fmla="*/ 144 h 288"/>
              <a:gd name="T22" fmla="*/ 55 w 288"/>
              <a:gd name="T23" fmla="*/ 94 h 288"/>
              <a:gd name="T24" fmla="*/ 94 w 288"/>
              <a:gd name="T25" fmla="*/ 54 h 288"/>
              <a:gd name="T26" fmla="*/ 145 w 288"/>
              <a:gd name="T27" fmla="*/ 104 h 288"/>
              <a:gd name="T28" fmla="*/ 195 w 288"/>
              <a:gd name="T29" fmla="*/ 54 h 288"/>
              <a:gd name="T30" fmla="*/ 235 w 288"/>
              <a:gd name="T31" fmla="*/ 94 h 288"/>
              <a:gd name="T32" fmla="*/ 184 w 288"/>
              <a:gd name="T33" fmla="*/ 144 h 288"/>
              <a:gd name="T34" fmla="*/ 235 w 288"/>
              <a:gd name="T35" fmla="*/ 19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35" y="194"/>
                </a:moveTo>
                <a:cubicBezTo>
                  <a:pt x="195" y="234"/>
                  <a:pt x="195" y="234"/>
                  <a:pt x="195" y="234"/>
                </a:cubicBezTo>
                <a:cubicBezTo>
                  <a:pt x="145" y="184"/>
                  <a:pt x="145" y="184"/>
                  <a:pt x="145" y="184"/>
                </a:cubicBezTo>
                <a:cubicBezTo>
                  <a:pt x="94" y="234"/>
                  <a:pt x="94" y="234"/>
                  <a:pt x="94" y="234"/>
                </a:cubicBezTo>
                <a:cubicBezTo>
                  <a:pt x="55" y="194"/>
                  <a:pt x="55" y="194"/>
                  <a:pt x="55" y="194"/>
                </a:cubicBezTo>
                <a:cubicBezTo>
                  <a:pt x="105" y="144"/>
                  <a:pt x="105" y="144"/>
                  <a:pt x="105" y="144"/>
                </a:cubicBezTo>
                <a:cubicBezTo>
                  <a:pt x="55" y="94"/>
                  <a:pt x="55" y="94"/>
                  <a:pt x="55" y="94"/>
                </a:cubicBezTo>
                <a:cubicBezTo>
                  <a:pt x="94" y="54"/>
                  <a:pt x="94" y="54"/>
                  <a:pt x="94" y="54"/>
                </a:cubicBezTo>
                <a:cubicBezTo>
                  <a:pt x="145" y="104"/>
                  <a:pt x="145" y="104"/>
                  <a:pt x="145" y="104"/>
                </a:cubicBezTo>
                <a:cubicBezTo>
                  <a:pt x="195" y="54"/>
                  <a:pt x="195" y="54"/>
                  <a:pt x="195" y="54"/>
                </a:cubicBezTo>
                <a:cubicBezTo>
                  <a:pt x="235" y="94"/>
                  <a:pt x="235" y="94"/>
                  <a:pt x="235" y="94"/>
                </a:cubicBezTo>
                <a:cubicBezTo>
                  <a:pt x="184" y="144"/>
                  <a:pt x="184" y="144"/>
                  <a:pt x="184" y="144"/>
                </a:cubicBezTo>
                <a:lnTo>
                  <a:pt x="235" y="19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7" name="Rectangle 108"/>
          <p:cNvSpPr>
            <a:spLocks noChangeArrowheads="1"/>
          </p:cNvSpPr>
          <p:nvPr/>
        </p:nvSpPr>
        <p:spPr bwMode="auto">
          <a:xfrm>
            <a:off x="5830889" y="1104901"/>
            <a:ext cx="176213" cy="492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8" name="Freeform 109"/>
          <p:cNvSpPr>
            <a:spLocks noEditPoints="1"/>
          </p:cNvSpPr>
          <p:nvPr/>
        </p:nvSpPr>
        <p:spPr bwMode="auto">
          <a:xfrm>
            <a:off x="5830889" y="1397001"/>
            <a:ext cx="176213" cy="177800"/>
          </a:xfrm>
          <a:custGeom>
            <a:avLst/>
            <a:gdLst>
              <a:gd name="T0" fmla="*/ 288 w 288"/>
              <a:gd name="T1" fmla="*/ 244 h 289"/>
              <a:gd name="T2" fmla="*/ 203 w 288"/>
              <a:gd name="T3" fmla="*/ 159 h 289"/>
              <a:gd name="T4" fmla="*/ 216 w 288"/>
              <a:gd name="T5" fmla="*/ 108 h 289"/>
              <a:gd name="T6" fmla="*/ 108 w 288"/>
              <a:gd name="T7" fmla="*/ 0 h 289"/>
              <a:gd name="T8" fmla="*/ 0 w 288"/>
              <a:gd name="T9" fmla="*/ 108 h 289"/>
              <a:gd name="T10" fmla="*/ 108 w 288"/>
              <a:gd name="T11" fmla="*/ 216 h 289"/>
              <a:gd name="T12" fmla="*/ 158 w 288"/>
              <a:gd name="T13" fmla="*/ 204 h 289"/>
              <a:gd name="T14" fmla="*/ 243 w 288"/>
              <a:gd name="T15" fmla="*/ 289 h 289"/>
              <a:gd name="T16" fmla="*/ 288 w 288"/>
              <a:gd name="T17" fmla="*/ 244 h 289"/>
              <a:gd name="T18" fmla="*/ 36 w 288"/>
              <a:gd name="T19" fmla="*/ 108 h 289"/>
              <a:gd name="T20" fmla="*/ 108 w 288"/>
              <a:gd name="T21" fmla="*/ 36 h 289"/>
              <a:gd name="T22" fmla="*/ 180 w 288"/>
              <a:gd name="T23" fmla="*/ 108 h 289"/>
              <a:gd name="T24" fmla="*/ 108 w 288"/>
              <a:gd name="T25" fmla="*/ 180 h 289"/>
              <a:gd name="T26" fmla="*/ 36 w 288"/>
              <a:gd name="T27" fmla="*/ 108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8" h="289">
                <a:moveTo>
                  <a:pt x="288" y="244"/>
                </a:moveTo>
                <a:cubicBezTo>
                  <a:pt x="203" y="159"/>
                  <a:pt x="203" y="159"/>
                  <a:pt x="203" y="159"/>
                </a:cubicBezTo>
                <a:cubicBezTo>
                  <a:pt x="211" y="144"/>
                  <a:pt x="216" y="126"/>
                  <a:pt x="216" y="108"/>
                </a:cubicBezTo>
                <a:cubicBezTo>
                  <a:pt x="216" y="48"/>
                  <a:pt x="167" y="0"/>
                  <a:pt x="108" y="0"/>
                </a:cubicBezTo>
                <a:cubicBezTo>
                  <a:pt x="48" y="0"/>
                  <a:pt x="0" y="48"/>
                  <a:pt x="0" y="108"/>
                </a:cubicBezTo>
                <a:cubicBezTo>
                  <a:pt x="0" y="168"/>
                  <a:pt x="48" y="216"/>
                  <a:pt x="108" y="216"/>
                </a:cubicBezTo>
                <a:cubicBezTo>
                  <a:pt x="126" y="216"/>
                  <a:pt x="143" y="212"/>
                  <a:pt x="158" y="204"/>
                </a:cubicBezTo>
                <a:cubicBezTo>
                  <a:pt x="243" y="289"/>
                  <a:pt x="243" y="289"/>
                  <a:pt x="243" y="289"/>
                </a:cubicBezTo>
                <a:lnTo>
                  <a:pt x="288" y="244"/>
                </a:lnTo>
                <a:close/>
                <a:moveTo>
                  <a:pt x="36" y="108"/>
                </a:moveTo>
                <a:cubicBezTo>
                  <a:pt x="36" y="68"/>
                  <a:pt x="68" y="36"/>
                  <a:pt x="108" y="36"/>
                </a:cubicBezTo>
                <a:cubicBezTo>
                  <a:pt x="148" y="36"/>
                  <a:pt x="180" y="68"/>
                  <a:pt x="180" y="108"/>
                </a:cubicBezTo>
                <a:cubicBezTo>
                  <a:pt x="180" y="148"/>
                  <a:pt x="148" y="180"/>
                  <a:pt x="108" y="180"/>
                </a:cubicBezTo>
                <a:cubicBezTo>
                  <a:pt x="68" y="180"/>
                  <a:pt x="36" y="148"/>
                  <a:pt x="36" y="10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9" name="Freeform 110"/>
          <p:cNvSpPr>
            <a:spLocks noEditPoints="1"/>
          </p:cNvSpPr>
          <p:nvPr/>
        </p:nvSpPr>
        <p:spPr bwMode="auto">
          <a:xfrm>
            <a:off x="6184901" y="1397001"/>
            <a:ext cx="177800" cy="177800"/>
          </a:xfrm>
          <a:custGeom>
            <a:avLst/>
            <a:gdLst>
              <a:gd name="T0" fmla="*/ 282 w 290"/>
              <a:gd name="T1" fmla="*/ 256 h 290"/>
              <a:gd name="T2" fmla="*/ 196 w 290"/>
              <a:gd name="T3" fmla="*/ 170 h 290"/>
              <a:gd name="T4" fmla="*/ 216 w 290"/>
              <a:gd name="T5" fmla="*/ 108 h 290"/>
              <a:gd name="T6" fmla="*/ 108 w 290"/>
              <a:gd name="T7" fmla="*/ 0 h 290"/>
              <a:gd name="T8" fmla="*/ 0 w 290"/>
              <a:gd name="T9" fmla="*/ 108 h 290"/>
              <a:gd name="T10" fmla="*/ 108 w 290"/>
              <a:gd name="T11" fmla="*/ 216 h 290"/>
              <a:gd name="T12" fmla="*/ 170 w 290"/>
              <a:gd name="T13" fmla="*/ 196 h 290"/>
              <a:gd name="T14" fmla="*/ 256 w 290"/>
              <a:gd name="T15" fmla="*/ 282 h 290"/>
              <a:gd name="T16" fmla="*/ 283 w 290"/>
              <a:gd name="T17" fmla="*/ 283 h 290"/>
              <a:gd name="T18" fmla="*/ 282 w 290"/>
              <a:gd name="T19" fmla="*/ 256 h 290"/>
              <a:gd name="T20" fmla="*/ 36 w 290"/>
              <a:gd name="T21" fmla="*/ 108 h 290"/>
              <a:gd name="T22" fmla="*/ 108 w 290"/>
              <a:gd name="T23" fmla="*/ 36 h 290"/>
              <a:gd name="T24" fmla="*/ 180 w 290"/>
              <a:gd name="T25" fmla="*/ 108 h 290"/>
              <a:gd name="T26" fmla="*/ 108 w 290"/>
              <a:gd name="T27" fmla="*/ 180 h 290"/>
              <a:gd name="T28" fmla="*/ 36 w 290"/>
              <a:gd name="T29" fmla="*/ 108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0" h="290">
                <a:moveTo>
                  <a:pt x="282" y="256"/>
                </a:moveTo>
                <a:cubicBezTo>
                  <a:pt x="196" y="170"/>
                  <a:pt x="196" y="170"/>
                  <a:pt x="196" y="170"/>
                </a:cubicBezTo>
                <a:cubicBezTo>
                  <a:pt x="209" y="153"/>
                  <a:pt x="216" y="131"/>
                  <a:pt x="216" y="108"/>
                </a:cubicBezTo>
                <a:cubicBezTo>
                  <a:pt x="216" y="48"/>
                  <a:pt x="168" y="0"/>
                  <a:pt x="108" y="0"/>
                </a:cubicBezTo>
                <a:cubicBezTo>
                  <a:pt x="48" y="0"/>
                  <a:pt x="0" y="48"/>
                  <a:pt x="0" y="108"/>
                </a:cubicBezTo>
                <a:cubicBezTo>
                  <a:pt x="0" y="168"/>
                  <a:pt x="48" y="216"/>
                  <a:pt x="108" y="216"/>
                </a:cubicBezTo>
                <a:cubicBezTo>
                  <a:pt x="131" y="216"/>
                  <a:pt x="153" y="209"/>
                  <a:pt x="170" y="196"/>
                </a:cubicBezTo>
                <a:cubicBezTo>
                  <a:pt x="256" y="282"/>
                  <a:pt x="256" y="282"/>
                  <a:pt x="256" y="282"/>
                </a:cubicBezTo>
                <a:cubicBezTo>
                  <a:pt x="264" y="289"/>
                  <a:pt x="276" y="290"/>
                  <a:pt x="283" y="283"/>
                </a:cubicBezTo>
                <a:cubicBezTo>
                  <a:pt x="290" y="276"/>
                  <a:pt x="290" y="264"/>
                  <a:pt x="282" y="256"/>
                </a:cubicBezTo>
                <a:close/>
                <a:moveTo>
                  <a:pt x="36" y="108"/>
                </a:moveTo>
                <a:cubicBezTo>
                  <a:pt x="36" y="68"/>
                  <a:pt x="68" y="36"/>
                  <a:pt x="108" y="36"/>
                </a:cubicBezTo>
                <a:cubicBezTo>
                  <a:pt x="148" y="36"/>
                  <a:pt x="180" y="68"/>
                  <a:pt x="180" y="108"/>
                </a:cubicBezTo>
                <a:cubicBezTo>
                  <a:pt x="180" y="148"/>
                  <a:pt x="148" y="180"/>
                  <a:pt x="108" y="180"/>
                </a:cubicBezTo>
                <a:cubicBezTo>
                  <a:pt x="68" y="180"/>
                  <a:pt x="36" y="148"/>
                  <a:pt x="36" y="10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60" name="Freeform 111"/>
          <p:cNvSpPr>
            <a:spLocks/>
          </p:cNvSpPr>
          <p:nvPr/>
        </p:nvSpPr>
        <p:spPr bwMode="auto">
          <a:xfrm>
            <a:off x="6184901" y="1044576"/>
            <a:ext cx="176213" cy="176213"/>
          </a:xfrm>
          <a:custGeom>
            <a:avLst/>
            <a:gdLst>
              <a:gd name="T0" fmla="*/ 111 w 111"/>
              <a:gd name="T1" fmla="*/ 24 h 111"/>
              <a:gd name="T2" fmla="*/ 86 w 111"/>
              <a:gd name="T3" fmla="*/ 0 h 111"/>
              <a:gd name="T4" fmla="*/ 55 w 111"/>
              <a:gd name="T5" fmla="*/ 31 h 111"/>
              <a:gd name="T6" fmla="*/ 24 w 111"/>
              <a:gd name="T7" fmla="*/ 0 h 111"/>
              <a:gd name="T8" fmla="*/ 0 w 111"/>
              <a:gd name="T9" fmla="*/ 24 h 111"/>
              <a:gd name="T10" fmla="*/ 31 w 111"/>
              <a:gd name="T11" fmla="*/ 55 h 111"/>
              <a:gd name="T12" fmla="*/ 0 w 111"/>
              <a:gd name="T13" fmla="*/ 86 h 111"/>
              <a:gd name="T14" fmla="*/ 24 w 111"/>
              <a:gd name="T15" fmla="*/ 111 h 111"/>
              <a:gd name="T16" fmla="*/ 55 w 111"/>
              <a:gd name="T17" fmla="*/ 80 h 111"/>
              <a:gd name="T18" fmla="*/ 86 w 111"/>
              <a:gd name="T19" fmla="*/ 111 h 111"/>
              <a:gd name="T20" fmla="*/ 111 w 111"/>
              <a:gd name="T21" fmla="*/ 86 h 111"/>
              <a:gd name="T22" fmla="*/ 80 w 111"/>
              <a:gd name="T23" fmla="*/ 55 h 111"/>
              <a:gd name="T24" fmla="*/ 111 w 111"/>
              <a:gd name="T25"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 h="111">
                <a:moveTo>
                  <a:pt x="111" y="24"/>
                </a:moveTo>
                <a:lnTo>
                  <a:pt x="86" y="0"/>
                </a:lnTo>
                <a:lnTo>
                  <a:pt x="55" y="31"/>
                </a:lnTo>
                <a:lnTo>
                  <a:pt x="24" y="0"/>
                </a:lnTo>
                <a:lnTo>
                  <a:pt x="0" y="24"/>
                </a:lnTo>
                <a:lnTo>
                  <a:pt x="31" y="55"/>
                </a:lnTo>
                <a:lnTo>
                  <a:pt x="0" y="86"/>
                </a:lnTo>
                <a:lnTo>
                  <a:pt x="24" y="111"/>
                </a:lnTo>
                <a:lnTo>
                  <a:pt x="55" y="80"/>
                </a:lnTo>
                <a:lnTo>
                  <a:pt x="86" y="111"/>
                </a:lnTo>
                <a:lnTo>
                  <a:pt x="111" y="86"/>
                </a:lnTo>
                <a:lnTo>
                  <a:pt x="80" y="55"/>
                </a:lnTo>
                <a:lnTo>
                  <a:pt x="111" y="2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61" name="Freeform 112"/>
          <p:cNvSpPr>
            <a:spLocks noEditPoints="1"/>
          </p:cNvSpPr>
          <p:nvPr/>
        </p:nvSpPr>
        <p:spPr bwMode="auto">
          <a:xfrm>
            <a:off x="8326439" y="2103438"/>
            <a:ext cx="131763" cy="176213"/>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67 w 216"/>
              <a:gd name="T25" fmla="*/ 79 h 288"/>
              <a:gd name="T26" fmla="*/ 106 w 216"/>
              <a:gd name="T27" fmla="*/ 39 h 288"/>
              <a:gd name="T28" fmla="*/ 108 w 216"/>
              <a:gd name="T29" fmla="*/ 39 h 288"/>
              <a:gd name="T30" fmla="*/ 109 w 216"/>
              <a:gd name="T31" fmla="*/ 39 h 288"/>
              <a:gd name="T32" fmla="*/ 148 w 216"/>
              <a:gd name="T33" fmla="*/ 79 h 288"/>
              <a:gd name="T34" fmla="*/ 148 w 216"/>
              <a:gd name="T35" fmla="*/ 126 h 288"/>
              <a:gd name="T36" fmla="*/ 67 w 216"/>
              <a:gd name="T37" fmla="*/ 126 h 288"/>
              <a:gd name="T38" fmla="*/ 67 w 216"/>
              <a:gd name="T39" fmla="*/ 79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6" h="288">
                <a:moveTo>
                  <a:pt x="188" y="126"/>
                </a:moveTo>
                <a:cubicBezTo>
                  <a:pt x="188" y="79"/>
                  <a:pt x="188" y="79"/>
                  <a:pt x="188" y="79"/>
                </a:cubicBezTo>
                <a:cubicBezTo>
                  <a:pt x="188" y="35"/>
                  <a:pt x="152" y="0"/>
                  <a:pt x="109" y="0"/>
                </a:cubicBezTo>
                <a:cubicBezTo>
                  <a:pt x="109" y="0"/>
                  <a:pt x="108" y="0"/>
                  <a:pt x="108" y="0"/>
                </a:cubicBezTo>
                <a:cubicBezTo>
                  <a:pt x="107" y="0"/>
                  <a:pt x="107" y="0"/>
                  <a:pt x="106" y="0"/>
                </a:cubicBezTo>
                <a:cubicBezTo>
                  <a:pt x="63" y="0"/>
                  <a:pt x="28" y="35"/>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67" y="79"/>
                </a:moveTo>
                <a:cubicBezTo>
                  <a:pt x="67" y="57"/>
                  <a:pt x="85" y="39"/>
                  <a:pt x="106" y="39"/>
                </a:cubicBezTo>
                <a:cubicBezTo>
                  <a:pt x="107" y="39"/>
                  <a:pt x="108" y="39"/>
                  <a:pt x="108" y="39"/>
                </a:cubicBezTo>
                <a:cubicBezTo>
                  <a:pt x="108" y="39"/>
                  <a:pt x="109" y="39"/>
                  <a:pt x="109" y="39"/>
                </a:cubicBezTo>
                <a:cubicBezTo>
                  <a:pt x="131" y="39"/>
                  <a:pt x="148" y="57"/>
                  <a:pt x="148" y="79"/>
                </a:cubicBezTo>
                <a:cubicBezTo>
                  <a:pt x="148" y="126"/>
                  <a:pt x="148" y="126"/>
                  <a:pt x="148" y="126"/>
                </a:cubicBezTo>
                <a:cubicBezTo>
                  <a:pt x="67" y="126"/>
                  <a:pt x="67" y="126"/>
                  <a:pt x="67" y="126"/>
                </a:cubicBezTo>
                <a:lnTo>
                  <a:pt x="67" y="7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62" name="Line 113"/>
          <p:cNvSpPr>
            <a:spLocks noChangeShapeType="1"/>
          </p:cNvSpPr>
          <p:nvPr/>
        </p:nvSpPr>
        <p:spPr bwMode="auto">
          <a:xfrm>
            <a:off x="4457701" y="3998913"/>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3" name="Line 114"/>
          <p:cNvSpPr>
            <a:spLocks noChangeShapeType="1"/>
          </p:cNvSpPr>
          <p:nvPr/>
        </p:nvSpPr>
        <p:spPr bwMode="auto">
          <a:xfrm>
            <a:off x="4457701" y="3998913"/>
            <a:ext cx="0" cy="0"/>
          </a:xfrm>
          <a:prstGeom prst="line">
            <a:avLst/>
          </a:prstGeom>
          <a:noFill/>
          <a:ln w="0"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64" name="Freeform 115"/>
          <p:cNvSpPr>
            <a:spLocks/>
          </p:cNvSpPr>
          <p:nvPr/>
        </p:nvSpPr>
        <p:spPr bwMode="auto">
          <a:xfrm>
            <a:off x="4457701" y="3870326"/>
            <a:ext cx="98425" cy="176213"/>
          </a:xfrm>
          <a:custGeom>
            <a:avLst/>
            <a:gdLst>
              <a:gd name="T0" fmla="*/ 159 w 159"/>
              <a:gd name="T1" fmla="*/ 80 h 287"/>
              <a:gd name="T2" fmla="*/ 143 w 159"/>
              <a:gd name="T3" fmla="*/ 79 h 287"/>
              <a:gd name="T4" fmla="*/ 143 w 159"/>
              <a:gd name="T5" fmla="*/ 208 h 287"/>
              <a:gd name="T6" fmla="*/ 143 w 159"/>
              <a:gd name="T7" fmla="*/ 208 h 287"/>
              <a:gd name="T8" fmla="*/ 16 w 159"/>
              <a:gd name="T9" fmla="*/ 208 h 287"/>
              <a:gd name="T10" fmla="*/ 16 w 159"/>
              <a:gd name="T11" fmla="*/ 62 h 287"/>
              <a:gd name="T12" fmla="*/ 109 w 159"/>
              <a:gd name="T13" fmla="*/ 62 h 287"/>
              <a:gd name="T14" fmla="*/ 109 w 159"/>
              <a:gd name="T15" fmla="*/ 101 h 287"/>
              <a:gd name="T16" fmla="*/ 109 w 159"/>
              <a:gd name="T17" fmla="*/ 207 h 287"/>
              <a:gd name="T18" fmla="*/ 109 w 159"/>
              <a:gd name="T19" fmla="*/ 208 h 287"/>
              <a:gd name="T20" fmla="*/ 109 w 159"/>
              <a:gd name="T21" fmla="*/ 209 h 287"/>
              <a:gd name="T22" fmla="*/ 109 w 159"/>
              <a:gd name="T23" fmla="*/ 210 h 287"/>
              <a:gd name="T24" fmla="*/ 80 w 159"/>
              <a:gd name="T25" fmla="*/ 236 h 287"/>
              <a:gd name="T26" fmla="*/ 52 w 159"/>
              <a:gd name="T27" fmla="*/ 210 h 287"/>
              <a:gd name="T28" fmla="*/ 52 w 159"/>
              <a:gd name="T29" fmla="*/ 208 h 287"/>
              <a:gd name="T30" fmla="*/ 52 w 159"/>
              <a:gd name="T31" fmla="*/ 207 h 287"/>
              <a:gd name="T32" fmla="*/ 36 w 159"/>
              <a:gd name="T33" fmla="*/ 80 h 287"/>
              <a:gd name="T34" fmla="*/ 36 w 159"/>
              <a:gd name="T35" fmla="*/ 208 h 287"/>
              <a:gd name="T36" fmla="*/ 36 w 159"/>
              <a:gd name="T37" fmla="*/ 210 h 287"/>
              <a:gd name="T38" fmla="*/ 80 w 159"/>
              <a:gd name="T39" fmla="*/ 252 h 287"/>
              <a:gd name="T40" fmla="*/ 125 w 159"/>
              <a:gd name="T41" fmla="*/ 210 h 287"/>
              <a:gd name="T42" fmla="*/ 125 w 159"/>
              <a:gd name="T43" fmla="*/ 208 h 287"/>
              <a:gd name="T44" fmla="*/ 125 w 159"/>
              <a:gd name="T45" fmla="*/ 131 h 287"/>
              <a:gd name="T46" fmla="*/ 125 w 159"/>
              <a:gd name="T47" fmla="*/ 62 h 287"/>
              <a:gd name="T48" fmla="*/ 125 w 159"/>
              <a:gd name="T49" fmla="*/ 62 h 287"/>
              <a:gd name="T50" fmla="*/ 0 w 159"/>
              <a:gd name="T51" fmla="*/ 62 h 287"/>
              <a:gd name="T52" fmla="*/ 0 w 159"/>
              <a:gd name="T53" fmla="*/ 62 h 287"/>
              <a:gd name="T54" fmla="*/ 0 w 159"/>
              <a:gd name="T55" fmla="*/ 210 h 287"/>
              <a:gd name="T56" fmla="*/ 0 w 159"/>
              <a:gd name="T57" fmla="*/ 210 h 287"/>
              <a:gd name="T58" fmla="*/ 159 w 159"/>
              <a:gd name="T59" fmla="*/ 208 h 287"/>
              <a:gd name="T60" fmla="*/ 159 w 159"/>
              <a:gd name="T61" fmla="*/ 208 h 287"/>
              <a:gd name="T62" fmla="*/ 159 w 159"/>
              <a:gd name="T63" fmla="*/ 20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9" h="287">
                <a:moveTo>
                  <a:pt x="159" y="80"/>
                </a:moveTo>
                <a:cubicBezTo>
                  <a:pt x="159" y="80"/>
                  <a:pt x="159" y="80"/>
                  <a:pt x="159" y="80"/>
                </a:cubicBezTo>
                <a:cubicBezTo>
                  <a:pt x="159" y="80"/>
                  <a:pt x="159" y="80"/>
                  <a:pt x="159" y="80"/>
                </a:cubicBezTo>
                <a:cubicBezTo>
                  <a:pt x="143" y="79"/>
                  <a:pt x="143" y="79"/>
                  <a:pt x="143" y="79"/>
                </a:cubicBezTo>
                <a:cubicBezTo>
                  <a:pt x="143" y="80"/>
                  <a:pt x="143" y="80"/>
                  <a:pt x="143" y="80"/>
                </a:cubicBezTo>
                <a:cubicBezTo>
                  <a:pt x="143" y="208"/>
                  <a:pt x="143" y="208"/>
                  <a:pt x="143" y="208"/>
                </a:cubicBezTo>
                <a:cubicBezTo>
                  <a:pt x="143" y="208"/>
                  <a:pt x="143" y="208"/>
                  <a:pt x="143" y="208"/>
                </a:cubicBezTo>
                <a:cubicBezTo>
                  <a:pt x="143" y="208"/>
                  <a:pt x="143" y="208"/>
                  <a:pt x="143" y="208"/>
                </a:cubicBezTo>
                <a:cubicBezTo>
                  <a:pt x="143" y="243"/>
                  <a:pt x="114" y="271"/>
                  <a:pt x="79" y="271"/>
                </a:cubicBezTo>
                <a:cubicBezTo>
                  <a:pt x="45" y="271"/>
                  <a:pt x="16" y="243"/>
                  <a:pt x="16" y="208"/>
                </a:cubicBezTo>
                <a:cubicBezTo>
                  <a:pt x="16" y="208"/>
                  <a:pt x="16" y="208"/>
                  <a:pt x="16" y="208"/>
                </a:cubicBezTo>
                <a:cubicBezTo>
                  <a:pt x="16" y="62"/>
                  <a:pt x="16" y="62"/>
                  <a:pt x="16" y="62"/>
                </a:cubicBezTo>
                <a:cubicBezTo>
                  <a:pt x="16" y="37"/>
                  <a:pt x="37" y="16"/>
                  <a:pt x="62" y="16"/>
                </a:cubicBezTo>
                <a:cubicBezTo>
                  <a:pt x="88" y="16"/>
                  <a:pt x="109" y="37"/>
                  <a:pt x="109" y="62"/>
                </a:cubicBezTo>
                <a:cubicBezTo>
                  <a:pt x="109" y="101"/>
                  <a:pt x="109" y="101"/>
                  <a:pt x="109" y="101"/>
                </a:cubicBezTo>
                <a:cubicBezTo>
                  <a:pt x="109" y="101"/>
                  <a:pt x="109" y="101"/>
                  <a:pt x="109" y="101"/>
                </a:cubicBezTo>
                <a:cubicBezTo>
                  <a:pt x="109" y="101"/>
                  <a:pt x="109" y="207"/>
                  <a:pt x="109" y="207"/>
                </a:cubicBezTo>
                <a:cubicBezTo>
                  <a:pt x="109" y="207"/>
                  <a:pt x="109" y="207"/>
                  <a:pt x="109" y="207"/>
                </a:cubicBezTo>
                <a:cubicBezTo>
                  <a:pt x="109" y="207"/>
                  <a:pt x="109" y="207"/>
                  <a:pt x="109" y="207"/>
                </a:cubicBezTo>
                <a:cubicBezTo>
                  <a:pt x="109" y="207"/>
                  <a:pt x="109" y="207"/>
                  <a:pt x="109" y="208"/>
                </a:cubicBezTo>
                <a:cubicBezTo>
                  <a:pt x="109" y="208"/>
                  <a:pt x="109" y="208"/>
                  <a:pt x="109" y="208"/>
                </a:cubicBezTo>
                <a:cubicBezTo>
                  <a:pt x="109" y="209"/>
                  <a:pt x="109" y="209"/>
                  <a:pt x="109" y="209"/>
                </a:cubicBezTo>
                <a:cubicBezTo>
                  <a:pt x="109" y="209"/>
                  <a:pt x="109" y="209"/>
                  <a:pt x="109" y="209"/>
                </a:cubicBezTo>
                <a:cubicBezTo>
                  <a:pt x="109" y="210"/>
                  <a:pt x="109" y="210"/>
                  <a:pt x="109" y="210"/>
                </a:cubicBezTo>
                <a:cubicBezTo>
                  <a:pt x="109" y="209"/>
                  <a:pt x="109" y="209"/>
                  <a:pt x="109" y="209"/>
                </a:cubicBezTo>
                <a:cubicBezTo>
                  <a:pt x="108" y="224"/>
                  <a:pt x="96" y="236"/>
                  <a:pt x="80" y="236"/>
                </a:cubicBezTo>
                <a:cubicBezTo>
                  <a:pt x="65" y="236"/>
                  <a:pt x="53" y="224"/>
                  <a:pt x="52" y="209"/>
                </a:cubicBezTo>
                <a:cubicBezTo>
                  <a:pt x="52" y="209"/>
                  <a:pt x="52" y="209"/>
                  <a:pt x="52" y="210"/>
                </a:cubicBezTo>
                <a:cubicBezTo>
                  <a:pt x="52" y="208"/>
                  <a:pt x="52" y="208"/>
                  <a:pt x="52" y="208"/>
                </a:cubicBezTo>
                <a:cubicBezTo>
                  <a:pt x="52" y="208"/>
                  <a:pt x="52" y="208"/>
                  <a:pt x="52" y="208"/>
                </a:cubicBezTo>
                <a:cubicBezTo>
                  <a:pt x="52" y="208"/>
                  <a:pt x="52" y="208"/>
                  <a:pt x="52" y="208"/>
                </a:cubicBezTo>
                <a:cubicBezTo>
                  <a:pt x="52" y="207"/>
                  <a:pt x="52" y="207"/>
                  <a:pt x="52" y="207"/>
                </a:cubicBezTo>
                <a:cubicBezTo>
                  <a:pt x="52" y="80"/>
                  <a:pt x="52" y="80"/>
                  <a:pt x="52" y="80"/>
                </a:cubicBezTo>
                <a:cubicBezTo>
                  <a:pt x="36" y="80"/>
                  <a:pt x="36" y="80"/>
                  <a:pt x="36" y="80"/>
                </a:cubicBezTo>
                <a:cubicBezTo>
                  <a:pt x="36" y="207"/>
                  <a:pt x="36" y="207"/>
                  <a:pt x="36" y="207"/>
                </a:cubicBezTo>
                <a:cubicBezTo>
                  <a:pt x="36" y="207"/>
                  <a:pt x="36" y="208"/>
                  <a:pt x="36" y="208"/>
                </a:cubicBezTo>
                <a:cubicBezTo>
                  <a:pt x="36" y="208"/>
                  <a:pt x="36" y="208"/>
                  <a:pt x="36" y="208"/>
                </a:cubicBezTo>
                <a:cubicBezTo>
                  <a:pt x="36" y="210"/>
                  <a:pt x="36" y="210"/>
                  <a:pt x="36" y="210"/>
                </a:cubicBezTo>
                <a:cubicBezTo>
                  <a:pt x="36" y="210"/>
                  <a:pt x="36" y="210"/>
                  <a:pt x="36" y="210"/>
                </a:cubicBezTo>
                <a:cubicBezTo>
                  <a:pt x="37" y="233"/>
                  <a:pt x="57" y="252"/>
                  <a:pt x="80" y="252"/>
                </a:cubicBezTo>
                <a:cubicBezTo>
                  <a:pt x="104" y="252"/>
                  <a:pt x="124" y="233"/>
                  <a:pt x="125" y="210"/>
                </a:cubicBezTo>
                <a:cubicBezTo>
                  <a:pt x="125" y="210"/>
                  <a:pt x="125" y="210"/>
                  <a:pt x="125" y="210"/>
                </a:cubicBezTo>
                <a:cubicBezTo>
                  <a:pt x="125" y="209"/>
                  <a:pt x="125" y="209"/>
                  <a:pt x="125" y="209"/>
                </a:cubicBezTo>
                <a:cubicBezTo>
                  <a:pt x="125" y="208"/>
                  <a:pt x="125" y="208"/>
                  <a:pt x="125" y="208"/>
                </a:cubicBezTo>
                <a:cubicBezTo>
                  <a:pt x="125" y="207"/>
                  <a:pt x="125" y="207"/>
                  <a:pt x="125" y="207"/>
                </a:cubicBezTo>
                <a:cubicBezTo>
                  <a:pt x="125" y="131"/>
                  <a:pt x="125" y="131"/>
                  <a:pt x="125" y="131"/>
                </a:cubicBezTo>
                <a:cubicBezTo>
                  <a:pt x="125" y="131"/>
                  <a:pt x="125" y="131"/>
                  <a:pt x="125" y="131"/>
                </a:cubicBezTo>
                <a:cubicBezTo>
                  <a:pt x="125" y="62"/>
                  <a:pt x="125" y="62"/>
                  <a:pt x="125" y="62"/>
                </a:cubicBezTo>
                <a:cubicBezTo>
                  <a:pt x="125" y="62"/>
                  <a:pt x="125" y="62"/>
                  <a:pt x="125" y="62"/>
                </a:cubicBezTo>
                <a:cubicBezTo>
                  <a:pt x="125" y="62"/>
                  <a:pt x="125" y="62"/>
                  <a:pt x="125" y="62"/>
                </a:cubicBezTo>
                <a:cubicBezTo>
                  <a:pt x="125" y="28"/>
                  <a:pt x="97" y="0"/>
                  <a:pt x="62" y="0"/>
                </a:cubicBezTo>
                <a:cubicBezTo>
                  <a:pt x="28" y="0"/>
                  <a:pt x="0" y="28"/>
                  <a:pt x="0" y="62"/>
                </a:cubicBezTo>
                <a:cubicBezTo>
                  <a:pt x="0" y="62"/>
                  <a:pt x="0" y="62"/>
                  <a:pt x="0" y="62"/>
                </a:cubicBezTo>
                <a:cubicBezTo>
                  <a:pt x="0" y="62"/>
                  <a:pt x="0" y="62"/>
                  <a:pt x="0" y="62"/>
                </a:cubicBezTo>
                <a:cubicBezTo>
                  <a:pt x="0" y="208"/>
                  <a:pt x="0" y="208"/>
                  <a:pt x="0" y="208"/>
                </a:cubicBezTo>
                <a:cubicBezTo>
                  <a:pt x="0" y="210"/>
                  <a:pt x="0" y="210"/>
                  <a:pt x="0" y="210"/>
                </a:cubicBezTo>
                <a:cubicBezTo>
                  <a:pt x="0" y="210"/>
                  <a:pt x="0" y="210"/>
                  <a:pt x="0" y="210"/>
                </a:cubicBezTo>
                <a:cubicBezTo>
                  <a:pt x="0" y="210"/>
                  <a:pt x="0" y="210"/>
                  <a:pt x="0" y="210"/>
                </a:cubicBezTo>
                <a:cubicBezTo>
                  <a:pt x="1" y="253"/>
                  <a:pt x="36" y="287"/>
                  <a:pt x="79" y="287"/>
                </a:cubicBezTo>
                <a:cubicBezTo>
                  <a:pt x="123" y="287"/>
                  <a:pt x="158" y="252"/>
                  <a:pt x="159" y="208"/>
                </a:cubicBezTo>
                <a:cubicBezTo>
                  <a:pt x="159" y="208"/>
                  <a:pt x="159" y="208"/>
                  <a:pt x="159" y="208"/>
                </a:cubicBezTo>
                <a:cubicBezTo>
                  <a:pt x="159" y="208"/>
                  <a:pt x="159" y="208"/>
                  <a:pt x="159" y="208"/>
                </a:cubicBezTo>
                <a:cubicBezTo>
                  <a:pt x="159" y="207"/>
                  <a:pt x="159" y="207"/>
                  <a:pt x="159" y="207"/>
                </a:cubicBezTo>
                <a:cubicBezTo>
                  <a:pt x="159" y="207"/>
                  <a:pt x="159" y="207"/>
                  <a:pt x="159" y="207"/>
                </a:cubicBezTo>
                <a:lnTo>
                  <a:pt x="159" y="8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65" name="Freeform 116"/>
          <p:cNvSpPr>
            <a:spLocks/>
          </p:cNvSpPr>
          <p:nvPr/>
        </p:nvSpPr>
        <p:spPr bwMode="auto">
          <a:xfrm>
            <a:off x="4827589" y="4017963"/>
            <a:ext cx="0" cy="0"/>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cubicBezTo>
                  <a:pt x="0" y="1"/>
                  <a:pt x="0" y="0"/>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66" name="Freeform 117"/>
          <p:cNvSpPr>
            <a:spLocks/>
          </p:cNvSpPr>
          <p:nvPr/>
        </p:nvSpPr>
        <p:spPr bwMode="auto">
          <a:xfrm>
            <a:off x="4816476" y="3870326"/>
            <a:ext cx="87313" cy="176213"/>
          </a:xfrm>
          <a:custGeom>
            <a:avLst/>
            <a:gdLst>
              <a:gd name="T0" fmla="*/ 71 w 143"/>
              <a:gd name="T1" fmla="*/ 0 h 287"/>
              <a:gd name="T2" fmla="*/ 0 w 143"/>
              <a:gd name="T3" fmla="*/ 71 h 287"/>
              <a:gd name="T4" fmla="*/ 0 w 143"/>
              <a:gd name="T5" fmla="*/ 71 h 287"/>
              <a:gd name="T6" fmla="*/ 0 w 143"/>
              <a:gd name="T7" fmla="*/ 71 h 287"/>
              <a:gd name="T8" fmla="*/ 0 w 143"/>
              <a:gd name="T9" fmla="*/ 240 h 287"/>
              <a:gd name="T10" fmla="*/ 0 w 143"/>
              <a:gd name="T11" fmla="*/ 240 h 287"/>
              <a:gd name="T12" fmla="*/ 18 w 143"/>
              <a:gd name="T13" fmla="*/ 239 h 287"/>
              <a:gd name="T14" fmla="*/ 18 w 143"/>
              <a:gd name="T15" fmla="*/ 71 h 287"/>
              <a:gd name="T16" fmla="*/ 71 w 143"/>
              <a:gd name="T17" fmla="*/ 18 h 287"/>
              <a:gd name="T18" fmla="*/ 124 w 143"/>
              <a:gd name="T19" fmla="*/ 71 h 287"/>
              <a:gd name="T20" fmla="*/ 124 w 143"/>
              <a:gd name="T21" fmla="*/ 116 h 287"/>
              <a:gd name="T22" fmla="*/ 124 w 143"/>
              <a:gd name="T23" fmla="*/ 116 h 287"/>
              <a:gd name="T24" fmla="*/ 124 w 143"/>
              <a:gd name="T25" fmla="*/ 236 h 287"/>
              <a:gd name="T26" fmla="*/ 124 w 143"/>
              <a:gd name="T27" fmla="*/ 236 h 287"/>
              <a:gd name="T28" fmla="*/ 124 w 143"/>
              <a:gd name="T29" fmla="*/ 236 h 287"/>
              <a:gd name="T30" fmla="*/ 124 w 143"/>
              <a:gd name="T31" fmla="*/ 237 h 287"/>
              <a:gd name="T32" fmla="*/ 124 w 143"/>
              <a:gd name="T33" fmla="*/ 238 h 287"/>
              <a:gd name="T34" fmla="*/ 124 w 143"/>
              <a:gd name="T35" fmla="*/ 238 h 287"/>
              <a:gd name="T36" fmla="*/ 124 w 143"/>
              <a:gd name="T37" fmla="*/ 238 h 287"/>
              <a:gd name="T38" fmla="*/ 124 w 143"/>
              <a:gd name="T39" fmla="*/ 239 h 287"/>
              <a:gd name="T40" fmla="*/ 124 w 143"/>
              <a:gd name="T41" fmla="*/ 238 h 287"/>
              <a:gd name="T42" fmla="*/ 92 w 143"/>
              <a:gd name="T43" fmla="*/ 269 h 287"/>
              <a:gd name="T44" fmla="*/ 60 w 143"/>
              <a:gd name="T45" fmla="*/ 238 h 287"/>
              <a:gd name="T46" fmla="*/ 60 w 143"/>
              <a:gd name="T47" fmla="*/ 239 h 287"/>
              <a:gd name="T48" fmla="*/ 60 w 143"/>
              <a:gd name="T49" fmla="*/ 237 h 287"/>
              <a:gd name="T50" fmla="*/ 60 w 143"/>
              <a:gd name="T51" fmla="*/ 237 h 287"/>
              <a:gd name="T52" fmla="*/ 60 w 143"/>
              <a:gd name="T53" fmla="*/ 237 h 287"/>
              <a:gd name="T54" fmla="*/ 60 w 143"/>
              <a:gd name="T55" fmla="*/ 237 h 287"/>
              <a:gd name="T56" fmla="*/ 60 w 143"/>
              <a:gd name="T57" fmla="*/ 91 h 287"/>
              <a:gd name="T58" fmla="*/ 42 w 143"/>
              <a:gd name="T59" fmla="*/ 91 h 287"/>
              <a:gd name="T60" fmla="*/ 42 w 143"/>
              <a:gd name="T61" fmla="*/ 237 h 287"/>
              <a:gd name="T62" fmla="*/ 42 w 143"/>
              <a:gd name="T63" fmla="*/ 237 h 287"/>
              <a:gd name="T64" fmla="*/ 42 w 143"/>
              <a:gd name="T65" fmla="*/ 237 h 287"/>
              <a:gd name="T66" fmla="*/ 42 w 143"/>
              <a:gd name="T67" fmla="*/ 239 h 287"/>
              <a:gd name="T68" fmla="*/ 42 w 143"/>
              <a:gd name="T69" fmla="*/ 239 h 287"/>
              <a:gd name="T70" fmla="*/ 92 w 143"/>
              <a:gd name="T71" fmla="*/ 287 h 287"/>
              <a:gd name="T72" fmla="*/ 143 w 143"/>
              <a:gd name="T73" fmla="*/ 239 h 287"/>
              <a:gd name="T74" fmla="*/ 143 w 143"/>
              <a:gd name="T75" fmla="*/ 239 h 287"/>
              <a:gd name="T76" fmla="*/ 143 w 143"/>
              <a:gd name="T77" fmla="*/ 238 h 287"/>
              <a:gd name="T78" fmla="*/ 143 w 143"/>
              <a:gd name="T79" fmla="*/ 237 h 287"/>
              <a:gd name="T80" fmla="*/ 143 w 143"/>
              <a:gd name="T81" fmla="*/ 236 h 287"/>
              <a:gd name="T82" fmla="*/ 143 w 143"/>
              <a:gd name="T83" fmla="*/ 150 h 287"/>
              <a:gd name="T84" fmla="*/ 143 w 143"/>
              <a:gd name="T85" fmla="*/ 150 h 287"/>
              <a:gd name="T86" fmla="*/ 143 w 143"/>
              <a:gd name="T87" fmla="*/ 71 h 287"/>
              <a:gd name="T88" fmla="*/ 143 w 143"/>
              <a:gd name="T89" fmla="*/ 71 h 287"/>
              <a:gd name="T90" fmla="*/ 143 w 143"/>
              <a:gd name="T91" fmla="*/ 71 h 287"/>
              <a:gd name="T92" fmla="*/ 71 w 143"/>
              <a:gd name="T93"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3" h="287">
                <a:moveTo>
                  <a:pt x="71" y="0"/>
                </a:moveTo>
                <a:cubicBezTo>
                  <a:pt x="32" y="0"/>
                  <a:pt x="0" y="32"/>
                  <a:pt x="0" y="71"/>
                </a:cubicBezTo>
                <a:cubicBezTo>
                  <a:pt x="0" y="71"/>
                  <a:pt x="0" y="71"/>
                  <a:pt x="0" y="71"/>
                </a:cubicBezTo>
                <a:cubicBezTo>
                  <a:pt x="0" y="71"/>
                  <a:pt x="0" y="71"/>
                  <a:pt x="0" y="71"/>
                </a:cubicBezTo>
                <a:cubicBezTo>
                  <a:pt x="0" y="240"/>
                  <a:pt x="0" y="240"/>
                  <a:pt x="0" y="240"/>
                </a:cubicBezTo>
                <a:cubicBezTo>
                  <a:pt x="0" y="240"/>
                  <a:pt x="0" y="240"/>
                  <a:pt x="0" y="240"/>
                </a:cubicBezTo>
                <a:cubicBezTo>
                  <a:pt x="18" y="239"/>
                  <a:pt x="18" y="239"/>
                  <a:pt x="18" y="239"/>
                </a:cubicBezTo>
                <a:cubicBezTo>
                  <a:pt x="18" y="71"/>
                  <a:pt x="18" y="71"/>
                  <a:pt x="18" y="71"/>
                </a:cubicBezTo>
                <a:cubicBezTo>
                  <a:pt x="18" y="42"/>
                  <a:pt x="42" y="18"/>
                  <a:pt x="71" y="18"/>
                </a:cubicBezTo>
                <a:cubicBezTo>
                  <a:pt x="101" y="18"/>
                  <a:pt x="125" y="42"/>
                  <a:pt x="124" y="71"/>
                </a:cubicBezTo>
                <a:cubicBezTo>
                  <a:pt x="124" y="116"/>
                  <a:pt x="124" y="116"/>
                  <a:pt x="124" y="116"/>
                </a:cubicBezTo>
                <a:cubicBezTo>
                  <a:pt x="124" y="116"/>
                  <a:pt x="124" y="116"/>
                  <a:pt x="124" y="116"/>
                </a:cubicBezTo>
                <a:cubicBezTo>
                  <a:pt x="124" y="116"/>
                  <a:pt x="124" y="236"/>
                  <a:pt x="124" y="236"/>
                </a:cubicBezTo>
                <a:cubicBezTo>
                  <a:pt x="124" y="236"/>
                  <a:pt x="124" y="236"/>
                  <a:pt x="124" y="236"/>
                </a:cubicBezTo>
                <a:cubicBezTo>
                  <a:pt x="124" y="236"/>
                  <a:pt x="124" y="236"/>
                  <a:pt x="124" y="236"/>
                </a:cubicBezTo>
                <a:cubicBezTo>
                  <a:pt x="124" y="236"/>
                  <a:pt x="124" y="237"/>
                  <a:pt x="124" y="237"/>
                </a:cubicBezTo>
                <a:cubicBezTo>
                  <a:pt x="124" y="237"/>
                  <a:pt x="124" y="237"/>
                  <a:pt x="124" y="238"/>
                </a:cubicBezTo>
                <a:cubicBezTo>
                  <a:pt x="124" y="238"/>
                  <a:pt x="124" y="238"/>
                  <a:pt x="124" y="238"/>
                </a:cubicBezTo>
                <a:cubicBezTo>
                  <a:pt x="124" y="238"/>
                  <a:pt x="124" y="238"/>
                  <a:pt x="124" y="238"/>
                </a:cubicBezTo>
                <a:cubicBezTo>
                  <a:pt x="124" y="239"/>
                  <a:pt x="124" y="239"/>
                  <a:pt x="124" y="239"/>
                </a:cubicBezTo>
                <a:cubicBezTo>
                  <a:pt x="124" y="239"/>
                  <a:pt x="124" y="239"/>
                  <a:pt x="124" y="238"/>
                </a:cubicBezTo>
                <a:cubicBezTo>
                  <a:pt x="124" y="256"/>
                  <a:pt x="109" y="269"/>
                  <a:pt x="92" y="269"/>
                </a:cubicBezTo>
                <a:cubicBezTo>
                  <a:pt x="75" y="269"/>
                  <a:pt x="61" y="256"/>
                  <a:pt x="60" y="238"/>
                </a:cubicBezTo>
                <a:cubicBezTo>
                  <a:pt x="60" y="239"/>
                  <a:pt x="60" y="239"/>
                  <a:pt x="60" y="239"/>
                </a:cubicBezTo>
                <a:cubicBezTo>
                  <a:pt x="60" y="237"/>
                  <a:pt x="60" y="237"/>
                  <a:pt x="60" y="237"/>
                </a:cubicBezTo>
                <a:cubicBezTo>
                  <a:pt x="60" y="237"/>
                  <a:pt x="60" y="237"/>
                  <a:pt x="60" y="237"/>
                </a:cubicBezTo>
                <a:cubicBezTo>
                  <a:pt x="60" y="237"/>
                  <a:pt x="60" y="237"/>
                  <a:pt x="60" y="237"/>
                </a:cubicBezTo>
                <a:cubicBezTo>
                  <a:pt x="60" y="237"/>
                  <a:pt x="60" y="237"/>
                  <a:pt x="60" y="237"/>
                </a:cubicBezTo>
                <a:cubicBezTo>
                  <a:pt x="60" y="91"/>
                  <a:pt x="60" y="91"/>
                  <a:pt x="60" y="91"/>
                </a:cubicBezTo>
                <a:cubicBezTo>
                  <a:pt x="42" y="91"/>
                  <a:pt x="42" y="91"/>
                  <a:pt x="42" y="91"/>
                </a:cubicBezTo>
                <a:cubicBezTo>
                  <a:pt x="42" y="237"/>
                  <a:pt x="42" y="237"/>
                  <a:pt x="42" y="237"/>
                </a:cubicBezTo>
                <a:cubicBezTo>
                  <a:pt x="42" y="237"/>
                  <a:pt x="42" y="237"/>
                  <a:pt x="42" y="237"/>
                </a:cubicBezTo>
                <a:cubicBezTo>
                  <a:pt x="42" y="237"/>
                  <a:pt x="42" y="237"/>
                  <a:pt x="42" y="237"/>
                </a:cubicBezTo>
                <a:cubicBezTo>
                  <a:pt x="42" y="239"/>
                  <a:pt x="42" y="239"/>
                  <a:pt x="42" y="239"/>
                </a:cubicBezTo>
                <a:cubicBezTo>
                  <a:pt x="42" y="239"/>
                  <a:pt x="42" y="239"/>
                  <a:pt x="42" y="239"/>
                </a:cubicBezTo>
                <a:cubicBezTo>
                  <a:pt x="43" y="266"/>
                  <a:pt x="65" y="287"/>
                  <a:pt x="92" y="287"/>
                </a:cubicBezTo>
                <a:cubicBezTo>
                  <a:pt x="119" y="287"/>
                  <a:pt x="141" y="266"/>
                  <a:pt x="143" y="239"/>
                </a:cubicBezTo>
                <a:cubicBezTo>
                  <a:pt x="143" y="239"/>
                  <a:pt x="143" y="239"/>
                  <a:pt x="143" y="239"/>
                </a:cubicBezTo>
                <a:cubicBezTo>
                  <a:pt x="143" y="238"/>
                  <a:pt x="143" y="238"/>
                  <a:pt x="143" y="238"/>
                </a:cubicBezTo>
                <a:cubicBezTo>
                  <a:pt x="143" y="238"/>
                  <a:pt x="143" y="237"/>
                  <a:pt x="143" y="237"/>
                </a:cubicBezTo>
                <a:cubicBezTo>
                  <a:pt x="143" y="237"/>
                  <a:pt x="143" y="236"/>
                  <a:pt x="143" y="236"/>
                </a:cubicBezTo>
                <a:cubicBezTo>
                  <a:pt x="143" y="150"/>
                  <a:pt x="143" y="150"/>
                  <a:pt x="143" y="150"/>
                </a:cubicBezTo>
                <a:cubicBezTo>
                  <a:pt x="143" y="150"/>
                  <a:pt x="143" y="150"/>
                  <a:pt x="143" y="150"/>
                </a:cubicBezTo>
                <a:cubicBezTo>
                  <a:pt x="143" y="71"/>
                  <a:pt x="143" y="71"/>
                  <a:pt x="143" y="71"/>
                </a:cubicBezTo>
                <a:cubicBezTo>
                  <a:pt x="143" y="71"/>
                  <a:pt x="143" y="71"/>
                  <a:pt x="143" y="71"/>
                </a:cubicBezTo>
                <a:cubicBezTo>
                  <a:pt x="143" y="71"/>
                  <a:pt x="143" y="71"/>
                  <a:pt x="143" y="71"/>
                </a:cubicBezTo>
                <a:cubicBezTo>
                  <a:pt x="143" y="32"/>
                  <a:pt x="111" y="0"/>
                  <a:pt x="71"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67" name="Freeform 118"/>
          <p:cNvSpPr>
            <a:spLocks/>
          </p:cNvSpPr>
          <p:nvPr/>
        </p:nvSpPr>
        <p:spPr bwMode="auto">
          <a:xfrm>
            <a:off x="6273801" y="338138"/>
            <a:ext cx="87313" cy="85725"/>
          </a:xfrm>
          <a:custGeom>
            <a:avLst/>
            <a:gdLst>
              <a:gd name="T0" fmla="*/ 55 w 55"/>
              <a:gd name="T1" fmla="*/ 22 h 54"/>
              <a:gd name="T2" fmla="*/ 33 w 55"/>
              <a:gd name="T3" fmla="*/ 0 h 54"/>
              <a:gd name="T4" fmla="*/ 17 w 55"/>
              <a:gd name="T5" fmla="*/ 16 h 54"/>
              <a:gd name="T6" fmla="*/ 6 w 55"/>
              <a:gd name="T7" fmla="*/ 5 h 54"/>
              <a:gd name="T8" fmla="*/ 0 w 55"/>
              <a:gd name="T9" fmla="*/ 54 h 54"/>
              <a:gd name="T10" fmla="*/ 49 w 55"/>
              <a:gd name="T11" fmla="*/ 49 h 54"/>
              <a:gd name="T12" fmla="*/ 39 w 55"/>
              <a:gd name="T13" fmla="*/ 38 h 54"/>
              <a:gd name="T14" fmla="*/ 55 w 55"/>
              <a:gd name="T15" fmla="*/ 22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54">
                <a:moveTo>
                  <a:pt x="55" y="22"/>
                </a:moveTo>
                <a:lnTo>
                  <a:pt x="33" y="0"/>
                </a:lnTo>
                <a:lnTo>
                  <a:pt x="17" y="16"/>
                </a:lnTo>
                <a:lnTo>
                  <a:pt x="6" y="5"/>
                </a:lnTo>
                <a:lnTo>
                  <a:pt x="0" y="54"/>
                </a:lnTo>
                <a:lnTo>
                  <a:pt x="49" y="49"/>
                </a:lnTo>
                <a:lnTo>
                  <a:pt x="39" y="38"/>
                </a:lnTo>
                <a:lnTo>
                  <a:pt x="55" y="2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68" name="Freeform 119"/>
          <p:cNvSpPr>
            <a:spLocks/>
          </p:cNvSpPr>
          <p:nvPr/>
        </p:nvSpPr>
        <p:spPr bwMode="auto">
          <a:xfrm>
            <a:off x="6184901" y="427038"/>
            <a:ext cx="85725" cy="87313"/>
          </a:xfrm>
          <a:custGeom>
            <a:avLst/>
            <a:gdLst>
              <a:gd name="T0" fmla="*/ 16 w 54"/>
              <a:gd name="T1" fmla="*/ 17 h 55"/>
              <a:gd name="T2" fmla="*/ 0 w 54"/>
              <a:gd name="T3" fmla="*/ 33 h 55"/>
              <a:gd name="T4" fmla="*/ 22 w 54"/>
              <a:gd name="T5" fmla="*/ 55 h 55"/>
              <a:gd name="T6" fmla="*/ 38 w 54"/>
              <a:gd name="T7" fmla="*/ 39 h 55"/>
              <a:gd name="T8" fmla="*/ 49 w 54"/>
              <a:gd name="T9" fmla="*/ 49 h 55"/>
              <a:gd name="T10" fmla="*/ 54 w 54"/>
              <a:gd name="T11" fmla="*/ 0 h 55"/>
              <a:gd name="T12" fmla="*/ 5 w 54"/>
              <a:gd name="T13" fmla="*/ 6 h 55"/>
              <a:gd name="T14" fmla="*/ 16 w 54"/>
              <a:gd name="T15" fmla="*/ 17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55">
                <a:moveTo>
                  <a:pt x="16" y="17"/>
                </a:moveTo>
                <a:lnTo>
                  <a:pt x="0" y="33"/>
                </a:lnTo>
                <a:lnTo>
                  <a:pt x="22" y="55"/>
                </a:lnTo>
                <a:lnTo>
                  <a:pt x="38" y="39"/>
                </a:lnTo>
                <a:lnTo>
                  <a:pt x="49" y="49"/>
                </a:lnTo>
                <a:lnTo>
                  <a:pt x="54" y="0"/>
                </a:lnTo>
                <a:lnTo>
                  <a:pt x="5" y="6"/>
                </a:lnTo>
                <a:lnTo>
                  <a:pt x="16" y="1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69" name="Freeform 120"/>
          <p:cNvSpPr>
            <a:spLocks/>
          </p:cNvSpPr>
          <p:nvPr/>
        </p:nvSpPr>
        <p:spPr bwMode="auto">
          <a:xfrm>
            <a:off x="6215064" y="403226"/>
            <a:ext cx="47625" cy="14288"/>
          </a:xfrm>
          <a:custGeom>
            <a:avLst/>
            <a:gdLst>
              <a:gd name="T0" fmla="*/ 3 w 30"/>
              <a:gd name="T1" fmla="*/ 0 h 9"/>
              <a:gd name="T2" fmla="*/ 0 w 30"/>
              <a:gd name="T3" fmla="*/ 7 h 9"/>
              <a:gd name="T4" fmla="*/ 30 w 30"/>
              <a:gd name="T5" fmla="*/ 9 h 9"/>
              <a:gd name="T6" fmla="*/ 3 w 30"/>
              <a:gd name="T7" fmla="*/ 0 h 9"/>
            </a:gdLst>
            <a:ahLst/>
            <a:cxnLst>
              <a:cxn ang="0">
                <a:pos x="T0" y="T1"/>
              </a:cxn>
              <a:cxn ang="0">
                <a:pos x="T2" y="T3"/>
              </a:cxn>
              <a:cxn ang="0">
                <a:pos x="T4" y="T5"/>
              </a:cxn>
              <a:cxn ang="0">
                <a:pos x="T6" y="T7"/>
              </a:cxn>
            </a:cxnLst>
            <a:rect l="0" t="0" r="r" b="b"/>
            <a:pathLst>
              <a:path w="30" h="9">
                <a:moveTo>
                  <a:pt x="3" y="0"/>
                </a:moveTo>
                <a:lnTo>
                  <a:pt x="0" y="7"/>
                </a:lnTo>
                <a:lnTo>
                  <a:pt x="30" y="9"/>
                </a:lnTo>
                <a:lnTo>
                  <a:pt x="3"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0" name="Freeform 121"/>
          <p:cNvSpPr>
            <a:spLocks/>
          </p:cNvSpPr>
          <p:nvPr/>
        </p:nvSpPr>
        <p:spPr bwMode="auto">
          <a:xfrm>
            <a:off x="6259514" y="396876"/>
            <a:ext cx="4763" cy="19050"/>
          </a:xfrm>
          <a:custGeom>
            <a:avLst/>
            <a:gdLst>
              <a:gd name="T0" fmla="*/ 3 w 3"/>
              <a:gd name="T1" fmla="*/ 0 h 12"/>
              <a:gd name="T2" fmla="*/ 0 w 3"/>
              <a:gd name="T3" fmla="*/ 1 h 12"/>
              <a:gd name="T4" fmla="*/ 3 w 3"/>
              <a:gd name="T5" fmla="*/ 12 h 12"/>
              <a:gd name="T6" fmla="*/ 3 w 3"/>
              <a:gd name="T7" fmla="*/ 0 h 12"/>
            </a:gdLst>
            <a:ahLst/>
            <a:cxnLst>
              <a:cxn ang="0">
                <a:pos x="T0" y="T1"/>
              </a:cxn>
              <a:cxn ang="0">
                <a:pos x="T2" y="T3"/>
              </a:cxn>
              <a:cxn ang="0">
                <a:pos x="T4" y="T5"/>
              </a:cxn>
              <a:cxn ang="0">
                <a:pos x="T6" y="T7"/>
              </a:cxn>
            </a:cxnLst>
            <a:rect l="0" t="0" r="r" b="b"/>
            <a:pathLst>
              <a:path w="3" h="12">
                <a:moveTo>
                  <a:pt x="3" y="0"/>
                </a:moveTo>
                <a:lnTo>
                  <a:pt x="0" y="1"/>
                </a:lnTo>
                <a:lnTo>
                  <a:pt x="3" y="12"/>
                </a:lnTo>
                <a:lnTo>
                  <a:pt x="3"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1" name="Freeform 122"/>
          <p:cNvSpPr>
            <a:spLocks/>
          </p:cNvSpPr>
          <p:nvPr/>
        </p:nvSpPr>
        <p:spPr bwMode="auto">
          <a:xfrm>
            <a:off x="6284914" y="433388"/>
            <a:ext cx="46038" cy="15875"/>
          </a:xfrm>
          <a:custGeom>
            <a:avLst/>
            <a:gdLst>
              <a:gd name="T0" fmla="*/ 26 w 29"/>
              <a:gd name="T1" fmla="*/ 10 h 10"/>
              <a:gd name="T2" fmla="*/ 29 w 29"/>
              <a:gd name="T3" fmla="*/ 3 h 10"/>
              <a:gd name="T4" fmla="*/ 0 w 29"/>
              <a:gd name="T5" fmla="*/ 0 h 10"/>
              <a:gd name="T6" fmla="*/ 26 w 29"/>
              <a:gd name="T7" fmla="*/ 10 h 10"/>
            </a:gdLst>
            <a:ahLst/>
            <a:cxnLst>
              <a:cxn ang="0">
                <a:pos x="T0" y="T1"/>
              </a:cxn>
              <a:cxn ang="0">
                <a:pos x="T2" y="T3"/>
              </a:cxn>
              <a:cxn ang="0">
                <a:pos x="T4" y="T5"/>
              </a:cxn>
              <a:cxn ang="0">
                <a:pos x="T6" y="T7"/>
              </a:cxn>
            </a:cxnLst>
            <a:rect l="0" t="0" r="r" b="b"/>
            <a:pathLst>
              <a:path w="29" h="10">
                <a:moveTo>
                  <a:pt x="26" y="10"/>
                </a:moveTo>
                <a:lnTo>
                  <a:pt x="29" y="3"/>
                </a:lnTo>
                <a:lnTo>
                  <a:pt x="0" y="0"/>
                </a:lnTo>
                <a:lnTo>
                  <a:pt x="26" y="1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2" name="Freeform 123"/>
          <p:cNvSpPr>
            <a:spLocks/>
          </p:cNvSpPr>
          <p:nvPr/>
        </p:nvSpPr>
        <p:spPr bwMode="auto">
          <a:xfrm>
            <a:off x="6281739" y="436563"/>
            <a:ext cx="4763" cy="17463"/>
          </a:xfrm>
          <a:custGeom>
            <a:avLst/>
            <a:gdLst>
              <a:gd name="T0" fmla="*/ 0 w 3"/>
              <a:gd name="T1" fmla="*/ 11 h 11"/>
              <a:gd name="T2" fmla="*/ 3 w 3"/>
              <a:gd name="T3" fmla="*/ 11 h 11"/>
              <a:gd name="T4" fmla="*/ 0 w 3"/>
              <a:gd name="T5" fmla="*/ 0 h 11"/>
              <a:gd name="T6" fmla="*/ 0 w 3"/>
              <a:gd name="T7" fmla="*/ 11 h 11"/>
            </a:gdLst>
            <a:ahLst/>
            <a:cxnLst>
              <a:cxn ang="0">
                <a:pos x="T0" y="T1"/>
              </a:cxn>
              <a:cxn ang="0">
                <a:pos x="T2" y="T3"/>
              </a:cxn>
              <a:cxn ang="0">
                <a:pos x="T4" y="T5"/>
              </a:cxn>
              <a:cxn ang="0">
                <a:pos x="T6" y="T7"/>
              </a:cxn>
            </a:cxnLst>
            <a:rect l="0" t="0" r="r" b="b"/>
            <a:pathLst>
              <a:path w="3" h="11">
                <a:moveTo>
                  <a:pt x="0" y="11"/>
                </a:moveTo>
                <a:lnTo>
                  <a:pt x="3" y="11"/>
                </a:lnTo>
                <a:lnTo>
                  <a:pt x="0" y="0"/>
                </a:lnTo>
                <a:lnTo>
                  <a:pt x="0" y="1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3" name="Freeform 124"/>
          <p:cNvSpPr>
            <a:spLocks noEditPoints="1"/>
          </p:cNvSpPr>
          <p:nvPr/>
        </p:nvSpPr>
        <p:spPr bwMode="auto">
          <a:xfrm>
            <a:off x="4772026" y="2103438"/>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54 w 288"/>
              <a:gd name="T11" fmla="*/ 252 h 288"/>
              <a:gd name="T12" fmla="*/ 154 w 288"/>
              <a:gd name="T13" fmla="*/ 206 h 288"/>
              <a:gd name="T14" fmla="*/ 135 w 288"/>
              <a:gd name="T15" fmla="*/ 206 h 288"/>
              <a:gd name="T16" fmla="*/ 135 w 288"/>
              <a:gd name="T17" fmla="*/ 252 h 288"/>
              <a:gd name="T18" fmla="*/ 36 w 288"/>
              <a:gd name="T19" fmla="*/ 154 h 288"/>
              <a:gd name="T20" fmla="*/ 83 w 288"/>
              <a:gd name="T21" fmla="*/ 154 h 288"/>
              <a:gd name="T22" fmla="*/ 83 w 288"/>
              <a:gd name="T23" fmla="*/ 135 h 288"/>
              <a:gd name="T24" fmla="*/ 36 w 288"/>
              <a:gd name="T25" fmla="*/ 135 h 288"/>
              <a:gd name="T26" fmla="*/ 135 w 288"/>
              <a:gd name="T27" fmla="*/ 37 h 288"/>
              <a:gd name="T28" fmla="*/ 135 w 288"/>
              <a:gd name="T29" fmla="*/ 83 h 288"/>
              <a:gd name="T30" fmla="*/ 154 w 288"/>
              <a:gd name="T31" fmla="*/ 83 h 288"/>
              <a:gd name="T32" fmla="*/ 154 w 288"/>
              <a:gd name="T33" fmla="*/ 37 h 288"/>
              <a:gd name="T34" fmla="*/ 252 w 288"/>
              <a:gd name="T35" fmla="*/ 135 h 288"/>
              <a:gd name="T36" fmla="*/ 206 w 288"/>
              <a:gd name="T37" fmla="*/ 135 h 288"/>
              <a:gd name="T38" fmla="*/ 206 w 288"/>
              <a:gd name="T39" fmla="*/ 154 h 288"/>
              <a:gd name="T40" fmla="*/ 252 w 288"/>
              <a:gd name="T41" fmla="*/ 154 h 288"/>
              <a:gd name="T42" fmla="*/ 154 w 288"/>
              <a:gd name="T43" fmla="*/ 25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54" y="252"/>
                </a:moveTo>
                <a:cubicBezTo>
                  <a:pt x="154" y="206"/>
                  <a:pt x="154" y="206"/>
                  <a:pt x="154" y="206"/>
                </a:cubicBezTo>
                <a:cubicBezTo>
                  <a:pt x="135" y="206"/>
                  <a:pt x="135" y="206"/>
                  <a:pt x="135" y="206"/>
                </a:cubicBezTo>
                <a:cubicBezTo>
                  <a:pt x="135" y="252"/>
                  <a:pt x="135" y="252"/>
                  <a:pt x="135" y="252"/>
                </a:cubicBezTo>
                <a:cubicBezTo>
                  <a:pt x="83" y="247"/>
                  <a:pt x="41" y="206"/>
                  <a:pt x="36" y="154"/>
                </a:cubicBezTo>
                <a:cubicBezTo>
                  <a:pt x="83" y="154"/>
                  <a:pt x="83" y="154"/>
                  <a:pt x="83" y="154"/>
                </a:cubicBezTo>
                <a:cubicBezTo>
                  <a:pt x="83" y="135"/>
                  <a:pt x="83" y="135"/>
                  <a:pt x="83" y="135"/>
                </a:cubicBezTo>
                <a:cubicBezTo>
                  <a:pt x="36" y="135"/>
                  <a:pt x="36" y="135"/>
                  <a:pt x="36" y="135"/>
                </a:cubicBezTo>
                <a:cubicBezTo>
                  <a:pt x="41" y="83"/>
                  <a:pt x="83" y="41"/>
                  <a:pt x="135" y="37"/>
                </a:cubicBezTo>
                <a:cubicBezTo>
                  <a:pt x="135" y="83"/>
                  <a:pt x="135" y="83"/>
                  <a:pt x="135" y="83"/>
                </a:cubicBezTo>
                <a:cubicBezTo>
                  <a:pt x="154" y="83"/>
                  <a:pt x="154" y="83"/>
                  <a:pt x="154" y="83"/>
                </a:cubicBezTo>
                <a:cubicBezTo>
                  <a:pt x="154" y="37"/>
                  <a:pt x="154" y="37"/>
                  <a:pt x="154" y="37"/>
                </a:cubicBezTo>
                <a:cubicBezTo>
                  <a:pt x="206" y="41"/>
                  <a:pt x="247" y="83"/>
                  <a:pt x="252" y="135"/>
                </a:cubicBezTo>
                <a:cubicBezTo>
                  <a:pt x="206" y="135"/>
                  <a:pt x="206" y="135"/>
                  <a:pt x="206" y="135"/>
                </a:cubicBezTo>
                <a:cubicBezTo>
                  <a:pt x="206" y="154"/>
                  <a:pt x="206" y="154"/>
                  <a:pt x="206" y="154"/>
                </a:cubicBezTo>
                <a:cubicBezTo>
                  <a:pt x="252" y="154"/>
                  <a:pt x="252" y="154"/>
                  <a:pt x="252" y="154"/>
                </a:cubicBezTo>
                <a:cubicBezTo>
                  <a:pt x="247" y="206"/>
                  <a:pt x="206" y="247"/>
                  <a:pt x="154" y="25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4" name="Freeform 125"/>
          <p:cNvSpPr>
            <a:spLocks/>
          </p:cNvSpPr>
          <p:nvPr/>
        </p:nvSpPr>
        <p:spPr bwMode="auto">
          <a:xfrm>
            <a:off x="5219701" y="2220913"/>
            <a:ext cx="1588" cy="0"/>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5" name="Rectangle 126"/>
          <p:cNvSpPr>
            <a:spLocks noChangeArrowheads="1"/>
          </p:cNvSpPr>
          <p:nvPr/>
        </p:nvSpPr>
        <p:spPr bwMode="auto">
          <a:xfrm>
            <a:off x="5249864" y="2185988"/>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6" name="Rectangle 127"/>
          <p:cNvSpPr>
            <a:spLocks noChangeArrowheads="1"/>
          </p:cNvSpPr>
          <p:nvPr/>
        </p:nvSpPr>
        <p:spPr bwMode="auto">
          <a:xfrm>
            <a:off x="5219701" y="2200276"/>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7" name="Freeform 128"/>
          <p:cNvSpPr>
            <a:spLocks/>
          </p:cNvSpPr>
          <p:nvPr/>
        </p:nvSpPr>
        <p:spPr bwMode="auto">
          <a:xfrm>
            <a:off x="5205414" y="2219326"/>
            <a:ext cx="0" cy="1588"/>
          </a:xfrm>
          <a:custGeom>
            <a:avLst/>
            <a:gdLst>
              <a:gd name="T0" fmla="*/ 3 h 3"/>
              <a:gd name="T1" fmla="*/ 0 h 3"/>
              <a:gd name="T2" fmla="*/ 3 h 3"/>
              <a:gd name="T3" fmla="*/ 3 h 3"/>
            </a:gdLst>
            <a:ahLst/>
            <a:cxnLst>
              <a:cxn ang="0">
                <a:pos x="0" y="T0"/>
              </a:cxn>
              <a:cxn ang="0">
                <a:pos x="0" y="T1"/>
              </a:cxn>
              <a:cxn ang="0">
                <a:pos x="0" y="T2"/>
              </a:cxn>
              <a:cxn ang="0">
                <a:pos x="0" y="T3"/>
              </a:cxn>
            </a:cxnLst>
            <a:rect l="0" t="0" r="r" b="b"/>
            <a:pathLst>
              <a:path h="3">
                <a:moveTo>
                  <a:pt x="0" y="3"/>
                </a:moveTo>
                <a:cubicBezTo>
                  <a:pt x="0" y="0"/>
                  <a:pt x="0" y="0"/>
                  <a:pt x="0" y="0"/>
                </a:cubicBezTo>
                <a:cubicBezTo>
                  <a:pt x="0" y="3"/>
                  <a:pt x="0" y="3"/>
                  <a:pt x="0" y="3"/>
                </a:cubicBezTo>
                <a:cubicBezTo>
                  <a:pt x="0" y="3"/>
                  <a:pt x="0" y="3"/>
                  <a:pt x="0" y="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8" name="Freeform 129"/>
          <p:cNvSpPr>
            <a:spLocks/>
          </p:cNvSpPr>
          <p:nvPr/>
        </p:nvSpPr>
        <p:spPr bwMode="auto">
          <a:xfrm>
            <a:off x="5173664" y="2185988"/>
            <a:ext cx="3175"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9" name="Freeform 130"/>
          <p:cNvSpPr>
            <a:spLocks/>
          </p:cNvSpPr>
          <p:nvPr/>
        </p:nvSpPr>
        <p:spPr bwMode="auto">
          <a:xfrm>
            <a:off x="5208589" y="2160588"/>
            <a:ext cx="0" cy="1588"/>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lnTo>
                  <a:pt x="0" y="1"/>
                </a:lnTo>
                <a:lnTo>
                  <a:pt x="0" y="0"/>
                </a:lnTo>
                <a:lnTo>
                  <a:pt x="0" y="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0" name="Freeform 131"/>
          <p:cNvSpPr>
            <a:spLocks/>
          </p:cNvSpPr>
          <p:nvPr/>
        </p:nvSpPr>
        <p:spPr bwMode="auto">
          <a:xfrm>
            <a:off x="5176839" y="2174876"/>
            <a:ext cx="0" cy="1588"/>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1" name="Freeform 132"/>
          <p:cNvSpPr>
            <a:spLocks/>
          </p:cNvSpPr>
          <p:nvPr/>
        </p:nvSpPr>
        <p:spPr bwMode="auto">
          <a:xfrm>
            <a:off x="5248276" y="2174876"/>
            <a:ext cx="3175" cy="0"/>
          </a:xfrm>
          <a:custGeom>
            <a:avLst/>
            <a:gdLst>
              <a:gd name="T0" fmla="*/ 0 w 2"/>
              <a:gd name="T1" fmla="*/ 0 w 2"/>
              <a:gd name="T2" fmla="*/ 2 w 2"/>
              <a:gd name="T3" fmla="*/ 0 w 2"/>
            </a:gdLst>
            <a:ahLst/>
            <a:cxnLst>
              <a:cxn ang="0">
                <a:pos x="T0" y="0"/>
              </a:cxn>
              <a:cxn ang="0">
                <a:pos x="T1" y="0"/>
              </a:cxn>
              <a:cxn ang="0">
                <a:pos x="T2" y="0"/>
              </a:cxn>
              <a:cxn ang="0">
                <a:pos x="T3" y="0"/>
              </a:cxn>
            </a:cxnLst>
            <a:rect l="0" t="0" r="r" b="b"/>
            <a:pathLst>
              <a:path w="2">
                <a:moveTo>
                  <a:pt x="0" y="0"/>
                </a:moveTo>
                <a:lnTo>
                  <a:pt x="0" y="0"/>
                </a:lnTo>
                <a:lnTo>
                  <a:pt x="2" y="0"/>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2" name="Freeform 133"/>
          <p:cNvSpPr>
            <a:spLocks noEditPoints="1"/>
          </p:cNvSpPr>
          <p:nvPr/>
        </p:nvSpPr>
        <p:spPr bwMode="auto">
          <a:xfrm>
            <a:off x="5124451" y="2143126"/>
            <a:ext cx="177800" cy="101600"/>
          </a:xfrm>
          <a:custGeom>
            <a:avLst/>
            <a:gdLst>
              <a:gd name="T0" fmla="*/ 101 w 290"/>
              <a:gd name="T1" fmla="*/ 4 h 168"/>
              <a:gd name="T2" fmla="*/ 2 w 290"/>
              <a:gd name="T3" fmla="*/ 90 h 168"/>
              <a:gd name="T4" fmla="*/ 8 w 290"/>
              <a:gd name="T5" fmla="*/ 109 h 168"/>
              <a:gd name="T6" fmla="*/ 15 w 290"/>
              <a:gd name="T7" fmla="*/ 121 h 168"/>
              <a:gd name="T8" fmla="*/ 27 w 290"/>
              <a:gd name="T9" fmla="*/ 133 h 168"/>
              <a:gd name="T10" fmla="*/ 44 w 290"/>
              <a:gd name="T11" fmla="*/ 144 h 168"/>
              <a:gd name="T12" fmla="*/ 56 w 290"/>
              <a:gd name="T13" fmla="*/ 150 h 168"/>
              <a:gd name="T14" fmla="*/ 78 w 290"/>
              <a:gd name="T15" fmla="*/ 159 h 168"/>
              <a:gd name="T16" fmla="*/ 110 w 290"/>
              <a:gd name="T17" fmla="*/ 166 h 168"/>
              <a:gd name="T18" fmla="*/ 152 w 290"/>
              <a:gd name="T19" fmla="*/ 168 h 168"/>
              <a:gd name="T20" fmla="*/ 187 w 290"/>
              <a:gd name="T21" fmla="*/ 165 h 168"/>
              <a:gd name="T22" fmla="*/ 213 w 290"/>
              <a:gd name="T23" fmla="*/ 158 h 168"/>
              <a:gd name="T24" fmla="*/ 235 w 290"/>
              <a:gd name="T25" fmla="*/ 150 h 168"/>
              <a:gd name="T26" fmla="*/ 253 w 290"/>
              <a:gd name="T27" fmla="*/ 140 h 168"/>
              <a:gd name="T28" fmla="*/ 264 w 290"/>
              <a:gd name="T29" fmla="*/ 132 h 168"/>
              <a:gd name="T30" fmla="*/ 273 w 290"/>
              <a:gd name="T31" fmla="*/ 122 h 168"/>
              <a:gd name="T32" fmla="*/ 281 w 290"/>
              <a:gd name="T33" fmla="*/ 111 h 168"/>
              <a:gd name="T34" fmla="*/ 285 w 290"/>
              <a:gd name="T35" fmla="*/ 103 h 168"/>
              <a:gd name="T36" fmla="*/ 287 w 290"/>
              <a:gd name="T37" fmla="*/ 93 h 168"/>
              <a:gd name="T38" fmla="*/ 288 w 290"/>
              <a:gd name="T39" fmla="*/ 90 h 168"/>
              <a:gd name="T40" fmla="*/ 205 w 290"/>
              <a:gd name="T41" fmla="*/ 70 h 168"/>
              <a:gd name="T42" fmla="*/ 156 w 290"/>
              <a:gd name="T43" fmla="*/ 95 h 168"/>
              <a:gd name="T44" fmla="*/ 134 w 290"/>
              <a:gd name="T45" fmla="*/ 129 h 168"/>
              <a:gd name="T46" fmla="*/ 205 w 290"/>
              <a:gd name="T47" fmla="*/ 71 h 168"/>
              <a:gd name="T48" fmla="*/ 230 w 290"/>
              <a:gd name="T49" fmla="*/ 105 h 168"/>
              <a:gd name="T50" fmla="*/ 135 w 290"/>
              <a:gd name="T51" fmla="*/ 95 h 168"/>
              <a:gd name="T52" fmla="*/ 43 w 290"/>
              <a:gd name="T53" fmla="*/ 85 h 168"/>
              <a:gd name="T54" fmla="*/ 40 w 290"/>
              <a:gd name="T55" fmla="*/ 77 h 168"/>
              <a:gd name="T56" fmla="*/ 40 w 290"/>
              <a:gd name="T57" fmla="*/ 74 h 168"/>
              <a:gd name="T58" fmla="*/ 86 w 290"/>
              <a:gd name="T59" fmla="*/ 71 h 168"/>
              <a:gd name="T60" fmla="*/ 49 w 290"/>
              <a:gd name="T61" fmla="*/ 54 h 168"/>
              <a:gd name="T62" fmla="*/ 54 w 290"/>
              <a:gd name="T63" fmla="*/ 47 h 168"/>
              <a:gd name="T64" fmla="*/ 59 w 290"/>
              <a:gd name="T65" fmla="*/ 44 h 168"/>
              <a:gd name="T66" fmla="*/ 64 w 290"/>
              <a:gd name="T67" fmla="*/ 40 h 168"/>
              <a:gd name="T68" fmla="*/ 69 w 290"/>
              <a:gd name="T69" fmla="*/ 36 h 168"/>
              <a:gd name="T70" fmla="*/ 76 w 290"/>
              <a:gd name="T71" fmla="*/ 33 h 168"/>
              <a:gd name="T72" fmla="*/ 81 w 290"/>
              <a:gd name="T73" fmla="*/ 31 h 168"/>
              <a:gd name="T74" fmla="*/ 87 w 290"/>
              <a:gd name="T75" fmla="*/ 28 h 168"/>
              <a:gd name="T76" fmla="*/ 94 w 290"/>
              <a:gd name="T77" fmla="*/ 26 h 168"/>
              <a:gd name="T78" fmla="*/ 100 w 290"/>
              <a:gd name="T79" fmla="*/ 24 h 168"/>
              <a:gd name="T80" fmla="*/ 107 w 290"/>
              <a:gd name="T81" fmla="*/ 22 h 168"/>
              <a:gd name="T82" fmla="*/ 114 w 290"/>
              <a:gd name="T83" fmla="*/ 21 h 168"/>
              <a:gd name="T84" fmla="*/ 122 w 290"/>
              <a:gd name="T85" fmla="*/ 20 h 168"/>
              <a:gd name="T86" fmla="*/ 126 w 290"/>
              <a:gd name="T87" fmla="*/ 19 h 168"/>
              <a:gd name="T88" fmla="*/ 136 w 290"/>
              <a:gd name="T89" fmla="*/ 18 h 168"/>
              <a:gd name="T90" fmla="*/ 137 w 290"/>
              <a:gd name="T91" fmla="*/ 31 h 168"/>
              <a:gd name="T92" fmla="*/ 154 w 290"/>
              <a:gd name="T93" fmla="*/ 37 h 168"/>
              <a:gd name="T94" fmla="*/ 153 w 290"/>
              <a:gd name="T95" fmla="*/ 18 h 168"/>
              <a:gd name="T96" fmla="*/ 155 w 290"/>
              <a:gd name="T97" fmla="*/ 19 h 168"/>
              <a:gd name="T98" fmla="*/ 166 w 290"/>
              <a:gd name="T99" fmla="*/ 19 h 168"/>
              <a:gd name="T100" fmla="*/ 174 w 290"/>
              <a:gd name="T101" fmla="*/ 21 h 168"/>
              <a:gd name="T102" fmla="*/ 178 w 290"/>
              <a:gd name="T103" fmla="*/ 21 h 168"/>
              <a:gd name="T104" fmla="*/ 192 w 290"/>
              <a:gd name="T105" fmla="*/ 25 h 168"/>
              <a:gd name="T106" fmla="*/ 197 w 290"/>
              <a:gd name="T107" fmla="*/ 26 h 168"/>
              <a:gd name="T108" fmla="*/ 208 w 290"/>
              <a:gd name="T109" fmla="*/ 30 h 168"/>
              <a:gd name="T110" fmla="*/ 213 w 290"/>
              <a:gd name="T111" fmla="*/ 33 h 168"/>
              <a:gd name="T112" fmla="*/ 227 w 290"/>
              <a:gd name="T113" fmla="*/ 40 h 168"/>
              <a:gd name="T114" fmla="*/ 233 w 290"/>
              <a:gd name="T115" fmla="*/ 45 h 168"/>
              <a:gd name="T116" fmla="*/ 239 w 290"/>
              <a:gd name="T117" fmla="*/ 51 h 168"/>
              <a:gd name="T118" fmla="*/ 203 w 290"/>
              <a:gd name="T119" fmla="*/ 54 h 168"/>
              <a:gd name="T120" fmla="*/ 137 w 290"/>
              <a:gd name="T121" fmla="*/ 3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0" h="168">
                <a:moveTo>
                  <a:pt x="284" y="59"/>
                </a:moveTo>
                <a:cubicBezTo>
                  <a:pt x="279" y="49"/>
                  <a:pt x="271" y="41"/>
                  <a:pt x="261" y="33"/>
                </a:cubicBezTo>
                <a:cubicBezTo>
                  <a:pt x="252" y="26"/>
                  <a:pt x="241" y="19"/>
                  <a:pt x="228" y="14"/>
                </a:cubicBezTo>
                <a:cubicBezTo>
                  <a:pt x="216" y="10"/>
                  <a:pt x="202" y="6"/>
                  <a:pt x="188" y="4"/>
                </a:cubicBezTo>
                <a:cubicBezTo>
                  <a:pt x="174" y="1"/>
                  <a:pt x="160" y="0"/>
                  <a:pt x="145" y="0"/>
                </a:cubicBezTo>
                <a:cubicBezTo>
                  <a:pt x="130" y="0"/>
                  <a:pt x="115" y="1"/>
                  <a:pt x="101" y="4"/>
                </a:cubicBezTo>
                <a:cubicBezTo>
                  <a:pt x="88" y="6"/>
                  <a:pt x="74" y="10"/>
                  <a:pt x="62" y="14"/>
                </a:cubicBezTo>
                <a:cubicBezTo>
                  <a:pt x="49" y="19"/>
                  <a:pt x="38" y="26"/>
                  <a:pt x="29" y="33"/>
                </a:cubicBezTo>
                <a:cubicBezTo>
                  <a:pt x="18" y="41"/>
                  <a:pt x="11" y="49"/>
                  <a:pt x="6" y="59"/>
                </a:cubicBezTo>
                <a:cubicBezTo>
                  <a:pt x="1" y="69"/>
                  <a:pt x="0" y="80"/>
                  <a:pt x="2" y="90"/>
                </a:cubicBezTo>
                <a:cubicBezTo>
                  <a:pt x="2" y="90"/>
                  <a:pt x="2" y="90"/>
                  <a:pt x="2" y="90"/>
                </a:cubicBezTo>
                <a:cubicBezTo>
                  <a:pt x="2" y="90"/>
                  <a:pt x="2" y="90"/>
                  <a:pt x="2" y="90"/>
                </a:cubicBezTo>
                <a:cubicBezTo>
                  <a:pt x="3" y="93"/>
                  <a:pt x="3" y="93"/>
                  <a:pt x="3" y="93"/>
                </a:cubicBezTo>
                <a:cubicBezTo>
                  <a:pt x="4" y="97"/>
                  <a:pt x="4" y="97"/>
                  <a:pt x="4" y="97"/>
                </a:cubicBezTo>
                <a:cubicBezTo>
                  <a:pt x="4" y="99"/>
                  <a:pt x="4" y="101"/>
                  <a:pt x="5" y="103"/>
                </a:cubicBezTo>
                <a:cubicBezTo>
                  <a:pt x="5" y="103"/>
                  <a:pt x="5" y="103"/>
                  <a:pt x="5" y="103"/>
                </a:cubicBezTo>
                <a:cubicBezTo>
                  <a:pt x="5" y="103"/>
                  <a:pt x="5" y="103"/>
                  <a:pt x="5" y="103"/>
                </a:cubicBezTo>
                <a:cubicBezTo>
                  <a:pt x="6" y="105"/>
                  <a:pt x="7" y="107"/>
                  <a:pt x="8" y="109"/>
                </a:cubicBezTo>
                <a:cubicBezTo>
                  <a:pt x="8" y="109"/>
                  <a:pt x="8" y="109"/>
                  <a:pt x="8" y="109"/>
                </a:cubicBezTo>
                <a:cubicBezTo>
                  <a:pt x="8" y="109"/>
                  <a:pt x="8" y="109"/>
                  <a:pt x="8" y="109"/>
                </a:cubicBezTo>
                <a:cubicBezTo>
                  <a:pt x="9" y="111"/>
                  <a:pt x="10" y="113"/>
                  <a:pt x="11" y="115"/>
                </a:cubicBezTo>
                <a:cubicBezTo>
                  <a:pt x="11" y="115"/>
                  <a:pt x="11" y="115"/>
                  <a:pt x="11" y="115"/>
                </a:cubicBezTo>
                <a:cubicBezTo>
                  <a:pt x="12" y="115"/>
                  <a:pt x="12" y="115"/>
                  <a:pt x="12" y="115"/>
                </a:cubicBezTo>
                <a:cubicBezTo>
                  <a:pt x="13" y="117"/>
                  <a:pt x="14" y="119"/>
                  <a:pt x="15" y="121"/>
                </a:cubicBezTo>
                <a:cubicBezTo>
                  <a:pt x="16" y="121"/>
                  <a:pt x="16" y="121"/>
                  <a:pt x="16" y="121"/>
                </a:cubicBezTo>
                <a:cubicBezTo>
                  <a:pt x="16" y="121"/>
                  <a:pt x="16" y="121"/>
                  <a:pt x="16" y="121"/>
                </a:cubicBezTo>
                <a:cubicBezTo>
                  <a:pt x="17" y="123"/>
                  <a:pt x="19" y="125"/>
                  <a:pt x="21" y="126"/>
                </a:cubicBezTo>
                <a:cubicBezTo>
                  <a:pt x="21" y="127"/>
                  <a:pt x="21" y="127"/>
                  <a:pt x="21" y="127"/>
                </a:cubicBezTo>
                <a:cubicBezTo>
                  <a:pt x="23" y="129"/>
                  <a:pt x="25" y="131"/>
                  <a:pt x="27" y="132"/>
                </a:cubicBezTo>
                <a:cubicBezTo>
                  <a:pt x="27" y="133"/>
                  <a:pt x="27" y="133"/>
                  <a:pt x="27" y="133"/>
                </a:cubicBezTo>
                <a:cubicBezTo>
                  <a:pt x="27" y="133"/>
                  <a:pt x="27" y="133"/>
                  <a:pt x="27" y="133"/>
                </a:cubicBezTo>
                <a:cubicBezTo>
                  <a:pt x="30" y="134"/>
                  <a:pt x="32" y="136"/>
                  <a:pt x="34" y="138"/>
                </a:cubicBezTo>
                <a:cubicBezTo>
                  <a:pt x="34" y="138"/>
                  <a:pt x="34" y="138"/>
                  <a:pt x="34" y="138"/>
                </a:cubicBezTo>
                <a:cubicBezTo>
                  <a:pt x="35" y="138"/>
                  <a:pt x="35" y="138"/>
                  <a:pt x="35" y="138"/>
                </a:cubicBezTo>
                <a:cubicBezTo>
                  <a:pt x="37" y="140"/>
                  <a:pt x="39" y="141"/>
                  <a:pt x="42" y="143"/>
                </a:cubicBezTo>
                <a:cubicBezTo>
                  <a:pt x="42" y="143"/>
                  <a:pt x="43" y="144"/>
                  <a:pt x="44" y="144"/>
                </a:cubicBezTo>
                <a:cubicBezTo>
                  <a:pt x="44" y="144"/>
                  <a:pt x="44" y="144"/>
                  <a:pt x="44" y="144"/>
                </a:cubicBezTo>
                <a:cubicBezTo>
                  <a:pt x="45" y="145"/>
                  <a:pt x="45" y="145"/>
                  <a:pt x="45" y="145"/>
                </a:cubicBezTo>
                <a:cubicBezTo>
                  <a:pt x="45" y="145"/>
                  <a:pt x="45" y="145"/>
                  <a:pt x="46" y="145"/>
                </a:cubicBezTo>
                <a:cubicBezTo>
                  <a:pt x="49" y="147"/>
                  <a:pt x="52" y="148"/>
                  <a:pt x="55" y="150"/>
                </a:cubicBezTo>
                <a:cubicBezTo>
                  <a:pt x="56" y="150"/>
                  <a:pt x="56" y="150"/>
                  <a:pt x="56" y="150"/>
                </a:cubicBezTo>
                <a:cubicBezTo>
                  <a:pt x="56" y="150"/>
                  <a:pt x="56" y="150"/>
                  <a:pt x="56" y="150"/>
                </a:cubicBezTo>
                <a:cubicBezTo>
                  <a:pt x="59" y="152"/>
                  <a:pt x="63" y="153"/>
                  <a:pt x="66" y="154"/>
                </a:cubicBezTo>
                <a:cubicBezTo>
                  <a:pt x="66" y="155"/>
                  <a:pt x="66" y="155"/>
                  <a:pt x="66" y="155"/>
                </a:cubicBezTo>
                <a:cubicBezTo>
                  <a:pt x="66" y="155"/>
                  <a:pt x="66" y="155"/>
                  <a:pt x="66" y="155"/>
                </a:cubicBezTo>
                <a:cubicBezTo>
                  <a:pt x="70" y="156"/>
                  <a:pt x="74" y="157"/>
                  <a:pt x="77" y="158"/>
                </a:cubicBezTo>
                <a:cubicBezTo>
                  <a:pt x="78" y="158"/>
                  <a:pt x="78" y="158"/>
                  <a:pt x="78" y="158"/>
                </a:cubicBezTo>
                <a:cubicBezTo>
                  <a:pt x="78" y="159"/>
                  <a:pt x="78" y="159"/>
                  <a:pt x="78" y="159"/>
                </a:cubicBezTo>
                <a:cubicBezTo>
                  <a:pt x="82" y="160"/>
                  <a:pt x="86" y="161"/>
                  <a:pt x="89" y="162"/>
                </a:cubicBezTo>
                <a:cubicBezTo>
                  <a:pt x="90" y="162"/>
                  <a:pt x="90" y="162"/>
                  <a:pt x="90" y="162"/>
                </a:cubicBezTo>
                <a:cubicBezTo>
                  <a:pt x="94" y="163"/>
                  <a:pt x="98" y="164"/>
                  <a:pt x="103" y="164"/>
                </a:cubicBezTo>
                <a:cubicBezTo>
                  <a:pt x="103" y="165"/>
                  <a:pt x="103" y="165"/>
                  <a:pt x="103" y="165"/>
                </a:cubicBezTo>
                <a:cubicBezTo>
                  <a:pt x="105" y="165"/>
                  <a:pt x="107" y="165"/>
                  <a:pt x="109" y="165"/>
                </a:cubicBezTo>
                <a:cubicBezTo>
                  <a:pt x="109" y="165"/>
                  <a:pt x="110" y="165"/>
                  <a:pt x="110" y="166"/>
                </a:cubicBezTo>
                <a:cubicBezTo>
                  <a:pt x="112" y="166"/>
                  <a:pt x="114" y="166"/>
                  <a:pt x="116" y="166"/>
                </a:cubicBezTo>
                <a:cubicBezTo>
                  <a:pt x="116" y="166"/>
                  <a:pt x="117" y="167"/>
                  <a:pt x="117" y="167"/>
                </a:cubicBezTo>
                <a:cubicBezTo>
                  <a:pt x="121" y="167"/>
                  <a:pt x="126" y="167"/>
                  <a:pt x="130" y="168"/>
                </a:cubicBezTo>
                <a:cubicBezTo>
                  <a:pt x="131" y="168"/>
                  <a:pt x="131" y="168"/>
                  <a:pt x="131" y="168"/>
                </a:cubicBezTo>
                <a:cubicBezTo>
                  <a:pt x="136" y="168"/>
                  <a:pt x="140" y="168"/>
                  <a:pt x="145" y="168"/>
                </a:cubicBezTo>
                <a:cubicBezTo>
                  <a:pt x="147" y="168"/>
                  <a:pt x="150" y="168"/>
                  <a:pt x="152" y="168"/>
                </a:cubicBezTo>
                <a:cubicBezTo>
                  <a:pt x="152" y="168"/>
                  <a:pt x="152" y="168"/>
                  <a:pt x="152" y="168"/>
                </a:cubicBezTo>
                <a:cubicBezTo>
                  <a:pt x="155" y="168"/>
                  <a:pt x="157" y="168"/>
                  <a:pt x="159" y="168"/>
                </a:cubicBezTo>
                <a:cubicBezTo>
                  <a:pt x="160" y="168"/>
                  <a:pt x="160" y="168"/>
                  <a:pt x="160" y="168"/>
                </a:cubicBezTo>
                <a:cubicBezTo>
                  <a:pt x="164" y="167"/>
                  <a:pt x="169" y="167"/>
                  <a:pt x="173" y="167"/>
                </a:cubicBezTo>
                <a:cubicBezTo>
                  <a:pt x="174" y="166"/>
                  <a:pt x="174" y="166"/>
                  <a:pt x="174" y="166"/>
                </a:cubicBezTo>
                <a:cubicBezTo>
                  <a:pt x="178" y="166"/>
                  <a:pt x="182" y="165"/>
                  <a:pt x="187" y="165"/>
                </a:cubicBezTo>
                <a:cubicBezTo>
                  <a:pt x="188" y="164"/>
                  <a:pt x="188" y="164"/>
                  <a:pt x="188" y="164"/>
                </a:cubicBezTo>
                <a:cubicBezTo>
                  <a:pt x="192" y="164"/>
                  <a:pt x="196" y="163"/>
                  <a:pt x="200" y="162"/>
                </a:cubicBezTo>
                <a:cubicBezTo>
                  <a:pt x="200" y="162"/>
                  <a:pt x="200" y="162"/>
                  <a:pt x="200" y="162"/>
                </a:cubicBezTo>
                <a:cubicBezTo>
                  <a:pt x="200" y="162"/>
                  <a:pt x="200" y="162"/>
                  <a:pt x="200" y="162"/>
                </a:cubicBezTo>
                <a:cubicBezTo>
                  <a:pt x="204" y="161"/>
                  <a:pt x="208" y="160"/>
                  <a:pt x="212" y="159"/>
                </a:cubicBezTo>
                <a:cubicBezTo>
                  <a:pt x="212" y="159"/>
                  <a:pt x="213" y="158"/>
                  <a:pt x="213" y="158"/>
                </a:cubicBezTo>
                <a:cubicBezTo>
                  <a:pt x="215" y="158"/>
                  <a:pt x="215" y="158"/>
                  <a:pt x="215" y="158"/>
                </a:cubicBezTo>
                <a:cubicBezTo>
                  <a:pt x="217" y="157"/>
                  <a:pt x="220" y="156"/>
                  <a:pt x="222" y="155"/>
                </a:cubicBezTo>
                <a:cubicBezTo>
                  <a:pt x="223" y="155"/>
                  <a:pt x="225" y="154"/>
                  <a:pt x="226" y="154"/>
                </a:cubicBezTo>
                <a:cubicBezTo>
                  <a:pt x="228" y="153"/>
                  <a:pt x="230" y="152"/>
                  <a:pt x="232" y="151"/>
                </a:cubicBezTo>
                <a:cubicBezTo>
                  <a:pt x="233" y="151"/>
                  <a:pt x="233" y="151"/>
                  <a:pt x="233" y="151"/>
                </a:cubicBezTo>
                <a:cubicBezTo>
                  <a:pt x="234" y="150"/>
                  <a:pt x="235" y="150"/>
                  <a:pt x="235" y="150"/>
                </a:cubicBezTo>
                <a:cubicBezTo>
                  <a:pt x="238" y="148"/>
                  <a:pt x="241" y="147"/>
                  <a:pt x="244" y="145"/>
                </a:cubicBezTo>
                <a:cubicBezTo>
                  <a:pt x="245" y="145"/>
                  <a:pt x="246" y="144"/>
                  <a:pt x="247" y="144"/>
                </a:cubicBezTo>
                <a:cubicBezTo>
                  <a:pt x="247" y="143"/>
                  <a:pt x="247" y="143"/>
                  <a:pt x="247" y="143"/>
                </a:cubicBezTo>
                <a:cubicBezTo>
                  <a:pt x="248" y="143"/>
                  <a:pt x="248" y="143"/>
                  <a:pt x="248" y="143"/>
                </a:cubicBezTo>
                <a:cubicBezTo>
                  <a:pt x="250" y="142"/>
                  <a:pt x="251" y="141"/>
                  <a:pt x="253" y="140"/>
                </a:cubicBezTo>
                <a:cubicBezTo>
                  <a:pt x="253" y="140"/>
                  <a:pt x="253" y="140"/>
                  <a:pt x="253" y="140"/>
                </a:cubicBezTo>
                <a:cubicBezTo>
                  <a:pt x="254" y="139"/>
                  <a:pt x="256" y="138"/>
                  <a:pt x="257" y="137"/>
                </a:cubicBezTo>
                <a:cubicBezTo>
                  <a:pt x="258" y="137"/>
                  <a:pt x="258" y="137"/>
                  <a:pt x="258" y="137"/>
                </a:cubicBezTo>
                <a:cubicBezTo>
                  <a:pt x="258" y="136"/>
                  <a:pt x="258" y="136"/>
                  <a:pt x="258" y="136"/>
                </a:cubicBezTo>
                <a:cubicBezTo>
                  <a:pt x="260" y="135"/>
                  <a:pt x="261" y="134"/>
                  <a:pt x="263" y="133"/>
                </a:cubicBezTo>
                <a:cubicBezTo>
                  <a:pt x="263" y="132"/>
                  <a:pt x="263" y="132"/>
                  <a:pt x="263" y="132"/>
                </a:cubicBezTo>
                <a:cubicBezTo>
                  <a:pt x="264" y="132"/>
                  <a:pt x="264" y="132"/>
                  <a:pt x="264" y="132"/>
                </a:cubicBezTo>
                <a:cubicBezTo>
                  <a:pt x="265" y="131"/>
                  <a:pt x="267" y="129"/>
                  <a:pt x="268" y="128"/>
                </a:cubicBezTo>
                <a:cubicBezTo>
                  <a:pt x="269" y="127"/>
                  <a:pt x="269" y="127"/>
                  <a:pt x="269" y="127"/>
                </a:cubicBezTo>
                <a:cubicBezTo>
                  <a:pt x="269" y="127"/>
                  <a:pt x="269" y="127"/>
                  <a:pt x="269" y="127"/>
                </a:cubicBezTo>
                <a:cubicBezTo>
                  <a:pt x="270" y="125"/>
                  <a:pt x="272" y="124"/>
                  <a:pt x="273" y="123"/>
                </a:cubicBezTo>
                <a:cubicBezTo>
                  <a:pt x="273" y="123"/>
                  <a:pt x="273" y="123"/>
                  <a:pt x="273" y="123"/>
                </a:cubicBezTo>
                <a:cubicBezTo>
                  <a:pt x="273" y="122"/>
                  <a:pt x="273" y="122"/>
                  <a:pt x="273" y="122"/>
                </a:cubicBezTo>
                <a:cubicBezTo>
                  <a:pt x="274" y="121"/>
                  <a:pt x="275" y="120"/>
                  <a:pt x="277" y="118"/>
                </a:cubicBezTo>
                <a:cubicBezTo>
                  <a:pt x="277" y="118"/>
                  <a:pt x="277" y="117"/>
                  <a:pt x="277" y="117"/>
                </a:cubicBezTo>
                <a:cubicBezTo>
                  <a:pt x="278" y="116"/>
                  <a:pt x="278" y="116"/>
                  <a:pt x="278" y="115"/>
                </a:cubicBezTo>
                <a:cubicBezTo>
                  <a:pt x="279" y="115"/>
                  <a:pt x="279" y="114"/>
                  <a:pt x="279" y="114"/>
                </a:cubicBezTo>
                <a:cubicBezTo>
                  <a:pt x="280" y="113"/>
                  <a:pt x="280" y="113"/>
                  <a:pt x="280" y="112"/>
                </a:cubicBezTo>
                <a:cubicBezTo>
                  <a:pt x="281" y="112"/>
                  <a:pt x="281" y="111"/>
                  <a:pt x="281" y="111"/>
                </a:cubicBezTo>
                <a:cubicBezTo>
                  <a:pt x="281" y="110"/>
                  <a:pt x="282" y="110"/>
                  <a:pt x="282" y="109"/>
                </a:cubicBezTo>
                <a:cubicBezTo>
                  <a:pt x="282" y="109"/>
                  <a:pt x="282" y="108"/>
                  <a:pt x="283" y="108"/>
                </a:cubicBezTo>
                <a:cubicBezTo>
                  <a:pt x="283" y="107"/>
                  <a:pt x="283" y="107"/>
                  <a:pt x="283" y="107"/>
                </a:cubicBezTo>
                <a:cubicBezTo>
                  <a:pt x="283" y="107"/>
                  <a:pt x="283" y="107"/>
                  <a:pt x="283" y="106"/>
                </a:cubicBezTo>
                <a:cubicBezTo>
                  <a:pt x="284" y="106"/>
                  <a:pt x="284" y="105"/>
                  <a:pt x="284" y="104"/>
                </a:cubicBezTo>
                <a:cubicBezTo>
                  <a:pt x="285" y="103"/>
                  <a:pt x="285" y="103"/>
                  <a:pt x="285" y="103"/>
                </a:cubicBezTo>
                <a:cubicBezTo>
                  <a:pt x="285" y="103"/>
                  <a:pt x="285" y="103"/>
                  <a:pt x="285" y="103"/>
                </a:cubicBezTo>
                <a:cubicBezTo>
                  <a:pt x="285" y="102"/>
                  <a:pt x="285" y="101"/>
                  <a:pt x="285" y="101"/>
                </a:cubicBezTo>
                <a:cubicBezTo>
                  <a:pt x="286" y="100"/>
                  <a:pt x="286" y="100"/>
                  <a:pt x="286" y="100"/>
                </a:cubicBezTo>
                <a:cubicBezTo>
                  <a:pt x="286" y="100"/>
                  <a:pt x="286" y="100"/>
                  <a:pt x="286" y="100"/>
                </a:cubicBezTo>
                <a:cubicBezTo>
                  <a:pt x="286" y="99"/>
                  <a:pt x="286" y="98"/>
                  <a:pt x="286" y="97"/>
                </a:cubicBezTo>
                <a:cubicBezTo>
                  <a:pt x="287" y="93"/>
                  <a:pt x="287" y="93"/>
                  <a:pt x="287" y="93"/>
                </a:cubicBezTo>
                <a:cubicBezTo>
                  <a:pt x="288" y="90"/>
                  <a:pt x="288" y="90"/>
                  <a:pt x="288" y="90"/>
                </a:cubicBezTo>
                <a:cubicBezTo>
                  <a:pt x="288" y="90"/>
                  <a:pt x="288" y="90"/>
                  <a:pt x="288" y="90"/>
                </a:cubicBezTo>
                <a:cubicBezTo>
                  <a:pt x="288" y="90"/>
                  <a:pt x="288" y="90"/>
                  <a:pt x="288" y="90"/>
                </a:cubicBezTo>
                <a:cubicBezTo>
                  <a:pt x="288" y="90"/>
                  <a:pt x="288" y="90"/>
                  <a:pt x="288" y="90"/>
                </a:cubicBezTo>
                <a:cubicBezTo>
                  <a:pt x="288" y="90"/>
                  <a:pt x="288" y="90"/>
                  <a:pt x="288" y="90"/>
                </a:cubicBezTo>
                <a:cubicBezTo>
                  <a:pt x="288" y="90"/>
                  <a:pt x="288" y="90"/>
                  <a:pt x="288" y="90"/>
                </a:cubicBezTo>
                <a:cubicBezTo>
                  <a:pt x="290" y="79"/>
                  <a:pt x="289" y="69"/>
                  <a:pt x="284" y="59"/>
                </a:cubicBezTo>
                <a:close/>
                <a:moveTo>
                  <a:pt x="86" y="71"/>
                </a:moveTo>
                <a:cubicBezTo>
                  <a:pt x="81" y="71"/>
                  <a:pt x="81" y="71"/>
                  <a:pt x="81" y="71"/>
                </a:cubicBezTo>
                <a:cubicBezTo>
                  <a:pt x="86" y="71"/>
                  <a:pt x="86" y="71"/>
                  <a:pt x="86" y="71"/>
                </a:cubicBezTo>
                <a:close/>
                <a:moveTo>
                  <a:pt x="205" y="71"/>
                </a:moveTo>
                <a:cubicBezTo>
                  <a:pt x="205" y="70"/>
                  <a:pt x="205" y="70"/>
                  <a:pt x="205" y="70"/>
                </a:cubicBezTo>
                <a:cubicBezTo>
                  <a:pt x="205" y="71"/>
                  <a:pt x="205" y="71"/>
                  <a:pt x="205" y="71"/>
                </a:cubicBezTo>
                <a:close/>
                <a:moveTo>
                  <a:pt x="157" y="129"/>
                </a:moveTo>
                <a:cubicBezTo>
                  <a:pt x="157" y="129"/>
                  <a:pt x="157" y="129"/>
                  <a:pt x="157" y="129"/>
                </a:cubicBezTo>
                <a:cubicBezTo>
                  <a:pt x="157" y="129"/>
                  <a:pt x="158" y="128"/>
                  <a:pt x="158" y="128"/>
                </a:cubicBezTo>
                <a:cubicBezTo>
                  <a:pt x="158" y="128"/>
                  <a:pt x="157" y="129"/>
                  <a:pt x="157" y="129"/>
                </a:cubicBezTo>
                <a:close/>
                <a:moveTo>
                  <a:pt x="156" y="95"/>
                </a:moveTo>
                <a:cubicBezTo>
                  <a:pt x="156" y="95"/>
                  <a:pt x="156" y="95"/>
                  <a:pt x="156" y="95"/>
                </a:cubicBezTo>
                <a:cubicBezTo>
                  <a:pt x="156" y="95"/>
                  <a:pt x="156" y="95"/>
                  <a:pt x="156" y="95"/>
                </a:cubicBezTo>
                <a:close/>
                <a:moveTo>
                  <a:pt x="134" y="129"/>
                </a:moveTo>
                <a:cubicBezTo>
                  <a:pt x="134" y="129"/>
                  <a:pt x="134" y="129"/>
                  <a:pt x="134" y="129"/>
                </a:cubicBezTo>
                <a:cubicBezTo>
                  <a:pt x="134" y="126"/>
                  <a:pt x="134" y="126"/>
                  <a:pt x="134" y="126"/>
                </a:cubicBezTo>
                <a:lnTo>
                  <a:pt x="134" y="129"/>
                </a:lnTo>
                <a:close/>
                <a:moveTo>
                  <a:pt x="203" y="54"/>
                </a:moveTo>
                <a:cubicBezTo>
                  <a:pt x="209" y="54"/>
                  <a:pt x="209" y="54"/>
                  <a:pt x="209" y="54"/>
                </a:cubicBezTo>
                <a:cubicBezTo>
                  <a:pt x="203" y="54"/>
                  <a:pt x="203" y="54"/>
                  <a:pt x="203" y="54"/>
                </a:cubicBezTo>
                <a:close/>
                <a:moveTo>
                  <a:pt x="205" y="71"/>
                </a:moveTo>
                <a:cubicBezTo>
                  <a:pt x="205" y="71"/>
                  <a:pt x="205" y="71"/>
                  <a:pt x="205" y="71"/>
                </a:cubicBezTo>
                <a:cubicBezTo>
                  <a:pt x="205" y="71"/>
                  <a:pt x="205" y="71"/>
                  <a:pt x="205" y="71"/>
                </a:cubicBezTo>
                <a:cubicBezTo>
                  <a:pt x="249" y="71"/>
                  <a:pt x="249" y="71"/>
                  <a:pt x="249" y="71"/>
                </a:cubicBezTo>
                <a:cubicBezTo>
                  <a:pt x="249" y="72"/>
                  <a:pt x="250" y="73"/>
                  <a:pt x="250" y="74"/>
                </a:cubicBezTo>
                <a:cubicBezTo>
                  <a:pt x="250" y="75"/>
                  <a:pt x="250" y="76"/>
                  <a:pt x="250" y="77"/>
                </a:cubicBezTo>
                <a:cubicBezTo>
                  <a:pt x="250" y="77"/>
                  <a:pt x="250" y="78"/>
                  <a:pt x="250" y="79"/>
                </a:cubicBezTo>
                <a:cubicBezTo>
                  <a:pt x="249" y="81"/>
                  <a:pt x="248" y="83"/>
                  <a:pt x="247" y="85"/>
                </a:cubicBezTo>
                <a:cubicBezTo>
                  <a:pt x="244" y="92"/>
                  <a:pt x="238" y="99"/>
                  <a:pt x="230" y="105"/>
                </a:cubicBezTo>
                <a:cubicBezTo>
                  <a:pt x="222" y="111"/>
                  <a:pt x="211" y="117"/>
                  <a:pt x="199" y="121"/>
                </a:cubicBezTo>
                <a:cubicBezTo>
                  <a:pt x="186" y="125"/>
                  <a:pt x="172" y="127"/>
                  <a:pt x="157" y="128"/>
                </a:cubicBezTo>
                <a:cubicBezTo>
                  <a:pt x="156" y="95"/>
                  <a:pt x="156" y="95"/>
                  <a:pt x="156" y="95"/>
                </a:cubicBezTo>
                <a:cubicBezTo>
                  <a:pt x="156" y="95"/>
                  <a:pt x="156" y="95"/>
                  <a:pt x="156" y="95"/>
                </a:cubicBezTo>
                <a:cubicBezTo>
                  <a:pt x="156" y="95"/>
                  <a:pt x="156" y="95"/>
                  <a:pt x="156" y="95"/>
                </a:cubicBezTo>
                <a:cubicBezTo>
                  <a:pt x="135" y="95"/>
                  <a:pt x="135" y="95"/>
                  <a:pt x="135" y="95"/>
                </a:cubicBezTo>
                <a:cubicBezTo>
                  <a:pt x="135" y="95"/>
                  <a:pt x="135" y="95"/>
                  <a:pt x="135" y="95"/>
                </a:cubicBezTo>
                <a:cubicBezTo>
                  <a:pt x="135" y="95"/>
                  <a:pt x="135" y="95"/>
                  <a:pt x="135" y="95"/>
                </a:cubicBezTo>
                <a:cubicBezTo>
                  <a:pt x="134" y="128"/>
                  <a:pt x="134" y="128"/>
                  <a:pt x="134" y="128"/>
                </a:cubicBezTo>
                <a:cubicBezTo>
                  <a:pt x="119" y="128"/>
                  <a:pt x="104" y="125"/>
                  <a:pt x="91" y="121"/>
                </a:cubicBezTo>
                <a:cubicBezTo>
                  <a:pt x="79" y="117"/>
                  <a:pt x="68" y="111"/>
                  <a:pt x="60" y="105"/>
                </a:cubicBezTo>
                <a:cubicBezTo>
                  <a:pt x="52" y="99"/>
                  <a:pt x="46" y="92"/>
                  <a:pt x="43" y="85"/>
                </a:cubicBezTo>
                <a:cubicBezTo>
                  <a:pt x="42" y="83"/>
                  <a:pt x="41" y="81"/>
                  <a:pt x="40" y="79"/>
                </a:cubicBezTo>
                <a:cubicBezTo>
                  <a:pt x="40" y="79"/>
                  <a:pt x="40" y="79"/>
                  <a:pt x="40" y="79"/>
                </a:cubicBezTo>
                <a:cubicBezTo>
                  <a:pt x="40" y="79"/>
                  <a:pt x="40" y="79"/>
                  <a:pt x="40" y="79"/>
                </a:cubicBezTo>
                <a:cubicBezTo>
                  <a:pt x="40" y="78"/>
                  <a:pt x="40" y="78"/>
                  <a:pt x="40" y="78"/>
                </a:cubicBezTo>
                <a:cubicBezTo>
                  <a:pt x="40" y="78"/>
                  <a:pt x="40" y="77"/>
                  <a:pt x="40" y="77"/>
                </a:cubicBezTo>
                <a:cubicBezTo>
                  <a:pt x="40" y="77"/>
                  <a:pt x="40" y="77"/>
                  <a:pt x="40" y="77"/>
                </a:cubicBezTo>
                <a:cubicBezTo>
                  <a:pt x="40" y="77"/>
                  <a:pt x="40" y="77"/>
                  <a:pt x="40" y="77"/>
                </a:cubicBezTo>
                <a:cubicBezTo>
                  <a:pt x="40" y="77"/>
                  <a:pt x="40" y="76"/>
                  <a:pt x="40" y="76"/>
                </a:cubicBezTo>
                <a:cubicBezTo>
                  <a:pt x="40" y="76"/>
                  <a:pt x="40" y="76"/>
                  <a:pt x="40" y="76"/>
                </a:cubicBezTo>
                <a:cubicBezTo>
                  <a:pt x="40" y="76"/>
                  <a:pt x="40" y="76"/>
                  <a:pt x="40" y="76"/>
                </a:cubicBezTo>
                <a:cubicBezTo>
                  <a:pt x="40" y="76"/>
                  <a:pt x="40" y="76"/>
                  <a:pt x="40" y="75"/>
                </a:cubicBezTo>
                <a:cubicBezTo>
                  <a:pt x="40" y="75"/>
                  <a:pt x="40" y="74"/>
                  <a:pt x="40" y="74"/>
                </a:cubicBezTo>
                <a:cubicBezTo>
                  <a:pt x="40" y="74"/>
                  <a:pt x="40" y="74"/>
                  <a:pt x="40" y="74"/>
                </a:cubicBezTo>
                <a:cubicBezTo>
                  <a:pt x="40" y="74"/>
                  <a:pt x="40" y="74"/>
                  <a:pt x="40" y="74"/>
                </a:cubicBezTo>
                <a:cubicBezTo>
                  <a:pt x="40" y="73"/>
                  <a:pt x="40" y="73"/>
                  <a:pt x="40" y="72"/>
                </a:cubicBezTo>
                <a:cubicBezTo>
                  <a:pt x="41" y="72"/>
                  <a:pt x="41" y="71"/>
                  <a:pt x="41" y="71"/>
                </a:cubicBezTo>
                <a:cubicBezTo>
                  <a:pt x="86" y="71"/>
                  <a:pt x="86" y="71"/>
                  <a:pt x="86" y="71"/>
                </a:cubicBezTo>
                <a:cubicBezTo>
                  <a:pt x="86" y="71"/>
                  <a:pt x="86" y="71"/>
                  <a:pt x="86" y="71"/>
                </a:cubicBezTo>
                <a:cubicBezTo>
                  <a:pt x="86" y="71"/>
                  <a:pt x="86" y="71"/>
                  <a:pt x="86" y="71"/>
                </a:cubicBezTo>
                <a:cubicBezTo>
                  <a:pt x="88" y="54"/>
                  <a:pt x="88" y="54"/>
                  <a:pt x="88" y="54"/>
                </a:cubicBezTo>
                <a:cubicBezTo>
                  <a:pt x="88" y="54"/>
                  <a:pt x="88" y="54"/>
                  <a:pt x="88" y="54"/>
                </a:cubicBezTo>
                <a:cubicBezTo>
                  <a:pt x="87" y="54"/>
                  <a:pt x="87" y="54"/>
                  <a:pt x="87" y="54"/>
                </a:cubicBezTo>
                <a:cubicBezTo>
                  <a:pt x="48" y="54"/>
                  <a:pt x="48" y="54"/>
                  <a:pt x="48" y="54"/>
                </a:cubicBezTo>
                <a:cubicBezTo>
                  <a:pt x="49" y="54"/>
                  <a:pt x="49" y="54"/>
                  <a:pt x="49" y="54"/>
                </a:cubicBezTo>
                <a:cubicBezTo>
                  <a:pt x="49" y="53"/>
                  <a:pt x="49" y="53"/>
                  <a:pt x="50" y="53"/>
                </a:cubicBezTo>
                <a:cubicBezTo>
                  <a:pt x="50" y="52"/>
                  <a:pt x="50" y="52"/>
                  <a:pt x="50" y="52"/>
                </a:cubicBezTo>
                <a:cubicBezTo>
                  <a:pt x="51" y="51"/>
                  <a:pt x="51" y="51"/>
                  <a:pt x="51" y="50"/>
                </a:cubicBezTo>
                <a:cubicBezTo>
                  <a:pt x="52" y="50"/>
                  <a:pt x="52" y="50"/>
                  <a:pt x="53" y="49"/>
                </a:cubicBezTo>
                <a:cubicBezTo>
                  <a:pt x="53" y="49"/>
                  <a:pt x="53" y="49"/>
                  <a:pt x="54" y="48"/>
                </a:cubicBezTo>
                <a:cubicBezTo>
                  <a:pt x="54" y="48"/>
                  <a:pt x="54" y="48"/>
                  <a:pt x="54" y="47"/>
                </a:cubicBezTo>
                <a:cubicBezTo>
                  <a:pt x="54" y="47"/>
                  <a:pt x="54" y="47"/>
                  <a:pt x="54" y="47"/>
                </a:cubicBezTo>
                <a:cubicBezTo>
                  <a:pt x="55" y="47"/>
                  <a:pt x="55" y="47"/>
                  <a:pt x="55" y="47"/>
                </a:cubicBezTo>
                <a:cubicBezTo>
                  <a:pt x="55" y="47"/>
                  <a:pt x="55" y="47"/>
                  <a:pt x="55" y="47"/>
                </a:cubicBezTo>
                <a:cubicBezTo>
                  <a:pt x="55" y="47"/>
                  <a:pt x="56" y="46"/>
                  <a:pt x="56" y="46"/>
                </a:cubicBezTo>
                <a:cubicBezTo>
                  <a:pt x="56" y="46"/>
                  <a:pt x="57" y="45"/>
                  <a:pt x="57" y="45"/>
                </a:cubicBezTo>
                <a:cubicBezTo>
                  <a:pt x="58" y="44"/>
                  <a:pt x="58" y="44"/>
                  <a:pt x="59" y="44"/>
                </a:cubicBezTo>
                <a:cubicBezTo>
                  <a:pt x="59" y="44"/>
                  <a:pt x="59" y="43"/>
                  <a:pt x="59" y="43"/>
                </a:cubicBezTo>
                <a:cubicBezTo>
                  <a:pt x="59" y="43"/>
                  <a:pt x="59" y="43"/>
                  <a:pt x="59" y="43"/>
                </a:cubicBezTo>
                <a:cubicBezTo>
                  <a:pt x="60" y="43"/>
                  <a:pt x="60" y="43"/>
                  <a:pt x="60" y="42"/>
                </a:cubicBezTo>
                <a:cubicBezTo>
                  <a:pt x="61" y="42"/>
                  <a:pt x="61" y="42"/>
                  <a:pt x="62" y="41"/>
                </a:cubicBezTo>
                <a:cubicBezTo>
                  <a:pt x="62" y="41"/>
                  <a:pt x="63" y="40"/>
                  <a:pt x="64" y="40"/>
                </a:cubicBezTo>
                <a:cubicBezTo>
                  <a:pt x="64" y="40"/>
                  <a:pt x="64" y="40"/>
                  <a:pt x="64" y="40"/>
                </a:cubicBezTo>
                <a:cubicBezTo>
                  <a:pt x="64" y="40"/>
                  <a:pt x="64" y="40"/>
                  <a:pt x="64" y="40"/>
                </a:cubicBezTo>
                <a:cubicBezTo>
                  <a:pt x="65" y="39"/>
                  <a:pt x="65" y="39"/>
                  <a:pt x="66" y="39"/>
                </a:cubicBezTo>
                <a:cubicBezTo>
                  <a:pt x="66" y="38"/>
                  <a:pt x="67" y="38"/>
                  <a:pt x="68" y="37"/>
                </a:cubicBezTo>
                <a:cubicBezTo>
                  <a:pt x="69" y="37"/>
                  <a:pt x="69" y="37"/>
                  <a:pt x="69" y="37"/>
                </a:cubicBezTo>
                <a:cubicBezTo>
                  <a:pt x="69" y="37"/>
                  <a:pt x="69" y="37"/>
                  <a:pt x="69" y="37"/>
                </a:cubicBezTo>
                <a:cubicBezTo>
                  <a:pt x="69" y="36"/>
                  <a:pt x="69" y="36"/>
                  <a:pt x="69" y="36"/>
                </a:cubicBezTo>
                <a:cubicBezTo>
                  <a:pt x="70" y="36"/>
                  <a:pt x="70" y="36"/>
                  <a:pt x="70" y="36"/>
                </a:cubicBezTo>
                <a:cubicBezTo>
                  <a:pt x="70" y="36"/>
                  <a:pt x="70" y="36"/>
                  <a:pt x="70" y="36"/>
                </a:cubicBezTo>
                <a:cubicBezTo>
                  <a:pt x="71" y="35"/>
                  <a:pt x="72" y="35"/>
                  <a:pt x="74" y="34"/>
                </a:cubicBezTo>
                <a:cubicBezTo>
                  <a:pt x="74" y="34"/>
                  <a:pt x="74" y="34"/>
                  <a:pt x="74" y="34"/>
                </a:cubicBezTo>
                <a:cubicBezTo>
                  <a:pt x="75" y="34"/>
                  <a:pt x="75" y="34"/>
                  <a:pt x="75" y="34"/>
                </a:cubicBezTo>
                <a:cubicBezTo>
                  <a:pt x="75" y="33"/>
                  <a:pt x="75" y="33"/>
                  <a:pt x="76" y="33"/>
                </a:cubicBezTo>
                <a:cubicBezTo>
                  <a:pt x="76" y="33"/>
                  <a:pt x="76" y="33"/>
                  <a:pt x="76" y="33"/>
                </a:cubicBezTo>
                <a:cubicBezTo>
                  <a:pt x="76" y="33"/>
                  <a:pt x="76" y="33"/>
                  <a:pt x="76" y="33"/>
                </a:cubicBezTo>
                <a:cubicBezTo>
                  <a:pt x="77" y="32"/>
                  <a:pt x="77" y="32"/>
                  <a:pt x="78" y="32"/>
                </a:cubicBezTo>
                <a:cubicBezTo>
                  <a:pt x="78" y="32"/>
                  <a:pt x="79" y="31"/>
                  <a:pt x="80" y="31"/>
                </a:cubicBezTo>
                <a:cubicBezTo>
                  <a:pt x="80" y="31"/>
                  <a:pt x="80" y="31"/>
                  <a:pt x="80" y="31"/>
                </a:cubicBezTo>
                <a:cubicBezTo>
                  <a:pt x="81" y="31"/>
                  <a:pt x="81" y="31"/>
                  <a:pt x="81" y="31"/>
                </a:cubicBezTo>
                <a:cubicBezTo>
                  <a:pt x="81" y="30"/>
                  <a:pt x="81" y="30"/>
                  <a:pt x="81" y="30"/>
                </a:cubicBezTo>
                <a:cubicBezTo>
                  <a:pt x="81" y="30"/>
                  <a:pt x="81" y="30"/>
                  <a:pt x="81" y="30"/>
                </a:cubicBezTo>
                <a:cubicBezTo>
                  <a:pt x="82" y="30"/>
                  <a:pt x="82" y="30"/>
                  <a:pt x="82" y="30"/>
                </a:cubicBezTo>
                <a:cubicBezTo>
                  <a:pt x="83" y="30"/>
                  <a:pt x="85" y="29"/>
                  <a:pt x="86" y="29"/>
                </a:cubicBezTo>
                <a:cubicBezTo>
                  <a:pt x="87" y="28"/>
                  <a:pt x="87" y="28"/>
                  <a:pt x="87" y="28"/>
                </a:cubicBezTo>
                <a:cubicBezTo>
                  <a:pt x="87" y="28"/>
                  <a:pt x="87" y="28"/>
                  <a:pt x="87" y="28"/>
                </a:cubicBezTo>
                <a:cubicBezTo>
                  <a:pt x="87" y="28"/>
                  <a:pt x="88" y="28"/>
                  <a:pt x="88" y="28"/>
                </a:cubicBezTo>
                <a:cubicBezTo>
                  <a:pt x="88" y="28"/>
                  <a:pt x="88" y="28"/>
                  <a:pt x="88" y="28"/>
                </a:cubicBezTo>
                <a:cubicBezTo>
                  <a:pt x="89" y="27"/>
                  <a:pt x="89" y="27"/>
                  <a:pt x="89" y="27"/>
                </a:cubicBezTo>
                <a:cubicBezTo>
                  <a:pt x="90" y="27"/>
                  <a:pt x="91" y="27"/>
                  <a:pt x="92" y="26"/>
                </a:cubicBezTo>
                <a:cubicBezTo>
                  <a:pt x="93" y="26"/>
                  <a:pt x="93" y="26"/>
                  <a:pt x="93" y="26"/>
                </a:cubicBezTo>
                <a:cubicBezTo>
                  <a:pt x="94" y="26"/>
                  <a:pt x="94" y="26"/>
                  <a:pt x="94" y="26"/>
                </a:cubicBezTo>
                <a:cubicBezTo>
                  <a:pt x="94" y="26"/>
                  <a:pt x="94" y="26"/>
                  <a:pt x="94" y="26"/>
                </a:cubicBezTo>
                <a:cubicBezTo>
                  <a:pt x="95" y="25"/>
                  <a:pt x="95" y="25"/>
                  <a:pt x="95" y="25"/>
                </a:cubicBezTo>
                <a:cubicBezTo>
                  <a:pt x="96" y="25"/>
                  <a:pt x="96" y="25"/>
                  <a:pt x="96" y="25"/>
                </a:cubicBezTo>
                <a:cubicBezTo>
                  <a:pt x="97" y="25"/>
                  <a:pt x="98" y="25"/>
                  <a:pt x="99" y="24"/>
                </a:cubicBezTo>
                <a:cubicBezTo>
                  <a:pt x="100" y="24"/>
                  <a:pt x="100" y="24"/>
                  <a:pt x="100" y="24"/>
                </a:cubicBezTo>
                <a:cubicBezTo>
                  <a:pt x="100" y="24"/>
                  <a:pt x="100" y="24"/>
                  <a:pt x="100" y="24"/>
                </a:cubicBezTo>
                <a:cubicBezTo>
                  <a:pt x="101" y="24"/>
                  <a:pt x="101" y="24"/>
                  <a:pt x="102" y="24"/>
                </a:cubicBezTo>
                <a:cubicBezTo>
                  <a:pt x="102" y="23"/>
                  <a:pt x="102" y="23"/>
                  <a:pt x="102" y="23"/>
                </a:cubicBezTo>
                <a:cubicBezTo>
                  <a:pt x="103" y="23"/>
                  <a:pt x="103" y="23"/>
                  <a:pt x="104" y="23"/>
                </a:cubicBezTo>
                <a:cubicBezTo>
                  <a:pt x="105" y="23"/>
                  <a:pt x="105" y="23"/>
                  <a:pt x="106" y="22"/>
                </a:cubicBezTo>
                <a:cubicBezTo>
                  <a:pt x="107" y="22"/>
                  <a:pt x="107" y="22"/>
                  <a:pt x="107" y="22"/>
                </a:cubicBezTo>
                <a:cubicBezTo>
                  <a:pt x="107" y="22"/>
                  <a:pt x="107" y="22"/>
                  <a:pt x="107" y="22"/>
                </a:cubicBezTo>
                <a:cubicBezTo>
                  <a:pt x="108" y="22"/>
                  <a:pt x="108" y="22"/>
                  <a:pt x="108" y="22"/>
                </a:cubicBezTo>
                <a:cubicBezTo>
                  <a:pt x="108" y="22"/>
                  <a:pt x="108" y="22"/>
                  <a:pt x="108" y="22"/>
                </a:cubicBezTo>
                <a:cubicBezTo>
                  <a:pt x="108" y="22"/>
                  <a:pt x="108" y="22"/>
                  <a:pt x="108" y="22"/>
                </a:cubicBezTo>
                <a:cubicBezTo>
                  <a:pt x="108" y="22"/>
                  <a:pt x="108" y="22"/>
                  <a:pt x="108" y="22"/>
                </a:cubicBezTo>
                <a:cubicBezTo>
                  <a:pt x="110" y="22"/>
                  <a:pt x="112" y="21"/>
                  <a:pt x="113" y="21"/>
                </a:cubicBezTo>
                <a:cubicBezTo>
                  <a:pt x="114" y="21"/>
                  <a:pt x="114" y="21"/>
                  <a:pt x="114" y="21"/>
                </a:cubicBezTo>
                <a:cubicBezTo>
                  <a:pt x="114" y="21"/>
                  <a:pt x="114" y="21"/>
                  <a:pt x="114" y="21"/>
                </a:cubicBezTo>
                <a:cubicBezTo>
                  <a:pt x="116" y="21"/>
                  <a:pt x="116" y="21"/>
                  <a:pt x="116" y="21"/>
                </a:cubicBezTo>
                <a:cubicBezTo>
                  <a:pt x="117" y="20"/>
                  <a:pt x="117" y="20"/>
                  <a:pt x="117" y="20"/>
                </a:cubicBezTo>
                <a:cubicBezTo>
                  <a:pt x="117" y="20"/>
                  <a:pt x="118" y="20"/>
                  <a:pt x="118" y="20"/>
                </a:cubicBezTo>
                <a:cubicBezTo>
                  <a:pt x="119" y="20"/>
                  <a:pt x="120" y="20"/>
                  <a:pt x="121" y="20"/>
                </a:cubicBezTo>
                <a:cubicBezTo>
                  <a:pt x="122" y="20"/>
                  <a:pt x="122" y="20"/>
                  <a:pt x="122" y="20"/>
                </a:cubicBezTo>
                <a:cubicBezTo>
                  <a:pt x="122" y="20"/>
                  <a:pt x="122" y="20"/>
                  <a:pt x="122" y="20"/>
                </a:cubicBezTo>
                <a:cubicBezTo>
                  <a:pt x="122" y="20"/>
                  <a:pt x="122" y="20"/>
                  <a:pt x="122" y="20"/>
                </a:cubicBezTo>
                <a:cubicBezTo>
                  <a:pt x="123" y="20"/>
                  <a:pt x="123" y="20"/>
                  <a:pt x="123" y="20"/>
                </a:cubicBezTo>
                <a:cubicBezTo>
                  <a:pt x="123" y="20"/>
                  <a:pt x="123" y="20"/>
                  <a:pt x="123" y="20"/>
                </a:cubicBezTo>
                <a:cubicBezTo>
                  <a:pt x="124" y="19"/>
                  <a:pt x="124" y="19"/>
                  <a:pt x="124" y="19"/>
                </a:cubicBezTo>
                <a:cubicBezTo>
                  <a:pt x="125" y="19"/>
                  <a:pt x="126" y="19"/>
                  <a:pt x="126" y="19"/>
                </a:cubicBezTo>
                <a:cubicBezTo>
                  <a:pt x="127" y="19"/>
                  <a:pt x="128" y="19"/>
                  <a:pt x="129" y="19"/>
                </a:cubicBezTo>
                <a:cubicBezTo>
                  <a:pt x="130" y="19"/>
                  <a:pt x="130" y="19"/>
                  <a:pt x="130" y="19"/>
                </a:cubicBezTo>
                <a:cubicBezTo>
                  <a:pt x="130" y="19"/>
                  <a:pt x="130" y="19"/>
                  <a:pt x="130" y="19"/>
                </a:cubicBezTo>
                <a:cubicBezTo>
                  <a:pt x="131" y="19"/>
                  <a:pt x="131" y="19"/>
                  <a:pt x="131" y="19"/>
                </a:cubicBezTo>
                <a:cubicBezTo>
                  <a:pt x="132" y="19"/>
                  <a:pt x="133" y="19"/>
                  <a:pt x="133" y="19"/>
                </a:cubicBezTo>
                <a:cubicBezTo>
                  <a:pt x="134" y="19"/>
                  <a:pt x="135" y="19"/>
                  <a:pt x="136" y="18"/>
                </a:cubicBezTo>
                <a:cubicBezTo>
                  <a:pt x="136" y="18"/>
                  <a:pt x="137" y="18"/>
                  <a:pt x="137" y="18"/>
                </a:cubicBezTo>
                <a:cubicBezTo>
                  <a:pt x="137" y="31"/>
                  <a:pt x="137" y="31"/>
                  <a:pt x="137" y="31"/>
                </a:cubicBezTo>
                <a:cubicBezTo>
                  <a:pt x="137" y="31"/>
                  <a:pt x="137" y="31"/>
                  <a:pt x="137" y="31"/>
                </a:cubicBezTo>
                <a:cubicBezTo>
                  <a:pt x="137" y="31"/>
                  <a:pt x="137" y="31"/>
                  <a:pt x="137" y="31"/>
                </a:cubicBezTo>
                <a:cubicBezTo>
                  <a:pt x="137" y="31"/>
                  <a:pt x="137" y="31"/>
                  <a:pt x="137" y="31"/>
                </a:cubicBezTo>
                <a:cubicBezTo>
                  <a:pt x="137" y="31"/>
                  <a:pt x="137" y="31"/>
                  <a:pt x="137" y="31"/>
                </a:cubicBezTo>
                <a:cubicBezTo>
                  <a:pt x="137" y="37"/>
                  <a:pt x="137" y="37"/>
                  <a:pt x="137" y="37"/>
                </a:cubicBezTo>
                <a:cubicBezTo>
                  <a:pt x="137" y="37"/>
                  <a:pt x="137" y="37"/>
                  <a:pt x="137" y="37"/>
                </a:cubicBezTo>
                <a:cubicBezTo>
                  <a:pt x="137" y="37"/>
                  <a:pt x="137" y="37"/>
                  <a:pt x="137" y="37"/>
                </a:cubicBezTo>
                <a:cubicBezTo>
                  <a:pt x="153" y="37"/>
                  <a:pt x="153" y="37"/>
                  <a:pt x="153" y="37"/>
                </a:cubicBezTo>
                <a:cubicBezTo>
                  <a:pt x="154" y="37"/>
                  <a:pt x="154" y="37"/>
                  <a:pt x="154" y="37"/>
                </a:cubicBezTo>
                <a:cubicBezTo>
                  <a:pt x="154" y="37"/>
                  <a:pt x="154" y="37"/>
                  <a:pt x="154" y="37"/>
                </a:cubicBezTo>
                <a:cubicBezTo>
                  <a:pt x="154" y="31"/>
                  <a:pt x="154" y="31"/>
                  <a:pt x="154" y="31"/>
                </a:cubicBezTo>
                <a:cubicBezTo>
                  <a:pt x="154" y="31"/>
                  <a:pt x="154" y="31"/>
                  <a:pt x="154" y="31"/>
                </a:cubicBezTo>
                <a:cubicBezTo>
                  <a:pt x="154" y="31"/>
                  <a:pt x="154" y="31"/>
                  <a:pt x="154" y="31"/>
                </a:cubicBezTo>
                <a:cubicBezTo>
                  <a:pt x="154" y="31"/>
                  <a:pt x="154" y="31"/>
                  <a:pt x="154" y="31"/>
                </a:cubicBezTo>
                <a:cubicBezTo>
                  <a:pt x="154" y="31"/>
                  <a:pt x="154" y="31"/>
                  <a:pt x="154" y="31"/>
                </a:cubicBezTo>
                <a:cubicBezTo>
                  <a:pt x="153" y="18"/>
                  <a:pt x="153" y="18"/>
                  <a:pt x="153" y="18"/>
                </a:cubicBezTo>
                <a:cubicBezTo>
                  <a:pt x="153" y="18"/>
                  <a:pt x="153" y="18"/>
                  <a:pt x="153" y="18"/>
                </a:cubicBezTo>
                <a:cubicBezTo>
                  <a:pt x="154" y="18"/>
                  <a:pt x="154" y="18"/>
                  <a:pt x="154" y="18"/>
                </a:cubicBezTo>
                <a:cubicBezTo>
                  <a:pt x="154" y="18"/>
                  <a:pt x="154" y="18"/>
                  <a:pt x="154" y="18"/>
                </a:cubicBezTo>
                <a:cubicBezTo>
                  <a:pt x="154" y="18"/>
                  <a:pt x="154" y="18"/>
                  <a:pt x="154" y="18"/>
                </a:cubicBezTo>
                <a:cubicBezTo>
                  <a:pt x="154" y="19"/>
                  <a:pt x="154" y="19"/>
                  <a:pt x="154" y="19"/>
                </a:cubicBezTo>
                <a:cubicBezTo>
                  <a:pt x="155" y="19"/>
                  <a:pt x="155" y="19"/>
                  <a:pt x="155" y="19"/>
                </a:cubicBezTo>
                <a:cubicBezTo>
                  <a:pt x="157" y="19"/>
                  <a:pt x="157" y="19"/>
                  <a:pt x="157" y="19"/>
                </a:cubicBezTo>
                <a:cubicBezTo>
                  <a:pt x="159" y="19"/>
                  <a:pt x="159" y="19"/>
                  <a:pt x="159" y="19"/>
                </a:cubicBezTo>
                <a:cubicBezTo>
                  <a:pt x="161" y="19"/>
                  <a:pt x="161" y="19"/>
                  <a:pt x="161" y="19"/>
                </a:cubicBezTo>
                <a:cubicBezTo>
                  <a:pt x="161" y="19"/>
                  <a:pt x="162" y="19"/>
                  <a:pt x="162" y="19"/>
                </a:cubicBezTo>
                <a:cubicBezTo>
                  <a:pt x="164" y="19"/>
                  <a:pt x="164" y="19"/>
                  <a:pt x="164" y="19"/>
                </a:cubicBezTo>
                <a:cubicBezTo>
                  <a:pt x="165" y="19"/>
                  <a:pt x="166" y="19"/>
                  <a:pt x="166" y="19"/>
                </a:cubicBezTo>
                <a:cubicBezTo>
                  <a:pt x="168" y="20"/>
                  <a:pt x="168" y="20"/>
                  <a:pt x="168" y="20"/>
                </a:cubicBezTo>
                <a:cubicBezTo>
                  <a:pt x="168" y="20"/>
                  <a:pt x="168" y="20"/>
                  <a:pt x="168" y="20"/>
                </a:cubicBezTo>
                <a:cubicBezTo>
                  <a:pt x="168" y="20"/>
                  <a:pt x="168" y="20"/>
                  <a:pt x="168" y="20"/>
                </a:cubicBezTo>
                <a:cubicBezTo>
                  <a:pt x="169" y="20"/>
                  <a:pt x="170" y="20"/>
                  <a:pt x="170" y="20"/>
                </a:cubicBezTo>
                <a:cubicBezTo>
                  <a:pt x="171" y="20"/>
                  <a:pt x="172" y="20"/>
                  <a:pt x="172" y="20"/>
                </a:cubicBezTo>
                <a:cubicBezTo>
                  <a:pt x="173" y="20"/>
                  <a:pt x="174" y="20"/>
                  <a:pt x="174" y="21"/>
                </a:cubicBezTo>
                <a:cubicBezTo>
                  <a:pt x="175" y="21"/>
                  <a:pt x="175" y="21"/>
                  <a:pt x="175" y="21"/>
                </a:cubicBezTo>
                <a:cubicBezTo>
                  <a:pt x="175" y="21"/>
                  <a:pt x="175" y="21"/>
                  <a:pt x="175" y="21"/>
                </a:cubicBezTo>
                <a:cubicBezTo>
                  <a:pt x="176" y="21"/>
                  <a:pt x="176" y="21"/>
                  <a:pt x="176" y="21"/>
                </a:cubicBezTo>
                <a:cubicBezTo>
                  <a:pt x="176" y="21"/>
                  <a:pt x="176" y="21"/>
                  <a:pt x="176" y="21"/>
                </a:cubicBezTo>
                <a:cubicBezTo>
                  <a:pt x="176" y="21"/>
                  <a:pt x="176" y="21"/>
                  <a:pt x="176" y="21"/>
                </a:cubicBezTo>
                <a:cubicBezTo>
                  <a:pt x="177" y="21"/>
                  <a:pt x="178" y="21"/>
                  <a:pt x="178" y="21"/>
                </a:cubicBezTo>
                <a:cubicBezTo>
                  <a:pt x="179" y="21"/>
                  <a:pt x="180" y="22"/>
                  <a:pt x="180" y="22"/>
                </a:cubicBezTo>
                <a:cubicBezTo>
                  <a:pt x="181" y="22"/>
                  <a:pt x="182" y="22"/>
                  <a:pt x="183" y="22"/>
                </a:cubicBezTo>
                <a:cubicBezTo>
                  <a:pt x="183" y="22"/>
                  <a:pt x="184" y="23"/>
                  <a:pt x="185" y="23"/>
                </a:cubicBezTo>
                <a:cubicBezTo>
                  <a:pt x="186" y="23"/>
                  <a:pt x="186" y="23"/>
                  <a:pt x="187" y="23"/>
                </a:cubicBezTo>
                <a:cubicBezTo>
                  <a:pt x="188" y="23"/>
                  <a:pt x="189" y="24"/>
                  <a:pt x="190" y="24"/>
                </a:cubicBezTo>
                <a:cubicBezTo>
                  <a:pt x="191" y="24"/>
                  <a:pt x="192" y="24"/>
                  <a:pt x="192" y="25"/>
                </a:cubicBezTo>
                <a:cubicBezTo>
                  <a:pt x="193" y="25"/>
                  <a:pt x="194" y="25"/>
                  <a:pt x="195" y="25"/>
                </a:cubicBezTo>
                <a:cubicBezTo>
                  <a:pt x="196" y="26"/>
                  <a:pt x="196" y="26"/>
                  <a:pt x="196" y="26"/>
                </a:cubicBezTo>
                <a:cubicBezTo>
                  <a:pt x="196" y="26"/>
                  <a:pt x="196" y="26"/>
                  <a:pt x="196" y="26"/>
                </a:cubicBezTo>
                <a:cubicBezTo>
                  <a:pt x="196" y="26"/>
                  <a:pt x="196" y="26"/>
                  <a:pt x="196" y="26"/>
                </a:cubicBezTo>
                <a:cubicBezTo>
                  <a:pt x="197" y="26"/>
                  <a:pt x="197" y="26"/>
                  <a:pt x="197" y="26"/>
                </a:cubicBezTo>
                <a:cubicBezTo>
                  <a:pt x="197" y="26"/>
                  <a:pt x="197" y="26"/>
                  <a:pt x="197" y="26"/>
                </a:cubicBezTo>
                <a:cubicBezTo>
                  <a:pt x="198" y="26"/>
                  <a:pt x="198" y="26"/>
                  <a:pt x="198" y="26"/>
                </a:cubicBezTo>
                <a:cubicBezTo>
                  <a:pt x="198" y="26"/>
                  <a:pt x="198" y="26"/>
                  <a:pt x="199" y="27"/>
                </a:cubicBezTo>
                <a:cubicBezTo>
                  <a:pt x="199" y="27"/>
                  <a:pt x="199" y="27"/>
                  <a:pt x="199" y="27"/>
                </a:cubicBezTo>
                <a:cubicBezTo>
                  <a:pt x="201" y="27"/>
                  <a:pt x="203" y="28"/>
                  <a:pt x="204" y="29"/>
                </a:cubicBezTo>
                <a:cubicBezTo>
                  <a:pt x="205" y="29"/>
                  <a:pt x="206" y="29"/>
                  <a:pt x="207" y="30"/>
                </a:cubicBezTo>
                <a:cubicBezTo>
                  <a:pt x="208" y="30"/>
                  <a:pt x="208" y="30"/>
                  <a:pt x="208" y="30"/>
                </a:cubicBezTo>
                <a:cubicBezTo>
                  <a:pt x="208" y="30"/>
                  <a:pt x="209" y="30"/>
                  <a:pt x="209" y="31"/>
                </a:cubicBezTo>
                <a:cubicBezTo>
                  <a:pt x="210" y="31"/>
                  <a:pt x="210" y="31"/>
                  <a:pt x="211" y="31"/>
                </a:cubicBezTo>
                <a:cubicBezTo>
                  <a:pt x="211" y="32"/>
                  <a:pt x="211" y="32"/>
                  <a:pt x="211" y="32"/>
                </a:cubicBezTo>
                <a:cubicBezTo>
                  <a:pt x="212" y="32"/>
                  <a:pt x="212" y="32"/>
                  <a:pt x="212" y="32"/>
                </a:cubicBezTo>
                <a:cubicBezTo>
                  <a:pt x="212" y="32"/>
                  <a:pt x="213" y="32"/>
                  <a:pt x="213" y="32"/>
                </a:cubicBezTo>
                <a:cubicBezTo>
                  <a:pt x="213" y="32"/>
                  <a:pt x="213" y="33"/>
                  <a:pt x="213" y="33"/>
                </a:cubicBezTo>
                <a:cubicBezTo>
                  <a:pt x="214" y="33"/>
                  <a:pt x="214" y="33"/>
                  <a:pt x="214" y="33"/>
                </a:cubicBezTo>
                <a:cubicBezTo>
                  <a:pt x="215" y="34"/>
                  <a:pt x="217" y="34"/>
                  <a:pt x="219" y="35"/>
                </a:cubicBezTo>
                <a:cubicBezTo>
                  <a:pt x="219" y="36"/>
                  <a:pt x="219" y="36"/>
                  <a:pt x="219" y="36"/>
                </a:cubicBezTo>
                <a:cubicBezTo>
                  <a:pt x="220" y="36"/>
                  <a:pt x="220" y="36"/>
                  <a:pt x="220" y="36"/>
                </a:cubicBezTo>
                <a:cubicBezTo>
                  <a:pt x="223" y="38"/>
                  <a:pt x="225" y="39"/>
                  <a:pt x="226" y="40"/>
                </a:cubicBezTo>
                <a:cubicBezTo>
                  <a:pt x="227" y="40"/>
                  <a:pt x="227" y="40"/>
                  <a:pt x="227" y="40"/>
                </a:cubicBezTo>
                <a:cubicBezTo>
                  <a:pt x="227" y="40"/>
                  <a:pt x="227" y="40"/>
                  <a:pt x="227" y="40"/>
                </a:cubicBezTo>
                <a:cubicBezTo>
                  <a:pt x="227" y="41"/>
                  <a:pt x="227" y="41"/>
                  <a:pt x="227" y="41"/>
                </a:cubicBezTo>
                <a:cubicBezTo>
                  <a:pt x="229" y="42"/>
                  <a:pt x="230" y="43"/>
                  <a:pt x="231" y="43"/>
                </a:cubicBezTo>
                <a:cubicBezTo>
                  <a:pt x="231" y="44"/>
                  <a:pt x="231" y="44"/>
                  <a:pt x="231" y="44"/>
                </a:cubicBezTo>
                <a:cubicBezTo>
                  <a:pt x="232" y="44"/>
                  <a:pt x="232" y="44"/>
                  <a:pt x="232" y="44"/>
                </a:cubicBezTo>
                <a:cubicBezTo>
                  <a:pt x="232" y="45"/>
                  <a:pt x="233" y="45"/>
                  <a:pt x="233" y="45"/>
                </a:cubicBezTo>
                <a:cubicBezTo>
                  <a:pt x="234" y="46"/>
                  <a:pt x="234" y="46"/>
                  <a:pt x="234" y="46"/>
                </a:cubicBezTo>
                <a:cubicBezTo>
                  <a:pt x="235" y="47"/>
                  <a:pt x="236" y="48"/>
                  <a:pt x="237" y="49"/>
                </a:cubicBezTo>
                <a:cubicBezTo>
                  <a:pt x="237" y="49"/>
                  <a:pt x="237" y="49"/>
                  <a:pt x="237" y="49"/>
                </a:cubicBezTo>
                <a:cubicBezTo>
                  <a:pt x="237" y="49"/>
                  <a:pt x="238" y="49"/>
                  <a:pt x="238" y="50"/>
                </a:cubicBezTo>
                <a:cubicBezTo>
                  <a:pt x="238" y="50"/>
                  <a:pt x="238" y="50"/>
                  <a:pt x="239" y="51"/>
                </a:cubicBezTo>
                <a:cubicBezTo>
                  <a:pt x="239" y="51"/>
                  <a:pt x="239" y="51"/>
                  <a:pt x="239" y="51"/>
                </a:cubicBezTo>
                <a:cubicBezTo>
                  <a:pt x="239" y="52"/>
                  <a:pt x="239" y="52"/>
                  <a:pt x="239" y="52"/>
                </a:cubicBezTo>
                <a:cubicBezTo>
                  <a:pt x="240" y="52"/>
                  <a:pt x="240" y="52"/>
                  <a:pt x="240" y="52"/>
                </a:cubicBezTo>
                <a:cubicBezTo>
                  <a:pt x="240" y="53"/>
                  <a:pt x="241" y="53"/>
                  <a:pt x="242" y="54"/>
                </a:cubicBezTo>
                <a:cubicBezTo>
                  <a:pt x="203" y="54"/>
                  <a:pt x="203" y="54"/>
                  <a:pt x="203" y="54"/>
                </a:cubicBezTo>
                <a:cubicBezTo>
                  <a:pt x="203" y="54"/>
                  <a:pt x="203" y="54"/>
                  <a:pt x="203" y="54"/>
                </a:cubicBezTo>
                <a:cubicBezTo>
                  <a:pt x="203" y="54"/>
                  <a:pt x="203" y="54"/>
                  <a:pt x="203" y="54"/>
                </a:cubicBezTo>
                <a:lnTo>
                  <a:pt x="205" y="71"/>
                </a:lnTo>
                <a:close/>
                <a:moveTo>
                  <a:pt x="87" y="54"/>
                </a:moveTo>
                <a:cubicBezTo>
                  <a:pt x="87" y="56"/>
                  <a:pt x="87" y="56"/>
                  <a:pt x="87" y="56"/>
                </a:cubicBezTo>
                <a:cubicBezTo>
                  <a:pt x="87" y="54"/>
                  <a:pt x="87" y="54"/>
                  <a:pt x="87" y="54"/>
                </a:cubicBezTo>
                <a:close/>
                <a:moveTo>
                  <a:pt x="137" y="31"/>
                </a:moveTo>
                <a:cubicBezTo>
                  <a:pt x="137" y="30"/>
                  <a:pt x="137" y="30"/>
                  <a:pt x="137" y="30"/>
                </a:cubicBezTo>
                <a:cubicBezTo>
                  <a:pt x="137" y="31"/>
                  <a:pt x="137" y="31"/>
                  <a:pt x="137" y="3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3" name="Freeform 134"/>
          <p:cNvSpPr>
            <a:spLocks noEditPoints="1"/>
          </p:cNvSpPr>
          <p:nvPr/>
        </p:nvSpPr>
        <p:spPr bwMode="auto">
          <a:xfrm>
            <a:off x="6224589" y="2103438"/>
            <a:ext cx="98425" cy="176213"/>
          </a:xfrm>
          <a:custGeom>
            <a:avLst/>
            <a:gdLst>
              <a:gd name="T0" fmla="*/ 82 w 160"/>
              <a:gd name="T1" fmla="*/ 0 h 288"/>
              <a:gd name="T2" fmla="*/ 80 w 160"/>
              <a:gd name="T3" fmla="*/ 0 h 288"/>
              <a:gd name="T4" fmla="*/ 79 w 160"/>
              <a:gd name="T5" fmla="*/ 0 h 288"/>
              <a:gd name="T6" fmla="*/ 0 w 160"/>
              <a:gd name="T7" fmla="*/ 79 h 288"/>
              <a:gd name="T8" fmla="*/ 80 w 160"/>
              <a:gd name="T9" fmla="*/ 288 h 288"/>
              <a:gd name="T10" fmla="*/ 160 w 160"/>
              <a:gd name="T11" fmla="*/ 79 h 288"/>
              <a:gd name="T12" fmla="*/ 82 w 160"/>
              <a:gd name="T13" fmla="*/ 0 h 288"/>
              <a:gd name="T14" fmla="*/ 80 w 160"/>
              <a:gd name="T15" fmla="*/ 108 h 288"/>
              <a:gd name="T16" fmla="*/ 44 w 160"/>
              <a:gd name="T17" fmla="*/ 72 h 288"/>
              <a:gd name="T18" fmla="*/ 80 w 160"/>
              <a:gd name="T19" fmla="*/ 36 h 288"/>
              <a:gd name="T20" fmla="*/ 116 w 160"/>
              <a:gd name="T21" fmla="*/ 72 h 288"/>
              <a:gd name="T22" fmla="*/ 80 w 160"/>
              <a:gd name="T23" fmla="*/ 10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288">
                <a:moveTo>
                  <a:pt x="82" y="0"/>
                </a:moveTo>
                <a:cubicBezTo>
                  <a:pt x="81" y="0"/>
                  <a:pt x="81" y="0"/>
                  <a:pt x="80" y="0"/>
                </a:cubicBezTo>
                <a:cubicBezTo>
                  <a:pt x="80" y="0"/>
                  <a:pt x="79" y="0"/>
                  <a:pt x="79" y="0"/>
                </a:cubicBezTo>
                <a:cubicBezTo>
                  <a:pt x="35" y="0"/>
                  <a:pt x="0" y="36"/>
                  <a:pt x="0" y="79"/>
                </a:cubicBezTo>
                <a:cubicBezTo>
                  <a:pt x="0" y="122"/>
                  <a:pt x="80" y="288"/>
                  <a:pt x="80" y="288"/>
                </a:cubicBezTo>
                <a:cubicBezTo>
                  <a:pt x="80" y="288"/>
                  <a:pt x="160" y="121"/>
                  <a:pt x="160" y="79"/>
                </a:cubicBezTo>
                <a:cubicBezTo>
                  <a:pt x="160" y="36"/>
                  <a:pt x="125" y="0"/>
                  <a:pt x="82" y="0"/>
                </a:cubicBezTo>
                <a:close/>
                <a:moveTo>
                  <a:pt x="80" y="108"/>
                </a:moveTo>
                <a:cubicBezTo>
                  <a:pt x="60" y="108"/>
                  <a:pt x="44" y="92"/>
                  <a:pt x="44" y="72"/>
                </a:cubicBezTo>
                <a:cubicBezTo>
                  <a:pt x="44" y="52"/>
                  <a:pt x="60" y="36"/>
                  <a:pt x="80" y="36"/>
                </a:cubicBezTo>
                <a:cubicBezTo>
                  <a:pt x="100" y="36"/>
                  <a:pt x="116" y="52"/>
                  <a:pt x="116" y="72"/>
                </a:cubicBezTo>
                <a:cubicBezTo>
                  <a:pt x="116" y="92"/>
                  <a:pt x="100" y="108"/>
                  <a:pt x="80" y="10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4" name="Freeform 135"/>
          <p:cNvSpPr>
            <a:spLocks noEditPoints="1"/>
          </p:cNvSpPr>
          <p:nvPr/>
        </p:nvSpPr>
        <p:spPr bwMode="auto">
          <a:xfrm>
            <a:off x="5124451" y="6018213"/>
            <a:ext cx="177800" cy="119063"/>
          </a:xfrm>
          <a:custGeom>
            <a:avLst/>
            <a:gdLst>
              <a:gd name="T0" fmla="*/ 266 w 289"/>
              <a:gd name="T1" fmla="*/ 0 h 194"/>
              <a:gd name="T2" fmla="*/ 23 w 289"/>
              <a:gd name="T3" fmla="*/ 0 h 194"/>
              <a:gd name="T4" fmla="*/ 0 w 289"/>
              <a:gd name="T5" fmla="*/ 23 h 194"/>
              <a:gd name="T6" fmla="*/ 0 w 289"/>
              <a:gd name="T7" fmla="*/ 172 h 194"/>
              <a:gd name="T8" fmla="*/ 23 w 289"/>
              <a:gd name="T9" fmla="*/ 194 h 194"/>
              <a:gd name="T10" fmla="*/ 266 w 289"/>
              <a:gd name="T11" fmla="*/ 194 h 194"/>
              <a:gd name="T12" fmla="*/ 289 w 289"/>
              <a:gd name="T13" fmla="*/ 172 h 194"/>
              <a:gd name="T14" fmla="*/ 289 w 289"/>
              <a:gd name="T15" fmla="*/ 23 h 194"/>
              <a:gd name="T16" fmla="*/ 266 w 289"/>
              <a:gd name="T17" fmla="*/ 0 h 194"/>
              <a:gd name="T18" fmla="*/ 269 w 289"/>
              <a:gd name="T19" fmla="*/ 78 h 194"/>
              <a:gd name="T20" fmla="*/ 21 w 289"/>
              <a:gd name="T21" fmla="*/ 78 h 194"/>
              <a:gd name="T22" fmla="*/ 21 w 289"/>
              <a:gd name="T23" fmla="*/ 35 h 194"/>
              <a:gd name="T24" fmla="*/ 269 w 289"/>
              <a:gd name="T25" fmla="*/ 35 h 194"/>
              <a:gd name="T26" fmla="*/ 269 w 289"/>
              <a:gd name="T27" fmla="*/ 78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194">
                <a:moveTo>
                  <a:pt x="266" y="0"/>
                </a:moveTo>
                <a:cubicBezTo>
                  <a:pt x="23" y="0"/>
                  <a:pt x="23" y="0"/>
                  <a:pt x="23" y="0"/>
                </a:cubicBezTo>
                <a:cubicBezTo>
                  <a:pt x="10" y="0"/>
                  <a:pt x="0" y="10"/>
                  <a:pt x="0" y="23"/>
                </a:cubicBezTo>
                <a:cubicBezTo>
                  <a:pt x="0" y="172"/>
                  <a:pt x="0" y="172"/>
                  <a:pt x="0" y="172"/>
                </a:cubicBezTo>
                <a:cubicBezTo>
                  <a:pt x="0" y="184"/>
                  <a:pt x="10" y="194"/>
                  <a:pt x="23" y="194"/>
                </a:cubicBezTo>
                <a:cubicBezTo>
                  <a:pt x="266" y="194"/>
                  <a:pt x="266" y="194"/>
                  <a:pt x="266" y="194"/>
                </a:cubicBezTo>
                <a:cubicBezTo>
                  <a:pt x="278" y="194"/>
                  <a:pt x="289" y="184"/>
                  <a:pt x="289" y="172"/>
                </a:cubicBezTo>
                <a:cubicBezTo>
                  <a:pt x="289" y="23"/>
                  <a:pt x="289" y="23"/>
                  <a:pt x="289" y="23"/>
                </a:cubicBezTo>
                <a:cubicBezTo>
                  <a:pt x="289" y="10"/>
                  <a:pt x="278" y="0"/>
                  <a:pt x="266" y="0"/>
                </a:cubicBezTo>
                <a:close/>
                <a:moveTo>
                  <a:pt x="269" y="78"/>
                </a:moveTo>
                <a:cubicBezTo>
                  <a:pt x="21" y="78"/>
                  <a:pt x="21" y="78"/>
                  <a:pt x="21" y="78"/>
                </a:cubicBezTo>
                <a:cubicBezTo>
                  <a:pt x="21" y="35"/>
                  <a:pt x="21" y="35"/>
                  <a:pt x="21" y="35"/>
                </a:cubicBezTo>
                <a:cubicBezTo>
                  <a:pt x="269" y="35"/>
                  <a:pt x="269" y="35"/>
                  <a:pt x="269" y="35"/>
                </a:cubicBezTo>
                <a:lnTo>
                  <a:pt x="269" y="7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5" name="Freeform 136"/>
          <p:cNvSpPr>
            <a:spLocks noEditPoints="1"/>
          </p:cNvSpPr>
          <p:nvPr/>
        </p:nvSpPr>
        <p:spPr bwMode="auto">
          <a:xfrm>
            <a:off x="5478464" y="6019801"/>
            <a:ext cx="176213" cy="119063"/>
          </a:xfrm>
          <a:custGeom>
            <a:avLst/>
            <a:gdLst>
              <a:gd name="T0" fmla="*/ 265 w 287"/>
              <a:gd name="T1" fmla="*/ 0 h 194"/>
              <a:gd name="T2" fmla="*/ 22 w 287"/>
              <a:gd name="T3" fmla="*/ 0 h 194"/>
              <a:gd name="T4" fmla="*/ 0 w 287"/>
              <a:gd name="T5" fmla="*/ 22 h 194"/>
              <a:gd name="T6" fmla="*/ 0 w 287"/>
              <a:gd name="T7" fmla="*/ 171 h 194"/>
              <a:gd name="T8" fmla="*/ 22 w 287"/>
              <a:gd name="T9" fmla="*/ 194 h 194"/>
              <a:gd name="T10" fmla="*/ 265 w 287"/>
              <a:gd name="T11" fmla="*/ 194 h 194"/>
              <a:gd name="T12" fmla="*/ 287 w 287"/>
              <a:gd name="T13" fmla="*/ 171 h 194"/>
              <a:gd name="T14" fmla="*/ 287 w 287"/>
              <a:gd name="T15" fmla="*/ 22 h 194"/>
              <a:gd name="T16" fmla="*/ 265 w 287"/>
              <a:gd name="T17" fmla="*/ 0 h 194"/>
              <a:gd name="T18" fmla="*/ 22 w 287"/>
              <a:gd name="T19" fmla="*/ 18 h 194"/>
              <a:gd name="T20" fmla="*/ 265 w 287"/>
              <a:gd name="T21" fmla="*/ 18 h 194"/>
              <a:gd name="T22" fmla="*/ 270 w 287"/>
              <a:gd name="T23" fmla="*/ 22 h 194"/>
              <a:gd name="T24" fmla="*/ 270 w 287"/>
              <a:gd name="T25" fmla="*/ 39 h 194"/>
              <a:gd name="T26" fmla="*/ 17 w 287"/>
              <a:gd name="T27" fmla="*/ 39 h 194"/>
              <a:gd name="T28" fmla="*/ 17 w 287"/>
              <a:gd name="T29" fmla="*/ 22 h 194"/>
              <a:gd name="T30" fmla="*/ 22 w 287"/>
              <a:gd name="T31" fmla="*/ 18 h 194"/>
              <a:gd name="T32" fmla="*/ 265 w 287"/>
              <a:gd name="T33" fmla="*/ 176 h 194"/>
              <a:gd name="T34" fmla="*/ 22 w 287"/>
              <a:gd name="T35" fmla="*/ 176 h 194"/>
              <a:gd name="T36" fmla="*/ 17 w 287"/>
              <a:gd name="T37" fmla="*/ 171 h 194"/>
              <a:gd name="T38" fmla="*/ 17 w 287"/>
              <a:gd name="T39" fmla="*/ 82 h 194"/>
              <a:gd name="T40" fmla="*/ 270 w 287"/>
              <a:gd name="T41" fmla="*/ 82 h 194"/>
              <a:gd name="T42" fmla="*/ 270 w 287"/>
              <a:gd name="T43" fmla="*/ 171 h 194"/>
              <a:gd name="T44" fmla="*/ 265 w 287"/>
              <a:gd name="T45" fmla="*/ 17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7" h="194">
                <a:moveTo>
                  <a:pt x="265" y="0"/>
                </a:moveTo>
                <a:cubicBezTo>
                  <a:pt x="22" y="0"/>
                  <a:pt x="22" y="0"/>
                  <a:pt x="22" y="0"/>
                </a:cubicBezTo>
                <a:cubicBezTo>
                  <a:pt x="10" y="0"/>
                  <a:pt x="0" y="10"/>
                  <a:pt x="0" y="22"/>
                </a:cubicBezTo>
                <a:cubicBezTo>
                  <a:pt x="0" y="171"/>
                  <a:pt x="0" y="171"/>
                  <a:pt x="0" y="171"/>
                </a:cubicBezTo>
                <a:cubicBezTo>
                  <a:pt x="0" y="184"/>
                  <a:pt x="10" y="194"/>
                  <a:pt x="22" y="194"/>
                </a:cubicBezTo>
                <a:cubicBezTo>
                  <a:pt x="265" y="194"/>
                  <a:pt x="265" y="194"/>
                  <a:pt x="265" y="194"/>
                </a:cubicBezTo>
                <a:cubicBezTo>
                  <a:pt x="277" y="194"/>
                  <a:pt x="287" y="184"/>
                  <a:pt x="287" y="171"/>
                </a:cubicBezTo>
                <a:cubicBezTo>
                  <a:pt x="287" y="22"/>
                  <a:pt x="287" y="22"/>
                  <a:pt x="287" y="22"/>
                </a:cubicBezTo>
                <a:cubicBezTo>
                  <a:pt x="287" y="10"/>
                  <a:pt x="277" y="0"/>
                  <a:pt x="265" y="0"/>
                </a:cubicBezTo>
                <a:close/>
                <a:moveTo>
                  <a:pt x="22" y="18"/>
                </a:moveTo>
                <a:cubicBezTo>
                  <a:pt x="265" y="18"/>
                  <a:pt x="265" y="18"/>
                  <a:pt x="265" y="18"/>
                </a:cubicBezTo>
                <a:cubicBezTo>
                  <a:pt x="267" y="18"/>
                  <a:pt x="270" y="20"/>
                  <a:pt x="270" y="22"/>
                </a:cubicBezTo>
                <a:cubicBezTo>
                  <a:pt x="270" y="39"/>
                  <a:pt x="270" y="39"/>
                  <a:pt x="270" y="39"/>
                </a:cubicBezTo>
                <a:cubicBezTo>
                  <a:pt x="17" y="39"/>
                  <a:pt x="17" y="39"/>
                  <a:pt x="17" y="39"/>
                </a:cubicBezTo>
                <a:cubicBezTo>
                  <a:pt x="17" y="22"/>
                  <a:pt x="17" y="22"/>
                  <a:pt x="17" y="22"/>
                </a:cubicBezTo>
                <a:cubicBezTo>
                  <a:pt x="17" y="20"/>
                  <a:pt x="20" y="18"/>
                  <a:pt x="22" y="18"/>
                </a:cubicBezTo>
                <a:close/>
                <a:moveTo>
                  <a:pt x="265" y="176"/>
                </a:moveTo>
                <a:cubicBezTo>
                  <a:pt x="22" y="176"/>
                  <a:pt x="22" y="176"/>
                  <a:pt x="22" y="176"/>
                </a:cubicBezTo>
                <a:cubicBezTo>
                  <a:pt x="20" y="176"/>
                  <a:pt x="17" y="174"/>
                  <a:pt x="17" y="171"/>
                </a:cubicBezTo>
                <a:cubicBezTo>
                  <a:pt x="17" y="82"/>
                  <a:pt x="17" y="82"/>
                  <a:pt x="17" y="82"/>
                </a:cubicBezTo>
                <a:cubicBezTo>
                  <a:pt x="270" y="82"/>
                  <a:pt x="270" y="82"/>
                  <a:pt x="270" y="82"/>
                </a:cubicBezTo>
                <a:cubicBezTo>
                  <a:pt x="270" y="171"/>
                  <a:pt x="270" y="171"/>
                  <a:pt x="270" y="171"/>
                </a:cubicBezTo>
                <a:cubicBezTo>
                  <a:pt x="270" y="174"/>
                  <a:pt x="267" y="176"/>
                  <a:pt x="265" y="17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6" name="Freeform 137"/>
          <p:cNvSpPr>
            <a:spLocks noEditPoints="1"/>
          </p:cNvSpPr>
          <p:nvPr/>
        </p:nvSpPr>
        <p:spPr bwMode="auto">
          <a:xfrm>
            <a:off x="4772026" y="1397001"/>
            <a:ext cx="176213" cy="176213"/>
          </a:xfrm>
          <a:custGeom>
            <a:avLst/>
            <a:gdLst>
              <a:gd name="T0" fmla="*/ 236 w 288"/>
              <a:gd name="T1" fmla="*/ 0 h 288"/>
              <a:gd name="T2" fmla="*/ 52 w 288"/>
              <a:gd name="T3" fmla="*/ 0 h 288"/>
              <a:gd name="T4" fmla="*/ 0 w 288"/>
              <a:gd name="T5" fmla="*/ 52 h 288"/>
              <a:gd name="T6" fmla="*/ 0 w 288"/>
              <a:gd name="T7" fmla="*/ 236 h 288"/>
              <a:gd name="T8" fmla="*/ 52 w 288"/>
              <a:gd name="T9" fmla="*/ 288 h 288"/>
              <a:gd name="T10" fmla="*/ 236 w 288"/>
              <a:gd name="T11" fmla="*/ 288 h 288"/>
              <a:gd name="T12" fmla="*/ 288 w 288"/>
              <a:gd name="T13" fmla="*/ 236 h 288"/>
              <a:gd name="T14" fmla="*/ 288 w 288"/>
              <a:gd name="T15" fmla="*/ 52 h 288"/>
              <a:gd name="T16" fmla="*/ 236 w 288"/>
              <a:gd name="T17" fmla="*/ 0 h 288"/>
              <a:gd name="T18" fmla="*/ 235 w 288"/>
              <a:gd name="T19" fmla="*/ 107 h 288"/>
              <a:gd name="T20" fmla="*/ 135 w 288"/>
              <a:gd name="T21" fmla="*/ 207 h 288"/>
              <a:gd name="T22" fmla="*/ 123 w 288"/>
              <a:gd name="T23" fmla="*/ 212 h 288"/>
              <a:gd name="T24" fmla="*/ 114 w 288"/>
              <a:gd name="T25" fmla="*/ 212 h 288"/>
              <a:gd name="T26" fmla="*/ 102 w 288"/>
              <a:gd name="T27" fmla="*/ 207 h 288"/>
              <a:gd name="T28" fmla="*/ 55 w 288"/>
              <a:gd name="T29" fmla="*/ 160 h 288"/>
              <a:gd name="T30" fmla="*/ 55 w 288"/>
              <a:gd name="T31" fmla="*/ 149 h 288"/>
              <a:gd name="T32" fmla="*/ 73 w 288"/>
              <a:gd name="T33" fmla="*/ 131 h 288"/>
              <a:gd name="T34" fmla="*/ 84 w 288"/>
              <a:gd name="T35" fmla="*/ 131 h 288"/>
              <a:gd name="T36" fmla="*/ 114 w 288"/>
              <a:gd name="T37" fmla="*/ 161 h 288"/>
              <a:gd name="T38" fmla="*/ 124 w 288"/>
              <a:gd name="T39" fmla="*/ 161 h 288"/>
              <a:gd name="T40" fmla="*/ 206 w 288"/>
              <a:gd name="T41" fmla="*/ 78 h 288"/>
              <a:gd name="T42" fmla="*/ 217 w 288"/>
              <a:gd name="T43" fmla="*/ 78 h 288"/>
              <a:gd name="T44" fmla="*/ 235 w 288"/>
              <a:gd name="T45" fmla="*/ 97 h 288"/>
              <a:gd name="T46" fmla="*/ 235 w 288"/>
              <a:gd name="T47" fmla="*/ 107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8" h="288">
                <a:moveTo>
                  <a:pt x="236" y="0"/>
                </a:moveTo>
                <a:cubicBezTo>
                  <a:pt x="52" y="0"/>
                  <a:pt x="52" y="0"/>
                  <a:pt x="52" y="0"/>
                </a:cubicBezTo>
                <a:cubicBezTo>
                  <a:pt x="23" y="0"/>
                  <a:pt x="0" y="23"/>
                  <a:pt x="0" y="52"/>
                </a:cubicBezTo>
                <a:cubicBezTo>
                  <a:pt x="0" y="236"/>
                  <a:pt x="0" y="236"/>
                  <a:pt x="0" y="236"/>
                </a:cubicBezTo>
                <a:cubicBezTo>
                  <a:pt x="0" y="265"/>
                  <a:pt x="23" y="288"/>
                  <a:pt x="52" y="288"/>
                </a:cubicBezTo>
                <a:cubicBezTo>
                  <a:pt x="236" y="288"/>
                  <a:pt x="236" y="288"/>
                  <a:pt x="236" y="288"/>
                </a:cubicBezTo>
                <a:cubicBezTo>
                  <a:pt x="265" y="288"/>
                  <a:pt x="288" y="265"/>
                  <a:pt x="288" y="236"/>
                </a:cubicBezTo>
                <a:cubicBezTo>
                  <a:pt x="288" y="52"/>
                  <a:pt x="288" y="52"/>
                  <a:pt x="288" y="52"/>
                </a:cubicBezTo>
                <a:cubicBezTo>
                  <a:pt x="288" y="23"/>
                  <a:pt x="265" y="0"/>
                  <a:pt x="236" y="0"/>
                </a:cubicBezTo>
                <a:close/>
                <a:moveTo>
                  <a:pt x="235" y="107"/>
                </a:moveTo>
                <a:cubicBezTo>
                  <a:pt x="135" y="207"/>
                  <a:pt x="135" y="207"/>
                  <a:pt x="135" y="207"/>
                </a:cubicBezTo>
                <a:cubicBezTo>
                  <a:pt x="133" y="210"/>
                  <a:pt x="127" y="212"/>
                  <a:pt x="123" y="212"/>
                </a:cubicBezTo>
                <a:cubicBezTo>
                  <a:pt x="114" y="212"/>
                  <a:pt x="114" y="212"/>
                  <a:pt x="114" y="212"/>
                </a:cubicBezTo>
                <a:cubicBezTo>
                  <a:pt x="110" y="212"/>
                  <a:pt x="104" y="210"/>
                  <a:pt x="102" y="207"/>
                </a:cubicBezTo>
                <a:cubicBezTo>
                  <a:pt x="55" y="160"/>
                  <a:pt x="55" y="160"/>
                  <a:pt x="55" y="160"/>
                </a:cubicBezTo>
                <a:cubicBezTo>
                  <a:pt x="52" y="157"/>
                  <a:pt x="52" y="152"/>
                  <a:pt x="55" y="149"/>
                </a:cubicBezTo>
                <a:cubicBezTo>
                  <a:pt x="73" y="131"/>
                  <a:pt x="73" y="131"/>
                  <a:pt x="73" y="131"/>
                </a:cubicBezTo>
                <a:cubicBezTo>
                  <a:pt x="76" y="128"/>
                  <a:pt x="81" y="128"/>
                  <a:pt x="84" y="131"/>
                </a:cubicBezTo>
                <a:cubicBezTo>
                  <a:pt x="114" y="161"/>
                  <a:pt x="114" y="161"/>
                  <a:pt x="114" y="161"/>
                </a:cubicBezTo>
                <a:cubicBezTo>
                  <a:pt x="116" y="164"/>
                  <a:pt x="121" y="164"/>
                  <a:pt x="124" y="161"/>
                </a:cubicBezTo>
                <a:cubicBezTo>
                  <a:pt x="206" y="78"/>
                  <a:pt x="206" y="78"/>
                  <a:pt x="206" y="78"/>
                </a:cubicBezTo>
                <a:cubicBezTo>
                  <a:pt x="209" y="75"/>
                  <a:pt x="214" y="75"/>
                  <a:pt x="217" y="78"/>
                </a:cubicBezTo>
                <a:cubicBezTo>
                  <a:pt x="235" y="97"/>
                  <a:pt x="235" y="97"/>
                  <a:pt x="235" y="97"/>
                </a:cubicBezTo>
                <a:cubicBezTo>
                  <a:pt x="238" y="99"/>
                  <a:pt x="238" y="104"/>
                  <a:pt x="235" y="10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7" name="Freeform 138"/>
          <p:cNvSpPr>
            <a:spLocks noEditPoints="1"/>
          </p:cNvSpPr>
          <p:nvPr/>
        </p:nvSpPr>
        <p:spPr bwMode="auto">
          <a:xfrm>
            <a:off x="5478464" y="1397001"/>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36 w 288"/>
              <a:gd name="T11" fmla="*/ 106 h 288"/>
              <a:gd name="T12" fmla="*/ 135 w 288"/>
              <a:gd name="T13" fmla="*/ 208 h 288"/>
              <a:gd name="T14" fmla="*/ 122 w 288"/>
              <a:gd name="T15" fmla="*/ 213 h 288"/>
              <a:gd name="T16" fmla="*/ 113 w 288"/>
              <a:gd name="T17" fmla="*/ 213 h 288"/>
              <a:gd name="T18" fmla="*/ 101 w 288"/>
              <a:gd name="T19" fmla="*/ 208 h 288"/>
              <a:gd name="T20" fmla="*/ 53 w 288"/>
              <a:gd name="T21" fmla="*/ 160 h 288"/>
              <a:gd name="T22" fmla="*/ 53 w 288"/>
              <a:gd name="T23" fmla="*/ 149 h 288"/>
              <a:gd name="T24" fmla="*/ 72 w 288"/>
              <a:gd name="T25" fmla="*/ 130 h 288"/>
              <a:gd name="T26" fmla="*/ 82 w 288"/>
              <a:gd name="T27" fmla="*/ 130 h 288"/>
              <a:gd name="T28" fmla="*/ 113 w 288"/>
              <a:gd name="T29" fmla="*/ 161 h 288"/>
              <a:gd name="T30" fmla="*/ 123 w 288"/>
              <a:gd name="T31" fmla="*/ 161 h 288"/>
              <a:gd name="T32" fmla="*/ 207 w 288"/>
              <a:gd name="T33" fmla="*/ 77 h 288"/>
              <a:gd name="T34" fmla="*/ 217 w 288"/>
              <a:gd name="T35" fmla="*/ 77 h 288"/>
              <a:gd name="T36" fmla="*/ 236 w 288"/>
              <a:gd name="T37" fmla="*/ 96 h 288"/>
              <a:gd name="T38" fmla="*/ 236 w 288"/>
              <a:gd name="T39" fmla="*/ 10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36" y="106"/>
                </a:moveTo>
                <a:cubicBezTo>
                  <a:pt x="135" y="208"/>
                  <a:pt x="135" y="208"/>
                  <a:pt x="135" y="208"/>
                </a:cubicBezTo>
                <a:cubicBezTo>
                  <a:pt x="132" y="210"/>
                  <a:pt x="126" y="213"/>
                  <a:pt x="122" y="213"/>
                </a:cubicBezTo>
                <a:cubicBezTo>
                  <a:pt x="113" y="213"/>
                  <a:pt x="113" y="213"/>
                  <a:pt x="113" y="213"/>
                </a:cubicBezTo>
                <a:cubicBezTo>
                  <a:pt x="109" y="213"/>
                  <a:pt x="103" y="210"/>
                  <a:pt x="101" y="208"/>
                </a:cubicBezTo>
                <a:cubicBezTo>
                  <a:pt x="53" y="160"/>
                  <a:pt x="53" y="160"/>
                  <a:pt x="53" y="160"/>
                </a:cubicBezTo>
                <a:cubicBezTo>
                  <a:pt x="50" y="157"/>
                  <a:pt x="50" y="152"/>
                  <a:pt x="53" y="149"/>
                </a:cubicBezTo>
                <a:cubicBezTo>
                  <a:pt x="72" y="130"/>
                  <a:pt x="72" y="130"/>
                  <a:pt x="72" y="130"/>
                </a:cubicBezTo>
                <a:cubicBezTo>
                  <a:pt x="75" y="127"/>
                  <a:pt x="79" y="127"/>
                  <a:pt x="82" y="130"/>
                </a:cubicBezTo>
                <a:cubicBezTo>
                  <a:pt x="113" y="161"/>
                  <a:pt x="113" y="161"/>
                  <a:pt x="113" y="161"/>
                </a:cubicBezTo>
                <a:cubicBezTo>
                  <a:pt x="116" y="164"/>
                  <a:pt x="120" y="164"/>
                  <a:pt x="123" y="161"/>
                </a:cubicBezTo>
                <a:cubicBezTo>
                  <a:pt x="207" y="77"/>
                  <a:pt x="207" y="77"/>
                  <a:pt x="207" y="77"/>
                </a:cubicBezTo>
                <a:cubicBezTo>
                  <a:pt x="210" y="74"/>
                  <a:pt x="214" y="74"/>
                  <a:pt x="217" y="77"/>
                </a:cubicBezTo>
                <a:cubicBezTo>
                  <a:pt x="236" y="96"/>
                  <a:pt x="236" y="96"/>
                  <a:pt x="236" y="96"/>
                </a:cubicBezTo>
                <a:cubicBezTo>
                  <a:pt x="239" y="98"/>
                  <a:pt x="239" y="103"/>
                  <a:pt x="236" y="10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8" name="Freeform 139"/>
          <p:cNvSpPr>
            <a:spLocks/>
          </p:cNvSpPr>
          <p:nvPr/>
        </p:nvSpPr>
        <p:spPr bwMode="auto">
          <a:xfrm>
            <a:off x="3028951" y="2457451"/>
            <a:ext cx="128588" cy="176213"/>
          </a:xfrm>
          <a:custGeom>
            <a:avLst/>
            <a:gdLst>
              <a:gd name="T0" fmla="*/ 81 w 81"/>
              <a:gd name="T1" fmla="*/ 0 h 111"/>
              <a:gd name="T2" fmla="*/ 23 w 81"/>
              <a:gd name="T3" fmla="*/ 0 h 111"/>
              <a:gd name="T4" fmla="*/ 23 w 81"/>
              <a:gd name="T5" fmla="*/ 0 h 111"/>
              <a:gd name="T6" fmla="*/ 23 w 81"/>
              <a:gd name="T7" fmla="*/ 16 h 111"/>
              <a:gd name="T8" fmla="*/ 23 w 81"/>
              <a:gd name="T9" fmla="*/ 23 h 111"/>
              <a:gd name="T10" fmla="*/ 16 w 81"/>
              <a:gd name="T11" fmla="*/ 23 h 111"/>
              <a:gd name="T12" fmla="*/ 0 w 81"/>
              <a:gd name="T13" fmla="*/ 23 h 111"/>
              <a:gd name="T14" fmla="*/ 0 w 81"/>
              <a:gd name="T15" fmla="*/ 111 h 111"/>
              <a:gd name="T16" fmla="*/ 81 w 81"/>
              <a:gd name="T17" fmla="*/ 111 h 111"/>
              <a:gd name="T18" fmla="*/ 81 w 81"/>
              <a:gd name="T1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 h="111">
                <a:moveTo>
                  <a:pt x="81" y="0"/>
                </a:moveTo>
                <a:lnTo>
                  <a:pt x="23" y="0"/>
                </a:lnTo>
                <a:lnTo>
                  <a:pt x="23" y="0"/>
                </a:lnTo>
                <a:lnTo>
                  <a:pt x="23" y="16"/>
                </a:lnTo>
                <a:lnTo>
                  <a:pt x="23" y="23"/>
                </a:lnTo>
                <a:lnTo>
                  <a:pt x="16" y="23"/>
                </a:lnTo>
                <a:lnTo>
                  <a:pt x="0" y="23"/>
                </a:lnTo>
                <a:lnTo>
                  <a:pt x="0" y="111"/>
                </a:lnTo>
                <a:lnTo>
                  <a:pt x="81" y="111"/>
                </a:lnTo>
                <a:lnTo>
                  <a:pt x="8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9" name="Freeform 140"/>
          <p:cNvSpPr>
            <a:spLocks/>
          </p:cNvSpPr>
          <p:nvPr/>
        </p:nvSpPr>
        <p:spPr bwMode="auto">
          <a:xfrm>
            <a:off x="3028951" y="2457451"/>
            <a:ext cx="25400" cy="25400"/>
          </a:xfrm>
          <a:custGeom>
            <a:avLst/>
            <a:gdLst>
              <a:gd name="T0" fmla="*/ 16 w 16"/>
              <a:gd name="T1" fmla="*/ 0 h 16"/>
              <a:gd name="T2" fmla="*/ 0 w 16"/>
              <a:gd name="T3" fmla="*/ 16 h 16"/>
              <a:gd name="T4" fmla="*/ 16 w 16"/>
              <a:gd name="T5" fmla="*/ 16 h 16"/>
              <a:gd name="T6" fmla="*/ 16 w 16"/>
              <a:gd name="T7" fmla="*/ 0 h 16"/>
            </a:gdLst>
            <a:ahLst/>
            <a:cxnLst>
              <a:cxn ang="0">
                <a:pos x="T0" y="T1"/>
              </a:cxn>
              <a:cxn ang="0">
                <a:pos x="T2" y="T3"/>
              </a:cxn>
              <a:cxn ang="0">
                <a:pos x="T4" y="T5"/>
              </a:cxn>
              <a:cxn ang="0">
                <a:pos x="T6" y="T7"/>
              </a:cxn>
            </a:cxnLst>
            <a:rect l="0" t="0" r="r" b="b"/>
            <a:pathLst>
              <a:path w="16" h="16">
                <a:moveTo>
                  <a:pt x="16" y="0"/>
                </a:moveTo>
                <a:lnTo>
                  <a:pt x="0" y="16"/>
                </a:lnTo>
                <a:lnTo>
                  <a:pt x="16" y="16"/>
                </a:lnTo>
                <a:lnTo>
                  <a:pt x="16"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0" name="Freeform 141"/>
          <p:cNvSpPr>
            <a:spLocks/>
          </p:cNvSpPr>
          <p:nvPr/>
        </p:nvSpPr>
        <p:spPr bwMode="auto">
          <a:xfrm>
            <a:off x="3357564" y="2481263"/>
            <a:ext cx="177800" cy="128588"/>
          </a:xfrm>
          <a:custGeom>
            <a:avLst/>
            <a:gdLst>
              <a:gd name="T0" fmla="*/ 0 w 112"/>
              <a:gd name="T1" fmla="*/ 81 h 81"/>
              <a:gd name="T2" fmla="*/ 0 w 112"/>
              <a:gd name="T3" fmla="*/ 23 h 81"/>
              <a:gd name="T4" fmla="*/ 0 w 112"/>
              <a:gd name="T5" fmla="*/ 23 h 81"/>
              <a:gd name="T6" fmla="*/ 17 w 112"/>
              <a:gd name="T7" fmla="*/ 23 h 81"/>
              <a:gd name="T8" fmla="*/ 24 w 112"/>
              <a:gd name="T9" fmla="*/ 23 h 81"/>
              <a:gd name="T10" fmla="*/ 24 w 112"/>
              <a:gd name="T11" fmla="*/ 16 h 81"/>
              <a:gd name="T12" fmla="*/ 24 w 112"/>
              <a:gd name="T13" fmla="*/ 0 h 81"/>
              <a:gd name="T14" fmla="*/ 112 w 112"/>
              <a:gd name="T15" fmla="*/ 0 h 81"/>
              <a:gd name="T16" fmla="*/ 112 w 112"/>
              <a:gd name="T17" fmla="*/ 81 h 81"/>
              <a:gd name="T18" fmla="*/ 0 w 112"/>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81">
                <a:moveTo>
                  <a:pt x="0" y="81"/>
                </a:moveTo>
                <a:lnTo>
                  <a:pt x="0" y="23"/>
                </a:lnTo>
                <a:lnTo>
                  <a:pt x="0" y="23"/>
                </a:lnTo>
                <a:lnTo>
                  <a:pt x="17" y="23"/>
                </a:lnTo>
                <a:lnTo>
                  <a:pt x="24" y="23"/>
                </a:lnTo>
                <a:lnTo>
                  <a:pt x="24" y="16"/>
                </a:lnTo>
                <a:lnTo>
                  <a:pt x="24" y="0"/>
                </a:lnTo>
                <a:lnTo>
                  <a:pt x="112" y="0"/>
                </a:lnTo>
                <a:lnTo>
                  <a:pt x="112" y="81"/>
                </a:lnTo>
                <a:lnTo>
                  <a:pt x="0" y="8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1" name="Freeform 142"/>
          <p:cNvSpPr>
            <a:spLocks/>
          </p:cNvSpPr>
          <p:nvPr/>
        </p:nvSpPr>
        <p:spPr bwMode="auto">
          <a:xfrm>
            <a:off x="3357564" y="2481263"/>
            <a:ext cx="26988" cy="25400"/>
          </a:xfrm>
          <a:custGeom>
            <a:avLst/>
            <a:gdLst>
              <a:gd name="T0" fmla="*/ 0 w 17"/>
              <a:gd name="T1" fmla="*/ 16 h 16"/>
              <a:gd name="T2" fmla="*/ 17 w 17"/>
              <a:gd name="T3" fmla="*/ 0 h 16"/>
              <a:gd name="T4" fmla="*/ 17 w 17"/>
              <a:gd name="T5" fmla="*/ 16 h 16"/>
              <a:gd name="T6" fmla="*/ 0 w 17"/>
              <a:gd name="T7" fmla="*/ 16 h 16"/>
            </a:gdLst>
            <a:ahLst/>
            <a:cxnLst>
              <a:cxn ang="0">
                <a:pos x="T0" y="T1"/>
              </a:cxn>
              <a:cxn ang="0">
                <a:pos x="T2" y="T3"/>
              </a:cxn>
              <a:cxn ang="0">
                <a:pos x="T4" y="T5"/>
              </a:cxn>
              <a:cxn ang="0">
                <a:pos x="T6" y="T7"/>
              </a:cxn>
            </a:cxnLst>
            <a:rect l="0" t="0" r="r" b="b"/>
            <a:pathLst>
              <a:path w="17" h="16">
                <a:moveTo>
                  <a:pt x="0" y="16"/>
                </a:moveTo>
                <a:lnTo>
                  <a:pt x="17" y="0"/>
                </a:lnTo>
                <a:lnTo>
                  <a:pt x="17" y="16"/>
                </a:lnTo>
                <a:lnTo>
                  <a:pt x="0" y="1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2" name="Rectangle 143"/>
          <p:cNvSpPr>
            <a:spLocks noChangeArrowheads="1"/>
          </p:cNvSpPr>
          <p:nvPr/>
        </p:nvSpPr>
        <p:spPr bwMode="auto">
          <a:xfrm>
            <a:off x="3005139" y="5762626"/>
            <a:ext cx="25400" cy="254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3" name="Rectangle 144"/>
          <p:cNvSpPr>
            <a:spLocks noChangeArrowheads="1"/>
          </p:cNvSpPr>
          <p:nvPr/>
        </p:nvSpPr>
        <p:spPr bwMode="auto">
          <a:xfrm>
            <a:off x="3043239" y="5737226"/>
            <a:ext cx="25400" cy="508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4" name="Rectangle 145"/>
          <p:cNvSpPr>
            <a:spLocks noChangeArrowheads="1"/>
          </p:cNvSpPr>
          <p:nvPr/>
        </p:nvSpPr>
        <p:spPr bwMode="auto">
          <a:xfrm>
            <a:off x="3081339" y="5713413"/>
            <a:ext cx="25400" cy="746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5" name="Rectangle 146"/>
          <p:cNvSpPr>
            <a:spLocks noChangeArrowheads="1"/>
          </p:cNvSpPr>
          <p:nvPr/>
        </p:nvSpPr>
        <p:spPr bwMode="auto">
          <a:xfrm>
            <a:off x="3117851" y="5688013"/>
            <a:ext cx="25400" cy="1000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6" name="Rectangle 147"/>
          <p:cNvSpPr>
            <a:spLocks noChangeArrowheads="1"/>
          </p:cNvSpPr>
          <p:nvPr/>
        </p:nvSpPr>
        <p:spPr bwMode="auto">
          <a:xfrm>
            <a:off x="3155951" y="5662613"/>
            <a:ext cx="25400" cy="1254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7" name="Freeform 148"/>
          <p:cNvSpPr>
            <a:spLocks/>
          </p:cNvSpPr>
          <p:nvPr/>
        </p:nvSpPr>
        <p:spPr bwMode="auto">
          <a:xfrm>
            <a:off x="6184901" y="3173413"/>
            <a:ext cx="176213" cy="158750"/>
          </a:xfrm>
          <a:custGeom>
            <a:avLst/>
            <a:gdLst>
              <a:gd name="T0" fmla="*/ 159 w 288"/>
              <a:gd name="T1" fmla="*/ 0 h 258"/>
              <a:gd name="T2" fmla="*/ 31 w 288"/>
              <a:gd name="T3" fmla="*/ 129 h 258"/>
              <a:gd name="T4" fmla="*/ 31 w 288"/>
              <a:gd name="T5" fmla="*/ 130 h 258"/>
              <a:gd name="T6" fmla="*/ 0 w 288"/>
              <a:gd name="T7" fmla="*/ 130 h 258"/>
              <a:gd name="T8" fmla="*/ 48 w 288"/>
              <a:gd name="T9" fmla="*/ 178 h 258"/>
              <a:gd name="T10" fmla="*/ 97 w 288"/>
              <a:gd name="T11" fmla="*/ 130 h 258"/>
              <a:gd name="T12" fmla="*/ 66 w 288"/>
              <a:gd name="T13" fmla="*/ 130 h 258"/>
              <a:gd name="T14" fmla="*/ 66 w 288"/>
              <a:gd name="T15" fmla="*/ 130 h 258"/>
              <a:gd name="T16" fmla="*/ 66 w 288"/>
              <a:gd name="T17" fmla="*/ 130 h 258"/>
              <a:gd name="T18" fmla="*/ 66 w 288"/>
              <a:gd name="T19" fmla="*/ 129 h 258"/>
              <a:gd name="T20" fmla="*/ 159 w 288"/>
              <a:gd name="T21" fmla="*/ 36 h 258"/>
              <a:gd name="T22" fmla="*/ 253 w 288"/>
              <a:gd name="T23" fmla="*/ 129 h 258"/>
              <a:gd name="T24" fmla="*/ 159 w 288"/>
              <a:gd name="T25" fmla="*/ 222 h 258"/>
              <a:gd name="T26" fmla="*/ 84 w 288"/>
              <a:gd name="T27" fmla="*/ 183 h 258"/>
              <a:gd name="T28" fmla="*/ 69 w 288"/>
              <a:gd name="T29" fmla="*/ 198 h 258"/>
              <a:gd name="T30" fmla="*/ 58 w 288"/>
              <a:gd name="T31" fmla="*/ 209 h 258"/>
              <a:gd name="T32" fmla="*/ 159 w 288"/>
              <a:gd name="T33" fmla="*/ 258 h 258"/>
              <a:gd name="T34" fmla="*/ 288 w 288"/>
              <a:gd name="T35" fmla="*/ 129 h 258"/>
              <a:gd name="T36" fmla="*/ 159 w 288"/>
              <a:gd name="T37"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8" h="258">
                <a:moveTo>
                  <a:pt x="159" y="0"/>
                </a:moveTo>
                <a:cubicBezTo>
                  <a:pt x="88" y="0"/>
                  <a:pt x="31" y="58"/>
                  <a:pt x="31" y="129"/>
                </a:cubicBezTo>
                <a:cubicBezTo>
                  <a:pt x="31" y="129"/>
                  <a:pt x="31" y="129"/>
                  <a:pt x="31" y="130"/>
                </a:cubicBezTo>
                <a:cubicBezTo>
                  <a:pt x="0" y="130"/>
                  <a:pt x="0" y="130"/>
                  <a:pt x="0" y="130"/>
                </a:cubicBezTo>
                <a:cubicBezTo>
                  <a:pt x="48" y="178"/>
                  <a:pt x="48" y="178"/>
                  <a:pt x="48" y="178"/>
                </a:cubicBezTo>
                <a:cubicBezTo>
                  <a:pt x="97" y="130"/>
                  <a:pt x="97" y="130"/>
                  <a:pt x="97" y="130"/>
                </a:cubicBezTo>
                <a:cubicBezTo>
                  <a:pt x="66" y="130"/>
                  <a:pt x="66" y="130"/>
                  <a:pt x="66" y="130"/>
                </a:cubicBezTo>
                <a:cubicBezTo>
                  <a:pt x="66" y="130"/>
                  <a:pt x="66" y="130"/>
                  <a:pt x="66" y="130"/>
                </a:cubicBezTo>
                <a:cubicBezTo>
                  <a:pt x="66" y="130"/>
                  <a:pt x="66" y="130"/>
                  <a:pt x="66" y="130"/>
                </a:cubicBezTo>
                <a:cubicBezTo>
                  <a:pt x="66" y="129"/>
                  <a:pt x="66" y="129"/>
                  <a:pt x="66" y="129"/>
                </a:cubicBezTo>
                <a:cubicBezTo>
                  <a:pt x="66" y="78"/>
                  <a:pt x="108" y="36"/>
                  <a:pt x="159" y="36"/>
                </a:cubicBezTo>
                <a:cubicBezTo>
                  <a:pt x="211" y="36"/>
                  <a:pt x="253" y="78"/>
                  <a:pt x="253" y="129"/>
                </a:cubicBezTo>
                <a:cubicBezTo>
                  <a:pt x="253" y="180"/>
                  <a:pt x="211" y="222"/>
                  <a:pt x="159" y="222"/>
                </a:cubicBezTo>
                <a:cubicBezTo>
                  <a:pt x="128" y="222"/>
                  <a:pt x="101" y="207"/>
                  <a:pt x="84" y="183"/>
                </a:cubicBezTo>
                <a:cubicBezTo>
                  <a:pt x="69" y="198"/>
                  <a:pt x="69" y="198"/>
                  <a:pt x="69" y="198"/>
                </a:cubicBezTo>
                <a:cubicBezTo>
                  <a:pt x="58" y="209"/>
                  <a:pt x="58" y="209"/>
                  <a:pt x="58" y="209"/>
                </a:cubicBezTo>
                <a:cubicBezTo>
                  <a:pt x="82" y="239"/>
                  <a:pt x="118" y="258"/>
                  <a:pt x="159" y="258"/>
                </a:cubicBezTo>
                <a:cubicBezTo>
                  <a:pt x="231" y="258"/>
                  <a:pt x="288" y="200"/>
                  <a:pt x="288" y="129"/>
                </a:cubicBezTo>
                <a:cubicBezTo>
                  <a:pt x="288" y="58"/>
                  <a:pt x="231" y="0"/>
                  <a:pt x="159"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8" name="Freeform 149"/>
          <p:cNvSpPr>
            <a:spLocks/>
          </p:cNvSpPr>
          <p:nvPr/>
        </p:nvSpPr>
        <p:spPr bwMode="auto">
          <a:xfrm>
            <a:off x="6276976" y="3213101"/>
            <a:ext cx="41275" cy="65088"/>
          </a:xfrm>
          <a:custGeom>
            <a:avLst/>
            <a:gdLst>
              <a:gd name="T0" fmla="*/ 0 w 26"/>
              <a:gd name="T1" fmla="*/ 0 h 41"/>
              <a:gd name="T2" fmla="*/ 0 w 26"/>
              <a:gd name="T3" fmla="*/ 27 h 41"/>
              <a:gd name="T4" fmla="*/ 0 w 26"/>
              <a:gd name="T5" fmla="*/ 27 h 41"/>
              <a:gd name="T6" fmla="*/ 23 w 26"/>
              <a:gd name="T7" fmla="*/ 41 h 41"/>
              <a:gd name="T8" fmla="*/ 26 w 26"/>
              <a:gd name="T9" fmla="*/ 36 h 41"/>
              <a:gd name="T10" fmla="*/ 6 w 26"/>
              <a:gd name="T11" fmla="*/ 24 h 41"/>
              <a:gd name="T12" fmla="*/ 6 w 26"/>
              <a:gd name="T13" fmla="*/ 0 h 41"/>
              <a:gd name="T14" fmla="*/ 0 w 26"/>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41">
                <a:moveTo>
                  <a:pt x="0" y="0"/>
                </a:moveTo>
                <a:lnTo>
                  <a:pt x="0" y="27"/>
                </a:lnTo>
                <a:lnTo>
                  <a:pt x="0" y="27"/>
                </a:lnTo>
                <a:lnTo>
                  <a:pt x="23" y="41"/>
                </a:lnTo>
                <a:lnTo>
                  <a:pt x="26" y="36"/>
                </a:lnTo>
                <a:lnTo>
                  <a:pt x="6" y="24"/>
                </a:lnTo>
                <a:lnTo>
                  <a:pt x="6" y="0"/>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9" name="Freeform 150"/>
          <p:cNvSpPr>
            <a:spLocks/>
          </p:cNvSpPr>
          <p:nvPr/>
        </p:nvSpPr>
        <p:spPr bwMode="auto">
          <a:xfrm>
            <a:off x="3732214" y="2492376"/>
            <a:ext cx="101600" cy="141288"/>
          </a:xfrm>
          <a:custGeom>
            <a:avLst/>
            <a:gdLst>
              <a:gd name="T0" fmla="*/ 15 w 64"/>
              <a:gd name="T1" fmla="*/ 74 h 89"/>
              <a:gd name="T2" fmla="*/ 15 w 64"/>
              <a:gd name="T3" fmla="*/ 67 h 89"/>
              <a:gd name="T4" fmla="*/ 15 w 64"/>
              <a:gd name="T5" fmla="*/ 0 h 89"/>
              <a:gd name="T6" fmla="*/ 0 w 64"/>
              <a:gd name="T7" fmla="*/ 0 h 89"/>
              <a:gd name="T8" fmla="*/ 0 w 64"/>
              <a:gd name="T9" fmla="*/ 89 h 89"/>
              <a:gd name="T10" fmla="*/ 64 w 64"/>
              <a:gd name="T11" fmla="*/ 89 h 89"/>
              <a:gd name="T12" fmla="*/ 64 w 64"/>
              <a:gd name="T13" fmla="*/ 74 h 89"/>
              <a:gd name="T14" fmla="*/ 22 w 64"/>
              <a:gd name="T15" fmla="*/ 74 h 89"/>
              <a:gd name="T16" fmla="*/ 15 w 64"/>
              <a:gd name="T17" fmla="*/ 7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89">
                <a:moveTo>
                  <a:pt x="15" y="74"/>
                </a:moveTo>
                <a:lnTo>
                  <a:pt x="15" y="67"/>
                </a:lnTo>
                <a:lnTo>
                  <a:pt x="15" y="0"/>
                </a:lnTo>
                <a:lnTo>
                  <a:pt x="0" y="0"/>
                </a:lnTo>
                <a:lnTo>
                  <a:pt x="0" y="89"/>
                </a:lnTo>
                <a:lnTo>
                  <a:pt x="64" y="89"/>
                </a:lnTo>
                <a:lnTo>
                  <a:pt x="64" y="74"/>
                </a:lnTo>
                <a:lnTo>
                  <a:pt x="22" y="74"/>
                </a:lnTo>
                <a:lnTo>
                  <a:pt x="15" y="7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0" name="Freeform 151"/>
          <p:cNvSpPr>
            <a:spLocks/>
          </p:cNvSpPr>
          <p:nvPr/>
        </p:nvSpPr>
        <p:spPr bwMode="auto">
          <a:xfrm>
            <a:off x="3767139" y="2457451"/>
            <a:ext cx="103188" cy="141288"/>
          </a:xfrm>
          <a:custGeom>
            <a:avLst/>
            <a:gdLst>
              <a:gd name="T0" fmla="*/ 46 w 65"/>
              <a:gd name="T1" fmla="*/ 19 h 89"/>
              <a:gd name="T2" fmla="*/ 46 w 65"/>
              <a:gd name="T3" fmla="*/ 13 h 89"/>
              <a:gd name="T4" fmla="*/ 46 w 65"/>
              <a:gd name="T5" fmla="*/ 0 h 89"/>
              <a:gd name="T6" fmla="*/ 46 w 65"/>
              <a:gd name="T7" fmla="*/ 0 h 89"/>
              <a:gd name="T8" fmla="*/ 0 w 65"/>
              <a:gd name="T9" fmla="*/ 0 h 89"/>
              <a:gd name="T10" fmla="*/ 0 w 65"/>
              <a:gd name="T11" fmla="*/ 89 h 89"/>
              <a:gd name="T12" fmla="*/ 65 w 65"/>
              <a:gd name="T13" fmla="*/ 89 h 89"/>
              <a:gd name="T14" fmla="*/ 65 w 65"/>
              <a:gd name="T15" fmla="*/ 19 h 89"/>
              <a:gd name="T16" fmla="*/ 52 w 65"/>
              <a:gd name="T17" fmla="*/ 19 h 89"/>
              <a:gd name="T18" fmla="*/ 46 w 65"/>
              <a:gd name="T19" fmla="*/ 1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89">
                <a:moveTo>
                  <a:pt x="46" y="19"/>
                </a:moveTo>
                <a:lnTo>
                  <a:pt x="46" y="13"/>
                </a:lnTo>
                <a:lnTo>
                  <a:pt x="46" y="0"/>
                </a:lnTo>
                <a:lnTo>
                  <a:pt x="46" y="0"/>
                </a:lnTo>
                <a:lnTo>
                  <a:pt x="0" y="0"/>
                </a:lnTo>
                <a:lnTo>
                  <a:pt x="0" y="89"/>
                </a:lnTo>
                <a:lnTo>
                  <a:pt x="65" y="89"/>
                </a:lnTo>
                <a:lnTo>
                  <a:pt x="65" y="19"/>
                </a:lnTo>
                <a:lnTo>
                  <a:pt x="52" y="19"/>
                </a:lnTo>
                <a:lnTo>
                  <a:pt x="46" y="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1" name="Freeform 152"/>
          <p:cNvSpPr>
            <a:spLocks/>
          </p:cNvSpPr>
          <p:nvPr/>
        </p:nvSpPr>
        <p:spPr bwMode="auto">
          <a:xfrm>
            <a:off x="3849689" y="2457451"/>
            <a:ext cx="20638" cy="20638"/>
          </a:xfrm>
          <a:custGeom>
            <a:avLst/>
            <a:gdLst>
              <a:gd name="T0" fmla="*/ 0 w 13"/>
              <a:gd name="T1" fmla="*/ 13 h 13"/>
              <a:gd name="T2" fmla="*/ 13 w 13"/>
              <a:gd name="T3" fmla="*/ 13 h 13"/>
              <a:gd name="T4" fmla="*/ 12 w 13"/>
              <a:gd name="T5" fmla="*/ 12 h 13"/>
              <a:gd name="T6" fmla="*/ 0 w 13"/>
              <a:gd name="T7" fmla="*/ 1 h 13"/>
              <a:gd name="T8" fmla="*/ 0 w 13"/>
              <a:gd name="T9" fmla="*/ 0 h 13"/>
              <a:gd name="T10" fmla="*/ 0 w 13"/>
              <a:gd name="T11" fmla="*/ 13 h 13"/>
            </a:gdLst>
            <a:ahLst/>
            <a:cxnLst>
              <a:cxn ang="0">
                <a:pos x="T0" y="T1"/>
              </a:cxn>
              <a:cxn ang="0">
                <a:pos x="T2" y="T3"/>
              </a:cxn>
              <a:cxn ang="0">
                <a:pos x="T4" y="T5"/>
              </a:cxn>
              <a:cxn ang="0">
                <a:pos x="T6" y="T7"/>
              </a:cxn>
              <a:cxn ang="0">
                <a:pos x="T8" y="T9"/>
              </a:cxn>
              <a:cxn ang="0">
                <a:pos x="T10" y="T11"/>
              </a:cxn>
            </a:cxnLst>
            <a:rect l="0" t="0" r="r" b="b"/>
            <a:pathLst>
              <a:path w="13" h="13">
                <a:moveTo>
                  <a:pt x="0" y="13"/>
                </a:moveTo>
                <a:lnTo>
                  <a:pt x="13" y="13"/>
                </a:lnTo>
                <a:lnTo>
                  <a:pt x="12" y="12"/>
                </a:lnTo>
                <a:lnTo>
                  <a:pt x="0" y="1"/>
                </a:lnTo>
                <a:lnTo>
                  <a:pt x="0" y="0"/>
                </a:lnTo>
                <a:lnTo>
                  <a:pt x="0" y="1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2" name="Freeform 153"/>
          <p:cNvSpPr>
            <a:spLocks/>
          </p:cNvSpPr>
          <p:nvPr/>
        </p:nvSpPr>
        <p:spPr bwMode="auto">
          <a:xfrm>
            <a:off x="8674101" y="1912938"/>
            <a:ext cx="28575" cy="14288"/>
          </a:xfrm>
          <a:custGeom>
            <a:avLst/>
            <a:gdLst>
              <a:gd name="T0" fmla="*/ 3 w 46"/>
              <a:gd name="T1" fmla="*/ 15 h 24"/>
              <a:gd name="T2" fmla="*/ 4 w 46"/>
              <a:gd name="T3" fmla="*/ 15 h 24"/>
              <a:gd name="T4" fmla="*/ 4 w 46"/>
              <a:gd name="T5" fmla="*/ 15 h 24"/>
              <a:gd name="T6" fmla="*/ 5 w 46"/>
              <a:gd name="T7" fmla="*/ 15 h 24"/>
              <a:gd name="T8" fmla="*/ 5 w 46"/>
              <a:gd name="T9" fmla="*/ 16 h 24"/>
              <a:gd name="T10" fmla="*/ 5 w 46"/>
              <a:gd name="T11" fmla="*/ 16 h 24"/>
              <a:gd name="T12" fmla="*/ 5 w 46"/>
              <a:gd name="T13" fmla="*/ 16 h 24"/>
              <a:gd name="T14" fmla="*/ 6 w 46"/>
              <a:gd name="T15" fmla="*/ 16 h 24"/>
              <a:gd name="T16" fmla="*/ 6 w 46"/>
              <a:gd name="T17" fmla="*/ 16 h 24"/>
              <a:gd name="T18" fmla="*/ 6 w 46"/>
              <a:gd name="T19" fmla="*/ 16 h 24"/>
              <a:gd name="T20" fmla="*/ 6 w 46"/>
              <a:gd name="T21" fmla="*/ 16 h 24"/>
              <a:gd name="T22" fmla="*/ 7 w 46"/>
              <a:gd name="T23" fmla="*/ 17 h 24"/>
              <a:gd name="T24" fmla="*/ 7 w 46"/>
              <a:gd name="T25" fmla="*/ 17 h 24"/>
              <a:gd name="T26" fmla="*/ 7 w 46"/>
              <a:gd name="T27" fmla="*/ 17 h 24"/>
              <a:gd name="T28" fmla="*/ 22 w 46"/>
              <a:gd name="T29" fmla="*/ 22 h 24"/>
              <a:gd name="T30" fmla="*/ 23 w 46"/>
              <a:gd name="T31" fmla="*/ 23 h 24"/>
              <a:gd name="T32" fmla="*/ 24 w 46"/>
              <a:gd name="T33" fmla="*/ 23 h 24"/>
              <a:gd name="T34" fmla="*/ 24 w 46"/>
              <a:gd name="T35" fmla="*/ 23 h 24"/>
              <a:gd name="T36" fmla="*/ 25 w 46"/>
              <a:gd name="T37" fmla="*/ 23 h 24"/>
              <a:gd name="T38" fmla="*/ 25 w 46"/>
              <a:gd name="T39" fmla="*/ 23 h 24"/>
              <a:gd name="T40" fmla="*/ 25 w 46"/>
              <a:gd name="T41" fmla="*/ 23 h 24"/>
              <a:gd name="T42" fmla="*/ 26 w 46"/>
              <a:gd name="T43" fmla="*/ 23 h 24"/>
              <a:gd name="T44" fmla="*/ 26 w 46"/>
              <a:gd name="T45" fmla="*/ 23 h 24"/>
              <a:gd name="T46" fmla="*/ 27 w 46"/>
              <a:gd name="T47" fmla="*/ 23 h 24"/>
              <a:gd name="T48" fmla="*/ 27 w 46"/>
              <a:gd name="T49" fmla="*/ 23 h 24"/>
              <a:gd name="T50" fmla="*/ 27 w 46"/>
              <a:gd name="T51" fmla="*/ 23 h 24"/>
              <a:gd name="T52" fmla="*/ 28 w 46"/>
              <a:gd name="T53" fmla="*/ 23 h 24"/>
              <a:gd name="T54" fmla="*/ 28 w 46"/>
              <a:gd name="T55" fmla="*/ 23 h 24"/>
              <a:gd name="T56" fmla="*/ 28 w 46"/>
              <a:gd name="T57" fmla="*/ 23 h 24"/>
              <a:gd name="T58" fmla="*/ 28 w 46"/>
              <a:gd name="T59" fmla="*/ 24 h 24"/>
              <a:gd name="T60" fmla="*/ 29 w 46"/>
              <a:gd name="T61" fmla="*/ 24 h 24"/>
              <a:gd name="T62" fmla="*/ 29 w 46"/>
              <a:gd name="T63" fmla="*/ 24 h 24"/>
              <a:gd name="T64" fmla="*/ 29 w 46"/>
              <a:gd name="T65" fmla="*/ 24 h 24"/>
              <a:gd name="T66" fmla="*/ 30 w 46"/>
              <a:gd name="T67" fmla="*/ 24 h 24"/>
              <a:gd name="T68" fmla="*/ 30 w 46"/>
              <a:gd name="T69" fmla="*/ 24 h 24"/>
              <a:gd name="T70" fmla="*/ 30 w 46"/>
              <a:gd name="T71" fmla="*/ 24 h 24"/>
              <a:gd name="T72" fmla="*/ 31 w 46"/>
              <a:gd name="T73" fmla="*/ 24 h 24"/>
              <a:gd name="T74" fmla="*/ 31 w 46"/>
              <a:gd name="T75" fmla="*/ 24 h 24"/>
              <a:gd name="T76" fmla="*/ 31 w 46"/>
              <a:gd name="T77" fmla="*/ 24 h 24"/>
              <a:gd name="T78" fmla="*/ 32 w 46"/>
              <a:gd name="T79" fmla="*/ 24 h 24"/>
              <a:gd name="T80" fmla="*/ 32 w 46"/>
              <a:gd name="T81" fmla="*/ 24 h 24"/>
              <a:gd name="T82" fmla="*/ 32 w 46"/>
              <a:gd name="T83" fmla="*/ 24 h 24"/>
              <a:gd name="T84" fmla="*/ 33 w 46"/>
              <a:gd name="T85" fmla="*/ 24 h 24"/>
              <a:gd name="T86" fmla="*/ 33 w 46"/>
              <a:gd name="T87" fmla="*/ 24 h 24"/>
              <a:gd name="T88" fmla="*/ 33 w 46"/>
              <a:gd name="T89" fmla="*/ 24 h 24"/>
              <a:gd name="T90" fmla="*/ 33 w 46"/>
              <a:gd name="T91" fmla="*/ 24 h 24"/>
              <a:gd name="T92" fmla="*/ 34 w 46"/>
              <a:gd name="T93" fmla="*/ 24 h 24"/>
              <a:gd name="T94" fmla="*/ 34 w 46"/>
              <a:gd name="T95" fmla="*/ 24 h 24"/>
              <a:gd name="T96" fmla="*/ 34 w 46"/>
              <a:gd name="T97" fmla="*/ 24 h 24"/>
              <a:gd name="T98" fmla="*/ 35 w 46"/>
              <a:gd name="T99" fmla="*/ 24 h 24"/>
              <a:gd name="T100" fmla="*/ 35 w 46"/>
              <a:gd name="T101" fmla="*/ 24 h 24"/>
              <a:gd name="T102" fmla="*/ 35 w 46"/>
              <a:gd name="T103" fmla="*/ 24 h 24"/>
              <a:gd name="T104" fmla="*/ 36 w 46"/>
              <a:gd name="T105" fmla="*/ 24 h 24"/>
              <a:gd name="T106" fmla="*/ 36 w 46"/>
              <a:gd name="T107" fmla="*/ 24 h 24"/>
              <a:gd name="T108" fmla="*/ 36 w 46"/>
              <a:gd name="T109" fmla="*/ 24 h 24"/>
              <a:gd name="T110" fmla="*/ 37 w 46"/>
              <a:gd name="T111" fmla="*/ 24 h 24"/>
              <a:gd name="T112" fmla="*/ 37 w 46"/>
              <a:gd name="T113" fmla="*/ 24 h 24"/>
              <a:gd name="T114" fmla="*/ 46 w 46"/>
              <a:gd name="T115" fmla="*/ 24 h 24"/>
              <a:gd name="T116" fmla="*/ 9 w 46"/>
              <a:gd name="T1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6" h="24">
                <a:moveTo>
                  <a:pt x="9" y="0"/>
                </a:moveTo>
                <a:cubicBezTo>
                  <a:pt x="0" y="13"/>
                  <a:pt x="0" y="13"/>
                  <a:pt x="0" y="13"/>
                </a:cubicBezTo>
                <a:cubicBezTo>
                  <a:pt x="1" y="14"/>
                  <a:pt x="2" y="14"/>
                  <a:pt x="3" y="15"/>
                </a:cubicBezTo>
                <a:cubicBezTo>
                  <a:pt x="3" y="15"/>
                  <a:pt x="4" y="15"/>
                  <a:pt x="4" y="15"/>
                </a:cubicBezTo>
                <a:cubicBezTo>
                  <a:pt x="4" y="15"/>
                  <a:pt x="4" y="15"/>
                  <a:pt x="4" y="15"/>
                </a:cubicBezTo>
                <a:cubicBezTo>
                  <a:pt x="4" y="15"/>
                  <a:pt x="4" y="15"/>
                  <a:pt x="4" y="15"/>
                </a:cubicBezTo>
                <a:cubicBezTo>
                  <a:pt x="4" y="15"/>
                  <a:pt x="4" y="15"/>
                  <a:pt x="4" y="15"/>
                </a:cubicBezTo>
                <a:cubicBezTo>
                  <a:pt x="4" y="15"/>
                  <a:pt x="4" y="15"/>
                  <a:pt x="4" y="15"/>
                </a:cubicBezTo>
                <a:cubicBezTo>
                  <a:pt x="4" y="15"/>
                  <a:pt x="4" y="15"/>
                  <a:pt x="4" y="15"/>
                </a:cubicBezTo>
                <a:cubicBezTo>
                  <a:pt x="4" y="15"/>
                  <a:pt x="4" y="15"/>
                  <a:pt x="4" y="15"/>
                </a:cubicBezTo>
                <a:cubicBezTo>
                  <a:pt x="4" y="15"/>
                  <a:pt x="4" y="15"/>
                  <a:pt x="4" y="15"/>
                </a:cubicBezTo>
                <a:cubicBezTo>
                  <a:pt x="4" y="15"/>
                  <a:pt x="4" y="15"/>
                  <a:pt x="5" y="15"/>
                </a:cubicBezTo>
                <a:cubicBezTo>
                  <a:pt x="5" y="15"/>
                  <a:pt x="5" y="15"/>
                  <a:pt x="5" y="15"/>
                </a:cubicBezTo>
                <a:cubicBezTo>
                  <a:pt x="5" y="15"/>
                  <a:pt x="5" y="15"/>
                  <a:pt x="5" y="15"/>
                </a:cubicBezTo>
                <a:cubicBezTo>
                  <a:pt x="5" y="15"/>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7" y="17"/>
                  <a:pt x="7" y="17"/>
                </a:cubicBezTo>
                <a:cubicBezTo>
                  <a:pt x="7" y="17"/>
                  <a:pt x="7" y="17"/>
                  <a:pt x="7" y="17"/>
                </a:cubicBezTo>
                <a:cubicBezTo>
                  <a:pt x="7" y="17"/>
                  <a:pt x="7" y="17"/>
                  <a:pt x="7" y="17"/>
                </a:cubicBezTo>
                <a:cubicBezTo>
                  <a:pt x="7" y="17"/>
                  <a:pt x="7" y="17"/>
                  <a:pt x="7" y="17"/>
                </a:cubicBezTo>
                <a:cubicBezTo>
                  <a:pt x="7" y="17"/>
                  <a:pt x="7" y="17"/>
                  <a:pt x="7" y="17"/>
                </a:cubicBezTo>
                <a:cubicBezTo>
                  <a:pt x="7" y="17"/>
                  <a:pt x="7" y="17"/>
                  <a:pt x="7" y="17"/>
                </a:cubicBezTo>
                <a:cubicBezTo>
                  <a:pt x="7" y="17"/>
                  <a:pt x="7" y="17"/>
                  <a:pt x="7" y="17"/>
                </a:cubicBezTo>
                <a:cubicBezTo>
                  <a:pt x="7" y="17"/>
                  <a:pt x="7" y="17"/>
                  <a:pt x="7" y="17"/>
                </a:cubicBezTo>
                <a:cubicBezTo>
                  <a:pt x="8" y="17"/>
                  <a:pt x="8" y="17"/>
                  <a:pt x="8" y="17"/>
                </a:cubicBezTo>
                <a:cubicBezTo>
                  <a:pt x="8" y="17"/>
                  <a:pt x="8" y="17"/>
                  <a:pt x="8" y="17"/>
                </a:cubicBezTo>
                <a:cubicBezTo>
                  <a:pt x="12" y="19"/>
                  <a:pt x="17" y="21"/>
                  <a:pt x="22" y="22"/>
                </a:cubicBezTo>
                <a:cubicBezTo>
                  <a:pt x="23" y="22"/>
                  <a:pt x="23" y="23"/>
                  <a:pt x="23" y="23"/>
                </a:cubicBezTo>
                <a:cubicBezTo>
                  <a:pt x="23" y="23"/>
                  <a:pt x="23" y="23"/>
                  <a:pt x="23" y="23"/>
                </a:cubicBezTo>
                <a:cubicBezTo>
                  <a:pt x="23" y="23"/>
                  <a:pt x="23" y="23"/>
                  <a:pt x="23" y="23"/>
                </a:cubicBezTo>
                <a:cubicBezTo>
                  <a:pt x="23" y="23"/>
                  <a:pt x="23" y="23"/>
                  <a:pt x="23" y="23"/>
                </a:cubicBezTo>
                <a:cubicBezTo>
                  <a:pt x="24" y="23"/>
                  <a:pt x="24" y="23"/>
                  <a:pt x="24" y="23"/>
                </a:cubicBezTo>
                <a:cubicBezTo>
                  <a:pt x="24" y="23"/>
                  <a:pt x="24" y="23"/>
                  <a:pt x="24" y="23"/>
                </a:cubicBezTo>
                <a:cubicBezTo>
                  <a:pt x="24" y="23"/>
                  <a:pt x="24" y="23"/>
                  <a:pt x="24" y="23"/>
                </a:cubicBezTo>
                <a:cubicBezTo>
                  <a:pt x="24" y="23"/>
                  <a:pt x="24" y="23"/>
                  <a:pt x="24" y="23"/>
                </a:cubicBezTo>
                <a:cubicBezTo>
                  <a:pt x="24" y="23"/>
                  <a:pt x="24" y="23"/>
                  <a:pt x="24" y="23"/>
                </a:cubicBezTo>
                <a:cubicBezTo>
                  <a:pt x="24" y="23"/>
                  <a:pt x="24" y="23"/>
                  <a:pt x="24" y="23"/>
                </a:cubicBezTo>
                <a:cubicBezTo>
                  <a:pt x="24" y="23"/>
                  <a:pt x="25" y="23"/>
                  <a:pt x="25" y="23"/>
                </a:cubicBezTo>
                <a:cubicBezTo>
                  <a:pt x="25" y="23"/>
                  <a:pt x="25" y="23"/>
                  <a:pt x="25" y="23"/>
                </a:cubicBezTo>
                <a:cubicBezTo>
                  <a:pt x="25" y="23"/>
                  <a:pt x="25" y="23"/>
                  <a:pt x="25" y="23"/>
                </a:cubicBezTo>
                <a:cubicBezTo>
                  <a:pt x="25" y="23"/>
                  <a:pt x="25" y="23"/>
                  <a:pt x="25" y="23"/>
                </a:cubicBezTo>
                <a:cubicBezTo>
                  <a:pt x="25" y="23"/>
                  <a:pt x="25" y="23"/>
                  <a:pt x="25" y="23"/>
                </a:cubicBezTo>
                <a:cubicBezTo>
                  <a:pt x="25" y="23"/>
                  <a:pt x="25" y="23"/>
                  <a:pt x="25" y="23"/>
                </a:cubicBezTo>
                <a:cubicBezTo>
                  <a:pt x="25" y="23"/>
                  <a:pt x="25" y="23"/>
                  <a:pt x="25" y="23"/>
                </a:cubicBezTo>
                <a:cubicBezTo>
                  <a:pt x="25" y="23"/>
                  <a:pt x="25" y="23"/>
                  <a:pt x="25" y="23"/>
                </a:cubicBezTo>
                <a:cubicBezTo>
                  <a:pt x="26" y="23"/>
                  <a:pt x="26" y="23"/>
                  <a:pt x="26" y="23"/>
                </a:cubicBezTo>
                <a:cubicBezTo>
                  <a:pt x="26" y="23"/>
                  <a:pt x="26" y="23"/>
                  <a:pt x="26" y="23"/>
                </a:cubicBezTo>
                <a:cubicBezTo>
                  <a:pt x="26" y="23"/>
                  <a:pt x="26" y="23"/>
                  <a:pt x="26" y="23"/>
                </a:cubicBezTo>
                <a:cubicBezTo>
                  <a:pt x="26" y="23"/>
                  <a:pt x="26" y="23"/>
                  <a:pt x="26" y="23"/>
                </a:cubicBezTo>
                <a:cubicBezTo>
                  <a:pt x="26" y="23"/>
                  <a:pt x="26" y="23"/>
                  <a:pt x="26" y="23"/>
                </a:cubicBezTo>
                <a:cubicBezTo>
                  <a:pt x="26" y="23"/>
                  <a:pt x="26" y="23"/>
                  <a:pt x="26" y="23"/>
                </a:cubicBezTo>
                <a:cubicBezTo>
                  <a:pt x="26" y="23"/>
                  <a:pt x="26" y="23"/>
                  <a:pt x="26" y="23"/>
                </a:cubicBezTo>
                <a:cubicBezTo>
                  <a:pt x="26" y="23"/>
                  <a:pt x="26"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8" y="23"/>
                  <a:pt x="28" y="23"/>
                  <a:pt x="28" y="23"/>
                </a:cubicBezTo>
                <a:cubicBezTo>
                  <a:pt x="28" y="23"/>
                  <a:pt x="28" y="23"/>
                  <a:pt x="28" y="23"/>
                </a:cubicBezTo>
                <a:cubicBezTo>
                  <a:pt x="28" y="23"/>
                  <a:pt x="28" y="23"/>
                  <a:pt x="28" y="23"/>
                </a:cubicBezTo>
                <a:cubicBezTo>
                  <a:pt x="28" y="23"/>
                  <a:pt x="28" y="23"/>
                  <a:pt x="28" y="23"/>
                </a:cubicBezTo>
                <a:cubicBezTo>
                  <a:pt x="28" y="23"/>
                  <a:pt x="28" y="23"/>
                  <a:pt x="28" y="23"/>
                </a:cubicBezTo>
                <a:cubicBezTo>
                  <a:pt x="28" y="23"/>
                  <a:pt x="28" y="23"/>
                  <a:pt x="28" y="23"/>
                </a:cubicBezTo>
                <a:cubicBezTo>
                  <a:pt x="28" y="23"/>
                  <a:pt x="28" y="23"/>
                  <a:pt x="28" y="23"/>
                </a:cubicBezTo>
                <a:cubicBezTo>
                  <a:pt x="28" y="23"/>
                  <a:pt x="28" y="23"/>
                  <a:pt x="28" y="23"/>
                </a:cubicBezTo>
                <a:cubicBezTo>
                  <a:pt x="28" y="24"/>
                  <a:pt x="28" y="24"/>
                  <a:pt x="28" y="24"/>
                </a:cubicBezTo>
                <a:cubicBezTo>
                  <a:pt x="28" y="24"/>
                  <a:pt x="28" y="24"/>
                  <a:pt x="28" y="24"/>
                </a:cubicBezTo>
                <a:cubicBezTo>
                  <a:pt x="28" y="24"/>
                  <a:pt x="29" y="24"/>
                  <a:pt x="29" y="24"/>
                </a:cubicBezTo>
                <a:cubicBezTo>
                  <a:pt x="29" y="24"/>
                  <a:pt x="29" y="24"/>
                  <a:pt x="29" y="24"/>
                </a:cubicBezTo>
                <a:cubicBezTo>
                  <a:pt x="29" y="24"/>
                  <a:pt x="29" y="24"/>
                  <a:pt x="29" y="24"/>
                </a:cubicBezTo>
                <a:cubicBezTo>
                  <a:pt x="29" y="24"/>
                  <a:pt x="29" y="24"/>
                  <a:pt x="29" y="24"/>
                </a:cubicBezTo>
                <a:cubicBezTo>
                  <a:pt x="29" y="24"/>
                  <a:pt x="29" y="24"/>
                  <a:pt x="29" y="24"/>
                </a:cubicBezTo>
                <a:cubicBezTo>
                  <a:pt x="29" y="24"/>
                  <a:pt x="29" y="24"/>
                  <a:pt x="29" y="24"/>
                </a:cubicBezTo>
                <a:cubicBezTo>
                  <a:pt x="29" y="24"/>
                  <a:pt x="29" y="24"/>
                  <a:pt x="29" y="24"/>
                </a:cubicBezTo>
                <a:cubicBezTo>
                  <a:pt x="29" y="24"/>
                  <a:pt x="29" y="24"/>
                  <a:pt x="29" y="24"/>
                </a:cubicBezTo>
                <a:cubicBezTo>
                  <a:pt x="29" y="24"/>
                  <a:pt x="29" y="24"/>
                  <a:pt x="29" y="24"/>
                </a:cubicBezTo>
                <a:cubicBezTo>
                  <a:pt x="29" y="24"/>
                  <a:pt x="29"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5" y="24"/>
                </a:cubicBezTo>
                <a:cubicBezTo>
                  <a:pt x="35" y="24"/>
                  <a:pt x="35" y="24"/>
                  <a:pt x="35" y="24"/>
                </a:cubicBezTo>
                <a:cubicBezTo>
                  <a:pt x="35" y="24"/>
                  <a:pt x="35" y="24"/>
                  <a:pt x="35" y="24"/>
                </a:cubicBezTo>
                <a:cubicBezTo>
                  <a:pt x="35" y="24"/>
                  <a:pt x="35" y="24"/>
                  <a:pt x="35" y="24"/>
                </a:cubicBezTo>
                <a:cubicBezTo>
                  <a:pt x="35" y="24"/>
                  <a:pt x="35" y="24"/>
                  <a:pt x="35" y="24"/>
                </a:cubicBezTo>
                <a:cubicBezTo>
                  <a:pt x="35" y="24"/>
                  <a:pt x="35" y="24"/>
                  <a:pt x="35" y="24"/>
                </a:cubicBezTo>
                <a:cubicBezTo>
                  <a:pt x="35" y="24"/>
                  <a:pt x="35" y="24"/>
                  <a:pt x="35" y="24"/>
                </a:cubicBezTo>
                <a:cubicBezTo>
                  <a:pt x="35" y="24"/>
                  <a:pt x="35" y="24"/>
                  <a:pt x="35" y="24"/>
                </a:cubicBezTo>
                <a:cubicBezTo>
                  <a:pt x="35" y="24"/>
                  <a:pt x="35" y="24"/>
                  <a:pt x="35" y="24"/>
                </a:cubicBezTo>
                <a:cubicBezTo>
                  <a:pt x="35" y="24"/>
                  <a:pt x="35"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7" y="24"/>
                  <a:pt x="37" y="24"/>
                </a:cubicBezTo>
                <a:cubicBezTo>
                  <a:pt x="37" y="24"/>
                  <a:pt x="37" y="24"/>
                  <a:pt x="37" y="24"/>
                </a:cubicBezTo>
                <a:cubicBezTo>
                  <a:pt x="37" y="24"/>
                  <a:pt x="37" y="24"/>
                  <a:pt x="37" y="24"/>
                </a:cubicBezTo>
                <a:cubicBezTo>
                  <a:pt x="37" y="24"/>
                  <a:pt x="37" y="24"/>
                  <a:pt x="37" y="24"/>
                </a:cubicBezTo>
                <a:cubicBezTo>
                  <a:pt x="37" y="24"/>
                  <a:pt x="37" y="24"/>
                  <a:pt x="37" y="24"/>
                </a:cubicBezTo>
                <a:cubicBezTo>
                  <a:pt x="37" y="24"/>
                  <a:pt x="37" y="24"/>
                  <a:pt x="37" y="24"/>
                </a:cubicBezTo>
                <a:cubicBezTo>
                  <a:pt x="37" y="24"/>
                  <a:pt x="37" y="24"/>
                  <a:pt x="37" y="24"/>
                </a:cubicBezTo>
                <a:cubicBezTo>
                  <a:pt x="46" y="24"/>
                  <a:pt x="46" y="24"/>
                  <a:pt x="46" y="24"/>
                </a:cubicBezTo>
                <a:cubicBezTo>
                  <a:pt x="46" y="8"/>
                  <a:pt x="46" y="8"/>
                  <a:pt x="46" y="8"/>
                </a:cubicBezTo>
                <a:cubicBezTo>
                  <a:pt x="37" y="8"/>
                  <a:pt x="37" y="8"/>
                  <a:pt x="37" y="8"/>
                </a:cubicBezTo>
                <a:cubicBezTo>
                  <a:pt x="27" y="8"/>
                  <a:pt x="18" y="5"/>
                  <a:pt x="9"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3" name="Freeform 154"/>
          <p:cNvSpPr>
            <a:spLocks/>
          </p:cNvSpPr>
          <p:nvPr/>
        </p:nvSpPr>
        <p:spPr bwMode="auto">
          <a:xfrm>
            <a:off x="8669339" y="1751013"/>
            <a:ext cx="26988" cy="19050"/>
          </a:xfrm>
          <a:custGeom>
            <a:avLst/>
            <a:gdLst>
              <a:gd name="T0" fmla="*/ 44 w 44"/>
              <a:gd name="T1" fmla="*/ 16 h 31"/>
              <a:gd name="T2" fmla="*/ 43 w 44"/>
              <a:gd name="T3" fmla="*/ 0 h 31"/>
              <a:gd name="T4" fmla="*/ 21 w 44"/>
              <a:gd name="T5" fmla="*/ 5 h 31"/>
              <a:gd name="T6" fmla="*/ 21 w 44"/>
              <a:gd name="T7" fmla="*/ 5 h 31"/>
              <a:gd name="T8" fmla="*/ 21 w 44"/>
              <a:gd name="T9" fmla="*/ 5 h 31"/>
              <a:gd name="T10" fmla="*/ 21 w 44"/>
              <a:gd name="T11" fmla="*/ 5 h 31"/>
              <a:gd name="T12" fmla="*/ 21 w 44"/>
              <a:gd name="T13" fmla="*/ 6 h 31"/>
              <a:gd name="T14" fmla="*/ 21 w 44"/>
              <a:gd name="T15" fmla="*/ 6 h 31"/>
              <a:gd name="T16" fmla="*/ 21 w 44"/>
              <a:gd name="T17" fmla="*/ 6 h 31"/>
              <a:gd name="T18" fmla="*/ 21 w 44"/>
              <a:gd name="T19" fmla="*/ 6 h 31"/>
              <a:gd name="T20" fmla="*/ 21 w 44"/>
              <a:gd name="T21" fmla="*/ 6 h 31"/>
              <a:gd name="T22" fmla="*/ 21 w 44"/>
              <a:gd name="T23" fmla="*/ 6 h 31"/>
              <a:gd name="T24" fmla="*/ 20 w 44"/>
              <a:gd name="T25" fmla="*/ 6 h 31"/>
              <a:gd name="T26" fmla="*/ 20 w 44"/>
              <a:gd name="T27" fmla="*/ 6 h 31"/>
              <a:gd name="T28" fmla="*/ 20 w 44"/>
              <a:gd name="T29" fmla="*/ 6 h 31"/>
              <a:gd name="T30" fmla="*/ 20 w 44"/>
              <a:gd name="T31" fmla="*/ 6 h 31"/>
              <a:gd name="T32" fmla="*/ 20 w 44"/>
              <a:gd name="T33" fmla="*/ 6 h 31"/>
              <a:gd name="T34" fmla="*/ 20 w 44"/>
              <a:gd name="T35" fmla="*/ 6 h 31"/>
              <a:gd name="T36" fmla="*/ 20 w 44"/>
              <a:gd name="T37" fmla="*/ 6 h 31"/>
              <a:gd name="T38" fmla="*/ 20 w 44"/>
              <a:gd name="T39" fmla="*/ 6 h 31"/>
              <a:gd name="T40" fmla="*/ 20 w 44"/>
              <a:gd name="T41" fmla="*/ 6 h 31"/>
              <a:gd name="T42" fmla="*/ 19 w 44"/>
              <a:gd name="T43" fmla="*/ 6 h 31"/>
              <a:gd name="T44" fmla="*/ 19 w 44"/>
              <a:gd name="T45" fmla="*/ 6 h 31"/>
              <a:gd name="T46" fmla="*/ 19 w 44"/>
              <a:gd name="T47" fmla="*/ 6 h 31"/>
              <a:gd name="T48" fmla="*/ 19 w 44"/>
              <a:gd name="T49" fmla="*/ 6 h 31"/>
              <a:gd name="T50" fmla="*/ 19 w 44"/>
              <a:gd name="T51" fmla="*/ 6 h 31"/>
              <a:gd name="T52" fmla="*/ 19 w 44"/>
              <a:gd name="T53" fmla="*/ 6 h 31"/>
              <a:gd name="T54" fmla="*/ 19 w 44"/>
              <a:gd name="T55" fmla="*/ 7 h 31"/>
              <a:gd name="T56" fmla="*/ 19 w 44"/>
              <a:gd name="T57" fmla="*/ 7 h 31"/>
              <a:gd name="T58" fmla="*/ 19 w 44"/>
              <a:gd name="T59" fmla="*/ 7 h 31"/>
              <a:gd name="T60" fmla="*/ 19 w 44"/>
              <a:gd name="T61" fmla="*/ 7 h 31"/>
              <a:gd name="T62" fmla="*/ 19 w 44"/>
              <a:gd name="T63" fmla="*/ 7 h 31"/>
              <a:gd name="T64" fmla="*/ 18 w 44"/>
              <a:gd name="T65" fmla="*/ 7 h 31"/>
              <a:gd name="T66" fmla="*/ 18 w 44"/>
              <a:gd name="T67" fmla="*/ 7 h 31"/>
              <a:gd name="T68" fmla="*/ 18 w 44"/>
              <a:gd name="T69" fmla="*/ 7 h 31"/>
              <a:gd name="T70" fmla="*/ 18 w 44"/>
              <a:gd name="T71" fmla="*/ 7 h 31"/>
              <a:gd name="T72" fmla="*/ 18 w 44"/>
              <a:gd name="T73" fmla="*/ 7 h 31"/>
              <a:gd name="T74" fmla="*/ 18 w 44"/>
              <a:gd name="T75" fmla="*/ 7 h 31"/>
              <a:gd name="T76" fmla="*/ 18 w 44"/>
              <a:gd name="T77" fmla="*/ 7 h 31"/>
              <a:gd name="T78" fmla="*/ 17 w 44"/>
              <a:gd name="T79" fmla="*/ 8 h 31"/>
              <a:gd name="T80" fmla="*/ 17 w 44"/>
              <a:gd name="T81" fmla="*/ 8 h 31"/>
              <a:gd name="T82" fmla="*/ 0 w 44"/>
              <a:gd name="T83" fmla="*/ 20 h 31"/>
              <a:gd name="T84" fmla="*/ 12 w 44"/>
              <a:gd name="T85" fmla="*/ 31 h 31"/>
              <a:gd name="T86" fmla="*/ 44 w 44"/>
              <a:gd name="T87" fmla="*/ 1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4" h="31">
                <a:moveTo>
                  <a:pt x="44" y="16"/>
                </a:moveTo>
                <a:cubicBezTo>
                  <a:pt x="43" y="0"/>
                  <a:pt x="43" y="0"/>
                  <a:pt x="43" y="0"/>
                </a:cubicBezTo>
                <a:cubicBezTo>
                  <a:pt x="35" y="1"/>
                  <a:pt x="28" y="3"/>
                  <a:pt x="21" y="5"/>
                </a:cubicBezTo>
                <a:cubicBezTo>
                  <a:pt x="21" y="5"/>
                  <a:pt x="21" y="5"/>
                  <a:pt x="21" y="5"/>
                </a:cubicBezTo>
                <a:cubicBezTo>
                  <a:pt x="21" y="5"/>
                  <a:pt x="21" y="5"/>
                  <a:pt x="21" y="5"/>
                </a:cubicBezTo>
                <a:cubicBezTo>
                  <a:pt x="21" y="5"/>
                  <a:pt x="21" y="5"/>
                  <a:pt x="21" y="5"/>
                </a:cubicBezTo>
                <a:cubicBezTo>
                  <a:pt x="21" y="6"/>
                  <a:pt x="21" y="6"/>
                  <a:pt x="21" y="6"/>
                </a:cubicBezTo>
                <a:cubicBezTo>
                  <a:pt x="21" y="6"/>
                  <a:pt x="21" y="6"/>
                  <a:pt x="21" y="6"/>
                </a:cubicBezTo>
                <a:cubicBezTo>
                  <a:pt x="21" y="6"/>
                  <a:pt x="21" y="6"/>
                  <a:pt x="21" y="6"/>
                </a:cubicBezTo>
                <a:cubicBezTo>
                  <a:pt x="21" y="6"/>
                  <a:pt x="21" y="6"/>
                  <a:pt x="21" y="6"/>
                </a:cubicBezTo>
                <a:cubicBezTo>
                  <a:pt x="21" y="6"/>
                  <a:pt x="21" y="6"/>
                  <a:pt x="21" y="6"/>
                </a:cubicBezTo>
                <a:cubicBezTo>
                  <a:pt x="21" y="6"/>
                  <a:pt x="21" y="6"/>
                  <a:pt x="21" y="6"/>
                </a:cubicBezTo>
                <a:cubicBezTo>
                  <a:pt x="21"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19" y="6"/>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7" y="7"/>
                  <a:pt x="17" y="8"/>
                </a:cubicBezTo>
                <a:cubicBezTo>
                  <a:pt x="17" y="8"/>
                  <a:pt x="17" y="8"/>
                  <a:pt x="17" y="8"/>
                </a:cubicBezTo>
                <a:cubicBezTo>
                  <a:pt x="10" y="11"/>
                  <a:pt x="5" y="15"/>
                  <a:pt x="0" y="20"/>
                </a:cubicBezTo>
                <a:cubicBezTo>
                  <a:pt x="12" y="31"/>
                  <a:pt x="12" y="31"/>
                  <a:pt x="12" y="31"/>
                </a:cubicBezTo>
                <a:cubicBezTo>
                  <a:pt x="20" y="22"/>
                  <a:pt x="32" y="17"/>
                  <a:pt x="44" y="1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4" name="Freeform 155"/>
          <p:cNvSpPr>
            <a:spLocks/>
          </p:cNvSpPr>
          <p:nvPr/>
        </p:nvSpPr>
        <p:spPr bwMode="auto">
          <a:xfrm>
            <a:off x="8770939" y="1916113"/>
            <a:ext cx="30163" cy="11113"/>
          </a:xfrm>
          <a:custGeom>
            <a:avLst/>
            <a:gdLst>
              <a:gd name="T0" fmla="*/ 0 w 48"/>
              <a:gd name="T1" fmla="*/ 17 h 17"/>
              <a:gd name="T2" fmla="*/ 35 w 48"/>
              <a:gd name="T3" fmla="*/ 17 h 17"/>
              <a:gd name="T4" fmla="*/ 35 w 48"/>
              <a:gd name="T5" fmla="*/ 17 h 17"/>
              <a:gd name="T6" fmla="*/ 36 w 48"/>
              <a:gd name="T7" fmla="*/ 17 h 17"/>
              <a:gd name="T8" fmla="*/ 36 w 48"/>
              <a:gd name="T9" fmla="*/ 17 h 17"/>
              <a:gd name="T10" fmla="*/ 36 w 48"/>
              <a:gd name="T11" fmla="*/ 17 h 17"/>
              <a:gd name="T12" fmla="*/ 37 w 48"/>
              <a:gd name="T13" fmla="*/ 17 h 17"/>
              <a:gd name="T14" fmla="*/ 37 w 48"/>
              <a:gd name="T15" fmla="*/ 17 h 17"/>
              <a:gd name="T16" fmla="*/ 37 w 48"/>
              <a:gd name="T17" fmla="*/ 17 h 17"/>
              <a:gd name="T18" fmla="*/ 38 w 48"/>
              <a:gd name="T19" fmla="*/ 17 h 17"/>
              <a:gd name="T20" fmla="*/ 38 w 48"/>
              <a:gd name="T21" fmla="*/ 17 h 17"/>
              <a:gd name="T22" fmla="*/ 38 w 48"/>
              <a:gd name="T23" fmla="*/ 17 h 17"/>
              <a:gd name="T24" fmla="*/ 39 w 48"/>
              <a:gd name="T25" fmla="*/ 17 h 17"/>
              <a:gd name="T26" fmla="*/ 39 w 48"/>
              <a:gd name="T27" fmla="*/ 17 h 17"/>
              <a:gd name="T28" fmla="*/ 39 w 48"/>
              <a:gd name="T29" fmla="*/ 17 h 17"/>
              <a:gd name="T30" fmla="*/ 40 w 48"/>
              <a:gd name="T31" fmla="*/ 17 h 17"/>
              <a:gd name="T32" fmla="*/ 40 w 48"/>
              <a:gd name="T33" fmla="*/ 17 h 17"/>
              <a:gd name="T34" fmla="*/ 40 w 48"/>
              <a:gd name="T35" fmla="*/ 17 h 17"/>
              <a:gd name="T36" fmla="*/ 40 w 48"/>
              <a:gd name="T37" fmla="*/ 17 h 17"/>
              <a:gd name="T38" fmla="*/ 41 w 48"/>
              <a:gd name="T39" fmla="*/ 17 h 17"/>
              <a:gd name="T40" fmla="*/ 41 w 48"/>
              <a:gd name="T41" fmla="*/ 17 h 17"/>
              <a:gd name="T42" fmla="*/ 41 w 48"/>
              <a:gd name="T43" fmla="*/ 17 h 17"/>
              <a:gd name="T44" fmla="*/ 42 w 48"/>
              <a:gd name="T45" fmla="*/ 17 h 17"/>
              <a:gd name="T46" fmla="*/ 42 w 48"/>
              <a:gd name="T47" fmla="*/ 17 h 17"/>
              <a:gd name="T48" fmla="*/ 42 w 48"/>
              <a:gd name="T49" fmla="*/ 17 h 17"/>
              <a:gd name="T50" fmla="*/ 43 w 48"/>
              <a:gd name="T51" fmla="*/ 17 h 17"/>
              <a:gd name="T52" fmla="*/ 43 w 48"/>
              <a:gd name="T53" fmla="*/ 17 h 17"/>
              <a:gd name="T54" fmla="*/ 43 w 48"/>
              <a:gd name="T55" fmla="*/ 17 h 17"/>
              <a:gd name="T56" fmla="*/ 44 w 48"/>
              <a:gd name="T57" fmla="*/ 17 h 17"/>
              <a:gd name="T58" fmla="*/ 44 w 48"/>
              <a:gd name="T59" fmla="*/ 16 h 17"/>
              <a:gd name="T60" fmla="*/ 44 w 48"/>
              <a:gd name="T61" fmla="*/ 16 h 17"/>
              <a:gd name="T62" fmla="*/ 45 w 48"/>
              <a:gd name="T63" fmla="*/ 16 h 17"/>
              <a:gd name="T64" fmla="*/ 45 w 48"/>
              <a:gd name="T65" fmla="*/ 16 h 17"/>
              <a:gd name="T66" fmla="*/ 45 w 48"/>
              <a:gd name="T67" fmla="*/ 16 h 17"/>
              <a:gd name="T68" fmla="*/ 45 w 48"/>
              <a:gd name="T69" fmla="*/ 16 h 17"/>
              <a:gd name="T70" fmla="*/ 46 w 48"/>
              <a:gd name="T71" fmla="*/ 16 h 17"/>
              <a:gd name="T72" fmla="*/ 46 w 48"/>
              <a:gd name="T73" fmla="*/ 16 h 17"/>
              <a:gd name="T74" fmla="*/ 46 w 48"/>
              <a:gd name="T75" fmla="*/ 16 h 17"/>
              <a:gd name="T76" fmla="*/ 47 w 48"/>
              <a:gd name="T77" fmla="*/ 16 h 17"/>
              <a:gd name="T78" fmla="*/ 47 w 48"/>
              <a:gd name="T79" fmla="*/ 16 h 17"/>
              <a:gd name="T80" fmla="*/ 47 w 48"/>
              <a:gd name="T81" fmla="*/ 16 h 17"/>
              <a:gd name="T82" fmla="*/ 48 w 48"/>
              <a:gd name="T83" fmla="*/ 16 h 17"/>
              <a:gd name="T84" fmla="*/ 48 w 48"/>
              <a:gd name="T85" fmla="*/ 16 h 17"/>
              <a:gd name="T86" fmla="*/ 48 w 48"/>
              <a:gd name="T8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 h="17">
                <a:moveTo>
                  <a:pt x="35" y="1"/>
                </a:moveTo>
                <a:cubicBezTo>
                  <a:pt x="0" y="1"/>
                  <a:pt x="0" y="1"/>
                  <a:pt x="0" y="1"/>
                </a:cubicBezTo>
                <a:cubicBezTo>
                  <a:pt x="0" y="17"/>
                  <a:pt x="0" y="17"/>
                  <a:pt x="0" y="17"/>
                </a:cubicBezTo>
                <a:cubicBezTo>
                  <a:pt x="35" y="17"/>
                  <a:pt x="35" y="17"/>
                  <a:pt x="35" y="17"/>
                </a:cubicBezTo>
                <a:cubicBezTo>
                  <a:pt x="35" y="17"/>
                  <a:pt x="35" y="17"/>
                  <a:pt x="35" y="17"/>
                </a:cubicBezTo>
                <a:cubicBezTo>
                  <a:pt x="35" y="17"/>
                  <a:pt x="35" y="17"/>
                  <a:pt x="35" y="17"/>
                </a:cubicBezTo>
                <a:cubicBezTo>
                  <a:pt x="35" y="17"/>
                  <a:pt x="35" y="17"/>
                  <a:pt x="35" y="17"/>
                </a:cubicBezTo>
                <a:cubicBezTo>
                  <a:pt x="35" y="17"/>
                  <a:pt x="35" y="17"/>
                  <a:pt x="35" y="17"/>
                </a:cubicBezTo>
                <a:cubicBezTo>
                  <a:pt x="35" y="17"/>
                  <a:pt x="35" y="17"/>
                  <a:pt x="35" y="17"/>
                </a:cubicBezTo>
                <a:cubicBezTo>
                  <a:pt x="35" y="17"/>
                  <a:pt x="35" y="17"/>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8" y="17"/>
                  <a:pt x="38" y="17"/>
                </a:cubicBezTo>
                <a:cubicBezTo>
                  <a:pt x="38" y="17"/>
                  <a:pt x="38" y="17"/>
                  <a:pt x="38" y="17"/>
                </a:cubicBezTo>
                <a:cubicBezTo>
                  <a:pt x="38" y="17"/>
                  <a:pt x="38" y="17"/>
                  <a:pt x="38" y="17"/>
                </a:cubicBezTo>
                <a:cubicBezTo>
                  <a:pt x="38" y="17"/>
                  <a:pt x="38" y="17"/>
                  <a:pt x="38" y="17"/>
                </a:cubicBezTo>
                <a:cubicBezTo>
                  <a:pt x="38" y="17"/>
                  <a:pt x="38" y="17"/>
                  <a:pt x="38" y="17"/>
                </a:cubicBezTo>
                <a:cubicBezTo>
                  <a:pt x="38" y="17"/>
                  <a:pt x="38" y="17"/>
                  <a:pt x="38" y="17"/>
                </a:cubicBezTo>
                <a:cubicBezTo>
                  <a:pt x="38" y="17"/>
                  <a:pt x="38" y="17"/>
                  <a:pt x="38" y="17"/>
                </a:cubicBezTo>
                <a:cubicBezTo>
                  <a:pt x="38" y="17"/>
                  <a:pt x="38" y="17"/>
                  <a:pt x="38" y="17"/>
                </a:cubicBezTo>
                <a:cubicBezTo>
                  <a:pt x="38" y="17"/>
                  <a:pt x="38" y="17"/>
                  <a:pt x="38" y="17"/>
                </a:cubicBezTo>
                <a:cubicBezTo>
                  <a:pt x="38" y="17"/>
                  <a:pt x="38"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2" y="17"/>
                  <a:pt x="42" y="17"/>
                </a:cubicBezTo>
                <a:cubicBezTo>
                  <a:pt x="42" y="17"/>
                  <a:pt x="42" y="17"/>
                  <a:pt x="42" y="17"/>
                </a:cubicBezTo>
                <a:cubicBezTo>
                  <a:pt x="42" y="17"/>
                  <a:pt x="42" y="17"/>
                  <a:pt x="42" y="17"/>
                </a:cubicBezTo>
                <a:cubicBezTo>
                  <a:pt x="42" y="17"/>
                  <a:pt x="42" y="17"/>
                  <a:pt x="42" y="17"/>
                </a:cubicBezTo>
                <a:cubicBezTo>
                  <a:pt x="42" y="17"/>
                  <a:pt x="42" y="17"/>
                  <a:pt x="42" y="17"/>
                </a:cubicBezTo>
                <a:cubicBezTo>
                  <a:pt x="42" y="17"/>
                  <a:pt x="42" y="17"/>
                  <a:pt x="42" y="17"/>
                </a:cubicBezTo>
                <a:cubicBezTo>
                  <a:pt x="42" y="17"/>
                  <a:pt x="42" y="17"/>
                  <a:pt x="42" y="17"/>
                </a:cubicBezTo>
                <a:cubicBezTo>
                  <a:pt x="42" y="17"/>
                  <a:pt x="42" y="17"/>
                  <a:pt x="42" y="17"/>
                </a:cubicBezTo>
                <a:cubicBezTo>
                  <a:pt x="42" y="17"/>
                  <a:pt x="42" y="17"/>
                  <a:pt x="42" y="17"/>
                </a:cubicBezTo>
                <a:cubicBezTo>
                  <a:pt x="42" y="17"/>
                  <a:pt x="42"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4" y="17"/>
                </a:cubicBezTo>
                <a:cubicBezTo>
                  <a:pt x="44" y="17"/>
                  <a:pt x="44" y="17"/>
                  <a:pt x="44" y="17"/>
                </a:cubicBezTo>
                <a:cubicBezTo>
                  <a:pt x="44" y="17"/>
                  <a:pt x="44" y="17"/>
                  <a:pt x="44" y="16"/>
                </a:cubicBezTo>
                <a:cubicBezTo>
                  <a:pt x="44" y="16"/>
                  <a:pt x="44" y="16"/>
                  <a:pt x="44" y="16"/>
                </a:cubicBezTo>
                <a:cubicBezTo>
                  <a:pt x="44" y="16"/>
                  <a:pt x="44" y="16"/>
                  <a:pt x="44" y="16"/>
                </a:cubicBezTo>
                <a:cubicBezTo>
                  <a:pt x="44" y="16"/>
                  <a:pt x="44" y="16"/>
                  <a:pt x="44" y="16"/>
                </a:cubicBezTo>
                <a:cubicBezTo>
                  <a:pt x="44" y="16"/>
                  <a:pt x="44" y="16"/>
                  <a:pt x="44" y="16"/>
                </a:cubicBezTo>
                <a:cubicBezTo>
                  <a:pt x="44" y="16"/>
                  <a:pt x="44" y="16"/>
                  <a:pt x="44" y="16"/>
                </a:cubicBezTo>
                <a:cubicBezTo>
                  <a:pt x="44" y="16"/>
                  <a:pt x="44" y="16"/>
                  <a:pt x="44" y="16"/>
                </a:cubicBezTo>
                <a:cubicBezTo>
                  <a:pt x="44" y="16"/>
                  <a:pt x="44" y="16"/>
                  <a:pt x="44" y="16"/>
                </a:cubicBezTo>
                <a:cubicBezTo>
                  <a:pt x="44"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7"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8" y="16"/>
                  <a:pt x="48" y="16"/>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5" y="0"/>
                  <a:pt x="45" y="0"/>
                  <a:pt x="45" y="0"/>
                </a:cubicBezTo>
                <a:cubicBezTo>
                  <a:pt x="42" y="1"/>
                  <a:pt x="38" y="1"/>
                  <a:pt x="35" y="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5" name="Rectangle 156"/>
          <p:cNvSpPr>
            <a:spLocks noChangeArrowheads="1"/>
          </p:cNvSpPr>
          <p:nvPr/>
        </p:nvSpPr>
        <p:spPr bwMode="auto">
          <a:xfrm>
            <a:off x="8763001" y="1751013"/>
            <a:ext cx="30163" cy="95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6" name="Rectangle 157"/>
          <p:cNvSpPr>
            <a:spLocks noChangeArrowheads="1"/>
          </p:cNvSpPr>
          <p:nvPr/>
        </p:nvSpPr>
        <p:spPr bwMode="auto">
          <a:xfrm>
            <a:off x="8823326" y="1843088"/>
            <a:ext cx="9525" cy="301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7" name="Rectangle 158"/>
          <p:cNvSpPr>
            <a:spLocks noChangeArrowheads="1"/>
          </p:cNvSpPr>
          <p:nvPr/>
        </p:nvSpPr>
        <p:spPr bwMode="auto">
          <a:xfrm>
            <a:off x="8723314" y="1917701"/>
            <a:ext cx="28575" cy="95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8" name="Freeform 159"/>
          <p:cNvSpPr>
            <a:spLocks/>
          </p:cNvSpPr>
          <p:nvPr/>
        </p:nvSpPr>
        <p:spPr bwMode="auto">
          <a:xfrm>
            <a:off x="8812214" y="1892301"/>
            <a:ext cx="20638" cy="25400"/>
          </a:xfrm>
          <a:custGeom>
            <a:avLst/>
            <a:gdLst>
              <a:gd name="T0" fmla="*/ 10 w 33"/>
              <a:gd name="T1" fmla="*/ 43 h 43"/>
              <a:gd name="T2" fmla="*/ 10 w 33"/>
              <a:gd name="T3" fmla="*/ 43 h 43"/>
              <a:gd name="T4" fmla="*/ 11 w 33"/>
              <a:gd name="T5" fmla="*/ 42 h 43"/>
              <a:gd name="T6" fmla="*/ 11 w 33"/>
              <a:gd name="T7" fmla="*/ 42 h 43"/>
              <a:gd name="T8" fmla="*/ 11 w 33"/>
              <a:gd name="T9" fmla="*/ 42 h 43"/>
              <a:gd name="T10" fmla="*/ 11 w 33"/>
              <a:gd name="T11" fmla="*/ 42 h 43"/>
              <a:gd name="T12" fmla="*/ 11 w 33"/>
              <a:gd name="T13" fmla="*/ 42 h 43"/>
              <a:gd name="T14" fmla="*/ 12 w 33"/>
              <a:gd name="T15" fmla="*/ 41 h 43"/>
              <a:gd name="T16" fmla="*/ 12 w 33"/>
              <a:gd name="T17" fmla="*/ 41 h 43"/>
              <a:gd name="T18" fmla="*/ 12 w 33"/>
              <a:gd name="T19" fmla="*/ 41 h 43"/>
              <a:gd name="T20" fmla="*/ 13 w 33"/>
              <a:gd name="T21" fmla="*/ 41 h 43"/>
              <a:gd name="T22" fmla="*/ 13 w 33"/>
              <a:gd name="T23" fmla="*/ 40 h 43"/>
              <a:gd name="T24" fmla="*/ 13 w 33"/>
              <a:gd name="T25" fmla="*/ 40 h 43"/>
              <a:gd name="T26" fmla="*/ 13 w 33"/>
              <a:gd name="T27" fmla="*/ 40 h 43"/>
              <a:gd name="T28" fmla="*/ 13 w 33"/>
              <a:gd name="T29" fmla="*/ 40 h 43"/>
              <a:gd name="T30" fmla="*/ 14 w 33"/>
              <a:gd name="T31" fmla="*/ 40 h 43"/>
              <a:gd name="T32" fmla="*/ 14 w 33"/>
              <a:gd name="T33" fmla="*/ 39 h 43"/>
              <a:gd name="T34" fmla="*/ 14 w 33"/>
              <a:gd name="T35" fmla="*/ 39 h 43"/>
              <a:gd name="T36" fmla="*/ 14 w 33"/>
              <a:gd name="T37" fmla="*/ 39 h 43"/>
              <a:gd name="T38" fmla="*/ 15 w 33"/>
              <a:gd name="T39" fmla="*/ 39 h 43"/>
              <a:gd name="T40" fmla="*/ 15 w 33"/>
              <a:gd name="T41" fmla="*/ 38 h 43"/>
              <a:gd name="T42" fmla="*/ 15 w 33"/>
              <a:gd name="T43" fmla="*/ 38 h 43"/>
              <a:gd name="T44" fmla="*/ 15 w 33"/>
              <a:gd name="T45" fmla="*/ 38 h 43"/>
              <a:gd name="T46" fmla="*/ 15 w 33"/>
              <a:gd name="T47" fmla="*/ 38 h 43"/>
              <a:gd name="T48" fmla="*/ 17 w 33"/>
              <a:gd name="T49" fmla="*/ 37 h 43"/>
              <a:gd name="T50" fmla="*/ 17 w 33"/>
              <a:gd name="T51" fmla="*/ 36 h 43"/>
              <a:gd name="T52" fmla="*/ 17 w 33"/>
              <a:gd name="T53" fmla="*/ 36 h 43"/>
              <a:gd name="T54" fmla="*/ 17 w 33"/>
              <a:gd name="T55" fmla="*/ 36 h 43"/>
              <a:gd name="T56" fmla="*/ 30 w 33"/>
              <a:gd name="T57" fmla="*/ 13 h 43"/>
              <a:gd name="T58" fmla="*/ 31 w 33"/>
              <a:gd name="T59" fmla="*/ 13 h 43"/>
              <a:gd name="T60" fmla="*/ 31 w 33"/>
              <a:gd name="T61" fmla="*/ 13 h 43"/>
              <a:gd name="T62" fmla="*/ 31 w 33"/>
              <a:gd name="T63" fmla="*/ 12 h 43"/>
              <a:gd name="T64" fmla="*/ 31 w 33"/>
              <a:gd name="T65" fmla="*/ 12 h 43"/>
              <a:gd name="T66" fmla="*/ 31 w 33"/>
              <a:gd name="T67" fmla="*/ 12 h 43"/>
              <a:gd name="T68" fmla="*/ 31 w 33"/>
              <a:gd name="T69" fmla="*/ 11 h 43"/>
              <a:gd name="T70" fmla="*/ 31 w 33"/>
              <a:gd name="T71" fmla="*/ 11 h 43"/>
              <a:gd name="T72" fmla="*/ 31 w 33"/>
              <a:gd name="T73" fmla="*/ 11 h 43"/>
              <a:gd name="T74" fmla="*/ 31 w 33"/>
              <a:gd name="T75" fmla="*/ 11 h 43"/>
              <a:gd name="T76" fmla="*/ 31 w 33"/>
              <a:gd name="T77" fmla="*/ 10 h 43"/>
              <a:gd name="T78" fmla="*/ 31 w 33"/>
              <a:gd name="T79" fmla="*/ 10 h 43"/>
              <a:gd name="T80" fmla="*/ 32 w 33"/>
              <a:gd name="T81" fmla="*/ 10 h 43"/>
              <a:gd name="T82" fmla="*/ 32 w 33"/>
              <a:gd name="T83" fmla="*/ 9 h 43"/>
              <a:gd name="T84" fmla="*/ 17 w 33"/>
              <a:gd name="T85"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 h="43">
                <a:moveTo>
                  <a:pt x="0" y="31"/>
                </a:moveTo>
                <a:cubicBezTo>
                  <a:pt x="10" y="43"/>
                  <a:pt x="10" y="43"/>
                  <a:pt x="10" y="43"/>
                </a:cubicBezTo>
                <a:cubicBezTo>
                  <a:pt x="10" y="43"/>
                  <a:pt x="10" y="43"/>
                  <a:pt x="10" y="43"/>
                </a:cubicBezTo>
                <a:cubicBezTo>
                  <a:pt x="10" y="43"/>
                  <a:pt x="10" y="43"/>
                  <a:pt x="10" y="43"/>
                </a:cubicBezTo>
                <a:cubicBezTo>
                  <a:pt x="10" y="43"/>
                  <a:pt x="10" y="43"/>
                  <a:pt x="10" y="43"/>
                </a:cubicBezTo>
                <a:cubicBezTo>
                  <a:pt x="10" y="43"/>
                  <a:pt x="10" y="43"/>
                  <a:pt x="10" y="43"/>
                </a:cubicBezTo>
                <a:cubicBezTo>
                  <a:pt x="10" y="42"/>
                  <a:pt x="10" y="42"/>
                  <a:pt x="10" y="42"/>
                </a:cubicBezTo>
                <a:cubicBezTo>
                  <a:pt x="10" y="42"/>
                  <a:pt x="10" y="42"/>
                  <a:pt x="10"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2" y="42"/>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3" y="41"/>
                </a:cubicBezTo>
                <a:cubicBezTo>
                  <a:pt x="13" y="41"/>
                  <a:pt x="13" y="41"/>
                  <a:pt x="13" y="41"/>
                </a:cubicBezTo>
                <a:cubicBezTo>
                  <a:pt x="13" y="41"/>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4" y="40"/>
                  <a:pt x="14" y="40"/>
                  <a:pt x="14" y="40"/>
                </a:cubicBezTo>
                <a:cubicBezTo>
                  <a:pt x="14" y="40"/>
                  <a:pt x="14" y="40"/>
                  <a:pt x="14" y="40"/>
                </a:cubicBezTo>
                <a:cubicBezTo>
                  <a:pt x="14" y="40"/>
                  <a:pt x="14" y="40"/>
                  <a:pt x="14" y="39"/>
                </a:cubicBezTo>
                <a:cubicBezTo>
                  <a:pt x="14" y="39"/>
                  <a:pt x="14" y="39"/>
                  <a:pt x="14" y="39"/>
                </a:cubicBezTo>
                <a:cubicBezTo>
                  <a:pt x="14" y="39"/>
                  <a:pt x="14" y="39"/>
                  <a:pt x="14" y="39"/>
                </a:cubicBezTo>
                <a:cubicBezTo>
                  <a:pt x="14" y="39"/>
                  <a:pt x="14" y="39"/>
                  <a:pt x="14" y="39"/>
                </a:cubicBezTo>
                <a:cubicBezTo>
                  <a:pt x="14" y="39"/>
                  <a:pt x="14" y="39"/>
                  <a:pt x="14" y="39"/>
                </a:cubicBezTo>
                <a:cubicBezTo>
                  <a:pt x="14" y="39"/>
                  <a:pt x="14" y="39"/>
                  <a:pt x="14" y="39"/>
                </a:cubicBezTo>
                <a:cubicBezTo>
                  <a:pt x="14" y="39"/>
                  <a:pt x="14" y="39"/>
                  <a:pt x="14" y="39"/>
                </a:cubicBezTo>
                <a:cubicBezTo>
                  <a:pt x="14" y="39"/>
                  <a:pt x="14" y="39"/>
                  <a:pt x="14" y="39"/>
                </a:cubicBezTo>
                <a:cubicBezTo>
                  <a:pt x="14" y="39"/>
                  <a:pt x="14" y="39"/>
                  <a:pt x="14" y="39"/>
                </a:cubicBezTo>
                <a:cubicBezTo>
                  <a:pt x="14" y="39"/>
                  <a:pt x="15" y="39"/>
                  <a:pt x="15" y="39"/>
                </a:cubicBezTo>
                <a:cubicBezTo>
                  <a:pt x="15" y="39"/>
                  <a:pt x="15" y="39"/>
                  <a:pt x="15" y="39"/>
                </a:cubicBezTo>
                <a:cubicBezTo>
                  <a:pt x="15" y="39"/>
                  <a:pt x="15" y="39"/>
                  <a:pt x="15" y="39"/>
                </a:cubicBezTo>
                <a:cubicBezTo>
                  <a:pt x="15" y="39"/>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7" y="37"/>
                  <a:pt x="17" y="37"/>
                </a:cubicBezTo>
                <a:cubicBezTo>
                  <a:pt x="17" y="37"/>
                  <a:pt x="17" y="37"/>
                  <a:pt x="17" y="37"/>
                </a:cubicBezTo>
                <a:cubicBezTo>
                  <a:pt x="17" y="37"/>
                  <a:pt x="17" y="36"/>
                  <a:pt x="17" y="36"/>
                </a:cubicBezTo>
                <a:cubicBezTo>
                  <a:pt x="17" y="36"/>
                  <a:pt x="17" y="36"/>
                  <a:pt x="17" y="36"/>
                </a:cubicBezTo>
                <a:cubicBezTo>
                  <a:pt x="17" y="36"/>
                  <a:pt x="17" y="36"/>
                  <a:pt x="17" y="36"/>
                </a:cubicBezTo>
                <a:cubicBezTo>
                  <a:pt x="17" y="36"/>
                  <a:pt x="17" y="36"/>
                  <a:pt x="17" y="36"/>
                </a:cubicBezTo>
                <a:cubicBezTo>
                  <a:pt x="17" y="36"/>
                  <a:pt x="17" y="36"/>
                  <a:pt x="17" y="36"/>
                </a:cubicBezTo>
                <a:cubicBezTo>
                  <a:pt x="17" y="36"/>
                  <a:pt x="17" y="36"/>
                  <a:pt x="17" y="36"/>
                </a:cubicBezTo>
                <a:cubicBezTo>
                  <a:pt x="17" y="36"/>
                  <a:pt x="17" y="36"/>
                  <a:pt x="17" y="36"/>
                </a:cubicBezTo>
                <a:cubicBezTo>
                  <a:pt x="17" y="36"/>
                  <a:pt x="17" y="36"/>
                  <a:pt x="17" y="36"/>
                </a:cubicBezTo>
                <a:cubicBezTo>
                  <a:pt x="23" y="29"/>
                  <a:pt x="28" y="22"/>
                  <a:pt x="30" y="13"/>
                </a:cubicBezTo>
                <a:cubicBezTo>
                  <a:pt x="30" y="13"/>
                  <a:pt x="30" y="13"/>
                  <a:pt x="30" y="13"/>
                </a:cubicBezTo>
                <a:cubicBezTo>
                  <a:pt x="30" y="13"/>
                  <a:pt x="30" y="13"/>
                  <a:pt x="30" y="13"/>
                </a:cubicBezTo>
                <a:cubicBezTo>
                  <a:pt x="30" y="13"/>
                  <a:pt x="30" y="13"/>
                  <a:pt x="30" y="13"/>
                </a:cubicBezTo>
                <a:cubicBezTo>
                  <a:pt x="31" y="13"/>
                  <a:pt x="31" y="13"/>
                  <a:pt x="31" y="13"/>
                </a:cubicBezTo>
                <a:cubicBezTo>
                  <a:pt x="31" y="13"/>
                  <a:pt x="31" y="13"/>
                  <a:pt x="31" y="13"/>
                </a:cubicBezTo>
                <a:cubicBezTo>
                  <a:pt x="31" y="13"/>
                  <a:pt x="31" y="13"/>
                  <a:pt x="31" y="13"/>
                </a:cubicBezTo>
                <a:cubicBezTo>
                  <a:pt x="31" y="13"/>
                  <a:pt x="31" y="13"/>
                  <a:pt x="31" y="13"/>
                </a:cubicBezTo>
                <a:cubicBezTo>
                  <a:pt x="31" y="13"/>
                  <a:pt x="31" y="13"/>
                  <a:pt x="31" y="13"/>
                </a:cubicBezTo>
                <a:cubicBezTo>
                  <a:pt x="31" y="13"/>
                  <a:pt x="31" y="13"/>
                  <a:pt x="31" y="13"/>
                </a:cubicBezTo>
                <a:cubicBezTo>
                  <a:pt x="31" y="13"/>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10"/>
                  <a:pt x="32" y="10"/>
                  <a:pt x="32" y="10"/>
                </a:cubicBezTo>
                <a:cubicBezTo>
                  <a:pt x="32" y="10"/>
                  <a:pt x="32" y="10"/>
                  <a:pt x="32" y="10"/>
                </a:cubicBezTo>
                <a:cubicBezTo>
                  <a:pt x="32" y="10"/>
                  <a:pt x="32" y="10"/>
                  <a:pt x="32" y="10"/>
                </a:cubicBezTo>
                <a:cubicBezTo>
                  <a:pt x="32" y="10"/>
                  <a:pt x="32" y="10"/>
                  <a:pt x="32" y="10"/>
                </a:cubicBezTo>
                <a:cubicBezTo>
                  <a:pt x="32" y="9"/>
                  <a:pt x="32" y="9"/>
                  <a:pt x="32" y="9"/>
                </a:cubicBezTo>
                <a:cubicBezTo>
                  <a:pt x="32" y="9"/>
                  <a:pt x="32" y="9"/>
                  <a:pt x="32" y="9"/>
                </a:cubicBezTo>
                <a:cubicBezTo>
                  <a:pt x="32" y="7"/>
                  <a:pt x="33" y="5"/>
                  <a:pt x="33" y="2"/>
                </a:cubicBezTo>
                <a:cubicBezTo>
                  <a:pt x="17" y="0"/>
                  <a:pt x="17" y="0"/>
                  <a:pt x="17" y="0"/>
                </a:cubicBezTo>
                <a:cubicBezTo>
                  <a:pt x="15" y="12"/>
                  <a:pt x="9" y="23"/>
                  <a:pt x="0" y="3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9" name="Freeform 160"/>
          <p:cNvSpPr>
            <a:spLocks/>
          </p:cNvSpPr>
          <p:nvPr/>
        </p:nvSpPr>
        <p:spPr bwMode="auto">
          <a:xfrm>
            <a:off x="8805864" y="1754188"/>
            <a:ext cx="25400" cy="25400"/>
          </a:xfrm>
          <a:custGeom>
            <a:avLst/>
            <a:gdLst>
              <a:gd name="T0" fmla="*/ 32 w 39"/>
              <a:gd name="T1" fmla="*/ 21 h 40"/>
              <a:gd name="T2" fmla="*/ 31 w 39"/>
              <a:gd name="T3" fmla="*/ 20 h 40"/>
              <a:gd name="T4" fmla="*/ 31 w 39"/>
              <a:gd name="T5" fmla="*/ 20 h 40"/>
              <a:gd name="T6" fmla="*/ 30 w 39"/>
              <a:gd name="T7" fmla="*/ 19 h 40"/>
              <a:gd name="T8" fmla="*/ 30 w 39"/>
              <a:gd name="T9" fmla="*/ 19 h 40"/>
              <a:gd name="T10" fmla="*/ 30 w 39"/>
              <a:gd name="T11" fmla="*/ 18 h 40"/>
              <a:gd name="T12" fmla="*/ 29 w 39"/>
              <a:gd name="T13" fmla="*/ 18 h 40"/>
              <a:gd name="T14" fmla="*/ 29 w 39"/>
              <a:gd name="T15" fmla="*/ 18 h 40"/>
              <a:gd name="T16" fmla="*/ 29 w 39"/>
              <a:gd name="T17" fmla="*/ 17 h 40"/>
              <a:gd name="T18" fmla="*/ 28 w 39"/>
              <a:gd name="T19" fmla="*/ 17 h 40"/>
              <a:gd name="T20" fmla="*/ 28 w 39"/>
              <a:gd name="T21" fmla="*/ 16 h 40"/>
              <a:gd name="T22" fmla="*/ 28 w 39"/>
              <a:gd name="T23" fmla="*/ 16 h 40"/>
              <a:gd name="T24" fmla="*/ 28 w 39"/>
              <a:gd name="T25" fmla="*/ 16 h 40"/>
              <a:gd name="T26" fmla="*/ 27 w 39"/>
              <a:gd name="T27" fmla="*/ 16 h 40"/>
              <a:gd name="T28" fmla="*/ 27 w 39"/>
              <a:gd name="T29" fmla="*/ 15 h 40"/>
              <a:gd name="T30" fmla="*/ 27 w 39"/>
              <a:gd name="T31" fmla="*/ 15 h 40"/>
              <a:gd name="T32" fmla="*/ 26 w 39"/>
              <a:gd name="T33" fmla="*/ 15 h 40"/>
              <a:gd name="T34" fmla="*/ 26 w 39"/>
              <a:gd name="T35" fmla="*/ 14 h 40"/>
              <a:gd name="T36" fmla="*/ 26 w 39"/>
              <a:gd name="T37" fmla="*/ 14 h 40"/>
              <a:gd name="T38" fmla="*/ 26 w 39"/>
              <a:gd name="T39" fmla="*/ 14 h 40"/>
              <a:gd name="T40" fmla="*/ 25 w 39"/>
              <a:gd name="T41" fmla="*/ 13 h 40"/>
              <a:gd name="T42" fmla="*/ 25 w 39"/>
              <a:gd name="T43" fmla="*/ 13 h 40"/>
              <a:gd name="T44" fmla="*/ 25 w 39"/>
              <a:gd name="T45" fmla="*/ 13 h 40"/>
              <a:gd name="T46" fmla="*/ 25 w 39"/>
              <a:gd name="T47" fmla="*/ 13 h 40"/>
              <a:gd name="T48" fmla="*/ 24 w 39"/>
              <a:gd name="T49" fmla="*/ 12 h 40"/>
              <a:gd name="T50" fmla="*/ 24 w 39"/>
              <a:gd name="T51" fmla="*/ 12 h 40"/>
              <a:gd name="T52" fmla="*/ 24 w 39"/>
              <a:gd name="T53" fmla="*/ 12 h 40"/>
              <a:gd name="T54" fmla="*/ 23 w 39"/>
              <a:gd name="T55" fmla="*/ 11 h 40"/>
              <a:gd name="T56" fmla="*/ 23 w 39"/>
              <a:gd name="T57" fmla="*/ 11 h 40"/>
              <a:gd name="T58" fmla="*/ 23 w 39"/>
              <a:gd name="T59" fmla="*/ 11 h 40"/>
              <a:gd name="T60" fmla="*/ 22 w 39"/>
              <a:gd name="T61" fmla="*/ 11 h 40"/>
              <a:gd name="T62" fmla="*/ 22 w 39"/>
              <a:gd name="T63" fmla="*/ 10 h 40"/>
              <a:gd name="T64" fmla="*/ 22 w 39"/>
              <a:gd name="T65" fmla="*/ 10 h 40"/>
              <a:gd name="T66" fmla="*/ 21 w 39"/>
              <a:gd name="T67" fmla="*/ 10 h 40"/>
              <a:gd name="T68" fmla="*/ 21 w 39"/>
              <a:gd name="T69" fmla="*/ 9 h 40"/>
              <a:gd name="T70" fmla="*/ 21 w 39"/>
              <a:gd name="T71" fmla="*/ 9 h 40"/>
              <a:gd name="T72" fmla="*/ 20 w 39"/>
              <a:gd name="T73" fmla="*/ 9 h 40"/>
              <a:gd name="T74" fmla="*/ 20 w 39"/>
              <a:gd name="T75" fmla="*/ 9 h 40"/>
              <a:gd name="T76" fmla="*/ 20 w 39"/>
              <a:gd name="T77" fmla="*/ 8 h 40"/>
              <a:gd name="T78" fmla="*/ 20 w 39"/>
              <a:gd name="T79" fmla="*/ 8 h 40"/>
              <a:gd name="T80" fmla="*/ 19 w 39"/>
              <a:gd name="T81" fmla="*/ 8 h 40"/>
              <a:gd name="T82" fmla="*/ 19 w 39"/>
              <a:gd name="T83" fmla="*/ 8 h 40"/>
              <a:gd name="T84" fmla="*/ 19 w 39"/>
              <a:gd name="T85" fmla="*/ 7 h 40"/>
              <a:gd name="T86" fmla="*/ 18 w 39"/>
              <a:gd name="T87" fmla="*/ 7 h 40"/>
              <a:gd name="T88" fmla="*/ 18 w 39"/>
              <a:gd name="T89" fmla="*/ 7 h 40"/>
              <a:gd name="T90" fmla="*/ 17 w 39"/>
              <a:gd name="T91" fmla="*/ 6 h 40"/>
              <a:gd name="T92" fmla="*/ 17 w 39"/>
              <a:gd name="T93" fmla="*/ 6 h 40"/>
              <a:gd name="T94" fmla="*/ 16 w 39"/>
              <a:gd name="T95" fmla="*/ 6 h 40"/>
              <a:gd name="T96" fmla="*/ 16 w 39"/>
              <a:gd name="T97" fmla="*/ 5 h 40"/>
              <a:gd name="T98" fmla="*/ 16 w 39"/>
              <a:gd name="T99" fmla="*/ 5 h 40"/>
              <a:gd name="T100" fmla="*/ 7 w 39"/>
              <a:gd name="T10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 h="40">
                <a:moveTo>
                  <a:pt x="24" y="40"/>
                </a:moveTo>
                <a:cubicBezTo>
                  <a:pt x="39" y="34"/>
                  <a:pt x="39" y="34"/>
                  <a:pt x="39" y="34"/>
                </a:cubicBezTo>
                <a:cubicBezTo>
                  <a:pt x="37" y="29"/>
                  <a:pt x="35" y="25"/>
                  <a:pt x="32" y="21"/>
                </a:cubicBezTo>
                <a:cubicBezTo>
                  <a:pt x="32" y="21"/>
                  <a:pt x="32" y="21"/>
                  <a:pt x="32" y="21"/>
                </a:cubicBezTo>
                <a:cubicBezTo>
                  <a:pt x="32" y="21"/>
                  <a:pt x="31" y="21"/>
                  <a:pt x="31" y="21"/>
                </a:cubicBezTo>
                <a:cubicBezTo>
                  <a:pt x="31" y="21"/>
                  <a:pt x="31" y="21"/>
                  <a:pt x="31" y="21"/>
                </a:cubicBezTo>
                <a:cubicBezTo>
                  <a:pt x="31" y="21"/>
                  <a:pt x="31" y="21"/>
                  <a:pt x="31" y="21"/>
                </a:cubicBezTo>
                <a:cubicBezTo>
                  <a:pt x="31" y="21"/>
                  <a:pt x="31" y="21"/>
                  <a:pt x="31" y="20"/>
                </a:cubicBezTo>
                <a:cubicBezTo>
                  <a:pt x="31" y="20"/>
                  <a:pt x="31" y="20"/>
                  <a:pt x="31" y="20"/>
                </a:cubicBezTo>
                <a:cubicBezTo>
                  <a:pt x="31" y="20"/>
                  <a:pt x="31" y="20"/>
                  <a:pt x="31" y="20"/>
                </a:cubicBezTo>
                <a:cubicBezTo>
                  <a:pt x="31" y="20"/>
                  <a:pt x="31" y="20"/>
                  <a:pt x="31" y="20"/>
                </a:cubicBezTo>
                <a:cubicBezTo>
                  <a:pt x="31" y="20"/>
                  <a:pt x="31" y="20"/>
                  <a:pt x="31" y="20"/>
                </a:cubicBezTo>
                <a:cubicBezTo>
                  <a:pt x="31" y="20"/>
                  <a:pt x="31" y="20"/>
                  <a:pt x="31" y="20"/>
                </a:cubicBezTo>
                <a:cubicBezTo>
                  <a:pt x="31" y="20"/>
                  <a:pt x="31" y="20"/>
                  <a:pt x="31" y="20"/>
                </a:cubicBezTo>
                <a:cubicBezTo>
                  <a:pt x="31" y="20"/>
                  <a:pt x="30" y="19"/>
                  <a:pt x="30" y="19"/>
                </a:cubicBezTo>
                <a:cubicBezTo>
                  <a:pt x="30" y="19"/>
                  <a:pt x="30" y="19"/>
                  <a:pt x="30" y="19"/>
                </a:cubicBezTo>
                <a:cubicBezTo>
                  <a:pt x="30" y="19"/>
                  <a:pt x="30" y="19"/>
                  <a:pt x="30" y="19"/>
                </a:cubicBezTo>
                <a:cubicBezTo>
                  <a:pt x="30" y="19"/>
                  <a:pt x="30" y="19"/>
                  <a:pt x="30" y="19"/>
                </a:cubicBezTo>
                <a:cubicBezTo>
                  <a:pt x="30" y="19"/>
                  <a:pt x="30" y="19"/>
                  <a:pt x="30" y="19"/>
                </a:cubicBezTo>
                <a:cubicBezTo>
                  <a:pt x="30" y="19"/>
                  <a:pt x="30" y="19"/>
                  <a:pt x="30" y="19"/>
                </a:cubicBezTo>
                <a:cubicBezTo>
                  <a:pt x="30" y="19"/>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7"/>
                  <a:pt x="29" y="17"/>
                  <a:pt x="29" y="17"/>
                </a:cubicBezTo>
                <a:cubicBezTo>
                  <a:pt x="29" y="17"/>
                  <a:pt x="29" y="17"/>
                  <a:pt x="29" y="17"/>
                </a:cubicBezTo>
                <a:cubicBezTo>
                  <a:pt x="29" y="17"/>
                  <a:pt x="29" y="17"/>
                  <a:pt x="29" y="17"/>
                </a:cubicBezTo>
                <a:cubicBezTo>
                  <a:pt x="29" y="17"/>
                  <a:pt x="29" y="17"/>
                  <a:pt x="29" y="17"/>
                </a:cubicBezTo>
                <a:cubicBezTo>
                  <a:pt x="29" y="17"/>
                  <a:pt x="28" y="17"/>
                  <a:pt x="28" y="17"/>
                </a:cubicBezTo>
                <a:cubicBezTo>
                  <a:pt x="28" y="17"/>
                  <a:pt x="28" y="17"/>
                  <a:pt x="28" y="17"/>
                </a:cubicBezTo>
                <a:cubicBezTo>
                  <a:pt x="28" y="17"/>
                  <a:pt x="28" y="17"/>
                  <a:pt x="28" y="17"/>
                </a:cubicBezTo>
                <a:cubicBezTo>
                  <a:pt x="28" y="17"/>
                  <a:pt x="28" y="17"/>
                  <a:pt x="28" y="17"/>
                </a:cubicBezTo>
                <a:cubicBezTo>
                  <a:pt x="28" y="17"/>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7" y="16"/>
                  <a:pt x="27" y="16"/>
                  <a:pt x="27" y="16"/>
                </a:cubicBezTo>
                <a:cubicBezTo>
                  <a:pt x="27" y="16"/>
                  <a:pt x="27" y="16"/>
                  <a:pt x="27" y="16"/>
                </a:cubicBezTo>
                <a:cubicBezTo>
                  <a:pt x="27" y="16"/>
                  <a:pt x="27" y="16"/>
                  <a:pt x="27" y="16"/>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6" y="15"/>
                </a:cubicBezTo>
                <a:cubicBezTo>
                  <a:pt x="26" y="15"/>
                  <a:pt x="26" y="15"/>
                  <a:pt x="26" y="15"/>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5" y="14"/>
                </a:cubicBezTo>
                <a:cubicBezTo>
                  <a:pt x="25" y="14"/>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3" y="12"/>
                  <a:pt x="23" y="12"/>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2" y="11"/>
                  <a:pt x="22" y="11"/>
                  <a:pt x="22" y="11"/>
                </a:cubicBezTo>
                <a:cubicBezTo>
                  <a:pt x="22" y="11"/>
                  <a:pt x="22" y="11"/>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1" y="10"/>
                  <a:pt x="21" y="10"/>
                  <a:pt x="21" y="10"/>
                </a:cubicBezTo>
                <a:cubicBezTo>
                  <a:pt x="21" y="10"/>
                  <a:pt x="21" y="10"/>
                  <a:pt x="21" y="10"/>
                </a:cubicBezTo>
                <a:cubicBezTo>
                  <a:pt x="21" y="10"/>
                  <a:pt x="21" y="10"/>
                  <a:pt x="21" y="10"/>
                </a:cubicBezTo>
                <a:cubicBezTo>
                  <a:pt x="21" y="10"/>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0" y="9"/>
                </a:cubicBezTo>
                <a:cubicBezTo>
                  <a:pt x="20" y="9"/>
                  <a:pt x="20" y="9"/>
                  <a:pt x="20" y="9"/>
                </a:cubicBezTo>
                <a:cubicBezTo>
                  <a:pt x="20" y="9"/>
                  <a:pt x="20" y="9"/>
                  <a:pt x="20" y="9"/>
                </a:cubicBezTo>
                <a:cubicBezTo>
                  <a:pt x="20" y="9"/>
                  <a:pt x="20" y="9"/>
                  <a:pt x="20" y="9"/>
                </a:cubicBezTo>
                <a:cubicBezTo>
                  <a:pt x="20" y="9"/>
                  <a:pt x="20" y="9"/>
                  <a:pt x="20" y="9"/>
                </a:cubicBezTo>
                <a:cubicBezTo>
                  <a:pt x="20" y="9"/>
                  <a:pt x="20" y="9"/>
                  <a:pt x="20" y="9"/>
                </a:cubicBezTo>
                <a:cubicBezTo>
                  <a:pt x="20" y="9"/>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6"/>
                  <a:pt x="17" y="6"/>
                  <a:pt x="17" y="6"/>
                </a:cubicBezTo>
                <a:cubicBezTo>
                  <a:pt x="17" y="6"/>
                  <a:pt x="17" y="6"/>
                  <a:pt x="17" y="6"/>
                </a:cubicBezTo>
                <a:cubicBezTo>
                  <a:pt x="17" y="6"/>
                  <a:pt x="17" y="6"/>
                  <a:pt x="17" y="6"/>
                </a:cubicBezTo>
                <a:cubicBezTo>
                  <a:pt x="17" y="6"/>
                  <a:pt x="17" y="6"/>
                  <a:pt x="17" y="6"/>
                </a:cubicBezTo>
                <a:cubicBezTo>
                  <a:pt x="17" y="6"/>
                  <a:pt x="17" y="6"/>
                  <a:pt x="17" y="6"/>
                </a:cubicBezTo>
                <a:cubicBezTo>
                  <a:pt x="17" y="6"/>
                  <a:pt x="17" y="6"/>
                  <a:pt x="17" y="6"/>
                </a:cubicBezTo>
                <a:cubicBezTo>
                  <a:pt x="17" y="6"/>
                  <a:pt x="17" y="6"/>
                  <a:pt x="17" y="6"/>
                </a:cubicBezTo>
                <a:cubicBezTo>
                  <a:pt x="17" y="6"/>
                  <a:pt x="17" y="6"/>
                  <a:pt x="17" y="6"/>
                </a:cubicBezTo>
                <a:cubicBezTo>
                  <a:pt x="17" y="6"/>
                  <a:pt x="16" y="6"/>
                  <a:pt x="16" y="6"/>
                </a:cubicBezTo>
                <a:cubicBezTo>
                  <a:pt x="16" y="6"/>
                  <a:pt x="16" y="6"/>
                  <a:pt x="16" y="6"/>
                </a:cubicBezTo>
                <a:cubicBezTo>
                  <a:pt x="16" y="6"/>
                  <a:pt x="16" y="6"/>
                  <a:pt x="16" y="6"/>
                </a:cubicBezTo>
                <a:cubicBezTo>
                  <a:pt x="16" y="6"/>
                  <a:pt x="16" y="6"/>
                  <a:pt x="16" y="6"/>
                </a:cubicBezTo>
                <a:cubicBezTo>
                  <a:pt x="16" y="6"/>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3" y="3"/>
                  <a:pt x="10" y="1"/>
                  <a:pt x="7" y="0"/>
                </a:cubicBezTo>
                <a:cubicBezTo>
                  <a:pt x="0" y="14"/>
                  <a:pt x="0" y="14"/>
                  <a:pt x="0" y="14"/>
                </a:cubicBezTo>
                <a:cubicBezTo>
                  <a:pt x="11" y="20"/>
                  <a:pt x="19" y="29"/>
                  <a:pt x="24" y="4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0" name="Rectangle 161"/>
          <p:cNvSpPr>
            <a:spLocks noChangeArrowheads="1"/>
          </p:cNvSpPr>
          <p:nvPr/>
        </p:nvSpPr>
        <p:spPr bwMode="auto">
          <a:xfrm>
            <a:off x="8715376" y="1751013"/>
            <a:ext cx="28575" cy="95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1" name="Freeform 162"/>
          <p:cNvSpPr>
            <a:spLocks/>
          </p:cNvSpPr>
          <p:nvPr/>
        </p:nvSpPr>
        <p:spPr bwMode="auto">
          <a:xfrm>
            <a:off x="8656639" y="1878013"/>
            <a:ext cx="14288" cy="26988"/>
          </a:xfrm>
          <a:custGeom>
            <a:avLst/>
            <a:gdLst>
              <a:gd name="T0" fmla="*/ 0 w 22"/>
              <a:gd name="T1" fmla="*/ 15 h 46"/>
              <a:gd name="T2" fmla="*/ 0 w 22"/>
              <a:gd name="T3" fmla="*/ 15 h 46"/>
              <a:gd name="T4" fmla="*/ 0 w 22"/>
              <a:gd name="T5" fmla="*/ 16 h 46"/>
              <a:gd name="T6" fmla="*/ 0 w 22"/>
              <a:gd name="T7" fmla="*/ 16 h 46"/>
              <a:gd name="T8" fmla="*/ 0 w 22"/>
              <a:gd name="T9" fmla="*/ 16 h 46"/>
              <a:gd name="T10" fmla="*/ 0 w 22"/>
              <a:gd name="T11" fmla="*/ 17 h 46"/>
              <a:gd name="T12" fmla="*/ 0 w 22"/>
              <a:gd name="T13" fmla="*/ 17 h 46"/>
              <a:gd name="T14" fmla="*/ 0 w 22"/>
              <a:gd name="T15" fmla="*/ 17 h 46"/>
              <a:gd name="T16" fmla="*/ 0 w 22"/>
              <a:gd name="T17" fmla="*/ 17 h 46"/>
              <a:gd name="T18" fmla="*/ 0 w 22"/>
              <a:gd name="T19" fmla="*/ 18 h 46"/>
              <a:gd name="T20" fmla="*/ 0 w 22"/>
              <a:gd name="T21" fmla="*/ 18 h 46"/>
              <a:gd name="T22" fmla="*/ 0 w 22"/>
              <a:gd name="T23" fmla="*/ 18 h 46"/>
              <a:gd name="T24" fmla="*/ 0 w 22"/>
              <a:gd name="T25" fmla="*/ 19 h 46"/>
              <a:gd name="T26" fmla="*/ 0 w 22"/>
              <a:gd name="T27" fmla="*/ 19 h 46"/>
              <a:gd name="T28" fmla="*/ 0 w 22"/>
              <a:gd name="T29" fmla="*/ 19 h 46"/>
              <a:gd name="T30" fmla="*/ 0 w 22"/>
              <a:gd name="T31" fmla="*/ 20 h 46"/>
              <a:gd name="T32" fmla="*/ 0 w 22"/>
              <a:gd name="T33" fmla="*/ 20 h 46"/>
              <a:gd name="T34" fmla="*/ 0 w 22"/>
              <a:gd name="T35" fmla="*/ 20 h 46"/>
              <a:gd name="T36" fmla="*/ 0 w 22"/>
              <a:gd name="T37" fmla="*/ 21 h 46"/>
              <a:gd name="T38" fmla="*/ 0 w 22"/>
              <a:gd name="T39" fmla="*/ 21 h 46"/>
              <a:gd name="T40" fmla="*/ 0 w 22"/>
              <a:gd name="T41" fmla="*/ 21 h 46"/>
              <a:gd name="T42" fmla="*/ 0 w 22"/>
              <a:gd name="T43" fmla="*/ 22 h 46"/>
              <a:gd name="T44" fmla="*/ 0 w 22"/>
              <a:gd name="T45" fmla="*/ 22 h 46"/>
              <a:gd name="T46" fmla="*/ 0 w 22"/>
              <a:gd name="T47" fmla="*/ 22 h 46"/>
              <a:gd name="T48" fmla="*/ 0 w 22"/>
              <a:gd name="T49" fmla="*/ 22 h 46"/>
              <a:gd name="T50" fmla="*/ 0 w 22"/>
              <a:gd name="T51" fmla="*/ 23 h 46"/>
              <a:gd name="T52" fmla="*/ 1 w 22"/>
              <a:gd name="T53" fmla="*/ 23 h 46"/>
              <a:gd name="T54" fmla="*/ 1 w 22"/>
              <a:gd name="T55" fmla="*/ 23 h 46"/>
              <a:gd name="T56" fmla="*/ 1 w 22"/>
              <a:gd name="T57" fmla="*/ 24 h 46"/>
              <a:gd name="T58" fmla="*/ 1 w 22"/>
              <a:gd name="T59" fmla="*/ 24 h 46"/>
              <a:gd name="T60" fmla="*/ 1 w 22"/>
              <a:gd name="T61" fmla="*/ 24 h 46"/>
              <a:gd name="T62" fmla="*/ 1 w 22"/>
              <a:gd name="T63" fmla="*/ 25 h 46"/>
              <a:gd name="T64" fmla="*/ 1 w 22"/>
              <a:gd name="T65" fmla="*/ 25 h 46"/>
              <a:gd name="T66" fmla="*/ 1 w 22"/>
              <a:gd name="T67" fmla="*/ 25 h 46"/>
              <a:gd name="T68" fmla="*/ 1 w 22"/>
              <a:gd name="T69" fmla="*/ 26 h 46"/>
              <a:gd name="T70" fmla="*/ 1 w 22"/>
              <a:gd name="T71" fmla="*/ 26 h 46"/>
              <a:gd name="T72" fmla="*/ 1 w 22"/>
              <a:gd name="T73" fmla="*/ 26 h 46"/>
              <a:gd name="T74" fmla="*/ 1 w 22"/>
              <a:gd name="T75" fmla="*/ 27 h 46"/>
              <a:gd name="T76" fmla="*/ 1 w 22"/>
              <a:gd name="T77" fmla="*/ 27 h 46"/>
              <a:gd name="T78" fmla="*/ 1 w 22"/>
              <a:gd name="T79" fmla="*/ 27 h 46"/>
              <a:gd name="T80" fmla="*/ 1 w 22"/>
              <a:gd name="T81" fmla="*/ 28 h 46"/>
              <a:gd name="T82" fmla="*/ 1 w 22"/>
              <a:gd name="T83" fmla="*/ 29 h 46"/>
              <a:gd name="T84" fmla="*/ 8 w 22"/>
              <a:gd name="T85" fmla="*/ 46 h 46"/>
              <a:gd name="T86" fmla="*/ 8 w 22"/>
              <a:gd name="T87" fmla="*/ 46 h 46"/>
              <a:gd name="T88" fmla="*/ 8 w 22"/>
              <a:gd name="T89" fmla="*/ 46 h 46"/>
              <a:gd name="T90" fmla="*/ 16 w 22"/>
              <a:gd name="T91" fmla="*/ 1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 h="46">
                <a:moveTo>
                  <a:pt x="16" y="0"/>
                </a:moveTo>
                <a:cubicBezTo>
                  <a:pt x="0" y="0"/>
                  <a:pt x="0" y="0"/>
                  <a:pt x="0" y="0"/>
                </a:cubicBezTo>
                <a:cubicBezTo>
                  <a:pt x="0" y="15"/>
                  <a:pt x="0" y="15"/>
                  <a:pt x="0" y="15"/>
                </a:cubicBezTo>
                <a:cubicBezTo>
                  <a:pt x="0" y="15"/>
                  <a:pt x="0" y="15"/>
                  <a:pt x="0" y="15"/>
                </a:cubicBezTo>
                <a:cubicBezTo>
                  <a:pt x="0" y="15"/>
                  <a:pt x="0" y="15"/>
                  <a:pt x="0" y="15"/>
                </a:cubicBezTo>
                <a:cubicBezTo>
                  <a:pt x="0" y="15"/>
                  <a:pt x="0" y="15"/>
                  <a:pt x="0" y="15"/>
                </a:cubicBezTo>
                <a:cubicBezTo>
                  <a:pt x="0" y="15"/>
                  <a:pt x="0" y="15"/>
                  <a:pt x="0" y="15"/>
                </a:cubicBezTo>
                <a:cubicBezTo>
                  <a:pt x="0" y="15"/>
                  <a:pt x="0" y="15"/>
                  <a:pt x="0" y="15"/>
                </a:cubicBezTo>
                <a:cubicBezTo>
                  <a:pt x="0" y="15"/>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3"/>
                  <a:pt x="0" y="23"/>
                  <a:pt x="0" y="23"/>
                </a:cubicBezTo>
                <a:cubicBezTo>
                  <a:pt x="0" y="23"/>
                  <a:pt x="0" y="23"/>
                  <a:pt x="0" y="23"/>
                </a:cubicBezTo>
                <a:cubicBezTo>
                  <a:pt x="0" y="23"/>
                  <a:pt x="0" y="23"/>
                  <a:pt x="0" y="23"/>
                </a:cubicBezTo>
                <a:cubicBezTo>
                  <a:pt x="0" y="23"/>
                  <a:pt x="0" y="23"/>
                  <a:pt x="0" y="23"/>
                </a:cubicBezTo>
                <a:cubicBezTo>
                  <a:pt x="0" y="23"/>
                  <a:pt x="1" y="23"/>
                  <a:pt x="1" y="23"/>
                </a:cubicBezTo>
                <a:cubicBezTo>
                  <a:pt x="1" y="23"/>
                  <a:pt x="1" y="23"/>
                  <a:pt x="1" y="23"/>
                </a:cubicBezTo>
                <a:cubicBezTo>
                  <a:pt x="1" y="23"/>
                  <a:pt x="1" y="23"/>
                  <a:pt x="1" y="23"/>
                </a:cubicBezTo>
                <a:cubicBezTo>
                  <a:pt x="1" y="23"/>
                  <a:pt x="1" y="23"/>
                  <a:pt x="1" y="23"/>
                </a:cubicBezTo>
                <a:cubicBezTo>
                  <a:pt x="1" y="23"/>
                  <a:pt x="1" y="23"/>
                  <a:pt x="1" y="23"/>
                </a:cubicBezTo>
                <a:cubicBezTo>
                  <a:pt x="1" y="23"/>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6"/>
                  <a:pt x="1" y="26"/>
                  <a:pt x="1" y="26"/>
                </a:cubicBezTo>
                <a:cubicBezTo>
                  <a:pt x="1" y="26"/>
                  <a:pt x="1" y="26"/>
                  <a:pt x="1" y="26"/>
                </a:cubicBezTo>
                <a:cubicBezTo>
                  <a:pt x="1" y="26"/>
                  <a:pt x="1" y="26"/>
                  <a:pt x="1" y="26"/>
                </a:cubicBezTo>
                <a:cubicBezTo>
                  <a:pt x="1" y="26"/>
                  <a:pt x="1" y="26"/>
                  <a:pt x="1" y="26"/>
                </a:cubicBezTo>
                <a:cubicBezTo>
                  <a:pt x="1" y="26"/>
                  <a:pt x="1" y="26"/>
                  <a:pt x="1" y="26"/>
                </a:cubicBezTo>
                <a:cubicBezTo>
                  <a:pt x="1" y="26"/>
                  <a:pt x="1" y="26"/>
                  <a:pt x="1" y="26"/>
                </a:cubicBezTo>
                <a:cubicBezTo>
                  <a:pt x="1" y="26"/>
                  <a:pt x="1" y="26"/>
                  <a:pt x="1" y="26"/>
                </a:cubicBezTo>
                <a:cubicBezTo>
                  <a:pt x="1" y="26"/>
                  <a:pt x="1" y="26"/>
                  <a:pt x="1" y="26"/>
                </a:cubicBezTo>
                <a:cubicBezTo>
                  <a:pt x="1" y="26"/>
                  <a:pt x="1" y="27"/>
                  <a:pt x="1" y="27"/>
                </a:cubicBezTo>
                <a:cubicBezTo>
                  <a:pt x="1" y="27"/>
                  <a:pt x="1" y="27"/>
                  <a:pt x="1" y="27"/>
                </a:cubicBezTo>
                <a:cubicBezTo>
                  <a:pt x="1" y="27"/>
                  <a:pt x="1" y="27"/>
                  <a:pt x="1" y="27"/>
                </a:cubicBezTo>
                <a:cubicBezTo>
                  <a:pt x="1" y="27"/>
                  <a:pt x="1" y="27"/>
                  <a:pt x="1" y="27"/>
                </a:cubicBezTo>
                <a:cubicBezTo>
                  <a:pt x="1" y="27"/>
                  <a:pt x="1" y="27"/>
                  <a:pt x="1" y="27"/>
                </a:cubicBezTo>
                <a:cubicBezTo>
                  <a:pt x="1" y="27"/>
                  <a:pt x="1" y="27"/>
                  <a:pt x="1" y="27"/>
                </a:cubicBezTo>
                <a:cubicBezTo>
                  <a:pt x="1" y="27"/>
                  <a:pt x="1" y="27"/>
                  <a:pt x="1" y="27"/>
                </a:cubicBezTo>
                <a:cubicBezTo>
                  <a:pt x="1" y="27"/>
                  <a:pt x="1" y="27"/>
                  <a:pt x="1" y="27"/>
                </a:cubicBezTo>
                <a:cubicBezTo>
                  <a:pt x="1" y="27"/>
                  <a:pt x="1" y="28"/>
                  <a:pt x="1" y="28"/>
                </a:cubicBezTo>
                <a:cubicBezTo>
                  <a:pt x="1" y="28"/>
                  <a:pt x="1" y="28"/>
                  <a:pt x="1" y="28"/>
                </a:cubicBezTo>
                <a:cubicBezTo>
                  <a:pt x="1" y="28"/>
                  <a:pt x="1" y="28"/>
                  <a:pt x="1" y="28"/>
                </a:cubicBezTo>
                <a:cubicBezTo>
                  <a:pt x="1" y="28"/>
                  <a:pt x="1" y="28"/>
                  <a:pt x="1" y="28"/>
                </a:cubicBezTo>
                <a:cubicBezTo>
                  <a:pt x="1" y="28"/>
                  <a:pt x="1" y="28"/>
                  <a:pt x="1" y="28"/>
                </a:cubicBezTo>
                <a:cubicBezTo>
                  <a:pt x="1" y="28"/>
                  <a:pt x="1" y="29"/>
                  <a:pt x="1" y="29"/>
                </a:cubicBezTo>
                <a:cubicBezTo>
                  <a:pt x="1" y="29"/>
                  <a:pt x="1" y="29"/>
                  <a:pt x="1" y="29"/>
                </a:cubicBezTo>
                <a:cubicBezTo>
                  <a:pt x="3" y="35"/>
                  <a:pt x="5" y="40"/>
                  <a:pt x="8"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22" y="39"/>
                  <a:pt x="22" y="39"/>
                  <a:pt x="22" y="39"/>
                </a:cubicBezTo>
                <a:cubicBezTo>
                  <a:pt x="18" y="31"/>
                  <a:pt x="16" y="23"/>
                  <a:pt x="16" y="15"/>
                </a:cubicBezTo>
                <a:lnTo>
                  <a:pt x="16"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2" name="Rectangle 163"/>
          <p:cNvSpPr>
            <a:spLocks noChangeArrowheads="1"/>
          </p:cNvSpPr>
          <p:nvPr/>
        </p:nvSpPr>
        <p:spPr bwMode="auto">
          <a:xfrm>
            <a:off x="8823326" y="1795463"/>
            <a:ext cx="9525" cy="285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3" name="Rectangle 164"/>
          <p:cNvSpPr>
            <a:spLocks noChangeArrowheads="1"/>
          </p:cNvSpPr>
          <p:nvPr/>
        </p:nvSpPr>
        <p:spPr bwMode="auto">
          <a:xfrm>
            <a:off x="8656639" y="1828801"/>
            <a:ext cx="9525" cy="285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4" name="Freeform 165"/>
          <p:cNvSpPr>
            <a:spLocks/>
          </p:cNvSpPr>
          <p:nvPr/>
        </p:nvSpPr>
        <p:spPr bwMode="auto">
          <a:xfrm>
            <a:off x="8656639" y="1779588"/>
            <a:ext cx="11113" cy="28575"/>
          </a:xfrm>
          <a:custGeom>
            <a:avLst/>
            <a:gdLst>
              <a:gd name="T0" fmla="*/ 18 w 18"/>
              <a:gd name="T1" fmla="*/ 5 h 48"/>
              <a:gd name="T2" fmla="*/ 0 w 18"/>
              <a:gd name="T3" fmla="*/ 12 h 48"/>
              <a:gd name="T4" fmla="*/ 0 w 18"/>
              <a:gd name="T5" fmla="*/ 12 h 48"/>
              <a:gd name="T6" fmla="*/ 0 w 18"/>
              <a:gd name="T7" fmla="*/ 12 h 48"/>
              <a:gd name="T8" fmla="*/ 0 w 18"/>
              <a:gd name="T9" fmla="*/ 13 h 48"/>
              <a:gd name="T10" fmla="*/ 0 w 18"/>
              <a:gd name="T11" fmla="*/ 13 h 48"/>
              <a:gd name="T12" fmla="*/ 0 w 18"/>
              <a:gd name="T13" fmla="*/ 13 h 48"/>
              <a:gd name="T14" fmla="*/ 0 w 18"/>
              <a:gd name="T15" fmla="*/ 13 h 48"/>
              <a:gd name="T16" fmla="*/ 0 w 18"/>
              <a:gd name="T17" fmla="*/ 14 h 48"/>
              <a:gd name="T18" fmla="*/ 0 w 18"/>
              <a:gd name="T19" fmla="*/ 14 h 48"/>
              <a:gd name="T20" fmla="*/ 0 w 18"/>
              <a:gd name="T21" fmla="*/ 14 h 48"/>
              <a:gd name="T22" fmla="*/ 0 w 18"/>
              <a:gd name="T23" fmla="*/ 14 h 48"/>
              <a:gd name="T24" fmla="*/ 0 w 18"/>
              <a:gd name="T25" fmla="*/ 15 h 48"/>
              <a:gd name="T26" fmla="*/ 0 w 18"/>
              <a:gd name="T27" fmla="*/ 15 h 48"/>
              <a:gd name="T28" fmla="*/ 0 w 18"/>
              <a:gd name="T29" fmla="*/ 15 h 48"/>
              <a:gd name="T30" fmla="*/ 0 w 18"/>
              <a:gd name="T31" fmla="*/ 16 h 48"/>
              <a:gd name="T32" fmla="*/ 0 w 18"/>
              <a:gd name="T33" fmla="*/ 16 h 48"/>
              <a:gd name="T34" fmla="*/ 0 w 18"/>
              <a:gd name="T35" fmla="*/ 16 h 48"/>
              <a:gd name="T36" fmla="*/ 0 w 18"/>
              <a:gd name="T37" fmla="*/ 16 h 48"/>
              <a:gd name="T38" fmla="*/ 0 w 18"/>
              <a:gd name="T39" fmla="*/ 16 h 48"/>
              <a:gd name="T40" fmla="*/ 0 w 18"/>
              <a:gd name="T41" fmla="*/ 17 h 48"/>
              <a:gd name="T42" fmla="*/ 0 w 18"/>
              <a:gd name="T43" fmla="*/ 17 h 48"/>
              <a:gd name="T44" fmla="*/ 0 w 18"/>
              <a:gd name="T45" fmla="*/ 17 h 48"/>
              <a:gd name="T46" fmla="*/ 0 w 18"/>
              <a:gd name="T47" fmla="*/ 17 h 48"/>
              <a:gd name="T48" fmla="*/ 0 w 18"/>
              <a:gd name="T49" fmla="*/ 17 h 48"/>
              <a:gd name="T50" fmla="*/ 0 w 18"/>
              <a:gd name="T51" fmla="*/ 18 h 48"/>
              <a:gd name="T52" fmla="*/ 0 w 18"/>
              <a:gd name="T53" fmla="*/ 18 h 48"/>
              <a:gd name="T54" fmla="*/ 0 w 18"/>
              <a:gd name="T55" fmla="*/ 18 h 48"/>
              <a:gd name="T56" fmla="*/ 0 w 18"/>
              <a:gd name="T57" fmla="*/ 18 h 48"/>
              <a:gd name="T58" fmla="*/ 0 w 18"/>
              <a:gd name="T59" fmla="*/ 18 h 48"/>
              <a:gd name="T60" fmla="*/ 0 w 18"/>
              <a:gd name="T61" fmla="*/ 19 h 48"/>
              <a:gd name="T62" fmla="*/ 0 w 18"/>
              <a:gd name="T63" fmla="*/ 19 h 48"/>
              <a:gd name="T64" fmla="*/ 0 w 18"/>
              <a:gd name="T65" fmla="*/ 19 h 48"/>
              <a:gd name="T66" fmla="*/ 0 w 18"/>
              <a:gd name="T67" fmla="*/ 19 h 48"/>
              <a:gd name="T68" fmla="*/ 16 w 18"/>
              <a:gd name="T6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 h="48">
                <a:moveTo>
                  <a:pt x="16" y="19"/>
                </a:moveTo>
                <a:cubicBezTo>
                  <a:pt x="16" y="14"/>
                  <a:pt x="17" y="9"/>
                  <a:pt x="18" y="5"/>
                </a:cubicBezTo>
                <a:cubicBezTo>
                  <a:pt x="3" y="0"/>
                  <a:pt x="3" y="0"/>
                  <a:pt x="3" y="0"/>
                </a:cubicBezTo>
                <a:cubicBezTo>
                  <a:pt x="2" y="4"/>
                  <a:pt x="1" y="8"/>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4"/>
                  <a:pt x="0" y="14"/>
                  <a:pt x="0" y="14"/>
                </a:cubicBezTo>
                <a:cubicBezTo>
                  <a:pt x="0" y="14"/>
                  <a:pt x="0" y="14"/>
                  <a:pt x="0" y="14"/>
                </a:cubicBezTo>
                <a:cubicBezTo>
                  <a:pt x="0" y="14"/>
                  <a:pt x="0" y="14"/>
                  <a:pt x="0" y="14"/>
                </a:cubicBezTo>
                <a:cubicBezTo>
                  <a:pt x="0" y="14"/>
                  <a:pt x="0" y="14"/>
                  <a:pt x="0" y="14"/>
                </a:cubicBezTo>
                <a:cubicBezTo>
                  <a:pt x="0" y="14"/>
                  <a:pt x="0" y="14"/>
                  <a:pt x="0" y="14"/>
                </a:cubicBezTo>
                <a:cubicBezTo>
                  <a:pt x="0" y="14"/>
                  <a:pt x="0" y="14"/>
                  <a:pt x="0" y="14"/>
                </a:cubicBezTo>
                <a:cubicBezTo>
                  <a:pt x="0" y="14"/>
                  <a:pt x="0" y="14"/>
                  <a:pt x="0" y="14"/>
                </a:cubicBezTo>
                <a:cubicBezTo>
                  <a:pt x="0" y="14"/>
                  <a:pt x="0" y="14"/>
                  <a:pt x="0" y="14"/>
                </a:cubicBezTo>
                <a:cubicBezTo>
                  <a:pt x="0" y="14"/>
                  <a:pt x="0" y="14"/>
                  <a:pt x="0" y="14"/>
                </a:cubicBezTo>
                <a:cubicBezTo>
                  <a:pt x="0" y="15"/>
                  <a:pt x="0" y="15"/>
                  <a:pt x="0" y="15"/>
                </a:cubicBezTo>
                <a:cubicBezTo>
                  <a:pt x="0" y="15"/>
                  <a:pt x="0" y="15"/>
                  <a:pt x="0" y="15"/>
                </a:cubicBezTo>
                <a:cubicBezTo>
                  <a:pt x="0" y="15"/>
                  <a:pt x="0" y="15"/>
                  <a:pt x="0" y="15"/>
                </a:cubicBezTo>
                <a:cubicBezTo>
                  <a:pt x="0" y="15"/>
                  <a:pt x="0" y="15"/>
                  <a:pt x="0" y="15"/>
                </a:cubicBezTo>
                <a:cubicBezTo>
                  <a:pt x="0" y="15"/>
                  <a:pt x="0" y="15"/>
                  <a:pt x="0" y="15"/>
                </a:cubicBezTo>
                <a:cubicBezTo>
                  <a:pt x="0" y="15"/>
                  <a:pt x="0" y="15"/>
                  <a:pt x="0" y="15"/>
                </a:cubicBezTo>
                <a:cubicBezTo>
                  <a:pt x="0" y="15"/>
                  <a:pt x="0" y="15"/>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48"/>
                  <a:pt x="0" y="48"/>
                  <a:pt x="0" y="48"/>
                </a:cubicBezTo>
                <a:cubicBezTo>
                  <a:pt x="16" y="48"/>
                  <a:pt x="16" y="48"/>
                  <a:pt x="16" y="48"/>
                </a:cubicBezTo>
                <a:lnTo>
                  <a:pt x="16" y="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5" name="Freeform 166"/>
          <p:cNvSpPr>
            <a:spLocks/>
          </p:cNvSpPr>
          <p:nvPr/>
        </p:nvSpPr>
        <p:spPr bwMode="auto">
          <a:xfrm>
            <a:off x="8729664" y="1784351"/>
            <a:ext cx="30163" cy="76200"/>
          </a:xfrm>
          <a:custGeom>
            <a:avLst/>
            <a:gdLst>
              <a:gd name="T0" fmla="*/ 4 w 19"/>
              <a:gd name="T1" fmla="*/ 48 h 48"/>
              <a:gd name="T2" fmla="*/ 16 w 19"/>
              <a:gd name="T3" fmla="*/ 48 h 48"/>
              <a:gd name="T4" fmla="*/ 19 w 19"/>
              <a:gd name="T5" fmla="*/ 0 h 48"/>
              <a:gd name="T6" fmla="*/ 0 w 19"/>
              <a:gd name="T7" fmla="*/ 0 h 48"/>
              <a:gd name="T8" fmla="*/ 4 w 19"/>
              <a:gd name="T9" fmla="*/ 48 h 48"/>
            </a:gdLst>
            <a:ahLst/>
            <a:cxnLst>
              <a:cxn ang="0">
                <a:pos x="T0" y="T1"/>
              </a:cxn>
              <a:cxn ang="0">
                <a:pos x="T2" y="T3"/>
              </a:cxn>
              <a:cxn ang="0">
                <a:pos x="T4" y="T5"/>
              </a:cxn>
              <a:cxn ang="0">
                <a:pos x="T6" y="T7"/>
              </a:cxn>
              <a:cxn ang="0">
                <a:pos x="T8" y="T9"/>
              </a:cxn>
            </a:cxnLst>
            <a:rect l="0" t="0" r="r" b="b"/>
            <a:pathLst>
              <a:path w="19" h="48">
                <a:moveTo>
                  <a:pt x="4" y="48"/>
                </a:moveTo>
                <a:lnTo>
                  <a:pt x="16" y="48"/>
                </a:lnTo>
                <a:lnTo>
                  <a:pt x="19" y="0"/>
                </a:lnTo>
                <a:lnTo>
                  <a:pt x="0" y="0"/>
                </a:lnTo>
                <a:lnTo>
                  <a:pt x="4" y="4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6" name="Oval 167"/>
          <p:cNvSpPr>
            <a:spLocks noChangeArrowheads="1"/>
          </p:cNvSpPr>
          <p:nvPr/>
        </p:nvSpPr>
        <p:spPr bwMode="auto">
          <a:xfrm>
            <a:off x="8731251" y="1868488"/>
            <a:ext cx="26988" cy="254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7" name="Freeform 168"/>
          <p:cNvSpPr>
            <a:spLocks noEditPoints="1"/>
          </p:cNvSpPr>
          <p:nvPr/>
        </p:nvSpPr>
        <p:spPr bwMode="auto">
          <a:xfrm>
            <a:off x="9004301" y="1754188"/>
            <a:ext cx="188913" cy="161925"/>
          </a:xfrm>
          <a:custGeom>
            <a:avLst/>
            <a:gdLst>
              <a:gd name="T0" fmla="*/ 291 w 308"/>
              <a:gd name="T1" fmla="*/ 213 h 265"/>
              <a:gd name="T2" fmla="*/ 185 w 308"/>
              <a:gd name="T3" fmla="*/ 29 h 265"/>
              <a:gd name="T4" fmla="*/ 124 w 308"/>
              <a:gd name="T5" fmla="*/ 29 h 265"/>
              <a:gd name="T6" fmla="*/ 17 w 308"/>
              <a:gd name="T7" fmla="*/ 213 h 265"/>
              <a:gd name="T8" fmla="*/ 47 w 308"/>
              <a:gd name="T9" fmla="*/ 265 h 265"/>
              <a:gd name="T10" fmla="*/ 261 w 308"/>
              <a:gd name="T11" fmla="*/ 265 h 265"/>
              <a:gd name="T12" fmla="*/ 291 w 308"/>
              <a:gd name="T13" fmla="*/ 213 h 265"/>
              <a:gd name="T14" fmla="*/ 155 w 308"/>
              <a:gd name="T15" fmla="*/ 233 h 265"/>
              <a:gd name="T16" fmla="*/ 137 w 308"/>
              <a:gd name="T17" fmla="*/ 214 h 265"/>
              <a:gd name="T18" fmla="*/ 155 w 308"/>
              <a:gd name="T19" fmla="*/ 196 h 265"/>
              <a:gd name="T20" fmla="*/ 174 w 308"/>
              <a:gd name="T21" fmla="*/ 214 h 265"/>
              <a:gd name="T22" fmla="*/ 155 w 308"/>
              <a:gd name="T23" fmla="*/ 233 h 265"/>
              <a:gd name="T24" fmla="*/ 168 w 308"/>
              <a:gd name="T25" fmla="*/ 184 h 265"/>
              <a:gd name="T26" fmla="*/ 142 w 308"/>
              <a:gd name="T27" fmla="*/ 184 h 265"/>
              <a:gd name="T28" fmla="*/ 133 w 308"/>
              <a:gd name="T29" fmla="*/ 78 h 265"/>
              <a:gd name="T30" fmla="*/ 177 w 308"/>
              <a:gd name="T31" fmla="*/ 78 h 265"/>
              <a:gd name="T32" fmla="*/ 168 w 308"/>
              <a:gd name="T33" fmla="*/ 18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8" h="265">
                <a:moveTo>
                  <a:pt x="291" y="213"/>
                </a:moveTo>
                <a:cubicBezTo>
                  <a:pt x="185" y="29"/>
                  <a:pt x="185" y="29"/>
                  <a:pt x="185" y="29"/>
                </a:cubicBezTo>
                <a:cubicBezTo>
                  <a:pt x="168" y="0"/>
                  <a:pt x="141" y="0"/>
                  <a:pt x="124" y="29"/>
                </a:cubicBezTo>
                <a:cubicBezTo>
                  <a:pt x="17" y="213"/>
                  <a:pt x="17" y="213"/>
                  <a:pt x="17" y="213"/>
                </a:cubicBezTo>
                <a:cubicBezTo>
                  <a:pt x="0" y="242"/>
                  <a:pt x="14" y="265"/>
                  <a:pt x="47" y="265"/>
                </a:cubicBezTo>
                <a:cubicBezTo>
                  <a:pt x="261" y="265"/>
                  <a:pt x="261" y="265"/>
                  <a:pt x="261" y="265"/>
                </a:cubicBezTo>
                <a:cubicBezTo>
                  <a:pt x="294" y="265"/>
                  <a:pt x="308" y="242"/>
                  <a:pt x="291" y="213"/>
                </a:cubicBezTo>
                <a:close/>
                <a:moveTo>
                  <a:pt x="155" y="233"/>
                </a:moveTo>
                <a:cubicBezTo>
                  <a:pt x="145" y="233"/>
                  <a:pt x="137" y="224"/>
                  <a:pt x="137" y="214"/>
                </a:cubicBezTo>
                <a:cubicBezTo>
                  <a:pt x="137" y="204"/>
                  <a:pt x="145" y="196"/>
                  <a:pt x="155" y="196"/>
                </a:cubicBezTo>
                <a:cubicBezTo>
                  <a:pt x="166" y="196"/>
                  <a:pt x="174" y="204"/>
                  <a:pt x="174" y="214"/>
                </a:cubicBezTo>
                <a:cubicBezTo>
                  <a:pt x="174" y="224"/>
                  <a:pt x="166" y="233"/>
                  <a:pt x="155" y="233"/>
                </a:cubicBezTo>
                <a:close/>
                <a:moveTo>
                  <a:pt x="168" y="184"/>
                </a:moveTo>
                <a:cubicBezTo>
                  <a:pt x="142" y="184"/>
                  <a:pt x="142" y="184"/>
                  <a:pt x="142" y="184"/>
                </a:cubicBezTo>
                <a:cubicBezTo>
                  <a:pt x="133" y="78"/>
                  <a:pt x="133" y="78"/>
                  <a:pt x="133" y="78"/>
                </a:cubicBezTo>
                <a:cubicBezTo>
                  <a:pt x="177" y="78"/>
                  <a:pt x="177" y="78"/>
                  <a:pt x="177" y="78"/>
                </a:cubicBezTo>
                <a:lnTo>
                  <a:pt x="168" y="18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8" name="Freeform 169"/>
          <p:cNvSpPr>
            <a:spLocks/>
          </p:cNvSpPr>
          <p:nvPr/>
        </p:nvSpPr>
        <p:spPr bwMode="auto">
          <a:xfrm>
            <a:off x="3711576" y="3184526"/>
            <a:ext cx="66675" cy="134938"/>
          </a:xfrm>
          <a:custGeom>
            <a:avLst/>
            <a:gdLst>
              <a:gd name="T0" fmla="*/ 14 w 42"/>
              <a:gd name="T1" fmla="*/ 28 h 85"/>
              <a:gd name="T2" fmla="*/ 0 w 42"/>
              <a:gd name="T3" fmla="*/ 28 h 85"/>
              <a:gd name="T4" fmla="*/ 0 w 42"/>
              <a:gd name="T5" fmla="*/ 57 h 85"/>
              <a:gd name="T6" fmla="*/ 14 w 42"/>
              <a:gd name="T7" fmla="*/ 57 h 85"/>
              <a:gd name="T8" fmla="*/ 42 w 42"/>
              <a:gd name="T9" fmla="*/ 85 h 85"/>
              <a:gd name="T10" fmla="*/ 42 w 42"/>
              <a:gd name="T11" fmla="*/ 0 h 85"/>
              <a:gd name="T12" fmla="*/ 14 w 42"/>
              <a:gd name="T13" fmla="*/ 28 h 85"/>
              <a:gd name="T14" fmla="*/ 14 w 42"/>
              <a:gd name="T15" fmla="*/ 28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85">
                <a:moveTo>
                  <a:pt x="14" y="28"/>
                </a:moveTo>
                <a:lnTo>
                  <a:pt x="0" y="28"/>
                </a:lnTo>
                <a:lnTo>
                  <a:pt x="0" y="57"/>
                </a:lnTo>
                <a:lnTo>
                  <a:pt x="14" y="57"/>
                </a:lnTo>
                <a:lnTo>
                  <a:pt x="42" y="85"/>
                </a:lnTo>
                <a:lnTo>
                  <a:pt x="42" y="0"/>
                </a:lnTo>
                <a:lnTo>
                  <a:pt x="14" y="28"/>
                </a:lnTo>
                <a:lnTo>
                  <a:pt x="14" y="2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9" name="Freeform 170"/>
          <p:cNvSpPr>
            <a:spLocks/>
          </p:cNvSpPr>
          <p:nvPr/>
        </p:nvSpPr>
        <p:spPr bwMode="auto">
          <a:xfrm>
            <a:off x="3789364" y="3224213"/>
            <a:ext cx="22225" cy="55563"/>
          </a:xfrm>
          <a:custGeom>
            <a:avLst/>
            <a:gdLst>
              <a:gd name="T0" fmla="*/ 11 w 35"/>
              <a:gd name="T1" fmla="*/ 0 h 92"/>
              <a:gd name="T2" fmla="*/ 0 w 35"/>
              <a:gd name="T3" fmla="*/ 22 h 92"/>
              <a:gd name="T4" fmla="*/ 0 w 35"/>
              <a:gd name="T5" fmla="*/ 22 h 92"/>
              <a:gd name="T6" fmla="*/ 11 w 35"/>
              <a:gd name="T7" fmla="*/ 46 h 92"/>
              <a:gd name="T8" fmla="*/ 0 w 35"/>
              <a:gd name="T9" fmla="*/ 70 h 92"/>
              <a:gd name="T10" fmla="*/ 0 w 35"/>
              <a:gd name="T11" fmla="*/ 70 h 92"/>
              <a:gd name="T12" fmla="*/ 11 w 35"/>
              <a:gd name="T13" fmla="*/ 92 h 92"/>
              <a:gd name="T14" fmla="*/ 35 w 35"/>
              <a:gd name="T15" fmla="*/ 46 h 92"/>
              <a:gd name="T16" fmla="*/ 11 w 35"/>
              <a:gd name="T1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92">
                <a:moveTo>
                  <a:pt x="11" y="0"/>
                </a:moveTo>
                <a:cubicBezTo>
                  <a:pt x="0" y="22"/>
                  <a:pt x="0" y="22"/>
                  <a:pt x="0" y="22"/>
                </a:cubicBezTo>
                <a:cubicBezTo>
                  <a:pt x="0" y="22"/>
                  <a:pt x="0" y="22"/>
                  <a:pt x="0" y="22"/>
                </a:cubicBezTo>
                <a:cubicBezTo>
                  <a:pt x="7" y="28"/>
                  <a:pt x="11" y="37"/>
                  <a:pt x="11" y="46"/>
                </a:cubicBezTo>
                <a:cubicBezTo>
                  <a:pt x="11" y="56"/>
                  <a:pt x="7" y="64"/>
                  <a:pt x="0" y="70"/>
                </a:cubicBezTo>
                <a:cubicBezTo>
                  <a:pt x="0" y="70"/>
                  <a:pt x="0" y="70"/>
                  <a:pt x="0" y="70"/>
                </a:cubicBezTo>
                <a:cubicBezTo>
                  <a:pt x="11" y="92"/>
                  <a:pt x="11" y="92"/>
                  <a:pt x="11" y="92"/>
                </a:cubicBezTo>
                <a:cubicBezTo>
                  <a:pt x="26" y="82"/>
                  <a:pt x="35" y="65"/>
                  <a:pt x="35" y="46"/>
                </a:cubicBezTo>
                <a:cubicBezTo>
                  <a:pt x="35" y="27"/>
                  <a:pt x="26" y="10"/>
                  <a:pt x="11"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0" name="Freeform 171"/>
          <p:cNvSpPr>
            <a:spLocks/>
          </p:cNvSpPr>
          <p:nvPr/>
        </p:nvSpPr>
        <p:spPr bwMode="auto">
          <a:xfrm>
            <a:off x="3805239" y="3194051"/>
            <a:ext cx="39688" cy="115888"/>
          </a:xfrm>
          <a:custGeom>
            <a:avLst/>
            <a:gdLst>
              <a:gd name="T0" fmla="*/ 66 w 66"/>
              <a:gd name="T1" fmla="*/ 95 h 190"/>
              <a:gd name="T2" fmla="*/ 11 w 66"/>
              <a:gd name="T3" fmla="*/ 0 h 190"/>
              <a:gd name="T4" fmla="*/ 0 w 66"/>
              <a:gd name="T5" fmla="*/ 22 h 190"/>
              <a:gd name="T6" fmla="*/ 0 w 66"/>
              <a:gd name="T7" fmla="*/ 22 h 190"/>
              <a:gd name="T8" fmla="*/ 42 w 66"/>
              <a:gd name="T9" fmla="*/ 95 h 190"/>
              <a:gd name="T10" fmla="*/ 0 w 66"/>
              <a:gd name="T11" fmla="*/ 168 h 190"/>
              <a:gd name="T12" fmla="*/ 0 w 66"/>
              <a:gd name="T13" fmla="*/ 168 h 190"/>
              <a:gd name="T14" fmla="*/ 11 w 66"/>
              <a:gd name="T15" fmla="*/ 190 h 190"/>
              <a:gd name="T16" fmla="*/ 66 w 66"/>
              <a:gd name="T17" fmla="*/ 9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190">
                <a:moveTo>
                  <a:pt x="66" y="95"/>
                </a:moveTo>
                <a:cubicBezTo>
                  <a:pt x="66" y="54"/>
                  <a:pt x="44" y="19"/>
                  <a:pt x="11" y="0"/>
                </a:cubicBezTo>
                <a:cubicBezTo>
                  <a:pt x="0" y="22"/>
                  <a:pt x="0" y="22"/>
                  <a:pt x="0" y="22"/>
                </a:cubicBezTo>
                <a:cubicBezTo>
                  <a:pt x="0" y="22"/>
                  <a:pt x="0" y="22"/>
                  <a:pt x="0" y="22"/>
                </a:cubicBezTo>
                <a:cubicBezTo>
                  <a:pt x="25" y="37"/>
                  <a:pt x="42" y="64"/>
                  <a:pt x="42" y="95"/>
                </a:cubicBezTo>
                <a:cubicBezTo>
                  <a:pt x="42" y="126"/>
                  <a:pt x="25" y="154"/>
                  <a:pt x="0" y="168"/>
                </a:cubicBezTo>
                <a:cubicBezTo>
                  <a:pt x="0" y="168"/>
                  <a:pt x="0" y="168"/>
                  <a:pt x="0" y="168"/>
                </a:cubicBezTo>
                <a:cubicBezTo>
                  <a:pt x="11" y="190"/>
                  <a:pt x="11" y="190"/>
                  <a:pt x="11" y="190"/>
                </a:cubicBezTo>
                <a:cubicBezTo>
                  <a:pt x="44" y="171"/>
                  <a:pt x="66" y="136"/>
                  <a:pt x="66" y="9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1" name="Freeform 172"/>
          <p:cNvSpPr>
            <a:spLocks/>
          </p:cNvSpPr>
          <p:nvPr/>
        </p:nvSpPr>
        <p:spPr bwMode="auto">
          <a:xfrm>
            <a:off x="3819526" y="3163888"/>
            <a:ext cx="58738" cy="176213"/>
          </a:xfrm>
          <a:custGeom>
            <a:avLst/>
            <a:gdLst>
              <a:gd name="T0" fmla="*/ 11 w 96"/>
              <a:gd name="T1" fmla="*/ 0 h 288"/>
              <a:gd name="T2" fmla="*/ 0 w 96"/>
              <a:gd name="T3" fmla="*/ 22 h 288"/>
              <a:gd name="T4" fmla="*/ 72 w 96"/>
              <a:gd name="T5" fmla="*/ 144 h 288"/>
              <a:gd name="T6" fmla="*/ 0 w 96"/>
              <a:gd name="T7" fmla="*/ 266 h 288"/>
              <a:gd name="T8" fmla="*/ 11 w 96"/>
              <a:gd name="T9" fmla="*/ 288 h 288"/>
              <a:gd name="T10" fmla="*/ 96 w 96"/>
              <a:gd name="T11" fmla="*/ 144 h 288"/>
              <a:gd name="T12" fmla="*/ 11 w 96"/>
              <a:gd name="T13" fmla="*/ 0 h 288"/>
            </a:gdLst>
            <a:ahLst/>
            <a:cxnLst>
              <a:cxn ang="0">
                <a:pos x="T0" y="T1"/>
              </a:cxn>
              <a:cxn ang="0">
                <a:pos x="T2" y="T3"/>
              </a:cxn>
              <a:cxn ang="0">
                <a:pos x="T4" y="T5"/>
              </a:cxn>
              <a:cxn ang="0">
                <a:pos x="T6" y="T7"/>
              </a:cxn>
              <a:cxn ang="0">
                <a:pos x="T8" y="T9"/>
              </a:cxn>
              <a:cxn ang="0">
                <a:pos x="T10" y="T11"/>
              </a:cxn>
              <a:cxn ang="0">
                <a:pos x="T12" y="T13"/>
              </a:cxn>
            </a:cxnLst>
            <a:rect l="0" t="0" r="r" b="b"/>
            <a:pathLst>
              <a:path w="96" h="288">
                <a:moveTo>
                  <a:pt x="11" y="0"/>
                </a:moveTo>
                <a:cubicBezTo>
                  <a:pt x="0" y="22"/>
                  <a:pt x="0" y="22"/>
                  <a:pt x="0" y="22"/>
                </a:cubicBezTo>
                <a:cubicBezTo>
                  <a:pt x="42" y="46"/>
                  <a:pt x="72" y="92"/>
                  <a:pt x="72" y="144"/>
                </a:cubicBezTo>
                <a:cubicBezTo>
                  <a:pt x="72" y="197"/>
                  <a:pt x="43" y="242"/>
                  <a:pt x="0" y="266"/>
                </a:cubicBezTo>
                <a:cubicBezTo>
                  <a:pt x="11" y="288"/>
                  <a:pt x="11" y="288"/>
                  <a:pt x="11" y="288"/>
                </a:cubicBezTo>
                <a:cubicBezTo>
                  <a:pt x="62" y="260"/>
                  <a:pt x="96" y="206"/>
                  <a:pt x="96" y="144"/>
                </a:cubicBezTo>
                <a:cubicBezTo>
                  <a:pt x="96" y="82"/>
                  <a:pt x="61" y="28"/>
                  <a:pt x="11"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2" name="Freeform 173"/>
          <p:cNvSpPr>
            <a:spLocks noEditPoints="1"/>
          </p:cNvSpPr>
          <p:nvPr/>
        </p:nvSpPr>
        <p:spPr bwMode="auto">
          <a:xfrm>
            <a:off x="6234114" y="3919538"/>
            <a:ext cx="76200" cy="76200"/>
          </a:xfrm>
          <a:custGeom>
            <a:avLst/>
            <a:gdLst>
              <a:gd name="T0" fmla="*/ 62 w 124"/>
              <a:gd name="T1" fmla="*/ 0 h 124"/>
              <a:gd name="T2" fmla="*/ 124 w 124"/>
              <a:gd name="T3" fmla="*/ 62 h 124"/>
              <a:gd name="T4" fmla="*/ 62 w 124"/>
              <a:gd name="T5" fmla="*/ 124 h 124"/>
              <a:gd name="T6" fmla="*/ 0 w 124"/>
              <a:gd name="T7" fmla="*/ 62 h 124"/>
              <a:gd name="T8" fmla="*/ 62 w 124"/>
              <a:gd name="T9" fmla="*/ 0 h 124"/>
              <a:gd name="T10" fmla="*/ 62 w 124"/>
              <a:gd name="T11" fmla="*/ 18 h 124"/>
              <a:gd name="T12" fmla="*/ 19 w 124"/>
              <a:gd name="T13" fmla="*/ 62 h 124"/>
              <a:gd name="T14" fmla="*/ 62 w 124"/>
              <a:gd name="T15" fmla="*/ 106 h 124"/>
              <a:gd name="T16" fmla="*/ 106 w 124"/>
              <a:gd name="T17" fmla="*/ 62 h 124"/>
              <a:gd name="T18" fmla="*/ 62 w 124"/>
              <a:gd name="T19" fmla="*/ 1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62" y="0"/>
                </a:moveTo>
                <a:cubicBezTo>
                  <a:pt x="96" y="0"/>
                  <a:pt x="124" y="28"/>
                  <a:pt x="124" y="62"/>
                </a:cubicBezTo>
                <a:cubicBezTo>
                  <a:pt x="124" y="96"/>
                  <a:pt x="96" y="124"/>
                  <a:pt x="62" y="124"/>
                </a:cubicBezTo>
                <a:cubicBezTo>
                  <a:pt x="28" y="124"/>
                  <a:pt x="0" y="96"/>
                  <a:pt x="0" y="62"/>
                </a:cubicBezTo>
                <a:cubicBezTo>
                  <a:pt x="0" y="28"/>
                  <a:pt x="28" y="0"/>
                  <a:pt x="62" y="0"/>
                </a:cubicBezTo>
                <a:moveTo>
                  <a:pt x="62" y="18"/>
                </a:moveTo>
                <a:cubicBezTo>
                  <a:pt x="38" y="18"/>
                  <a:pt x="19" y="38"/>
                  <a:pt x="19" y="62"/>
                </a:cubicBezTo>
                <a:cubicBezTo>
                  <a:pt x="19" y="86"/>
                  <a:pt x="38" y="106"/>
                  <a:pt x="62" y="106"/>
                </a:cubicBezTo>
                <a:cubicBezTo>
                  <a:pt x="86" y="106"/>
                  <a:pt x="106" y="86"/>
                  <a:pt x="106" y="62"/>
                </a:cubicBezTo>
                <a:cubicBezTo>
                  <a:pt x="106" y="38"/>
                  <a:pt x="86" y="18"/>
                  <a:pt x="62" y="1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3" name="Freeform 174"/>
          <p:cNvSpPr>
            <a:spLocks noEditPoints="1"/>
          </p:cNvSpPr>
          <p:nvPr/>
        </p:nvSpPr>
        <p:spPr bwMode="auto">
          <a:xfrm>
            <a:off x="6208714" y="3895726"/>
            <a:ext cx="127000" cy="125413"/>
          </a:xfrm>
          <a:custGeom>
            <a:avLst/>
            <a:gdLst>
              <a:gd name="T0" fmla="*/ 103 w 206"/>
              <a:gd name="T1" fmla="*/ 0 h 206"/>
              <a:gd name="T2" fmla="*/ 206 w 206"/>
              <a:gd name="T3" fmla="*/ 103 h 206"/>
              <a:gd name="T4" fmla="*/ 103 w 206"/>
              <a:gd name="T5" fmla="*/ 206 h 206"/>
              <a:gd name="T6" fmla="*/ 0 w 206"/>
              <a:gd name="T7" fmla="*/ 103 h 206"/>
              <a:gd name="T8" fmla="*/ 103 w 206"/>
              <a:gd name="T9" fmla="*/ 0 h 206"/>
              <a:gd name="T10" fmla="*/ 103 w 206"/>
              <a:gd name="T11" fmla="*/ 18 h 206"/>
              <a:gd name="T12" fmla="*/ 18 w 206"/>
              <a:gd name="T13" fmla="*/ 103 h 206"/>
              <a:gd name="T14" fmla="*/ 103 w 206"/>
              <a:gd name="T15" fmla="*/ 188 h 206"/>
              <a:gd name="T16" fmla="*/ 188 w 206"/>
              <a:gd name="T17" fmla="*/ 103 h 206"/>
              <a:gd name="T18" fmla="*/ 103 w 206"/>
              <a:gd name="T19" fmla="*/ 1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206">
                <a:moveTo>
                  <a:pt x="103" y="0"/>
                </a:moveTo>
                <a:cubicBezTo>
                  <a:pt x="160" y="0"/>
                  <a:pt x="206" y="46"/>
                  <a:pt x="206" y="103"/>
                </a:cubicBezTo>
                <a:cubicBezTo>
                  <a:pt x="206" y="160"/>
                  <a:pt x="160" y="206"/>
                  <a:pt x="103" y="206"/>
                </a:cubicBezTo>
                <a:cubicBezTo>
                  <a:pt x="46" y="206"/>
                  <a:pt x="0" y="160"/>
                  <a:pt x="0" y="103"/>
                </a:cubicBezTo>
                <a:cubicBezTo>
                  <a:pt x="0" y="46"/>
                  <a:pt x="46" y="0"/>
                  <a:pt x="103" y="0"/>
                </a:cubicBezTo>
                <a:moveTo>
                  <a:pt x="103" y="18"/>
                </a:moveTo>
                <a:cubicBezTo>
                  <a:pt x="56" y="18"/>
                  <a:pt x="18" y="56"/>
                  <a:pt x="18" y="103"/>
                </a:cubicBezTo>
                <a:cubicBezTo>
                  <a:pt x="18" y="150"/>
                  <a:pt x="56" y="188"/>
                  <a:pt x="103" y="188"/>
                </a:cubicBezTo>
                <a:cubicBezTo>
                  <a:pt x="150" y="188"/>
                  <a:pt x="188" y="150"/>
                  <a:pt x="188" y="103"/>
                </a:cubicBezTo>
                <a:cubicBezTo>
                  <a:pt x="188" y="56"/>
                  <a:pt x="150" y="18"/>
                  <a:pt x="103" y="1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4" name="Freeform 175"/>
          <p:cNvSpPr>
            <a:spLocks noEditPoints="1"/>
          </p:cNvSpPr>
          <p:nvPr/>
        </p:nvSpPr>
        <p:spPr bwMode="auto">
          <a:xfrm>
            <a:off x="6184901" y="3868738"/>
            <a:ext cx="176213" cy="177800"/>
          </a:xfrm>
          <a:custGeom>
            <a:avLst/>
            <a:gdLst>
              <a:gd name="T0" fmla="*/ 144 w 288"/>
              <a:gd name="T1" fmla="*/ 0 h 289"/>
              <a:gd name="T2" fmla="*/ 288 w 288"/>
              <a:gd name="T3" fmla="*/ 145 h 289"/>
              <a:gd name="T4" fmla="*/ 144 w 288"/>
              <a:gd name="T5" fmla="*/ 289 h 289"/>
              <a:gd name="T6" fmla="*/ 0 w 288"/>
              <a:gd name="T7" fmla="*/ 145 h 289"/>
              <a:gd name="T8" fmla="*/ 144 w 288"/>
              <a:gd name="T9" fmla="*/ 0 h 289"/>
              <a:gd name="T10" fmla="*/ 144 w 288"/>
              <a:gd name="T11" fmla="*/ 19 h 289"/>
              <a:gd name="T12" fmla="*/ 18 w 288"/>
              <a:gd name="T13" fmla="*/ 145 h 289"/>
              <a:gd name="T14" fmla="*/ 144 w 288"/>
              <a:gd name="T15" fmla="*/ 270 h 289"/>
              <a:gd name="T16" fmla="*/ 270 w 288"/>
              <a:gd name="T17" fmla="*/ 145 h 289"/>
              <a:gd name="T18" fmla="*/ 144 w 288"/>
              <a:gd name="T19" fmla="*/ 1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289">
                <a:moveTo>
                  <a:pt x="144" y="0"/>
                </a:moveTo>
                <a:cubicBezTo>
                  <a:pt x="224" y="0"/>
                  <a:pt x="288" y="65"/>
                  <a:pt x="288" y="145"/>
                </a:cubicBezTo>
                <a:cubicBezTo>
                  <a:pt x="288" y="224"/>
                  <a:pt x="224" y="289"/>
                  <a:pt x="144" y="289"/>
                </a:cubicBezTo>
                <a:cubicBezTo>
                  <a:pt x="65" y="289"/>
                  <a:pt x="0" y="224"/>
                  <a:pt x="0" y="145"/>
                </a:cubicBezTo>
                <a:cubicBezTo>
                  <a:pt x="0" y="65"/>
                  <a:pt x="65" y="0"/>
                  <a:pt x="144" y="0"/>
                </a:cubicBezTo>
                <a:moveTo>
                  <a:pt x="144" y="19"/>
                </a:moveTo>
                <a:cubicBezTo>
                  <a:pt x="75" y="19"/>
                  <a:pt x="18" y="75"/>
                  <a:pt x="18" y="145"/>
                </a:cubicBezTo>
                <a:cubicBezTo>
                  <a:pt x="18" y="214"/>
                  <a:pt x="75" y="270"/>
                  <a:pt x="144" y="270"/>
                </a:cubicBezTo>
                <a:cubicBezTo>
                  <a:pt x="214" y="270"/>
                  <a:pt x="270" y="214"/>
                  <a:pt x="270" y="145"/>
                </a:cubicBezTo>
                <a:cubicBezTo>
                  <a:pt x="270" y="75"/>
                  <a:pt x="214" y="19"/>
                  <a:pt x="144" y="1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5" name="Oval 176"/>
          <p:cNvSpPr>
            <a:spLocks noChangeArrowheads="1"/>
          </p:cNvSpPr>
          <p:nvPr/>
        </p:nvSpPr>
        <p:spPr bwMode="auto">
          <a:xfrm>
            <a:off x="6259514" y="3946526"/>
            <a:ext cx="25400" cy="254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6" name="Freeform 177"/>
          <p:cNvSpPr>
            <a:spLocks/>
          </p:cNvSpPr>
          <p:nvPr/>
        </p:nvSpPr>
        <p:spPr bwMode="auto">
          <a:xfrm>
            <a:off x="4468814" y="3609976"/>
            <a:ext cx="76200" cy="31750"/>
          </a:xfrm>
          <a:custGeom>
            <a:avLst/>
            <a:gdLst>
              <a:gd name="T0" fmla="*/ 0 w 123"/>
              <a:gd name="T1" fmla="*/ 34 h 53"/>
              <a:gd name="T2" fmla="*/ 18 w 123"/>
              <a:gd name="T3" fmla="*/ 52 h 53"/>
              <a:gd name="T4" fmla="*/ 105 w 123"/>
              <a:gd name="T5" fmla="*/ 52 h 53"/>
              <a:gd name="T6" fmla="*/ 105 w 123"/>
              <a:gd name="T7" fmla="*/ 53 h 53"/>
              <a:gd name="T8" fmla="*/ 123 w 123"/>
              <a:gd name="T9" fmla="*/ 35 h 53"/>
              <a:gd name="T10" fmla="*/ 123 w 123"/>
              <a:gd name="T11" fmla="*/ 34 h 53"/>
              <a:gd name="T12" fmla="*/ 0 w 123"/>
              <a:gd name="T13" fmla="*/ 34 h 53"/>
            </a:gdLst>
            <a:ahLst/>
            <a:cxnLst>
              <a:cxn ang="0">
                <a:pos x="T0" y="T1"/>
              </a:cxn>
              <a:cxn ang="0">
                <a:pos x="T2" y="T3"/>
              </a:cxn>
              <a:cxn ang="0">
                <a:pos x="T4" y="T5"/>
              </a:cxn>
              <a:cxn ang="0">
                <a:pos x="T6" y="T7"/>
              </a:cxn>
              <a:cxn ang="0">
                <a:pos x="T8" y="T9"/>
              </a:cxn>
              <a:cxn ang="0">
                <a:pos x="T10" y="T11"/>
              </a:cxn>
              <a:cxn ang="0">
                <a:pos x="T12" y="T13"/>
              </a:cxn>
            </a:cxnLst>
            <a:rect l="0" t="0" r="r" b="b"/>
            <a:pathLst>
              <a:path w="123" h="53">
                <a:moveTo>
                  <a:pt x="0" y="34"/>
                </a:moveTo>
                <a:cubicBezTo>
                  <a:pt x="18" y="52"/>
                  <a:pt x="18" y="52"/>
                  <a:pt x="18" y="52"/>
                </a:cubicBezTo>
                <a:cubicBezTo>
                  <a:pt x="42" y="29"/>
                  <a:pt x="81" y="29"/>
                  <a:pt x="105" y="52"/>
                </a:cubicBezTo>
                <a:cubicBezTo>
                  <a:pt x="105" y="53"/>
                  <a:pt x="105" y="53"/>
                  <a:pt x="105" y="53"/>
                </a:cubicBezTo>
                <a:cubicBezTo>
                  <a:pt x="123" y="35"/>
                  <a:pt x="123" y="35"/>
                  <a:pt x="123" y="35"/>
                </a:cubicBezTo>
                <a:cubicBezTo>
                  <a:pt x="123" y="34"/>
                  <a:pt x="123" y="34"/>
                  <a:pt x="123" y="34"/>
                </a:cubicBezTo>
                <a:cubicBezTo>
                  <a:pt x="89" y="0"/>
                  <a:pt x="34" y="0"/>
                  <a:pt x="0" y="3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7" name="Freeform 178"/>
          <p:cNvSpPr>
            <a:spLocks/>
          </p:cNvSpPr>
          <p:nvPr/>
        </p:nvSpPr>
        <p:spPr bwMode="auto">
          <a:xfrm>
            <a:off x="4443414" y="3571876"/>
            <a:ext cx="125413" cy="46038"/>
          </a:xfrm>
          <a:custGeom>
            <a:avLst/>
            <a:gdLst>
              <a:gd name="T0" fmla="*/ 0 w 205"/>
              <a:gd name="T1" fmla="*/ 56 h 75"/>
              <a:gd name="T2" fmla="*/ 18 w 205"/>
              <a:gd name="T3" fmla="*/ 75 h 75"/>
              <a:gd name="T4" fmla="*/ 186 w 205"/>
              <a:gd name="T5" fmla="*/ 75 h 75"/>
              <a:gd name="T6" fmla="*/ 186 w 205"/>
              <a:gd name="T7" fmla="*/ 75 h 75"/>
              <a:gd name="T8" fmla="*/ 205 w 205"/>
              <a:gd name="T9" fmla="*/ 57 h 75"/>
              <a:gd name="T10" fmla="*/ 204 w 205"/>
              <a:gd name="T11" fmla="*/ 57 h 75"/>
              <a:gd name="T12" fmla="*/ 0 w 205"/>
              <a:gd name="T13" fmla="*/ 56 h 75"/>
            </a:gdLst>
            <a:ahLst/>
            <a:cxnLst>
              <a:cxn ang="0">
                <a:pos x="T0" y="T1"/>
              </a:cxn>
              <a:cxn ang="0">
                <a:pos x="T2" y="T3"/>
              </a:cxn>
              <a:cxn ang="0">
                <a:pos x="T4" y="T5"/>
              </a:cxn>
              <a:cxn ang="0">
                <a:pos x="T6" y="T7"/>
              </a:cxn>
              <a:cxn ang="0">
                <a:pos x="T8" y="T9"/>
              </a:cxn>
              <a:cxn ang="0">
                <a:pos x="T10" y="T11"/>
              </a:cxn>
              <a:cxn ang="0">
                <a:pos x="T12" y="T13"/>
              </a:cxn>
            </a:cxnLst>
            <a:rect l="0" t="0" r="r" b="b"/>
            <a:pathLst>
              <a:path w="205" h="75">
                <a:moveTo>
                  <a:pt x="0" y="56"/>
                </a:moveTo>
                <a:cubicBezTo>
                  <a:pt x="18" y="75"/>
                  <a:pt x="18" y="75"/>
                  <a:pt x="18" y="75"/>
                </a:cubicBezTo>
                <a:cubicBezTo>
                  <a:pt x="64" y="28"/>
                  <a:pt x="140" y="28"/>
                  <a:pt x="186" y="75"/>
                </a:cubicBezTo>
                <a:cubicBezTo>
                  <a:pt x="186" y="75"/>
                  <a:pt x="186" y="75"/>
                  <a:pt x="186" y="75"/>
                </a:cubicBezTo>
                <a:cubicBezTo>
                  <a:pt x="205" y="57"/>
                  <a:pt x="205" y="57"/>
                  <a:pt x="205" y="57"/>
                </a:cubicBezTo>
                <a:cubicBezTo>
                  <a:pt x="205" y="57"/>
                  <a:pt x="204" y="57"/>
                  <a:pt x="204" y="57"/>
                </a:cubicBezTo>
                <a:cubicBezTo>
                  <a:pt x="148" y="0"/>
                  <a:pt x="56" y="0"/>
                  <a:pt x="0" y="5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8" name="Freeform 179"/>
          <p:cNvSpPr>
            <a:spLocks/>
          </p:cNvSpPr>
          <p:nvPr/>
        </p:nvSpPr>
        <p:spPr bwMode="auto">
          <a:xfrm>
            <a:off x="4418014" y="3532188"/>
            <a:ext cx="176213" cy="60325"/>
          </a:xfrm>
          <a:custGeom>
            <a:avLst/>
            <a:gdLst>
              <a:gd name="T0" fmla="*/ 287 w 288"/>
              <a:gd name="T1" fmla="*/ 79 h 98"/>
              <a:gd name="T2" fmla="*/ 1 w 288"/>
              <a:gd name="T3" fmla="*/ 79 h 98"/>
              <a:gd name="T4" fmla="*/ 0 w 288"/>
              <a:gd name="T5" fmla="*/ 79 h 98"/>
              <a:gd name="T6" fmla="*/ 19 w 288"/>
              <a:gd name="T7" fmla="*/ 97 h 98"/>
              <a:gd name="T8" fmla="*/ 19 w 288"/>
              <a:gd name="T9" fmla="*/ 97 h 98"/>
              <a:gd name="T10" fmla="*/ 269 w 288"/>
              <a:gd name="T11" fmla="*/ 97 h 98"/>
              <a:gd name="T12" fmla="*/ 270 w 288"/>
              <a:gd name="T13" fmla="*/ 98 h 98"/>
              <a:gd name="T14" fmla="*/ 288 w 288"/>
              <a:gd name="T15" fmla="*/ 79 h 98"/>
              <a:gd name="T16" fmla="*/ 287 w 288"/>
              <a:gd name="T17" fmla="*/ 7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 h="98">
                <a:moveTo>
                  <a:pt x="287" y="79"/>
                </a:moveTo>
                <a:cubicBezTo>
                  <a:pt x="208" y="0"/>
                  <a:pt x="80" y="0"/>
                  <a:pt x="1" y="79"/>
                </a:cubicBezTo>
                <a:cubicBezTo>
                  <a:pt x="0" y="79"/>
                  <a:pt x="0" y="79"/>
                  <a:pt x="0" y="79"/>
                </a:cubicBezTo>
                <a:cubicBezTo>
                  <a:pt x="19" y="97"/>
                  <a:pt x="19" y="97"/>
                  <a:pt x="19" y="97"/>
                </a:cubicBezTo>
                <a:cubicBezTo>
                  <a:pt x="19" y="97"/>
                  <a:pt x="19" y="97"/>
                  <a:pt x="19" y="97"/>
                </a:cubicBezTo>
                <a:cubicBezTo>
                  <a:pt x="88" y="28"/>
                  <a:pt x="200" y="28"/>
                  <a:pt x="269" y="97"/>
                </a:cubicBezTo>
                <a:cubicBezTo>
                  <a:pt x="269" y="97"/>
                  <a:pt x="270" y="97"/>
                  <a:pt x="270" y="98"/>
                </a:cubicBezTo>
                <a:cubicBezTo>
                  <a:pt x="288" y="79"/>
                  <a:pt x="288" y="79"/>
                  <a:pt x="288" y="79"/>
                </a:cubicBezTo>
                <a:cubicBezTo>
                  <a:pt x="288" y="79"/>
                  <a:pt x="288" y="79"/>
                  <a:pt x="287" y="7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9" name="Freeform 180"/>
          <p:cNvSpPr>
            <a:spLocks/>
          </p:cNvSpPr>
          <p:nvPr/>
        </p:nvSpPr>
        <p:spPr bwMode="auto">
          <a:xfrm>
            <a:off x="4494214" y="3649663"/>
            <a:ext cx="25400" cy="19050"/>
          </a:xfrm>
          <a:custGeom>
            <a:avLst/>
            <a:gdLst>
              <a:gd name="T0" fmla="*/ 0 w 41"/>
              <a:gd name="T1" fmla="*/ 12 h 32"/>
              <a:gd name="T2" fmla="*/ 20 w 41"/>
              <a:gd name="T3" fmla="*/ 32 h 32"/>
              <a:gd name="T4" fmla="*/ 41 w 41"/>
              <a:gd name="T5" fmla="*/ 12 h 32"/>
              <a:gd name="T6" fmla="*/ 0 w 41"/>
              <a:gd name="T7" fmla="*/ 12 h 32"/>
            </a:gdLst>
            <a:ahLst/>
            <a:cxnLst>
              <a:cxn ang="0">
                <a:pos x="T0" y="T1"/>
              </a:cxn>
              <a:cxn ang="0">
                <a:pos x="T2" y="T3"/>
              </a:cxn>
              <a:cxn ang="0">
                <a:pos x="T4" y="T5"/>
              </a:cxn>
              <a:cxn ang="0">
                <a:pos x="T6" y="T7"/>
              </a:cxn>
            </a:cxnLst>
            <a:rect l="0" t="0" r="r" b="b"/>
            <a:pathLst>
              <a:path w="41" h="32">
                <a:moveTo>
                  <a:pt x="0" y="12"/>
                </a:moveTo>
                <a:cubicBezTo>
                  <a:pt x="20" y="32"/>
                  <a:pt x="20" y="32"/>
                  <a:pt x="20" y="32"/>
                </a:cubicBezTo>
                <a:cubicBezTo>
                  <a:pt x="41" y="12"/>
                  <a:pt x="41" y="12"/>
                  <a:pt x="41" y="12"/>
                </a:cubicBezTo>
                <a:cubicBezTo>
                  <a:pt x="30" y="0"/>
                  <a:pt x="11" y="0"/>
                  <a:pt x="0" y="1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0" name="Freeform 181"/>
          <p:cNvSpPr>
            <a:spLocks/>
          </p:cNvSpPr>
          <p:nvPr/>
        </p:nvSpPr>
        <p:spPr bwMode="auto">
          <a:xfrm>
            <a:off x="6213476" y="3516313"/>
            <a:ext cx="117475" cy="177800"/>
          </a:xfrm>
          <a:custGeom>
            <a:avLst/>
            <a:gdLst>
              <a:gd name="T0" fmla="*/ 74 w 74"/>
              <a:gd name="T1" fmla="*/ 0 h 112"/>
              <a:gd name="T2" fmla="*/ 11 w 74"/>
              <a:gd name="T3" fmla="*/ 59 h 112"/>
              <a:gd name="T4" fmla="*/ 32 w 74"/>
              <a:gd name="T5" fmla="*/ 59 h 112"/>
              <a:gd name="T6" fmla="*/ 0 w 74"/>
              <a:gd name="T7" fmla="*/ 112 h 112"/>
              <a:gd name="T8" fmla="*/ 69 w 74"/>
              <a:gd name="T9" fmla="*/ 47 h 112"/>
              <a:gd name="T10" fmla="*/ 48 w 74"/>
              <a:gd name="T11" fmla="*/ 47 h 112"/>
              <a:gd name="T12" fmla="*/ 74 w 74"/>
              <a:gd name="T13" fmla="*/ 0 h 112"/>
            </a:gdLst>
            <a:ahLst/>
            <a:cxnLst>
              <a:cxn ang="0">
                <a:pos x="T0" y="T1"/>
              </a:cxn>
              <a:cxn ang="0">
                <a:pos x="T2" y="T3"/>
              </a:cxn>
              <a:cxn ang="0">
                <a:pos x="T4" y="T5"/>
              </a:cxn>
              <a:cxn ang="0">
                <a:pos x="T6" y="T7"/>
              </a:cxn>
              <a:cxn ang="0">
                <a:pos x="T8" y="T9"/>
              </a:cxn>
              <a:cxn ang="0">
                <a:pos x="T10" y="T11"/>
              </a:cxn>
              <a:cxn ang="0">
                <a:pos x="T12" y="T13"/>
              </a:cxn>
            </a:cxnLst>
            <a:rect l="0" t="0" r="r" b="b"/>
            <a:pathLst>
              <a:path w="74" h="112">
                <a:moveTo>
                  <a:pt x="74" y="0"/>
                </a:moveTo>
                <a:lnTo>
                  <a:pt x="11" y="59"/>
                </a:lnTo>
                <a:lnTo>
                  <a:pt x="32" y="59"/>
                </a:lnTo>
                <a:lnTo>
                  <a:pt x="0" y="112"/>
                </a:lnTo>
                <a:lnTo>
                  <a:pt x="69" y="47"/>
                </a:lnTo>
                <a:lnTo>
                  <a:pt x="48" y="47"/>
                </a:lnTo>
                <a:lnTo>
                  <a:pt x="74"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1" name="Freeform 182"/>
          <p:cNvSpPr>
            <a:spLocks noEditPoints="1"/>
          </p:cNvSpPr>
          <p:nvPr/>
        </p:nvSpPr>
        <p:spPr bwMode="auto">
          <a:xfrm>
            <a:off x="5521326" y="2103438"/>
            <a:ext cx="88900" cy="176213"/>
          </a:xfrm>
          <a:custGeom>
            <a:avLst/>
            <a:gdLst>
              <a:gd name="T0" fmla="*/ 85 w 145"/>
              <a:gd name="T1" fmla="*/ 263 h 288"/>
              <a:gd name="T2" fmla="*/ 91 w 145"/>
              <a:gd name="T3" fmla="*/ 142 h 288"/>
              <a:gd name="T4" fmla="*/ 145 w 145"/>
              <a:gd name="T5" fmla="*/ 72 h 288"/>
              <a:gd name="T6" fmla="*/ 72 w 145"/>
              <a:gd name="T7" fmla="*/ 0 h 288"/>
              <a:gd name="T8" fmla="*/ 0 w 145"/>
              <a:gd name="T9" fmla="*/ 72 h 288"/>
              <a:gd name="T10" fmla="*/ 53 w 145"/>
              <a:gd name="T11" fmla="*/ 142 h 288"/>
              <a:gd name="T12" fmla="*/ 59 w 145"/>
              <a:gd name="T13" fmla="*/ 263 h 288"/>
              <a:gd name="T14" fmla="*/ 19 w 145"/>
              <a:gd name="T15" fmla="*/ 275 h 288"/>
              <a:gd name="T16" fmla="*/ 72 w 145"/>
              <a:gd name="T17" fmla="*/ 288 h 288"/>
              <a:gd name="T18" fmla="*/ 126 w 145"/>
              <a:gd name="T19" fmla="*/ 275 h 288"/>
              <a:gd name="T20" fmla="*/ 85 w 145"/>
              <a:gd name="T21" fmla="*/ 263 h 288"/>
              <a:gd name="T22" fmla="*/ 62 w 145"/>
              <a:gd name="T23" fmla="*/ 56 h 288"/>
              <a:gd name="T24" fmla="*/ 36 w 145"/>
              <a:gd name="T25" fmla="*/ 71 h 288"/>
              <a:gd name="T26" fmla="*/ 26 w 145"/>
              <a:gd name="T27" fmla="*/ 43 h 288"/>
              <a:gd name="T28" fmla="*/ 52 w 145"/>
              <a:gd name="T29" fmla="*/ 29 h 288"/>
              <a:gd name="T30" fmla="*/ 62 w 145"/>
              <a:gd name="T31" fmla="*/ 5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5" h="288">
                <a:moveTo>
                  <a:pt x="85" y="263"/>
                </a:moveTo>
                <a:cubicBezTo>
                  <a:pt x="91" y="142"/>
                  <a:pt x="91" y="142"/>
                  <a:pt x="91" y="142"/>
                </a:cubicBezTo>
                <a:cubicBezTo>
                  <a:pt x="122" y="134"/>
                  <a:pt x="145" y="106"/>
                  <a:pt x="145" y="72"/>
                </a:cubicBezTo>
                <a:cubicBezTo>
                  <a:pt x="145" y="32"/>
                  <a:pt x="112" y="0"/>
                  <a:pt x="72" y="0"/>
                </a:cubicBezTo>
                <a:cubicBezTo>
                  <a:pt x="32" y="0"/>
                  <a:pt x="0" y="32"/>
                  <a:pt x="0" y="72"/>
                </a:cubicBezTo>
                <a:cubicBezTo>
                  <a:pt x="0" y="106"/>
                  <a:pt x="22" y="134"/>
                  <a:pt x="53" y="142"/>
                </a:cubicBezTo>
                <a:cubicBezTo>
                  <a:pt x="59" y="263"/>
                  <a:pt x="59" y="263"/>
                  <a:pt x="59" y="263"/>
                </a:cubicBezTo>
                <a:cubicBezTo>
                  <a:pt x="36" y="264"/>
                  <a:pt x="19" y="269"/>
                  <a:pt x="19" y="275"/>
                </a:cubicBezTo>
                <a:cubicBezTo>
                  <a:pt x="19" y="282"/>
                  <a:pt x="43" y="288"/>
                  <a:pt x="72" y="288"/>
                </a:cubicBezTo>
                <a:cubicBezTo>
                  <a:pt x="102" y="288"/>
                  <a:pt x="126" y="282"/>
                  <a:pt x="126" y="275"/>
                </a:cubicBezTo>
                <a:cubicBezTo>
                  <a:pt x="126" y="269"/>
                  <a:pt x="108" y="264"/>
                  <a:pt x="85" y="263"/>
                </a:cubicBezTo>
                <a:close/>
                <a:moveTo>
                  <a:pt x="62" y="56"/>
                </a:moveTo>
                <a:cubicBezTo>
                  <a:pt x="58" y="68"/>
                  <a:pt x="46" y="74"/>
                  <a:pt x="36" y="71"/>
                </a:cubicBezTo>
                <a:cubicBezTo>
                  <a:pt x="26" y="67"/>
                  <a:pt x="21" y="54"/>
                  <a:pt x="26" y="43"/>
                </a:cubicBezTo>
                <a:cubicBezTo>
                  <a:pt x="30" y="31"/>
                  <a:pt x="42" y="25"/>
                  <a:pt x="52" y="29"/>
                </a:cubicBezTo>
                <a:cubicBezTo>
                  <a:pt x="62" y="33"/>
                  <a:pt x="67" y="45"/>
                  <a:pt x="62" y="5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2" name="Freeform 183"/>
          <p:cNvSpPr>
            <a:spLocks noEditPoints="1"/>
          </p:cNvSpPr>
          <p:nvPr/>
        </p:nvSpPr>
        <p:spPr bwMode="auto">
          <a:xfrm>
            <a:off x="5843589" y="2103438"/>
            <a:ext cx="152400" cy="176213"/>
          </a:xfrm>
          <a:custGeom>
            <a:avLst/>
            <a:gdLst>
              <a:gd name="T0" fmla="*/ 139 w 249"/>
              <a:gd name="T1" fmla="*/ 98 h 288"/>
              <a:gd name="T2" fmla="*/ 88 w 249"/>
              <a:gd name="T3" fmla="*/ 147 h 288"/>
              <a:gd name="T4" fmla="*/ 2 w 249"/>
              <a:gd name="T5" fmla="*/ 221 h 288"/>
              <a:gd name="T6" fmla="*/ 7 w 249"/>
              <a:gd name="T7" fmla="*/ 237 h 288"/>
              <a:gd name="T8" fmla="*/ 14 w 249"/>
              <a:gd name="T9" fmla="*/ 247 h 288"/>
              <a:gd name="T10" fmla="*/ 24 w 249"/>
              <a:gd name="T11" fmla="*/ 258 h 288"/>
              <a:gd name="T12" fmla="*/ 38 w 249"/>
              <a:gd name="T13" fmla="*/ 267 h 288"/>
              <a:gd name="T14" fmla="*/ 49 w 249"/>
              <a:gd name="T15" fmla="*/ 273 h 288"/>
              <a:gd name="T16" fmla="*/ 67 w 249"/>
              <a:gd name="T17" fmla="*/ 280 h 288"/>
              <a:gd name="T18" fmla="*/ 95 w 249"/>
              <a:gd name="T19" fmla="*/ 286 h 288"/>
              <a:gd name="T20" fmla="*/ 131 w 249"/>
              <a:gd name="T21" fmla="*/ 288 h 288"/>
              <a:gd name="T22" fmla="*/ 161 w 249"/>
              <a:gd name="T23" fmla="*/ 285 h 288"/>
              <a:gd name="T24" fmla="*/ 183 w 249"/>
              <a:gd name="T25" fmla="*/ 280 h 288"/>
              <a:gd name="T26" fmla="*/ 202 w 249"/>
              <a:gd name="T27" fmla="*/ 272 h 288"/>
              <a:gd name="T28" fmla="*/ 217 w 249"/>
              <a:gd name="T29" fmla="*/ 264 h 288"/>
              <a:gd name="T30" fmla="*/ 227 w 249"/>
              <a:gd name="T31" fmla="*/ 257 h 288"/>
              <a:gd name="T32" fmla="*/ 235 w 249"/>
              <a:gd name="T33" fmla="*/ 249 h 288"/>
              <a:gd name="T34" fmla="*/ 242 w 249"/>
              <a:gd name="T35" fmla="*/ 239 h 288"/>
              <a:gd name="T36" fmla="*/ 245 w 249"/>
              <a:gd name="T37" fmla="*/ 232 h 288"/>
              <a:gd name="T38" fmla="*/ 247 w 249"/>
              <a:gd name="T39" fmla="*/ 224 h 288"/>
              <a:gd name="T40" fmla="*/ 247 w 249"/>
              <a:gd name="T41" fmla="*/ 221 h 288"/>
              <a:gd name="T42" fmla="*/ 101 w 249"/>
              <a:gd name="T43" fmla="*/ 49 h 288"/>
              <a:gd name="T44" fmla="*/ 213 w 249"/>
              <a:gd name="T45" fmla="*/ 217 h 288"/>
              <a:gd name="T46" fmla="*/ 134 w 249"/>
              <a:gd name="T47" fmla="*/ 225 h 288"/>
              <a:gd name="T48" fmla="*/ 52 w 249"/>
              <a:gd name="T49" fmla="*/ 234 h 288"/>
              <a:gd name="T50" fmla="*/ 35 w 249"/>
              <a:gd name="T51" fmla="*/ 210 h 288"/>
              <a:gd name="T52" fmla="*/ 35 w 249"/>
              <a:gd name="T53" fmla="*/ 209 h 288"/>
              <a:gd name="T54" fmla="*/ 74 w 249"/>
              <a:gd name="T55" fmla="*/ 205 h 288"/>
              <a:gd name="T56" fmla="*/ 42 w 249"/>
              <a:gd name="T57" fmla="*/ 190 h 288"/>
              <a:gd name="T58" fmla="*/ 47 w 249"/>
              <a:gd name="T59" fmla="*/ 185 h 288"/>
              <a:gd name="T60" fmla="*/ 50 w 249"/>
              <a:gd name="T61" fmla="*/ 182 h 288"/>
              <a:gd name="T62" fmla="*/ 55 w 249"/>
              <a:gd name="T63" fmla="*/ 178 h 288"/>
              <a:gd name="T64" fmla="*/ 60 w 249"/>
              <a:gd name="T65" fmla="*/ 175 h 288"/>
              <a:gd name="T66" fmla="*/ 64 w 249"/>
              <a:gd name="T67" fmla="*/ 173 h 288"/>
              <a:gd name="T68" fmla="*/ 70 w 249"/>
              <a:gd name="T69" fmla="*/ 170 h 288"/>
              <a:gd name="T70" fmla="*/ 75 w 249"/>
              <a:gd name="T71" fmla="*/ 168 h 288"/>
              <a:gd name="T72" fmla="*/ 81 w 249"/>
              <a:gd name="T73" fmla="*/ 166 h 288"/>
              <a:gd name="T74" fmla="*/ 86 w 249"/>
              <a:gd name="T75" fmla="*/ 164 h 288"/>
              <a:gd name="T76" fmla="*/ 93 w 249"/>
              <a:gd name="T77" fmla="*/ 163 h 288"/>
              <a:gd name="T78" fmla="*/ 98 w 249"/>
              <a:gd name="T79" fmla="*/ 162 h 288"/>
              <a:gd name="T80" fmla="*/ 105 w 249"/>
              <a:gd name="T81" fmla="*/ 161 h 288"/>
              <a:gd name="T82" fmla="*/ 109 w 249"/>
              <a:gd name="T83" fmla="*/ 160 h 288"/>
              <a:gd name="T84" fmla="*/ 116 w 249"/>
              <a:gd name="T85" fmla="*/ 160 h 288"/>
              <a:gd name="T86" fmla="*/ 140 w 249"/>
              <a:gd name="T87" fmla="*/ 160 h 288"/>
              <a:gd name="T88" fmla="*/ 146 w 249"/>
              <a:gd name="T89" fmla="*/ 161 h 288"/>
              <a:gd name="T90" fmla="*/ 151 w 249"/>
              <a:gd name="T91" fmla="*/ 162 h 288"/>
              <a:gd name="T92" fmla="*/ 161 w 249"/>
              <a:gd name="T93" fmla="*/ 164 h 288"/>
              <a:gd name="T94" fmla="*/ 169 w 249"/>
              <a:gd name="T95" fmla="*/ 166 h 288"/>
              <a:gd name="T96" fmla="*/ 176 w 249"/>
              <a:gd name="T97" fmla="*/ 169 h 288"/>
              <a:gd name="T98" fmla="*/ 183 w 249"/>
              <a:gd name="T99" fmla="*/ 171 h 288"/>
              <a:gd name="T100" fmla="*/ 190 w 249"/>
              <a:gd name="T101" fmla="*/ 175 h 288"/>
              <a:gd name="T102" fmla="*/ 199 w 249"/>
              <a:gd name="T103" fmla="*/ 182 h 288"/>
              <a:gd name="T104" fmla="*/ 204 w 249"/>
              <a:gd name="T105" fmla="*/ 187 h 288"/>
              <a:gd name="T106" fmla="*/ 175 w 249"/>
              <a:gd name="T107" fmla="*/ 190 h 288"/>
              <a:gd name="T108" fmla="*/ 214 w 249"/>
              <a:gd name="T109" fmla="*/ 205 h 288"/>
              <a:gd name="T110" fmla="*/ 74 w 249"/>
              <a:gd name="T111" fmla="*/ 205 h 288"/>
              <a:gd name="T112" fmla="*/ 175 w 249"/>
              <a:gd name="T113" fmla="*/ 191 h 288"/>
              <a:gd name="T114" fmla="*/ 176 w 249"/>
              <a:gd name="T115" fmla="*/ 20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9" h="288">
                <a:moveTo>
                  <a:pt x="244" y="195"/>
                </a:moveTo>
                <a:cubicBezTo>
                  <a:pt x="240" y="186"/>
                  <a:pt x="233" y="179"/>
                  <a:pt x="224" y="172"/>
                </a:cubicBezTo>
                <a:cubicBezTo>
                  <a:pt x="216" y="166"/>
                  <a:pt x="207" y="161"/>
                  <a:pt x="196" y="156"/>
                </a:cubicBezTo>
                <a:cubicBezTo>
                  <a:pt x="186" y="152"/>
                  <a:pt x="174" y="149"/>
                  <a:pt x="162" y="147"/>
                </a:cubicBezTo>
                <a:cubicBezTo>
                  <a:pt x="154" y="145"/>
                  <a:pt x="145" y="145"/>
                  <a:pt x="136" y="144"/>
                </a:cubicBezTo>
                <a:cubicBezTo>
                  <a:pt x="139" y="98"/>
                  <a:pt x="139" y="98"/>
                  <a:pt x="139" y="98"/>
                </a:cubicBezTo>
                <a:cubicBezTo>
                  <a:pt x="160" y="93"/>
                  <a:pt x="176" y="73"/>
                  <a:pt x="176" y="50"/>
                </a:cubicBezTo>
                <a:cubicBezTo>
                  <a:pt x="176" y="22"/>
                  <a:pt x="153" y="0"/>
                  <a:pt x="126" y="0"/>
                </a:cubicBezTo>
                <a:cubicBezTo>
                  <a:pt x="98" y="0"/>
                  <a:pt x="76" y="22"/>
                  <a:pt x="76" y="50"/>
                </a:cubicBezTo>
                <a:cubicBezTo>
                  <a:pt x="76" y="73"/>
                  <a:pt x="91" y="92"/>
                  <a:pt x="112" y="98"/>
                </a:cubicBezTo>
                <a:cubicBezTo>
                  <a:pt x="115" y="144"/>
                  <a:pt x="115" y="144"/>
                  <a:pt x="115" y="144"/>
                </a:cubicBezTo>
                <a:cubicBezTo>
                  <a:pt x="105" y="144"/>
                  <a:pt x="96" y="145"/>
                  <a:pt x="88" y="147"/>
                </a:cubicBezTo>
                <a:cubicBezTo>
                  <a:pt x="76" y="149"/>
                  <a:pt x="64" y="152"/>
                  <a:pt x="54" y="156"/>
                </a:cubicBezTo>
                <a:cubicBezTo>
                  <a:pt x="43" y="161"/>
                  <a:pt x="33" y="166"/>
                  <a:pt x="25" y="172"/>
                </a:cubicBezTo>
                <a:cubicBezTo>
                  <a:pt x="16" y="179"/>
                  <a:pt x="10" y="186"/>
                  <a:pt x="6" y="195"/>
                </a:cubicBezTo>
                <a:cubicBezTo>
                  <a:pt x="2" y="203"/>
                  <a:pt x="0" y="212"/>
                  <a:pt x="2" y="221"/>
                </a:cubicBezTo>
                <a:cubicBezTo>
                  <a:pt x="2" y="221"/>
                  <a:pt x="2" y="221"/>
                  <a:pt x="2" y="221"/>
                </a:cubicBezTo>
                <a:cubicBezTo>
                  <a:pt x="2" y="221"/>
                  <a:pt x="2" y="221"/>
                  <a:pt x="2" y="221"/>
                </a:cubicBezTo>
                <a:cubicBezTo>
                  <a:pt x="3" y="224"/>
                  <a:pt x="3" y="224"/>
                  <a:pt x="3" y="224"/>
                </a:cubicBezTo>
                <a:cubicBezTo>
                  <a:pt x="4" y="227"/>
                  <a:pt x="4" y="227"/>
                  <a:pt x="4" y="227"/>
                </a:cubicBezTo>
                <a:cubicBezTo>
                  <a:pt x="4" y="229"/>
                  <a:pt x="4" y="230"/>
                  <a:pt x="5" y="232"/>
                </a:cubicBezTo>
                <a:cubicBezTo>
                  <a:pt x="5" y="232"/>
                  <a:pt x="5" y="232"/>
                  <a:pt x="5" y="232"/>
                </a:cubicBezTo>
                <a:cubicBezTo>
                  <a:pt x="5" y="232"/>
                  <a:pt x="5" y="232"/>
                  <a:pt x="5" y="232"/>
                </a:cubicBezTo>
                <a:cubicBezTo>
                  <a:pt x="6" y="234"/>
                  <a:pt x="6" y="235"/>
                  <a:pt x="7" y="237"/>
                </a:cubicBezTo>
                <a:cubicBezTo>
                  <a:pt x="7" y="237"/>
                  <a:pt x="7" y="237"/>
                  <a:pt x="7" y="237"/>
                </a:cubicBezTo>
                <a:cubicBezTo>
                  <a:pt x="7" y="238"/>
                  <a:pt x="7" y="238"/>
                  <a:pt x="7" y="238"/>
                </a:cubicBezTo>
                <a:cubicBezTo>
                  <a:pt x="8" y="239"/>
                  <a:pt x="9" y="241"/>
                  <a:pt x="10" y="242"/>
                </a:cubicBezTo>
                <a:cubicBezTo>
                  <a:pt x="10" y="242"/>
                  <a:pt x="10" y="242"/>
                  <a:pt x="10" y="242"/>
                </a:cubicBezTo>
                <a:cubicBezTo>
                  <a:pt x="10" y="243"/>
                  <a:pt x="10" y="243"/>
                  <a:pt x="10" y="243"/>
                </a:cubicBezTo>
                <a:cubicBezTo>
                  <a:pt x="11" y="244"/>
                  <a:pt x="13" y="246"/>
                  <a:pt x="14" y="247"/>
                </a:cubicBezTo>
                <a:cubicBezTo>
                  <a:pt x="14" y="247"/>
                  <a:pt x="14" y="247"/>
                  <a:pt x="14" y="247"/>
                </a:cubicBezTo>
                <a:cubicBezTo>
                  <a:pt x="14" y="248"/>
                  <a:pt x="14" y="248"/>
                  <a:pt x="14" y="248"/>
                </a:cubicBezTo>
                <a:cubicBezTo>
                  <a:pt x="15" y="249"/>
                  <a:pt x="17" y="251"/>
                  <a:pt x="18" y="252"/>
                </a:cubicBezTo>
                <a:cubicBezTo>
                  <a:pt x="18" y="253"/>
                  <a:pt x="19" y="253"/>
                  <a:pt x="19" y="253"/>
                </a:cubicBezTo>
                <a:cubicBezTo>
                  <a:pt x="20" y="254"/>
                  <a:pt x="22" y="256"/>
                  <a:pt x="23" y="257"/>
                </a:cubicBezTo>
                <a:cubicBezTo>
                  <a:pt x="24" y="258"/>
                  <a:pt x="24" y="258"/>
                  <a:pt x="24" y="258"/>
                </a:cubicBezTo>
                <a:cubicBezTo>
                  <a:pt x="24" y="258"/>
                  <a:pt x="24" y="258"/>
                  <a:pt x="24" y="258"/>
                </a:cubicBezTo>
                <a:cubicBezTo>
                  <a:pt x="26" y="259"/>
                  <a:pt x="28" y="261"/>
                  <a:pt x="30" y="262"/>
                </a:cubicBezTo>
                <a:cubicBezTo>
                  <a:pt x="30" y="262"/>
                  <a:pt x="30" y="262"/>
                  <a:pt x="30" y="262"/>
                </a:cubicBezTo>
                <a:cubicBezTo>
                  <a:pt x="30" y="262"/>
                  <a:pt x="30" y="262"/>
                  <a:pt x="30" y="262"/>
                </a:cubicBezTo>
                <a:cubicBezTo>
                  <a:pt x="32" y="264"/>
                  <a:pt x="34" y="265"/>
                  <a:pt x="36" y="266"/>
                </a:cubicBezTo>
                <a:cubicBezTo>
                  <a:pt x="37" y="267"/>
                  <a:pt x="38" y="267"/>
                  <a:pt x="38" y="267"/>
                </a:cubicBezTo>
                <a:cubicBezTo>
                  <a:pt x="38" y="268"/>
                  <a:pt x="38" y="268"/>
                  <a:pt x="38" y="268"/>
                </a:cubicBezTo>
                <a:cubicBezTo>
                  <a:pt x="39" y="268"/>
                  <a:pt x="39" y="268"/>
                  <a:pt x="39" y="268"/>
                </a:cubicBezTo>
                <a:cubicBezTo>
                  <a:pt x="39" y="268"/>
                  <a:pt x="40" y="268"/>
                  <a:pt x="40" y="268"/>
                </a:cubicBezTo>
                <a:cubicBezTo>
                  <a:pt x="42" y="270"/>
                  <a:pt x="45" y="271"/>
                  <a:pt x="48" y="273"/>
                </a:cubicBezTo>
                <a:cubicBezTo>
                  <a:pt x="48" y="273"/>
                  <a:pt x="48" y="273"/>
                  <a:pt x="48" y="273"/>
                </a:cubicBezTo>
                <a:cubicBezTo>
                  <a:pt x="49" y="273"/>
                  <a:pt x="49" y="273"/>
                  <a:pt x="49" y="273"/>
                </a:cubicBezTo>
                <a:cubicBezTo>
                  <a:pt x="51" y="274"/>
                  <a:pt x="54" y="275"/>
                  <a:pt x="57" y="276"/>
                </a:cubicBezTo>
                <a:cubicBezTo>
                  <a:pt x="57" y="276"/>
                  <a:pt x="57" y="276"/>
                  <a:pt x="57" y="276"/>
                </a:cubicBezTo>
                <a:cubicBezTo>
                  <a:pt x="58" y="277"/>
                  <a:pt x="58" y="277"/>
                  <a:pt x="58" y="277"/>
                </a:cubicBezTo>
                <a:cubicBezTo>
                  <a:pt x="61" y="278"/>
                  <a:pt x="64" y="279"/>
                  <a:pt x="67" y="280"/>
                </a:cubicBezTo>
                <a:cubicBezTo>
                  <a:pt x="67" y="280"/>
                  <a:pt x="67" y="280"/>
                  <a:pt x="67" y="280"/>
                </a:cubicBezTo>
                <a:cubicBezTo>
                  <a:pt x="67" y="280"/>
                  <a:pt x="67" y="280"/>
                  <a:pt x="67" y="280"/>
                </a:cubicBezTo>
                <a:cubicBezTo>
                  <a:pt x="71" y="281"/>
                  <a:pt x="74" y="282"/>
                  <a:pt x="77" y="283"/>
                </a:cubicBezTo>
                <a:cubicBezTo>
                  <a:pt x="78" y="283"/>
                  <a:pt x="78" y="283"/>
                  <a:pt x="78" y="283"/>
                </a:cubicBezTo>
                <a:cubicBezTo>
                  <a:pt x="81" y="284"/>
                  <a:pt x="85" y="284"/>
                  <a:pt x="89" y="285"/>
                </a:cubicBezTo>
                <a:cubicBezTo>
                  <a:pt x="89" y="285"/>
                  <a:pt x="89" y="285"/>
                  <a:pt x="89" y="285"/>
                </a:cubicBezTo>
                <a:cubicBezTo>
                  <a:pt x="91" y="285"/>
                  <a:pt x="92" y="286"/>
                  <a:pt x="94" y="286"/>
                </a:cubicBezTo>
                <a:cubicBezTo>
                  <a:pt x="94" y="286"/>
                  <a:pt x="94" y="286"/>
                  <a:pt x="95" y="286"/>
                </a:cubicBezTo>
                <a:cubicBezTo>
                  <a:pt x="96" y="286"/>
                  <a:pt x="98" y="286"/>
                  <a:pt x="100" y="287"/>
                </a:cubicBezTo>
                <a:cubicBezTo>
                  <a:pt x="100" y="287"/>
                  <a:pt x="101" y="287"/>
                  <a:pt x="101" y="287"/>
                </a:cubicBezTo>
                <a:cubicBezTo>
                  <a:pt x="104" y="287"/>
                  <a:pt x="108" y="288"/>
                  <a:pt x="112" y="288"/>
                </a:cubicBezTo>
                <a:cubicBezTo>
                  <a:pt x="113" y="288"/>
                  <a:pt x="113" y="288"/>
                  <a:pt x="113" y="288"/>
                </a:cubicBezTo>
                <a:cubicBezTo>
                  <a:pt x="117" y="288"/>
                  <a:pt x="121" y="288"/>
                  <a:pt x="125" y="288"/>
                </a:cubicBezTo>
                <a:cubicBezTo>
                  <a:pt x="127" y="288"/>
                  <a:pt x="129" y="288"/>
                  <a:pt x="131" y="288"/>
                </a:cubicBezTo>
                <a:cubicBezTo>
                  <a:pt x="131" y="288"/>
                  <a:pt x="131" y="288"/>
                  <a:pt x="131" y="288"/>
                </a:cubicBezTo>
                <a:cubicBezTo>
                  <a:pt x="133" y="288"/>
                  <a:pt x="135" y="288"/>
                  <a:pt x="137" y="288"/>
                </a:cubicBezTo>
                <a:cubicBezTo>
                  <a:pt x="137" y="288"/>
                  <a:pt x="137" y="288"/>
                  <a:pt x="137" y="288"/>
                </a:cubicBezTo>
                <a:cubicBezTo>
                  <a:pt x="141" y="288"/>
                  <a:pt x="145" y="287"/>
                  <a:pt x="149" y="287"/>
                </a:cubicBezTo>
                <a:cubicBezTo>
                  <a:pt x="150" y="287"/>
                  <a:pt x="150" y="287"/>
                  <a:pt x="150" y="287"/>
                </a:cubicBezTo>
                <a:cubicBezTo>
                  <a:pt x="153" y="286"/>
                  <a:pt x="157" y="286"/>
                  <a:pt x="161" y="285"/>
                </a:cubicBezTo>
                <a:cubicBezTo>
                  <a:pt x="161" y="285"/>
                  <a:pt x="161" y="285"/>
                  <a:pt x="161" y="285"/>
                </a:cubicBezTo>
                <a:cubicBezTo>
                  <a:pt x="165" y="284"/>
                  <a:pt x="169" y="284"/>
                  <a:pt x="172" y="283"/>
                </a:cubicBezTo>
                <a:cubicBezTo>
                  <a:pt x="172" y="283"/>
                  <a:pt x="172" y="283"/>
                  <a:pt x="172" y="283"/>
                </a:cubicBezTo>
                <a:cubicBezTo>
                  <a:pt x="172" y="283"/>
                  <a:pt x="172" y="283"/>
                  <a:pt x="172" y="283"/>
                </a:cubicBezTo>
                <a:cubicBezTo>
                  <a:pt x="176" y="282"/>
                  <a:pt x="179" y="281"/>
                  <a:pt x="182" y="280"/>
                </a:cubicBezTo>
                <a:cubicBezTo>
                  <a:pt x="183" y="280"/>
                  <a:pt x="183" y="280"/>
                  <a:pt x="183" y="280"/>
                </a:cubicBezTo>
                <a:cubicBezTo>
                  <a:pt x="184" y="279"/>
                  <a:pt x="184" y="279"/>
                  <a:pt x="184" y="279"/>
                </a:cubicBezTo>
                <a:cubicBezTo>
                  <a:pt x="187" y="278"/>
                  <a:pt x="189" y="278"/>
                  <a:pt x="191" y="277"/>
                </a:cubicBezTo>
                <a:cubicBezTo>
                  <a:pt x="192" y="277"/>
                  <a:pt x="193" y="276"/>
                  <a:pt x="194" y="276"/>
                </a:cubicBezTo>
                <a:cubicBezTo>
                  <a:pt x="196" y="275"/>
                  <a:pt x="198" y="274"/>
                  <a:pt x="200" y="273"/>
                </a:cubicBezTo>
                <a:cubicBezTo>
                  <a:pt x="200" y="273"/>
                  <a:pt x="200" y="273"/>
                  <a:pt x="200" y="273"/>
                </a:cubicBezTo>
                <a:cubicBezTo>
                  <a:pt x="201" y="273"/>
                  <a:pt x="202" y="273"/>
                  <a:pt x="202" y="272"/>
                </a:cubicBezTo>
                <a:cubicBezTo>
                  <a:pt x="205" y="271"/>
                  <a:pt x="207" y="270"/>
                  <a:pt x="209" y="269"/>
                </a:cubicBezTo>
                <a:cubicBezTo>
                  <a:pt x="210" y="268"/>
                  <a:pt x="211" y="268"/>
                  <a:pt x="212" y="267"/>
                </a:cubicBezTo>
                <a:cubicBezTo>
                  <a:pt x="213" y="267"/>
                  <a:pt x="213" y="267"/>
                  <a:pt x="213" y="267"/>
                </a:cubicBezTo>
                <a:cubicBezTo>
                  <a:pt x="213" y="266"/>
                  <a:pt x="213" y="266"/>
                  <a:pt x="213" y="266"/>
                </a:cubicBezTo>
                <a:cubicBezTo>
                  <a:pt x="215" y="266"/>
                  <a:pt x="216" y="265"/>
                  <a:pt x="217" y="264"/>
                </a:cubicBezTo>
                <a:cubicBezTo>
                  <a:pt x="217" y="264"/>
                  <a:pt x="217" y="264"/>
                  <a:pt x="217" y="264"/>
                </a:cubicBezTo>
                <a:cubicBezTo>
                  <a:pt x="219" y="263"/>
                  <a:pt x="220" y="262"/>
                  <a:pt x="221" y="261"/>
                </a:cubicBezTo>
                <a:cubicBezTo>
                  <a:pt x="221" y="261"/>
                  <a:pt x="221" y="261"/>
                  <a:pt x="221" y="261"/>
                </a:cubicBezTo>
                <a:cubicBezTo>
                  <a:pt x="222" y="261"/>
                  <a:pt x="222" y="261"/>
                  <a:pt x="222" y="261"/>
                </a:cubicBezTo>
                <a:cubicBezTo>
                  <a:pt x="223" y="260"/>
                  <a:pt x="225" y="259"/>
                  <a:pt x="226" y="258"/>
                </a:cubicBezTo>
                <a:cubicBezTo>
                  <a:pt x="226" y="257"/>
                  <a:pt x="226" y="257"/>
                  <a:pt x="226" y="257"/>
                </a:cubicBezTo>
                <a:cubicBezTo>
                  <a:pt x="227" y="257"/>
                  <a:pt x="227" y="257"/>
                  <a:pt x="227" y="257"/>
                </a:cubicBezTo>
                <a:cubicBezTo>
                  <a:pt x="228" y="256"/>
                  <a:pt x="229" y="255"/>
                  <a:pt x="230" y="253"/>
                </a:cubicBezTo>
                <a:cubicBezTo>
                  <a:pt x="231" y="253"/>
                  <a:pt x="231" y="253"/>
                  <a:pt x="231" y="253"/>
                </a:cubicBezTo>
                <a:cubicBezTo>
                  <a:pt x="231" y="253"/>
                  <a:pt x="231" y="253"/>
                  <a:pt x="231" y="253"/>
                </a:cubicBezTo>
                <a:cubicBezTo>
                  <a:pt x="232" y="252"/>
                  <a:pt x="233" y="250"/>
                  <a:pt x="234" y="249"/>
                </a:cubicBezTo>
                <a:cubicBezTo>
                  <a:pt x="235" y="249"/>
                  <a:pt x="235" y="249"/>
                  <a:pt x="235" y="249"/>
                </a:cubicBezTo>
                <a:cubicBezTo>
                  <a:pt x="235" y="249"/>
                  <a:pt x="235" y="249"/>
                  <a:pt x="235" y="249"/>
                </a:cubicBezTo>
                <a:cubicBezTo>
                  <a:pt x="236" y="248"/>
                  <a:pt x="237" y="247"/>
                  <a:pt x="238" y="245"/>
                </a:cubicBezTo>
                <a:cubicBezTo>
                  <a:pt x="238" y="245"/>
                  <a:pt x="238" y="244"/>
                  <a:pt x="238" y="244"/>
                </a:cubicBezTo>
                <a:cubicBezTo>
                  <a:pt x="239" y="244"/>
                  <a:pt x="239" y="243"/>
                  <a:pt x="239" y="243"/>
                </a:cubicBezTo>
                <a:cubicBezTo>
                  <a:pt x="240" y="242"/>
                  <a:pt x="240" y="242"/>
                  <a:pt x="240" y="242"/>
                </a:cubicBezTo>
                <a:cubicBezTo>
                  <a:pt x="240" y="241"/>
                  <a:pt x="241" y="241"/>
                  <a:pt x="241" y="240"/>
                </a:cubicBezTo>
                <a:cubicBezTo>
                  <a:pt x="241" y="240"/>
                  <a:pt x="241" y="239"/>
                  <a:pt x="242" y="239"/>
                </a:cubicBezTo>
                <a:cubicBezTo>
                  <a:pt x="242" y="238"/>
                  <a:pt x="242" y="238"/>
                  <a:pt x="242" y="238"/>
                </a:cubicBezTo>
                <a:cubicBezTo>
                  <a:pt x="243" y="237"/>
                  <a:pt x="243" y="237"/>
                  <a:pt x="243" y="236"/>
                </a:cubicBezTo>
                <a:cubicBezTo>
                  <a:pt x="243" y="236"/>
                  <a:pt x="243" y="236"/>
                  <a:pt x="243" y="236"/>
                </a:cubicBezTo>
                <a:cubicBezTo>
                  <a:pt x="243" y="236"/>
                  <a:pt x="243" y="235"/>
                  <a:pt x="243" y="235"/>
                </a:cubicBezTo>
                <a:cubicBezTo>
                  <a:pt x="244" y="234"/>
                  <a:pt x="244" y="234"/>
                  <a:pt x="244" y="233"/>
                </a:cubicBezTo>
                <a:cubicBezTo>
                  <a:pt x="245" y="232"/>
                  <a:pt x="245" y="232"/>
                  <a:pt x="245" y="232"/>
                </a:cubicBezTo>
                <a:cubicBezTo>
                  <a:pt x="245" y="232"/>
                  <a:pt x="245" y="232"/>
                  <a:pt x="245" y="232"/>
                </a:cubicBezTo>
                <a:cubicBezTo>
                  <a:pt x="245" y="231"/>
                  <a:pt x="245" y="231"/>
                  <a:pt x="245" y="230"/>
                </a:cubicBezTo>
                <a:cubicBezTo>
                  <a:pt x="245" y="230"/>
                  <a:pt x="245" y="230"/>
                  <a:pt x="245" y="230"/>
                </a:cubicBezTo>
                <a:cubicBezTo>
                  <a:pt x="246" y="229"/>
                  <a:pt x="246" y="229"/>
                  <a:pt x="246" y="229"/>
                </a:cubicBezTo>
                <a:cubicBezTo>
                  <a:pt x="246" y="229"/>
                  <a:pt x="246" y="228"/>
                  <a:pt x="246" y="227"/>
                </a:cubicBezTo>
                <a:cubicBezTo>
                  <a:pt x="247" y="224"/>
                  <a:pt x="247" y="224"/>
                  <a:pt x="247" y="224"/>
                </a:cubicBezTo>
                <a:cubicBezTo>
                  <a:pt x="247" y="221"/>
                  <a:pt x="247" y="221"/>
                  <a:pt x="247" y="221"/>
                </a:cubicBezTo>
                <a:cubicBezTo>
                  <a:pt x="247" y="221"/>
                  <a:pt x="247" y="221"/>
                  <a:pt x="247" y="221"/>
                </a:cubicBezTo>
                <a:cubicBezTo>
                  <a:pt x="247" y="221"/>
                  <a:pt x="247" y="221"/>
                  <a:pt x="247" y="221"/>
                </a:cubicBezTo>
                <a:cubicBezTo>
                  <a:pt x="247" y="221"/>
                  <a:pt x="247" y="221"/>
                  <a:pt x="247" y="221"/>
                </a:cubicBezTo>
                <a:cubicBezTo>
                  <a:pt x="247" y="221"/>
                  <a:pt x="247" y="221"/>
                  <a:pt x="247" y="221"/>
                </a:cubicBezTo>
                <a:cubicBezTo>
                  <a:pt x="247" y="221"/>
                  <a:pt x="247" y="221"/>
                  <a:pt x="247" y="221"/>
                </a:cubicBezTo>
                <a:cubicBezTo>
                  <a:pt x="249" y="212"/>
                  <a:pt x="248" y="203"/>
                  <a:pt x="244" y="195"/>
                </a:cubicBezTo>
                <a:close/>
                <a:moveTo>
                  <a:pt x="101" y="49"/>
                </a:moveTo>
                <a:cubicBezTo>
                  <a:pt x="94" y="46"/>
                  <a:pt x="90" y="38"/>
                  <a:pt x="93" y="30"/>
                </a:cubicBezTo>
                <a:cubicBezTo>
                  <a:pt x="96" y="22"/>
                  <a:pt x="104" y="17"/>
                  <a:pt x="111" y="20"/>
                </a:cubicBezTo>
                <a:cubicBezTo>
                  <a:pt x="118" y="23"/>
                  <a:pt x="122" y="31"/>
                  <a:pt x="119" y="39"/>
                </a:cubicBezTo>
                <a:cubicBezTo>
                  <a:pt x="116" y="47"/>
                  <a:pt x="108" y="51"/>
                  <a:pt x="101" y="49"/>
                </a:cubicBezTo>
                <a:close/>
                <a:moveTo>
                  <a:pt x="116" y="254"/>
                </a:moveTo>
                <a:cubicBezTo>
                  <a:pt x="116" y="254"/>
                  <a:pt x="116" y="254"/>
                  <a:pt x="116" y="254"/>
                </a:cubicBezTo>
                <a:cubicBezTo>
                  <a:pt x="116" y="252"/>
                  <a:pt x="116" y="252"/>
                  <a:pt x="116" y="252"/>
                </a:cubicBezTo>
                <a:lnTo>
                  <a:pt x="116" y="254"/>
                </a:lnTo>
                <a:close/>
                <a:moveTo>
                  <a:pt x="215" y="212"/>
                </a:moveTo>
                <a:cubicBezTo>
                  <a:pt x="214" y="213"/>
                  <a:pt x="214" y="215"/>
                  <a:pt x="213" y="217"/>
                </a:cubicBezTo>
                <a:cubicBezTo>
                  <a:pt x="210" y="223"/>
                  <a:pt x="205" y="229"/>
                  <a:pt x="198" y="234"/>
                </a:cubicBezTo>
                <a:cubicBezTo>
                  <a:pt x="191" y="239"/>
                  <a:pt x="182" y="244"/>
                  <a:pt x="171" y="247"/>
                </a:cubicBezTo>
                <a:cubicBezTo>
                  <a:pt x="160" y="251"/>
                  <a:pt x="148" y="253"/>
                  <a:pt x="135" y="254"/>
                </a:cubicBezTo>
                <a:cubicBezTo>
                  <a:pt x="134" y="225"/>
                  <a:pt x="134" y="225"/>
                  <a:pt x="134" y="225"/>
                </a:cubicBezTo>
                <a:cubicBezTo>
                  <a:pt x="134" y="225"/>
                  <a:pt x="134" y="225"/>
                  <a:pt x="134" y="225"/>
                </a:cubicBezTo>
                <a:cubicBezTo>
                  <a:pt x="134" y="225"/>
                  <a:pt x="134" y="225"/>
                  <a:pt x="134" y="225"/>
                </a:cubicBezTo>
                <a:cubicBezTo>
                  <a:pt x="116" y="225"/>
                  <a:pt x="116" y="225"/>
                  <a:pt x="116" y="225"/>
                </a:cubicBezTo>
                <a:cubicBezTo>
                  <a:pt x="116" y="225"/>
                  <a:pt x="116" y="225"/>
                  <a:pt x="116" y="225"/>
                </a:cubicBezTo>
                <a:cubicBezTo>
                  <a:pt x="116" y="225"/>
                  <a:pt x="116" y="225"/>
                  <a:pt x="116" y="225"/>
                </a:cubicBezTo>
                <a:cubicBezTo>
                  <a:pt x="115" y="254"/>
                  <a:pt x="115" y="254"/>
                  <a:pt x="115" y="254"/>
                </a:cubicBezTo>
                <a:cubicBezTo>
                  <a:pt x="102" y="253"/>
                  <a:pt x="90" y="251"/>
                  <a:pt x="79" y="247"/>
                </a:cubicBezTo>
                <a:cubicBezTo>
                  <a:pt x="68" y="244"/>
                  <a:pt x="59" y="240"/>
                  <a:pt x="52" y="234"/>
                </a:cubicBezTo>
                <a:cubicBezTo>
                  <a:pt x="45" y="229"/>
                  <a:pt x="40" y="223"/>
                  <a:pt x="37" y="217"/>
                </a:cubicBezTo>
                <a:cubicBezTo>
                  <a:pt x="36" y="215"/>
                  <a:pt x="35" y="213"/>
                  <a:pt x="35" y="212"/>
                </a:cubicBezTo>
                <a:cubicBezTo>
                  <a:pt x="35" y="211"/>
                  <a:pt x="35" y="211"/>
                  <a:pt x="35" y="211"/>
                </a:cubicBezTo>
                <a:cubicBezTo>
                  <a:pt x="35" y="211"/>
                  <a:pt x="35" y="211"/>
                  <a:pt x="35" y="211"/>
                </a:cubicBezTo>
                <a:cubicBezTo>
                  <a:pt x="35" y="211"/>
                  <a:pt x="35" y="211"/>
                  <a:pt x="35" y="211"/>
                </a:cubicBezTo>
                <a:cubicBezTo>
                  <a:pt x="35" y="211"/>
                  <a:pt x="35" y="210"/>
                  <a:pt x="35" y="210"/>
                </a:cubicBezTo>
                <a:cubicBezTo>
                  <a:pt x="35" y="210"/>
                  <a:pt x="35" y="210"/>
                  <a:pt x="35" y="210"/>
                </a:cubicBezTo>
                <a:cubicBezTo>
                  <a:pt x="35" y="210"/>
                  <a:pt x="35" y="210"/>
                  <a:pt x="35" y="210"/>
                </a:cubicBezTo>
                <a:cubicBezTo>
                  <a:pt x="35" y="210"/>
                  <a:pt x="35" y="210"/>
                  <a:pt x="35" y="209"/>
                </a:cubicBezTo>
                <a:cubicBezTo>
                  <a:pt x="35" y="209"/>
                  <a:pt x="35" y="209"/>
                  <a:pt x="35" y="209"/>
                </a:cubicBezTo>
                <a:cubicBezTo>
                  <a:pt x="35" y="209"/>
                  <a:pt x="35" y="209"/>
                  <a:pt x="35" y="209"/>
                </a:cubicBezTo>
                <a:cubicBezTo>
                  <a:pt x="35" y="209"/>
                  <a:pt x="35" y="209"/>
                  <a:pt x="35" y="209"/>
                </a:cubicBezTo>
                <a:cubicBezTo>
                  <a:pt x="35" y="208"/>
                  <a:pt x="35" y="208"/>
                  <a:pt x="35" y="207"/>
                </a:cubicBezTo>
                <a:cubicBezTo>
                  <a:pt x="35" y="207"/>
                  <a:pt x="35" y="207"/>
                  <a:pt x="35" y="207"/>
                </a:cubicBezTo>
                <a:cubicBezTo>
                  <a:pt x="35" y="207"/>
                  <a:pt x="35" y="207"/>
                  <a:pt x="35" y="207"/>
                </a:cubicBezTo>
                <a:cubicBezTo>
                  <a:pt x="35" y="207"/>
                  <a:pt x="35" y="206"/>
                  <a:pt x="35" y="206"/>
                </a:cubicBezTo>
                <a:cubicBezTo>
                  <a:pt x="35" y="206"/>
                  <a:pt x="35" y="205"/>
                  <a:pt x="35" y="205"/>
                </a:cubicBezTo>
                <a:cubicBezTo>
                  <a:pt x="74" y="205"/>
                  <a:pt x="74" y="205"/>
                  <a:pt x="74" y="205"/>
                </a:cubicBezTo>
                <a:cubicBezTo>
                  <a:pt x="74" y="205"/>
                  <a:pt x="74" y="205"/>
                  <a:pt x="74" y="205"/>
                </a:cubicBezTo>
                <a:cubicBezTo>
                  <a:pt x="74" y="205"/>
                  <a:pt x="74" y="205"/>
                  <a:pt x="74" y="205"/>
                </a:cubicBezTo>
                <a:cubicBezTo>
                  <a:pt x="76" y="191"/>
                  <a:pt x="76" y="191"/>
                  <a:pt x="76" y="191"/>
                </a:cubicBezTo>
                <a:cubicBezTo>
                  <a:pt x="76" y="190"/>
                  <a:pt x="76" y="190"/>
                  <a:pt x="76" y="190"/>
                </a:cubicBezTo>
                <a:cubicBezTo>
                  <a:pt x="76" y="190"/>
                  <a:pt x="76" y="190"/>
                  <a:pt x="76" y="190"/>
                </a:cubicBezTo>
                <a:cubicBezTo>
                  <a:pt x="42" y="190"/>
                  <a:pt x="42" y="190"/>
                  <a:pt x="42" y="190"/>
                </a:cubicBezTo>
                <a:cubicBezTo>
                  <a:pt x="42" y="190"/>
                  <a:pt x="42" y="190"/>
                  <a:pt x="42" y="190"/>
                </a:cubicBezTo>
                <a:cubicBezTo>
                  <a:pt x="43" y="190"/>
                  <a:pt x="43" y="189"/>
                  <a:pt x="43" y="189"/>
                </a:cubicBezTo>
                <a:cubicBezTo>
                  <a:pt x="43" y="189"/>
                  <a:pt x="44" y="189"/>
                  <a:pt x="44" y="188"/>
                </a:cubicBezTo>
                <a:cubicBezTo>
                  <a:pt x="44" y="188"/>
                  <a:pt x="44" y="188"/>
                  <a:pt x="45" y="187"/>
                </a:cubicBezTo>
                <a:cubicBezTo>
                  <a:pt x="45" y="187"/>
                  <a:pt x="45" y="187"/>
                  <a:pt x="46" y="186"/>
                </a:cubicBezTo>
                <a:cubicBezTo>
                  <a:pt x="46" y="186"/>
                  <a:pt x="46" y="186"/>
                  <a:pt x="47" y="185"/>
                </a:cubicBezTo>
                <a:cubicBezTo>
                  <a:pt x="47" y="185"/>
                  <a:pt x="47" y="185"/>
                  <a:pt x="47" y="185"/>
                </a:cubicBezTo>
                <a:cubicBezTo>
                  <a:pt x="47" y="185"/>
                  <a:pt x="47" y="185"/>
                  <a:pt x="47" y="185"/>
                </a:cubicBezTo>
                <a:cubicBezTo>
                  <a:pt x="47" y="184"/>
                  <a:pt x="47" y="184"/>
                  <a:pt x="47" y="184"/>
                </a:cubicBezTo>
                <a:cubicBezTo>
                  <a:pt x="48" y="184"/>
                  <a:pt x="48" y="184"/>
                  <a:pt x="48" y="184"/>
                </a:cubicBezTo>
                <a:cubicBezTo>
                  <a:pt x="48" y="184"/>
                  <a:pt x="48" y="184"/>
                  <a:pt x="49" y="183"/>
                </a:cubicBezTo>
                <a:cubicBezTo>
                  <a:pt x="49" y="183"/>
                  <a:pt x="49" y="183"/>
                  <a:pt x="50" y="182"/>
                </a:cubicBezTo>
                <a:cubicBezTo>
                  <a:pt x="50" y="182"/>
                  <a:pt x="51" y="182"/>
                  <a:pt x="51" y="181"/>
                </a:cubicBezTo>
                <a:cubicBezTo>
                  <a:pt x="51" y="181"/>
                  <a:pt x="51" y="181"/>
                  <a:pt x="51" y="181"/>
                </a:cubicBezTo>
                <a:cubicBezTo>
                  <a:pt x="51" y="181"/>
                  <a:pt x="51" y="181"/>
                  <a:pt x="51" y="181"/>
                </a:cubicBezTo>
                <a:cubicBezTo>
                  <a:pt x="52" y="181"/>
                  <a:pt x="52" y="181"/>
                  <a:pt x="52" y="180"/>
                </a:cubicBezTo>
                <a:cubicBezTo>
                  <a:pt x="53" y="180"/>
                  <a:pt x="53" y="180"/>
                  <a:pt x="54" y="179"/>
                </a:cubicBezTo>
                <a:cubicBezTo>
                  <a:pt x="54" y="179"/>
                  <a:pt x="55" y="179"/>
                  <a:pt x="55" y="178"/>
                </a:cubicBezTo>
                <a:cubicBezTo>
                  <a:pt x="55" y="178"/>
                  <a:pt x="55" y="178"/>
                  <a:pt x="55" y="178"/>
                </a:cubicBezTo>
                <a:cubicBezTo>
                  <a:pt x="55" y="178"/>
                  <a:pt x="56" y="178"/>
                  <a:pt x="56" y="178"/>
                </a:cubicBezTo>
                <a:cubicBezTo>
                  <a:pt x="56" y="178"/>
                  <a:pt x="56" y="177"/>
                  <a:pt x="57" y="177"/>
                </a:cubicBezTo>
                <a:cubicBezTo>
                  <a:pt x="57" y="177"/>
                  <a:pt x="58" y="176"/>
                  <a:pt x="59" y="176"/>
                </a:cubicBezTo>
                <a:cubicBezTo>
                  <a:pt x="60" y="175"/>
                  <a:pt x="60" y="175"/>
                  <a:pt x="60" y="175"/>
                </a:cubicBezTo>
                <a:cubicBezTo>
                  <a:pt x="60" y="175"/>
                  <a:pt x="60" y="175"/>
                  <a:pt x="60" y="175"/>
                </a:cubicBezTo>
                <a:cubicBezTo>
                  <a:pt x="60" y="175"/>
                  <a:pt x="60" y="175"/>
                  <a:pt x="60" y="175"/>
                </a:cubicBezTo>
                <a:cubicBezTo>
                  <a:pt x="60" y="175"/>
                  <a:pt x="60" y="175"/>
                  <a:pt x="60" y="175"/>
                </a:cubicBezTo>
                <a:cubicBezTo>
                  <a:pt x="60" y="175"/>
                  <a:pt x="60" y="175"/>
                  <a:pt x="60" y="175"/>
                </a:cubicBezTo>
                <a:cubicBezTo>
                  <a:pt x="62" y="174"/>
                  <a:pt x="63" y="174"/>
                  <a:pt x="64" y="173"/>
                </a:cubicBezTo>
                <a:cubicBezTo>
                  <a:pt x="64" y="173"/>
                  <a:pt x="64" y="173"/>
                  <a:pt x="64" y="173"/>
                </a:cubicBezTo>
                <a:cubicBezTo>
                  <a:pt x="64" y="173"/>
                  <a:pt x="64" y="173"/>
                  <a:pt x="64" y="173"/>
                </a:cubicBezTo>
                <a:cubicBezTo>
                  <a:pt x="65" y="173"/>
                  <a:pt x="65" y="172"/>
                  <a:pt x="65" y="172"/>
                </a:cubicBezTo>
                <a:cubicBezTo>
                  <a:pt x="66" y="172"/>
                  <a:pt x="66" y="172"/>
                  <a:pt x="66" y="172"/>
                </a:cubicBezTo>
                <a:cubicBezTo>
                  <a:pt x="66" y="172"/>
                  <a:pt x="66" y="172"/>
                  <a:pt x="66" y="172"/>
                </a:cubicBezTo>
                <a:cubicBezTo>
                  <a:pt x="66" y="172"/>
                  <a:pt x="67" y="172"/>
                  <a:pt x="67" y="171"/>
                </a:cubicBezTo>
                <a:cubicBezTo>
                  <a:pt x="68" y="171"/>
                  <a:pt x="68" y="171"/>
                  <a:pt x="69" y="171"/>
                </a:cubicBezTo>
                <a:cubicBezTo>
                  <a:pt x="70" y="170"/>
                  <a:pt x="70" y="170"/>
                  <a:pt x="70" y="170"/>
                </a:cubicBezTo>
                <a:cubicBezTo>
                  <a:pt x="70" y="170"/>
                  <a:pt x="70" y="170"/>
                  <a:pt x="70" y="170"/>
                </a:cubicBezTo>
                <a:cubicBezTo>
                  <a:pt x="70" y="170"/>
                  <a:pt x="70" y="170"/>
                  <a:pt x="70" y="170"/>
                </a:cubicBezTo>
                <a:cubicBezTo>
                  <a:pt x="70" y="170"/>
                  <a:pt x="70" y="170"/>
                  <a:pt x="70" y="170"/>
                </a:cubicBezTo>
                <a:cubicBezTo>
                  <a:pt x="72" y="169"/>
                  <a:pt x="73" y="169"/>
                  <a:pt x="74" y="168"/>
                </a:cubicBezTo>
                <a:cubicBezTo>
                  <a:pt x="75" y="168"/>
                  <a:pt x="75" y="168"/>
                  <a:pt x="75" y="168"/>
                </a:cubicBezTo>
                <a:cubicBezTo>
                  <a:pt x="75" y="168"/>
                  <a:pt x="75" y="168"/>
                  <a:pt x="75" y="168"/>
                </a:cubicBezTo>
                <a:cubicBezTo>
                  <a:pt x="75" y="168"/>
                  <a:pt x="76" y="168"/>
                  <a:pt x="76" y="168"/>
                </a:cubicBezTo>
                <a:cubicBezTo>
                  <a:pt x="76" y="168"/>
                  <a:pt x="76" y="168"/>
                  <a:pt x="76" y="168"/>
                </a:cubicBezTo>
                <a:cubicBezTo>
                  <a:pt x="77" y="167"/>
                  <a:pt x="77" y="167"/>
                  <a:pt x="77" y="167"/>
                </a:cubicBezTo>
                <a:cubicBezTo>
                  <a:pt x="78" y="167"/>
                  <a:pt x="79" y="167"/>
                  <a:pt x="80" y="166"/>
                </a:cubicBezTo>
                <a:cubicBezTo>
                  <a:pt x="80" y="166"/>
                  <a:pt x="80" y="166"/>
                  <a:pt x="80" y="166"/>
                </a:cubicBezTo>
                <a:cubicBezTo>
                  <a:pt x="81" y="166"/>
                  <a:pt x="81" y="166"/>
                  <a:pt x="81" y="166"/>
                </a:cubicBezTo>
                <a:cubicBezTo>
                  <a:pt x="81" y="166"/>
                  <a:pt x="81" y="166"/>
                  <a:pt x="81" y="166"/>
                </a:cubicBezTo>
                <a:cubicBezTo>
                  <a:pt x="82" y="166"/>
                  <a:pt x="82" y="166"/>
                  <a:pt x="82" y="166"/>
                </a:cubicBezTo>
                <a:cubicBezTo>
                  <a:pt x="83" y="166"/>
                  <a:pt x="83" y="166"/>
                  <a:pt x="83" y="166"/>
                </a:cubicBezTo>
                <a:cubicBezTo>
                  <a:pt x="84" y="165"/>
                  <a:pt x="85" y="165"/>
                  <a:pt x="85" y="165"/>
                </a:cubicBezTo>
                <a:cubicBezTo>
                  <a:pt x="86" y="165"/>
                  <a:pt x="86" y="165"/>
                  <a:pt x="86" y="165"/>
                </a:cubicBezTo>
                <a:cubicBezTo>
                  <a:pt x="86" y="164"/>
                  <a:pt x="86" y="164"/>
                  <a:pt x="86" y="164"/>
                </a:cubicBezTo>
                <a:cubicBezTo>
                  <a:pt x="87" y="164"/>
                  <a:pt x="87" y="164"/>
                  <a:pt x="88" y="164"/>
                </a:cubicBezTo>
                <a:cubicBezTo>
                  <a:pt x="88" y="164"/>
                  <a:pt x="88" y="164"/>
                  <a:pt x="88" y="164"/>
                </a:cubicBezTo>
                <a:cubicBezTo>
                  <a:pt x="89" y="164"/>
                  <a:pt x="89" y="164"/>
                  <a:pt x="89" y="164"/>
                </a:cubicBezTo>
                <a:cubicBezTo>
                  <a:pt x="90" y="163"/>
                  <a:pt x="91" y="163"/>
                  <a:pt x="92" y="163"/>
                </a:cubicBezTo>
                <a:cubicBezTo>
                  <a:pt x="92" y="163"/>
                  <a:pt x="92" y="163"/>
                  <a:pt x="92" y="163"/>
                </a:cubicBezTo>
                <a:cubicBezTo>
                  <a:pt x="93" y="163"/>
                  <a:pt x="93" y="163"/>
                  <a:pt x="93" y="163"/>
                </a:cubicBezTo>
                <a:cubicBezTo>
                  <a:pt x="93" y="163"/>
                  <a:pt x="93" y="163"/>
                  <a:pt x="93" y="163"/>
                </a:cubicBezTo>
                <a:cubicBezTo>
                  <a:pt x="93" y="163"/>
                  <a:pt x="93" y="163"/>
                  <a:pt x="93" y="163"/>
                </a:cubicBezTo>
                <a:cubicBezTo>
                  <a:pt x="93" y="163"/>
                  <a:pt x="93" y="163"/>
                  <a:pt x="93" y="163"/>
                </a:cubicBezTo>
                <a:cubicBezTo>
                  <a:pt x="94" y="163"/>
                  <a:pt x="94" y="163"/>
                  <a:pt x="94" y="163"/>
                </a:cubicBezTo>
                <a:cubicBezTo>
                  <a:pt x="95" y="162"/>
                  <a:pt x="96" y="162"/>
                  <a:pt x="98" y="162"/>
                </a:cubicBezTo>
                <a:cubicBezTo>
                  <a:pt x="98" y="162"/>
                  <a:pt x="98" y="162"/>
                  <a:pt x="98" y="162"/>
                </a:cubicBezTo>
                <a:cubicBezTo>
                  <a:pt x="99" y="162"/>
                  <a:pt x="99" y="162"/>
                  <a:pt x="99" y="162"/>
                </a:cubicBezTo>
                <a:cubicBezTo>
                  <a:pt x="100" y="162"/>
                  <a:pt x="100" y="162"/>
                  <a:pt x="100" y="162"/>
                </a:cubicBezTo>
                <a:cubicBezTo>
                  <a:pt x="100" y="161"/>
                  <a:pt x="100" y="161"/>
                  <a:pt x="100" y="161"/>
                </a:cubicBezTo>
                <a:cubicBezTo>
                  <a:pt x="101" y="161"/>
                  <a:pt x="101" y="161"/>
                  <a:pt x="102" y="161"/>
                </a:cubicBezTo>
                <a:cubicBezTo>
                  <a:pt x="103" y="161"/>
                  <a:pt x="104" y="161"/>
                  <a:pt x="104" y="161"/>
                </a:cubicBezTo>
                <a:cubicBezTo>
                  <a:pt x="105" y="161"/>
                  <a:pt x="105" y="161"/>
                  <a:pt x="105" y="161"/>
                </a:cubicBezTo>
                <a:cubicBezTo>
                  <a:pt x="105" y="161"/>
                  <a:pt x="105" y="161"/>
                  <a:pt x="105" y="161"/>
                </a:cubicBezTo>
                <a:cubicBezTo>
                  <a:pt x="105" y="161"/>
                  <a:pt x="105" y="161"/>
                  <a:pt x="105" y="161"/>
                </a:cubicBezTo>
                <a:cubicBezTo>
                  <a:pt x="106" y="161"/>
                  <a:pt x="106" y="161"/>
                  <a:pt x="106" y="161"/>
                </a:cubicBezTo>
                <a:cubicBezTo>
                  <a:pt x="106" y="161"/>
                  <a:pt x="106" y="161"/>
                  <a:pt x="106" y="161"/>
                </a:cubicBezTo>
                <a:cubicBezTo>
                  <a:pt x="107" y="161"/>
                  <a:pt x="107" y="161"/>
                  <a:pt x="107" y="161"/>
                </a:cubicBezTo>
                <a:cubicBezTo>
                  <a:pt x="107" y="161"/>
                  <a:pt x="108" y="160"/>
                  <a:pt x="109" y="160"/>
                </a:cubicBezTo>
                <a:cubicBezTo>
                  <a:pt x="110" y="160"/>
                  <a:pt x="111" y="160"/>
                  <a:pt x="111" y="160"/>
                </a:cubicBezTo>
                <a:cubicBezTo>
                  <a:pt x="112" y="160"/>
                  <a:pt x="112" y="160"/>
                  <a:pt x="112" y="160"/>
                </a:cubicBezTo>
                <a:cubicBezTo>
                  <a:pt x="112" y="160"/>
                  <a:pt x="112" y="160"/>
                  <a:pt x="112" y="160"/>
                </a:cubicBezTo>
                <a:cubicBezTo>
                  <a:pt x="113" y="160"/>
                  <a:pt x="113" y="160"/>
                  <a:pt x="113" y="160"/>
                </a:cubicBezTo>
                <a:cubicBezTo>
                  <a:pt x="114" y="160"/>
                  <a:pt x="114" y="160"/>
                  <a:pt x="115" y="160"/>
                </a:cubicBezTo>
                <a:cubicBezTo>
                  <a:pt x="115" y="160"/>
                  <a:pt x="115" y="160"/>
                  <a:pt x="116" y="160"/>
                </a:cubicBezTo>
                <a:cubicBezTo>
                  <a:pt x="118" y="200"/>
                  <a:pt x="118" y="200"/>
                  <a:pt x="118" y="200"/>
                </a:cubicBezTo>
                <a:cubicBezTo>
                  <a:pt x="133" y="200"/>
                  <a:pt x="133" y="200"/>
                  <a:pt x="133" y="200"/>
                </a:cubicBezTo>
                <a:cubicBezTo>
                  <a:pt x="135" y="160"/>
                  <a:pt x="135" y="160"/>
                  <a:pt x="135" y="160"/>
                </a:cubicBezTo>
                <a:cubicBezTo>
                  <a:pt x="137" y="160"/>
                  <a:pt x="137" y="160"/>
                  <a:pt x="137" y="160"/>
                </a:cubicBezTo>
                <a:cubicBezTo>
                  <a:pt x="138" y="160"/>
                  <a:pt x="138" y="160"/>
                  <a:pt x="138" y="160"/>
                </a:cubicBezTo>
                <a:cubicBezTo>
                  <a:pt x="139" y="160"/>
                  <a:pt x="139" y="160"/>
                  <a:pt x="140" y="160"/>
                </a:cubicBezTo>
                <a:cubicBezTo>
                  <a:pt x="142" y="160"/>
                  <a:pt x="142" y="160"/>
                  <a:pt x="142" y="160"/>
                </a:cubicBezTo>
                <a:cubicBezTo>
                  <a:pt x="142" y="161"/>
                  <a:pt x="143" y="161"/>
                  <a:pt x="143" y="161"/>
                </a:cubicBezTo>
                <a:cubicBezTo>
                  <a:pt x="145" y="161"/>
                  <a:pt x="145" y="161"/>
                  <a:pt x="145" y="161"/>
                </a:cubicBezTo>
                <a:cubicBezTo>
                  <a:pt x="145" y="161"/>
                  <a:pt x="145" y="161"/>
                  <a:pt x="145" y="161"/>
                </a:cubicBezTo>
                <a:cubicBezTo>
                  <a:pt x="145" y="161"/>
                  <a:pt x="145" y="161"/>
                  <a:pt x="145" y="161"/>
                </a:cubicBezTo>
                <a:cubicBezTo>
                  <a:pt x="145" y="161"/>
                  <a:pt x="146" y="161"/>
                  <a:pt x="146" y="161"/>
                </a:cubicBezTo>
                <a:cubicBezTo>
                  <a:pt x="147" y="161"/>
                  <a:pt x="148" y="161"/>
                  <a:pt x="148" y="161"/>
                </a:cubicBezTo>
                <a:cubicBezTo>
                  <a:pt x="149" y="161"/>
                  <a:pt x="149" y="161"/>
                  <a:pt x="150" y="162"/>
                </a:cubicBezTo>
                <a:cubicBezTo>
                  <a:pt x="151" y="162"/>
                  <a:pt x="151" y="162"/>
                  <a:pt x="151" y="162"/>
                </a:cubicBezTo>
                <a:cubicBezTo>
                  <a:pt x="151" y="162"/>
                  <a:pt x="151" y="162"/>
                  <a:pt x="151" y="162"/>
                </a:cubicBezTo>
                <a:cubicBezTo>
                  <a:pt x="151" y="162"/>
                  <a:pt x="151" y="162"/>
                  <a:pt x="151" y="162"/>
                </a:cubicBezTo>
                <a:cubicBezTo>
                  <a:pt x="151" y="162"/>
                  <a:pt x="151" y="162"/>
                  <a:pt x="151" y="162"/>
                </a:cubicBezTo>
                <a:cubicBezTo>
                  <a:pt x="152" y="162"/>
                  <a:pt x="152" y="162"/>
                  <a:pt x="152" y="162"/>
                </a:cubicBezTo>
                <a:cubicBezTo>
                  <a:pt x="152" y="162"/>
                  <a:pt x="153" y="162"/>
                  <a:pt x="153" y="162"/>
                </a:cubicBezTo>
                <a:cubicBezTo>
                  <a:pt x="154" y="162"/>
                  <a:pt x="155" y="162"/>
                  <a:pt x="155" y="163"/>
                </a:cubicBezTo>
                <a:cubicBezTo>
                  <a:pt x="156" y="163"/>
                  <a:pt x="157" y="163"/>
                  <a:pt x="157" y="163"/>
                </a:cubicBezTo>
                <a:cubicBezTo>
                  <a:pt x="158" y="163"/>
                  <a:pt x="158" y="163"/>
                  <a:pt x="159" y="163"/>
                </a:cubicBezTo>
                <a:cubicBezTo>
                  <a:pt x="160" y="164"/>
                  <a:pt x="160" y="164"/>
                  <a:pt x="161" y="164"/>
                </a:cubicBezTo>
                <a:cubicBezTo>
                  <a:pt x="162" y="164"/>
                  <a:pt x="162" y="164"/>
                  <a:pt x="163" y="164"/>
                </a:cubicBezTo>
                <a:cubicBezTo>
                  <a:pt x="164" y="165"/>
                  <a:pt x="165" y="165"/>
                  <a:pt x="166" y="165"/>
                </a:cubicBezTo>
                <a:cubicBezTo>
                  <a:pt x="166" y="165"/>
                  <a:pt x="167" y="165"/>
                  <a:pt x="168" y="166"/>
                </a:cubicBezTo>
                <a:cubicBezTo>
                  <a:pt x="168" y="166"/>
                  <a:pt x="168" y="166"/>
                  <a:pt x="168" y="166"/>
                </a:cubicBezTo>
                <a:cubicBezTo>
                  <a:pt x="169" y="166"/>
                  <a:pt x="169" y="166"/>
                  <a:pt x="169" y="166"/>
                </a:cubicBezTo>
                <a:cubicBezTo>
                  <a:pt x="169" y="166"/>
                  <a:pt x="169" y="166"/>
                  <a:pt x="169" y="166"/>
                </a:cubicBezTo>
                <a:cubicBezTo>
                  <a:pt x="169" y="166"/>
                  <a:pt x="169" y="166"/>
                  <a:pt x="169" y="166"/>
                </a:cubicBezTo>
                <a:cubicBezTo>
                  <a:pt x="170" y="166"/>
                  <a:pt x="170" y="166"/>
                  <a:pt x="170" y="166"/>
                </a:cubicBezTo>
                <a:cubicBezTo>
                  <a:pt x="170" y="166"/>
                  <a:pt x="170" y="166"/>
                  <a:pt x="170" y="166"/>
                </a:cubicBezTo>
                <a:cubicBezTo>
                  <a:pt x="170" y="167"/>
                  <a:pt x="171" y="167"/>
                  <a:pt x="171" y="167"/>
                </a:cubicBezTo>
                <a:cubicBezTo>
                  <a:pt x="171" y="167"/>
                  <a:pt x="171" y="167"/>
                  <a:pt x="172" y="167"/>
                </a:cubicBezTo>
                <a:cubicBezTo>
                  <a:pt x="173" y="167"/>
                  <a:pt x="174" y="168"/>
                  <a:pt x="176" y="169"/>
                </a:cubicBezTo>
                <a:cubicBezTo>
                  <a:pt x="177" y="169"/>
                  <a:pt x="177" y="169"/>
                  <a:pt x="178" y="169"/>
                </a:cubicBezTo>
                <a:cubicBezTo>
                  <a:pt x="179" y="170"/>
                  <a:pt x="179" y="170"/>
                  <a:pt x="179" y="170"/>
                </a:cubicBezTo>
                <a:cubicBezTo>
                  <a:pt x="179" y="170"/>
                  <a:pt x="180" y="170"/>
                  <a:pt x="180" y="170"/>
                </a:cubicBezTo>
                <a:cubicBezTo>
                  <a:pt x="180" y="170"/>
                  <a:pt x="181" y="171"/>
                  <a:pt x="181" y="171"/>
                </a:cubicBezTo>
                <a:cubicBezTo>
                  <a:pt x="182" y="171"/>
                  <a:pt x="182" y="171"/>
                  <a:pt x="182" y="171"/>
                </a:cubicBezTo>
                <a:cubicBezTo>
                  <a:pt x="182" y="171"/>
                  <a:pt x="182" y="171"/>
                  <a:pt x="183" y="171"/>
                </a:cubicBezTo>
                <a:cubicBezTo>
                  <a:pt x="183" y="171"/>
                  <a:pt x="183" y="172"/>
                  <a:pt x="183" y="172"/>
                </a:cubicBezTo>
                <a:cubicBezTo>
                  <a:pt x="183" y="172"/>
                  <a:pt x="183" y="172"/>
                  <a:pt x="184" y="172"/>
                </a:cubicBezTo>
                <a:cubicBezTo>
                  <a:pt x="184" y="172"/>
                  <a:pt x="184" y="172"/>
                  <a:pt x="184" y="172"/>
                </a:cubicBezTo>
                <a:cubicBezTo>
                  <a:pt x="185" y="173"/>
                  <a:pt x="187" y="173"/>
                  <a:pt x="188" y="174"/>
                </a:cubicBezTo>
                <a:cubicBezTo>
                  <a:pt x="189" y="175"/>
                  <a:pt x="189" y="175"/>
                  <a:pt x="189" y="175"/>
                </a:cubicBezTo>
                <a:cubicBezTo>
                  <a:pt x="189" y="175"/>
                  <a:pt x="189" y="175"/>
                  <a:pt x="190" y="175"/>
                </a:cubicBezTo>
                <a:cubicBezTo>
                  <a:pt x="191" y="176"/>
                  <a:pt x="193" y="177"/>
                  <a:pt x="195" y="178"/>
                </a:cubicBezTo>
                <a:cubicBezTo>
                  <a:pt x="195" y="178"/>
                  <a:pt x="195" y="178"/>
                  <a:pt x="195" y="178"/>
                </a:cubicBezTo>
                <a:cubicBezTo>
                  <a:pt x="195" y="178"/>
                  <a:pt x="195" y="179"/>
                  <a:pt x="195" y="179"/>
                </a:cubicBezTo>
                <a:cubicBezTo>
                  <a:pt x="195" y="179"/>
                  <a:pt x="195" y="179"/>
                  <a:pt x="196" y="179"/>
                </a:cubicBezTo>
                <a:cubicBezTo>
                  <a:pt x="197" y="180"/>
                  <a:pt x="198" y="180"/>
                  <a:pt x="199" y="181"/>
                </a:cubicBezTo>
                <a:cubicBezTo>
                  <a:pt x="199" y="181"/>
                  <a:pt x="199" y="181"/>
                  <a:pt x="199" y="182"/>
                </a:cubicBezTo>
                <a:cubicBezTo>
                  <a:pt x="199" y="182"/>
                  <a:pt x="199" y="182"/>
                  <a:pt x="199" y="182"/>
                </a:cubicBezTo>
                <a:cubicBezTo>
                  <a:pt x="200" y="182"/>
                  <a:pt x="200" y="183"/>
                  <a:pt x="201" y="183"/>
                </a:cubicBezTo>
                <a:cubicBezTo>
                  <a:pt x="201" y="183"/>
                  <a:pt x="201" y="183"/>
                  <a:pt x="201" y="183"/>
                </a:cubicBezTo>
                <a:cubicBezTo>
                  <a:pt x="202" y="184"/>
                  <a:pt x="203" y="185"/>
                  <a:pt x="204" y="186"/>
                </a:cubicBezTo>
                <a:cubicBezTo>
                  <a:pt x="204" y="186"/>
                  <a:pt x="204" y="186"/>
                  <a:pt x="204" y="186"/>
                </a:cubicBezTo>
                <a:cubicBezTo>
                  <a:pt x="204" y="186"/>
                  <a:pt x="204" y="186"/>
                  <a:pt x="204" y="187"/>
                </a:cubicBezTo>
                <a:cubicBezTo>
                  <a:pt x="205" y="187"/>
                  <a:pt x="205" y="187"/>
                  <a:pt x="205" y="187"/>
                </a:cubicBezTo>
                <a:cubicBezTo>
                  <a:pt x="206" y="188"/>
                  <a:pt x="206" y="188"/>
                  <a:pt x="206" y="188"/>
                </a:cubicBezTo>
                <a:cubicBezTo>
                  <a:pt x="206" y="188"/>
                  <a:pt x="206" y="188"/>
                  <a:pt x="206" y="188"/>
                </a:cubicBezTo>
                <a:cubicBezTo>
                  <a:pt x="206" y="188"/>
                  <a:pt x="206" y="188"/>
                  <a:pt x="206" y="188"/>
                </a:cubicBezTo>
                <a:cubicBezTo>
                  <a:pt x="207" y="189"/>
                  <a:pt x="207" y="190"/>
                  <a:pt x="208" y="190"/>
                </a:cubicBezTo>
                <a:cubicBezTo>
                  <a:pt x="175" y="190"/>
                  <a:pt x="175" y="190"/>
                  <a:pt x="175" y="190"/>
                </a:cubicBezTo>
                <a:cubicBezTo>
                  <a:pt x="175" y="190"/>
                  <a:pt x="175" y="190"/>
                  <a:pt x="175" y="190"/>
                </a:cubicBezTo>
                <a:cubicBezTo>
                  <a:pt x="175" y="191"/>
                  <a:pt x="175" y="191"/>
                  <a:pt x="175" y="191"/>
                </a:cubicBezTo>
                <a:cubicBezTo>
                  <a:pt x="176" y="205"/>
                  <a:pt x="176" y="205"/>
                  <a:pt x="176" y="205"/>
                </a:cubicBezTo>
                <a:cubicBezTo>
                  <a:pt x="176" y="205"/>
                  <a:pt x="176" y="205"/>
                  <a:pt x="176" y="205"/>
                </a:cubicBezTo>
                <a:cubicBezTo>
                  <a:pt x="176" y="205"/>
                  <a:pt x="176" y="205"/>
                  <a:pt x="176" y="205"/>
                </a:cubicBezTo>
                <a:cubicBezTo>
                  <a:pt x="214" y="205"/>
                  <a:pt x="214" y="205"/>
                  <a:pt x="214" y="205"/>
                </a:cubicBezTo>
                <a:cubicBezTo>
                  <a:pt x="214" y="206"/>
                  <a:pt x="215" y="206"/>
                  <a:pt x="215" y="207"/>
                </a:cubicBezTo>
                <a:cubicBezTo>
                  <a:pt x="215" y="208"/>
                  <a:pt x="215" y="209"/>
                  <a:pt x="215" y="210"/>
                </a:cubicBezTo>
                <a:cubicBezTo>
                  <a:pt x="215" y="210"/>
                  <a:pt x="215" y="211"/>
                  <a:pt x="215" y="212"/>
                </a:cubicBezTo>
                <a:close/>
                <a:moveTo>
                  <a:pt x="70" y="205"/>
                </a:moveTo>
                <a:cubicBezTo>
                  <a:pt x="74" y="205"/>
                  <a:pt x="74" y="205"/>
                  <a:pt x="74" y="205"/>
                </a:cubicBezTo>
                <a:cubicBezTo>
                  <a:pt x="74" y="205"/>
                  <a:pt x="74" y="205"/>
                  <a:pt x="74" y="205"/>
                </a:cubicBezTo>
                <a:lnTo>
                  <a:pt x="70" y="205"/>
                </a:lnTo>
                <a:close/>
                <a:moveTo>
                  <a:pt x="75" y="192"/>
                </a:moveTo>
                <a:cubicBezTo>
                  <a:pt x="76" y="191"/>
                  <a:pt x="76" y="191"/>
                  <a:pt x="76" y="191"/>
                </a:cubicBezTo>
                <a:cubicBezTo>
                  <a:pt x="76" y="191"/>
                  <a:pt x="76" y="191"/>
                  <a:pt x="76" y="191"/>
                </a:cubicBezTo>
                <a:lnTo>
                  <a:pt x="75" y="192"/>
                </a:lnTo>
                <a:close/>
                <a:moveTo>
                  <a:pt x="175" y="191"/>
                </a:moveTo>
                <a:cubicBezTo>
                  <a:pt x="175" y="191"/>
                  <a:pt x="175" y="191"/>
                  <a:pt x="175" y="191"/>
                </a:cubicBezTo>
                <a:cubicBezTo>
                  <a:pt x="179" y="191"/>
                  <a:pt x="179" y="191"/>
                  <a:pt x="179" y="191"/>
                </a:cubicBezTo>
                <a:lnTo>
                  <a:pt x="175" y="191"/>
                </a:lnTo>
                <a:close/>
                <a:moveTo>
                  <a:pt x="176" y="204"/>
                </a:moveTo>
                <a:cubicBezTo>
                  <a:pt x="176" y="205"/>
                  <a:pt x="176" y="205"/>
                  <a:pt x="176" y="205"/>
                </a:cubicBezTo>
                <a:cubicBezTo>
                  <a:pt x="176" y="205"/>
                  <a:pt x="176" y="205"/>
                  <a:pt x="176" y="205"/>
                </a:cubicBezTo>
                <a:lnTo>
                  <a:pt x="176" y="20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3" name="Freeform 184"/>
          <p:cNvSpPr>
            <a:spLocks/>
          </p:cNvSpPr>
          <p:nvPr/>
        </p:nvSpPr>
        <p:spPr bwMode="auto">
          <a:xfrm>
            <a:off x="7635876" y="6396038"/>
            <a:ext cx="26988" cy="46038"/>
          </a:xfrm>
          <a:custGeom>
            <a:avLst/>
            <a:gdLst>
              <a:gd name="T0" fmla="*/ 22 w 44"/>
              <a:gd name="T1" fmla="*/ 0 h 76"/>
              <a:gd name="T2" fmla="*/ 22 w 44"/>
              <a:gd name="T3" fmla="*/ 0 h 76"/>
              <a:gd name="T4" fmla="*/ 7 w 44"/>
              <a:gd name="T5" fmla="*/ 57 h 76"/>
              <a:gd name="T6" fmla="*/ 0 w 44"/>
              <a:gd name="T7" fmla="*/ 76 h 76"/>
              <a:gd name="T8" fmla="*/ 44 w 44"/>
              <a:gd name="T9" fmla="*/ 76 h 76"/>
              <a:gd name="T10" fmla="*/ 38 w 44"/>
              <a:gd name="T11" fmla="*/ 57 h 76"/>
              <a:gd name="T12" fmla="*/ 22 w 44"/>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44" h="76">
                <a:moveTo>
                  <a:pt x="22" y="0"/>
                </a:moveTo>
                <a:cubicBezTo>
                  <a:pt x="22" y="0"/>
                  <a:pt x="22" y="0"/>
                  <a:pt x="22" y="0"/>
                </a:cubicBezTo>
                <a:cubicBezTo>
                  <a:pt x="18" y="19"/>
                  <a:pt x="13" y="37"/>
                  <a:pt x="7" y="57"/>
                </a:cubicBezTo>
                <a:cubicBezTo>
                  <a:pt x="7" y="57"/>
                  <a:pt x="2" y="70"/>
                  <a:pt x="0" y="76"/>
                </a:cubicBezTo>
                <a:cubicBezTo>
                  <a:pt x="44" y="76"/>
                  <a:pt x="44" y="76"/>
                  <a:pt x="44" y="76"/>
                </a:cubicBezTo>
                <a:cubicBezTo>
                  <a:pt x="38" y="57"/>
                  <a:pt x="38" y="57"/>
                  <a:pt x="38" y="57"/>
                </a:cubicBezTo>
                <a:cubicBezTo>
                  <a:pt x="31" y="37"/>
                  <a:pt x="26" y="19"/>
                  <a:pt x="22"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4" name="Freeform 185"/>
          <p:cNvSpPr>
            <a:spLocks/>
          </p:cNvSpPr>
          <p:nvPr/>
        </p:nvSpPr>
        <p:spPr bwMode="auto">
          <a:xfrm>
            <a:off x="7731126" y="6454776"/>
            <a:ext cx="23813" cy="20638"/>
          </a:xfrm>
          <a:custGeom>
            <a:avLst/>
            <a:gdLst>
              <a:gd name="T0" fmla="*/ 0 w 37"/>
              <a:gd name="T1" fmla="*/ 17 h 32"/>
              <a:gd name="T2" fmla="*/ 17 w 37"/>
              <a:gd name="T3" fmla="*/ 32 h 32"/>
              <a:gd name="T4" fmla="*/ 37 w 37"/>
              <a:gd name="T5" fmla="*/ 7 h 32"/>
              <a:gd name="T6" fmla="*/ 37 w 37"/>
              <a:gd name="T7" fmla="*/ 2 h 32"/>
              <a:gd name="T8" fmla="*/ 20 w 37"/>
              <a:gd name="T9" fmla="*/ 0 h 32"/>
              <a:gd name="T10" fmla="*/ 0 w 37"/>
              <a:gd name="T11" fmla="*/ 17 h 32"/>
            </a:gdLst>
            <a:ahLst/>
            <a:cxnLst>
              <a:cxn ang="0">
                <a:pos x="T0" y="T1"/>
              </a:cxn>
              <a:cxn ang="0">
                <a:pos x="T2" y="T3"/>
              </a:cxn>
              <a:cxn ang="0">
                <a:pos x="T4" y="T5"/>
              </a:cxn>
              <a:cxn ang="0">
                <a:pos x="T6" y="T7"/>
              </a:cxn>
              <a:cxn ang="0">
                <a:pos x="T8" y="T9"/>
              </a:cxn>
              <a:cxn ang="0">
                <a:pos x="T10" y="T11"/>
              </a:cxn>
            </a:cxnLst>
            <a:rect l="0" t="0" r="r" b="b"/>
            <a:pathLst>
              <a:path w="37" h="32">
                <a:moveTo>
                  <a:pt x="0" y="17"/>
                </a:moveTo>
                <a:cubicBezTo>
                  <a:pt x="0" y="27"/>
                  <a:pt x="8" y="32"/>
                  <a:pt x="17" y="32"/>
                </a:cubicBezTo>
                <a:cubicBezTo>
                  <a:pt x="29" y="32"/>
                  <a:pt x="37" y="20"/>
                  <a:pt x="37" y="7"/>
                </a:cubicBezTo>
                <a:cubicBezTo>
                  <a:pt x="37" y="2"/>
                  <a:pt x="37" y="2"/>
                  <a:pt x="37" y="2"/>
                </a:cubicBezTo>
                <a:cubicBezTo>
                  <a:pt x="30" y="1"/>
                  <a:pt x="27" y="0"/>
                  <a:pt x="20" y="0"/>
                </a:cubicBezTo>
                <a:cubicBezTo>
                  <a:pt x="10" y="0"/>
                  <a:pt x="0" y="6"/>
                  <a:pt x="0" y="1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5" name="Freeform 186"/>
          <p:cNvSpPr>
            <a:spLocks noEditPoints="1"/>
          </p:cNvSpPr>
          <p:nvPr/>
        </p:nvSpPr>
        <p:spPr bwMode="auto">
          <a:xfrm>
            <a:off x="7597776" y="6370638"/>
            <a:ext cx="104775" cy="119063"/>
          </a:xfrm>
          <a:custGeom>
            <a:avLst/>
            <a:gdLst>
              <a:gd name="T0" fmla="*/ 69 w 173"/>
              <a:gd name="T1" fmla="*/ 0 h 196"/>
              <a:gd name="T2" fmla="*/ 0 w 173"/>
              <a:gd name="T3" fmla="*/ 196 h 196"/>
              <a:gd name="T4" fmla="*/ 37 w 173"/>
              <a:gd name="T5" fmla="*/ 196 h 196"/>
              <a:gd name="T6" fmla="*/ 52 w 173"/>
              <a:gd name="T7" fmla="*/ 150 h 196"/>
              <a:gd name="T8" fmla="*/ 118 w 173"/>
              <a:gd name="T9" fmla="*/ 150 h 196"/>
              <a:gd name="T10" fmla="*/ 133 w 173"/>
              <a:gd name="T11" fmla="*/ 196 h 196"/>
              <a:gd name="T12" fmla="*/ 173 w 173"/>
              <a:gd name="T13" fmla="*/ 196 h 196"/>
              <a:gd name="T14" fmla="*/ 104 w 173"/>
              <a:gd name="T15" fmla="*/ 0 h 196"/>
              <a:gd name="T16" fmla="*/ 69 w 173"/>
              <a:gd name="T17" fmla="*/ 0 h 196"/>
              <a:gd name="T18" fmla="*/ 63 w 173"/>
              <a:gd name="T19" fmla="*/ 117 h 196"/>
              <a:gd name="T20" fmla="*/ 70 w 173"/>
              <a:gd name="T21" fmla="*/ 98 h 196"/>
              <a:gd name="T22" fmla="*/ 85 w 173"/>
              <a:gd name="T23" fmla="*/ 41 h 196"/>
              <a:gd name="T24" fmla="*/ 85 w 173"/>
              <a:gd name="T25" fmla="*/ 41 h 196"/>
              <a:gd name="T26" fmla="*/ 101 w 173"/>
              <a:gd name="T27" fmla="*/ 98 h 196"/>
              <a:gd name="T28" fmla="*/ 107 w 173"/>
              <a:gd name="T29" fmla="*/ 117 h 196"/>
              <a:gd name="T30" fmla="*/ 63 w 173"/>
              <a:gd name="T31" fmla="*/ 117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3" h="196">
                <a:moveTo>
                  <a:pt x="69" y="0"/>
                </a:moveTo>
                <a:cubicBezTo>
                  <a:pt x="0" y="196"/>
                  <a:pt x="0" y="196"/>
                  <a:pt x="0" y="196"/>
                </a:cubicBezTo>
                <a:cubicBezTo>
                  <a:pt x="37" y="196"/>
                  <a:pt x="37" y="196"/>
                  <a:pt x="37" y="196"/>
                </a:cubicBezTo>
                <a:cubicBezTo>
                  <a:pt x="37" y="196"/>
                  <a:pt x="44" y="177"/>
                  <a:pt x="52" y="150"/>
                </a:cubicBezTo>
                <a:cubicBezTo>
                  <a:pt x="118" y="150"/>
                  <a:pt x="118" y="150"/>
                  <a:pt x="118" y="150"/>
                </a:cubicBezTo>
                <a:cubicBezTo>
                  <a:pt x="133" y="196"/>
                  <a:pt x="133" y="196"/>
                  <a:pt x="133" y="196"/>
                </a:cubicBezTo>
                <a:cubicBezTo>
                  <a:pt x="173" y="196"/>
                  <a:pt x="173" y="196"/>
                  <a:pt x="173" y="196"/>
                </a:cubicBezTo>
                <a:cubicBezTo>
                  <a:pt x="104" y="0"/>
                  <a:pt x="104" y="0"/>
                  <a:pt x="104" y="0"/>
                </a:cubicBezTo>
                <a:lnTo>
                  <a:pt x="69" y="0"/>
                </a:lnTo>
                <a:close/>
                <a:moveTo>
                  <a:pt x="63" y="117"/>
                </a:moveTo>
                <a:cubicBezTo>
                  <a:pt x="65" y="111"/>
                  <a:pt x="70" y="98"/>
                  <a:pt x="70" y="98"/>
                </a:cubicBezTo>
                <a:cubicBezTo>
                  <a:pt x="76" y="78"/>
                  <a:pt x="81" y="60"/>
                  <a:pt x="85" y="41"/>
                </a:cubicBezTo>
                <a:cubicBezTo>
                  <a:pt x="85" y="41"/>
                  <a:pt x="85" y="41"/>
                  <a:pt x="85" y="41"/>
                </a:cubicBezTo>
                <a:cubicBezTo>
                  <a:pt x="89" y="60"/>
                  <a:pt x="94" y="78"/>
                  <a:pt x="101" y="98"/>
                </a:cubicBezTo>
                <a:cubicBezTo>
                  <a:pt x="107" y="117"/>
                  <a:pt x="107" y="117"/>
                  <a:pt x="107" y="117"/>
                </a:cubicBezTo>
                <a:lnTo>
                  <a:pt x="63" y="11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6" name="Freeform 187"/>
          <p:cNvSpPr>
            <a:spLocks noEditPoints="1"/>
          </p:cNvSpPr>
          <p:nvPr/>
        </p:nvSpPr>
        <p:spPr bwMode="auto">
          <a:xfrm>
            <a:off x="7713664" y="6416676"/>
            <a:ext cx="60325" cy="74613"/>
          </a:xfrm>
          <a:custGeom>
            <a:avLst/>
            <a:gdLst>
              <a:gd name="T0" fmla="*/ 53 w 99"/>
              <a:gd name="T1" fmla="*/ 0 h 123"/>
              <a:gd name="T2" fmla="*/ 10 w 99"/>
              <a:gd name="T3" fmla="*/ 8 h 123"/>
              <a:gd name="T4" fmla="*/ 14 w 99"/>
              <a:gd name="T5" fmla="*/ 35 h 123"/>
              <a:gd name="T6" fmla="*/ 45 w 99"/>
              <a:gd name="T7" fmla="*/ 27 h 123"/>
              <a:gd name="T8" fmla="*/ 66 w 99"/>
              <a:gd name="T9" fmla="*/ 43 h 123"/>
              <a:gd name="T10" fmla="*/ 66 w 99"/>
              <a:gd name="T11" fmla="*/ 45 h 123"/>
              <a:gd name="T12" fmla="*/ 65 w 99"/>
              <a:gd name="T13" fmla="*/ 45 h 123"/>
              <a:gd name="T14" fmla="*/ 45 w 99"/>
              <a:gd name="T15" fmla="*/ 44 h 123"/>
              <a:gd name="T16" fmla="*/ 0 w 99"/>
              <a:gd name="T17" fmla="*/ 84 h 123"/>
              <a:gd name="T18" fmla="*/ 33 w 99"/>
              <a:gd name="T19" fmla="*/ 123 h 123"/>
              <a:gd name="T20" fmla="*/ 65 w 99"/>
              <a:gd name="T21" fmla="*/ 106 h 123"/>
              <a:gd name="T22" fmla="*/ 66 w 99"/>
              <a:gd name="T23" fmla="*/ 106 h 123"/>
              <a:gd name="T24" fmla="*/ 66 w 99"/>
              <a:gd name="T25" fmla="*/ 121 h 123"/>
              <a:gd name="T26" fmla="*/ 99 w 99"/>
              <a:gd name="T27" fmla="*/ 121 h 123"/>
              <a:gd name="T28" fmla="*/ 99 w 99"/>
              <a:gd name="T29" fmla="*/ 42 h 123"/>
              <a:gd name="T30" fmla="*/ 53 w 99"/>
              <a:gd name="T31" fmla="*/ 0 h 123"/>
              <a:gd name="T32" fmla="*/ 66 w 99"/>
              <a:gd name="T33" fmla="*/ 71 h 123"/>
              <a:gd name="T34" fmla="*/ 46 w 99"/>
              <a:gd name="T35" fmla="*/ 96 h 123"/>
              <a:gd name="T36" fmla="*/ 29 w 99"/>
              <a:gd name="T37" fmla="*/ 81 h 123"/>
              <a:gd name="T38" fmla="*/ 49 w 99"/>
              <a:gd name="T39" fmla="*/ 64 h 123"/>
              <a:gd name="T40" fmla="*/ 66 w 99"/>
              <a:gd name="T41" fmla="*/ 66 h 123"/>
              <a:gd name="T42" fmla="*/ 66 w 99"/>
              <a:gd name="T43" fmla="*/ 7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9" h="123">
                <a:moveTo>
                  <a:pt x="53" y="0"/>
                </a:moveTo>
                <a:cubicBezTo>
                  <a:pt x="36" y="0"/>
                  <a:pt x="23" y="3"/>
                  <a:pt x="10" y="8"/>
                </a:cubicBezTo>
                <a:cubicBezTo>
                  <a:pt x="14" y="35"/>
                  <a:pt x="14" y="35"/>
                  <a:pt x="14" y="35"/>
                </a:cubicBezTo>
                <a:cubicBezTo>
                  <a:pt x="24" y="30"/>
                  <a:pt x="33" y="27"/>
                  <a:pt x="45" y="27"/>
                </a:cubicBezTo>
                <a:cubicBezTo>
                  <a:pt x="59" y="27"/>
                  <a:pt x="66" y="33"/>
                  <a:pt x="66" y="43"/>
                </a:cubicBezTo>
                <a:cubicBezTo>
                  <a:pt x="66" y="45"/>
                  <a:pt x="66" y="45"/>
                  <a:pt x="66" y="45"/>
                </a:cubicBezTo>
                <a:cubicBezTo>
                  <a:pt x="65" y="45"/>
                  <a:pt x="65" y="45"/>
                  <a:pt x="65" y="45"/>
                </a:cubicBezTo>
                <a:cubicBezTo>
                  <a:pt x="60" y="44"/>
                  <a:pt x="53" y="44"/>
                  <a:pt x="45" y="44"/>
                </a:cubicBezTo>
                <a:cubicBezTo>
                  <a:pt x="18" y="44"/>
                  <a:pt x="0" y="58"/>
                  <a:pt x="0" y="84"/>
                </a:cubicBezTo>
                <a:cubicBezTo>
                  <a:pt x="0" y="111"/>
                  <a:pt x="18" y="123"/>
                  <a:pt x="33" y="123"/>
                </a:cubicBezTo>
                <a:cubicBezTo>
                  <a:pt x="48" y="123"/>
                  <a:pt x="56" y="118"/>
                  <a:pt x="65" y="106"/>
                </a:cubicBezTo>
                <a:cubicBezTo>
                  <a:pt x="66" y="106"/>
                  <a:pt x="66" y="106"/>
                  <a:pt x="66" y="106"/>
                </a:cubicBezTo>
                <a:cubicBezTo>
                  <a:pt x="66" y="121"/>
                  <a:pt x="66" y="121"/>
                  <a:pt x="66" y="121"/>
                </a:cubicBezTo>
                <a:cubicBezTo>
                  <a:pt x="99" y="121"/>
                  <a:pt x="99" y="121"/>
                  <a:pt x="99" y="121"/>
                </a:cubicBezTo>
                <a:cubicBezTo>
                  <a:pt x="99" y="42"/>
                  <a:pt x="99" y="42"/>
                  <a:pt x="99" y="42"/>
                </a:cubicBezTo>
                <a:cubicBezTo>
                  <a:pt x="99" y="15"/>
                  <a:pt x="81" y="0"/>
                  <a:pt x="53" y="0"/>
                </a:cubicBezTo>
                <a:close/>
                <a:moveTo>
                  <a:pt x="66" y="71"/>
                </a:moveTo>
                <a:cubicBezTo>
                  <a:pt x="66" y="84"/>
                  <a:pt x="58" y="96"/>
                  <a:pt x="46" y="96"/>
                </a:cubicBezTo>
                <a:cubicBezTo>
                  <a:pt x="37" y="96"/>
                  <a:pt x="29" y="91"/>
                  <a:pt x="29" y="81"/>
                </a:cubicBezTo>
                <a:cubicBezTo>
                  <a:pt x="29" y="70"/>
                  <a:pt x="39" y="64"/>
                  <a:pt x="49" y="64"/>
                </a:cubicBezTo>
                <a:cubicBezTo>
                  <a:pt x="56" y="64"/>
                  <a:pt x="59" y="65"/>
                  <a:pt x="66" y="66"/>
                </a:cubicBezTo>
                <a:lnTo>
                  <a:pt x="66" y="7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7" name="Freeform 188"/>
          <p:cNvSpPr>
            <a:spLocks/>
          </p:cNvSpPr>
          <p:nvPr/>
        </p:nvSpPr>
        <p:spPr bwMode="auto">
          <a:xfrm>
            <a:off x="5830889" y="4233863"/>
            <a:ext cx="176213" cy="155575"/>
          </a:xfrm>
          <a:custGeom>
            <a:avLst/>
            <a:gdLst>
              <a:gd name="T0" fmla="*/ 217 w 288"/>
              <a:gd name="T1" fmla="*/ 0 h 252"/>
              <a:gd name="T2" fmla="*/ 144 w 288"/>
              <a:gd name="T3" fmla="*/ 44 h 252"/>
              <a:gd name="T4" fmla="*/ 72 w 288"/>
              <a:gd name="T5" fmla="*/ 0 h 252"/>
              <a:gd name="T6" fmla="*/ 0 w 288"/>
              <a:gd name="T7" fmla="*/ 72 h 252"/>
              <a:gd name="T8" fmla="*/ 36 w 288"/>
              <a:gd name="T9" fmla="*/ 144 h 252"/>
              <a:gd name="T10" fmla="*/ 144 w 288"/>
              <a:gd name="T11" fmla="*/ 252 h 252"/>
              <a:gd name="T12" fmla="*/ 252 w 288"/>
              <a:gd name="T13" fmla="*/ 144 h 252"/>
              <a:gd name="T14" fmla="*/ 288 w 288"/>
              <a:gd name="T15" fmla="*/ 72 h 252"/>
              <a:gd name="T16" fmla="*/ 217 w 288"/>
              <a:gd name="T17"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 h="252">
                <a:moveTo>
                  <a:pt x="217" y="0"/>
                </a:moveTo>
                <a:cubicBezTo>
                  <a:pt x="180" y="0"/>
                  <a:pt x="144" y="44"/>
                  <a:pt x="144" y="44"/>
                </a:cubicBezTo>
                <a:cubicBezTo>
                  <a:pt x="144" y="44"/>
                  <a:pt x="108" y="0"/>
                  <a:pt x="72" y="0"/>
                </a:cubicBezTo>
                <a:cubicBezTo>
                  <a:pt x="35" y="0"/>
                  <a:pt x="0" y="18"/>
                  <a:pt x="0" y="72"/>
                </a:cubicBezTo>
                <a:cubicBezTo>
                  <a:pt x="0" y="111"/>
                  <a:pt x="36" y="144"/>
                  <a:pt x="36" y="144"/>
                </a:cubicBezTo>
                <a:cubicBezTo>
                  <a:pt x="144" y="252"/>
                  <a:pt x="144" y="252"/>
                  <a:pt x="144" y="252"/>
                </a:cubicBezTo>
                <a:cubicBezTo>
                  <a:pt x="252" y="144"/>
                  <a:pt x="252" y="144"/>
                  <a:pt x="252" y="144"/>
                </a:cubicBezTo>
                <a:cubicBezTo>
                  <a:pt x="252" y="144"/>
                  <a:pt x="288" y="111"/>
                  <a:pt x="288" y="72"/>
                </a:cubicBezTo>
                <a:cubicBezTo>
                  <a:pt x="288" y="18"/>
                  <a:pt x="253" y="0"/>
                  <a:pt x="217"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8" name="Freeform 189"/>
          <p:cNvSpPr>
            <a:spLocks noEditPoints="1"/>
          </p:cNvSpPr>
          <p:nvPr/>
        </p:nvSpPr>
        <p:spPr bwMode="auto">
          <a:xfrm>
            <a:off x="3005139" y="3881438"/>
            <a:ext cx="176213" cy="153988"/>
          </a:xfrm>
          <a:custGeom>
            <a:avLst/>
            <a:gdLst>
              <a:gd name="T0" fmla="*/ 111 w 111"/>
              <a:gd name="T1" fmla="*/ 56 h 97"/>
              <a:gd name="T2" fmla="*/ 90 w 111"/>
              <a:gd name="T3" fmla="*/ 0 h 97"/>
              <a:gd name="T4" fmla="*/ 21 w 111"/>
              <a:gd name="T5" fmla="*/ 0 h 97"/>
              <a:gd name="T6" fmla="*/ 0 w 111"/>
              <a:gd name="T7" fmla="*/ 56 h 97"/>
              <a:gd name="T8" fmla="*/ 0 w 111"/>
              <a:gd name="T9" fmla="*/ 97 h 97"/>
              <a:gd name="T10" fmla="*/ 111 w 111"/>
              <a:gd name="T11" fmla="*/ 97 h 97"/>
              <a:gd name="T12" fmla="*/ 111 w 111"/>
              <a:gd name="T13" fmla="*/ 56 h 97"/>
              <a:gd name="T14" fmla="*/ 71 w 111"/>
              <a:gd name="T15" fmla="*/ 56 h 97"/>
              <a:gd name="T16" fmla="*/ 64 w 111"/>
              <a:gd name="T17" fmla="*/ 69 h 97"/>
              <a:gd name="T18" fmla="*/ 47 w 111"/>
              <a:gd name="T19" fmla="*/ 69 h 97"/>
              <a:gd name="T20" fmla="*/ 40 w 111"/>
              <a:gd name="T21" fmla="*/ 56 h 97"/>
              <a:gd name="T22" fmla="*/ 14 w 111"/>
              <a:gd name="T23" fmla="*/ 56 h 97"/>
              <a:gd name="T24" fmla="*/ 28 w 111"/>
              <a:gd name="T25" fmla="*/ 13 h 97"/>
              <a:gd name="T26" fmla="*/ 83 w 111"/>
              <a:gd name="T27" fmla="*/ 13 h 97"/>
              <a:gd name="T28" fmla="*/ 97 w 111"/>
              <a:gd name="T29" fmla="*/ 56 h 97"/>
              <a:gd name="T30" fmla="*/ 71 w 111"/>
              <a:gd name="T31" fmla="*/ 5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1" h="97">
                <a:moveTo>
                  <a:pt x="111" y="56"/>
                </a:moveTo>
                <a:lnTo>
                  <a:pt x="90" y="0"/>
                </a:lnTo>
                <a:lnTo>
                  <a:pt x="21" y="0"/>
                </a:lnTo>
                <a:lnTo>
                  <a:pt x="0" y="56"/>
                </a:lnTo>
                <a:lnTo>
                  <a:pt x="0" y="97"/>
                </a:lnTo>
                <a:lnTo>
                  <a:pt x="111" y="97"/>
                </a:lnTo>
                <a:lnTo>
                  <a:pt x="111" y="56"/>
                </a:lnTo>
                <a:close/>
                <a:moveTo>
                  <a:pt x="71" y="56"/>
                </a:moveTo>
                <a:lnTo>
                  <a:pt x="64" y="69"/>
                </a:lnTo>
                <a:lnTo>
                  <a:pt x="47" y="69"/>
                </a:lnTo>
                <a:lnTo>
                  <a:pt x="40" y="56"/>
                </a:lnTo>
                <a:lnTo>
                  <a:pt x="14" y="56"/>
                </a:lnTo>
                <a:lnTo>
                  <a:pt x="28" y="13"/>
                </a:lnTo>
                <a:lnTo>
                  <a:pt x="83" y="13"/>
                </a:lnTo>
                <a:lnTo>
                  <a:pt x="97" y="56"/>
                </a:lnTo>
                <a:lnTo>
                  <a:pt x="71" y="5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9" name="Freeform 190"/>
          <p:cNvSpPr>
            <a:spLocks/>
          </p:cNvSpPr>
          <p:nvPr/>
        </p:nvSpPr>
        <p:spPr bwMode="auto">
          <a:xfrm>
            <a:off x="7607301" y="690563"/>
            <a:ext cx="155575" cy="176213"/>
          </a:xfrm>
          <a:custGeom>
            <a:avLst/>
            <a:gdLst>
              <a:gd name="T0" fmla="*/ 98 w 98"/>
              <a:gd name="T1" fmla="*/ 57 h 111"/>
              <a:gd name="T2" fmla="*/ 49 w 98"/>
              <a:gd name="T3" fmla="*/ 0 h 111"/>
              <a:gd name="T4" fmla="*/ 0 w 98"/>
              <a:gd name="T5" fmla="*/ 57 h 111"/>
              <a:gd name="T6" fmla="*/ 37 w 98"/>
              <a:gd name="T7" fmla="*/ 57 h 111"/>
              <a:gd name="T8" fmla="*/ 37 w 98"/>
              <a:gd name="T9" fmla="*/ 111 h 111"/>
              <a:gd name="T10" fmla="*/ 61 w 98"/>
              <a:gd name="T11" fmla="*/ 111 h 111"/>
              <a:gd name="T12" fmla="*/ 61 w 98"/>
              <a:gd name="T13" fmla="*/ 57 h 111"/>
              <a:gd name="T14" fmla="*/ 98 w 98"/>
              <a:gd name="T15" fmla="*/ 57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111">
                <a:moveTo>
                  <a:pt x="98" y="57"/>
                </a:moveTo>
                <a:lnTo>
                  <a:pt x="49" y="0"/>
                </a:lnTo>
                <a:lnTo>
                  <a:pt x="0" y="57"/>
                </a:lnTo>
                <a:lnTo>
                  <a:pt x="37" y="57"/>
                </a:lnTo>
                <a:lnTo>
                  <a:pt x="37" y="111"/>
                </a:lnTo>
                <a:lnTo>
                  <a:pt x="61" y="111"/>
                </a:lnTo>
                <a:lnTo>
                  <a:pt x="61" y="57"/>
                </a:lnTo>
                <a:lnTo>
                  <a:pt x="98" y="5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0" name="Freeform 191"/>
          <p:cNvSpPr>
            <a:spLocks/>
          </p:cNvSpPr>
          <p:nvPr/>
        </p:nvSpPr>
        <p:spPr bwMode="auto">
          <a:xfrm>
            <a:off x="7961314" y="688976"/>
            <a:ext cx="153988" cy="177800"/>
          </a:xfrm>
          <a:custGeom>
            <a:avLst/>
            <a:gdLst>
              <a:gd name="T0" fmla="*/ 245 w 253"/>
              <a:gd name="T1" fmla="*/ 134 h 290"/>
              <a:gd name="T2" fmla="*/ 141 w 253"/>
              <a:gd name="T3" fmla="*/ 9 h 290"/>
              <a:gd name="T4" fmla="*/ 113 w 253"/>
              <a:gd name="T5" fmla="*/ 9 h 290"/>
              <a:gd name="T6" fmla="*/ 8 w 253"/>
              <a:gd name="T7" fmla="*/ 134 h 290"/>
              <a:gd name="T8" fmla="*/ 16 w 253"/>
              <a:gd name="T9" fmla="*/ 151 h 290"/>
              <a:gd name="T10" fmla="*/ 71 w 253"/>
              <a:gd name="T11" fmla="*/ 151 h 290"/>
              <a:gd name="T12" fmla="*/ 92 w 253"/>
              <a:gd name="T13" fmla="*/ 151 h 290"/>
              <a:gd name="T14" fmla="*/ 92 w 253"/>
              <a:gd name="T15" fmla="*/ 268 h 290"/>
              <a:gd name="T16" fmla="*/ 114 w 253"/>
              <a:gd name="T17" fmla="*/ 290 h 290"/>
              <a:gd name="T18" fmla="*/ 139 w 253"/>
              <a:gd name="T19" fmla="*/ 290 h 290"/>
              <a:gd name="T20" fmla="*/ 161 w 253"/>
              <a:gd name="T21" fmla="*/ 268 h 290"/>
              <a:gd name="T22" fmla="*/ 161 w 253"/>
              <a:gd name="T23" fmla="*/ 151 h 290"/>
              <a:gd name="T24" fmla="*/ 183 w 253"/>
              <a:gd name="T25" fmla="*/ 151 h 290"/>
              <a:gd name="T26" fmla="*/ 238 w 253"/>
              <a:gd name="T27" fmla="*/ 151 h 290"/>
              <a:gd name="T28" fmla="*/ 245 w 253"/>
              <a:gd name="T29" fmla="*/ 134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3" h="290">
                <a:moveTo>
                  <a:pt x="245" y="134"/>
                </a:moveTo>
                <a:cubicBezTo>
                  <a:pt x="141" y="9"/>
                  <a:pt x="141" y="9"/>
                  <a:pt x="141" y="9"/>
                </a:cubicBezTo>
                <a:cubicBezTo>
                  <a:pt x="133" y="0"/>
                  <a:pt x="120" y="0"/>
                  <a:pt x="113" y="9"/>
                </a:cubicBezTo>
                <a:cubicBezTo>
                  <a:pt x="8" y="134"/>
                  <a:pt x="8" y="134"/>
                  <a:pt x="8" y="134"/>
                </a:cubicBezTo>
                <a:cubicBezTo>
                  <a:pt x="0" y="143"/>
                  <a:pt x="4" y="151"/>
                  <a:pt x="16" y="151"/>
                </a:cubicBezTo>
                <a:cubicBezTo>
                  <a:pt x="71" y="151"/>
                  <a:pt x="71" y="151"/>
                  <a:pt x="71" y="151"/>
                </a:cubicBezTo>
                <a:cubicBezTo>
                  <a:pt x="77" y="151"/>
                  <a:pt x="85" y="151"/>
                  <a:pt x="92" y="151"/>
                </a:cubicBezTo>
                <a:cubicBezTo>
                  <a:pt x="92" y="268"/>
                  <a:pt x="92" y="268"/>
                  <a:pt x="92" y="268"/>
                </a:cubicBezTo>
                <a:cubicBezTo>
                  <a:pt x="92" y="280"/>
                  <a:pt x="102" y="290"/>
                  <a:pt x="114" y="290"/>
                </a:cubicBezTo>
                <a:cubicBezTo>
                  <a:pt x="139" y="290"/>
                  <a:pt x="139" y="290"/>
                  <a:pt x="139" y="290"/>
                </a:cubicBezTo>
                <a:cubicBezTo>
                  <a:pt x="151" y="290"/>
                  <a:pt x="161" y="280"/>
                  <a:pt x="161" y="268"/>
                </a:cubicBezTo>
                <a:cubicBezTo>
                  <a:pt x="161" y="151"/>
                  <a:pt x="161" y="151"/>
                  <a:pt x="161" y="151"/>
                </a:cubicBezTo>
                <a:cubicBezTo>
                  <a:pt x="169" y="151"/>
                  <a:pt x="177" y="151"/>
                  <a:pt x="183" y="151"/>
                </a:cubicBezTo>
                <a:cubicBezTo>
                  <a:pt x="238" y="151"/>
                  <a:pt x="238" y="151"/>
                  <a:pt x="238" y="151"/>
                </a:cubicBezTo>
                <a:cubicBezTo>
                  <a:pt x="250" y="151"/>
                  <a:pt x="253" y="143"/>
                  <a:pt x="245" y="13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1" name="Freeform 192"/>
          <p:cNvSpPr>
            <a:spLocks/>
          </p:cNvSpPr>
          <p:nvPr/>
        </p:nvSpPr>
        <p:spPr bwMode="auto">
          <a:xfrm>
            <a:off x="6891339" y="3543301"/>
            <a:ext cx="176213" cy="122238"/>
          </a:xfrm>
          <a:custGeom>
            <a:avLst/>
            <a:gdLst>
              <a:gd name="T0" fmla="*/ 253 w 288"/>
              <a:gd name="T1" fmla="*/ 91 h 200"/>
              <a:gd name="T2" fmla="*/ 253 w 288"/>
              <a:gd name="T3" fmla="*/ 86 h 200"/>
              <a:gd name="T4" fmla="*/ 167 w 288"/>
              <a:gd name="T5" fmla="*/ 0 h 200"/>
              <a:gd name="T6" fmla="*/ 90 w 288"/>
              <a:gd name="T7" fmla="*/ 49 h 200"/>
              <a:gd name="T8" fmla="*/ 66 w 288"/>
              <a:gd name="T9" fmla="*/ 41 h 200"/>
              <a:gd name="T10" fmla="*/ 26 w 288"/>
              <a:gd name="T11" fmla="*/ 80 h 200"/>
              <a:gd name="T12" fmla="*/ 28 w 288"/>
              <a:gd name="T13" fmla="*/ 92 h 200"/>
              <a:gd name="T14" fmla="*/ 0 w 288"/>
              <a:gd name="T15" fmla="*/ 142 h 200"/>
              <a:gd name="T16" fmla="*/ 57 w 288"/>
              <a:gd name="T17" fmla="*/ 200 h 200"/>
              <a:gd name="T18" fmla="*/ 57 w 288"/>
              <a:gd name="T19" fmla="*/ 200 h 200"/>
              <a:gd name="T20" fmla="*/ 57 w 288"/>
              <a:gd name="T21" fmla="*/ 200 h 200"/>
              <a:gd name="T22" fmla="*/ 58 w 288"/>
              <a:gd name="T23" fmla="*/ 200 h 200"/>
              <a:gd name="T24" fmla="*/ 58 w 288"/>
              <a:gd name="T25" fmla="*/ 200 h 200"/>
              <a:gd name="T26" fmla="*/ 126 w 288"/>
              <a:gd name="T27" fmla="*/ 200 h 200"/>
              <a:gd name="T28" fmla="*/ 126 w 288"/>
              <a:gd name="T29" fmla="*/ 144 h 200"/>
              <a:gd name="T30" fmla="*/ 116 w 288"/>
              <a:gd name="T31" fmla="*/ 144 h 200"/>
              <a:gd name="T32" fmla="*/ 90 w 288"/>
              <a:gd name="T33" fmla="*/ 144 h 200"/>
              <a:gd name="T34" fmla="*/ 86 w 288"/>
              <a:gd name="T35" fmla="*/ 136 h 200"/>
              <a:gd name="T36" fmla="*/ 136 w 288"/>
              <a:gd name="T37" fmla="*/ 76 h 200"/>
              <a:gd name="T38" fmla="*/ 149 w 288"/>
              <a:gd name="T39" fmla="*/ 76 h 200"/>
              <a:gd name="T40" fmla="*/ 200 w 288"/>
              <a:gd name="T41" fmla="*/ 136 h 200"/>
              <a:gd name="T42" fmla="*/ 196 w 288"/>
              <a:gd name="T43" fmla="*/ 144 h 200"/>
              <a:gd name="T44" fmla="*/ 170 w 288"/>
              <a:gd name="T45" fmla="*/ 144 h 200"/>
              <a:gd name="T46" fmla="*/ 159 w 288"/>
              <a:gd name="T47" fmla="*/ 144 h 200"/>
              <a:gd name="T48" fmla="*/ 159 w 288"/>
              <a:gd name="T49" fmla="*/ 200 h 200"/>
              <a:gd name="T50" fmla="*/ 228 w 288"/>
              <a:gd name="T51" fmla="*/ 200 h 200"/>
              <a:gd name="T52" fmla="*/ 231 w 288"/>
              <a:gd name="T53" fmla="*/ 200 h 200"/>
              <a:gd name="T54" fmla="*/ 288 w 288"/>
              <a:gd name="T55" fmla="*/ 143 h 200"/>
              <a:gd name="T56" fmla="*/ 253 w 288"/>
              <a:gd name="T57" fmla="*/ 9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8" h="200">
                <a:moveTo>
                  <a:pt x="253" y="91"/>
                </a:moveTo>
                <a:cubicBezTo>
                  <a:pt x="253" y="89"/>
                  <a:pt x="253" y="88"/>
                  <a:pt x="253" y="86"/>
                </a:cubicBezTo>
                <a:cubicBezTo>
                  <a:pt x="253" y="38"/>
                  <a:pt x="215" y="0"/>
                  <a:pt x="167" y="0"/>
                </a:cubicBezTo>
                <a:cubicBezTo>
                  <a:pt x="133" y="0"/>
                  <a:pt x="104" y="20"/>
                  <a:pt x="90" y="49"/>
                </a:cubicBezTo>
                <a:cubicBezTo>
                  <a:pt x="83" y="44"/>
                  <a:pt x="75" y="41"/>
                  <a:pt x="66" y="41"/>
                </a:cubicBezTo>
                <a:cubicBezTo>
                  <a:pt x="44" y="41"/>
                  <a:pt x="26" y="58"/>
                  <a:pt x="26" y="80"/>
                </a:cubicBezTo>
                <a:cubicBezTo>
                  <a:pt x="26" y="84"/>
                  <a:pt x="27" y="88"/>
                  <a:pt x="28" y="92"/>
                </a:cubicBezTo>
                <a:cubicBezTo>
                  <a:pt x="11" y="102"/>
                  <a:pt x="0" y="121"/>
                  <a:pt x="0" y="142"/>
                </a:cubicBezTo>
                <a:cubicBezTo>
                  <a:pt x="0" y="174"/>
                  <a:pt x="25" y="199"/>
                  <a:pt x="57" y="200"/>
                </a:cubicBezTo>
                <a:cubicBezTo>
                  <a:pt x="57" y="200"/>
                  <a:pt x="57" y="200"/>
                  <a:pt x="57" y="200"/>
                </a:cubicBezTo>
                <a:cubicBezTo>
                  <a:pt x="57" y="200"/>
                  <a:pt x="57" y="200"/>
                  <a:pt x="57" y="200"/>
                </a:cubicBezTo>
                <a:cubicBezTo>
                  <a:pt x="57" y="200"/>
                  <a:pt x="58" y="200"/>
                  <a:pt x="58" y="200"/>
                </a:cubicBezTo>
                <a:cubicBezTo>
                  <a:pt x="58" y="200"/>
                  <a:pt x="58" y="200"/>
                  <a:pt x="58" y="200"/>
                </a:cubicBezTo>
                <a:cubicBezTo>
                  <a:pt x="126" y="200"/>
                  <a:pt x="126" y="200"/>
                  <a:pt x="126" y="200"/>
                </a:cubicBezTo>
                <a:cubicBezTo>
                  <a:pt x="126" y="144"/>
                  <a:pt x="126" y="144"/>
                  <a:pt x="126" y="144"/>
                </a:cubicBezTo>
                <a:cubicBezTo>
                  <a:pt x="123" y="144"/>
                  <a:pt x="119" y="144"/>
                  <a:pt x="116" y="144"/>
                </a:cubicBezTo>
                <a:cubicBezTo>
                  <a:pt x="90" y="144"/>
                  <a:pt x="90" y="144"/>
                  <a:pt x="90" y="144"/>
                </a:cubicBezTo>
                <a:cubicBezTo>
                  <a:pt x="84" y="144"/>
                  <a:pt x="82" y="141"/>
                  <a:pt x="86" y="136"/>
                </a:cubicBezTo>
                <a:cubicBezTo>
                  <a:pt x="136" y="76"/>
                  <a:pt x="136" y="76"/>
                  <a:pt x="136" y="76"/>
                </a:cubicBezTo>
                <a:cubicBezTo>
                  <a:pt x="140" y="72"/>
                  <a:pt x="146" y="72"/>
                  <a:pt x="149" y="76"/>
                </a:cubicBezTo>
                <a:cubicBezTo>
                  <a:pt x="200" y="136"/>
                  <a:pt x="200" y="136"/>
                  <a:pt x="200" y="136"/>
                </a:cubicBezTo>
                <a:cubicBezTo>
                  <a:pt x="203" y="141"/>
                  <a:pt x="202" y="144"/>
                  <a:pt x="196" y="144"/>
                </a:cubicBezTo>
                <a:cubicBezTo>
                  <a:pt x="170" y="144"/>
                  <a:pt x="170" y="144"/>
                  <a:pt x="170" y="144"/>
                </a:cubicBezTo>
                <a:cubicBezTo>
                  <a:pt x="167" y="144"/>
                  <a:pt x="163" y="144"/>
                  <a:pt x="159" y="144"/>
                </a:cubicBezTo>
                <a:cubicBezTo>
                  <a:pt x="159" y="200"/>
                  <a:pt x="159" y="200"/>
                  <a:pt x="159" y="200"/>
                </a:cubicBezTo>
                <a:cubicBezTo>
                  <a:pt x="228" y="200"/>
                  <a:pt x="228" y="200"/>
                  <a:pt x="228" y="200"/>
                </a:cubicBezTo>
                <a:cubicBezTo>
                  <a:pt x="229" y="200"/>
                  <a:pt x="230" y="200"/>
                  <a:pt x="231" y="200"/>
                </a:cubicBezTo>
                <a:cubicBezTo>
                  <a:pt x="262" y="200"/>
                  <a:pt x="288" y="175"/>
                  <a:pt x="288" y="143"/>
                </a:cubicBezTo>
                <a:cubicBezTo>
                  <a:pt x="288" y="120"/>
                  <a:pt x="273" y="99"/>
                  <a:pt x="253" y="9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2" name="Freeform 193"/>
          <p:cNvSpPr>
            <a:spLocks/>
          </p:cNvSpPr>
          <p:nvPr/>
        </p:nvSpPr>
        <p:spPr bwMode="auto">
          <a:xfrm>
            <a:off x="7597776" y="3535363"/>
            <a:ext cx="176213" cy="123825"/>
          </a:xfrm>
          <a:custGeom>
            <a:avLst/>
            <a:gdLst>
              <a:gd name="T0" fmla="*/ 253 w 288"/>
              <a:gd name="T1" fmla="*/ 91 h 200"/>
              <a:gd name="T2" fmla="*/ 253 w 288"/>
              <a:gd name="T3" fmla="*/ 86 h 200"/>
              <a:gd name="T4" fmla="*/ 167 w 288"/>
              <a:gd name="T5" fmla="*/ 0 h 200"/>
              <a:gd name="T6" fmla="*/ 90 w 288"/>
              <a:gd name="T7" fmla="*/ 49 h 200"/>
              <a:gd name="T8" fmla="*/ 66 w 288"/>
              <a:gd name="T9" fmla="*/ 41 h 200"/>
              <a:gd name="T10" fmla="*/ 26 w 288"/>
              <a:gd name="T11" fmla="*/ 80 h 200"/>
              <a:gd name="T12" fmla="*/ 28 w 288"/>
              <a:gd name="T13" fmla="*/ 92 h 200"/>
              <a:gd name="T14" fmla="*/ 0 w 288"/>
              <a:gd name="T15" fmla="*/ 142 h 200"/>
              <a:gd name="T16" fmla="*/ 57 w 288"/>
              <a:gd name="T17" fmla="*/ 200 h 200"/>
              <a:gd name="T18" fmla="*/ 57 w 288"/>
              <a:gd name="T19" fmla="*/ 200 h 200"/>
              <a:gd name="T20" fmla="*/ 57 w 288"/>
              <a:gd name="T21" fmla="*/ 200 h 200"/>
              <a:gd name="T22" fmla="*/ 58 w 288"/>
              <a:gd name="T23" fmla="*/ 200 h 200"/>
              <a:gd name="T24" fmla="*/ 58 w 288"/>
              <a:gd name="T25" fmla="*/ 200 h 200"/>
              <a:gd name="T26" fmla="*/ 86 w 288"/>
              <a:gd name="T27" fmla="*/ 200 h 200"/>
              <a:gd name="T28" fmla="*/ 68 w 288"/>
              <a:gd name="T29" fmla="*/ 178 h 200"/>
              <a:gd name="T30" fmla="*/ 63 w 288"/>
              <a:gd name="T31" fmla="*/ 147 h 200"/>
              <a:gd name="T32" fmla="*/ 90 w 288"/>
              <a:gd name="T33" fmla="*/ 131 h 200"/>
              <a:gd name="T34" fmla="*/ 102 w 288"/>
              <a:gd name="T35" fmla="*/ 131 h 200"/>
              <a:gd name="T36" fmla="*/ 102 w 288"/>
              <a:gd name="T37" fmla="*/ 98 h 200"/>
              <a:gd name="T38" fmla="*/ 137 w 288"/>
              <a:gd name="T39" fmla="*/ 64 h 200"/>
              <a:gd name="T40" fmla="*/ 149 w 288"/>
              <a:gd name="T41" fmla="*/ 64 h 200"/>
              <a:gd name="T42" fmla="*/ 183 w 288"/>
              <a:gd name="T43" fmla="*/ 98 h 200"/>
              <a:gd name="T44" fmla="*/ 183 w 288"/>
              <a:gd name="T45" fmla="*/ 131 h 200"/>
              <a:gd name="T46" fmla="*/ 196 w 288"/>
              <a:gd name="T47" fmla="*/ 131 h 200"/>
              <a:gd name="T48" fmla="*/ 223 w 288"/>
              <a:gd name="T49" fmla="*/ 147 h 200"/>
              <a:gd name="T50" fmla="*/ 218 w 288"/>
              <a:gd name="T51" fmla="*/ 178 h 200"/>
              <a:gd name="T52" fmla="*/ 200 w 288"/>
              <a:gd name="T53" fmla="*/ 200 h 200"/>
              <a:gd name="T54" fmla="*/ 228 w 288"/>
              <a:gd name="T55" fmla="*/ 200 h 200"/>
              <a:gd name="T56" fmla="*/ 231 w 288"/>
              <a:gd name="T57" fmla="*/ 200 h 200"/>
              <a:gd name="T58" fmla="*/ 288 w 288"/>
              <a:gd name="T59" fmla="*/ 143 h 200"/>
              <a:gd name="T60" fmla="*/ 253 w 288"/>
              <a:gd name="T61" fmla="*/ 9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200">
                <a:moveTo>
                  <a:pt x="253" y="91"/>
                </a:moveTo>
                <a:cubicBezTo>
                  <a:pt x="253" y="89"/>
                  <a:pt x="253" y="88"/>
                  <a:pt x="253" y="86"/>
                </a:cubicBezTo>
                <a:cubicBezTo>
                  <a:pt x="253" y="38"/>
                  <a:pt x="215" y="0"/>
                  <a:pt x="167" y="0"/>
                </a:cubicBezTo>
                <a:cubicBezTo>
                  <a:pt x="133" y="0"/>
                  <a:pt x="104" y="20"/>
                  <a:pt x="90" y="49"/>
                </a:cubicBezTo>
                <a:cubicBezTo>
                  <a:pt x="83" y="44"/>
                  <a:pt x="75" y="41"/>
                  <a:pt x="66" y="41"/>
                </a:cubicBezTo>
                <a:cubicBezTo>
                  <a:pt x="44" y="41"/>
                  <a:pt x="26" y="58"/>
                  <a:pt x="26" y="80"/>
                </a:cubicBezTo>
                <a:cubicBezTo>
                  <a:pt x="26" y="84"/>
                  <a:pt x="27" y="88"/>
                  <a:pt x="28" y="92"/>
                </a:cubicBezTo>
                <a:cubicBezTo>
                  <a:pt x="11" y="102"/>
                  <a:pt x="0" y="121"/>
                  <a:pt x="0" y="142"/>
                </a:cubicBezTo>
                <a:cubicBezTo>
                  <a:pt x="0" y="174"/>
                  <a:pt x="25" y="199"/>
                  <a:pt x="57" y="200"/>
                </a:cubicBezTo>
                <a:cubicBezTo>
                  <a:pt x="57" y="200"/>
                  <a:pt x="57" y="200"/>
                  <a:pt x="57" y="200"/>
                </a:cubicBezTo>
                <a:cubicBezTo>
                  <a:pt x="57" y="200"/>
                  <a:pt x="57" y="200"/>
                  <a:pt x="57" y="200"/>
                </a:cubicBezTo>
                <a:cubicBezTo>
                  <a:pt x="57" y="200"/>
                  <a:pt x="58" y="200"/>
                  <a:pt x="58" y="200"/>
                </a:cubicBezTo>
                <a:cubicBezTo>
                  <a:pt x="58" y="200"/>
                  <a:pt x="58" y="200"/>
                  <a:pt x="58" y="200"/>
                </a:cubicBezTo>
                <a:cubicBezTo>
                  <a:pt x="86" y="200"/>
                  <a:pt x="86" y="200"/>
                  <a:pt x="86" y="200"/>
                </a:cubicBezTo>
                <a:cubicBezTo>
                  <a:pt x="68" y="178"/>
                  <a:pt x="68" y="178"/>
                  <a:pt x="68" y="178"/>
                </a:cubicBezTo>
                <a:cubicBezTo>
                  <a:pt x="60" y="169"/>
                  <a:pt x="58" y="157"/>
                  <a:pt x="63" y="147"/>
                </a:cubicBezTo>
                <a:cubicBezTo>
                  <a:pt x="67" y="137"/>
                  <a:pt x="78" y="131"/>
                  <a:pt x="90" y="131"/>
                </a:cubicBezTo>
                <a:cubicBezTo>
                  <a:pt x="102" y="131"/>
                  <a:pt x="102" y="131"/>
                  <a:pt x="102" y="131"/>
                </a:cubicBezTo>
                <a:cubicBezTo>
                  <a:pt x="102" y="98"/>
                  <a:pt x="102" y="98"/>
                  <a:pt x="102" y="98"/>
                </a:cubicBezTo>
                <a:cubicBezTo>
                  <a:pt x="102" y="80"/>
                  <a:pt x="118" y="64"/>
                  <a:pt x="137" y="64"/>
                </a:cubicBezTo>
                <a:cubicBezTo>
                  <a:pt x="149" y="64"/>
                  <a:pt x="149" y="64"/>
                  <a:pt x="149" y="64"/>
                </a:cubicBezTo>
                <a:cubicBezTo>
                  <a:pt x="168" y="64"/>
                  <a:pt x="183" y="80"/>
                  <a:pt x="183" y="98"/>
                </a:cubicBezTo>
                <a:cubicBezTo>
                  <a:pt x="183" y="131"/>
                  <a:pt x="183" y="131"/>
                  <a:pt x="183" y="131"/>
                </a:cubicBezTo>
                <a:cubicBezTo>
                  <a:pt x="196" y="131"/>
                  <a:pt x="196" y="131"/>
                  <a:pt x="196" y="131"/>
                </a:cubicBezTo>
                <a:cubicBezTo>
                  <a:pt x="208" y="131"/>
                  <a:pt x="218" y="137"/>
                  <a:pt x="223" y="147"/>
                </a:cubicBezTo>
                <a:cubicBezTo>
                  <a:pt x="228" y="157"/>
                  <a:pt x="226" y="169"/>
                  <a:pt x="218" y="178"/>
                </a:cubicBezTo>
                <a:cubicBezTo>
                  <a:pt x="200" y="200"/>
                  <a:pt x="200" y="200"/>
                  <a:pt x="200" y="200"/>
                </a:cubicBezTo>
                <a:cubicBezTo>
                  <a:pt x="228" y="200"/>
                  <a:pt x="228" y="200"/>
                  <a:pt x="228" y="200"/>
                </a:cubicBezTo>
                <a:cubicBezTo>
                  <a:pt x="229" y="200"/>
                  <a:pt x="230" y="200"/>
                  <a:pt x="231" y="200"/>
                </a:cubicBezTo>
                <a:cubicBezTo>
                  <a:pt x="262" y="200"/>
                  <a:pt x="288" y="175"/>
                  <a:pt x="288" y="143"/>
                </a:cubicBezTo>
                <a:cubicBezTo>
                  <a:pt x="288" y="120"/>
                  <a:pt x="273" y="99"/>
                  <a:pt x="253" y="9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3" name="Freeform 194"/>
          <p:cNvSpPr>
            <a:spLocks/>
          </p:cNvSpPr>
          <p:nvPr/>
        </p:nvSpPr>
        <p:spPr bwMode="auto">
          <a:xfrm>
            <a:off x="7646989" y="3589338"/>
            <a:ext cx="74613" cy="85725"/>
          </a:xfrm>
          <a:custGeom>
            <a:avLst/>
            <a:gdLst>
              <a:gd name="T0" fmla="*/ 114 w 121"/>
              <a:gd name="T1" fmla="*/ 67 h 138"/>
              <a:gd name="T2" fmla="*/ 88 w 121"/>
              <a:gd name="T3" fmla="*/ 67 h 138"/>
              <a:gd name="T4" fmla="*/ 77 w 121"/>
              <a:gd name="T5" fmla="*/ 67 h 138"/>
              <a:gd name="T6" fmla="*/ 77 w 121"/>
              <a:gd name="T7" fmla="*/ 10 h 138"/>
              <a:gd name="T8" fmla="*/ 67 w 121"/>
              <a:gd name="T9" fmla="*/ 0 h 138"/>
              <a:gd name="T10" fmla="*/ 55 w 121"/>
              <a:gd name="T11" fmla="*/ 0 h 138"/>
              <a:gd name="T12" fmla="*/ 44 w 121"/>
              <a:gd name="T13" fmla="*/ 10 h 138"/>
              <a:gd name="T14" fmla="*/ 44 w 121"/>
              <a:gd name="T15" fmla="*/ 67 h 138"/>
              <a:gd name="T16" fmla="*/ 34 w 121"/>
              <a:gd name="T17" fmla="*/ 67 h 138"/>
              <a:gd name="T18" fmla="*/ 8 w 121"/>
              <a:gd name="T19" fmla="*/ 67 h 138"/>
              <a:gd name="T20" fmla="*/ 4 w 121"/>
              <a:gd name="T21" fmla="*/ 75 h 138"/>
              <a:gd name="T22" fmla="*/ 54 w 121"/>
              <a:gd name="T23" fmla="*/ 134 h 138"/>
              <a:gd name="T24" fmla="*/ 61 w 121"/>
              <a:gd name="T25" fmla="*/ 138 h 138"/>
              <a:gd name="T26" fmla="*/ 67 w 121"/>
              <a:gd name="T27" fmla="*/ 134 h 138"/>
              <a:gd name="T28" fmla="*/ 118 w 121"/>
              <a:gd name="T29" fmla="*/ 75 h 138"/>
              <a:gd name="T30" fmla="*/ 114 w 121"/>
              <a:gd name="T31" fmla="*/ 6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1" h="138">
                <a:moveTo>
                  <a:pt x="114" y="67"/>
                </a:moveTo>
                <a:cubicBezTo>
                  <a:pt x="88" y="67"/>
                  <a:pt x="88" y="67"/>
                  <a:pt x="88" y="67"/>
                </a:cubicBezTo>
                <a:cubicBezTo>
                  <a:pt x="85" y="67"/>
                  <a:pt x="81" y="67"/>
                  <a:pt x="77" y="67"/>
                </a:cubicBezTo>
                <a:cubicBezTo>
                  <a:pt x="77" y="10"/>
                  <a:pt x="77" y="10"/>
                  <a:pt x="77" y="10"/>
                </a:cubicBezTo>
                <a:cubicBezTo>
                  <a:pt x="77" y="5"/>
                  <a:pt x="72" y="0"/>
                  <a:pt x="67" y="0"/>
                </a:cubicBezTo>
                <a:cubicBezTo>
                  <a:pt x="55" y="0"/>
                  <a:pt x="55" y="0"/>
                  <a:pt x="55" y="0"/>
                </a:cubicBezTo>
                <a:cubicBezTo>
                  <a:pt x="49" y="0"/>
                  <a:pt x="44" y="5"/>
                  <a:pt x="44" y="10"/>
                </a:cubicBezTo>
                <a:cubicBezTo>
                  <a:pt x="44" y="67"/>
                  <a:pt x="44" y="67"/>
                  <a:pt x="44" y="67"/>
                </a:cubicBezTo>
                <a:cubicBezTo>
                  <a:pt x="41" y="67"/>
                  <a:pt x="37" y="67"/>
                  <a:pt x="34" y="67"/>
                </a:cubicBezTo>
                <a:cubicBezTo>
                  <a:pt x="8" y="67"/>
                  <a:pt x="8" y="67"/>
                  <a:pt x="8" y="67"/>
                </a:cubicBezTo>
                <a:cubicBezTo>
                  <a:pt x="2" y="67"/>
                  <a:pt x="0" y="70"/>
                  <a:pt x="4" y="75"/>
                </a:cubicBezTo>
                <a:cubicBezTo>
                  <a:pt x="54" y="134"/>
                  <a:pt x="54" y="134"/>
                  <a:pt x="54" y="134"/>
                </a:cubicBezTo>
                <a:cubicBezTo>
                  <a:pt x="56" y="137"/>
                  <a:pt x="58" y="138"/>
                  <a:pt x="61" y="138"/>
                </a:cubicBezTo>
                <a:cubicBezTo>
                  <a:pt x="63" y="138"/>
                  <a:pt x="66" y="137"/>
                  <a:pt x="67" y="134"/>
                </a:cubicBezTo>
                <a:cubicBezTo>
                  <a:pt x="118" y="75"/>
                  <a:pt x="118" y="75"/>
                  <a:pt x="118" y="75"/>
                </a:cubicBezTo>
                <a:cubicBezTo>
                  <a:pt x="121" y="70"/>
                  <a:pt x="120" y="67"/>
                  <a:pt x="114" y="6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4" name="Freeform 195"/>
          <p:cNvSpPr>
            <a:spLocks/>
          </p:cNvSpPr>
          <p:nvPr/>
        </p:nvSpPr>
        <p:spPr bwMode="auto">
          <a:xfrm>
            <a:off x="7243764" y="3536951"/>
            <a:ext cx="176213" cy="123825"/>
          </a:xfrm>
          <a:custGeom>
            <a:avLst/>
            <a:gdLst>
              <a:gd name="T0" fmla="*/ 253 w 288"/>
              <a:gd name="T1" fmla="*/ 90 h 200"/>
              <a:gd name="T2" fmla="*/ 254 w 288"/>
              <a:gd name="T3" fmla="*/ 85 h 200"/>
              <a:gd name="T4" fmla="*/ 168 w 288"/>
              <a:gd name="T5" fmla="*/ 0 h 200"/>
              <a:gd name="T6" fmla="*/ 91 w 288"/>
              <a:gd name="T7" fmla="*/ 48 h 200"/>
              <a:gd name="T8" fmla="*/ 67 w 288"/>
              <a:gd name="T9" fmla="*/ 40 h 200"/>
              <a:gd name="T10" fmla="*/ 27 w 288"/>
              <a:gd name="T11" fmla="*/ 80 h 200"/>
              <a:gd name="T12" fmla="*/ 29 w 288"/>
              <a:gd name="T13" fmla="*/ 91 h 200"/>
              <a:gd name="T14" fmla="*/ 0 w 288"/>
              <a:gd name="T15" fmla="*/ 141 h 200"/>
              <a:gd name="T16" fmla="*/ 58 w 288"/>
              <a:gd name="T17" fmla="*/ 199 h 200"/>
              <a:gd name="T18" fmla="*/ 58 w 288"/>
              <a:gd name="T19" fmla="*/ 199 h 200"/>
              <a:gd name="T20" fmla="*/ 58 w 288"/>
              <a:gd name="T21" fmla="*/ 199 h 200"/>
              <a:gd name="T22" fmla="*/ 58 w 288"/>
              <a:gd name="T23" fmla="*/ 199 h 200"/>
              <a:gd name="T24" fmla="*/ 59 w 288"/>
              <a:gd name="T25" fmla="*/ 199 h 200"/>
              <a:gd name="T26" fmla="*/ 103 w 288"/>
              <a:gd name="T27" fmla="*/ 199 h 200"/>
              <a:gd name="T28" fmla="*/ 103 w 288"/>
              <a:gd name="T29" fmla="*/ 176 h 200"/>
              <a:gd name="T30" fmla="*/ 91 w 288"/>
              <a:gd name="T31" fmla="*/ 176 h 200"/>
              <a:gd name="T32" fmla="*/ 63 w 288"/>
              <a:gd name="T33" fmla="*/ 160 h 200"/>
              <a:gd name="T34" fmla="*/ 68 w 288"/>
              <a:gd name="T35" fmla="*/ 129 h 200"/>
              <a:gd name="T36" fmla="*/ 119 w 288"/>
              <a:gd name="T37" fmla="*/ 69 h 200"/>
              <a:gd name="T38" fmla="*/ 144 w 288"/>
              <a:gd name="T39" fmla="*/ 57 h 200"/>
              <a:gd name="T40" fmla="*/ 169 w 288"/>
              <a:gd name="T41" fmla="*/ 69 h 200"/>
              <a:gd name="T42" fmla="*/ 219 w 288"/>
              <a:gd name="T43" fmla="*/ 129 h 200"/>
              <a:gd name="T44" fmla="*/ 224 w 288"/>
              <a:gd name="T45" fmla="*/ 160 h 200"/>
              <a:gd name="T46" fmla="*/ 197 w 288"/>
              <a:gd name="T47" fmla="*/ 176 h 200"/>
              <a:gd name="T48" fmla="*/ 184 w 288"/>
              <a:gd name="T49" fmla="*/ 176 h 200"/>
              <a:gd name="T50" fmla="*/ 184 w 288"/>
              <a:gd name="T51" fmla="*/ 199 h 200"/>
              <a:gd name="T52" fmla="*/ 229 w 288"/>
              <a:gd name="T53" fmla="*/ 199 h 200"/>
              <a:gd name="T54" fmla="*/ 232 w 288"/>
              <a:gd name="T55" fmla="*/ 200 h 200"/>
              <a:gd name="T56" fmla="*/ 288 w 288"/>
              <a:gd name="T57" fmla="*/ 143 h 200"/>
              <a:gd name="T58" fmla="*/ 253 w 288"/>
              <a:gd name="T59" fmla="*/ 9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8" h="200">
                <a:moveTo>
                  <a:pt x="253" y="90"/>
                </a:moveTo>
                <a:cubicBezTo>
                  <a:pt x="254" y="89"/>
                  <a:pt x="254" y="87"/>
                  <a:pt x="254" y="85"/>
                </a:cubicBezTo>
                <a:cubicBezTo>
                  <a:pt x="254" y="38"/>
                  <a:pt x="215" y="0"/>
                  <a:pt x="168" y="0"/>
                </a:cubicBezTo>
                <a:cubicBezTo>
                  <a:pt x="134" y="0"/>
                  <a:pt x="105" y="20"/>
                  <a:pt x="91" y="48"/>
                </a:cubicBezTo>
                <a:cubicBezTo>
                  <a:pt x="84" y="43"/>
                  <a:pt x="76" y="40"/>
                  <a:pt x="67" y="40"/>
                </a:cubicBezTo>
                <a:cubicBezTo>
                  <a:pt x="45" y="40"/>
                  <a:pt x="27" y="58"/>
                  <a:pt x="27" y="80"/>
                </a:cubicBezTo>
                <a:cubicBezTo>
                  <a:pt x="27" y="84"/>
                  <a:pt x="28" y="88"/>
                  <a:pt x="29" y="91"/>
                </a:cubicBezTo>
                <a:cubicBezTo>
                  <a:pt x="12" y="102"/>
                  <a:pt x="0" y="120"/>
                  <a:pt x="0" y="141"/>
                </a:cubicBezTo>
                <a:cubicBezTo>
                  <a:pt x="0" y="173"/>
                  <a:pt x="26" y="199"/>
                  <a:pt x="58" y="199"/>
                </a:cubicBezTo>
                <a:cubicBezTo>
                  <a:pt x="58" y="199"/>
                  <a:pt x="58" y="199"/>
                  <a:pt x="58" y="199"/>
                </a:cubicBezTo>
                <a:cubicBezTo>
                  <a:pt x="58" y="199"/>
                  <a:pt x="58" y="199"/>
                  <a:pt x="58" y="199"/>
                </a:cubicBezTo>
                <a:cubicBezTo>
                  <a:pt x="58" y="199"/>
                  <a:pt x="58" y="199"/>
                  <a:pt x="58" y="199"/>
                </a:cubicBezTo>
                <a:cubicBezTo>
                  <a:pt x="58" y="199"/>
                  <a:pt x="59" y="199"/>
                  <a:pt x="59" y="199"/>
                </a:cubicBezTo>
                <a:cubicBezTo>
                  <a:pt x="103" y="199"/>
                  <a:pt x="103" y="199"/>
                  <a:pt x="103" y="199"/>
                </a:cubicBezTo>
                <a:cubicBezTo>
                  <a:pt x="103" y="176"/>
                  <a:pt x="103" y="176"/>
                  <a:pt x="103" y="176"/>
                </a:cubicBezTo>
                <a:cubicBezTo>
                  <a:pt x="91" y="176"/>
                  <a:pt x="91" y="176"/>
                  <a:pt x="91" y="176"/>
                </a:cubicBezTo>
                <a:cubicBezTo>
                  <a:pt x="78" y="176"/>
                  <a:pt x="68" y="170"/>
                  <a:pt x="63" y="160"/>
                </a:cubicBezTo>
                <a:cubicBezTo>
                  <a:pt x="59" y="150"/>
                  <a:pt x="61" y="138"/>
                  <a:pt x="68" y="129"/>
                </a:cubicBezTo>
                <a:cubicBezTo>
                  <a:pt x="119" y="69"/>
                  <a:pt x="119" y="69"/>
                  <a:pt x="119" y="69"/>
                </a:cubicBezTo>
                <a:cubicBezTo>
                  <a:pt x="125" y="61"/>
                  <a:pt x="134" y="57"/>
                  <a:pt x="144" y="57"/>
                </a:cubicBezTo>
                <a:cubicBezTo>
                  <a:pt x="153" y="57"/>
                  <a:pt x="162" y="61"/>
                  <a:pt x="169" y="69"/>
                </a:cubicBezTo>
                <a:cubicBezTo>
                  <a:pt x="219" y="129"/>
                  <a:pt x="219" y="129"/>
                  <a:pt x="219" y="129"/>
                </a:cubicBezTo>
                <a:cubicBezTo>
                  <a:pt x="227" y="138"/>
                  <a:pt x="228" y="150"/>
                  <a:pt x="224" y="160"/>
                </a:cubicBezTo>
                <a:cubicBezTo>
                  <a:pt x="219" y="170"/>
                  <a:pt x="209" y="176"/>
                  <a:pt x="197" y="176"/>
                </a:cubicBezTo>
                <a:cubicBezTo>
                  <a:pt x="184" y="176"/>
                  <a:pt x="184" y="176"/>
                  <a:pt x="184" y="176"/>
                </a:cubicBezTo>
                <a:cubicBezTo>
                  <a:pt x="184" y="199"/>
                  <a:pt x="184" y="199"/>
                  <a:pt x="184" y="199"/>
                </a:cubicBezTo>
                <a:cubicBezTo>
                  <a:pt x="229" y="199"/>
                  <a:pt x="229" y="199"/>
                  <a:pt x="229" y="199"/>
                </a:cubicBezTo>
                <a:cubicBezTo>
                  <a:pt x="230" y="199"/>
                  <a:pt x="231" y="200"/>
                  <a:pt x="232" y="200"/>
                </a:cubicBezTo>
                <a:cubicBezTo>
                  <a:pt x="263" y="200"/>
                  <a:pt x="288" y="174"/>
                  <a:pt x="288" y="143"/>
                </a:cubicBezTo>
                <a:cubicBezTo>
                  <a:pt x="288" y="119"/>
                  <a:pt x="274" y="99"/>
                  <a:pt x="253" y="9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5" name="Freeform 196"/>
          <p:cNvSpPr>
            <a:spLocks/>
          </p:cNvSpPr>
          <p:nvPr/>
        </p:nvSpPr>
        <p:spPr bwMode="auto">
          <a:xfrm>
            <a:off x="7294564" y="3587751"/>
            <a:ext cx="74613" cy="84138"/>
          </a:xfrm>
          <a:custGeom>
            <a:avLst/>
            <a:gdLst>
              <a:gd name="T0" fmla="*/ 117 w 121"/>
              <a:gd name="T1" fmla="*/ 63 h 138"/>
              <a:gd name="T2" fmla="*/ 67 w 121"/>
              <a:gd name="T3" fmla="*/ 3 h 138"/>
              <a:gd name="T4" fmla="*/ 61 w 121"/>
              <a:gd name="T5" fmla="*/ 0 h 138"/>
              <a:gd name="T6" fmla="*/ 54 w 121"/>
              <a:gd name="T7" fmla="*/ 3 h 138"/>
              <a:gd name="T8" fmla="*/ 4 w 121"/>
              <a:gd name="T9" fmla="*/ 63 h 138"/>
              <a:gd name="T10" fmla="*/ 8 w 121"/>
              <a:gd name="T11" fmla="*/ 71 h 138"/>
              <a:gd name="T12" fmla="*/ 34 w 121"/>
              <a:gd name="T13" fmla="*/ 71 h 138"/>
              <a:gd name="T14" fmla="*/ 44 w 121"/>
              <a:gd name="T15" fmla="*/ 71 h 138"/>
              <a:gd name="T16" fmla="*/ 44 w 121"/>
              <a:gd name="T17" fmla="*/ 127 h 138"/>
              <a:gd name="T18" fmla="*/ 55 w 121"/>
              <a:gd name="T19" fmla="*/ 138 h 138"/>
              <a:gd name="T20" fmla="*/ 67 w 121"/>
              <a:gd name="T21" fmla="*/ 138 h 138"/>
              <a:gd name="T22" fmla="*/ 77 w 121"/>
              <a:gd name="T23" fmla="*/ 127 h 138"/>
              <a:gd name="T24" fmla="*/ 77 w 121"/>
              <a:gd name="T25" fmla="*/ 71 h 138"/>
              <a:gd name="T26" fmla="*/ 87 w 121"/>
              <a:gd name="T27" fmla="*/ 71 h 138"/>
              <a:gd name="T28" fmla="*/ 114 w 121"/>
              <a:gd name="T29" fmla="*/ 71 h 138"/>
              <a:gd name="T30" fmla="*/ 117 w 121"/>
              <a:gd name="T31" fmla="*/ 63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1" h="138">
                <a:moveTo>
                  <a:pt x="117" y="63"/>
                </a:moveTo>
                <a:cubicBezTo>
                  <a:pt x="67" y="3"/>
                  <a:pt x="67" y="3"/>
                  <a:pt x="67" y="3"/>
                </a:cubicBezTo>
                <a:cubicBezTo>
                  <a:pt x="65" y="1"/>
                  <a:pt x="63" y="0"/>
                  <a:pt x="61" y="0"/>
                </a:cubicBezTo>
                <a:cubicBezTo>
                  <a:pt x="58" y="0"/>
                  <a:pt x="56" y="1"/>
                  <a:pt x="54" y="3"/>
                </a:cubicBezTo>
                <a:cubicBezTo>
                  <a:pt x="4" y="63"/>
                  <a:pt x="4" y="63"/>
                  <a:pt x="4" y="63"/>
                </a:cubicBezTo>
                <a:cubicBezTo>
                  <a:pt x="0" y="68"/>
                  <a:pt x="2" y="71"/>
                  <a:pt x="8" y="71"/>
                </a:cubicBezTo>
                <a:cubicBezTo>
                  <a:pt x="34" y="71"/>
                  <a:pt x="34" y="71"/>
                  <a:pt x="34" y="71"/>
                </a:cubicBezTo>
                <a:cubicBezTo>
                  <a:pt x="37" y="71"/>
                  <a:pt x="40" y="71"/>
                  <a:pt x="44" y="71"/>
                </a:cubicBezTo>
                <a:cubicBezTo>
                  <a:pt x="44" y="127"/>
                  <a:pt x="44" y="127"/>
                  <a:pt x="44" y="127"/>
                </a:cubicBezTo>
                <a:cubicBezTo>
                  <a:pt x="44" y="133"/>
                  <a:pt x="49" y="138"/>
                  <a:pt x="55" y="138"/>
                </a:cubicBezTo>
                <a:cubicBezTo>
                  <a:pt x="67" y="138"/>
                  <a:pt x="67" y="138"/>
                  <a:pt x="67" y="138"/>
                </a:cubicBezTo>
                <a:cubicBezTo>
                  <a:pt x="72" y="138"/>
                  <a:pt x="77" y="133"/>
                  <a:pt x="77" y="127"/>
                </a:cubicBezTo>
                <a:cubicBezTo>
                  <a:pt x="77" y="71"/>
                  <a:pt x="77" y="71"/>
                  <a:pt x="77" y="71"/>
                </a:cubicBezTo>
                <a:cubicBezTo>
                  <a:pt x="81" y="71"/>
                  <a:pt x="84" y="71"/>
                  <a:pt x="87" y="71"/>
                </a:cubicBezTo>
                <a:cubicBezTo>
                  <a:pt x="114" y="71"/>
                  <a:pt x="114" y="71"/>
                  <a:pt x="114" y="71"/>
                </a:cubicBezTo>
                <a:cubicBezTo>
                  <a:pt x="119" y="71"/>
                  <a:pt x="121" y="68"/>
                  <a:pt x="117" y="6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6" name="Freeform 197"/>
          <p:cNvSpPr>
            <a:spLocks/>
          </p:cNvSpPr>
          <p:nvPr/>
        </p:nvSpPr>
        <p:spPr bwMode="auto">
          <a:xfrm>
            <a:off x="3711576" y="3881438"/>
            <a:ext cx="176213" cy="153988"/>
          </a:xfrm>
          <a:custGeom>
            <a:avLst/>
            <a:gdLst>
              <a:gd name="T0" fmla="*/ 111 w 111"/>
              <a:gd name="T1" fmla="*/ 56 h 97"/>
              <a:gd name="T2" fmla="*/ 90 w 111"/>
              <a:gd name="T3" fmla="*/ 0 h 97"/>
              <a:gd name="T4" fmla="*/ 67 w 111"/>
              <a:gd name="T5" fmla="*/ 0 h 97"/>
              <a:gd name="T6" fmla="*/ 76 w 111"/>
              <a:gd name="T7" fmla="*/ 13 h 97"/>
              <a:gd name="T8" fmla="*/ 83 w 111"/>
              <a:gd name="T9" fmla="*/ 13 h 97"/>
              <a:gd name="T10" fmla="*/ 97 w 111"/>
              <a:gd name="T11" fmla="*/ 56 h 97"/>
              <a:gd name="T12" fmla="*/ 71 w 111"/>
              <a:gd name="T13" fmla="*/ 56 h 97"/>
              <a:gd name="T14" fmla="*/ 64 w 111"/>
              <a:gd name="T15" fmla="*/ 69 h 97"/>
              <a:gd name="T16" fmla="*/ 47 w 111"/>
              <a:gd name="T17" fmla="*/ 69 h 97"/>
              <a:gd name="T18" fmla="*/ 40 w 111"/>
              <a:gd name="T19" fmla="*/ 56 h 97"/>
              <a:gd name="T20" fmla="*/ 14 w 111"/>
              <a:gd name="T21" fmla="*/ 56 h 97"/>
              <a:gd name="T22" fmla="*/ 28 w 111"/>
              <a:gd name="T23" fmla="*/ 13 h 97"/>
              <a:gd name="T24" fmla="*/ 35 w 111"/>
              <a:gd name="T25" fmla="*/ 13 h 97"/>
              <a:gd name="T26" fmla="*/ 44 w 111"/>
              <a:gd name="T27" fmla="*/ 0 h 97"/>
              <a:gd name="T28" fmla="*/ 21 w 111"/>
              <a:gd name="T29" fmla="*/ 0 h 97"/>
              <a:gd name="T30" fmla="*/ 0 w 111"/>
              <a:gd name="T31" fmla="*/ 56 h 97"/>
              <a:gd name="T32" fmla="*/ 0 w 111"/>
              <a:gd name="T33" fmla="*/ 97 h 97"/>
              <a:gd name="T34" fmla="*/ 111 w 111"/>
              <a:gd name="T35" fmla="*/ 97 h 97"/>
              <a:gd name="T36" fmla="*/ 111 w 111"/>
              <a:gd name="T37" fmla="*/ 5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1" h="97">
                <a:moveTo>
                  <a:pt x="111" y="56"/>
                </a:moveTo>
                <a:lnTo>
                  <a:pt x="90" y="0"/>
                </a:lnTo>
                <a:lnTo>
                  <a:pt x="67" y="0"/>
                </a:lnTo>
                <a:lnTo>
                  <a:pt x="76" y="13"/>
                </a:lnTo>
                <a:lnTo>
                  <a:pt x="83" y="13"/>
                </a:lnTo>
                <a:lnTo>
                  <a:pt x="97" y="56"/>
                </a:lnTo>
                <a:lnTo>
                  <a:pt x="71" y="56"/>
                </a:lnTo>
                <a:lnTo>
                  <a:pt x="64" y="69"/>
                </a:lnTo>
                <a:lnTo>
                  <a:pt x="47" y="69"/>
                </a:lnTo>
                <a:lnTo>
                  <a:pt x="40" y="56"/>
                </a:lnTo>
                <a:lnTo>
                  <a:pt x="14" y="56"/>
                </a:lnTo>
                <a:lnTo>
                  <a:pt x="28" y="13"/>
                </a:lnTo>
                <a:lnTo>
                  <a:pt x="35" y="13"/>
                </a:lnTo>
                <a:lnTo>
                  <a:pt x="44" y="0"/>
                </a:lnTo>
                <a:lnTo>
                  <a:pt x="21" y="0"/>
                </a:lnTo>
                <a:lnTo>
                  <a:pt x="0" y="56"/>
                </a:lnTo>
                <a:lnTo>
                  <a:pt x="0" y="97"/>
                </a:lnTo>
                <a:lnTo>
                  <a:pt x="111" y="97"/>
                </a:lnTo>
                <a:lnTo>
                  <a:pt x="111" y="5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7" name="Freeform 198"/>
          <p:cNvSpPr>
            <a:spLocks/>
          </p:cNvSpPr>
          <p:nvPr/>
        </p:nvSpPr>
        <p:spPr bwMode="auto">
          <a:xfrm>
            <a:off x="3756026" y="3881438"/>
            <a:ext cx="87313" cy="96838"/>
          </a:xfrm>
          <a:custGeom>
            <a:avLst/>
            <a:gdLst>
              <a:gd name="T0" fmla="*/ 28 w 55"/>
              <a:gd name="T1" fmla="*/ 0 h 61"/>
              <a:gd name="T2" fmla="*/ 0 w 55"/>
              <a:gd name="T3" fmla="*/ 32 h 61"/>
              <a:gd name="T4" fmla="*/ 21 w 55"/>
              <a:gd name="T5" fmla="*/ 32 h 61"/>
              <a:gd name="T6" fmla="*/ 21 w 55"/>
              <a:gd name="T7" fmla="*/ 61 h 61"/>
              <a:gd name="T8" fmla="*/ 35 w 55"/>
              <a:gd name="T9" fmla="*/ 61 h 61"/>
              <a:gd name="T10" fmla="*/ 35 w 55"/>
              <a:gd name="T11" fmla="*/ 32 h 61"/>
              <a:gd name="T12" fmla="*/ 55 w 55"/>
              <a:gd name="T13" fmla="*/ 32 h 61"/>
              <a:gd name="T14" fmla="*/ 28 w 5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61">
                <a:moveTo>
                  <a:pt x="28" y="0"/>
                </a:moveTo>
                <a:lnTo>
                  <a:pt x="0" y="32"/>
                </a:lnTo>
                <a:lnTo>
                  <a:pt x="21" y="32"/>
                </a:lnTo>
                <a:lnTo>
                  <a:pt x="21" y="61"/>
                </a:lnTo>
                <a:lnTo>
                  <a:pt x="35" y="61"/>
                </a:lnTo>
                <a:lnTo>
                  <a:pt x="35" y="32"/>
                </a:lnTo>
                <a:lnTo>
                  <a:pt x="55" y="32"/>
                </a:lnTo>
                <a:lnTo>
                  <a:pt x="28"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8" name="Freeform 199"/>
          <p:cNvSpPr>
            <a:spLocks/>
          </p:cNvSpPr>
          <p:nvPr/>
        </p:nvSpPr>
        <p:spPr bwMode="auto">
          <a:xfrm>
            <a:off x="3357564" y="3881438"/>
            <a:ext cx="177800" cy="153988"/>
          </a:xfrm>
          <a:custGeom>
            <a:avLst/>
            <a:gdLst>
              <a:gd name="T0" fmla="*/ 112 w 112"/>
              <a:gd name="T1" fmla="*/ 56 h 97"/>
              <a:gd name="T2" fmla="*/ 91 w 112"/>
              <a:gd name="T3" fmla="*/ 0 h 97"/>
              <a:gd name="T4" fmla="*/ 72 w 112"/>
              <a:gd name="T5" fmla="*/ 0 h 97"/>
              <a:gd name="T6" fmla="*/ 72 w 112"/>
              <a:gd name="T7" fmla="*/ 13 h 97"/>
              <a:gd name="T8" fmla="*/ 84 w 112"/>
              <a:gd name="T9" fmla="*/ 13 h 97"/>
              <a:gd name="T10" fmla="*/ 98 w 112"/>
              <a:gd name="T11" fmla="*/ 56 h 97"/>
              <a:gd name="T12" fmla="*/ 72 w 112"/>
              <a:gd name="T13" fmla="*/ 56 h 97"/>
              <a:gd name="T14" fmla="*/ 65 w 112"/>
              <a:gd name="T15" fmla="*/ 69 h 97"/>
              <a:gd name="T16" fmla="*/ 47 w 112"/>
              <a:gd name="T17" fmla="*/ 69 h 97"/>
              <a:gd name="T18" fmla="*/ 41 w 112"/>
              <a:gd name="T19" fmla="*/ 56 h 97"/>
              <a:gd name="T20" fmla="*/ 14 w 112"/>
              <a:gd name="T21" fmla="*/ 56 h 97"/>
              <a:gd name="T22" fmla="*/ 28 w 112"/>
              <a:gd name="T23" fmla="*/ 13 h 97"/>
              <a:gd name="T24" fmla="*/ 40 w 112"/>
              <a:gd name="T25" fmla="*/ 13 h 97"/>
              <a:gd name="T26" fmla="*/ 40 w 112"/>
              <a:gd name="T27" fmla="*/ 0 h 97"/>
              <a:gd name="T28" fmla="*/ 21 w 112"/>
              <a:gd name="T29" fmla="*/ 0 h 97"/>
              <a:gd name="T30" fmla="*/ 0 w 112"/>
              <a:gd name="T31" fmla="*/ 56 h 97"/>
              <a:gd name="T32" fmla="*/ 0 w 112"/>
              <a:gd name="T33" fmla="*/ 97 h 97"/>
              <a:gd name="T34" fmla="*/ 112 w 112"/>
              <a:gd name="T35" fmla="*/ 97 h 97"/>
              <a:gd name="T36" fmla="*/ 112 w 112"/>
              <a:gd name="T37" fmla="*/ 5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2" h="97">
                <a:moveTo>
                  <a:pt x="112" y="56"/>
                </a:moveTo>
                <a:lnTo>
                  <a:pt x="91" y="0"/>
                </a:lnTo>
                <a:lnTo>
                  <a:pt x="72" y="0"/>
                </a:lnTo>
                <a:lnTo>
                  <a:pt x="72" y="13"/>
                </a:lnTo>
                <a:lnTo>
                  <a:pt x="84" y="13"/>
                </a:lnTo>
                <a:lnTo>
                  <a:pt x="98" y="56"/>
                </a:lnTo>
                <a:lnTo>
                  <a:pt x="72" y="56"/>
                </a:lnTo>
                <a:lnTo>
                  <a:pt x="65" y="69"/>
                </a:lnTo>
                <a:lnTo>
                  <a:pt x="47" y="69"/>
                </a:lnTo>
                <a:lnTo>
                  <a:pt x="41" y="56"/>
                </a:lnTo>
                <a:lnTo>
                  <a:pt x="14" y="56"/>
                </a:lnTo>
                <a:lnTo>
                  <a:pt x="28" y="13"/>
                </a:lnTo>
                <a:lnTo>
                  <a:pt x="40" y="13"/>
                </a:lnTo>
                <a:lnTo>
                  <a:pt x="40" y="0"/>
                </a:lnTo>
                <a:lnTo>
                  <a:pt x="21" y="0"/>
                </a:lnTo>
                <a:lnTo>
                  <a:pt x="0" y="56"/>
                </a:lnTo>
                <a:lnTo>
                  <a:pt x="0" y="97"/>
                </a:lnTo>
                <a:lnTo>
                  <a:pt x="112" y="97"/>
                </a:lnTo>
                <a:lnTo>
                  <a:pt x="112" y="5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9" name="Freeform 200"/>
          <p:cNvSpPr>
            <a:spLocks/>
          </p:cNvSpPr>
          <p:nvPr/>
        </p:nvSpPr>
        <p:spPr bwMode="auto">
          <a:xfrm>
            <a:off x="3403601" y="3881438"/>
            <a:ext cx="87313" cy="96838"/>
          </a:xfrm>
          <a:custGeom>
            <a:avLst/>
            <a:gdLst>
              <a:gd name="T0" fmla="*/ 20 w 55"/>
              <a:gd name="T1" fmla="*/ 29 h 61"/>
              <a:gd name="T2" fmla="*/ 0 w 55"/>
              <a:gd name="T3" fmla="*/ 29 h 61"/>
              <a:gd name="T4" fmla="*/ 27 w 55"/>
              <a:gd name="T5" fmla="*/ 61 h 61"/>
              <a:gd name="T6" fmla="*/ 55 w 55"/>
              <a:gd name="T7" fmla="*/ 29 h 61"/>
              <a:gd name="T8" fmla="*/ 34 w 55"/>
              <a:gd name="T9" fmla="*/ 29 h 61"/>
              <a:gd name="T10" fmla="*/ 34 w 55"/>
              <a:gd name="T11" fmla="*/ 0 h 61"/>
              <a:gd name="T12" fmla="*/ 20 w 55"/>
              <a:gd name="T13" fmla="*/ 0 h 61"/>
              <a:gd name="T14" fmla="*/ 20 w 55"/>
              <a:gd name="T15" fmla="*/ 29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61">
                <a:moveTo>
                  <a:pt x="20" y="29"/>
                </a:moveTo>
                <a:lnTo>
                  <a:pt x="0" y="29"/>
                </a:lnTo>
                <a:lnTo>
                  <a:pt x="27" y="61"/>
                </a:lnTo>
                <a:lnTo>
                  <a:pt x="55" y="29"/>
                </a:lnTo>
                <a:lnTo>
                  <a:pt x="34" y="29"/>
                </a:lnTo>
                <a:lnTo>
                  <a:pt x="34" y="0"/>
                </a:lnTo>
                <a:lnTo>
                  <a:pt x="20" y="0"/>
                </a:lnTo>
                <a:lnTo>
                  <a:pt x="20" y="2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50" name="Freeform 201"/>
          <p:cNvSpPr>
            <a:spLocks noEditPoints="1"/>
          </p:cNvSpPr>
          <p:nvPr/>
        </p:nvSpPr>
        <p:spPr bwMode="auto">
          <a:xfrm>
            <a:off x="6537326" y="3163888"/>
            <a:ext cx="177800"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44 w 288"/>
              <a:gd name="T11" fmla="*/ 252 h 288"/>
              <a:gd name="T12" fmla="*/ 36 w 288"/>
              <a:gd name="T13" fmla="*/ 144 h 288"/>
              <a:gd name="T14" fmla="*/ 144 w 288"/>
              <a:gd name="T15" fmla="*/ 36 h 288"/>
              <a:gd name="T16" fmla="*/ 252 w 288"/>
              <a:gd name="T17" fmla="*/ 144 h 288"/>
              <a:gd name="T18" fmla="*/ 144 w 288"/>
              <a:gd name="T19" fmla="*/ 25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288">
                <a:moveTo>
                  <a:pt x="144" y="0"/>
                </a:moveTo>
                <a:cubicBezTo>
                  <a:pt x="64" y="0"/>
                  <a:pt x="0" y="65"/>
                  <a:pt x="0" y="144"/>
                </a:cubicBezTo>
                <a:cubicBezTo>
                  <a:pt x="0" y="224"/>
                  <a:pt x="64" y="288"/>
                  <a:pt x="144" y="288"/>
                </a:cubicBezTo>
                <a:cubicBezTo>
                  <a:pt x="223" y="288"/>
                  <a:pt x="288" y="224"/>
                  <a:pt x="288" y="144"/>
                </a:cubicBezTo>
                <a:cubicBezTo>
                  <a:pt x="288" y="65"/>
                  <a:pt x="223" y="0"/>
                  <a:pt x="144" y="0"/>
                </a:cubicBezTo>
                <a:close/>
                <a:moveTo>
                  <a:pt x="144" y="252"/>
                </a:moveTo>
                <a:cubicBezTo>
                  <a:pt x="84" y="252"/>
                  <a:pt x="36" y="204"/>
                  <a:pt x="36" y="144"/>
                </a:cubicBezTo>
                <a:cubicBezTo>
                  <a:pt x="36" y="85"/>
                  <a:pt x="84" y="36"/>
                  <a:pt x="144" y="36"/>
                </a:cubicBezTo>
                <a:cubicBezTo>
                  <a:pt x="203" y="36"/>
                  <a:pt x="252" y="85"/>
                  <a:pt x="252" y="144"/>
                </a:cubicBezTo>
                <a:cubicBezTo>
                  <a:pt x="252" y="204"/>
                  <a:pt x="203" y="252"/>
                  <a:pt x="144" y="25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51" name="Freeform 202"/>
          <p:cNvSpPr>
            <a:spLocks/>
          </p:cNvSpPr>
          <p:nvPr/>
        </p:nvSpPr>
        <p:spPr bwMode="auto">
          <a:xfrm>
            <a:off x="6616701" y="3203576"/>
            <a:ext cx="53975" cy="82550"/>
          </a:xfrm>
          <a:custGeom>
            <a:avLst/>
            <a:gdLst>
              <a:gd name="T0" fmla="*/ 84 w 88"/>
              <a:gd name="T1" fmla="*/ 111 h 135"/>
              <a:gd name="T2" fmla="*/ 27 w 88"/>
              <a:gd name="T3" fmla="*/ 72 h 135"/>
              <a:gd name="T4" fmla="*/ 27 w 88"/>
              <a:gd name="T5" fmla="*/ 6 h 135"/>
              <a:gd name="T6" fmla="*/ 26 w 88"/>
              <a:gd name="T7" fmla="*/ 2 h 135"/>
              <a:gd name="T8" fmla="*/ 21 w 88"/>
              <a:gd name="T9" fmla="*/ 0 h 135"/>
              <a:gd name="T10" fmla="*/ 6 w 88"/>
              <a:gd name="T11" fmla="*/ 0 h 135"/>
              <a:gd name="T12" fmla="*/ 1 w 88"/>
              <a:gd name="T13" fmla="*/ 2 h 135"/>
              <a:gd name="T14" fmla="*/ 0 w 88"/>
              <a:gd name="T15" fmla="*/ 6 h 135"/>
              <a:gd name="T16" fmla="*/ 0 w 88"/>
              <a:gd name="T17" fmla="*/ 84 h 135"/>
              <a:gd name="T18" fmla="*/ 1 w 88"/>
              <a:gd name="T19" fmla="*/ 88 h 135"/>
              <a:gd name="T20" fmla="*/ 3 w 88"/>
              <a:gd name="T21" fmla="*/ 89 h 135"/>
              <a:gd name="T22" fmla="*/ 69 w 88"/>
              <a:gd name="T23" fmla="*/ 134 h 135"/>
              <a:gd name="T24" fmla="*/ 73 w 88"/>
              <a:gd name="T25" fmla="*/ 135 h 135"/>
              <a:gd name="T26" fmla="*/ 74 w 88"/>
              <a:gd name="T27" fmla="*/ 135 h 135"/>
              <a:gd name="T28" fmla="*/ 78 w 88"/>
              <a:gd name="T29" fmla="*/ 132 h 135"/>
              <a:gd name="T30" fmla="*/ 86 w 88"/>
              <a:gd name="T31" fmla="*/ 119 h 135"/>
              <a:gd name="T32" fmla="*/ 84 w 88"/>
              <a:gd name="T33" fmla="*/ 11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135">
                <a:moveTo>
                  <a:pt x="84" y="111"/>
                </a:moveTo>
                <a:cubicBezTo>
                  <a:pt x="27" y="72"/>
                  <a:pt x="27" y="72"/>
                  <a:pt x="27" y="72"/>
                </a:cubicBezTo>
                <a:cubicBezTo>
                  <a:pt x="27" y="6"/>
                  <a:pt x="27" y="6"/>
                  <a:pt x="27" y="6"/>
                </a:cubicBezTo>
                <a:cubicBezTo>
                  <a:pt x="27" y="4"/>
                  <a:pt x="27" y="3"/>
                  <a:pt x="26" y="2"/>
                </a:cubicBezTo>
                <a:cubicBezTo>
                  <a:pt x="25" y="1"/>
                  <a:pt x="23" y="0"/>
                  <a:pt x="21" y="0"/>
                </a:cubicBezTo>
                <a:cubicBezTo>
                  <a:pt x="6" y="0"/>
                  <a:pt x="6" y="0"/>
                  <a:pt x="6" y="0"/>
                </a:cubicBezTo>
                <a:cubicBezTo>
                  <a:pt x="4" y="0"/>
                  <a:pt x="3" y="1"/>
                  <a:pt x="1" y="2"/>
                </a:cubicBezTo>
                <a:cubicBezTo>
                  <a:pt x="0" y="3"/>
                  <a:pt x="0" y="4"/>
                  <a:pt x="0" y="6"/>
                </a:cubicBezTo>
                <a:cubicBezTo>
                  <a:pt x="0" y="84"/>
                  <a:pt x="0" y="84"/>
                  <a:pt x="0" y="84"/>
                </a:cubicBezTo>
                <a:cubicBezTo>
                  <a:pt x="0" y="86"/>
                  <a:pt x="0" y="87"/>
                  <a:pt x="1" y="88"/>
                </a:cubicBezTo>
                <a:cubicBezTo>
                  <a:pt x="2" y="89"/>
                  <a:pt x="2" y="89"/>
                  <a:pt x="3" y="89"/>
                </a:cubicBezTo>
                <a:cubicBezTo>
                  <a:pt x="69" y="134"/>
                  <a:pt x="69" y="134"/>
                  <a:pt x="69" y="134"/>
                </a:cubicBezTo>
                <a:cubicBezTo>
                  <a:pt x="70" y="135"/>
                  <a:pt x="72" y="135"/>
                  <a:pt x="73" y="135"/>
                </a:cubicBezTo>
                <a:cubicBezTo>
                  <a:pt x="73" y="135"/>
                  <a:pt x="74" y="135"/>
                  <a:pt x="74" y="135"/>
                </a:cubicBezTo>
                <a:cubicBezTo>
                  <a:pt x="76" y="134"/>
                  <a:pt x="77" y="133"/>
                  <a:pt x="78" y="132"/>
                </a:cubicBezTo>
                <a:cubicBezTo>
                  <a:pt x="86" y="119"/>
                  <a:pt x="86" y="119"/>
                  <a:pt x="86" y="119"/>
                </a:cubicBezTo>
                <a:cubicBezTo>
                  <a:pt x="88" y="116"/>
                  <a:pt x="87" y="112"/>
                  <a:pt x="84" y="11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52" name="Freeform 203"/>
          <p:cNvSpPr>
            <a:spLocks/>
          </p:cNvSpPr>
          <p:nvPr/>
        </p:nvSpPr>
        <p:spPr bwMode="auto">
          <a:xfrm>
            <a:off x="6537326" y="3543301"/>
            <a:ext cx="176213" cy="122238"/>
          </a:xfrm>
          <a:custGeom>
            <a:avLst/>
            <a:gdLst>
              <a:gd name="T0" fmla="*/ 253 w 288"/>
              <a:gd name="T1" fmla="*/ 91 h 200"/>
              <a:gd name="T2" fmla="*/ 253 w 288"/>
              <a:gd name="T3" fmla="*/ 86 h 200"/>
              <a:gd name="T4" fmla="*/ 167 w 288"/>
              <a:gd name="T5" fmla="*/ 0 h 200"/>
              <a:gd name="T6" fmla="*/ 90 w 288"/>
              <a:gd name="T7" fmla="*/ 49 h 200"/>
              <a:gd name="T8" fmla="*/ 66 w 288"/>
              <a:gd name="T9" fmla="*/ 41 h 200"/>
              <a:gd name="T10" fmla="*/ 26 w 288"/>
              <a:gd name="T11" fmla="*/ 80 h 200"/>
              <a:gd name="T12" fmla="*/ 28 w 288"/>
              <a:gd name="T13" fmla="*/ 92 h 200"/>
              <a:gd name="T14" fmla="*/ 0 w 288"/>
              <a:gd name="T15" fmla="*/ 142 h 200"/>
              <a:gd name="T16" fmla="*/ 57 w 288"/>
              <a:gd name="T17" fmla="*/ 200 h 200"/>
              <a:gd name="T18" fmla="*/ 57 w 288"/>
              <a:gd name="T19" fmla="*/ 200 h 200"/>
              <a:gd name="T20" fmla="*/ 57 w 288"/>
              <a:gd name="T21" fmla="*/ 200 h 200"/>
              <a:gd name="T22" fmla="*/ 58 w 288"/>
              <a:gd name="T23" fmla="*/ 200 h 200"/>
              <a:gd name="T24" fmla="*/ 58 w 288"/>
              <a:gd name="T25" fmla="*/ 200 h 200"/>
              <a:gd name="T26" fmla="*/ 228 w 288"/>
              <a:gd name="T27" fmla="*/ 200 h 200"/>
              <a:gd name="T28" fmla="*/ 231 w 288"/>
              <a:gd name="T29" fmla="*/ 200 h 200"/>
              <a:gd name="T30" fmla="*/ 288 w 288"/>
              <a:gd name="T31" fmla="*/ 143 h 200"/>
              <a:gd name="T32" fmla="*/ 253 w 288"/>
              <a:gd name="T33" fmla="*/ 9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200">
                <a:moveTo>
                  <a:pt x="253" y="91"/>
                </a:moveTo>
                <a:cubicBezTo>
                  <a:pt x="253" y="89"/>
                  <a:pt x="253" y="88"/>
                  <a:pt x="253" y="86"/>
                </a:cubicBezTo>
                <a:cubicBezTo>
                  <a:pt x="253" y="38"/>
                  <a:pt x="215" y="0"/>
                  <a:pt x="167" y="0"/>
                </a:cubicBezTo>
                <a:cubicBezTo>
                  <a:pt x="133" y="0"/>
                  <a:pt x="104" y="20"/>
                  <a:pt x="90" y="49"/>
                </a:cubicBezTo>
                <a:cubicBezTo>
                  <a:pt x="83" y="44"/>
                  <a:pt x="75" y="41"/>
                  <a:pt x="66" y="41"/>
                </a:cubicBezTo>
                <a:cubicBezTo>
                  <a:pt x="44" y="41"/>
                  <a:pt x="26" y="58"/>
                  <a:pt x="26" y="80"/>
                </a:cubicBezTo>
                <a:cubicBezTo>
                  <a:pt x="26" y="84"/>
                  <a:pt x="27" y="88"/>
                  <a:pt x="28" y="92"/>
                </a:cubicBezTo>
                <a:cubicBezTo>
                  <a:pt x="11" y="102"/>
                  <a:pt x="0" y="121"/>
                  <a:pt x="0" y="142"/>
                </a:cubicBezTo>
                <a:cubicBezTo>
                  <a:pt x="0" y="174"/>
                  <a:pt x="25" y="199"/>
                  <a:pt x="57" y="200"/>
                </a:cubicBezTo>
                <a:cubicBezTo>
                  <a:pt x="57" y="200"/>
                  <a:pt x="57" y="200"/>
                  <a:pt x="57" y="200"/>
                </a:cubicBezTo>
                <a:cubicBezTo>
                  <a:pt x="57" y="200"/>
                  <a:pt x="57" y="200"/>
                  <a:pt x="57" y="200"/>
                </a:cubicBezTo>
                <a:cubicBezTo>
                  <a:pt x="57" y="200"/>
                  <a:pt x="58" y="200"/>
                  <a:pt x="58" y="200"/>
                </a:cubicBezTo>
                <a:cubicBezTo>
                  <a:pt x="58" y="200"/>
                  <a:pt x="58" y="200"/>
                  <a:pt x="58" y="200"/>
                </a:cubicBezTo>
                <a:cubicBezTo>
                  <a:pt x="228" y="200"/>
                  <a:pt x="228" y="200"/>
                  <a:pt x="228" y="200"/>
                </a:cubicBezTo>
                <a:cubicBezTo>
                  <a:pt x="229" y="200"/>
                  <a:pt x="230" y="200"/>
                  <a:pt x="231" y="200"/>
                </a:cubicBezTo>
                <a:cubicBezTo>
                  <a:pt x="262" y="200"/>
                  <a:pt x="288" y="175"/>
                  <a:pt x="288" y="143"/>
                </a:cubicBezTo>
                <a:cubicBezTo>
                  <a:pt x="288" y="120"/>
                  <a:pt x="273" y="99"/>
                  <a:pt x="253" y="9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53" name="Freeform 204"/>
          <p:cNvSpPr>
            <a:spLocks/>
          </p:cNvSpPr>
          <p:nvPr/>
        </p:nvSpPr>
        <p:spPr bwMode="auto">
          <a:xfrm>
            <a:off x="8304214" y="3884613"/>
            <a:ext cx="176213" cy="88900"/>
          </a:xfrm>
          <a:custGeom>
            <a:avLst/>
            <a:gdLst>
              <a:gd name="T0" fmla="*/ 55 w 111"/>
              <a:gd name="T1" fmla="*/ 0 h 56"/>
              <a:gd name="T2" fmla="*/ 0 w 111"/>
              <a:gd name="T3" fmla="*/ 56 h 56"/>
              <a:gd name="T4" fmla="*/ 111 w 111"/>
              <a:gd name="T5" fmla="*/ 56 h 56"/>
              <a:gd name="T6" fmla="*/ 55 w 111"/>
              <a:gd name="T7" fmla="*/ 0 h 56"/>
            </a:gdLst>
            <a:ahLst/>
            <a:cxnLst>
              <a:cxn ang="0">
                <a:pos x="T0" y="T1"/>
              </a:cxn>
              <a:cxn ang="0">
                <a:pos x="T2" y="T3"/>
              </a:cxn>
              <a:cxn ang="0">
                <a:pos x="T4" y="T5"/>
              </a:cxn>
              <a:cxn ang="0">
                <a:pos x="T6" y="T7"/>
              </a:cxn>
            </a:cxnLst>
            <a:rect l="0" t="0" r="r" b="b"/>
            <a:pathLst>
              <a:path w="111" h="56">
                <a:moveTo>
                  <a:pt x="55" y="0"/>
                </a:moveTo>
                <a:lnTo>
                  <a:pt x="0" y="56"/>
                </a:lnTo>
                <a:lnTo>
                  <a:pt x="111" y="56"/>
                </a:lnTo>
                <a:lnTo>
                  <a:pt x="55"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4" name="Rectangle 206"/>
          <p:cNvSpPr>
            <a:spLocks noChangeArrowheads="1"/>
          </p:cNvSpPr>
          <p:nvPr/>
        </p:nvSpPr>
        <p:spPr bwMode="auto">
          <a:xfrm>
            <a:off x="8304213" y="4002088"/>
            <a:ext cx="176213" cy="301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5" name="Freeform 207"/>
          <p:cNvSpPr>
            <a:spLocks noEditPoints="1"/>
          </p:cNvSpPr>
          <p:nvPr/>
        </p:nvSpPr>
        <p:spPr bwMode="auto">
          <a:xfrm>
            <a:off x="6891338" y="3181351"/>
            <a:ext cx="176213" cy="141288"/>
          </a:xfrm>
          <a:custGeom>
            <a:avLst/>
            <a:gdLst>
              <a:gd name="T0" fmla="*/ 111 w 111"/>
              <a:gd name="T1" fmla="*/ 0 h 89"/>
              <a:gd name="T2" fmla="*/ 0 w 111"/>
              <a:gd name="T3" fmla="*/ 0 h 89"/>
              <a:gd name="T4" fmla="*/ 0 w 111"/>
              <a:gd name="T5" fmla="*/ 76 h 89"/>
              <a:gd name="T6" fmla="*/ 48 w 111"/>
              <a:gd name="T7" fmla="*/ 76 h 89"/>
              <a:gd name="T8" fmla="*/ 34 w 111"/>
              <a:gd name="T9" fmla="*/ 89 h 89"/>
              <a:gd name="T10" fmla="*/ 76 w 111"/>
              <a:gd name="T11" fmla="*/ 89 h 89"/>
              <a:gd name="T12" fmla="*/ 63 w 111"/>
              <a:gd name="T13" fmla="*/ 76 h 89"/>
              <a:gd name="T14" fmla="*/ 111 w 111"/>
              <a:gd name="T15" fmla="*/ 76 h 89"/>
              <a:gd name="T16" fmla="*/ 111 w 111"/>
              <a:gd name="T17" fmla="*/ 0 h 89"/>
              <a:gd name="T18" fmla="*/ 99 w 111"/>
              <a:gd name="T19" fmla="*/ 64 h 89"/>
              <a:gd name="T20" fmla="*/ 12 w 111"/>
              <a:gd name="T21" fmla="*/ 64 h 89"/>
              <a:gd name="T22" fmla="*/ 12 w 111"/>
              <a:gd name="T23" fmla="*/ 12 h 89"/>
              <a:gd name="T24" fmla="*/ 99 w 111"/>
              <a:gd name="T25" fmla="*/ 12 h 89"/>
              <a:gd name="T26" fmla="*/ 99 w 111"/>
              <a:gd name="T27" fmla="*/ 6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89">
                <a:moveTo>
                  <a:pt x="111" y="0"/>
                </a:moveTo>
                <a:lnTo>
                  <a:pt x="0" y="0"/>
                </a:lnTo>
                <a:lnTo>
                  <a:pt x="0" y="76"/>
                </a:lnTo>
                <a:lnTo>
                  <a:pt x="48" y="76"/>
                </a:lnTo>
                <a:lnTo>
                  <a:pt x="34" y="89"/>
                </a:lnTo>
                <a:lnTo>
                  <a:pt x="76" y="89"/>
                </a:lnTo>
                <a:lnTo>
                  <a:pt x="63" y="76"/>
                </a:lnTo>
                <a:lnTo>
                  <a:pt x="111" y="76"/>
                </a:lnTo>
                <a:lnTo>
                  <a:pt x="111" y="0"/>
                </a:lnTo>
                <a:close/>
                <a:moveTo>
                  <a:pt x="99" y="64"/>
                </a:moveTo>
                <a:lnTo>
                  <a:pt x="12" y="64"/>
                </a:lnTo>
                <a:lnTo>
                  <a:pt x="12" y="12"/>
                </a:lnTo>
                <a:lnTo>
                  <a:pt x="99" y="12"/>
                </a:lnTo>
                <a:lnTo>
                  <a:pt x="99" y="6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6" name="Freeform 208"/>
          <p:cNvSpPr>
            <a:spLocks noEditPoints="1"/>
          </p:cNvSpPr>
          <p:nvPr/>
        </p:nvSpPr>
        <p:spPr bwMode="auto">
          <a:xfrm>
            <a:off x="7280276" y="3163888"/>
            <a:ext cx="104775" cy="176213"/>
          </a:xfrm>
          <a:custGeom>
            <a:avLst/>
            <a:gdLst>
              <a:gd name="T0" fmla="*/ 66 w 66"/>
              <a:gd name="T1" fmla="*/ 58 h 111"/>
              <a:gd name="T2" fmla="*/ 34 w 66"/>
              <a:gd name="T3" fmla="*/ 58 h 111"/>
              <a:gd name="T4" fmla="*/ 62 w 66"/>
              <a:gd name="T5" fmla="*/ 26 h 111"/>
              <a:gd name="T6" fmla="*/ 40 w 66"/>
              <a:gd name="T7" fmla="*/ 26 h 111"/>
              <a:gd name="T8" fmla="*/ 40 w 66"/>
              <a:gd name="T9" fmla="*/ 0 h 111"/>
              <a:gd name="T10" fmla="*/ 26 w 66"/>
              <a:gd name="T11" fmla="*/ 0 h 111"/>
              <a:gd name="T12" fmla="*/ 26 w 66"/>
              <a:gd name="T13" fmla="*/ 26 h 111"/>
              <a:gd name="T14" fmla="*/ 4 w 66"/>
              <a:gd name="T15" fmla="*/ 26 h 111"/>
              <a:gd name="T16" fmla="*/ 32 w 66"/>
              <a:gd name="T17" fmla="*/ 58 h 111"/>
              <a:gd name="T18" fmla="*/ 0 w 66"/>
              <a:gd name="T19" fmla="*/ 58 h 111"/>
              <a:gd name="T20" fmla="*/ 0 w 66"/>
              <a:gd name="T21" fmla="*/ 104 h 111"/>
              <a:gd name="T22" fmla="*/ 29 w 66"/>
              <a:gd name="T23" fmla="*/ 104 h 111"/>
              <a:gd name="T24" fmla="*/ 21 w 66"/>
              <a:gd name="T25" fmla="*/ 111 h 111"/>
              <a:gd name="T26" fmla="*/ 46 w 66"/>
              <a:gd name="T27" fmla="*/ 111 h 111"/>
              <a:gd name="T28" fmla="*/ 38 w 66"/>
              <a:gd name="T29" fmla="*/ 104 h 111"/>
              <a:gd name="T30" fmla="*/ 66 w 66"/>
              <a:gd name="T31" fmla="*/ 104 h 111"/>
              <a:gd name="T32" fmla="*/ 66 w 66"/>
              <a:gd name="T33" fmla="*/ 58 h 111"/>
              <a:gd name="T34" fmla="*/ 58 w 66"/>
              <a:gd name="T35" fmla="*/ 96 h 111"/>
              <a:gd name="T36" fmla="*/ 9 w 66"/>
              <a:gd name="T37" fmla="*/ 96 h 111"/>
              <a:gd name="T38" fmla="*/ 9 w 66"/>
              <a:gd name="T39" fmla="*/ 67 h 111"/>
              <a:gd name="T40" fmla="*/ 58 w 66"/>
              <a:gd name="T41" fmla="*/ 67 h 111"/>
              <a:gd name="T42" fmla="*/ 58 w 66"/>
              <a:gd name="T43" fmla="*/ 9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6" h="111">
                <a:moveTo>
                  <a:pt x="66" y="58"/>
                </a:moveTo>
                <a:lnTo>
                  <a:pt x="34" y="58"/>
                </a:lnTo>
                <a:lnTo>
                  <a:pt x="62" y="26"/>
                </a:lnTo>
                <a:lnTo>
                  <a:pt x="40" y="26"/>
                </a:lnTo>
                <a:lnTo>
                  <a:pt x="40" y="0"/>
                </a:lnTo>
                <a:lnTo>
                  <a:pt x="26" y="0"/>
                </a:lnTo>
                <a:lnTo>
                  <a:pt x="26" y="26"/>
                </a:lnTo>
                <a:lnTo>
                  <a:pt x="4" y="26"/>
                </a:lnTo>
                <a:lnTo>
                  <a:pt x="32" y="58"/>
                </a:lnTo>
                <a:lnTo>
                  <a:pt x="0" y="58"/>
                </a:lnTo>
                <a:lnTo>
                  <a:pt x="0" y="104"/>
                </a:lnTo>
                <a:lnTo>
                  <a:pt x="29" y="104"/>
                </a:lnTo>
                <a:lnTo>
                  <a:pt x="21" y="111"/>
                </a:lnTo>
                <a:lnTo>
                  <a:pt x="46" y="111"/>
                </a:lnTo>
                <a:lnTo>
                  <a:pt x="38" y="104"/>
                </a:lnTo>
                <a:lnTo>
                  <a:pt x="66" y="104"/>
                </a:lnTo>
                <a:lnTo>
                  <a:pt x="66" y="58"/>
                </a:lnTo>
                <a:close/>
                <a:moveTo>
                  <a:pt x="58" y="96"/>
                </a:moveTo>
                <a:lnTo>
                  <a:pt x="9" y="96"/>
                </a:lnTo>
                <a:lnTo>
                  <a:pt x="9" y="67"/>
                </a:lnTo>
                <a:lnTo>
                  <a:pt x="58" y="67"/>
                </a:lnTo>
                <a:lnTo>
                  <a:pt x="58" y="9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7" name="Freeform 209"/>
          <p:cNvSpPr>
            <a:spLocks noEditPoints="1"/>
          </p:cNvSpPr>
          <p:nvPr/>
        </p:nvSpPr>
        <p:spPr bwMode="auto">
          <a:xfrm>
            <a:off x="7597776" y="3163888"/>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01 w 288"/>
              <a:gd name="T11" fmla="*/ 228 h 288"/>
              <a:gd name="T12" fmla="*/ 152 w 288"/>
              <a:gd name="T13" fmla="*/ 228 h 288"/>
              <a:gd name="T14" fmla="*/ 165 w 288"/>
              <a:gd name="T15" fmla="*/ 241 h 288"/>
              <a:gd name="T16" fmla="*/ 122 w 288"/>
              <a:gd name="T17" fmla="*/ 241 h 288"/>
              <a:gd name="T18" fmla="*/ 135 w 288"/>
              <a:gd name="T19" fmla="*/ 228 h 288"/>
              <a:gd name="T20" fmla="*/ 86 w 288"/>
              <a:gd name="T21" fmla="*/ 228 h 288"/>
              <a:gd name="T22" fmla="*/ 86 w 288"/>
              <a:gd name="T23" fmla="*/ 149 h 288"/>
              <a:gd name="T24" fmla="*/ 141 w 288"/>
              <a:gd name="T25" fmla="*/ 149 h 288"/>
              <a:gd name="T26" fmla="*/ 92 w 288"/>
              <a:gd name="T27" fmla="*/ 91 h 288"/>
              <a:gd name="T28" fmla="*/ 130 w 288"/>
              <a:gd name="T29" fmla="*/ 91 h 288"/>
              <a:gd name="T30" fmla="*/ 130 w 288"/>
              <a:gd name="T31" fmla="*/ 45 h 288"/>
              <a:gd name="T32" fmla="*/ 156 w 288"/>
              <a:gd name="T33" fmla="*/ 45 h 288"/>
              <a:gd name="T34" fmla="*/ 156 w 288"/>
              <a:gd name="T35" fmla="*/ 91 h 288"/>
              <a:gd name="T36" fmla="*/ 194 w 288"/>
              <a:gd name="T37" fmla="*/ 91 h 288"/>
              <a:gd name="T38" fmla="*/ 145 w 288"/>
              <a:gd name="T39" fmla="*/ 149 h 288"/>
              <a:gd name="T40" fmla="*/ 201 w 288"/>
              <a:gd name="T41" fmla="*/ 149 h 288"/>
              <a:gd name="T42" fmla="*/ 201 w 288"/>
              <a:gd name="T43" fmla="*/ 22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01" y="228"/>
                </a:moveTo>
                <a:cubicBezTo>
                  <a:pt x="152" y="228"/>
                  <a:pt x="152" y="228"/>
                  <a:pt x="152" y="228"/>
                </a:cubicBezTo>
                <a:cubicBezTo>
                  <a:pt x="165" y="241"/>
                  <a:pt x="165" y="241"/>
                  <a:pt x="165" y="241"/>
                </a:cubicBezTo>
                <a:cubicBezTo>
                  <a:pt x="122" y="241"/>
                  <a:pt x="122" y="241"/>
                  <a:pt x="122" y="241"/>
                </a:cubicBezTo>
                <a:cubicBezTo>
                  <a:pt x="135" y="228"/>
                  <a:pt x="135" y="228"/>
                  <a:pt x="135" y="228"/>
                </a:cubicBezTo>
                <a:cubicBezTo>
                  <a:pt x="86" y="228"/>
                  <a:pt x="86" y="228"/>
                  <a:pt x="86" y="228"/>
                </a:cubicBezTo>
                <a:cubicBezTo>
                  <a:pt x="86" y="149"/>
                  <a:pt x="86" y="149"/>
                  <a:pt x="86" y="149"/>
                </a:cubicBezTo>
                <a:cubicBezTo>
                  <a:pt x="141" y="149"/>
                  <a:pt x="141" y="149"/>
                  <a:pt x="141" y="149"/>
                </a:cubicBezTo>
                <a:cubicBezTo>
                  <a:pt x="92" y="91"/>
                  <a:pt x="92" y="91"/>
                  <a:pt x="92" y="91"/>
                </a:cubicBezTo>
                <a:cubicBezTo>
                  <a:pt x="130" y="91"/>
                  <a:pt x="130" y="91"/>
                  <a:pt x="130" y="91"/>
                </a:cubicBezTo>
                <a:cubicBezTo>
                  <a:pt x="130" y="45"/>
                  <a:pt x="130" y="45"/>
                  <a:pt x="130" y="45"/>
                </a:cubicBezTo>
                <a:cubicBezTo>
                  <a:pt x="156" y="45"/>
                  <a:pt x="156" y="45"/>
                  <a:pt x="156" y="45"/>
                </a:cubicBezTo>
                <a:cubicBezTo>
                  <a:pt x="156" y="91"/>
                  <a:pt x="156" y="91"/>
                  <a:pt x="156" y="91"/>
                </a:cubicBezTo>
                <a:cubicBezTo>
                  <a:pt x="194" y="91"/>
                  <a:pt x="194" y="91"/>
                  <a:pt x="194" y="91"/>
                </a:cubicBezTo>
                <a:cubicBezTo>
                  <a:pt x="145" y="149"/>
                  <a:pt x="145" y="149"/>
                  <a:pt x="145" y="149"/>
                </a:cubicBezTo>
                <a:cubicBezTo>
                  <a:pt x="201" y="149"/>
                  <a:pt x="201" y="149"/>
                  <a:pt x="201" y="149"/>
                </a:cubicBezTo>
                <a:lnTo>
                  <a:pt x="201" y="22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8" name="Rectangle 210"/>
          <p:cNvSpPr>
            <a:spLocks noChangeArrowheads="1"/>
          </p:cNvSpPr>
          <p:nvPr/>
        </p:nvSpPr>
        <p:spPr bwMode="auto">
          <a:xfrm>
            <a:off x="7658101" y="3263901"/>
            <a:ext cx="53975" cy="301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9" name="Freeform 211"/>
          <p:cNvSpPr>
            <a:spLocks/>
          </p:cNvSpPr>
          <p:nvPr/>
        </p:nvSpPr>
        <p:spPr bwMode="auto">
          <a:xfrm>
            <a:off x="4094163" y="5989638"/>
            <a:ext cx="117475" cy="176213"/>
          </a:xfrm>
          <a:custGeom>
            <a:avLst/>
            <a:gdLst>
              <a:gd name="T0" fmla="*/ 144 w 192"/>
              <a:gd name="T1" fmla="*/ 192 h 288"/>
              <a:gd name="T2" fmla="*/ 130 w 192"/>
              <a:gd name="T3" fmla="*/ 194 h 288"/>
              <a:gd name="T4" fmla="*/ 120 w 192"/>
              <a:gd name="T5" fmla="*/ 192 h 288"/>
              <a:gd name="T6" fmla="*/ 96 w 192"/>
              <a:gd name="T7" fmla="*/ 167 h 288"/>
              <a:gd name="T8" fmla="*/ 94 w 192"/>
              <a:gd name="T9" fmla="*/ 158 h 288"/>
              <a:gd name="T10" fmla="*/ 96 w 192"/>
              <a:gd name="T11" fmla="*/ 144 h 288"/>
              <a:gd name="T12" fmla="*/ 94 w 192"/>
              <a:gd name="T13" fmla="*/ 131 h 288"/>
              <a:gd name="T14" fmla="*/ 96 w 192"/>
              <a:gd name="T15" fmla="*/ 121 h 288"/>
              <a:gd name="T16" fmla="*/ 121 w 192"/>
              <a:gd name="T17" fmla="*/ 96 h 288"/>
              <a:gd name="T18" fmla="*/ 131 w 192"/>
              <a:gd name="T19" fmla="*/ 94 h 288"/>
              <a:gd name="T20" fmla="*/ 144 w 192"/>
              <a:gd name="T21" fmla="*/ 96 h 288"/>
              <a:gd name="T22" fmla="*/ 192 w 192"/>
              <a:gd name="T23" fmla="*/ 48 h 288"/>
              <a:gd name="T24" fmla="*/ 144 w 192"/>
              <a:gd name="T25" fmla="*/ 0 h 288"/>
              <a:gd name="T26" fmla="*/ 96 w 192"/>
              <a:gd name="T27" fmla="*/ 48 h 288"/>
              <a:gd name="T28" fmla="*/ 98 w 192"/>
              <a:gd name="T29" fmla="*/ 62 h 288"/>
              <a:gd name="T30" fmla="*/ 96 w 192"/>
              <a:gd name="T31" fmla="*/ 71 h 288"/>
              <a:gd name="T32" fmla="*/ 71 w 192"/>
              <a:gd name="T33" fmla="*/ 96 h 288"/>
              <a:gd name="T34" fmla="*/ 62 w 192"/>
              <a:gd name="T35" fmla="*/ 98 h 288"/>
              <a:gd name="T36" fmla="*/ 48 w 192"/>
              <a:gd name="T37" fmla="*/ 96 h 288"/>
              <a:gd name="T38" fmla="*/ 0 w 192"/>
              <a:gd name="T39" fmla="*/ 144 h 288"/>
              <a:gd name="T40" fmla="*/ 48 w 192"/>
              <a:gd name="T41" fmla="*/ 192 h 288"/>
              <a:gd name="T42" fmla="*/ 60 w 192"/>
              <a:gd name="T43" fmla="*/ 190 h 288"/>
              <a:gd name="T44" fmla="*/ 70 w 192"/>
              <a:gd name="T45" fmla="*/ 192 h 288"/>
              <a:gd name="T46" fmla="*/ 95 w 192"/>
              <a:gd name="T47" fmla="*/ 218 h 288"/>
              <a:gd name="T48" fmla="*/ 98 w 192"/>
              <a:gd name="T49" fmla="*/ 227 h 288"/>
              <a:gd name="T50" fmla="*/ 96 w 192"/>
              <a:gd name="T51" fmla="*/ 240 h 288"/>
              <a:gd name="T52" fmla="*/ 144 w 192"/>
              <a:gd name="T53" fmla="*/ 288 h 288"/>
              <a:gd name="T54" fmla="*/ 192 w 192"/>
              <a:gd name="T55" fmla="*/ 240 h 288"/>
              <a:gd name="T56" fmla="*/ 144 w 192"/>
              <a:gd name="T57"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2" h="288">
                <a:moveTo>
                  <a:pt x="144" y="192"/>
                </a:moveTo>
                <a:cubicBezTo>
                  <a:pt x="137" y="192"/>
                  <a:pt x="130" y="194"/>
                  <a:pt x="130" y="194"/>
                </a:cubicBezTo>
                <a:cubicBezTo>
                  <a:pt x="127" y="195"/>
                  <a:pt x="123" y="194"/>
                  <a:pt x="120" y="192"/>
                </a:cubicBezTo>
                <a:cubicBezTo>
                  <a:pt x="96" y="167"/>
                  <a:pt x="96" y="167"/>
                  <a:pt x="96" y="167"/>
                </a:cubicBezTo>
                <a:cubicBezTo>
                  <a:pt x="94" y="165"/>
                  <a:pt x="93" y="161"/>
                  <a:pt x="94" y="158"/>
                </a:cubicBezTo>
                <a:cubicBezTo>
                  <a:pt x="94" y="158"/>
                  <a:pt x="96" y="151"/>
                  <a:pt x="96" y="144"/>
                </a:cubicBezTo>
                <a:cubicBezTo>
                  <a:pt x="96" y="137"/>
                  <a:pt x="94" y="131"/>
                  <a:pt x="94" y="131"/>
                </a:cubicBezTo>
                <a:cubicBezTo>
                  <a:pt x="93" y="128"/>
                  <a:pt x="94" y="124"/>
                  <a:pt x="96" y="121"/>
                </a:cubicBezTo>
                <a:cubicBezTo>
                  <a:pt x="121" y="96"/>
                  <a:pt x="121" y="96"/>
                  <a:pt x="121" y="96"/>
                </a:cubicBezTo>
                <a:cubicBezTo>
                  <a:pt x="123" y="94"/>
                  <a:pt x="128" y="93"/>
                  <a:pt x="131" y="94"/>
                </a:cubicBezTo>
                <a:cubicBezTo>
                  <a:pt x="131" y="94"/>
                  <a:pt x="137" y="96"/>
                  <a:pt x="144" y="96"/>
                </a:cubicBezTo>
                <a:cubicBezTo>
                  <a:pt x="170" y="96"/>
                  <a:pt x="192" y="75"/>
                  <a:pt x="192" y="48"/>
                </a:cubicBezTo>
                <a:cubicBezTo>
                  <a:pt x="192" y="22"/>
                  <a:pt x="170" y="0"/>
                  <a:pt x="144" y="0"/>
                </a:cubicBezTo>
                <a:cubicBezTo>
                  <a:pt x="117" y="0"/>
                  <a:pt x="96" y="22"/>
                  <a:pt x="96" y="48"/>
                </a:cubicBezTo>
                <a:cubicBezTo>
                  <a:pt x="96" y="55"/>
                  <a:pt x="98" y="62"/>
                  <a:pt x="98" y="62"/>
                </a:cubicBezTo>
                <a:cubicBezTo>
                  <a:pt x="99" y="65"/>
                  <a:pt x="98" y="69"/>
                  <a:pt x="96" y="71"/>
                </a:cubicBezTo>
                <a:cubicBezTo>
                  <a:pt x="71" y="96"/>
                  <a:pt x="71" y="96"/>
                  <a:pt x="71" y="96"/>
                </a:cubicBezTo>
                <a:cubicBezTo>
                  <a:pt x="69" y="98"/>
                  <a:pt x="65" y="99"/>
                  <a:pt x="62" y="98"/>
                </a:cubicBezTo>
                <a:cubicBezTo>
                  <a:pt x="62" y="98"/>
                  <a:pt x="55" y="96"/>
                  <a:pt x="48" y="96"/>
                </a:cubicBezTo>
                <a:cubicBezTo>
                  <a:pt x="21" y="96"/>
                  <a:pt x="0" y="117"/>
                  <a:pt x="0" y="144"/>
                </a:cubicBezTo>
                <a:cubicBezTo>
                  <a:pt x="0" y="170"/>
                  <a:pt x="21" y="192"/>
                  <a:pt x="48" y="192"/>
                </a:cubicBezTo>
                <a:cubicBezTo>
                  <a:pt x="54" y="192"/>
                  <a:pt x="60" y="190"/>
                  <a:pt x="60" y="190"/>
                </a:cubicBezTo>
                <a:cubicBezTo>
                  <a:pt x="63" y="189"/>
                  <a:pt x="68" y="190"/>
                  <a:pt x="70" y="192"/>
                </a:cubicBezTo>
                <a:cubicBezTo>
                  <a:pt x="95" y="218"/>
                  <a:pt x="95" y="218"/>
                  <a:pt x="95" y="218"/>
                </a:cubicBezTo>
                <a:cubicBezTo>
                  <a:pt x="97" y="220"/>
                  <a:pt x="98" y="224"/>
                  <a:pt x="98" y="227"/>
                </a:cubicBezTo>
                <a:cubicBezTo>
                  <a:pt x="98" y="227"/>
                  <a:pt x="96" y="234"/>
                  <a:pt x="96" y="240"/>
                </a:cubicBezTo>
                <a:cubicBezTo>
                  <a:pt x="96" y="266"/>
                  <a:pt x="117" y="288"/>
                  <a:pt x="144" y="288"/>
                </a:cubicBezTo>
                <a:cubicBezTo>
                  <a:pt x="170" y="288"/>
                  <a:pt x="192" y="266"/>
                  <a:pt x="192" y="240"/>
                </a:cubicBezTo>
                <a:cubicBezTo>
                  <a:pt x="192" y="213"/>
                  <a:pt x="170" y="192"/>
                  <a:pt x="144" y="19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0" name="Freeform 212"/>
          <p:cNvSpPr>
            <a:spLocks/>
          </p:cNvSpPr>
          <p:nvPr/>
        </p:nvSpPr>
        <p:spPr bwMode="auto">
          <a:xfrm>
            <a:off x="5830888" y="3576638"/>
            <a:ext cx="176213" cy="57150"/>
          </a:xfrm>
          <a:custGeom>
            <a:avLst/>
            <a:gdLst>
              <a:gd name="T0" fmla="*/ 0 w 111"/>
              <a:gd name="T1" fmla="*/ 36 h 36"/>
              <a:gd name="T2" fmla="*/ 49 w 111"/>
              <a:gd name="T3" fmla="*/ 0 h 36"/>
              <a:gd name="T4" fmla="*/ 67 w 111"/>
              <a:gd name="T5" fmla="*/ 18 h 36"/>
              <a:gd name="T6" fmla="*/ 111 w 111"/>
              <a:gd name="T7" fmla="*/ 0 h 36"/>
              <a:gd name="T8" fmla="*/ 63 w 111"/>
              <a:gd name="T9" fmla="*/ 36 h 36"/>
              <a:gd name="T10" fmla="*/ 45 w 111"/>
              <a:gd name="T11" fmla="*/ 18 h 36"/>
              <a:gd name="T12" fmla="*/ 0 w 111"/>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11" h="36">
                <a:moveTo>
                  <a:pt x="0" y="36"/>
                </a:moveTo>
                <a:lnTo>
                  <a:pt x="49" y="0"/>
                </a:lnTo>
                <a:lnTo>
                  <a:pt x="67" y="18"/>
                </a:lnTo>
                <a:lnTo>
                  <a:pt x="111" y="0"/>
                </a:lnTo>
                <a:lnTo>
                  <a:pt x="63" y="36"/>
                </a:lnTo>
                <a:lnTo>
                  <a:pt x="45" y="18"/>
                </a:lnTo>
                <a:lnTo>
                  <a:pt x="0" y="3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1" name="Freeform 213"/>
          <p:cNvSpPr>
            <a:spLocks noEditPoints="1"/>
          </p:cNvSpPr>
          <p:nvPr/>
        </p:nvSpPr>
        <p:spPr bwMode="auto">
          <a:xfrm>
            <a:off x="7950201" y="5292726"/>
            <a:ext cx="41275" cy="157163"/>
          </a:xfrm>
          <a:custGeom>
            <a:avLst/>
            <a:gdLst>
              <a:gd name="T0" fmla="*/ 19 w 26"/>
              <a:gd name="T1" fmla="*/ 0 h 99"/>
              <a:gd name="T2" fmla="*/ 8 w 26"/>
              <a:gd name="T3" fmla="*/ 0 h 99"/>
              <a:gd name="T4" fmla="*/ 8 w 26"/>
              <a:gd name="T5" fmla="*/ 22 h 99"/>
              <a:gd name="T6" fmla="*/ 0 w 26"/>
              <a:gd name="T7" fmla="*/ 22 h 99"/>
              <a:gd name="T8" fmla="*/ 0 w 26"/>
              <a:gd name="T9" fmla="*/ 51 h 99"/>
              <a:gd name="T10" fmla="*/ 8 w 26"/>
              <a:gd name="T11" fmla="*/ 51 h 99"/>
              <a:gd name="T12" fmla="*/ 8 w 26"/>
              <a:gd name="T13" fmla="*/ 99 h 99"/>
              <a:gd name="T14" fmla="*/ 19 w 26"/>
              <a:gd name="T15" fmla="*/ 99 h 99"/>
              <a:gd name="T16" fmla="*/ 19 w 26"/>
              <a:gd name="T17" fmla="*/ 51 h 99"/>
              <a:gd name="T18" fmla="*/ 26 w 26"/>
              <a:gd name="T19" fmla="*/ 51 h 99"/>
              <a:gd name="T20" fmla="*/ 26 w 26"/>
              <a:gd name="T21" fmla="*/ 22 h 99"/>
              <a:gd name="T22" fmla="*/ 19 w 26"/>
              <a:gd name="T23" fmla="*/ 22 h 99"/>
              <a:gd name="T24" fmla="*/ 19 w 26"/>
              <a:gd name="T25" fmla="*/ 0 h 99"/>
              <a:gd name="T26" fmla="*/ 22 w 26"/>
              <a:gd name="T27" fmla="*/ 26 h 99"/>
              <a:gd name="T28" fmla="*/ 22 w 26"/>
              <a:gd name="T29" fmla="*/ 47 h 99"/>
              <a:gd name="T30" fmla="*/ 4 w 26"/>
              <a:gd name="T31" fmla="*/ 47 h 99"/>
              <a:gd name="T32" fmla="*/ 4 w 26"/>
              <a:gd name="T33" fmla="*/ 26 h 99"/>
              <a:gd name="T34" fmla="*/ 22 w 26"/>
              <a:gd name="T35" fmla="*/ 2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99">
                <a:moveTo>
                  <a:pt x="19" y="0"/>
                </a:moveTo>
                <a:lnTo>
                  <a:pt x="8" y="0"/>
                </a:lnTo>
                <a:lnTo>
                  <a:pt x="8" y="22"/>
                </a:lnTo>
                <a:lnTo>
                  <a:pt x="0" y="22"/>
                </a:lnTo>
                <a:lnTo>
                  <a:pt x="0" y="51"/>
                </a:lnTo>
                <a:lnTo>
                  <a:pt x="8" y="51"/>
                </a:lnTo>
                <a:lnTo>
                  <a:pt x="8" y="99"/>
                </a:lnTo>
                <a:lnTo>
                  <a:pt x="19" y="99"/>
                </a:lnTo>
                <a:lnTo>
                  <a:pt x="19" y="51"/>
                </a:lnTo>
                <a:lnTo>
                  <a:pt x="26" y="51"/>
                </a:lnTo>
                <a:lnTo>
                  <a:pt x="26" y="22"/>
                </a:lnTo>
                <a:lnTo>
                  <a:pt x="19" y="22"/>
                </a:lnTo>
                <a:lnTo>
                  <a:pt x="19" y="0"/>
                </a:lnTo>
                <a:close/>
                <a:moveTo>
                  <a:pt x="22" y="26"/>
                </a:moveTo>
                <a:lnTo>
                  <a:pt x="22" y="47"/>
                </a:lnTo>
                <a:lnTo>
                  <a:pt x="4" y="47"/>
                </a:lnTo>
                <a:lnTo>
                  <a:pt x="4" y="26"/>
                </a:lnTo>
                <a:lnTo>
                  <a:pt x="22" y="2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2" name="Freeform 214"/>
          <p:cNvSpPr>
            <a:spLocks noEditPoints="1"/>
          </p:cNvSpPr>
          <p:nvPr/>
        </p:nvSpPr>
        <p:spPr bwMode="auto">
          <a:xfrm>
            <a:off x="7996238" y="5292726"/>
            <a:ext cx="39688" cy="157163"/>
          </a:xfrm>
          <a:custGeom>
            <a:avLst/>
            <a:gdLst>
              <a:gd name="T0" fmla="*/ 18 w 25"/>
              <a:gd name="T1" fmla="*/ 0 h 99"/>
              <a:gd name="T2" fmla="*/ 7 w 25"/>
              <a:gd name="T3" fmla="*/ 0 h 99"/>
              <a:gd name="T4" fmla="*/ 7 w 25"/>
              <a:gd name="T5" fmla="*/ 57 h 99"/>
              <a:gd name="T6" fmla="*/ 0 w 25"/>
              <a:gd name="T7" fmla="*/ 57 h 99"/>
              <a:gd name="T8" fmla="*/ 0 w 25"/>
              <a:gd name="T9" fmla="*/ 85 h 99"/>
              <a:gd name="T10" fmla="*/ 7 w 25"/>
              <a:gd name="T11" fmla="*/ 85 h 99"/>
              <a:gd name="T12" fmla="*/ 7 w 25"/>
              <a:gd name="T13" fmla="*/ 99 h 99"/>
              <a:gd name="T14" fmla="*/ 18 w 25"/>
              <a:gd name="T15" fmla="*/ 99 h 99"/>
              <a:gd name="T16" fmla="*/ 18 w 25"/>
              <a:gd name="T17" fmla="*/ 85 h 99"/>
              <a:gd name="T18" fmla="*/ 25 w 25"/>
              <a:gd name="T19" fmla="*/ 85 h 99"/>
              <a:gd name="T20" fmla="*/ 25 w 25"/>
              <a:gd name="T21" fmla="*/ 57 h 99"/>
              <a:gd name="T22" fmla="*/ 18 w 25"/>
              <a:gd name="T23" fmla="*/ 57 h 99"/>
              <a:gd name="T24" fmla="*/ 18 w 25"/>
              <a:gd name="T25" fmla="*/ 0 h 99"/>
              <a:gd name="T26" fmla="*/ 21 w 25"/>
              <a:gd name="T27" fmla="*/ 61 h 99"/>
              <a:gd name="T28" fmla="*/ 21 w 25"/>
              <a:gd name="T29" fmla="*/ 82 h 99"/>
              <a:gd name="T30" fmla="*/ 4 w 25"/>
              <a:gd name="T31" fmla="*/ 82 h 99"/>
              <a:gd name="T32" fmla="*/ 4 w 25"/>
              <a:gd name="T33" fmla="*/ 61 h 99"/>
              <a:gd name="T34" fmla="*/ 21 w 25"/>
              <a:gd name="T35" fmla="*/ 61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99">
                <a:moveTo>
                  <a:pt x="18" y="0"/>
                </a:moveTo>
                <a:lnTo>
                  <a:pt x="7" y="0"/>
                </a:lnTo>
                <a:lnTo>
                  <a:pt x="7" y="57"/>
                </a:lnTo>
                <a:lnTo>
                  <a:pt x="0" y="57"/>
                </a:lnTo>
                <a:lnTo>
                  <a:pt x="0" y="85"/>
                </a:lnTo>
                <a:lnTo>
                  <a:pt x="7" y="85"/>
                </a:lnTo>
                <a:lnTo>
                  <a:pt x="7" y="99"/>
                </a:lnTo>
                <a:lnTo>
                  <a:pt x="18" y="99"/>
                </a:lnTo>
                <a:lnTo>
                  <a:pt x="18" y="85"/>
                </a:lnTo>
                <a:lnTo>
                  <a:pt x="25" y="85"/>
                </a:lnTo>
                <a:lnTo>
                  <a:pt x="25" y="57"/>
                </a:lnTo>
                <a:lnTo>
                  <a:pt x="18" y="57"/>
                </a:lnTo>
                <a:lnTo>
                  <a:pt x="18" y="0"/>
                </a:lnTo>
                <a:close/>
                <a:moveTo>
                  <a:pt x="21" y="61"/>
                </a:moveTo>
                <a:lnTo>
                  <a:pt x="21" y="82"/>
                </a:lnTo>
                <a:lnTo>
                  <a:pt x="4" y="82"/>
                </a:lnTo>
                <a:lnTo>
                  <a:pt x="4" y="61"/>
                </a:lnTo>
                <a:lnTo>
                  <a:pt x="21" y="6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3" name="Freeform 215"/>
          <p:cNvSpPr>
            <a:spLocks noEditPoints="1"/>
          </p:cNvSpPr>
          <p:nvPr/>
        </p:nvSpPr>
        <p:spPr bwMode="auto">
          <a:xfrm>
            <a:off x="8042276" y="5292726"/>
            <a:ext cx="39688" cy="157163"/>
          </a:xfrm>
          <a:custGeom>
            <a:avLst/>
            <a:gdLst>
              <a:gd name="T0" fmla="*/ 18 w 25"/>
              <a:gd name="T1" fmla="*/ 0 h 99"/>
              <a:gd name="T2" fmla="*/ 7 w 25"/>
              <a:gd name="T3" fmla="*/ 0 h 99"/>
              <a:gd name="T4" fmla="*/ 7 w 25"/>
              <a:gd name="T5" fmla="*/ 12 h 99"/>
              <a:gd name="T6" fmla="*/ 0 w 25"/>
              <a:gd name="T7" fmla="*/ 12 h 99"/>
              <a:gd name="T8" fmla="*/ 0 w 25"/>
              <a:gd name="T9" fmla="*/ 40 h 99"/>
              <a:gd name="T10" fmla="*/ 7 w 25"/>
              <a:gd name="T11" fmla="*/ 40 h 99"/>
              <a:gd name="T12" fmla="*/ 7 w 25"/>
              <a:gd name="T13" fmla="*/ 99 h 99"/>
              <a:gd name="T14" fmla="*/ 18 w 25"/>
              <a:gd name="T15" fmla="*/ 99 h 99"/>
              <a:gd name="T16" fmla="*/ 18 w 25"/>
              <a:gd name="T17" fmla="*/ 40 h 99"/>
              <a:gd name="T18" fmla="*/ 25 w 25"/>
              <a:gd name="T19" fmla="*/ 40 h 99"/>
              <a:gd name="T20" fmla="*/ 25 w 25"/>
              <a:gd name="T21" fmla="*/ 12 h 99"/>
              <a:gd name="T22" fmla="*/ 18 w 25"/>
              <a:gd name="T23" fmla="*/ 12 h 99"/>
              <a:gd name="T24" fmla="*/ 18 w 25"/>
              <a:gd name="T25" fmla="*/ 0 h 99"/>
              <a:gd name="T26" fmla="*/ 21 w 25"/>
              <a:gd name="T27" fmla="*/ 15 h 99"/>
              <a:gd name="T28" fmla="*/ 21 w 25"/>
              <a:gd name="T29" fmla="*/ 37 h 99"/>
              <a:gd name="T30" fmla="*/ 3 w 25"/>
              <a:gd name="T31" fmla="*/ 37 h 99"/>
              <a:gd name="T32" fmla="*/ 3 w 25"/>
              <a:gd name="T33" fmla="*/ 15 h 99"/>
              <a:gd name="T34" fmla="*/ 21 w 25"/>
              <a:gd name="T35" fmla="*/ 1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99">
                <a:moveTo>
                  <a:pt x="18" y="0"/>
                </a:moveTo>
                <a:lnTo>
                  <a:pt x="7" y="0"/>
                </a:lnTo>
                <a:lnTo>
                  <a:pt x="7" y="12"/>
                </a:lnTo>
                <a:lnTo>
                  <a:pt x="0" y="12"/>
                </a:lnTo>
                <a:lnTo>
                  <a:pt x="0" y="40"/>
                </a:lnTo>
                <a:lnTo>
                  <a:pt x="7" y="40"/>
                </a:lnTo>
                <a:lnTo>
                  <a:pt x="7" y="99"/>
                </a:lnTo>
                <a:lnTo>
                  <a:pt x="18" y="99"/>
                </a:lnTo>
                <a:lnTo>
                  <a:pt x="18" y="40"/>
                </a:lnTo>
                <a:lnTo>
                  <a:pt x="25" y="40"/>
                </a:lnTo>
                <a:lnTo>
                  <a:pt x="25" y="12"/>
                </a:lnTo>
                <a:lnTo>
                  <a:pt x="18" y="12"/>
                </a:lnTo>
                <a:lnTo>
                  <a:pt x="18" y="0"/>
                </a:lnTo>
                <a:close/>
                <a:moveTo>
                  <a:pt x="21" y="15"/>
                </a:moveTo>
                <a:lnTo>
                  <a:pt x="21" y="37"/>
                </a:lnTo>
                <a:lnTo>
                  <a:pt x="3" y="37"/>
                </a:lnTo>
                <a:lnTo>
                  <a:pt x="3" y="15"/>
                </a:lnTo>
                <a:lnTo>
                  <a:pt x="21" y="1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4" name="Freeform 216"/>
          <p:cNvSpPr>
            <a:spLocks noEditPoints="1"/>
          </p:cNvSpPr>
          <p:nvPr/>
        </p:nvSpPr>
        <p:spPr bwMode="auto">
          <a:xfrm>
            <a:off x="8086726" y="5292726"/>
            <a:ext cx="39688" cy="157163"/>
          </a:xfrm>
          <a:custGeom>
            <a:avLst/>
            <a:gdLst>
              <a:gd name="T0" fmla="*/ 18 w 25"/>
              <a:gd name="T1" fmla="*/ 46 h 99"/>
              <a:gd name="T2" fmla="*/ 18 w 25"/>
              <a:gd name="T3" fmla="*/ 0 h 99"/>
              <a:gd name="T4" fmla="*/ 7 w 25"/>
              <a:gd name="T5" fmla="*/ 0 h 99"/>
              <a:gd name="T6" fmla="*/ 7 w 25"/>
              <a:gd name="T7" fmla="*/ 46 h 99"/>
              <a:gd name="T8" fmla="*/ 0 w 25"/>
              <a:gd name="T9" fmla="*/ 46 h 99"/>
              <a:gd name="T10" fmla="*/ 0 w 25"/>
              <a:gd name="T11" fmla="*/ 74 h 99"/>
              <a:gd name="T12" fmla="*/ 7 w 25"/>
              <a:gd name="T13" fmla="*/ 74 h 99"/>
              <a:gd name="T14" fmla="*/ 7 w 25"/>
              <a:gd name="T15" fmla="*/ 99 h 99"/>
              <a:gd name="T16" fmla="*/ 18 w 25"/>
              <a:gd name="T17" fmla="*/ 99 h 99"/>
              <a:gd name="T18" fmla="*/ 18 w 25"/>
              <a:gd name="T19" fmla="*/ 74 h 99"/>
              <a:gd name="T20" fmla="*/ 25 w 25"/>
              <a:gd name="T21" fmla="*/ 74 h 99"/>
              <a:gd name="T22" fmla="*/ 25 w 25"/>
              <a:gd name="T23" fmla="*/ 46 h 99"/>
              <a:gd name="T24" fmla="*/ 18 w 25"/>
              <a:gd name="T25" fmla="*/ 46 h 99"/>
              <a:gd name="T26" fmla="*/ 22 w 25"/>
              <a:gd name="T27" fmla="*/ 70 h 99"/>
              <a:gd name="T28" fmla="*/ 4 w 25"/>
              <a:gd name="T29" fmla="*/ 70 h 99"/>
              <a:gd name="T30" fmla="*/ 4 w 25"/>
              <a:gd name="T31" fmla="*/ 49 h 99"/>
              <a:gd name="T32" fmla="*/ 22 w 25"/>
              <a:gd name="T33" fmla="*/ 49 h 99"/>
              <a:gd name="T34" fmla="*/ 22 w 25"/>
              <a:gd name="T35" fmla="*/ 7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99">
                <a:moveTo>
                  <a:pt x="18" y="46"/>
                </a:moveTo>
                <a:lnTo>
                  <a:pt x="18" y="0"/>
                </a:lnTo>
                <a:lnTo>
                  <a:pt x="7" y="0"/>
                </a:lnTo>
                <a:lnTo>
                  <a:pt x="7" y="46"/>
                </a:lnTo>
                <a:lnTo>
                  <a:pt x="0" y="46"/>
                </a:lnTo>
                <a:lnTo>
                  <a:pt x="0" y="74"/>
                </a:lnTo>
                <a:lnTo>
                  <a:pt x="7" y="74"/>
                </a:lnTo>
                <a:lnTo>
                  <a:pt x="7" y="99"/>
                </a:lnTo>
                <a:lnTo>
                  <a:pt x="18" y="99"/>
                </a:lnTo>
                <a:lnTo>
                  <a:pt x="18" y="74"/>
                </a:lnTo>
                <a:lnTo>
                  <a:pt x="25" y="74"/>
                </a:lnTo>
                <a:lnTo>
                  <a:pt x="25" y="46"/>
                </a:lnTo>
                <a:lnTo>
                  <a:pt x="18" y="46"/>
                </a:lnTo>
                <a:close/>
                <a:moveTo>
                  <a:pt x="22" y="70"/>
                </a:moveTo>
                <a:lnTo>
                  <a:pt x="4" y="70"/>
                </a:lnTo>
                <a:lnTo>
                  <a:pt x="4" y="49"/>
                </a:lnTo>
                <a:lnTo>
                  <a:pt x="22" y="49"/>
                </a:lnTo>
                <a:lnTo>
                  <a:pt x="22" y="7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5" name="Freeform 217"/>
          <p:cNvSpPr>
            <a:spLocks/>
          </p:cNvSpPr>
          <p:nvPr/>
        </p:nvSpPr>
        <p:spPr bwMode="auto">
          <a:xfrm>
            <a:off x="8302626" y="1042988"/>
            <a:ext cx="179388" cy="179388"/>
          </a:xfrm>
          <a:custGeom>
            <a:avLst/>
            <a:gdLst>
              <a:gd name="T0" fmla="*/ 282 w 292"/>
              <a:gd name="T1" fmla="*/ 63 h 292"/>
              <a:gd name="T2" fmla="*/ 282 w 292"/>
              <a:gd name="T3" fmla="*/ 29 h 292"/>
              <a:gd name="T4" fmla="*/ 263 w 292"/>
              <a:gd name="T5" fmla="*/ 10 h 292"/>
              <a:gd name="T6" fmla="*/ 229 w 292"/>
              <a:gd name="T7" fmla="*/ 10 h 292"/>
              <a:gd name="T8" fmla="*/ 163 w 292"/>
              <a:gd name="T9" fmla="*/ 76 h 292"/>
              <a:gd name="T10" fmla="*/ 129 w 292"/>
              <a:gd name="T11" fmla="*/ 76 h 292"/>
              <a:gd name="T12" fmla="*/ 62 w 292"/>
              <a:gd name="T13" fmla="*/ 10 h 292"/>
              <a:gd name="T14" fmla="*/ 28 w 292"/>
              <a:gd name="T15" fmla="*/ 10 h 292"/>
              <a:gd name="T16" fmla="*/ 9 w 292"/>
              <a:gd name="T17" fmla="*/ 29 h 292"/>
              <a:gd name="T18" fmla="*/ 9 w 292"/>
              <a:gd name="T19" fmla="*/ 63 h 292"/>
              <a:gd name="T20" fmla="*/ 76 w 292"/>
              <a:gd name="T21" fmla="*/ 129 h 292"/>
              <a:gd name="T22" fmla="*/ 76 w 292"/>
              <a:gd name="T23" fmla="*/ 163 h 292"/>
              <a:gd name="T24" fmla="*/ 9 w 292"/>
              <a:gd name="T25" fmla="*/ 230 h 292"/>
              <a:gd name="T26" fmla="*/ 9 w 292"/>
              <a:gd name="T27" fmla="*/ 264 h 292"/>
              <a:gd name="T28" fmla="*/ 28 w 292"/>
              <a:gd name="T29" fmla="*/ 283 h 292"/>
              <a:gd name="T30" fmla="*/ 62 w 292"/>
              <a:gd name="T31" fmla="*/ 283 h 292"/>
              <a:gd name="T32" fmla="*/ 129 w 292"/>
              <a:gd name="T33" fmla="*/ 216 h 292"/>
              <a:gd name="T34" fmla="*/ 163 w 292"/>
              <a:gd name="T35" fmla="*/ 216 h 292"/>
              <a:gd name="T36" fmla="*/ 229 w 292"/>
              <a:gd name="T37" fmla="*/ 283 h 292"/>
              <a:gd name="T38" fmla="*/ 263 w 292"/>
              <a:gd name="T39" fmla="*/ 283 h 292"/>
              <a:gd name="T40" fmla="*/ 282 w 292"/>
              <a:gd name="T41" fmla="*/ 264 h 292"/>
              <a:gd name="T42" fmla="*/ 282 w 292"/>
              <a:gd name="T43" fmla="*/ 230 h 292"/>
              <a:gd name="T44" fmla="*/ 216 w 292"/>
              <a:gd name="T45" fmla="*/ 163 h 292"/>
              <a:gd name="T46" fmla="*/ 216 w 292"/>
              <a:gd name="T47" fmla="*/ 129 h 292"/>
              <a:gd name="T48" fmla="*/ 282 w 292"/>
              <a:gd name="T49" fmla="*/ 63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2" h="292">
                <a:moveTo>
                  <a:pt x="282" y="63"/>
                </a:moveTo>
                <a:cubicBezTo>
                  <a:pt x="292" y="53"/>
                  <a:pt x="292" y="38"/>
                  <a:pt x="282" y="29"/>
                </a:cubicBezTo>
                <a:cubicBezTo>
                  <a:pt x="263" y="10"/>
                  <a:pt x="263" y="10"/>
                  <a:pt x="263" y="10"/>
                </a:cubicBezTo>
                <a:cubicBezTo>
                  <a:pt x="254" y="0"/>
                  <a:pt x="239" y="0"/>
                  <a:pt x="229" y="10"/>
                </a:cubicBezTo>
                <a:cubicBezTo>
                  <a:pt x="163" y="76"/>
                  <a:pt x="163" y="76"/>
                  <a:pt x="163" y="76"/>
                </a:cubicBezTo>
                <a:cubicBezTo>
                  <a:pt x="153" y="86"/>
                  <a:pt x="138" y="86"/>
                  <a:pt x="129" y="76"/>
                </a:cubicBezTo>
                <a:cubicBezTo>
                  <a:pt x="62" y="10"/>
                  <a:pt x="62" y="10"/>
                  <a:pt x="62" y="10"/>
                </a:cubicBezTo>
                <a:cubicBezTo>
                  <a:pt x="53" y="0"/>
                  <a:pt x="37" y="0"/>
                  <a:pt x="28" y="10"/>
                </a:cubicBezTo>
                <a:cubicBezTo>
                  <a:pt x="9" y="29"/>
                  <a:pt x="9" y="29"/>
                  <a:pt x="9" y="29"/>
                </a:cubicBezTo>
                <a:cubicBezTo>
                  <a:pt x="0" y="38"/>
                  <a:pt x="0" y="53"/>
                  <a:pt x="9" y="63"/>
                </a:cubicBezTo>
                <a:cubicBezTo>
                  <a:pt x="76" y="129"/>
                  <a:pt x="76" y="129"/>
                  <a:pt x="76" y="129"/>
                </a:cubicBezTo>
                <a:cubicBezTo>
                  <a:pt x="85" y="139"/>
                  <a:pt x="85" y="154"/>
                  <a:pt x="76" y="163"/>
                </a:cubicBezTo>
                <a:cubicBezTo>
                  <a:pt x="9" y="230"/>
                  <a:pt x="9" y="230"/>
                  <a:pt x="9" y="230"/>
                </a:cubicBezTo>
                <a:cubicBezTo>
                  <a:pt x="0" y="239"/>
                  <a:pt x="0" y="255"/>
                  <a:pt x="9" y="264"/>
                </a:cubicBezTo>
                <a:cubicBezTo>
                  <a:pt x="28" y="283"/>
                  <a:pt x="28" y="283"/>
                  <a:pt x="28" y="283"/>
                </a:cubicBezTo>
                <a:cubicBezTo>
                  <a:pt x="37" y="292"/>
                  <a:pt x="53" y="292"/>
                  <a:pt x="62" y="283"/>
                </a:cubicBezTo>
                <a:cubicBezTo>
                  <a:pt x="129" y="216"/>
                  <a:pt x="129" y="216"/>
                  <a:pt x="129" y="216"/>
                </a:cubicBezTo>
                <a:cubicBezTo>
                  <a:pt x="138" y="207"/>
                  <a:pt x="153" y="207"/>
                  <a:pt x="163" y="216"/>
                </a:cubicBezTo>
                <a:cubicBezTo>
                  <a:pt x="229" y="283"/>
                  <a:pt x="229" y="283"/>
                  <a:pt x="229" y="283"/>
                </a:cubicBezTo>
                <a:cubicBezTo>
                  <a:pt x="239" y="292"/>
                  <a:pt x="254" y="292"/>
                  <a:pt x="263" y="283"/>
                </a:cubicBezTo>
                <a:cubicBezTo>
                  <a:pt x="282" y="264"/>
                  <a:pt x="282" y="264"/>
                  <a:pt x="282" y="264"/>
                </a:cubicBezTo>
                <a:cubicBezTo>
                  <a:pt x="292" y="255"/>
                  <a:pt x="292" y="239"/>
                  <a:pt x="282" y="230"/>
                </a:cubicBezTo>
                <a:cubicBezTo>
                  <a:pt x="216" y="163"/>
                  <a:pt x="216" y="163"/>
                  <a:pt x="216" y="163"/>
                </a:cubicBezTo>
                <a:cubicBezTo>
                  <a:pt x="206" y="154"/>
                  <a:pt x="206" y="139"/>
                  <a:pt x="216" y="129"/>
                </a:cubicBezTo>
                <a:lnTo>
                  <a:pt x="282" y="6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6" name="Freeform 218"/>
          <p:cNvSpPr>
            <a:spLocks/>
          </p:cNvSpPr>
          <p:nvPr/>
        </p:nvSpPr>
        <p:spPr bwMode="auto">
          <a:xfrm>
            <a:off x="6891338" y="1044576"/>
            <a:ext cx="176213" cy="176213"/>
          </a:xfrm>
          <a:custGeom>
            <a:avLst/>
            <a:gdLst>
              <a:gd name="T0" fmla="*/ 267 w 288"/>
              <a:gd name="T1" fmla="*/ 111 h 288"/>
              <a:gd name="T2" fmla="*/ 198 w 288"/>
              <a:gd name="T3" fmla="*/ 111 h 288"/>
              <a:gd name="T4" fmla="*/ 177 w 288"/>
              <a:gd name="T5" fmla="*/ 90 h 288"/>
              <a:gd name="T6" fmla="*/ 177 w 288"/>
              <a:gd name="T7" fmla="*/ 21 h 288"/>
              <a:gd name="T8" fmla="*/ 156 w 288"/>
              <a:gd name="T9" fmla="*/ 0 h 288"/>
              <a:gd name="T10" fmla="*/ 132 w 288"/>
              <a:gd name="T11" fmla="*/ 0 h 288"/>
              <a:gd name="T12" fmla="*/ 111 w 288"/>
              <a:gd name="T13" fmla="*/ 21 h 288"/>
              <a:gd name="T14" fmla="*/ 111 w 288"/>
              <a:gd name="T15" fmla="*/ 90 h 288"/>
              <a:gd name="T16" fmla="*/ 90 w 288"/>
              <a:gd name="T17" fmla="*/ 111 h 288"/>
              <a:gd name="T18" fmla="*/ 21 w 288"/>
              <a:gd name="T19" fmla="*/ 111 h 288"/>
              <a:gd name="T20" fmla="*/ 0 w 288"/>
              <a:gd name="T21" fmla="*/ 132 h 288"/>
              <a:gd name="T22" fmla="*/ 0 w 288"/>
              <a:gd name="T23" fmla="*/ 156 h 288"/>
              <a:gd name="T24" fmla="*/ 21 w 288"/>
              <a:gd name="T25" fmla="*/ 177 h 288"/>
              <a:gd name="T26" fmla="*/ 90 w 288"/>
              <a:gd name="T27" fmla="*/ 177 h 288"/>
              <a:gd name="T28" fmla="*/ 111 w 288"/>
              <a:gd name="T29" fmla="*/ 198 h 288"/>
              <a:gd name="T30" fmla="*/ 111 w 288"/>
              <a:gd name="T31" fmla="*/ 267 h 288"/>
              <a:gd name="T32" fmla="*/ 132 w 288"/>
              <a:gd name="T33" fmla="*/ 288 h 288"/>
              <a:gd name="T34" fmla="*/ 156 w 288"/>
              <a:gd name="T35" fmla="*/ 288 h 288"/>
              <a:gd name="T36" fmla="*/ 177 w 288"/>
              <a:gd name="T37" fmla="*/ 267 h 288"/>
              <a:gd name="T38" fmla="*/ 177 w 288"/>
              <a:gd name="T39" fmla="*/ 198 h 288"/>
              <a:gd name="T40" fmla="*/ 198 w 288"/>
              <a:gd name="T41" fmla="*/ 177 h 288"/>
              <a:gd name="T42" fmla="*/ 267 w 288"/>
              <a:gd name="T43" fmla="*/ 177 h 288"/>
              <a:gd name="T44" fmla="*/ 288 w 288"/>
              <a:gd name="T45" fmla="*/ 156 h 288"/>
              <a:gd name="T46" fmla="*/ 288 w 288"/>
              <a:gd name="T47" fmla="*/ 132 h 288"/>
              <a:gd name="T48" fmla="*/ 267 w 288"/>
              <a:gd name="T49" fmla="*/ 11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8" h="288">
                <a:moveTo>
                  <a:pt x="267" y="111"/>
                </a:moveTo>
                <a:cubicBezTo>
                  <a:pt x="198" y="111"/>
                  <a:pt x="198" y="111"/>
                  <a:pt x="198" y="111"/>
                </a:cubicBezTo>
                <a:cubicBezTo>
                  <a:pt x="186" y="111"/>
                  <a:pt x="177" y="102"/>
                  <a:pt x="177" y="90"/>
                </a:cubicBezTo>
                <a:cubicBezTo>
                  <a:pt x="177" y="21"/>
                  <a:pt x="177" y="21"/>
                  <a:pt x="177" y="21"/>
                </a:cubicBezTo>
                <a:cubicBezTo>
                  <a:pt x="177" y="10"/>
                  <a:pt x="167" y="0"/>
                  <a:pt x="156" y="0"/>
                </a:cubicBezTo>
                <a:cubicBezTo>
                  <a:pt x="132" y="0"/>
                  <a:pt x="132" y="0"/>
                  <a:pt x="132" y="0"/>
                </a:cubicBezTo>
                <a:cubicBezTo>
                  <a:pt x="121" y="0"/>
                  <a:pt x="111" y="10"/>
                  <a:pt x="111" y="21"/>
                </a:cubicBezTo>
                <a:cubicBezTo>
                  <a:pt x="111" y="90"/>
                  <a:pt x="111" y="90"/>
                  <a:pt x="111" y="90"/>
                </a:cubicBezTo>
                <a:cubicBezTo>
                  <a:pt x="111" y="102"/>
                  <a:pt x="102" y="111"/>
                  <a:pt x="90" y="111"/>
                </a:cubicBezTo>
                <a:cubicBezTo>
                  <a:pt x="21" y="111"/>
                  <a:pt x="21" y="111"/>
                  <a:pt x="21" y="111"/>
                </a:cubicBezTo>
                <a:cubicBezTo>
                  <a:pt x="10" y="111"/>
                  <a:pt x="0" y="121"/>
                  <a:pt x="0" y="132"/>
                </a:cubicBezTo>
                <a:cubicBezTo>
                  <a:pt x="0" y="156"/>
                  <a:pt x="0" y="156"/>
                  <a:pt x="0" y="156"/>
                </a:cubicBezTo>
                <a:cubicBezTo>
                  <a:pt x="0" y="167"/>
                  <a:pt x="10" y="177"/>
                  <a:pt x="21" y="177"/>
                </a:cubicBezTo>
                <a:cubicBezTo>
                  <a:pt x="90" y="177"/>
                  <a:pt x="90" y="177"/>
                  <a:pt x="90" y="177"/>
                </a:cubicBezTo>
                <a:cubicBezTo>
                  <a:pt x="102" y="177"/>
                  <a:pt x="111" y="186"/>
                  <a:pt x="111" y="198"/>
                </a:cubicBezTo>
                <a:cubicBezTo>
                  <a:pt x="111" y="267"/>
                  <a:pt x="111" y="267"/>
                  <a:pt x="111" y="267"/>
                </a:cubicBezTo>
                <a:cubicBezTo>
                  <a:pt x="111" y="278"/>
                  <a:pt x="121" y="288"/>
                  <a:pt x="132" y="288"/>
                </a:cubicBezTo>
                <a:cubicBezTo>
                  <a:pt x="156" y="288"/>
                  <a:pt x="156" y="288"/>
                  <a:pt x="156" y="288"/>
                </a:cubicBezTo>
                <a:cubicBezTo>
                  <a:pt x="167" y="288"/>
                  <a:pt x="177" y="278"/>
                  <a:pt x="177" y="267"/>
                </a:cubicBezTo>
                <a:cubicBezTo>
                  <a:pt x="177" y="198"/>
                  <a:pt x="177" y="198"/>
                  <a:pt x="177" y="198"/>
                </a:cubicBezTo>
                <a:cubicBezTo>
                  <a:pt x="177" y="186"/>
                  <a:pt x="186" y="177"/>
                  <a:pt x="198" y="177"/>
                </a:cubicBezTo>
                <a:cubicBezTo>
                  <a:pt x="267" y="177"/>
                  <a:pt x="267" y="177"/>
                  <a:pt x="267" y="177"/>
                </a:cubicBezTo>
                <a:cubicBezTo>
                  <a:pt x="279" y="177"/>
                  <a:pt x="288" y="167"/>
                  <a:pt x="288" y="156"/>
                </a:cubicBezTo>
                <a:cubicBezTo>
                  <a:pt x="288" y="132"/>
                  <a:pt x="288" y="132"/>
                  <a:pt x="288" y="132"/>
                </a:cubicBezTo>
                <a:cubicBezTo>
                  <a:pt x="288" y="121"/>
                  <a:pt x="279" y="111"/>
                  <a:pt x="267" y="11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7" name="Freeform 219"/>
          <p:cNvSpPr>
            <a:spLocks/>
          </p:cNvSpPr>
          <p:nvPr/>
        </p:nvSpPr>
        <p:spPr bwMode="auto">
          <a:xfrm>
            <a:off x="7597776" y="1104901"/>
            <a:ext cx="176213" cy="49213"/>
          </a:xfrm>
          <a:custGeom>
            <a:avLst/>
            <a:gdLst>
              <a:gd name="T0" fmla="*/ 29 w 288"/>
              <a:gd name="T1" fmla="*/ 81 h 81"/>
              <a:gd name="T2" fmla="*/ 0 w 288"/>
              <a:gd name="T3" fmla="*/ 52 h 81"/>
              <a:gd name="T4" fmla="*/ 0 w 288"/>
              <a:gd name="T5" fmla="*/ 28 h 81"/>
              <a:gd name="T6" fmla="*/ 29 w 288"/>
              <a:gd name="T7" fmla="*/ 0 h 81"/>
              <a:gd name="T8" fmla="*/ 259 w 288"/>
              <a:gd name="T9" fmla="*/ 0 h 81"/>
              <a:gd name="T10" fmla="*/ 288 w 288"/>
              <a:gd name="T11" fmla="*/ 28 h 81"/>
              <a:gd name="T12" fmla="*/ 288 w 288"/>
              <a:gd name="T13" fmla="*/ 52 h 81"/>
              <a:gd name="T14" fmla="*/ 259 w 288"/>
              <a:gd name="T15" fmla="*/ 81 h 81"/>
              <a:gd name="T16" fmla="*/ 29 w 288"/>
              <a:gd name="T17"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 h="81">
                <a:moveTo>
                  <a:pt x="29" y="81"/>
                </a:moveTo>
                <a:cubicBezTo>
                  <a:pt x="13" y="81"/>
                  <a:pt x="0" y="68"/>
                  <a:pt x="0" y="52"/>
                </a:cubicBezTo>
                <a:cubicBezTo>
                  <a:pt x="0" y="28"/>
                  <a:pt x="0" y="28"/>
                  <a:pt x="0" y="28"/>
                </a:cubicBezTo>
                <a:cubicBezTo>
                  <a:pt x="0" y="13"/>
                  <a:pt x="13" y="0"/>
                  <a:pt x="29" y="0"/>
                </a:cubicBezTo>
                <a:cubicBezTo>
                  <a:pt x="259" y="0"/>
                  <a:pt x="259" y="0"/>
                  <a:pt x="259" y="0"/>
                </a:cubicBezTo>
                <a:cubicBezTo>
                  <a:pt x="275" y="0"/>
                  <a:pt x="288" y="13"/>
                  <a:pt x="288" y="28"/>
                </a:cubicBezTo>
                <a:cubicBezTo>
                  <a:pt x="288" y="52"/>
                  <a:pt x="288" y="52"/>
                  <a:pt x="288" y="52"/>
                </a:cubicBezTo>
                <a:cubicBezTo>
                  <a:pt x="288" y="68"/>
                  <a:pt x="275" y="81"/>
                  <a:pt x="259" y="81"/>
                </a:cubicBezTo>
                <a:lnTo>
                  <a:pt x="29" y="8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8" name="Freeform 220"/>
          <p:cNvSpPr>
            <a:spLocks noEditPoints="1"/>
          </p:cNvSpPr>
          <p:nvPr/>
        </p:nvSpPr>
        <p:spPr bwMode="auto">
          <a:xfrm>
            <a:off x="8656638" y="1044576"/>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84 w 288"/>
              <a:gd name="T11" fmla="*/ 153 h 288"/>
              <a:gd name="T12" fmla="*/ 221 w 288"/>
              <a:gd name="T13" fmla="*/ 191 h 288"/>
              <a:gd name="T14" fmla="*/ 221 w 288"/>
              <a:gd name="T15" fmla="*/ 210 h 288"/>
              <a:gd name="T16" fmla="*/ 210 w 288"/>
              <a:gd name="T17" fmla="*/ 220 h 288"/>
              <a:gd name="T18" fmla="*/ 191 w 288"/>
              <a:gd name="T19" fmla="*/ 220 h 288"/>
              <a:gd name="T20" fmla="*/ 154 w 288"/>
              <a:gd name="T21" fmla="*/ 183 h 288"/>
              <a:gd name="T22" fmla="*/ 135 w 288"/>
              <a:gd name="T23" fmla="*/ 183 h 288"/>
              <a:gd name="T24" fmla="*/ 97 w 288"/>
              <a:gd name="T25" fmla="*/ 220 h 288"/>
              <a:gd name="T26" fmla="*/ 78 w 288"/>
              <a:gd name="T27" fmla="*/ 220 h 288"/>
              <a:gd name="T28" fmla="*/ 68 w 288"/>
              <a:gd name="T29" fmla="*/ 210 h 288"/>
              <a:gd name="T30" fmla="*/ 68 w 288"/>
              <a:gd name="T31" fmla="*/ 191 h 288"/>
              <a:gd name="T32" fmla="*/ 105 w 288"/>
              <a:gd name="T33" fmla="*/ 153 h 288"/>
              <a:gd name="T34" fmla="*/ 105 w 288"/>
              <a:gd name="T35" fmla="*/ 134 h 288"/>
              <a:gd name="T36" fmla="*/ 68 w 288"/>
              <a:gd name="T37" fmla="*/ 97 h 288"/>
              <a:gd name="T38" fmla="*/ 68 w 288"/>
              <a:gd name="T39" fmla="*/ 78 h 288"/>
              <a:gd name="T40" fmla="*/ 78 w 288"/>
              <a:gd name="T41" fmla="*/ 67 h 288"/>
              <a:gd name="T42" fmla="*/ 97 w 288"/>
              <a:gd name="T43" fmla="*/ 67 h 288"/>
              <a:gd name="T44" fmla="*/ 135 w 288"/>
              <a:gd name="T45" fmla="*/ 105 h 288"/>
              <a:gd name="T46" fmla="*/ 154 w 288"/>
              <a:gd name="T47" fmla="*/ 105 h 288"/>
              <a:gd name="T48" fmla="*/ 191 w 288"/>
              <a:gd name="T49" fmla="*/ 67 h 288"/>
              <a:gd name="T50" fmla="*/ 210 w 288"/>
              <a:gd name="T51" fmla="*/ 67 h 288"/>
              <a:gd name="T52" fmla="*/ 221 w 288"/>
              <a:gd name="T53" fmla="*/ 78 h 288"/>
              <a:gd name="T54" fmla="*/ 221 w 288"/>
              <a:gd name="T55" fmla="*/ 97 h 288"/>
              <a:gd name="T56" fmla="*/ 184 w 288"/>
              <a:gd name="T57" fmla="*/ 134 h 288"/>
              <a:gd name="T58" fmla="*/ 184 w 288"/>
              <a:gd name="T59" fmla="*/ 15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84" y="153"/>
                </a:moveTo>
                <a:cubicBezTo>
                  <a:pt x="221" y="191"/>
                  <a:pt x="221" y="191"/>
                  <a:pt x="221" y="191"/>
                </a:cubicBezTo>
                <a:cubicBezTo>
                  <a:pt x="226" y="196"/>
                  <a:pt x="226" y="205"/>
                  <a:pt x="221" y="210"/>
                </a:cubicBezTo>
                <a:cubicBezTo>
                  <a:pt x="210" y="220"/>
                  <a:pt x="210" y="220"/>
                  <a:pt x="210" y="220"/>
                </a:cubicBezTo>
                <a:cubicBezTo>
                  <a:pt x="205" y="226"/>
                  <a:pt x="196" y="226"/>
                  <a:pt x="191" y="220"/>
                </a:cubicBezTo>
                <a:cubicBezTo>
                  <a:pt x="154" y="183"/>
                  <a:pt x="154" y="183"/>
                  <a:pt x="154" y="183"/>
                </a:cubicBezTo>
                <a:cubicBezTo>
                  <a:pt x="149" y="178"/>
                  <a:pt x="140" y="178"/>
                  <a:pt x="135" y="183"/>
                </a:cubicBezTo>
                <a:cubicBezTo>
                  <a:pt x="97" y="220"/>
                  <a:pt x="97" y="220"/>
                  <a:pt x="97" y="220"/>
                </a:cubicBezTo>
                <a:cubicBezTo>
                  <a:pt x="92" y="226"/>
                  <a:pt x="84" y="226"/>
                  <a:pt x="78" y="220"/>
                </a:cubicBezTo>
                <a:cubicBezTo>
                  <a:pt x="68" y="210"/>
                  <a:pt x="68" y="210"/>
                  <a:pt x="68" y="210"/>
                </a:cubicBezTo>
                <a:cubicBezTo>
                  <a:pt x="62" y="205"/>
                  <a:pt x="62" y="196"/>
                  <a:pt x="68" y="191"/>
                </a:cubicBezTo>
                <a:cubicBezTo>
                  <a:pt x="105" y="153"/>
                  <a:pt x="105" y="153"/>
                  <a:pt x="105" y="153"/>
                </a:cubicBezTo>
                <a:cubicBezTo>
                  <a:pt x="110" y="148"/>
                  <a:pt x="110" y="140"/>
                  <a:pt x="105" y="134"/>
                </a:cubicBezTo>
                <a:cubicBezTo>
                  <a:pt x="68" y="97"/>
                  <a:pt x="68" y="97"/>
                  <a:pt x="68" y="97"/>
                </a:cubicBezTo>
                <a:cubicBezTo>
                  <a:pt x="62" y="92"/>
                  <a:pt x="62" y="83"/>
                  <a:pt x="68" y="78"/>
                </a:cubicBezTo>
                <a:cubicBezTo>
                  <a:pt x="78" y="67"/>
                  <a:pt x="78" y="67"/>
                  <a:pt x="78" y="67"/>
                </a:cubicBezTo>
                <a:cubicBezTo>
                  <a:pt x="84" y="62"/>
                  <a:pt x="92" y="62"/>
                  <a:pt x="97" y="67"/>
                </a:cubicBezTo>
                <a:cubicBezTo>
                  <a:pt x="135" y="105"/>
                  <a:pt x="135" y="105"/>
                  <a:pt x="135" y="105"/>
                </a:cubicBezTo>
                <a:cubicBezTo>
                  <a:pt x="140" y="110"/>
                  <a:pt x="149" y="110"/>
                  <a:pt x="154" y="105"/>
                </a:cubicBezTo>
                <a:cubicBezTo>
                  <a:pt x="191" y="67"/>
                  <a:pt x="191" y="67"/>
                  <a:pt x="191" y="67"/>
                </a:cubicBezTo>
                <a:cubicBezTo>
                  <a:pt x="196" y="62"/>
                  <a:pt x="205" y="62"/>
                  <a:pt x="210" y="67"/>
                </a:cubicBezTo>
                <a:cubicBezTo>
                  <a:pt x="221" y="78"/>
                  <a:pt x="221" y="78"/>
                  <a:pt x="221" y="78"/>
                </a:cubicBezTo>
                <a:cubicBezTo>
                  <a:pt x="226" y="83"/>
                  <a:pt x="226" y="92"/>
                  <a:pt x="221" y="97"/>
                </a:cubicBezTo>
                <a:cubicBezTo>
                  <a:pt x="184" y="134"/>
                  <a:pt x="184" y="134"/>
                  <a:pt x="184" y="134"/>
                </a:cubicBezTo>
                <a:cubicBezTo>
                  <a:pt x="178" y="140"/>
                  <a:pt x="178" y="148"/>
                  <a:pt x="184" y="15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9" name="Freeform 221"/>
          <p:cNvSpPr>
            <a:spLocks noEditPoints="1"/>
          </p:cNvSpPr>
          <p:nvPr/>
        </p:nvSpPr>
        <p:spPr bwMode="auto">
          <a:xfrm>
            <a:off x="7950201" y="1044576"/>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24 w 288"/>
              <a:gd name="T11" fmla="*/ 151 h 288"/>
              <a:gd name="T12" fmla="*/ 208 w 288"/>
              <a:gd name="T13" fmla="*/ 167 h 288"/>
              <a:gd name="T14" fmla="*/ 79 w 288"/>
              <a:gd name="T15" fmla="*/ 167 h 288"/>
              <a:gd name="T16" fmla="*/ 63 w 288"/>
              <a:gd name="T17" fmla="*/ 151 h 288"/>
              <a:gd name="T18" fmla="*/ 63 w 288"/>
              <a:gd name="T19" fmla="*/ 137 h 288"/>
              <a:gd name="T20" fmla="*/ 79 w 288"/>
              <a:gd name="T21" fmla="*/ 121 h 288"/>
              <a:gd name="T22" fmla="*/ 208 w 288"/>
              <a:gd name="T23" fmla="*/ 121 h 288"/>
              <a:gd name="T24" fmla="*/ 224 w 288"/>
              <a:gd name="T25" fmla="*/ 137 h 288"/>
              <a:gd name="T26" fmla="*/ 224 w 288"/>
              <a:gd name="T27" fmla="*/ 15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24" y="151"/>
                </a:moveTo>
                <a:cubicBezTo>
                  <a:pt x="224" y="159"/>
                  <a:pt x="217" y="167"/>
                  <a:pt x="208" y="167"/>
                </a:cubicBezTo>
                <a:cubicBezTo>
                  <a:pt x="79" y="167"/>
                  <a:pt x="79" y="167"/>
                  <a:pt x="79" y="167"/>
                </a:cubicBezTo>
                <a:cubicBezTo>
                  <a:pt x="70" y="167"/>
                  <a:pt x="63" y="159"/>
                  <a:pt x="63" y="151"/>
                </a:cubicBezTo>
                <a:cubicBezTo>
                  <a:pt x="63" y="137"/>
                  <a:pt x="63" y="137"/>
                  <a:pt x="63" y="137"/>
                </a:cubicBezTo>
                <a:cubicBezTo>
                  <a:pt x="63" y="128"/>
                  <a:pt x="70" y="121"/>
                  <a:pt x="79" y="121"/>
                </a:cubicBezTo>
                <a:cubicBezTo>
                  <a:pt x="208" y="121"/>
                  <a:pt x="208" y="121"/>
                  <a:pt x="208" y="121"/>
                </a:cubicBezTo>
                <a:cubicBezTo>
                  <a:pt x="217" y="121"/>
                  <a:pt x="224" y="128"/>
                  <a:pt x="224" y="137"/>
                </a:cubicBezTo>
                <a:lnTo>
                  <a:pt x="224" y="15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0" name="Freeform 222"/>
          <p:cNvSpPr>
            <a:spLocks noEditPoints="1"/>
          </p:cNvSpPr>
          <p:nvPr/>
        </p:nvSpPr>
        <p:spPr bwMode="auto">
          <a:xfrm>
            <a:off x="7243763" y="1044576"/>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29 w 288"/>
              <a:gd name="T11" fmla="*/ 151 h 288"/>
              <a:gd name="T12" fmla="*/ 217 w 288"/>
              <a:gd name="T13" fmla="*/ 163 h 288"/>
              <a:gd name="T14" fmla="*/ 176 w 288"/>
              <a:gd name="T15" fmla="*/ 163 h 288"/>
              <a:gd name="T16" fmla="*/ 163 w 288"/>
              <a:gd name="T17" fmla="*/ 176 h 288"/>
              <a:gd name="T18" fmla="*/ 163 w 288"/>
              <a:gd name="T19" fmla="*/ 217 h 288"/>
              <a:gd name="T20" fmla="*/ 150 w 288"/>
              <a:gd name="T21" fmla="*/ 230 h 288"/>
              <a:gd name="T22" fmla="*/ 136 w 288"/>
              <a:gd name="T23" fmla="*/ 230 h 288"/>
              <a:gd name="T24" fmla="*/ 124 w 288"/>
              <a:gd name="T25" fmla="*/ 217 h 288"/>
              <a:gd name="T26" fmla="*/ 124 w 288"/>
              <a:gd name="T27" fmla="*/ 176 h 288"/>
              <a:gd name="T28" fmla="*/ 111 w 288"/>
              <a:gd name="T29" fmla="*/ 163 h 288"/>
              <a:gd name="T30" fmla="*/ 70 w 288"/>
              <a:gd name="T31" fmla="*/ 163 h 288"/>
              <a:gd name="T32" fmla="*/ 57 w 288"/>
              <a:gd name="T33" fmla="*/ 151 h 288"/>
              <a:gd name="T34" fmla="*/ 57 w 288"/>
              <a:gd name="T35" fmla="*/ 137 h 288"/>
              <a:gd name="T36" fmla="*/ 70 w 288"/>
              <a:gd name="T37" fmla="*/ 124 h 288"/>
              <a:gd name="T38" fmla="*/ 111 w 288"/>
              <a:gd name="T39" fmla="*/ 124 h 288"/>
              <a:gd name="T40" fmla="*/ 124 w 288"/>
              <a:gd name="T41" fmla="*/ 112 h 288"/>
              <a:gd name="T42" fmla="*/ 124 w 288"/>
              <a:gd name="T43" fmla="*/ 70 h 288"/>
              <a:gd name="T44" fmla="*/ 136 w 288"/>
              <a:gd name="T45" fmla="*/ 58 h 288"/>
              <a:gd name="T46" fmla="*/ 150 w 288"/>
              <a:gd name="T47" fmla="*/ 58 h 288"/>
              <a:gd name="T48" fmla="*/ 163 w 288"/>
              <a:gd name="T49" fmla="*/ 70 h 288"/>
              <a:gd name="T50" fmla="*/ 163 w 288"/>
              <a:gd name="T51" fmla="*/ 112 h 288"/>
              <a:gd name="T52" fmla="*/ 176 w 288"/>
              <a:gd name="T53" fmla="*/ 124 h 288"/>
              <a:gd name="T54" fmla="*/ 217 w 288"/>
              <a:gd name="T55" fmla="*/ 124 h 288"/>
              <a:gd name="T56" fmla="*/ 229 w 288"/>
              <a:gd name="T57" fmla="*/ 137 h 288"/>
              <a:gd name="T58" fmla="*/ 229 w 288"/>
              <a:gd name="T59" fmla="*/ 15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29" y="151"/>
                </a:moveTo>
                <a:cubicBezTo>
                  <a:pt x="229" y="158"/>
                  <a:pt x="224" y="163"/>
                  <a:pt x="217" y="163"/>
                </a:cubicBezTo>
                <a:cubicBezTo>
                  <a:pt x="176" y="163"/>
                  <a:pt x="176" y="163"/>
                  <a:pt x="176" y="163"/>
                </a:cubicBezTo>
                <a:cubicBezTo>
                  <a:pt x="169" y="163"/>
                  <a:pt x="163" y="169"/>
                  <a:pt x="163" y="176"/>
                </a:cubicBezTo>
                <a:cubicBezTo>
                  <a:pt x="163" y="217"/>
                  <a:pt x="163" y="217"/>
                  <a:pt x="163" y="217"/>
                </a:cubicBezTo>
                <a:cubicBezTo>
                  <a:pt x="163" y="224"/>
                  <a:pt x="157" y="230"/>
                  <a:pt x="150" y="230"/>
                </a:cubicBezTo>
                <a:cubicBezTo>
                  <a:pt x="136" y="230"/>
                  <a:pt x="136" y="230"/>
                  <a:pt x="136" y="230"/>
                </a:cubicBezTo>
                <a:cubicBezTo>
                  <a:pt x="130" y="230"/>
                  <a:pt x="124" y="224"/>
                  <a:pt x="124" y="217"/>
                </a:cubicBezTo>
                <a:cubicBezTo>
                  <a:pt x="124" y="176"/>
                  <a:pt x="124" y="176"/>
                  <a:pt x="124" y="176"/>
                </a:cubicBezTo>
                <a:cubicBezTo>
                  <a:pt x="124" y="169"/>
                  <a:pt x="118" y="163"/>
                  <a:pt x="111" y="163"/>
                </a:cubicBezTo>
                <a:cubicBezTo>
                  <a:pt x="70" y="163"/>
                  <a:pt x="70" y="163"/>
                  <a:pt x="70" y="163"/>
                </a:cubicBezTo>
                <a:cubicBezTo>
                  <a:pt x="63" y="163"/>
                  <a:pt x="57" y="158"/>
                  <a:pt x="57" y="151"/>
                </a:cubicBezTo>
                <a:cubicBezTo>
                  <a:pt x="57" y="137"/>
                  <a:pt x="57" y="137"/>
                  <a:pt x="57" y="137"/>
                </a:cubicBezTo>
                <a:cubicBezTo>
                  <a:pt x="57" y="130"/>
                  <a:pt x="63" y="124"/>
                  <a:pt x="70" y="124"/>
                </a:cubicBezTo>
                <a:cubicBezTo>
                  <a:pt x="111" y="124"/>
                  <a:pt x="111" y="124"/>
                  <a:pt x="111" y="124"/>
                </a:cubicBezTo>
                <a:cubicBezTo>
                  <a:pt x="118" y="124"/>
                  <a:pt x="124" y="119"/>
                  <a:pt x="124" y="112"/>
                </a:cubicBezTo>
                <a:cubicBezTo>
                  <a:pt x="124" y="70"/>
                  <a:pt x="124" y="70"/>
                  <a:pt x="124" y="70"/>
                </a:cubicBezTo>
                <a:cubicBezTo>
                  <a:pt x="124" y="64"/>
                  <a:pt x="130" y="58"/>
                  <a:pt x="136" y="58"/>
                </a:cubicBezTo>
                <a:cubicBezTo>
                  <a:pt x="150" y="58"/>
                  <a:pt x="150" y="58"/>
                  <a:pt x="150" y="58"/>
                </a:cubicBezTo>
                <a:cubicBezTo>
                  <a:pt x="157" y="58"/>
                  <a:pt x="163" y="64"/>
                  <a:pt x="163" y="70"/>
                </a:cubicBezTo>
                <a:cubicBezTo>
                  <a:pt x="163" y="112"/>
                  <a:pt x="163" y="112"/>
                  <a:pt x="163" y="112"/>
                </a:cubicBezTo>
                <a:cubicBezTo>
                  <a:pt x="163" y="119"/>
                  <a:pt x="169" y="124"/>
                  <a:pt x="176" y="124"/>
                </a:cubicBezTo>
                <a:cubicBezTo>
                  <a:pt x="217" y="124"/>
                  <a:pt x="217" y="124"/>
                  <a:pt x="217" y="124"/>
                </a:cubicBezTo>
                <a:cubicBezTo>
                  <a:pt x="224" y="124"/>
                  <a:pt x="229" y="130"/>
                  <a:pt x="229" y="137"/>
                </a:cubicBezTo>
                <a:lnTo>
                  <a:pt x="229" y="15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1" name="Freeform 223"/>
          <p:cNvSpPr>
            <a:spLocks/>
          </p:cNvSpPr>
          <p:nvPr/>
        </p:nvSpPr>
        <p:spPr bwMode="auto">
          <a:xfrm>
            <a:off x="5273676" y="1401763"/>
            <a:ext cx="23813" cy="23813"/>
          </a:xfrm>
          <a:custGeom>
            <a:avLst/>
            <a:gdLst>
              <a:gd name="T0" fmla="*/ 32 w 39"/>
              <a:gd name="T1" fmla="*/ 21 h 40"/>
              <a:gd name="T2" fmla="*/ 31 w 39"/>
              <a:gd name="T3" fmla="*/ 20 h 40"/>
              <a:gd name="T4" fmla="*/ 31 w 39"/>
              <a:gd name="T5" fmla="*/ 20 h 40"/>
              <a:gd name="T6" fmla="*/ 30 w 39"/>
              <a:gd name="T7" fmla="*/ 19 h 40"/>
              <a:gd name="T8" fmla="*/ 30 w 39"/>
              <a:gd name="T9" fmla="*/ 19 h 40"/>
              <a:gd name="T10" fmla="*/ 30 w 39"/>
              <a:gd name="T11" fmla="*/ 18 h 40"/>
              <a:gd name="T12" fmla="*/ 29 w 39"/>
              <a:gd name="T13" fmla="*/ 18 h 40"/>
              <a:gd name="T14" fmla="*/ 29 w 39"/>
              <a:gd name="T15" fmla="*/ 18 h 40"/>
              <a:gd name="T16" fmla="*/ 29 w 39"/>
              <a:gd name="T17" fmla="*/ 17 h 40"/>
              <a:gd name="T18" fmla="*/ 28 w 39"/>
              <a:gd name="T19" fmla="*/ 17 h 40"/>
              <a:gd name="T20" fmla="*/ 28 w 39"/>
              <a:gd name="T21" fmla="*/ 16 h 40"/>
              <a:gd name="T22" fmla="*/ 28 w 39"/>
              <a:gd name="T23" fmla="*/ 16 h 40"/>
              <a:gd name="T24" fmla="*/ 28 w 39"/>
              <a:gd name="T25" fmla="*/ 16 h 40"/>
              <a:gd name="T26" fmla="*/ 27 w 39"/>
              <a:gd name="T27" fmla="*/ 16 h 40"/>
              <a:gd name="T28" fmla="*/ 27 w 39"/>
              <a:gd name="T29" fmla="*/ 15 h 40"/>
              <a:gd name="T30" fmla="*/ 27 w 39"/>
              <a:gd name="T31" fmla="*/ 15 h 40"/>
              <a:gd name="T32" fmla="*/ 26 w 39"/>
              <a:gd name="T33" fmla="*/ 15 h 40"/>
              <a:gd name="T34" fmla="*/ 26 w 39"/>
              <a:gd name="T35" fmla="*/ 14 h 40"/>
              <a:gd name="T36" fmla="*/ 26 w 39"/>
              <a:gd name="T37" fmla="*/ 14 h 40"/>
              <a:gd name="T38" fmla="*/ 26 w 39"/>
              <a:gd name="T39" fmla="*/ 14 h 40"/>
              <a:gd name="T40" fmla="*/ 25 w 39"/>
              <a:gd name="T41" fmla="*/ 13 h 40"/>
              <a:gd name="T42" fmla="*/ 25 w 39"/>
              <a:gd name="T43" fmla="*/ 13 h 40"/>
              <a:gd name="T44" fmla="*/ 25 w 39"/>
              <a:gd name="T45" fmla="*/ 13 h 40"/>
              <a:gd name="T46" fmla="*/ 25 w 39"/>
              <a:gd name="T47" fmla="*/ 13 h 40"/>
              <a:gd name="T48" fmla="*/ 24 w 39"/>
              <a:gd name="T49" fmla="*/ 12 h 40"/>
              <a:gd name="T50" fmla="*/ 24 w 39"/>
              <a:gd name="T51" fmla="*/ 12 h 40"/>
              <a:gd name="T52" fmla="*/ 24 w 39"/>
              <a:gd name="T53" fmla="*/ 12 h 40"/>
              <a:gd name="T54" fmla="*/ 23 w 39"/>
              <a:gd name="T55" fmla="*/ 11 h 40"/>
              <a:gd name="T56" fmla="*/ 23 w 39"/>
              <a:gd name="T57" fmla="*/ 11 h 40"/>
              <a:gd name="T58" fmla="*/ 23 w 39"/>
              <a:gd name="T59" fmla="*/ 11 h 40"/>
              <a:gd name="T60" fmla="*/ 22 w 39"/>
              <a:gd name="T61" fmla="*/ 11 h 40"/>
              <a:gd name="T62" fmla="*/ 22 w 39"/>
              <a:gd name="T63" fmla="*/ 10 h 40"/>
              <a:gd name="T64" fmla="*/ 22 w 39"/>
              <a:gd name="T65" fmla="*/ 10 h 40"/>
              <a:gd name="T66" fmla="*/ 21 w 39"/>
              <a:gd name="T67" fmla="*/ 10 h 40"/>
              <a:gd name="T68" fmla="*/ 21 w 39"/>
              <a:gd name="T69" fmla="*/ 9 h 40"/>
              <a:gd name="T70" fmla="*/ 21 w 39"/>
              <a:gd name="T71" fmla="*/ 9 h 40"/>
              <a:gd name="T72" fmla="*/ 20 w 39"/>
              <a:gd name="T73" fmla="*/ 9 h 40"/>
              <a:gd name="T74" fmla="*/ 20 w 39"/>
              <a:gd name="T75" fmla="*/ 9 h 40"/>
              <a:gd name="T76" fmla="*/ 20 w 39"/>
              <a:gd name="T77" fmla="*/ 8 h 40"/>
              <a:gd name="T78" fmla="*/ 20 w 39"/>
              <a:gd name="T79" fmla="*/ 8 h 40"/>
              <a:gd name="T80" fmla="*/ 19 w 39"/>
              <a:gd name="T81" fmla="*/ 8 h 40"/>
              <a:gd name="T82" fmla="*/ 19 w 39"/>
              <a:gd name="T83" fmla="*/ 8 h 40"/>
              <a:gd name="T84" fmla="*/ 19 w 39"/>
              <a:gd name="T85" fmla="*/ 7 h 40"/>
              <a:gd name="T86" fmla="*/ 18 w 39"/>
              <a:gd name="T87" fmla="*/ 7 h 40"/>
              <a:gd name="T88" fmla="*/ 18 w 39"/>
              <a:gd name="T89" fmla="*/ 7 h 40"/>
              <a:gd name="T90" fmla="*/ 17 w 39"/>
              <a:gd name="T91" fmla="*/ 6 h 40"/>
              <a:gd name="T92" fmla="*/ 17 w 39"/>
              <a:gd name="T93" fmla="*/ 6 h 40"/>
              <a:gd name="T94" fmla="*/ 16 w 39"/>
              <a:gd name="T95" fmla="*/ 6 h 40"/>
              <a:gd name="T96" fmla="*/ 16 w 39"/>
              <a:gd name="T97" fmla="*/ 5 h 40"/>
              <a:gd name="T98" fmla="*/ 16 w 39"/>
              <a:gd name="T99" fmla="*/ 5 h 40"/>
              <a:gd name="T100" fmla="*/ 7 w 39"/>
              <a:gd name="T10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 h="40">
                <a:moveTo>
                  <a:pt x="24" y="40"/>
                </a:moveTo>
                <a:cubicBezTo>
                  <a:pt x="39" y="34"/>
                  <a:pt x="39" y="34"/>
                  <a:pt x="39" y="34"/>
                </a:cubicBezTo>
                <a:cubicBezTo>
                  <a:pt x="37" y="29"/>
                  <a:pt x="35" y="25"/>
                  <a:pt x="32" y="21"/>
                </a:cubicBezTo>
                <a:cubicBezTo>
                  <a:pt x="32" y="21"/>
                  <a:pt x="32" y="21"/>
                  <a:pt x="32" y="21"/>
                </a:cubicBezTo>
                <a:cubicBezTo>
                  <a:pt x="32" y="21"/>
                  <a:pt x="31" y="21"/>
                  <a:pt x="31" y="21"/>
                </a:cubicBezTo>
                <a:cubicBezTo>
                  <a:pt x="31" y="21"/>
                  <a:pt x="31" y="21"/>
                  <a:pt x="31" y="21"/>
                </a:cubicBezTo>
                <a:cubicBezTo>
                  <a:pt x="31" y="21"/>
                  <a:pt x="31" y="21"/>
                  <a:pt x="31" y="21"/>
                </a:cubicBezTo>
                <a:cubicBezTo>
                  <a:pt x="31" y="21"/>
                  <a:pt x="31" y="21"/>
                  <a:pt x="31" y="20"/>
                </a:cubicBezTo>
                <a:cubicBezTo>
                  <a:pt x="31" y="20"/>
                  <a:pt x="31" y="20"/>
                  <a:pt x="31" y="20"/>
                </a:cubicBezTo>
                <a:cubicBezTo>
                  <a:pt x="31" y="20"/>
                  <a:pt x="31" y="20"/>
                  <a:pt x="31" y="20"/>
                </a:cubicBezTo>
                <a:cubicBezTo>
                  <a:pt x="31" y="20"/>
                  <a:pt x="31" y="20"/>
                  <a:pt x="31" y="20"/>
                </a:cubicBezTo>
                <a:cubicBezTo>
                  <a:pt x="31" y="20"/>
                  <a:pt x="31" y="20"/>
                  <a:pt x="31" y="20"/>
                </a:cubicBezTo>
                <a:cubicBezTo>
                  <a:pt x="31" y="20"/>
                  <a:pt x="31" y="20"/>
                  <a:pt x="31" y="20"/>
                </a:cubicBezTo>
                <a:cubicBezTo>
                  <a:pt x="31" y="20"/>
                  <a:pt x="31" y="20"/>
                  <a:pt x="31" y="20"/>
                </a:cubicBezTo>
                <a:cubicBezTo>
                  <a:pt x="31" y="20"/>
                  <a:pt x="30" y="19"/>
                  <a:pt x="30" y="19"/>
                </a:cubicBezTo>
                <a:cubicBezTo>
                  <a:pt x="30" y="19"/>
                  <a:pt x="30" y="19"/>
                  <a:pt x="30" y="19"/>
                </a:cubicBezTo>
                <a:cubicBezTo>
                  <a:pt x="30" y="19"/>
                  <a:pt x="30" y="19"/>
                  <a:pt x="30" y="19"/>
                </a:cubicBezTo>
                <a:cubicBezTo>
                  <a:pt x="30" y="19"/>
                  <a:pt x="30" y="19"/>
                  <a:pt x="30" y="19"/>
                </a:cubicBezTo>
                <a:cubicBezTo>
                  <a:pt x="30" y="19"/>
                  <a:pt x="30" y="19"/>
                  <a:pt x="30" y="19"/>
                </a:cubicBezTo>
                <a:cubicBezTo>
                  <a:pt x="30" y="19"/>
                  <a:pt x="30" y="19"/>
                  <a:pt x="30" y="19"/>
                </a:cubicBezTo>
                <a:cubicBezTo>
                  <a:pt x="30" y="19"/>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7"/>
                  <a:pt x="29" y="17"/>
                  <a:pt x="29" y="17"/>
                </a:cubicBezTo>
                <a:cubicBezTo>
                  <a:pt x="29" y="17"/>
                  <a:pt x="29" y="17"/>
                  <a:pt x="29" y="17"/>
                </a:cubicBezTo>
                <a:cubicBezTo>
                  <a:pt x="29" y="17"/>
                  <a:pt x="29" y="17"/>
                  <a:pt x="29" y="17"/>
                </a:cubicBezTo>
                <a:cubicBezTo>
                  <a:pt x="29" y="17"/>
                  <a:pt x="29" y="17"/>
                  <a:pt x="29" y="17"/>
                </a:cubicBezTo>
                <a:cubicBezTo>
                  <a:pt x="29" y="17"/>
                  <a:pt x="28" y="17"/>
                  <a:pt x="28" y="17"/>
                </a:cubicBezTo>
                <a:cubicBezTo>
                  <a:pt x="28" y="17"/>
                  <a:pt x="28" y="17"/>
                  <a:pt x="28" y="17"/>
                </a:cubicBezTo>
                <a:cubicBezTo>
                  <a:pt x="28" y="17"/>
                  <a:pt x="28" y="17"/>
                  <a:pt x="28" y="17"/>
                </a:cubicBezTo>
                <a:cubicBezTo>
                  <a:pt x="28" y="17"/>
                  <a:pt x="28" y="17"/>
                  <a:pt x="28" y="17"/>
                </a:cubicBezTo>
                <a:cubicBezTo>
                  <a:pt x="28" y="17"/>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8" y="16"/>
                </a:cubicBezTo>
                <a:cubicBezTo>
                  <a:pt x="28" y="16"/>
                  <a:pt x="28" y="16"/>
                  <a:pt x="27" y="16"/>
                </a:cubicBezTo>
                <a:cubicBezTo>
                  <a:pt x="27" y="16"/>
                  <a:pt x="27" y="16"/>
                  <a:pt x="27" y="16"/>
                </a:cubicBezTo>
                <a:cubicBezTo>
                  <a:pt x="27" y="16"/>
                  <a:pt x="27" y="16"/>
                  <a:pt x="27" y="16"/>
                </a:cubicBezTo>
                <a:cubicBezTo>
                  <a:pt x="27" y="16"/>
                  <a:pt x="27" y="16"/>
                  <a:pt x="27" y="16"/>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7" y="15"/>
                </a:cubicBezTo>
                <a:cubicBezTo>
                  <a:pt x="27" y="15"/>
                  <a:pt x="27" y="15"/>
                  <a:pt x="26" y="15"/>
                </a:cubicBezTo>
                <a:cubicBezTo>
                  <a:pt x="26" y="15"/>
                  <a:pt x="26" y="15"/>
                  <a:pt x="26" y="15"/>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6" y="14"/>
                </a:cubicBezTo>
                <a:cubicBezTo>
                  <a:pt x="26" y="14"/>
                  <a:pt x="26" y="14"/>
                  <a:pt x="25" y="14"/>
                </a:cubicBezTo>
                <a:cubicBezTo>
                  <a:pt x="25" y="14"/>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ubicBezTo>
                  <a:pt x="23" y="12"/>
                  <a:pt x="23" y="12"/>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3" y="11"/>
                  <a:pt x="23" y="11"/>
                  <a:pt x="23" y="11"/>
                </a:cubicBezTo>
                <a:cubicBezTo>
                  <a:pt x="22" y="11"/>
                  <a:pt x="22" y="11"/>
                  <a:pt x="22" y="11"/>
                </a:cubicBezTo>
                <a:cubicBezTo>
                  <a:pt x="22" y="11"/>
                  <a:pt x="22" y="11"/>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1" y="10"/>
                  <a:pt x="21" y="10"/>
                  <a:pt x="21" y="10"/>
                </a:cubicBezTo>
                <a:cubicBezTo>
                  <a:pt x="21" y="10"/>
                  <a:pt x="21" y="10"/>
                  <a:pt x="21" y="10"/>
                </a:cubicBezTo>
                <a:cubicBezTo>
                  <a:pt x="21" y="10"/>
                  <a:pt x="21" y="10"/>
                  <a:pt x="21" y="10"/>
                </a:cubicBezTo>
                <a:cubicBezTo>
                  <a:pt x="21" y="10"/>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1" y="9"/>
                </a:cubicBezTo>
                <a:cubicBezTo>
                  <a:pt x="21" y="9"/>
                  <a:pt x="21" y="9"/>
                  <a:pt x="20" y="9"/>
                </a:cubicBezTo>
                <a:cubicBezTo>
                  <a:pt x="20" y="9"/>
                  <a:pt x="20" y="9"/>
                  <a:pt x="20" y="9"/>
                </a:cubicBezTo>
                <a:cubicBezTo>
                  <a:pt x="20" y="9"/>
                  <a:pt x="20" y="9"/>
                  <a:pt x="20" y="9"/>
                </a:cubicBezTo>
                <a:cubicBezTo>
                  <a:pt x="20" y="9"/>
                  <a:pt x="20" y="9"/>
                  <a:pt x="20" y="9"/>
                </a:cubicBezTo>
                <a:cubicBezTo>
                  <a:pt x="20" y="9"/>
                  <a:pt x="20" y="9"/>
                  <a:pt x="20" y="9"/>
                </a:cubicBezTo>
                <a:cubicBezTo>
                  <a:pt x="20" y="9"/>
                  <a:pt x="20" y="9"/>
                  <a:pt x="20" y="9"/>
                </a:cubicBezTo>
                <a:cubicBezTo>
                  <a:pt x="20" y="9"/>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6"/>
                  <a:pt x="17" y="6"/>
                  <a:pt x="17" y="6"/>
                </a:cubicBezTo>
                <a:cubicBezTo>
                  <a:pt x="17" y="6"/>
                  <a:pt x="17" y="6"/>
                  <a:pt x="17" y="6"/>
                </a:cubicBezTo>
                <a:cubicBezTo>
                  <a:pt x="17" y="6"/>
                  <a:pt x="17" y="6"/>
                  <a:pt x="17" y="6"/>
                </a:cubicBezTo>
                <a:cubicBezTo>
                  <a:pt x="17" y="6"/>
                  <a:pt x="17" y="6"/>
                  <a:pt x="17" y="6"/>
                </a:cubicBezTo>
                <a:cubicBezTo>
                  <a:pt x="17" y="6"/>
                  <a:pt x="17" y="6"/>
                  <a:pt x="17" y="6"/>
                </a:cubicBezTo>
                <a:cubicBezTo>
                  <a:pt x="17" y="6"/>
                  <a:pt x="17" y="6"/>
                  <a:pt x="17" y="6"/>
                </a:cubicBezTo>
                <a:cubicBezTo>
                  <a:pt x="17" y="6"/>
                  <a:pt x="17" y="6"/>
                  <a:pt x="17" y="6"/>
                </a:cubicBezTo>
                <a:cubicBezTo>
                  <a:pt x="17" y="6"/>
                  <a:pt x="17" y="6"/>
                  <a:pt x="17" y="6"/>
                </a:cubicBezTo>
                <a:cubicBezTo>
                  <a:pt x="17" y="6"/>
                  <a:pt x="16" y="6"/>
                  <a:pt x="16" y="6"/>
                </a:cubicBezTo>
                <a:cubicBezTo>
                  <a:pt x="16" y="6"/>
                  <a:pt x="16" y="6"/>
                  <a:pt x="16" y="6"/>
                </a:cubicBezTo>
                <a:cubicBezTo>
                  <a:pt x="16" y="6"/>
                  <a:pt x="16" y="6"/>
                  <a:pt x="16" y="6"/>
                </a:cubicBezTo>
                <a:cubicBezTo>
                  <a:pt x="16" y="6"/>
                  <a:pt x="16" y="6"/>
                  <a:pt x="16" y="6"/>
                </a:cubicBezTo>
                <a:cubicBezTo>
                  <a:pt x="16" y="6"/>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3" y="3"/>
                  <a:pt x="10" y="1"/>
                  <a:pt x="7" y="0"/>
                </a:cubicBezTo>
                <a:cubicBezTo>
                  <a:pt x="0" y="14"/>
                  <a:pt x="0" y="14"/>
                  <a:pt x="0" y="14"/>
                </a:cubicBezTo>
                <a:cubicBezTo>
                  <a:pt x="11" y="20"/>
                  <a:pt x="19" y="29"/>
                  <a:pt x="24" y="4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2" name="Freeform 224"/>
          <p:cNvSpPr>
            <a:spLocks/>
          </p:cNvSpPr>
          <p:nvPr/>
        </p:nvSpPr>
        <p:spPr bwMode="auto">
          <a:xfrm>
            <a:off x="5238751" y="1563688"/>
            <a:ext cx="30163" cy="9525"/>
          </a:xfrm>
          <a:custGeom>
            <a:avLst/>
            <a:gdLst>
              <a:gd name="T0" fmla="*/ 0 w 48"/>
              <a:gd name="T1" fmla="*/ 17 h 17"/>
              <a:gd name="T2" fmla="*/ 35 w 48"/>
              <a:gd name="T3" fmla="*/ 17 h 17"/>
              <a:gd name="T4" fmla="*/ 35 w 48"/>
              <a:gd name="T5" fmla="*/ 17 h 17"/>
              <a:gd name="T6" fmla="*/ 36 w 48"/>
              <a:gd name="T7" fmla="*/ 17 h 17"/>
              <a:gd name="T8" fmla="*/ 36 w 48"/>
              <a:gd name="T9" fmla="*/ 17 h 17"/>
              <a:gd name="T10" fmla="*/ 36 w 48"/>
              <a:gd name="T11" fmla="*/ 17 h 17"/>
              <a:gd name="T12" fmla="*/ 37 w 48"/>
              <a:gd name="T13" fmla="*/ 17 h 17"/>
              <a:gd name="T14" fmla="*/ 37 w 48"/>
              <a:gd name="T15" fmla="*/ 17 h 17"/>
              <a:gd name="T16" fmla="*/ 37 w 48"/>
              <a:gd name="T17" fmla="*/ 17 h 17"/>
              <a:gd name="T18" fmla="*/ 38 w 48"/>
              <a:gd name="T19" fmla="*/ 17 h 17"/>
              <a:gd name="T20" fmla="*/ 38 w 48"/>
              <a:gd name="T21" fmla="*/ 17 h 17"/>
              <a:gd name="T22" fmla="*/ 38 w 48"/>
              <a:gd name="T23" fmla="*/ 17 h 17"/>
              <a:gd name="T24" fmla="*/ 39 w 48"/>
              <a:gd name="T25" fmla="*/ 17 h 17"/>
              <a:gd name="T26" fmla="*/ 39 w 48"/>
              <a:gd name="T27" fmla="*/ 17 h 17"/>
              <a:gd name="T28" fmla="*/ 39 w 48"/>
              <a:gd name="T29" fmla="*/ 17 h 17"/>
              <a:gd name="T30" fmla="*/ 40 w 48"/>
              <a:gd name="T31" fmla="*/ 17 h 17"/>
              <a:gd name="T32" fmla="*/ 40 w 48"/>
              <a:gd name="T33" fmla="*/ 17 h 17"/>
              <a:gd name="T34" fmla="*/ 40 w 48"/>
              <a:gd name="T35" fmla="*/ 17 h 17"/>
              <a:gd name="T36" fmla="*/ 40 w 48"/>
              <a:gd name="T37" fmla="*/ 17 h 17"/>
              <a:gd name="T38" fmla="*/ 41 w 48"/>
              <a:gd name="T39" fmla="*/ 17 h 17"/>
              <a:gd name="T40" fmla="*/ 41 w 48"/>
              <a:gd name="T41" fmla="*/ 17 h 17"/>
              <a:gd name="T42" fmla="*/ 41 w 48"/>
              <a:gd name="T43" fmla="*/ 17 h 17"/>
              <a:gd name="T44" fmla="*/ 42 w 48"/>
              <a:gd name="T45" fmla="*/ 17 h 17"/>
              <a:gd name="T46" fmla="*/ 42 w 48"/>
              <a:gd name="T47" fmla="*/ 17 h 17"/>
              <a:gd name="T48" fmla="*/ 42 w 48"/>
              <a:gd name="T49" fmla="*/ 17 h 17"/>
              <a:gd name="T50" fmla="*/ 43 w 48"/>
              <a:gd name="T51" fmla="*/ 17 h 17"/>
              <a:gd name="T52" fmla="*/ 43 w 48"/>
              <a:gd name="T53" fmla="*/ 17 h 17"/>
              <a:gd name="T54" fmla="*/ 43 w 48"/>
              <a:gd name="T55" fmla="*/ 17 h 17"/>
              <a:gd name="T56" fmla="*/ 44 w 48"/>
              <a:gd name="T57" fmla="*/ 17 h 17"/>
              <a:gd name="T58" fmla="*/ 44 w 48"/>
              <a:gd name="T59" fmla="*/ 16 h 17"/>
              <a:gd name="T60" fmla="*/ 44 w 48"/>
              <a:gd name="T61" fmla="*/ 16 h 17"/>
              <a:gd name="T62" fmla="*/ 45 w 48"/>
              <a:gd name="T63" fmla="*/ 16 h 17"/>
              <a:gd name="T64" fmla="*/ 45 w 48"/>
              <a:gd name="T65" fmla="*/ 16 h 17"/>
              <a:gd name="T66" fmla="*/ 45 w 48"/>
              <a:gd name="T67" fmla="*/ 16 h 17"/>
              <a:gd name="T68" fmla="*/ 45 w 48"/>
              <a:gd name="T69" fmla="*/ 16 h 17"/>
              <a:gd name="T70" fmla="*/ 46 w 48"/>
              <a:gd name="T71" fmla="*/ 16 h 17"/>
              <a:gd name="T72" fmla="*/ 46 w 48"/>
              <a:gd name="T73" fmla="*/ 16 h 17"/>
              <a:gd name="T74" fmla="*/ 46 w 48"/>
              <a:gd name="T75" fmla="*/ 16 h 17"/>
              <a:gd name="T76" fmla="*/ 47 w 48"/>
              <a:gd name="T77" fmla="*/ 16 h 17"/>
              <a:gd name="T78" fmla="*/ 47 w 48"/>
              <a:gd name="T79" fmla="*/ 16 h 17"/>
              <a:gd name="T80" fmla="*/ 47 w 48"/>
              <a:gd name="T81" fmla="*/ 16 h 17"/>
              <a:gd name="T82" fmla="*/ 48 w 48"/>
              <a:gd name="T83" fmla="*/ 16 h 17"/>
              <a:gd name="T84" fmla="*/ 48 w 48"/>
              <a:gd name="T85" fmla="*/ 16 h 17"/>
              <a:gd name="T86" fmla="*/ 48 w 48"/>
              <a:gd name="T8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 h="17">
                <a:moveTo>
                  <a:pt x="35" y="1"/>
                </a:moveTo>
                <a:cubicBezTo>
                  <a:pt x="0" y="1"/>
                  <a:pt x="0" y="1"/>
                  <a:pt x="0" y="1"/>
                </a:cubicBezTo>
                <a:cubicBezTo>
                  <a:pt x="0" y="17"/>
                  <a:pt x="0" y="17"/>
                  <a:pt x="0" y="17"/>
                </a:cubicBezTo>
                <a:cubicBezTo>
                  <a:pt x="35" y="17"/>
                  <a:pt x="35" y="17"/>
                  <a:pt x="35" y="17"/>
                </a:cubicBezTo>
                <a:cubicBezTo>
                  <a:pt x="35" y="17"/>
                  <a:pt x="35" y="17"/>
                  <a:pt x="35" y="17"/>
                </a:cubicBezTo>
                <a:cubicBezTo>
                  <a:pt x="35" y="17"/>
                  <a:pt x="35" y="17"/>
                  <a:pt x="35" y="17"/>
                </a:cubicBezTo>
                <a:cubicBezTo>
                  <a:pt x="35" y="17"/>
                  <a:pt x="35" y="17"/>
                  <a:pt x="35" y="17"/>
                </a:cubicBezTo>
                <a:cubicBezTo>
                  <a:pt x="35" y="17"/>
                  <a:pt x="35" y="17"/>
                  <a:pt x="35" y="17"/>
                </a:cubicBezTo>
                <a:cubicBezTo>
                  <a:pt x="35" y="17"/>
                  <a:pt x="35" y="17"/>
                  <a:pt x="35" y="17"/>
                </a:cubicBezTo>
                <a:cubicBezTo>
                  <a:pt x="35" y="17"/>
                  <a:pt x="35" y="17"/>
                  <a:pt x="35" y="17"/>
                </a:cubicBezTo>
                <a:cubicBezTo>
                  <a:pt x="36" y="17"/>
                  <a:pt x="36" y="17"/>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7" y="17"/>
                  <a:pt x="37" y="17"/>
                </a:cubicBezTo>
                <a:cubicBezTo>
                  <a:pt x="37" y="17"/>
                  <a:pt x="38" y="17"/>
                  <a:pt x="38" y="17"/>
                </a:cubicBezTo>
                <a:cubicBezTo>
                  <a:pt x="38" y="17"/>
                  <a:pt x="38" y="17"/>
                  <a:pt x="38" y="17"/>
                </a:cubicBezTo>
                <a:cubicBezTo>
                  <a:pt x="38" y="17"/>
                  <a:pt x="38" y="17"/>
                  <a:pt x="38" y="17"/>
                </a:cubicBezTo>
                <a:cubicBezTo>
                  <a:pt x="38" y="17"/>
                  <a:pt x="38" y="17"/>
                  <a:pt x="38" y="17"/>
                </a:cubicBezTo>
                <a:cubicBezTo>
                  <a:pt x="38" y="17"/>
                  <a:pt x="38" y="17"/>
                  <a:pt x="38" y="17"/>
                </a:cubicBezTo>
                <a:cubicBezTo>
                  <a:pt x="38" y="17"/>
                  <a:pt x="38" y="17"/>
                  <a:pt x="38" y="17"/>
                </a:cubicBezTo>
                <a:cubicBezTo>
                  <a:pt x="38" y="17"/>
                  <a:pt x="38" y="17"/>
                  <a:pt x="38" y="17"/>
                </a:cubicBezTo>
                <a:cubicBezTo>
                  <a:pt x="38" y="17"/>
                  <a:pt x="38" y="17"/>
                  <a:pt x="38" y="17"/>
                </a:cubicBezTo>
                <a:cubicBezTo>
                  <a:pt x="38" y="17"/>
                  <a:pt x="38" y="17"/>
                  <a:pt x="38" y="17"/>
                </a:cubicBezTo>
                <a:cubicBezTo>
                  <a:pt x="38" y="17"/>
                  <a:pt x="38"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39" y="17"/>
                  <a:pt x="39" y="17"/>
                </a:cubicBezTo>
                <a:cubicBezTo>
                  <a:pt x="39"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0" y="17"/>
                  <a:pt x="40" y="17"/>
                  <a:pt x="40"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1" y="17"/>
                  <a:pt x="41" y="17"/>
                </a:cubicBezTo>
                <a:cubicBezTo>
                  <a:pt x="41" y="17"/>
                  <a:pt x="42" y="17"/>
                  <a:pt x="42" y="17"/>
                </a:cubicBezTo>
                <a:cubicBezTo>
                  <a:pt x="42" y="17"/>
                  <a:pt x="42" y="17"/>
                  <a:pt x="42" y="17"/>
                </a:cubicBezTo>
                <a:cubicBezTo>
                  <a:pt x="42" y="17"/>
                  <a:pt x="42" y="17"/>
                  <a:pt x="42" y="17"/>
                </a:cubicBezTo>
                <a:cubicBezTo>
                  <a:pt x="42" y="17"/>
                  <a:pt x="42" y="17"/>
                  <a:pt x="42" y="17"/>
                </a:cubicBezTo>
                <a:cubicBezTo>
                  <a:pt x="42" y="17"/>
                  <a:pt x="42" y="17"/>
                  <a:pt x="42" y="17"/>
                </a:cubicBezTo>
                <a:cubicBezTo>
                  <a:pt x="42" y="17"/>
                  <a:pt x="42" y="17"/>
                  <a:pt x="42" y="17"/>
                </a:cubicBezTo>
                <a:cubicBezTo>
                  <a:pt x="42" y="17"/>
                  <a:pt x="42" y="17"/>
                  <a:pt x="42" y="17"/>
                </a:cubicBezTo>
                <a:cubicBezTo>
                  <a:pt x="42" y="17"/>
                  <a:pt x="42" y="17"/>
                  <a:pt x="42" y="17"/>
                </a:cubicBezTo>
                <a:cubicBezTo>
                  <a:pt x="42" y="17"/>
                  <a:pt x="42" y="17"/>
                  <a:pt x="42" y="17"/>
                </a:cubicBezTo>
                <a:cubicBezTo>
                  <a:pt x="42" y="17"/>
                  <a:pt x="42"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3" y="17"/>
                </a:cubicBezTo>
                <a:cubicBezTo>
                  <a:pt x="43" y="17"/>
                  <a:pt x="43" y="17"/>
                  <a:pt x="44" y="17"/>
                </a:cubicBezTo>
                <a:cubicBezTo>
                  <a:pt x="44" y="17"/>
                  <a:pt x="44" y="17"/>
                  <a:pt x="44" y="17"/>
                </a:cubicBezTo>
                <a:cubicBezTo>
                  <a:pt x="44" y="17"/>
                  <a:pt x="44" y="17"/>
                  <a:pt x="44" y="16"/>
                </a:cubicBezTo>
                <a:cubicBezTo>
                  <a:pt x="44" y="16"/>
                  <a:pt x="44" y="16"/>
                  <a:pt x="44" y="16"/>
                </a:cubicBezTo>
                <a:cubicBezTo>
                  <a:pt x="44" y="16"/>
                  <a:pt x="44" y="16"/>
                  <a:pt x="44" y="16"/>
                </a:cubicBezTo>
                <a:cubicBezTo>
                  <a:pt x="44" y="16"/>
                  <a:pt x="44" y="16"/>
                  <a:pt x="44" y="16"/>
                </a:cubicBezTo>
                <a:cubicBezTo>
                  <a:pt x="44" y="16"/>
                  <a:pt x="44" y="16"/>
                  <a:pt x="44" y="16"/>
                </a:cubicBezTo>
                <a:cubicBezTo>
                  <a:pt x="44" y="16"/>
                  <a:pt x="44" y="16"/>
                  <a:pt x="44" y="16"/>
                </a:cubicBezTo>
                <a:cubicBezTo>
                  <a:pt x="44" y="16"/>
                  <a:pt x="44" y="16"/>
                  <a:pt x="44" y="16"/>
                </a:cubicBezTo>
                <a:cubicBezTo>
                  <a:pt x="44" y="16"/>
                  <a:pt x="44" y="16"/>
                  <a:pt x="44" y="16"/>
                </a:cubicBezTo>
                <a:cubicBezTo>
                  <a:pt x="44"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5" y="16"/>
                  <a:pt x="45" y="16"/>
                </a:cubicBezTo>
                <a:cubicBezTo>
                  <a:pt x="45"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6" y="16"/>
                  <a:pt x="46" y="16"/>
                  <a:pt x="46" y="16"/>
                </a:cubicBezTo>
                <a:cubicBezTo>
                  <a:pt x="46"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7" y="16"/>
                  <a:pt x="47" y="16"/>
                  <a:pt x="47" y="16"/>
                </a:cubicBezTo>
                <a:cubicBezTo>
                  <a:pt x="48" y="16"/>
                  <a:pt x="48" y="16"/>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5" y="0"/>
                  <a:pt x="45" y="0"/>
                  <a:pt x="45" y="0"/>
                </a:cubicBezTo>
                <a:cubicBezTo>
                  <a:pt x="42" y="1"/>
                  <a:pt x="38" y="1"/>
                  <a:pt x="35" y="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3" name="Freeform 225"/>
          <p:cNvSpPr>
            <a:spLocks/>
          </p:cNvSpPr>
          <p:nvPr/>
        </p:nvSpPr>
        <p:spPr bwMode="auto">
          <a:xfrm>
            <a:off x="5141913" y="1558926"/>
            <a:ext cx="28575" cy="14288"/>
          </a:xfrm>
          <a:custGeom>
            <a:avLst/>
            <a:gdLst>
              <a:gd name="T0" fmla="*/ 3 w 46"/>
              <a:gd name="T1" fmla="*/ 15 h 24"/>
              <a:gd name="T2" fmla="*/ 4 w 46"/>
              <a:gd name="T3" fmla="*/ 15 h 24"/>
              <a:gd name="T4" fmla="*/ 4 w 46"/>
              <a:gd name="T5" fmla="*/ 15 h 24"/>
              <a:gd name="T6" fmla="*/ 5 w 46"/>
              <a:gd name="T7" fmla="*/ 15 h 24"/>
              <a:gd name="T8" fmla="*/ 5 w 46"/>
              <a:gd name="T9" fmla="*/ 16 h 24"/>
              <a:gd name="T10" fmla="*/ 5 w 46"/>
              <a:gd name="T11" fmla="*/ 16 h 24"/>
              <a:gd name="T12" fmla="*/ 5 w 46"/>
              <a:gd name="T13" fmla="*/ 16 h 24"/>
              <a:gd name="T14" fmla="*/ 6 w 46"/>
              <a:gd name="T15" fmla="*/ 16 h 24"/>
              <a:gd name="T16" fmla="*/ 6 w 46"/>
              <a:gd name="T17" fmla="*/ 16 h 24"/>
              <a:gd name="T18" fmla="*/ 6 w 46"/>
              <a:gd name="T19" fmla="*/ 16 h 24"/>
              <a:gd name="T20" fmla="*/ 6 w 46"/>
              <a:gd name="T21" fmla="*/ 16 h 24"/>
              <a:gd name="T22" fmla="*/ 7 w 46"/>
              <a:gd name="T23" fmla="*/ 17 h 24"/>
              <a:gd name="T24" fmla="*/ 7 w 46"/>
              <a:gd name="T25" fmla="*/ 17 h 24"/>
              <a:gd name="T26" fmla="*/ 7 w 46"/>
              <a:gd name="T27" fmla="*/ 17 h 24"/>
              <a:gd name="T28" fmla="*/ 22 w 46"/>
              <a:gd name="T29" fmla="*/ 22 h 24"/>
              <a:gd name="T30" fmla="*/ 23 w 46"/>
              <a:gd name="T31" fmla="*/ 23 h 24"/>
              <a:gd name="T32" fmla="*/ 24 w 46"/>
              <a:gd name="T33" fmla="*/ 23 h 24"/>
              <a:gd name="T34" fmla="*/ 24 w 46"/>
              <a:gd name="T35" fmla="*/ 23 h 24"/>
              <a:gd name="T36" fmla="*/ 25 w 46"/>
              <a:gd name="T37" fmla="*/ 23 h 24"/>
              <a:gd name="T38" fmla="*/ 25 w 46"/>
              <a:gd name="T39" fmla="*/ 23 h 24"/>
              <a:gd name="T40" fmla="*/ 25 w 46"/>
              <a:gd name="T41" fmla="*/ 23 h 24"/>
              <a:gd name="T42" fmla="*/ 26 w 46"/>
              <a:gd name="T43" fmla="*/ 23 h 24"/>
              <a:gd name="T44" fmla="*/ 26 w 46"/>
              <a:gd name="T45" fmla="*/ 23 h 24"/>
              <a:gd name="T46" fmla="*/ 27 w 46"/>
              <a:gd name="T47" fmla="*/ 23 h 24"/>
              <a:gd name="T48" fmla="*/ 27 w 46"/>
              <a:gd name="T49" fmla="*/ 23 h 24"/>
              <a:gd name="T50" fmla="*/ 27 w 46"/>
              <a:gd name="T51" fmla="*/ 23 h 24"/>
              <a:gd name="T52" fmla="*/ 28 w 46"/>
              <a:gd name="T53" fmla="*/ 23 h 24"/>
              <a:gd name="T54" fmla="*/ 28 w 46"/>
              <a:gd name="T55" fmla="*/ 23 h 24"/>
              <a:gd name="T56" fmla="*/ 28 w 46"/>
              <a:gd name="T57" fmla="*/ 23 h 24"/>
              <a:gd name="T58" fmla="*/ 28 w 46"/>
              <a:gd name="T59" fmla="*/ 24 h 24"/>
              <a:gd name="T60" fmla="*/ 29 w 46"/>
              <a:gd name="T61" fmla="*/ 24 h 24"/>
              <a:gd name="T62" fmla="*/ 29 w 46"/>
              <a:gd name="T63" fmla="*/ 24 h 24"/>
              <a:gd name="T64" fmla="*/ 29 w 46"/>
              <a:gd name="T65" fmla="*/ 24 h 24"/>
              <a:gd name="T66" fmla="*/ 30 w 46"/>
              <a:gd name="T67" fmla="*/ 24 h 24"/>
              <a:gd name="T68" fmla="*/ 30 w 46"/>
              <a:gd name="T69" fmla="*/ 24 h 24"/>
              <a:gd name="T70" fmla="*/ 30 w 46"/>
              <a:gd name="T71" fmla="*/ 24 h 24"/>
              <a:gd name="T72" fmla="*/ 31 w 46"/>
              <a:gd name="T73" fmla="*/ 24 h 24"/>
              <a:gd name="T74" fmla="*/ 31 w 46"/>
              <a:gd name="T75" fmla="*/ 24 h 24"/>
              <a:gd name="T76" fmla="*/ 31 w 46"/>
              <a:gd name="T77" fmla="*/ 24 h 24"/>
              <a:gd name="T78" fmla="*/ 32 w 46"/>
              <a:gd name="T79" fmla="*/ 24 h 24"/>
              <a:gd name="T80" fmla="*/ 32 w 46"/>
              <a:gd name="T81" fmla="*/ 24 h 24"/>
              <a:gd name="T82" fmla="*/ 32 w 46"/>
              <a:gd name="T83" fmla="*/ 24 h 24"/>
              <a:gd name="T84" fmla="*/ 33 w 46"/>
              <a:gd name="T85" fmla="*/ 24 h 24"/>
              <a:gd name="T86" fmla="*/ 33 w 46"/>
              <a:gd name="T87" fmla="*/ 24 h 24"/>
              <a:gd name="T88" fmla="*/ 33 w 46"/>
              <a:gd name="T89" fmla="*/ 24 h 24"/>
              <a:gd name="T90" fmla="*/ 33 w 46"/>
              <a:gd name="T91" fmla="*/ 24 h 24"/>
              <a:gd name="T92" fmla="*/ 34 w 46"/>
              <a:gd name="T93" fmla="*/ 24 h 24"/>
              <a:gd name="T94" fmla="*/ 34 w 46"/>
              <a:gd name="T95" fmla="*/ 24 h 24"/>
              <a:gd name="T96" fmla="*/ 34 w 46"/>
              <a:gd name="T97" fmla="*/ 24 h 24"/>
              <a:gd name="T98" fmla="*/ 35 w 46"/>
              <a:gd name="T99" fmla="*/ 24 h 24"/>
              <a:gd name="T100" fmla="*/ 35 w 46"/>
              <a:gd name="T101" fmla="*/ 24 h 24"/>
              <a:gd name="T102" fmla="*/ 35 w 46"/>
              <a:gd name="T103" fmla="*/ 24 h 24"/>
              <a:gd name="T104" fmla="*/ 36 w 46"/>
              <a:gd name="T105" fmla="*/ 24 h 24"/>
              <a:gd name="T106" fmla="*/ 36 w 46"/>
              <a:gd name="T107" fmla="*/ 24 h 24"/>
              <a:gd name="T108" fmla="*/ 36 w 46"/>
              <a:gd name="T109" fmla="*/ 24 h 24"/>
              <a:gd name="T110" fmla="*/ 37 w 46"/>
              <a:gd name="T111" fmla="*/ 24 h 24"/>
              <a:gd name="T112" fmla="*/ 37 w 46"/>
              <a:gd name="T113" fmla="*/ 24 h 24"/>
              <a:gd name="T114" fmla="*/ 46 w 46"/>
              <a:gd name="T115" fmla="*/ 24 h 24"/>
              <a:gd name="T116" fmla="*/ 9 w 46"/>
              <a:gd name="T1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6" h="24">
                <a:moveTo>
                  <a:pt x="9" y="0"/>
                </a:moveTo>
                <a:cubicBezTo>
                  <a:pt x="0" y="13"/>
                  <a:pt x="0" y="13"/>
                  <a:pt x="0" y="13"/>
                </a:cubicBezTo>
                <a:cubicBezTo>
                  <a:pt x="1" y="14"/>
                  <a:pt x="2" y="14"/>
                  <a:pt x="3" y="15"/>
                </a:cubicBezTo>
                <a:cubicBezTo>
                  <a:pt x="3" y="15"/>
                  <a:pt x="4" y="15"/>
                  <a:pt x="4" y="15"/>
                </a:cubicBezTo>
                <a:cubicBezTo>
                  <a:pt x="4" y="15"/>
                  <a:pt x="4" y="15"/>
                  <a:pt x="4" y="15"/>
                </a:cubicBezTo>
                <a:cubicBezTo>
                  <a:pt x="4" y="15"/>
                  <a:pt x="4" y="15"/>
                  <a:pt x="4" y="15"/>
                </a:cubicBezTo>
                <a:cubicBezTo>
                  <a:pt x="4" y="15"/>
                  <a:pt x="4" y="15"/>
                  <a:pt x="4" y="15"/>
                </a:cubicBezTo>
                <a:cubicBezTo>
                  <a:pt x="4" y="15"/>
                  <a:pt x="4" y="15"/>
                  <a:pt x="4" y="15"/>
                </a:cubicBezTo>
                <a:cubicBezTo>
                  <a:pt x="4" y="15"/>
                  <a:pt x="4" y="15"/>
                  <a:pt x="4" y="15"/>
                </a:cubicBezTo>
                <a:cubicBezTo>
                  <a:pt x="4" y="15"/>
                  <a:pt x="4" y="15"/>
                  <a:pt x="4" y="15"/>
                </a:cubicBezTo>
                <a:cubicBezTo>
                  <a:pt x="4" y="15"/>
                  <a:pt x="4" y="15"/>
                  <a:pt x="4" y="15"/>
                </a:cubicBezTo>
                <a:cubicBezTo>
                  <a:pt x="4" y="15"/>
                  <a:pt x="4" y="15"/>
                  <a:pt x="5" y="15"/>
                </a:cubicBezTo>
                <a:cubicBezTo>
                  <a:pt x="5" y="15"/>
                  <a:pt x="5" y="15"/>
                  <a:pt x="5" y="15"/>
                </a:cubicBezTo>
                <a:cubicBezTo>
                  <a:pt x="5" y="15"/>
                  <a:pt x="5" y="15"/>
                  <a:pt x="5" y="15"/>
                </a:cubicBezTo>
                <a:cubicBezTo>
                  <a:pt x="5" y="15"/>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6"/>
                  <a:pt x="7" y="17"/>
                  <a:pt x="7" y="17"/>
                </a:cubicBezTo>
                <a:cubicBezTo>
                  <a:pt x="7" y="17"/>
                  <a:pt x="7" y="17"/>
                  <a:pt x="7" y="17"/>
                </a:cubicBezTo>
                <a:cubicBezTo>
                  <a:pt x="7" y="17"/>
                  <a:pt x="7" y="17"/>
                  <a:pt x="7" y="17"/>
                </a:cubicBezTo>
                <a:cubicBezTo>
                  <a:pt x="7" y="17"/>
                  <a:pt x="7" y="17"/>
                  <a:pt x="7" y="17"/>
                </a:cubicBezTo>
                <a:cubicBezTo>
                  <a:pt x="7" y="17"/>
                  <a:pt x="7" y="17"/>
                  <a:pt x="7" y="17"/>
                </a:cubicBezTo>
                <a:cubicBezTo>
                  <a:pt x="7" y="17"/>
                  <a:pt x="7" y="17"/>
                  <a:pt x="7" y="17"/>
                </a:cubicBezTo>
                <a:cubicBezTo>
                  <a:pt x="7" y="17"/>
                  <a:pt x="7" y="17"/>
                  <a:pt x="7" y="17"/>
                </a:cubicBezTo>
                <a:cubicBezTo>
                  <a:pt x="7" y="17"/>
                  <a:pt x="7" y="17"/>
                  <a:pt x="7" y="17"/>
                </a:cubicBezTo>
                <a:cubicBezTo>
                  <a:pt x="8" y="17"/>
                  <a:pt x="8" y="17"/>
                  <a:pt x="8" y="17"/>
                </a:cubicBezTo>
                <a:cubicBezTo>
                  <a:pt x="8" y="17"/>
                  <a:pt x="8" y="17"/>
                  <a:pt x="8" y="17"/>
                </a:cubicBezTo>
                <a:cubicBezTo>
                  <a:pt x="12" y="19"/>
                  <a:pt x="17" y="21"/>
                  <a:pt x="22" y="22"/>
                </a:cubicBezTo>
                <a:cubicBezTo>
                  <a:pt x="23" y="22"/>
                  <a:pt x="23" y="23"/>
                  <a:pt x="23" y="23"/>
                </a:cubicBezTo>
                <a:cubicBezTo>
                  <a:pt x="23" y="23"/>
                  <a:pt x="23" y="23"/>
                  <a:pt x="23" y="23"/>
                </a:cubicBezTo>
                <a:cubicBezTo>
                  <a:pt x="23" y="23"/>
                  <a:pt x="23" y="23"/>
                  <a:pt x="23" y="23"/>
                </a:cubicBezTo>
                <a:cubicBezTo>
                  <a:pt x="23" y="23"/>
                  <a:pt x="23" y="23"/>
                  <a:pt x="23" y="23"/>
                </a:cubicBezTo>
                <a:cubicBezTo>
                  <a:pt x="24" y="23"/>
                  <a:pt x="24" y="23"/>
                  <a:pt x="24" y="23"/>
                </a:cubicBezTo>
                <a:cubicBezTo>
                  <a:pt x="24" y="23"/>
                  <a:pt x="24" y="23"/>
                  <a:pt x="24" y="23"/>
                </a:cubicBezTo>
                <a:cubicBezTo>
                  <a:pt x="24" y="23"/>
                  <a:pt x="24" y="23"/>
                  <a:pt x="24" y="23"/>
                </a:cubicBezTo>
                <a:cubicBezTo>
                  <a:pt x="24" y="23"/>
                  <a:pt x="24" y="23"/>
                  <a:pt x="24" y="23"/>
                </a:cubicBezTo>
                <a:cubicBezTo>
                  <a:pt x="24" y="23"/>
                  <a:pt x="24" y="23"/>
                  <a:pt x="24" y="23"/>
                </a:cubicBezTo>
                <a:cubicBezTo>
                  <a:pt x="24" y="23"/>
                  <a:pt x="24" y="23"/>
                  <a:pt x="24" y="23"/>
                </a:cubicBezTo>
                <a:cubicBezTo>
                  <a:pt x="24" y="23"/>
                  <a:pt x="24" y="23"/>
                  <a:pt x="25" y="23"/>
                </a:cubicBezTo>
                <a:cubicBezTo>
                  <a:pt x="25" y="23"/>
                  <a:pt x="25" y="23"/>
                  <a:pt x="25" y="23"/>
                </a:cubicBezTo>
                <a:cubicBezTo>
                  <a:pt x="25" y="23"/>
                  <a:pt x="25" y="23"/>
                  <a:pt x="25" y="23"/>
                </a:cubicBezTo>
                <a:cubicBezTo>
                  <a:pt x="25" y="23"/>
                  <a:pt x="25" y="23"/>
                  <a:pt x="25" y="23"/>
                </a:cubicBezTo>
                <a:cubicBezTo>
                  <a:pt x="25" y="23"/>
                  <a:pt x="25" y="23"/>
                  <a:pt x="25" y="23"/>
                </a:cubicBezTo>
                <a:cubicBezTo>
                  <a:pt x="25" y="23"/>
                  <a:pt x="25" y="23"/>
                  <a:pt x="25" y="23"/>
                </a:cubicBezTo>
                <a:cubicBezTo>
                  <a:pt x="25" y="23"/>
                  <a:pt x="25" y="23"/>
                  <a:pt x="25" y="23"/>
                </a:cubicBezTo>
                <a:cubicBezTo>
                  <a:pt x="25" y="23"/>
                  <a:pt x="25" y="23"/>
                  <a:pt x="25" y="23"/>
                </a:cubicBezTo>
                <a:cubicBezTo>
                  <a:pt x="26" y="23"/>
                  <a:pt x="26" y="23"/>
                  <a:pt x="26" y="23"/>
                </a:cubicBezTo>
                <a:cubicBezTo>
                  <a:pt x="26" y="23"/>
                  <a:pt x="26" y="23"/>
                  <a:pt x="26" y="23"/>
                </a:cubicBezTo>
                <a:cubicBezTo>
                  <a:pt x="26" y="23"/>
                  <a:pt x="26" y="23"/>
                  <a:pt x="26" y="23"/>
                </a:cubicBezTo>
                <a:cubicBezTo>
                  <a:pt x="26" y="23"/>
                  <a:pt x="26" y="23"/>
                  <a:pt x="26" y="23"/>
                </a:cubicBezTo>
                <a:cubicBezTo>
                  <a:pt x="26" y="23"/>
                  <a:pt x="26" y="23"/>
                  <a:pt x="26" y="23"/>
                </a:cubicBezTo>
                <a:cubicBezTo>
                  <a:pt x="26" y="23"/>
                  <a:pt x="26" y="23"/>
                  <a:pt x="26" y="23"/>
                </a:cubicBezTo>
                <a:cubicBezTo>
                  <a:pt x="26" y="23"/>
                  <a:pt x="26" y="23"/>
                  <a:pt x="26" y="23"/>
                </a:cubicBezTo>
                <a:cubicBezTo>
                  <a:pt x="26" y="23"/>
                  <a:pt x="26"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7" y="23"/>
                  <a:pt x="27" y="23"/>
                  <a:pt x="27" y="23"/>
                </a:cubicBezTo>
                <a:cubicBezTo>
                  <a:pt x="28" y="23"/>
                  <a:pt x="28" y="23"/>
                  <a:pt x="28" y="23"/>
                </a:cubicBezTo>
                <a:cubicBezTo>
                  <a:pt x="28" y="23"/>
                  <a:pt x="28" y="23"/>
                  <a:pt x="28" y="23"/>
                </a:cubicBezTo>
                <a:cubicBezTo>
                  <a:pt x="28" y="23"/>
                  <a:pt x="28" y="23"/>
                  <a:pt x="28" y="23"/>
                </a:cubicBezTo>
                <a:cubicBezTo>
                  <a:pt x="28" y="23"/>
                  <a:pt x="28" y="23"/>
                  <a:pt x="28" y="23"/>
                </a:cubicBezTo>
                <a:cubicBezTo>
                  <a:pt x="28" y="23"/>
                  <a:pt x="28" y="23"/>
                  <a:pt x="28" y="23"/>
                </a:cubicBezTo>
                <a:cubicBezTo>
                  <a:pt x="28" y="23"/>
                  <a:pt x="28" y="23"/>
                  <a:pt x="28" y="23"/>
                </a:cubicBezTo>
                <a:cubicBezTo>
                  <a:pt x="28" y="23"/>
                  <a:pt x="28" y="23"/>
                  <a:pt x="28" y="23"/>
                </a:cubicBezTo>
                <a:cubicBezTo>
                  <a:pt x="28" y="23"/>
                  <a:pt x="28" y="23"/>
                  <a:pt x="28" y="23"/>
                </a:cubicBezTo>
                <a:cubicBezTo>
                  <a:pt x="28" y="24"/>
                  <a:pt x="28" y="24"/>
                  <a:pt x="28" y="24"/>
                </a:cubicBezTo>
                <a:cubicBezTo>
                  <a:pt x="28" y="24"/>
                  <a:pt x="28" y="24"/>
                  <a:pt x="28" y="24"/>
                </a:cubicBezTo>
                <a:cubicBezTo>
                  <a:pt x="28" y="24"/>
                  <a:pt x="29" y="24"/>
                  <a:pt x="29" y="24"/>
                </a:cubicBezTo>
                <a:cubicBezTo>
                  <a:pt x="29" y="24"/>
                  <a:pt x="29" y="24"/>
                  <a:pt x="29" y="24"/>
                </a:cubicBezTo>
                <a:cubicBezTo>
                  <a:pt x="29" y="24"/>
                  <a:pt x="29" y="24"/>
                  <a:pt x="29" y="24"/>
                </a:cubicBezTo>
                <a:cubicBezTo>
                  <a:pt x="29" y="24"/>
                  <a:pt x="29" y="24"/>
                  <a:pt x="29" y="24"/>
                </a:cubicBezTo>
                <a:cubicBezTo>
                  <a:pt x="29" y="24"/>
                  <a:pt x="29" y="24"/>
                  <a:pt x="29" y="24"/>
                </a:cubicBezTo>
                <a:cubicBezTo>
                  <a:pt x="29" y="24"/>
                  <a:pt x="29" y="24"/>
                  <a:pt x="29" y="24"/>
                </a:cubicBezTo>
                <a:cubicBezTo>
                  <a:pt x="29" y="24"/>
                  <a:pt x="29" y="24"/>
                  <a:pt x="29" y="24"/>
                </a:cubicBezTo>
                <a:cubicBezTo>
                  <a:pt x="29" y="24"/>
                  <a:pt x="29" y="24"/>
                  <a:pt x="29" y="24"/>
                </a:cubicBezTo>
                <a:cubicBezTo>
                  <a:pt x="29" y="24"/>
                  <a:pt x="29" y="24"/>
                  <a:pt x="29" y="24"/>
                </a:cubicBezTo>
                <a:cubicBezTo>
                  <a:pt x="29" y="24"/>
                  <a:pt x="29"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0" y="24"/>
                  <a:pt x="30" y="24"/>
                </a:cubicBezTo>
                <a:cubicBezTo>
                  <a:pt x="30"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2" y="24"/>
                  <a:pt x="32" y="24"/>
                </a:cubicBezTo>
                <a:cubicBezTo>
                  <a:pt x="32" y="24"/>
                  <a:pt x="32"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5" y="24"/>
                </a:cubicBezTo>
                <a:cubicBezTo>
                  <a:pt x="35" y="24"/>
                  <a:pt x="35" y="24"/>
                  <a:pt x="35" y="24"/>
                </a:cubicBezTo>
                <a:cubicBezTo>
                  <a:pt x="35" y="24"/>
                  <a:pt x="35" y="24"/>
                  <a:pt x="35" y="24"/>
                </a:cubicBezTo>
                <a:cubicBezTo>
                  <a:pt x="35" y="24"/>
                  <a:pt x="35" y="24"/>
                  <a:pt x="35" y="24"/>
                </a:cubicBezTo>
                <a:cubicBezTo>
                  <a:pt x="35" y="24"/>
                  <a:pt x="35" y="24"/>
                  <a:pt x="35" y="24"/>
                </a:cubicBezTo>
                <a:cubicBezTo>
                  <a:pt x="35" y="24"/>
                  <a:pt x="35" y="24"/>
                  <a:pt x="35" y="24"/>
                </a:cubicBezTo>
                <a:cubicBezTo>
                  <a:pt x="35" y="24"/>
                  <a:pt x="35" y="24"/>
                  <a:pt x="35" y="24"/>
                </a:cubicBezTo>
                <a:cubicBezTo>
                  <a:pt x="35" y="24"/>
                  <a:pt x="35" y="24"/>
                  <a:pt x="35" y="24"/>
                </a:cubicBezTo>
                <a:cubicBezTo>
                  <a:pt x="35" y="24"/>
                  <a:pt x="35" y="24"/>
                  <a:pt x="35" y="24"/>
                </a:cubicBezTo>
                <a:cubicBezTo>
                  <a:pt x="35" y="24"/>
                  <a:pt x="35"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6" y="24"/>
                  <a:pt x="36" y="24"/>
                </a:cubicBezTo>
                <a:cubicBezTo>
                  <a:pt x="36" y="24"/>
                  <a:pt x="37" y="24"/>
                  <a:pt x="37" y="24"/>
                </a:cubicBezTo>
                <a:cubicBezTo>
                  <a:pt x="37" y="24"/>
                  <a:pt x="37" y="24"/>
                  <a:pt x="37" y="24"/>
                </a:cubicBezTo>
                <a:cubicBezTo>
                  <a:pt x="37" y="24"/>
                  <a:pt x="37" y="24"/>
                  <a:pt x="37" y="24"/>
                </a:cubicBezTo>
                <a:cubicBezTo>
                  <a:pt x="37" y="24"/>
                  <a:pt x="37" y="24"/>
                  <a:pt x="37" y="24"/>
                </a:cubicBezTo>
                <a:cubicBezTo>
                  <a:pt x="37" y="24"/>
                  <a:pt x="37" y="24"/>
                  <a:pt x="37" y="24"/>
                </a:cubicBezTo>
                <a:cubicBezTo>
                  <a:pt x="37" y="24"/>
                  <a:pt x="37" y="24"/>
                  <a:pt x="37" y="24"/>
                </a:cubicBezTo>
                <a:cubicBezTo>
                  <a:pt x="37" y="24"/>
                  <a:pt x="37" y="24"/>
                  <a:pt x="37" y="24"/>
                </a:cubicBezTo>
                <a:cubicBezTo>
                  <a:pt x="46" y="24"/>
                  <a:pt x="46" y="24"/>
                  <a:pt x="46" y="24"/>
                </a:cubicBezTo>
                <a:cubicBezTo>
                  <a:pt x="46" y="8"/>
                  <a:pt x="46" y="8"/>
                  <a:pt x="46" y="8"/>
                </a:cubicBezTo>
                <a:cubicBezTo>
                  <a:pt x="37" y="8"/>
                  <a:pt x="37" y="8"/>
                  <a:pt x="37" y="8"/>
                </a:cubicBezTo>
                <a:cubicBezTo>
                  <a:pt x="27" y="8"/>
                  <a:pt x="18" y="5"/>
                  <a:pt x="9"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4" name="Rectangle 226"/>
          <p:cNvSpPr>
            <a:spLocks noChangeArrowheads="1"/>
          </p:cNvSpPr>
          <p:nvPr/>
        </p:nvSpPr>
        <p:spPr bwMode="auto">
          <a:xfrm>
            <a:off x="5189538" y="1563688"/>
            <a:ext cx="30163" cy="95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5" name="Rectangle 227"/>
          <p:cNvSpPr>
            <a:spLocks noChangeArrowheads="1"/>
          </p:cNvSpPr>
          <p:nvPr/>
        </p:nvSpPr>
        <p:spPr bwMode="auto">
          <a:xfrm>
            <a:off x="5291138" y="1441451"/>
            <a:ext cx="9525" cy="301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6" name="Rectangle 228"/>
          <p:cNvSpPr>
            <a:spLocks noChangeArrowheads="1"/>
          </p:cNvSpPr>
          <p:nvPr/>
        </p:nvSpPr>
        <p:spPr bwMode="auto">
          <a:xfrm>
            <a:off x="5291138" y="1490663"/>
            <a:ext cx="9525" cy="285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7" name="Freeform 229"/>
          <p:cNvSpPr>
            <a:spLocks/>
          </p:cNvSpPr>
          <p:nvPr/>
        </p:nvSpPr>
        <p:spPr bwMode="auto">
          <a:xfrm>
            <a:off x="5280026" y="1538288"/>
            <a:ext cx="20638" cy="26988"/>
          </a:xfrm>
          <a:custGeom>
            <a:avLst/>
            <a:gdLst>
              <a:gd name="T0" fmla="*/ 10 w 33"/>
              <a:gd name="T1" fmla="*/ 43 h 43"/>
              <a:gd name="T2" fmla="*/ 10 w 33"/>
              <a:gd name="T3" fmla="*/ 43 h 43"/>
              <a:gd name="T4" fmla="*/ 11 w 33"/>
              <a:gd name="T5" fmla="*/ 42 h 43"/>
              <a:gd name="T6" fmla="*/ 11 w 33"/>
              <a:gd name="T7" fmla="*/ 42 h 43"/>
              <a:gd name="T8" fmla="*/ 11 w 33"/>
              <a:gd name="T9" fmla="*/ 42 h 43"/>
              <a:gd name="T10" fmla="*/ 11 w 33"/>
              <a:gd name="T11" fmla="*/ 42 h 43"/>
              <a:gd name="T12" fmla="*/ 11 w 33"/>
              <a:gd name="T13" fmla="*/ 42 h 43"/>
              <a:gd name="T14" fmla="*/ 12 w 33"/>
              <a:gd name="T15" fmla="*/ 41 h 43"/>
              <a:gd name="T16" fmla="*/ 12 w 33"/>
              <a:gd name="T17" fmla="*/ 41 h 43"/>
              <a:gd name="T18" fmla="*/ 12 w 33"/>
              <a:gd name="T19" fmla="*/ 41 h 43"/>
              <a:gd name="T20" fmla="*/ 13 w 33"/>
              <a:gd name="T21" fmla="*/ 41 h 43"/>
              <a:gd name="T22" fmla="*/ 13 w 33"/>
              <a:gd name="T23" fmla="*/ 40 h 43"/>
              <a:gd name="T24" fmla="*/ 13 w 33"/>
              <a:gd name="T25" fmla="*/ 40 h 43"/>
              <a:gd name="T26" fmla="*/ 13 w 33"/>
              <a:gd name="T27" fmla="*/ 40 h 43"/>
              <a:gd name="T28" fmla="*/ 13 w 33"/>
              <a:gd name="T29" fmla="*/ 40 h 43"/>
              <a:gd name="T30" fmla="*/ 14 w 33"/>
              <a:gd name="T31" fmla="*/ 40 h 43"/>
              <a:gd name="T32" fmla="*/ 14 w 33"/>
              <a:gd name="T33" fmla="*/ 39 h 43"/>
              <a:gd name="T34" fmla="*/ 14 w 33"/>
              <a:gd name="T35" fmla="*/ 39 h 43"/>
              <a:gd name="T36" fmla="*/ 14 w 33"/>
              <a:gd name="T37" fmla="*/ 39 h 43"/>
              <a:gd name="T38" fmla="*/ 15 w 33"/>
              <a:gd name="T39" fmla="*/ 39 h 43"/>
              <a:gd name="T40" fmla="*/ 15 w 33"/>
              <a:gd name="T41" fmla="*/ 38 h 43"/>
              <a:gd name="T42" fmla="*/ 15 w 33"/>
              <a:gd name="T43" fmla="*/ 38 h 43"/>
              <a:gd name="T44" fmla="*/ 15 w 33"/>
              <a:gd name="T45" fmla="*/ 38 h 43"/>
              <a:gd name="T46" fmla="*/ 15 w 33"/>
              <a:gd name="T47" fmla="*/ 38 h 43"/>
              <a:gd name="T48" fmla="*/ 17 w 33"/>
              <a:gd name="T49" fmla="*/ 37 h 43"/>
              <a:gd name="T50" fmla="*/ 17 w 33"/>
              <a:gd name="T51" fmla="*/ 36 h 43"/>
              <a:gd name="T52" fmla="*/ 17 w 33"/>
              <a:gd name="T53" fmla="*/ 36 h 43"/>
              <a:gd name="T54" fmla="*/ 17 w 33"/>
              <a:gd name="T55" fmla="*/ 36 h 43"/>
              <a:gd name="T56" fmla="*/ 30 w 33"/>
              <a:gd name="T57" fmla="*/ 13 h 43"/>
              <a:gd name="T58" fmla="*/ 31 w 33"/>
              <a:gd name="T59" fmla="*/ 13 h 43"/>
              <a:gd name="T60" fmla="*/ 31 w 33"/>
              <a:gd name="T61" fmla="*/ 13 h 43"/>
              <a:gd name="T62" fmla="*/ 31 w 33"/>
              <a:gd name="T63" fmla="*/ 12 h 43"/>
              <a:gd name="T64" fmla="*/ 31 w 33"/>
              <a:gd name="T65" fmla="*/ 12 h 43"/>
              <a:gd name="T66" fmla="*/ 31 w 33"/>
              <a:gd name="T67" fmla="*/ 12 h 43"/>
              <a:gd name="T68" fmla="*/ 31 w 33"/>
              <a:gd name="T69" fmla="*/ 11 h 43"/>
              <a:gd name="T70" fmla="*/ 31 w 33"/>
              <a:gd name="T71" fmla="*/ 11 h 43"/>
              <a:gd name="T72" fmla="*/ 31 w 33"/>
              <a:gd name="T73" fmla="*/ 11 h 43"/>
              <a:gd name="T74" fmla="*/ 31 w 33"/>
              <a:gd name="T75" fmla="*/ 11 h 43"/>
              <a:gd name="T76" fmla="*/ 31 w 33"/>
              <a:gd name="T77" fmla="*/ 10 h 43"/>
              <a:gd name="T78" fmla="*/ 31 w 33"/>
              <a:gd name="T79" fmla="*/ 10 h 43"/>
              <a:gd name="T80" fmla="*/ 32 w 33"/>
              <a:gd name="T81" fmla="*/ 10 h 43"/>
              <a:gd name="T82" fmla="*/ 32 w 33"/>
              <a:gd name="T83" fmla="*/ 9 h 43"/>
              <a:gd name="T84" fmla="*/ 17 w 33"/>
              <a:gd name="T85"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 h="43">
                <a:moveTo>
                  <a:pt x="0" y="31"/>
                </a:moveTo>
                <a:cubicBezTo>
                  <a:pt x="10" y="43"/>
                  <a:pt x="10" y="43"/>
                  <a:pt x="10" y="43"/>
                </a:cubicBezTo>
                <a:cubicBezTo>
                  <a:pt x="10" y="43"/>
                  <a:pt x="10" y="43"/>
                  <a:pt x="10" y="43"/>
                </a:cubicBezTo>
                <a:cubicBezTo>
                  <a:pt x="10" y="43"/>
                  <a:pt x="10" y="43"/>
                  <a:pt x="10" y="43"/>
                </a:cubicBezTo>
                <a:cubicBezTo>
                  <a:pt x="10" y="43"/>
                  <a:pt x="10" y="43"/>
                  <a:pt x="10" y="43"/>
                </a:cubicBezTo>
                <a:cubicBezTo>
                  <a:pt x="10" y="43"/>
                  <a:pt x="10" y="43"/>
                  <a:pt x="10" y="43"/>
                </a:cubicBezTo>
                <a:cubicBezTo>
                  <a:pt x="10" y="42"/>
                  <a:pt x="10" y="42"/>
                  <a:pt x="10" y="42"/>
                </a:cubicBezTo>
                <a:cubicBezTo>
                  <a:pt x="10" y="42"/>
                  <a:pt x="10" y="42"/>
                  <a:pt x="10"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1" y="42"/>
                </a:cubicBezTo>
                <a:cubicBezTo>
                  <a:pt x="11" y="42"/>
                  <a:pt x="11" y="42"/>
                  <a:pt x="12" y="42"/>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2" y="41"/>
                </a:cubicBezTo>
                <a:cubicBezTo>
                  <a:pt x="12" y="41"/>
                  <a:pt x="12" y="41"/>
                  <a:pt x="13" y="41"/>
                </a:cubicBezTo>
                <a:cubicBezTo>
                  <a:pt x="13" y="41"/>
                  <a:pt x="13" y="41"/>
                  <a:pt x="13" y="41"/>
                </a:cubicBezTo>
                <a:cubicBezTo>
                  <a:pt x="13" y="41"/>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3" y="40"/>
                  <a:pt x="13" y="40"/>
                  <a:pt x="13" y="40"/>
                </a:cubicBezTo>
                <a:cubicBezTo>
                  <a:pt x="14" y="40"/>
                  <a:pt x="14" y="40"/>
                  <a:pt x="14" y="40"/>
                </a:cubicBezTo>
                <a:cubicBezTo>
                  <a:pt x="14" y="40"/>
                  <a:pt x="14" y="40"/>
                  <a:pt x="14" y="40"/>
                </a:cubicBezTo>
                <a:cubicBezTo>
                  <a:pt x="14" y="40"/>
                  <a:pt x="14" y="40"/>
                  <a:pt x="14" y="39"/>
                </a:cubicBezTo>
                <a:cubicBezTo>
                  <a:pt x="14" y="39"/>
                  <a:pt x="14" y="39"/>
                  <a:pt x="14" y="39"/>
                </a:cubicBezTo>
                <a:cubicBezTo>
                  <a:pt x="14" y="39"/>
                  <a:pt x="14" y="39"/>
                  <a:pt x="14" y="39"/>
                </a:cubicBezTo>
                <a:cubicBezTo>
                  <a:pt x="14" y="39"/>
                  <a:pt x="14" y="39"/>
                  <a:pt x="14" y="39"/>
                </a:cubicBezTo>
                <a:cubicBezTo>
                  <a:pt x="14" y="39"/>
                  <a:pt x="14" y="39"/>
                  <a:pt x="14" y="39"/>
                </a:cubicBezTo>
                <a:cubicBezTo>
                  <a:pt x="14" y="39"/>
                  <a:pt x="14" y="39"/>
                  <a:pt x="14" y="39"/>
                </a:cubicBezTo>
                <a:cubicBezTo>
                  <a:pt x="14" y="39"/>
                  <a:pt x="14" y="39"/>
                  <a:pt x="14" y="39"/>
                </a:cubicBezTo>
                <a:cubicBezTo>
                  <a:pt x="14" y="39"/>
                  <a:pt x="14" y="39"/>
                  <a:pt x="14" y="39"/>
                </a:cubicBezTo>
                <a:cubicBezTo>
                  <a:pt x="14" y="39"/>
                  <a:pt x="14" y="39"/>
                  <a:pt x="14" y="39"/>
                </a:cubicBezTo>
                <a:cubicBezTo>
                  <a:pt x="14" y="39"/>
                  <a:pt x="14" y="39"/>
                  <a:pt x="15" y="39"/>
                </a:cubicBezTo>
                <a:cubicBezTo>
                  <a:pt x="15" y="39"/>
                  <a:pt x="15" y="39"/>
                  <a:pt x="15" y="39"/>
                </a:cubicBezTo>
                <a:cubicBezTo>
                  <a:pt x="15" y="39"/>
                  <a:pt x="15" y="39"/>
                  <a:pt x="15" y="39"/>
                </a:cubicBezTo>
                <a:cubicBezTo>
                  <a:pt x="15" y="39"/>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7" y="37"/>
                  <a:pt x="17" y="37"/>
                </a:cubicBezTo>
                <a:cubicBezTo>
                  <a:pt x="17" y="37"/>
                  <a:pt x="17" y="37"/>
                  <a:pt x="17" y="37"/>
                </a:cubicBezTo>
                <a:cubicBezTo>
                  <a:pt x="17" y="37"/>
                  <a:pt x="17" y="36"/>
                  <a:pt x="17" y="36"/>
                </a:cubicBezTo>
                <a:cubicBezTo>
                  <a:pt x="17" y="36"/>
                  <a:pt x="17" y="36"/>
                  <a:pt x="17" y="36"/>
                </a:cubicBezTo>
                <a:cubicBezTo>
                  <a:pt x="17" y="36"/>
                  <a:pt x="17" y="36"/>
                  <a:pt x="17" y="36"/>
                </a:cubicBezTo>
                <a:cubicBezTo>
                  <a:pt x="17" y="36"/>
                  <a:pt x="17" y="36"/>
                  <a:pt x="17" y="36"/>
                </a:cubicBezTo>
                <a:cubicBezTo>
                  <a:pt x="17" y="36"/>
                  <a:pt x="17" y="36"/>
                  <a:pt x="17" y="36"/>
                </a:cubicBezTo>
                <a:cubicBezTo>
                  <a:pt x="17" y="36"/>
                  <a:pt x="17" y="36"/>
                  <a:pt x="17" y="36"/>
                </a:cubicBezTo>
                <a:cubicBezTo>
                  <a:pt x="17" y="36"/>
                  <a:pt x="17" y="36"/>
                  <a:pt x="17" y="36"/>
                </a:cubicBezTo>
                <a:cubicBezTo>
                  <a:pt x="17" y="36"/>
                  <a:pt x="17" y="36"/>
                  <a:pt x="17" y="36"/>
                </a:cubicBezTo>
                <a:cubicBezTo>
                  <a:pt x="23" y="29"/>
                  <a:pt x="28" y="22"/>
                  <a:pt x="30" y="13"/>
                </a:cubicBezTo>
                <a:cubicBezTo>
                  <a:pt x="30" y="13"/>
                  <a:pt x="30" y="13"/>
                  <a:pt x="30" y="13"/>
                </a:cubicBezTo>
                <a:cubicBezTo>
                  <a:pt x="30" y="13"/>
                  <a:pt x="30" y="13"/>
                  <a:pt x="30" y="13"/>
                </a:cubicBezTo>
                <a:cubicBezTo>
                  <a:pt x="30" y="13"/>
                  <a:pt x="30" y="13"/>
                  <a:pt x="30" y="13"/>
                </a:cubicBezTo>
                <a:cubicBezTo>
                  <a:pt x="31" y="13"/>
                  <a:pt x="31" y="13"/>
                  <a:pt x="31" y="13"/>
                </a:cubicBezTo>
                <a:cubicBezTo>
                  <a:pt x="31" y="13"/>
                  <a:pt x="31" y="13"/>
                  <a:pt x="31" y="13"/>
                </a:cubicBezTo>
                <a:cubicBezTo>
                  <a:pt x="31" y="13"/>
                  <a:pt x="31" y="13"/>
                  <a:pt x="31" y="13"/>
                </a:cubicBezTo>
                <a:cubicBezTo>
                  <a:pt x="31" y="13"/>
                  <a:pt x="31" y="13"/>
                  <a:pt x="31" y="13"/>
                </a:cubicBezTo>
                <a:cubicBezTo>
                  <a:pt x="31" y="13"/>
                  <a:pt x="31" y="13"/>
                  <a:pt x="31" y="13"/>
                </a:cubicBezTo>
                <a:cubicBezTo>
                  <a:pt x="31" y="13"/>
                  <a:pt x="31" y="13"/>
                  <a:pt x="31" y="13"/>
                </a:cubicBezTo>
                <a:cubicBezTo>
                  <a:pt x="31" y="13"/>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1"/>
                </a:cubicBezTo>
                <a:cubicBezTo>
                  <a:pt x="31" y="11"/>
                  <a:pt x="31" y="11"/>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10"/>
                  <a:pt x="32" y="10"/>
                  <a:pt x="32" y="10"/>
                </a:cubicBezTo>
                <a:cubicBezTo>
                  <a:pt x="32" y="10"/>
                  <a:pt x="32" y="10"/>
                  <a:pt x="32" y="10"/>
                </a:cubicBezTo>
                <a:cubicBezTo>
                  <a:pt x="32" y="10"/>
                  <a:pt x="32" y="10"/>
                  <a:pt x="32" y="10"/>
                </a:cubicBezTo>
                <a:cubicBezTo>
                  <a:pt x="32" y="10"/>
                  <a:pt x="32" y="10"/>
                  <a:pt x="32" y="10"/>
                </a:cubicBezTo>
                <a:cubicBezTo>
                  <a:pt x="32" y="9"/>
                  <a:pt x="32" y="9"/>
                  <a:pt x="32" y="9"/>
                </a:cubicBezTo>
                <a:cubicBezTo>
                  <a:pt x="32" y="9"/>
                  <a:pt x="32" y="9"/>
                  <a:pt x="32" y="9"/>
                </a:cubicBezTo>
                <a:cubicBezTo>
                  <a:pt x="32" y="7"/>
                  <a:pt x="33" y="5"/>
                  <a:pt x="33" y="2"/>
                </a:cubicBezTo>
                <a:cubicBezTo>
                  <a:pt x="17" y="0"/>
                  <a:pt x="17" y="0"/>
                  <a:pt x="17" y="0"/>
                </a:cubicBezTo>
                <a:cubicBezTo>
                  <a:pt x="15" y="12"/>
                  <a:pt x="9" y="23"/>
                  <a:pt x="0" y="3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8" name="Rectangle 230"/>
          <p:cNvSpPr>
            <a:spLocks noChangeArrowheads="1"/>
          </p:cNvSpPr>
          <p:nvPr/>
        </p:nvSpPr>
        <p:spPr bwMode="auto">
          <a:xfrm>
            <a:off x="5124451" y="1474788"/>
            <a:ext cx="9525" cy="301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9" name="Freeform 231"/>
          <p:cNvSpPr>
            <a:spLocks/>
          </p:cNvSpPr>
          <p:nvPr/>
        </p:nvSpPr>
        <p:spPr bwMode="auto">
          <a:xfrm>
            <a:off x="5124451" y="1425576"/>
            <a:ext cx="11113" cy="30163"/>
          </a:xfrm>
          <a:custGeom>
            <a:avLst/>
            <a:gdLst>
              <a:gd name="T0" fmla="*/ 18 w 18"/>
              <a:gd name="T1" fmla="*/ 5 h 48"/>
              <a:gd name="T2" fmla="*/ 0 w 18"/>
              <a:gd name="T3" fmla="*/ 12 h 48"/>
              <a:gd name="T4" fmla="*/ 0 w 18"/>
              <a:gd name="T5" fmla="*/ 12 h 48"/>
              <a:gd name="T6" fmla="*/ 0 w 18"/>
              <a:gd name="T7" fmla="*/ 12 h 48"/>
              <a:gd name="T8" fmla="*/ 0 w 18"/>
              <a:gd name="T9" fmla="*/ 13 h 48"/>
              <a:gd name="T10" fmla="*/ 0 w 18"/>
              <a:gd name="T11" fmla="*/ 13 h 48"/>
              <a:gd name="T12" fmla="*/ 0 w 18"/>
              <a:gd name="T13" fmla="*/ 13 h 48"/>
              <a:gd name="T14" fmla="*/ 0 w 18"/>
              <a:gd name="T15" fmla="*/ 13 h 48"/>
              <a:gd name="T16" fmla="*/ 0 w 18"/>
              <a:gd name="T17" fmla="*/ 14 h 48"/>
              <a:gd name="T18" fmla="*/ 0 w 18"/>
              <a:gd name="T19" fmla="*/ 14 h 48"/>
              <a:gd name="T20" fmla="*/ 0 w 18"/>
              <a:gd name="T21" fmla="*/ 14 h 48"/>
              <a:gd name="T22" fmla="*/ 0 w 18"/>
              <a:gd name="T23" fmla="*/ 14 h 48"/>
              <a:gd name="T24" fmla="*/ 0 w 18"/>
              <a:gd name="T25" fmla="*/ 15 h 48"/>
              <a:gd name="T26" fmla="*/ 0 w 18"/>
              <a:gd name="T27" fmla="*/ 15 h 48"/>
              <a:gd name="T28" fmla="*/ 0 w 18"/>
              <a:gd name="T29" fmla="*/ 15 h 48"/>
              <a:gd name="T30" fmla="*/ 0 w 18"/>
              <a:gd name="T31" fmla="*/ 16 h 48"/>
              <a:gd name="T32" fmla="*/ 0 w 18"/>
              <a:gd name="T33" fmla="*/ 16 h 48"/>
              <a:gd name="T34" fmla="*/ 0 w 18"/>
              <a:gd name="T35" fmla="*/ 16 h 48"/>
              <a:gd name="T36" fmla="*/ 0 w 18"/>
              <a:gd name="T37" fmla="*/ 16 h 48"/>
              <a:gd name="T38" fmla="*/ 0 w 18"/>
              <a:gd name="T39" fmla="*/ 16 h 48"/>
              <a:gd name="T40" fmla="*/ 0 w 18"/>
              <a:gd name="T41" fmla="*/ 17 h 48"/>
              <a:gd name="T42" fmla="*/ 0 w 18"/>
              <a:gd name="T43" fmla="*/ 17 h 48"/>
              <a:gd name="T44" fmla="*/ 0 w 18"/>
              <a:gd name="T45" fmla="*/ 17 h 48"/>
              <a:gd name="T46" fmla="*/ 0 w 18"/>
              <a:gd name="T47" fmla="*/ 17 h 48"/>
              <a:gd name="T48" fmla="*/ 0 w 18"/>
              <a:gd name="T49" fmla="*/ 17 h 48"/>
              <a:gd name="T50" fmla="*/ 0 w 18"/>
              <a:gd name="T51" fmla="*/ 18 h 48"/>
              <a:gd name="T52" fmla="*/ 0 w 18"/>
              <a:gd name="T53" fmla="*/ 18 h 48"/>
              <a:gd name="T54" fmla="*/ 0 w 18"/>
              <a:gd name="T55" fmla="*/ 18 h 48"/>
              <a:gd name="T56" fmla="*/ 0 w 18"/>
              <a:gd name="T57" fmla="*/ 18 h 48"/>
              <a:gd name="T58" fmla="*/ 0 w 18"/>
              <a:gd name="T59" fmla="*/ 18 h 48"/>
              <a:gd name="T60" fmla="*/ 0 w 18"/>
              <a:gd name="T61" fmla="*/ 19 h 48"/>
              <a:gd name="T62" fmla="*/ 0 w 18"/>
              <a:gd name="T63" fmla="*/ 19 h 48"/>
              <a:gd name="T64" fmla="*/ 0 w 18"/>
              <a:gd name="T65" fmla="*/ 19 h 48"/>
              <a:gd name="T66" fmla="*/ 0 w 18"/>
              <a:gd name="T67" fmla="*/ 19 h 48"/>
              <a:gd name="T68" fmla="*/ 16 w 18"/>
              <a:gd name="T6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 h="48">
                <a:moveTo>
                  <a:pt x="16" y="19"/>
                </a:moveTo>
                <a:cubicBezTo>
                  <a:pt x="16" y="14"/>
                  <a:pt x="17" y="9"/>
                  <a:pt x="18" y="5"/>
                </a:cubicBezTo>
                <a:cubicBezTo>
                  <a:pt x="3" y="0"/>
                  <a:pt x="3" y="0"/>
                  <a:pt x="3" y="0"/>
                </a:cubicBezTo>
                <a:cubicBezTo>
                  <a:pt x="2" y="4"/>
                  <a:pt x="1" y="8"/>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4"/>
                  <a:pt x="0" y="14"/>
                  <a:pt x="0" y="14"/>
                </a:cubicBezTo>
                <a:cubicBezTo>
                  <a:pt x="0" y="14"/>
                  <a:pt x="0" y="14"/>
                  <a:pt x="0" y="14"/>
                </a:cubicBezTo>
                <a:cubicBezTo>
                  <a:pt x="0" y="14"/>
                  <a:pt x="0" y="14"/>
                  <a:pt x="0" y="14"/>
                </a:cubicBezTo>
                <a:cubicBezTo>
                  <a:pt x="0" y="14"/>
                  <a:pt x="0" y="14"/>
                  <a:pt x="0" y="14"/>
                </a:cubicBezTo>
                <a:cubicBezTo>
                  <a:pt x="0" y="14"/>
                  <a:pt x="0" y="14"/>
                  <a:pt x="0" y="14"/>
                </a:cubicBezTo>
                <a:cubicBezTo>
                  <a:pt x="0" y="14"/>
                  <a:pt x="0" y="14"/>
                  <a:pt x="0" y="14"/>
                </a:cubicBezTo>
                <a:cubicBezTo>
                  <a:pt x="0" y="14"/>
                  <a:pt x="0" y="14"/>
                  <a:pt x="0" y="14"/>
                </a:cubicBezTo>
                <a:cubicBezTo>
                  <a:pt x="0" y="14"/>
                  <a:pt x="0" y="14"/>
                  <a:pt x="0" y="14"/>
                </a:cubicBezTo>
                <a:cubicBezTo>
                  <a:pt x="0" y="14"/>
                  <a:pt x="0" y="14"/>
                  <a:pt x="0" y="14"/>
                </a:cubicBezTo>
                <a:cubicBezTo>
                  <a:pt x="0" y="15"/>
                  <a:pt x="0" y="15"/>
                  <a:pt x="0" y="15"/>
                </a:cubicBezTo>
                <a:cubicBezTo>
                  <a:pt x="0" y="15"/>
                  <a:pt x="0" y="15"/>
                  <a:pt x="0" y="15"/>
                </a:cubicBezTo>
                <a:cubicBezTo>
                  <a:pt x="0" y="15"/>
                  <a:pt x="0" y="15"/>
                  <a:pt x="0" y="15"/>
                </a:cubicBezTo>
                <a:cubicBezTo>
                  <a:pt x="0" y="15"/>
                  <a:pt x="0" y="15"/>
                  <a:pt x="0" y="15"/>
                </a:cubicBezTo>
                <a:cubicBezTo>
                  <a:pt x="0" y="15"/>
                  <a:pt x="0" y="15"/>
                  <a:pt x="0" y="15"/>
                </a:cubicBezTo>
                <a:cubicBezTo>
                  <a:pt x="0" y="15"/>
                  <a:pt x="0" y="15"/>
                  <a:pt x="0" y="15"/>
                </a:cubicBezTo>
                <a:cubicBezTo>
                  <a:pt x="0" y="15"/>
                  <a:pt x="0" y="15"/>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48"/>
                  <a:pt x="0" y="48"/>
                  <a:pt x="0" y="48"/>
                </a:cubicBezTo>
                <a:cubicBezTo>
                  <a:pt x="16" y="48"/>
                  <a:pt x="16" y="48"/>
                  <a:pt x="16" y="48"/>
                </a:cubicBezTo>
                <a:lnTo>
                  <a:pt x="16" y="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0" name="Rectangle 232"/>
          <p:cNvSpPr>
            <a:spLocks noChangeArrowheads="1"/>
          </p:cNvSpPr>
          <p:nvPr/>
        </p:nvSpPr>
        <p:spPr bwMode="auto">
          <a:xfrm>
            <a:off x="5230813" y="1397001"/>
            <a:ext cx="30163" cy="95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1" name="Rectangle 233"/>
          <p:cNvSpPr>
            <a:spLocks noChangeArrowheads="1"/>
          </p:cNvSpPr>
          <p:nvPr/>
        </p:nvSpPr>
        <p:spPr bwMode="auto">
          <a:xfrm>
            <a:off x="5181601" y="1397001"/>
            <a:ext cx="30163" cy="95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2" name="Freeform 234"/>
          <p:cNvSpPr>
            <a:spLocks/>
          </p:cNvSpPr>
          <p:nvPr/>
        </p:nvSpPr>
        <p:spPr bwMode="auto">
          <a:xfrm>
            <a:off x="5135563" y="1397001"/>
            <a:ext cx="26988" cy="19050"/>
          </a:xfrm>
          <a:custGeom>
            <a:avLst/>
            <a:gdLst>
              <a:gd name="T0" fmla="*/ 44 w 44"/>
              <a:gd name="T1" fmla="*/ 16 h 31"/>
              <a:gd name="T2" fmla="*/ 43 w 44"/>
              <a:gd name="T3" fmla="*/ 0 h 31"/>
              <a:gd name="T4" fmla="*/ 21 w 44"/>
              <a:gd name="T5" fmla="*/ 5 h 31"/>
              <a:gd name="T6" fmla="*/ 21 w 44"/>
              <a:gd name="T7" fmla="*/ 5 h 31"/>
              <a:gd name="T8" fmla="*/ 21 w 44"/>
              <a:gd name="T9" fmla="*/ 5 h 31"/>
              <a:gd name="T10" fmla="*/ 21 w 44"/>
              <a:gd name="T11" fmla="*/ 5 h 31"/>
              <a:gd name="T12" fmla="*/ 21 w 44"/>
              <a:gd name="T13" fmla="*/ 6 h 31"/>
              <a:gd name="T14" fmla="*/ 21 w 44"/>
              <a:gd name="T15" fmla="*/ 6 h 31"/>
              <a:gd name="T16" fmla="*/ 21 w 44"/>
              <a:gd name="T17" fmla="*/ 6 h 31"/>
              <a:gd name="T18" fmla="*/ 21 w 44"/>
              <a:gd name="T19" fmla="*/ 6 h 31"/>
              <a:gd name="T20" fmla="*/ 21 w 44"/>
              <a:gd name="T21" fmla="*/ 6 h 31"/>
              <a:gd name="T22" fmla="*/ 21 w 44"/>
              <a:gd name="T23" fmla="*/ 6 h 31"/>
              <a:gd name="T24" fmla="*/ 20 w 44"/>
              <a:gd name="T25" fmla="*/ 6 h 31"/>
              <a:gd name="T26" fmla="*/ 20 w 44"/>
              <a:gd name="T27" fmla="*/ 6 h 31"/>
              <a:gd name="T28" fmla="*/ 20 w 44"/>
              <a:gd name="T29" fmla="*/ 6 h 31"/>
              <a:gd name="T30" fmla="*/ 20 w 44"/>
              <a:gd name="T31" fmla="*/ 6 h 31"/>
              <a:gd name="T32" fmla="*/ 20 w 44"/>
              <a:gd name="T33" fmla="*/ 6 h 31"/>
              <a:gd name="T34" fmla="*/ 20 w 44"/>
              <a:gd name="T35" fmla="*/ 6 h 31"/>
              <a:gd name="T36" fmla="*/ 20 w 44"/>
              <a:gd name="T37" fmla="*/ 6 h 31"/>
              <a:gd name="T38" fmla="*/ 20 w 44"/>
              <a:gd name="T39" fmla="*/ 6 h 31"/>
              <a:gd name="T40" fmla="*/ 20 w 44"/>
              <a:gd name="T41" fmla="*/ 6 h 31"/>
              <a:gd name="T42" fmla="*/ 19 w 44"/>
              <a:gd name="T43" fmla="*/ 6 h 31"/>
              <a:gd name="T44" fmla="*/ 19 w 44"/>
              <a:gd name="T45" fmla="*/ 6 h 31"/>
              <a:gd name="T46" fmla="*/ 19 w 44"/>
              <a:gd name="T47" fmla="*/ 6 h 31"/>
              <a:gd name="T48" fmla="*/ 19 w 44"/>
              <a:gd name="T49" fmla="*/ 6 h 31"/>
              <a:gd name="T50" fmla="*/ 19 w 44"/>
              <a:gd name="T51" fmla="*/ 6 h 31"/>
              <a:gd name="T52" fmla="*/ 19 w 44"/>
              <a:gd name="T53" fmla="*/ 6 h 31"/>
              <a:gd name="T54" fmla="*/ 19 w 44"/>
              <a:gd name="T55" fmla="*/ 7 h 31"/>
              <a:gd name="T56" fmla="*/ 19 w 44"/>
              <a:gd name="T57" fmla="*/ 7 h 31"/>
              <a:gd name="T58" fmla="*/ 19 w 44"/>
              <a:gd name="T59" fmla="*/ 7 h 31"/>
              <a:gd name="T60" fmla="*/ 19 w 44"/>
              <a:gd name="T61" fmla="*/ 7 h 31"/>
              <a:gd name="T62" fmla="*/ 19 w 44"/>
              <a:gd name="T63" fmla="*/ 7 h 31"/>
              <a:gd name="T64" fmla="*/ 18 w 44"/>
              <a:gd name="T65" fmla="*/ 7 h 31"/>
              <a:gd name="T66" fmla="*/ 18 w 44"/>
              <a:gd name="T67" fmla="*/ 7 h 31"/>
              <a:gd name="T68" fmla="*/ 18 w 44"/>
              <a:gd name="T69" fmla="*/ 7 h 31"/>
              <a:gd name="T70" fmla="*/ 18 w 44"/>
              <a:gd name="T71" fmla="*/ 7 h 31"/>
              <a:gd name="T72" fmla="*/ 18 w 44"/>
              <a:gd name="T73" fmla="*/ 7 h 31"/>
              <a:gd name="T74" fmla="*/ 18 w 44"/>
              <a:gd name="T75" fmla="*/ 7 h 31"/>
              <a:gd name="T76" fmla="*/ 18 w 44"/>
              <a:gd name="T77" fmla="*/ 7 h 31"/>
              <a:gd name="T78" fmla="*/ 17 w 44"/>
              <a:gd name="T79" fmla="*/ 8 h 31"/>
              <a:gd name="T80" fmla="*/ 17 w 44"/>
              <a:gd name="T81" fmla="*/ 8 h 31"/>
              <a:gd name="T82" fmla="*/ 0 w 44"/>
              <a:gd name="T83" fmla="*/ 20 h 31"/>
              <a:gd name="T84" fmla="*/ 12 w 44"/>
              <a:gd name="T85" fmla="*/ 31 h 31"/>
              <a:gd name="T86" fmla="*/ 44 w 44"/>
              <a:gd name="T87" fmla="*/ 1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4" h="31">
                <a:moveTo>
                  <a:pt x="44" y="16"/>
                </a:moveTo>
                <a:cubicBezTo>
                  <a:pt x="43" y="0"/>
                  <a:pt x="43" y="0"/>
                  <a:pt x="43" y="0"/>
                </a:cubicBezTo>
                <a:cubicBezTo>
                  <a:pt x="35" y="1"/>
                  <a:pt x="28" y="3"/>
                  <a:pt x="21" y="5"/>
                </a:cubicBezTo>
                <a:cubicBezTo>
                  <a:pt x="21" y="5"/>
                  <a:pt x="21" y="5"/>
                  <a:pt x="21" y="5"/>
                </a:cubicBezTo>
                <a:cubicBezTo>
                  <a:pt x="21" y="5"/>
                  <a:pt x="21" y="5"/>
                  <a:pt x="21" y="5"/>
                </a:cubicBezTo>
                <a:cubicBezTo>
                  <a:pt x="21" y="5"/>
                  <a:pt x="21" y="5"/>
                  <a:pt x="21" y="5"/>
                </a:cubicBezTo>
                <a:cubicBezTo>
                  <a:pt x="21" y="6"/>
                  <a:pt x="21" y="6"/>
                  <a:pt x="21" y="6"/>
                </a:cubicBezTo>
                <a:cubicBezTo>
                  <a:pt x="21" y="6"/>
                  <a:pt x="21" y="6"/>
                  <a:pt x="21" y="6"/>
                </a:cubicBezTo>
                <a:cubicBezTo>
                  <a:pt x="21" y="6"/>
                  <a:pt x="21" y="6"/>
                  <a:pt x="21" y="6"/>
                </a:cubicBezTo>
                <a:cubicBezTo>
                  <a:pt x="21" y="6"/>
                  <a:pt x="21" y="6"/>
                  <a:pt x="21" y="6"/>
                </a:cubicBezTo>
                <a:cubicBezTo>
                  <a:pt x="21" y="6"/>
                  <a:pt x="21" y="6"/>
                  <a:pt x="21" y="6"/>
                </a:cubicBezTo>
                <a:cubicBezTo>
                  <a:pt x="21" y="6"/>
                  <a:pt x="21" y="6"/>
                  <a:pt x="21" y="6"/>
                </a:cubicBezTo>
                <a:cubicBezTo>
                  <a:pt x="21"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19" y="6"/>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7" y="7"/>
                  <a:pt x="17" y="8"/>
                </a:cubicBezTo>
                <a:cubicBezTo>
                  <a:pt x="17" y="8"/>
                  <a:pt x="17" y="8"/>
                  <a:pt x="17" y="8"/>
                </a:cubicBezTo>
                <a:cubicBezTo>
                  <a:pt x="10" y="11"/>
                  <a:pt x="5" y="15"/>
                  <a:pt x="0" y="20"/>
                </a:cubicBezTo>
                <a:cubicBezTo>
                  <a:pt x="12" y="31"/>
                  <a:pt x="12" y="31"/>
                  <a:pt x="12" y="31"/>
                </a:cubicBezTo>
                <a:cubicBezTo>
                  <a:pt x="20" y="22"/>
                  <a:pt x="32" y="17"/>
                  <a:pt x="44" y="1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3" name="Freeform 235"/>
          <p:cNvSpPr>
            <a:spLocks/>
          </p:cNvSpPr>
          <p:nvPr/>
        </p:nvSpPr>
        <p:spPr bwMode="auto">
          <a:xfrm>
            <a:off x="5124451" y="1524001"/>
            <a:ext cx="14288" cy="28575"/>
          </a:xfrm>
          <a:custGeom>
            <a:avLst/>
            <a:gdLst>
              <a:gd name="T0" fmla="*/ 0 w 22"/>
              <a:gd name="T1" fmla="*/ 15 h 46"/>
              <a:gd name="T2" fmla="*/ 0 w 22"/>
              <a:gd name="T3" fmla="*/ 15 h 46"/>
              <a:gd name="T4" fmla="*/ 0 w 22"/>
              <a:gd name="T5" fmla="*/ 16 h 46"/>
              <a:gd name="T6" fmla="*/ 0 w 22"/>
              <a:gd name="T7" fmla="*/ 16 h 46"/>
              <a:gd name="T8" fmla="*/ 0 w 22"/>
              <a:gd name="T9" fmla="*/ 16 h 46"/>
              <a:gd name="T10" fmla="*/ 0 w 22"/>
              <a:gd name="T11" fmla="*/ 17 h 46"/>
              <a:gd name="T12" fmla="*/ 0 w 22"/>
              <a:gd name="T13" fmla="*/ 17 h 46"/>
              <a:gd name="T14" fmla="*/ 0 w 22"/>
              <a:gd name="T15" fmla="*/ 17 h 46"/>
              <a:gd name="T16" fmla="*/ 0 w 22"/>
              <a:gd name="T17" fmla="*/ 17 h 46"/>
              <a:gd name="T18" fmla="*/ 0 w 22"/>
              <a:gd name="T19" fmla="*/ 18 h 46"/>
              <a:gd name="T20" fmla="*/ 0 w 22"/>
              <a:gd name="T21" fmla="*/ 18 h 46"/>
              <a:gd name="T22" fmla="*/ 0 w 22"/>
              <a:gd name="T23" fmla="*/ 18 h 46"/>
              <a:gd name="T24" fmla="*/ 0 w 22"/>
              <a:gd name="T25" fmla="*/ 19 h 46"/>
              <a:gd name="T26" fmla="*/ 0 w 22"/>
              <a:gd name="T27" fmla="*/ 19 h 46"/>
              <a:gd name="T28" fmla="*/ 0 w 22"/>
              <a:gd name="T29" fmla="*/ 19 h 46"/>
              <a:gd name="T30" fmla="*/ 0 w 22"/>
              <a:gd name="T31" fmla="*/ 20 h 46"/>
              <a:gd name="T32" fmla="*/ 0 w 22"/>
              <a:gd name="T33" fmla="*/ 20 h 46"/>
              <a:gd name="T34" fmla="*/ 0 w 22"/>
              <a:gd name="T35" fmla="*/ 20 h 46"/>
              <a:gd name="T36" fmla="*/ 0 w 22"/>
              <a:gd name="T37" fmla="*/ 21 h 46"/>
              <a:gd name="T38" fmla="*/ 0 w 22"/>
              <a:gd name="T39" fmla="*/ 21 h 46"/>
              <a:gd name="T40" fmla="*/ 0 w 22"/>
              <a:gd name="T41" fmla="*/ 21 h 46"/>
              <a:gd name="T42" fmla="*/ 0 w 22"/>
              <a:gd name="T43" fmla="*/ 22 h 46"/>
              <a:gd name="T44" fmla="*/ 0 w 22"/>
              <a:gd name="T45" fmla="*/ 22 h 46"/>
              <a:gd name="T46" fmla="*/ 0 w 22"/>
              <a:gd name="T47" fmla="*/ 22 h 46"/>
              <a:gd name="T48" fmla="*/ 0 w 22"/>
              <a:gd name="T49" fmla="*/ 22 h 46"/>
              <a:gd name="T50" fmla="*/ 0 w 22"/>
              <a:gd name="T51" fmla="*/ 23 h 46"/>
              <a:gd name="T52" fmla="*/ 1 w 22"/>
              <a:gd name="T53" fmla="*/ 23 h 46"/>
              <a:gd name="T54" fmla="*/ 1 w 22"/>
              <a:gd name="T55" fmla="*/ 23 h 46"/>
              <a:gd name="T56" fmla="*/ 1 w 22"/>
              <a:gd name="T57" fmla="*/ 24 h 46"/>
              <a:gd name="T58" fmla="*/ 1 w 22"/>
              <a:gd name="T59" fmla="*/ 24 h 46"/>
              <a:gd name="T60" fmla="*/ 1 w 22"/>
              <a:gd name="T61" fmla="*/ 24 h 46"/>
              <a:gd name="T62" fmla="*/ 1 w 22"/>
              <a:gd name="T63" fmla="*/ 25 h 46"/>
              <a:gd name="T64" fmla="*/ 1 w 22"/>
              <a:gd name="T65" fmla="*/ 25 h 46"/>
              <a:gd name="T66" fmla="*/ 1 w 22"/>
              <a:gd name="T67" fmla="*/ 25 h 46"/>
              <a:gd name="T68" fmla="*/ 1 w 22"/>
              <a:gd name="T69" fmla="*/ 26 h 46"/>
              <a:gd name="T70" fmla="*/ 1 w 22"/>
              <a:gd name="T71" fmla="*/ 26 h 46"/>
              <a:gd name="T72" fmla="*/ 1 w 22"/>
              <a:gd name="T73" fmla="*/ 26 h 46"/>
              <a:gd name="T74" fmla="*/ 1 w 22"/>
              <a:gd name="T75" fmla="*/ 27 h 46"/>
              <a:gd name="T76" fmla="*/ 1 w 22"/>
              <a:gd name="T77" fmla="*/ 27 h 46"/>
              <a:gd name="T78" fmla="*/ 1 w 22"/>
              <a:gd name="T79" fmla="*/ 27 h 46"/>
              <a:gd name="T80" fmla="*/ 1 w 22"/>
              <a:gd name="T81" fmla="*/ 28 h 46"/>
              <a:gd name="T82" fmla="*/ 1 w 22"/>
              <a:gd name="T83" fmla="*/ 29 h 46"/>
              <a:gd name="T84" fmla="*/ 8 w 22"/>
              <a:gd name="T85" fmla="*/ 46 h 46"/>
              <a:gd name="T86" fmla="*/ 8 w 22"/>
              <a:gd name="T87" fmla="*/ 46 h 46"/>
              <a:gd name="T88" fmla="*/ 8 w 22"/>
              <a:gd name="T89" fmla="*/ 46 h 46"/>
              <a:gd name="T90" fmla="*/ 16 w 22"/>
              <a:gd name="T91" fmla="*/ 1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 h="46">
                <a:moveTo>
                  <a:pt x="16" y="0"/>
                </a:moveTo>
                <a:cubicBezTo>
                  <a:pt x="0" y="0"/>
                  <a:pt x="0" y="0"/>
                  <a:pt x="0" y="0"/>
                </a:cubicBezTo>
                <a:cubicBezTo>
                  <a:pt x="0" y="15"/>
                  <a:pt x="0" y="15"/>
                  <a:pt x="0" y="15"/>
                </a:cubicBezTo>
                <a:cubicBezTo>
                  <a:pt x="0" y="15"/>
                  <a:pt x="0" y="15"/>
                  <a:pt x="0" y="15"/>
                </a:cubicBezTo>
                <a:cubicBezTo>
                  <a:pt x="0" y="15"/>
                  <a:pt x="0" y="15"/>
                  <a:pt x="0" y="15"/>
                </a:cubicBezTo>
                <a:cubicBezTo>
                  <a:pt x="0" y="15"/>
                  <a:pt x="0" y="15"/>
                  <a:pt x="0" y="15"/>
                </a:cubicBezTo>
                <a:cubicBezTo>
                  <a:pt x="0" y="15"/>
                  <a:pt x="0" y="15"/>
                  <a:pt x="0" y="15"/>
                </a:cubicBezTo>
                <a:cubicBezTo>
                  <a:pt x="0" y="15"/>
                  <a:pt x="0" y="15"/>
                  <a:pt x="0" y="15"/>
                </a:cubicBezTo>
                <a:cubicBezTo>
                  <a:pt x="0" y="15"/>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6"/>
                </a:cubicBezTo>
                <a:cubicBezTo>
                  <a:pt x="0" y="16"/>
                  <a:pt x="0" y="16"/>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7"/>
                  <a:pt x="0" y="17"/>
                </a:cubicBezTo>
                <a:cubicBezTo>
                  <a:pt x="0" y="17"/>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8"/>
                  <a:pt x="0" y="18"/>
                  <a:pt x="0" y="18"/>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19"/>
                </a:cubicBezTo>
                <a:cubicBezTo>
                  <a:pt x="0" y="19"/>
                  <a:pt x="0" y="19"/>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0"/>
                  <a:pt x="0" y="20"/>
                </a:cubicBezTo>
                <a:cubicBezTo>
                  <a:pt x="0" y="20"/>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1"/>
                  <a:pt x="0" y="21"/>
                </a:cubicBezTo>
                <a:cubicBezTo>
                  <a:pt x="0" y="21"/>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2"/>
                  <a:pt x="0" y="22"/>
                  <a:pt x="0" y="22"/>
                </a:cubicBezTo>
                <a:cubicBezTo>
                  <a:pt x="0" y="23"/>
                  <a:pt x="0" y="23"/>
                  <a:pt x="0" y="23"/>
                </a:cubicBezTo>
                <a:cubicBezTo>
                  <a:pt x="0" y="23"/>
                  <a:pt x="0" y="23"/>
                  <a:pt x="0" y="23"/>
                </a:cubicBezTo>
                <a:cubicBezTo>
                  <a:pt x="0" y="23"/>
                  <a:pt x="0" y="23"/>
                  <a:pt x="0" y="23"/>
                </a:cubicBezTo>
                <a:cubicBezTo>
                  <a:pt x="0" y="23"/>
                  <a:pt x="0" y="23"/>
                  <a:pt x="0" y="23"/>
                </a:cubicBezTo>
                <a:cubicBezTo>
                  <a:pt x="0" y="23"/>
                  <a:pt x="0" y="23"/>
                  <a:pt x="1" y="23"/>
                </a:cubicBezTo>
                <a:cubicBezTo>
                  <a:pt x="1" y="23"/>
                  <a:pt x="1" y="23"/>
                  <a:pt x="1" y="23"/>
                </a:cubicBezTo>
                <a:cubicBezTo>
                  <a:pt x="1" y="23"/>
                  <a:pt x="1" y="23"/>
                  <a:pt x="1" y="23"/>
                </a:cubicBezTo>
                <a:cubicBezTo>
                  <a:pt x="1" y="23"/>
                  <a:pt x="1" y="23"/>
                  <a:pt x="1" y="23"/>
                </a:cubicBezTo>
                <a:cubicBezTo>
                  <a:pt x="1" y="23"/>
                  <a:pt x="1" y="23"/>
                  <a:pt x="1" y="23"/>
                </a:cubicBezTo>
                <a:cubicBezTo>
                  <a:pt x="1" y="23"/>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4"/>
                  <a:pt x="1" y="24"/>
                  <a:pt x="1" y="24"/>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5"/>
                  <a:pt x="1" y="25"/>
                  <a:pt x="1" y="25"/>
                </a:cubicBezTo>
                <a:cubicBezTo>
                  <a:pt x="1" y="26"/>
                  <a:pt x="1" y="26"/>
                  <a:pt x="1" y="26"/>
                </a:cubicBezTo>
                <a:cubicBezTo>
                  <a:pt x="1" y="26"/>
                  <a:pt x="1" y="26"/>
                  <a:pt x="1" y="26"/>
                </a:cubicBezTo>
                <a:cubicBezTo>
                  <a:pt x="1" y="26"/>
                  <a:pt x="1" y="26"/>
                  <a:pt x="1" y="26"/>
                </a:cubicBezTo>
                <a:cubicBezTo>
                  <a:pt x="1" y="26"/>
                  <a:pt x="1" y="26"/>
                  <a:pt x="1" y="26"/>
                </a:cubicBezTo>
                <a:cubicBezTo>
                  <a:pt x="1" y="26"/>
                  <a:pt x="1" y="26"/>
                  <a:pt x="1" y="26"/>
                </a:cubicBezTo>
                <a:cubicBezTo>
                  <a:pt x="1" y="26"/>
                  <a:pt x="1" y="26"/>
                  <a:pt x="1" y="26"/>
                </a:cubicBezTo>
                <a:cubicBezTo>
                  <a:pt x="1" y="26"/>
                  <a:pt x="1" y="26"/>
                  <a:pt x="1" y="26"/>
                </a:cubicBezTo>
                <a:cubicBezTo>
                  <a:pt x="1" y="26"/>
                  <a:pt x="1" y="26"/>
                  <a:pt x="1" y="26"/>
                </a:cubicBezTo>
                <a:cubicBezTo>
                  <a:pt x="1" y="26"/>
                  <a:pt x="1" y="27"/>
                  <a:pt x="1" y="27"/>
                </a:cubicBezTo>
                <a:cubicBezTo>
                  <a:pt x="1" y="27"/>
                  <a:pt x="1" y="27"/>
                  <a:pt x="1" y="27"/>
                </a:cubicBezTo>
                <a:cubicBezTo>
                  <a:pt x="1" y="27"/>
                  <a:pt x="1" y="27"/>
                  <a:pt x="1" y="27"/>
                </a:cubicBezTo>
                <a:cubicBezTo>
                  <a:pt x="1" y="27"/>
                  <a:pt x="1" y="27"/>
                  <a:pt x="1" y="27"/>
                </a:cubicBezTo>
                <a:cubicBezTo>
                  <a:pt x="1" y="27"/>
                  <a:pt x="1" y="27"/>
                  <a:pt x="1" y="27"/>
                </a:cubicBezTo>
                <a:cubicBezTo>
                  <a:pt x="1" y="27"/>
                  <a:pt x="1" y="27"/>
                  <a:pt x="1" y="27"/>
                </a:cubicBezTo>
                <a:cubicBezTo>
                  <a:pt x="1" y="27"/>
                  <a:pt x="1" y="27"/>
                  <a:pt x="1" y="27"/>
                </a:cubicBezTo>
                <a:cubicBezTo>
                  <a:pt x="1" y="27"/>
                  <a:pt x="1" y="27"/>
                  <a:pt x="1" y="27"/>
                </a:cubicBezTo>
                <a:cubicBezTo>
                  <a:pt x="1" y="27"/>
                  <a:pt x="1" y="28"/>
                  <a:pt x="1" y="28"/>
                </a:cubicBezTo>
                <a:cubicBezTo>
                  <a:pt x="1" y="28"/>
                  <a:pt x="1" y="28"/>
                  <a:pt x="1" y="28"/>
                </a:cubicBezTo>
                <a:cubicBezTo>
                  <a:pt x="1" y="28"/>
                  <a:pt x="1" y="28"/>
                  <a:pt x="1" y="28"/>
                </a:cubicBezTo>
                <a:cubicBezTo>
                  <a:pt x="1" y="28"/>
                  <a:pt x="1" y="28"/>
                  <a:pt x="1" y="28"/>
                </a:cubicBezTo>
                <a:cubicBezTo>
                  <a:pt x="1" y="28"/>
                  <a:pt x="1" y="28"/>
                  <a:pt x="1" y="28"/>
                </a:cubicBezTo>
                <a:cubicBezTo>
                  <a:pt x="1" y="28"/>
                  <a:pt x="1" y="29"/>
                  <a:pt x="1" y="29"/>
                </a:cubicBezTo>
                <a:cubicBezTo>
                  <a:pt x="1" y="29"/>
                  <a:pt x="1" y="29"/>
                  <a:pt x="1" y="29"/>
                </a:cubicBezTo>
                <a:cubicBezTo>
                  <a:pt x="3" y="35"/>
                  <a:pt x="5" y="40"/>
                  <a:pt x="8"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22" y="39"/>
                  <a:pt x="22" y="39"/>
                  <a:pt x="22" y="39"/>
                </a:cubicBezTo>
                <a:cubicBezTo>
                  <a:pt x="18" y="31"/>
                  <a:pt x="16" y="23"/>
                  <a:pt x="16" y="15"/>
                </a:cubicBezTo>
                <a:lnTo>
                  <a:pt x="16"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4" name="Freeform 236"/>
          <p:cNvSpPr>
            <a:spLocks/>
          </p:cNvSpPr>
          <p:nvPr/>
        </p:nvSpPr>
        <p:spPr bwMode="auto">
          <a:xfrm>
            <a:off x="5156201" y="1444626"/>
            <a:ext cx="114300" cy="82550"/>
          </a:xfrm>
          <a:custGeom>
            <a:avLst/>
            <a:gdLst>
              <a:gd name="T0" fmla="*/ 164 w 186"/>
              <a:gd name="T1" fmla="*/ 3 h 136"/>
              <a:gd name="T2" fmla="*/ 154 w 186"/>
              <a:gd name="T3" fmla="*/ 3 h 136"/>
              <a:gd name="T4" fmla="*/ 72 w 186"/>
              <a:gd name="T5" fmla="*/ 85 h 136"/>
              <a:gd name="T6" fmla="*/ 61 w 186"/>
              <a:gd name="T7" fmla="*/ 85 h 136"/>
              <a:gd name="T8" fmla="*/ 32 w 186"/>
              <a:gd name="T9" fmla="*/ 55 h 136"/>
              <a:gd name="T10" fmla="*/ 21 w 186"/>
              <a:gd name="T11" fmla="*/ 55 h 136"/>
              <a:gd name="T12" fmla="*/ 3 w 186"/>
              <a:gd name="T13" fmla="*/ 74 h 136"/>
              <a:gd name="T14" fmla="*/ 3 w 186"/>
              <a:gd name="T15" fmla="*/ 84 h 136"/>
              <a:gd name="T16" fmla="*/ 50 w 186"/>
              <a:gd name="T17" fmla="*/ 131 h 136"/>
              <a:gd name="T18" fmla="*/ 62 w 186"/>
              <a:gd name="T19" fmla="*/ 136 h 136"/>
              <a:gd name="T20" fmla="*/ 71 w 186"/>
              <a:gd name="T21" fmla="*/ 136 h 136"/>
              <a:gd name="T22" fmla="*/ 83 w 186"/>
              <a:gd name="T23" fmla="*/ 131 h 136"/>
              <a:gd name="T24" fmla="*/ 183 w 186"/>
              <a:gd name="T25" fmla="*/ 31 h 136"/>
              <a:gd name="T26" fmla="*/ 183 w 186"/>
              <a:gd name="T27" fmla="*/ 21 h 136"/>
              <a:gd name="T28" fmla="*/ 164 w 186"/>
              <a:gd name="T29" fmla="*/ 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6" h="136">
                <a:moveTo>
                  <a:pt x="164" y="3"/>
                </a:moveTo>
                <a:cubicBezTo>
                  <a:pt x="162" y="0"/>
                  <a:pt x="157" y="0"/>
                  <a:pt x="154" y="3"/>
                </a:cubicBezTo>
                <a:cubicBezTo>
                  <a:pt x="72" y="85"/>
                  <a:pt x="72" y="85"/>
                  <a:pt x="72" y="85"/>
                </a:cubicBezTo>
                <a:cubicBezTo>
                  <a:pt x="69" y="88"/>
                  <a:pt x="64" y="88"/>
                  <a:pt x="61" y="85"/>
                </a:cubicBezTo>
                <a:cubicBezTo>
                  <a:pt x="32" y="55"/>
                  <a:pt x="32" y="55"/>
                  <a:pt x="32" y="55"/>
                </a:cubicBezTo>
                <a:cubicBezTo>
                  <a:pt x="29" y="52"/>
                  <a:pt x="24" y="52"/>
                  <a:pt x="21" y="55"/>
                </a:cubicBezTo>
                <a:cubicBezTo>
                  <a:pt x="3" y="74"/>
                  <a:pt x="3" y="74"/>
                  <a:pt x="3" y="74"/>
                </a:cubicBezTo>
                <a:cubicBezTo>
                  <a:pt x="0" y="77"/>
                  <a:pt x="0" y="81"/>
                  <a:pt x="3" y="84"/>
                </a:cubicBezTo>
                <a:cubicBezTo>
                  <a:pt x="50" y="131"/>
                  <a:pt x="50" y="131"/>
                  <a:pt x="50" y="131"/>
                </a:cubicBezTo>
                <a:cubicBezTo>
                  <a:pt x="52" y="134"/>
                  <a:pt x="58" y="136"/>
                  <a:pt x="62" y="136"/>
                </a:cubicBezTo>
                <a:cubicBezTo>
                  <a:pt x="71" y="136"/>
                  <a:pt x="71" y="136"/>
                  <a:pt x="71" y="136"/>
                </a:cubicBezTo>
                <a:cubicBezTo>
                  <a:pt x="75" y="136"/>
                  <a:pt x="80" y="134"/>
                  <a:pt x="83" y="131"/>
                </a:cubicBezTo>
                <a:cubicBezTo>
                  <a:pt x="183" y="31"/>
                  <a:pt x="183" y="31"/>
                  <a:pt x="183" y="31"/>
                </a:cubicBezTo>
                <a:cubicBezTo>
                  <a:pt x="186" y="29"/>
                  <a:pt x="186" y="24"/>
                  <a:pt x="183" y="21"/>
                </a:cubicBezTo>
                <a:lnTo>
                  <a:pt x="164" y="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5" name="Freeform 237"/>
          <p:cNvSpPr>
            <a:spLocks/>
          </p:cNvSpPr>
          <p:nvPr/>
        </p:nvSpPr>
        <p:spPr bwMode="auto">
          <a:xfrm>
            <a:off x="5124451" y="5656263"/>
            <a:ext cx="157163" cy="157163"/>
          </a:xfrm>
          <a:custGeom>
            <a:avLst/>
            <a:gdLst>
              <a:gd name="T0" fmla="*/ 128 w 256"/>
              <a:gd name="T1" fmla="*/ 0 h 256"/>
              <a:gd name="T2" fmla="*/ 0 w 256"/>
              <a:gd name="T3" fmla="*/ 128 h 256"/>
              <a:gd name="T4" fmla="*/ 128 w 256"/>
              <a:gd name="T5" fmla="*/ 256 h 256"/>
              <a:gd name="T6" fmla="*/ 256 w 256"/>
              <a:gd name="T7" fmla="*/ 128 h 256"/>
              <a:gd name="T8" fmla="*/ 128 w 256"/>
              <a:gd name="T9" fmla="*/ 128 h 256"/>
              <a:gd name="T10" fmla="*/ 128 w 256"/>
              <a:gd name="T11" fmla="*/ 0 h 256"/>
            </a:gdLst>
            <a:ahLst/>
            <a:cxnLst>
              <a:cxn ang="0">
                <a:pos x="T0" y="T1"/>
              </a:cxn>
              <a:cxn ang="0">
                <a:pos x="T2" y="T3"/>
              </a:cxn>
              <a:cxn ang="0">
                <a:pos x="T4" y="T5"/>
              </a:cxn>
              <a:cxn ang="0">
                <a:pos x="T6" y="T7"/>
              </a:cxn>
              <a:cxn ang="0">
                <a:pos x="T8" y="T9"/>
              </a:cxn>
              <a:cxn ang="0">
                <a:pos x="T10" y="T11"/>
              </a:cxn>
            </a:cxnLst>
            <a:rect l="0" t="0" r="r" b="b"/>
            <a:pathLst>
              <a:path w="256" h="256">
                <a:moveTo>
                  <a:pt x="128" y="0"/>
                </a:moveTo>
                <a:cubicBezTo>
                  <a:pt x="57" y="0"/>
                  <a:pt x="0" y="58"/>
                  <a:pt x="0" y="128"/>
                </a:cubicBezTo>
                <a:cubicBezTo>
                  <a:pt x="0" y="199"/>
                  <a:pt x="58" y="256"/>
                  <a:pt x="128" y="256"/>
                </a:cubicBezTo>
                <a:cubicBezTo>
                  <a:pt x="199" y="256"/>
                  <a:pt x="256" y="199"/>
                  <a:pt x="256" y="128"/>
                </a:cubicBezTo>
                <a:cubicBezTo>
                  <a:pt x="128" y="128"/>
                  <a:pt x="128" y="128"/>
                  <a:pt x="128" y="128"/>
                </a:cubicBezTo>
                <a:lnTo>
                  <a:pt x="128"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6" name="Freeform 238"/>
          <p:cNvSpPr>
            <a:spLocks/>
          </p:cNvSpPr>
          <p:nvPr/>
        </p:nvSpPr>
        <p:spPr bwMode="auto">
          <a:xfrm>
            <a:off x="5221288" y="5635626"/>
            <a:ext cx="79375" cy="79375"/>
          </a:xfrm>
          <a:custGeom>
            <a:avLst/>
            <a:gdLst>
              <a:gd name="T0" fmla="*/ 0 w 128"/>
              <a:gd name="T1" fmla="*/ 0 h 128"/>
              <a:gd name="T2" fmla="*/ 0 w 128"/>
              <a:gd name="T3" fmla="*/ 0 h 128"/>
              <a:gd name="T4" fmla="*/ 0 w 128"/>
              <a:gd name="T5" fmla="*/ 128 h 128"/>
              <a:gd name="T6" fmla="*/ 128 w 128"/>
              <a:gd name="T7" fmla="*/ 128 h 128"/>
              <a:gd name="T8" fmla="*/ 128 w 128"/>
              <a:gd name="T9" fmla="*/ 128 h 128"/>
              <a:gd name="T10" fmla="*/ 0 w 128"/>
              <a:gd name="T11" fmla="*/ 0 h 128"/>
            </a:gdLst>
            <a:ahLst/>
            <a:cxnLst>
              <a:cxn ang="0">
                <a:pos x="T0" y="T1"/>
              </a:cxn>
              <a:cxn ang="0">
                <a:pos x="T2" y="T3"/>
              </a:cxn>
              <a:cxn ang="0">
                <a:pos x="T4" y="T5"/>
              </a:cxn>
              <a:cxn ang="0">
                <a:pos x="T6" y="T7"/>
              </a:cxn>
              <a:cxn ang="0">
                <a:pos x="T8" y="T9"/>
              </a:cxn>
              <a:cxn ang="0">
                <a:pos x="T10" y="T11"/>
              </a:cxn>
            </a:cxnLst>
            <a:rect l="0" t="0" r="r" b="b"/>
            <a:pathLst>
              <a:path w="128" h="128">
                <a:moveTo>
                  <a:pt x="0" y="0"/>
                </a:moveTo>
                <a:cubicBezTo>
                  <a:pt x="0" y="0"/>
                  <a:pt x="0" y="0"/>
                  <a:pt x="0" y="0"/>
                </a:cubicBezTo>
                <a:cubicBezTo>
                  <a:pt x="0" y="128"/>
                  <a:pt x="0" y="128"/>
                  <a:pt x="0" y="128"/>
                </a:cubicBezTo>
                <a:cubicBezTo>
                  <a:pt x="128" y="128"/>
                  <a:pt x="128" y="128"/>
                  <a:pt x="128" y="128"/>
                </a:cubicBezTo>
                <a:cubicBezTo>
                  <a:pt x="128" y="128"/>
                  <a:pt x="128" y="128"/>
                  <a:pt x="128" y="128"/>
                </a:cubicBezTo>
                <a:cubicBezTo>
                  <a:pt x="128" y="57"/>
                  <a:pt x="71" y="0"/>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7" name="Freeform 239"/>
          <p:cNvSpPr>
            <a:spLocks noEditPoints="1"/>
          </p:cNvSpPr>
          <p:nvPr/>
        </p:nvSpPr>
        <p:spPr bwMode="auto">
          <a:xfrm>
            <a:off x="5830888" y="3870326"/>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03 w 288"/>
              <a:gd name="T11" fmla="*/ 234 h 288"/>
              <a:gd name="T12" fmla="*/ 144 w 288"/>
              <a:gd name="T13" fmla="*/ 144 h 288"/>
              <a:gd name="T14" fmla="*/ 84 w 288"/>
              <a:gd name="T15" fmla="*/ 234 h 288"/>
              <a:gd name="T16" fmla="*/ 36 w 288"/>
              <a:gd name="T17" fmla="*/ 144 h 288"/>
              <a:gd name="T18" fmla="*/ 144 w 288"/>
              <a:gd name="T19" fmla="*/ 144 h 288"/>
              <a:gd name="T20" fmla="*/ 79 w 288"/>
              <a:gd name="T21" fmla="*/ 58 h 288"/>
              <a:gd name="T22" fmla="*/ 144 w 288"/>
              <a:gd name="T23" fmla="*/ 36 h 288"/>
              <a:gd name="T24" fmla="*/ 209 w 288"/>
              <a:gd name="T25" fmla="*/ 58 h 288"/>
              <a:gd name="T26" fmla="*/ 144 w 288"/>
              <a:gd name="T27" fmla="*/ 144 h 288"/>
              <a:gd name="T28" fmla="*/ 252 w 288"/>
              <a:gd name="T29" fmla="*/ 144 h 288"/>
              <a:gd name="T30" fmla="*/ 203 w 288"/>
              <a:gd name="T31" fmla="*/ 23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03" y="234"/>
                </a:moveTo>
                <a:cubicBezTo>
                  <a:pt x="144" y="144"/>
                  <a:pt x="144" y="144"/>
                  <a:pt x="144" y="144"/>
                </a:cubicBezTo>
                <a:cubicBezTo>
                  <a:pt x="84" y="234"/>
                  <a:pt x="84" y="234"/>
                  <a:pt x="84" y="234"/>
                </a:cubicBezTo>
                <a:cubicBezTo>
                  <a:pt x="55" y="214"/>
                  <a:pt x="36" y="181"/>
                  <a:pt x="36" y="144"/>
                </a:cubicBezTo>
                <a:cubicBezTo>
                  <a:pt x="144" y="144"/>
                  <a:pt x="144" y="144"/>
                  <a:pt x="144" y="144"/>
                </a:cubicBezTo>
                <a:cubicBezTo>
                  <a:pt x="79" y="58"/>
                  <a:pt x="79" y="58"/>
                  <a:pt x="79" y="58"/>
                </a:cubicBezTo>
                <a:cubicBezTo>
                  <a:pt x="97" y="44"/>
                  <a:pt x="120" y="36"/>
                  <a:pt x="144" y="36"/>
                </a:cubicBezTo>
                <a:cubicBezTo>
                  <a:pt x="168" y="36"/>
                  <a:pt x="191" y="44"/>
                  <a:pt x="209" y="58"/>
                </a:cubicBezTo>
                <a:cubicBezTo>
                  <a:pt x="144" y="144"/>
                  <a:pt x="144" y="144"/>
                  <a:pt x="144" y="144"/>
                </a:cubicBezTo>
                <a:cubicBezTo>
                  <a:pt x="252" y="144"/>
                  <a:pt x="252" y="144"/>
                  <a:pt x="252" y="144"/>
                </a:cubicBezTo>
                <a:cubicBezTo>
                  <a:pt x="252" y="182"/>
                  <a:pt x="233" y="215"/>
                  <a:pt x="203" y="23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8" name="Freeform 240"/>
          <p:cNvSpPr>
            <a:spLocks/>
          </p:cNvSpPr>
          <p:nvPr/>
        </p:nvSpPr>
        <p:spPr bwMode="auto">
          <a:xfrm>
            <a:off x="8656638" y="2109788"/>
            <a:ext cx="176213" cy="165100"/>
          </a:xfrm>
          <a:custGeom>
            <a:avLst/>
            <a:gdLst>
              <a:gd name="T0" fmla="*/ 215 w 288"/>
              <a:gd name="T1" fmla="*/ 0 h 270"/>
              <a:gd name="T2" fmla="*/ 213 w 288"/>
              <a:gd name="T3" fmla="*/ 0 h 270"/>
              <a:gd name="T4" fmla="*/ 212 w 288"/>
              <a:gd name="T5" fmla="*/ 0 h 270"/>
              <a:gd name="T6" fmla="*/ 139 w 288"/>
              <a:gd name="T7" fmla="*/ 74 h 270"/>
              <a:gd name="T8" fmla="*/ 139 w 288"/>
              <a:gd name="T9" fmla="*/ 118 h 270"/>
              <a:gd name="T10" fmla="*/ 0 w 288"/>
              <a:gd name="T11" fmla="*/ 118 h 270"/>
              <a:gd name="T12" fmla="*/ 0 w 288"/>
              <a:gd name="T13" fmla="*/ 270 h 270"/>
              <a:gd name="T14" fmla="*/ 202 w 288"/>
              <a:gd name="T15" fmla="*/ 270 h 270"/>
              <a:gd name="T16" fmla="*/ 202 w 288"/>
              <a:gd name="T17" fmla="*/ 118 h 270"/>
              <a:gd name="T18" fmla="*/ 175 w 288"/>
              <a:gd name="T19" fmla="*/ 118 h 270"/>
              <a:gd name="T20" fmla="*/ 175 w 288"/>
              <a:gd name="T21" fmla="*/ 74 h 270"/>
              <a:gd name="T22" fmla="*/ 212 w 288"/>
              <a:gd name="T23" fmla="*/ 37 h 270"/>
              <a:gd name="T24" fmla="*/ 214 w 288"/>
              <a:gd name="T25" fmla="*/ 37 h 270"/>
              <a:gd name="T26" fmla="*/ 215 w 288"/>
              <a:gd name="T27" fmla="*/ 37 h 270"/>
              <a:gd name="T28" fmla="*/ 251 w 288"/>
              <a:gd name="T29" fmla="*/ 74 h 270"/>
              <a:gd name="T30" fmla="*/ 251 w 288"/>
              <a:gd name="T31" fmla="*/ 91 h 270"/>
              <a:gd name="T32" fmla="*/ 264 w 288"/>
              <a:gd name="T33" fmla="*/ 91 h 270"/>
              <a:gd name="T34" fmla="*/ 264 w 288"/>
              <a:gd name="T35" fmla="*/ 96 h 270"/>
              <a:gd name="T36" fmla="*/ 251 w 288"/>
              <a:gd name="T37" fmla="*/ 108 h 270"/>
              <a:gd name="T38" fmla="*/ 251 w 288"/>
              <a:gd name="T39" fmla="*/ 118 h 270"/>
              <a:gd name="T40" fmla="*/ 288 w 288"/>
              <a:gd name="T41" fmla="*/ 118 h 270"/>
              <a:gd name="T42" fmla="*/ 288 w 288"/>
              <a:gd name="T43" fmla="*/ 74 h 270"/>
              <a:gd name="T44" fmla="*/ 215 w 288"/>
              <a:gd name="T4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8" h="270">
                <a:moveTo>
                  <a:pt x="215" y="0"/>
                </a:moveTo>
                <a:cubicBezTo>
                  <a:pt x="214" y="0"/>
                  <a:pt x="214" y="0"/>
                  <a:pt x="213" y="0"/>
                </a:cubicBezTo>
                <a:cubicBezTo>
                  <a:pt x="213" y="0"/>
                  <a:pt x="212" y="0"/>
                  <a:pt x="212" y="0"/>
                </a:cubicBezTo>
                <a:cubicBezTo>
                  <a:pt x="172" y="0"/>
                  <a:pt x="139" y="33"/>
                  <a:pt x="139" y="74"/>
                </a:cubicBezTo>
                <a:cubicBezTo>
                  <a:pt x="139" y="74"/>
                  <a:pt x="139" y="99"/>
                  <a:pt x="139" y="118"/>
                </a:cubicBezTo>
                <a:cubicBezTo>
                  <a:pt x="0" y="118"/>
                  <a:pt x="0" y="118"/>
                  <a:pt x="0" y="118"/>
                </a:cubicBezTo>
                <a:cubicBezTo>
                  <a:pt x="0" y="270"/>
                  <a:pt x="0" y="270"/>
                  <a:pt x="0" y="270"/>
                </a:cubicBezTo>
                <a:cubicBezTo>
                  <a:pt x="202" y="270"/>
                  <a:pt x="202" y="270"/>
                  <a:pt x="202" y="270"/>
                </a:cubicBezTo>
                <a:cubicBezTo>
                  <a:pt x="202" y="118"/>
                  <a:pt x="202" y="118"/>
                  <a:pt x="202" y="118"/>
                </a:cubicBezTo>
                <a:cubicBezTo>
                  <a:pt x="175" y="118"/>
                  <a:pt x="175" y="118"/>
                  <a:pt x="175" y="118"/>
                </a:cubicBezTo>
                <a:cubicBezTo>
                  <a:pt x="175" y="99"/>
                  <a:pt x="175" y="74"/>
                  <a:pt x="175" y="74"/>
                </a:cubicBezTo>
                <a:cubicBezTo>
                  <a:pt x="175" y="54"/>
                  <a:pt x="192" y="37"/>
                  <a:pt x="212" y="37"/>
                </a:cubicBezTo>
                <a:cubicBezTo>
                  <a:pt x="213" y="37"/>
                  <a:pt x="214" y="37"/>
                  <a:pt x="214" y="37"/>
                </a:cubicBezTo>
                <a:cubicBezTo>
                  <a:pt x="214" y="37"/>
                  <a:pt x="214" y="37"/>
                  <a:pt x="215" y="37"/>
                </a:cubicBezTo>
                <a:cubicBezTo>
                  <a:pt x="235" y="37"/>
                  <a:pt x="251" y="54"/>
                  <a:pt x="251" y="74"/>
                </a:cubicBezTo>
                <a:cubicBezTo>
                  <a:pt x="251" y="74"/>
                  <a:pt x="251" y="81"/>
                  <a:pt x="251" y="91"/>
                </a:cubicBezTo>
                <a:cubicBezTo>
                  <a:pt x="264" y="91"/>
                  <a:pt x="264" y="91"/>
                  <a:pt x="264" y="91"/>
                </a:cubicBezTo>
                <a:cubicBezTo>
                  <a:pt x="264" y="96"/>
                  <a:pt x="264" y="96"/>
                  <a:pt x="264" y="96"/>
                </a:cubicBezTo>
                <a:cubicBezTo>
                  <a:pt x="251" y="108"/>
                  <a:pt x="251" y="108"/>
                  <a:pt x="251" y="108"/>
                </a:cubicBezTo>
                <a:cubicBezTo>
                  <a:pt x="251" y="111"/>
                  <a:pt x="251" y="115"/>
                  <a:pt x="251" y="118"/>
                </a:cubicBezTo>
                <a:cubicBezTo>
                  <a:pt x="288" y="118"/>
                  <a:pt x="288" y="118"/>
                  <a:pt x="288" y="118"/>
                </a:cubicBezTo>
                <a:cubicBezTo>
                  <a:pt x="288" y="99"/>
                  <a:pt x="288" y="74"/>
                  <a:pt x="288" y="74"/>
                </a:cubicBezTo>
                <a:cubicBezTo>
                  <a:pt x="288" y="33"/>
                  <a:pt x="255" y="0"/>
                  <a:pt x="215"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9" name="Line 241"/>
          <p:cNvSpPr>
            <a:spLocks noChangeShapeType="1"/>
          </p:cNvSpPr>
          <p:nvPr/>
        </p:nvSpPr>
        <p:spPr bwMode="auto">
          <a:xfrm>
            <a:off x="5178426" y="535463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0" name="Line 242"/>
          <p:cNvSpPr>
            <a:spLocks noChangeShapeType="1"/>
          </p:cNvSpPr>
          <p:nvPr/>
        </p:nvSpPr>
        <p:spPr bwMode="auto">
          <a:xfrm>
            <a:off x="5178426" y="535463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1" name="Freeform 243"/>
          <p:cNvSpPr>
            <a:spLocks noEditPoints="1"/>
          </p:cNvSpPr>
          <p:nvPr/>
        </p:nvSpPr>
        <p:spPr bwMode="auto">
          <a:xfrm>
            <a:off x="5124451" y="5300663"/>
            <a:ext cx="176213" cy="142875"/>
          </a:xfrm>
          <a:custGeom>
            <a:avLst/>
            <a:gdLst>
              <a:gd name="T0" fmla="*/ 89 w 111"/>
              <a:gd name="T1" fmla="*/ 23 h 90"/>
              <a:gd name="T2" fmla="*/ 89 w 111"/>
              <a:gd name="T3" fmla="*/ 0 h 90"/>
              <a:gd name="T4" fmla="*/ 0 w 111"/>
              <a:gd name="T5" fmla="*/ 0 h 90"/>
              <a:gd name="T6" fmla="*/ 0 w 111"/>
              <a:gd name="T7" fmla="*/ 67 h 90"/>
              <a:gd name="T8" fmla="*/ 22 w 111"/>
              <a:gd name="T9" fmla="*/ 67 h 90"/>
              <a:gd name="T10" fmla="*/ 22 w 111"/>
              <a:gd name="T11" fmla="*/ 90 h 90"/>
              <a:gd name="T12" fmla="*/ 111 w 111"/>
              <a:gd name="T13" fmla="*/ 90 h 90"/>
              <a:gd name="T14" fmla="*/ 111 w 111"/>
              <a:gd name="T15" fmla="*/ 23 h 90"/>
              <a:gd name="T16" fmla="*/ 89 w 111"/>
              <a:gd name="T17" fmla="*/ 23 h 90"/>
              <a:gd name="T18" fmla="*/ 11 w 111"/>
              <a:gd name="T19" fmla="*/ 56 h 90"/>
              <a:gd name="T20" fmla="*/ 11 w 111"/>
              <a:gd name="T21" fmla="*/ 11 h 90"/>
              <a:gd name="T22" fmla="*/ 78 w 111"/>
              <a:gd name="T23" fmla="*/ 11 h 90"/>
              <a:gd name="T24" fmla="*/ 78 w 111"/>
              <a:gd name="T25" fmla="*/ 23 h 90"/>
              <a:gd name="T26" fmla="*/ 22 w 111"/>
              <a:gd name="T27" fmla="*/ 23 h 90"/>
              <a:gd name="T28" fmla="*/ 22 w 111"/>
              <a:gd name="T29" fmla="*/ 56 h 90"/>
              <a:gd name="T30" fmla="*/ 11 w 111"/>
              <a:gd name="T31" fmla="*/ 56 h 90"/>
              <a:gd name="T32" fmla="*/ 34 w 111"/>
              <a:gd name="T33" fmla="*/ 34 h 90"/>
              <a:gd name="T34" fmla="*/ 100 w 111"/>
              <a:gd name="T35" fmla="*/ 34 h 90"/>
              <a:gd name="T36" fmla="*/ 100 w 111"/>
              <a:gd name="T37" fmla="*/ 79 h 90"/>
              <a:gd name="T38" fmla="*/ 34 w 111"/>
              <a:gd name="T39" fmla="*/ 79 h 90"/>
              <a:gd name="T40" fmla="*/ 34 w 111"/>
              <a:gd name="T41" fmla="*/ 3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1" h="90">
                <a:moveTo>
                  <a:pt x="89" y="23"/>
                </a:moveTo>
                <a:lnTo>
                  <a:pt x="89" y="0"/>
                </a:lnTo>
                <a:lnTo>
                  <a:pt x="0" y="0"/>
                </a:lnTo>
                <a:lnTo>
                  <a:pt x="0" y="67"/>
                </a:lnTo>
                <a:lnTo>
                  <a:pt x="22" y="67"/>
                </a:lnTo>
                <a:lnTo>
                  <a:pt x="22" y="90"/>
                </a:lnTo>
                <a:lnTo>
                  <a:pt x="111" y="90"/>
                </a:lnTo>
                <a:lnTo>
                  <a:pt x="111" y="23"/>
                </a:lnTo>
                <a:lnTo>
                  <a:pt x="89" y="23"/>
                </a:lnTo>
                <a:close/>
                <a:moveTo>
                  <a:pt x="11" y="56"/>
                </a:moveTo>
                <a:lnTo>
                  <a:pt x="11" y="11"/>
                </a:lnTo>
                <a:lnTo>
                  <a:pt x="78" y="11"/>
                </a:lnTo>
                <a:lnTo>
                  <a:pt x="78" y="23"/>
                </a:lnTo>
                <a:lnTo>
                  <a:pt x="22" y="23"/>
                </a:lnTo>
                <a:lnTo>
                  <a:pt x="22" y="56"/>
                </a:lnTo>
                <a:lnTo>
                  <a:pt x="11" y="56"/>
                </a:lnTo>
                <a:close/>
                <a:moveTo>
                  <a:pt x="34" y="34"/>
                </a:moveTo>
                <a:lnTo>
                  <a:pt x="100" y="34"/>
                </a:lnTo>
                <a:lnTo>
                  <a:pt x="100" y="79"/>
                </a:lnTo>
                <a:lnTo>
                  <a:pt x="34" y="79"/>
                </a:lnTo>
                <a:lnTo>
                  <a:pt x="34" y="3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2" name="Freeform 244"/>
          <p:cNvSpPr>
            <a:spLocks noEditPoints="1"/>
          </p:cNvSpPr>
          <p:nvPr/>
        </p:nvSpPr>
        <p:spPr bwMode="auto">
          <a:xfrm>
            <a:off x="9010651" y="4222751"/>
            <a:ext cx="176213" cy="177800"/>
          </a:xfrm>
          <a:custGeom>
            <a:avLst/>
            <a:gdLst>
              <a:gd name="T0" fmla="*/ 285 w 289"/>
              <a:gd name="T1" fmla="*/ 164 h 289"/>
              <a:gd name="T2" fmla="*/ 136 w 289"/>
              <a:gd name="T3" fmla="*/ 15 h 289"/>
              <a:gd name="T4" fmla="*/ 121 w 289"/>
              <a:gd name="T5" fmla="*/ 8 h 289"/>
              <a:gd name="T6" fmla="*/ 40 w 289"/>
              <a:gd name="T7" fmla="*/ 0 h 289"/>
              <a:gd name="T8" fmla="*/ 24 w 289"/>
              <a:gd name="T9" fmla="*/ 6 h 289"/>
              <a:gd name="T10" fmla="*/ 6 w 289"/>
              <a:gd name="T11" fmla="*/ 24 h 289"/>
              <a:gd name="T12" fmla="*/ 0 w 289"/>
              <a:gd name="T13" fmla="*/ 40 h 289"/>
              <a:gd name="T14" fmla="*/ 8 w 289"/>
              <a:gd name="T15" fmla="*/ 121 h 289"/>
              <a:gd name="T16" fmla="*/ 15 w 289"/>
              <a:gd name="T17" fmla="*/ 136 h 289"/>
              <a:gd name="T18" fmla="*/ 164 w 289"/>
              <a:gd name="T19" fmla="*/ 285 h 289"/>
              <a:gd name="T20" fmla="*/ 177 w 289"/>
              <a:gd name="T21" fmla="*/ 285 h 289"/>
              <a:gd name="T22" fmla="*/ 285 w 289"/>
              <a:gd name="T23" fmla="*/ 177 h 289"/>
              <a:gd name="T24" fmla="*/ 285 w 289"/>
              <a:gd name="T25" fmla="*/ 164 h 289"/>
              <a:gd name="T26" fmla="*/ 63 w 289"/>
              <a:gd name="T27" fmla="*/ 63 h 289"/>
              <a:gd name="T28" fmla="*/ 35 w 289"/>
              <a:gd name="T29" fmla="*/ 63 h 289"/>
              <a:gd name="T30" fmla="*/ 35 w 289"/>
              <a:gd name="T31" fmla="*/ 35 h 289"/>
              <a:gd name="T32" fmla="*/ 63 w 289"/>
              <a:gd name="T33" fmla="*/ 35 h 289"/>
              <a:gd name="T34" fmla="*/ 63 w 289"/>
              <a:gd name="T35" fmla="*/ 6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9" h="289">
                <a:moveTo>
                  <a:pt x="285" y="164"/>
                </a:moveTo>
                <a:cubicBezTo>
                  <a:pt x="136" y="15"/>
                  <a:pt x="136" y="15"/>
                  <a:pt x="136" y="15"/>
                </a:cubicBezTo>
                <a:cubicBezTo>
                  <a:pt x="133" y="11"/>
                  <a:pt x="126" y="8"/>
                  <a:pt x="121" y="8"/>
                </a:cubicBezTo>
                <a:cubicBezTo>
                  <a:pt x="40" y="0"/>
                  <a:pt x="40" y="0"/>
                  <a:pt x="40" y="0"/>
                </a:cubicBezTo>
                <a:cubicBezTo>
                  <a:pt x="35" y="0"/>
                  <a:pt x="28" y="2"/>
                  <a:pt x="24" y="6"/>
                </a:cubicBezTo>
                <a:cubicBezTo>
                  <a:pt x="6" y="24"/>
                  <a:pt x="6" y="24"/>
                  <a:pt x="6" y="24"/>
                </a:cubicBezTo>
                <a:cubicBezTo>
                  <a:pt x="2" y="28"/>
                  <a:pt x="0" y="35"/>
                  <a:pt x="0" y="40"/>
                </a:cubicBezTo>
                <a:cubicBezTo>
                  <a:pt x="8" y="121"/>
                  <a:pt x="8" y="121"/>
                  <a:pt x="8" y="121"/>
                </a:cubicBezTo>
                <a:cubicBezTo>
                  <a:pt x="8" y="126"/>
                  <a:pt x="11" y="133"/>
                  <a:pt x="15" y="136"/>
                </a:cubicBezTo>
                <a:cubicBezTo>
                  <a:pt x="164" y="285"/>
                  <a:pt x="164" y="285"/>
                  <a:pt x="164" y="285"/>
                </a:cubicBezTo>
                <a:cubicBezTo>
                  <a:pt x="167" y="289"/>
                  <a:pt x="173" y="289"/>
                  <a:pt x="177" y="285"/>
                </a:cubicBezTo>
                <a:cubicBezTo>
                  <a:pt x="285" y="177"/>
                  <a:pt x="285" y="177"/>
                  <a:pt x="285" y="177"/>
                </a:cubicBezTo>
                <a:cubicBezTo>
                  <a:pt x="289" y="173"/>
                  <a:pt x="289" y="168"/>
                  <a:pt x="285" y="164"/>
                </a:cubicBezTo>
                <a:close/>
                <a:moveTo>
                  <a:pt x="63" y="63"/>
                </a:moveTo>
                <a:cubicBezTo>
                  <a:pt x="55" y="71"/>
                  <a:pt x="42" y="71"/>
                  <a:pt x="35" y="63"/>
                </a:cubicBezTo>
                <a:cubicBezTo>
                  <a:pt x="27" y="55"/>
                  <a:pt x="27" y="43"/>
                  <a:pt x="35" y="35"/>
                </a:cubicBezTo>
                <a:cubicBezTo>
                  <a:pt x="42" y="27"/>
                  <a:pt x="55" y="27"/>
                  <a:pt x="63" y="35"/>
                </a:cubicBezTo>
                <a:cubicBezTo>
                  <a:pt x="70" y="43"/>
                  <a:pt x="70" y="55"/>
                  <a:pt x="63" y="6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3" name="Freeform 245"/>
          <p:cNvSpPr>
            <a:spLocks/>
          </p:cNvSpPr>
          <p:nvPr/>
        </p:nvSpPr>
        <p:spPr bwMode="auto">
          <a:xfrm>
            <a:off x="3027363" y="4652963"/>
            <a:ext cx="136525" cy="100013"/>
          </a:xfrm>
          <a:custGeom>
            <a:avLst/>
            <a:gdLst>
              <a:gd name="T0" fmla="*/ 130 w 223"/>
              <a:gd name="T1" fmla="*/ 119 h 164"/>
              <a:gd name="T2" fmla="*/ 112 w 223"/>
              <a:gd name="T3" fmla="*/ 112 h 164"/>
              <a:gd name="T4" fmla="*/ 0 w 223"/>
              <a:gd name="T5" fmla="*/ 0 h 164"/>
              <a:gd name="T6" fmla="*/ 2 w 223"/>
              <a:gd name="T7" fmla="*/ 32 h 164"/>
              <a:gd name="T8" fmla="*/ 8 w 223"/>
              <a:gd name="T9" fmla="*/ 44 h 164"/>
              <a:gd name="T10" fmla="*/ 125 w 223"/>
              <a:gd name="T11" fmla="*/ 161 h 164"/>
              <a:gd name="T12" fmla="*/ 135 w 223"/>
              <a:gd name="T13" fmla="*/ 161 h 164"/>
              <a:gd name="T14" fmla="*/ 220 w 223"/>
              <a:gd name="T15" fmla="*/ 76 h 164"/>
              <a:gd name="T16" fmla="*/ 220 w 223"/>
              <a:gd name="T17" fmla="*/ 66 h 164"/>
              <a:gd name="T18" fmla="*/ 207 w 223"/>
              <a:gd name="T19" fmla="*/ 53 h 164"/>
              <a:gd name="T20" fmla="*/ 148 w 223"/>
              <a:gd name="T21" fmla="*/ 112 h 164"/>
              <a:gd name="T22" fmla="*/ 130 w 223"/>
              <a:gd name="T23" fmla="*/ 119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3" h="164">
                <a:moveTo>
                  <a:pt x="130" y="119"/>
                </a:moveTo>
                <a:cubicBezTo>
                  <a:pt x="123" y="119"/>
                  <a:pt x="116" y="117"/>
                  <a:pt x="112" y="112"/>
                </a:cubicBezTo>
                <a:cubicBezTo>
                  <a:pt x="0" y="0"/>
                  <a:pt x="0" y="0"/>
                  <a:pt x="0" y="0"/>
                </a:cubicBezTo>
                <a:cubicBezTo>
                  <a:pt x="2" y="32"/>
                  <a:pt x="2" y="32"/>
                  <a:pt x="2" y="32"/>
                </a:cubicBezTo>
                <a:cubicBezTo>
                  <a:pt x="3" y="36"/>
                  <a:pt x="5" y="42"/>
                  <a:pt x="8" y="44"/>
                </a:cubicBezTo>
                <a:cubicBezTo>
                  <a:pt x="125" y="161"/>
                  <a:pt x="125" y="161"/>
                  <a:pt x="125" y="161"/>
                </a:cubicBezTo>
                <a:cubicBezTo>
                  <a:pt x="128" y="164"/>
                  <a:pt x="132" y="164"/>
                  <a:pt x="135" y="161"/>
                </a:cubicBezTo>
                <a:cubicBezTo>
                  <a:pt x="220" y="76"/>
                  <a:pt x="220" y="76"/>
                  <a:pt x="220" y="76"/>
                </a:cubicBezTo>
                <a:cubicBezTo>
                  <a:pt x="223" y="73"/>
                  <a:pt x="223" y="69"/>
                  <a:pt x="220" y="66"/>
                </a:cubicBezTo>
                <a:cubicBezTo>
                  <a:pt x="207" y="53"/>
                  <a:pt x="207" y="53"/>
                  <a:pt x="207" y="53"/>
                </a:cubicBezTo>
                <a:cubicBezTo>
                  <a:pt x="148" y="112"/>
                  <a:pt x="148" y="112"/>
                  <a:pt x="148" y="112"/>
                </a:cubicBezTo>
                <a:cubicBezTo>
                  <a:pt x="143" y="117"/>
                  <a:pt x="137" y="119"/>
                  <a:pt x="130" y="11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4" name="Freeform 246"/>
          <p:cNvSpPr>
            <a:spLocks noEditPoints="1"/>
          </p:cNvSpPr>
          <p:nvPr/>
        </p:nvSpPr>
        <p:spPr bwMode="auto">
          <a:xfrm>
            <a:off x="3025776" y="4576763"/>
            <a:ext cx="138113" cy="138113"/>
          </a:xfrm>
          <a:custGeom>
            <a:avLst/>
            <a:gdLst>
              <a:gd name="T0" fmla="*/ 107 w 227"/>
              <a:gd name="T1" fmla="*/ 12 h 225"/>
              <a:gd name="T2" fmla="*/ 95 w 227"/>
              <a:gd name="T3" fmla="*/ 6 h 225"/>
              <a:gd name="T4" fmla="*/ 32 w 227"/>
              <a:gd name="T5" fmla="*/ 0 h 225"/>
              <a:gd name="T6" fmla="*/ 31 w 227"/>
              <a:gd name="T7" fmla="*/ 0 h 225"/>
              <a:gd name="T8" fmla="*/ 20 w 227"/>
              <a:gd name="T9" fmla="*/ 5 h 225"/>
              <a:gd name="T10" fmla="*/ 5 w 227"/>
              <a:gd name="T11" fmla="*/ 19 h 225"/>
              <a:gd name="T12" fmla="*/ 1 w 227"/>
              <a:gd name="T13" fmla="*/ 31 h 225"/>
              <a:gd name="T14" fmla="*/ 6 w 227"/>
              <a:gd name="T15" fmla="*/ 94 h 225"/>
              <a:gd name="T16" fmla="*/ 12 w 227"/>
              <a:gd name="T17" fmla="*/ 107 h 225"/>
              <a:gd name="T18" fmla="*/ 129 w 227"/>
              <a:gd name="T19" fmla="*/ 223 h 225"/>
              <a:gd name="T20" fmla="*/ 134 w 227"/>
              <a:gd name="T21" fmla="*/ 225 h 225"/>
              <a:gd name="T22" fmla="*/ 139 w 227"/>
              <a:gd name="T23" fmla="*/ 223 h 225"/>
              <a:gd name="T24" fmla="*/ 224 w 227"/>
              <a:gd name="T25" fmla="*/ 138 h 225"/>
              <a:gd name="T26" fmla="*/ 224 w 227"/>
              <a:gd name="T27" fmla="*/ 128 h 225"/>
              <a:gd name="T28" fmla="*/ 107 w 227"/>
              <a:gd name="T29" fmla="*/ 12 h 225"/>
              <a:gd name="T30" fmla="*/ 28 w 227"/>
              <a:gd name="T31" fmla="*/ 27 h 225"/>
              <a:gd name="T32" fmla="*/ 39 w 227"/>
              <a:gd name="T33" fmla="*/ 23 h 225"/>
              <a:gd name="T34" fmla="*/ 50 w 227"/>
              <a:gd name="T35" fmla="*/ 27 h 225"/>
              <a:gd name="T36" fmla="*/ 50 w 227"/>
              <a:gd name="T37" fmla="*/ 49 h 225"/>
              <a:gd name="T38" fmla="*/ 39 w 227"/>
              <a:gd name="T39" fmla="*/ 54 h 225"/>
              <a:gd name="T40" fmla="*/ 28 w 227"/>
              <a:gd name="T41" fmla="*/ 49 h 225"/>
              <a:gd name="T42" fmla="*/ 28 w 227"/>
              <a:gd name="T43" fmla="*/ 27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225">
                <a:moveTo>
                  <a:pt x="107" y="12"/>
                </a:moveTo>
                <a:cubicBezTo>
                  <a:pt x="104" y="9"/>
                  <a:pt x="99" y="6"/>
                  <a:pt x="95" y="6"/>
                </a:cubicBezTo>
                <a:cubicBezTo>
                  <a:pt x="32" y="0"/>
                  <a:pt x="32" y="0"/>
                  <a:pt x="32" y="0"/>
                </a:cubicBezTo>
                <a:cubicBezTo>
                  <a:pt x="32" y="0"/>
                  <a:pt x="31" y="0"/>
                  <a:pt x="31" y="0"/>
                </a:cubicBezTo>
                <a:cubicBezTo>
                  <a:pt x="27" y="0"/>
                  <a:pt x="22" y="2"/>
                  <a:pt x="20" y="5"/>
                </a:cubicBezTo>
                <a:cubicBezTo>
                  <a:pt x="5" y="19"/>
                  <a:pt x="5" y="19"/>
                  <a:pt x="5" y="19"/>
                </a:cubicBezTo>
                <a:cubicBezTo>
                  <a:pt x="2" y="22"/>
                  <a:pt x="0" y="27"/>
                  <a:pt x="1" y="31"/>
                </a:cubicBezTo>
                <a:cubicBezTo>
                  <a:pt x="6" y="94"/>
                  <a:pt x="6" y="94"/>
                  <a:pt x="6" y="94"/>
                </a:cubicBezTo>
                <a:cubicBezTo>
                  <a:pt x="7" y="98"/>
                  <a:pt x="9" y="104"/>
                  <a:pt x="12" y="107"/>
                </a:cubicBezTo>
                <a:cubicBezTo>
                  <a:pt x="129" y="223"/>
                  <a:pt x="129" y="223"/>
                  <a:pt x="129" y="223"/>
                </a:cubicBezTo>
                <a:cubicBezTo>
                  <a:pt x="130" y="225"/>
                  <a:pt x="132" y="225"/>
                  <a:pt x="134" y="225"/>
                </a:cubicBezTo>
                <a:cubicBezTo>
                  <a:pt x="136" y="225"/>
                  <a:pt x="138" y="225"/>
                  <a:pt x="139" y="223"/>
                </a:cubicBezTo>
                <a:cubicBezTo>
                  <a:pt x="224" y="138"/>
                  <a:pt x="224" y="138"/>
                  <a:pt x="224" y="138"/>
                </a:cubicBezTo>
                <a:cubicBezTo>
                  <a:pt x="227" y="136"/>
                  <a:pt x="227" y="131"/>
                  <a:pt x="224" y="128"/>
                </a:cubicBezTo>
                <a:lnTo>
                  <a:pt x="107" y="12"/>
                </a:lnTo>
                <a:close/>
                <a:moveTo>
                  <a:pt x="28" y="27"/>
                </a:moveTo>
                <a:cubicBezTo>
                  <a:pt x="31" y="24"/>
                  <a:pt x="35" y="23"/>
                  <a:pt x="39" y="23"/>
                </a:cubicBezTo>
                <a:cubicBezTo>
                  <a:pt x="43" y="23"/>
                  <a:pt x="47" y="24"/>
                  <a:pt x="50" y="27"/>
                </a:cubicBezTo>
                <a:cubicBezTo>
                  <a:pt x="56" y="33"/>
                  <a:pt x="56" y="43"/>
                  <a:pt x="50" y="49"/>
                </a:cubicBezTo>
                <a:cubicBezTo>
                  <a:pt x="47" y="52"/>
                  <a:pt x="43" y="54"/>
                  <a:pt x="39" y="54"/>
                </a:cubicBezTo>
                <a:cubicBezTo>
                  <a:pt x="35" y="54"/>
                  <a:pt x="31" y="52"/>
                  <a:pt x="28" y="49"/>
                </a:cubicBezTo>
                <a:cubicBezTo>
                  <a:pt x="22" y="43"/>
                  <a:pt x="22" y="33"/>
                  <a:pt x="28" y="2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5" name="Freeform 247"/>
          <p:cNvSpPr>
            <a:spLocks noEditPoints="1"/>
          </p:cNvSpPr>
          <p:nvPr/>
        </p:nvSpPr>
        <p:spPr bwMode="auto">
          <a:xfrm>
            <a:off x="8304213" y="5989638"/>
            <a:ext cx="176213" cy="176213"/>
          </a:xfrm>
          <a:custGeom>
            <a:avLst/>
            <a:gdLst>
              <a:gd name="T0" fmla="*/ 288 w 288"/>
              <a:gd name="T1" fmla="*/ 144 h 288"/>
              <a:gd name="T2" fmla="*/ 144 w 288"/>
              <a:gd name="T3" fmla="*/ 0 h 288"/>
              <a:gd name="T4" fmla="*/ 0 w 288"/>
              <a:gd name="T5" fmla="*/ 144 h 288"/>
              <a:gd name="T6" fmla="*/ 144 w 288"/>
              <a:gd name="T7" fmla="*/ 288 h 288"/>
              <a:gd name="T8" fmla="*/ 152 w 288"/>
              <a:gd name="T9" fmla="*/ 288 h 288"/>
              <a:gd name="T10" fmla="*/ 154 w 288"/>
              <a:gd name="T11" fmla="*/ 288 h 288"/>
              <a:gd name="T12" fmla="*/ 268 w 288"/>
              <a:gd name="T13" fmla="*/ 288 h 288"/>
              <a:gd name="T14" fmla="*/ 288 w 288"/>
              <a:gd name="T15" fmla="*/ 268 h 288"/>
              <a:gd name="T16" fmla="*/ 288 w 288"/>
              <a:gd name="T17" fmla="*/ 156 h 288"/>
              <a:gd name="T18" fmla="*/ 288 w 288"/>
              <a:gd name="T19" fmla="*/ 153 h 288"/>
              <a:gd name="T20" fmla="*/ 288 w 288"/>
              <a:gd name="T21" fmla="*/ 144 h 288"/>
              <a:gd name="T22" fmla="*/ 144 w 288"/>
              <a:gd name="T23" fmla="*/ 252 h 288"/>
              <a:gd name="T24" fmla="*/ 133 w 288"/>
              <a:gd name="T25" fmla="*/ 252 h 288"/>
              <a:gd name="T26" fmla="*/ 36 w 288"/>
              <a:gd name="T27" fmla="*/ 144 h 288"/>
              <a:gd name="T28" fmla="*/ 144 w 288"/>
              <a:gd name="T29" fmla="*/ 36 h 288"/>
              <a:gd name="T30" fmla="*/ 252 w 288"/>
              <a:gd name="T31" fmla="*/ 136 h 288"/>
              <a:gd name="T32" fmla="*/ 252 w 288"/>
              <a:gd name="T33" fmla="*/ 144 h 288"/>
              <a:gd name="T34" fmla="*/ 144 w 288"/>
              <a:gd name="T35" fmla="*/ 25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88">
                <a:moveTo>
                  <a:pt x="288" y="144"/>
                </a:moveTo>
                <a:cubicBezTo>
                  <a:pt x="288" y="65"/>
                  <a:pt x="224" y="0"/>
                  <a:pt x="144" y="0"/>
                </a:cubicBezTo>
                <a:cubicBezTo>
                  <a:pt x="65" y="0"/>
                  <a:pt x="0" y="65"/>
                  <a:pt x="0" y="144"/>
                </a:cubicBezTo>
                <a:cubicBezTo>
                  <a:pt x="0" y="224"/>
                  <a:pt x="65" y="288"/>
                  <a:pt x="144" y="288"/>
                </a:cubicBezTo>
                <a:cubicBezTo>
                  <a:pt x="147" y="288"/>
                  <a:pt x="149" y="288"/>
                  <a:pt x="152" y="288"/>
                </a:cubicBezTo>
                <a:cubicBezTo>
                  <a:pt x="152" y="288"/>
                  <a:pt x="153" y="288"/>
                  <a:pt x="154" y="288"/>
                </a:cubicBezTo>
                <a:cubicBezTo>
                  <a:pt x="268" y="288"/>
                  <a:pt x="268" y="288"/>
                  <a:pt x="268" y="288"/>
                </a:cubicBezTo>
                <a:cubicBezTo>
                  <a:pt x="279" y="288"/>
                  <a:pt x="288" y="279"/>
                  <a:pt x="288" y="268"/>
                </a:cubicBezTo>
                <a:cubicBezTo>
                  <a:pt x="288" y="156"/>
                  <a:pt x="288" y="156"/>
                  <a:pt x="288" y="156"/>
                </a:cubicBezTo>
                <a:cubicBezTo>
                  <a:pt x="288" y="155"/>
                  <a:pt x="288" y="154"/>
                  <a:pt x="288" y="153"/>
                </a:cubicBezTo>
                <a:cubicBezTo>
                  <a:pt x="288" y="150"/>
                  <a:pt x="288" y="147"/>
                  <a:pt x="288" y="144"/>
                </a:cubicBezTo>
                <a:close/>
                <a:moveTo>
                  <a:pt x="144" y="252"/>
                </a:moveTo>
                <a:cubicBezTo>
                  <a:pt x="141" y="252"/>
                  <a:pt x="137" y="252"/>
                  <a:pt x="133" y="252"/>
                </a:cubicBezTo>
                <a:cubicBezTo>
                  <a:pt x="79" y="246"/>
                  <a:pt x="36" y="200"/>
                  <a:pt x="36" y="144"/>
                </a:cubicBezTo>
                <a:cubicBezTo>
                  <a:pt x="36" y="85"/>
                  <a:pt x="85" y="36"/>
                  <a:pt x="144" y="36"/>
                </a:cubicBezTo>
                <a:cubicBezTo>
                  <a:pt x="201" y="36"/>
                  <a:pt x="247" y="80"/>
                  <a:pt x="252" y="136"/>
                </a:cubicBezTo>
                <a:cubicBezTo>
                  <a:pt x="252" y="139"/>
                  <a:pt x="252" y="141"/>
                  <a:pt x="252" y="144"/>
                </a:cubicBezTo>
                <a:cubicBezTo>
                  <a:pt x="252" y="204"/>
                  <a:pt x="204" y="252"/>
                  <a:pt x="144" y="25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6" name="Freeform 248"/>
          <p:cNvSpPr>
            <a:spLocks/>
          </p:cNvSpPr>
          <p:nvPr/>
        </p:nvSpPr>
        <p:spPr bwMode="auto">
          <a:xfrm>
            <a:off x="5173663" y="3870326"/>
            <a:ext cx="79375" cy="176213"/>
          </a:xfrm>
          <a:custGeom>
            <a:avLst/>
            <a:gdLst>
              <a:gd name="T0" fmla="*/ 113 w 130"/>
              <a:gd name="T1" fmla="*/ 223 h 289"/>
              <a:gd name="T2" fmla="*/ 113 w 130"/>
              <a:gd name="T3" fmla="*/ 224 h 289"/>
              <a:gd name="T4" fmla="*/ 65 w 130"/>
              <a:gd name="T5" fmla="*/ 272 h 289"/>
              <a:gd name="T6" fmla="*/ 16 w 130"/>
              <a:gd name="T7" fmla="*/ 225 h 289"/>
              <a:gd name="T8" fmla="*/ 16 w 130"/>
              <a:gd name="T9" fmla="*/ 224 h 289"/>
              <a:gd name="T10" fmla="*/ 16 w 130"/>
              <a:gd name="T11" fmla="*/ 223 h 289"/>
              <a:gd name="T12" fmla="*/ 16 w 130"/>
              <a:gd name="T13" fmla="*/ 48 h 289"/>
              <a:gd name="T14" fmla="*/ 16 w 130"/>
              <a:gd name="T15" fmla="*/ 48 h 289"/>
              <a:gd name="T16" fmla="*/ 16 w 130"/>
              <a:gd name="T17" fmla="*/ 48 h 289"/>
              <a:gd name="T18" fmla="*/ 16 w 130"/>
              <a:gd name="T19" fmla="*/ 46 h 289"/>
              <a:gd name="T20" fmla="*/ 46 w 130"/>
              <a:gd name="T21" fmla="*/ 17 h 289"/>
              <a:gd name="T22" fmla="*/ 75 w 130"/>
              <a:gd name="T23" fmla="*/ 46 h 289"/>
              <a:gd name="T24" fmla="*/ 75 w 130"/>
              <a:gd name="T25" fmla="*/ 48 h 289"/>
              <a:gd name="T26" fmla="*/ 75 w 130"/>
              <a:gd name="T27" fmla="*/ 64 h 289"/>
              <a:gd name="T28" fmla="*/ 75 w 130"/>
              <a:gd name="T29" fmla="*/ 79 h 289"/>
              <a:gd name="T30" fmla="*/ 75 w 130"/>
              <a:gd name="T31" fmla="*/ 208 h 289"/>
              <a:gd name="T32" fmla="*/ 75 w 130"/>
              <a:gd name="T33" fmla="*/ 208 h 289"/>
              <a:gd name="T34" fmla="*/ 75 w 130"/>
              <a:gd name="T35" fmla="*/ 223 h 289"/>
              <a:gd name="T36" fmla="*/ 75 w 130"/>
              <a:gd name="T37" fmla="*/ 223 h 289"/>
              <a:gd name="T38" fmla="*/ 75 w 130"/>
              <a:gd name="T39" fmla="*/ 224 h 289"/>
              <a:gd name="T40" fmla="*/ 75 w 130"/>
              <a:gd name="T41" fmla="*/ 225 h 289"/>
              <a:gd name="T42" fmla="*/ 75 w 130"/>
              <a:gd name="T43" fmla="*/ 225 h 289"/>
              <a:gd name="T44" fmla="*/ 64 w 130"/>
              <a:gd name="T45" fmla="*/ 235 h 289"/>
              <a:gd name="T46" fmla="*/ 54 w 130"/>
              <a:gd name="T47" fmla="*/ 225 h 289"/>
              <a:gd name="T48" fmla="*/ 54 w 130"/>
              <a:gd name="T49" fmla="*/ 224 h 289"/>
              <a:gd name="T50" fmla="*/ 54 w 130"/>
              <a:gd name="T51" fmla="*/ 208 h 289"/>
              <a:gd name="T52" fmla="*/ 54 w 130"/>
              <a:gd name="T53" fmla="*/ 90 h 289"/>
              <a:gd name="T54" fmla="*/ 37 w 130"/>
              <a:gd name="T55" fmla="*/ 90 h 289"/>
              <a:gd name="T56" fmla="*/ 37 w 130"/>
              <a:gd name="T57" fmla="*/ 208 h 289"/>
              <a:gd name="T58" fmla="*/ 37 w 130"/>
              <a:gd name="T59" fmla="*/ 224 h 289"/>
              <a:gd name="T60" fmla="*/ 37 w 130"/>
              <a:gd name="T61" fmla="*/ 224 h 289"/>
              <a:gd name="T62" fmla="*/ 37 w 130"/>
              <a:gd name="T63" fmla="*/ 224 h 289"/>
              <a:gd name="T64" fmla="*/ 37 w 130"/>
              <a:gd name="T65" fmla="*/ 225 h 289"/>
              <a:gd name="T66" fmla="*/ 64 w 130"/>
              <a:gd name="T67" fmla="*/ 252 h 289"/>
              <a:gd name="T68" fmla="*/ 92 w 130"/>
              <a:gd name="T69" fmla="*/ 225 h 289"/>
              <a:gd name="T70" fmla="*/ 92 w 130"/>
              <a:gd name="T71" fmla="*/ 225 h 289"/>
              <a:gd name="T72" fmla="*/ 92 w 130"/>
              <a:gd name="T73" fmla="*/ 224 h 289"/>
              <a:gd name="T74" fmla="*/ 92 w 130"/>
              <a:gd name="T75" fmla="*/ 224 h 289"/>
              <a:gd name="T76" fmla="*/ 92 w 130"/>
              <a:gd name="T77" fmla="*/ 224 h 289"/>
              <a:gd name="T78" fmla="*/ 92 w 130"/>
              <a:gd name="T79" fmla="*/ 64 h 289"/>
              <a:gd name="T80" fmla="*/ 92 w 130"/>
              <a:gd name="T81" fmla="*/ 48 h 289"/>
              <a:gd name="T82" fmla="*/ 92 w 130"/>
              <a:gd name="T83" fmla="*/ 46 h 289"/>
              <a:gd name="T84" fmla="*/ 92 w 130"/>
              <a:gd name="T85" fmla="*/ 46 h 289"/>
              <a:gd name="T86" fmla="*/ 46 w 130"/>
              <a:gd name="T87" fmla="*/ 0 h 289"/>
              <a:gd name="T88" fmla="*/ 0 w 130"/>
              <a:gd name="T89" fmla="*/ 46 h 289"/>
              <a:gd name="T90" fmla="*/ 0 w 130"/>
              <a:gd name="T91" fmla="*/ 48 h 289"/>
              <a:gd name="T92" fmla="*/ 0 w 130"/>
              <a:gd name="T93" fmla="*/ 48 h 289"/>
              <a:gd name="T94" fmla="*/ 0 w 130"/>
              <a:gd name="T95" fmla="*/ 223 h 289"/>
              <a:gd name="T96" fmla="*/ 0 w 130"/>
              <a:gd name="T97" fmla="*/ 223 h 289"/>
              <a:gd name="T98" fmla="*/ 0 w 130"/>
              <a:gd name="T99" fmla="*/ 224 h 289"/>
              <a:gd name="T100" fmla="*/ 0 w 130"/>
              <a:gd name="T101" fmla="*/ 224 h 289"/>
              <a:gd name="T102" fmla="*/ 0 w 130"/>
              <a:gd name="T103" fmla="*/ 225 h 289"/>
              <a:gd name="T104" fmla="*/ 0 w 130"/>
              <a:gd name="T105" fmla="*/ 225 h 289"/>
              <a:gd name="T106" fmla="*/ 65 w 130"/>
              <a:gd name="T107" fmla="*/ 289 h 289"/>
              <a:gd name="T108" fmla="*/ 129 w 130"/>
              <a:gd name="T109" fmla="*/ 224 h 289"/>
              <a:gd name="T110" fmla="*/ 129 w 130"/>
              <a:gd name="T111" fmla="*/ 223 h 289"/>
              <a:gd name="T112" fmla="*/ 130 w 130"/>
              <a:gd name="T113" fmla="*/ 223 h 289"/>
              <a:gd name="T114" fmla="*/ 130 w 130"/>
              <a:gd name="T115" fmla="*/ 37 h 289"/>
              <a:gd name="T116" fmla="*/ 113 w 130"/>
              <a:gd name="T117" fmla="*/ 37 h 289"/>
              <a:gd name="T118" fmla="*/ 113 w 130"/>
              <a:gd name="T119" fmla="*/ 22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0" h="289">
                <a:moveTo>
                  <a:pt x="113" y="223"/>
                </a:moveTo>
                <a:cubicBezTo>
                  <a:pt x="113" y="224"/>
                  <a:pt x="113" y="224"/>
                  <a:pt x="113" y="224"/>
                </a:cubicBezTo>
                <a:cubicBezTo>
                  <a:pt x="113" y="251"/>
                  <a:pt x="91" y="272"/>
                  <a:pt x="65" y="272"/>
                </a:cubicBezTo>
                <a:cubicBezTo>
                  <a:pt x="38" y="272"/>
                  <a:pt x="17" y="251"/>
                  <a:pt x="16" y="225"/>
                </a:cubicBezTo>
                <a:cubicBezTo>
                  <a:pt x="16" y="224"/>
                  <a:pt x="16" y="224"/>
                  <a:pt x="16" y="224"/>
                </a:cubicBezTo>
                <a:cubicBezTo>
                  <a:pt x="16" y="224"/>
                  <a:pt x="16" y="224"/>
                  <a:pt x="16" y="223"/>
                </a:cubicBezTo>
                <a:cubicBezTo>
                  <a:pt x="16" y="48"/>
                  <a:pt x="16" y="48"/>
                  <a:pt x="16" y="48"/>
                </a:cubicBezTo>
                <a:cubicBezTo>
                  <a:pt x="16" y="48"/>
                  <a:pt x="16" y="48"/>
                  <a:pt x="16" y="48"/>
                </a:cubicBezTo>
                <a:cubicBezTo>
                  <a:pt x="16" y="48"/>
                  <a:pt x="16" y="48"/>
                  <a:pt x="16" y="48"/>
                </a:cubicBezTo>
                <a:cubicBezTo>
                  <a:pt x="16" y="46"/>
                  <a:pt x="16" y="46"/>
                  <a:pt x="16" y="46"/>
                </a:cubicBezTo>
                <a:cubicBezTo>
                  <a:pt x="16" y="30"/>
                  <a:pt x="30" y="17"/>
                  <a:pt x="46" y="17"/>
                </a:cubicBezTo>
                <a:cubicBezTo>
                  <a:pt x="62" y="17"/>
                  <a:pt x="75" y="30"/>
                  <a:pt x="75" y="46"/>
                </a:cubicBezTo>
                <a:cubicBezTo>
                  <a:pt x="75" y="48"/>
                  <a:pt x="75" y="48"/>
                  <a:pt x="75" y="48"/>
                </a:cubicBezTo>
                <a:cubicBezTo>
                  <a:pt x="75" y="64"/>
                  <a:pt x="75" y="64"/>
                  <a:pt x="75" y="64"/>
                </a:cubicBezTo>
                <a:cubicBezTo>
                  <a:pt x="75" y="79"/>
                  <a:pt x="75" y="79"/>
                  <a:pt x="75" y="79"/>
                </a:cubicBezTo>
                <a:cubicBezTo>
                  <a:pt x="75" y="208"/>
                  <a:pt x="75" y="208"/>
                  <a:pt x="75" y="208"/>
                </a:cubicBezTo>
                <a:cubicBezTo>
                  <a:pt x="75" y="208"/>
                  <a:pt x="75" y="208"/>
                  <a:pt x="75" y="208"/>
                </a:cubicBezTo>
                <a:cubicBezTo>
                  <a:pt x="75" y="223"/>
                  <a:pt x="75" y="223"/>
                  <a:pt x="75" y="223"/>
                </a:cubicBezTo>
                <a:cubicBezTo>
                  <a:pt x="75" y="223"/>
                  <a:pt x="75" y="223"/>
                  <a:pt x="75" y="223"/>
                </a:cubicBezTo>
                <a:cubicBezTo>
                  <a:pt x="75" y="224"/>
                  <a:pt x="75" y="224"/>
                  <a:pt x="75" y="224"/>
                </a:cubicBezTo>
                <a:cubicBezTo>
                  <a:pt x="75" y="225"/>
                  <a:pt x="75" y="225"/>
                  <a:pt x="75" y="225"/>
                </a:cubicBezTo>
                <a:cubicBezTo>
                  <a:pt x="75" y="225"/>
                  <a:pt x="75" y="225"/>
                  <a:pt x="75" y="225"/>
                </a:cubicBezTo>
                <a:cubicBezTo>
                  <a:pt x="75" y="230"/>
                  <a:pt x="70" y="235"/>
                  <a:pt x="64" y="235"/>
                </a:cubicBezTo>
                <a:cubicBezTo>
                  <a:pt x="59" y="235"/>
                  <a:pt x="54" y="230"/>
                  <a:pt x="54" y="225"/>
                </a:cubicBezTo>
                <a:cubicBezTo>
                  <a:pt x="54" y="225"/>
                  <a:pt x="54" y="224"/>
                  <a:pt x="54" y="224"/>
                </a:cubicBezTo>
                <a:cubicBezTo>
                  <a:pt x="54" y="208"/>
                  <a:pt x="54" y="208"/>
                  <a:pt x="54" y="208"/>
                </a:cubicBezTo>
                <a:cubicBezTo>
                  <a:pt x="54" y="90"/>
                  <a:pt x="54" y="90"/>
                  <a:pt x="54" y="90"/>
                </a:cubicBezTo>
                <a:cubicBezTo>
                  <a:pt x="37" y="90"/>
                  <a:pt x="37" y="90"/>
                  <a:pt x="37" y="90"/>
                </a:cubicBezTo>
                <a:cubicBezTo>
                  <a:pt x="37" y="208"/>
                  <a:pt x="37" y="208"/>
                  <a:pt x="37" y="208"/>
                </a:cubicBezTo>
                <a:cubicBezTo>
                  <a:pt x="37" y="224"/>
                  <a:pt x="37" y="224"/>
                  <a:pt x="37" y="224"/>
                </a:cubicBezTo>
                <a:cubicBezTo>
                  <a:pt x="37" y="224"/>
                  <a:pt x="37" y="224"/>
                  <a:pt x="37" y="224"/>
                </a:cubicBezTo>
                <a:cubicBezTo>
                  <a:pt x="37" y="224"/>
                  <a:pt x="37" y="224"/>
                  <a:pt x="37" y="224"/>
                </a:cubicBezTo>
                <a:cubicBezTo>
                  <a:pt x="37" y="224"/>
                  <a:pt x="37" y="225"/>
                  <a:pt x="37" y="225"/>
                </a:cubicBezTo>
                <a:cubicBezTo>
                  <a:pt x="37" y="240"/>
                  <a:pt x="49" y="252"/>
                  <a:pt x="64" y="252"/>
                </a:cubicBezTo>
                <a:cubicBezTo>
                  <a:pt x="79" y="252"/>
                  <a:pt x="91" y="240"/>
                  <a:pt x="92" y="225"/>
                </a:cubicBezTo>
                <a:cubicBezTo>
                  <a:pt x="92" y="225"/>
                  <a:pt x="92" y="225"/>
                  <a:pt x="92" y="225"/>
                </a:cubicBezTo>
                <a:cubicBezTo>
                  <a:pt x="92" y="224"/>
                  <a:pt x="92" y="224"/>
                  <a:pt x="92" y="224"/>
                </a:cubicBezTo>
                <a:cubicBezTo>
                  <a:pt x="92" y="224"/>
                  <a:pt x="92" y="224"/>
                  <a:pt x="92" y="224"/>
                </a:cubicBezTo>
                <a:cubicBezTo>
                  <a:pt x="92" y="224"/>
                  <a:pt x="92" y="224"/>
                  <a:pt x="92" y="224"/>
                </a:cubicBezTo>
                <a:cubicBezTo>
                  <a:pt x="92" y="64"/>
                  <a:pt x="92" y="64"/>
                  <a:pt x="92" y="64"/>
                </a:cubicBezTo>
                <a:cubicBezTo>
                  <a:pt x="92" y="48"/>
                  <a:pt x="92" y="48"/>
                  <a:pt x="92" y="48"/>
                </a:cubicBezTo>
                <a:cubicBezTo>
                  <a:pt x="92" y="46"/>
                  <a:pt x="92" y="46"/>
                  <a:pt x="92" y="46"/>
                </a:cubicBezTo>
                <a:cubicBezTo>
                  <a:pt x="92" y="46"/>
                  <a:pt x="92" y="46"/>
                  <a:pt x="92" y="46"/>
                </a:cubicBezTo>
                <a:cubicBezTo>
                  <a:pt x="91" y="21"/>
                  <a:pt x="71" y="0"/>
                  <a:pt x="46" y="0"/>
                </a:cubicBezTo>
                <a:cubicBezTo>
                  <a:pt x="20" y="0"/>
                  <a:pt x="0" y="21"/>
                  <a:pt x="0" y="46"/>
                </a:cubicBezTo>
                <a:cubicBezTo>
                  <a:pt x="0" y="47"/>
                  <a:pt x="0" y="47"/>
                  <a:pt x="0" y="48"/>
                </a:cubicBezTo>
                <a:cubicBezTo>
                  <a:pt x="0" y="48"/>
                  <a:pt x="0" y="48"/>
                  <a:pt x="0" y="48"/>
                </a:cubicBezTo>
                <a:cubicBezTo>
                  <a:pt x="0" y="223"/>
                  <a:pt x="0" y="223"/>
                  <a:pt x="0" y="223"/>
                </a:cubicBezTo>
                <a:cubicBezTo>
                  <a:pt x="0" y="223"/>
                  <a:pt x="0" y="223"/>
                  <a:pt x="0" y="223"/>
                </a:cubicBezTo>
                <a:cubicBezTo>
                  <a:pt x="0" y="223"/>
                  <a:pt x="0" y="224"/>
                  <a:pt x="0" y="224"/>
                </a:cubicBezTo>
                <a:cubicBezTo>
                  <a:pt x="0" y="224"/>
                  <a:pt x="0" y="224"/>
                  <a:pt x="0" y="224"/>
                </a:cubicBezTo>
                <a:cubicBezTo>
                  <a:pt x="0" y="225"/>
                  <a:pt x="0" y="225"/>
                  <a:pt x="0" y="225"/>
                </a:cubicBezTo>
                <a:cubicBezTo>
                  <a:pt x="0" y="225"/>
                  <a:pt x="0" y="225"/>
                  <a:pt x="0" y="225"/>
                </a:cubicBezTo>
                <a:cubicBezTo>
                  <a:pt x="0" y="260"/>
                  <a:pt x="29" y="289"/>
                  <a:pt x="65" y="289"/>
                </a:cubicBezTo>
                <a:cubicBezTo>
                  <a:pt x="100" y="289"/>
                  <a:pt x="129" y="260"/>
                  <a:pt x="129" y="224"/>
                </a:cubicBezTo>
                <a:cubicBezTo>
                  <a:pt x="129" y="224"/>
                  <a:pt x="129" y="223"/>
                  <a:pt x="129" y="223"/>
                </a:cubicBezTo>
                <a:cubicBezTo>
                  <a:pt x="130" y="223"/>
                  <a:pt x="130" y="223"/>
                  <a:pt x="130" y="223"/>
                </a:cubicBezTo>
                <a:cubicBezTo>
                  <a:pt x="130" y="37"/>
                  <a:pt x="130" y="37"/>
                  <a:pt x="130" y="37"/>
                </a:cubicBezTo>
                <a:cubicBezTo>
                  <a:pt x="113" y="37"/>
                  <a:pt x="113" y="37"/>
                  <a:pt x="113" y="37"/>
                </a:cubicBezTo>
                <a:lnTo>
                  <a:pt x="113" y="22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7" name="Freeform 249"/>
          <p:cNvSpPr>
            <a:spLocks/>
          </p:cNvSpPr>
          <p:nvPr/>
        </p:nvSpPr>
        <p:spPr bwMode="auto">
          <a:xfrm>
            <a:off x="7945438" y="4578351"/>
            <a:ext cx="185738" cy="174625"/>
          </a:xfrm>
          <a:custGeom>
            <a:avLst/>
            <a:gdLst>
              <a:gd name="T0" fmla="*/ 294 w 301"/>
              <a:gd name="T1" fmla="*/ 107 h 285"/>
              <a:gd name="T2" fmla="*/ 137 w 301"/>
              <a:gd name="T3" fmla="*/ 9 h 285"/>
              <a:gd name="T4" fmla="*/ 8 w 301"/>
              <a:gd name="T5" fmla="*/ 139 h 285"/>
              <a:gd name="T6" fmla="*/ 64 w 301"/>
              <a:gd name="T7" fmla="*/ 218 h 285"/>
              <a:gd name="T8" fmla="*/ 36 w 301"/>
              <a:gd name="T9" fmla="*/ 268 h 285"/>
              <a:gd name="T10" fmla="*/ 123 w 301"/>
              <a:gd name="T11" fmla="*/ 237 h 285"/>
              <a:gd name="T12" fmla="*/ 164 w 301"/>
              <a:gd name="T13" fmla="*/ 237 h 285"/>
              <a:gd name="T14" fmla="*/ 294 w 301"/>
              <a:gd name="T15" fmla="*/ 107 h 2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1" h="285">
                <a:moveTo>
                  <a:pt x="294" y="107"/>
                </a:moveTo>
                <a:cubicBezTo>
                  <a:pt x="286" y="44"/>
                  <a:pt x="216" y="0"/>
                  <a:pt x="137" y="9"/>
                </a:cubicBezTo>
                <a:cubicBezTo>
                  <a:pt x="58" y="18"/>
                  <a:pt x="0" y="76"/>
                  <a:pt x="8" y="139"/>
                </a:cubicBezTo>
                <a:cubicBezTo>
                  <a:pt x="12" y="172"/>
                  <a:pt x="33" y="200"/>
                  <a:pt x="64" y="218"/>
                </a:cubicBezTo>
                <a:cubicBezTo>
                  <a:pt x="65" y="232"/>
                  <a:pt x="60" y="250"/>
                  <a:pt x="36" y="268"/>
                </a:cubicBezTo>
                <a:cubicBezTo>
                  <a:pt x="26" y="275"/>
                  <a:pt x="76" y="285"/>
                  <a:pt x="123" y="237"/>
                </a:cubicBezTo>
                <a:cubicBezTo>
                  <a:pt x="136" y="238"/>
                  <a:pt x="150" y="239"/>
                  <a:pt x="164" y="237"/>
                </a:cubicBezTo>
                <a:cubicBezTo>
                  <a:pt x="243" y="228"/>
                  <a:pt x="301" y="170"/>
                  <a:pt x="294" y="10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8" name="Freeform 250"/>
          <p:cNvSpPr>
            <a:spLocks/>
          </p:cNvSpPr>
          <p:nvPr/>
        </p:nvSpPr>
        <p:spPr bwMode="auto">
          <a:xfrm>
            <a:off x="8364538" y="4587876"/>
            <a:ext cx="119063" cy="128588"/>
          </a:xfrm>
          <a:custGeom>
            <a:avLst/>
            <a:gdLst>
              <a:gd name="T0" fmla="*/ 190 w 195"/>
              <a:gd name="T1" fmla="*/ 102 h 210"/>
              <a:gd name="T2" fmla="*/ 92 w 195"/>
              <a:gd name="T3" fmla="*/ 4 h 210"/>
              <a:gd name="T4" fmla="*/ 0 w 195"/>
              <a:gd name="T5" fmla="*/ 30 h 210"/>
              <a:gd name="T6" fmla="*/ 15 w 195"/>
              <a:gd name="T7" fmla="*/ 30 h 210"/>
              <a:gd name="T8" fmla="*/ 94 w 195"/>
              <a:gd name="T9" fmla="*/ 54 h 210"/>
              <a:gd name="T10" fmla="*/ 135 w 195"/>
              <a:gd name="T11" fmla="*/ 120 h 210"/>
              <a:gd name="T12" fmla="*/ 116 w 195"/>
              <a:gd name="T13" fmla="*/ 187 h 210"/>
              <a:gd name="T14" fmla="*/ 168 w 195"/>
              <a:gd name="T15" fmla="*/ 198 h 210"/>
              <a:gd name="T16" fmla="*/ 147 w 195"/>
              <a:gd name="T17" fmla="*/ 161 h 210"/>
              <a:gd name="T18" fmla="*/ 190 w 195"/>
              <a:gd name="T19" fmla="*/ 10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5" h="210">
                <a:moveTo>
                  <a:pt x="190" y="102"/>
                </a:moveTo>
                <a:cubicBezTo>
                  <a:pt x="195" y="54"/>
                  <a:pt x="152" y="10"/>
                  <a:pt x="92" y="4"/>
                </a:cubicBezTo>
                <a:cubicBezTo>
                  <a:pt x="56" y="0"/>
                  <a:pt x="22" y="11"/>
                  <a:pt x="0" y="30"/>
                </a:cubicBezTo>
                <a:cubicBezTo>
                  <a:pt x="5" y="30"/>
                  <a:pt x="10" y="30"/>
                  <a:pt x="15" y="30"/>
                </a:cubicBezTo>
                <a:cubicBezTo>
                  <a:pt x="44" y="30"/>
                  <a:pt x="72" y="38"/>
                  <a:pt x="94" y="54"/>
                </a:cubicBezTo>
                <a:cubicBezTo>
                  <a:pt x="118" y="71"/>
                  <a:pt x="132" y="94"/>
                  <a:pt x="135" y="120"/>
                </a:cubicBezTo>
                <a:cubicBezTo>
                  <a:pt x="138" y="143"/>
                  <a:pt x="131" y="167"/>
                  <a:pt x="116" y="187"/>
                </a:cubicBezTo>
                <a:cubicBezTo>
                  <a:pt x="147" y="210"/>
                  <a:pt x="175" y="203"/>
                  <a:pt x="168" y="198"/>
                </a:cubicBezTo>
                <a:cubicBezTo>
                  <a:pt x="150" y="185"/>
                  <a:pt x="146" y="171"/>
                  <a:pt x="147" y="161"/>
                </a:cubicBezTo>
                <a:cubicBezTo>
                  <a:pt x="171" y="148"/>
                  <a:pt x="187" y="127"/>
                  <a:pt x="190" y="10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9" name="Freeform 251"/>
          <p:cNvSpPr>
            <a:spLocks/>
          </p:cNvSpPr>
          <p:nvPr/>
        </p:nvSpPr>
        <p:spPr bwMode="auto">
          <a:xfrm>
            <a:off x="8299451" y="4616451"/>
            <a:ext cx="139700" cy="123825"/>
          </a:xfrm>
          <a:custGeom>
            <a:avLst/>
            <a:gdLst>
              <a:gd name="T0" fmla="*/ 221 w 227"/>
              <a:gd name="T1" fmla="*/ 74 h 200"/>
              <a:gd name="T2" fmla="*/ 119 w 227"/>
              <a:gd name="T3" fmla="*/ 0 h 200"/>
              <a:gd name="T4" fmla="*/ 103 w 227"/>
              <a:gd name="T5" fmla="*/ 1 h 200"/>
              <a:gd name="T6" fmla="*/ 6 w 227"/>
              <a:gd name="T7" fmla="*/ 98 h 200"/>
              <a:gd name="T8" fmla="*/ 48 w 227"/>
              <a:gd name="T9" fmla="*/ 158 h 200"/>
              <a:gd name="T10" fmla="*/ 27 w 227"/>
              <a:gd name="T11" fmla="*/ 195 h 200"/>
              <a:gd name="T12" fmla="*/ 36 w 227"/>
              <a:gd name="T13" fmla="*/ 200 h 200"/>
              <a:gd name="T14" fmla="*/ 92 w 227"/>
              <a:gd name="T15" fmla="*/ 172 h 200"/>
              <a:gd name="T16" fmla="*/ 108 w 227"/>
              <a:gd name="T17" fmla="*/ 173 h 200"/>
              <a:gd name="T18" fmla="*/ 123 w 227"/>
              <a:gd name="T19" fmla="*/ 172 h 200"/>
              <a:gd name="T20" fmla="*/ 221 w 227"/>
              <a:gd name="T21" fmla="*/ 7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7" h="200">
                <a:moveTo>
                  <a:pt x="221" y="74"/>
                </a:moveTo>
                <a:cubicBezTo>
                  <a:pt x="216" y="31"/>
                  <a:pt x="172" y="0"/>
                  <a:pt x="119" y="0"/>
                </a:cubicBezTo>
                <a:cubicBezTo>
                  <a:pt x="114" y="0"/>
                  <a:pt x="108" y="0"/>
                  <a:pt x="103" y="1"/>
                </a:cubicBezTo>
                <a:cubicBezTo>
                  <a:pt x="44" y="7"/>
                  <a:pt x="0" y="51"/>
                  <a:pt x="6" y="98"/>
                </a:cubicBezTo>
                <a:cubicBezTo>
                  <a:pt x="8" y="123"/>
                  <a:pt x="25" y="144"/>
                  <a:pt x="48" y="158"/>
                </a:cubicBezTo>
                <a:cubicBezTo>
                  <a:pt x="49" y="168"/>
                  <a:pt x="45" y="182"/>
                  <a:pt x="27" y="195"/>
                </a:cubicBezTo>
                <a:cubicBezTo>
                  <a:pt x="24" y="197"/>
                  <a:pt x="28" y="200"/>
                  <a:pt x="36" y="200"/>
                </a:cubicBezTo>
                <a:cubicBezTo>
                  <a:pt x="49" y="200"/>
                  <a:pt x="71" y="194"/>
                  <a:pt x="92" y="172"/>
                </a:cubicBezTo>
                <a:cubicBezTo>
                  <a:pt x="97" y="173"/>
                  <a:pt x="103" y="173"/>
                  <a:pt x="108" y="173"/>
                </a:cubicBezTo>
                <a:cubicBezTo>
                  <a:pt x="113" y="173"/>
                  <a:pt x="118" y="173"/>
                  <a:pt x="123" y="172"/>
                </a:cubicBezTo>
                <a:cubicBezTo>
                  <a:pt x="183" y="165"/>
                  <a:pt x="227" y="122"/>
                  <a:pt x="221" y="7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0" name="Freeform 252"/>
          <p:cNvSpPr>
            <a:spLocks noEditPoints="1"/>
          </p:cNvSpPr>
          <p:nvPr/>
        </p:nvSpPr>
        <p:spPr bwMode="auto">
          <a:xfrm>
            <a:off x="8651876" y="4579938"/>
            <a:ext cx="185738" cy="174625"/>
          </a:xfrm>
          <a:custGeom>
            <a:avLst/>
            <a:gdLst>
              <a:gd name="T0" fmla="*/ 294 w 301"/>
              <a:gd name="T1" fmla="*/ 107 h 285"/>
              <a:gd name="T2" fmla="*/ 137 w 301"/>
              <a:gd name="T3" fmla="*/ 9 h 285"/>
              <a:gd name="T4" fmla="*/ 7 w 301"/>
              <a:gd name="T5" fmla="*/ 139 h 285"/>
              <a:gd name="T6" fmla="*/ 64 w 301"/>
              <a:gd name="T7" fmla="*/ 218 h 285"/>
              <a:gd name="T8" fmla="*/ 36 w 301"/>
              <a:gd name="T9" fmla="*/ 268 h 285"/>
              <a:gd name="T10" fmla="*/ 122 w 301"/>
              <a:gd name="T11" fmla="*/ 237 h 285"/>
              <a:gd name="T12" fmla="*/ 164 w 301"/>
              <a:gd name="T13" fmla="*/ 237 h 285"/>
              <a:gd name="T14" fmla="*/ 294 w 301"/>
              <a:gd name="T15" fmla="*/ 107 h 285"/>
              <a:gd name="T16" fmla="*/ 80 w 301"/>
              <a:gd name="T17" fmla="*/ 143 h 285"/>
              <a:gd name="T18" fmla="*/ 60 w 301"/>
              <a:gd name="T19" fmla="*/ 123 h 285"/>
              <a:gd name="T20" fmla="*/ 80 w 301"/>
              <a:gd name="T21" fmla="*/ 103 h 285"/>
              <a:gd name="T22" fmla="*/ 100 w 301"/>
              <a:gd name="T23" fmla="*/ 123 h 285"/>
              <a:gd name="T24" fmla="*/ 80 w 301"/>
              <a:gd name="T25" fmla="*/ 143 h 285"/>
              <a:gd name="T26" fmla="*/ 151 w 301"/>
              <a:gd name="T27" fmla="*/ 143 h 285"/>
              <a:gd name="T28" fmla="*/ 131 w 301"/>
              <a:gd name="T29" fmla="*/ 123 h 285"/>
              <a:gd name="T30" fmla="*/ 151 w 301"/>
              <a:gd name="T31" fmla="*/ 103 h 285"/>
              <a:gd name="T32" fmla="*/ 172 w 301"/>
              <a:gd name="T33" fmla="*/ 123 h 285"/>
              <a:gd name="T34" fmla="*/ 151 w 301"/>
              <a:gd name="T35" fmla="*/ 143 h 285"/>
              <a:gd name="T36" fmla="*/ 223 w 301"/>
              <a:gd name="T37" fmla="*/ 143 h 285"/>
              <a:gd name="T38" fmla="*/ 203 w 301"/>
              <a:gd name="T39" fmla="*/ 123 h 285"/>
              <a:gd name="T40" fmla="*/ 223 w 301"/>
              <a:gd name="T41" fmla="*/ 103 h 285"/>
              <a:gd name="T42" fmla="*/ 243 w 301"/>
              <a:gd name="T43" fmla="*/ 123 h 285"/>
              <a:gd name="T44" fmla="*/ 223 w 301"/>
              <a:gd name="T45" fmla="*/ 14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1" h="285">
                <a:moveTo>
                  <a:pt x="294" y="107"/>
                </a:moveTo>
                <a:cubicBezTo>
                  <a:pt x="286" y="44"/>
                  <a:pt x="216" y="0"/>
                  <a:pt x="137" y="9"/>
                </a:cubicBezTo>
                <a:cubicBezTo>
                  <a:pt x="58" y="18"/>
                  <a:pt x="0" y="76"/>
                  <a:pt x="7" y="139"/>
                </a:cubicBezTo>
                <a:cubicBezTo>
                  <a:pt x="11" y="172"/>
                  <a:pt x="33" y="200"/>
                  <a:pt x="64" y="218"/>
                </a:cubicBezTo>
                <a:cubicBezTo>
                  <a:pt x="65" y="232"/>
                  <a:pt x="60" y="250"/>
                  <a:pt x="36" y="268"/>
                </a:cubicBezTo>
                <a:cubicBezTo>
                  <a:pt x="26" y="275"/>
                  <a:pt x="76" y="285"/>
                  <a:pt x="122" y="237"/>
                </a:cubicBezTo>
                <a:cubicBezTo>
                  <a:pt x="136" y="238"/>
                  <a:pt x="150" y="239"/>
                  <a:pt x="164" y="237"/>
                </a:cubicBezTo>
                <a:cubicBezTo>
                  <a:pt x="243" y="228"/>
                  <a:pt x="301" y="170"/>
                  <a:pt x="294" y="107"/>
                </a:cubicBezTo>
                <a:close/>
                <a:moveTo>
                  <a:pt x="80" y="143"/>
                </a:moveTo>
                <a:cubicBezTo>
                  <a:pt x="69" y="143"/>
                  <a:pt x="60" y="134"/>
                  <a:pt x="60" y="123"/>
                </a:cubicBezTo>
                <a:cubicBezTo>
                  <a:pt x="60" y="112"/>
                  <a:pt x="69" y="103"/>
                  <a:pt x="80" y="103"/>
                </a:cubicBezTo>
                <a:cubicBezTo>
                  <a:pt x="91" y="103"/>
                  <a:pt x="100" y="112"/>
                  <a:pt x="100" y="123"/>
                </a:cubicBezTo>
                <a:cubicBezTo>
                  <a:pt x="100" y="134"/>
                  <a:pt x="91" y="143"/>
                  <a:pt x="80" y="143"/>
                </a:cubicBezTo>
                <a:close/>
                <a:moveTo>
                  <a:pt x="151" y="143"/>
                </a:moveTo>
                <a:cubicBezTo>
                  <a:pt x="140" y="143"/>
                  <a:pt x="131" y="134"/>
                  <a:pt x="131" y="123"/>
                </a:cubicBezTo>
                <a:cubicBezTo>
                  <a:pt x="131" y="112"/>
                  <a:pt x="140" y="103"/>
                  <a:pt x="151" y="103"/>
                </a:cubicBezTo>
                <a:cubicBezTo>
                  <a:pt x="163" y="103"/>
                  <a:pt x="172" y="112"/>
                  <a:pt x="172" y="123"/>
                </a:cubicBezTo>
                <a:cubicBezTo>
                  <a:pt x="172" y="134"/>
                  <a:pt x="163" y="143"/>
                  <a:pt x="151" y="143"/>
                </a:cubicBezTo>
                <a:close/>
                <a:moveTo>
                  <a:pt x="223" y="143"/>
                </a:moveTo>
                <a:cubicBezTo>
                  <a:pt x="212" y="143"/>
                  <a:pt x="203" y="134"/>
                  <a:pt x="203" y="123"/>
                </a:cubicBezTo>
                <a:cubicBezTo>
                  <a:pt x="203" y="112"/>
                  <a:pt x="212" y="103"/>
                  <a:pt x="223" y="103"/>
                </a:cubicBezTo>
                <a:cubicBezTo>
                  <a:pt x="234" y="103"/>
                  <a:pt x="243" y="112"/>
                  <a:pt x="243" y="123"/>
                </a:cubicBezTo>
                <a:cubicBezTo>
                  <a:pt x="243" y="134"/>
                  <a:pt x="234" y="143"/>
                  <a:pt x="223" y="14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1" name="Freeform 253"/>
          <p:cNvSpPr>
            <a:spLocks noEditPoints="1"/>
          </p:cNvSpPr>
          <p:nvPr/>
        </p:nvSpPr>
        <p:spPr bwMode="auto">
          <a:xfrm>
            <a:off x="4090988" y="2457451"/>
            <a:ext cx="127000" cy="176213"/>
          </a:xfrm>
          <a:custGeom>
            <a:avLst/>
            <a:gdLst>
              <a:gd name="T0" fmla="*/ 80 w 80"/>
              <a:gd name="T1" fmla="*/ 0 h 111"/>
              <a:gd name="T2" fmla="*/ 80 w 80"/>
              <a:gd name="T3" fmla="*/ 111 h 111"/>
              <a:gd name="T4" fmla="*/ 0 w 80"/>
              <a:gd name="T5" fmla="*/ 111 h 111"/>
              <a:gd name="T6" fmla="*/ 0 w 80"/>
              <a:gd name="T7" fmla="*/ 23 h 111"/>
              <a:gd name="T8" fmla="*/ 23 w 80"/>
              <a:gd name="T9" fmla="*/ 0 h 111"/>
              <a:gd name="T10" fmla="*/ 23 w 80"/>
              <a:gd name="T11" fmla="*/ 0 h 111"/>
              <a:gd name="T12" fmla="*/ 80 w 80"/>
              <a:gd name="T13" fmla="*/ 0 h 111"/>
              <a:gd name="T14" fmla="*/ 71 w 80"/>
              <a:gd name="T15" fmla="*/ 9 h 111"/>
              <a:gd name="T16" fmla="*/ 32 w 80"/>
              <a:gd name="T17" fmla="*/ 9 h 111"/>
              <a:gd name="T18" fmla="*/ 32 w 80"/>
              <a:gd name="T19" fmla="*/ 32 h 111"/>
              <a:gd name="T20" fmla="*/ 9 w 80"/>
              <a:gd name="T21" fmla="*/ 32 h 111"/>
              <a:gd name="T22" fmla="*/ 9 w 80"/>
              <a:gd name="T23" fmla="*/ 102 h 111"/>
              <a:gd name="T24" fmla="*/ 71 w 80"/>
              <a:gd name="T25" fmla="*/ 102 h 111"/>
              <a:gd name="T26" fmla="*/ 71 w 80"/>
              <a:gd name="T27" fmla="*/ 9 h 111"/>
              <a:gd name="T28" fmla="*/ 71 w 80"/>
              <a:gd name="T29" fmla="*/ 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 h="111">
                <a:moveTo>
                  <a:pt x="80" y="0"/>
                </a:moveTo>
                <a:lnTo>
                  <a:pt x="80" y="111"/>
                </a:lnTo>
                <a:lnTo>
                  <a:pt x="0" y="111"/>
                </a:lnTo>
                <a:lnTo>
                  <a:pt x="0" y="23"/>
                </a:lnTo>
                <a:lnTo>
                  <a:pt x="23" y="0"/>
                </a:lnTo>
                <a:lnTo>
                  <a:pt x="23" y="0"/>
                </a:lnTo>
                <a:lnTo>
                  <a:pt x="80" y="0"/>
                </a:lnTo>
                <a:close/>
                <a:moveTo>
                  <a:pt x="71" y="9"/>
                </a:moveTo>
                <a:lnTo>
                  <a:pt x="32" y="9"/>
                </a:lnTo>
                <a:lnTo>
                  <a:pt x="32" y="32"/>
                </a:lnTo>
                <a:lnTo>
                  <a:pt x="9" y="32"/>
                </a:lnTo>
                <a:lnTo>
                  <a:pt x="9" y="102"/>
                </a:lnTo>
                <a:lnTo>
                  <a:pt x="71" y="102"/>
                </a:lnTo>
                <a:lnTo>
                  <a:pt x="71" y="9"/>
                </a:lnTo>
                <a:lnTo>
                  <a:pt x="71" y="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2" name="Freeform 254"/>
          <p:cNvSpPr>
            <a:spLocks noEditPoints="1"/>
          </p:cNvSpPr>
          <p:nvPr/>
        </p:nvSpPr>
        <p:spPr bwMode="auto">
          <a:xfrm>
            <a:off x="4090988" y="2457451"/>
            <a:ext cx="127000" cy="176213"/>
          </a:xfrm>
          <a:custGeom>
            <a:avLst/>
            <a:gdLst>
              <a:gd name="T0" fmla="*/ 80 w 80"/>
              <a:gd name="T1" fmla="*/ 0 h 111"/>
              <a:gd name="T2" fmla="*/ 80 w 80"/>
              <a:gd name="T3" fmla="*/ 111 h 111"/>
              <a:gd name="T4" fmla="*/ 0 w 80"/>
              <a:gd name="T5" fmla="*/ 111 h 111"/>
              <a:gd name="T6" fmla="*/ 0 w 80"/>
              <a:gd name="T7" fmla="*/ 23 h 111"/>
              <a:gd name="T8" fmla="*/ 23 w 80"/>
              <a:gd name="T9" fmla="*/ 0 h 111"/>
              <a:gd name="T10" fmla="*/ 23 w 80"/>
              <a:gd name="T11" fmla="*/ 0 h 111"/>
              <a:gd name="T12" fmla="*/ 80 w 80"/>
              <a:gd name="T13" fmla="*/ 0 h 111"/>
              <a:gd name="T14" fmla="*/ 71 w 80"/>
              <a:gd name="T15" fmla="*/ 9 h 111"/>
              <a:gd name="T16" fmla="*/ 32 w 80"/>
              <a:gd name="T17" fmla="*/ 9 h 111"/>
              <a:gd name="T18" fmla="*/ 32 w 80"/>
              <a:gd name="T19" fmla="*/ 32 h 111"/>
              <a:gd name="T20" fmla="*/ 9 w 80"/>
              <a:gd name="T21" fmla="*/ 32 h 111"/>
              <a:gd name="T22" fmla="*/ 9 w 80"/>
              <a:gd name="T23" fmla="*/ 102 h 111"/>
              <a:gd name="T24" fmla="*/ 71 w 80"/>
              <a:gd name="T25" fmla="*/ 102 h 111"/>
              <a:gd name="T26" fmla="*/ 71 w 80"/>
              <a:gd name="T27" fmla="*/ 9 h 111"/>
              <a:gd name="T28" fmla="*/ 71 w 80"/>
              <a:gd name="T29" fmla="*/ 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 h="111">
                <a:moveTo>
                  <a:pt x="80" y="0"/>
                </a:moveTo>
                <a:lnTo>
                  <a:pt x="80" y="111"/>
                </a:lnTo>
                <a:lnTo>
                  <a:pt x="0" y="111"/>
                </a:lnTo>
                <a:lnTo>
                  <a:pt x="0" y="23"/>
                </a:lnTo>
                <a:lnTo>
                  <a:pt x="23" y="0"/>
                </a:lnTo>
                <a:lnTo>
                  <a:pt x="23" y="0"/>
                </a:lnTo>
                <a:lnTo>
                  <a:pt x="80" y="0"/>
                </a:lnTo>
                <a:moveTo>
                  <a:pt x="71" y="9"/>
                </a:moveTo>
                <a:lnTo>
                  <a:pt x="32" y="9"/>
                </a:lnTo>
                <a:lnTo>
                  <a:pt x="32" y="32"/>
                </a:lnTo>
                <a:lnTo>
                  <a:pt x="9" y="32"/>
                </a:lnTo>
                <a:lnTo>
                  <a:pt x="9" y="102"/>
                </a:lnTo>
                <a:lnTo>
                  <a:pt x="71" y="102"/>
                </a:lnTo>
                <a:lnTo>
                  <a:pt x="71" y="9"/>
                </a:lnTo>
                <a:lnTo>
                  <a:pt x="71" y="9"/>
                </a:lnTo>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3" name="Freeform 255"/>
          <p:cNvSpPr>
            <a:spLocks/>
          </p:cNvSpPr>
          <p:nvPr/>
        </p:nvSpPr>
        <p:spPr bwMode="auto">
          <a:xfrm>
            <a:off x="4456113" y="2530476"/>
            <a:ext cx="80963" cy="92075"/>
          </a:xfrm>
          <a:custGeom>
            <a:avLst/>
            <a:gdLst>
              <a:gd name="T0" fmla="*/ 5 w 51"/>
              <a:gd name="T1" fmla="*/ 0 h 58"/>
              <a:gd name="T2" fmla="*/ 0 w 51"/>
              <a:gd name="T3" fmla="*/ 0 h 58"/>
              <a:gd name="T4" fmla="*/ 0 w 51"/>
              <a:gd name="T5" fmla="*/ 58 h 58"/>
              <a:gd name="T6" fmla="*/ 51 w 51"/>
              <a:gd name="T7" fmla="*/ 58 h 58"/>
              <a:gd name="T8" fmla="*/ 51 w 51"/>
              <a:gd name="T9" fmla="*/ 46 h 58"/>
              <a:gd name="T10" fmla="*/ 5 w 51"/>
              <a:gd name="T11" fmla="*/ 46 h 58"/>
              <a:gd name="T12" fmla="*/ 5 w 51"/>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51" h="58">
                <a:moveTo>
                  <a:pt x="5" y="0"/>
                </a:moveTo>
                <a:lnTo>
                  <a:pt x="0" y="0"/>
                </a:lnTo>
                <a:lnTo>
                  <a:pt x="0" y="58"/>
                </a:lnTo>
                <a:lnTo>
                  <a:pt x="51" y="58"/>
                </a:lnTo>
                <a:lnTo>
                  <a:pt x="51" y="46"/>
                </a:lnTo>
                <a:lnTo>
                  <a:pt x="5" y="46"/>
                </a:lnTo>
                <a:lnTo>
                  <a:pt x="5"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4" name="Freeform 256"/>
          <p:cNvSpPr>
            <a:spLocks noEditPoints="1"/>
          </p:cNvSpPr>
          <p:nvPr/>
        </p:nvSpPr>
        <p:spPr bwMode="auto">
          <a:xfrm>
            <a:off x="4445001" y="2459038"/>
            <a:ext cx="125413" cy="174625"/>
          </a:xfrm>
          <a:custGeom>
            <a:avLst/>
            <a:gdLst>
              <a:gd name="T0" fmla="*/ 79 w 79"/>
              <a:gd name="T1" fmla="*/ 0 h 110"/>
              <a:gd name="T2" fmla="*/ 32 w 79"/>
              <a:gd name="T3" fmla="*/ 0 h 110"/>
              <a:gd name="T4" fmla="*/ 32 w 79"/>
              <a:gd name="T5" fmla="*/ 0 h 110"/>
              <a:gd name="T6" fmla="*/ 12 w 79"/>
              <a:gd name="T7" fmla="*/ 19 h 110"/>
              <a:gd name="T8" fmla="*/ 12 w 79"/>
              <a:gd name="T9" fmla="*/ 25 h 110"/>
              <a:gd name="T10" fmla="*/ 0 w 79"/>
              <a:gd name="T11" fmla="*/ 38 h 110"/>
              <a:gd name="T12" fmla="*/ 0 w 79"/>
              <a:gd name="T13" fmla="*/ 110 h 110"/>
              <a:gd name="T14" fmla="*/ 66 w 79"/>
              <a:gd name="T15" fmla="*/ 110 h 110"/>
              <a:gd name="T16" fmla="*/ 66 w 79"/>
              <a:gd name="T17" fmla="*/ 91 h 110"/>
              <a:gd name="T18" fmla="*/ 79 w 79"/>
              <a:gd name="T19" fmla="*/ 91 h 110"/>
              <a:gd name="T20" fmla="*/ 79 w 79"/>
              <a:gd name="T21" fmla="*/ 0 h 110"/>
              <a:gd name="T22" fmla="*/ 58 w 79"/>
              <a:gd name="T23" fmla="*/ 103 h 110"/>
              <a:gd name="T24" fmla="*/ 7 w 79"/>
              <a:gd name="T25" fmla="*/ 103 h 110"/>
              <a:gd name="T26" fmla="*/ 7 w 79"/>
              <a:gd name="T27" fmla="*/ 45 h 110"/>
              <a:gd name="T28" fmla="*/ 12 w 79"/>
              <a:gd name="T29" fmla="*/ 45 h 110"/>
              <a:gd name="T30" fmla="*/ 12 w 79"/>
              <a:gd name="T31" fmla="*/ 91 h 110"/>
              <a:gd name="T32" fmla="*/ 58 w 79"/>
              <a:gd name="T33" fmla="*/ 91 h 110"/>
              <a:gd name="T34" fmla="*/ 58 w 79"/>
              <a:gd name="T35" fmla="*/ 103 h 110"/>
              <a:gd name="T36" fmla="*/ 71 w 79"/>
              <a:gd name="T37" fmla="*/ 84 h 110"/>
              <a:gd name="T38" fmla="*/ 20 w 79"/>
              <a:gd name="T39" fmla="*/ 84 h 110"/>
              <a:gd name="T40" fmla="*/ 20 w 79"/>
              <a:gd name="T41" fmla="*/ 27 h 110"/>
              <a:gd name="T42" fmla="*/ 39 w 79"/>
              <a:gd name="T43" fmla="*/ 27 h 110"/>
              <a:gd name="T44" fmla="*/ 39 w 79"/>
              <a:gd name="T45" fmla="*/ 7 h 110"/>
              <a:gd name="T46" fmla="*/ 71 w 79"/>
              <a:gd name="T47" fmla="*/ 7 h 110"/>
              <a:gd name="T48" fmla="*/ 71 w 79"/>
              <a:gd name="T49" fmla="*/ 8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110">
                <a:moveTo>
                  <a:pt x="79" y="0"/>
                </a:moveTo>
                <a:lnTo>
                  <a:pt x="32" y="0"/>
                </a:lnTo>
                <a:lnTo>
                  <a:pt x="32" y="0"/>
                </a:lnTo>
                <a:lnTo>
                  <a:pt x="12" y="19"/>
                </a:lnTo>
                <a:lnTo>
                  <a:pt x="12" y="25"/>
                </a:lnTo>
                <a:lnTo>
                  <a:pt x="0" y="38"/>
                </a:lnTo>
                <a:lnTo>
                  <a:pt x="0" y="110"/>
                </a:lnTo>
                <a:lnTo>
                  <a:pt x="66" y="110"/>
                </a:lnTo>
                <a:lnTo>
                  <a:pt x="66" y="91"/>
                </a:lnTo>
                <a:lnTo>
                  <a:pt x="79" y="91"/>
                </a:lnTo>
                <a:lnTo>
                  <a:pt x="79" y="0"/>
                </a:lnTo>
                <a:close/>
                <a:moveTo>
                  <a:pt x="58" y="103"/>
                </a:moveTo>
                <a:lnTo>
                  <a:pt x="7" y="103"/>
                </a:lnTo>
                <a:lnTo>
                  <a:pt x="7" y="45"/>
                </a:lnTo>
                <a:lnTo>
                  <a:pt x="12" y="45"/>
                </a:lnTo>
                <a:lnTo>
                  <a:pt x="12" y="91"/>
                </a:lnTo>
                <a:lnTo>
                  <a:pt x="58" y="91"/>
                </a:lnTo>
                <a:lnTo>
                  <a:pt x="58" y="103"/>
                </a:lnTo>
                <a:close/>
                <a:moveTo>
                  <a:pt x="71" y="84"/>
                </a:moveTo>
                <a:lnTo>
                  <a:pt x="20" y="84"/>
                </a:lnTo>
                <a:lnTo>
                  <a:pt x="20" y="27"/>
                </a:lnTo>
                <a:lnTo>
                  <a:pt x="39" y="27"/>
                </a:lnTo>
                <a:lnTo>
                  <a:pt x="39" y="7"/>
                </a:lnTo>
                <a:lnTo>
                  <a:pt x="71" y="7"/>
                </a:lnTo>
                <a:lnTo>
                  <a:pt x="71" y="8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5" name="Freeform 257"/>
          <p:cNvSpPr>
            <a:spLocks/>
          </p:cNvSpPr>
          <p:nvPr/>
        </p:nvSpPr>
        <p:spPr bwMode="auto">
          <a:xfrm>
            <a:off x="9010651" y="2476501"/>
            <a:ext cx="176213" cy="138113"/>
          </a:xfrm>
          <a:custGeom>
            <a:avLst/>
            <a:gdLst>
              <a:gd name="T0" fmla="*/ 279 w 288"/>
              <a:gd name="T1" fmla="*/ 28 h 227"/>
              <a:gd name="T2" fmla="*/ 121 w 288"/>
              <a:gd name="T3" fmla="*/ 28 h 227"/>
              <a:gd name="T4" fmla="*/ 111 w 288"/>
              <a:gd name="T5" fmla="*/ 8 h 227"/>
              <a:gd name="T6" fmla="*/ 99 w 288"/>
              <a:gd name="T7" fmla="*/ 0 h 227"/>
              <a:gd name="T8" fmla="*/ 44 w 288"/>
              <a:gd name="T9" fmla="*/ 0 h 227"/>
              <a:gd name="T10" fmla="*/ 32 w 288"/>
              <a:gd name="T11" fmla="*/ 8 h 227"/>
              <a:gd name="T12" fmla="*/ 22 w 288"/>
              <a:gd name="T13" fmla="*/ 28 h 227"/>
              <a:gd name="T14" fmla="*/ 9 w 288"/>
              <a:gd name="T15" fmla="*/ 28 h 227"/>
              <a:gd name="T16" fmla="*/ 0 w 288"/>
              <a:gd name="T17" fmla="*/ 37 h 227"/>
              <a:gd name="T18" fmla="*/ 0 w 288"/>
              <a:gd name="T19" fmla="*/ 218 h 227"/>
              <a:gd name="T20" fmla="*/ 9 w 288"/>
              <a:gd name="T21" fmla="*/ 227 h 227"/>
              <a:gd name="T22" fmla="*/ 279 w 288"/>
              <a:gd name="T23" fmla="*/ 227 h 227"/>
              <a:gd name="T24" fmla="*/ 288 w 288"/>
              <a:gd name="T25" fmla="*/ 218 h 227"/>
              <a:gd name="T26" fmla="*/ 288 w 288"/>
              <a:gd name="T27" fmla="*/ 37 h 227"/>
              <a:gd name="T28" fmla="*/ 279 w 288"/>
              <a:gd name="T29" fmla="*/ 2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8" h="227">
                <a:moveTo>
                  <a:pt x="279" y="28"/>
                </a:moveTo>
                <a:cubicBezTo>
                  <a:pt x="121" y="28"/>
                  <a:pt x="121" y="28"/>
                  <a:pt x="121" y="28"/>
                </a:cubicBezTo>
                <a:cubicBezTo>
                  <a:pt x="111" y="8"/>
                  <a:pt x="111" y="8"/>
                  <a:pt x="111" y="8"/>
                </a:cubicBezTo>
                <a:cubicBezTo>
                  <a:pt x="109" y="4"/>
                  <a:pt x="104" y="0"/>
                  <a:pt x="99" y="0"/>
                </a:cubicBezTo>
                <a:cubicBezTo>
                  <a:pt x="44" y="0"/>
                  <a:pt x="44" y="0"/>
                  <a:pt x="44" y="0"/>
                </a:cubicBezTo>
                <a:cubicBezTo>
                  <a:pt x="40" y="0"/>
                  <a:pt x="34" y="4"/>
                  <a:pt x="32" y="8"/>
                </a:cubicBezTo>
                <a:cubicBezTo>
                  <a:pt x="22" y="28"/>
                  <a:pt x="22" y="28"/>
                  <a:pt x="22" y="28"/>
                </a:cubicBezTo>
                <a:cubicBezTo>
                  <a:pt x="9" y="28"/>
                  <a:pt x="9" y="28"/>
                  <a:pt x="9" y="28"/>
                </a:cubicBezTo>
                <a:cubicBezTo>
                  <a:pt x="4" y="28"/>
                  <a:pt x="0" y="32"/>
                  <a:pt x="0" y="37"/>
                </a:cubicBezTo>
                <a:cubicBezTo>
                  <a:pt x="0" y="218"/>
                  <a:pt x="0" y="218"/>
                  <a:pt x="0" y="218"/>
                </a:cubicBezTo>
                <a:cubicBezTo>
                  <a:pt x="0" y="223"/>
                  <a:pt x="4" y="227"/>
                  <a:pt x="9" y="227"/>
                </a:cubicBezTo>
                <a:cubicBezTo>
                  <a:pt x="279" y="227"/>
                  <a:pt x="279" y="227"/>
                  <a:pt x="279" y="227"/>
                </a:cubicBezTo>
                <a:cubicBezTo>
                  <a:pt x="284" y="227"/>
                  <a:pt x="288" y="223"/>
                  <a:pt x="288" y="218"/>
                </a:cubicBezTo>
                <a:cubicBezTo>
                  <a:pt x="288" y="37"/>
                  <a:pt x="288" y="37"/>
                  <a:pt x="288" y="37"/>
                </a:cubicBezTo>
                <a:cubicBezTo>
                  <a:pt x="288" y="32"/>
                  <a:pt x="284" y="28"/>
                  <a:pt x="279" y="2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6" name="Freeform 258"/>
          <p:cNvSpPr>
            <a:spLocks/>
          </p:cNvSpPr>
          <p:nvPr/>
        </p:nvSpPr>
        <p:spPr bwMode="auto">
          <a:xfrm>
            <a:off x="3005138" y="2870201"/>
            <a:ext cx="177800" cy="90488"/>
          </a:xfrm>
          <a:custGeom>
            <a:avLst/>
            <a:gdLst>
              <a:gd name="T0" fmla="*/ 18 w 289"/>
              <a:gd name="T1" fmla="*/ 139 h 147"/>
              <a:gd name="T2" fmla="*/ 25 w 289"/>
              <a:gd name="T3" fmla="*/ 147 h 147"/>
              <a:gd name="T4" fmla="*/ 264 w 289"/>
              <a:gd name="T5" fmla="*/ 147 h 147"/>
              <a:gd name="T6" fmla="*/ 271 w 289"/>
              <a:gd name="T7" fmla="*/ 139 h 147"/>
              <a:gd name="T8" fmla="*/ 289 w 289"/>
              <a:gd name="T9" fmla="*/ 0 h 147"/>
              <a:gd name="T10" fmla="*/ 0 w 289"/>
              <a:gd name="T11" fmla="*/ 0 h 147"/>
              <a:gd name="T12" fmla="*/ 18 w 289"/>
              <a:gd name="T13" fmla="*/ 139 h 147"/>
            </a:gdLst>
            <a:ahLst/>
            <a:cxnLst>
              <a:cxn ang="0">
                <a:pos x="T0" y="T1"/>
              </a:cxn>
              <a:cxn ang="0">
                <a:pos x="T2" y="T3"/>
              </a:cxn>
              <a:cxn ang="0">
                <a:pos x="T4" y="T5"/>
              </a:cxn>
              <a:cxn ang="0">
                <a:pos x="T6" y="T7"/>
              </a:cxn>
              <a:cxn ang="0">
                <a:pos x="T8" y="T9"/>
              </a:cxn>
              <a:cxn ang="0">
                <a:pos x="T10" y="T11"/>
              </a:cxn>
              <a:cxn ang="0">
                <a:pos x="T12" y="T13"/>
              </a:cxn>
            </a:cxnLst>
            <a:rect l="0" t="0" r="r" b="b"/>
            <a:pathLst>
              <a:path w="289" h="147">
                <a:moveTo>
                  <a:pt x="18" y="139"/>
                </a:moveTo>
                <a:cubicBezTo>
                  <a:pt x="18" y="143"/>
                  <a:pt x="21" y="147"/>
                  <a:pt x="25" y="147"/>
                </a:cubicBezTo>
                <a:cubicBezTo>
                  <a:pt x="264" y="147"/>
                  <a:pt x="264" y="147"/>
                  <a:pt x="264" y="147"/>
                </a:cubicBezTo>
                <a:cubicBezTo>
                  <a:pt x="268" y="147"/>
                  <a:pt x="271" y="143"/>
                  <a:pt x="271" y="139"/>
                </a:cubicBezTo>
                <a:cubicBezTo>
                  <a:pt x="289" y="0"/>
                  <a:pt x="289" y="0"/>
                  <a:pt x="289" y="0"/>
                </a:cubicBezTo>
                <a:cubicBezTo>
                  <a:pt x="0" y="0"/>
                  <a:pt x="0" y="0"/>
                  <a:pt x="0" y="0"/>
                </a:cubicBezTo>
                <a:lnTo>
                  <a:pt x="18" y="13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7" name="Freeform 259"/>
          <p:cNvSpPr>
            <a:spLocks/>
          </p:cNvSpPr>
          <p:nvPr/>
        </p:nvSpPr>
        <p:spPr bwMode="auto">
          <a:xfrm>
            <a:off x="3016251" y="2838451"/>
            <a:ext cx="155575" cy="20638"/>
          </a:xfrm>
          <a:custGeom>
            <a:avLst/>
            <a:gdLst>
              <a:gd name="T0" fmla="*/ 253 w 253"/>
              <a:gd name="T1" fmla="*/ 32 h 35"/>
              <a:gd name="T2" fmla="*/ 246 w 253"/>
              <a:gd name="T3" fmla="*/ 25 h 35"/>
              <a:gd name="T4" fmla="*/ 106 w 253"/>
              <a:gd name="T5" fmla="*/ 25 h 35"/>
              <a:gd name="T6" fmla="*/ 98 w 253"/>
              <a:gd name="T7" fmla="*/ 7 h 35"/>
              <a:gd name="T8" fmla="*/ 87 w 253"/>
              <a:gd name="T9" fmla="*/ 0 h 35"/>
              <a:gd name="T10" fmla="*/ 39 w 253"/>
              <a:gd name="T11" fmla="*/ 0 h 35"/>
              <a:gd name="T12" fmla="*/ 28 w 253"/>
              <a:gd name="T13" fmla="*/ 7 h 35"/>
              <a:gd name="T14" fmla="*/ 19 w 253"/>
              <a:gd name="T15" fmla="*/ 25 h 35"/>
              <a:gd name="T16" fmla="*/ 7 w 253"/>
              <a:gd name="T17" fmla="*/ 25 h 35"/>
              <a:gd name="T18" fmla="*/ 0 w 253"/>
              <a:gd name="T19" fmla="*/ 32 h 35"/>
              <a:gd name="T20" fmla="*/ 0 w 253"/>
              <a:gd name="T21" fmla="*/ 35 h 35"/>
              <a:gd name="T22" fmla="*/ 253 w 253"/>
              <a:gd name="T23" fmla="*/ 35 h 35"/>
              <a:gd name="T24" fmla="*/ 253 w 253"/>
              <a:gd name="T25" fmla="*/ 3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3" h="35">
                <a:moveTo>
                  <a:pt x="253" y="32"/>
                </a:moveTo>
                <a:cubicBezTo>
                  <a:pt x="253" y="28"/>
                  <a:pt x="250" y="25"/>
                  <a:pt x="246" y="25"/>
                </a:cubicBezTo>
                <a:cubicBezTo>
                  <a:pt x="106" y="25"/>
                  <a:pt x="106" y="25"/>
                  <a:pt x="106" y="25"/>
                </a:cubicBezTo>
                <a:cubicBezTo>
                  <a:pt x="98" y="7"/>
                  <a:pt x="98" y="7"/>
                  <a:pt x="98" y="7"/>
                </a:cubicBezTo>
                <a:cubicBezTo>
                  <a:pt x="96" y="3"/>
                  <a:pt x="91" y="0"/>
                  <a:pt x="87" y="0"/>
                </a:cubicBezTo>
                <a:cubicBezTo>
                  <a:pt x="39" y="0"/>
                  <a:pt x="39" y="0"/>
                  <a:pt x="39" y="0"/>
                </a:cubicBezTo>
                <a:cubicBezTo>
                  <a:pt x="34" y="0"/>
                  <a:pt x="29" y="3"/>
                  <a:pt x="28" y="7"/>
                </a:cubicBezTo>
                <a:cubicBezTo>
                  <a:pt x="19" y="25"/>
                  <a:pt x="19" y="25"/>
                  <a:pt x="19" y="25"/>
                </a:cubicBezTo>
                <a:cubicBezTo>
                  <a:pt x="7" y="25"/>
                  <a:pt x="7" y="25"/>
                  <a:pt x="7" y="25"/>
                </a:cubicBezTo>
                <a:cubicBezTo>
                  <a:pt x="3" y="25"/>
                  <a:pt x="0" y="28"/>
                  <a:pt x="0" y="32"/>
                </a:cubicBezTo>
                <a:cubicBezTo>
                  <a:pt x="0" y="35"/>
                  <a:pt x="0" y="35"/>
                  <a:pt x="0" y="35"/>
                </a:cubicBezTo>
                <a:cubicBezTo>
                  <a:pt x="253" y="35"/>
                  <a:pt x="253" y="35"/>
                  <a:pt x="253" y="35"/>
                </a:cubicBezTo>
                <a:lnTo>
                  <a:pt x="253" y="3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8" name="Freeform 260"/>
          <p:cNvSpPr>
            <a:spLocks noEditPoints="1"/>
          </p:cNvSpPr>
          <p:nvPr/>
        </p:nvSpPr>
        <p:spPr bwMode="auto">
          <a:xfrm>
            <a:off x="7950201" y="3175001"/>
            <a:ext cx="176213" cy="153988"/>
          </a:xfrm>
          <a:custGeom>
            <a:avLst/>
            <a:gdLst>
              <a:gd name="T0" fmla="*/ 283 w 288"/>
              <a:gd name="T1" fmla="*/ 0 h 252"/>
              <a:gd name="T2" fmla="*/ 6 w 288"/>
              <a:gd name="T3" fmla="*/ 0 h 252"/>
              <a:gd name="T4" fmla="*/ 0 w 288"/>
              <a:gd name="T5" fmla="*/ 6 h 252"/>
              <a:gd name="T6" fmla="*/ 0 w 288"/>
              <a:gd name="T7" fmla="*/ 210 h 252"/>
              <a:gd name="T8" fmla="*/ 6 w 288"/>
              <a:gd name="T9" fmla="*/ 216 h 252"/>
              <a:gd name="T10" fmla="*/ 119 w 288"/>
              <a:gd name="T11" fmla="*/ 216 h 252"/>
              <a:gd name="T12" fmla="*/ 119 w 288"/>
              <a:gd name="T13" fmla="*/ 233 h 252"/>
              <a:gd name="T14" fmla="*/ 94 w 288"/>
              <a:gd name="T15" fmla="*/ 249 h 252"/>
              <a:gd name="T16" fmla="*/ 95 w 288"/>
              <a:gd name="T17" fmla="*/ 252 h 252"/>
              <a:gd name="T18" fmla="*/ 195 w 288"/>
              <a:gd name="T19" fmla="*/ 252 h 252"/>
              <a:gd name="T20" fmla="*/ 196 w 288"/>
              <a:gd name="T21" fmla="*/ 249 h 252"/>
              <a:gd name="T22" fmla="*/ 170 w 288"/>
              <a:gd name="T23" fmla="*/ 233 h 252"/>
              <a:gd name="T24" fmla="*/ 170 w 288"/>
              <a:gd name="T25" fmla="*/ 216 h 252"/>
              <a:gd name="T26" fmla="*/ 283 w 288"/>
              <a:gd name="T27" fmla="*/ 216 h 252"/>
              <a:gd name="T28" fmla="*/ 288 w 288"/>
              <a:gd name="T29" fmla="*/ 210 h 252"/>
              <a:gd name="T30" fmla="*/ 288 w 288"/>
              <a:gd name="T31" fmla="*/ 6 h 252"/>
              <a:gd name="T32" fmla="*/ 283 w 288"/>
              <a:gd name="T33" fmla="*/ 0 h 252"/>
              <a:gd name="T34" fmla="*/ 264 w 288"/>
              <a:gd name="T35" fmla="*/ 158 h 252"/>
              <a:gd name="T36" fmla="*/ 259 w 288"/>
              <a:gd name="T37" fmla="*/ 164 h 252"/>
              <a:gd name="T38" fmla="*/ 30 w 288"/>
              <a:gd name="T39" fmla="*/ 164 h 252"/>
              <a:gd name="T40" fmla="*/ 24 w 288"/>
              <a:gd name="T41" fmla="*/ 158 h 252"/>
              <a:gd name="T42" fmla="*/ 24 w 288"/>
              <a:gd name="T43" fmla="*/ 30 h 252"/>
              <a:gd name="T44" fmla="*/ 30 w 288"/>
              <a:gd name="T45" fmla="*/ 24 h 252"/>
              <a:gd name="T46" fmla="*/ 259 w 288"/>
              <a:gd name="T47" fmla="*/ 24 h 252"/>
              <a:gd name="T48" fmla="*/ 264 w 288"/>
              <a:gd name="T49" fmla="*/ 30 h 252"/>
              <a:gd name="T50" fmla="*/ 264 w 288"/>
              <a:gd name="T51" fmla="*/ 158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8" h="252">
                <a:moveTo>
                  <a:pt x="283" y="0"/>
                </a:moveTo>
                <a:cubicBezTo>
                  <a:pt x="6" y="0"/>
                  <a:pt x="6" y="0"/>
                  <a:pt x="6" y="0"/>
                </a:cubicBezTo>
                <a:cubicBezTo>
                  <a:pt x="3" y="0"/>
                  <a:pt x="0" y="3"/>
                  <a:pt x="0" y="6"/>
                </a:cubicBezTo>
                <a:cubicBezTo>
                  <a:pt x="0" y="210"/>
                  <a:pt x="0" y="210"/>
                  <a:pt x="0" y="210"/>
                </a:cubicBezTo>
                <a:cubicBezTo>
                  <a:pt x="0" y="214"/>
                  <a:pt x="3" y="216"/>
                  <a:pt x="6" y="216"/>
                </a:cubicBezTo>
                <a:cubicBezTo>
                  <a:pt x="119" y="216"/>
                  <a:pt x="119" y="216"/>
                  <a:pt x="119" y="216"/>
                </a:cubicBezTo>
                <a:cubicBezTo>
                  <a:pt x="119" y="233"/>
                  <a:pt x="119" y="233"/>
                  <a:pt x="119" y="233"/>
                </a:cubicBezTo>
                <a:cubicBezTo>
                  <a:pt x="94" y="249"/>
                  <a:pt x="94" y="249"/>
                  <a:pt x="94" y="249"/>
                </a:cubicBezTo>
                <a:cubicBezTo>
                  <a:pt x="91" y="250"/>
                  <a:pt x="91" y="252"/>
                  <a:pt x="95" y="252"/>
                </a:cubicBezTo>
                <a:cubicBezTo>
                  <a:pt x="195" y="252"/>
                  <a:pt x="195" y="252"/>
                  <a:pt x="195" y="252"/>
                </a:cubicBezTo>
                <a:cubicBezTo>
                  <a:pt x="198" y="252"/>
                  <a:pt x="199" y="250"/>
                  <a:pt x="196" y="249"/>
                </a:cubicBezTo>
                <a:cubicBezTo>
                  <a:pt x="170" y="233"/>
                  <a:pt x="170" y="233"/>
                  <a:pt x="170" y="233"/>
                </a:cubicBezTo>
                <a:cubicBezTo>
                  <a:pt x="170" y="216"/>
                  <a:pt x="170" y="216"/>
                  <a:pt x="170" y="216"/>
                </a:cubicBezTo>
                <a:cubicBezTo>
                  <a:pt x="283" y="216"/>
                  <a:pt x="283" y="216"/>
                  <a:pt x="283" y="216"/>
                </a:cubicBezTo>
                <a:cubicBezTo>
                  <a:pt x="286" y="216"/>
                  <a:pt x="288" y="214"/>
                  <a:pt x="288" y="210"/>
                </a:cubicBezTo>
                <a:cubicBezTo>
                  <a:pt x="288" y="6"/>
                  <a:pt x="288" y="6"/>
                  <a:pt x="288" y="6"/>
                </a:cubicBezTo>
                <a:cubicBezTo>
                  <a:pt x="288" y="3"/>
                  <a:pt x="286" y="0"/>
                  <a:pt x="283" y="0"/>
                </a:cubicBezTo>
                <a:close/>
                <a:moveTo>
                  <a:pt x="264" y="158"/>
                </a:moveTo>
                <a:cubicBezTo>
                  <a:pt x="264" y="161"/>
                  <a:pt x="262" y="164"/>
                  <a:pt x="259" y="164"/>
                </a:cubicBezTo>
                <a:cubicBezTo>
                  <a:pt x="30" y="164"/>
                  <a:pt x="30" y="164"/>
                  <a:pt x="30" y="164"/>
                </a:cubicBezTo>
                <a:cubicBezTo>
                  <a:pt x="27" y="164"/>
                  <a:pt x="24" y="161"/>
                  <a:pt x="24" y="158"/>
                </a:cubicBezTo>
                <a:cubicBezTo>
                  <a:pt x="24" y="30"/>
                  <a:pt x="24" y="30"/>
                  <a:pt x="24" y="30"/>
                </a:cubicBezTo>
                <a:cubicBezTo>
                  <a:pt x="24" y="27"/>
                  <a:pt x="27" y="24"/>
                  <a:pt x="30" y="24"/>
                </a:cubicBezTo>
                <a:cubicBezTo>
                  <a:pt x="259" y="24"/>
                  <a:pt x="259" y="24"/>
                  <a:pt x="259" y="24"/>
                </a:cubicBezTo>
                <a:cubicBezTo>
                  <a:pt x="262" y="24"/>
                  <a:pt x="264" y="27"/>
                  <a:pt x="264" y="30"/>
                </a:cubicBezTo>
                <a:lnTo>
                  <a:pt x="264" y="15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9" name="Freeform 261"/>
          <p:cNvSpPr>
            <a:spLocks/>
          </p:cNvSpPr>
          <p:nvPr/>
        </p:nvSpPr>
        <p:spPr bwMode="auto">
          <a:xfrm>
            <a:off x="8326438" y="3224213"/>
            <a:ext cx="131763" cy="115888"/>
          </a:xfrm>
          <a:custGeom>
            <a:avLst/>
            <a:gdLst>
              <a:gd name="T0" fmla="*/ 212 w 216"/>
              <a:gd name="T1" fmla="*/ 0 h 189"/>
              <a:gd name="T2" fmla="*/ 191 w 216"/>
              <a:gd name="T3" fmla="*/ 0 h 189"/>
              <a:gd name="T4" fmla="*/ 189 w 216"/>
              <a:gd name="T5" fmla="*/ 3 h 189"/>
              <a:gd name="T6" fmla="*/ 176 w 216"/>
              <a:gd name="T7" fmla="*/ 18 h 189"/>
              <a:gd name="T8" fmla="*/ 194 w 216"/>
              <a:gd name="T9" fmla="*/ 18 h 189"/>
              <a:gd name="T10" fmla="*/ 198 w 216"/>
              <a:gd name="T11" fmla="*/ 22 h 189"/>
              <a:gd name="T12" fmla="*/ 198 w 216"/>
              <a:gd name="T13" fmla="*/ 119 h 189"/>
              <a:gd name="T14" fmla="*/ 194 w 216"/>
              <a:gd name="T15" fmla="*/ 123 h 189"/>
              <a:gd name="T16" fmla="*/ 22 w 216"/>
              <a:gd name="T17" fmla="*/ 123 h 189"/>
              <a:gd name="T18" fmla="*/ 18 w 216"/>
              <a:gd name="T19" fmla="*/ 119 h 189"/>
              <a:gd name="T20" fmla="*/ 18 w 216"/>
              <a:gd name="T21" fmla="*/ 22 h 189"/>
              <a:gd name="T22" fmla="*/ 22 w 216"/>
              <a:gd name="T23" fmla="*/ 18 h 189"/>
              <a:gd name="T24" fmla="*/ 34 w 216"/>
              <a:gd name="T25" fmla="*/ 18 h 189"/>
              <a:gd name="T26" fmla="*/ 21 w 216"/>
              <a:gd name="T27" fmla="*/ 3 h 189"/>
              <a:gd name="T28" fmla="*/ 19 w 216"/>
              <a:gd name="T29" fmla="*/ 0 h 189"/>
              <a:gd name="T30" fmla="*/ 4 w 216"/>
              <a:gd name="T31" fmla="*/ 0 h 189"/>
              <a:gd name="T32" fmla="*/ 0 w 216"/>
              <a:gd name="T33" fmla="*/ 4 h 189"/>
              <a:gd name="T34" fmla="*/ 0 w 216"/>
              <a:gd name="T35" fmla="*/ 158 h 189"/>
              <a:gd name="T36" fmla="*/ 4 w 216"/>
              <a:gd name="T37" fmla="*/ 162 h 189"/>
              <a:gd name="T38" fmla="*/ 89 w 216"/>
              <a:gd name="T39" fmla="*/ 162 h 189"/>
              <a:gd name="T40" fmla="*/ 89 w 216"/>
              <a:gd name="T41" fmla="*/ 175 h 189"/>
              <a:gd name="T42" fmla="*/ 70 w 216"/>
              <a:gd name="T43" fmla="*/ 187 h 189"/>
              <a:gd name="T44" fmla="*/ 71 w 216"/>
              <a:gd name="T45" fmla="*/ 189 h 189"/>
              <a:gd name="T46" fmla="*/ 146 w 216"/>
              <a:gd name="T47" fmla="*/ 189 h 189"/>
              <a:gd name="T48" fmla="*/ 147 w 216"/>
              <a:gd name="T49" fmla="*/ 187 h 189"/>
              <a:gd name="T50" fmla="*/ 127 w 216"/>
              <a:gd name="T51" fmla="*/ 175 h 189"/>
              <a:gd name="T52" fmla="*/ 127 w 216"/>
              <a:gd name="T53" fmla="*/ 162 h 189"/>
              <a:gd name="T54" fmla="*/ 212 w 216"/>
              <a:gd name="T55" fmla="*/ 162 h 189"/>
              <a:gd name="T56" fmla="*/ 216 w 216"/>
              <a:gd name="T57" fmla="*/ 158 h 189"/>
              <a:gd name="T58" fmla="*/ 216 w 216"/>
              <a:gd name="T59" fmla="*/ 4 h 189"/>
              <a:gd name="T60" fmla="*/ 212 w 216"/>
              <a:gd name="T61"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6" h="189">
                <a:moveTo>
                  <a:pt x="212" y="0"/>
                </a:moveTo>
                <a:cubicBezTo>
                  <a:pt x="191" y="0"/>
                  <a:pt x="191" y="0"/>
                  <a:pt x="191" y="0"/>
                </a:cubicBezTo>
                <a:cubicBezTo>
                  <a:pt x="190" y="1"/>
                  <a:pt x="190" y="2"/>
                  <a:pt x="189" y="3"/>
                </a:cubicBezTo>
                <a:cubicBezTo>
                  <a:pt x="176" y="18"/>
                  <a:pt x="176" y="18"/>
                  <a:pt x="176" y="18"/>
                </a:cubicBezTo>
                <a:cubicBezTo>
                  <a:pt x="194" y="18"/>
                  <a:pt x="194" y="18"/>
                  <a:pt x="194" y="18"/>
                </a:cubicBezTo>
                <a:cubicBezTo>
                  <a:pt x="196" y="18"/>
                  <a:pt x="198" y="20"/>
                  <a:pt x="198" y="22"/>
                </a:cubicBezTo>
                <a:cubicBezTo>
                  <a:pt x="198" y="119"/>
                  <a:pt x="198" y="119"/>
                  <a:pt x="198" y="119"/>
                </a:cubicBezTo>
                <a:cubicBezTo>
                  <a:pt x="198" y="121"/>
                  <a:pt x="196" y="123"/>
                  <a:pt x="194" y="123"/>
                </a:cubicBezTo>
                <a:cubicBezTo>
                  <a:pt x="22" y="123"/>
                  <a:pt x="22" y="123"/>
                  <a:pt x="22" y="123"/>
                </a:cubicBezTo>
                <a:cubicBezTo>
                  <a:pt x="20" y="123"/>
                  <a:pt x="18" y="121"/>
                  <a:pt x="18" y="119"/>
                </a:cubicBezTo>
                <a:cubicBezTo>
                  <a:pt x="18" y="22"/>
                  <a:pt x="18" y="22"/>
                  <a:pt x="18" y="22"/>
                </a:cubicBezTo>
                <a:cubicBezTo>
                  <a:pt x="18" y="20"/>
                  <a:pt x="20" y="18"/>
                  <a:pt x="22" y="18"/>
                </a:cubicBezTo>
                <a:cubicBezTo>
                  <a:pt x="34" y="18"/>
                  <a:pt x="34" y="18"/>
                  <a:pt x="34" y="18"/>
                </a:cubicBezTo>
                <a:cubicBezTo>
                  <a:pt x="21" y="3"/>
                  <a:pt x="21" y="3"/>
                  <a:pt x="21" y="3"/>
                </a:cubicBezTo>
                <a:cubicBezTo>
                  <a:pt x="21" y="2"/>
                  <a:pt x="20" y="1"/>
                  <a:pt x="19" y="0"/>
                </a:cubicBezTo>
                <a:cubicBezTo>
                  <a:pt x="4" y="0"/>
                  <a:pt x="4" y="0"/>
                  <a:pt x="4" y="0"/>
                </a:cubicBezTo>
                <a:cubicBezTo>
                  <a:pt x="2" y="0"/>
                  <a:pt x="0" y="2"/>
                  <a:pt x="0" y="4"/>
                </a:cubicBezTo>
                <a:cubicBezTo>
                  <a:pt x="0" y="158"/>
                  <a:pt x="0" y="158"/>
                  <a:pt x="0" y="158"/>
                </a:cubicBezTo>
                <a:cubicBezTo>
                  <a:pt x="0" y="160"/>
                  <a:pt x="2" y="162"/>
                  <a:pt x="4" y="162"/>
                </a:cubicBezTo>
                <a:cubicBezTo>
                  <a:pt x="89" y="162"/>
                  <a:pt x="89" y="162"/>
                  <a:pt x="89" y="162"/>
                </a:cubicBezTo>
                <a:cubicBezTo>
                  <a:pt x="89" y="175"/>
                  <a:pt x="89" y="175"/>
                  <a:pt x="89" y="175"/>
                </a:cubicBezTo>
                <a:cubicBezTo>
                  <a:pt x="70" y="187"/>
                  <a:pt x="70" y="187"/>
                  <a:pt x="70" y="187"/>
                </a:cubicBezTo>
                <a:cubicBezTo>
                  <a:pt x="68" y="188"/>
                  <a:pt x="68" y="189"/>
                  <a:pt x="71" y="189"/>
                </a:cubicBezTo>
                <a:cubicBezTo>
                  <a:pt x="146" y="189"/>
                  <a:pt x="146" y="189"/>
                  <a:pt x="146" y="189"/>
                </a:cubicBezTo>
                <a:cubicBezTo>
                  <a:pt x="148" y="189"/>
                  <a:pt x="149" y="188"/>
                  <a:pt x="147" y="187"/>
                </a:cubicBezTo>
                <a:cubicBezTo>
                  <a:pt x="127" y="175"/>
                  <a:pt x="127" y="175"/>
                  <a:pt x="127" y="175"/>
                </a:cubicBezTo>
                <a:cubicBezTo>
                  <a:pt x="127" y="162"/>
                  <a:pt x="127" y="162"/>
                  <a:pt x="127" y="162"/>
                </a:cubicBezTo>
                <a:cubicBezTo>
                  <a:pt x="212" y="162"/>
                  <a:pt x="212" y="162"/>
                  <a:pt x="212" y="162"/>
                </a:cubicBezTo>
                <a:cubicBezTo>
                  <a:pt x="214" y="162"/>
                  <a:pt x="216" y="160"/>
                  <a:pt x="216" y="158"/>
                </a:cubicBezTo>
                <a:cubicBezTo>
                  <a:pt x="216" y="4"/>
                  <a:pt x="216" y="4"/>
                  <a:pt x="216" y="4"/>
                </a:cubicBezTo>
                <a:cubicBezTo>
                  <a:pt x="216" y="2"/>
                  <a:pt x="214" y="0"/>
                  <a:pt x="212"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0" name="Freeform 262"/>
          <p:cNvSpPr>
            <a:spLocks/>
          </p:cNvSpPr>
          <p:nvPr/>
        </p:nvSpPr>
        <p:spPr bwMode="auto">
          <a:xfrm>
            <a:off x="8347076" y="3163888"/>
            <a:ext cx="85725" cy="96838"/>
          </a:xfrm>
          <a:custGeom>
            <a:avLst/>
            <a:gdLst>
              <a:gd name="T0" fmla="*/ 63 w 140"/>
              <a:gd name="T1" fmla="*/ 155 h 159"/>
              <a:gd name="T2" fmla="*/ 70 w 140"/>
              <a:gd name="T3" fmla="*/ 159 h 159"/>
              <a:gd name="T4" fmla="*/ 78 w 140"/>
              <a:gd name="T5" fmla="*/ 155 h 159"/>
              <a:gd name="T6" fmla="*/ 136 w 140"/>
              <a:gd name="T7" fmla="*/ 86 h 159"/>
              <a:gd name="T8" fmla="*/ 132 w 140"/>
              <a:gd name="T9" fmla="*/ 77 h 159"/>
              <a:gd name="T10" fmla="*/ 101 w 140"/>
              <a:gd name="T11" fmla="*/ 77 h 159"/>
              <a:gd name="T12" fmla="*/ 89 w 140"/>
              <a:gd name="T13" fmla="*/ 77 h 159"/>
              <a:gd name="T14" fmla="*/ 89 w 140"/>
              <a:gd name="T15" fmla="*/ 12 h 159"/>
              <a:gd name="T16" fmla="*/ 77 w 140"/>
              <a:gd name="T17" fmla="*/ 0 h 159"/>
              <a:gd name="T18" fmla="*/ 63 w 140"/>
              <a:gd name="T19" fmla="*/ 0 h 159"/>
              <a:gd name="T20" fmla="*/ 51 w 140"/>
              <a:gd name="T21" fmla="*/ 12 h 159"/>
              <a:gd name="T22" fmla="*/ 51 w 140"/>
              <a:gd name="T23" fmla="*/ 77 h 159"/>
              <a:gd name="T24" fmla="*/ 39 w 140"/>
              <a:gd name="T25" fmla="*/ 77 h 159"/>
              <a:gd name="T26" fmla="*/ 9 w 140"/>
              <a:gd name="T27" fmla="*/ 77 h 159"/>
              <a:gd name="T28" fmla="*/ 5 w 140"/>
              <a:gd name="T29" fmla="*/ 86 h 159"/>
              <a:gd name="T30" fmla="*/ 63 w 140"/>
              <a:gd name="T31" fmla="*/ 15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0" h="159">
                <a:moveTo>
                  <a:pt x="63" y="155"/>
                </a:moveTo>
                <a:cubicBezTo>
                  <a:pt x="65" y="158"/>
                  <a:pt x="67" y="159"/>
                  <a:pt x="70" y="159"/>
                </a:cubicBezTo>
                <a:cubicBezTo>
                  <a:pt x="73" y="159"/>
                  <a:pt x="76" y="158"/>
                  <a:pt x="78" y="155"/>
                </a:cubicBezTo>
                <a:cubicBezTo>
                  <a:pt x="136" y="86"/>
                  <a:pt x="136" y="86"/>
                  <a:pt x="136" y="86"/>
                </a:cubicBezTo>
                <a:cubicBezTo>
                  <a:pt x="140" y="81"/>
                  <a:pt x="138" y="77"/>
                  <a:pt x="132" y="77"/>
                </a:cubicBezTo>
                <a:cubicBezTo>
                  <a:pt x="101" y="77"/>
                  <a:pt x="101" y="77"/>
                  <a:pt x="101" y="77"/>
                </a:cubicBezTo>
                <a:cubicBezTo>
                  <a:pt x="98" y="77"/>
                  <a:pt x="93" y="77"/>
                  <a:pt x="89" y="77"/>
                </a:cubicBezTo>
                <a:cubicBezTo>
                  <a:pt x="89" y="12"/>
                  <a:pt x="89" y="12"/>
                  <a:pt x="89" y="12"/>
                </a:cubicBezTo>
                <a:cubicBezTo>
                  <a:pt x="89" y="5"/>
                  <a:pt x="84" y="0"/>
                  <a:pt x="77" y="0"/>
                </a:cubicBezTo>
                <a:cubicBezTo>
                  <a:pt x="63" y="0"/>
                  <a:pt x="63" y="0"/>
                  <a:pt x="63" y="0"/>
                </a:cubicBezTo>
                <a:cubicBezTo>
                  <a:pt x="57" y="0"/>
                  <a:pt x="51" y="5"/>
                  <a:pt x="51" y="12"/>
                </a:cubicBezTo>
                <a:cubicBezTo>
                  <a:pt x="51" y="77"/>
                  <a:pt x="51" y="77"/>
                  <a:pt x="51" y="77"/>
                </a:cubicBezTo>
                <a:cubicBezTo>
                  <a:pt x="47" y="77"/>
                  <a:pt x="43" y="77"/>
                  <a:pt x="39" y="77"/>
                </a:cubicBezTo>
                <a:cubicBezTo>
                  <a:pt x="9" y="77"/>
                  <a:pt x="9" y="77"/>
                  <a:pt x="9" y="77"/>
                </a:cubicBezTo>
                <a:cubicBezTo>
                  <a:pt x="2" y="77"/>
                  <a:pt x="0" y="81"/>
                  <a:pt x="5" y="86"/>
                </a:cubicBezTo>
                <a:lnTo>
                  <a:pt x="63" y="15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1" name="Freeform 263"/>
          <p:cNvSpPr>
            <a:spLocks/>
          </p:cNvSpPr>
          <p:nvPr/>
        </p:nvSpPr>
        <p:spPr bwMode="auto">
          <a:xfrm>
            <a:off x="4111626" y="3957638"/>
            <a:ext cx="82550" cy="44450"/>
          </a:xfrm>
          <a:custGeom>
            <a:avLst/>
            <a:gdLst>
              <a:gd name="T0" fmla="*/ 112 w 135"/>
              <a:gd name="T1" fmla="*/ 2 h 72"/>
              <a:gd name="T2" fmla="*/ 118 w 135"/>
              <a:gd name="T3" fmla="*/ 21 h 72"/>
              <a:gd name="T4" fmla="*/ 86 w 135"/>
              <a:gd name="T5" fmla="*/ 21 h 72"/>
              <a:gd name="T6" fmla="*/ 78 w 135"/>
              <a:gd name="T7" fmla="*/ 36 h 72"/>
              <a:gd name="T8" fmla="*/ 57 w 135"/>
              <a:gd name="T9" fmla="*/ 36 h 72"/>
              <a:gd name="T10" fmla="*/ 49 w 135"/>
              <a:gd name="T11" fmla="*/ 21 h 72"/>
              <a:gd name="T12" fmla="*/ 17 w 135"/>
              <a:gd name="T13" fmla="*/ 21 h 72"/>
              <a:gd name="T14" fmla="*/ 23 w 135"/>
              <a:gd name="T15" fmla="*/ 2 h 72"/>
              <a:gd name="T16" fmla="*/ 14 w 135"/>
              <a:gd name="T17" fmla="*/ 1 h 72"/>
              <a:gd name="T18" fmla="*/ 8 w 135"/>
              <a:gd name="T19" fmla="*/ 0 h 72"/>
              <a:gd name="T20" fmla="*/ 0 w 135"/>
              <a:gd name="T21" fmla="*/ 21 h 72"/>
              <a:gd name="T22" fmla="*/ 0 w 135"/>
              <a:gd name="T23" fmla="*/ 72 h 72"/>
              <a:gd name="T24" fmla="*/ 135 w 135"/>
              <a:gd name="T25" fmla="*/ 72 h 72"/>
              <a:gd name="T26" fmla="*/ 135 w 135"/>
              <a:gd name="T27" fmla="*/ 21 h 72"/>
              <a:gd name="T28" fmla="*/ 127 w 135"/>
              <a:gd name="T29" fmla="*/ 0 h 72"/>
              <a:gd name="T30" fmla="*/ 121 w 135"/>
              <a:gd name="T31" fmla="*/ 1 h 72"/>
              <a:gd name="T32" fmla="*/ 112 w 135"/>
              <a:gd name="T33" fmla="*/ 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5" h="72">
                <a:moveTo>
                  <a:pt x="112" y="2"/>
                </a:moveTo>
                <a:cubicBezTo>
                  <a:pt x="118" y="21"/>
                  <a:pt x="118" y="21"/>
                  <a:pt x="118" y="21"/>
                </a:cubicBezTo>
                <a:cubicBezTo>
                  <a:pt x="86" y="21"/>
                  <a:pt x="86" y="21"/>
                  <a:pt x="86" y="21"/>
                </a:cubicBezTo>
                <a:cubicBezTo>
                  <a:pt x="78" y="36"/>
                  <a:pt x="78" y="36"/>
                  <a:pt x="78" y="36"/>
                </a:cubicBezTo>
                <a:cubicBezTo>
                  <a:pt x="57" y="36"/>
                  <a:pt x="57" y="36"/>
                  <a:pt x="57" y="36"/>
                </a:cubicBezTo>
                <a:cubicBezTo>
                  <a:pt x="49" y="21"/>
                  <a:pt x="49" y="21"/>
                  <a:pt x="49" y="21"/>
                </a:cubicBezTo>
                <a:cubicBezTo>
                  <a:pt x="17" y="21"/>
                  <a:pt x="17" y="21"/>
                  <a:pt x="17" y="21"/>
                </a:cubicBezTo>
                <a:cubicBezTo>
                  <a:pt x="23" y="2"/>
                  <a:pt x="23" y="2"/>
                  <a:pt x="23" y="2"/>
                </a:cubicBezTo>
                <a:cubicBezTo>
                  <a:pt x="20" y="2"/>
                  <a:pt x="18" y="1"/>
                  <a:pt x="14" y="1"/>
                </a:cubicBezTo>
                <a:cubicBezTo>
                  <a:pt x="12" y="1"/>
                  <a:pt x="10" y="0"/>
                  <a:pt x="8" y="0"/>
                </a:cubicBezTo>
                <a:cubicBezTo>
                  <a:pt x="0" y="21"/>
                  <a:pt x="0" y="21"/>
                  <a:pt x="0" y="21"/>
                </a:cubicBezTo>
                <a:cubicBezTo>
                  <a:pt x="0" y="72"/>
                  <a:pt x="0" y="72"/>
                  <a:pt x="0" y="72"/>
                </a:cubicBezTo>
                <a:cubicBezTo>
                  <a:pt x="135" y="72"/>
                  <a:pt x="135" y="72"/>
                  <a:pt x="135" y="72"/>
                </a:cubicBezTo>
                <a:cubicBezTo>
                  <a:pt x="135" y="21"/>
                  <a:pt x="135" y="21"/>
                  <a:pt x="135" y="21"/>
                </a:cubicBezTo>
                <a:cubicBezTo>
                  <a:pt x="127" y="0"/>
                  <a:pt x="127" y="0"/>
                  <a:pt x="127" y="0"/>
                </a:cubicBezTo>
                <a:cubicBezTo>
                  <a:pt x="125" y="0"/>
                  <a:pt x="123" y="1"/>
                  <a:pt x="121" y="1"/>
                </a:cubicBezTo>
                <a:cubicBezTo>
                  <a:pt x="118" y="1"/>
                  <a:pt x="115" y="2"/>
                  <a:pt x="112" y="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2" name="Freeform 264"/>
          <p:cNvSpPr>
            <a:spLocks/>
          </p:cNvSpPr>
          <p:nvPr/>
        </p:nvSpPr>
        <p:spPr bwMode="auto">
          <a:xfrm>
            <a:off x="4127501" y="3929063"/>
            <a:ext cx="52388" cy="9525"/>
          </a:xfrm>
          <a:custGeom>
            <a:avLst/>
            <a:gdLst>
              <a:gd name="T0" fmla="*/ 25 w 85"/>
              <a:gd name="T1" fmla="*/ 15 h 15"/>
              <a:gd name="T2" fmla="*/ 61 w 85"/>
              <a:gd name="T3" fmla="*/ 15 h 15"/>
              <a:gd name="T4" fmla="*/ 82 w 85"/>
              <a:gd name="T5" fmla="*/ 2 h 15"/>
              <a:gd name="T6" fmla="*/ 85 w 85"/>
              <a:gd name="T7" fmla="*/ 0 h 15"/>
              <a:gd name="T8" fmla="*/ 85 w 85"/>
              <a:gd name="T9" fmla="*/ 0 h 15"/>
              <a:gd name="T10" fmla="*/ 0 w 85"/>
              <a:gd name="T11" fmla="*/ 0 h 15"/>
              <a:gd name="T12" fmla="*/ 0 w 85"/>
              <a:gd name="T13" fmla="*/ 0 h 15"/>
              <a:gd name="T14" fmla="*/ 3 w 85"/>
              <a:gd name="T15" fmla="*/ 2 h 15"/>
              <a:gd name="T16" fmla="*/ 25 w 8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15">
                <a:moveTo>
                  <a:pt x="25" y="15"/>
                </a:moveTo>
                <a:cubicBezTo>
                  <a:pt x="61" y="15"/>
                  <a:pt x="61" y="15"/>
                  <a:pt x="61" y="15"/>
                </a:cubicBezTo>
                <a:cubicBezTo>
                  <a:pt x="67" y="10"/>
                  <a:pt x="74" y="5"/>
                  <a:pt x="82" y="2"/>
                </a:cubicBezTo>
                <a:cubicBezTo>
                  <a:pt x="83" y="1"/>
                  <a:pt x="84" y="1"/>
                  <a:pt x="85" y="0"/>
                </a:cubicBezTo>
                <a:cubicBezTo>
                  <a:pt x="85" y="0"/>
                  <a:pt x="85" y="0"/>
                  <a:pt x="85" y="0"/>
                </a:cubicBezTo>
                <a:cubicBezTo>
                  <a:pt x="0" y="0"/>
                  <a:pt x="0" y="0"/>
                  <a:pt x="0" y="0"/>
                </a:cubicBezTo>
                <a:cubicBezTo>
                  <a:pt x="0" y="0"/>
                  <a:pt x="0" y="0"/>
                  <a:pt x="0" y="0"/>
                </a:cubicBezTo>
                <a:cubicBezTo>
                  <a:pt x="1" y="1"/>
                  <a:pt x="2" y="1"/>
                  <a:pt x="3" y="2"/>
                </a:cubicBezTo>
                <a:cubicBezTo>
                  <a:pt x="12" y="5"/>
                  <a:pt x="19" y="10"/>
                  <a:pt x="25" y="1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3" name="Freeform 265"/>
          <p:cNvSpPr>
            <a:spLocks/>
          </p:cNvSpPr>
          <p:nvPr/>
        </p:nvSpPr>
        <p:spPr bwMode="auto">
          <a:xfrm>
            <a:off x="4157663" y="3914776"/>
            <a:ext cx="84138" cy="52388"/>
          </a:xfrm>
          <a:custGeom>
            <a:avLst/>
            <a:gdLst>
              <a:gd name="T0" fmla="*/ 136 w 136"/>
              <a:gd name="T1" fmla="*/ 42 h 85"/>
              <a:gd name="T2" fmla="*/ 73 w 136"/>
              <a:gd name="T3" fmla="*/ 0 h 85"/>
              <a:gd name="T4" fmla="*/ 73 w 136"/>
              <a:gd name="T5" fmla="*/ 25 h 85"/>
              <a:gd name="T6" fmla="*/ 0 w 136"/>
              <a:gd name="T7" fmla="*/ 85 h 85"/>
              <a:gd name="T8" fmla="*/ 45 w 136"/>
              <a:gd name="T9" fmla="*/ 59 h 85"/>
              <a:gd name="T10" fmla="*/ 73 w 136"/>
              <a:gd name="T11" fmla="*/ 57 h 85"/>
              <a:gd name="T12" fmla="*/ 73 w 136"/>
              <a:gd name="T13" fmla="*/ 85 h 85"/>
              <a:gd name="T14" fmla="*/ 136 w 136"/>
              <a:gd name="T15" fmla="*/ 42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85">
                <a:moveTo>
                  <a:pt x="136" y="42"/>
                </a:moveTo>
                <a:cubicBezTo>
                  <a:pt x="73" y="0"/>
                  <a:pt x="73" y="0"/>
                  <a:pt x="73" y="0"/>
                </a:cubicBezTo>
                <a:cubicBezTo>
                  <a:pt x="73" y="25"/>
                  <a:pt x="73" y="25"/>
                  <a:pt x="73" y="25"/>
                </a:cubicBezTo>
                <a:cubicBezTo>
                  <a:pt x="73" y="25"/>
                  <a:pt x="0" y="31"/>
                  <a:pt x="0" y="85"/>
                </a:cubicBezTo>
                <a:cubicBezTo>
                  <a:pt x="0" y="85"/>
                  <a:pt x="9" y="63"/>
                  <a:pt x="45" y="59"/>
                </a:cubicBezTo>
                <a:cubicBezTo>
                  <a:pt x="51" y="58"/>
                  <a:pt x="59" y="57"/>
                  <a:pt x="73" y="57"/>
                </a:cubicBezTo>
                <a:cubicBezTo>
                  <a:pt x="73" y="85"/>
                  <a:pt x="73" y="85"/>
                  <a:pt x="73" y="85"/>
                </a:cubicBezTo>
                <a:lnTo>
                  <a:pt x="136" y="4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4" name="Freeform 266"/>
          <p:cNvSpPr>
            <a:spLocks/>
          </p:cNvSpPr>
          <p:nvPr/>
        </p:nvSpPr>
        <p:spPr bwMode="auto">
          <a:xfrm>
            <a:off x="4065588" y="3914776"/>
            <a:ext cx="82550" cy="52388"/>
          </a:xfrm>
          <a:custGeom>
            <a:avLst/>
            <a:gdLst>
              <a:gd name="T0" fmla="*/ 92 w 136"/>
              <a:gd name="T1" fmla="*/ 59 h 85"/>
              <a:gd name="T2" fmla="*/ 136 w 136"/>
              <a:gd name="T3" fmla="*/ 85 h 85"/>
              <a:gd name="T4" fmla="*/ 63 w 136"/>
              <a:gd name="T5" fmla="*/ 25 h 85"/>
              <a:gd name="T6" fmla="*/ 63 w 136"/>
              <a:gd name="T7" fmla="*/ 0 h 85"/>
              <a:gd name="T8" fmla="*/ 0 w 136"/>
              <a:gd name="T9" fmla="*/ 42 h 85"/>
              <a:gd name="T10" fmla="*/ 63 w 136"/>
              <a:gd name="T11" fmla="*/ 85 h 85"/>
              <a:gd name="T12" fmla="*/ 63 w 136"/>
              <a:gd name="T13" fmla="*/ 57 h 85"/>
              <a:gd name="T14" fmla="*/ 92 w 136"/>
              <a:gd name="T15" fmla="*/ 59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85">
                <a:moveTo>
                  <a:pt x="92" y="59"/>
                </a:moveTo>
                <a:cubicBezTo>
                  <a:pt x="127" y="63"/>
                  <a:pt x="136" y="85"/>
                  <a:pt x="136" y="85"/>
                </a:cubicBezTo>
                <a:cubicBezTo>
                  <a:pt x="136" y="31"/>
                  <a:pt x="63" y="25"/>
                  <a:pt x="63" y="25"/>
                </a:cubicBezTo>
                <a:cubicBezTo>
                  <a:pt x="63" y="0"/>
                  <a:pt x="63" y="0"/>
                  <a:pt x="63" y="0"/>
                </a:cubicBezTo>
                <a:cubicBezTo>
                  <a:pt x="0" y="42"/>
                  <a:pt x="0" y="42"/>
                  <a:pt x="0" y="42"/>
                </a:cubicBezTo>
                <a:cubicBezTo>
                  <a:pt x="63" y="85"/>
                  <a:pt x="63" y="85"/>
                  <a:pt x="63" y="85"/>
                </a:cubicBezTo>
                <a:cubicBezTo>
                  <a:pt x="63" y="57"/>
                  <a:pt x="63" y="57"/>
                  <a:pt x="63" y="57"/>
                </a:cubicBezTo>
                <a:cubicBezTo>
                  <a:pt x="77" y="57"/>
                  <a:pt x="86" y="58"/>
                  <a:pt x="92" y="5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5" name="Freeform 267"/>
          <p:cNvSpPr>
            <a:spLocks noEditPoints="1"/>
          </p:cNvSpPr>
          <p:nvPr/>
        </p:nvSpPr>
        <p:spPr bwMode="auto">
          <a:xfrm>
            <a:off x="5124451" y="3559176"/>
            <a:ext cx="176213" cy="93663"/>
          </a:xfrm>
          <a:custGeom>
            <a:avLst/>
            <a:gdLst>
              <a:gd name="T0" fmla="*/ 111 w 111"/>
              <a:gd name="T1" fmla="*/ 17 h 59"/>
              <a:gd name="T2" fmla="*/ 103 w 111"/>
              <a:gd name="T3" fmla="*/ 14 h 59"/>
              <a:gd name="T4" fmla="*/ 103 w 111"/>
              <a:gd name="T5" fmla="*/ 0 h 59"/>
              <a:gd name="T6" fmla="*/ 0 w 111"/>
              <a:gd name="T7" fmla="*/ 0 h 59"/>
              <a:gd name="T8" fmla="*/ 0 w 111"/>
              <a:gd name="T9" fmla="*/ 59 h 59"/>
              <a:gd name="T10" fmla="*/ 103 w 111"/>
              <a:gd name="T11" fmla="*/ 59 h 59"/>
              <a:gd name="T12" fmla="*/ 103 w 111"/>
              <a:gd name="T13" fmla="*/ 44 h 59"/>
              <a:gd name="T14" fmla="*/ 111 w 111"/>
              <a:gd name="T15" fmla="*/ 41 h 59"/>
              <a:gd name="T16" fmla="*/ 111 w 111"/>
              <a:gd name="T17" fmla="*/ 17 h 59"/>
              <a:gd name="T18" fmla="*/ 93 w 111"/>
              <a:gd name="T19" fmla="*/ 49 h 59"/>
              <a:gd name="T20" fmla="*/ 9 w 111"/>
              <a:gd name="T21" fmla="*/ 49 h 59"/>
              <a:gd name="T22" fmla="*/ 9 w 111"/>
              <a:gd name="T23" fmla="*/ 10 h 59"/>
              <a:gd name="T24" fmla="*/ 93 w 111"/>
              <a:gd name="T25" fmla="*/ 10 h 59"/>
              <a:gd name="T26" fmla="*/ 93 w 111"/>
              <a:gd name="T27" fmla="*/ 4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59">
                <a:moveTo>
                  <a:pt x="111" y="17"/>
                </a:moveTo>
                <a:lnTo>
                  <a:pt x="103" y="14"/>
                </a:lnTo>
                <a:lnTo>
                  <a:pt x="103" y="0"/>
                </a:lnTo>
                <a:lnTo>
                  <a:pt x="0" y="0"/>
                </a:lnTo>
                <a:lnTo>
                  <a:pt x="0" y="59"/>
                </a:lnTo>
                <a:lnTo>
                  <a:pt x="103" y="59"/>
                </a:lnTo>
                <a:lnTo>
                  <a:pt x="103" y="44"/>
                </a:lnTo>
                <a:lnTo>
                  <a:pt x="111" y="41"/>
                </a:lnTo>
                <a:lnTo>
                  <a:pt x="111" y="17"/>
                </a:lnTo>
                <a:close/>
                <a:moveTo>
                  <a:pt x="93" y="49"/>
                </a:moveTo>
                <a:lnTo>
                  <a:pt x="9" y="49"/>
                </a:lnTo>
                <a:lnTo>
                  <a:pt x="9" y="10"/>
                </a:lnTo>
                <a:lnTo>
                  <a:pt x="93" y="10"/>
                </a:lnTo>
                <a:lnTo>
                  <a:pt x="93" y="4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6" name="Rectangle 268"/>
          <p:cNvSpPr>
            <a:spLocks noChangeArrowheads="1"/>
          </p:cNvSpPr>
          <p:nvPr/>
        </p:nvSpPr>
        <p:spPr bwMode="auto">
          <a:xfrm>
            <a:off x="5149851" y="3584576"/>
            <a:ext cx="111125" cy="412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7" name="Freeform 269"/>
          <p:cNvSpPr>
            <a:spLocks noEditPoints="1"/>
          </p:cNvSpPr>
          <p:nvPr/>
        </p:nvSpPr>
        <p:spPr bwMode="auto">
          <a:xfrm>
            <a:off x="4770438" y="3559176"/>
            <a:ext cx="176213" cy="93663"/>
          </a:xfrm>
          <a:custGeom>
            <a:avLst/>
            <a:gdLst>
              <a:gd name="T0" fmla="*/ 111 w 111"/>
              <a:gd name="T1" fmla="*/ 17 h 59"/>
              <a:gd name="T2" fmla="*/ 103 w 111"/>
              <a:gd name="T3" fmla="*/ 14 h 59"/>
              <a:gd name="T4" fmla="*/ 103 w 111"/>
              <a:gd name="T5" fmla="*/ 0 h 59"/>
              <a:gd name="T6" fmla="*/ 0 w 111"/>
              <a:gd name="T7" fmla="*/ 0 h 59"/>
              <a:gd name="T8" fmla="*/ 0 w 111"/>
              <a:gd name="T9" fmla="*/ 59 h 59"/>
              <a:gd name="T10" fmla="*/ 103 w 111"/>
              <a:gd name="T11" fmla="*/ 59 h 59"/>
              <a:gd name="T12" fmla="*/ 103 w 111"/>
              <a:gd name="T13" fmla="*/ 44 h 59"/>
              <a:gd name="T14" fmla="*/ 111 w 111"/>
              <a:gd name="T15" fmla="*/ 41 h 59"/>
              <a:gd name="T16" fmla="*/ 111 w 111"/>
              <a:gd name="T17" fmla="*/ 17 h 59"/>
              <a:gd name="T18" fmla="*/ 93 w 111"/>
              <a:gd name="T19" fmla="*/ 49 h 59"/>
              <a:gd name="T20" fmla="*/ 10 w 111"/>
              <a:gd name="T21" fmla="*/ 49 h 59"/>
              <a:gd name="T22" fmla="*/ 10 w 111"/>
              <a:gd name="T23" fmla="*/ 10 h 59"/>
              <a:gd name="T24" fmla="*/ 93 w 111"/>
              <a:gd name="T25" fmla="*/ 10 h 59"/>
              <a:gd name="T26" fmla="*/ 93 w 111"/>
              <a:gd name="T27" fmla="*/ 4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59">
                <a:moveTo>
                  <a:pt x="111" y="17"/>
                </a:moveTo>
                <a:lnTo>
                  <a:pt x="103" y="14"/>
                </a:lnTo>
                <a:lnTo>
                  <a:pt x="103" y="0"/>
                </a:lnTo>
                <a:lnTo>
                  <a:pt x="0" y="0"/>
                </a:lnTo>
                <a:lnTo>
                  <a:pt x="0" y="59"/>
                </a:lnTo>
                <a:lnTo>
                  <a:pt x="103" y="59"/>
                </a:lnTo>
                <a:lnTo>
                  <a:pt x="103" y="44"/>
                </a:lnTo>
                <a:lnTo>
                  <a:pt x="111" y="41"/>
                </a:lnTo>
                <a:lnTo>
                  <a:pt x="111" y="17"/>
                </a:lnTo>
                <a:close/>
                <a:moveTo>
                  <a:pt x="93" y="49"/>
                </a:moveTo>
                <a:lnTo>
                  <a:pt x="10" y="49"/>
                </a:lnTo>
                <a:lnTo>
                  <a:pt x="10" y="10"/>
                </a:lnTo>
                <a:lnTo>
                  <a:pt x="93" y="10"/>
                </a:lnTo>
                <a:lnTo>
                  <a:pt x="93" y="4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8" name="Freeform 270"/>
          <p:cNvSpPr>
            <a:spLocks/>
          </p:cNvSpPr>
          <p:nvPr/>
        </p:nvSpPr>
        <p:spPr bwMode="auto">
          <a:xfrm>
            <a:off x="4795838" y="3584576"/>
            <a:ext cx="88900" cy="41275"/>
          </a:xfrm>
          <a:custGeom>
            <a:avLst/>
            <a:gdLst>
              <a:gd name="T0" fmla="*/ 26 w 56"/>
              <a:gd name="T1" fmla="*/ 0 h 26"/>
              <a:gd name="T2" fmla="*/ 0 w 56"/>
              <a:gd name="T3" fmla="*/ 0 h 26"/>
              <a:gd name="T4" fmla="*/ 0 w 56"/>
              <a:gd name="T5" fmla="*/ 26 h 26"/>
              <a:gd name="T6" fmla="*/ 56 w 56"/>
              <a:gd name="T7" fmla="*/ 26 h 26"/>
              <a:gd name="T8" fmla="*/ 26 w 56"/>
              <a:gd name="T9" fmla="*/ 0 h 26"/>
            </a:gdLst>
            <a:ahLst/>
            <a:cxnLst>
              <a:cxn ang="0">
                <a:pos x="T0" y="T1"/>
              </a:cxn>
              <a:cxn ang="0">
                <a:pos x="T2" y="T3"/>
              </a:cxn>
              <a:cxn ang="0">
                <a:pos x="T4" y="T5"/>
              </a:cxn>
              <a:cxn ang="0">
                <a:pos x="T6" y="T7"/>
              </a:cxn>
              <a:cxn ang="0">
                <a:pos x="T8" y="T9"/>
              </a:cxn>
            </a:cxnLst>
            <a:rect l="0" t="0" r="r" b="b"/>
            <a:pathLst>
              <a:path w="56" h="26">
                <a:moveTo>
                  <a:pt x="26" y="0"/>
                </a:moveTo>
                <a:lnTo>
                  <a:pt x="0" y="0"/>
                </a:lnTo>
                <a:lnTo>
                  <a:pt x="0" y="26"/>
                </a:lnTo>
                <a:lnTo>
                  <a:pt x="56" y="26"/>
                </a:lnTo>
                <a:lnTo>
                  <a:pt x="26"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9" name="Freeform 271"/>
          <p:cNvSpPr>
            <a:spLocks noEditPoints="1"/>
          </p:cNvSpPr>
          <p:nvPr/>
        </p:nvSpPr>
        <p:spPr bwMode="auto">
          <a:xfrm>
            <a:off x="5478463" y="3559176"/>
            <a:ext cx="174625" cy="93663"/>
          </a:xfrm>
          <a:custGeom>
            <a:avLst/>
            <a:gdLst>
              <a:gd name="T0" fmla="*/ 102 w 110"/>
              <a:gd name="T1" fmla="*/ 14 h 59"/>
              <a:gd name="T2" fmla="*/ 102 w 110"/>
              <a:gd name="T3" fmla="*/ 0 h 59"/>
              <a:gd name="T4" fmla="*/ 0 w 110"/>
              <a:gd name="T5" fmla="*/ 0 h 59"/>
              <a:gd name="T6" fmla="*/ 0 w 110"/>
              <a:gd name="T7" fmla="*/ 59 h 59"/>
              <a:gd name="T8" fmla="*/ 102 w 110"/>
              <a:gd name="T9" fmla="*/ 59 h 59"/>
              <a:gd name="T10" fmla="*/ 102 w 110"/>
              <a:gd name="T11" fmla="*/ 44 h 59"/>
              <a:gd name="T12" fmla="*/ 110 w 110"/>
              <a:gd name="T13" fmla="*/ 41 h 59"/>
              <a:gd name="T14" fmla="*/ 110 w 110"/>
              <a:gd name="T15" fmla="*/ 17 h 59"/>
              <a:gd name="T16" fmla="*/ 102 w 110"/>
              <a:gd name="T17" fmla="*/ 14 h 59"/>
              <a:gd name="T18" fmla="*/ 92 w 110"/>
              <a:gd name="T19" fmla="*/ 49 h 59"/>
              <a:gd name="T20" fmla="*/ 9 w 110"/>
              <a:gd name="T21" fmla="*/ 49 h 59"/>
              <a:gd name="T22" fmla="*/ 9 w 110"/>
              <a:gd name="T23" fmla="*/ 10 h 59"/>
              <a:gd name="T24" fmla="*/ 92 w 110"/>
              <a:gd name="T25" fmla="*/ 10 h 59"/>
              <a:gd name="T26" fmla="*/ 92 w 110"/>
              <a:gd name="T27" fmla="*/ 4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59">
                <a:moveTo>
                  <a:pt x="102" y="14"/>
                </a:moveTo>
                <a:lnTo>
                  <a:pt x="102" y="0"/>
                </a:lnTo>
                <a:lnTo>
                  <a:pt x="0" y="0"/>
                </a:lnTo>
                <a:lnTo>
                  <a:pt x="0" y="59"/>
                </a:lnTo>
                <a:lnTo>
                  <a:pt x="102" y="59"/>
                </a:lnTo>
                <a:lnTo>
                  <a:pt x="102" y="44"/>
                </a:lnTo>
                <a:lnTo>
                  <a:pt x="110" y="41"/>
                </a:lnTo>
                <a:lnTo>
                  <a:pt x="110" y="17"/>
                </a:lnTo>
                <a:lnTo>
                  <a:pt x="102" y="14"/>
                </a:lnTo>
                <a:close/>
                <a:moveTo>
                  <a:pt x="92" y="49"/>
                </a:moveTo>
                <a:lnTo>
                  <a:pt x="9" y="49"/>
                </a:lnTo>
                <a:lnTo>
                  <a:pt x="9" y="10"/>
                </a:lnTo>
                <a:lnTo>
                  <a:pt x="92" y="10"/>
                </a:lnTo>
                <a:lnTo>
                  <a:pt x="92" y="4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0" name="Freeform 272"/>
          <p:cNvSpPr>
            <a:spLocks/>
          </p:cNvSpPr>
          <p:nvPr/>
        </p:nvSpPr>
        <p:spPr bwMode="auto">
          <a:xfrm>
            <a:off x="5503863" y="3586163"/>
            <a:ext cx="111125" cy="36513"/>
          </a:xfrm>
          <a:custGeom>
            <a:avLst/>
            <a:gdLst>
              <a:gd name="T0" fmla="*/ 39 w 70"/>
              <a:gd name="T1" fmla="*/ 23 h 23"/>
              <a:gd name="T2" fmla="*/ 70 w 70"/>
              <a:gd name="T3" fmla="*/ 0 h 23"/>
              <a:gd name="T4" fmla="*/ 42 w 70"/>
              <a:gd name="T5" fmla="*/ 12 h 23"/>
              <a:gd name="T6" fmla="*/ 30 w 70"/>
              <a:gd name="T7" fmla="*/ 0 h 23"/>
              <a:gd name="T8" fmla="*/ 0 w 70"/>
              <a:gd name="T9" fmla="*/ 23 h 23"/>
              <a:gd name="T10" fmla="*/ 28 w 70"/>
              <a:gd name="T11" fmla="*/ 12 h 23"/>
              <a:gd name="T12" fmla="*/ 39 w 70"/>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70" h="23">
                <a:moveTo>
                  <a:pt x="39" y="23"/>
                </a:moveTo>
                <a:lnTo>
                  <a:pt x="70" y="0"/>
                </a:lnTo>
                <a:lnTo>
                  <a:pt x="42" y="12"/>
                </a:lnTo>
                <a:lnTo>
                  <a:pt x="30" y="0"/>
                </a:lnTo>
                <a:lnTo>
                  <a:pt x="0" y="23"/>
                </a:lnTo>
                <a:lnTo>
                  <a:pt x="28" y="12"/>
                </a:lnTo>
                <a:lnTo>
                  <a:pt x="39" y="2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1" name="Freeform 273"/>
          <p:cNvSpPr>
            <a:spLocks/>
          </p:cNvSpPr>
          <p:nvPr/>
        </p:nvSpPr>
        <p:spPr bwMode="auto">
          <a:xfrm>
            <a:off x="4772026" y="4222751"/>
            <a:ext cx="176213" cy="177800"/>
          </a:xfrm>
          <a:custGeom>
            <a:avLst/>
            <a:gdLst>
              <a:gd name="T0" fmla="*/ 76 w 111"/>
              <a:gd name="T1" fmla="*/ 68 h 112"/>
              <a:gd name="T2" fmla="*/ 111 w 111"/>
              <a:gd name="T3" fmla="*/ 45 h 112"/>
              <a:gd name="T4" fmla="*/ 68 w 111"/>
              <a:gd name="T5" fmla="*/ 45 h 112"/>
              <a:gd name="T6" fmla="*/ 55 w 111"/>
              <a:gd name="T7" fmla="*/ 0 h 112"/>
              <a:gd name="T8" fmla="*/ 43 w 111"/>
              <a:gd name="T9" fmla="*/ 45 h 112"/>
              <a:gd name="T10" fmla="*/ 0 w 111"/>
              <a:gd name="T11" fmla="*/ 45 h 112"/>
              <a:gd name="T12" fmla="*/ 35 w 111"/>
              <a:gd name="T13" fmla="*/ 68 h 112"/>
              <a:gd name="T14" fmla="*/ 22 w 111"/>
              <a:gd name="T15" fmla="*/ 112 h 112"/>
              <a:gd name="T16" fmla="*/ 55 w 111"/>
              <a:gd name="T17" fmla="*/ 83 h 112"/>
              <a:gd name="T18" fmla="*/ 91 w 111"/>
              <a:gd name="T19" fmla="*/ 112 h 112"/>
              <a:gd name="T20" fmla="*/ 76 w 111"/>
              <a:gd name="T21" fmla="*/ 6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112">
                <a:moveTo>
                  <a:pt x="76" y="68"/>
                </a:moveTo>
                <a:lnTo>
                  <a:pt x="111" y="45"/>
                </a:lnTo>
                <a:lnTo>
                  <a:pt x="68" y="45"/>
                </a:lnTo>
                <a:lnTo>
                  <a:pt x="55" y="0"/>
                </a:lnTo>
                <a:lnTo>
                  <a:pt x="43" y="45"/>
                </a:lnTo>
                <a:lnTo>
                  <a:pt x="0" y="45"/>
                </a:lnTo>
                <a:lnTo>
                  <a:pt x="35" y="68"/>
                </a:lnTo>
                <a:lnTo>
                  <a:pt x="22" y="112"/>
                </a:lnTo>
                <a:lnTo>
                  <a:pt x="55" y="83"/>
                </a:lnTo>
                <a:lnTo>
                  <a:pt x="91" y="112"/>
                </a:lnTo>
                <a:lnTo>
                  <a:pt x="76" y="6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2" name="Freeform 274"/>
          <p:cNvSpPr>
            <a:spLocks/>
          </p:cNvSpPr>
          <p:nvPr/>
        </p:nvSpPr>
        <p:spPr bwMode="auto">
          <a:xfrm>
            <a:off x="5124451" y="4222751"/>
            <a:ext cx="177800" cy="177800"/>
          </a:xfrm>
          <a:custGeom>
            <a:avLst/>
            <a:gdLst>
              <a:gd name="T0" fmla="*/ 285 w 288"/>
              <a:gd name="T1" fmla="*/ 109 h 288"/>
              <a:gd name="T2" fmla="*/ 277 w 288"/>
              <a:gd name="T3" fmla="*/ 104 h 288"/>
              <a:gd name="T4" fmla="*/ 270 w 288"/>
              <a:gd name="T5" fmla="*/ 103 h 288"/>
              <a:gd name="T6" fmla="*/ 189 w 288"/>
              <a:gd name="T7" fmla="*/ 103 h 288"/>
              <a:gd name="T8" fmla="*/ 185 w 288"/>
              <a:gd name="T9" fmla="*/ 101 h 288"/>
              <a:gd name="T10" fmla="*/ 183 w 288"/>
              <a:gd name="T11" fmla="*/ 98 h 288"/>
              <a:gd name="T12" fmla="*/ 159 w 288"/>
              <a:gd name="T13" fmla="*/ 14 h 288"/>
              <a:gd name="T14" fmla="*/ 156 w 288"/>
              <a:gd name="T15" fmla="*/ 6 h 288"/>
              <a:gd name="T16" fmla="*/ 144 w 288"/>
              <a:gd name="T17" fmla="*/ 0 h 288"/>
              <a:gd name="T18" fmla="*/ 133 w 288"/>
              <a:gd name="T19" fmla="*/ 6 h 288"/>
              <a:gd name="T20" fmla="*/ 129 w 288"/>
              <a:gd name="T21" fmla="*/ 14 h 288"/>
              <a:gd name="T22" fmla="*/ 106 w 288"/>
              <a:gd name="T23" fmla="*/ 98 h 288"/>
              <a:gd name="T24" fmla="*/ 103 w 288"/>
              <a:gd name="T25" fmla="*/ 101 h 288"/>
              <a:gd name="T26" fmla="*/ 99 w 288"/>
              <a:gd name="T27" fmla="*/ 103 h 288"/>
              <a:gd name="T28" fmla="*/ 19 w 288"/>
              <a:gd name="T29" fmla="*/ 103 h 288"/>
              <a:gd name="T30" fmla="*/ 9 w 288"/>
              <a:gd name="T31" fmla="*/ 105 h 288"/>
              <a:gd name="T32" fmla="*/ 4 w 288"/>
              <a:gd name="T33" fmla="*/ 109 h 288"/>
              <a:gd name="T34" fmla="*/ 0 w 288"/>
              <a:gd name="T35" fmla="*/ 117 h 288"/>
              <a:gd name="T36" fmla="*/ 4 w 288"/>
              <a:gd name="T37" fmla="*/ 127 h 288"/>
              <a:gd name="T38" fmla="*/ 10 w 288"/>
              <a:gd name="T39" fmla="*/ 132 h 288"/>
              <a:gd name="T40" fmla="*/ 75 w 288"/>
              <a:gd name="T41" fmla="*/ 175 h 288"/>
              <a:gd name="T42" fmla="*/ 78 w 288"/>
              <a:gd name="T43" fmla="*/ 181 h 288"/>
              <a:gd name="T44" fmla="*/ 78 w 288"/>
              <a:gd name="T45" fmla="*/ 183 h 288"/>
              <a:gd name="T46" fmla="*/ 53 w 288"/>
              <a:gd name="T47" fmla="*/ 266 h 288"/>
              <a:gd name="T48" fmla="*/ 51 w 288"/>
              <a:gd name="T49" fmla="*/ 273 h 288"/>
              <a:gd name="T50" fmla="*/ 54 w 288"/>
              <a:gd name="T51" fmla="*/ 282 h 288"/>
              <a:gd name="T52" fmla="*/ 65 w 288"/>
              <a:gd name="T53" fmla="*/ 288 h 288"/>
              <a:gd name="T54" fmla="*/ 78 w 288"/>
              <a:gd name="T55" fmla="*/ 282 h 288"/>
              <a:gd name="T56" fmla="*/ 141 w 288"/>
              <a:gd name="T57" fmla="*/ 228 h 288"/>
              <a:gd name="T58" fmla="*/ 145 w 288"/>
              <a:gd name="T59" fmla="*/ 227 h 288"/>
              <a:gd name="T60" fmla="*/ 148 w 288"/>
              <a:gd name="T61" fmla="*/ 228 h 288"/>
              <a:gd name="T62" fmla="*/ 215 w 288"/>
              <a:gd name="T63" fmla="*/ 283 h 288"/>
              <a:gd name="T64" fmla="*/ 228 w 288"/>
              <a:gd name="T65" fmla="*/ 288 h 288"/>
              <a:gd name="T66" fmla="*/ 228 w 288"/>
              <a:gd name="T67" fmla="*/ 288 h 288"/>
              <a:gd name="T68" fmla="*/ 238 w 288"/>
              <a:gd name="T69" fmla="*/ 283 h 288"/>
              <a:gd name="T70" fmla="*/ 241 w 288"/>
              <a:gd name="T71" fmla="*/ 274 h 288"/>
              <a:gd name="T72" fmla="*/ 240 w 288"/>
              <a:gd name="T73" fmla="*/ 266 h 288"/>
              <a:gd name="T74" fmla="*/ 211 w 288"/>
              <a:gd name="T75" fmla="*/ 182 h 288"/>
              <a:gd name="T76" fmla="*/ 211 w 288"/>
              <a:gd name="T77" fmla="*/ 181 h 288"/>
              <a:gd name="T78" fmla="*/ 214 w 288"/>
              <a:gd name="T79" fmla="*/ 175 h 288"/>
              <a:gd name="T80" fmla="*/ 279 w 288"/>
              <a:gd name="T81" fmla="*/ 132 h 288"/>
              <a:gd name="T82" fmla="*/ 284 w 288"/>
              <a:gd name="T83" fmla="*/ 127 h 288"/>
              <a:gd name="T84" fmla="*/ 288 w 288"/>
              <a:gd name="T85" fmla="*/ 117 h 288"/>
              <a:gd name="T86" fmla="*/ 285 w 288"/>
              <a:gd name="T87" fmla="*/ 109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8" h="288">
                <a:moveTo>
                  <a:pt x="285" y="109"/>
                </a:moveTo>
                <a:cubicBezTo>
                  <a:pt x="282" y="106"/>
                  <a:pt x="279" y="105"/>
                  <a:pt x="277" y="104"/>
                </a:cubicBezTo>
                <a:cubicBezTo>
                  <a:pt x="275" y="103"/>
                  <a:pt x="272" y="103"/>
                  <a:pt x="270" y="103"/>
                </a:cubicBezTo>
                <a:cubicBezTo>
                  <a:pt x="189" y="103"/>
                  <a:pt x="189" y="103"/>
                  <a:pt x="189" y="103"/>
                </a:cubicBezTo>
                <a:cubicBezTo>
                  <a:pt x="188" y="103"/>
                  <a:pt x="187" y="103"/>
                  <a:pt x="185" y="101"/>
                </a:cubicBezTo>
                <a:cubicBezTo>
                  <a:pt x="184" y="100"/>
                  <a:pt x="183" y="99"/>
                  <a:pt x="183" y="98"/>
                </a:cubicBezTo>
                <a:cubicBezTo>
                  <a:pt x="159" y="14"/>
                  <a:pt x="159" y="14"/>
                  <a:pt x="159" y="14"/>
                </a:cubicBezTo>
                <a:cubicBezTo>
                  <a:pt x="158" y="11"/>
                  <a:pt x="158" y="9"/>
                  <a:pt x="156" y="6"/>
                </a:cubicBezTo>
                <a:cubicBezTo>
                  <a:pt x="154" y="4"/>
                  <a:pt x="151" y="0"/>
                  <a:pt x="144" y="0"/>
                </a:cubicBezTo>
                <a:cubicBezTo>
                  <a:pt x="138" y="0"/>
                  <a:pt x="134" y="4"/>
                  <a:pt x="133" y="6"/>
                </a:cubicBezTo>
                <a:cubicBezTo>
                  <a:pt x="131" y="9"/>
                  <a:pt x="130" y="11"/>
                  <a:pt x="129" y="14"/>
                </a:cubicBezTo>
                <a:cubicBezTo>
                  <a:pt x="106" y="98"/>
                  <a:pt x="106" y="98"/>
                  <a:pt x="106" y="98"/>
                </a:cubicBezTo>
                <a:cubicBezTo>
                  <a:pt x="106" y="99"/>
                  <a:pt x="105" y="100"/>
                  <a:pt x="103" y="101"/>
                </a:cubicBezTo>
                <a:cubicBezTo>
                  <a:pt x="102" y="103"/>
                  <a:pt x="100" y="103"/>
                  <a:pt x="99" y="103"/>
                </a:cubicBezTo>
                <a:cubicBezTo>
                  <a:pt x="19" y="103"/>
                  <a:pt x="19" y="103"/>
                  <a:pt x="19" y="103"/>
                </a:cubicBezTo>
                <a:cubicBezTo>
                  <a:pt x="15" y="103"/>
                  <a:pt x="13" y="103"/>
                  <a:pt x="9" y="105"/>
                </a:cubicBezTo>
                <a:cubicBezTo>
                  <a:pt x="7" y="106"/>
                  <a:pt x="5" y="107"/>
                  <a:pt x="4" y="109"/>
                </a:cubicBezTo>
                <a:cubicBezTo>
                  <a:pt x="2" y="111"/>
                  <a:pt x="0" y="114"/>
                  <a:pt x="0" y="117"/>
                </a:cubicBezTo>
                <a:cubicBezTo>
                  <a:pt x="1" y="122"/>
                  <a:pt x="3" y="125"/>
                  <a:pt x="4" y="127"/>
                </a:cubicBezTo>
                <a:cubicBezTo>
                  <a:pt x="6" y="129"/>
                  <a:pt x="8" y="131"/>
                  <a:pt x="10" y="132"/>
                </a:cubicBezTo>
                <a:cubicBezTo>
                  <a:pt x="75" y="175"/>
                  <a:pt x="75" y="175"/>
                  <a:pt x="75" y="175"/>
                </a:cubicBezTo>
                <a:cubicBezTo>
                  <a:pt x="76" y="175"/>
                  <a:pt x="78" y="179"/>
                  <a:pt x="78" y="181"/>
                </a:cubicBezTo>
                <a:cubicBezTo>
                  <a:pt x="78" y="182"/>
                  <a:pt x="78" y="183"/>
                  <a:pt x="78" y="183"/>
                </a:cubicBezTo>
                <a:cubicBezTo>
                  <a:pt x="53" y="266"/>
                  <a:pt x="53" y="266"/>
                  <a:pt x="53" y="266"/>
                </a:cubicBezTo>
                <a:cubicBezTo>
                  <a:pt x="52" y="268"/>
                  <a:pt x="51" y="271"/>
                  <a:pt x="51" y="273"/>
                </a:cubicBezTo>
                <a:cubicBezTo>
                  <a:pt x="51" y="276"/>
                  <a:pt x="52" y="279"/>
                  <a:pt x="54" y="282"/>
                </a:cubicBezTo>
                <a:cubicBezTo>
                  <a:pt x="56" y="286"/>
                  <a:pt x="61" y="288"/>
                  <a:pt x="65" y="288"/>
                </a:cubicBezTo>
                <a:cubicBezTo>
                  <a:pt x="72" y="288"/>
                  <a:pt x="74" y="285"/>
                  <a:pt x="78" y="282"/>
                </a:cubicBezTo>
                <a:cubicBezTo>
                  <a:pt x="141" y="228"/>
                  <a:pt x="141" y="228"/>
                  <a:pt x="141" y="228"/>
                </a:cubicBezTo>
                <a:cubicBezTo>
                  <a:pt x="142" y="228"/>
                  <a:pt x="143" y="227"/>
                  <a:pt x="145" y="227"/>
                </a:cubicBezTo>
                <a:cubicBezTo>
                  <a:pt x="146" y="227"/>
                  <a:pt x="147" y="228"/>
                  <a:pt x="148" y="228"/>
                </a:cubicBezTo>
                <a:cubicBezTo>
                  <a:pt x="215" y="283"/>
                  <a:pt x="215" y="283"/>
                  <a:pt x="215" y="283"/>
                </a:cubicBezTo>
                <a:cubicBezTo>
                  <a:pt x="218" y="285"/>
                  <a:pt x="221" y="288"/>
                  <a:pt x="228" y="288"/>
                </a:cubicBezTo>
                <a:cubicBezTo>
                  <a:pt x="228" y="288"/>
                  <a:pt x="228" y="288"/>
                  <a:pt x="228" y="288"/>
                </a:cubicBezTo>
                <a:cubicBezTo>
                  <a:pt x="232" y="288"/>
                  <a:pt x="236" y="286"/>
                  <a:pt x="238" y="283"/>
                </a:cubicBezTo>
                <a:cubicBezTo>
                  <a:pt x="241" y="279"/>
                  <a:pt x="241" y="276"/>
                  <a:pt x="241" y="274"/>
                </a:cubicBezTo>
                <a:cubicBezTo>
                  <a:pt x="241" y="271"/>
                  <a:pt x="241" y="268"/>
                  <a:pt x="240" y="266"/>
                </a:cubicBezTo>
                <a:cubicBezTo>
                  <a:pt x="211" y="182"/>
                  <a:pt x="211" y="182"/>
                  <a:pt x="211" y="182"/>
                </a:cubicBezTo>
                <a:cubicBezTo>
                  <a:pt x="211" y="182"/>
                  <a:pt x="211" y="181"/>
                  <a:pt x="211" y="181"/>
                </a:cubicBezTo>
                <a:cubicBezTo>
                  <a:pt x="211" y="178"/>
                  <a:pt x="213" y="175"/>
                  <a:pt x="214" y="175"/>
                </a:cubicBezTo>
                <a:cubicBezTo>
                  <a:pt x="279" y="132"/>
                  <a:pt x="279" y="132"/>
                  <a:pt x="279" y="132"/>
                </a:cubicBezTo>
                <a:cubicBezTo>
                  <a:pt x="281" y="131"/>
                  <a:pt x="283" y="129"/>
                  <a:pt x="284" y="127"/>
                </a:cubicBezTo>
                <a:cubicBezTo>
                  <a:pt x="286" y="125"/>
                  <a:pt x="288" y="122"/>
                  <a:pt x="288" y="117"/>
                </a:cubicBezTo>
                <a:cubicBezTo>
                  <a:pt x="288" y="114"/>
                  <a:pt x="287" y="111"/>
                  <a:pt x="285" y="10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3" name="Freeform 275"/>
          <p:cNvSpPr>
            <a:spLocks noEditPoints="1"/>
          </p:cNvSpPr>
          <p:nvPr/>
        </p:nvSpPr>
        <p:spPr bwMode="auto">
          <a:xfrm>
            <a:off x="5478463" y="4222751"/>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33 w 288"/>
              <a:gd name="T11" fmla="*/ 131 h 288"/>
              <a:gd name="T12" fmla="*/ 230 w 288"/>
              <a:gd name="T13" fmla="*/ 134 h 288"/>
              <a:gd name="T14" fmla="*/ 189 w 288"/>
              <a:gd name="T15" fmla="*/ 161 h 288"/>
              <a:gd name="T16" fmla="*/ 187 w 288"/>
              <a:gd name="T17" fmla="*/ 165 h 288"/>
              <a:gd name="T18" fmla="*/ 188 w 288"/>
              <a:gd name="T19" fmla="*/ 166 h 288"/>
              <a:gd name="T20" fmla="*/ 205 w 288"/>
              <a:gd name="T21" fmla="*/ 218 h 288"/>
              <a:gd name="T22" fmla="*/ 206 w 288"/>
              <a:gd name="T23" fmla="*/ 223 h 288"/>
              <a:gd name="T24" fmla="*/ 205 w 288"/>
              <a:gd name="T25" fmla="*/ 229 h 288"/>
              <a:gd name="T26" fmla="*/ 198 w 288"/>
              <a:gd name="T27" fmla="*/ 232 h 288"/>
              <a:gd name="T28" fmla="*/ 198 w 288"/>
              <a:gd name="T29" fmla="*/ 232 h 288"/>
              <a:gd name="T30" fmla="*/ 190 w 288"/>
              <a:gd name="T31" fmla="*/ 229 h 288"/>
              <a:gd name="T32" fmla="*/ 148 w 288"/>
              <a:gd name="T33" fmla="*/ 195 h 288"/>
              <a:gd name="T34" fmla="*/ 146 w 288"/>
              <a:gd name="T35" fmla="*/ 194 h 288"/>
              <a:gd name="T36" fmla="*/ 144 w 288"/>
              <a:gd name="T37" fmla="*/ 195 h 288"/>
              <a:gd name="T38" fmla="*/ 104 w 288"/>
              <a:gd name="T39" fmla="*/ 229 h 288"/>
              <a:gd name="T40" fmla="*/ 96 w 288"/>
              <a:gd name="T41" fmla="*/ 232 h 288"/>
              <a:gd name="T42" fmla="*/ 89 w 288"/>
              <a:gd name="T43" fmla="*/ 229 h 288"/>
              <a:gd name="T44" fmla="*/ 87 w 288"/>
              <a:gd name="T45" fmla="*/ 223 h 288"/>
              <a:gd name="T46" fmla="*/ 88 w 288"/>
              <a:gd name="T47" fmla="*/ 218 h 288"/>
              <a:gd name="T48" fmla="*/ 104 w 288"/>
              <a:gd name="T49" fmla="*/ 166 h 288"/>
              <a:gd name="T50" fmla="*/ 104 w 288"/>
              <a:gd name="T51" fmla="*/ 165 h 288"/>
              <a:gd name="T52" fmla="*/ 102 w 288"/>
              <a:gd name="T53" fmla="*/ 161 h 288"/>
              <a:gd name="T54" fmla="*/ 61 w 288"/>
              <a:gd name="T55" fmla="*/ 134 h 288"/>
              <a:gd name="T56" fmla="*/ 58 w 288"/>
              <a:gd name="T57" fmla="*/ 131 h 288"/>
              <a:gd name="T58" fmla="*/ 56 w 288"/>
              <a:gd name="T59" fmla="*/ 125 h 288"/>
              <a:gd name="T60" fmla="*/ 57 w 288"/>
              <a:gd name="T61" fmla="*/ 120 h 288"/>
              <a:gd name="T62" fmla="*/ 61 w 288"/>
              <a:gd name="T63" fmla="*/ 117 h 288"/>
              <a:gd name="T64" fmla="*/ 67 w 288"/>
              <a:gd name="T65" fmla="*/ 116 h 288"/>
              <a:gd name="T66" fmla="*/ 118 w 288"/>
              <a:gd name="T67" fmla="*/ 116 h 288"/>
              <a:gd name="T68" fmla="*/ 120 w 288"/>
              <a:gd name="T69" fmla="*/ 115 h 288"/>
              <a:gd name="T70" fmla="*/ 122 w 288"/>
              <a:gd name="T71" fmla="*/ 113 h 288"/>
              <a:gd name="T72" fmla="*/ 136 w 288"/>
              <a:gd name="T73" fmla="*/ 61 h 288"/>
              <a:gd name="T74" fmla="*/ 138 w 288"/>
              <a:gd name="T75" fmla="*/ 56 h 288"/>
              <a:gd name="T76" fmla="*/ 146 w 288"/>
              <a:gd name="T77" fmla="*/ 52 h 288"/>
              <a:gd name="T78" fmla="*/ 153 w 288"/>
              <a:gd name="T79" fmla="*/ 56 h 288"/>
              <a:gd name="T80" fmla="*/ 155 w 288"/>
              <a:gd name="T81" fmla="*/ 61 h 288"/>
              <a:gd name="T82" fmla="*/ 170 w 288"/>
              <a:gd name="T83" fmla="*/ 113 h 288"/>
              <a:gd name="T84" fmla="*/ 171 w 288"/>
              <a:gd name="T85" fmla="*/ 115 h 288"/>
              <a:gd name="T86" fmla="*/ 174 w 288"/>
              <a:gd name="T87" fmla="*/ 116 h 288"/>
              <a:gd name="T88" fmla="*/ 224 w 288"/>
              <a:gd name="T89" fmla="*/ 116 h 288"/>
              <a:gd name="T90" fmla="*/ 229 w 288"/>
              <a:gd name="T91" fmla="*/ 117 h 288"/>
              <a:gd name="T92" fmla="*/ 234 w 288"/>
              <a:gd name="T93" fmla="*/ 120 h 288"/>
              <a:gd name="T94" fmla="*/ 236 w 288"/>
              <a:gd name="T95" fmla="*/ 125 h 288"/>
              <a:gd name="T96" fmla="*/ 233 w 288"/>
              <a:gd name="T97" fmla="*/ 13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8" h="288">
                <a:moveTo>
                  <a:pt x="144" y="0"/>
                </a:moveTo>
                <a:cubicBezTo>
                  <a:pt x="65" y="0"/>
                  <a:pt x="0" y="64"/>
                  <a:pt x="0" y="144"/>
                </a:cubicBezTo>
                <a:cubicBezTo>
                  <a:pt x="0" y="223"/>
                  <a:pt x="65" y="288"/>
                  <a:pt x="144" y="288"/>
                </a:cubicBezTo>
                <a:cubicBezTo>
                  <a:pt x="224" y="288"/>
                  <a:pt x="288" y="223"/>
                  <a:pt x="288" y="144"/>
                </a:cubicBezTo>
                <a:cubicBezTo>
                  <a:pt x="288" y="64"/>
                  <a:pt x="224" y="0"/>
                  <a:pt x="144" y="0"/>
                </a:cubicBezTo>
                <a:close/>
                <a:moveTo>
                  <a:pt x="233" y="131"/>
                </a:moveTo>
                <a:cubicBezTo>
                  <a:pt x="232" y="133"/>
                  <a:pt x="231" y="134"/>
                  <a:pt x="230" y="134"/>
                </a:cubicBezTo>
                <a:cubicBezTo>
                  <a:pt x="189" y="161"/>
                  <a:pt x="189" y="161"/>
                  <a:pt x="189" y="161"/>
                </a:cubicBezTo>
                <a:cubicBezTo>
                  <a:pt x="188" y="161"/>
                  <a:pt x="187" y="164"/>
                  <a:pt x="187" y="165"/>
                </a:cubicBezTo>
                <a:cubicBezTo>
                  <a:pt x="187" y="165"/>
                  <a:pt x="187" y="166"/>
                  <a:pt x="188" y="166"/>
                </a:cubicBezTo>
                <a:cubicBezTo>
                  <a:pt x="205" y="218"/>
                  <a:pt x="205" y="218"/>
                  <a:pt x="205" y="218"/>
                </a:cubicBezTo>
                <a:cubicBezTo>
                  <a:pt x="206" y="220"/>
                  <a:pt x="206" y="221"/>
                  <a:pt x="206" y="223"/>
                </a:cubicBezTo>
                <a:cubicBezTo>
                  <a:pt x="206" y="225"/>
                  <a:pt x="206" y="227"/>
                  <a:pt x="205" y="229"/>
                </a:cubicBezTo>
                <a:cubicBezTo>
                  <a:pt x="203" y="231"/>
                  <a:pt x="200" y="232"/>
                  <a:pt x="198" y="232"/>
                </a:cubicBezTo>
                <a:cubicBezTo>
                  <a:pt x="198" y="232"/>
                  <a:pt x="198" y="232"/>
                  <a:pt x="198" y="232"/>
                </a:cubicBezTo>
                <a:cubicBezTo>
                  <a:pt x="194" y="232"/>
                  <a:pt x="192" y="230"/>
                  <a:pt x="190" y="229"/>
                </a:cubicBezTo>
                <a:cubicBezTo>
                  <a:pt x="148" y="195"/>
                  <a:pt x="148" y="195"/>
                  <a:pt x="148" y="195"/>
                </a:cubicBezTo>
                <a:cubicBezTo>
                  <a:pt x="148" y="194"/>
                  <a:pt x="147" y="194"/>
                  <a:pt x="146" y="194"/>
                </a:cubicBezTo>
                <a:cubicBezTo>
                  <a:pt x="145" y="194"/>
                  <a:pt x="144" y="194"/>
                  <a:pt x="144" y="195"/>
                </a:cubicBezTo>
                <a:cubicBezTo>
                  <a:pt x="104" y="229"/>
                  <a:pt x="104" y="229"/>
                  <a:pt x="104" y="229"/>
                </a:cubicBezTo>
                <a:cubicBezTo>
                  <a:pt x="102" y="230"/>
                  <a:pt x="100" y="232"/>
                  <a:pt x="96" y="232"/>
                </a:cubicBezTo>
                <a:cubicBezTo>
                  <a:pt x="94" y="232"/>
                  <a:pt x="91" y="231"/>
                  <a:pt x="89" y="229"/>
                </a:cubicBezTo>
                <a:cubicBezTo>
                  <a:pt x="88" y="226"/>
                  <a:pt x="87" y="224"/>
                  <a:pt x="87" y="223"/>
                </a:cubicBezTo>
                <a:cubicBezTo>
                  <a:pt x="87" y="221"/>
                  <a:pt x="88" y="220"/>
                  <a:pt x="88" y="218"/>
                </a:cubicBezTo>
                <a:cubicBezTo>
                  <a:pt x="104" y="166"/>
                  <a:pt x="104" y="166"/>
                  <a:pt x="104" y="166"/>
                </a:cubicBezTo>
                <a:cubicBezTo>
                  <a:pt x="104" y="166"/>
                  <a:pt x="104" y="166"/>
                  <a:pt x="104" y="165"/>
                </a:cubicBezTo>
                <a:cubicBezTo>
                  <a:pt x="104" y="164"/>
                  <a:pt x="103" y="162"/>
                  <a:pt x="102" y="161"/>
                </a:cubicBezTo>
                <a:cubicBezTo>
                  <a:pt x="61" y="134"/>
                  <a:pt x="61" y="134"/>
                  <a:pt x="61" y="134"/>
                </a:cubicBezTo>
                <a:cubicBezTo>
                  <a:pt x="60" y="134"/>
                  <a:pt x="59" y="133"/>
                  <a:pt x="58" y="131"/>
                </a:cubicBezTo>
                <a:cubicBezTo>
                  <a:pt x="57" y="130"/>
                  <a:pt x="56" y="128"/>
                  <a:pt x="56" y="125"/>
                </a:cubicBezTo>
                <a:cubicBezTo>
                  <a:pt x="56" y="123"/>
                  <a:pt x="56" y="121"/>
                  <a:pt x="57" y="120"/>
                </a:cubicBezTo>
                <a:cubicBezTo>
                  <a:pt x="59" y="119"/>
                  <a:pt x="60" y="118"/>
                  <a:pt x="61" y="117"/>
                </a:cubicBezTo>
                <a:cubicBezTo>
                  <a:pt x="63" y="116"/>
                  <a:pt x="65" y="116"/>
                  <a:pt x="67" y="116"/>
                </a:cubicBezTo>
                <a:cubicBezTo>
                  <a:pt x="118" y="116"/>
                  <a:pt x="118" y="116"/>
                  <a:pt x="118" y="116"/>
                </a:cubicBezTo>
                <a:cubicBezTo>
                  <a:pt x="118" y="116"/>
                  <a:pt x="119" y="116"/>
                  <a:pt x="120" y="115"/>
                </a:cubicBezTo>
                <a:cubicBezTo>
                  <a:pt x="121" y="115"/>
                  <a:pt x="121" y="114"/>
                  <a:pt x="122" y="113"/>
                </a:cubicBezTo>
                <a:cubicBezTo>
                  <a:pt x="136" y="61"/>
                  <a:pt x="136" y="61"/>
                  <a:pt x="136" y="61"/>
                </a:cubicBezTo>
                <a:cubicBezTo>
                  <a:pt x="137" y="59"/>
                  <a:pt x="137" y="57"/>
                  <a:pt x="138" y="56"/>
                </a:cubicBezTo>
                <a:cubicBezTo>
                  <a:pt x="139" y="54"/>
                  <a:pt x="142" y="52"/>
                  <a:pt x="146" y="52"/>
                </a:cubicBezTo>
                <a:cubicBezTo>
                  <a:pt x="150" y="52"/>
                  <a:pt x="152" y="54"/>
                  <a:pt x="153" y="56"/>
                </a:cubicBezTo>
                <a:cubicBezTo>
                  <a:pt x="154" y="57"/>
                  <a:pt x="154" y="59"/>
                  <a:pt x="155" y="61"/>
                </a:cubicBezTo>
                <a:cubicBezTo>
                  <a:pt x="170" y="113"/>
                  <a:pt x="170" y="113"/>
                  <a:pt x="170" y="113"/>
                </a:cubicBezTo>
                <a:cubicBezTo>
                  <a:pt x="170" y="114"/>
                  <a:pt x="170" y="115"/>
                  <a:pt x="171" y="115"/>
                </a:cubicBezTo>
                <a:cubicBezTo>
                  <a:pt x="172" y="116"/>
                  <a:pt x="173" y="116"/>
                  <a:pt x="174" y="116"/>
                </a:cubicBezTo>
                <a:cubicBezTo>
                  <a:pt x="224" y="116"/>
                  <a:pt x="224" y="116"/>
                  <a:pt x="224" y="116"/>
                </a:cubicBezTo>
                <a:cubicBezTo>
                  <a:pt x="226" y="116"/>
                  <a:pt x="227" y="116"/>
                  <a:pt x="229" y="117"/>
                </a:cubicBezTo>
                <a:cubicBezTo>
                  <a:pt x="230" y="117"/>
                  <a:pt x="232" y="118"/>
                  <a:pt x="234" y="120"/>
                </a:cubicBezTo>
                <a:cubicBezTo>
                  <a:pt x="235" y="121"/>
                  <a:pt x="236" y="123"/>
                  <a:pt x="236" y="125"/>
                </a:cubicBezTo>
                <a:cubicBezTo>
                  <a:pt x="236" y="128"/>
                  <a:pt x="234" y="130"/>
                  <a:pt x="233" y="13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4" name="Freeform 276"/>
          <p:cNvSpPr>
            <a:spLocks noEditPoints="1"/>
          </p:cNvSpPr>
          <p:nvPr/>
        </p:nvSpPr>
        <p:spPr bwMode="auto">
          <a:xfrm>
            <a:off x="6184901" y="4222751"/>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13 w 288"/>
              <a:gd name="T11" fmla="*/ 165 h 288"/>
              <a:gd name="T12" fmla="*/ 144 w 288"/>
              <a:gd name="T13" fmla="*/ 234 h 288"/>
              <a:gd name="T14" fmla="*/ 74 w 288"/>
              <a:gd name="T15" fmla="*/ 165 h 288"/>
              <a:gd name="T16" fmla="*/ 51 w 288"/>
              <a:gd name="T17" fmla="*/ 118 h 288"/>
              <a:gd name="T18" fmla="*/ 97 w 288"/>
              <a:gd name="T19" fmla="*/ 72 h 288"/>
              <a:gd name="T20" fmla="*/ 144 w 288"/>
              <a:gd name="T21" fmla="*/ 100 h 288"/>
              <a:gd name="T22" fmla="*/ 190 w 288"/>
              <a:gd name="T23" fmla="*/ 72 h 288"/>
              <a:gd name="T24" fmla="*/ 236 w 288"/>
              <a:gd name="T25" fmla="*/ 118 h 288"/>
              <a:gd name="T26" fmla="*/ 213 w 288"/>
              <a:gd name="T27" fmla="*/ 16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8" h="288">
                <a:moveTo>
                  <a:pt x="144" y="0"/>
                </a:moveTo>
                <a:cubicBezTo>
                  <a:pt x="64" y="0"/>
                  <a:pt x="0" y="64"/>
                  <a:pt x="0" y="144"/>
                </a:cubicBezTo>
                <a:cubicBezTo>
                  <a:pt x="0" y="223"/>
                  <a:pt x="64" y="288"/>
                  <a:pt x="144" y="288"/>
                </a:cubicBezTo>
                <a:cubicBezTo>
                  <a:pt x="224" y="288"/>
                  <a:pt x="288" y="223"/>
                  <a:pt x="288" y="144"/>
                </a:cubicBezTo>
                <a:cubicBezTo>
                  <a:pt x="288" y="64"/>
                  <a:pt x="224" y="0"/>
                  <a:pt x="144" y="0"/>
                </a:cubicBezTo>
                <a:close/>
                <a:moveTo>
                  <a:pt x="213" y="165"/>
                </a:moveTo>
                <a:cubicBezTo>
                  <a:pt x="144" y="234"/>
                  <a:pt x="144" y="234"/>
                  <a:pt x="144" y="234"/>
                </a:cubicBezTo>
                <a:cubicBezTo>
                  <a:pt x="74" y="165"/>
                  <a:pt x="74" y="165"/>
                  <a:pt x="74" y="165"/>
                </a:cubicBezTo>
                <a:cubicBezTo>
                  <a:pt x="74" y="165"/>
                  <a:pt x="51" y="143"/>
                  <a:pt x="51" y="118"/>
                </a:cubicBezTo>
                <a:cubicBezTo>
                  <a:pt x="51" y="84"/>
                  <a:pt x="73" y="72"/>
                  <a:pt x="97" y="72"/>
                </a:cubicBezTo>
                <a:cubicBezTo>
                  <a:pt x="121" y="72"/>
                  <a:pt x="144" y="100"/>
                  <a:pt x="144" y="100"/>
                </a:cubicBezTo>
                <a:cubicBezTo>
                  <a:pt x="144" y="100"/>
                  <a:pt x="166" y="72"/>
                  <a:pt x="190" y="72"/>
                </a:cubicBezTo>
                <a:cubicBezTo>
                  <a:pt x="214" y="72"/>
                  <a:pt x="236" y="84"/>
                  <a:pt x="236" y="118"/>
                </a:cubicBezTo>
                <a:cubicBezTo>
                  <a:pt x="236" y="143"/>
                  <a:pt x="213" y="165"/>
                  <a:pt x="213" y="16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5" name="Freeform 277"/>
          <p:cNvSpPr>
            <a:spLocks noEditPoints="1"/>
          </p:cNvSpPr>
          <p:nvPr/>
        </p:nvSpPr>
        <p:spPr bwMode="auto">
          <a:xfrm>
            <a:off x="7950201" y="3543301"/>
            <a:ext cx="176213" cy="123825"/>
          </a:xfrm>
          <a:custGeom>
            <a:avLst/>
            <a:gdLst>
              <a:gd name="T0" fmla="*/ 254 w 289"/>
              <a:gd name="T1" fmla="*/ 90 h 201"/>
              <a:gd name="T2" fmla="*/ 254 w 289"/>
              <a:gd name="T3" fmla="*/ 86 h 201"/>
              <a:gd name="T4" fmla="*/ 168 w 289"/>
              <a:gd name="T5" fmla="*/ 0 h 201"/>
              <a:gd name="T6" fmla="*/ 91 w 289"/>
              <a:gd name="T7" fmla="*/ 47 h 201"/>
              <a:gd name="T8" fmla="*/ 67 w 289"/>
              <a:gd name="T9" fmla="*/ 40 h 201"/>
              <a:gd name="T10" fmla="*/ 26 w 289"/>
              <a:gd name="T11" fmla="*/ 81 h 201"/>
              <a:gd name="T12" fmla="*/ 28 w 289"/>
              <a:gd name="T13" fmla="*/ 91 h 201"/>
              <a:gd name="T14" fmla="*/ 0 w 289"/>
              <a:gd name="T15" fmla="*/ 142 h 201"/>
              <a:gd name="T16" fmla="*/ 56 w 289"/>
              <a:gd name="T17" fmla="*/ 201 h 201"/>
              <a:gd name="T18" fmla="*/ 56 w 289"/>
              <a:gd name="T19" fmla="*/ 201 h 201"/>
              <a:gd name="T20" fmla="*/ 59 w 289"/>
              <a:gd name="T21" fmla="*/ 201 h 201"/>
              <a:gd name="T22" fmla="*/ 59 w 289"/>
              <a:gd name="T23" fmla="*/ 201 h 201"/>
              <a:gd name="T24" fmla="*/ 60 w 289"/>
              <a:gd name="T25" fmla="*/ 201 h 201"/>
              <a:gd name="T26" fmla="*/ 228 w 289"/>
              <a:gd name="T27" fmla="*/ 201 h 201"/>
              <a:gd name="T28" fmla="*/ 231 w 289"/>
              <a:gd name="T29" fmla="*/ 201 h 201"/>
              <a:gd name="T30" fmla="*/ 289 w 289"/>
              <a:gd name="T31" fmla="*/ 143 h 201"/>
              <a:gd name="T32" fmla="*/ 254 w 289"/>
              <a:gd name="T33" fmla="*/ 90 h 201"/>
              <a:gd name="T34" fmla="*/ 231 w 289"/>
              <a:gd name="T35" fmla="*/ 181 h 201"/>
              <a:gd name="T36" fmla="*/ 230 w 289"/>
              <a:gd name="T37" fmla="*/ 181 h 201"/>
              <a:gd name="T38" fmla="*/ 228 w 289"/>
              <a:gd name="T39" fmla="*/ 181 h 201"/>
              <a:gd name="T40" fmla="*/ 228 w 289"/>
              <a:gd name="T41" fmla="*/ 181 h 201"/>
              <a:gd name="T42" fmla="*/ 228 w 289"/>
              <a:gd name="T43" fmla="*/ 181 h 201"/>
              <a:gd name="T44" fmla="*/ 60 w 289"/>
              <a:gd name="T45" fmla="*/ 181 h 201"/>
              <a:gd name="T46" fmla="*/ 59 w 289"/>
              <a:gd name="T47" fmla="*/ 181 h 201"/>
              <a:gd name="T48" fmla="*/ 59 w 289"/>
              <a:gd name="T49" fmla="*/ 181 h 201"/>
              <a:gd name="T50" fmla="*/ 59 w 289"/>
              <a:gd name="T51" fmla="*/ 181 h 201"/>
              <a:gd name="T52" fmla="*/ 20 w 289"/>
              <a:gd name="T53" fmla="*/ 142 h 201"/>
              <a:gd name="T54" fmla="*/ 39 w 289"/>
              <a:gd name="T55" fmla="*/ 108 h 201"/>
              <a:gd name="T56" fmla="*/ 51 w 289"/>
              <a:gd name="T57" fmla="*/ 100 h 201"/>
              <a:gd name="T58" fmla="*/ 47 w 289"/>
              <a:gd name="T59" fmla="*/ 87 h 201"/>
              <a:gd name="T60" fmla="*/ 46 w 289"/>
              <a:gd name="T61" fmla="*/ 81 h 201"/>
              <a:gd name="T62" fmla="*/ 67 w 289"/>
              <a:gd name="T63" fmla="*/ 59 h 201"/>
              <a:gd name="T64" fmla="*/ 80 w 289"/>
              <a:gd name="T65" fmla="*/ 64 h 201"/>
              <a:gd name="T66" fmla="*/ 98 w 289"/>
              <a:gd name="T67" fmla="*/ 77 h 201"/>
              <a:gd name="T68" fmla="*/ 107 w 289"/>
              <a:gd name="T69" fmla="*/ 58 h 201"/>
              <a:gd name="T70" fmla="*/ 168 w 289"/>
              <a:gd name="T71" fmla="*/ 19 h 201"/>
              <a:gd name="T72" fmla="*/ 235 w 289"/>
              <a:gd name="T73" fmla="*/ 86 h 201"/>
              <a:gd name="T74" fmla="*/ 234 w 289"/>
              <a:gd name="T75" fmla="*/ 89 h 201"/>
              <a:gd name="T76" fmla="*/ 234 w 289"/>
              <a:gd name="T77" fmla="*/ 90 h 201"/>
              <a:gd name="T78" fmla="*/ 234 w 289"/>
              <a:gd name="T79" fmla="*/ 103 h 201"/>
              <a:gd name="T80" fmla="*/ 245 w 289"/>
              <a:gd name="T81" fmla="*/ 108 h 201"/>
              <a:gd name="T82" fmla="*/ 269 w 289"/>
              <a:gd name="T83" fmla="*/ 143 h 201"/>
              <a:gd name="T84" fmla="*/ 231 w 289"/>
              <a:gd name="T85" fmla="*/ 18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9" h="201">
                <a:moveTo>
                  <a:pt x="254" y="90"/>
                </a:moveTo>
                <a:cubicBezTo>
                  <a:pt x="254" y="89"/>
                  <a:pt x="254" y="88"/>
                  <a:pt x="254" y="86"/>
                </a:cubicBezTo>
                <a:cubicBezTo>
                  <a:pt x="254" y="38"/>
                  <a:pt x="216" y="0"/>
                  <a:pt x="168" y="0"/>
                </a:cubicBezTo>
                <a:cubicBezTo>
                  <a:pt x="134" y="0"/>
                  <a:pt x="105" y="19"/>
                  <a:pt x="91" y="47"/>
                </a:cubicBezTo>
                <a:cubicBezTo>
                  <a:pt x="84" y="42"/>
                  <a:pt x="76" y="40"/>
                  <a:pt x="67" y="40"/>
                </a:cubicBezTo>
                <a:cubicBezTo>
                  <a:pt x="45" y="40"/>
                  <a:pt x="26" y="58"/>
                  <a:pt x="26" y="81"/>
                </a:cubicBezTo>
                <a:cubicBezTo>
                  <a:pt x="26" y="84"/>
                  <a:pt x="27" y="88"/>
                  <a:pt x="28" y="91"/>
                </a:cubicBezTo>
                <a:cubicBezTo>
                  <a:pt x="11" y="102"/>
                  <a:pt x="0" y="120"/>
                  <a:pt x="0" y="142"/>
                </a:cubicBezTo>
                <a:cubicBezTo>
                  <a:pt x="0" y="173"/>
                  <a:pt x="25" y="199"/>
                  <a:pt x="56" y="201"/>
                </a:cubicBezTo>
                <a:cubicBezTo>
                  <a:pt x="56" y="201"/>
                  <a:pt x="56" y="201"/>
                  <a:pt x="56" y="201"/>
                </a:cubicBezTo>
                <a:cubicBezTo>
                  <a:pt x="59" y="201"/>
                  <a:pt x="59" y="201"/>
                  <a:pt x="59" y="201"/>
                </a:cubicBezTo>
                <a:cubicBezTo>
                  <a:pt x="59" y="201"/>
                  <a:pt x="59" y="201"/>
                  <a:pt x="59" y="201"/>
                </a:cubicBezTo>
                <a:cubicBezTo>
                  <a:pt x="60" y="201"/>
                  <a:pt x="60" y="201"/>
                  <a:pt x="60" y="201"/>
                </a:cubicBezTo>
                <a:cubicBezTo>
                  <a:pt x="228" y="201"/>
                  <a:pt x="228" y="201"/>
                  <a:pt x="228" y="201"/>
                </a:cubicBezTo>
                <a:cubicBezTo>
                  <a:pt x="228" y="201"/>
                  <a:pt x="229" y="201"/>
                  <a:pt x="231" y="201"/>
                </a:cubicBezTo>
                <a:cubicBezTo>
                  <a:pt x="263" y="201"/>
                  <a:pt x="289" y="175"/>
                  <a:pt x="289" y="143"/>
                </a:cubicBezTo>
                <a:cubicBezTo>
                  <a:pt x="289" y="119"/>
                  <a:pt x="274" y="99"/>
                  <a:pt x="254" y="90"/>
                </a:cubicBezTo>
                <a:close/>
                <a:moveTo>
                  <a:pt x="231" y="181"/>
                </a:moveTo>
                <a:cubicBezTo>
                  <a:pt x="230" y="181"/>
                  <a:pt x="230" y="181"/>
                  <a:pt x="230" y="181"/>
                </a:cubicBezTo>
                <a:cubicBezTo>
                  <a:pt x="228" y="181"/>
                  <a:pt x="228" y="181"/>
                  <a:pt x="228" y="181"/>
                </a:cubicBezTo>
                <a:cubicBezTo>
                  <a:pt x="228" y="181"/>
                  <a:pt x="228" y="181"/>
                  <a:pt x="228" y="181"/>
                </a:cubicBezTo>
                <a:cubicBezTo>
                  <a:pt x="228" y="181"/>
                  <a:pt x="228" y="181"/>
                  <a:pt x="228" y="181"/>
                </a:cubicBezTo>
                <a:cubicBezTo>
                  <a:pt x="60" y="181"/>
                  <a:pt x="60" y="181"/>
                  <a:pt x="60" y="181"/>
                </a:cubicBezTo>
                <a:cubicBezTo>
                  <a:pt x="59" y="181"/>
                  <a:pt x="59" y="181"/>
                  <a:pt x="59" y="181"/>
                </a:cubicBezTo>
                <a:cubicBezTo>
                  <a:pt x="59" y="181"/>
                  <a:pt x="59" y="181"/>
                  <a:pt x="59" y="181"/>
                </a:cubicBezTo>
                <a:cubicBezTo>
                  <a:pt x="59" y="181"/>
                  <a:pt x="59" y="181"/>
                  <a:pt x="59" y="181"/>
                </a:cubicBezTo>
                <a:cubicBezTo>
                  <a:pt x="37" y="181"/>
                  <a:pt x="20" y="163"/>
                  <a:pt x="20" y="142"/>
                </a:cubicBezTo>
                <a:cubicBezTo>
                  <a:pt x="20" y="128"/>
                  <a:pt x="27" y="115"/>
                  <a:pt x="39" y="108"/>
                </a:cubicBezTo>
                <a:cubicBezTo>
                  <a:pt x="51" y="100"/>
                  <a:pt x="51" y="100"/>
                  <a:pt x="51" y="100"/>
                </a:cubicBezTo>
                <a:cubicBezTo>
                  <a:pt x="47" y="87"/>
                  <a:pt x="47" y="87"/>
                  <a:pt x="47" y="87"/>
                </a:cubicBezTo>
                <a:cubicBezTo>
                  <a:pt x="46" y="85"/>
                  <a:pt x="46" y="83"/>
                  <a:pt x="46" y="81"/>
                </a:cubicBezTo>
                <a:cubicBezTo>
                  <a:pt x="46" y="69"/>
                  <a:pt x="56" y="59"/>
                  <a:pt x="67" y="59"/>
                </a:cubicBezTo>
                <a:cubicBezTo>
                  <a:pt x="72" y="59"/>
                  <a:pt x="77" y="61"/>
                  <a:pt x="80" y="64"/>
                </a:cubicBezTo>
                <a:cubicBezTo>
                  <a:pt x="98" y="77"/>
                  <a:pt x="98" y="77"/>
                  <a:pt x="98" y="77"/>
                </a:cubicBezTo>
                <a:cubicBezTo>
                  <a:pt x="107" y="58"/>
                  <a:pt x="107" y="58"/>
                  <a:pt x="107" y="58"/>
                </a:cubicBezTo>
                <a:cubicBezTo>
                  <a:pt x="118" y="34"/>
                  <a:pt x="142" y="19"/>
                  <a:pt x="168" y="19"/>
                </a:cubicBezTo>
                <a:cubicBezTo>
                  <a:pt x="205" y="19"/>
                  <a:pt x="234" y="49"/>
                  <a:pt x="235" y="86"/>
                </a:cubicBezTo>
                <a:cubicBezTo>
                  <a:pt x="235" y="87"/>
                  <a:pt x="234" y="88"/>
                  <a:pt x="234" y="89"/>
                </a:cubicBezTo>
                <a:cubicBezTo>
                  <a:pt x="234" y="90"/>
                  <a:pt x="234" y="90"/>
                  <a:pt x="234" y="90"/>
                </a:cubicBezTo>
                <a:cubicBezTo>
                  <a:pt x="234" y="103"/>
                  <a:pt x="234" y="103"/>
                  <a:pt x="234" y="103"/>
                </a:cubicBezTo>
                <a:cubicBezTo>
                  <a:pt x="245" y="108"/>
                  <a:pt x="245" y="108"/>
                  <a:pt x="245" y="108"/>
                </a:cubicBezTo>
                <a:cubicBezTo>
                  <a:pt x="260" y="114"/>
                  <a:pt x="269" y="128"/>
                  <a:pt x="269" y="143"/>
                </a:cubicBezTo>
                <a:cubicBezTo>
                  <a:pt x="269" y="164"/>
                  <a:pt x="252" y="181"/>
                  <a:pt x="231" y="18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6" name="Freeform 278"/>
          <p:cNvSpPr>
            <a:spLocks/>
          </p:cNvSpPr>
          <p:nvPr/>
        </p:nvSpPr>
        <p:spPr bwMode="auto">
          <a:xfrm>
            <a:off x="8305801" y="3516313"/>
            <a:ext cx="171450" cy="120650"/>
          </a:xfrm>
          <a:custGeom>
            <a:avLst/>
            <a:gdLst>
              <a:gd name="T0" fmla="*/ 247 w 280"/>
              <a:gd name="T1" fmla="*/ 88 h 196"/>
              <a:gd name="T2" fmla="*/ 247 w 280"/>
              <a:gd name="T3" fmla="*/ 84 h 196"/>
              <a:gd name="T4" fmla="*/ 162 w 280"/>
              <a:gd name="T5" fmla="*/ 0 h 196"/>
              <a:gd name="T6" fmla="*/ 88 w 280"/>
              <a:gd name="T7" fmla="*/ 46 h 196"/>
              <a:gd name="T8" fmla="*/ 65 w 280"/>
              <a:gd name="T9" fmla="*/ 39 h 196"/>
              <a:gd name="T10" fmla="*/ 25 w 280"/>
              <a:gd name="T11" fmla="*/ 79 h 196"/>
              <a:gd name="T12" fmla="*/ 27 w 280"/>
              <a:gd name="T13" fmla="*/ 89 h 196"/>
              <a:gd name="T14" fmla="*/ 0 w 280"/>
              <a:gd name="T15" fmla="*/ 138 h 196"/>
              <a:gd name="T16" fmla="*/ 49 w 280"/>
              <a:gd name="T17" fmla="*/ 195 h 196"/>
              <a:gd name="T18" fmla="*/ 66 w 280"/>
              <a:gd name="T19" fmla="*/ 180 h 196"/>
              <a:gd name="T20" fmla="*/ 69 w 280"/>
              <a:gd name="T21" fmla="*/ 177 h 196"/>
              <a:gd name="T22" fmla="*/ 57 w 280"/>
              <a:gd name="T23" fmla="*/ 177 h 196"/>
              <a:gd name="T24" fmla="*/ 57 w 280"/>
              <a:gd name="T25" fmla="*/ 177 h 196"/>
              <a:gd name="T26" fmla="*/ 57 w 280"/>
              <a:gd name="T27" fmla="*/ 177 h 196"/>
              <a:gd name="T28" fmla="*/ 57 w 280"/>
              <a:gd name="T29" fmla="*/ 177 h 196"/>
              <a:gd name="T30" fmla="*/ 19 w 280"/>
              <a:gd name="T31" fmla="*/ 138 h 196"/>
              <a:gd name="T32" fmla="*/ 38 w 280"/>
              <a:gd name="T33" fmla="*/ 105 h 196"/>
              <a:gd name="T34" fmla="*/ 49 w 280"/>
              <a:gd name="T35" fmla="*/ 98 h 196"/>
              <a:gd name="T36" fmla="*/ 45 w 280"/>
              <a:gd name="T37" fmla="*/ 85 h 196"/>
              <a:gd name="T38" fmla="*/ 44 w 280"/>
              <a:gd name="T39" fmla="*/ 79 h 196"/>
              <a:gd name="T40" fmla="*/ 65 w 280"/>
              <a:gd name="T41" fmla="*/ 58 h 196"/>
              <a:gd name="T42" fmla="*/ 78 w 280"/>
              <a:gd name="T43" fmla="*/ 63 h 196"/>
              <a:gd name="T44" fmla="*/ 95 w 280"/>
              <a:gd name="T45" fmla="*/ 76 h 196"/>
              <a:gd name="T46" fmla="*/ 104 w 280"/>
              <a:gd name="T47" fmla="*/ 56 h 196"/>
              <a:gd name="T48" fmla="*/ 162 w 280"/>
              <a:gd name="T49" fmla="*/ 19 h 196"/>
              <a:gd name="T50" fmla="*/ 227 w 280"/>
              <a:gd name="T51" fmla="*/ 84 h 196"/>
              <a:gd name="T52" fmla="*/ 227 w 280"/>
              <a:gd name="T53" fmla="*/ 87 h 196"/>
              <a:gd name="T54" fmla="*/ 227 w 280"/>
              <a:gd name="T55" fmla="*/ 88 h 196"/>
              <a:gd name="T56" fmla="*/ 227 w 280"/>
              <a:gd name="T57" fmla="*/ 101 h 196"/>
              <a:gd name="T58" fmla="*/ 238 w 280"/>
              <a:gd name="T59" fmla="*/ 105 h 196"/>
              <a:gd name="T60" fmla="*/ 261 w 280"/>
              <a:gd name="T61" fmla="*/ 140 h 196"/>
              <a:gd name="T62" fmla="*/ 224 w 280"/>
              <a:gd name="T63" fmla="*/ 177 h 196"/>
              <a:gd name="T64" fmla="*/ 223 w 280"/>
              <a:gd name="T65" fmla="*/ 177 h 196"/>
              <a:gd name="T66" fmla="*/ 222 w 280"/>
              <a:gd name="T67" fmla="*/ 177 h 196"/>
              <a:gd name="T68" fmla="*/ 221 w 280"/>
              <a:gd name="T69" fmla="*/ 177 h 196"/>
              <a:gd name="T70" fmla="*/ 221 w 280"/>
              <a:gd name="T71" fmla="*/ 177 h 196"/>
              <a:gd name="T72" fmla="*/ 217 w 280"/>
              <a:gd name="T73" fmla="*/ 177 h 196"/>
              <a:gd name="T74" fmla="*/ 200 w 280"/>
              <a:gd name="T75" fmla="*/ 192 h 196"/>
              <a:gd name="T76" fmla="*/ 196 w 280"/>
              <a:gd name="T77" fmla="*/ 196 h 196"/>
              <a:gd name="T78" fmla="*/ 221 w 280"/>
              <a:gd name="T79" fmla="*/ 196 h 196"/>
              <a:gd name="T80" fmla="*/ 224 w 280"/>
              <a:gd name="T81" fmla="*/ 196 h 196"/>
              <a:gd name="T82" fmla="*/ 280 w 280"/>
              <a:gd name="T83" fmla="*/ 140 h 196"/>
              <a:gd name="T84" fmla="*/ 247 w 280"/>
              <a:gd name="T85" fmla="*/ 88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0" h="196">
                <a:moveTo>
                  <a:pt x="247" y="88"/>
                </a:moveTo>
                <a:cubicBezTo>
                  <a:pt x="247" y="87"/>
                  <a:pt x="247" y="86"/>
                  <a:pt x="247" y="84"/>
                </a:cubicBezTo>
                <a:cubicBezTo>
                  <a:pt x="247" y="38"/>
                  <a:pt x="209" y="0"/>
                  <a:pt x="162" y="0"/>
                </a:cubicBezTo>
                <a:cubicBezTo>
                  <a:pt x="130" y="0"/>
                  <a:pt x="101" y="19"/>
                  <a:pt x="88" y="46"/>
                </a:cubicBezTo>
                <a:cubicBezTo>
                  <a:pt x="81" y="42"/>
                  <a:pt x="73" y="39"/>
                  <a:pt x="65" y="39"/>
                </a:cubicBezTo>
                <a:cubicBezTo>
                  <a:pt x="43" y="39"/>
                  <a:pt x="25" y="57"/>
                  <a:pt x="25" y="79"/>
                </a:cubicBezTo>
                <a:cubicBezTo>
                  <a:pt x="25" y="83"/>
                  <a:pt x="26" y="86"/>
                  <a:pt x="27" y="89"/>
                </a:cubicBezTo>
                <a:cubicBezTo>
                  <a:pt x="10" y="100"/>
                  <a:pt x="0" y="118"/>
                  <a:pt x="0" y="138"/>
                </a:cubicBezTo>
                <a:cubicBezTo>
                  <a:pt x="0" y="167"/>
                  <a:pt x="21" y="191"/>
                  <a:pt x="49" y="195"/>
                </a:cubicBezTo>
                <a:cubicBezTo>
                  <a:pt x="66" y="180"/>
                  <a:pt x="66" y="180"/>
                  <a:pt x="66" y="180"/>
                </a:cubicBezTo>
                <a:cubicBezTo>
                  <a:pt x="69" y="177"/>
                  <a:pt x="69" y="177"/>
                  <a:pt x="69" y="177"/>
                </a:cubicBezTo>
                <a:cubicBezTo>
                  <a:pt x="57" y="177"/>
                  <a:pt x="57" y="177"/>
                  <a:pt x="57" y="177"/>
                </a:cubicBezTo>
                <a:cubicBezTo>
                  <a:pt x="57" y="177"/>
                  <a:pt x="57" y="177"/>
                  <a:pt x="57" y="177"/>
                </a:cubicBezTo>
                <a:cubicBezTo>
                  <a:pt x="57" y="177"/>
                  <a:pt x="57" y="177"/>
                  <a:pt x="57" y="177"/>
                </a:cubicBezTo>
                <a:cubicBezTo>
                  <a:pt x="57" y="177"/>
                  <a:pt x="57" y="177"/>
                  <a:pt x="57" y="177"/>
                </a:cubicBezTo>
                <a:cubicBezTo>
                  <a:pt x="36" y="176"/>
                  <a:pt x="19" y="159"/>
                  <a:pt x="19" y="138"/>
                </a:cubicBezTo>
                <a:cubicBezTo>
                  <a:pt x="19" y="125"/>
                  <a:pt x="26" y="112"/>
                  <a:pt x="38" y="105"/>
                </a:cubicBezTo>
                <a:cubicBezTo>
                  <a:pt x="49" y="98"/>
                  <a:pt x="49" y="98"/>
                  <a:pt x="49" y="98"/>
                </a:cubicBezTo>
                <a:cubicBezTo>
                  <a:pt x="45" y="85"/>
                  <a:pt x="45" y="85"/>
                  <a:pt x="45" y="85"/>
                </a:cubicBezTo>
                <a:cubicBezTo>
                  <a:pt x="45" y="83"/>
                  <a:pt x="44" y="81"/>
                  <a:pt x="44" y="79"/>
                </a:cubicBezTo>
                <a:cubicBezTo>
                  <a:pt x="44" y="68"/>
                  <a:pt x="54" y="58"/>
                  <a:pt x="65" y="58"/>
                </a:cubicBezTo>
                <a:cubicBezTo>
                  <a:pt x="70" y="58"/>
                  <a:pt x="74" y="60"/>
                  <a:pt x="78" y="63"/>
                </a:cubicBezTo>
                <a:cubicBezTo>
                  <a:pt x="95" y="76"/>
                  <a:pt x="95" y="76"/>
                  <a:pt x="95" y="76"/>
                </a:cubicBezTo>
                <a:cubicBezTo>
                  <a:pt x="104" y="56"/>
                  <a:pt x="104" y="56"/>
                  <a:pt x="104" y="56"/>
                </a:cubicBezTo>
                <a:cubicBezTo>
                  <a:pt x="115" y="34"/>
                  <a:pt x="138" y="19"/>
                  <a:pt x="162" y="19"/>
                </a:cubicBezTo>
                <a:cubicBezTo>
                  <a:pt x="198" y="19"/>
                  <a:pt x="227" y="49"/>
                  <a:pt x="227" y="84"/>
                </a:cubicBezTo>
                <a:cubicBezTo>
                  <a:pt x="227" y="85"/>
                  <a:pt x="227" y="86"/>
                  <a:pt x="227" y="87"/>
                </a:cubicBezTo>
                <a:cubicBezTo>
                  <a:pt x="227" y="88"/>
                  <a:pt x="227" y="88"/>
                  <a:pt x="227" y="88"/>
                </a:cubicBezTo>
                <a:cubicBezTo>
                  <a:pt x="227" y="101"/>
                  <a:pt x="227" y="101"/>
                  <a:pt x="227" y="101"/>
                </a:cubicBezTo>
                <a:cubicBezTo>
                  <a:pt x="238" y="105"/>
                  <a:pt x="238" y="105"/>
                  <a:pt x="238" y="105"/>
                </a:cubicBezTo>
                <a:cubicBezTo>
                  <a:pt x="252" y="111"/>
                  <a:pt x="261" y="125"/>
                  <a:pt x="261" y="140"/>
                </a:cubicBezTo>
                <a:cubicBezTo>
                  <a:pt x="261" y="160"/>
                  <a:pt x="244" y="177"/>
                  <a:pt x="224" y="177"/>
                </a:cubicBezTo>
                <a:cubicBezTo>
                  <a:pt x="223" y="177"/>
                  <a:pt x="223" y="177"/>
                  <a:pt x="223" y="177"/>
                </a:cubicBezTo>
                <a:cubicBezTo>
                  <a:pt x="222" y="177"/>
                  <a:pt x="222" y="177"/>
                  <a:pt x="222" y="177"/>
                </a:cubicBezTo>
                <a:cubicBezTo>
                  <a:pt x="221" y="177"/>
                  <a:pt x="221" y="177"/>
                  <a:pt x="221" y="177"/>
                </a:cubicBezTo>
                <a:cubicBezTo>
                  <a:pt x="221" y="177"/>
                  <a:pt x="221" y="177"/>
                  <a:pt x="221" y="177"/>
                </a:cubicBezTo>
                <a:cubicBezTo>
                  <a:pt x="217" y="177"/>
                  <a:pt x="217" y="177"/>
                  <a:pt x="217" y="177"/>
                </a:cubicBezTo>
                <a:cubicBezTo>
                  <a:pt x="200" y="192"/>
                  <a:pt x="200" y="192"/>
                  <a:pt x="200" y="192"/>
                </a:cubicBezTo>
                <a:cubicBezTo>
                  <a:pt x="196" y="196"/>
                  <a:pt x="196" y="196"/>
                  <a:pt x="196" y="196"/>
                </a:cubicBezTo>
                <a:cubicBezTo>
                  <a:pt x="221" y="196"/>
                  <a:pt x="221" y="196"/>
                  <a:pt x="221" y="196"/>
                </a:cubicBezTo>
                <a:cubicBezTo>
                  <a:pt x="221" y="196"/>
                  <a:pt x="222" y="196"/>
                  <a:pt x="224" y="196"/>
                </a:cubicBezTo>
                <a:cubicBezTo>
                  <a:pt x="255" y="196"/>
                  <a:pt x="280" y="171"/>
                  <a:pt x="280" y="140"/>
                </a:cubicBezTo>
                <a:cubicBezTo>
                  <a:pt x="280" y="117"/>
                  <a:pt x="266" y="97"/>
                  <a:pt x="247" y="8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7" name="Freeform 279"/>
          <p:cNvSpPr>
            <a:spLocks/>
          </p:cNvSpPr>
          <p:nvPr/>
        </p:nvSpPr>
        <p:spPr bwMode="auto">
          <a:xfrm>
            <a:off x="8345488" y="3575051"/>
            <a:ext cx="79375" cy="119063"/>
          </a:xfrm>
          <a:custGeom>
            <a:avLst/>
            <a:gdLst>
              <a:gd name="T0" fmla="*/ 46 w 50"/>
              <a:gd name="T1" fmla="*/ 31 h 75"/>
              <a:gd name="T2" fmla="*/ 32 w 50"/>
              <a:gd name="T3" fmla="*/ 31 h 75"/>
              <a:gd name="T4" fmla="*/ 50 w 50"/>
              <a:gd name="T5" fmla="*/ 0 h 75"/>
              <a:gd name="T6" fmla="*/ 7 w 50"/>
              <a:gd name="T7" fmla="*/ 39 h 75"/>
              <a:gd name="T8" fmla="*/ 22 w 50"/>
              <a:gd name="T9" fmla="*/ 39 h 75"/>
              <a:gd name="T10" fmla="*/ 0 w 50"/>
              <a:gd name="T11" fmla="*/ 75 h 75"/>
              <a:gd name="T12" fmla="*/ 46 w 50"/>
              <a:gd name="T13" fmla="*/ 31 h 75"/>
            </a:gdLst>
            <a:ahLst/>
            <a:cxnLst>
              <a:cxn ang="0">
                <a:pos x="T0" y="T1"/>
              </a:cxn>
              <a:cxn ang="0">
                <a:pos x="T2" y="T3"/>
              </a:cxn>
              <a:cxn ang="0">
                <a:pos x="T4" y="T5"/>
              </a:cxn>
              <a:cxn ang="0">
                <a:pos x="T6" y="T7"/>
              </a:cxn>
              <a:cxn ang="0">
                <a:pos x="T8" y="T9"/>
              </a:cxn>
              <a:cxn ang="0">
                <a:pos x="T10" y="T11"/>
              </a:cxn>
              <a:cxn ang="0">
                <a:pos x="T12" y="T13"/>
              </a:cxn>
            </a:cxnLst>
            <a:rect l="0" t="0" r="r" b="b"/>
            <a:pathLst>
              <a:path w="50" h="75">
                <a:moveTo>
                  <a:pt x="46" y="31"/>
                </a:moveTo>
                <a:lnTo>
                  <a:pt x="32" y="31"/>
                </a:lnTo>
                <a:lnTo>
                  <a:pt x="50" y="0"/>
                </a:lnTo>
                <a:lnTo>
                  <a:pt x="7" y="39"/>
                </a:lnTo>
                <a:lnTo>
                  <a:pt x="22" y="39"/>
                </a:lnTo>
                <a:lnTo>
                  <a:pt x="0" y="75"/>
                </a:lnTo>
                <a:lnTo>
                  <a:pt x="46" y="3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8" name="Freeform 280"/>
          <p:cNvSpPr>
            <a:spLocks/>
          </p:cNvSpPr>
          <p:nvPr/>
        </p:nvSpPr>
        <p:spPr bwMode="auto">
          <a:xfrm>
            <a:off x="4065588" y="5283201"/>
            <a:ext cx="131763" cy="133350"/>
          </a:xfrm>
          <a:custGeom>
            <a:avLst/>
            <a:gdLst>
              <a:gd name="T0" fmla="*/ 10 w 83"/>
              <a:gd name="T1" fmla="*/ 61 h 84"/>
              <a:gd name="T2" fmla="*/ 10 w 83"/>
              <a:gd name="T3" fmla="*/ 11 h 84"/>
              <a:gd name="T4" fmla="*/ 73 w 83"/>
              <a:gd name="T5" fmla="*/ 11 h 84"/>
              <a:gd name="T6" fmla="*/ 73 w 83"/>
              <a:gd name="T7" fmla="*/ 18 h 84"/>
              <a:gd name="T8" fmla="*/ 83 w 83"/>
              <a:gd name="T9" fmla="*/ 18 h 84"/>
              <a:gd name="T10" fmla="*/ 83 w 83"/>
              <a:gd name="T11" fmla="*/ 0 h 84"/>
              <a:gd name="T12" fmla="*/ 0 w 83"/>
              <a:gd name="T13" fmla="*/ 0 h 84"/>
              <a:gd name="T14" fmla="*/ 0 w 83"/>
              <a:gd name="T15" fmla="*/ 84 h 84"/>
              <a:gd name="T16" fmla="*/ 18 w 83"/>
              <a:gd name="T17" fmla="*/ 84 h 84"/>
              <a:gd name="T18" fmla="*/ 18 w 83"/>
              <a:gd name="T19" fmla="*/ 61 h 84"/>
              <a:gd name="T20" fmla="*/ 10 w 83"/>
              <a:gd name="T21"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84">
                <a:moveTo>
                  <a:pt x="10" y="61"/>
                </a:moveTo>
                <a:lnTo>
                  <a:pt x="10" y="11"/>
                </a:lnTo>
                <a:lnTo>
                  <a:pt x="73" y="11"/>
                </a:lnTo>
                <a:lnTo>
                  <a:pt x="73" y="18"/>
                </a:lnTo>
                <a:lnTo>
                  <a:pt x="83" y="18"/>
                </a:lnTo>
                <a:lnTo>
                  <a:pt x="83" y="0"/>
                </a:lnTo>
                <a:lnTo>
                  <a:pt x="0" y="0"/>
                </a:lnTo>
                <a:lnTo>
                  <a:pt x="0" y="84"/>
                </a:lnTo>
                <a:lnTo>
                  <a:pt x="18" y="84"/>
                </a:lnTo>
                <a:lnTo>
                  <a:pt x="18" y="61"/>
                </a:lnTo>
                <a:lnTo>
                  <a:pt x="10" y="6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9" name="Freeform 281"/>
          <p:cNvSpPr>
            <a:spLocks noEditPoints="1"/>
          </p:cNvSpPr>
          <p:nvPr/>
        </p:nvSpPr>
        <p:spPr bwMode="auto">
          <a:xfrm>
            <a:off x="4108451" y="5327651"/>
            <a:ext cx="133350" cy="131763"/>
          </a:xfrm>
          <a:custGeom>
            <a:avLst/>
            <a:gdLst>
              <a:gd name="T0" fmla="*/ 84 w 84"/>
              <a:gd name="T1" fmla="*/ 0 h 83"/>
              <a:gd name="T2" fmla="*/ 0 w 84"/>
              <a:gd name="T3" fmla="*/ 0 h 83"/>
              <a:gd name="T4" fmla="*/ 0 w 84"/>
              <a:gd name="T5" fmla="*/ 83 h 83"/>
              <a:gd name="T6" fmla="*/ 84 w 84"/>
              <a:gd name="T7" fmla="*/ 83 h 83"/>
              <a:gd name="T8" fmla="*/ 84 w 84"/>
              <a:gd name="T9" fmla="*/ 0 h 83"/>
              <a:gd name="T10" fmla="*/ 73 w 84"/>
              <a:gd name="T11" fmla="*/ 61 h 83"/>
              <a:gd name="T12" fmla="*/ 10 w 84"/>
              <a:gd name="T13" fmla="*/ 61 h 83"/>
              <a:gd name="T14" fmla="*/ 10 w 84"/>
              <a:gd name="T15" fmla="*/ 10 h 83"/>
              <a:gd name="T16" fmla="*/ 73 w 84"/>
              <a:gd name="T17" fmla="*/ 10 h 83"/>
              <a:gd name="T18" fmla="*/ 73 w 84"/>
              <a:gd name="T19"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3">
                <a:moveTo>
                  <a:pt x="84" y="0"/>
                </a:moveTo>
                <a:lnTo>
                  <a:pt x="0" y="0"/>
                </a:lnTo>
                <a:lnTo>
                  <a:pt x="0" y="83"/>
                </a:lnTo>
                <a:lnTo>
                  <a:pt x="84" y="83"/>
                </a:lnTo>
                <a:lnTo>
                  <a:pt x="84" y="0"/>
                </a:lnTo>
                <a:close/>
                <a:moveTo>
                  <a:pt x="73" y="61"/>
                </a:moveTo>
                <a:lnTo>
                  <a:pt x="10" y="61"/>
                </a:lnTo>
                <a:lnTo>
                  <a:pt x="10" y="10"/>
                </a:lnTo>
                <a:lnTo>
                  <a:pt x="73" y="10"/>
                </a:lnTo>
                <a:lnTo>
                  <a:pt x="73" y="6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0" name="Freeform 282"/>
          <p:cNvSpPr>
            <a:spLocks noEditPoints="1"/>
          </p:cNvSpPr>
          <p:nvPr/>
        </p:nvSpPr>
        <p:spPr bwMode="auto">
          <a:xfrm>
            <a:off x="6891338" y="3870326"/>
            <a:ext cx="176213" cy="176213"/>
          </a:xfrm>
          <a:custGeom>
            <a:avLst/>
            <a:gdLst>
              <a:gd name="T0" fmla="*/ 144 w 288"/>
              <a:gd name="T1" fmla="*/ 0 h 288"/>
              <a:gd name="T2" fmla="*/ 0 w 288"/>
              <a:gd name="T3" fmla="*/ 144 h 288"/>
              <a:gd name="T4" fmla="*/ 17 w 288"/>
              <a:gd name="T5" fmla="*/ 212 h 288"/>
              <a:gd name="T6" fmla="*/ 77 w 288"/>
              <a:gd name="T7" fmla="*/ 272 h 288"/>
              <a:gd name="T8" fmla="*/ 144 w 288"/>
              <a:gd name="T9" fmla="*/ 288 h 288"/>
              <a:gd name="T10" fmla="*/ 213 w 288"/>
              <a:gd name="T11" fmla="*/ 271 h 288"/>
              <a:gd name="T12" fmla="*/ 272 w 288"/>
              <a:gd name="T13" fmla="*/ 210 h 288"/>
              <a:gd name="T14" fmla="*/ 288 w 288"/>
              <a:gd name="T15" fmla="*/ 144 h 288"/>
              <a:gd name="T16" fmla="*/ 144 w 288"/>
              <a:gd name="T17" fmla="*/ 0 h 288"/>
              <a:gd name="T18" fmla="*/ 104 w 288"/>
              <a:gd name="T19" fmla="*/ 57 h 288"/>
              <a:gd name="T20" fmla="*/ 111 w 288"/>
              <a:gd name="T21" fmla="*/ 54 h 288"/>
              <a:gd name="T22" fmla="*/ 158 w 288"/>
              <a:gd name="T23" fmla="*/ 127 h 288"/>
              <a:gd name="T24" fmla="*/ 167 w 288"/>
              <a:gd name="T25" fmla="*/ 144 h 288"/>
              <a:gd name="T26" fmla="*/ 165 w 288"/>
              <a:gd name="T27" fmla="*/ 152 h 288"/>
              <a:gd name="T28" fmla="*/ 145 w 288"/>
              <a:gd name="T29" fmla="*/ 166 h 288"/>
              <a:gd name="T30" fmla="*/ 137 w 288"/>
              <a:gd name="T31" fmla="*/ 164 h 288"/>
              <a:gd name="T32" fmla="*/ 123 w 288"/>
              <a:gd name="T33" fmla="*/ 144 h 288"/>
              <a:gd name="T34" fmla="*/ 123 w 288"/>
              <a:gd name="T35" fmla="*/ 141 h 288"/>
              <a:gd name="T36" fmla="*/ 104 w 288"/>
              <a:gd name="T37" fmla="*/ 57 h 288"/>
              <a:gd name="T38" fmla="*/ 111 w 288"/>
              <a:gd name="T39" fmla="*/ 247 h 288"/>
              <a:gd name="T40" fmla="*/ 43 w 288"/>
              <a:gd name="T41" fmla="*/ 182 h 288"/>
              <a:gd name="T42" fmla="*/ 59 w 288"/>
              <a:gd name="T43" fmla="*/ 180 h 288"/>
              <a:gd name="T44" fmla="*/ 113 w 288"/>
              <a:gd name="T45" fmla="*/ 234 h 288"/>
              <a:gd name="T46" fmla="*/ 111 w 288"/>
              <a:gd name="T47" fmla="*/ 247 h 288"/>
              <a:gd name="T48" fmla="*/ 99 w 288"/>
              <a:gd name="T49" fmla="*/ 88 h 288"/>
              <a:gd name="T50" fmla="*/ 90 w 288"/>
              <a:gd name="T51" fmla="*/ 97 h 288"/>
              <a:gd name="T52" fmla="*/ 66 w 288"/>
              <a:gd name="T53" fmla="*/ 74 h 288"/>
              <a:gd name="T54" fmla="*/ 76 w 288"/>
              <a:gd name="T55" fmla="*/ 65 h 288"/>
              <a:gd name="T56" fmla="*/ 99 w 288"/>
              <a:gd name="T57" fmla="*/ 88 h 288"/>
              <a:gd name="T58" fmla="*/ 73 w 288"/>
              <a:gd name="T59" fmla="*/ 125 h 288"/>
              <a:gd name="T60" fmla="*/ 73 w 288"/>
              <a:gd name="T61" fmla="*/ 138 h 288"/>
              <a:gd name="T62" fmla="*/ 40 w 288"/>
              <a:gd name="T63" fmla="*/ 138 h 288"/>
              <a:gd name="T64" fmla="*/ 40 w 288"/>
              <a:gd name="T65" fmla="*/ 125 h 288"/>
              <a:gd name="T66" fmla="*/ 73 w 288"/>
              <a:gd name="T67" fmla="*/ 125 h 288"/>
              <a:gd name="T68" fmla="*/ 248 w 288"/>
              <a:gd name="T69" fmla="*/ 138 h 288"/>
              <a:gd name="T70" fmla="*/ 215 w 288"/>
              <a:gd name="T71" fmla="*/ 138 h 288"/>
              <a:gd name="T72" fmla="*/ 215 w 288"/>
              <a:gd name="T73" fmla="*/ 125 h 288"/>
              <a:gd name="T74" fmla="*/ 248 w 288"/>
              <a:gd name="T75" fmla="*/ 125 h 288"/>
              <a:gd name="T76" fmla="*/ 248 w 288"/>
              <a:gd name="T77" fmla="*/ 138 h 288"/>
              <a:gd name="T78" fmla="*/ 198 w 288"/>
              <a:gd name="T79" fmla="*/ 97 h 288"/>
              <a:gd name="T80" fmla="*/ 189 w 288"/>
              <a:gd name="T81" fmla="*/ 88 h 288"/>
              <a:gd name="T82" fmla="*/ 212 w 288"/>
              <a:gd name="T83" fmla="*/ 65 h 288"/>
              <a:gd name="T84" fmla="*/ 221 w 288"/>
              <a:gd name="T85" fmla="*/ 74 h 288"/>
              <a:gd name="T86" fmla="*/ 198 w 288"/>
              <a:gd name="T87" fmla="*/ 97 h 288"/>
              <a:gd name="T88" fmla="*/ 176 w 288"/>
              <a:gd name="T89" fmla="*/ 233 h 288"/>
              <a:gd name="T90" fmla="*/ 230 w 288"/>
              <a:gd name="T91" fmla="*/ 179 h 288"/>
              <a:gd name="T92" fmla="*/ 245 w 288"/>
              <a:gd name="T93" fmla="*/ 181 h 288"/>
              <a:gd name="T94" fmla="*/ 178 w 288"/>
              <a:gd name="T95" fmla="*/ 246 h 288"/>
              <a:gd name="T96" fmla="*/ 176 w 288"/>
              <a:gd name="T97" fmla="*/ 233 h 288"/>
              <a:gd name="T98" fmla="*/ 151 w 288"/>
              <a:gd name="T99" fmla="*/ 68 h 288"/>
              <a:gd name="T100" fmla="*/ 137 w 288"/>
              <a:gd name="T101" fmla="*/ 68 h 288"/>
              <a:gd name="T102" fmla="*/ 137 w 288"/>
              <a:gd name="T103" fmla="*/ 35 h 288"/>
              <a:gd name="T104" fmla="*/ 151 w 288"/>
              <a:gd name="T105" fmla="*/ 35 h 288"/>
              <a:gd name="T106" fmla="*/ 151 w 288"/>
              <a:gd name="T107" fmla="*/ 6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88" h="288">
                <a:moveTo>
                  <a:pt x="144" y="0"/>
                </a:moveTo>
                <a:cubicBezTo>
                  <a:pt x="64" y="0"/>
                  <a:pt x="0" y="64"/>
                  <a:pt x="0" y="144"/>
                </a:cubicBezTo>
                <a:cubicBezTo>
                  <a:pt x="0" y="169"/>
                  <a:pt x="6" y="192"/>
                  <a:pt x="17" y="212"/>
                </a:cubicBezTo>
                <a:cubicBezTo>
                  <a:pt x="31" y="237"/>
                  <a:pt x="52" y="258"/>
                  <a:pt x="77" y="272"/>
                </a:cubicBezTo>
                <a:cubicBezTo>
                  <a:pt x="97" y="282"/>
                  <a:pt x="120" y="288"/>
                  <a:pt x="144" y="288"/>
                </a:cubicBezTo>
                <a:cubicBezTo>
                  <a:pt x="169" y="288"/>
                  <a:pt x="192" y="282"/>
                  <a:pt x="213" y="271"/>
                </a:cubicBezTo>
                <a:cubicBezTo>
                  <a:pt x="238" y="257"/>
                  <a:pt x="259" y="236"/>
                  <a:pt x="272" y="210"/>
                </a:cubicBezTo>
                <a:cubicBezTo>
                  <a:pt x="282" y="190"/>
                  <a:pt x="288" y="168"/>
                  <a:pt x="288" y="144"/>
                </a:cubicBezTo>
                <a:cubicBezTo>
                  <a:pt x="288" y="64"/>
                  <a:pt x="224" y="0"/>
                  <a:pt x="144" y="0"/>
                </a:cubicBezTo>
                <a:close/>
                <a:moveTo>
                  <a:pt x="104" y="57"/>
                </a:moveTo>
                <a:cubicBezTo>
                  <a:pt x="111" y="54"/>
                  <a:pt x="111" y="54"/>
                  <a:pt x="111" y="54"/>
                </a:cubicBezTo>
                <a:cubicBezTo>
                  <a:pt x="158" y="127"/>
                  <a:pt x="158" y="127"/>
                  <a:pt x="158" y="127"/>
                </a:cubicBezTo>
                <a:cubicBezTo>
                  <a:pt x="163" y="131"/>
                  <a:pt x="167" y="137"/>
                  <a:pt x="167" y="144"/>
                </a:cubicBezTo>
                <a:cubicBezTo>
                  <a:pt x="167" y="147"/>
                  <a:pt x="166" y="150"/>
                  <a:pt x="165" y="152"/>
                </a:cubicBezTo>
                <a:cubicBezTo>
                  <a:pt x="161" y="161"/>
                  <a:pt x="153" y="166"/>
                  <a:pt x="145" y="166"/>
                </a:cubicBezTo>
                <a:cubicBezTo>
                  <a:pt x="142" y="166"/>
                  <a:pt x="139" y="165"/>
                  <a:pt x="137" y="164"/>
                </a:cubicBezTo>
                <a:cubicBezTo>
                  <a:pt x="128" y="161"/>
                  <a:pt x="123" y="153"/>
                  <a:pt x="123" y="144"/>
                </a:cubicBezTo>
                <a:cubicBezTo>
                  <a:pt x="123" y="143"/>
                  <a:pt x="123" y="142"/>
                  <a:pt x="123" y="141"/>
                </a:cubicBezTo>
                <a:lnTo>
                  <a:pt x="104" y="57"/>
                </a:lnTo>
                <a:close/>
                <a:moveTo>
                  <a:pt x="111" y="247"/>
                </a:moveTo>
                <a:cubicBezTo>
                  <a:pt x="80" y="237"/>
                  <a:pt x="55" y="213"/>
                  <a:pt x="43" y="182"/>
                </a:cubicBezTo>
                <a:cubicBezTo>
                  <a:pt x="48" y="181"/>
                  <a:pt x="53" y="180"/>
                  <a:pt x="59" y="180"/>
                </a:cubicBezTo>
                <a:cubicBezTo>
                  <a:pt x="89" y="180"/>
                  <a:pt x="113" y="204"/>
                  <a:pt x="113" y="234"/>
                </a:cubicBezTo>
                <a:cubicBezTo>
                  <a:pt x="113" y="238"/>
                  <a:pt x="112" y="243"/>
                  <a:pt x="111" y="247"/>
                </a:cubicBezTo>
                <a:close/>
                <a:moveTo>
                  <a:pt x="99" y="88"/>
                </a:moveTo>
                <a:cubicBezTo>
                  <a:pt x="90" y="97"/>
                  <a:pt x="90" y="97"/>
                  <a:pt x="90" y="97"/>
                </a:cubicBezTo>
                <a:cubicBezTo>
                  <a:pt x="66" y="74"/>
                  <a:pt x="66" y="74"/>
                  <a:pt x="66" y="74"/>
                </a:cubicBezTo>
                <a:cubicBezTo>
                  <a:pt x="76" y="65"/>
                  <a:pt x="76" y="65"/>
                  <a:pt x="76" y="65"/>
                </a:cubicBezTo>
                <a:lnTo>
                  <a:pt x="99" y="88"/>
                </a:lnTo>
                <a:close/>
                <a:moveTo>
                  <a:pt x="73" y="125"/>
                </a:moveTo>
                <a:cubicBezTo>
                  <a:pt x="73" y="138"/>
                  <a:pt x="73" y="138"/>
                  <a:pt x="73" y="138"/>
                </a:cubicBezTo>
                <a:cubicBezTo>
                  <a:pt x="40" y="138"/>
                  <a:pt x="40" y="138"/>
                  <a:pt x="40" y="138"/>
                </a:cubicBezTo>
                <a:cubicBezTo>
                  <a:pt x="40" y="125"/>
                  <a:pt x="40" y="125"/>
                  <a:pt x="40" y="125"/>
                </a:cubicBezTo>
                <a:lnTo>
                  <a:pt x="73" y="125"/>
                </a:lnTo>
                <a:close/>
                <a:moveTo>
                  <a:pt x="248" y="138"/>
                </a:moveTo>
                <a:cubicBezTo>
                  <a:pt x="215" y="138"/>
                  <a:pt x="215" y="138"/>
                  <a:pt x="215" y="138"/>
                </a:cubicBezTo>
                <a:cubicBezTo>
                  <a:pt x="215" y="125"/>
                  <a:pt x="215" y="125"/>
                  <a:pt x="215" y="125"/>
                </a:cubicBezTo>
                <a:cubicBezTo>
                  <a:pt x="248" y="125"/>
                  <a:pt x="248" y="125"/>
                  <a:pt x="248" y="125"/>
                </a:cubicBezTo>
                <a:lnTo>
                  <a:pt x="248" y="138"/>
                </a:lnTo>
                <a:close/>
                <a:moveTo>
                  <a:pt x="198" y="97"/>
                </a:moveTo>
                <a:cubicBezTo>
                  <a:pt x="189" y="88"/>
                  <a:pt x="189" y="88"/>
                  <a:pt x="189" y="88"/>
                </a:cubicBezTo>
                <a:cubicBezTo>
                  <a:pt x="212" y="65"/>
                  <a:pt x="212" y="65"/>
                  <a:pt x="212" y="65"/>
                </a:cubicBezTo>
                <a:cubicBezTo>
                  <a:pt x="221" y="74"/>
                  <a:pt x="221" y="74"/>
                  <a:pt x="221" y="74"/>
                </a:cubicBezTo>
                <a:lnTo>
                  <a:pt x="198" y="97"/>
                </a:lnTo>
                <a:close/>
                <a:moveTo>
                  <a:pt x="176" y="233"/>
                </a:moveTo>
                <a:cubicBezTo>
                  <a:pt x="176" y="203"/>
                  <a:pt x="200" y="179"/>
                  <a:pt x="230" y="179"/>
                </a:cubicBezTo>
                <a:cubicBezTo>
                  <a:pt x="236" y="179"/>
                  <a:pt x="241" y="179"/>
                  <a:pt x="245" y="181"/>
                </a:cubicBezTo>
                <a:cubicBezTo>
                  <a:pt x="234" y="212"/>
                  <a:pt x="209" y="236"/>
                  <a:pt x="178" y="246"/>
                </a:cubicBezTo>
                <a:cubicBezTo>
                  <a:pt x="177" y="242"/>
                  <a:pt x="176" y="238"/>
                  <a:pt x="176" y="233"/>
                </a:cubicBezTo>
                <a:close/>
                <a:moveTo>
                  <a:pt x="151" y="68"/>
                </a:moveTo>
                <a:cubicBezTo>
                  <a:pt x="137" y="68"/>
                  <a:pt x="137" y="68"/>
                  <a:pt x="137" y="68"/>
                </a:cubicBezTo>
                <a:cubicBezTo>
                  <a:pt x="137" y="35"/>
                  <a:pt x="137" y="35"/>
                  <a:pt x="137" y="35"/>
                </a:cubicBezTo>
                <a:cubicBezTo>
                  <a:pt x="151" y="35"/>
                  <a:pt x="151" y="35"/>
                  <a:pt x="151" y="35"/>
                </a:cubicBezTo>
                <a:lnTo>
                  <a:pt x="151" y="6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1" name="Freeform 283"/>
          <p:cNvSpPr>
            <a:spLocks noEditPoints="1"/>
          </p:cNvSpPr>
          <p:nvPr/>
        </p:nvSpPr>
        <p:spPr bwMode="auto">
          <a:xfrm>
            <a:off x="7597776" y="3870326"/>
            <a:ext cx="176213" cy="176213"/>
          </a:xfrm>
          <a:custGeom>
            <a:avLst/>
            <a:gdLst>
              <a:gd name="T0" fmla="*/ 144 w 288"/>
              <a:gd name="T1" fmla="*/ 0 h 288"/>
              <a:gd name="T2" fmla="*/ 0 w 288"/>
              <a:gd name="T3" fmla="*/ 144 h 288"/>
              <a:gd name="T4" fmla="*/ 17 w 288"/>
              <a:gd name="T5" fmla="*/ 212 h 288"/>
              <a:gd name="T6" fmla="*/ 77 w 288"/>
              <a:gd name="T7" fmla="*/ 272 h 288"/>
              <a:gd name="T8" fmla="*/ 144 w 288"/>
              <a:gd name="T9" fmla="*/ 288 h 288"/>
              <a:gd name="T10" fmla="*/ 213 w 288"/>
              <a:gd name="T11" fmla="*/ 271 h 288"/>
              <a:gd name="T12" fmla="*/ 272 w 288"/>
              <a:gd name="T13" fmla="*/ 210 h 288"/>
              <a:gd name="T14" fmla="*/ 288 w 288"/>
              <a:gd name="T15" fmla="*/ 144 h 288"/>
              <a:gd name="T16" fmla="*/ 144 w 288"/>
              <a:gd name="T17" fmla="*/ 0 h 288"/>
              <a:gd name="T18" fmla="*/ 248 w 288"/>
              <a:gd name="T19" fmla="*/ 138 h 288"/>
              <a:gd name="T20" fmla="*/ 215 w 288"/>
              <a:gd name="T21" fmla="*/ 138 h 288"/>
              <a:gd name="T22" fmla="*/ 215 w 288"/>
              <a:gd name="T23" fmla="*/ 125 h 288"/>
              <a:gd name="T24" fmla="*/ 248 w 288"/>
              <a:gd name="T25" fmla="*/ 125 h 288"/>
              <a:gd name="T26" fmla="*/ 248 w 288"/>
              <a:gd name="T27" fmla="*/ 138 h 288"/>
              <a:gd name="T28" fmla="*/ 212 w 288"/>
              <a:gd name="T29" fmla="*/ 65 h 288"/>
              <a:gd name="T30" fmla="*/ 221 w 288"/>
              <a:gd name="T31" fmla="*/ 74 h 288"/>
              <a:gd name="T32" fmla="*/ 198 w 288"/>
              <a:gd name="T33" fmla="*/ 97 h 288"/>
              <a:gd name="T34" fmla="*/ 189 w 288"/>
              <a:gd name="T35" fmla="*/ 88 h 288"/>
              <a:gd name="T36" fmla="*/ 212 w 288"/>
              <a:gd name="T37" fmla="*/ 65 h 288"/>
              <a:gd name="T38" fmla="*/ 137 w 288"/>
              <a:gd name="T39" fmla="*/ 35 h 288"/>
              <a:gd name="T40" fmla="*/ 151 w 288"/>
              <a:gd name="T41" fmla="*/ 35 h 288"/>
              <a:gd name="T42" fmla="*/ 151 w 288"/>
              <a:gd name="T43" fmla="*/ 36 h 288"/>
              <a:gd name="T44" fmla="*/ 151 w 288"/>
              <a:gd name="T45" fmla="*/ 68 h 288"/>
              <a:gd name="T46" fmla="*/ 137 w 288"/>
              <a:gd name="T47" fmla="*/ 68 h 288"/>
              <a:gd name="T48" fmla="*/ 137 w 288"/>
              <a:gd name="T49" fmla="*/ 36 h 288"/>
              <a:gd name="T50" fmla="*/ 137 w 288"/>
              <a:gd name="T51" fmla="*/ 35 h 288"/>
              <a:gd name="T52" fmla="*/ 40 w 288"/>
              <a:gd name="T53" fmla="*/ 125 h 288"/>
              <a:gd name="T54" fmla="*/ 73 w 288"/>
              <a:gd name="T55" fmla="*/ 125 h 288"/>
              <a:gd name="T56" fmla="*/ 73 w 288"/>
              <a:gd name="T57" fmla="*/ 138 h 288"/>
              <a:gd name="T58" fmla="*/ 40 w 288"/>
              <a:gd name="T59" fmla="*/ 138 h 288"/>
              <a:gd name="T60" fmla="*/ 40 w 288"/>
              <a:gd name="T61" fmla="*/ 125 h 288"/>
              <a:gd name="T62" fmla="*/ 90 w 288"/>
              <a:gd name="T63" fmla="*/ 97 h 288"/>
              <a:gd name="T64" fmla="*/ 66 w 288"/>
              <a:gd name="T65" fmla="*/ 74 h 288"/>
              <a:gd name="T66" fmla="*/ 76 w 288"/>
              <a:gd name="T67" fmla="*/ 65 h 288"/>
              <a:gd name="T68" fmla="*/ 99 w 288"/>
              <a:gd name="T69" fmla="*/ 88 h 288"/>
              <a:gd name="T70" fmla="*/ 90 w 288"/>
              <a:gd name="T71" fmla="*/ 97 h 288"/>
              <a:gd name="T72" fmla="*/ 140 w 288"/>
              <a:gd name="T73" fmla="*/ 252 h 288"/>
              <a:gd name="T74" fmla="*/ 132 w 288"/>
              <a:gd name="T75" fmla="*/ 248 h 288"/>
              <a:gd name="T76" fmla="*/ 130 w 288"/>
              <a:gd name="T77" fmla="*/ 225 h 288"/>
              <a:gd name="T78" fmla="*/ 140 w 288"/>
              <a:gd name="T79" fmla="*/ 107 h 288"/>
              <a:gd name="T80" fmla="*/ 150 w 288"/>
              <a:gd name="T81" fmla="*/ 107 h 288"/>
              <a:gd name="T82" fmla="*/ 160 w 288"/>
              <a:gd name="T83" fmla="*/ 226 h 288"/>
              <a:gd name="T84" fmla="*/ 157 w 288"/>
              <a:gd name="T85" fmla="*/ 248 h 288"/>
              <a:gd name="T86" fmla="*/ 151 w 288"/>
              <a:gd name="T87" fmla="*/ 252 h 288"/>
              <a:gd name="T88" fmla="*/ 140 w 288"/>
              <a:gd name="T89" fmla="*/ 25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8" h="288">
                <a:moveTo>
                  <a:pt x="144" y="0"/>
                </a:moveTo>
                <a:cubicBezTo>
                  <a:pt x="64" y="0"/>
                  <a:pt x="0" y="65"/>
                  <a:pt x="0" y="144"/>
                </a:cubicBezTo>
                <a:cubicBezTo>
                  <a:pt x="0" y="169"/>
                  <a:pt x="6" y="192"/>
                  <a:pt x="17" y="212"/>
                </a:cubicBezTo>
                <a:cubicBezTo>
                  <a:pt x="31" y="237"/>
                  <a:pt x="52" y="258"/>
                  <a:pt x="77" y="272"/>
                </a:cubicBezTo>
                <a:cubicBezTo>
                  <a:pt x="97" y="282"/>
                  <a:pt x="120" y="288"/>
                  <a:pt x="144" y="288"/>
                </a:cubicBezTo>
                <a:cubicBezTo>
                  <a:pt x="169" y="288"/>
                  <a:pt x="192" y="282"/>
                  <a:pt x="213" y="271"/>
                </a:cubicBezTo>
                <a:cubicBezTo>
                  <a:pt x="238" y="257"/>
                  <a:pt x="259" y="236"/>
                  <a:pt x="272" y="210"/>
                </a:cubicBezTo>
                <a:cubicBezTo>
                  <a:pt x="282" y="190"/>
                  <a:pt x="288" y="168"/>
                  <a:pt x="288" y="144"/>
                </a:cubicBezTo>
                <a:cubicBezTo>
                  <a:pt x="288" y="65"/>
                  <a:pt x="224" y="0"/>
                  <a:pt x="144" y="0"/>
                </a:cubicBezTo>
                <a:close/>
                <a:moveTo>
                  <a:pt x="248" y="138"/>
                </a:moveTo>
                <a:cubicBezTo>
                  <a:pt x="215" y="138"/>
                  <a:pt x="215" y="138"/>
                  <a:pt x="215" y="138"/>
                </a:cubicBezTo>
                <a:cubicBezTo>
                  <a:pt x="215" y="125"/>
                  <a:pt x="215" y="125"/>
                  <a:pt x="215" y="125"/>
                </a:cubicBezTo>
                <a:cubicBezTo>
                  <a:pt x="248" y="125"/>
                  <a:pt x="248" y="125"/>
                  <a:pt x="248" y="125"/>
                </a:cubicBezTo>
                <a:lnTo>
                  <a:pt x="248" y="138"/>
                </a:lnTo>
                <a:close/>
                <a:moveTo>
                  <a:pt x="212" y="65"/>
                </a:moveTo>
                <a:cubicBezTo>
                  <a:pt x="221" y="74"/>
                  <a:pt x="221" y="74"/>
                  <a:pt x="221" y="74"/>
                </a:cubicBezTo>
                <a:cubicBezTo>
                  <a:pt x="198" y="97"/>
                  <a:pt x="198" y="97"/>
                  <a:pt x="198" y="97"/>
                </a:cubicBezTo>
                <a:cubicBezTo>
                  <a:pt x="189" y="88"/>
                  <a:pt x="189" y="88"/>
                  <a:pt x="189" y="88"/>
                </a:cubicBezTo>
                <a:lnTo>
                  <a:pt x="212" y="65"/>
                </a:lnTo>
                <a:close/>
                <a:moveTo>
                  <a:pt x="137" y="35"/>
                </a:moveTo>
                <a:cubicBezTo>
                  <a:pt x="151" y="35"/>
                  <a:pt x="151" y="35"/>
                  <a:pt x="151" y="35"/>
                </a:cubicBezTo>
                <a:cubicBezTo>
                  <a:pt x="151" y="36"/>
                  <a:pt x="151" y="36"/>
                  <a:pt x="151" y="36"/>
                </a:cubicBezTo>
                <a:cubicBezTo>
                  <a:pt x="151" y="68"/>
                  <a:pt x="151" y="68"/>
                  <a:pt x="151" y="68"/>
                </a:cubicBezTo>
                <a:cubicBezTo>
                  <a:pt x="137" y="68"/>
                  <a:pt x="137" y="68"/>
                  <a:pt x="137" y="68"/>
                </a:cubicBezTo>
                <a:cubicBezTo>
                  <a:pt x="137" y="36"/>
                  <a:pt x="137" y="36"/>
                  <a:pt x="137" y="36"/>
                </a:cubicBezTo>
                <a:lnTo>
                  <a:pt x="137" y="35"/>
                </a:lnTo>
                <a:close/>
                <a:moveTo>
                  <a:pt x="40" y="125"/>
                </a:moveTo>
                <a:cubicBezTo>
                  <a:pt x="73" y="125"/>
                  <a:pt x="73" y="125"/>
                  <a:pt x="73" y="125"/>
                </a:cubicBezTo>
                <a:cubicBezTo>
                  <a:pt x="73" y="138"/>
                  <a:pt x="73" y="138"/>
                  <a:pt x="73" y="138"/>
                </a:cubicBezTo>
                <a:cubicBezTo>
                  <a:pt x="40" y="138"/>
                  <a:pt x="40" y="138"/>
                  <a:pt x="40" y="138"/>
                </a:cubicBezTo>
                <a:lnTo>
                  <a:pt x="40" y="125"/>
                </a:lnTo>
                <a:close/>
                <a:moveTo>
                  <a:pt x="90" y="97"/>
                </a:moveTo>
                <a:cubicBezTo>
                  <a:pt x="66" y="74"/>
                  <a:pt x="66" y="74"/>
                  <a:pt x="66" y="74"/>
                </a:cubicBezTo>
                <a:cubicBezTo>
                  <a:pt x="76" y="65"/>
                  <a:pt x="76" y="65"/>
                  <a:pt x="76" y="65"/>
                </a:cubicBezTo>
                <a:cubicBezTo>
                  <a:pt x="99" y="88"/>
                  <a:pt x="99" y="88"/>
                  <a:pt x="99" y="88"/>
                </a:cubicBezTo>
                <a:lnTo>
                  <a:pt x="90" y="97"/>
                </a:lnTo>
                <a:close/>
                <a:moveTo>
                  <a:pt x="140" y="252"/>
                </a:moveTo>
                <a:cubicBezTo>
                  <a:pt x="137" y="251"/>
                  <a:pt x="135" y="250"/>
                  <a:pt x="132" y="248"/>
                </a:cubicBezTo>
                <a:cubicBezTo>
                  <a:pt x="126" y="242"/>
                  <a:pt x="126" y="232"/>
                  <a:pt x="130" y="225"/>
                </a:cubicBezTo>
                <a:cubicBezTo>
                  <a:pt x="140" y="107"/>
                  <a:pt x="140" y="107"/>
                  <a:pt x="140" y="107"/>
                </a:cubicBezTo>
                <a:cubicBezTo>
                  <a:pt x="150" y="107"/>
                  <a:pt x="150" y="107"/>
                  <a:pt x="150" y="107"/>
                </a:cubicBezTo>
                <a:cubicBezTo>
                  <a:pt x="160" y="226"/>
                  <a:pt x="160" y="226"/>
                  <a:pt x="160" y="226"/>
                </a:cubicBezTo>
                <a:cubicBezTo>
                  <a:pt x="164" y="233"/>
                  <a:pt x="164" y="242"/>
                  <a:pt x="157" y="248"/>
                </a:cubicBezTo>
                <a:cubicBezTo>
                  <a:pt x="156" y="250"/>
                  <a:pt x="153" y="251"/>
                  <a:pt x="151" y="252"/>
                </a:cubicBezTo>
                <a:cubicBezTo>
                  <a:pt x="147" y="253"/>
                  <a:pt x="143" y="253"/>
                  <a:pt x="140" y="25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2" name="Freeform 284"/>
          <p:cNvSpPr>
            <a:spLocks noEditPoints="1"/>
          </p:cNvSpPr>
          <p:nvPr/>
        </p:nvSpPr>
        <p:spPr bwMode="auto">
          <a:xfrm>
            <a:off x="7245351" y="3868738"/>
            <a:ext cx="176213" cy="177800"/>
          </a:xfrm>
          <a:custGeom>
            <a:avLst/>
            <a:gdLst>
              <a:gd name="T0" fmla="*/ 144 w 288"/>
              <a:gd name="T1" fmla="*/ 0 h 288"/>
              <a:gd name="T2" fmla="*/ 0 w 288"/>
              <a:gd name="T3" fmla="*/ 144 h 288"/>
              <a:gd name="T4" fmla="*/ 16 w 288"/>
              <a:gd name="T5" fmla="*/ 212 h 288"/>
              <a:gd name="T6" fmla="*/ 77 w 288"/>
              <a:gd name="T7" fmla="*/ 272 h 288"/>
              <a:gd name="T8" fmla="*/ 144 w 288"/>
              <a:gd name="T9" fmla="*/ 288 h 288"/>
              <a:gd name="T10" fmla="*/ 212 w 288"/>
              <a:gd name="T11" fmla="*/ 271 h 288"/>
              <a:gd name="T12" fmla="*/ 272 w 288"/>
              <a:gd name="T13" fmla="*/ 210 h 288"/>
              <a:gd name="T14" fmla="*/ 288 w 288"/>
              <a:gd name="T15" fmla="*/ 144 h 288"/>
              <a:gd name="T16" fmla="*/ 144 w 288"/>
              <a:gd name="T17" fmla="*/ 0 h 288"/>
              <a:gd name="T18" fmla="*/ 248 w 288"/>
              <a:gd name="T19" fmla="*/ 172 h 288"/>
              <a:gd name="T20" fmla="*/ 245 w 288"/>
              <a:gd name="T21" fmla="*/ 181 h 288"/>
              <a:gd name="T22" fmla="*/ 230 w 288"/>
              <a:gd name="T23" fmla="*/ 179 h 288"/>
              <a:gd name="T24" fmla="*/ 176 w 288"/>
              <a:gd name="T25" fmla="*/ 233 h 288"/>
              <a:gd name="T26" fmla="*/ 178 w 288"/>
              <a:gd name="T27" fmla="*/ 247 h 288"/>
              <a:gd name="T28" fmla="*/ 174 w 288"/>
              <a:gd name="T29" fmla="*/ 248 h 288"/>
              <a:gd name="T30" fmla="*/ 144 w 288"/>
              <a:gd name="T31" fmla="*/ 252 h 288"/>
              <a:gd name="T32" fmla="*/ 115 w 288"/>
              <a:gd name="T33" fmla="*/ 249 h 288"/>
              <a:gd name="T34" fmla="*/ 111 w 288"/>
              <a:gd name="T35" fmla="*/ 247 h 288"/>
              <a:gd name="T36" fmla="*/ 112 w 288"/>
              <a:gd name="T37" fmla="*/ 234 h 288"/>
              <a:gd name="T38" fmla="*/ 58 w 288"/>
              <a:gd name="T39" fmla="*/ 180 h 288"/>
              <a:gd name="T40" fmla="*/ 43 w 288"/>
              <a:gd name="T41" fmla="*/ 182 h 288"/>
              <a:gd name="T42" fmla="*/ 40 w 288"/>
              <a:gd name="T43" fmla="*/ 174 h 288"/>
              <a:gd name="T44" fmla="*/ 36 w 288"/>
              <a:gd name="T45" fmla="*/ 144 h 288"/>
              <a:gd name="T46" fmla="*/ 144 w 288"/>
              <a:gd name="T47" fmla="*/ 36 h 288"/>
              <a:gd name="T48" fmla="*/ 252 w 288"/>
              <a:gd name="T49" fmla="*/ 144 h 288"/>
              <a:gd name="T50" fmla="*/ 248 w 288"/>
              <a:gd name="T51" fmla="*/ 1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8" h="288">
                <a:moveTo>
                  <a:pt x="144" y="0"/>
                </a:moveTo>
                <a:cubicBezTo>
                  <a:pt x="64" y="0"/>
                  <a:pt x="0" y="65"/>
                  <a:pt x="0" y="144"/>
                </a:cubicBezTo>
                <a:cubicBezTo>
                  <a:pt x="0" y="169"/>
                  <a:pt x="6" y="192"/>
                  <a:pt x="16" y="212"/>
                </a:cubicBezTo>
                <a:cubicBezTo>
                  <a:pt x="30" y="238"/>
                  <a:pt x="51" y="259"/>
                  <a:pt x="77" y="272"/>
                </a:cubicBezTo>
                <a:cubicBezTo>
                  <a:pt x="97" y="282"/>
                  <a:pt x="119" y="288"/>
                  <a:pt x="144" y="288"/>
                </a:cubicBezTo>
                <a:cubicBezTo>
                  <a:pt x="168" y="288"/>
                  <a:pt x="192" y="282"/>
                  <a:pt x="212" y="271"/>
                </a:cubicBezTo>
                <a:cubicBezTo>
                  <a:pt x="238" y="257"/>
                  <a:pt x="258" y="236"/>
                  <a:pt x="272" y="210"/>
                </a:cubicBezTo>
                <a:cubicBezTo>
                  <a:pt x="282" y="190"/>
                  <a:pt x="288" y="168"/>
                  <a:pt x="288" y="144"/>
                </a:cubicBezTo>
                <a:cubicBezTo>
                  <a:pt x="288" y="65"/>
                  <a:pt x="223" y="0"/>
                  <a:pt x="144" y="0"/>
                </a:cubicBezTo>
                <a:close/>
                <a:moveTo>
                  <a:pt x="248" y="172"/>
                </a:moveTo>
                <a:cubicBezTo>
                  <a:pt x="247" y="175"/>
                  <a:pt x="246" y="178"/>
                  <a:pt x="245" y="181"/>
                </a:cubicBezTo>
                <a:cubicBezTo>
                  <a:pt x="240" y="180"/>
                  <a:pt x="235" y="179"/>
                  <a:pt x="230" y="179"/>
                </a:cubicBezTo>
                <a:cubicBezTo>
                  <a:pt x="200" y="179"/>
                  <a:pt x="176" y="203"/>
                  <a:pt x="176" y="233"/>
                </a:cubicBezTo>
                <a:cubicBezTo>
                  <a:pt x="176" y="238"/>
                  <a:pt x="176" y="242"/>
                  <a:pt x="178" y="247"/>
                </a:cubicBezTo>
                <a:cubicBezTo>
                  <a:pt x="176" y="247"/>
                  <a:pt x="175" y="248"/>
                  <a:pt x="174" y="248"/>
                </a:cubicBezTo>
                <a:cubicBezTo>
                  <a:pt x="164" y="251"/>
                  <a:pt x="154" y="252"/>
                  <a:pt x="144" y="252"/>
                </a:cubicBezTo>
                <a:cubicBezTo>
                  <a:pt x="134" y="252"/>
                  <a:pt x="124" y="251"/>
                  <a:pt x="115" y="249"/>
                </a:cubicBezTo>
                <a:cubicBezTo>
                  <a:pt x="114" y="248"/>
                  <a:pt x="112" y="248"/>
                  <a:pt x="111" y="247"/>
                </a:cubicBezTo>
                <a:cubicBezTo>
                  <a:pt x="112" y="243"/>
                  <a:pt x="112" y="239"/>
                  <a:pt x="112" y="234"/>
                </a:cubicBezTo>
                <a:cubicBezTo>
                  <a:pt x="112" y="204"/>
                  <a:pt x="88" y="180"/>
                  <a:pt x="58" y="180"/>
                </a:cubicBezTo>
                <a:cubicBezTo>
                  <a:pt x="53" y="180"/>
                  <a:pt x="48" y="181"/>
                  <a:pt x="43" y="182"/>
                </a:cubicBezTo>
                <a:cubicBezTo>
                  <a:pt x="41" y="180"/>
                  <a:pt x="40" y="177"/>
                  <a:pt x="40" y="174"/>
                </a:cubicBezTo>
                <a:cubicBezTo>
                  <a:pt x="37" y="164"/>
                  <a:pt x="36" y="154"/>
                  <a:pt x="36" y="144"/>
                </a:cubicBezTo>
                <a:cubicBezTo>
                  <a:pt x="36" y="85"/>
                  <a:pt x="84" y="36"/>
                  <a:pt x="144" y="36"/>
                </a:cubicBezTo>
                <a:cubicBezTo>
                  <a:pt x="203" y="36"/>
                  <a:pt x="252" y="85"/>
                  <a:pt x="252" y="144"/>
                </a:cubicBezTo>
                <a:cubicBezTo>
                  <a:pt x="252" y="154"/>
                  <a:pt x="250" y="163"/>
                  <a:pt x="248" y="17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3" name="Freeform 285"/>
          <p:cNvSpPr>
            <a:spLocks/>
          </p:cNvSpPr>
          <p:nvPr/>
        </p:nvSpPr>
        <p:spPr bwMode="auto">
          <a:xfrm>
            <a:off x="7308851" y="3902076"/>
            <a:ext cx="38100" cy="69850"/>
          </a:xfrm>
          <a:custGeom>
            <a:avLst/>
            <a:gdLst>
              <a:gd name="T0" fmla="*/ 53 w 62"/>
              <a:gd name="T1" fmla="*/ 73 h 112"/>
              <a:gd name="T2" fmla="*/ 7 w 62"/>
              <a:gd name="T3" fmla="*/ 0 h 112"/>
              <a:gd name="T4" fmla="*/ 0 w 62"/>
              <a:gd name="T5" fmla="*/ 3 h 112"/>
              <a:gd name="T6" fmla="*/ 19 w 62"/>
              <a:gd name="T7" fmla="*/ 87 h 112"/>
              <a:gd name="T8" fmla="*/ 19 w 62"/>
              <a:gd name="T9" fmla="*/ 90 h 112"/>
              <a:gd name="T10" fmla="*/ 32 w 62"/>
              <a:gd name="T11" fmla="*/ 110 h 112"/>
              <a:gd name="T12" fmla="*/ 40 w 62"/>
              <a:gd name="T13" fmla="*/ 112 h 112"/>
              <a:gd name="T14" fmla="*/ 60 w 62"/>
              <a:gd name="T15" fmla="*/ 99 h 112"/>
              <a:gd name="T16" fmla="*/ 62 w 62"/>
              <a:gd name="T17" fmla="*/ 90 h 112"/>
              <a:gd name="T18" fmla="*/ 53 w 62"/>
              <a:gd name="T19" fmla="*/ 7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112">
                <a:moveTo>
                  <a:pt x="53" y="73"/>
                </a:moveTo>
                <a:cubicBezTo>
                  <a:pt x="7" y="0"/>
                  <a:pt x="7" y="0"/>
                  <a:pt x="7" y="0"/>
                </a:cubicBezTo>
                <a:cubicBezTo>
                  <a:pt x="0" y="3"/>
                  <a:pt x="0" y="3"/>
                  <a:pt x="0" y="3"/>
                </a:cubicBezTo>
                <a:cubicBezTo>
                  <a:pt x="19" y="87"/>
                  <a:pt x="19" y="87"/>
                  <a:pt x="19" y="87"/>
                </a:cubicBezTo>
                <a:cubicBezTo>
                  <a:pt x="19" y="88"/>
                  <a:pt x="19" y="89"/>
                  <a:pt x="19" y="90"/>
                </a:cubicBezTo>
                <a:cubicBezTo>
                  <a:pt x="19" y="99"/>
                  <a:pt x="24" y="107"/>
                  <a:pt x="32" y="110"/>
                </a:cubicBezTo>
                <a:cubicBezTo>
                  <a:pt x="35" y="112"/>
                  <a:pt x="38" y="112"/>
                  <a:pt x="40" y="112"/>
                </a:cubicBezTo>
                <a:cubicBezTo>
                  <a:pt x="49" y="112"/>
                  <a:pt x="57" y="107"/>
                  <a:pt x="60" y="99"/>
                </a:cubicBezTo>
                <a:cubicBezTo>
                  <a:pt x="62" y="96"/>
                  <a:pt x="62" y="93"/>
                  <a:pt x="62" y="90"/>
                </a:cubicBezTo>
                <a:cubicBezTo>
                  <a:pt x="62" y="84"/>
                  <a:pt x="59" y="77"/>
                  <a:pt x="53" y="7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4" name="Rectangle 286"/>
          <p:cNvSpPr>
            <a:spLocks noChangeArrowheads="1"/>
          </p:cNvSpPr>
          <p:nvPr/>
        </p:nvSpPr>
        <p:spPr bwMode="auto">
          <a:xfrm>
            <a:off x="7327901" y="3898901"/>
            <a:ext cx="7938" cy="190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5" name="Freeform 287"/>
          <p:cNvSpPr>
            <a:spLocks/>
          </p:cNvSpPr>
          <p:nvPr/>
        </p:nvSpPr>
        <p:spPr bwMode="auto">
          <a:xfrm>
            <a:off x="7354888" y="3914776"/>
            <a:ext cx="20638" cy="19050"/>
          </a:xfrm>
          <a:custGeom>
            <a:avLst/>
            <a:gdLst>
              <a:gd name="T0" fmla="*/ 9 w 13"/>
              <a:gd name="T1" fmla="*/ 0 h 12"/>
              <a:gd name="T2" fmla="*/ 0 w 13"/>
              <a:gd name="T3" fmla="*/ 8 h 12"/>
              <a:gd name="T4" fmla="*/ 4 w 13"/>
              <a:gd name="T5" fmla="*/ 12 h 12"/>
              <a:gd name="T6" fmla="*/ 13 w 13"/>
              <a:gd name="T7" fmla="*/ 3 h 12"/>
              <a:gd name="T8" fmla="*/ 9 w 13"/>
              <a:gd name="T9" fmla="*/ 0 h 12"/>
            </a:gdLst>
            <a:ahLst/>
            <a:cxnLst>
              <a:cxn ang="0">
                <a:pos x="T0" y="T1"/>
              </a:cxn>
              <a:cxn ang="0">
                <a:pos x="T2" y="T3"/>
              </a:cxn>
              <a:cxn ang="0">
                <a:pos x="T4" y="T5"/>
              </a:cxn>
              <a:cxn ang="0">
                <a:pos x="T6" y="T7"/>
              </a:cxn>
              <a:cxn ang="0">
                <a:pos x="T8" y="T9"/>
              </a:cxn>
            </a:cxnLst>
            <a:rect l="0" t="0" r="r" b="b"/>
            <a:pathLst>
              <a:path w="13" h="12">
                <a:moveTo>
                  <a:pt x="9" y="0"/>
                </a:moveTo>
                <a:lnTo>
                  <a:pt x="0" y="8"/>
                </a:lnTo>
                <a:lnTo>
                  <a:pt x="4" y="12"/>
                </a:lnTo>
                <a:lnTo>
                  <a:pt x="13" y="3"/>
                </a:lnTo>
                <a:lnTo>
                  <a:pt x="9"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6" name="Rectangle 288"/>
          <p:cNvSpPr>
            <a:spLocks noChangeArrowheads="1"/>
          </p:cNvSpPr>
          <p:nvPr/>
        </p:nvSpPr>
        <p:spPr bwMode="auto">
          <a:xfrm>
            <a:off x="7369176" y="3946526"/>
            <a:ext cx="20638" cy="79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7" name="Rectangle 289"/>
          <p:cNvSpPr>
            <a:spLocks noChangeArrowheads="1"/>
          </p:cNvSpPr>
          <p:nvPr/>
        </p:nvSpPr>
        <p:spPr bwMode="auto">
          <a:xfrm>
            <a:off x="7277101" y="3946526"/>
            <a:ext cx="19050" cy="79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8" name="Freeform 290"/>
          <p:cNvSpPr>
            <a:spLocks/>
          </p:cNvSpPr>
          <p:nvPr/>
        </p:nvSpPr>
        <p:spPr bwMode="auto">
          <a:xfrm>
            <a:off x="7288213" y="3914776"/>
            <a:ext cx="19050" cy="19050"/>
          </a:xfrm>
          <a:custGeom>
            <a:avLst/>
            <a:gdLst>
              <a:gd name="T0" fmla="*/ 0 w 12"/>
              <a:gd name="T1" fmla="*/ 3 h 12"/>
              <a:gd name="T2" fmla="*/ 8 w 12"/>
              <a:gd name="T3" fmla="*/ 12 h 12"/>
              <a:gd name="T4" fmla="*/ 12 w 12"/>
              <a:gd name="T5" fmla="*/ 8 h 12"/>
              <a:gd name="T6" fmla="*/ 3 w 12"/>
              <a:gd name="T7" fmla="*/ 0 h 12"/>
              <a:gd name="T8" fmla="*/ 0 w 12"/>
              <a:gd name="T9" fmla="*/ 3 h 12"/>
            </a:gdLst>
            <a:ahLst/>
            <a:cxnLst>
              <a:cxn ang="0">
                <a:pos x="T0" y="T1"/>
              </a:cxn>
              <a:cxn ang="0">
                <a:pos x="T2" y="T3"/>
              </a:cxn>
              <a:cxn ang="0">
                <a:pos x="T4" y="T5"/>
              </a:cxn>
              <a:cxn ang="0">
                <a:pos x="T6" y="T7"/>
              </a:cxn>
              <a:cxn ang="0">
                <a:pos x="T8" y="T9"/>
              </a:cxn>
            </a:cxnLst>
            <a:rect l="0" t="0" r="r" b="b"/>
            <a:pathLst>
              <a:path w="12" h="12">
                <a:moveTo>
                  <a:pt x="0" y="3"/>
                </a:moveTo>
                <a:lnTo>
                  <a:pt x="8" y="12"/>
                </a:lnTo>
                <a:lnTo>
                  <a:pt x="12" y="8"/>
                </a:lnTo>
                <a:lnTo>
                  <a:pt x="3" y="0"/>
                </a:lnTo>
                <a:lnTo>
                  <a:pt x="0" y="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9" name="Freeform 291"/>
          <p:cNvSpPr>
            <a:spLocks/>
          </p:cNvSpPr>
          <p:nvPr/>
        </p:nvSpPr>
        <p:spPr bwMode="auto">
          <a:xfrm>
            <a:off x="4119563" y="4929188"/>
            <a:ext cx="66675" cy="177800"/>
          </a:xfrm>
          <a:custGeom>
            <a:avLst/>
            <a:gdLst>
              <a:gd name="T0" fmla="*/ 42 w 42"/>
              <a:gd name="T1" fmla="*/ 112 h 112"/>
              <a:gd name="T2" fmla="*/ 42 w 42"/>
              <a:gd name="T3" fmla="*/ 0 h 112"/>
              <a:gd name="T4" fmla="*/ 0 w 42"/>
              <a:gd name="T5" fmla="*/ 0 h 112"/>
              <a:gd name="T6" fmla="*/ 0 w 42"/>
              <a:gd name="T7" fmla="*/ 112 h 112"/>
              <a:gd name="T8" fmla="*/ 21 w 42"/>
              <a:gd name="T9" fmla="*/ 89 h 112"/>
              <a:gd name="T10" fmla="*/ 42 w 42"/>
              <a:gd name="T11" fmla="*/ 112 h 112"/>
            </a:gdLst>
            <a:ahLst/>
            <a:cxnLst>
              <a:cxn ang="0">
                <a:pos x="T0" y="T1"/>
              </a:cxn>
              <a:cxn ang="0">
                <a:pos x="T2" y="T3"/>
              </a:cxn>
              <a:cxn ang="0">
                <a:pos x="T4" y="T5"/>
              </a:cxn>
              <a:cxn ang="0">
                <a:pos x="T6" y="T7"/>
              </a:cxn>
              <a:cxn ang="0">
                <a:pos x="T8" y="T9"/>
              </a:cxn>
              <a:cxn ang="0">
                <a:pos x="T10" y="T11"/>
              </a:cxn>
            </a:cxnLst>
            <a:rect l="0" t="0" r="r" b="b"/>
            <a:pathLst>
              <a:path w="42" h="112">
                <a:moveTo>
                  <a:pt x="42" y="112"/>
                </a:moveTo>
                <a:lnTo>
                  <a:pt x="42" y="0"/>
                </a:lnTo>
                <a:lnTo>
                  <a:pt x="0" y="0"/>
                </a:lnTo>
                <a:lnTo>
                  <a:pt x="0" y="112"/>
                </a:lnTo>
                <a:lnTo>
                  <a:pt x="21" y="89"/>
                </a:lnTo>
                <a:lnTo>
                  <a:pt x="42" y="11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0" name="Rectangle 292"/>
          <p:cNvSpPr>
            <a:spLocks noChangeArrowheads="1"/>
          </p:cNvSpPr>
          <p:nvPr/>
        </p:nvSpPr>
        <p:spPr bwMode="auto">
          <a:xfrm>
            <a:off x="4186238" y="5106988"/>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1" name="Rectangle 293"/>
          <p:cNvSpPr>
            <a:spLocks noChangeArrowheads="1"/>
          </p:cNvSpPr>
          <p:nvPr/>
        </p:nvSpPr>
        <p:spPr bwMode="auto">
          <a:xfrm>
            <a:off x="4119563" y="5106988"/>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2" name="Freeform 294"/>
          <p:cNvSpPr>
            <a:spLocks noEditPoints="1"/>
          </p:cNvSpPr>
          <p:nvPr/>
        </p:nvSpPr>
        <p:spPr bwMode="auto">
          <a:xfrm>
            <a:off x="6184901" y="2843213"/>
            <a:ext cx="142875" cy="144463"/>
          </a:xfrm>
          <a:custGeom>
            <a:avLst/>
            <a:gdLst>
              <a:gd name="T0" fmla="*/ 70 w 90"/>
              <a:gd name="T1" fmla="*/ 0 h 91"/>
              <a:gd name="T2" fmla="*/ 10 w 90"/>
              <a:gd name="T3" fmla="*/ 61 h 91"/>
              <a:gd name="T4" fmla="*/ 10 w 90"/>
              <a:gd name="T5" fmla="*/ 61 h 91"/>
              <a:gd name="T6" fmla="*/ 10 w 90"/>
              <a:gd name="T7" fmla="*/ 61 h 91"/>
              <a:gd name="T8" fmla="*/ 10 w 90"/>
              <a:gd name="T9" fmla="*/ 61 h 91"/>
              <a:gd name="T10" fmla="*/ 10 w 90"/>
              <a:gd name="T11" fmla="*/ 61 h 91"/>
              <a:gd name="T12" fmla="*/ 0 w 90"/>
              <a:gd name="T13" fmla="*/ 91 h 91"/>
              <a:gd name="T14" fmla="*/ 30 w 90"/>
              <a:gd name="T15" fmla="*/ 81 h 91"/>
              <a:gd name="T16" fmla="*/ 30 w 90"/>
              <a:gd name="T17" fmla="*/ 81 h 91"/>
              <a:gd name="T18" fmla="*/ 30 w 90"/>
              <a:gd name="T19" fmla="*/ 81 h 91"/>
              <a:gd name="T20" fmla="*/ 30 w 90"/>
              <a:gd name="T21" fmla="*/ 81 h 91"/>
              <a:gd name="T22" fmla="*/ 30 w 90"/>
              <a:gd name="T23" fmla="*/ 81 h 91"/>
              <a:gd name="T24" fmla="*/ 90 w 90"/>
              <a:gd name="T25" fmla="*/ 20 h 91"/>
              <a:gd name="T26" fmla="*/ 70 w 90"/>
              <a:gd name="T27" fmla="*/ 0 h 91"/>
              <a:gd name="T28" fmla="*/ 24 w 90"/>
              <a:gd name="T29" fmla="*/ 64 h 91"/>
              <a:gd name="T30" fmla="*/ 20 w 90"/>
              <a:gd name="T31" fmla="*/ 61 h 91"/>
              <a:gd name="T32" fmla="*/ 70 w 90"/>
              <a:gd name="T33" fmla="*/ 11 h 91"/>
              <a:gd name="T34" fmla="*/ 74 w 90"/>
              <a:gd name="T35" fmla="*/ 14 h 91"/>
              <a:gd name="T36" fmla="*/ 24 w 90"/>
              <a:gd name="T37" fmla="*/ 64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0" h="91">
                <a:moveTo>
                  <a:pt x="70" y="0"/>
                </a:moveTo>
                <a:lnTo>
                  <a:pt x="10" y="61"/>
                </a:lnTo>
                <a:lnTo>
                  <a:pt x="10" y="61"/>
                </a:lnTo>
                <a:lnTo>
                  <a:pt x="10" y="61"/>
                </a:lnTo>
                <a:lnTo>
                  <a:pt x="10" y="61"/>
                </a:lnTo>
                <a:lnTo>
                  <a:pt x="10" y="61"/>
                </a:lnTo>
                <a:lnTo>
                  <a:pt x="0" y="91"/>
                </a:lnTo>
                <a:lnTo>
                  <a:pt x="30" y="81"/>
                </a:lnTo>
                <a:lnTo>
                  <a:pt x="30" y="81"/>
                </a:lnTo>
                <a:lnTo>
                  <a:pt x="30" y="81"/>
                </a:lnTo>
                <a:lnTo>
                  <a:pt x="30" y="81"/>
                </a:lnTo>
                <a:lnTo>
                  <a:pt x="30" y="81"/>
                </a:lnTo>
                <a:lnTo>
                  <a:pt x="90" y="20"/>
                </a:lnTo>
                <a:lnTo>
                  <a:pt x="70" y="0"/>
                </a:lnTo>
                <a:close/>
                <a:moveTo>
                  <a:pt x="24" y="64"/>
                </a:moveTo>
                <a:lnTo>
                  <a:pt x="20" y="61"/>
                </a:lnTo>
                <a:lnTo>
                  <a:pt x="70" y="11"/>
                </a:lnTo>
                <a:lnTo>
                  <a:pt x="74" y="14"/>
                </a:lnTo>
                <a:lnTo>
                  <a:pt x="24" y="6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3" name="Freeform 295"/>
          <p:cNvSpPr>
            <a:spLocks/>
          </p:cNvSpPr>
          <p:nvPr/>
        </p:nvSpPr>
        <p:spPr bwMode="auto">
          <a:xfrm>
            <a:off x="6307138" y="2811463"/>
            <a:ext cx="53975" cy="52388"/>
          </a:xfrm>
          <a:custGeom>
            <a:avLst/>
            <a:gdLst>
              <a:gd name="T0" fmla="*/ 13 w 34"/>
              <a:gd name="T1" fmla="*/ 0 h 33"/>
              <a:gd name="T2" fmla="*/ 0 w 34"/>
              <a:gd name="T3" fmla="*/ 13 h 33"/>
              <a:gd name="T4" fmla="*/ 20 w 34"/>
              <a:gd name="T5" fmla="*/ 33 h 33"/>
              <a:gd name="T6" fmla="*/ 34 w 34"/>
              <a:gd name="T7" fmla="*/ 20 h 33"/>
              <a:gd name="T8" fmla="*/ 13 w 34"/>
              <a:gd name="T9" fmla="*/ 0 h 33"/>
            </a:gdLst>
            <a:ahLst/>
            <a:cxnLst>
              <a:cxn ang="0">
                <a:pos x="T0" y="T1"/>
              </a:cxn>
              <a:cxn ang="0">
                <a:pos x="T2" y="T3"/>
              </a:cxn>
              <a:cxn ang="0">
                <a:pos x="T4" y="T5"/>
              </a:cxn>
              <a:cxn ang="0">
                <a:pos x="T6" y="T7"/>
              </a:cxn>
              <a:cxn ang="0">
                <a:pos x="T8" y="T9"/>
              </a:cxn>
            </a:cxnLst>
            <a:rect l="0" t="0" r="r" b="b"/>
            <a:pathLst>
              <a:path w="34" h="33">
                <a:moveTo>
                  <a:pt x="13" y="0"/>
                </a:moveTo>
                <a:lnTo>
                  <a:pt x="0" y="13"/>
                </a:lnTo>
                <a:lnTo>
                  <a:pt x="20" y="33"/>
                </a:lnTo>
                <a:lnTo>
                  <a:pt x="34" y="20"/>
                </a:lnTo>
                <a:lnTo>
                  <a:pt x="13"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4" name="Freeform 296"/>
          <p:cNvSpPr>
            <a:spLocks/>
          </p:cNvSpPr>
          <p:nvPr/>
        </p:nvSpPr>
        <p:spPr bwMode="auto">
          <a:xfrm>
            <a:off x="6184901" y="2463801"/>
            <a:ext cx="119063" cy="163513"/>
          </a:xfrm>
          <a:custGeom>
            <a:avLst/>
            <a:gdLst>
              <a:gd name="T0" fmla="*/ 66 w 75"/>
              <a:gd name="T1" fmla="*/ 95 h 103"/>
              <a:gd name="T2" fmla="*/ 8 w 75"/>
              <a:gd name="T3" fmla="*/ 95 h 103"/>
              <a:gd name="T4" fmla="*/ 8 w 75"/>
              <a:gd name="T5" fmla="*/ 30 h 103"/>
              <a:gd name="T6" fmla="*/ 30 w 75"/>
              <a:gd name="T7" fmla="*/ 30 h 103"/>
              <a:gd name="T8" fmla="*/ 30 w 75"/>
              <a:gd name="T9" fmla="*/ 9 h 103"/>
              <a:gd name="T10" fmla="*/ 66 w 75"/>
              <a:gd name="T11" fmla="*/ 9 h 103"/>
              <a:gd name="T12" fmla="*/ 66 w 75"/>
              <a:gd name="T13" fmla="*/ 18 h 103"/>
              <a:gd name="T14" fmla="*/ 74 w 75"/>
              <a:gd name="T15" fmla="*/ 10 h 103"/>
              <a:gd name="T16" fmla="*/ 75 w 75"/>
              <a:gd name="T17" fmla="*/ 9 h 103"/>
              <a:gd name="T18" fmla="*/ 75 w 75"/>
              <a:gd name="T19" fmla="*/ 0 h 103"/>
              <a:gd name="T20" fmla="*/ 22 w 75"/>
              <a:gd name="T21" fmla="*/ 0 h 103"/>
              <a:gd name="T22" fmla="*/ 22 w 75"/>
              <a:gd name="T23" fmla="*/ 0 h 103"/>
              <a:gd name="T24" fmla="*/ 0 w 75"/>
              <a:gd name="T25" fmla="*/ 22 h 103"/>
              <a:gd name="T26" fmla="*/ 0 w 75"/>
              <a:gd name="T27" fmla="*/ 103 h 103"/>
              <a:gd name="T28" fmla="*/ 75 w 75"/>
              <a:gd name="T29" fmla="*/ 103 h 103"/>
              <a:gd name="T30" fmla="*/ 75 w 75"/>
              <a:gd name="T31" fmla="*/ 65 h 103"/>
              <a:gd name="T32" fmla="*/ 66 w 75"/>
              <a:gd name="T33" fmla="*/ 73 h 103"/>
              <a:gd name="T34" fmla="*/ 66 w 75"/>
              <a:gd name="T35" fmla="*/ 95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5" h="103">
                <a:moveTo>
                  <a:pt x="66" y="95"/>
                </a:moveTo>
                <a:lnTo>
                  <a:pt x="8" y="95"/>
                </a:lnTo>
                <a:lnTo>
                  <a:pt x="8" y="30"/>
                </a:lnTo>
                <a:lnTo>
                  <a:pt x="30" y="30"/>
                </a:lnTo>
                <a:lnTo>
                  <a:pt x="30" y="9"/>
                </a:lnTo>
                <a:lnTo>
                  <a:pt x="66" y="9"/>
                </a:lnTo>
                <a:lnTo>
                  <a:pt x="66" y="18"/>
                </a:lnTo>
                <a:lnTo>
                  <a:pt x="74" y="10"/>
                </a:lnTo>
                <a:lnTo>
                  <a:pt x="75" y="9"/>
                </a:lnTo>
                <a:lnTo>
                  <a:pt x="75" y="0"/>
                </a:lnTo>
                <a:lnTo>
                  <a:pt x="22" y="0"/>
                </a:lnTo>
                <a:lnTo>
                  <a:pt x="22" y="0"/>
                </a:lnTo>
                <a:lnTo>
                  <a:pt x="0" y="22"/>
                </a:lnTo>
                <a:lnTo>
                  <a:pt x="0" y="103"/>
                </a:lnTo>
                <a:lnTo>
                  <a:pt x="75" y="103"/>
                </a:lnTo>
                <a:lnTo>
                  <a:pt x="75" y="65"/>
                </a:lnTo>
                <a:lnTo>
                  <a:pt x="66" y="73"/>
                </a:lnTo>
                <a:lnTo>
                  <a:pt x="66" y="9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5" name="Freeform 297"/>
          <p:cNvSpPr>
            <a:spLocks noEditPoints="1"/>
          </p:cNvSpPr>
          <p:nvPr/>
        </p:nvSpPr>
        <p:spPr bwMode="auto">
          <a:xfrm>
            <a:off x="6224588" y="2489201"/>
            <a:ext cx="112713" cy="111125"/>
          </a:xfrm>
          <a:custGeom>
            <a:avLst/>
            <a:gdLst>
              <a:gd name="T0" fmla="*/ 8 w 71"/>
              <a:gd name="T1" fmla="*/ 47 h 70"/>
              <a:gd name="T2" fmla="*/ 8 w 71"/>
              <a:gd name="T3" fmla="*/ 47 h 70"/>
              <a:gd name="T4" fmla="*/ 8 w 71"/>
              <a:gd name="T5" fmla="*/ 47 h 70"/>
              <a:gd name="T6" fmla="*/ 8 w 71"/>
              <a:gd name="T7" fmla="*/ 47 h 70"/>
              <a:gd name="T8" fmla="*/ 8 w 71"/>
              <a:gd name="T9" fmla="*/ 47 h 70"/>
              <a:gd name="T10" fmla="*/ 0 w 71"/>
              <a:gd name="T11" fmla="*/ 70 h 70"/>
              <a:gd name="T12" fmla="*/ 24 w 71"/>
              <a:gd name="T13" fmla="*/ 62 h 70"/>
              <a:gd name="T14" fmla="*/ 24 w 71"/>
              <a:gd name="T15" fmla="*/ 62 h 70"/>
              <a:gd name="T16" fmla="*/ 24 w 71"/>
              <a:gd name="T17" fmla="*/ 62 h 70"/>
              <a:gd name="T18" fmla="*/ 24 w 71"/>
              <a:gd name="T19" fmla="*/ 62 h 70"/>
              <a:gd name="T20" fmla="*/ 71 w 71"/>
              <a:gd name="T21" fmla="*/ 16 h 70"/>
              <a:gd name="T22" fmla="*/ 55 w 71"/>
              <a:gd name="T23" fmla="*/ 0 h 70"/>
              <a:gd name="T24" fmla="*/ 8 w 71"/>
              <a:gd name="T25" fmla="*/ 47 h 70"/>
              <a:gd name="T26" fmla="*/ 55 w 71"/>
              <a:gd name="T27" fmla="*/ 8 h 70"/>
              <a:gd name="T28" fmla="*/ 58 w 71"/>
              <a:gd name="T29" fmla="*/ 11 h 70"/>
              <a:gd name="T30" fmla="*/ 19 w 71"/>
              <a:gd name="T31" fmla="*/ 49 h 70"/>
              <a:gd name="T32" fmla="*/ 16 w 71"/>
              <a:gd name="T33" fmla="*/ 47 h 70"/>
              <a:gd name="T34" fmla="*/ 55 w 71"/>
              <a:gd name="T35" fmla="*/ 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1" h="70">
                <a:moveTo>
                  <a:pt x="8" y="47"/>
                </a:moveTo>
                <a:lnTo>
                  <a:pt x="8" y="47"/>
                </a:lnTo>
                <a:lnTo>
                  <a:pt x="8" y="47"/>
                </a:lnTo>
                <a:lnTo>
                  <a:pt x="8" y="47"/>
                </a:lnTo>
                <a:lnTo>
                  <a:pt x="8" y="47"/>
                </a:lnTo>
                <a:lnTo>
                  <a:pt x="0" y="70"/>
                </a:lnTo>
                <a:lnTo>
                  <a:pt x="24" y="62"/>
                </a:lnTo>
                <a:lnTo>
                  <a:pt x="24" y="62"/>
                </a:lnTo>
                <a:lnTo>
                  <a:pt x="24" y="62"/>
                </a:lnTo>
                <a:lnTo>
                  <a:pt x="24" y="62"/>
                </a:lnTo>
                <a:lnTo>
                  <a:pt x="71" y="16"/>
                </a:lnTo>
                <a:lnTo>
                  <a:pt x="55" y="0"/>
                </a:lnTo>
                <a:lnTo>
                  <a:pt x="8" y="47"/>
                </a:lnTo>
                <a:close/>
                <a:moveTo>
                  <a:pt x="55" y="8"/>
                </a:moveTo>
                <a:lnTo>
                  <a:pt x="58" y="11"/>
                </a:lnTo>
                <a:lnTo>
                  <a:pt x="19" y="49"/>
                </a:lnTo>
                <a:lnTo>
                  <a:pt x="16" y="47"/>
                </a:lnTo>
                <a:lnTo>
                  <a:pt x="55"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6" name="Freeform 298"/>
          <p:cNvSpPr>
            <a:spLocks/>
          </p:cNvSpPr>
          <p:nvPr/>
        </p:nvSpPr>
        <p:spPr bwMode="auto">
          <a:xfrm>
            <a:off x="6319838" y="2463801"/>
            <a:ext cx="41275" cy="41275"/>
          </a:xfrm>
          <a:custGeom>
            <a:avLst/>
            <a:gdLst>
              <a:gd name="T0" fmla="*/ 11 w 26"/>
              <a:gd name="T1" fmla="*/ 0 h 26"/>
              <a:gd name="T2" fmla="*/ 0 w 26"/>
              <a:gd name="T3" fmla="*/ 10 h 26"/>
              <a:gd name="T4" fmla="*/ 16 w 26"/>
              <a:gd name="T5" fmla="*/ 26 h 26"/>
              <a:gd name="T6" fmla="*/ 26 w 26"/>
              <a:gd name="T7" fmla="*/ 16 h 26"/>
              <a:gd name="T8" fmla="*/ 11 w 26"/>
              <a:gd name="T9" fmla="*/ 0 h 26"/>
            </a:gdLst>
            <a:ahLst/>
            <a:cxnLst>
              <a:cxn ang="0">
                <a:pos x="T0" y="T1"/>
              </a:cxn>
              <a:cxn ang="0">
                <a:pos x="T2" y="T3"/>
              </a:cxn>
              <a:cxn ang="0">
                <a:pos x="T4" y="T5"/>
              </a:cxn>
              <a:cxn ang="0">
                <a:pos x="T6" y="T7"/>
              </a:cxn>
              <a:cxn ang="0">
                <a:pos x="T8" y="T9"/>
              </a:cxn>
            </a:cxnLst>
            <a:rect l="0" t="0" r="r" b="b"/>
            <a:pathLst>
              <a:path w="26" h="26">
                <a:moveTo>
                  <a:pt x="11" y="0"/>
                </a:moveTo>
                <a:lnTo>
                  <a:pt x="0" y="10"/>
                </a:lnTo>
                <a:lnTo>
                  <a:pt x="16" y="26"/>
                </a:lnTo>
                <a:lnTo>
                  <a:pt x="26" y="16"/>
                </a:lnTo>
                <a:lnTo>
                  <a:pt x="1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7" name="Freeform 299"/>
          <p:cNvSpPr>
            <a:spLocks/>
          </p:cNvSpPr>
          <p:nvPr/>
        </p:nvSpPr>
        <p:spPr bwMode="auto">
          <a:xfrm>
            <a:off x="6537326" y="2851151"/>
            <a:ext cx="127000" cy="125413"/>
          </a:xfrm>
          <a:custGeom>
            <a:avLst/>
            <a:gdLst>
              <a:gd name="T0" fmla="*/ 181 w 206"/>
              <a:gd name="T1" fmla="*/ 172 h 206"/>
              <a:gd name="T2" fmla="*/ 172 w 206"/>
              <a:gd name="T3" fmla="*/ 180 h 206"/>
              <a:gd name="T4" fmla="*/ 35 w 206"/>
              <a:gd name="T5" fmla="*/ 180 h 206"/>
              <a:gd name="T6" fmla="*/ 26 w 206"/>
              <a:gd name="T7" fmla="*/ 172 h 206"/>
              <a:gd name="T8" fmla="*/ 26 w 206"/>
              <a:gd name="T9" fmla="*/ 34 h 206"/>
              <a:gd name="T10" fmla="*/ 35 w 206"/>
              <a:gd name="T11" fmla="*/ 25 h 206"/>
              <a:gd name="T12" fmla="*/ 154 w 206"/>
              <a:gd name="T13" fmla="*/ 25 h 206"/>
              <a:gd name="T14" fmla="*/ 179 w 206"/>
              <a:gd name="T15" fmla="*/ 0 h 206"/>
              <a:gd name="T16" fmla="*/ 172 w 206"/>
              <a:gd name="T17" fmla="*/ 0 h 206"/>
              <a:gd name="T18" fmla="*/ 35 w 206"/>
              <a:gd name="T19" fmla="*/ 0 h 206"/>
              <a:gd name="T20" fmla="*/ 0 w 206"/>
              <a:gd name="T21" fmla="*/ 34 h 206"/>
              <a:gd name="T22" fmla="*/ 0 w 206"/>
              <a:gd name="T23" fmla="*/ 172 h 206"/>
              <a:gd name="T24" fmla="*/ 35 w 206"/>
              <a:gd name="T25" fmla="*/ 206 h 206"/>
              <a:gd name="T26" fmla="*/ 172 w 206"/>
              <a:gd name="T27" fmla="*/ 206 h 206"/>
              <a:gd name="T28" fmla="*/ 206 w 206"/>
              <a:gd name="T29" fmla="*/ 172 h 206"/>
              <a:gd name="T30" fmla="*/ 206 w 206"/>
              <a:gd name="T31" fmla="*/ 95 h 206"/>
              <a:gd name="T32" fmla="*/ 181 w 206"/>
              <a:gd name="T33" fmla="*/ 121 h 206"/>
              <a:gd name="T34" fmla="*/ 181 w 206"/>
              <a:gd name="T35" fmla="*/ 172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206">
                <a:moveTo>
                  <a:pt x="181" y="172"/>
                </a:moveTo>
                <a:cubicBezTo>
                  <a:pt x="181" y="176"/>
                  <a:pt x="177" y="180"/>
                  <a:pt x="172" y="180"/>
                </a:cubicBezTo>
                <a:cubicBezTo>
                  <a:pt x="35" y="180"/>
                  <a:pt x="35" y="180"/>
                  <a:pt x="35" y="180"/>
                </a:cubicBezTo>
                <a:cubicBezTo>
                  <a:pt x="30" y="180"/>
                  <a:pt x="26" y="176"/>
                  <a:pt x="26" y="172"/>
                </a:cubicBezTo>
                <a:cubicBezTo>
                  <a:pt x="26" y="34"/>
                  <a:pt x="26" y="34"/>
                  <a:pt x="26" y="34"/>
                </a:cubicBezTo>
                <a:cubicBezTo>
                  <a:pt x="26" y="29"/>
                  <a:pt x="30" y="25"/>
                  <a:pt x="35" y="25"/>
                </a:cubicBezTo>
                <a:cubicBezTo>
                  <a:pt x="154" y="25"/>
                  <a:pt x="154" y="25"/>
                  <a:pt x="154" y="25"/>
                </a:cubicBezTo>
                <a:cubicBezTo>
                  <a:pt x="179" y="0"/>
                  <a:pt x="179" y="0"/>
                  <a:pt x="179" y="0"/>
                </a:cubicBezTo>
                <a:cubicBezTo>
                  <a:pt x="177" y="0"/>
                  <a:pt x="174" y="0"/>
                  <a:pt x="172" y="0"/>
                </a:cubicBezTo>
                <a:cubicBezTo>
                  <a:pt x="35" y="0"/>
                  <a:pt x="35" y="0"/>
                  <a:pt x="35" y="0"/>
                </a:cubicBezTo>
                <a:cubicBezTo>
                  <a:pt x="16" y="0"/>
                  <a:pt x="0" y="15"/>
                  <a:pt x="0" y="34"/>
                </a:cubicBezTo>
                <a:cubicBezTo>
                  <a:pt x="0" y="172"/>
                  <a:pt x="0" y="172"/>
                  <a:pt x="0" y="172"/>
                </a:cubicBezTo>
                <a:cubicBezTo>
                  <a:pt x="0" y="190"/>
                  <a:pt x="16" y="206"/>
                  <a:pt x="35" y="206"/>
                </a:cubicBezTo>
                <a:cubicBezTo>
                  <a:pt x="172" y="206"/>
                  <a:pt x="172" y="206"/>
                  <a:pt x="172" y="206"/>
                </a:cubicBezTo>
                <a:cubicBezTo>
                  <a:pt x="191" y="206"/>
                  <a:pt x="206" y="190"/>
                  <a:pt x="206" y="172"/>
                </a:cubicBezTo>
                <a:cubicBezTo>
                  <a:pt x="206" y="95"/>
                  <a:pt x="206" y="95"/>
                  <a:pt x="206" y="95"/>
                </a:cubicBezTo>
                <a:cubicBezTo>
                  <a:pt x="181" y="121"/>
                  <a:pt x="181" y="121"/>
                  <a:pt x="181" y="121"/>
                </a:cubicBezTo>
                <a:lnTo>
                  <a:pt x="181" y="17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8" name="Freeform 300"/>
          <p:cNvSpPr>
            <a:spLocks noEditPoints="1"/>
          </p:cNvSpPr>
          <p:nvPr/>
        </p:nvSpPr>
        <p:spPr bwMode="auto">
          <a:xfrm>
            <a:off x="6589713" y="2843213"/>
            <a:ext cx="101600" cy="101600"/>
          </a:xfrm>
          <a:custGeom>
            <a:avLst/>
            <a:gdLst>
              <a:gd name="T0" fmla="*/ 64 w 64"/>
              <a:gd name="T1" fmla="*/ 14 h 64"/>
              <a:gd name="T2" fmla="*/ 50 w 64"/>
              <a:gd name="T3" fmla="*/ 0 h 64"/>
              <a:gd name="T4" fmla="*/ 7 w 64"/>
              <a:gd name="T5" fmla="*/ 43 h 64"/>
              <a:gd name="T6" fmla="*/ 7 w 64"/>
              <a:gd name="T7" fmla="*/ 43 h 64"/>
              <a:gd name="T8" fmla="*/ 7 w 64"/>
              <a:gd name="T9" fmla="*/ 43 h 64"/>
              <a:gd name="T10" fmla="*/ 7 w 64"/>
              <a:gd name="T11" fmla="*/ 43 h 64"/>
              <a:gd name="T12" fmla="*/ 7 w 64"/>
              <a:gd name="T13" fmla="*/ 43 h 64"/>
              <a:gd name="T14" fmla="*/ 0 w 64"/>
              <a:gd name="T15" fmla="*/ 64 h 64"/>
              <a:gd name="T16" fmla="*/ 22 w 64"/>
              <a:gd name="T17" fmla="*/ 57 h 64"/>
              <a:gd name="T18" fmla="*/ 22 w 64"/>
              <a:gd name="T19" fmla="*/ 57 h 64"/>
              <a:gd name="T20" fmla="*/ 22 w 64"/>
              <a:gd name="T21" fmla="*/ 57 h 64"/>
              <a:gd name="T22" fmla="*/ 22 w 64"/>
              <a:gd name="T23" fmla="*/ 57 h 64"/>
              <a:gd name="T24" fmla="*/ 22 w 64"/>
              <a:gd name="T25" fmla="*/ 57 h 64"/>
              <a:gd name="T26" fmla="*/ 64 w 64"/>
              <a:gd name="T27" fmla="*/ 14 h 64"/>
              <a:gd name="T28" fmla="*/ 17 w 64"/>
              <a:gd name="T29" fmla="*/ 45 h 64"/>
              <a:gd name="T30" fmla="*/ 15 w 64"/>
              <a:gd name="T31" fmla="*/ 43 h 64"/>
              <a:gd name="T32" fmla="*/ 50 w 64"/>
              <a:gd name="T33" fmla="*/ 7 h 64"/>
              <a:gd name="T34" fmla="*/ 52 w 64"/>
              <a:gd name="T35" fmla="*/ 10 h 64"/>
              <a:gd name="T36" fmla="*/ 17 w 64"/>
              <a:gd name="T37" fmla="*/ 4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64">
                <a:moveTo>
                  <a:pt x="64" y="14"/>
                </a:moveTo>
                <a:lnTo>
                  <a:pt x="50" y="0"/>
                </a:lnTo>
                <a:lnTo>
                  <a:pt x="7" y="43"/>
                </a:lnTo>
                <a:lnTo>
                  <a:pt x="7" y="43"/>
                </a:lnTo>
                <a:lnTo>
                  <a:pt x="7" y="43"/>
                </a:lnTo>
                <a:lnTo>
                  <a:pt x="7" y="43"/>
                </a:lnTo>
                <a:lnTo>
                  <a:pt x="7" y="43"/>
                </a:lnTo>
                <a:lnTo>
                  <a:pt x="0" y="64"/>
                </a:lnTo>
                <a:lnTo>
                  <a:pt x="22" y="57"/>
                </a:lnTo>
                <a:lnTo>
                  <a:pt x="22" y="57"/>
                </a:lnTo>
                <a:lnTo>
                  <a:pt x="22" y="57"/>
                </a:lnTo>
                <a:lnTo>
                  <a:pt x="22" y="57"/>
                </a:lnTo>
                <a:lnTo>
                  <a:pt x="22" y="57"/>
                </a:lnTo>
                <a:lnTo>
                  <a:pt x="64" y="14"/>
                </a:lnTo>
                <a:close/>
                <a:moveTo>
                  <a:pt x="17" y="45"/>
                </a:moveTo>
                <a:lnTo>
                  <a:pt x="15" y="43"/>
                </a:lnTo>
                <a:lnTo>
                  <a:pt x="50" y="7"/>
                </a:lnTo>
                <a:lnTo>
                  <a:pt x="52" y="10"/>
                </a:lnTo>
                <a:lnTo>
                  <a:pt x="17" y="4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9" name="Freeform 301"/>
          <p:cNvSpPr>
            <a:spLocks/>
          </p:cNvSpPr>
          <p:nvPr/>
        </p:nvSpPr>
        <p:spPr bwMode="auto">
          <a:xfrm>
            <a:off x="6677026" y="2820988"/>
            <a:ext cx="38100" cy="38100"/>
          </a:xfrm>
          <a:custGeom>
            <a:avLst/>
            <a:gdLst>
              <a:gd name="T0" fmla="*/ 0 w 24"/>
              <a:gd name="T1" fmla="*/ 9 h 24"/>
              <a:gd name="T2" fmla="*/ 14 w 24"/>
              <a:gd name="T3" fmla="*/ 24 h 24"/>
              <a:gd name="T4" fmla="*/ 24 w 24"/>
              <a:gd name="T5" fmla="*/ 14 h 24"/>
              <a:gd name="T6" fmla="*/ 9 w 24"/>
              <a:gd name="T7" fmla="*/ 0 h 24"/>
              <a:gd name="T8" fmla="*/ 0 w 24"/>
              <a:gd name="T9" fmla="*/ 9 h 24"/>
            </a:gdLst>
            <a:ahLst/>
            <a:cxnLst>
              <a:cxn ang="0">
                <a:pos x="T0" y="T1"/>
              </a:cxn>
              <a:cxn ang="0">
                <a:pos x="T2" y="T3"/>
              </a:cxn>
              <a:cxn ang="0">
                <a:pos x="T4" y="T5"/>
              </a:cxn>
              <a:cxn ang="0">
                <a:pos x="T6" y="T7"/>
              </a:cxn>
              <a:cxn ang="0">
                <a:pos x="T8" y="T9"/>
              </a:cxn>
            </a:cxnLst>
            <a:rect l="0" t="0" r="r" b="b"/>
            <a:pathLst>
              <a:path w="24" h="24">
                <a:moveTo>
                  <a:pt x="0" y="9"/>
                </a:moveTo>
                <a:lnTo>
                  <a:pt x="14" y="24"/>
                </a:lnTo>
                <a:lnTo>
                  <a:pt x="24" y="14"/>
                </a:lnTo>
                <a:lnTo>
                  <a:pt x="9" y="0"/>
                </a:lnTo>
                <a:lnTo>
                  <a:pt x="0" y="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0" name="Freeform 302"/>
          <p:cNvSpPr>
            <a:spLocks/>
          </p:cNvSpPr>
          <p:nvPr/>
        </p:nvSpPr>
        <p:spPr bwMode="auto">
          <a:xfrm>
            <a:off x="6537326" y="4256088"/>
            <a:ext cx="176213" cy="111125"/>
          </a:xfrm>
          <a:custGeom>
            <a:avLst/>
            <a:gdLst>
              <a:gd name="T0" fmla="*/ 207 w 287"/>
              <a:gd name="T1" fmla="*/ 51 h 180"/>
              <a:gd name="T2" fmla="*/ 207 w 287"/>
              <a:gd name="T3" fmla="*/ 15 h 180"/>
              <a:gd name="T4" fmla="*/ 191 w 287"/>
              <a:gd name="T5" fmla="*/ 0 h 180"/>
              <a:gd name="T6" fmla="*/ 16 w 287"/>
              <a:gd name="T7" fmla="*/ 0 h 180"/>
              <a:gd name="T8" fmla="*/ 0 w 287"/>
              <a:gd name="T9" fmla="*/ 15 h 180"/>
              <a:gd name="T10" fmla="*/ 0 w 287"/>
              <a:gd name="T11" fmla="*/ 164 h 180"/>
              <a:gd name="T12" fmla="*/ 16 w 287"/>
              <a:gd name="T13" fmla="*/ 180 h 180"/>
              <a:gd name="T14" fmla="*/ 191 w 287"/>
              <a:gd name="T15" fmla="*/ 180 h 180"/>
              <a:gd name="T16" fmla="*/ 207 w 287"/>
              <a:gd name="T17" fmla="*/ 164 h 180"/>
              <a:gd name="T18" fmla="*/ 207 w 287"/>
              <a:gd name="T19" fmla="*/ 129 h 180"/>
              <a:gd name="T20" fmla="*/ 207 w 287"/>
              <a:gd name="T21" fmla="*/ 129 h 180"/>
              <a:gd name="T22" fmla="*/ 287 w 287"/>
              <a:gd name="T23" fmla="*/ 167 h 180"/>
              <a:gd name="T24" fmla="*/ 287 w 287"/>
              <a:gd name="T25" fmla="*/ 13 h 180"/>
              <a:gd name="T26" fmla="*/ 207 w 287"/>
              <a:gd name="T27" fmla="*/ 5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7" h="180">
                <a:moveTo>
                  <a:pt x="207" y="51"/>
                </a:moveTo>
                <a:cubicBezTo>
                  <a:pt x="207" y="15"/>
                  <a:pt x="207" y="15"/>
                  <a:pt x="207" y="15"/>
                </a:cubicBezTo>
                <a:cubicBezTo>
                  <a:pt x="207" y="7"/>
                  <a:pt x="200" y="0"/>
                  <a:pt x="191" y="0"/>
                </a:cubicBezTo>
                <a:cubicBezTo>
                  <a:pt x="16" y="0"/>
                  <a:pt x="16" y="0"/>
                  <a:pt x="16" y="0"/>
                </a:cubicBezTo>
                <a:cubicBezTo>
                  <a:pt x="7" y="0"/>
                  <a:pt x="0" y="7"/>
                  <a:pt x="0" y="15"/>
                </a:cubicBezTo>
                <a:cubicBezTo>
                  <a:pt x="0" y="164"/>
                  <a:pt x="0" y="164"/>
                  <a:pt x="0" y="164"/>
                </a:cubicBezTo>
                <a:cubicBezTo>
                  <a:pt x="0" y="173"/>
                  <a:pt x="7" y="180"/>
                  <a:pt x="16" y="180"/>
                </a:cubicBezTo>
                <a:cubicBezTo>
                  <a:pt x="191" y="180"/>
                  <a:pt x="191" y="180"/>
                  <a:pt x="191" y="180"/>
                </a:cubicBezTo>
                <a:cubicBezTo>
                  <a:pt x="200" y="180"/>
                  <a:pt x="207" y="173"/>
                  <a:pt x="207" y="164"/>
                </a:cubicBezTo>
                <a:cubicBezTo>
                  <a:pt x="207" y="129"/>
                  <a:pt x="207" y="129"/>
                  <a:pt x="207" y="129"/>
                </a:cubicBezTo>
                <a:cubicBezTo>
                  <a:pt x="207" y="129"/>
                  <a:pt x="207" y="129"/>
                  <a:pt x="207" y="129"/>
                </a:cubicBezTo>
                <a:cubicBezTo>
                  <a:pt x="287" y="167"/>
                  <a:pt x="287" y="167"/>
                  <a:pt x="287" y="167"/>
                </a:cubicBezTo>
                <a:cubicBezTo>
                  <a:pt x="287" y="13"/>
                  <a:pt x="287" y="13"/>
                  <a:pt x="287" y="13"/>
                </a:cubicBezTo>
                <a:lnTo>
                  <a:pt x="207" y="5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1" name="Freeform 303"/>
          <p:cNvSpPr>
            <a:spLocks noEditPoints="1"/>
          </p:cNvSpPr>
          <p:nvPr/>
        </p:nvSpPr>
        <p:spPr bwMode="auto">
          <a:xfrm>
            <a:off x="6891338" y="4222751"/>
            <a:ext cx="176213" cy="177800"/>
          </a:xfrm>
          <a:custGeom>
            <a:avLst/>
            <a:gdLst>
              <a:gd name="T0" fmla="*/ 236 w 288"/>
              <a:gd name="T1" fmla="*/ 0 h 288"/>
              <a:gd name="T2" fmla="*/ 52 w 288"/>
              <a:gd name="T3" fmla="*/ 0 h 288"/>
              <a:gd name="T4" fmla="*/ 0 w 288"/>
              <a:gd name="T5" fmla="*/ 52 h 288"/>
              <a:gd name="T6" fmla="*/ 0 w 288"/>
              <a:gd name="T7" fmla="*/ 236 h 288"/>
              <a:gd name="T8" fmla="*/ 52 w 288"/>
              <a:gd name="T9" fmla="*/ 288 h 288"/>
              <a:gd name="T10" fmla="*/ 236 w 288"/>
              <a:gd name="T11" fmla="*/ 288 h 288"/>
              <a:gd name="T12" fmla="*/ 288 w 288"/>
              <a:gd name="T13" fmla="*/ 236 h 288"/>
              <a:gd name="T14" fmla="*/ 288 w 288"/>
              <a:gd name="T15" fmla="*/ 52 h 288"/>
              <a:gd name="T16" fmla="*/ 236 w 288"/>
              <a:gd name="T17" fmla="*/ 0 h 288"/>
              <a:gd name="T18" fmla="*/ 234 w 288"/>
              <a:gd name="T19" fmla="*/ 192 h 288"/>
              <a:gd name="T20" fmla="*/ 184 w 288"/>
              <a:gd name="T21" fmla="*/ 168 h 288"/>
              <a:gd name="T22" fmla="*/ 184 w 288"/>
              <a:gd name="T23" fmla="*/ 168 h 288"/>
              <a:gd name="T24" fmla="*/ 184 w 288"/>
              <a:gd name="T25" fmla="*/ 190 h 288"/>
              <a:gd name="T26" fmla="*/ 174 w 288"/>
              <a:gd name="T27" fmla="*/ 200 h 288"/>
              <a:gd name="T28" fmla="*/ 65 w 288"/>
              <a:gd name="T29" fmla="*/ 200 h 288"/>
              <a:gd name="T30" fmla="*/ 55 w 288"/>
              <a:gd name="T31" fmla="*/ 190 h 288"/>
              <a:gd name="T32" fmla="*/ 55 w 288"/>
              <a:gd name="T33" fmla="*/ 97 h 288"/>
              <a:gd name="T34" fmla="*/ 65 w 288"/>
              <a:gd name="T35" fmla="*/ 87 h 288"/>
              <a:gd name="T36" fmla="*/ 174 w 288"/>
              <a:gd name="T37" fmla="*/ 87 h 288"/>
              <a:gd name="T38" fmla="*/ 184 w 288"/>
              <a:gd name="T39" fmla="*/ 97 h 288"/>
              <a:gd name="T40" fmla="*/ 184 w 288"/>
              <a:gd name="T41" fmla="*/ 120 h 288"/>
              <a:gd name="T42" fmla="*/ 234 w 288"/>
              <a:gd name="T43" fmla="*/ 96 h 288"/>
              <a:gd name="T44" fmla="*/ 234 w 288"/>
              <a:gd name="T45"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8" h="288">
                <a:moveTo>
                  <a:pt x="236" y="0"/>
                </a:moveTo>
                <a:cubicBezTo>
                  <a:pt x="52" y="0"/>
                  <a:pt x="52" y="0"/>
                  <a:pt x="52" y="0"/>
                </a:cubicBezTo>
                <a:cubicBezTo>
                  <a:pt x="23" y="0"/>
                  <a:pt x="0" y="23"/>
                  <a:pt x="0" y="52"/>
                </a:cubicBezTo>
                <a:cubicBezTo>
                  <a:pt x="0" y="236"/>
                  <a:pt x="0" y="236"/>
                  <a:pt x="0" y="236"/>
                </a:cubicBezTo>
                <a:cubicBezTo>
                  <a:pt x="0" y="265"/>
                  <a:pt x="23" y="288"/>
                  <a:pt x="52" y="288"/>
                </a:cubicBezTo>
                <a:cubicBezTo>
                  <a:pt x="236" y="288"/>
                  <a:pt x="236" y="288"/>
                  <a:pt x="236" y="288"/>
                </a:cubicBezTo>
                <a:cubicBezTo>
                  <a:pt x="265" y="288"/>
                  <a:pt x="288" y="265"/>
                  <a:pt x="288" y="236"/>
                </a:cubicBezTo>
                <a:cubicBezTo>
                  <a:pt x="288" y="52"/>
                  <a:pt x="288" y="52"/>
                  <a:pt x="288" y="52"/>
                </a:cubicBezTo>
                <a:cubicBezTo>
                  <a:pt x="288" y="23"/>
                  <a:pt x="265" y="0"/>
                  <a:pt x="236" y="0"/>
                </a:cubicBezTo>
                <a:close/>
                <a:moveTo>
                  <a:pt x="234" y="192"/>
                </a:moveTo>
                <a:cubicBezTo>
                  <a:pt x="184" y="168"/>
                  <a:pt x="184" y="168"/>
                  <a:pt x="184" y="168"/>
                </a:cubicBezTo>
                <a:cubicBezTo>
                  <a:pt x="184" y="168"/>
                  <a:pt x="184" y="168"/>
                  <a:pt x="184" y="168"/>
                </a:cubicBezTo>
                <a:cubicBezTo>
                  <a:pt x="184" y="190"/>
                  <a:pt x="184" y="190"/>
                  <a:pt x="184" y="190"/>
                </a:cubicBezTo>
                <a:cubicBezTo>
                  <a:pt x="184" y="195"/>
                  <a:pt x="179" y="200"/>
                  <a:pt x="174" y="200"/>
                </a:cubicBezTo>
                <a:cubicBezTo>
                  <a:pt x="65" y="200"/>
                  <a:pt x="65" y="200"/>
                  <a:pt x="65" y="200"/>
                </a:cubicBezTo>
                <a:cubicBezTo>
                  <a:pt x="59" y="200"/>
                  <a:pt x="55" y="195"/>
                  <a:pt x="55" y="190"/>
                </a:cubicBezTo>
                <a:cubicBezTo>
                  <a:pt x="55" y="97"/>
                  <a:pt x="55" y="97"/>
                  <a:pt x="55" y="97"/>
                </a:cubicBezTo>
                <a:cubicBezTo>
                  <a:pt x="55" y="92"/>
                  <a:pt x="59" y="87"/>
                  <a:pt x="65" y="87"/>
                </a:cubicBezTo>
                <a:cubicBezTo>
                  <a:pt x="174" y="87"/>
                  <a:pt x="174" y="87"/>
                  <a:pt x="174" y="87"/>
                </a:cubicBezTo>
                <a:cubicBezTo>
                  <a:pt x="179" y="87"/>
                  <a:pt x="184" y="92"/>
                  <a:pt x="184" y="97"/>
                </a:cubicBezTo>
                <a:cubicBezTo>
                  <a:pt x="184" y="120"/>
                  <a:pt x="184" y="120"/>
                  <a:pt x="184" y="120"/>
                </a:cubicBezTo>
                <a:cubicBezTo>
                  <a:pt x="234" y="96"/>
                  <a:pt x="234" y="96"/>
                  <a:pt x="234" y="96"/>
                </a:cubicBezTo>
                <a:lnTo>
                  <a:pt x="234" y="19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2" name="Freeform 304"/>
          <p:cNvSpPr>
            <a:spLocks/>
          </p:cNvSpPr>
          <p:nvPr/>
        </p:nvSpPr>
        <p:spPr bwMode="auto">
          <a:xfrm>
            <a:off x="3706813" y="3516313"/>
            <a:ext cx="180975" cy="182563"/>
          </a:xfrm>
          <a:custGeom>
            <a:avLst/>
            <a:gdLst>
              <a:gd name="T0" fmla="*/ 293 w 297"/>
              <a:gd name="T1" fmla="*/ 232 h 297"/>
              <a:gd name="T2" fmla="*/ 230 w 297"/>
              <a:gd name="T3" fmla="*/ 195 h 297"/>
              <a:gd name="T4" fmla="*/ 220 w 297"/>
              <a:gd name="T5" fmla="*/ 196 h 297"/>
              <a:gd name="T6" fmla="*/ 201 w 297"/>
              <a:gd name="T7" fmla="*/ 215 h 297"/>
              <a:gd name="T8" fmla="*/ 190 w 297"/>
              <a:gd name="T9" fmla="*/ 220 h 297"/>
              <a:gd name="T10" fmla="*/ 122 w 297"/>
              <a:gd name="T11" fmla="*/ 176 h 297"/>
              <a:gd name="T12" fmla="*/ 78 w 297"/>
              <a:gd name="T13" fmla="*/ 108 h 297"/>
              <a:gd name="T14" fmla="*/ 82 w 297"/>
              <a:gd name="T15" fmla="*/ 96 h 297"/>
              <a:gd name="T16" fmla="*/ 98 w 297"/>
              <a:gd name="T17" fmla="*/ 80 h 297"/>
              <a:gd name="T18" fmla="*/ 100 w 297"/>
              <a:gd name="T19" fmla="*/ 70 h 297"/>
              <a:gd name="T20" fmla="*/ 65 w 297"/>
              <a:gd name="T21" fmla="*/ 4 h 297"/>
              <a:gd name="T22" fmla="*/ 58 w 297"/>
              <a:gd name="T23" fmla="*/ 3 h 297"/>
              <a:gd name="T24" fmla="*/ 14 w 297"/>
              <a:gd name="T25" fmla="*/ 46 h 297"/>
              <a:gd name="T26" fmla="*/ 9 w 297"/>
              <a:gd name="T27" fmla="*/ 57 h 297"/>
              <a:gd name="T28" fmla="*/ 89 w 297"/>
              <a:gd name="T29" fmla="*/ 209 h 297"/>
              <a:gd name="T30" fmla="*/ 240 w 297"/>
              <a:gd name="T31" fmla="*/ 288 h 297"/>
              <a:gd name="T32" fmla="*/ 252 w 297"/>
              <a:gd name="T33" fmla="*/ 283 h 297"/>
              <a:gd name="T34" fmla="*/ 295 w 297"/>
              <a:gd name="T35" fmla="*/ 240 h 297"/>
              <a:gd name="T36" fmla="*/ 293 w 297"/>
              <a:gd name="T37" fmla="*/ 232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7" h="297">
                <a:moveTo>
                  <a:pt x="293" y="232"/>
                </a:moveTo>
                <a:cubicBezTo>
                  <a:pt x="230" y="195"/>
                  <a:pt x="230" y="195"/>
                  <a:pt x="230" y="195"/>
                </a:cubicBezTo>
                <a:cubicBezTo>
                  <a:pt x="227" y="193"/>
                  <a:pt x="222" y="194"/>
                  <a:pt x="220" y="196"/>
                </a:cubicBezTo>
                <a:cubicBezTo>
                  <a:pt x="201" y="215"/>
                  <a:pt x="201" y="215"/>
                  <a:pt x="201" y="215"/>
                </a:cubicBezTo>
                <a:cubicBezTo>
                  <a:pt x="198" y="217"/>
                  <a:pt x="193" y="220"/>
                  <a:pt x="190" y="220"/>
                </a:cubicBezTo>
                <a:cubicBezTo>
                  <a:pt x="190" y="220"/>
                  <a:pt x="166" y="220"/>
                  <a:pt x="122" y="176"/>
                </a:cubicBezTo>
                <a:cubicBezTo>
                  <a:pt x="77" y="132"/>
                  <a:pt x="78" y="108"/>
                  <a:pt x="78" y="108"/>
                </a:cubicBezTo>
                <a:cubicBezTo>
                  <a:pt x="78" y="104"/>
                  <a:pt x="80" y="99"/>
                  <a:pt x="82" y="96"/>
                </a:cubicBezTo>
                <a:cubicBezTo>
                  <a:pt x="98" y="80"/>
                  <a:pt x="98" y="80"/>
                  <a:pt x="98" y="80"/>
                </a:cubicBezTo>
                <a:cubicBezTo>
                  <a:pt x="101" y="78"/>
                  <a:pt x="102" y="73"/>
                  <a:pt x="100" y="70"/>
                </a:cubicBezTo>
                <a:cubicBezTo>
                  <a:pt x="65" y="4"/>
                  <a:pt x="65" y="4"/>
                  <a:pt x="65" y="4"/>
                </a:cubicBezTo>
                <a:cubicBezTo>
                  <a:pt x="64" y="1"/>
                  <a:pt x="60" y="0"/>
                  <a:pt x="58" y="3"/>
                </a:cubicBezTo>
                <a:cubicBezTo>
                  <a:pt x="14" y="46"/>
                  <a:pt x="14" y="46"/>
                  <a:pt x="14" y="46"/>
                </a:cubicBezTo>
                <a:cubicBezTo>
                  <a:pt x="12" y="48"/>
                  <a:pt x="9" y="53"/>
                  <a:pt x="9" y="57"/>
                </a:cubicBezTo>
                <a:cubicBezTo>
                  <a:pt x="9" y="57"/>
                  <a:pt x="0" y="120"/>
                  <a:pt x="89" y="209"/>
                </a:cubicBezTo>
                <a:cubicBezTo>
                  <a:pt x="177" y="297"/>
                  <a:pt x="240" y="288"/>
                  <a:pt x="240" y="288"/>
                </a:cubicBezTo>
                <a:cubicBezTo>
                  <a:pt x="244" y="288"/>
                  <a:pt x="249" y="285"/>
                  <a:pt x="252" y="283"/>
                </a:cubicBezTo>
                <a:cubicBezTo>
                  <a:pt x="295" y="240"/>
                  <a:pt x="295" y="240"/>
                  <a:pt x="295" y="240"/>
                </a:cubicBezTo>
                <a:cubicBezTo>
                  <a:pt x="297" y="237"/>
                  <a:pt x="297" y="233"/>
                  <a:pt x="293" y="23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3" name="Freeform 305"/>
          <p:cNvSpPr>
            <a:spLocks/>
          </p:cNvSpPr>
          <p:nvPr/>
        </p:nvSpPr>
        <p:spPr bwMode="auto">
          <a:xfrm>
            <a:off x="4059238" y="3516313"/>
            <a:ext cx="182563" cy="182563"/>
          </a:xfrm>
          <a:custGeom>
            <a:avLst/>
            <a:gdLst>
              <a:gd name="T0" fmla="*/ 293 w 297"/>
              <a:gd name="T1" fmla="*/ 232 h 297"/>
              <a:gd name="T2" fmla="*/ 230 w 297"/>
              <a:gd name="T3" fmla="*/ 195 h 297"/>
              <a:gd name="T4" fmla="*/ 220 w 297"/>
              <a:gd name="T5" fmla="*/ 196 h 297"/>
              <a:gd name="T6" fmla="*/ 201 w 297"/>
              <a:gd name="T7" fmla="*/ 215 h 297"/>
              <a:gd name="T8" fmla="*/ 190 w 297"/>
              <a:gd name="T9" fmla="*/ 220 h 297"/>
              <a:gd name="T10" fmla="*/ 122 w 297"/>
              <a:gd name="T11" fmla="*/ 176 h 297"/>
              <a:gd name="T12" fmla="*/ 78 w 297"/>
              <a:gd name="T13" fmla="*/ 108 h 297"/>
              <a:gd name="T14" fmla="*/ 82 w 297"/>
              <a:gd name="T15" fmla="*/ 96 h 297"/>
              <a:gd name="T16" fmla="*/ 98 w 297"/>
              <a:gd name="T17" fmla="*/ 80 h 297"/>
              <a:gd name="T18" fmla="*/ 100 w 297"/>
              <a:gd name="T19" fmla="*/ 70 h 297"/>
              <a:gd name="T20" fmla="*/ 65 w 297"/>
              <a:gd name="T21" fmla="*/ 4 h 297"/>
              <a:gd name="T22" fmla="*/ 58 w 297"/>
              <a:gd name="T23" fmla="*/ 3 h 297"/>
              <a:gd name="T24" fmla="*/ 14 w 297"/>
              <a:gd name="T25" fmla="*/ 46 h 297"/>
              <a:gd name="T26" fmla="*/ 9 w 297"/>
              <a:gd name="T27" fmla="*/ 57 h 297"/>
              <a:gd name="T28" fmla="*/ 89 w 297"/>
              <a:gd name="T29" fmla="*/ 209 h 297"/>
              <a:gd name="T30" fmla="*/ 240 w 297"/>
              <a:gd name="T31" fmla="*/ 288 h 297"/>
              <a:gd name="T32" fmla="*/ 252 w 297"/>
              <a:gd name="T33" fmla="*/ 283 h 297"/>
              <a:gd name="T34" fmla="*/ 295 w 297"/>
              <a:gd name="T35" fmla="*/ 240 h 297"/>
              <a:gd name="T36" fmla="*/ 293 w 297"/>
              <a:gd name="T37" fmla="*/ 232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7" h="297">
                <a:moveTo>
                  <a:pt x="293" y="232"/>
                </a:moveTo>
                <a:cubicBezTo>
                  <a:pt x="230" y="195"/>
                  <a:pt x="230" y="195"/>
                  <a:pt x="230" y="195"/>
                </a:cubicBezTo>
                <a:cubicBezTo>
                  <a:pt x="227" y="193"/>
                  <a:pt x="222" y="194"/>
                  <a:pt x="220" y="196"/>
                </a:cubicBezTo>
                <a:cubicBezTo>
                  <a:pt x="201" y="215"/>
                  <a:pt x="201" y="215"/>
                  <a:pt x="201" y="215"/>
                </a:cubicBezTo>
                <a:cubicBezTo>
                  <a:pt x="198" y="217"/>
                  <a:pt x="193" y="220"/>
                  <a:pt x="190" y="220"/>
                </a:cubicBezTo>
                <a:cubicBezTo>
                  <a:pt x="190" y="220"/>
                  <a:pt x="166" y="220"/>
                  <a:pt x="122" y="176"/>
                </a:cubicBezTo>
                <a:cubicBezTo>
                  <a:pt x="77" y="132"/>
                  <a:pt x="78" y="108"/>
                  <a:pt x="78" y="108"/>
                </a:cubicBezTo>
                <a:cubicBezTo>
                  <a:pt x="78" y="104"/>
                  <a:pt x="80" y="99"/>
                  <a:pt x="82" y="96"/>
                </a:cubicBezTo>
                <a:cubicBezTo>
                  <a:pt x="98" y="80"/>
                  <a:pt x="98" y="80"/>
                  <a:pt x="98" y="80"/>
                </a:cubicBezTo>
                <a:cubicBezTo>
                  <a:pt x="101" y="78"/>
                  <a:pt x="102" y="73"/>
                  <a:pt x="100" y="70"/>
                </a:cubicBezTo>
                <a:cubicBezTo>
                  <a:pt x="65" y="4"/>
                  <a:pt x="65" y="4"/>
                  <a:pt x="65" y="4"/>
                </a:cubicBezTo>
                <a:cubicBezTo>
                  <a:pt x="64" y="1"/>
                  <a:pt x="60" y="0"/>
                  <a:pt x="58" y="3"/>
                </a:cubicBezTo>
                <a:cubicBezTo>
                  <a:pt x="14" y="46"/>
                  <a:pt x="14" y="46"/>
                  <a:pt x="14" y="46"/>
                </a:cubicBezTo>
                <a:cubicBezTo>
                  <a:pt x="12" y="48"/>
                  <a:pt x="9" y="53"/>
                  <a:pt x="9" y="57"/>
                </a:cubicBezTo>
                <a:cubicBezTo>
                  <a:pt x="9" y="57"/>
                  <a:pt x="0" y="120"/>
                  <a:pt x="89" y="209"/>
                </a:cubicBezTo>
                <a:cubicBezTo>
                  <a:pt x="177" y="297"/>
                  <a:pt x="240" y="288"/>
                  <a:pt x="240" y="288"/>
                </a:cubicBezTo>
                <a:cubicBezTo>
                  <a:pt x="244" y="288"/>
                  <a:pt x="249" y="285"/>
                  <a:pt x="252" y="283"/>
                </a:cubicBezTo>
                <a:cubicBezTo>
                  <a:pt x="295" y="240"/>
                  <a:pt x="295" y="240"/>
                  <a:pt x="295" y="240"/>
                </a:cubicBezTo>
                <a:cubicBezTo>
                  <a:pt x="297" y="237"/>
                  <a:pt x="297" y="233"/>
                  <a:pt x="293" y="23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4" name="Freeform 306"/>
          <p:cNvSpPr>
            <a:spLocks/>
          </p:cNvSpPr>
          <p:nvPr/>
        </p:nvSpPr>
        <p:spPr bwMode="auto">
          <a:xfrm>
            <a:off x="4144963" y="3575051"/>
            <a:ext cx="34925" cy="34925"/>
          </a:xfrm>
          <a:custGeom>
            <a:avLst/>
            <a:gdLst>
              <a:gd name="T0" fmla="*/ 0 w 57"/>
              <a:gd name="T1" fmla="*/ 18 h 57"/>
              <a:gd name="T2" fmla="*/ 25 w 57"/>
              <a:gd name="T3" fmla="*/ 32 h 57"/>
              <a:gd name="T4" fmla="*/ 40 w 57"/>
              <a:gd name="T5" fmla="*/ 57 h 57"/>
              <a:gd name="T6" fmla="*/ 57 w 57"/>
              <a:gd name="T7" fmla="*/ 57 h 57"/>
              <a:gd name="T8" fmla="*/ 39 w 57"/>
              <a:gd name="T9" fmla="*/ 19 h 57"/>
              <a:gd name="T10" fmla="*/ 0 w 57"/>
              <a:gd name="T11" fmla="*/ 0 h 57"/>
              <a:gd name="T12" fmla="*/ 0 w 57"/>
              <a:gd name="T13" fmla="*/ 18 h 57"/>
            </a:gdLst>
            <a:ahLst/>
            <a:cxnLst>
              <a:cxn ang="0">
                <a:pos x="T0" y="T1"/>
              </a:cxn>
              <a:cxn ang="0">
                <a:pos x="T2" y="T3"/>
              </a:cxn>
              <a:cxn ang="0">
                <a:pos x="T4" y="T5"/>
              </a:cxn>
              <a:cxn ang="0">
                <a:pos x="T6" y="T7"/>
              </a:cxn>
              <a:cxn ang="0">
                <a:pos x="T8" y="T9"/>
              </a:cxn>
              <a:cxn ang="0">
                <a:pos x="T10" y="T11"/>
              </a:cxn>
              <a:cxn ang="0">
                <a:pos x="T12" y="T13"/>
              </a:cxn>
            </a:cxnLst>
            <a:rect l="0" t="0" r="r" b="b"/>
            <a:pathLst>
              <a:path w="57" h="57">
                <a:moveTo>
                  <a:pt x="0" y="18"/>
                </a:moveTo>
                <a:cubicBezTo>
                  <a:pt x="9" y="20"/>
                  <a:pt x="18" y="25"/>
                  <a:pt x="25" y="32"/>
                </a:cubicBezTo>
                <a:cubicBezTo>
                  <a:pt x="33" y="39"/>
                  <a:pt x="37" y="48"/>
                  <a:pt x="40" y="57"/>
                </a:cubicBezTo>
                <a:cubicBezTo>
                  <a:pt x="57" y="57"/>
                  <a:pt x="57" y="57"/>
                  <a:pt x="57" y="57"/>
                </a:cubicBezTo>
                <a:cubicBezTo>
                  <a:pt x="56" y="43"/>
                  <a:pt x="49" y="29"/>
                  <a:pt x="39" y="19"/>
                </a:cubicBezTo>
                <a:cubicBezTo>
                  <a:pt x="28" y="8"/>
                  <a:pt x="15" y="2"/>
                  <a:pt x="0" y="0"/>
                </a:cubicBezTo>
                <a:lnTo>
                  <a:pt x="0" y="1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5" name="Freeform 307"/>
          <p:cNvSpPr>
            <a:spLocks/>
          </p:cNvSpPr>
          <p:nvPr/>
        </p:nvSpPr>
        <p:spPr bwMode="auto">
          <a:xfrm>
            <a:off x="4144963" y="3517901"/>
            <a:ext cx="93663" cy="92075"/>
          </a:xfrm>
          <a:custGeom>
            <a:avLst/>
            <a:gdLst>
              <a:gd name="T0" fmla="*/ 133 w 153"/>
              <a:gd name="T1" fmla="*/ 152 h 152"/>
              <a:gd name="T2" fmla="*/ 153 w 153"/>
              <a:gd name="T3" fmla="*/ 152 h 152"/>
              <a:gd name="T4" fmla="*/ 0 w 153"/>
              <a:gd name="T5" fmla="*/ 0 h 152"/>
              <a:gd name="T6" fmla="*/ 0 w 153"/>
              <a:gd name="T7" fmla="*/ 20 h 152"/>
              <a:gd name="T8" fmla="*/ 133 w 153"/>
              <a:gd name="T9" fmla="*/ 152 h 152"/>
            </a:gdLst>
            <a:ahLst/>
            <a:cxnLst>
              <a:cxn ang="0">
                <a:pos x="T0" y="T1"/>
              </a:cxn>
              <a:cxn ang="0">
                <a:pos x="T2" y="T3"/>
              </a:cxn>
              <a:cxn ang="0">
                <a:pos x="T4" y="T5"/>
              </a:cxn>
              <a:cxn ang="0">
                <a:pos x="T6" y="T7"/>
              </a:cxn>
              <a:cxn ang="0">
                <a:pos x="T8" y="T9"/>
              </a:cxn>
            </a:cxnLst>
            <a:rect l="0" t="0" r="r" b="b"/>
            <a:pathLst>
              <a:path w="153" h="152">
                <a:moveTo>
                  <a:pt x="133" y="152"/>
                </a:moveTo>
                <a:cubicBezTo>
                  <a:pt x="153" y="152"/>
                  <a:pt x="153" y="152"/>
                  <a:pt x="153" y="152"/>
                </a:cubicBezTo>
                <a:cubicBezTo>
                  <a:pt x="152" y="73"/>
                  <a:pt x="79" y="1"/>
                  <a:pt x="0" y="0"/>
                </a:cubicBezTo>
                <a:cubicBezTo>
                  <a:pt x="0" y="20"/>
                  <a:pt x="0" y="20"/>
                  <a:pt x="0" y="20"/>
                </a:cubicBezTo>
                <a:cubicBezTo>
                  <a:pt x="71" y="24"/>
                  <a:pt x="128" y="81"/>
                  <a:pt x="133" y="15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6" name="Freeform 308"/>
          <p:cNvSpPr>
            <a:spLocks/>
          </p:cNvSpPr>
          <p:nvPr/>
        </p:nvSpPr>
        <p:spPr bwMode="auto">
          <a:xfrm>
            <a:off x="4144963" y="3546476"/>
            <a:ext cx="65088" cy="63500"/>
          </a:xfrm>
          <a:custGeom>
            <a:avLst/>
            <a:gdLst>
              <a:gd name="T0" fmla="*/ 85 w 105"/>
              <a:gd name="T1" fmla="*/ 105 h 105"/>
              <a:gd name="T2" fmla="*/ 105 w 105"/>
              <a:gd name="T3" fmla="*/ 105 h 105"/>
              <a:gd name="T4" fmla="*/ 0 w 105"/>
              <a:gd name="T5" fmla="*/ 0 h 105"/>
              <a:gd name="T6" fmla="*/ 0 w 105"/>
              <a:gd name="T7" fmla="*/ 21 h 105"/>
              <a:gd name="T8" fmla="*/ 85 w 105"/>
              <a:gd name="T9" fmla="*/ 105 h 105"/>
            </a:gdLst>
            <a:ahLst/>
            <a:cxnLst>
              <a:cxn ang="0">
                <a:pos x="T0" y="T1"/>
              </a:cxn>
              <a:cxn ang="0">
                <a:pos x="T2" y="T3"/>
              </a:cxn>
              <a:cxn ang="0">
                <a:pos x="T4" y="T5"/>
              </a:cxn>
              <a:cxn ang="0">
                <a:pos x="T6" y="T7"/>
              </a:cxn>
              <a:cxn ang="0">
                <a:pos x="T8" y="T9"/>
              </a:cxn>
            </a:cxnLst>
            <a:rect l="0" t="0" r="r" b="b"/>
            <a:pathLst>
              <a:path w="105" h="105">
                <a:moveTo>
                  <a:pt x="85" y="105"/>
                </a:moveTo>
                <a:cubicBezTo>
                  <a:pt x="105" y="105"/>
                  <a:pt x="105" y="105"/>
                  <a:pt x="105" y="105"/>
                </a:cubicBezTo>
                <a:cubicBezTo>
                  <a:pt x="101" y="49"/>
                  <a:pt x="56" y="4"/>
                  <a:pt x="0" y="0"/>
                </a:cubicBezTo>
                <a:cubicBezTo>
                  <a:pt x="0" y="21"/>
                  <a:pt x="0" y="21"/>
                  <a:pt x="0" y="21"/>
                </a:cubicBezTo>
                <a:cubicBezTo>
                  <a:pt x="45" y="25"/>
                  <a:pt x="81" y="60"/>
                  <a:pt x="85" y="10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7" name="Freeform 309"/>
          <p:cNvSpPr>
            <a:spLocks/>
          </p:cNvSpPr>
          <p:nvPr/>
        </p:nvSpPr>
        <p:spPr bwMode="auto">
          <a:xfrm>
            <a:off x="3413126" y="3633788"/>
            <a:ext cx="66675" cy="22225"/>
          </a:xfrm>
          <a:custGeom>
            <a:avLst/>
            <a:gdLst>
              <a:gd name="T0" fmla="*/ 91 w 107"/>
              <a:gd name="T1" fmla="*/ 35 h 35"/>
              <a:gd name="T2" fmla="*/ 107 w 107"/>
              <a:gd name="T3" fmla="*/ 18 h 35"/>
              <a:gd name="T4" fmla="*/ 54 w 107"/>
              <a:gd name="T5" fmla="*/ 0 h 35"/>
              <a:gd name="T6" fmla="*/ 0 w 107"/>
              <a:gd name="T7" fmla="*/ 19 h 35"/>
              <a:gd name="T8" fmla="*/ 16 w 107"/>
              <a:gd name="T9" fmla="*/ 35 h 35"/>
              <a:gd name="T10" fmla="*/ 53 w 107"/>
              <a:gd name="T11" fmla="*/ 25 h 35"/>
              <a:gd name="T12" fmla="*/ 91 w 107"/>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107" h="35">
                <a:moveTo>
                  <a:pt x="91" y="35"/>
                </a:moveTo>
                <a:cubicBezTo>
                  <a:pt x="107" y="18"/>
                  <a:pt x="107" y="18"/>
                  <a:pt x="107" y="18"/>
                </a:cubicBezTo>
                <a:cubicBezTo>
                  <a:pt x="92" y="7"/>
                  <a:pt x="73" y="0"/>
                  <a:pt x="54" y="0"/>
                </a:cubicBezTo>
                <a:cubicBezTo>
                  <a:pt x="34" y="0"/>
                  <a:pt x="15" y="7"/>
                  <a:pt x="0" y="19"/>
                </a:cubicBezTo>
                <a:cubicBezTo>
                  <a:pt x="16" y="35"/>
                  <a:pt x="16" y="35"/>
                  <a:pt x="16" y="35"/>
                </a:cubicBezTo>
                <a:cubicBezTo>
                  <a:pt x="27" y="28"/>
                  <a:pt x="40" y="25"/>
                  <a:pt x="53" y="25"/>
                </a:cubicBezTo>
                <a:cubicBezTo>
                  <a:pt x="67" y="25"/>
                  <a:pt x="80" y="28"/>
                  <a:pt x="91" y="3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8" name="Freeform 310"/>
          <p:cNvSpPr>
            <a:spLocks/>
          </p:cNvSpPr>
          <p:nvPr/>
        </p:nvSpPr>
        <p:spPr bwMode="auto">
          <a:xfrm>
            <a:off x="3357563" y="3544888"/>
            <a:ext cx="176213" cy="57150"/>
          </a:xfrm>
          <a:custGeom>
            <a:avLst/>
            <a:gdLst>
              <a:gd name="T0" fmla="*/ 0 w 287"/>
              <a:gd name="T1" fmla="*/ 74 h 93"/>
              <a:gd name="T2" fmla="*/ 19 w 287"/>
              <a:gd name="T3" fmla="*/ 93 h 93"/>
              <a:gd name="T4" fmla="*/ 268 w 287"/>
              <a:gd name="T5" fmla="*/ 93 h 93"/>
              <a:gd name="T6" fmla="*/ 287 w 287"/>
              <a:gd name="T7" fmla="*/ 73 h 93"/>
              <a:gd name="T8" fmla="*/ 0 w 287"/>
              <a:gd name="T9" fmla="*/ 74 h 93"/>
            </a:gdLst>
            <a:ahLst/>
            <a:cxnLst>
              <a:cxn ang="0">
                <a:pos x="T0" y="T1"/>
              </a:cxn>
              <a:cxn ang="0">
                <a:pos x="T2" y="T3"/>
              </a:cxn>
              <a:cxn ang="0">
                <a:pos x="T4" y="T5"/>
              </a:cxn>
              <a:cxn ang="0">
                <a:pos x="T6" y="T7"/>
              </a:cxn>
              <a:cxn ang="0">
                <a:pos x="T8" y="T9"/>
              </a:cxn>
            </a:cxnLst>
            <a:rect l="0" t="0" r="r" b="b"/>
            <a:pathLst>
              <a:path w="287" h="93">
                <a:moveTo>
                  <a:pt x="0" y="74"/>
                </a:moveTo>
                <a:cubicBezTo>
                  <a:pt x="19" y="93"/>
                  <a:pt x="19" y="93"/>
                  <a:pt x="19" y="93"/>
                </a:cubicBezTo>
                <a:cubicBezTo>
                  <a:pt x="90" y="30"/>
                  <a:pt x="197" y="30"/>
                  <a:pt x="268" y="93"/>
                </a:cubicBezTo>
                <a:cubicBezTo>
                  <a:pt x="287" y="73"/>
                  <a:pt x="287" y="73"/>
                  <a:pt x="287" y="73"/>
                </a:cubicBezTo>
                <a:cubicBezTo>
                  <a:pt x="212" y="0"/>
                  <a:pt x="76" y="1"/>
                  <a:pt x="0" y="7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9" name="Freeform 311"/>
          <p:cNvSpPr>
            <a:spLocks/>
          </p:cNvSpPr>
          <p:nvPr/>
        </p:nvSpPr>
        <p:spPr bwMode="auto">
          <a:xfrm>
            <a:off x="3386138" y="3587751"/>
            <a:ext cx="120650" cy="42863"/>
          </a:xfrm>
          <a:custGeom>
            <a:avLst/>
            <a:gdLst>
              <a:gd name="T0" fmla="*/ 0 w 197"/>
              <a:gd name="T1" fmla="*/ 49 h 69"/>
              <a:gd name="T2" fmla="*/ 19 w 197"/>
              <a:gd name="T3" fmla="*/ 69 h 69"/>
              <a:gd name="T4" fmla="*/ 178 w 197"/>
              <a:gd name="T5" fmla="*/ 69 h 69"/>
              <a:gd name="T6" fmla="*/ 197 w 197"/>
              <a:gd name="T7" fmla="*/ 49 h 69"/>
              <a:gd name="T8" fmla="*/ 0 w 197"/>
              <a:gd name="T9" fmla="*/ 49 h 69"/>
            </a:gdLst>
            <a:ahLst/>
            <a:cxnLst>
              <a:cxn ang="0">
                <a:pos x="T0" y="T1"/>
              </a:cxn>
              <a:cxn ang="0">
                <a:pos x="T2" y="T3"/>
              </a:cxn>
              <a:cxn ang="0">
                <a:pos x="T4" y="T5"/>
              </a:cxn>
              <a:cxn ang="0">
                <a:pos x="T6" y="T7"/>
              </a:cxn>
              <a:cxn ang="0">
                <a:pos x="T8" y="T9"/>
              </a:cxn>
            </a:cxnLst>
            <a:rect l="0" t="0" r="r" b="b"/>
            <a:pathLst>
              <a:path w="197" h="69">
                <a:moveTo>
                  <a:pt x="0" y="49"/>
                </a:moveTo>
                <a:cubicBezTo>
                  <a:pt x="19" y="69"/>
                  <a:pt x="19" y="69"/>
                  <a:pt x="19" y="69"/>
                </a:cubicBezTo>
                <a:cubicBezTo>
                  <a:pt x="65" y="31"/>
                  <a:pt x="132" y="31"/>
                  <a:pt x="178" y="69"/>
                </a:cubicBezTo>
                <a:cubicBezTo>
                  <a:pt x="197" y="49"/>
                  <a:pt x="197" y="49"/>
                  <a:pt x="197" y="49"/>
                </a:cubicBezTo>
                <a:cubicBezTo>
                  <a:pt x="141" y="0"/>
                  <a:pt x="56" y="0"/>
                  <a:pt x="0" y="4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0" name="Freeform 312"/>
          <p:cNvSpPr>
            <a:spLocks noEditPoints="1"/>
          </p:cNvSpPr>
          <p:nvPr/>
        </p:nvSpPr>
        <p:spPr bwMode="auto">
          <a:xfrm>
            <a:off x="5478463" y="4576763"/>
            <a:ext cx="176213" cy="176213"/>
          </a:xfrm>
          <a:custGeom>
            <a:avLst/>
            <a:gdLst>
              <a:gd name="T0" fmla="*/ 240 w 288"/>
              <a:gd name="T1" fmla="*/ 0 h 288"/>
              <a:gd name="T2" fmla="*/ 48 w 288"/>
              <a:gd name="T3" fmla="*/ 0 h 288"/>
              <a:gd name="T4" fmla="*/ 0 w 288"/>
              <a:gd name="T5" fmla="*/ 48 h 288"/>
              <a:gd name="T6" fmla="*/ 0 w 288"/>
              <a:gd name="T7" fmla="*/ 240 h 288"/>
              <a:gd name="T8" fmla="*/ 48 w 288"/>
              <a:gd name="T9" fmla="*/ 288 h 288"/>
              <a:gd name="T10" fmla="*/ 240 w 288"/>
              <a:gd name="T11" fmla="*/ 288 h 288"/>
              <a:gd name="T12" fmla="*/ 288 w 288"/>
              <a:gd name="T13" fmla="*/ 240 h 288"/>
              <a:gd name="T14" fmla="*/ 288 w 288"/>
              <a:gd name="T15" fmla="*/ 48 h 288"/>
              <a:gd name="T16" fmla="*/ 240 w 288"/>
              <a:gd name="T17" fmla="*/ 0 h 288"/>
              <a:gd name="T18" fmla="*/ 252 w 288"/>
              <a:gd name="T19" fmla="*/ 72 h 288"/>
              <a:gd name="T20" fmla="*/ 252 w 288"/>
              <a:gd name="T21" fmla="*/ 112 h 288"/>
              <a:gd name="T22" fmla="*/ 76 w 288"/>
              <a:gd name="T23" fmla="*/ 112 h 288"/>
              <a:gd name="T24" fmla="*/ 76 w 288"/>
              <a:gd name="T25" fmla="*/ 72 h 288"/>
              <a:gd name="T26" fmla="*/ 252 w 288"/>
              <a:gd name="T27" fmla="*/ 72 h 288"/>
              <a:gd name="T28" fmla="*/ 69 w 288"/>
              <a:gd name="T29" fmla="*/ 166 h 288"/>
              <a:gd name="T30" fmla="*/ 69 w 288"/>
              <a:gd name="T31" fmla="*/ 205 h 288"/>
              <a:gd name="T32" fmla="*/ 36 w 288"/>
              <a:gd name="T33" fmla="*/ 205 h 288"/>
              <a:gd name="T34" fmla="*/ 36 w 288"/>
              <a:gd name="T35" fmla="*/ 166 h 288"/>
              <a:gd name="T36" fmla="*/ 69 w 288"/>
              <a:gd name="T37" fmla="*/ 166 h 288"/>
              <a:gd name="T38" fmla="*/ 36 w 288"/>
              <a:gd name="T39" fmla="*/ 158 h 288"/>
              <a:gd name="T40" fmla="*/ 36 w 288"/>
              <a:gd name="T41" fmla="*/ 119 h 288"/>
              <a:gd name="T42" fmla="*/ 69 w 288"/>
              <a:gd name="T43" fmla="*/ 119 h 288"/>
              <a:gd name="T44" fmla="*/ 69 w 288"/>
              <a:gd name="T45" fmla="*/ 158 h 288"/>
              <a:gd name="T46" fmla="*/ 36 w 288"/>
              <a:gd name="T47" fmla="*/ 158 h 288"/>
              <a:gd name="T48" fmla="*/ 76 w 288"/>
              <a:gd name="T49" fmla="*/ 166 h 288"/>
              <a:gd name="T50" fmla="*/ 252 w 288"/>
              <a:gd name="T51" fmla="*/ 166 h 288"/>
              <a:gd name="T52" fmla="*/ 252 w 288"/>
              <a:gd name="T53" fmla="*/ 205 h 288"/>
              <a:gd name="T54" fmla="*/ 76 w 288"/>
              <a:gd name="T55" fmla="*/ 205 h 288"/>
              <a:gd name="T56" fmla="*/ 76 w 288"/>
              <a:gd name="T57" fmla="*/ 166 h 288"/>
              <a:gd name="T58" fmla="*/ 76 w 288"/>
              <a:gd name="T59" fmla="*/ 158 h 288"/>
              <a:gd name="T60" fmla="*/ 76 w 288"/>
              <a:gd name="T61" fmla="*/ 119 h 288"/>
              <a:gd name="T62" fmla="*/ 252 w 288"/>
              <a:gd name="T63" fmla="*/ 119 h 288"/>
              <a:gd name="T64" fmla="*/ 252 w 288"/>
              <a:gd name="T65" fmla="*/ 158 h 288"/>
              <a:gd name="T66" fmla="*/ 76 w 288"/>
              <a:gd name="T67" fmla="*/ 158 h 288"/>
              <a:gd name="T68" fmla="*/ 69 w 288"/>
              <a:gd name="T69" fmla="*/ 72 h 288"/>
              <a:gd name="T70" fmla="*/ 69 w 288"/>
              <a:gd name="T71" fmla="*/ 112 h 288"/>
              <a:gd name="T72" fmla="*/ 36 w 288"/>
              <a:gd name="T73" fmla="*/ 112 h 288"/>
              <a:gd name="T74" fmla="*/ 36 w 288"/>
              <a:gd name="T75" fmla="*/ 72 h 288"/>
              <a:gd name="T76" fmla="*/ 69 w 288"/>
              <a:gd name="T77" fmla="*/ 72 h 288"/>
              <a:gd name="T78" fmla="*/ 36 w 288"/>
              <a:gd name="T79" fmla="*/ 240 h 288"/>
              <a:gd name="T80" fmla="*/ 36 w 288"/>
              <a:gd name="T81" fmla="*/ 212 h 288"/>
              <a:gd name="T82" fmla="*/ 69 w 288"/>
              <a:gd name="T83" fmla="*/ 212 h 288"/>
              <a:gd name="T84" fmla="*/ 69 w 288"/>
              <a:gd name="T85" fmla="*/ 252 h 288"/>
              <a:gd name="T86" fmla="*/ 48 w 288"/>
              <a:gd name="T87" fmla="*/ 252 h 288"/>
              <a:gd name="T88" fmla="*/ 36 w 288"/>
              <a:gd name="T89" fmla="*/ 240 h 288"/>
              <a:gd name="T90" fmla="*/ 240 w 288"/>
              <a:gd name="T91" fmla="*/ 252 h 288"/>
              <a:gd name="T92" fmla="*/ 76 w 288"/>
              <a:gd name="T93" fmla="*/ 252 h 288"/>
              <a:gd name="T94" fmla="*/ 76 w 288"/>
              <a:gd name="T95" fmla="*/ 212 h 288"/>
              <a:gd name="T96" fmla="*/ 252 w 288"/>
              <a:gd name="T97" fmla="*/ 212 h 288"/>
              <a:gd name="T98" fmla="*/ 252 w 288"/>
              <a:gd name="T99" fmla="*/ 240 h 288"/>
              <a:gd name="T100" fmla="*/ 240 w 288"/>
              <a:gd name="T101" fmla="*/ 25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8" h="288">
                <a:moveTo>
                  <a:pt x="240" y="0"/>
                </a:moveTo>
                <a:cubicBezTo>
                  <a:pt x="48" y="0"/>
                  <a:pt x="48" y="0"/>
                  <a:pt x="48" y="0"/>
                </a:cubicBezTo>
                <a:cubicBezTo>
                  <a:pt x="21" y="0"/>
                  <a:pt x="0" y="22"/>
                  <a:pt x="0" y="48"/>
                </a:cubicBezTo>
                <a:cubicBezTo>
                  <a:pt x="0" y="240"/>
                  <a:pt x="0" y="240"/>
                  <a:pt x="0" y="240"/>
                </a:cubicBezTo>
                <a:cubicBezTo>
                  <a:pt x="0" y="267"/>
                  <a:pt x="21" y="288"/>
                  <a:pt x="48" y="288"/>
                </a:cubicBezTo>
                <a:cubicBezTo>
                  <a:pt x="240" y="288"/>
                  <a:pt x="240" y="288"/>
                  <a:pt x="240" y="288"/>
                </a:cubicBezTo>
                <a:cubicBezTo>
                  <a:pt x="266" y="288"/>
                  <a:pt x="288" y="267"/>
                  <a:pt x="288" y="240"/>
                </a:cubicBezTo>
                <a:cubicBezTo>
                  <a:pt x="288" y="48"/>
                  <a:pt x="288" y="48"/>
                  <a:pt x="288" y="48"/>
                </a:cubicBezTo>
                <a:cubicBezTo>
                  <a:pt x="288" y="22"/>
                  <a:pt x="266" y="0"/>
                  <a:pt x="240" y="0"/>
                </a:cubicBezTo>
                <a:close/>
                <a:moveTo>
                  <a:pt x="252" y="72"/>
                </a:moveTo>
                <a:cubicBezTo>
                  <a:pt x="252" y="112"/>
                  <a:pt x="252" y="112"/>
                  <a:pt x="252" y="112"/>
                </a:cubicBezTo>
                <a:cubicBezTo>
                  <a:pt x="76" y="112"/>
                  <a:pt x="76" y="112"/>
                  <a:pt x="76" y="112"/>
                </a:cubicBezTo>
                <a:cubicBezTo>
                  <a:pt x="76" y="72"/>
                  <a:pt x="76" y="72"/>
                  <a:pt x="76" y="72"/>
                </a:cubicBezTo>
                <a:lnTo>
                  <a:pt x="252" y="72"/>
                </a:lnTo>
                <a:close/>
                <a:moveTo>
                  <a:pt x="69" y="166"/>
                </a:moveTo>
                <a:cubicBezTo>
                  <a:pt x="69" y="205"/>
                  <a:pt x="69" y="205"/>
                  <a:pt x="69" y="205"/>
                </a:cubicBezTo>
                <a:cubicBezTo>
                  <a:pt x="36" y="205"/>
                  <a:pt x="36" y="205"/>
                  <a:pt x="36" y="205"/>
                </a:cubicBezTo>
                <a:cubicBezTo>
                  <a:pt x="36" y="166"/>
                  <a:pt x="36" y="166"/>
                  <a:pt x="36" y="166"/>
                </a:cubicBezTo>
                <a:lnTo>
                  <a:pt x="69" y="166"/>
                </a:lnTo>
                <a:close/>
                <a:moveTo>
                  <a:pt x="36" y="158"/>
                </a:moveTo>
                <a:cubicBezTo>
                  <a:pt x="36" y="119"/>
                  <a:pt x="36" y="119"/>
                  <a:pt x="36" y="119"/>
                </a:cubicBezTo>
                <a:cubicBezTo>
                  <a:pt x="69" y="119"/>
                  <a:pt x="69" y="119"/>
                  <a:pt x="69" y="119"/>
                </a:cubicBezTo>
                <a:cubicBezTo>
                  <a:pt x="69" y="158"/>
                  <a:pt x="69" y="158"/>
                  <a:pt x="69" y="158"/>
                </a:cubicBezTo>
                <a:lnTo>
                  <a:pt x="36" y="158"/>
                </a:lnTo>
                <a:close/>
                <a:moveTo>
                  <a:pt x="76" y="166"/>
                </a:moveTo>
                <a:cubicBezTo>
                  <a:pt x="252" y="166"/>
                  <a:pt x="252" y="166"/>
                  <a:pt x="252" y="166"/>
                </a:cubicBezTo>
                <a:cubicBezTo>
                  <a:pt x="252" y="205"/>
                  <a:pt x="252" y="205"/>
                  <a:pt x="252" y="205"/>
                </a:cubicBezTo>
                <a:cubicBezTo>
                  <a:pt x="76" y="205"/>
                  <a:pt x="76" y="205"/>
                  <a:pt x="76" y="205"/>
                </a:cubicBezTo>
                <a:lnTo>
                  <a:pt x="76" y="166"/>
                </a:lnTo>
                <a:close/>
                <a:moveTo>
                  <a:pt x="76" y="158"/>
                </a:moveTo>
                <a:cubicBezTo>
                  <a:pt x="76" y="119"/>
                  <a:pt x="76" y="119"/>
                  <a:pt x="76" y="119"/>
                </a:cubicBezTo>
                <a:cubicBezTo>
                  <a:pt x="252" y="119"/>
                  <a:pt x="252" y="119"/>
                  <a:pt x="252" y="119"/>
                </a:cubicBezTo>
                <a:cubicBezTo>
                  <a:pt x="252" y="158"/>
                  <a:pt x="252" y="158"/>
                  <a:pt x="252" y="158"/>
                </a:cubicBezTo>
                <a:lnTo>
                  <a:pt x="76" y="158"/>
                </a:lnTo>
                <a:close/>
                <a:moveTo>
                  <a:pt x="69" y="72"/>
                </a:moveTo>
                <a:cubicBezTo>
                  <a:pt x="69" y="112"/>
                  <a:pt x="69" y="112"/>
                  <a:pt x="69" y="112"/>
                </a:cubicBezTo>
                <a:cubicBezTo>
                  <a:pt x="36" y="112"/>
                  <a:pt x="36" y="112"/>
                  <a:pt x="36" y="112"/>
                </a:cubicBezTo>
                <a:cubicBezTo>
                  <a:pt x="36" y="72"/>
                  <a:pt x="36" y="72"/>
                  <a:pt x="36" y="72"/>
                </a:cubicBezTo>
                <a:lnTo>
                  <a:pt x="69" y="72"/>
                </a:lnTo>
                <a:close/>
                <a:moveTo>
                  <a:pt x="36" y="240"/>
                </a:moveTo>
                <a:cubicBezTo>
                  <a:pt x="36" y="212"/>
                  <a:pt x="36" y="212"/>
                  <a:pt x="36" y="212"/>
                </a:cubicBezTo>
                <a:cubicBezTo>
                  <a:pt x="69" y="212"/>
                  <a:pt x="69" y="212"/>
                  <a:pt x="69" y="212"/>
                </a:cubicBezTo>
                <a:cubicBezTo>
                  <a:pt x="69" y="252"/>
                  <a:pt x="69" y="252"/>
                  <a:pt x="69" y="252"/>
                </a:cubicBezTo>
                <a:cubicBezTo>
                  <a:pt x="48" y="252"/>
                  <a:pt x="48" y="252"/>
                  <a:pt x="48" y="252"/>
                </a:cubicBezTo>
                <a:cubicBezTo>
                  <a:pt x="41" y="252"/>
                  <a:pt x="36" y="247"/>
                  <a:pt x="36" y="240"/>
                </a:cubicBezTo>
                <a:close/>
                <a:moveTo>
                  <a:pt x="240" y="252"/>
                </a:moveTo>
                <a:cubicBezTo>
                  <a:pt x="76" y="252"/>
                  <a:pt x="76" y="252"/>
                  <a:pt x="76" y="252"/>
                </a:cubicBezTo>
                <a:cubicBezTo>
                  <a:pt x="76" y="212"/>
                  <a:pt x="76" y="212"/>
                  <a:pt x="76" y="212"/>
                </a:cubicBezTo>
                <a:cubicBezTo>
                  <a:pt x="252" y="212"/>
                  <a:pt x="252" y="212"/>
                  <a:pt x="252" y="212"/>
                </a:cubicBezTo>
                <a:cubicBezTo>
                  <a:pt x="252" y="240"/>
                  <a:pt x="252" y="240"/>
                  <a:pt x="252" y="240"/>
                </a:cubicBezTo>
                <a:cubicBezTo>
                  <a:pt x="252" y="247"/>
                  <a:pt x="247" y="252"/>
                  <a:pt x="240" y="25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1" name="Freeform 313"/>
          <p:cNvSpPr>
            <a:spLocks noEditPoints="1"/>
          </p:cNvSpPr>
          <p:nvPr/>
        </p:nvSpPr>
        <p:spPr bwMode="auto">
          <a:xfrm>
            <a:off x="3394076" y="4273551"/>
            <a:ext cx="104775" cy="111125"/>
          </a:xfrm>
          <a:custGeom>
            <a:avLst/>
            <a:gdLst>
              <a:gd name="T0" fmla="*/ 11 w 66"/>
              <a:gd name="T1" fmla="*/ 70 h 70"/>
              <a:gd name="T2" fmla="*/ 54 w 66"/>
              <a:gd name="T3" fmla="*/ 70 h 70"/>
              <a:gd name="T4" fmla="*/ 66 w 66"/>
              <a:gd name="T5" fmla="*/ 0 h 70"/>
              <a:gd name="T6" fmla="*/ 0 w 66"/>
              <a:gd name="T7" fmla="*/ 0 h 70"/>
              <a:gd name="T8" fmla="*/ 11 w 66"/>
              <a:gd name="T9" fmla="*/ 70 h 70"/>
              <a:gd name="T10" fmla="*/ 45 w 66"/>
              <a:gd name="T11" fmla="*/ 8 h 70"/>
              <a:gd name="T12" fmla="*/ 54 w 66"/>
              <a:gd name="T13" fmla="*/ 8 h 70"/>
              <a:gd name="T14" fmla="*/ 45 w 66"/>
              <a:gd name="T15" fmla="*/ 62 h 70"/>
              <a:gd name="T16" fmla="*/ 36 w 66"/>
              <a:gd name="T17" fmla="*/ 62 h 70"/>
              <a:gd name="T18" fmla="*/ 45 w 66"/>
              <a:gd name="T19" fmla="*/ 8 h 70"/>
              <a:gd name="T20" fmla="*/ 21 w 66"/>
              <a:gd name="T21" fmla="*/ 8 h 70"/>
              <a:gd name="T22" fmla="*/ 30 w 66"/>
              <a:gd name="T23" fmla="*/ 62 h 70"/>
              <a:gd name="T24" fmla="*/ 21 w 66"/>
              <a:gd name="T25" fmla="*/ 62 h 70"/>
              <a:gd name="T26" fmla="*/ 11 w 66"/>
              <a:gd name="T27" fmla="*/ 8 h 70"/>
              <a:gd name="T28" fmla="*/ 21 w 66"/>
              <a:gd name="T29" fmla="*/ 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70">
                <a:moveTo>
                  <a:pt x="11" y="70"/>
                </a:moveTo>
                <a:lnTo>
                  <a:pt x="54" y="70"/>
                </a:lnTo>
                <a:lnTo>
                  <a:pt x="66" y="0"/>
                </a:lnTo>
                <a:lnTo>
                  <a:pt x="0" y="0"/>
                </a:lnTo>
                <a:lnTo>
                  <a:pt x="11" y="70"/>
                </a:lnTo>
                <a:close/>
                <a:moveTo>
                  <a:pt x="45" y="8"/>
                </a:moveTo>
                <a:lnTo>
                  <a:pt x="54" y="8"/>
                </a:lnTo>
                <a:lnTo>
                  <a:pt x="45" y="62"/>
                </a:lnTo>
                <a:lnTo>
                  <a:pt x="36" y="62"/>
                </a:lnTo>
                <a:lnTo>
                  <a:pt x="45" y="8"/>
                </a:lnTo>
                <a:close/>
                <a:moveTo>
                  <a:pt x="21" y="8"/>
                </a:moveTo>
                <a:lnTo>
                  <a:pt x="30" y="62"/>
                </a:lnTo>
                <a:lnTo>
                  <a:pt x="21" y="62"/>
                </a:lnTo>
                <a:lnTo>
                  <a:pt x="11" y="8"/>
                </a:lnTo>
                <a:lnTo>
                  <a:pt x="21"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2" name="Freeform 314"/>
          <p:cNvSpPr>
            <a:spLocks noEditPoints="1"/>
          </p:cNvSpPr>
          <p:nvPr/>
        </p:nvSpPr>
        <p:spPr bwMode="auto">
          <a:xfrm>
            <a:off x="3375026" y="4257676"/>
            <a:ext cx="142875" cy="142875"/>
          </a:xfrm>
          <a:custGeom>
            <a:avLst/>
            <a:gdLst>
              <a:gd name="T0" fmla="*/ 15 w 90"/>
              <a:gd name="T1" fmla="*/ 90 h 90"/>
              <a:gd name="T2" fmla="*/ 75 w 90"/>
              <a:gd name="T3" fmla="*/ 90 h 90"/>
              <a:gd name="T4" fmla="*/ 90 w 90"/>
              <a:gd name="T5" fmla="*/ 0 h 90"/>
              <a:gd name="T6" fmla="*/ 0 w 90"/>
              <a:gd name="T7" fmla="*/ 0 h 90"/>
              <a:gd name="T8" fmla="*/ 15 w 90"/>
              <a:gd name="T9" fmla="*/ 90 h 90"/>
              <a:gd name="T10" fmla="*/ 66 w 90"/>
              <a:gd name="T11" fmla="*/ 80 h 90"/>
              <a:gd name="T12" fmla="*/ 23 w 90"/>
              <a:gd name="T13" fmla="*/ 80 h 90"/>
              <a:gd name="T14" fmla="*/ 12 w 90"/>
              <a:gd name="T15" fmla="*/ 10 h 90"/>
              <a:gd name="T16" fmla="*/ 78 w 90"/>
              <a:gd name="T17" fmla="*/ 10 h 90"/>
              <a:gd name="T18" fmla="*/ 66 w 90"/>
              <a:gd name="T19" fmla="*/ 8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90">
                <a:moveTo>
                  <a:pt x="15" y="90"/>
                </a:moveTo>
                <a:lnTo>
                  <a:pt x="75" y="90"/>
                </a:lnTo>
                <a:lnTo>
                  <a:pt x="90" y="0"/>
                </a:lnTo>
                <a:lnTo>
                  <a:pt x="0" y="0"/>
                </a:lnTo>
                <a:lnTo>
                  <a:pt x="15" y="90"/>
                </a:lnTo>
                <a:close/>
                <a:moveTo>
                  <a:pt x="66" y="80"/>
                </a:moveTo>
                <a:lnTo>
                  <a:pt x="23" y="80"/>
                </a:lnTo>
                <a:lnTo>
                  <a:pt x="12" y="10"/>
                </a:lnTo>
                <a:lnTo>
                  <a:pt x="78" y="10"/>
                </a:lnTo>
                <a:lnTo>
                  <a:pt x="66" y="8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3" name="Freeform 315"/>
          <p:cNvSpPr>
            <a:spLocks/>
          </p:cNvSpPr>
          <p:nvPr/>
        </p:nvSpPr>
        <p:spPr bwMode="auto">
          <a:xfrm>
            <a:off x="3375026" y="4224338"/>
            <a:ext cx="142875" cy="20638"/>
          </a:xfrm>
          <a:custGeom>
            <a:avLst/>
            <a:gdLst>
              <a:gd name="T0" fmla="*/ 60 w 90"/>
              <a:gd name="T1" fmla="*/ 6 h 13"/>
              <a:gd name="T2" fmla="*/ 60 w 90"/>
              <a:gd name="T3" fmla="*/ 0 h 13"/>
              <a:gd name="T4" fmla="*/ 30 w 90"/>
              <a:gd name="T5" fmla="*/ 0 h 13"/>
              <a:gd name="T6" fmla="*/ 30 w 90"/>
              <a:gd name="T7" fmla="*/ 6 h 13"/>
              <a:gd name="T8" fmla="*/ 0 w 90"/>
              <a:gd name="T9" fmla="*/ 6 h 13"/>
              <a:gd name="T10" fmla="*/ 0 w 90"/>
              <a:gd name="T11" fmla="*/ 13 h 13"/>
              <a:gd name="T12" fmla="*/ 90 w 90"/>
              <a:gd name="T13" fmla="*/ 13 h 13"/>
              <a:gd name="T14" fmla="*/ 90 w 90"/>
              <a:gd name="T15" fmla="*/ 6 h 13"/>
              <a:gd name="T16" fmla="*/ 60 w 90"/>
              <a:gd name="T1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3">
                <a:moveTo>
                  <a:pt x="60" y="6"/>
                </a:moveTo>
                <a:lnTo>
                  <a:pt x="60" y="0"/>
                </a:lnTo>
                <a:lnTo>
                  <a:pt x="30" y="0"/>
                </a:lnTo>
                <a:lnTo>
                  <a:pt x="30" y="6"/>
                </a:lnTo>
                <a:lnTo>
                  <a:pt x="0" y="6"/>
                </a:lnTo>
                <a:lnTo>
                  <a:pt x="0" y="13"/>
                </a:lnTo>
                <a:lnTo>
                  <a:pt x="90" y="13"/>
                </a:lnTo>
                <a:lnTo>
                  <a:pt x="90" y="6"/>
                </a:lnTo>
                <a:lnTo>
                  <a:pt x="60" y="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4" name="Freeform 316"/>
          <p:cNvSpPr>
            <a:spLocks/>
          </p:cNvSpPr>
          <p:nvPr/>
        </p:nvSpPr>
        <p:spPr bwMode="auto">
          <a:xfrm>
            <a:off x="3411538" y="4286251"/>
            <a:ext cx="30163" cy="85725"/>
          </a:xfrm>
          <a:custGeom>
            <a:avLst/>
            <a:gdLst>
              <a:gd name="T0" fmla="*/ 19 w 19"/>
              <a:gd name="T1" fmla="*/ 54 h 54"/>
              <a:gd name="T2" fmla="*/ 10 w 19"/>
              <a:gd name="T3" fmla="*/ 0 h 54"/>
              <a:gd name="T4" fmla="*/ 0 w 19"/>
              <a:gd name="T5" fmla="*/ 0 h 54"/>
              <a:gd name="T6" fmla="*/ 10 w 19"/>
              <a:gd name="T7" fmla="*/ 54 h 54"/>
              <a:gd name="T8" fmla="*/ 19 w 19"/>
              <a:gd name="T9" fmla="*/ 54 h 54"/>
            </a:gdLst>
            <a:ahLst/>
            <a:cxnLst>
              <a:cxn ang="0">
                <a:pos x="T0" y="T1"/>
              </a:cxn>
              <a:cxn ang="0">
                <a:pos x="T2" y="T3"/>
              </a:cxn>
              <a:cxn ang="0">
                <a:pos x="T4" y="T5"/>
              </a:cxn>
              <a:cxn ang="0">
                <a:pos x="T6" y="T7"/>
              </a:cxn>
              <a:cxn ang="0">
                <a:pos x="T8" y="T9"/>
              </a:cxn>
            </a:cxnLst>
            <a:rect l="0" t="0" r="r" b="b"/>
            <a:pathLst>
              <a:path w="19" h="54">
                <a:moveTo>
                  <a:pt x="19" y="54"/>
                </a:moveTo>
                <a:lnTo>
                  <a:pt x="10" y="0"/>
                </a:lnTo>
                <a:lnTo>
                  <a:pt x="0" y="0"/>
                </a:lnTo>
                <a:lnTo>
                  <a:pt x="10" y="54"/>
                </a:lnTo>
                <a:lnTo>
                  <a:pt x="19" y="5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5" name="Freeform 317"/>
          <p:cNvSpPr>
            <a:spLocks/>
          </p:cNvSpPr>
          <p:nvPr/>
        </p:nvSpPr>
        <p:spPr bwMode="auto">
          <a:xfrm>
            <a:off x="3451226" y="4286251"/>
            <a:ext cx="28575" cy="85725"/>
          </a:xfrm>
          <a:custGeom>
            <a:avLst/>
            <a:gdLst>
              <a:gd name="T0" fmla="*/ 18 w 18"/>
              <a:gd name="T1" fmla="*/ 0 h 54"/>
              <a:gd name="T2" fmla="*/ 9 w 18"/>
              <a:gd name="T3" fmla="*/ 0 h 54"/>
              <a:gd name="T4" fmla="*/ 0 w 18"/>
              <a:gd name="T5" fmla="*/ 54 h 54"/>
              <a:gd name="T6" fmla="*/ 9 w 18"/>
              <a:gd name="T7" fmla="*/ 54 h 54"/>
              <a:gd name="T8" fmla="*/ 18 w 18"/>
              <a:gd name="T9" fmla="*/ 0 h 54"/>
            </a:gdLst>
            <a:ahLst/>
            <a:cxnLst>
              <a:cxn ang="0">
                <a:pos x="T0" y="T1"/>
              </a:cxn>
              <a:cxn ang="0">
                <a:pos x="T2" y="T3"/>
              </a:cxn>
              <a:cxn ang="0">
                <a:pos x="T4" y="T5"/>
              </a:cxn>
              <a:cxn ang="0">
                <a:pos x="T6" y="T7"/>
              </a:cxn>
              <a:cxn ang="0">
                <a:pos x="T8" y="T9"/>
              </a:cxn>
            </a:cxnLst>
            <a:rect l="0" t="0" r="r" b="b"/>
            <a:pathLst>
              <a:path w="18" h="54">
                <a:moveTo>
                  <a:pt x="18" y="0"/>
                </a:moveTo>
                <a:lnTo>
                  <a:pt x="9" y="0"/>
                </a:lnTo>
                <a:lnTo>
                  <a:pt x="0" y="54"/>
                </a:lnTo>
                <a:lnTo>
                  <a:pt x="9" y="54"/>
                </a:lnTo>
                <a:lnTo>
                  <a:pt x="18"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6" name="Freeform 318"/>
          <p:cNvSpPr>
            <a:spLocks noEditPoints="1"/>
          </p:cNvSpPr>
          <p:nvPr/>
        </p:nvSpPr>
        <p:spPr bwMode="auto">
          <a:xfrm>
            <a:off x="3727451" y="4257676"/>
            <a:ext cx="142875" cy="142875"/>
          </a:xfrm>
          <a:custGeom>
            <a:avLst/>
            <a:gdLst>
              <a:gd name="T0" fmla="*/ 15 w 90"/>
              <a:gd name="T1" fmla="*/ 90 h 90"/>
              <a:gd name="T2" fmla="*/ 75 w 90"/>
              <a:gd name="T3" fmla="*/ 90 h 90"/>
              <a:gd name="T4" fmla="*/ 90 w 90"/>
              <a:gd name="T5" fmla="*/ 0 h 90"/>
              <a:gd name="T6" fmla="*/ 0 w 90"/>
              <a:gd name="T7" fmla="*/ 0 h 90"/>
              <a:gd name="T8" fmla="*/ 15 w 90"/>
              <a:gd name="T9" fmla="*/ 90 h 90"/>
              <a:gd name="T10" fmla="*/ 28 w 90"/>
              <a:gd name="T11" fmla="*/ 75 h 90"/>
              <a:gd name="T12" fmla="*/ 17 w 90"/>
              <a:gd name="T13" fmla="*/ 15 h 90"/>
              <a:gd name="T14" fmla="*/ 26 w 90"/>
              <a:gd name="T15" fmla="*/ 15 h 90"/>
              <a:gd name="T16" fmla="*/ 38 w 90"/>
              <a:gd name="T17" fmla="*/ 75 h 90"/>
              <a:gd name="T18" fmla="*/ 28 w 90"/>
              <a:gd name="T19" fmla="*/ 75 h 90"/>
              <a:gd name="T20" fmla="*/ 53 w 90"/>
              <a:gd name="T21" fmla="*/ 75 h 90"/>
              <a:gd name="T22" fmla="*/ 65 w 90"/>
              <a:gd name="T23" fmla="*/ 15 h 90"/>
              <a:gd name="T24" fmla="*/ 73 w 90"/>
              <a:gd name="T25" fmla="*/ 15 h 90"/>
              <a:gd name="T26" fmla="*/ 63 w 90"/>
              <a:gd name="T27" fmla="*/ 75 h 90"/>
              <a:gd name="T28" fmla="*/ 53 w 90"/>
              <a:gd name="T29" fmla="*/ 7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0" h="90">
                <a:moveTo>
                  <a:pt x="15" y="90"/>
                </a:moveTo>
                <a:lnTo>
                  <a:pt x="75" y="90"/>
                </a:lnTo>
                <a:lnTo>
                  <a:pt x="90" y="0"/>
                </a:lnTo>
                <a:lnTo>
                  <a:pt x="0" y="0"/>
                </a:lnTo>
                <a:lnTo>
                  <a:pt x="15" y="90"/>
                </a:lnTo>
                <a:close/>
                <a:moveTo>
                  <a:pt x="28" y="75"/>
                </a:moveTo>
                <a:lnTo>
                  <a:pt x="17" y="15"/>
                </a:lnTo>
                <a:lnTo>
                  <a:pt x="26" y="15"/>
                </a:lnTo>
                <a:lnTo>
                  <a:pt x="38" y="75"/>
                </a:lnTo>
                <a:lnTo>
                  <a:pt x="28" y="75"/>
                </a:lnTo>
                <a:close/>
                <a:moveTo>
                  <a:pt x="53" y="75"/>
                </a:moveTo>
                <a:lnTo>
                  <a:pt x="65" y="15"/>
                </a:lnTo>
                <a:lnTo>
                  <a:pt x="73" y="15"/>
                </a:lnTo>
                <a:lnTo>
                  <a:pt x="63" y="75"/>
                </a:lnTo>
                <a:lnTo>
                  <a:pt x="53" y="7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7" name="Freeform 319"/>
          <p:cNvSpPr>
            <a:spLocks/>
          </p:cNvSpPr>
          <p:nvPr/>
        </p:nvSpPr>
        <p:spPr bwMode="auto">
          <a:xfrm>
            <a:off x="3727451" y="4224338"/>
            <a:ext cx="142875" cy="20638"/>
          </a:xfrm>
          <a:custGeom>
            <a:avLst/>
            <a:gdLst>
              <a:gd name="T0" fmla="*/ 61 w 90"/>
              <a:gd name="T1" fmla="*/ 6 h 13"/>
              <a:gd name="T2" fmla="*/ 61 w 90"/>
              <a:gd name="T3" fmla="*/ 0 h 13"/>
              <a:gd name="T4" fmla="*/ 31 w 90"/>
              <a:gd name="T5" fmla="*/ 0 h 13"/>
              <a:gd name="T6" fmla="*/ 31 w 90"/>
              <a:gd name="T7" fmla="*/ 6 h 13"/>
              <a:gd name="T8" fmla="*/ 0 w 90"/>
              <a:gd name="T9" fmla="*/ 6 h 13"/>
              <a:gd name="T10" fmla="*/ 0 w 90"/>
              <a:gd name="T11" fmla="*/ 13 h 13"/>
              <a:gd name="T12" fmla="*/ 90 w 90"/>
              <a:gd name="T13" fmla="*/ 13 h 13"/>
              <a:gd name="T14" fmla="*/ 90 w 90"/>
              <a:gd name="T15" fmla="*/ 6 h 13"/>
              <a:gd name="T16" fmla="*/ 61 w 90"/>
              <a:gd name="T1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3">
                <a:moveTo>
                  <a:pt x="61" y="6"/>
                </a:moveTo>
                <a:lnTo>
                  <a:pt x="61" y="0"/>
                </a:lnTo>
                <a:lnTo>
                  <a:pt x="31" y="0"/>
                </a:lnTo>
                <a:lnTo>
                  <a:pt x="31" y="6"/>
                </a:lnTo>
                <a:lnTo>
                  <a:pt x="0" y="6"/>
                </a:lnTo>
                <a:lnTo>
                  <a:pt x="0" y="13"/>
                </a:lnTo>
                <a:lnTo>
                  <a:pt x="90" y="13"/>
                </a:lnTo>
                <a:lnTo>
                  <a:pt x="90" y="6"/>
                </a:lnTo>
                <a:lnTo>
                  <a:pt x="61" y="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8" name="Freeform 320"/>
          <p:cNvSpPr>
            <a:spLocks noEditPoints="1"/>
          </p:cNvSpPr>
          <p:nvPr/>
        </p:nvSpPr>
        <p:spPr bwMode="auto">
          <a:xfrm>
            <a:off x="5478463" y="3870326"/>
            <a:ext cx="176213" cy="176213"/>
          </a:xfrm>
          <a:custGeom>
            <a:avLst/>
            <a:gdLst>
              <a:gd name="T0" fmla="*/ 52 w 288"/>
              <a:gd name="T1" fmla="*/ 0 h 288"/>
              <a:gd name="T2" fmla="*/ 0 w 288"/>
              <a:gd name="T3" fmla="*/ 236 h 288"/>
              <a:gd name="T4" fmla="*/ 236 w 288"/>
              <a:gd name="T5" fmla="*/ 288 h 288"/>
              <a:gd name="T6" fmla="*/ 288 w 288"/>
              <a:gd name="T7" fmla="*/ 52 h 288"/>
              <a:gd name="T8" fmla="*/ 188 w 288"/>
              <a:gd name="T9" fmla="*/ 197 h 288"/>
              <a:gd name="T10" fmla="*/ 144 w 288"/>
              <a:gd name="T11" fmla="*/ 240 h 288"/>
              <a:gd name="T12" fmla="*/ 99 w 288"/>
              <a:gd name="T13" fmla="*/ 198 h 288"/>
              <a:gd name="T14" fmla="*/ 99 w 288"/>
              <a:gd name="T15" fmla="*/ 197 h 288"/>
              <a:gd name="T16" fmla="*/ 99 w 288"/>
              <a:gd name="T17" fmla="*/ 80 h 288"/>
              <a:gd name="T18" fmla="*/ 163 w 288"/>
              <a:gd name="T19" fmla="*/ 78 h 288"/>
              <a:gd name="T20" fmla="*/ 163 w 288"/>
              <a:gd name="T21" fmla="*/ 80 h 288"/>
              <a:gd name="T22" fmla="*/ 163 w 288"/>
              <a:gd name="T23" fmla="*/ 92 h 288"/>
              <a:gd name="T24" fmla="*/ 163 w 288"/>
              <a:gd name="T25" fmla="*/ 196 h 288"/>
              <a:gd name="T26" fmla="*/ 163 w 288"/>
              <a:gd name="T27" fmla="*/ 196 h 288"/>
              <a:gd name="T28" fmla="*/ 163 w 288"/>
              <a:gd name="T29" fmla="*/ 198 h 288"/>
              <a:gd name="T30" fmla="*/ 124 w 288"/>
              <a:gd name="T31" fmla="*/ 196 h 288"/>
              <a:gd name="T32" fmla="*/ 124 w 288"/>
              <a:gd name="T33" fmla="*/ 196 h 288"/>
              <a:gd name="T34" fmla="*/ 124 w 288"/>
              <a:gd name="T35" fmla="*/ 96 h 288"/>
              <a:gd name="T36" fmla="*/ 138 w 288"/>
              <a:gd name="T37" fmla="*/ 185 h 288"/>
              <a:gd name="T38" fmla="*/ 138 w 288"/>
              <a:gd name="T39" fmla="*/ 196 h 288"/>
              <a:gd name="T40" fmla="*/ 148 w 288"/>
              <a:gd name="T41" fmla="*/ 196 h 288"/>
              <a:gd name="T42" fmla="*/ 148 w 288"/>
              <a:gd name="T43" fmla="*/ 195 h 288"/>
              <a:gd name="T44" fmla="*/ 148 w 288"/>
              <a:gd name="T45" fmla="*/ 183 h 288"/>
              <a:gd name="T46" fmla="*/ 148 w 288"/>
              <a:gd name="T47" fmla="*/ 101 h 288"/>
              <a:gd name="T48" fmla="*/ 148 w 288"/>
              <a:gd name="T49" fmla="*/ 81 h 288"/>
              <a:gd name="T50" fmla="*/ 131 w 288"/>
              <a:gd name="T51" fmla="*/ 63 h 288"/>
              <a:gd name="T52" fmla="*/ 114 w 288"/>
              <a:gd name="T53" fmla="*/ 81 h 288"/>
              <a:gd name="T54" fmla="*/ 113 w 288"/>
              <a:gd name="T55" fmla="*/ 81 h 288"/>
              <a:gd name="T56" fmla="*/ 114 w 288"/>
              <a:gd name="T57" fmla="*/ 195 h 288"/>
              <a:gd name="T58" fmla="*/ 114 w 288"/>
              <a:gd name="T59" fmla="*/ 196 h 288"/>
              <a:gd name="T60" fmla="*/ 144 w 288"/>
              <a:gd name="T61" fmla="*/ 225 h 288"/>
              <a:gd name="T62" fmla="*/ 173 w 288"/>
              <a:gd name="T63" fmla="*/ 195 h 288"/>
              <a:gd name="T64" fmla="*/ 173 w 288"/>
              <a:gd name="T65" fmla="*/ 195 h 288"/>
              <a:gd name="T66" fmla="*/ 188 w 288"/>
              <a:gd name="T67"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288">
                <a:moveTo>
                  <a:pt x="236" y="0"/>
                </a:moveTo>
                <a:cubicBezTo>
                  <a:pt x="52" y="0"/>
                  <a:pt x="52" y="0"/>
                  <a:pt x="52" y="0"/>
                </a:cubicBezTo>
                <a:cubicBezTo>
                  <a:pt x="23" y="0"/>
                  <a:pt x="0" y="23"/>
                  <a:pt x="0" y="52"/>
                </a:cubicBezTo>
                <a:cubicBezTo>
                  <a:pt x="0" y="236"/>
                  <a:pt x="0" y="236"/>
                  <a:pt x="0" y="236"/>
                </a:cubicBezTo>
                <a:cubicBezTo>
                  <a:pt x="0" y="265"/>
                  <a:pt x="23" y="288"/>
                  <a:pt x="52" y="288"/>
                </a:cubicBezTo>
                <a:cubicBezTo>
                  <a:pt x="236" y="288"/>
                  <a:pt x="236" y="288"/>
                  <a:pt x="236" y="288"/>
                </a:cubicBezTo>
                <a:cubicBezTo>
                  <a:pt x="265" y="288"/>
                  <a:pt x="288" y="265"/>
                  <a:pt x="288" y="236"/>
                </a:cubicBezTo>
                <a:cubicBezTo>
                  <a:pt x="288" y="52"/>
                  <a:pt x="288" y="52"/>
                  <a:pt x="288" y="52"/>
                </a:cubicBezTo>
                <a:cubicBezTo>
                  <a:pt x="288" y="23"/>
                  <a:pt x="265" y="0"/>
                  <a:pt x="236" y="0"/>
                </a:cubicBezTo>
                <a:close/>
                <a:moveTo>
                  <a:pt x="188" y="197"/>
                </a:moveTo>
                <a:cubicBezTo>
                  <a:pt x="188" y="197"/>
                  <a:pt x="188" y="197"/>
                  <a:pt x="188" y="197"/>
                </a:cubicBezTo>
                <a:cubicBezTo>
                  <a:pt x="187" y="221"/>
                  <a:pt x="167" y="240"/>
                  <a:pt x="144" y="240"/>
                </a:cubicBezTo>
                <a:cubicBezTo>
                  <a:pt x="120" y="240"/>
                  <a:pt x="101" y="222"/>
                  <a:pt x="99" y="198"/>
                </a:cubicBezTo>
                <a:cubicBezTo>
                  <a:pt x="99" y="198"/>
                  <a:pt x="99" y="198"/>
                  <a:pt x="99" y="198"/>
                </a:cubicBezTo>
                <a:cubicBezTo>
                  <a:pt x="99" y="197"/>
                  <a:pt x="99" y="197"/>
                  <a:pt x="99" y="197"/>
                </a:cubicBezTo>
                <a:cubicBezTo>
                  <a:pt x="99" y="197"/>
                  <a:pt x="99" y="197"/>
                  <a:pt x="99" y="197"/>
                </a:cubicBezTo>
                <a:cubicBezTo>
                  <a:pt x="99" y="80"/>
                  <a:pt x="99" y="80"/>
                  <a:pt x="99" y="80"/>
                </a:cubicBezTo>
                <a:cubicBezTo>
                  <a:pt x="99" y="80"/>
                  <a:pt x="99" y="80"/>
                  <a:pt x="99" y="80"/>
                </a:cubicBezTo>
                <a:cubicBezTo>
                  <a:pt x="99" y="62"/>
                  <a:pt x="113" y="48"/>
                  <a:pt x="131" y="48"/>
                </a:cubicBezTo>
                <a:cubicBezTo>
                  <a:pt x="148" y="48"/>
                  <a:pt x="162" y="61"/>
                  <a:pt x="163" y="78"/>
                </a:cubicBezTo>
                <a:cubicBezTo>
                  <a:pt x="163" y="78"/>
                  <a:pt x="163" y="78"/>
                  <a:pt x="163" y="78"/>
                </a:cubicBezTo>
                <a:cubicBezTo>
                  <a:pt x="163" y="80"/>
                  <a:pt x="163" y="80"/>
                  <a:pt x="163" y="80"/>
                </a:cubicBezTo>
                <a:cubicBezTo>
                  <a:pt x="163" y="81"/>
                  <a:pt x="163" y="81"/>
                  <a:pt x="163" y="81"/>
                </a:cubicBezTo>
                <a:cubicBezTo>
                  <a:pt x="163" y="92"/>
                  <a:pt x="163" y="92"/>
                  <a:pt x="163" y="92"/>
                </a:cubicBezTo>
                <a:cubicBezTo>
                  <a:pt x="163" y="196"/>
                  <a:pt x="163" y="196"/>
                  <a:pt x="163" y="196"/>
                </a:cubicBezTo>
                <a:cubicBezTo>
                  <a:pt x="163" y="196"/>
                  <a:pt x="163" y="196"/>
                  <a:pt x="163" y="196"/>
                </a:cubicBezTo>
                <a:cubicBezTo>
                  <a:pt x="163" y="196"/>
                  <a:pt x="163" y="196"/>
                  <a:pt x="163" y="196"/>
                </a:cubicBezTo>
                <a:cubicBezTo>
                  <a:pt x="163" y="196"/>
                  <a:pt x="163" y="196"/>
                  <a:pt x="163" y="196"/>
                </a:cubicBezTo>
                <a:cubicBezTo>
                  <a:pt x="163" y="198"/>
                  <a:pt x="163" y="198"/>
                  <a:pt x="163" y="198"/>
                </a:cubicBezTo>
                <a:cubicBezTo>
                  <a:pt x="163" y="198"/>
                  <a:pt x="163" y="198"/>
                  <a:pt x="163" y="198"/>
                </a:cubicBezTo>
                <a:cubicBezTo>
                  <a:pt x="162" y="208"/>
                  <a:pt x="154" y="216"/>
                  <a:pt x="143" y="216"/>
                </a:cubicBezTo>
                <a:cubicBezTo>
                  <a:pt x="132" y="216"/>
                  <a:pt x="124" y="207"/>
                  <a:pt x="124" y="196"/>
                </a:cubicBezTo>
                <a:cubicBezTo>
                  <a:pt x="124" y="196"/>
                  <a:pt x="124" y="196"/>
                  <a:pt x="124" y="196"/>
                </a:cubicBezTo>
                <a:cubicBezTo>
                  <a:pt x="124" y="196"/>
                  <a:pt x="124" y="196"/>
                  <a:pt x="124" y="196"/>
                </a:cubicBezTo>
                <a:cubicBezTo>
                  <a:pt x="124" y="185"/>
                  <a:pt x="124" y="185"/>
                  <a:pt x="124" y="185"/>
                </a:cubicBezTo>
                <a:cubicBezTo>
                  <a:pt x="124" y="96"/>
                  <a:pt x="124" y="96"/>
                  <a:pt x="124" y="96"/>
                </a:cubicBezTo>
                <a:cubicBezTo>
                  <a:pt x="138" y="96"/>
                  <a:pt x="138" y="96"/>
                  <a:pt x="138" y="96"/>
                </a:cubicBezTo>
                <a:cubicBezTo>
                  <a:pt x="138" y="185"/>
                  <a:pt x="138" y="185"/>
                  <a:pt x="138" y="185"/>
                </a:cubicBezTo>
                <a:cubicBezTo>
                  <a:pt x="138" y="196"/>
                  <a:pt x="138" y="196"/>
                  <a:pt x="138" y="196"/>
                </a:cubicBezTo>
                <a:cubicBezTo>
                  <a:pt x="138" y="196"/>
                  <a:pt x="138" y="196"/>
                  <a:pt x="138" y="196"/>
                </a:cubicBezTo>
                <a:cubicBezTo>
                  <a:pt x="139" y="199"/>
                  <a:pt x="141" y="201"/>
                  <a:pt x="143" y="201"/>
                </a:cubicBezTo>
                <a:cubicBezTo>
                  <a:pt x="146" y="201"/>
                  <a:pt x="148" y="199"/>
                  <a:pt x="148" y="196"/>
                </a:cubicBezTo>
                <a:cubicBezTo>
                  <a:pt x="148" y="196"/>
                  <a:pt x="148" y="196"/>
                  <a:pt x="148" y="196"/>
                </a:cubicBezTo>
                <a:cubicBezTo>
                  <a:pt x="148" y="195"/>
                  <a:pt x="148" y="195"/>
                  <a:pt x="148" y="195"/>
                </a:cubicBezTo>
                <a:cubicBezTo>
                  <a:pt x="148" y="195"/>
                  <a:pt x="148" y="195"/>
                  <a:pt x="148" y="195"/>
                </a:cubicBezTo>
                <a:cubicBezTo>
                  <a:pt x="148" y="183"/>
                  <a:pt x="148" y="183"/>
                  <a:pt x="148" y="183"/>
                </a:cubicBezTo>
                <a:cubicBezTo>
                  <a:pt x="148" y="183"/>
                  <a:pt x="148" y="183"/>
                  <a:pt x="148" y="183"/>
                </a:cubicBezTo>
                <a:cubicBezTo>
                  <a:pt x="148" y="101"/>
                  <a:pt x="148" y="101"/>
                  <a:pt x="148" y="101"/>
                </a:cubicBezTo>
                <a:cubicBezTo>
                  <a:pt x="148" y="92"/>
                  <a:pt x="148" y="92"/>
                  <a:pt x="148" y="92"/>
                </a:cubicBezTo>
                <a:cubicBezTo>
                  <a:pt x="148" y="81"/>
                  <a:pt x="148" y="81"/>
                  <a:pt x="148" y="81"/>
                </a:cubicBezTo>
                <a:cubicBezTo>
                  <a:pt x="148" y="80"/>
                  <a:pt x="148" y="80"/>
                  <a:pt x="148" y="80"/>
                </a:cubicBezTo>
                <a:cubicBezTo>
                  <a:pt x="148" y="70"/>
                  <a:pt x="141" y="63"/>
                  <a:pt x="131" y="63"/>
                </a:cubicBezTo>
                <a:cubicBezTo>
                  <a:pt x="122" y="63"/>
                  <a:pt x="114" y="70"/>
                  <a:pt x="114" y="80"/>
                </a:cubicBezTo>
                <a:cubicBezTo>
                  <a:pt x="114" y="81"/>
                  <a:pt x="114" y="81"/>
                  <a:pt x="114" y="81"/>
                </a:cubicBezTo>
                <a:cubicBezTo>
                  <a:pt x="113" y="81"/>
                  <a:pt x="113" y="81"/>
                  <a:pt x="113" y="81"/>
                </a:cubicBezTo>
                <a:cubicBezTo>
                  <a:pt x="113" y="81"/>
                  <a:pt x="113" y="81"/>
                  <a:pt x="113" y="81"/>
                </a:cubicBezTo>
                <a:cubicBezTo>
                  <a:pt x="114" y="81"/>
                  <a:pt x="114" y="81"/>
                  <a:pt x="114" y="81"/>
                </a:cubicBezTo>
                <a:cubicBezTo>
                  <a:pt x="114" y="195"/>
                  <a:pt x="114" y="195"/>
                  <a:pt x="114" y="195"/>
                </a:cubicBezTo>
                <a:cubicBezTo>
                  <a:pt x="114" y="195"/>
                  <a:pt x="114" y="195"/>
                  <a:pt x="114" y="196"/>
                </a:cubicBezTo>
                <a:cubicBezTo>
                  <a:pt x="114" y="196"/>
                  <a:pt x="114" y="196"/>
                  <a:pt x="114" y="196"/>
                </a:cubicBezTo>
                <a:cubicBezTo>
                  <a:pt x="114" y="196"/>
                  <a:pt x="114" y="196"/>
                  <a:pt x="114" y="196"/>
                </a:cubicBezTo>
                <a:cubicBezTo>
                  <a:pt x="114" y="212"/>
                  <a:pt x="127" y="225"/>
                  <a:pt x="144" y="225"/>
                </a:cubicBezTo>
                <a:cubicBezTo>
                  <a:pt x="160" y="225"/>
                  <a:pt x="173" y="212"/>
                  <a:pt x="173" y="196"/>
                </a:cubicBezTo>
                <a:cubicBezTo>
                  <a:pt x="173" y="196"/>
                  <a:pt x="173" y="196"/>
                  <a:pt x="173" y="195"/>
                </a:cubicBezTo>
                <a:cubicBezTo>
                  <a:pt x="175" y="195"/>
                  <a:pt x="175" y="195"/>
                  <a:pt x="175" y="195"/>
                </a:cubicBezTo>
                <a:cubicBezTo>
                  <a:pt x="173" y="195"/>
                  <a:pt x="173" y="195"/>
                  <a:pt x="173" y="195"/>
                </a:cubicBezTo>
                <a:cubicBezTo>
                  <a:pt x="173" y="72"/>
                  <a:pt x="173" y="72"/>
                  <a:pt x="173" y="72"/>
                </a:cubicBezTo>
                <a:cubicBezTo>
                  <a:pt x="188" y="72"/>
                  <a:pt x="188" y="72"/>
                  <a:pt x="188" y="72"/>
                </a:cubicBezTo>
                <a:lnTo>
                  <a:pt x="188" y="19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9" name="Line 321"/>
          <p:cNvSpPr>
            <a:spLocks noChangeShapeType="1"/>
          </p:cNvSpPr>
          <p:nvPr/>
        </p:nvSpPr>
        <p:spPr bwMode="auto">
          <a:xfrm>
            <a:off x="5578476" y="3990976"/>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0" name="Line 322"/>
          <p:cNvSpPr>
            <a:spLocks noChangeShapeType="1"/>
          </p:cNvSpPr>
          <p:nvPr/>
        </p:nvSpPr>
        <p:spPr bwMode="auto">
          <a:xfrm>
            <a:off x="5578476" y="3990976"/>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1" name="Freeform 323"/>
          <p:cNvSpPr>
            <a:spLocks noEditPoints="1"/>
          </p:cNvSpPr>
          <p:nvPr/>
        </p:nvSpPr>
        <p:spPr bwMode="auto">
          <a:xfrm>
            <a:off x="3711576" y="4576763"/>
            <a:ext cx="177800" cy="176213"/>
          </a:xfrm>
          <a:custGeom>
            <a:avLst/>
            <a:gdLst>
              <a:gd name="T0" fmla="*/ 236 w 288"/>
              <a:gd name="T1" fmla="*/ 0 h 288"/>
              <a:gd name="T2" fmla="*/ 51 w 288"/>
              <a:gd name="T3" fmla="*/ 0 h 288"/>
              <a:gd name="T4" fmla="*/ 0 w 288"/>
              <a:gd name="T5" fmla="*/ 52 h 288"/>
              <a:gd name="T6" fmla="*/ 0 w 288"/>
              <a:gd name="T7" fmla="*/ 236 h 288"/>
              <a:gd name="T8" fmla="*/ 51 w 288"/>
              <a:gd name="T9" fmla="*/ 288 h 288"/>
              <a:gd name="T10" fmla="*/ 236 w 288"/>
              <a:gd name="T11" fmla="*/ 288 h 288"/>
              <a:gd name="T12" fmla="*/ 288 w 288"/>
              <a:gd name="T13" fmla="*/ 236 h 288"/>
              <a:gd name="T14" fmla="*/ 288 w 288"/>
              <a:gd name="T15" fmla="*/ 52 h 288"/>
              <a:gd name="T16" fmla="*/ 236 w 288"/>
              <a:gd name="T17" fmla="*/ 0 h 288"/>
              <a:gd name="T18" fmla="*/ 132 w 288"/>
              <a:gd name="T19" fmla="*/ 107 h 288"/>
              <a:gd name="T20" fmla="*/ 108 w 288"/>
              <a:gd name="T21" fmla="*/ 144 h 288"/>
              <a:gd name="T22" fmla="*/ 107 w 288"/>
              <a:gd name="T23" fmla="*/ 145 h 288"/>
              <a:gd name="T24" fmla="*/ 123 w 288"/>
              <a:gd name="T25" fmla="*/ 145 h 288"/>
              <a:gd name="T26" fmla="*/ 132 w 288"/>
              <a:gd name="T27" fmla="*/ 153 h 288"/>
              <a:gd name="T28" fmla="*/ 132 w 288"/>
              <a:gd name="T29" fmla="*/ 202 h 288"/>
              <a:gd name="T30" fmla="*/ 123 w 288"/>
              <a:gd name="T31" fmla="*/ 211 h 288"/>
              <a:gd name="T32" fmla="*/ 80 w 288"/>
              <a:gd name="T33" fmla="*/ 211 h 288"/>
              <a:gd name="T34" fmla="*/ 72 w 288"/>
              <a:gd name="T35" fmla="*/ 202 h 288"/>
              <a:gd name="T36" fmla="*/ 72 w 288"/>
              <a:gd name="T37" fmla="*/ 153 h 288"/>
              <a:gd name="T38" fmla="*/ 72 w 288"/>
              <a:gd name="T39" fmla="*/ 152 h 288"/>
              <a:gd name="T40" fmla="*/ 132 w 288"/>
              <a:gd name="T41" fmla="*/ 78 h 288"/>
              <a:gd name="T42" fmla="*/ 132 w 288"/>
              <a:gd name="T43" fmla="*/ 107 h 288"/>
              <a:gd name="T44" fmla="*/ 215 w 288"/>
              <a:gd name="T45" fmla="*/ 107 h 288"/>
              <a:gd name="T46" fmla="*/ 192 w 288"/>
              <a:gd name="T47" fmla="*/ 144 h 288"/>
              <a:gd name="T48" fmla="*/ 191 w 288"/>
              <a:gd name="T49" fmla="*/ 145 h 288"/>
              <a:gd name="T50" fmla="*/ 207 w 288"/>
              <a:gd name="T51" fmla="*/ 145 h 288"/>
              <a:gd name="T52" fmla="*/ 215 w 288"/>
              <a:gd name="T53" fmla="*/ 153 h 288"/>
              <a:gd name="T54" fmla="*/ 215 w 288"/>
              <a:gd name="T55" fmla="*/ 202 h 288"/>
              <a:gd name="T56" fmla="*/ 207 w 288"/>
              <a:gd name="T57" fmla="*/ 211 h 288"/>
              <a:gd name="T58" fmla="*/ 164 w 288"/>
              <a:gd name="T59" fmla="*/ 211 h 288"/>
              <a:gd name="T60" fmla="*/ 156 w 288"/>
              <a:gd name="T61" fmla="*/ 202 h 288"/>
              <a:gd name="T62" fmla="*/ 156 w 288"/>
              <a:gd name="T63" fmla="*/ 153 h 288"/>
              <a:gd name="T64" fmla="*/ 156 w 288"/>
              <a:gd name="T65" fmla="*/ 152 h 288"/>
              <a:gd name="T66" fmla="*/ 215 w 288"/>
              <a:gd name="T67" fmla="*/ 78 h 288"/>
              <a:gd name="T68" fmla="*/ 215 w 288"/>
              <a:gd name="T69" fmla="*/ 107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8" h="288">
                <a:moveTo>
                  <a:pt x="236" y="0"/>
                </a:moveTo>
                <a:cubicBezTo>
                  <a:pt x="51" y="0"/>
                  <a:pt x="51" y="0"/>
                  <a:pt x="51" y="0"/>
                </a:cubicBezTo>
                <a:cubicBezTo>
                  <a:pt x="23" y="0"/>
                  <a:pt x="0" y="23"/>
                  <a:pt x="0" y="52"/>
                </a:cubicBezTo>
                <a:cubicBezTo>
                  <a:pt x="0" y="236"/>
                  <a:pt x="0" y="236"/>
                  <a:pt x="0" y="236"/>
                </a:cubicBezTo>
                <a:cubicBezTo>
                  <a:pt x="0" y="265"/>
                  <a:pt x="23" y="288"/>
                  <a:pt x="51" y="288"/>
                </a:cubicBezTo>
                <a:cubicBezTo>
                  <a:pt x="236" y="288"/>
                  <a:pt x="236" y="288"/>
                  <a:pt x="236" y="288"/>
                </a:cubicBezTo>
                <a:cubicBezTo>
                  <a:pt x="264" y="288"/>
                  <a:pt x="288" y="265"/>
                  <a:pt x="288" y="236"/>
                </a:cubicBezTo>
                <a:cubicBezTo>
                  <a:pt x="288" y="52"/>
                  <a:pt x="288" y="52"/>
                  <a:pt x="288" y="52"/>
                </a:cubicBezTo>
                <a:cubicBezTo>
                  <a:pt x="288" y="23"/>
                  <a:pt x="264" y="0"/>
                  <a:pt x="236" y="0"/>
                </a:cubicBezTo>
                <a:close/>
                <a:moveTo>
                  <a:pt x="132" y="107"/>
                </a:moveTo>
                <a:cubicBezTo>
                  <a:pt x="114" y="107"/>
                  <a:pt x="108" y="119"/>
                  <a:pt x="108" y="144"/>
                </a:cubicBezTo>
                <a:cubicBezTo>
                  <a:pt x="107" y="145"/>
                  <a:pt x="107" y="145"/>
                  <a:pt x="107" y="145"/>
                </a:cubicBezTo>
                <a:cubicBezTo>
                  <a:pt x="123" y="145"/>
                  <a:pt x="123" y="145"/>
                  <a:pt x="123" y="145"/>
                </a:cubicBezTo>
                <a:cubicBezTo>
                  <a:pt x="128" y="145"/>
                  <a:pt x="132" y="148"/>
                  <a:pt x="132" y="153"/>
                </a:cubicBezTo>
                <a:cubicBezTo>
                  <a:pt x="132" y="202"/>
                  <a:pt x="132" y="202"/>
                  <a:pt x="132" y="202"/>
                </a:cubicBezTo>
                <a:cubicBezTo>
                  <a:pt x="132" y="207"/>
                  <a:pt x="128" y="211"/>
                  <a:pt x="123" y="211"/>
                </a:cubicBezTo>
                <a:cubicBezTo>
                  <a:pt x="80" y="211"/>
                  <a:pt x="80" y="211"/>
                  <a:pt x="80" y="211"/>
                </a:cubicBezTo>
                <a:cubicBezTo>
                  <a:pt x="76" y="211"/>
                  <a:pt x="72" y="207"/>
                  <a:pt x="72" y="202"/>
                </a:cubicBezTo>
                <a:cubicBezTo>
                  <a:pt x="72" y="153"/>
                  <a:pt x="72" y="153"/>
                  <a:pt x="72" y="153"/>
                </a:cubicBezTo>
                <a:cubicBezTo>
                  <a:pt x="72" y="153"/>
                  <a:pt x="72" y="152"/>
                  <a:pt x="72" y="152"/>
                </a:cubicBezTo>
                <a:cubicBezTo>
                  <a:pt x="72" y="115"/>
                  <a:pt x="81" y="81"/>
                  <a:pt x="132" y="78"/>
                </a:cubicBezTo>
                <a:lnTo>
                  <a:pt x="132" y="107"/>
                </a:lnTo>
                <a:close/>
                <a:moveTo>
                  <a:pt x="215" y="107"/>
                </a:moveTo>
                <a:cubicBezTo>
                  <a:pt x="198" y="107"/>
                  <a:pt x="192" y="119"/>
                  <a:pt x="192" y="144"/>
                </a:cubicBezTo>
                <a:cubicBezTo>
                  <a:pt x="191" y="145"/>
                  <a:pt x="191" y="145"/>
                  <a:pt x="191" y="145"/>
                </a:cubicBezTo>
                <a:cubicBezTo>
                  <a:pt x="207" y="145"/>
                  <a:pt x="207" y="145"/>
                  <a:pt x="207" y="145"/>
                </a:cubicBezTo>
                <a:cubicBezTo>
                  <a:pt x="211" y="145"/>
                  <a:pt x="215" y="148"/>
                  <a:pt x="215" y="153"/>
                </a:cubicBezTo>
                <a:cubicBezTo>
                  <a:pt x="215" y="202"/>
                  <a:pt x="215" y="202"/>
                  <a:pt x="215" y="202"/>
                </a:cubicBezTo>
                <a:cubicBezTo>
                  <a:pt x="215" y="207"/>
                  <a:pt x="211" y="211"/>
                  <a:pt x="207" y="211"/>
                </a:cubicBezTo>
                <a:cubicBezTo>
                  <a:pt x="164" y="211"/>
                  <a:pt x="164" y="211"/>
                  <a:pt x="164" y="211"/>
                </a:cubicBezTo>
                <a:cubicBezTo>
                  <a:pt x="159" y="211"/>
                  <a:pt x="156" y="207"/>
                  <a:pt x="156" y="202"/>
                </a:cubicBezTo>
                <a:cubicBezTo>
                  <a:pt x="156" y="153"/>
                  <a:pt x="156" y="153"/>
                  <a:pt x="156" y="153"/>
                </a:cubicBezTo>
                <a:cubicBezTo>
                  <a:pt x="156" y="153"/>
                  <a:pt x="156" y="152"/>
                  <a:pt x="156" y="152"/>
                </a:cubicBezTo>
                <a:cubicBezTo>
                  <a:pt x="156" y="115"/>
                  <a:pt x="164" y="81"/>
                  <a:pt x="215" y="78"/>
                </a:cubicBezTo>
                <a:lnTo>
                  <a:pt x="215" y="10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2" name="Freeform 324"/>
          <p:cNvSpPr>
            <a:spLocks/>
          </p:cNvSpPr>
          <p:nvPr/>
        </p:nvSpPr>
        <p:spPr bwMode="auto">
          <a:xfrm>
            <a:off x="4067176" y="4583113"/>
            <a:ext cx="71438" cy="161925"/>
          </a:xfrm>
          <a:custGeom>
            <a:avLst/>
            <a:gdLst>
              <a:gd name="T0" fmla="*/ 0 w 118"/>
              <a:gd name="T1" fmla="*/ 147 h 265"/>
              <a:gd name="T2" fmla="*/ 0 w 118"/>
              <a:gd name="T3" fmla="*/ 150 h 265"/>
              <a:gd name="T4" fmla="*/ 0 w 118"/>
              <a:gd name="T5" fmla="*/ 248 h 265"/>
              <a:gd name="T6" fmla="*/ 17 w 118"/>
              <a:gd name="T7" fmla="*/ 265 h 265"/>
              <a:gd name="T8" fmla="*/ 101 w 118"/>
              <a:gd name="T9" fmla="*/ 265 h 265"/>
              <a:gd name="T10" fmla="*/ 118 w 118"/>
              <a:gd name="T11" fmla="*/ 248 h 265"/>
              <a:gd name="T12" fmla="*/ 118 w 118"/>
              <a:gd name="T13" fmla="*/ 150 h 265"/>
              <a:gd name="T14" fmla="*/ 101 w 118"/>
              <a:gd name="T15" fmla="*/ 133 h 265"/>
              <a:gd name="T16" fmla="*/ 70 w 118"/>
              <a:gd name="T17" fmla="*/ 133 h 265"/>
              <a:gd name="T18" fmla="*/ 71 w 118"/>
              <a:gd name="T19" fmla="*/ 133 h 265"/>
              <a:gd name="T20" fmla="*/ 118 w 118"/>
              <a:gd name="T21" fmla="*/ 59 h 265"/>
              <a:gd name="T22" fmla="*/ 118 w 118"/>
              <a:gd name="T23" fmla="*/ 0 h 265"/>
              <a:gd name="T24" fmla="*/ 0 w 118"/>
              <a:gd name="T25" fmla="*/ 14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265">
                <a:moveTo>
                  <a:pt x="0" y="147"/>
                </a:moveTo>
                <a:cubicBezTo>
                  <a:pt x="0" y="148"/>
                  <a:pt x="0" y="149"/>
                  <a:pt x="0" y="150"/>
                </a:cubicBezTo>
                <a:cubicBezTo>
                  <a:pt x="0" y="248"/>
                  <a:pt x="0" y="248"/>
                  <a:pt x="0" y="248"/>
                </a:cubicBezTo>
                <a:cubicBezTo>
                  <a:pt x="0" y="257"/>
                  <a:pt x="7" y="265"/>
                  <a:pt x="17" y="265"/>
                </a:cubicBezTo>
                <a:cubicBezTo>
                  <a:pt x="101" y="265"/>
                  <a:pt x="101" y="265"/>
                  <a:pt x="101" y="265"/>
                </a:cubicBezTo>
                <a:cubicBezTo>
                  <a:pt x="111" y="265"/>
                  <a:pt x="118" y="257"/>
                  <a:pt x="118" y="248"/>
                </a:cubicBezTo>
                <a:cubicBezTo>
                  <a:pt x="118" y="150"/>
                  <a:pt x="118" y="150"/>
                  <a:pt x="118" y="150"/>
                </a:cubicBezTo>
                <a:cubicBezTo>
                  <a:pt x="118" y="141"/>
                  <a:pt x="111" y="133"/>
                  <a:pt x="101" y="133"/>
                </a:cubicBezTo>
                <a:cubicBezTo>
                  <a:pt x="70" y="133"/>
                  <a:pt x="70" y="133"/>
                  <a:pt x="70" y="133"/>
                </a:cubicBezTo>
                <a:cubicBezTo>
                  <a:pt x="71" y="133"/>
                  <a:pt x="71" y="133"/>
                  <a:pt x="71" y="133"/>
                </a:cubicBezTo>
                <a:cubicBezTo>
                  <a:pt x="71" y="83"/>
                  <a:pt x="84" y="59"/>
                  <a:pt x="118" y="59"/>
                </a:cubicBezTo>
                <a:cubicBezTo>
                  <a:pt x="118" y="0"/>
                  <a:pt x="118" y="0"/>
                  <a:pt x="118" y="0"/>
                </a:cubicBezTo>
                <a:cubicBezTo>
                  <a:pt x="17" y="6"/>
                  <a:pt x="1" y="73"/>
                  <a:pt x="0" y="14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3" name="Freeform 325"/>
          <p:cNvSpPr>
            <a:spLocks/>
          </p:cNvSpPr>
          <p:nvPr/>
        </p:nvSpPr>
        <p:spPr bwMode="auto">
          <a:xfrm>
            <a:off x="4168776" y="4583113"/>
            <a:ext cx="73025" cy="161925"/>
          </a:xfrm>
          <a:custGeom>
            <a:avLst/>
            <a:gdLst>
              <a:gd name="T0" fmla="*/ 1 w 119"/>
              <a:gd name="T1" fmla="*/ 147 h 265"/>
              <a:gd name="T2" fmla="*/ 0 w 119"/>
              <a:gd name="T3" fmla="*/ 150 h 265"/>
              <a:gd name="T4" fmla="*/ 0 w 119"/>
              <a:gd name="T5" fmla="*/ 248 h 265"/>
              <a:gd name="T6" fmla="*/ 17 w 119"/>
              <a:gd name="T7" fmla="*/ 265 h 265"/>
              <a:gd name="T8" fmla="*/ 102 w 119"/>
              <a:gd name="T9" fmla="*/ 265 h 265"/>
              <a:gd name="T10" fmla="*/ 119 w 119"/>
              <a:gd name="T11" fmla="*/ 248 h 265"/>
              <a:gd name="T12" fmla="*/ 119 w 119"/>
              <a:gd name="T13" fmla="*/ 150 h 265"/>
              <a:gd name="T14" fmla="*/ 102 w 119"/>
              <a:gd name="T15" fmla="*/ 133 h 265"/>
              <a:gd name="T16" fmla="*/ 71 w 119"/>
              <a:gd name="T17" fmla="*/ 133 h 265"/>
              <a:gd name="T18" fmla="*/ 72 w 119"/>
              <a:gd name="T19" fmla="*/ 133 h 265"/>
              <a:gd name="T20" fmla="*/ 119 w 119"/>
              <a:gd name="T21" fmla="*/ 59 h 265"/>
              <a:gd name="T22" fmla="*/ 119 w 119"/>
              <a:gd name="T23" fmla="*/ 0 h 265"/>
              <a:gd name="T24" fmla="*/ 1 w 119"/>
              <a:gd name="T25" fmla="*/ 14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265">
                <a:moveTo>
                  <a:pt x="1" y="147"/>
                </a:moveTo>
                <a:cubicBezTo>
                  <a:pt x="1" y="148"/>
                  <a:pt x="0" y="149"/>
                  <a:pt x="0" y="150"/>
                </a:cubicBezTo>
                <a:cubicBezTo>
                  <a:pt x="0" y="248"/>
                  <a:pt x="0" y="248"/>
                  <a:pt x="0" y="248"/>
                </a:cubicBezTo>
                <a:cubicBezTo>
                  <a:pt x="0" y="257"/>
                  <a:pt x="8" y="265"/>
                  <a:pt x="17" y="265"/>
                </a:cubicBezTo>
                <a:cubicBezTo>
                  <a:pt x="102" y="265"/>
                  <a:pt x="102" y="265"/>
                  <a:pt x="102" y="265"/>
                </a:cubicBezTo>
                <a:cubicBezTo>
                  <a:pt x="111" y="265"/>
                  <a:pt x="119" y="257"/>
                  <a:pt x="119" y="248"/>
                </a:cubicBezTo>
                <a:cubicBezTo>
                  <a:pt x="119" y="150"/>
                  <a:pt x="119" y="150"/>
                  <a:pt x="119" y="150"/>
                </a:cubicBezTo>
                <a:cubicBezTo>
                  <a:pt x="119" y="141"/>
                  <a:pt x="111" y="133"/>
                  <a:pt x="102" y="133"/>
                </a:cubicBezTo>
                <a:cubicBezTo>
                  <a:pt x="71" y="133"/>
                  <a:pt x="71" y="133"/>
                  <a:pt x="71" y="133"/>
                </a:cubicBezTo>
                <a:cubicBezTo>
                  <a:pt x="72" y="133"/>
                  <a:pt x="72" y="133"/>
                  <a:pt x="72" y="133"/>
                </a:cubicBezTo>
                <a:cubicBezTo>
                  <a:pt x="72" y="83"/>
                  <a:pt x="85" y="59"/>
                  <a:pt x="119" y="59"/>
                </a:cubicBezTo>
                <a:cubicBezTo>
                  <a:pt x="119" y="0"/>
                  <a:pt x="119" y="0"/>
                  <a:pt x="119" y="0"/>
                </a:cubicBezTo>
                <a:cubicBezTo>
                  <a:pt x="18" y="6"/>
                  <a:pt x="1" y="73"/>
                  <a:pt x="1" y="14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4" name="Freeform 326"/>
          <p:cNvSpPr>
            <a:spLocks noEditPoints="1"/>
          </p:cNvSpPr>
          <p:nvPr/>
        </p:nvSpPr>
        <p:spPr bwMode="auto">
          <a:xfrm>
            <a:off x="4772026" y="4597401"/>
            <a:ext cx="174625" cy="133350"/>
          </a:xfrm>
          <a:custGeom>
            <a:avLst/>
            <a:gdLst>
              <a:gd name="T0" fmla="*/ 17 w 287"/>
              <a:gd name="T1" fmla="*/ 176 h 218"/>
              <a:gd name="T2" fmla="*/ 69 w 287"/>
              <a:gd name="T3" fmla="*/ 107 h 218"/>
              <a:gd name="T4" fmla="*/ 26 w 287"/>
              <a:gd name="T5" fmla="*/ 57 h 218"/>
              <a:gd name="T6" fmla="*/ 26 w 287"/>
              <a:gd name="T7" fmla="*/ 50 h 218"/>
              <a:gd name="T8" fmla="*/ 77 w 287"/>
              <a:gd name="T9" fmla="*/ 0 h 218"/>
              <a:gd name="T10" fmla="*/ 132 w 287"/>
              <a:gd name="T11" fmla="*/ 66 h 218"/>
              <a:gd name="T12" fmla="*/ 132 w 287"/>
              <a:gd name="T13" fmla="*/ 74 h 218"/>
              <a:gd name="T14" fmla="*/ 95 w 287"/>
              <a:gd name="T15" fmla="*/ 185 h 218"/>
              <a:gd name="T16" fmla="*/ 23 w 287"/>
              <a:gd name="T17" fmla="*/ 218 h 218"/>
              <a:gd name="T18" fmla="*/ 0 w 287"/>
              <a:gd name="T19" fmla="*/ 196 h 218"/>
              <a:gd name="T20" fmla="*/ 17 w 287"/>
              <a:gd name="T21" fmla="*/ 176 h 218"/>
              <a:gd name="T22" fmla="*/ 172 w 287"/>
              <a:gd name="T23" fmla="*/ 176 h 218"/>
              <a:gd name="T24" fmla="*/ 224 w 287"/>
              <a:gd name="T25" fmla="*/ 107 h 218"/>
              <a:gd name="T26" fmla="*/ 181 w 287"/>
              <a:gd name="T27" fmla="*/ 57 h 218"/>
              <a:gd name="T28" fmla="*/ 181 w 287"/>
              <a:gd name="T29" fmla="*/ 50 h 218"/>
              <a:gd name="T30" fmla="*/ 232 w 287"/>
              <a:gd name="T31" fmla="*/ 0 h 218"/>
              <a:gd name="T32" fmla="*/ 287 w 287"/>
              <a:gd name="T33" fmla="*/ 66 h 218"/>
              <a:gd name="T34" fmla="*/ 287 w 287"/>
              <a:gd name="T35" fmla="*/ 74 h 218"/>
              <a:gd name="T36" fmla="*/ 249 w 287"/>
              <a:gd name="T37" fmla="*/ 185 h 218"/>
              <a:gd name="T38" fmla="*/ 178 w 287"/>
              <a:gd name="T39" fmla="*/ 218 h 218"/>
              <a:gd name="T40" fmla="*/ 154 w 287"/>
              <a:gd name="T41" fmla="*/ 196 h 218"/>
              <a:gd name="T42" fmla="*/ 172 w 287"/>
              <a:gd name="T43" fmla="*/ 176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7" h="218">
                <a:moveTo>
                  <a:pt x="17" y="176"/>
                </a:moveTo>
                <a:cubicBezTo>
                  <a:pt x="52" y="165"/>
                  <a:pt x="70" y="142"/>
                  <a:pt x="69" y="107"/>
                </a:cubicBezTo>
                <a:cubicBezTo>
                  <a:pt x="47" y="102"/>
                  <a:pt x="26" y="84"/>
                  <a:pt x="26" y="57"/>
                </a:cubicBezTo>
                <a:cubicBezTo>
                  <a:pt x="26" y="50"/>
                  <a:pt x="26" y="50"/>
                  <a:pt x="26" y="50"/>
                </a:cubicBezTo>
                <a:cubicBezTo>
                  <a:pt x="26" y="22"/>
                  <a:pt x="46" y="0"/>
                  <a:pt x="77" y="0"/>
                </a:cubicBezTo>
                <a:cubicBezTo>
                  <a:pt x="111" y="0"/>
                  <a:pt x="132" y="25"/>
                  <a:pt x="132" y="66"/>
                </a:cubicBezTo>
                <a:cubicBezTo>
                  <a:pt x="132" y="74"/>
                  <a:pt x="132" y="74"/>
                  <a:pt x="132" y="74"/>
                </a:cubicBezTo>
                <a:cubicBezTo>
                  <a:pt x="132" y="126"/>
                  <a:pt x="118" y="161"/>
                  <a:pt x="95" y="185"/>
                </a:cubicBezTo>
                <a:cubicBezTo>
                  <a:pt x="74" y="206"/>
                  <a:pt x="45" y="218"/>
                  <a:pt x="23" y="218"/>
                </a:cubicBezTo>
                <a:cubicBezTo>
                  <a:pt x="7" y="218"/>
                  <a:pt x="0" y="209"/>
                  <a:pt x="0" y="196"/>
                </a:cubicBezTo>
                <a:cubicBezTo>
                  <a:pt x="0" y="186"/>
                  <a:pt x="7" y="179"/>
                  <a:pt x="17" y="176"/>
                </a:cubicBezTo>
                <a:close/>
                <a:moveTo>
                  <a:pt x="172" y="176"/>
                </a:moveTo>
                <a:cubicBezTo>
                  <a:pt x="207" y="165"/>
                  <a:pt x="226" y="142"/>
                  <a:pt x="224" y="107"/>
                </a:cubicBezTo>
                <a:cubicBezTo>
                  <a:pt x="202" y="102"/>
                  <a:pt x="181" y="84"/>
                  <a:pt x="181" y="57"/>
                </a:cubicBezTo>
                <a:cubicBezTo>
                  <a:pt x="181" y="50"/>
                  <a:pt x="181" y="50"/>
                  <a:pt x="181" y="50"/>
                </a:cubicBezTo>
                <a:cubicBezTo>
                  <a:pt x="181" y="22"/>
                  <a:pt x="201" y="0"/>
                  <a:pt x="232" y="0"/>
                </a:cubicBezTo>
                <a:cubicBezTo>
                  <a:pt x="266" y="0"/>
                  <a:pt x="287" y="25"/>
                  <a:pt x="287" y="66"/>
                </a:cubicBezTo>
                <a:cubicBezTo>
                  <a:pt x="287" y="74"/>
                  <a:pt x="287" y="74"/>
                  <a:pt x="287" y="74"/>
                </a:cubicBezTo>
                <a:cubicBezTo>
                  <a:pt x="287" y="126"/>
                  <a:pt x="273" y="161"/>
                  <a:pt x="249" y="185"/>
                </a:cubicBezTo>
                <a:cubicBezTo>
                  <a:pt x="229" y="206"/>
                  <a:pt x="200" y="218"/>
                  <a:pt x="178" y="218"/>
                </a:cubicBezTo>
                <a:cubicBezTo>
                  <a:pt x="162" y="218"/>
                  <a:pt x="154" y="209"/>
                  <a:pt x="154" y="196"/>
                </a:cubicBezTo>
                <a:cubicBezTo>
                  <a:pt x="154" y="186"/>
                  <a:pt x="162" y="179"/>
                  <a:pt x="172" y="17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5" name="Freeform 327"/>
          <p:cNvSpPr>
            <a:spLocks noEditPoints="1"/>
          </p:cNvSpPr>
          <p:nvPr/>
        </p:nvSpPr>
        <p:spPr bwMode="auto">
          <a:xfrm>
            <a:off x="5124451" y="4576763"/>
            <a:ext cx="177800" cy="176213"/>
          </a:xfrm>
          <a:custGeom>
            <a:avLst/>
            <a:gdLst>
              <a:gd name="T0" fmla="*/ 236 w 288"/>
              <a:gd name="T1" fmla="*/ 0 h 288"/>
              <a:gd name="T2" fmla="*/ 52 w 288"/>
              <a:gd name="T3" fmla="*/ 0 h 288"/>
              <a:gd name="T4" fmla="*/ 0 w 288"/>
              <a:gd name="T5" fmla="*/ 52 h 288"/>
              <a:gd name="T6" fmla="*/ 0 w 288"/>
              <a:gd name="T7" fmla="*/ 237 h 288"/>
              <a:gd name="T8" fmla="*/ 52 w 288"/>
              <a:gd name="T9" fmla="*/ 288 h 288"/>
              <a:gd name="T10" fmla="*/ 236 w 288"/>
              <a:gd name="T11" fmla="*/ 288 h 288"/>
              <a:gd name="T12" fmla="*/ 288 w 288"/>
              <a:gd name="T13" fmla="*/ 237 h 288"/>
              <a:gd name="T14" fmla="*/ 288 w 288"/>
              <a:gd name="T15" fmla="*/ 52 h 288"/>
              <a:gd name="T16" fmla="*/ 236 w 288"/>
              <a:gd name="T17" fmla="*/ 0 h 288"/>
              <a:gd name="T18" fmla="*/ 137 w 288"/>
              <a:gd name="T19" fmla="*/ 122 h 288"/>
              <a:gd name="T20" fmla="*/ 112 w 288"/>
              <a:gd name="T21" fmla="*/ 196 h 288"/>
              <a:gd name="T22" fmla="*/ 65 w 288"/>
              <a:gd name="T23" fmla="*/ 217 h 288"/>
              <a:gd name="T24" fmla="*/ 49 w 288"/>
              <a:gd name="T25" fmla="*/ 203 h 288"/>
              <a:gd name="T26" fmla="*/ 61 w 288"/>
              <a:gd name="T27" fmla="*/ 190 h 288"/>
              <a:gd name="T28" fmla="*/ 95 w 288"/>
              <a:gd name="T29" fmla="*/ 144 h 288"/>
              <a:gd name="T30" fmla="*/ 66 w 288"/>
              <a:gd name="T31" fmla="*/ 111 h 288"/>
              <a:gd name="T32" fmla="*/ 66 w 288"/>
              <a:gd name="T33" fmla="*/ 107 h 288"/>
              <a:gd name="T34" fmla="*/ 101 w 288"/>
              <a:gd name="T35" fmla="*/ 73 h 288"/>
              <a:gd name="T36" fmla="*/ 137 w 288"/>
              <a:gd name="T37" fmla="*/ 117 h 288"/>
              <a:gd name="T38" fmla="*/ 137 w 288"/>
              <a:gd name="T39" fmla="*/ 122 h 288"/>
              <a:gd name="T40" fmla="*/ 240 w 288"/>
              <a:gd name="T41" fmla="*/ 122 h 288"/>
              <a:gd name="T42" fmla="*/ 215 w 288"/>
              <a:gd name="T43" fmla="*/ 196 h 288"/>
              <a:gd name="T44" fmla="*/ 167 w 288"/>
              <a:gd name="T45" fmla="*/ 217 h 288"/>
              <a:gd name="T46" fmla="*/ 152 w 288"/>
              <a:gd name="T47" fmla="*/ 203 h 288"/>
              <a:gd name="T48" fmla="*/ 164 w 288"/>
              <a:gd name="T49" fmla="*/ 190 h 288"/>
              <a:gd name="T50" fmla="*/ 198 w 288"/>
              <a:gd name="T51" fmla="*/ 144 h 288"/>
              <a:gd name="T52" fmla="*/ 169 w 288"/>
              <a:gd name="T53" fmla="*/ 111 h 288"/>
              <a:gd name="T54" fmla="*/ 169 w 288"/>
              <a:gd name="T55" fmla="*/ 107 h 288"/>
              <a:gd name="T56" fmla="*/ 203 w 288"/>
              <a:gd name="T57" fmla="*/ 73 h 288"/>
              <a:gd name="T58" fmla="*/ 240 w 288"/>
              <a:gd name="T59" fmla="*/ 117 h 288"/>
              <a:gd name="T60" fmla="*/ 240 w 288"/>
              <a:gd name="T61" fmla="*/ 12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288">
                <a:moveTo>
                  <a:pt x="236" y="0"/>
                </a:moveTo>
                <a:cubicBezTo>
                  <a:pt x="52" y="0"/>
                  <a:pt x="52" y="0"/>
                  <a:pt x="52" y="0"/>
                </a:cubicBezTo>
                <a:cubicBezTo>
                  <a:pt x="23" y="0"/>
                  <a:pt x="0" y="24"/>
                  <a:pt x="0" y="52"/>
                </a:cubicBezTo>
                <a:cubicBezTo>
                  <a:pt x="0" y="237"/>
                  <a:pt x="0" y="237"/>
                  <a:pt x="0" y="237"/>
                </a:cubicBezTo>
                <a:cubicBezTo>
                  <a:pt x="0" y="265"/>
                  <a:pt x="23" y="288"/>
                  <a:pt x="52" y="288"/>
                </a:cubicBezTo>
                <a:cubicBezTo>
                  <a:pt x="236" y="288"/>
                  <a:pt x="236" y="288"/>
                  <a:pt x="236" y="288"/>
                </a:cubicBezTo>
                <a:cubicBezTo>
                  <a:pt x="265" y="288"/>
                  <a:pt x="288" y="265"/>
                  <a:pt x="288" y="237"/>
                </a:cubicBezTo>
                <a:cubicBezTo>
                  <a:pt x="288" y="52"/>
                  <a:pt x="288" y="52"/>
                  <a:pt x="288" y="52"/>
                </a:cubicBezTo>
                <a:cubicBezTo>
                  <a:pt x="288" y="24"/>
                  <a:pt x="265" y="0"/>
                  <a:pt x="236" y="0"/>
                </a:cubicBezTo>
                <a:close/>
                <a:moveTo>
                  <a:pt x="137" y="122"/>
                </a:moveTo>
                <a:cubicBezTo>
                  <a:pt x="137" y="156"/>
                  <a:pt x="128" y="180"/>
                  <a:pt x="112" y="196"/>
                </a:cubicBezTo>
                <a:cubicBezTo>
                  <a:pt x="99" y="209"/>
                  <a:pt x="79" y="217"/>
                  <a:pt x="65" y="217"/>
                </a:cubicBezTo>
                <a:cubicBezTo>
                  <a:pt x="54" y="217"/>
                  <a:pt x="49" y="211"/>
                  <a:pt x="49" y="203"/>
                </a:cubicBezTo>
                <a:cubicBezTo>
                  <a:pt x="49" y="196"/>
                  <a:pt x="54" y="192"/>
                  <a:pt x="61" y="190"/>
                </a:cubicBezTo>
                <a:cubicBezTo>
                  <a:pt x="84" y="183"/>
                  <a:pt x="96" y="167"/>
                  <a:pt x="95" y="144"/>
                </a:cubicBezTo>
                <a:cubicBezTo>
                  <a:pt x="81" y="141"/>
                  <a:pt x="66" y="129"/>
                  <a:pt x="66" y="111"/>
                </a:cubicBezTo>
                <a:cubicBezTo>
                  <a:pt x="66" y="107"/>
                  <a:pt x="66" y="107"/>
                  <a:pt x="66" y="107"/>
                </a:cubicBezTo>
                <a:cubicBezTo>
                  <a:pt x="66" y="87"/>
                  <a:pt x="80" y="73"/>
                  <a:pt x="101" y="73"/>
                </a:cubicBezTo>
                <a:cubicBezTo>
                  <a:pt x="123" y="73"/>
                  <a:pt x="137" y="90"/>
                  <a:pt x="137" y="117"/>
                </a:cubicBezTo>
                <a:lnTo>
                  <a:pt x="137" y="122"/>
                </a:lnTo>
                <a:close/>
                <a:moveTo>
                  <a:pt x="240" y="122"/>
                </a:moveTo>
                <a:cubicBezTo>
                  <a:pt x="240" y="156"/>
                  <a:pt x="231" y="180"/>
                  <a:pt x="215" y="196"/>
                </a:cubicBezTo>
                <a:cubicBezTo>
                  <a:pt x="201" y="209"/>
                  <a:pt x="182" y="217"/>
                  <a:pt x="167" y="217"/>
                </a:cubicBezTo>
                <a:cubicBezTo>
                  <a:pt x="157" y="217"/>
                  <a:pt x="152" y="211"/>
                  <a:pt x="152" y="203"/>
                </a:cubicBezTo>
                <a:cubicBezTo>
                  <a:pt x="152" y="196"/>
                  <a:pt x="157" y="192"/>
                  <a:pt x="164" y="190"/>
                </a:cubicBezTo>
                <a:cubicBezTo>
                  <a:pt x="187" y="183"/>
                  <a:pt x="199" y="167"/>
                  <a:pt x="198" y="144"/>
                </a:cubicBezTo>
                <a:cubicBezTo>
                  <a:pt x="183" y="141"/>
                  <a:pt x="169" y="129"/>
                  <a:pt x="169" y="111"/>
                </a:cubicBezTo>
                <a:cubicBezTo>
                  <a:pt x="169" y="107"/>
                  <a:pt x="169" y="107"/>
                  <a:pt x="169" y="107"/>
                </a:cubicBezTo>
                <a:cubicBezTo>
                  <a:pt x="169" y="87"/>
                  <a:pt x="183" y="73"/>
                  <a:pt x="203" y="73"/>
                </a:cubicBezTo>
                <a:cubicBezTo>
                  <a:pt x="226" y="73"/>
                  <a:pt x="240" y="90"/>
                  <a:pt x="240" y="117"/>
                </a:cubicBezTo>
                <a:lnTo>
                  <a:pt x="240" y="12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6" name="Freeform 328"/>
          <p:cNvSpPr>
            <a:spLocks noEditPoints="1"/>
          </p:cNvSpPr>
          <p:nvPr/>
        </p:nvSpPr>
        <p:spPr bwMode="auto">
          <a:xfrm>
            <a:off x="8656638" y="3178176"/>
            <a:ext cx="176213" cy="149225"/>
          </a:xfrm>
          <a:custGeom>
            <a:avLst/>
            <a:gdLst>
              <a:gd name="T0" fmla="*/ 144 w 288"/>
              <a:gd name="T1" fmla="*/ 0 h 244"/>
              <a:gd name="T2" fmla="*/ 144 w 288"/>
              <a:gd name="T3" fmla="*/ 0 h 244"/>
              <a:gd name="T4" fmla="*/ 0 w 288"/>
              <a:gd name="T5" fmla="*/ 0 h 244"/>
              <a:gd name="T6" fmla="*/ 0 w 288"/>
              <a:gd name="T7" fmla="*/ 244 h 244"/>
              <a:gd name="T8" fmla="*/ 72 w 288"/>
              <a:gd name="T9" fmla="*/ 244 h 244"/>
              <a:gd name="T10" fmla="*/ 72 w 288"/>
              <a:gd name="T11" fmla="*/ 218 h 244"/>
              <a:gd name="T12" fmla="*/ 108 w 288"/>
              <a:gd name="T13" fmla="*/ 205 h 244"/>
              <a:gd name="T14" fmla="*/ 144 w 288"/>
              <a:gd name="T15" fmla="*/ 205 h 244"/>
              <a:gd name="T16" fmla="*/ 144 w 288"/>
              <a:gd name="T17" fmla="*/ 205 h 244"/>
              <a:gd name="T18" fmla="*/ 180 w 288"/>
              <a:gd name="T19" fmla="*/ 205 h 244"/>
              <a:gd name="T20" fmla="*/ 216 w 288"/>
              <a:gd name="T21" fmla="*/ 218 h 244"/>
              <a:gd name="T22" fmla="*/ 216 w 288"/>
              <a:gd name="T23" fmla="*/ 244 h 244"/>
              <a:gd name="T24" fmla="*/ 288 w 288"/>
              <a:gd name="T25" fmla="*/ 244 h 244"/>
              <a:gd name="T26" fmla="*/ 288 w 288"/>
              <a:gd name="T27" fmla="*/ 0 h 244"/>
              <a:gd name="T28" fmla="*/ 144 w 288"/>
              <a:gd name="T29" fmla="*/ 0 h 244"/>
              <a:gd name="T30" fmla="*/ 269 w 288"/>
              <a:gd name="T31" fmla="*/ 180 h 244"/>
              <a:gd name="T32" fmla="*/ 17 w 288"/>
              <a:gd name="T33" fmla="*/ 180 h 244"/>
              <a:gd name="T34" fmla="*/ 17 w 288"/>
              <a:gd name="T35" fmla="*/ 18 h 244"/>
              <a:gd name="T36" fmla="*/ 269 w 288"/>
              <a:gd name="T37" fmla="*/ 18 h 244"/>
              <a:gd name="T38" fmla="*/ 269 w 288"/>
              <a:gd name="T39" fmla="*/ 18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8" h="244">
                <a:moveTo>
                  <a:pt x="144" y="0"/>
                </a:moveTo>
                <a:cubicBezTo>
                  <a:pt x="144" y="0"/>
                  <a:pt x="144" y="0"/>
                  <a:pt x="144" y="0"/>
                </a:cubicBezTo>
                <a:cubicBezTo>
                  <a:pt x="0" y="0"/>
                  <a:pt x="0" y="0"/>
                  <a:pt x="0" y="0"/>
                </a:cubicBezTo>
                <a:cubicBezTo>
                  <a:pt x="0" y="244"/>
                  <a:pt x="0" y="244"/>
                  <a:pt x="0" y="244"/>
                </a:cubicBezTo>
                <a:cubicBezTo>
                  <a:pt x="72" y="244"/>
                  <a:pt x="72" y="244"/>
                  <a:pt x="72" y="244"/>
                </a:cubicBezTo>
                <a:cubicBezTo>
                  <a:pt x="72" y="244"/>
                  <a:pt x="72" y="229"/>
                  <a:pt x="72" y="218"/>
                </a:cubicBezTo>
                <a:cubicBezTo>
                  <a:pt x="72" y="205"/>
                  <a:pt x="88" y="205"/>
                  <a:pt x="108" y="205"/>
                </a:cubicBezTo>
                <a:cubicBezTo>
                  <a:pt x="122" y="205"/>
                  <a:pt x="133" y="205"/>
                  <a:pt x="144" y="205"/>
                </a:cubicBezTo>
                <a:cubicBezTo>
                  <a:pt x="144" y="205"/>
                  <a:pt x="144" y="205"/>
                  <a:pt x="144" y="205"/>
                </a:cubicBezTo>
                <a:cubicBezTo>
                  <a:pt x="155" y="205"/>
                  <a:pt x="166" y="205"/>
                  <a:pt x="180" y="205"/>
                </a:cubicBezTo>
                <a:cubicBezTo>
                  <a:pt x="200" y="205"/>
                  <a:pt x="216" y="205"/>
                  <a:pt x="216" y="218"/>
                </a:cubicBezTo>
                <a:cubicBezTo>
                  <a:pt x="216" y="229"/>
                  <a:pt x="216" y="244"/>
                  <a:pt x="216" y="244"/>
                </a:cubicBezTo>
                <a:cubicBezTo>
                  <a:pt x="288" y="244"/>
                  <a:pt x="288" y="244"/>
                  <a:pt x="288" y="244"/>
                </a:cubicBezTo>
                <a:cubicBezTo>
                  <a:pt x="288" y="0"/>
                  <a:pt x="288" y="0"/>
                  <a:pt x="288" y="0"/>
                </a:cubicBezTo>
                <a:lnTo>
                  <a:pt x="144" y="0"/>
                </a:lnTo>
                <a:close/>
                <a:moveTo>
                  <a:pt x="269" y="180"/>
                </a:moveTo>
                <a:cubicBezTo>
                  <a:pt x="17" y="180"/>
                  <a:pt x="17" y="180"/>
                  <a:pt x="17" y="180"/>
                </a:cubicBezTo>
                <a:cubicBezTo>
                  <a:pt x="17" y="18"/>
                  <a:pt x="17" y="18"/>
                  <a:pt x="17" y="18"/>
                </a:cubicBezTo>
                <a:cubicBezTo>
                  <a:pt x="269" y="18"/>
                  <a:pt x="269" y="18"/>
                  <a:pt x="269" y="18"/>
                </a:cubicBezTo>
                <a:lnTo>
                  <a:pt x="269" y="18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7" name="Freeform 329"/>
          <p:cNvSpPr>
            <a:spLocks/>
          </p:cNvSpPr>
          <p:nvPr/>
        </p:nvSpPr>
        <p:spPr bwMode="auto">
          <a:xfrm>
            <a:off x="3070226" y="3611563"/>
            <a:ext cx="46038" cy="15875"/>
          </a:xfrm>
          <a:custGeom>
            <a:avLst/>
            <a:gdLst>
              <a:gd name="T0" fmla="*/ 0 w 73"/>
              <a:gd name="T1" fmla="*/ 13 h 25"/>
              <a:gd name="T2" fmla="*/ 11 w 73"/>
              <a:gd name="T3" fmla="*/ 24 h 25"/>
              <a:gd name="T4" fmla="*/ 36 w 73"/>
              <a:gd name="T5" fmla="*/ 17 h 25"/>
              <a:gd name="T6" fmla="*/ 62 w 73"/>
              <a:gd name="T7" fmla="*/ 25 h 25"/>
              <a:gd name="T8" fmla="*/ 73 w 73"/>
              <a:gd name="T9" fmla="*/ 13 h 25"/>
              <a:gd name="T10" fmla="*/ 37 w 73"/>
              <a:gd name="T11" fmla="*/ 1 h 25"/>
              <a:gd name="T12" fmla="*/ 0 w 73"/>
              <a:gd name="T13" fmla="*/ 13 h 25"/>
            </a:gdLst>
            <a:ahLst/>
            <a:cxnLst>
              <a:cxn ang="0">
                <a:pos x="T0" y="T1"/>
              </a:cxn>
              <a:cxn ang="0">
                <a:pos x="T2" y="T3"/>
              </a:cxn>
              <a:cxn ang="0">
                <a:pos x="T4" y="T5"/>
              </a:cxn>
              <a:cxn ang="0">
                <a:pos x="T6" y="T7"/>
              </a:cxn>
              <a:cxn ang="0">
                <a:pos x="T8" y="T9"/>
              </a:cxn>
              <a:cxn ang="0">
                <a:pos x="T10" y="T11"/>
              </a:cxn>
              <a:cxn ang="0">
                <a:pos x="T12" y="T13"/>
              </a:cxn>
            </a:cxnLst>
            <a:rect l="0" t="0" r="r" b="b"/>
            <a:pathLst>
              <a:path w="73" h="25">
                <a:moveTo>
                  <a:pt x="0" y="13"/>
                </a:moveTo>
                <a:cubicBezTo>
                  <a:pt x="11" y="24"/>
                  <a:pt x="11" y="24"/>
                  <a:pt x="11" y="24"/>
                </a:cubicBezTo>
                <a:cubicBezTo>
                  <a:pt x="18" y="20"/>
                  <a:pt x="27" y="17"/>
                  <a:pt x="36" y="17"/>
                </a:cubicBezTo>
                <a:cubicBezTo>
                  <a:pt x="46" y="17"/>
                  <a:pt x="54" y="20"/>
                  <a:pt x="62" y="25"/>
                </a:cubicBezTo>
                <a:cubicBezTo>
                  <a:pt x="73" y="13"/>
                  <a:pt x="73" y="13"/>
                  <a:pt x="73" y="13"/>
                </a:cubicBezTo>
                <a:cubicBezTo>
                  <a:pt x="63" y="5"/>
                  <a:pt x="50" y="1"/>
                  <a:pt x="37" y="1"/>
                </a:cubicBezTo>
                <a:cubicBezTo>
                  <a:pt x="23" y="0"/>
                  <a:pt x="10" y="5"/>
                  <a:pt x="0" y="1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8" name="Freeform 330"/>
          <p:cNvSpPr>
            <a:spLocks/>
          </p:cNvSpPr>
          <p:nvPr/>
        </p:nvSpPr>
        <p:spPr bwMode="auto">
          <a:xfrm>
            <a:off x="3032126" y="3551238"/>
            <a:ext cx="120650" cy="39688"/>
          </a:xfrm>
          <a:custGeom>
            <a:avLst/>
            <a:gdLst>
              <a:gd name="T0" fmla="*/ 184 w 197"/>
              <a:gd name="T1" fmla="*/ 64 h 64"/>
              <a:gd name="T2" fmla="*/ 197 w 197"/>
              <a:gd name="T3" fmla="*/ 50 h 64"/>
              <a:gd name="T4" fmla="*/ 0 w 197"/>
              <a:gd name="T5" fmla="*/ 51 h 64"/>
              <a:gd name="T6" fmla="*/ 13 w 197"/>
              <a:gd name="T7" fmla="*/ 64 h 64"/>
              <a:gd name="T8" fmla="*/ 184 w 197"/>
              <a:gd name="T9" fmla="*/ 64 h 64"/>
            </a:gdLst>
            <a:ahLst/>
            <a:cxnLst>
              <a:cxn ang="0">
                <a:pos x="T0" y="T1"/>
              </a:cxn>
              <a:cxn ang="0">
                <a:pos x="T2" y="T3"/>
              </a:cxn>
              <a:cxn ang="0">
                <a:pos x="T4" y="T5"/>
              </a:cxn>
              <a:cxn ang="0">
                <a:pos x="T6" y="T7"/>
              </a:cxn>
              <a:cxn ang="0">
                <a:pos x="T8" y="T9"/>
              </a:cxn>
            </a:cxnLst>
            <a:rect l="0" t="0" r="r" b="b"/>
            <a:pathLst>
              <a:path w="197" h="64">
                <a:moveTo>
                  <a:pt x="184" y="64"/>
                </a:moveTo>
                <a:cubicBezTo>
                  <a:pt x="197" y="50"/>
                  <a:pt x="197" y="50"/>
                  <a:pt x="197" y="50"/>
                </a:cubicBezTo>
                <a:cubicBezTo>
                  <a:pt x="145" y="0"/>
                  <a:pt x="52" y="0"/>
                  <a:pt x="0" y="51"/>
                </a:cubicBezTo>
                <a:cubicBezTo>
                  <a:pt x="13" y="64"/>
                  <a:pt x="13" y="64"/>
                  <a:pt x="13" y="64"/>
                </a:cubicBezTo>
                <a:cubicBezTo>
                  <a:pt x="61" y="20"/>
                  <a:pt x="135" y="21"/>
                  <a:pt x="184" y="6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9" name="Freeform 331"/>
          <p:cNvSpPr>
            <a:spLocks/>
          </p:cNvSpPr>
          <p:nvPr/>
        </p:nvSpPr>
        <p:spPr bwMode="auto">
          <a:xfrm>
            <a:off x="3051176" y="3579813"/>
            <a:ext cx="82550" cy="30163"/>
          </a:xfrm>
          <a:custGeom>
            <a:avLst/>
            <a:gdLst>
              <a:gd name="T0" fmla="*/ 0 w 135"/>
              <a:gd name="T1" fmla="*/ 33 h 47"/>
              <a:gd name="T2" fmla="*/ 13 w 135"/>
              <a:gd name="T3" fmla="*/ 47 h 47"/>
              <a:gd name="T4" fmla="*/ 122 w 135"/>
              <a:gd name="T5" fmla="*/ 47 h 47"/>
              <a:gd name="T6" fmla="*/ 135 w 135"/>
              <a:gd name="T7" fmla="*/ 33 h 47"/>
              <a:gd name="T8" fmla="*/ 0 w 135"/>
              <a:gd name="T9" fmla="*/ 33 h 47"/>
            </a:gdLst>
            <a:ahLst/>
            <a:cxnLst>
              <a:cxn ang="0">
                <a:pos x="T0" y="T1"/>
              </a:cxn>
              <a:cxn ang="0">
                <a:pos x="T2" y="T3"/>
              </a:cxn>
              <a:cxn ang="0">
                <a:pos x="T4" y="T5"/>
              </a:cxn>
              <a:cxn ang="0">
                <a:pos x="T6" y="T7"/>
              </a:cxn>
              <a:cxn ang="0">
                <a:pos x="T8" y="T9"/>
              </a:cxn>
            </a:cxnLst>
            <a:rect l="0" t="0" r="r" b="b"/>
            <a:pathLst>
              <a:path w="135" h="47">
                <a:moveTo>
                  <a:pt x="0" y="33"/>
                </a:moveTo>
                <a:cubicBezTo>
                  <a:pt x="13" y="47"/>
                  <a:pt x="13" y="47"/>
                  <a:pt x="13" y="47"/>
                </a:cubicBezTo>
                <a:cubicBezTo>
                  <a:pt x="44" y="20"/>
                  <a:pt x="90" y="20"/>
                  <a:pt x="122" y="47"/>
                </a:cubicBezTo>
                <a:cubicBezTo>
                  <a:pt x="135" y="33"/>
                  <a:pt x="135" y="33"/>
                  <a:pt x="135" y="33"/>
                </a:cubicBezTo>
                <a:cubicBezTo>
                  <a:pt x="96" y="0"/>
                  <a:pt x="38" y="0"/>
                  <a:pt x="0" y="3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0" name="Freeform 332"/>
          <p:cNvSpPr>
            <a:spLocks noEditPoints="1"/>
          </p:cNvSpPr>
          <p:nvPr/>
        </p:nvSpPr>
        <p:spPr bwMode="auto">
          <a:xfrm>
            <a:off x="3005138" y="3532188"/>
            <a:ext cx="176213" cy="149225"/>
          </a:xfrm>
          <a:custGeom>
            <a:avLst/>
            <a:gdLst>
              <a:gd name="T0" fmla="*/ 144 w 288"/>
              <a:gd name="T1" fmla="*/ 0 h 244"/>
              <a:gd name="T2" fmla="*/ 144 w 288"/>
              <a:gd name="T3" fmla="*/ 0 h 244"/>
              <a:gd name="T4" fmla="*/ 0 w 288"/>
              <a:gd name="T5" fmla="*/ 0 h 244"/>
              <a:gd name="T6" fmla="*/ 0 w 288"/>
              <a:gd name="T7" fmla="*/ 244 h 244"/>
              <a:gd name="T8" fmla="*/ 72 w 288"/>
              <a:gd name="T9" fmla="*/ 244 h 244"/>
              <a:gd name="T10" fmla="*/ 72 w 288"/>
              <a:gd name="T11" fmla="*/ 219 h 244"/>
              <a:gd name="T12" fmla="*/ 108 w 288"/>
              <a:gd name="T13" fmla="*/ 205 h 244"/>
              <a:gd name="T14" fmla="*/ 144 w 288"/>
              <a:gd name="T15" fmla="*/ 205 h 244"/>
              <a:gd name="T16" fmla="*/ 144 w 288"/>
              <a:gd name="T17" fmla="*/ 205 h 244"/>
              <a:gd name="T18" fmla="*/ 180 w 288"/>
              <a:gd name="T19" fmla="*/ 205 h 244"/>
              <a:gd name="T20" fmla="*/ 216 w 288"/>
              <a:gd name="T21" fmla="*/ 219 h 244"/>
              <a:gd name="T22" fmla="*/ 216 w 288"/>
              <a:gd name="T23" fmla="*/ 244 h 244"/>
              <a:gd name="T24" fmla="*/ 288 w 288"/>
              <a:gd name="T25" fmla="*/ 244 h 244"/>
              <a:gd name="T26" fmla="*/ 288 w 288"/>
              <a:gd name="T27" fmla="*/ 0 h 244"/>
              <a:gd name="T28" fmla="*/ 144 w 288"/>
              <a:gd name="T29" fmla="*/ 0 h 244"/>
              <a:gd name="T30" fmla="*/ 269 w 288"/>
              <a:gd name="T31" fmla="*/ 180 h 244"/>
              <a:gd name="T32" fmla="*/ 17 w 288"/>
              <a:gd name="T33" fmla="*/ 180 h 244"/>
              <a:gd name="T34" fmla="*/ 17 w 288"/>
              <a:gd name="T35" fmla="*/ 19 h 244"/>
              <a:gd name="T36" fmla="*/ 269 w 288"/>
              <a:gd name="T37" fmla="*/ 19 h 244"/>
              <a:gd name="T38" fmla="*/ 269 w 288"/>
              <a:gd name="T39" fmla="*/ 18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8" h="244">
                <a:moveTo>
                  <a:pt x="144" y="0"/>
                </a:moveTo>
                <a:cubicBezTo>
                  <a:pt x="144" y="0"/>
                  <a:pt x="144" y="0"/>
                  <a:pt x="144" y="0"/>
                </a:cubicBezTo>
                <a:cubicBezTo>
                  <a:pt x="0" y="0"/>
                  <a:pt x="0" y="0"/>
                  <a:pt x="0" y="0"/>
                </a:cubicBezTo>
                <a:cubicBezTo>
                  <a:pt x="0" y="244"/>
                  <a:pt x="0" y="244"/>
                  <a:pt x="0" y="244"/>
                </a:cubicBezTo>
                <a:cubicBezTo>
                  <a:pt x="72" y="244"/>
                  <a:pt x="72" y="244"/>
                  <a:pt x="72" y="244"/>
                </a:cubicBezTo>
                <a:cubicBezTo>
                  <a:pt x="72" y="244"/>
                  <a:pt x="72" y="229"/>
                  <a:pt x="72" y="219"/>
                </a:cubicBezTo>
                <a:cubicBezTo>
                  <a:pt x="72" y="205"/>
                  <a:pt x="88" y="205"/>
                  <a:pt x="108" y="205"/>
                </a:cubicBezTo>
                <a:cubicBezTo>
                  <a:pt x="122" y="205"/>
                  <a:pt x="133" y="205"/>
                  <a:pt x="144" y="205"/>
                </a:cubicBezTo>
                <a:cubicBezTo>
                  <a:pt x="144" y="205"/>
                  <a:pt x="144" y="205"/>
                  <a:pt x="144" y="205"/>
                </a:cubicBezTo>
                <a:cubicBezTo>
                  <a:pt x="155" y="205"/>
                  <a:pt x="166" y="205"/>
                  <a:pt x="180" y="205"/>
                </a:cubicBezTo>
                <a:cubicBezTo>
                  <a:pt x="200" y="205"/>
                  <a:pt x="216" y="205"/>
                  <a:pt x="216" y="219"/>
                </a:cubicBezTo>
                <a:cubicBezTo>
                  <a:pt x="216" y="229"/>
                  <a:pt x="216" y="244"/>
                  <a:pt x="216" y="244"/>
                </a:cubicBezTo>
                <a:cubicBezTo>
                  <a:pt x="288" y="244"/>
                  <a:pt x="288" y="244"/>
                  <a:pt x="288" y="244"/>
                </a:cubicBezTo>
                <a:cubicBezTo>
                  <a:pt x="288" y="0"/>
                  <a:pt x="288" y="0"/>
                  <a:pt x="288" y="0"/>
                </a:cubicBezTo>
                <a:lnTo>
                  <a:pt x="144" y="0"/>
                </a:lnTo>
                <a:close/>
                <a:moveTo>
                  <a:pt x="269" y="180"/>
                </a:moveTo>
                <a:cubicBezTo>
                  <a:pt x="17" y="180"/>
                  <a:pt x="17" y="180"/>
                  <a:pt x="17" y="180"/>
                </a:cubicBezTo>
                <a:cubicBezTo>
                  <a:pt x="17" y="19"/>
                  <a:pt x="17" y="19"/>
                  <a:pt x="17" y="19"/>
                </a:cubicBezTo>
                <a:cubicBezTo>
                  <a:pt x="269" y="19"/>
                  <a:pt x="269" y="19"/>
                  <a:pt x="269" y="19"/>
                </a:cubicBezTo>
                <a:lnTo>
                  <a:pt x="269" y="18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1" name="Freeform 333"/>
          <p:cNvSpPr>
            <a:spLocks noEditPoints="1"/>
          </p:cNvSpPr>
          <p:nvPr/>
        </p:nvSpPr>
        <p:spPr bwMode="auto">
          <a:xfrm>
            <a:off x="9010651" y="3176588"/>
            <a:ext cx="176213" cy="150813"/>
          </a:xfrm>
          <a:custGeom>
            <a:avLst/>
            <a:gdLst>
              <a:gd name="T0" fmla="*/ 144 w 288"/>
              <a:gd name="T1" fmla="*/ 0 h 244"/>
              <a:gd name="T2" fmla="*/ 144 w 288"/>
              <a:gd name="T3" fmla="*/ 0 h 244"/>
              <a:gd name="T4" fmla="*/ 0 w 288"/>
              <a:gd name="T5" fmla="*/ 0 h 244"/>
              <a:gd name="T6" fmla="*/ 0 w 288"/>
              <a:gd name="T7" fmla="*/ 244 h 244"/>
              <a:gd name="T8" fmla="*/ 72 w 288"/>
              <a:gd name="T9" fmla="*/ 244 h 244"/>
              <a:gd name="T10" fmla="*/ 72 w 288"/>
              <a:gd name="T11" fmla="*/ 219 h 244"/>
              <a:gd name="T12" fmla="*/ 108 w 288"/>
              <a:gd name="T13" fmla="*/ 205 h 244"/>
              <a:gd name="T14" fmla="*/ 144 w 288"/>
              <a:gd name="T15" fmla="*/ 205 h 244"/>
              <a:gd name="T16" fmla="*/ 144 w 288"/>
              <a:gd name="T17" fmla="*/ 205 h 244"/>
              <a:gd name="T18" fmla="*/ 180 w 288"/>
              <a:gd name="T19" fmla="*/ 205 h 244"/>
              <a:gd name="T20" fmla="*/ 216 w 288"/>
              <a:gd name="T21" fmla="*/ 219 h 244"/>
              <a:gd name="T22" fmla="*/ 216 w 288"/>
              <a:gd name="T23" fmla="*/ 244 h 244"/>
              <a:gd name="T24" fmla="*/ 288 w 288"/>
              <a:gd name="T25" fmla="*/ 244 h 244"/>
              <a:gd name="T26" fmla="*/ 288 w 288"/>
              <a:gd name="T27" fmla="*/ 0 h 244"/>
              <a:gd name="T28" fmla="*/ 144 w 288"/>
              <a:gd name="T29" fmla="*/ 0 h 244"/>
              <a:gd name="T30" fmla="*/ 272 w 288"/>
              <a:gd name="T31" fmla="*/ 228 h 244"/>
              <a:gd name="T32" fmla="*/ 232 w 288"/>
              <a:gd name="T33" fmla="*/ 228 h 244"/>
              <a:gd name="T34" fmla="*/ 232 w 288"/>
              <a:gd name="T35" fmla="*/ 219 h 244"/>
              <a:gd name="T36" fmla="*/ 210 w 288"/>
              <a:gd name="T37" fmla="*/ 191 h 244"/>
              <a:gd name="T38" fmla="*/ 180 w 288"/>
              <a:gd name="T39" fmla="*/ 189 h 244"/>
              <a:gd name="T40" fmla="*/ 144 w 288"/>
              <a:gd name="T41" fmla="*/ 189 h 244"/>
              <a:gd name="T42" fmla="*/ 108 w 288"/>
              <a:gd name="T43" fmla="*/ 189 h 244"/>
              <a:gd name="T44" fmla="*/ 78 w 288"/>
              <a:gd name="T45" fmla="*/ 191 h 244"/>
              <a:gd name="T46" fmla="*/ 56 w 288"/>
              <a:gd name="T47" fmla="*/ 219 h 244"/>
              <a:gd name="T48" fmla="*/ 56 w 288"/>
              <a:gd name="T49" fmla="*/ 228 h 244"/>
              <a:gd name="T50" fmla="*/ 16 w 288"/>
              <a:gd name="T51" fmla="*/ 228 h 244"/>
              <a:gd name="T52" fmla="*/ 16 w 288"/>
              <a:gd name="T53" fmla="*/ 16 h 244"/>
              <a:gd name="T54" fmla="*/ 144 w 288"/>
              <a:gd name="T55" fmla="*/ 16 h 244"/>
              <a:gd name="T56" fmla="*/ 272 w 288"/>
              <a:gd name="T57" fmla="*/ 16 h 244"/>
              <a:gd name="T58" fmla="*/ 272 w 288"/>
              <a:gd name="T59" fmla="*/ 228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8" h="244">
                <a:moveTo>
                  <a:pt x="144" y="0"/>
                </a:moveTo>
                <a:cubicBezTo>
                  <a:pt x="144" y="0"/>
                  <a:pt x="144" y="0"/>
                  <a:pt x="144" y="0"/>
                </a:cubicBezTo>
                <a:cubicBezTo>
                  <a:pt x="0" y="0"/>
                  <a:pt x="0" y="0"/>
                  <a:pt x="0" y="0"/>
                </a:cubicBezTo>
                <a:cubicBezTo>
                  <a:pt x="0" y="244"/>
                  <a:pt x="0" y="244"/>
                  <a:pt x="0" y="244"/>
                </a:cubicBezTo>
                <a:cubicBezTo>
                  <a:pt x="72" y="244"/>
                  <a:pt x="72" y="244"/>
                  <a:pt x="72" y="244"/>
                </a:cubicBezTo>
                <a:cubicBezTo>
                  <a:pt x="72" y="244"/>
                  <a:pt x="72" y="229"/>
                  <a:pt x="72" y="219"/>
                </a:cubicBezTo>
                <a:cubicBezTo>
                  <a:pt x="72" y="205"/>
                  <a:pt x="88" y="205"/>
                  <a:pt x="108" y="205"/>
                </a:cubicBezTo>
                <a:cubicBezTo>
                  <a:pt x="122" y="205"/>
                  <a:pt x="133" y="205"/>
                  <a:pt x="144" y="205"/>
                </a:cubicBezTo>
                <a:cubicBezTo>
                  <a:pt x="144" y="205"/>
                  <a:pt x="144" y="205"/>
                  <a:pt x="144" y="205"/>
                </a:cubicBezTo>
                <a:cubicBezTo>
                  <a:pt x="155" y="205"/>
                  <a:pt x="166" y="205"/>
                  <a:pt x="180" y="205"/>
                </a:cubicBezTo>
                <a:cubicBezTo>
                  <a:pt x="200" y="205"/>
                  <a:pt x="216" y="205"/>
                  <a:pt x="216" y="219"/>
                </a:cubicBezTo>
                <a:cubicBezTo>
                  <a:pt x="216" y="229"/>
                  <a:pt x="216" y="244"/>
                  <a:pt x="216" y="244"/>
                </a:cubicBezTo>
                <a:cubicBezTo>
                  <a:pt x="288" y="244"/>
                  <a:pt x="288" y="244"/>
                  <a:pt x="288" y="244"/>
                </a:cubicBezTo>
                <a:cubicBezTo>
                  <a:pt x="288" y="0"/>
                  <a:pt x="288" y="0"/>
                  <a:pt x="288" y="0"/>
                </a:cubicBezTo>
                <a:lnTo>
                  <a:pt x="144" y="0"/>
                </a:lnTo>
                <a:close/>
                <a:moveTo>
                  <a:pt x="272" y="228"/>
                </a:moveTo>
                <a:cubicBezTo>
                  <a:pt x="232" y="228"/>
                  <a:pt x="232" y="228"/>
                  <a:pt x="232" y="228"/>
                </a:cubicBezTo>
                <a:cubicBezTo>
                  <a:pt x="232" y="219"/>
                  <a:pt x="232" y="219"/>
                  <a:pt x="232" y="219"/>
                </a:cubicBezTo>
                <a:cubicBezTo>
                  <a:pt x="232" y="205"/>
                  <a:pt x="224" y="195"/>
                  <a:pt x="210" y="191"/>
                </a:cubicBezTo>
                <a:cubicBezTo>
                  <a:pt x="201" y="189"/>
                  <a:pt x="191" y="189"/>
                  <a:pt x="180" y="189"/>
                </a:cubicBezTo>
                <a:cubicBezTo>
                  <a:pt x="144" y="189"/>
                  <a:pt x="144" y="189"/>
                  <a:pt x="144" y="189"/>
                </a:cubicBezTo>
                <a:cubicBezTo>
                  <a:pt x="108" y="189"/>
                  <a:pt x="108" y="189"/>
                  <a:pt x="108" y="189"/>
                </a:cubicBezTo>
                <a:cubicBezTo>
                  <a:pt x="97" y="189"/>
                  <a:pt x="87" y="189"/>
                  <a:pt x="78" y="191"/>
                </a:cubicBezTo>
                <a:cubicBezTo>
                  <a:pt x="64" y="195"/>
                  <a:pt x="56" y="205"/>
                  <a:pt x="56" y="219"/>
                </a:cubicBezTo>
                <a:cubicBezTo>
                  <a:pt x="56" y="228"/>
                  <a:pt x="56" y="228"/>
                  <a:pt x="56" y="228"/>
                </a:cubicBezTo>
                <a:cubicBezTo>
                  <a:pt x="16" y="228"/>
                  <a:pt x="16" y="228"/>
                  <a:pt x="16" y="228"/>
                </a:cubicBezTo>
                <a:cubicBezTo>
                  <a:pt x="16" y="16"/>
                  <a:pt x="16" y="16"/>
                  <a:pt x="16" y="16"/>
                </a:cubicBezTo>
                <a:cubicBezTo>
                  <a:pt x="144" y="16"/>
                  <a:pt x="144" y="16"/>
                  <a:pt x="144" y="16"/>
                </a:cubicBezTo>
                <a:cubicBezTo>
                  <a:pt x="272" y="16"/>
                  <a:pt x="272" y="16"/>
                  <a:pt x="272" y="16"/>
                </a:cubicBezTo>
                <a:lnTo>
                  <a:pt x="272" y="22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2" name="Rectangle 334"/>
          <p:cNvSpPr>
            <a:spLocks noChangeArrowheads="1"/>
          </p:cNvSpPr>
          <p:nvPr/>
        </p:nvSpPr>
        <p:spPr bwMode="auto">
          <a:xfrm>
            <a:off x="9032876" y="3198813"/>
            <a:ext cx="131763" cy="825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3" name="Freeform 335"/>
          <p:cNvSpPr>
            <a:spLocks/>
          </p:cNvSpPr>
          <p:nvPr/>
        </p:nvSpPr>
        <p:spPr bwMode="auto">
          <a:xfrm>
            <a:off x="6948488" y="2876551"/>
            <a:ext cx="47625" cy="47625"/>
          </a:xfrm>
          <a:custGeom>
            <a:avLst/>
            <a:gdLst>
              <a:gd name="T0" fmla="*/ 2 w 30"/>
              <a:gd name="T1" fmla="*/ 30 h 30"/>
              <a:gd name="T2" fmla="*/ 30 w 30"/>
              <a:gd name="T3" fmla="*/ 2 h 30"/>
              <a:gd name="T4" fmla="*/ 28 w 30"/>
              <a:gd name="T5" fmla="*/ 0 h 30"/>
              <a:gd name="T6" fmla="*/ 0 w 30"/>
              <a:gd name="T7" fmla="*/ 29 h 30"/>
              <a:gd name="T8" fmla="*/ 2 w 30"/>
              <a:gd name="T9" fmla="*/ 30 h 30"/>
            </a:gdLst>
            <a:ahLst/>
            <a:cxnLst>
              <a:cxn ang="0">
                <a:pos x="T0" y="T1"/>
              </a:cxn>
              <a:cxn ang="0">
                <a:pos x="T2" y="T3"/>
              </a:cxn>
              <a:cxn ang="0">
                <a:pos x="T4" y="T5"/>
              </a:cxn>
              <a:cxn ang="0">
                <a:pos x="T6" y="T7"/>
              </a:cxn>
              <a:cxn ang="0">
                <a:pos x="T8" y="T9"/>
              </a:cxn>
            </a:cxnLst>
            <a:rect l="0" t="0" r="r" b="b"/>
            <a:pathLst>
              <a:path w="30" h="30">
                <a:moveTo>
                  <a:pt x="2" y="30"/>
                </a:moveTo>
                <a:lnTo>
                  <a:pt x="30" y="2"/>
                </a:lnTo>
                <a:lnTo>
                  <a:pt x="28" y="0"/>
                </a:lnTo>
                <a:lnTo>
                  <a:pt x="0" y="29"/>
                </a:lnTo>
                <a:lnTo>
                  <a:pt x="2" y="3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4" name="Freeform 336"/>
          <p:cNvSpPr>
            <a:spLocks noEditPoints="1"/>
          </p:cNvSpPr>
          <p:nvPr/>
        </p:nvSpPr>
        <p:spPr bwMode="auto">
          <a:xfrm>
            <a:off x="6891338" y="2809876"/>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08 w 288"/>
              <a:gd name="T11" fmla="*/ 211 h 288"/>
              <a:gd name="T12" fmla="*/ 108 w 288"/>
              <a:gd name="T13" fmla="*/ 211 h 288"/>
              <a:gd name="T14" fmla="*/ 108 w 288"/>
              <a:gd name="T15" fmla="*/ 211 h 288"/>
              <a:gd name="T16" fmla="*/ 108 w 288"/>
              <a:gd name="T17" fmla="*/ 211 h 288"/>
              <a:gd name="T18" fmla="*/ 64 w 288"/>
              <a:gd name="T19" fmla="*/ 225 h 288"/>
              <a:gd name="T20" fmla="*/ 78 w 288"/>
              <a:gd name="T21" fmla="*/ 182 h 288"/>
              <a:gd name="T22" fmla="*/ 78 w 288"/>
              <a:gd name="T23" fmla="*/ 182 h 288"/>
              <a:gd name="T24" fmla="*/ 78 w 288"/>
              <a:gd name="T25" fmla="*/ 182 h 288"/>
              <a:gd name="T26" fmla="*/ 78 w 288"/>
              <a:gd name="T27" fmla="*/ 182 h 288"/>
              <a:gd name="T28" fmla="*/ 78 w 288"/>
              <a:gd name="T29" fmla="*/ 182 h 288"/>
              <a:gd name="T30" fmla="*/ 166 w 288"/>
              <a:gd name="T31" fmla="*/ 94 h 288"/>
              <a:gd name="T32" fmla="*/ 196 w 288"/>
              <a:gd name="T33" fmla="*/ 123 h 288"/>
              <a:gd name="T34" fmla="*/ 108 w 288"/>
              <a:gd name="T35" fmla="*/ 211 h 288"/>
              <a:gd name="T36" fmla="*/ 206 w 288"/>
              <a:gd name="T37" fmla="*/ 113 h 288"/>
              <a:gd name="T38" fmla="*/ 176 w 288"/>
              <a:gd name="T39" fmla="*/ 84 h 288"/>
              <a:gd name="T40" fmla="*/ 196 w 288"/>
              <a:gd name="T41" fmla="*/ 64 h 288"/>
              <a:gd name="T42" fmla="*/ 225 w 288"/>
              <a:gd name="T43" fmla="*/ 94 h 288"/>
              <a:gd name="T44" fmla="*/ 206 w 288"/>
              <a:gd name="T45" fmla="*/ 11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08" y="211"/>
                </a:moveTo>
                <a:cubicBezTo>
                  <a:pt x="108" y="211"/>
                  <a:pt x="108" y="211"/>
                  <a:pt x="108" y="211"/>
                </a:cubicBezTo>
                <a:cubicBezTo>
                  <a:pt x="108" y="211"/>
                  <a:pt x="108" y="211"/>
                  <a:pt x="108" y="211"/>
                </a:cubicBezTo>
                <a:cubicBezTo>
                  <a:pt x="108" y="211"/>
                  <a:pt x="108" y="211"/>
                  <a:pt x="108" y="211"/>
                </a:cubicBezTo>
                <a:cubicBezTo>
                  <a:pt x="64" y="225"/>
                  <a:pt x="64" y="225"/>
                  <a:pt x="64" y="225"/>
                </a:cubicBezTo>
                <a:cubicBezTo>
                  <a:pt x="78" y="182"/>
                  <a:pt x="78" y="182"/>
                  <a:pt x="78" y="182"/>
                </a:cubicBezTo>
                <a:cubicBezTo>
                  <a:pt x="78" y="182"/>
                  <a:pt x="78" y="182"/>
                  <a:pt x="78" y="182"/>
                </a:cubicBezTo>
                <a:cubicBezTo>
                  <a:pt x="78" y="182"/>
                  <a:pt x="78" y="182"/>
                  <a:pt x="78" y="182"/>
                </a:cubicBezTo>
                <a:cubicBezTo>
                  <a:pt x="78" y="182"/>
                  <a:pt x="78" y="182"/>
                  <a:pt x="78" y="182"/>
                </a:cubicBezTo>
                <a:cubicBezTo>
                  <a:pt x="78" y="182"/>
                  <a:pt x="78" y="182"/>
                  <a:pt x="78" y="182"/>
                </a:cubicBezTo>
                <a:cubicBezTo>
                  <a:pt x="166" y="94"/>
                  <a:pt x="166" y="94"/>
                  <a:pt x="166" y="94"/>
                </a:cubicBezTo>
                <a:cubicBezTo>
                  <a:pt x="196" y="123"/>
                  <a:pt x="196" y="123"/>
                  <a:pt x="196" y="123"/>
                </a:cubicBezTo>
                <a:lnTo>
                  <a:pt x="108" y="211"/>
                </a:lnTo>
                <a:close/>
                <a:moveTo>
                  <a:pt x="206" y="113"/>
                </a:moveTo>
                <a:cubicBezTo>
                  <a:pt x="176" y="84"/>
                  <a:pt x="176" y="84"/>
                  <a:pt x="176" y="84"/>
                </a:cubicBezTo>
                <a:cubicBezTo>
                  <a:pt x="196" y="64"/>
                  <a:pt x="196" y="64"/>
                  <a:pt x="196" y="64"/>
                </a:cubicBezTo>
                <a:cubicBezTo>
                  <a:pt x="225" y="94"/>
                  <a:pt x="225" y="94"/>
                  <a:pt x="225" y="94"/>
                </a:cubicBezTo>
                <a:lnTo>
                  <a:pt x="206" y="11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5" name="Freeform 337"/>
          <p:cNvSpPr>
            <a:spLocks noEditPoints="1"/>
          </p:cNvSpPr>
          <p:nvPr/>
        </p:nvSpPr>
        <p:spPr bwMode="auto">
          <a:xfrm>
            <a:off x="9010651" y="4576763"/>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53 w 288"/>
              <a:gd name="T11" fmla="*/ 209 h 288"/>
              <a:gd name="T12" fmla="*/ 127 w 288"/>
              <a:gd name="T13" fmla="*/ 209 h 288"/>
              <a:gd name="T14" fmla="*/ 72 w 288"/>
              <a:gd name="T15" fmla="*/ 229 h 288"/>
              <a:gd name="T16" fmla="*/ 90 w 288"/>
              <a:gd name="T17" fmla="*/ 197 h 288"/>
              <a:gd name="T18" fmla="*/ 54 w 288"/>
              <a:gd name="T19" fmla="*/ 147 h 288"/>
              <a:gd name="T20" fmla="*/ 136 w 288"/>
              <a:gd name="T21" fmla="*/ 65 h 288"/>
              <a:gd name="T22" fmla="*/ 235 w 288"/>
              <a:gd name="T23" fmla="*/ 127 h 288"/>
              <a:gd name="T24" fmla="*/ 153 w 288"/>
              <a:gd name="T25" fmla="*/ 209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53" y="209"/>
                </a:moveTo>
                <a:cubicBezTo>
                  <a:pt x="144" y="210"/>
                  <a:pt x="135" y="210"/>
                  <a:pt x="127" y="209"/>
                </a:cubicBezTo>
                <a:cubicBezTo>
                  <a:pt x="97" y="239"/>
                  <a:pt x="66" y="233"/>
                  <a:pt x="72" y="229"/>
                </a:cubicBezTo>
                <a:cubicBezTo>
                  <a:pt x="87" y="217"/>
                  <a:pt x="90" y="206"/>
                  <a:pt x="90" y="197"/>
                </a:cubicBezTo>
                <a:cubicBezTo>
                  <a:pt x="70" y="186"/>
                  <a:pt x="56" y="168"/>
                  <a:pt x="54" y="147"/>
                </a:cubicBezTo>
                <a:cubicBezTo>
                  <a:pt x="49" y="108"/>
                  <a:pt x="86" y="71"/>
                  <a:pt x="136" y="65"/>
                </a:cubicBezTo>
                <a:cubicBezTo>
                  <a:pt x="186" y="60"/>
                  <a:pt x="230" y="87"/>
                  <a:pt x="235" y="127"/>
                </a:cubicBezTo>
                <a:cubicBezTo>
                  <a:pt x="239" y="167"/>
                  <a:pt x="203" y="204"/>
                  <a:pt x="153" y="20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6" name="Rectangle 338"/>
          <p:cNvSpPr>
            <a:spLocks noChangeArrowheads="1"/>
          </p:cNvSpPr>
          <p:nvPr/>
        </p:nvSpPr>
        <p:spPr bwMode="auto">
          <a:xfrm>
            <a:off x="5135563" y="4930776"/>
            <a:ext cx="17463" cy="1762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7" name="Freeform 339"/>
          <p:cNvSpPr>
            <a:spLocks noEditPoints="1"/>
          </p:cNvSpPr>
          <p:nvPr/>
        </p:nvSpPr>
        <p:spPr bwMode="auto">
          <a:xfrm>
            <a:off x="5162551" y="4930776"/>
            <a:ext cx="127000" cy="176213"/>
          </a:xfrm>
          <a:custGeom>
            <a:avLst/>
            <a:gdLst>
              <a:gd name="T0" fmla="*/ 80 w 80"/>
              <a:gd name="T1" fmla="*/ 0 h 111"/>
              <a:gd name="T2" fmla="*/ 66 w 80"/>
              <a:gd name="T3" fmla="*/ 0 h 111"/>
              <a:gd name="T4" fmla="*/ 66 w 80"/>
              <a:gd name="T5" fmla="*/ 61 h 111"/>
              <a:gd name="T6" fmla="*/ 54 w 80"/>
              <a:gd name="T7" fmla="*/ 48 h 111"/>
              <a:gd name="T8" fmla="*/ 42 w 80"/>
              <a:gd name="T9" fmla="*/ 61 h 111"/>
              <a:gd name="T10" fmla="*/ 42 w 80"/>
              <a:gd name="T11" fmla="*/ 0 h 111"/>
              <a:gd name="T12" fmla="*/ 0 w 80"/>
              <a:gd name="T13" fmla="*/ 0 h 111"/>
              <a:gd name="T14" fmla="*/ 0 w 80"/>
              <a:gd name="T15" fmla="*/ 111 h 111"/>
              <a:gd name="T16" fmla="*/ 80 w 80"/>
              <a:gd name="T17" fmla="*/ 111 h 111"/>
              <a:gd name="T18" fmla="*/ 80 w 80"/>
              <a:gd name="T19" fmla="*/ 0 h 111"/>
              <a:gd name="T20" fmla="*/ 42 w 80"/>
              <a:gd name="T21" fmla="*/ 61 h 111"/>
              <a:gd name="T22" fmla="*/ 42 w 80"/>
              <a:gd name="T23" fmla="*/ 61 h 111"/>
              <a:gd name="T24" fmla="*/ 42 w 80"/>
              <a:gd name="T25" fmla="*/ 61 h 111"/>
              <a:gd name="T26" fmla="*/ 42 w 80"/>
              <a:gd name="T27" fmla="*/ 61 h 111"/>
              <a:gd name="T28" fmla="*/ 66 w 80"/>
              <a:gd name="T29" fmla="*/ 61 h 111"/>
              <a:gd name="T30" fmla="*/ 66 w 80"/>
              <a:gd name="T31" fmla="*/ 61 h 111"/>
              <a:gd name="T32" fmla="*/ 66 w 80"/>
              <a:gd name="T33" fmla="*/ 61 h 111"/>
              <a:gd name="T34" fmla="*/ 66 w 80"/>
              <a:gd name="T35" fmla="*/ 6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0" h="111">
                <a:moveTo>
                  <a:pt x="80" y="0"/>
                </a:moveTo>
                <a:lnTo>
                  <a:pt x="66" y="0"/>
                </a:lnTo>
                <a:lnTo>
                  <a:pt x="66" y="61"/>
                </a:lnTo>
                <a:lnTo>
                  <a:pt x="54" y="48"/>
                </a:lnTo>
                <a:lnTo>
                  <a:pt x="42" y="61"/>
                </a:lnTo>
                <a:lnTo>
                  <a:pt x="42" y="0"/>
                </a:lnTo>
                <a:lnTo>
                  <a:pt x="0" y="0"/>
                </a:lnTo>
                <a:lnTo>
                  <a:pt x="0" y="111"/>
                </a:lnTo>
                <a:lnTo>
                  <a:pt x="80" y="111"/>
                </a:lnTo>
                <a:lnTo>
                  <a:pt x="80" y="0"/>
                </a:lnTo>
                <a:close/>
                <a:moveTo>
                  <a:pt x="42" y="61"/>
                </a:moveTo>
                <a:lnTo>
                  <a:pt x="42" y="61"/>
                </a:lnTo>
                <a:lnTo>
                  <a:pt x="42" y="61"/>
                </a:lnTo>
                <a:lnTo>
                  <a:pt x="42" y="61"/>
                </a:lnTo>
                <a:close/>
                <a:moveTo>
                  <a:pt x="66" y="61"/>
                </a:moveTo>
                <a:lnTo>
                  <a:pt x="66" y="61"/>
                </a:lnTo>
                <a:lnTo>
                  <a:pt x="66" y="61"/>
                </a:lnTo>
                <a:lnTo>
                  <a:pt x="66" y="6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8" name="Rectangle 340"/>
          <p:cNvSpPr>
            <a:spLocks noChangeArrowheads="1"/>
          </p:cNvSpPr>
          <p:nvPr/>
        </p:nvSpPr>
        <p:spPr bwMode="auto">
          <a:xfrm>
            <a:off x="5267326" y="5027613"/>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9" name="Rectangle 341"/>
          <p:cNvSpPr>
            <a:spLocks noChangeArrowheads="1"/>
          </p:cNvSpPr>
          <p:nvPr/>
        </p:nvSpPr>
        <p:spPr bwMode="auto">
          <a:xfrm>
            <a:off x="5229226" y="5027613"/>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0" name="Rectangle 342"/>
          <p:cNvSpPr>
            <a:spLocks noChangeArrowheads="1"/>
          </p:cNvSpPr>
          <p:nvPr/>
        </p:nvSpPr>
        <p:spPr bwMode="auto">
          <a:xfrm>
            <a:off x="5478463" y="4930776"/>
            <a:ext cx="17463" cy="1762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1" name="Rectangle 343"/>
          <p:cNvSpPr>
            <a:spLocks noChangeArrowheads="1"/>
          </p:cNvSpPr>
          <p:nvPr/>
        </p:nvSpPr>
        <p:spPr bwMode="auto">
          <a:xfrm>
            <a:off x="5505451" y="4930776"/>
            <a:ext cx="127000" cy="1762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2" name="Rectangle 344"/>
          <p:cNvSpPr>
            <a:spLocks noChangeArrowheads="1"/>
          </p:cNvSpPr>
          <p:nvPr/>
        </p:nvSpPr>
        <p:spPr bwMode="auto">
          <a:xfrm>
            <a:off x="5641976" y="4953001"/>
            <a:ext cx="12700" cy="333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3" name="Rectangle 345"/>
          <p:cNvSpPr>
            <a:spLocks noChangeArrowheads="1"/>
          </p:cNvSpPr>
          <p:nvPr/>
        </p:nvSpPr>
        <p:spPr bwMode="auto">
          <a:xfrm>
            <a:off x="5641976" y="5002213"/>
            <a:ext cx="12700" cy="333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4" name="Rectangle 346"/>
          <p:cNvSpPr>
            <a:spLocks noChangeArrowheads="1"/>
          </p:cNvSpPr>
          <p:nvPr/>
        </p:nvSpPr>
        <p:spPr bwMode="auto">
          <a:xfrm>
            <a:off x="5641976" y="5049838"/>
            <a:ext cx="12700" cy="349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5" name="Freeform 347"/>
          <p:cNvSpPr>
            <a:spLocks noEditPoints="1"/>
          </p:cNvSpPr>
          <p:nvPr/>
        </p:nvSpPr>
        <p:spPr bwMode="auto">
          <a:xfrm>
            <a:off x="8686801" y="5989638"/>
            <a:ext cx="117475" cy="177800"/>
          </a:xfrm>
          <a:custGeom>
            <a:avLst/>
            <a:gdLst>
              <a:gd name="T0" fmla="*/ 89 w 191"/>
              <a:gd name="T1" fmla="*/ 0 h 288"/>
              <a:gd name="T2" fmla="*/ 90 w 191"/>
              <a:gd name="T3" fmla="*/ 1 h 288"/>
              <a:gd name="T4" fmla="*/ 135 w 191"/>
              <a:gd name="T5" fmla="*/ 69 h 288"/>
              <a:gd name="T6" fmla="*/ 165 w 191"/>
              <a:gd name="T7" fmla="*/ 52 h 288"/>
              <a:gd name="T8" fmla="*/ 167 w 191"/>
              <a:gd name="T9" fmla="*/ 54 h 288"/>
              <a:gd name="T10" fmla="*/ 168 w 191"/>
              <a:gd name="T11" fmla="*/ 120 h 288"/>
              <a:gd name="T12" fmla="*/ 189 w 191"/>
              <a:gd name="T13" fmla="*/ 197 h 288"/>
              <a:gd name="T14" fmla="*/ 97 w 191"/>
              <a:gd name="T15" fmla="*/ 288 h 288"/>
              <a:gd name="T16" fmla="*/ 6 w 191"/>
              <a:gd name="T17" fmla="*/ 197 h 288"/>
              <a:gd name="T18" fmla="*/ 48 w 191"/>
              <a:gd name="T19" fmla="*/ 70 h 288"/>
              <a:gd name="T20" fmla="*/ 63 w 191"/>
              <a:gd name="T21" fmla="*/ 52 h 288"/>
              <a:gd name="T22" fmla="*/ 63 w 191"/>
              <a:gd name="T23" fmla="*/ 52 h 288"/>
              <a:gd name="T24" fmla="*/ 63 w 191"/>
              <a:gd name="T25" fmla="*/ 58 h 288"/>
              <a:gd name="T26" fmla="*/ 63 w 191"/>
              <a:gd name="T27" fmla="*/ 63 h 288"/>
              <a:gd name="T28" fmla="*/ 63 w 191"/>
              <a:gd name="T29" fmla="*/ 63 h 288"/>
              <a:gd name="T30" fmla="*/ 66 w 191"/>
              <a:gd name="T31" fmla="*/ 111 h 288"/>
              <a:gd name="T32" fmla="*/ 69 w 191"/>
              <a:gd name="T33" fmla="*/ 111 h 288"/>
              <a:gd name="T34" fmla="*/ 86 w 191"/>
              <a:gd name="T35" fmla="*/ 56 h 288"/>
              <a:gd name="T36" fmla="*/ 89 w 191"/>
              <a:gd name="T37" fmla="*/ 0 h 288"/>
              <a:gd name="T38" fmla="*/ 132 w 191"/>
              <a:gd name="T39" fmla="*/ 117 h 288"/>
              <a:gd name="T40" fmla="*/ 111 w 191"/>
              <a:gd name="T41" fmla="*/ 133 h 288"/>
              <a:gd name="T42" fmla="*/ 109 w 191"/>
              <a:gd name="T43" fmla="*/ 124 h 288"/>
              <a:gd name="T44" fmla="*/ 69 w 191"/>
              <a:gd name="T45" fmla="*/ 148 h 288"/>
              <a:gd name="T46" fmla="*/ 59 w 191"/>
              <a:gd name="T47" fmla="*/ 147 h 288"/>
              <a:gd name="T48" fmla="*/ 54 w 191"/>
              <a:gd name="T49" fmla="*/ 145 h 288"/>
              <a:gd name="T50" fmla="*/ 43 w 191"/>
              <a:gd name="T51" fmla="*/ 194 h 288"/>
              <a:gd name="T52" fmla="*/ 43 w 191"/>
              <a:gd name="T53" fmla="*/ 196 h 288"/>
              <a:gd name="T54" fmla="*/ 43 w 191"/>
              <a:gd name="T55" fmla="*/ 197 h 288"/>
              <a:gd name="T56" fmla="*/ 97 w 191"/>
              <a:gd name="T57" fmla="*/ 251 h 288"/>
              <a:gd name="T58" fmla="*/ 152 w 191"/>
              <a:gd name="T59" fmla="*/ 197 h 288"/>
              <a:gd name="T60" fmla="*/ 152 w 191"/>
              <a:gd name="T61" fmla="*/ 196 h 288"/>
              <a:gd name="T62" fmla="*/ 152 w 191"/>
              <a:gd name="T63" fmla="*/ 195 h 288"/>
              <a:gd name="T64" fmla="*/ 141 w 191"/>
              <a:gd name="T65" fmla="*/ 154 h 288"/>
              <a:gd name="T66" fmla="*/ 132 w 191"/>
              <a:gd name="T67" fmla="*/ 117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1" h="288">
                <a:moveTo>
                  <a:pt x="89" y="0"/>
                </a:moveTo>
                <a:cubicBezTo>
                  <a:pt x="89" y="0"/>
                  <a:pt x="89" y="0"/>
                  <a:pt x="90" y="1"/>
                </a:cubicBezTo>
                <a:cubicBezTo>
                  <a:pt x="97" y="9"/>
                  <a:pt x="125" y="25"/>
                  <a:pt x="135" y="69"/>
                </a:cubicBezTo>
                <a:cubicBezTo>
                  <a:pt x="135" y="69"/>
                  <a:pt x="159" y="52"/>
                  <a:pt x="165" y="52"/>
                </a:cubicBezTo>
                <a:cubicBezTo>
                  <a:pt x="166" y="52"/>
                  <a:pt x="167" y="52"/>
                  <a:pt x="167" y="54"/>
                </a:cubicBezTo>
                <a:cubicBezTo>
                  <a:pt x="162" y="75"/>
                  <a:pt x="173" y="93"/>
                  <a:pt x="168" y="120"/>
                </a:cubicBezTo>
                <a:cubicBezTo>
                  <a:pt x="166" y="133"/>
                  <a:pt x="191" y="148"/>
                  <a:pt x="189" y="197"/>
                </a:cubicBezTo>
                <a:cubicBezTo>
                  <a:pt x="189" y="247"/>
                  <a:pt x="148" y="288"/>
                  <a:pt x="97" y="288"/>
                </a:cubicBezTo>
                <a:cubicBezTo>
                  <a:pt x="47" y="288"/>
                  <a:pt x="6" y="247"/>
                  <a:pt x="6" y="197"/>
                </a:cubicBezTo>
                <a:cubicBezTo>
                  <a:pt x="6" y="197"/>
                  <a:pt x="0" y="143"/>
                  <a:pt x="48" y="70"/>
                </a:cubicBezTo>
                <a:cubicBezTo>
                  <a:pt x="53" y="62"/>
                  <a:pt x="55" y="59"/>
                  <a:pt x="63" y="52"/>
                </a:cubicBezTo>
                <a:cubicBezTo>
                  <a:pt x="63" y="52"/>
                  <a:pt x="63" y="52"/>
                  <a:pt x="63" y="52"/>
                </a:cubicBezTo>
                <a:cubicBezTo>
                  <a:pt x="63" y="52"/>
                  <a:pt x="63" y="55"/>
                  <a:pt x="63" y="58"/>
                </a:cubicBezTo>
                <a:cubicBezTo>
                  <a:pt x="63" y="61"/>
                  <a:pt x="63" y="63"/>
                  <a:pt x="63" y="63"/>
                </a:cubicBezTo>
                <a:cubicBezTo>
                  <a:pt x="63" y="63"/>
                  <a:pt x="63" y="63"/>
                  <a:pt x="63" y="63"/>
                </a:cubicBezTo>
                <a:cubicBezTo>
                  <a:pt x="63" y="63"/>
                  <a:pt x="54" y="108"/>
                  <a:pt x="66" y="111"/>
                </a:cubicBezTo>
                <a:cubicBezTo>
                  <a:pt x="67" y="111"/>
                  <a:pt x="68" y="111"/>
                  <a:pt x="69" y="111"/>
                </a:cubicBezTo>
                <a:cubicBezTo>
                  <a:pt x="82" y="111"/>
                  <a:pt x="85" y="83"/>
                  <a:pt x="86" y="56"/>
                </a:cubicBezTo>
                <a:cubicBezTo>
                  <a:pt x="87" y="28"/>
                  <a:pt x="85" y="0"/>
                  <a:pt x="89" y="0"/>
                </a:cubicBezTo>
                <a:moveTo>
                  <a:pt x="132" y="117"/>
                </a:moveTo>
                <a:cubicBezTo>
                  <a:pt x="111" y="133"/>
                  <a:pt x="111" y="133"/>
                  <a:pt x="111" y="133"/>
                </a:cubicBezTo>
                <a:cubicBezTo>
                  <a:pt x="109" y="124"/>
                  <a:pt x="109" y="124"/>
                  <a:pt x="109" y="124"/>
                </a:cubicBezTo>
                <a:cubicBezTo>
                  <a:pt x="96" y="146"/>
                  <a:pt x="76" y="148"/>
                  <a:pt x="69" y="148"/>
                </a:cubicBezTo>
                <a:cubicBezTo>
                  <a:pt x="65" y="148"/>
                  <a:pt x="62" y="147"/>
                  <a:pt x="59" y="147"/>
                </a:cubicBezTo>
                <a:cubicBezTo>
                  <a:pt x="57" y="146"/>
                  <a:pt x="55" y="146"/>
                  <a:pt x="54" y="145"/>
                </a:cubicBezTo>
                <a:cubicBezTo>
                  <a:pt x="42" y="175"/>
                  <a:pt x="42" y="191"/>
                  <a:pt x="43" y="194"/>
                </a:cubicBezTo>
                <a:cubicBezTo>
                  <a:pt x="43" y="196"/>
                  <a:pt x="43" y="196"/>
                  <a:pt x="43" y="196"/>
                </a:cubicBezTo>
                <a:cubicBezTo>
                  <a:pt x="43" y="197"/>
                  <a:pt x="43" y="197"/>
                  <a:pt x="43" y="197"/>
                </a:cubicBezTo>
                <a:cubicBezTo>
                  <a:pt x="43" y="227"/>
                  <a:pt x="67" y="251"/>
                  <a:pt x="97" y="251"/>
                </a:cubicBezTo>
                <a:cubicBezTo>
                  <a:pt x="128" y="251"/>
                  <a:pt x="152" y="227"/>
                  <a:pt x="152" y="197"/>
                </a:cubicBezTo>
                <a:cubicBezTo>
                  <a:pt x="152" y="196"/>
                  <a:pt x="152" y="196"/>
                  <a:pt x="152" y="196"/>
                </a:cubicBezTo>
                <a:cubicBezTo>
                  <a:pt x="152" y="195"/>
                  <a:pt x="152" y="195"/>
                  <a:pt x="152" y="195"/>
                </a:cubicBezTo>
                <a:cubicBezTo>
                  <a:pt x="153" y="173"/>
                  <a:pt x="147" y="166"/>
                  <a:pt x="141" y="154"/>
                </a:cubicBezTo>
                <a:cubicBezTo>
                  <a:pt x="136" y="144"/>
                  <a:pt x="130" y="132"/>
                  <a:pt x="132" y="11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6" name="Freeform 348"/>
          <p:cNvSpPr>
            <a:spLocks noEditPoints="1"/>
          </p:cNvSpPr>
          <p:nvPr/>
        </p:nvSpPr>
        <p:spPr bwMode="auto">
          <a:xfrm>
            <a:off x="3019426" y="4222751"/>
            <a:ext cx="146050" cy="177800"/>
          </a:xfrm>
          <a:custGeom>
            <a:avLst/>
            <a:gdLst>
              <a:gd name="T0" fmla="*/ 236 w 238"/>
              <a:gd name="T1" fmla="*/ 77 h 288"/>
              <a:gd name="T2" fmla="*/ 225 w 238"/>
              <a:gd name="T3" fmla="*/ 61 h 288"/>
              <a:gd name="T4" fmla="*/ 215 w 238"/>
              <a:gd name="T5" fmla="*/ 56 h 288"/>
              <a:gd name="T6" fmla="*/ 190 w 238"/>
              <a:gd name="T7" fmla="*/ 56 h 288"/>
              <a:gd name="T8" fmla="*/ 190 w 238"/>
              <a:gd name="T9" fmla="*/ 34 h 288"/>
              <a:gd name="T10" fmla="*/ 186 w 238"/>
              <a:gd name="T11" fmla="*/ 23 h 288"/>
              <a:gd name="T12" fmla="*/ 167 w 238"/>
              <a:gd name="T13" fmla="*/ 5 h 288"/>
              <a:gd name="T14" fmla="*/ 157 w 238"/>
              <a:gd name="T15" fmla="*/ 0 h 288"/>
              <a:gd name="T16" fmla="*/ 81 w 238"/>
              <a:gd name="T17" fmla="*/ 0 h 288"/>
              <a:gd name="T18" fmla="*/ 70 w 238"/>
              <a:gd name="T19" fmla="*/ 5 h 288"/>
              <a:gd name="T20" fmla="*/ 53 w 238"/>
              <a:gd name="T21" fmla="*/ 22 h 288"/>
              <a:gd name="T22" fmla="*/ 49 w 238"/>
              <a:gd name="T23" fmla="*/ 32 h 288"/>
              <a:gd name="T24" fmla="*/ 49 w 238"/>
              <a:gd name="T25" fmla="*/ 56 h 288"/>
              <a:gd name="T26" fmla="*/ 22 w 238"/>
              <a:gd name="T27" fmla="*/ 56 h 288"/>
              <a:gd name="T28" fmla="*/ 13 w 238"/>
              <a:gd name="T29" fmla="*/ 61 h 288"/>
              <a:gd name="T30" fmla="*/ 2 w 238"/>
              <a:gd name="T31" fmla="*/ 77 h 288"/>
              <a:gd name="T32" fmla="*/ 5 w 238"/>
              <a:gd name="T33" fmla="*/ 82 h 288"/>
              <a:gd name="T34" fmla="*/ 23 w 238"/>
              <a:gd name="T35" fmla="*/ 82 h 288"/>
              <a:gd name="T36" fmla="*/ 23 w 238"/>
              <a:gd name="T37" fmla="*/ 282 h 288"/>
              <a:gd name="T38" fmla="*/ 29 w 238"/>
              <a:gd name="T39" fmla="*/ 288 h 288"/>
              <a:gd name="T40" fmla="*/ 210 w 238"/>
              <a:gd name="T41" fmla="*/ 288 h 288"/>
              <a:gd name="T42" fmla="*/ 216 w 238"/>
              <a:gd name="T43" fmla="*/ 282 h 288"/>
              <a:gd name="T44" fmla="*/ 216 w 238"/>
              <a:gd name="T45" fmla="*/ 82 h 288"/>
              <a:gd name="T46" fmla="*/ 233 w 238"/>
              <a:gd name="T47" fmla="*/ 82 h 288"/>
              <a:gd name="T48" fmla="*/ 236 w 238"/>
              <a:gd name="T49" fmla="*/ 77 h 288"/>
              <a:gd name="T50" fmla="*/ 74 w 238"/>
              <a:gd name="T51" fmla="*/ 54 h 288"/>
              <a:gd name="T52" fmla="*/ 74 w 238"/>
              <a:gd name="T53" fmla="*/ 43 h 288"/>
              <a:gd name="T54" fmla="*/ 79 w 238"/>
              <a:gd name="T55" fmla="*/ 32 h 288"/>
              <a:gd name="T56" fmla="*/ 81 w 238"/>
              <a:gd name="T57" fmla="*/ 31 h 288"/>
              <a:gd name="T58" fmla="*/ 91 w 238"/>
              <a:gd name="T59" fmla="*/ 26 h 288"/>
              <a:gd name="T60" fmla="*/ 146 w 238"/>
              <a:gd name="T61" fmla="*/ 26 h 288"/>
              <a:gd name="T62" fmla="*/ 157 w 238"/>
              <a:gd name="T63" fmla="*/ 31 h 288"/>
              <a:gd name="T64" fmla="*/ 160 w 238"/>
              <a:gd name="T65" fmla="*/ 34 h 288"/>
              <a:gd name="T66" fmla="*/ 164 w 238"/>
              <a:gd name="T67" fmla="*/ 44 h 288"/>
              <a:gd name="T68" fmla="*/ 164 w 238"/>
              <a:gd name="T69" fmla="*/ 54 h 288"/>
              <a:gd name="T70" fmla="*/ 164 w 238"/>
              <a:gd name="T71" fmla="*/ 56 h 288"/>
              <a:gd name="T72" fmla="*/ 75 w 238"/>
              <a:gd name="T73" fmla="*/ 56 h 288"/>
              <a:gd name="T74" fmla="*/ 74 w 238"/>
              <a:gd name="T75" fmla="*/ 54 h 288"/>
              <a:gd name="T76" fmla="*/ 190 w 238"/>
              <a:gd name="T77" fmla="*/ 88 h 288"/>
              <a:gd name="T78" fmla="*/ 190 w 238"/>
              <a:gd name="T79" fmla="*/ 256 h 288"/>
              <a:gd name="T80" fmla="*/ 184 w 238"/>
              <a:gd name="T81" fmla="*/ 262 h 288"/>
              <a:gd name="T82" fmla="*/ 55 w 238"/>
              <a:gd name="T83" fmla="*/ 262 h 288"/>
              <a:gd name="T84" fmla="*/ 49 w 238"/>
              <a:gd name="T85" fmla="*/ 256 h 288"/>
              <a:gd name="T86" fmla="*/ 49 w 238"/>
              <a:gd name="T87" fmla="*/ 88 h 288"/>
              <a:gd name="T88" fmla="*/ 55 w 238"/>
              <a:gd name="T89" fmla="*/ 82 h 288"/>
              <a:gd name="T90" fmla="*/ 86 w 238"/>
              <a:gd name="T91" fmla="*/ 82 h 288"/>
              <a:gd name="T92" fmla="*/ 185 w 238"/>
              <a:gd name="T93" fmla="*/ 82 h 288"/>
              <a:gd name="T94" fmla="*/ 190 w 238"/>
              <a:gd name="T95" fmla="*/ 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8" h="288">
                <a:moveTo>
                  <a:pt x="236" y="77"/>
                </a:moveTo>
                <a:cubicBezTo>
                  <a:pt x="225" y="61"/>
                  <a:pt x="225" y="61"/>
                  <a:pt x="225" y="61"/>
                </a:cubicBezTo>
                <a:cubicBezTo>
                  <a:pt x="223" y="58"/>
                  <a:pt x="219" y="56"/>
                  <a:pt x="215" y="56"/>
                </a:cubicBezTo>
                <a:cubicBezTo>
                  <a:pt x="190" y="56"/>
                  <a:pt x="190" y="56"/>
                  <a:pt x="190" y="56"/>
                </a:cubicBezTo>
                <a:cubicBezTo>
                  <a:pt x="190" y="34"/>
                  <a:pt x="190" y="34"/>
                  <a:pt x="190" y="34"/>
                </a:cubicBezTo>
                <a:cubicBezTo>
                  <a:pt x="190" y="30"/>
                  <a:pt x="188" y="26"/>
                  <a:pt x="186" y="23"/>
                </a:cubicBezTo>
                <a:cubicBezTo>
                  <a:pt x="167" y="5"/>
                  <a:pt x="167" y="5"/>
                  <a:pt x="167" y="5"/>
                </a:cubicBezTo>
                <a:cubicBezTo>
                  <a:pt x="165" y="2"/>
                  <a:pt x="160" y="0"/>
                  <a:pt x="157" y="0"/>
                </a:cubicBezTo>
                <a:cubicBezTo>
                  <a:pt x="81" y="0"/>
                  <a:pt x="81" y="0"/>
                  <a:pt x="81" y="0"/>
                </a:cubicBezTo>
                <a:cubicBezTo>
                  <a:pt x="77" y="0"/>
                  <a:pt x="72" y="2"/>
                  <a:pt x="70" y="5"/>
                </a:cubicBezTo>
                <a:cubicBezTo>
                  <a:pt x="53" y="22"/>
                  <a:pt x="53" y="22"/>
                  <a:pt x="53" y="22"/>
                </a:cubicBezTo>
                <a:cubicBezTo>
                  <a:pt x="51" y="24"/>
                  <a:pt x="49" y="29"/>
                  <a:pt x="49" y="32"/>
                </a:cubicBezTo>
                <a:cubicBezTo>
                  <a:pt x="49" y="56"/>
                  <a:pt x="49" y="56"/>
                  <a:pt x="49" y="56"/>
                </a:cubicBezTo>
                <a:cubicBezTo>
                  <a:pt x="22" y="56"/>
                  <a:pt x="22" y="56"/>
                  <a:pt x="22" y="56"/>
                </a:cubicBezTo>
                <a:cubicBezTo>
                  <a:pt x="19" y="56"/>
                  <a:pt x="15" y="58"/>
                  <a:pt x="13" y="61"/>
                </a:cubicBezTo>
                <a:cubicBezTo>
                  <a:pt x="2" y="77"/>
                  <a:pt x="2" y="77"/>
                  <a:pt x="2" y="77"/>
                </a:cubicBezTo>
                <a:cubicBezTo>
                  <a:pt x="0" y="80"/>
                  <a:pt x="1" y="82"/>
                  <a:pt x="5" y="82"/>
                </a:cubicBezTo>
                <a:cubicBezTo>
                  <a:pt x="23" y="82"/>
                  <a:pt x="23" y="82"/>
                  <a:pt x="23" y="82"/>
                </a:cubicBezTo>
                <a:cubicBezTo>
                  <a:pt x="23" y="282"/>
                  <a:pt x="23" y="282"/>
                  <a:pt x="23" y="282"/>
                </a:cubicBezTo>
                <a:cubicBezTo>
                  <a:pt x="23" y="285"/>
                  <a:pt x="26" y="288"/>
                  <a:pt x="29" y="288"/>
                </a:cubicBezTo>
                <a:cubicBezTo>
                  <a:pt x="210" y="288"/>
                  <a:pt x="210" y="288"/>
                  <a:pt x="210" y="288"/>
                </a:cubicBezTo>
                <a:cubicBezTo>
                  <a:pt x="213" y="288"/>
                  <a:pt x="216" y="285"/>
                  <a:pt x="216" y="282"/>
                </a:cubicBezTo>
                <a:cubicBezTo>
                  <a:pt x="216" y="82"/>
                  <a:pt x="216" y="82"/>
                  <a:pt x="216" y="82"/>
                </a:cubicBezTo>
                <a:cubicBezTo>
                  <a:pt x="233" y="82"/>
                  <a:pt x="233" y="82"/>
                  <a:pt x="233" y="82"/>
                </a:cubicBezTo>
                <a:cubicBezTo>
                  <a:pt x="236" y="82"/>
                  <a:pt x="238" y="80"/>
                  <a:pt x="236" y="77"/>
                </a:cubicBezTo>
                <a:close/>
                <a:moveTo>
                  <a:pt x="74" y="54"/>
                </a:moveTo>
                <a:cubicBezTo>
                  <a:pt x="74" y="43"/>
                  <a:pt x="74" y="43"/>
                  <a:pt x="74" y="43"/>
                </a:cubicBezTo>
                <a:cubicBezTo>
                  <a:pt x="74" y="40"/>
                  <a:pt x="76" y="35"/>
                  <a:pt x="79" y="32"/>
                </a:cubicBezTo>
                <a:cubicBezTo>
                  <a:pt x="81" y="31"/>
                  <a:pt x="81" y="31"/>
                  <a:pt x="81" y="31"/>
                </a:cubicBezTo>
                <a:cubicBezTo>
                  <a:pt x="83" y="28"/>
                  <a:pt x="88" y="26"/>
                  <a:pt x="91" y="26"/>
                </a:cubicBezTo>
                <a:cubicBezTo>
                  <a:pt x="146" y="26"/>
                  <a:pt x="146" y="26"/>
                  <a:pt x="146" y="26"/>
                </a:cubicBezTo>
                <a:cubicBezTo>
                  <a:pt x="149" y="26"/>
                  <a:pt x="154" y="28"/>
                  <a:pt x="157" y="31"/>
                </a:cubicBezTo>
                <a:cubicBezTo>
                  <a:pt x="160" y="34"/>
                  <a:pt x="160" y="34"/>
                  <a:pt x="160" y="34"/>
                </a:cubicBezTo>
                <a:cubicBezTo>
                  <a:pt x="162" y="36"/>
                  <a:pt x="164" y="41"/>
                  <a:pt x="164" y="44"/>
                </a:cubicBezTo>
                <a:cubicBezTo>
                  <a:pt x="164" y="54"/>
                  <a:pt x="164" y="54"/>
                  <a:pt x="164" y="54"/>
                </a:cubicBezTo>
                <a:cubicBezTo>
                  <a:pt x="164" y="55"/>
                  <a:pt x="164" y="55"/>
                  <a:pt x="164" y="56"/>
                </a:cubicBezTo>
                <a:cubicBezTo>
                  <a:pt x="75" y="56"/>
                  <a:pt x="75" y="56"/>
                  <a:pt x="75" y="56"/>
                </a:cubicBezTo>
                <a:cubicBezTo>
                  <a:pt x="74" y="55"/>
                  <a:pt x="74" y="55"/>
                  <a:pt x="74" y="54"/>
                </a:cubicBezTo>
                <a:close/>
                <a:moveTo>
                  <a:pt x="190" y="88"/>
                </a:moveTo>
                <a:cubicBezTo>
                  <a:pt x="190" y="256"/>
                  <a:pt x="190" y="256"/>
                  <a:pt x="190" y="256"/>
                </a:cubicBezTo>
                <a:cubicBezTo>
                  <a:pt x="190" y="260"/>
                  <a:pt x="187" y="262"/>
                  <a:pt x="184" y="262"/>
                </a:cubicBezTo>
                <a:cubicBezTo>
                  <a:pt x="55" y="262"/>
                  <a:pt x="55" y="262"/>
                  <a:pt x="55" y="262"/>
                </a:cubicBezTo>
                <a:cubicBezTo>
                  <a:pt x="51" y="262"/>
                  <a:pt x="49" y="260"/>
                  <a:pt x="49" y="256"/>
                </a:cubicBezTo>
                <a:cubicBezTo>
                  <a:pt x="49" y="88"/>
                  <a:pt x="49" y="88"/>
                  <a:pt x="49" y="88"/>
                </a:cubicBezTo>
                <a:cubicBezTo>
                  <a:pt x="49" y="85"/>
                  <a:pt x="51" y="82"/>
                  <a:pt x="55" y="82"/>
                </a:cubicBezTo>
                <a:cubicBezTo>
                  <a:pt x="86" y="82"/>
                  <a:pt x="86" y="82"/>
                  <a:pt x="86" y="82"/>
                </a:cubicBezTo>
                <a:cubicBezTo>
                  <a:pt x="185" y="82"/>
                  <a:pt x="185" y="82"/>
                  <a:pt x="185" y="82"/>
                </a:cubicBezTo>
                <a:cubicBezTo>
                  <a:pt x="188" y="82"/>
                  <a:pt x="190" y="85"/>
                  <a:pt x="190" y="8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7" name="Freeform 349"/>
          <p:cNvSpPr>
            <a:spLocks/>
          </p:cNvSpPr>
          <p:nvPr/>
        </p:nvSpPr>
        <p:spPr bwMode="auto">
          <a:xfrm>
            <a:off x="3060701" y="4284663"/>
            <a:ext cx="11113" cy="88900"/>
          </a:xfrm>
          <a:custGeom>
            <a:avLst/>
            <a:gdLst>
              <a:gd name="T0" fmla="*/ 14 w 20"/>
              <a:gd name="T1" fmla="*/ 0 h 146"/>
              <a:gd name="T2" fmla="*/ 6 w 20"/>
              <a:gd name="T3" fmla="*/ 0 h 146"/>
              <a:gd name="T4" fmla="*/ 0 w 20"/>
              <a:gd name="T5" fmla="*/ 7 h 146"/>
              <a:gd name="T6" fmla="*/ 0 w 20"/>
              <a:gd name="T7" fmla="*/ 140 h 146"/>
              <a:gd name="T8" fmla="*/ 6 w 20"/>
              <a:gd name="T9" fmla="*/ 146 h 146"/>
              <a:gd name="T10" fmla="*/ 14 w 20"/>
              <a:gd name="T11" fmla="*/ 146 h 146"/>
              <a:gd name="T12" fmla="*/ 20 w 20"/>
              <a:gd name="T13" fmla="*/ 140 h 146"/>
              <a:gd name="T14" fmla="*/ 20 w 20"/>
              <a:gd name="T15" fmla="*/ 7 h 146"/>
              <a:gd name="T16" fmla="*/ 14 w 20"/>
              <a:gd name="T17"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146">
                <a:moveTo>
                  <a:pt x="14" y="0"/>
                </a:moveTo>
                <a:cubicBezTo>
                  <a:pt x="6" y="0"/>
                  <a:pt x="6" y="0"/>
                  <a:pt x="6" y="0"/>
                </a:cubicBezTo>
                <a:cubicBezTo>
                  <a:pt x="3" y="0"/>
                  <a:pt x="0" y="3"/>
                  <a:pt x="0" y="7"/>
                </a:cubicBezTo>
                <a:cubicBezTo>
                  <a:pt x="0" y="140"/>
                  <a:pt x="0" y="140"/>
                  <a:pt x="0" y="140"/>
                </a:cubicBezTo>
                <a:cubicBezTo>
                  <a:pt x="0" y="144"/>
                  <a:pt x="3" y="146"/>
                  <a:pt x="6" y="146"/>
                </a:cubicBezTo>
                <a:cubicBezTo>
                  <a:pt x="14" y="146"/>
                  <a:pt x="14" y="146"/>
                  <a:pt x="14" y="146"/>
                </a:cubicBezTo>
                <a:cubicBezTo>
                  <a:pt x="17" y="146"/>
                  <a:pt x="20" y="144"/>
                  <a:pt x="20" y="140"/>
                </a:cubicBezTo>
                <a:cubicBezTo>
                  <a:pt x="20" y="7"/>
                  <a:pt x="20" y="7"/>
                  <a:pt x="20" y="7"/>
                </a:cubicBezTo>
                <a:cubicBezTo>
                  <a:pt x="20" y="3"/>
                  <a:pt x="17" y="0"/>
                  <a:pt x="14"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8" name="Freeform 350"/>
          <p:cNvSpPr>
            <a:spLocks/>
          </p:cNvSpPr>
          <p:nvPr/>
        </p:nvSpPr>
        <p:spPr bwMode="auto">
          <a:xfrm>
            <a:off x="3086101" y="4284663"/>
            <a:ext cx="12700" cy="88900"/>
          </a:xfrm>
          <a:custGeom>
            <a:avLst/>
            <a:gdLst>
              <a:gd name="T0" fmla="*/ 6 w 20"/>
              <a:gd name="T1" fmla="*/ 146 h 146"/>
              <a:gd name="T2" fmla="*/ 14 w 20"/>
              <a:gd name="T3" fmla="*/ 146 h 146"/>
              <a:gd name="T4" fmla="*/ 20 w 20"/>
              <a:gd name="T5" fmla="*/ 140 h 146"/>
              <a:gd name="T6" fmla="*/ 20 w 20"/>
              <a:gd name="T7" fmla="*/ 7 h 146"/>
              <a:gd name="T8" fmla="*/ 14 w 20"/>
              <a:gd name="T9" fmla="*/ 0 h 146"/>
              <a:gd name="T10" fmla="*/ 6 w 20"/>
              <a:gd name="T11" fmla="*/ 0 h 146"/>
              <a:gd name="T12" fmla="*/ 0 w 20"/>
              <a:gd name="T13" fmla="*/ 7 h 146"/>
              <a:gd name="T14" fmla="*/ 0 w 20"/>
              <a:gd name="T15" fmla="*/ 140 h 146"/>
              <a:gd name="T16" fmla="*/ 6 w 20"/>
              <a:gd name="T17" fmla="*/ 14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146">
                <a:moveTo>
                  <a:pt x="6" y="146"/>
                </a:moveTo>
                <a:cubicBezTo>
                  <a:pt x="14" y="146"/>
                  <a:pt x="14" y="146"/>
                  <a:pt x="14" y="146"/>
                </a:cubicBezTo>
                <a:cubicBezTo>
                  <a:pt x="17" y="146"/>
                  <a:pt x="20" y="144"/>
                  <a:pt x="20" y="140"/>
                </a:cubicBezTo>
                <a:cubicBezTo>
                  <a:pt x="20" y="7"/>
                  <a:pt x="20" y="7"/>
                  <a:pt x="20" y="7"/>
                </a:cubicBezTo>
                <a:cubicBezTo>
                  <a:pt x="20" y="3"/>
                  <a:pt x="17" y="0"/>
                  <a:pt x="14" y="0"/>
                </a:cubicBezTo>
                <a:cubicBezTo>
                  <a:pt x="6" y="0"/>
                  <a:pt x="6" y="0"/>
                  <a:pt x="6" y="0"/>
                </a:cubicBezTo>
                <a:cubicBezTo>
                  <a:pt x="3" y="0"/>
                  <a:pt x="0" y="3"/>
                  <a:pt x="0" y="7"/>
                </a:cubicBezTo>
                <a:cubicBezTo>
                  <a:pt x="0" y="140"/>
                  <a:pt x="0" y="140"/>
                  <a:pt x="0" y="140"/>
                </a:cubicBezTo>
                <a:cubicBezTo>
                  <a:pt x="0" y="144"/>
                  <a:pt x="3" y="146"/>
                  <a:pt x="6" y="14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9" name="Freeform 351"/>
          <p:cNvSpPr>
            <a:spLocks/>
          </p:cNvSpPr>
          <p:nvPr/>
        </p:nvSpPr>
        <p:spPr bwMode="auto">
          <a:xfrm>
            <a:off x="3113088" y="4284663"/>
            <a:ext cx="12700" cy="88900"/>
          </a:xfrm>
          <a:custGeom>
            <a:avLst/>
            <a:gdLst>
              <a:gd name="T0" fmla="*/ 6 w 20"/>
              <a:gd name="T1" fmla="*/ 146 h 146"/>
              <a:gd name="T2" fmla="*/ 14 w 20"/>
              <a:gd name="T3" fmla="*/ 146 h 146"/>
              <a:gd name="T4" fmla="*/ 20 w 20"/>
              <a:gd name="T5" fmla="*/ 140 h 146"/>
              <a:gd name="T6" fmla="*/ 20 w 20"/>
              <a:gd name="T7" fmla="*/ 7 h 146"/>
              <a:gd name="T8" fmla="*/ 14 w 20"/>
              <a:gd name="T9" fmla="*/ 0 h 146"/>
              <a:gd name="T10" fmla="*/ 6 w 20"/>
              <a:gd name="T11" fmla="*/ 0 h 146"/>
              <a:gd name="T12" fmla="*/ 0 w 20"/>
              <a:gd name="T13" fmla="*/ 7 h 146"/>
              <a:gd name="T14" fmla="*/ 0 w 20"/>
              <a:gd name="T15" fmla="*/ 140 h 146"/>
              <a:gd name="T16" fmla="*/ 6 w 20"/>
              <a:gd name="T17" fmla="*/ 14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146">
                <a:moveTo>
                  <a:pt x="6" y="146"/>
                </a:moveTo>
                <a:cubicBezTo>
                  <a:pt x="14" y="146"/>
                  <a:pt x="14" y="146"/>
                  <a:pt x="14" y="146"/>
                </a:cubicBezTo>
                <a:cubicBezTo>
                  <a:pt x="17" y="146"/>
                  <a:pt x="20" y="144"/>
                  <a:pt x="20" y="140"/>
                </a:cubicBezTo>
                <a:cubicBezTo>
                  <a:pt x="20" y="7"/>
                  <a:pt x="20" y="7"/>
                  <a:pt x="20" y="7"/>
                </a:cubicBezTo>
                <a:cubicBezTo>
                  <a:pt x="20" y="3"/>
                  <a:pt x="17" y="0"/>
                  <a:pt x="14" y="0"/>
                </a:cubicBezTo>
                <a:cubicBezTo>
                  <a:pt x="6" y="0"/>
                  <a:pt x="6" y="0"/>
                  <a:pt x="6" y="0"/>
                </a:cubicBezTo>
                <a:cubicBezTo>
                  <a:pt x="3" y="0"/>
                  <a:pt x="0" y="3"/>
                  <a:pt x="0" y="7"/>
                </a:cubicBezTo>
                <a:cubicBezTo>
                  <a:pt x="0" y="140"/>
                  <a:pt x="0" y="140"/>
                  <a:pt x="0" y="140"/>
                </a:cubicBezTo>
                <a:cubicBezTo>
                  <a:pt x="0" y="144"/>
                  <a:pt x="3" y="146"/>
                  <a:pt x="6" y="14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0" name="Freeform 352"/>
          <p:cNvSpPr>
            <a:spLocks/>
          </p:cNvSpPr>
          <p:nvPr/>
        </p:nvSpPr>
        <p:spPr bwMode="auto">
          <a:xfrm>
            <a:off x="4183063" y="1787526"/>
            <a:ext cx="58738" cy="104775"/>
          </a:xfrm>
          <a:custGeom>
            <a:avLst/>
            <a:gdLst>
              <a:gd name="T0" fmla="*/ 94 w 95"/>
              <a:gd name="T1" fmla="*/ 171 h 171"/>
              <a:gd name="T2" fmla="*/ 95 w 95"/>
              <a:gd name="T3" fmla="*/ 166 h 171"/>
              <a:gd name="T4" fmla="*/ 95 w 95"/>
              <a:gd name="T5" fmla="*/ 6 h 171"/>
              <a:gd name="T6" fmla="*/ 94 w 95"/>
              <a:gd name="T7" fmla="*/ 0 h 171"/>
              <a:gd name="T8" fmla="*/ 0 w 95"/>
              <a:gd name="T9" fmla="*/ 81 h 171"/>
              <a:gd name="T10" fmla="*/ 94 w 95"/>
              <a:gd name="T11" fmla="*/ 171 h 171"/>
            </a:gdLst>
            <a:ahLst/>
            <a:cxnLst>
              <a:cxn ang="0">
                <a:pos x="T0" y="T1"/>
              </a:cxn>
              <a:cxn ang="0">
                <a:pos x="T2" y="T3"/>
              </a:cxn>
              <a:cxn ang="0">
                <a:pos x="T4" y="T5"/>
              </a:cxn>
              <a:cxn ang="0">
                <a:pos x="T6" y="T7"/>
              </a:cxn>
              <a:cxn ang="0">
                <a:pos x="T8" y="T9"/>
              </a:cxn>
              <a:cxn ang="0">
                <a:pos x="T10" y="T11"/>
              </a:cxn>
            </a:cxnLst>
            <a:rect l="0" t="0" r="r" b="b"/>
            <a:pathLst>
              <a:path w="95" h="171">
                <a:moveTo>
                  <a:pt x="94" y="171"/>
                </a:moveTo>
                <a:cubicBezTo>
                  <a:pt x="95" y="170"/>
                  <a:pt x="95" y="168"/>
                  <a:pt x="95" y="166"/>
                </a:cubicBezTo>
                <a:cubicBezTo>
                  <a:pt x="95" y="6"/>
                  <a:pt x="95" y="6"/>
                  <a:pt x="95" y="6"/>
                </a:cubicBezTo>
                <a:cubicBezTo>
                  <a:pt x="95" y="4"/>
                  <a:pt x="95" y="2"/>
                  <a:pt x="94" y="0"/>
                </a:cubicBezTo>
                <a:cubicBezTo>
                  <a:pt x="0" y="81"/>
                  <a:pt x="0" y="81"/>
                  <a:pt x="0" y="81"/>
                </a:cubicBezTo>
                <a:lnTo>
                  <a:pt x="94" y="17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1" name="Freeform 353"/>
          <p:cNvSpPr>
            <a:spLocks/>
          </p:cNvSpPr>
          <p:nvPr/>
        </p:nvSpPr>
        <p:spPr bwMode="auto">
          <a:xfrm>
            <a:off x="4073526" y="1779588"/>
            <a:ext cx="161925" cy="69850"/>
          </a:xfrm>
          <a:custGeom>
            <a:avLst/>
            <a:gdLst>
              <a:gd name="T0" fmla="*/ 132 w 264"/>
              <a:gd name="T1" fmla="*/ 112 h 112"/>
              <a:gd name="T2" fmla="*/ 156 w 264"/>
              <a:gd name="T3" fmla="*/ 92 h 112"/>
              <a:gd name="T4" fmla="*/ 169 w 264"/>
              <a:gd name="T5" fmla="*/ 82 h 112"/>
              <a:gd name="T6" fmla="*/ 264 w 264"/>
              <a:gd name="T7" fmla="*/ 1 h 112"/>
              <a:gd name="T8" fmla="*/ 259 w 264"/>
              <a:gd name="T9" fmla="*/ 0 h 112"/>
              <a:gd name="T10" fmla="*/ 5 w 264"/>
              <a:gd name="T11" fmla="*/ 0 h 112"/>
              <a:gd name="T12" fmla="*/ 0 w 264"/>
              <a:gd name="T13" fmla="*/ 1 h 112"/>
              <a:gd name="T14" fmla="*/ 94 w 264"/>
              <a:gd name="T15" fmla="*/ 82 h 112"/>
              <a:gd name="T16" fmla="*/ 107 w 264"/>
              <a:gd name="T17" fmla="*/ 92 h 112"/>
              <a:gd name="T18" fmla="*/ 132 w 264"/>
              <a:gd name="T19"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 h="112">
                <a:moveTo>
                  <a:pt x="132" y="112"/>
                </a:moveTo>
                <a:cubicBezTo>
                  <a:pt x="156" y="92"/>
                  <a:pt x="156" y="92"/>
                  <a:pt x="156" y="92"/>
                </a:cubicBezTo>
                <a:cubicBezTo>
                  <a:pt x="169" y="82"/>
                  <a:pt x="169" y="82"/>
                  <a:pt x="169" y="82"/>
                </a:cubicBezTo>
                <a:cubicBezTo>
                  <a:pt x="264" y="1"/>
                  <a:pt x="264" y="1"/>
                  <a:pt x="264" y="1"/>
                </a:cubicBezTo>
                <a:cubicBezTo>
                  <a:pt x="262" y="1"/>
                  <a:pt x="260" y="0"/>
                  <a:pt x="259" y="0"/>
                </a:cubicBezTo>
                <a:cubicBezTo>
                  <a:pt x="5" y="0"/>
                  <a:pt x="5" y="0"/>
                  <a:pt x="5" y="0"/>
                </a:cubicBezTo>
                <a:cubicBezTo>
                  <a:pt x="3" y="0"/>
                  <a:pt x="1" y="1"/>
                  <a:pt x="0" y="1"/>
                </a:cubicBezTo>
                <a:cubicBezTo>
                  <a:pt x="94" y="82"/>
                  <a:pt x="94" y="82"/>
                  <a:pt x="94" y="82"/>
                </a:cubicBezTo>
                <a:cubicBezTo>
                  <a:pt x="107" y="92"/>
                  <a:pt x="107" y="92"/>
                  <a:pt x="107" y="92"/>
                </a:cubicBezTo>
                <a:lnTo>
                  <a:pt x="132" y="11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2" name="Freeform 354"/>
          <p:cNvSpPr>
            <a:spLocks/>
          </p:cNvSpPr>
          <p:nvPr/>
        </p:nvSpPr>
        <p:spPr bwMode="auto">
          <a:xfrm>
            <a:off x="4073526" y="1843088"/>
            <a:ext cx="160338" cy="57150"/>
          </a:xfrm>
          <a:custGeom>
            <a:avLst/>
            <a:gdLst>
              <a:gd name="T0" fmla="*/ 259 w 263"/>
              <a:gd name="T1" fmla="*/ 92 h 92"/>
              <a:gd name="T2" fmla="*/ 263 w 263"/>
              <a:gd name="T3" fmla="*/ 91 h 92"/>
              <a:gd name="T4" fmla="*/ 168 w 263"/>
              <a:gd name="T5" fmla="*/ 0 h 92"/>
              <a:gd name="T6" fmla="*/ 132 w 263"/>
              <a:gd name="T7" fmla="*/ 30 h 92"/>
              <a:gd name="T8" fmla="*/ 95 w 263"/>
              <a:gd name="T9" fmla="*/ 0 h 92"/>
              <a:gd name="T10" fmla="*/ 0 w 263"/>
              <a:gd name="T11" fmla="*/ 91 h 92"/>
              <a:gd name="T12" fmla="*/ 5 w 263"/>
              <a:gd name="T13" fmla="*/ 92 h 92"/>
              <a:gd name="T14" fmla="*/ 259 w 263"/>
              <a:gd name="T15" fmla="*/ 92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 h="92">
                <a:moveTo>
                  <a:pt x="259" y="92"/>
                </a:moveTo>
                <a:cubicBezTo>
                  <a:pt x="260" y="92"/>
                  <a:pt x="262" y="92"/>
                  <a:pt x="263" y="91"/>
                </a:cubicBezTo>
                <a:cubicBezTo>
                  <a:pt x="168" y="0"/>
                  <a:pt x="168" y="0"/>
                  <a:pt x="168" y="0"/>
                </a:cubicBezTo>
                <a:cubicBezTo>
                  <a:pt x="132" y="30"/>
                  <a:pt x="132" y="30"/>
                  <a:pt x="132" y="30"/>
                </a:cubicBezTo>
                <a:cubicBezTo>
                  <a:pt x="95" y="0"/>
                  <a:pt x="95" y="0"/>
                  <a:pt x="95" y="0"/>
                </a:cubicBezTo>
                <a:cubicBezTo>
                  <a:pt x="0" y="91"/>
                  <a:pt x="0" y="91"/>
                  <a:pt x="0" y="91"/>
                </a:cubicBezTo>
                <a:cubicBezTo>
                  <a:pt x="2" y="92"/>
                  <a:pt x="3" y="92"/>
                  <a:pt x="5" y="92"/>
                </a:cubicBezTo>
                <a:lnTo>
                  <a:pt x="259" y="9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3" name="Freeform 355"/>
          <p:cNvSpPr>
            <a:spLocks/>
          </p:cNvSpPr>
          <p:nvPr/>
        </p:nvSpPr>
        <p:spPr bwMode="auto">
          <a:xfrm>
            <a:off x="4065588" y="1787526"/>
            <a:ext cx="57150" cy="104775"/>
          </a:xfrm>
          <a:custGeom>
            <a:avLst/>
            <a:gdLst>
              <a:gd name="T0" fmla="*/ 1 w 95"/>
              <a:gd name="T1" fmla="*/ 0 h 171"/>
              <a:gd name="T2" fmla="*/ 0 w 95"/>
              <a:gd name="T3" fmla="*/ 6 h 171"/>
              <a:gd name="T4" fmla="*/ 0 w 95"/>
              <a:gd name="T5" fmla="*/ 166 h 171"/>
              <a:gd name="T6" fmla="*/ 1 w 95"/>
              <a:gd name="T7" fmla="*/ 171 h 171"/>
              <a:gd name="T8" fmla="*/ 95 w 95"/>
              <a:gd name="T9" fmla="*/ 81 h 171"/>
              <a:gd name="T10" fmla="*/ 1 w 95"/>
              <a:gd name="T11" fmla="*/ 0 h 171"/>
            </a:gdLst>
            <a:ahLst/>
            <a:cxnLst>
              <a:cxn ang="0">
                <a:pos x="T0" y="T1"/>
              </a:cxn>
              <a:cxn ang="0">
                <a:pos x="T2" y="T3"/>
              </a:cxn>
              <a:cxn ang="0">
                <a:pos x="T4" y="T5"/>
              </a:cxn>
              <a:cxn ang="0">
                <a:pos x="T6" y="T7"/>
              </a:cxn>
              <a:cxn ang="0">
                <a:pos x="T8" y="T9"/>
              </a:cxn>
              <a:cxn ang="0">
                <a:pos x="T10" y="T11"/>
              </a:cxn>
            </a:cxnLst>
            <a:rect l="0" t="0" r="r" b="b"/>
            <a:pathLst>
              <a:path w="95" h="171">
                <a:moveTo>
                  <a:pt x="1" y="0"/>
                </a:moveTo>
                <a:cubicBezTo>
                  <a:pt x="1" y="2"/>
                  <a:pt x="0" y="4"/>
                  <a:pt x="0" y="6"/>
                </a:cubicBezTo>
                <a:cubicBezTo>
                  <a:pt x="0" y="166"/>
                  <a:pt x="0" y="166"/>
                  <a:pt x="0" y="166"/>
                </a:cubicBezTo>
                <a:cubicBezTo>
                  <a:pt x="0" y="168"/>
                  <a:pt x="1" y="170"/>
                  <a:pt x="1" y="171"/>
                </a:cubicBezTo>
                <a:cubicBezTo>
                  <a:pt x="95" y="81"/>
                  <a:pt x="95" y="81"/>
                  <a:pt x="95" y="81"/>
                </a:cubicBezTo>
                <a:lnTo>
                  <a:pt x="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4" name="Freeform 356"/>
          <p:cNvSpPr>
            <a:spLocks/>
          </p:cNvSpPr>
          <p:nvPr/>
        </p:nvSpPr>
        <p:spPr bwMode="auto">
          <a:xfrm>
            <a:off x="4530726" y="1835151"/>
            <a:ext cx="49213" cy="85725"/>
          </a:xfrm>
          <a:custGeom>
            <a:avLst/>
            <a:gdLst>
              <a:gd name="T0" fmla="*/ 77 w 78"/>
              <a:gd name="T1" fmla="*/ 0 h 141"/>
              <a:gd name="T2" fmla="*/ 0 w 78"/>
              <a:gd name="T3" fmla="*/ 67 h 141"/>
              <a:gd name="T4" fmla="*/ 77 w 78"/>
              <a:gd name="T5" fmla="*/ 141 h 141"/>
              <a:gd name="T6" fmla="*/ 78 w 78"/>
              <a:gd name="T7" fmla="*/ 137 h 141"/>
              <a:gd name="T8" fmla="*/ 78 w 78"/>
              <a:gd name="T9" fmla="*/ 5 h 141"/>
              <a:gd name="T10" fmla="*/ 77 w 78"/>
              <a:gd name="T11" fmla="*/ 0 h 141"/>
            </a:gdLst>
            <a:ahLst/>
            <a:cxnLst>
              <a:cxn ang="0">
                <a:pos x="T0" y="T1"/>
              </a:cxn>
              <a:cxn ang="0">
                <a:pos x="T2" y="T3"/>
              </a:cxn>
              <a:cxn ang="0">
                <a:pos x="T4" y="T5"/>
              </a:cxn>
              <a:cxn ang="0">
                <a:pos x="T6" y="T7"/>
              </a:cxn>
              <a:cxn ang="0">
                <a:pos x="T8" y="T9"/>
              </a:cxn>
              <a:cxn ang="0">
                <a:pos x="T10" y="T11"/>
              </a:cxn>
            </a:cxnLst>
            <a:rect l="0" t="0" r="r" b="b"/>
            <a:pathLst>
              <a:path w="78" h="141">
                <a:moveTo>
                  <a:pt x="77" y="0"/>
                </a:moveTo>
                <a:cubicBezTo>
                  <a:pt x="0" y="67"/>
                  <a:pt x="0" y="67"/>
                  <a:pt x="0" y="67"/>
                </a:cubicBezTo>
                <a:cubicBezTo>
                  <a:pt x="77" y="141"/>
                  <a:pt x="77" y="141"/>
                  <a:pt x="77" y="141"/>
                </a:cubicBezTo>
                <a:cubicBezTo>
                  <a:pt x="78" y="140"/>
                  <a:pt x="78" y="138"/>
                  <a:pt x="78" y="137"/>
                </a:cubicBezTo>
                <a:cubicBezTo>
                  <a:pt x="78" y="5"/>
                  <a:pt x="78" y="5"/>
                  <a:pt x="78" y="5"/>
                </a:cubicBezTo>
                <a:cubicBezTo>
                  <a:pt x="78" y="3"/>
                  <a:pt x="78" y="2"/>
                  <a:pt x="77"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5" name="Freeform 357"/>
          <p:cNvSpPr>
            <a:spLocks/>
          </p:cNvSpPr>
          <p:nvPr/>
        </p:nvSpPr>
        <p:spPr bwMode="auto">
          <a:xfrm>
            <a:off x="4440238" y="1828801"/>
            <a:ext cx="133350" cy="57150"/>
          </a:xfrm>
          <a:custGeom>
            <a:avLst/>
            <a:gdLst>
              <a:gd name="T0" fmla="*/ 89 w 218"/>
              <a:gd name="T1" fmla="*/ 76 h 93"/>
              <a:gd name="T2" fmla="*/ 109 w 218"/>
              <a:gd name="T3" fmla="*/ 93 h 93"/>
              <a:gd name="T4" fmla="*/ 130 w 218"/>
              <a:gd name="T5" fmla="*/ 76 h 93"/>
              <a:gd name="T6" fmla="*/ 140 w 218"/>
              <a:gd name="T7" fmla="*/ 68 h 93"/>
              <a:gd name="T8" fmla="*/ 218 w 218"/>
              <a:gd name="T9" fmla="*/ 1 h 93"/>
              <a:gd name="T10" fmla="*/ 214 w 218"/>
              <a:gd name="T11" fmla="*/ 0 h 93"/>
              <a:gd name="T12" fmla="*/ 157 w 218"/>
              <a:gd name="T13" fmla="*/ 0 h 93"/>
              <a:gd name="T14" fmla="*/ 127 w 218"/>
              <a:gd name="T15" fmla="*/ 36 h 93"/>
              <a:gd name="T16" fmla="*/ 109 w 218"/>
              <a:gd name="T17" fmla="*/ 45 h 93"/>
              <a:gd name="T18" fmla="*/ 92 w 218"/>
              <a:gd name="T19" fmla="*/ 36 h 93"/>
              <a:gd name="T20" fmla="*/ 61 w 218"/>
              <a:gd name="T21" fmla="*/ 0 h 93"/>
              <a:gd name="T22" fmla="*/ 4 w 218"/>
              <a:gd name="T23" fmla="*/ 0 h 93"/>
              <a:gd name="T24" fmla="*/ 0 w 218"/>
              <a:gd name="T25" fmla="*/ 1 h 93"/>
              <a:gd name="T26" fmla="*/ 78 w 218"/>
              <a:gd name="T27" fmla="*/ 68 h 93"/>
              <a:gd name="T28" fmla="*/ 89 w 218"/>
              <a:gd name="T29" fmla="*/ 76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8" h="93">
                <a:moveTo>
                  <a:pt x="89" y="76"/>
                </a:moveTo>
                <a:cubicBezTo>
                  <a:pt x="109" y="93"/>
                  <a:pt x="109" y="93"/>
                  <a:pt x="109" y="93"/>
                </a:cubicBezTo>
                <a:cubicBezTo>
                  <a:pt x="130" y="76"/>
                  <a:pt x="130" y="76"/>
                  <a:pt x="130" y="76"/>
                </a:cubicBezTo>
                <a:cubicBezTo>
                  <a:pt x="140" y="68"/>
                  <a:pt x="140" y="68"/>
                  <a:pt x="140" y="68"/>
                </a:cubicBezTo>
                <a:cubicBezTo>
                  <a:pt x="218" y="1"/>
                  <a:pt x="218" y="1"/>
                  <a:pt x="218" y="1"/>
                </a:cubicBezTo>
                <a:cubicBezTo>
                  <a:pt x="217" y="1"/>
                  <a:pt x="215" y="0"/>
                  <a:pt x="214" y="0"/>
                </a:cubicBezTo>
                <a:cubicBezTo>
                  <a:pt x="157" y="0"/>
                  <a:pt x="157" y="0"/>
                  <a:pt x="157" y="0"/>
                </a:cubicBezTo>
                <a:cubicBezTo>
                  <a:pt x="127" y="36"/>
                  <a:pt x="127" y="36"/>
                  <a:pt x="127" y="36"/>
                </a:cubicBezTo>
                <a:cubicBezTo>
                  <a:pt x="123" y="42"/>
                  <a:pt x="116" y="45"/>
                  <a:pt x="109" y="45"/>
                </a:cubicBezTo>
                <a:cubicBezTo>
                  <a:pt x="103" y="45"/>
                  <a:pt x="96" y="42"/>
                  <a:pt x="92" y="36"/>
                </a:cubicBezTo>
                <a:cubicBezTo>
                  <a:pt x="61" y="0"/>
                  <a:pt x="61" y="0"/>
                  <a:pt x="61" y="0"/>
                </a:cubicBezTo>
                <a:cubicBezTo>
                  <a:pt x="4" y="0"/>
                  <a:pt x="4" y="0"/>
                  <a:pt x="4" y="0"/>
                </a:cubicBezTo>
                <a:cubicBezTo>
                  <a:pt x="3" y="0"/>
                  <a:pt x="2" y="1"/>
                  <a:pt x="0" y="1"/>
                </a:cubicBezTo>
                <a:cubicBezTo>
                  <a:pt x="78" y="68"/>
                  <a:pt x="78" y="68"/>
                  <a:pt x="78" y="68"/>
                </a:cubicBezTo>
                <a:lnTo>
                  <a:pt x="89" y="7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6" name="Freeform 358"/>
          <p:cNvSpPr>
            <a:spLocks/>
          </p:cNvSpPr>
          <p:nvPr/>
        </p:nvSpPr>
        <p:spPr bwMode="auto">
          <a:xfrm>
            <a:off x="4440238" y="1881188"/>
            <a:ext cx="133350" cy="46038"/>
          </a:xfrm>
          <a:custGeom>
            <a:avLst/>
            <a:gdLst>
              <a:gd name="T0" fmla="*/ 109 w 218"/>
              <a:gd name="T1" fmla="*/ 25 h 76"/>
              <a:gd name="T2" fmla="*/ 79 w 218"/>
              <a:gd name="T3" fmla="*/ 0 h 76"/>
              <a:gd name="T4" fmla="*/ 0 w 218"/>
              <a:gd name="T5" fmla="*/ 76 h 76"/>
              <a:gd name="T6" fmla="*/ 4 w 218"/>
              <a:gd name="T7" fmla="*/ 76 h 76"/>
              <a:gd name="T8" fmla="*/ 214 w 218"/>
              <a:gd name="T9" fmla="*/ 76 h 76"/>
              <a:gd name="T10" fmla="*/ 218 w 218"/>
              <a:gd name="T11" fmla="*/ 76 h 76"/>
              <a:gd name="T12" fmla="*/ 139 w 218"/>
              <a:gd name="T13" fmla="*/ 0 h 76"/>
              <a:gd name="T14" fmla="*/ 109 w 218"/>
              <a:gd name="T15" fmla="*/ 25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76">
                <a:moveTo>
                  <a:pt x="109" y="25"/>
                </a:moveTo>
                <a:cubicBezTo>
                  <a:pt x="79" y="0"/>
                  <a:pt x="79" y="0"/>
                  <a:pt x="79" y="0"/>
                </a:cubicBezTo>
                <a:cubicBezTo>
                  <a:pt x="0" y="76"/>
                  <a:pt x="0" y="76"/>
                  <a:pt x="0" y="76"/>
                </a:cubicBezTo>
                <a:cubicBezTo>
                  <a:pt x="2" y="76"/>
                  <a:pt x="3" y="76"/>
                  <a:pt x="4" y="76"/>
                </a:cubicBezTo>
                <a:cubicBezTo>
                  <a:pt x="214" y="76"/>
                  <a:pt x="214" y="76"/>
                  <a:pt x="214" y="76"/>
                </a:cubicBezTo>
                <a:cubicBezTo>
                  <a:pt x="215" y="76"/>
                  <a:pt x="217" y="76"/>
                  <a:pt x="218" y="76"/>
                </a:cubicBezTo>
                <a:cubicBezTo>
                  <a:pt x="139" y="0"/>
                  <a:pt x="139" y="0"/>
                  <a:pt x="139" y="0"/>
                </a:cubicBezTo>
                <a:lnTo>
                  <a:pt x="109" y="2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7" name="Freeform 359"/>
          <p:cNvSpPr>
            <a:spLocks/>
          </p:cNvSpPr>
          <p:nvPr/>
        </p:nvSpPr>
        <p:spPr bwMode="auto">
          <a:xfrm>
            <a:off x="4433888" y="1835151"/>
            <a:ext cx="47625" cy="85725"/>
          </a:xfrm>
          <a:custGeom>
            <a:avLst/>
            <a:gdLst>
              <a:gd name="T0" fmla="*/ 1 w 78"/>
              <a:gd name="T1" fmla="*/ 0 h 141"/>
              <a:gd name="T2" fmla="*/ 0 w 78"/>
              <a:gd name="T3" fmla="*/ 5 h 141"/>
              <a:gd name="T4" fmla="*/ 0 w 78"/>
              <a:gd name="T5" fmla="*/ 137 h 141"/>
              <a:gd name="T6" fmla="*/ 1 w 78"/>
              <a:gd name="T7" fmla="*/ 141 h 141"/>
              <a:gd name="T8" fmla="*/ 78 w 78"/>
              <a:gd name="T9" fmla="*/ 67 h 141"/>
              <a:gd name="T10" fmla="*/ 1 w 78"/>
              <a:gd name="T11" fmla="*/ 0 h 141"/>
            </a:gdLst>
            <a:ahLst/>
            <a:cxnLst>
              <a:cxn ang="0">
                <a:pos x="T0" y="T1"/>
              </a:cxn>
              <a:cxn ang="0">
                <a:pos x="T2" y="T3"/>
              </a:cxn>
              <a:cxn ang="0">
                <a:pos x="T4" y="T5"/>
              </a:cxn>
              <a:cxn ang="0">
                <a:pos x="T6" y="T7"/>
              </a:cxn>
              <a:cxn ang="0">
                <a:pos x="T8" y="T9"/>
              </a:cxn>
              <a:cxn ang="0">
                <a:pos x="T10" y="T11"/>
              </a:cxn>
            </a:cxnLst>
            <a:rect l="0" t="0" r="r" b="b"/>
            <a:pathLst>
              <a:path w="78" h="141">
                <a:moveTo>
                  <a:pt x="1" y="0"/>
                </a:moveTo>
                <a:cubicBezTo>
                  <a:pt x="0" y="2"/>
                  <a:pt x="0" y="3"/>
                  <a:pt x="0" y="5"/>
                </a:cubicBezTo>
                <a:cubicBezTo>
                  <a:pt x="0" y="137"/>
                  <a:pt x="0" y="137"/>
                  <a:pt x="0" y="137"/>
                </a:cubicBezTo>
                <a:cubicBezTo>
                  <a:pt x="0" y="138"/>
                  <a:pt x="0" y="140"/>
                  <a:pt x="1" y="141"/>
                </a:cubicBezTo>
                <a:cubicBezTo>
                  <a:pt x="78" y="67"/>
                  <a:pt x="78" y="67"/>
                  <a:pt x="78" y="67"/>
                </a:cubicBezTo>
                <a:lnTo>
                  <a:pt x="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8" name="Freeform 360"/>
          <p:cNvSpPr>
            <a:spLocks/>
          </p:cNvSpPr>
          <p:nvPr/>
        </p:nvSpPr>
        <p:spPr bwMode="auto">
          <a:xfrm>
            <a:off x="4464051" y="1751013"/>
            <a:ext cx="85725" cy="96838"/>
          </a:xfrm>
          <a:custGeom>
            <a:avLst/>
            <a:gdLst>
              <a:gd name="T0" fmla="*/ 62 w 139"/>
              <a:gd name="T1" fmla="*/ 155 h 159"/>
              <a:gd name="T2" fmla="*/ 69 w 139"/>
              <a:gd name="T3" fmla="*/ 159 h 159"/>
              <a:gd name="T4" fmla="*/ 77 w 139"/>
              <a:gd name="T5" fmla="*/ 155 h 159"/>
              <a:gd name="T6" fmla="*/ 135 w 139"/>
              <a:gd name="T7" fmla="*/ 86 h 159"/>
              <a:gd name="T8" fmla="*/ 130 w 139"/>
              <a:gd name="T9" fmla="*/ 77 h 159"/>
              <a:gd name="T10" fmla="*/ 100 w 139"/>
              <a:gd name="T11" fmla="*/ 77 h 159"/>
              <a:gd name="T12" fmla="*/ 88 w 139"/>
              <a:gd name="T13" fmla="*/ 77 h 159"/>
              <a:gd name="T14" fmla="*/ 88 w 139"/>
              <a:gd name="T15" fmla="*/ 12 h 159"/>
              <a:gd name="T16" fmla="*/ 76 w 139"/>
              <a:gd name="T17" fmla="*/ 0 h 159"/>
              <a:gd name="T18" fmla="*/ 62 w 139"/>
              <a:gd name="T19" fmla="*/ 0 h 159"/>
              <a:gd name="T20" fmla="*/ 51 w 139"/>
              <a:gd name="T21" fmla="*/ 12 h 159"/>
              <a:gd name="T22" fmla="*/ 51 w 139"/>
              <a:gd name="T23" fmla="*/ 77 h 159"/>
              <a:gd name="T24" fmla="*/ 39 w 139"/>
              <a:gd name="T25" fmla="*/ 77 h 159"/>
              <a:gd name="T26" fmla="*/ 8 w 139"/>
              <a:gd name="T27" fmla="*/ 77 h 159"/>
              <a:gd name="T28" fmla="*/ 4 w 139"/>
              <a:gd name="T29" fmla="*/ 86 h 159"/>
              <a:gd name="T30" fmla="*/ 62 w 139"/>
              <a:gd name="T31" fmla="*/ 15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9" h="159">
                <a:moveTo>
                  <a:pt x="62" y="155"/>
                </a:moveTo>
                <a:cubicBezTo>
                  <a:pt x="64" y="157"/>
                  <a:pt x="67" y="159"/>
                  <a:pt x="69" y="159"/>
                </a:cubicBezTo>
                <a:cubicBezTo>
                  <a:pt x="72" y="159"/>
                  <a:pt x="75" y="157"/>
                  <a:pt x="77" y="155"/>
                </a:cubicBezTo>
                <a:cubicBezTo>
                  <a:pt x="135" y="86"/>
                  <a:pt x="135" y="86"/>
                  <a:pt x="135" y="86"/>
                </a:cubicBezTo>
                <a:cubicBezTo>
                  <a:pt x="139" y="81"/>
                  <a:pt x="137" y="77"/>
                  <a:pt x="130" y="77"/>
                </a:cubicBezTo>
                <a:cubicBezTo>
                  <a:pt x="100" y="77"/>
                  <a:pt x="100" y="77"/>
                  <a:pt x="100" y="77"/>
                </a:cubicBezTo>
                <a:cubicBezTo>
                  <a:pt x="97" y="77"/>
                  <a:pt x="93" y="77"/>
                  <a:pt x="88" y="77"/>
                </a:cubicBezTo>
                <a:cubicBezTo>
                  <a:pt x="88" y="12"/>
                  <a:pt x="88" y="12"/>
                  <a:pt x="88" y="12"/>
                </a:cubicBezTo>
                <a:cubicBezTo>
                  <a:pt x="88" y="5"/>
                  <a:pt x="83" y="0"/>
                  <a:pt x="76" y="0"/>
                </a:cubicBezTo>
                <a:cubicBezTo>
                  <a:pt x="62" y="0"/>
                  <a:pt x="62" y="0"/>
                  <a:pt x="62" y="0"/>
                </a:cubicBezTo>
                <a:cubicBezTo>
                  <a:pt x="56" y="0"/>
                  <a:pt x="51" y="5"/>
                  <a:pt x="51" y="12"/>
                </a:cubicBezTo>
                <a:cubicBezTo>
                  <a:pt x="51" y="77"/>
                  <a:pt x="51" y="77"/>
                  <a:pt x="51" y="77"/>
                </a:cubicBezTo>
                <a:cubicBezTo>
                  <a:pt x="46" y="77"/>
                  <a:pt x="42" y="77"/>
                  <a:pt x="39" y="77"/>
                </a:cubicBezTo>
                <a:cubicBezTo>
                  <a:pt x="8" y="77"/>
                  <a:pt x="8" y="77"/>
                  <a:pt x="8" y="77"/>
                </a:cubicBezTo>
                <a:cubicBezTo>
                  <a:pt x="2" y="77"/>
                  <a:pt x="0" y="81"/>
                  <a:pt x="4" y="86"/>
                </a:cubicBezTo>
                <a:lnTo>
                  <a:pt x="62" y="15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9" name="Freeform 361"/>
          <p:cNvSpPr>
            <a:spLocks/>
          </p:cNvSpPr>
          <p:nvPr/>
        </p:nvSpPr>
        <p:spPr bwMode="auto">
          <a:xfrm>
            <a:off x="9024938" y="338138"/>
            <a:ext cx="146050" cy="176213"/>
          </a:xfrm>
          <a:custGeom>
            <a:avLst/>
            <a:gdLst>
              <a:gd name="T0" fmla="*/ 226 w 236"/>
              <a:gd name="T1" fmla="*/ 159 h 287"/>
              <a:gd name="T2" fmla="*/ 196 w 236"/>
              <a:gd name="T3" fmla="*/ 159 h 287"/>
              <a:gd name="T4" fmla="*/ 186 w 236"/>
              <a:gd name="T5" fmla="*/ 159 h 287"/>
              <a:gd name="T6" fmla="*/ 186 w 236"/>
              <a:gd name="T7" fmla="*/ 169 h 287"/>
              <a:gd name="T8" fmla="*/ 118 w 236"/>
              <a:gd name="T9" fmla="*/ 237 h 287"/>
              <a:gd name="T10" fmla="*/ 50 w 236"/>
              <a:gd name="T11" fmla="*/ 169 h 287"/>
              <a:gd name="T12" fmla="*/ 118 w 236"/>
              <a:gd name="T13" fmla="*/ 101 h 287"/>
              <a:gd name="T14" fmla="*/ 127 w 236"/>
              <a:gd name="T15" fmla="*/ 101 h 287"/>
              <a:gd name="T16" fmla="*/ 127 w 236"/>
              <a:gd name="T17" fmla="*/ 132 h 287"/>
              <a:gd name="T18" fmla="*/ 127 w 236"/>
              <a:gd name="T19" fmla="*/ 156 h 287"/>
              <a:gd name="T20" fmla="*/ 144 w 236"/>
              <a:gd name="T21" fmla="*/ 139 h 287"/>
              <a:gd name="T22" fmla="*/ 198 w 236"/>
              <a:gd name="T23" fmla="*/ 85 h 287"/>
              <a:gd name="T24" fmla="*/ 205 w 236"/>
              <a:gd name="T25" fmla="*/ 78 h 287"/>
              <a:gd name="T26" fmla="*/ 198 w 236"/>
              <a:gd name="T27" fmla="*/ 71 h 287"/>
              <a:gd name="T28" fmla="*/ 144 w 236"/>
              <a:gd name="T29" fmla="*/ 17 h 287"/>
              <a:gd name="T30" fmla="*/ 127 w 236"/>
              <a:gd name="T31" fmla="*/ 0 h 287"/>
              <a:gd name="T32" fmla="*/ 127 w 236"/>
              <a:gd name="T33" fmla="*/ 24 h 287"/>
              <a:gd name="T34" fmla="*/ 127 w 236"/>
              <a:gd name="T35" fmla="*/ 51 h 287"/>
              <a:gd name="T36" fmla="*/ 118 w 236"/>
              <a:gd name="T37" fmla="*/ 51 h 287"/>
              <a:gd name="T38" fmla="*/ 0 w 236"/>
              <a:gd name="T39" fmla="*/ 169 h 287"/>
              <a:gd name="T40" fmla="*/ 118 w 236"/>
              <a:gd name="T41" fmla="*/ 287 h 287"/>
              <a:gd name="T42" fmla="*/ 236 w 236"/>
              <a:gd name="T43" fmla="*/ 169 h 287"/>
              <a:gd name="T44" fmla="*/ 236 w 236"/>
              <a:gd name="T45" fmla="*/ 159 h 287"/>
              <a:gd name="T46" fmla="*/ 226 w 236"/>
              <a:gd name="T47" fmla="*/ 15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36" h="287">
                <a:moveTo>
                  <a:pt x="226" y="159"/>
                </a:moveTo>
                <a:cubicBezTo>
                  <a:pt x="196" y="159"/>
                  <a:pt x="196" y="159"/>
                  <a:pt x="196" y="159"/>
                </a:cubicBezTo>
                <a:cubicBezTo>
                  <a:pt x="186" y="159"/>
                  <a:pt x="186" y="159"/>
                  <a:pt x="186" y="159"/>
                </a:cubicBezTo>
                <a:cubicBezTo>
                  <a:pt x="186" y="169"/>
                  <a:pt x="186" y="169"/>
                  <a:pt x="186" y="169"/>
                </a:cubicBezTo>
                <a:cubicBezTo>
                  <a:pt x="186" y="207"/>
                  <a:pt x="156" y="237"/>
                  <a:pt x="118" y="237"/>
                </a:cubicBezTo>
                <a:cubicBezTo>
                  <a:pt x="81" y="237"/>
                  <a:pt x="50" y="207"/>
                  <a:pt x="50" y="169"/>
                </a:cubicBezTo>
                <a:cubicBezTo>
                  <a:pt x="50" y="131"/>
                  <a:pt x="81" y="101"/>
                  <a:pt x="118" y="101"/>
                </a:cubicBezTo>
                <a:cubicBezTo>
                  <a:pt x="121" y="101"/>
                  <a:pt x="124" y="101"/>
                  <a:pt x="127" y="101"/>
                </a:cubicBezTo>
                <a:cubicBezTo>
                  <a:pt x="127" y="132"/>
                  <a:pt x="127" y="132"/>
                  <a:pt x="127" y="132"/>
                </a:cubicBezTo>
                <a:cubicBezTo>
                  <a:pt x="127" y="156"/>
                  <a:pt x="127" y="156"/>
                  <a:pt x="127" y="156"/>
                </a:cubicBezTo>
                <a:cubicBezTo>
                  <a:pt x="144" y="139"/>
                  <a:pt x="144" y="139"/>
                  <a:pt x="144" y="139"/>
                </a:cubicBezTo>
                <a:cubicBezTo>
                  <a:pt x="198" y="85"/>
                  <a:pt x="198" y="85"/>
                  <a:pt x="198" y="85"/>
                </a:cubicBezTo>
                <a:cubicBezTo>
                  <a:pt x="205" y="78"/>
                  <a:pt x="205" y="78"/>
                  <a:pt x="205" y="78"/>
                </a:cubicBezTo>
                <a:cubicBezTo>
                  <a:pt x="198" y="71"/>
                  <a:pt x="198" y="71"/>
                  <a:pt x="198" y="71"/>
                </a:cubicBezTo>
                <a:cubicBezTo>
                  <a:pt x="144" y="17"/>
                  <a:pt x="144" y="17"/>
                  <a:pt x="144" y="17"/>
                </a:cubicBezTo>
                <a:cubicBezTo>
                  <a:pt x="127" y="0"/>
                  <a:pt x="127" y="0"/>
                  <a:pt x="127" y="0"/>
                </a:cubicBezTo>
                <a:cubicBezTo>
                  <a:pt x="127" y="24"/>
                  <a:pt x="127" y="24"/>
                  <a:pt x="127" y="24"/>
                </a:cubicBezTo>
                <a:cubicBezTo>
                  <a:pt x="127" y="51"/>
                  <a:pt x="127" y="51"/>
                  <a:pt x="127" y="51"/>
                </a:cubicBezTo>
                <a:cubicBezTo>
                  <a:pt x="124" y="51"/>
                  <a:pt x="121" y="51"/>
                  <a:pt x="118" y="51"/>
                </a:cubicBezTo>
                <a:cubicBezTo>
                  <a:pt x="53" y="51"/>
                  <a:pt x="0" y="104"/>
                  <a:pt x="0" y="169"/>
                </a:cubicBezTo>
                <a:cubicBezTo>
                  <a:pt x="0" y="234"/>
                  <a:pt x="53" y="287"/>
                  <a:pt x="118" y="287"/>
                </a:cubicBezTo>
                <a:cubicBezTo>
                  <a:pt x="183" y="287"/>
                  <a:pt x="236" y="234"/>
                  <a:pt x="236" y="169"/>
                </a:cubicBezTo>
                <a:cubicBezTo>
                  <a:pt x="236" y="159"/>
                  <a:pt x="236" y="159"/>
                  <a:pt x="236" y="159"/>
                </a:cubicBezTo>
                <a:lnTo>
                  <a:pt x="226" y="15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0" name="Freeform 362"/>
          <p:cNvSpPr>
            <a:spLocks noEditPoints="1"/>
          </p:cNvSpPr>
          <p:nvPr/>
        </p:nvSpPr>
        <p:spPr bwMode="auto">
          <a:xfrm>
            <a:off x="7597776" y="4249738"/>
            <a:ext cx="176213" cy="123825"/>
          </a:xfrm>
          <a:custGeom>
            <a:avLst/>
            <a:gdLst>
              <a:gd name="T0" fmla="*/ 279 w 288"/>
              <a:gd name="T1" fmla="*/ 24 h 204"/>
              <a:gd name="T2" fmla="*/ 219 w 288"/>
              <a:gd name="T3" fmla="*/ 24 h 204"/>
              <a:gd name="T4" fmla="*/ 219 w 288"/>
              <a:gd name="T5" fmla="*/ 24 h 204"/>
              <a:gd name="T6" fmla="*/ 211 w 288"/>
              <a:gd name="T7" fmla="*/ 8 h 204"/>
              <a:gd name="T8" fmla="*/ 199 w 288"/>
              <a:gd name="T9" fmla="*/ 0 h 204"/>
              <a:gd name="T10" fmla="*/ 89 w 288"/>
              <a:gd name="T11" fmla="*/ 0 h 204"/>
              <a:gd name="T12" fmla="*/ 77 w 288"/>
              <a:gd name="T13" fmla="*/ 8 h 204"/>
              <a:gd name="T14" fmla="*/ 68 w 288"/>
              <a:gd name="T15" fmla="*/ 24 h 204"/>
              <a:gd name="T16" fmla="*/ 68 w 288"/>
              <a:gd name="T17" fmla="*/ 24 h 204"/>
              <a:gd name="T18" fmla="*/ 9 w 288"/>
              <a:gd name="T19" fmla="*/ 24 h 204"/>
              <a:gd name="T20" fmla="*/ 0 w 288"/>
              <a:gd name="T21" fmla="*/ 33 h 204"/>
              <a:gd name="T22" fmla="*/ 0 w 288"/>
              <a:gd name="T23" fmla="*/ 195 h 204"/>
              <a:gd name="T24" fmla="*/ 9 w 288"/>
              <a:gd name="T25" fmla="*/ 204 h 204"/>
              <a:gd name="T26" fmla="*/ 279 w 288"/>
              <a:gd name="T27" fmla="*/ 204 h 204"/>
              <a:gd name="T28" fmla="*/ 288 w 288"/>
              <a:gd name="T29" fmla="*/ 195 h 204"/>
              <a:gd name="T30" fmla="*/ 288 w 288"/>
              <a:gd name="T31" fmla="*/ 33 h 204"/>
              <a:gd name="T32" fmla="*/ 279 w 288"/>
              <a:gd name="T33" fmla="*/ 24 h 204"/>
              <a:gd name="T34" fmla="*/ 144 w 288"/>
              <a:gd name="T35" fmla="*/ 175 h 204"/>
              <a:gd name="T36" fmla="*/ 82 w 288"/>
              <a:gd name="T37" fmla="*/ 113 h 204"/>
              <a:gd name="T38" fmla="*/ 144 w 288"/>
              <a:gd name="T39" fmla="*/ 51 h 204"/>
              <a:gd name="T40" fmla="*/ 206 w 288"/>
              <a:gd name="T41" fmla="*/ 113 h 204"/>
              <a:gd name="T42" fmla="*/ 144 w 288"/>
              <a:gd name="T43" fmla="*/ 17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8" h="204">
                <a:moveTo>
                  <a:pt x="279" y="24"/>
                </a:moveTo>
                <a:cubicBezTo>
                  <a:pt x="219" y="24"/>
                  <a:pt x="219" y="24"/>
                  <a:pt x="219" y="24"/>
                </a:cubicBezTo>
                <a:cubicBezTo>
                  <a:pt x="219" y="24"/>
                  <a:pt x="219" y="24"/>
                  <a:pt x="219" y="24"/>
                </a:cubicBezTo>
                <a:cubicBezTo>
                  <a:pt x="211" y="8"/>
                  <a:pt x="211" y="8"/>
                  <a:pt x="211" y="8"/>
                </a:cubicBezTo>
                <a:cubicBezTo>
                  <a:pt x="209" y="3"/>
                  <a:pt x="204" y="0"/>
                  <a:pt x="199" y="0"/>
                </a:cubicBezTo>
                <a:cubicBezTo>
                  <a:pt x="89" y="0"/>
                  <a:pt x="89" y="0"/>
                  <a:pt x="89" y="0"/>
                </a:cubicBezTo>
                <a:cubicBezTo>
                  <a:pt x="84" y="0"/>
                  <a:pt x="79" y="3"/>
                  <a:pt x="77" y="8"/>
                </a:cubicBezTo>
                <a:cubicBezTo>
                  <a:pt x="68" y="24"/>
                  <a:pt x="68" y="24"/>
                  <a:pt x="68" y="24"/>
                </a:cubicBezTo>
                <a:cubicBezTo>
                  <a:pt x="68" y="24"/>
                  <a:pt x="68" y="24"/>
                  <a:pt x="68" y="24"/>
                </a:cubicBezTo>
                <a:cubicBezTo>
                  <a:pt x="9" y="24"/>
                  <a:pt x="9" y="24"/>
                  <a:pt x="9" y="24"/>
                </a:cubicBezTo>
                <a:cubicBezTo>
                  <a:pt x="4" y="24"/>
                  <a:pt x="0" y="28"/>
                  <a:pt x="0" y="33"/>
                </a:cubicBezTo>
                <a:cubicBezTo>
                  <a:pt x="0" y="195"/>
                  <a:pt x="0" y="195"/>
                  <a:pt x="0" y="195"/>
                </a:cubicBezTo>
                <a:cubicBezTo>
                  <a:pt x="0" y="200"/>
                  <a:pt x="4" y="204"/>
                  <a:pt x="9" y="204"/>
                </a:cubicBezTo>
                <a:cubicBezTo>
                  <a:pt x="279" y="204"/>
                  <a:pt x="279" y="204"/>
                  <a:pt x="279" y="204"/>
                </a:cubicBezTo>
                <a:cubicBezTo>
                  <a:pt x="284" y="204"/>
                  <a:pt x="288" y="200"/>
                  <a:pt x="288" y="195"/>
                </a:cubicBezTo>
                <a:cubicBezTo>
                  <a:pt x="288" y="33"/>
                  <a:pt x="288" y="33"/>
                  <a:pt x="288" y="33"/>
                </a:cubicBezTo>
                <a:cubicBezTo>
                  <a:pt x="288" y="28"/>
                  <a:pt x="284" y="24"/>
                  <a:pt x="279" y="24"/>
                </a:cubicBezTo>
                <a:close/>
                <a:moveTo>
                  <a:pt x="144" y="175"/>
                </a:moveTo>
                <a:cubicBezTo>
                  <a:pt x="109" y="175"/>
                  <a:pt x="82" y="147"/>
                  <a:pt x="82" y="113"/>
                </a:cubicBezTo>
                <a:cubicBezTo>
                  <a:pt x="82" y="78"/>
                  <a:pt x="109" y="51"/>
                  <a:pt x="144" y="51"/>
                </a:cubicBezTo>
                <a:cubicBezTo>
                  <a:pt x="178" y="51"/>
                  <a:pt x="206" y="78"/>
                  <a:pt x="206" y="113"/>
                </a:cubicBezTo>
                <a:cubicBezTo>
                  <a:pt x="206" y="147"/>
                  <a:pt x="178" y="175"/>
                  <a:pt x="144" y="17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1" name="Freeform 363"/>
          <p:cNvSpPr>
            <a:spLocks noEditPoints="1"/>
          </p:cNvSpPr>
          <p:nvPr/>
        </p:nvSpPr>
        <p:spPr bwMode="auto">
          <a:xfrm>
            <a:off x="7950201" y="4248151"/>
            <a:ext cx="176213" cy="125413"/>
          </a:xfrm>
          <a:custGeom>
            <a:avLst/>
            <a:gdLst>
              <a:gd name="T0" fmla="*/ 279 w 288"/>
              <a:gd name="T1" fmla="*/ 24 h 206"/>
              <a:gd name="T2" fmla="*/ 222 w 288"/>
              <a:gd name="T3" fmla="*/ 24 h 206"/>
              <a:gd name="T4" fmla="*/ 221 w 288"/>
              <a:gd name="T5" fmla="*/ 24 h 206"/>
              <a:gd name="T6" fmla="*/ 213 w 288"/>
              <a:gd name="T7" fmla="*/ 8 h 206"/>
              <a:gd name="T8" fmla="*/ 201 w 288"/>
              <a:gd name="T9" fmla="*/ 0 h 206"/>
              <a:gd name="T10" fmla="*/ 90 w 288"/>
              <a:gd name="T11" fmla="*/ 0 h 206"/>
              <a:gd name="T12" fmla="*/ 77 w 288"/>
              <a:gd name="T13" fmla="*/ 8 h 206"/>
              <a:gd name="T14" fmla="*/ 69 w 288"/>
              <a:gd name="T15" fmla="*/ 24 h 206"/>
              <a:gd name="T16" fmla="*/ 69 w 288"/>
              <a:gd name="T17" fmla="*/ 24 h 206"/>
              <a:gd name="T18" fmla="*/ 9 w 288"/>
              <a:gd name="T19" fmla="*/ 24 h 206"/>
              <a:gd name="T20" fmla="*/ 0 w 288"/>
              <a:gd name="T21" fmla="*/ 33 h 206"/>
              <a:gd name="T22" fmla="*/ 0 w 288"/>
              <a:gd name="T23" fmla="*/ 197 h 206"/>
              <a:gd name="T24" fmla="*/ 9 w 288"/>
              <a:gd name="T25" fmla="*/ 206 h 206"/>
              <a:gd name="T26" fmla="*/ 279 w 288"/>
              <a:gd name="T27" fmla="*/ 206 h 206"/>
              <a:gd name="T28" fmla="*/ 288 w 288"/>
              <a:gd name="T29" fmla="*/ 197 h 206"/>
              <a:gd name="T30" fmla="*/ 288 w 288"/>
              <a:gd name="T31" fmla="*/ 33 h 206"/>
              <a:gd name="T32" fmla="*/ 279 w 288"/>
              <a:gd name="T33" fmla="*/ 24 h 206"/>
              <a:gd name="T34" fmla="*/ 144 w 288"/>
              <a:gd name="T35" fmla="*/ 181 h 206"/>
              <a:gd name="T36" fmla="*/ 76 w 288"/>
              <a:gd name="T37" fmla="*/ 113 h 206"/>
              <a:gd name="T38" fmla="*/ 144 w 288"/>
              <a:gd name="T39" fmla="*/ 45 h 206"/>
              <a:gd name="T40" fmla="*/ 212 w 288"/>
              <a:gd name="T41" fmla="*/ 113 h 206"/>
              <a:gd name="T42" fmla="*/ 144 w 288"/>
              <a:gd name="T43" fmla="*/ 181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8" h="206">
                <a:moveTo>
                  <a:pt x="279" y="24"/>
                </a:moveTo>
                <a:cubicBezTo>
                  <a:pt x="222" y="24"/>
                  <a:pt x="222" y="24"/>
                  <a:pt x="222" y="24"/>
                </a:cubicBezTo>
                <a:cubicBezTo>
                  <a:pt x="222" y="24"/>
                  <a:pt x="222" y="24"/>
                  <a:pt x="221" y="24"/>
                </a:cubicBezTo>
                <a:cubicBezTo>
                  <a:pt x="213" y="8"/>
                  <a:pt x="213" y="8"/>
                  <a:pt x="213" y="8"/>
                </a:cubicBezTo>
                <a:cubicBezTo>
                  <a:pt x="211" y="3"/>
                  <a:pt x="205" y="0"/>
                  <a:pt x="201" y="0"/>
                </a:cubicBezTo>
                <a:cubicBezTo>
                  <a:pt x="90" y="0"/>
                  <a:pt x="90" y="0"/>
                  <a:pt x="90" y="0"/>
                </a:cubicBezTo>
                <a:cubicBezTo>
                  <a:pt x="85" y="0"/>
                  <a:pt x="79" y="3"/>
                  <a:pt x="77" y="8"/>
                </a:cubicBezTo>
                <a:cubicBezTo>
                  <a:pt x="69" y="24"/>
                  <a:pt x="69" y="24"/>
                  <a:pt x="69" y="24"/>
                </a:cubicBezTo>
                <a:cubicBezTo>
                  <a:pt x="69" y="24"/>
                  <a:pt x="69" y="24"/>
                  <a:pt x="69" y="24"/>
                </a:cubicBezTo>
                <a:cubicBezTo>
                  <a:pt x="9" y="24"/>
                  <a:pt x="9" y="24"/>
                  <a:pt x="9" y="24"/>
                </a:cubicBezTo>
                <a:cubicBezTo>
                  <a:pt x="4" y="24"/>
                  <a:pt x="0" y="28"/>
                  <a:pt x="0" y="33"/>
                </a:cubicBezTo>
                <a:cubicBezTo>
                  <a:pt x="0" y="197"/>
                  <a:pt x="0" y="197"/>
                  <a:pt x="0" y="197"/>
                </a:cubicBezTo>
                <a:cubicBezTo>
                  <a:pt x="0" y="202"/>
                  <a:pt x="4" y="206"/>
                  <a:pt x="9" y="206"/>
                </a:cubicBezTo>
                <a:cubicBezTo>
                  <a:pt x="279" y="206"/>
                  <a:pt x="279" y="206"/>
                  <a:pt x="279" y="206"/>
                </a:cubicBezTo>
                <a:cubicBezTo>
                  <a:pt x="284" y="206"/>
                  <a:pt x="288" y="202"/>
                  <a:pt x="288" y="197"/>
                </a:cubicBezTo>
                <a:cubicBezTo>
                  <a:pt x="288" y="33"/>
                  <a:pt x="288" y="33"/>
                  <a:pt x="288" y="33"/>
                </a:cubicBezTo>
                <a:cubicBezTo>
                  <a:pt x="288" y="28"/>
                  <a:pt x="284" y="24"/>
                  <a:pt x="279" y="24"/>
                </a:cubicBezTo>
                <a:close/>
                <a:moveTo>
                  <a:pt x="144" y="181"/>
                </a:moveTo>
                <a:cubicBezTo>
                  <a:pt x="107" y="181"/>
                  <a:pt x="76" y="150"/>
                  <a:pt x="76" y="113"/>
                </a:cubicBezTo>
                <a:cubicBezTo>
                  <a:pt x="76" y="76"/>
                  <a:pt x="107" y="45"/>
                  <a:pt x="144" y="45"/>
                </a:cubicBezTo>
                <a:cubicBezTo>
                  <a:pt x="182" y="45"/>
                  <a:pt x="212" y="76"/>
                  <a:pt x="212" y="113"/>
                </a:cubicBezTo>
                <a:cubicBezTo>
                  <a:pt x="212" y="150"/>
                  <a:pt x="182" y="181"/>
                  <a:pt x="144" y="18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2" name="Oval 364"/>
          <p:cNvSpPr>
            <a:spLocks noChangeArrowheads="1"/>
          </p:cNvSpPr>
          <p:nvPr/>
        </p:nvSpPr>
        <p:spPr bwMode="auto">
          <a:xfrm>
            <a:off x="8012113" y="4289426"/>
            <a:ext cx="53975" cy="5397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3" name="Oval 365"/>
          <p:cNvSpPr>
            <a:spLocks noChangeArrowheads="1"/>
          </p:cNvSpPr>
          <p:nvPr/>
        </p:nvSpPr>
        <p:spPr bwMode="auto">
          <a:xfrm>
            <a:off x="8366126" y="4291013"/>
            <a:ext cx="49213" cy="49213"/>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4" name="Freeform 366"/>
          <p:cNvSpPr>
            <a:spLocks noEditPoints="1"/>
          </p:cNvSpPr>
          <p:nvPr/>
        </p:nvSpPr>
        <p:spPr bwMode="auto">
          <a:xfrm>
            <a:off x="8304213" y="4222751"/>
            <a:ext cx="176213" cy="177800"/>
          </a:xfrm>
          <a:custGeom>
            <a:avLst/>
            <a:gdLst>
              <a:gd name="T0" fmla="*/ 236 w 288"/>
              <a:gd name="T1" fmla="*/ 0 h 288"/>
              <a:gd name="T2" fmla="*/ 52 w 288"/>
              <a:gd name="T3" fmla="*/ 0 h 288"/>
              <a:gd name="T4" fmla="*/ 0 w 288"/>
              <a:gd name="T5" fmla="*/ 52 h 288"/>
              <a:gd name="T6" fmla="*/ 0 w 288"/>
              <a:gd name="T7" fmla="*/ 236 h 288"/>
              <a:gd name="T8" fmla="*/ 52 w 288"/>
              <a:gd name="T9" fmla="*/ 288 h 288"/>
              <a:gd name="T10" fmla="*/ 236 w 288"/>
              <a:gd name="T11" fmla="*/ 288 h 288"/>
              <a:gd name="T12" fmla="*/ 288 w 288"/>
              <a:gd name="T13" fmla="*/ 236 h 288"/>
              <a:gd name="T14" fmla="*/ 288 w 288"/>
              <a:gd name="T15" fmla="*/ 52 h 288"/>
              <a:gd name="T16" fmla="*/ 236 w 288"/>
              <a:gd name="T17" fmla="*/ 0 h 288"/>
              <a:gd name="T18" fmla="*/ 237 w 288"/>
              <a:gd name="T19" fmla="*/ 205 h 288"/>
              <a:gd name="T20" fmla="*/ 231 w 288"/>
              <a:gd name="T21" fmla="*/ 210 h 288"/>
              <a:gd name="T22" fmla="*/ 55 w 288"/>
              <a:gd name="T23" fmla="*/ 210 h 288"/>
              <a:gd name="T24" fmla="*/ 49 w 288"/>
              <a:gd name="T25" fmla="*/ 205 h 288"/>
              <a:gd name="T26" fmla="*/ 49 w 288"/>
              <a:gd name="T27" fmla="*/ 99 h 288"/>
              <a:gd name="T28" fmla="*/ 55 w 288"/>
              <a:gd name="T29" fmla="*/ 93 h 288"/>
              <a:gd name="T30" fmla="*/ 94 w 288"/>
              <a:gd name="T31" fmla="*/ 93 h 288"/>
              <a:gd name="T32" fmla="*/ 94 w 288"/>
              <a:gd name="T33" fmla="*/ 93 h 288"/>
              <a:gd name="T34" fmla="*/ 99 w 288"/>
              <a:gd name="T35" fmla="*/ 83 h 288"/>
              <a:gd name="T36" fmla="*/ 107 w 288"/>
              <a:gd name="T37" fmla="*/ 78 h 288"/>
              <a:gd name="T38" fmla="*/ 179 w 288"/>
              <a:gd name="T39" fmla="*/ 78 h 288"/>
              <a:gd name="T40" fmla="*/ 187 w 288"/>
              <a:gd name="T41" fmla="*/ 83 h 288"/>
              <a:gd name="T42" fmla="*/ 192 w 288"/>
              <a:gd name="T43" fmla="*/ 93 h 288"/>
              <a:gd name="T44" fmla="*/ 192 w 288"/>
              <a:gd name="T45" fmla="*/ 93 h 288"/>
              <a:gd name="T46" fmla="*/ 231 w 288"/>
              <a:gd name="T47" fmla="*/ 93 h 288"/>
              <a:gd name="T48" fmla="*/ 237 w 288"/>
              <a:gd name="T49" fmla="*/ 99 h 288"/>
              <a:gd name="T50" fmla="*/ 237 w 288"/>
              <a:gd name="T51" fmla="*/ 20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8" h="288">
                <a:moveTo>
                  <a:pt x="236" y="0"/>
                </a:moveTo>
                <a:cubicBezTo>
                  <a:pt x="52" y="0"/>
                  <a:pt x="52" y="0"/>
                  <a:pt x="52" y="0"/>
                </a:cubicBezTo>
                <a:cubicBezTo>
                  <a:pt x="23" y="0"/>
                  <a:pt x="0" y="23"/>
                  <a:pt x="0" y="52"/>
                </a:cubicBezTo>
                <a:cubicBezTo>
                  <a:pt x="0" y="236"/>
                  <a:pt x="0" y="236"/>
                  <a:pt x="0" y="236"/>
                </a:cubicBezTo>
                <a:cubicBezTo>
                  <a:pt x="0" y="265"/>
                  <a:pt x="23" y="288"/>
                  <a:pt x="52" y="288"/>
                </a:cubicBezTo>
                <a:cubicBezTo>
                  <a:pt x="236" y="288"/>
                  <a:pt x="236" y="288"/>
                  <a:pt x="236" y="288"/>
                </a:cubicBezTo>
                <a:cubicBezTo>
                  <a:pt x="264" y="288"/>
                  <a:pt x="288" y="265"/>
                  <a:pt x="288" y="236"/>
                </a:cubicBezTo>
                <a:cubicBezTo>
                  <a:pt x="288" y="52"/>
                  <a:pt x="288" y="52"/>
                  <a:pt x="288" y="52"/>
                </a:cubicBezTo>
                <a:cubicBezTo>
                  <a:pt x="288" y="23"/>
                  <a:pt x="264" y="0"/>
                  <a:pt x="236" y="0"/>
                </a:cubicBezTo>
                <a:close/>
                <a:moveTo>
                  <a:pt x="237" y="205"/>
                </a:moveTo>
                <a:cubicBezTo>
                  <a:pt x="237" y="208"/>
                  <a:pt x="234" y="210"/>
                  <a:pt x="231" y="210"/>
                </a:cubicBezTo>
                <a:cubicBezTo>
                  <a:pt x="55" y="210"/>
                  <a:pt x="55" y="210"/>
                  <a:pt x="55" y="210"/>
                </a:cubicBezTo>
                <a:cubicBezTo>
                  <a:pt x="52" y="210"/>
                  <a:pt x="49" y="208"/>
                  <a:pt x="49" y="205"/>
                </a:cubicBezTo>
                <a:cubicBezTo>
                  <a:pt x="49" y="99"/>
                  <a:pt x="49" y="99"/>
                  <a:pt x="49" y="99"/>
                </a:cubicBezTo>
                <a:cubicBezTo>
                  <a:pt x="49" y="96"/>
                  <a:pt x="52" y="93"/>
                  <a:pt x="55" y="93"/>
                </a:cubicBezTo>
                <a:cubicBezTo>
                  <a:pt x="94" y="93"/>
                  <a:pt x="94" y="93"/>
                  <a:pt x="94" y="93"/>
                </a:cubicBezTo>
                <a:cubicBezTo>
                  <a:pt x="94" y="93"/>
                  <a:pt x="94" y="93"/>
                  <a:pt x="94" y="93"/>
                </a:cubicBezTo>
                <a:cubicBezTo>
                  <a:pt x="99" y="83"/>
                  <a:pt x="99" y="83"/>
                  <a:pt x="99" y="83"/>
                </a:cubicBezTo>
                <a:cubicBezTo>
                  <a:pt x="101" y="80"/>
                  <a:pt x="104" y="78"/>
                  <a:pt x="107" y="78"/>
                </a:cubicBezTo>
                <a:cubicBezTo>
                  <a:pt x="179" y="78"/>
                  <a:pt x="179" y="78"/>
                  <a:pt x="179" y="78"/>
                </a:cubicBezTo>
                <a:cubicBezTo>
                  <a:pt x="182" y="78"/>
                  <a:pt x="185" y="80"/>
                  <a:pt x="187" y="83"/>
                </a:cubicBezTo>
                <a:cubicBezTo>
                  <a:pt x="192" y="93"/>
                  <a:pt x="192" y="93"/>
                  <a:pt x="192" y="93"/>
                </a:cubicBezTo>
                <a:cubicBezTo>
                  <a:pt x="192" y="93"/>
                  <a:pt x="192" y="93"/>
                  <a:pt x="192" y="93"/>
                </a:cubicBezTo>
                <a:cubicBezTo>
                  <a:pt x="231" y="93"/>
                  <a:pt x="231" y="93"/>
                  <a:pt x="231" y="93"/>
                </a:cubicBezTo>
                <a:cubicBezTo>
                  <a:pt x="234" y="93"/>
                  <a:pt x="237" y="96"/>
                  <a:pt x="237" y="99"/>
                </a:cubicBezTo>
                <a:lnTo>
                  <a:pt x="237" y="20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5" name="Freeform 367"/>
          <p:cNvSpPr>
            <a:spLocks noEditPoints="1"/>
          </p:cNvSpPr>
          <p:nvPr/>
        </p:nvSpPr>
        <p:spPr bwMode="auto">
          <a:xfrm>
            <a:off x="3005138" y="6000751"/>
            <a:ext cx="176213" cy="153988"/>
          </a:xfrm>
          <a:custGeom>
            <a:avLst/>
            <a:gdLst>
              <a:gd name="T0" fmla="*/ 252 w 288"/>
              <a:gd name="T1" fmla="*/ 0 h 252"/>
              <a:gd name="T2" fmla="*/ 35 w 288"/>
              <a:gd name="T3" fmla="*/ 0 h 252"/>
              <a:gd name="T4" fmla="*/ 0 w 288"/>
              <a:gd name="T5" fmla="*/ 72 h 252"/>
              <a:gd name="T6" fmla="*/ 0 w 288"/>
              <a:gd name="T7" fmla="*/ 252 h 252"/>
              <a:gd name="T8" fmla="*/ 288 w 288"/>
              <a:gd name="T9" fmla="*/ 252 h 252"/>
              <a:gd name="T10" fmla="*/ 288 w 288"/>
              <a:gd name="T11" fmla="*/ 71 h 252"/>
              <a:gd name="T12" fmla="*/ 252 w 288"/>
              <a:gd name="T13" fmla="*/ 0 h 252"/>
              <a:gd name="T14" fmla="*/ 196 w 288"/>
              <a:gd name="T15" fmla="*/ 161 h 252"/>
              <a:gd name="T16" fmla="*/ 150 w 288"/>
              <a:gd name="T17" fmla="*/ 217 h 252"/>
              <a:gd name="T18" fmla="*/ 138 w 288"/>
              <a:gd name="T19" fmla="*/ 217 h 252"/>
              <a:gd name="T20" fmla="*/ 91 w 288"/>
              <a:gd name="T21" fmla="*/ 161 h 252"/>
              <a:gd name="T22" fmla="*/ 95 w 288"/>
              <a:gd name="T23" fmla="*/ 154 h 252"/>
              <a:gd name="T24" fmla="*/ 119 w 288"/>
              <a:gd name="T25" fmla="*/ 154 h 252"/>
              <a:gd name="T26" fmla="*/ 129 w 288"/>
              <a:gd name="T27" fmla="*/ 154 h 252"/>
              <a:gd name="T28" fmla="*/ 129 w 288"/>
              <a:gd name="T29" fmla="*/ 102 h 252"/>
              <a:gd name="T30" fmla="*/ 138 w 288"/>
              <a:gd name="T31" fmla="*/ 93 h 252"/>
              <a:gd name="T32" fmla="*/ 149 w 288"/>
              <a:gd name="T33" fmla="*/ 93 h 252"/>
              <a:gd name="T34" fmla="*/ 159 w 288"/>
              <a:gd name="T35" fmla="*/ 102 h 252"/>
              <a:gd name="T36" fmla="*/ 159 w 288"/>
              <a:gd name="T37" fmla="*/ 154 h 252"/>
              <a:gd name="T38" fmla="*/ 169 w 288"/>
              <a:gd name="T39" fmla="*/ 154 h 252"/>
              <a:gd name="T40" fmla="*/ 193 w 288"/>
              <a:gd name="T41" fmla="*/ 154 h 252"/>
              <a:gd name="T42" fmla="*/ 196 w 288"/>
              <a:gd name="T43" fmla="*/ 161 h 252"/>
              <a:gd name="T44" fmla="*/ 38 w 288"/>
              <a:gd name="T45" fmla="*/ 61 h 252"/>
              <a:gd name="T46" fmla="*/ 58 w 288"/>
              <a:gd name="T47" fmla="*/ 21 h 252"/>
              <a:gd name="T48" fmla="*/ 230 w 288"/>
              <a:gd name="T49" fmla="*/ 21 h 252"/>
              <a:gd name="T50" fmla="*/ 251 w 288"/>
              <a:gd name="T51" fmla="*/ 61 h 252"/>
              <a:gd name="T52" fmla="*/ 38 w 288"/>
              <a:gd name="T53" fmla="*/ 6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8" h="252">
                <a:moveTo>
                  <a:pt x="252" y="0"/>
                </a:moveTo>
                <a:cubicBezTo>
                  <a:pt x="35" y="0"/>
                  <a:pt x="35" y="0"/>
                  <a:pt x="35" y="0"/>
                </a:cubicBezTo>
                <a:cubicBezTo>
                  <a:pt x="0" y="72"/>
                  <a:pt x="0" y="72"/>
                  <a:pt x="0" y="72"/>
                </a:cubicBezTo>
                <a:cubicBezTo>
                  <a:pt x="0" y="252"/>
                  <a:pt x="0" y="252"/>
                  <a:pt x="0" y="252"/>
                </a:cubicBezTo>
                <a:cubicBezTo>
                  <a:pt x="288" y="252"/>
                  <a:pt x="288" y="252"/>
                  <a:pt x="288" y="252"/>
                </a:cubicBezTo>
                <a:cubicBezTo>
                  <a:pt x="288" y="71"/>
                  <a:pt x="288" y="71"/>
                  <a:pt x="288" y="71"/>
                </a:cubicBezTo>
                <a:lnTo>
                  <a:pt x="252" y="0"/>
                </a:lnTo>
                <a:close/>
                <a:moveTo>
                  <a:pt x="196" y="161"/>
                </a:moveTo>
                <a:cubicBezTo>
                  <a:pt x="150" y="217"/>
                  <a:pt x="150" y="217"/>
                  <a:pt x="150" y="217"/>
                </a:cubicBezTo>
                <a:cubicBezTo>
                  <a:pt x="147" y="221"/>
                  <a:pt x="141" y="221"/>
                  <a:pt x="138" y="217"/>
                </a:cubicBezTo>
                <a:cubicBezTo>
                  <a:pt x="91" y="161"/>
                  <a:pt x="91" y="161"/>
                  <a:pt x="91" y="161"/>
                </a:cubicBezTo>
                <a:cubicBezTo>
                  <a:pt x="88" y="157"/>
                  <a:pt x="90" y="154"/>
                  <a:pt x="95" y="154"/>
                </a:cubicBezTo>
                <a:cubicBezTo>
                  <a:pt x="119" y="154"/>
                  <a:pt x="119" y="154"/>
                  <a:pt x="119" y="154"/>
                </a:cubicBezTo>
                <a:cubicBezTo>
                  <a:pt x="122" y="154"/>
                  <a:pt x="125" y="154"/>
                  <a:pt x="129" y="154"/>
                </a:cubicBezTo>
                <a:cubicBezTo>
                  <a:pt x="129" y="102"/>
                  <a:pt x="129" y="102"/>
                  <a:pt x="129" y="102"/>
                </a:cubicBezTo>
                <a:cubicBezTo>
                  <a:pt x="129" y="97"/>
                  <a:pt x="133" y="93"/>
                  <a:pt x="138" y="93"/>
                </a:cubicBezTo>
                <a:cubicBezTo>
                  <a:pt x="149" y="93"/>
                  <a:pt x="149" y="93"/>
                  <a:pt x="149" y="93"/>
                </a:cubicBezTo>
                <a:cubicBezTo>
                  <a:pt x="155" y="93"/>
                  <a:pt x="159" y="97"/>
                  <a:pt x="159" y="102"/>
                </a:cubicBezTo>
                <a:cubicBezTo>
                  <a:pt x="159" y="154"/>
                  <a:pt x="159" y="154"/>
                  <a:pt x="159" y="154"/>
                </a:cubicBezTo>
                <a:cubicBezTo>
                  <a:pt x="162" y="154"/>
                  <a:pt x="166" y="154"/>
                  <a:pt x="169" y="154"/>
                </a:cubicBezTo>
                <a:cubicBezTo>
                  <a:pt x="193" y="154"/>
                  <a:pt x="193" y="154"/>
                  <a:pt x="193" y="154"/>
                </a:cubicBezTo>
                <a:cubicBezTo>
                  <a:pt x="198" y="154"/>
                  <a:pt x="200" y="157"/>
                  <a:pt x="196" y="161"/>
                </a:cubicBezTo>
                <a:close/>
                <a:moveTo>
                  <a:pt x="38" y="61"/>
                </a:moveTo>
                <a:cubicBezTo>
                  <a:pt x="58" y="21"/>
                  <a:pt x="58" y="21"/>
                  <a:pt x="58" y="21"/>
                </a:cubicBezTo>
                <a:cubicBezTo>
                  <a:pt x="230" y="21"/>
                  <a:pt x="230" y="21"/>
                  <a:pt x="230" y="21"/>
                </a:cubicBezTo>
                <a:cubicBezTo>
                  <a:pt x="251" y="61"/>
                  <a:pt x="251" y="61"/>
                  <a:pt x="251" y="61"/>
                </a:cubicBezTo>
                <a:lnTo>
                  <a:pt x="38" y="6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6" name="Freeform 368"/>
          <p:cNvSpPr>
            <a:spLocks noEditPoints="1"/>
          </p:cNvSpPr>
          <p:nvPr/>
        </p:nvSpPr>
        <p:spPr bwMode="auto">
          <a:xfrm>
            <a:off x="3357563" y="6000751"/>
            <a:ext cx="177800" cy="153988"/>
          </a:xfrm>
          <a:custGeom>
            <a:avLst/>
            <a:gdLst>
              <a:gd name="T0" fmla="*/ 252 w 288"/>
              <a:gd name="T1" fmla="*/ 0 h 252"/>
              <a:gd name="T2" fmla="*/ 35 w 288"/>
              <a:gd name="T3" fmla="*/ 0 h 252"/>
              <a:gd name="T4" fmla="*/ 0 w 288"/>
              <a:gd name="T5" fmla="*/ 72 h 252"/>
              <a:gd name="T6" fmla="*/ 0 w 288"/>
              <a:gd name="T7" fmla="*/ 252 h 252"/>
              <a:gd name="T8" fmla="*/ 288 w 288"/>
              <a:gd name="T9" fmla="*/ 252 h 252"/>
              <a:gd name="T10" fmla="*/ 288 w 288"/>
              <a:gd name="T11" fmla="*/ 71 h 252"/>
              <a:gd name="T12" fmla="*/ 252 w 288"/>
              <a:gd name="T13" fmla="*/ 0 h 252"/>
              <a:gd name="T14" fmla="*/ 193 w 288"/>
              <a:gd name="T15" fmla="*/ 158 h 252"/>
              <a:gd name="T16" fmla="*/ 169 w 288"/>
              <a:gd name="T17" fmla="*/ 158 h 252"/>
              <a:gd name="T18" fmla="*/ 159 w 288"/>
              <a:gd name="T19" fmla="*/ 158 h 252"/>
              <a:gd name="T20" fmla="*/ 159 w 288"/>
              <a:gd name="T21" fmla="*/ 210 h 252"/>
              <a:gd name="T22" fmla="*/ 149 w 288"/>
              <a:gd name="T23" fmla="*/ 220 h 252"/>
              <a:gd name="T24" fmla="*/ 138 w 288"/>
              <a:gd name="T25" fmla="*/ 220 h 252"/>
              <a:gd name="T26" fmla="*/ 129 w 288"/>
              <a:gd name="T27" fmla="*/ 210 h 252"/>
              <a:gd name="T28" fmla="*/ 129 w 288"/>
              <a:gd name="T29" fmla="*/ 158 h 252"/>
              <a:gd name="T30" fmla="*/ 119 w 288"/>
              <a:gd name="T31" fmla="*/ 158 h 252"/>
              <a:gd name="T32" fmla="*/ 95 w 288"/>
              <a:gd name="T33" fmla="*/ 158 h 252"/>
              <a:gd name="T34" fmla="*/ 91 w 288"/>
              <a:gd name="T35" fmla="*/ 151 h 252"/>
              <a:gd name="T36" fmla="*/ 138 w 288"/>
              <a:gd name="T37" fmla="*/ 96 h 252"/>
              <a:gd name="T38" fmla="*/ 150 w 288"/>
              <a:gd name="T39" fmla="*/ 96 h 252"/>
              <a:gd name="T40" fmla="*/ 196 w 288"/>
              <a:gd name="T41" fmla="*/ 151 h 252"/>
              <a:gd name="T42" fmla="*/ 193 w 288"/>
              <a:gd name="T43" fmla="*/ 158 h 252"/>
              <a:gd name="T44" fmla="*/ 38 w 288"/>
              <a:gd name="T45" fmla="*/ 61 h 252"/>
              <a:gd name="T46" fmla="*/ 58 w 288"/>
              <a:gd name="T47" fmla="*/ 21 h 252"/>
              <a:gd name="T48" fmla="*/ 230 w 288"/>
              <a:gd name="T49" fmla="*/ 21 h 252"/>
              <a:gd name="T50" fmla="*/ 251 w 288"/>
              <a:gd name="T51" fmla="*/ 61 h 252"/>
              <a:gd name="T52" fmla="*/ 38 w 288"/>
              <a:gd name="T53" fmla="*/ 6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8" h="252">
                <a:moveTo>
                  <a:pt x="252" y="0"/>
                </a:moveTo>
                <a:cubicBezTo>
                  <a:pt x="35" y="0"/>
                  <a:pt x="35" y="0"/>
                  <a:pt x="35" y="0"/>
                </a:cubicBezTo>
                <a:cubicBezTo>
                  <a:pt x="0" y="72"/>
                  <a:pt x="0" y="72"/>
                  <a:pt x="0" y="72"/>
                </a:cubicBezTo>
                <a:cubicBezTo>
                  <a:pt x="0" y="252"/>
                  <a:pt x="0" y="252"/>
                  <a:pt x="0" y="252"/>
                </a:cubicBezTo>
                <a:cubicBezTo>
                  <a:pt x="288" y="252"/>
                  <a:pt x="288" y="252"/>
                  <a:pt x="288" y="252"/>
                </a:cubicBezTo>
                <a:cubicBezTo>
                  <a:pt x="288" y="71"/>
                  <a:pt x="288" y="71"/>
                  <a:pt x="288" y="71"/>
                </a:cubicBezTo>
                <a:lnTo>
                  <a:pt x="252" y="0"/>
                </a:lnTo>
                <a:close/>
                <a:moveTo>
                  <a:pt x="193" y="158"/>
                </a:moveTo>
                <a:cubicBezTo>
                  <a:pt x="169" y="158"/>
                  <a:pt x="169" y="158"/>
                  <a:pt x="169" y="158"/>
                </a:cubicBezTo>
                <a:cubicBezTo>
                  <a:pt x="166" y="158"/>
                  <a:pt x="162" y="158"/>
                  <a:pt x="159" y="158"/>
                </a:cubicBezTo>
                <a:cubicBezTo>
                  <a:pt x="159" y="210"/>
                  <a:pt x="159" y="210"/>
                  <a:pt x="159" y="210"/>
                </a:cubicBezTo>
                <a:cubicBezTo>
                  <a:pt x="159" y="216"/>
                  <a:pt x="155" y="220"/>
                  <a:pt x="149" y="220"/>
                </a:cubicBezTo>
                <a:cubicBezTo>
                  <a:pt x="138" y="220"/>
                  <a:pt x="138" y="220"/>
                  <a:pt x="138" y="220"/>
                </a:cubicBezTo>
                <a:cubicBezTo>
                  <a:pt x="133" y="220"/>
                  <a:pt x="129" y="216"/>
                  <a:pt x="129" y="210"/>
                </a:cubicBezTo>
                <a:cubicBezTo>
                  <a:pt x="129" y="158"/>
                  <a:pt x="129" y="158"/>
                  <a:pt x="129" y="158"/>
                </a:cubicBezTo>
                <a:cubicBezTo>
                  <a:pt x="125" y="158"/>
                  <a:pt x="122" y="158"/>
                  <a:pt x="119" y="158"/>
                </a:cubicBezTo>
                <a:cubicBezTo>
                  <a:pt x="95" y="158"/>
                  <a:pt x="95" y="158"/>
                  <a:pt x="95" y="158"/>
                </a:cubicBezTo>
                <a:cubicBezTo>
                  <a:pt x="90" y="158"/>
                  <a:pt x="88" y="155"/>
                  <a:pt x="91" y="151"/>
                </a:cubicBezTo>
                <a:cubicBezTo>
                  <a:pt x="138" y="96"/>
                  <a:pt x="138" y="96"/>
                  <a:pt x="138" y="96"/>
                </a:cubicBezTo>
                <a:cubicBezTo>
                  <a:pt x="141" y="92"/>
                  <a:pt x="147" y="92"/>
                  <a:pt x="150" y="96"/>
                </a:cubicBezTo>
                <a:cubicBezTo>
                  <a:pt x="196" y="151"/>
                  <a:pt x="196" y="151"/>
                  <a:pt x="196" y="151"/>
                </a:cubicBezTo>
                <a:cubicBezTo>
                  <a:pt x="200" y="155"/>
                  <a:pt x="198" y="158"/>
                  <a:pt x="193" y="158"/>
                </a:cubicBezTo>
                <a:close/>
                <a:moveTo>
                  <a:pt x="38" y="61"/>
                </a:moveTo>
                <a:cubicBezTo>
                  <a:pt x="58" y="21"/>
                  <a:pt x="58" y="21"/>
                  <a:pt x="58" y="21"/>
                </a:cubicBezTo>
                <a:cubicBezTo>
                  <a:pt x="230" y="21"/>
                  <a:pt x="230" y="21"/>
                  <a:pt x="230" y="21"/>
                </a:cubicBezTo>
                <a:cubicBezTo>
                  <a:pt x="251" y="61"/>
                  <a:pt x="251" y="61"/>
                  <a:pt x="251" y="61"/>
                </a:cubicBezTo>
                <a:lnTo>
                  <a:pt x="38" y="6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7" name="Freeform 369"/>
          <p:cNvSpPr>
            <a:spLocks noEditPoints="1"/>
          </p:cNvSpPr>
          <p:nvPr/>
        </p:nvSpPr>
        <p:spPr bwMode="auto">
          <a:xfrm>
            <a:off x="8304213" y="2809876"/>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93 w 288"/>
              <a:gd name="T11" fmla="*/ 132 h 288"/>
              <a:gd name="T12" fmla="*/ 178 w 288"/>
              <a:gd name="T13" fmla="*/ 128 h 288"/>
              <a:gd name="T14" fmla="*/ 128 w 288"/>
              <a:gd name="T15" fmla="*/ 178 h 288"/>
              <a:gd name="T16" fmla="*/ 133 w 288"/>
              <a:gd name="T17" fmla="*/ 193 h 288"/>
              <a:gd name="T18" fmla="*/ 92 w 288"/>
              <a:gd name="T19" fmla="*/ 233 h 288"/>
              <a:gd name="T20" fmla="*/ 88 w 288"/>
              <a:gd name="T21" fmla="*/ 230 h 288"/>
              <a:gd name="T22" fmla="*/ 106 w 288"/>
              <a:gd name="T23" fmla="*/ 203 h 288"/>
              <a:gd name="T24" fmla="*/ 85 w 288"/>
              <a:gd name="T25" fmla="*/ 182 h 288"/>
              <a:gd name="T26" fmla="*/ 58 w 288"/>
              <a:gd name="T27" fmla="*/ 200 h 288"/>
              <a:gd name="T28" fmla="*/ 55 w 288"/>
              <a:gd name="T29" fmla="*/ 196 h 288"/>
              <a:gd name="T30" fmla="*/ 95 w 288"/>
              <a:gd name="T31" fmla="*/ 155 h 288"/>
              <a:gd name="T32" fmla="*/ 110 w 288"/>
              <a:gd name="T33" fmla="*/ 161 h 288"/>
              <a:gd name="T34" fmla="*/ 160 w 288"/>
              <a:gd name="T35" fmla="*/ 110 h 288"/>
              <a:gd name="T36" fmla="*/ 155 w 288"/>
              <a:gd name="T37" fmla="*/ 95 h 288"/>
              <a:gd name="T38" fmla="*/ 196 w 288"/>
              <a:gd name="T39" fmla="*/ 54 h 288"/>
              <a:gd name="T40" fmla="*/ 200 w 288"/>
              <a:gd name="T41" fmla="*/ 58 h 288"/>
              <a:gd name="T42" fmla="*/ 182 w 288"/>
              <a:gd name="T43" fmla="*/ 85 h 288"/>
              <a:gd name="T44" fmla="*/ 203 w 288"/>
              <a:gd name="T45" fmla="*/ 106 h 288"/>
              <a:gd name="T46" fmla="*/ 230 w 288"/>
              <a:gd name="T47" fmla="*/ 88 h 288"/>
              <a:gd name="T48" fmla="*/ 233 w 288"/>
              <a:gd name="T49" fmla="*/ 92 h 288"/>
              <a:gd name="T50" fmla="*/ 193 w 288"/>
              <a:gd name="T51" fmla="*/ 13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93" y="132"/>
                </a:moveTo>
                <a:cubicBezTo>
                  <a:pt x="188" y="132"/>
                  <a:pt x="183" y="131"/>
                  <a:pt x="178" y="128"/>
                </a:cubicBezTo>
                <a:cubicBezTo>
                  <a:pt x="128" y="178"/>
                  <a:pt x="128" y="178"/>
                  <a:pt x="128" y="178"/>
                </a:cubicBezTo>
                <a:cubicBezTo>
                  <a:pt x="131" y="183"/>
                  <a:pt x="133" y="188"/>
                  <a:pt x="133" y="193"/>
                </a:cubicBezTo>
                <a:cubicBezTo>
                  <a:pt x="133" y="214"/>
                  <a:pt x="113" y="233"/>
                  <a:pt x="92" y="233"/>
                </a:cubicBezTo>
                <a:cubicBezTo>
                  <a:pt x="92" y="233"/>
                  <a:pt x="90" y="231"/>
                  <a:pt x="88" y="230"/>
                </a:cubicBezTo>
                <a:cubicBezTo>
                  <a:pt x="105" y="213"/>
                  <a:pt x="106" y="214"/>
                  <a:pt x="106" y="203"/>
                </a:cubicBezTo>
                <a:cubicBezTo>
                  <a:pt x="106" y="195"/>
                  <a:pt x="93" y="182"/>
                  <a:pt x="85" y="182"/>
                </a:cubicBezTo>
                <a:cubicBezTo>
                  <a:pt x="75" y="182"/>
                  <a:pt x="75" y="183"/>
                  <a:pt x="58" y="200"/>
                </a:cubicBezTo>
                <a:cubicBezTo>
                  <a:pt x="57" y="198"/>
                  <a:pt x="55" y="196"/>
                  <a:pt x="55" y="196"/>
                </a:cubicBezTo>
                <a:cubicBezTo>
                  <a:pt x="54" y="175"/>
                  <a:pt x="74" y="155"/>
                  <a:pt x="95" y="155"/>
                </a:cubicBezTo>
                <a:cubicBezTo>
                  <a:pt x="100" y="155"/>
                  <a:pt x="105" y="157"/>
                  <a:pt x="110" y="161"/>
                </a:cubicBezTo>
                <a:cubicBezTo>
                  <a:pt x="160" y="110"/>
                  <a:pt x="160" y="110"/>
                  <a:pt x="160" y="110"/>
                </a:cubicBezTo>
                <a:cubicBezTo>
                  <a:pt x="157" y="105"/>
                  <a:pt x="155" y="100"/>
                  <a:pt x="155" y="95"/>
                </a:cubicBezTo>
                <a:cubicBezTo>
                  <a:pt x="155" y="74"/>
                  <a:pt x="175" y="55"/>
                  <a:pt x="196" y="54"/>
                </a:cubicBezTo>
                <a:cubicBezTo>
                  <a:pt x="196" y="54"/>
                  <a:pt x="198" y="57"/>
                  <a:pt x="200" y="58"/>
                </a:cubicBezTo>
                <a:cubicBezTo>
                  <a:pt x="183" y="75"/>
                  <a:pt x="182" y="74"/>
                  <a:pt x="182" y="85"/>
                </a:cubicBezTo>
                <a:cubicBezTo>
                  <a:pt x="182" y="93"/>
                  <a:pt x="195" y="106"/>
                  <a:pt x="203" y="106"/>
                </a:cubicBezTo>
                <a:cubicBezTo>
                  <a:pt x="213" y="106"/>
                  <a:pt x="213" y="105"/>
                  <a:pt x="230" y="88"/>
                </a:cubicBezTo>
                <a:cubicBezTo>
                  <a:pt x="231" y="90"/>
                  <a:pt x="233" y="92"/>
                  <a:pt x="233" y="92"/>
                </a:cubicBezTo>
                <a:cubicBezTo>
                  <a:pt x="234" y="113"/>
                  <a:pt x="214" y="132"/>
                  <a:pt x="193" y="13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8" name="Freeform 370"/>
          <p:cNvSpPr>
            <a:spLocks/>
          </p:cNvSpPr>
          <p:nvPr/>
        </p:nvSpPr>
        <p:spPr bwMode="auto">
          <a:xfrm>
            <a:off x="4772026" y="1785938"/>
            <a:ext cx="176213" cy="112713"/>
          </a:xfrm>
          <a:custGeom>
            <a:avLst/>
            <a:gdLst>
              <a:gd name="T0" fmla="*/ 288 w 289"/>
              <a:gd name="T1" fmla="*/ 0 h 183"/>
              <a:gd name="T2" fmla="*/ 199 w 289"/>
              <a:gd name="T3" fmla="*/ 76 h 183"/>
              <a:gd name="T4" fmla="*/ 144 w 289"/>
              <a:gd name="T5" fmla="*/ 121 h 183"/>
              <a:gd name="T6" fmla="*/ 90 w 289"/>
              <a:gd name="T7" fmla="*/ 76 h 183"/>
              <a:gd name="T8" fmla="*/ 1 w 289"/>
              <a:gd name="T9" fmla="*/ 0 h 183"/>
              <a:gd name="T10" fmla="*/ 0 w 289"/>
              <a:gd name="T11" fmla="*/ 6 h 183"/>
              <a:gd name="T12" fmla="*/ 0 w 289"/>
              <a:gd name="T13" fmla="*/ 166 h 183"/>
              <a:gd name="T14" fmla="*/ 0 w 289"/>
              <a:gd name="T15" fmla="*/ 169 h 183"/>
              <a:gd name="T16" fmla="*/ 17 w 289"/>
              <a:gd name="T17" fmla="*/ 183 h 183"/>
              <a:gd name="T18" fmla="*/ 271 w 289"/>
              <a:gd name="T19" fmla="*/ 183 h 183"/>
              <a:gd name="T20" fmla="*/ 287 w 289"/>
              <a:gd name="T21" fmla="*/ 171 h 183"/>
              <a:gd name="T22" fmla="*/ 288 w 289"/>
              <a:gd name="T23" fmla="*/ 171 h 183"/>
              <a:gd name="T24" fmla="*/ 289 w 289"/>
              <a:gd name="T25" fmla="*/ 166 h 183"/>
              <a:gd name="T26" fmla="*/ 289 w 289"/>
              <a:gd name="T27" fmla="*/ 6 h 183"/>
              <a:gd name="T28" fmla="*/ 288 w 289"/>
              <a:gd name="T29"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9" h="183">
                <a:moveTo>
                  <a:pt x="288" y="0"/>
                </a:moveTo>
                <a:cubicBezTo>
                  <a:pt x="199" y="76"/>
                  <a:pt x="199" y="76"/>
                  <a:pt x="199" y="76"/>
                </a:cubicBezTo>
                <a:cubicBezTo>
                  <a:pt x="144" y="121"/>
                  <a:pt x="144" y="121"/>
                  <a:pt x="144" y="121"/>
                </a:cubicBezTo>
                <a:cubicBezTo>
                  <a:pt x="90" y="76"/>
                  <a:pt x="90" y="76"/>
                  <a:pt x="90" y="76"/>
                </a:cubicBezTo>
                <a:cubicBezTo>
                  <a:pt x="1" y="0"/>
                  <a:pt x="1" y="0"/>
                  <a:pt x="1" y="0"/>
                </a:cubicBezTo>
                <a:cubicBezTo>
                  <a:pt x="0" y="2"/>
                  <a:pt x="0" y="4"/>
                  <a:pt x="0" y="6"/>
                </a:cubicBezTo>
                <a:cubicBezTo>
                  <a:pt x="0" y="166"/>
                  <a:pt x="0" y="166"/>
                  <a:pt x="0" y="166"/>
                </a:cubicBezTo>
                <a:cubicBezTo>
                  <a:pt x="0" y="167"/>
                  <a:pt x="0" y="168"/>
                  <a:pt x="0" y="169"/>
                </a:cubicBezTo>
                <a:cubicBezTo>
                  <a:pt x="2" y="177"/>
                  <a:pt x="9" y="183"/>
                  <a:pt x="17" y="183"/>
                </a:cubicBezTo>
                <a:cubicBezTo>
                  <a:pt x="271" y="183"/>
                  <a:pt x="271" y="183"/>
                  <a:pt x="271" y="183"/>
                </a:cubicBezTo>
                <a:cubicBezTo>
                  <a:pt x="279" y="183"/>
                  <a:pt x="285" y="178"/>
                  <a:pt x="287" y="171"/>
                </a:cubicBezTo>
                <a:cubicBezTo>
                  <a:pt x="288" y="171"/>
                  <a:pt x="288" y="171"/>
                  <a:pt x="288" y="171"/>
                </a:cubicBezTo>
                <a:cubicBezTo>
                  <a:pt x="288" y="169"/>
                  <a:pt x="289" y="168"/>
                  <a:pt x="289" y="166"/>
                </a:cubicBezTo>
                <a:cubicBezTo>
                  <a:pt x="289" y="6"/>
                  <a:pt x="289" y="6"/>
                  <a:pt x="289" y="6"/>
                </a:cubicBezTo>
                <a:cubicBezTo>
                  <a:pt x="289" y="4"/>
                  <a:pt x="288" y="2"/>
                  <a:pt x="288"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9" name="Freeform 371"/>
          <p:cNvSpPr>
            <a:spLocks/>
          </p:cNvSpPr>
          <p:nvPr/>
        </p:nvSpPr>
        <p:spPr bwMode="auto">
          <a:xfrm>
            <a:off x="4778376" y="1778001"/>
            <a:ext cx="161925" cy="69850"/>
          </a:xfrm>
          <a:custGeom>
            <a:avLst/>
            <a:gdLst>
              <a:gd name="T0" fmla="*/ 108 w 264"/>
              <a:gd name="T1" fmla="*/ 92 h 112"/>
              <a:gd name="T2" fmla="*/ 132 w 264"/>
              <a:gd name="T3" fmla="*/ 112 h 112"/>
              <a:gd name="T4" fmla="*/ 157 w 264"/>
              <a:gd name="T5" fmla="*/ 92 h 112"/>
              <a:gd name="T6" fmla="*/ 170 w 264"/>
              <a:gd name="T7" fmla="*/ 82 h 112"/>
              <a:gd name="T8" fmla="*/ 264 w 264"/>
              <a:gd name="T9" fmla="*/ 1 h 112"/>
              <a:gd name="T10" fmla="*/ 259 w 264"/>
              <a:gd name="T11" fmla="*/ 0 h 112"/>
              <a:gd name="T12" fmla="*/ 5 w 264"/>
              <a:gd name="T13" fmla="*/ 0 h 112"/>
              <a:gd name="T14" fmla="*/ 0 w 264"/>
              <a:gd name="T15" fmla="*/ 1 h 112"/>
              <a:gd name="T16" fmla="*/ 95 w 264"/>
              <a:gd name="T17" fmla="*/ 82 h 112"/>
              <a:gd name="T18" fmla="*/ 108 w 264"/>
              <a:gd name="T19"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 h="112">
                <a:moveTo>
                  <a:pt x="108" y="92"/>
                </a:moveTo>
                <a:cubicBezTo>
                  <a:pt x="132" y="112"/>
                  <a:pt x="132" y="112"/>
                  <a:pt x="132" y="112"/>
                </a:cubicBezTo>
                <a:cubicBezTo>
                  <a:pt x="157" y="92"/>
                  <a:pt x="157" y="92"/>
                  <a:pt x="157" y="92"/>
                </a:cubicBezTo>
                <a:cubicBezTo>
                  <a:pt x="170" y="82"/>
                  <a:pt x="170" y="82"/>
                  <a:pt x="170" y="82"/>
                </a:cubicBezTo>
                <a:cubicBezTo>
                  <a:pt x="264" y="1"/>
                  <a:pt x="264" y="1"/>
                  <a:pt x="264" y="1"/>
                </a:cubicBezTo>
                <a:cubicBezTo>
                  <a:pt x="263" y="1"/>
                  <a:pt x="261" y="0"/>
                  <a:pt x="259" y="0"/>
                </a:cubicBezTo>
                <a:cubicBezTo>
                  <a:pt x="5" y="0"/>
                  <a:pt x="5" y="0"/>
                  <a:pt x="5" y="0"/>
                </a:cubicBezTo>
                <a:cubicBezTo>
                  <a:pt x="4" y="0"/>
                  <a:pt x="2" y="1"/>
                  <a:pt x="0" y="1"/>
                </a:cubicBezTo>
                <a:cubicBezTo>
                  <a:pt x="95" y="82"/>
                  <a:pt x="95" y="82"/>
                  <a:pt x="95" y="82"/>
                </a:cubicBezTo>
                <a:lnTo>
                  <a:pt x="108" y="9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0" name="Freeform 372"/>
          <p:cNvSpPr>
            <a:spLocks/>
          </p:cNvSpPr>
          <p:nvPr/>
        </p:nvSpPr>
        <p:spPr bwMode="auto">
          <a:xfrm>
            <a:off x="7950201" y="2809876"/>
            <a:ext cx="176213" cy="177800"/>
          </a:xfrm>
          <a:custGeom>
            <a:avLst/>
            <a:gdLst>
              <a:gd name="T0" fmla="*/ 282 w 288"/>
              <a:gd name="T1" fmla="*/ 54 h 288"/>
              <a:gd name="T2" fmla="*/ 243 w 288"/>
              <a:gd name="T3" fmla="*/ 79 h 288"/>
              <a:gd name="T4" fmla="*/ 209 w 288"/>
              <a:gd name="T5" fmla="*/ 45 h 288"/>
              <a:gd name="T6" fmla="*/ 233 w 288"/>
              <a:gd name="T7" fmla="*/ 6 h 288"/>
              <a:gd name="T8" fmla="*/ 227 w 288"/>
              <a:gd name="T9" fmla="*/ 0 h 288"/>
              <a:gd name="T10" fmla="*/ 162 w 288"/>
              <a:gd name="T11" fmla="*/ 65 h 288"/>
              <a:gd name="T12" fmla="*/ 167 w 288"/>
              <a:gd name="T13" fmla="*/ 85 h 288"/>
              <a:gd name="T14" fmla="*/ 84 w 288"/>
              <a:gd name="T15" fmla="*/ 168 h 288"/>
              <a:gd name="T16" fmla="*/ 65 w 288"/>
              <a:gd name="T17" fmla="*/ 162 h 288"/>
              <a:gd name="T18" fmla="*/ 0 w 288"/>
              <a:gd name="T19" fmla="*/ 228 h 288"/>
              <a:gd name="T20" fmla="*/ 6 w 288"/>
              <a:gd name="T21" fmla="*/ 234 h 288"/>
              <a:gd name="T22" fmla="*/ 45 w 288"/>
              <a:gd name="T23" fmla="*/ 209 h 288"/>
              <a:gd name="T24" fmla="*/ 79 w 288"/>
              <a:gd name="T25" fmla="*/ 243 h 288"/>
              <a:gd name="T26" fmla="*/ 54 w 288"/>
              <a:gd name="T27" fmla="*/ 282 h 288"/>
              <a:gd name="T28" fmla="*/ 60 w 288"/>
              <a:gd name="T29" fmla="*/ 288 h 288"/>
              <a:gd name="T30" fmla="*/ 125 w 288"/>
              <a:gd name="T31" fmla="*/ 223 h 288"/>
              <a:gd name="T32" fmla="*/ 120 w 288"/>
              <a:gd name="T33" fmla="*/ 204 h 288"/>
              <a:gd name="T34" fmla="*/ 204 w 288"/>
              <a:gd name="T35" fmla="*/ 120 h 288"/>
              <a:gd name="T36" fmla="*/ 222 w 288"/>
              <a:gd name="T37" fmla="*/ 126 h 288"/>
              <a:gd name="T38" fmla="*/ 287 w 288"/>
              <a:gd name="T39" fmla="*/ 60 h 288"/>
              <a:gd name="T40" fmla="*/ 282 w 288"/>
              <a:gd name="T41" fmla="*/ 5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8" h="288">
                <a:moveTo>
                  <a:pt x="282" y="54"/>
                </a:moveTo>
                <a:cubicBezTo>
                  <a:pt x="255" y="81"/>
                  <a:pt x="259" y="79"/>
                  <a:pt x="243" y="79"/>
                </a:cubicBezTo>
                <a:cubicBezTo>
                  <a:pt x="230" y="79"/>
                  <a:pt x="209" y="58"/>
                  <a:pt x="209" y="45"/>
                </a:cubicBezTo>
                <a:cubicBezTo>
                  <a:pt x="209" y="28"/>
                  <a:pt x="206" y="33"/>
                  <a:pt x="233" y="6"/>
                </a:cubicBezTo>
                <a:cubicBezTo>
                  <a:pt x="231" y="4"/>
                  <a:pt x="227" y="0"/>
                  <a:pt x="227" y="0"/>
                </a:cubicBezTo>
                <a:cubicBezTo>
                  <a:pt x="194" y="1"/>
                  <a:pt x="162" y="32"/>
                  <a:pt x="162" y="65"/>
                </a:cubicBezTo>
                <a:cubicBezTo>
                  <a:pt x="162" y="71"/>
                  <a:pt x="164" y="78"/>
                  <a:pt x="167" y="85"/>
                </a:cubicBezTo>
                <a:cubicBezTo>
                  <a:pt x="84" y="168"/>
                  <a:pt x="84" y="168"/>
                  <a:pt x="84" y="168"/>
                </a:cubicBezTo>
                <a:cubicBezTo>
                  <a:pt x="78" y="164"/>
                  <a:pt x="71" y="162"/>
                  <a:pt x="65" y="162"/>
                </a:cubicBezTo>
                <a:cubicBezTo>
                  <a:pt x="32" y="162"/>
                  <a:pt x="0" y="194"/>
                  <a:pt x="0" y="228"/>
                </a:cubicBezTo>
                <a:cubicBezTo>
                  <a:pt x="0" y="228"/>
                  <a:pt x="4" y="231"/>
                  <a:pt x="6" y="234"/>
                </a:cubicBezTo>
                <a:cubicBezTo>
                  <a:pt x="33" y="207"/>
                  <a:pt x="28" y="209"/>
                  <a:pt x="45" y="209"/>
                </a:cubicBezTo>
                <a:cubicBezTo>
                  <a:pt x="58" y="209"/>
                  <a:pt x="79" y="230"/>
                  <a:pt x="79" y="243"/>
                </a:cubicBezTo>
                <a:cubicBezTo>
                  <a:pt x="79" y="260"/>
                  <a:pt x="82" y="255"/>
                  <a:pt x="54" y="282"/>
                </a:cubicBezTo>
                <a:cubicBezTo>
                  <a:pt x="56" y="284"/>
                  <a:pt x="60" y="288"/>
                  <a:pt x="60" y="288"/>
                </a:cubicBezTo>
                <a:cubicBezTo>
                  <a:pt x="94" y="287"/>
                  <a:pt x="125" y="256"/>
                  <a:pt x="125" y="223"/>
                </a:cubicBezTo>
                <a:cubicBezTo>
                  <a:pt x="125" y="217"/>
                  <a:pt x="123" y="210"/>
                  <a:pt x="120" y="204"/>
                </a:cubicBezTo>
                <a:cubicBezTo>
                  <a:pt x="204" y="120"/>
                  <a:pt x="204" y="120"/>
                  <a:pt x="204" y="120"/>
                </a:cubicBezTo>
                <a:cubicBezTo>
                  <a:pt x="210" y="124"/>
                  <a:pt x="216" y="126"/>
                  <a:pt x="222" y="126"/>
                </a:cubicBezTo>
                <a:cubicBezTo>
                  <a:pt x="256" y="126"/>
                  <a:pt x="288" y="94"/>
                  <a:pt x="287" y="60"/>
                </a:cubicBezTo>
                <a:cubicBezTo>
                  <a:pt x="287" y="60"/>
                  <a:pt x="284" y="56"/>
                  <a:pt x="282" y="5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1" name="Freeform 373"/>
          <p:cNvSpPr>
            <a:spLocks/>
          </p:cNvSpPr>
          <p:nvPr/>
        </p:nvSpPr>
        <p:spPr bwMode="auto">
          <a:xfrm>
            <a:off x="6889751" y="5653088"/>
            <a:ext cx="176213" cy="111125"/>
          </a:xfrm>
          <a:custGeom>
            <a:avLst/>
            <a:gdLst>
              <a:gd name="T0" fmla="*/ 144 w 288"/>
              <a:gd name="T1" fmla="*/ 0 h 180"/>
              <a:gd name="T2" fmla="*/ 0 w 288"/>
              <a:gd name="T3" fmla="*/ 143 h 180"/>
              <a:gd name="T4" fmla="*/ 0 w 288"/>
              <a:gd name="T5" fmla="*/ 180 h 180"/>
              <a:gd name="T6" fmla="*/ 29 w 288"/>
              <a:gd name="T7" fmla="*/ 180 h 180"/>
              <a:gd name="T8" fmla="*/ 29 w 288"/>
              <a:gd name="T9" fmla="*/ 143 h 180"/>
              <a:gd name="T10" fmla="*/ 144 w 288"/>
              <a:gd name="T11" fmla="*/ 29 h 180"/>
              <a:gd name="T12" fmla="*/ 259 w 288"/>
              <a:gd name="T13" fmla="*/ 143 h 180"/>
              <a:gd name="T14" fmla="*/ 259 w 288"/>
              <a:gd name="T15" fmla="*/ 180 h 180"/>
              <a:gd name="T16" fmla="*/ 288 w 288"/>
              <a:gd name="T17" fmla="*/ 180 h 180"/>
              <a:gd name="T18" fmla="*/ 288 w 288"/>
              <a:gd name="T19" fmla="*/ 143 h 180"/>
              <a:gd name="T20" fmla="*/ 144 w 288"/>
              <a:gd name="T21"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180">
                <a:moveTo>
                  <a:pt x="144" y="0"/>
                </a:moveTo>
                <a:cubicBezTo>
                  <a:pt x="65" y="0"/>
                  <a:pt x="1" y="64"/>
                  <a:pt x="0" y="143"/>
                </a:cubicBezTo>
                <a:cubicBezTo>
                  <a:pt x="0" y="143"/>
                  <a:pt x="0" y="170"/>
                  <a:pt x="0" y="180"/>
                </a:cubicBezTo>
                <a:cubicBezTo>
                  <a:pt x="29" y="180"/>
                  <a:pt x="29" y="180"/>
                  <a:pt x="29" y="180"/>
                </a:cubicBezTo>
                <a:cubicBezTo>
                  <a:pt x="29" y="170"/>
                  <a:pt x="29" y="143"/>
                  <a:pt x="29" y="143"/>
                </a:cubicBezTo>
                <a:cubicBezTo>
                  <a:pt x="30" y="80"/>
                  <a:pt x="81" y="29"/>
                  <a:pt x="144" y="29"/>
                </a:cubicBezTo>
                <a:cubicBezTo>
                  <a:pt x="207" y="29"/>
                  <a:pt x="258" y="80"/>
                  <a:pt x="259" y="143"/>
                </a:cubicBezTo>
                <a:cubicBezTo>
                  <a:pt x="259" y="143"/>
                  <a:pt x="259" y="170"/>
                  <a:pt x="259" y="180"/>
                </a:cubicBezTo>
                <a:cubicBezTo>
                  <a:pt x="288" y="180"/>
                  <a:pt x="288" y="180"/>
                  <a:pt x="288" y="180"/>
                </a:cubicBezTo>
                <a:cubicBezTo>
                  <a:pt x="288" y="170"/>
                  <a:pt x="288" y="143"/>
                  <a:pt x="288" y="143"/>
                </a:cubicBezTo>
                <a:cubicBezTo>
                  <a:pt x="287" y="64"/>
                  <a:pt x="223" y="0"/>
                  <a:pt x="144"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2" name="Freeform 374"/>
          <p:cNvSpPr>
            <a:spLocks/>
          </p:cNvSpPr>
          <p:nvPr/>
        </p:nvSpPr>
        <p:spPr bwMode="auto">
          <a:xfrm>
            <a:off x="6919913" y="5730876"/>
            <a:ext cx="25400" cy="66675"/>
          </a:xfrm>
          <a:custGeom>
            <a:avLst/>
            <a:gdLst>
              <a:gd name="T0" fmla="*/ 30 w 42"/>
              <a:gd name="T1" fmla="*/ 0 h 108"/>
              <a:gd name="T2" fmla="*/ 12 w 42"/>
              <a:gd name="T3" fmla="*/ 0 h 108"/>
              <a:gd name="T4" fmla="*/ 0 w 42"/>
              <a:gd name="T5" fmla="*/ 12 h 108"/>
              <a:gd name="T6" fmla="*/ 0 w 42"/>
              <a:gd name="T7" fmla="*/ 96 h 108"/>
              <a:gd name="T8" fmla="*/ 12 w 42"/>
              <a:gd name="T9" fmla="*/ 108 h 108"/>
              <a:gd name="T10" fmla="*/ 30 w 42"/>
              <a:gd name="T11" fmla="*/ 108 h 108"/>
              <a:gd name="T12" fmla="*/ 42 w 42"/>
              <a:gd name="T13" fmla="*/ 96 h 108"/>
              <a:gd name="T14" fmla="*/ 42 w 42"/>
              <a:gd name="T15" fmla="*/ 12 h 108"/>
              <a:gd name="T16" fmla="*/ 30 w 42"/>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108">
                <a:moveTo>
                  <a:pt x="30" y="0"/>
                </a:moveTo>
                <a:cubicBezTo>
                  <a:pt x="12" y="0"/>
                  <a:pt x="12" y="0"/>
                  <a:pt x="12" y="0"/>
                </a:cubicBezTo>
                <a:cubicBezTo>
                  <a:pt x="5" y="0"/>
                  <a:pt x="0" y="6"/>
                  <a:pt x="0" y="12"/>
                </a:cubicBezTo>
                <a:cubicBezTo>
                  <a:pt x="0" y="96"/>
                  <a:pt x="0" y="96"/>
                  <a:pt x="0" y="96"/>
                </a:cubicBezTo>
                <a:cubicBezTo>
                  <a:pt x="0" y="103"/>
                  <a:pt x="5" y="108"/>
                  <a:pt x="12" y="108"/>
                </a:cubicBezTo>
                <a:cubicBezTo>
                  <a:pt x="30" y="108"/>
                  <a:pt x="30" y="108"/>
                  <a:pt x="30" y="108"/>
                </a:cubicBezTo>
                <a:cubicBezTo>
                  <a:pt x="36" y="108"/>
                  <a:pt x="42" y="103"/>
                  <a:pt x="42" y="96"/>
                </a:cubicBezTo>
                <a:cubicBezTo>
                  <a:pt x="42" y="12"/>
                  <a:pt x="42" y="12"/>
                  <a:pt x="42" y="12"/>
                </a:cubicBezTo>
                <a:cubicBezTo>
                  <a:pt x="42" y="6"/>
                  <a:pt x="36" y="0"/>
                  <a:pt x="3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3" name="Freeform 375"/>
          <p:cNvSpPr>
            <a:spLocks/>
          </p:cNvSpPr>
          <p:nvPr/>
        </p:nvSpPr>
        <p:spPr bwMode="auto">
          <a:xfrm>
            <a:off x="7011988" y="5730876"/>
            <a:ext cx="25400" cy="66675"/>
          </a:xfrm>
          <a:custGeom>
            <a:avLst/>
            <a:gdLst>
              <a:gd name="T0" fmla="*/ 30 w 42"/>
              <a:gd name="T1" fmla="*/ 0 h 108"/>
              <a:gd name="T2" fmla="*/ 11 w 42"/>
              <a:gd name="T3" fmla="*/ 0 h 108"/>
              <a:gd name="T4" fmla="*/ 0 w 42"/>
              <a:gd name="T5" fmla="*/ 12 h 108"/>
              <a:gd name="T6" fmla="*/ 0 w 42"/>
              <a:gd name="T7" fmla="*/ 96 h 108"/>
              <a:gd name="T8" fmla="*/ 11 w 42"/>
              <a:gd name="T9" fmla="*/ 108 h 108"/>
              <a:gd name="T10" fmla="*/ 30 w 42"/>
              <a:gd name="T11" fmla="*/ 108 h 108"/>
              <a:gd name="T12" fmla="*/ 42 w 42"/>
              <a:gd name="T13" fmla="*/ 96 h 108"/>
              <a:gd name="T14" fmla="*/ 42 w 42"/>
              <a:gd name="T15" fmla="*/ 12 h 108"/>
              <a:gd name="T16" fmla="*/ 30 w 42"/>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108">
                <a:moveTo>
                  <a:pt x="30" y="0"/>
                </a:moveTo>
                <a:cubicBezTo>
                  <a:pt x="11" y="0"/>
                  <a:pt x="11" y="0"/>
                  <a:pt x="11" y="0"/>
                </a:cubicBezTo>
                <a:cubicBezTo>
                  <a:pt x="5" y="0"/>
                  <a:pt x="0" y="6"/>
                  <a:pt x="0" y="12"/>
                </a:cubicBezTo>
                <a:cubicBezTo>
                  <a:pt x="0" y="96"/>
                  <a:pt x="0" y="96"/>
                  <a:pt x="0" y="96"/>
                </a:cubicBezTo>
                <a:cubicBezTo>
                  <a:pt x="0" y="103"/>
                  <a:pt x="5" y="108"/>
                  <a:pt x="11" y="108"/>
                </a:cubicBezTo>
                <a:cubicBezTo>
                  <a:pt x="30" y="108"/>
                  <a:pt x="30" y="108"/>
                  <a:pt x="30" y="108"/>
                </a:cubicBezTo>
                <a:cubicBezTo>
                  <a:pt x="36" y="108"/>
                  <a:pt x="42" y="103"/>
                  <a:pt x="42" y="96"/>
                </a:cubicBezTo>
                <a:cubicBezTo>
                  <a:pt x="42" y="12"/>
                  <a:pt x="42" y="12"/>
                  <a:pt x="42" y="12"/>
                </a:cubicBezTo>
                <a:cubicBezTo>
                  <a:pt x="42" y="6"/>
                  <a:pt x="36" y="0"/>
                  <a:pt x="3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4" name="Freeform 376"/>
          <p:cNvSpPr>
            <a:spLocks noEditPoints="1"/>
          </p:cNvSpPr>
          <p:nvPr/>
        </p:nvSpPr>
        <p:spPr bwMode="auto">
          <a:xfrm>
            <a:off x="6537326" y="5988051"/>
            <a:ext cx="176213" cy="177800"/>
          </a:xfrm>
          <a:custGeom>
            <a:avLst/>
            <a:gdLst>
              <a:gd name="T0" fmla="*/ 273 w 288"/>
              <a:gd name="T1" fmla="*/ 72 h 289"/>
              <a:gd name="T2" fmla="*/ 157 w 288"/>
              <a:gd name="T3" fmla="*/ 72 h 289"/>
              <a:gd name="T4" fmla="*/ 221 w 288"/>
              <a:gd name="T5" fmla="*/ 15 h 289"/>
              <a:gd name="T6" fmla="*/ 222 w 288"/>
              <a:gd name="T7" fmla="*/ 3 h 289"/>
              <a:gd name="T8" fmla="*/ 211 w 288"/>
              <a:gd name="T9" fmla="*/ 3 h 289"/>
              <a:gd name="T10" fmla="*/ 144 w 288"/>
              <a:gd name="T11" fmla="*/ 62 h 289"/>
              <a:gd name="T12" fmla="*/ 78 w 288"/>
              <a:gd name="T13" fmla="*/ 3 h 289"/>
              <a:gd name="T14" fmla="*/ 66 w 288"/>
              <a:gd name="T15" fmla="*/ 3 h 289"/>
              <a:gd name="T16" fmla="*/ 67 w 288"/>
              <a:gd name="T17" fmla="*/ 15 h 289"/>
              <a:gd name="T18" fmla="*/ 131 w 288"/>
              <a:gd name="T19" fmla="*/ 72 h 289"/>
              <a:gd name="T20" fmla="*/ 14 w 288"/>
              <a:gd name="T21" fmla="*/ 72 h 289"/>
              <a:gd name="T22" fmla="*/ 0 w 288"/>
              <a:gd name="T23" fmla="*/ 87 h 289"/>
              <a:gd name="T24" fmla="*/ 0 w 288"/>
              <a:gd name="T25" fmla="*/ 275 h 289"/>
              <a:gd name="T26" fmla="*/ 14 w 288"/>
              <a:gd name="T27" fmla="*/ 289 h 289"/>
              <a:gd name="T28" fmla="*/ 273 w 288"/>
              <a:gd name="T29" fmla="*/ 289 h 289"/>
              <a:gd name="T30" fmla="*/ 288 w 288"/>
              <a:gd name="T31" fmla="*/ 275 h 289"/>
              <a:gd name="T32" fmla="*/ 288 w 288"/>
              <a:gd name="T33" fmla="*/ 87 h 289"/>
              <a:gd name="T34" fmla="*/ 273 w 288"/>
              <a:gd name="T35" fmla="*/ 72 h 289"/>
              <a:gd name="T36" fmla="*/ 212 w 288"/>
              <a:gd name="T37" fmla="*/ 251 h 289"/>
              <a:gd name="T38" fmla="*/ 197 w 288"/>
              <a:gd name="T39" fmla="*/ 265 h 289"/>
              <a:gd name="T40" fmla="*/ 38 w 288"/>
              <a:gd name="T41" fmla="*/ 265 h 289"/>
              <a:gd name="T42" fmla="*/ 24 w 288"/>
              <a:gd name="T43" fmla="*/ 251 h 289"/>
              <a:gd name="T44" fmla="*/ 24 w 288"/>
              <a:gd name="T45" fmla="*/ 111 h 289"/>
              <a:gd name="T46" fmla="*/ 38 w 288"/>
              <a:gd name="T47" fmla="*/ 96 h 289"/>
              <a:gd name="T48" fmla="*/ 197 w 288"/>
              <a:gd name="T49" fmla="*/ 96 h 289"/>
              <a:gd name="T50" fmla="*/ 212 w 288"/>
              <a:gd name="T51" fmla="*/ 111 h 289"/>
              <a:gd name="T52" fmla="*/ 212 w 288"/>
              <a:gd name="T53" fmla="*/ 251 h 289"/>
              <a:gd name="T54" fmla="*/ 262 w 288"/>
              <a:gd name="T55" fmla="*/ 246 h 289"/>
              <a:gd name="T56" fmla="*/ 258 w 288"/>
              <a:gd name="T57" fmla="*/ 250 h 289"/>
              <a:gd name="T58" fmla="*/ 245 w 288"/>
              <a:gd name="T59" fmla="*/ 250 h 289"/>
              <a:gd name="T60" fmla="*/ 241 w 288"/>
              <a:gd name="T61" fmla="*/ 246 h 289"/>
              <a:gd name="T62" fmla="*/ 241 w 288"/>
              <a:gd name="T63" fmla="*/ 218 h 289"/>
              <a:gd name="T64" fmla="*/ 245 w 288"/>
              <a:gd name="T65" fmla="*/ 214 h 289"/>
              <a:gd name="T66" fmla="*/ 258 w 288"/>
              <a:gd name="T67" fmla="*/ 214 h 289"/>
              <a:gd name="T68" fmla="*/ 262 w 288"/>
              <a:gd name="T69" fmla="*/ 218 h 289"/>
              <a:gd name="T70" fmla="*/ 262 w 288"/>
              <a:gd name="T71" fmla="*/ 246 h 289"/>
              <a:gd name="T72" fmla="*/ 241 w 288"/>
              <a:gd name="T73" fmla="*/ 171 h 289"/>
              <a:gd name="T74" fmla="*/ 251 w 288"/>
              <a:gd name="T75" fmla="*/ 161 h 289"/>
              <a:gd name="T76" fmla="*/ 262 w 288"/>
              <a:gd name="T77" fmla="*/ 171 h 289"/>
              <a:gd name="T78" fmla="*/ 251 w 288"/>
              <a:gd name="T79" fmla="*/ 182 h 289"/>
              <a:gd name="T80" fmla="*/ 241 w 288"/>
              <a:gd name="T81" fmla="*/ 171 h 289"/>
              <a:gd name="T82" fmla="*/ 251 w 288"/>
              <a:gd name="T83" fmla="*/ 148 h 289"/>
              <a:gd name="T84" fmla="*/ 230 w 288"/>
              <a:gd name="T85" fmla="*/ 127 h 289"/>
              <a:gd name="T86" fmla="*/ 251 w 288"/>
              <a:gd name="T87" fmla="*/ 105 h 289"/>
              <a:gd name="T88" fmla="*/ 273 w 288"/>
              <a:gd name="T89" fmla="*/ 127 h 289"/>
              <a:gd name="T90" fmla="*/ 251 w 288"/>
              <a:gd name="T91" fmla="*/ 148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8" h="289">
                <a:moveTo>
                  <a:pt x="273" y="72"/>
                </a:moveTo>
                <a:cubicBezTo>
                  <a:pt x="157" y="72"/>
                  <a:pt x="157" y="72"/>
                  <a:pt x="157" y="72"/>
                </a:cubicBezTo>
                <a:cubicBezTo>
                  <a:pt x="221" y="15"/>
                  <a:pt x="221" y="15"/>
                  <a:pt x="221" y="15"/>
                </a:cubicBezTo>
                <a:cubicBezTo>
                  <a:pt x="225" y="12"/>
                  <a:pt x="225" y="7"/>
                  <a:pt x="222" y="3"/>
                </a:cubicBezTo>
                <a:cubicBezTo>
                  <a:pt x="219" y="0"/>
                  <a:pt x="214" y="0"/>
                  <a:pt x="211" y="3"/>
                </a:cubicBezTo>
                <a:cubicBezTo>
                  <a:pt x="144" y="62"/>
                  <a:pt x="144" y="62"/>
                  <a:pt x="144" y="62"/>
                </a:cubicBezTo>
                <a:cubicBezTo>
                  <a:pt x="78" y="3"/>
                  <a:pt x="78" y="3"/>
                  <a:pt x="78" y="3"/>
                </a:cubicBezTo>
                <a:cubicBezTo>
                  <a:pt x="74" y="0"/>
                  <a:pt x="69" y="0"/>
                  <a:pt x="66" y="3"/>
                </a:cubicBezTo>
                <a:cubicBezTo>
                  <a:pt x="63" y="7"/>
                  <a:pt x="64" y="12"/>
                  <a:pt x="67" y="15"/>
                </a:cubicBezTo>
                <a:cubicBezTo>
                  <a:pt x="131" y="72"/>
                  <a:pt x="131" y="72"/>
                  <a:pt x="131" y="72"/>
                </a:cubicBezTo>
                <a:cubicBezTo>
                  <a:pt x="14" y="72"/>
                  <a:pt x="14" y="72"/>
                  <a:pt x="14" y="72"/>
                </a:cubicBezTo>
                <a:cubicBezTo>
                  <a:pt x="6" y="72"/>
                  <a:pt x="0" y="79"/>
                  <a:pt x="0" y="87"/>
                </a:cubicBezTo>
                <a:cubicBezTo>
                  <a:pt x="0" y="275"/>
                  <a:pt x="0" y="275"/>
                  <a:pt x="0" y="275"/>
                </a:cubicBezTo>
                <a:cubicBezTo>
                  <a:pt x="0" y="283"/>
                  <a:pt x="6" y="289"/>
                  <a:pt x="14" y="289"/>
                </a:cubicBezTo>
                <a:cubicBezTo>
                  <a:pt x="273" y="289"/>
                  <a:pt x="273" y="289"/>
                  <a:pt x="273" y="289"/>
                </a:cubicBezTo>
                <a:cubicBezTo>
                  <a:pt x="281" y="289"/>
                  <a:pt x="288" y="283"/>
                  <a:pt x="288" y="275"/>
                </a:cubicBezTo>
                <a:cubicBezTo>
                  <a:pt x="288" y="87"/>
                  <a:pt x="288" y="87"/>
                  <a:pt x="288" y="87"/>
                </a:cubicBezTo>
                <a:cubicBezTo>
                  <a:pt x="288" y="79"/>
                  <a:pt x="281" y="72"/>
                  <a:pt x="273" y="72"/>
                </a:cubicBezTo>
                <a:close/>
                <a:moveTo>
                  <a:pt x="212" y="251"/>
                </a:moveTo>
                <a:cubicBezTo>
                  <a:pt x="212" y="259"/>
                  <a:pt x="205" y="265"/>
                  <a:pt x="197" y="265"/>
                </a:cubicBezTo>
                <a:cubicBezTo>
                  <a:pt x="38" y="265"/>
                  <a:pt x="38" y="265"/>
                  <a:pt x="38" y="265"/>
                </a:cubicBezTo>
                <a:cubicBezTo>
                  <a:pt x="30" y="265"/>
                  <a:pt x="24" y="259"/>
                  <a:pt x="24" y="251"/>
                </a:cubicBezTo>
                <a:cubicBezTo>
                  <a:pt x="24" y="111"/>
                  <a:pt x="24" y="111"/>
                  <a:pt x="24" y="111"/>
                </a:cubicBezTo>
                <a:cubicBezTo>
                  <a:pt x="24" y="103"/>
                  <a:pt x="30" y="96"/>
                  <a:pt x="38" y="96"/>
                </a:cubicBezTo>
                <a:cubicBezTo>
                  <a:pt x="197" y="96"/>
                  <a:pt x="197" y="96"/>
                  <a:pt x="197" y="96"/>
                </a:cubicBezTo>
                <a:cubicBezTo>
                  <a:pt x="205" y="96"/>
                  <a:pt x="212" y="103"/>
                  <a:pt x="212" y="111"/>
                </a:cubicBezTo>
                <a:lnTo>
                  <a:pt x="212" y="251"/>
                </a:lnTo>
                <a:close/>
                <a:moveTo>
                  <a:pt x="262" y="246"/>
                </a:moveTo>
                <a:cubicBezTo>
                  <a:pt x="262" y="249"/>
                  <a:pt x="260" y="250"/>
                  <a:pt x="258" y="250"/>
                </a:cubicBezTo>
                <a:cubicBezTo>
                  <a:pt x="245" y="250"/>
                  <a:pt x="245" y="250"/>
                  <a:pt x="245" y="250"/>
                </a:cubicBezTo>
                <a:cubicBezTo>
                  <a:pt x="243" y="250"/>
                  <a:pt x="241" y="249"/>
                  <a:pt x="241" y="246"/>
                </a:cubicBezTo>
                <a:cubicBezTo>
                  <a:pt x="241" y="218"/>
                  <a:pt x="241" y="218"/>
                  <a:pt x="241" y="218"/>
                </a:cubicBezTo>
                <a:cubicBezTo>
                  <a:pt x="241" y="216"/>
                  <a:pt x="243" y="214"/>
                  <a:pt x="245" y="214"/>
                </a:cubicBezTo>
                <a:cubicBezTo>
                  <a:pt x="258" y="214"/>
                  <a:pt x="258" y="214"/>
                  <a:pt x="258" y="214"/>
                </a:cubicBezTo>
                <a:cubicBezTo>
                  <a:pt x="260" y="214"/>
                  <a:pt x="262" y="216"/>
                  <a:pt x="262" y="218"/>
                </a:cubicBezTo>
                <a:lnTo>
                  <a:pt x="262" y="246"/>
                </a:lnTo>
                <a:close/>
                <a:moveTo>
                  <a:pt x="241" y="171"/>
                </a:moveTo>
                <a:cubicBezTo>
                  <a:pt x="241" y="165"/>
                  <a:pt x="245" y="161"/>
                  <a:pt x="251" y="161"/>
                </a:cubicBezTo>
                <a:cubicBezTo>
                  <a:pt x="257" y="161"/>
                  <a:pt x="262" y="165"/>
                  <a:pt x="262" y="171"/>
                </a:cubicBezTo>
                <a:cubicBezTo>
                  <a:pt x="262" y="177"/>
                  <a:pt x="257" y="182"/>
                  <a:pt x="251" y="182"/>
                </a:cubicBezTo>
                <a:cubicBezTo>
                  <a:pt x="245" y="182"/>
                  <a:pt x="241" y="177"/>
                  <a:pt x="241" y="171"/>
                </a:cubicBezTo>
                <a:close/>
                <a:moveTo>
                  <a:pt x="251" y="148"/>
                </a:moveTo>
                <a:cubicBezTo>
                  <a:pt x="239" y="148"/>
                  <a:pt x="230" y="139"/>
                  <a:pt x="230" y="127"/>
                </a:cubicBezTo>
                <a:cubicBezTo>
                  <a:pt x="230" y="115"/>
                  <a:pt x="239" y="105"/>
                  <a:pt x="251" y="105"/>
                </a:cubicBezTo>
                <a:cubicBezTo>
                  <a:pt x="263" y="105"/>
                  <a:pt x="273" y="115"/>
                  <a:pt x="273" y="127"/>
                </a:cubicBezTo>
                <a:cubicBezTo>
                  <a:pt x="273" y="139"/>
                  <a:pt x="263" y="148"/>
                  <a:pt x="251" y="14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5" name="Freeform 377"/>
          <p:cNvSpPr>
            <a:spLocks noEditPoints="1"/>
          </p:cNvSpPr>
          <p:nvPr/>
        </p:nvSpPr>
        <p:spPr bwMode="auto">
          <a:xfrm>
            <a:off x="5830888" y="6008688"/>
            <a:ext cx="176213" cy="139700"/>
          </a:xfrm>
          <a:custGeom>
            <a:avLst/>
            <a:gdLst>
              <a:gd name="T0" fmla="*/ 274 w 288"/>
              <a:gd name="T1" fmla="*/ 48 h 228"/>
              <a:gd name="T2" fmla="*/ 198 w 288"/>
              <a:gd name="T3" fmla="*/ 48 h 228"/>
              <a:gd name="T4" fmla="*/ 198 w 288"/>
              <a:gd name="T5" fmla="*/ 14 h 228"/>
              <a:gd name="T6" fmla="*/ 184 w 288"/>
              <a:gd name="T7" fmla="*/ 0 h 228"/>
              <a:gd name="T8" fmla="*/ 104 w 288"/>
              <a:gd name="T9" fmla="*/ 0 h 228"/>
              <a:gd name="T10" fmla="*/ 90 w 288"/>
              <a:gd name="T11" fmla="*/ 14 h 228"/>
              <a:gd name="T12" fmla="*/ 90 w 288"/>
              <a:gd name="T13" fmla="*/ 48 h 228"/>
              <a:gd name="T14" fmla="*/ 14 w 288"/>
              <a:gd name="T15" fmla="*/ 48 h 228"/>
              <a:gd name="T16" fmla="*/ 0 w 288"/>
              <a:gd name="T17" fmla="*/ 63 h 228"/>
              <a:gd name="T18" fmla="*/ 0 w 288"/>
              <a:gd name="T19" fmla="*/ 214 h 228"/>
              <a:gd name="T20" fmla="*/ 14 w 288"/>
              <a:gd name="T21" fmla="*/ 228 h 228"/>
              <a:gd name="T22" fmla="*/ 274 w 288"/>
              <a:gd name="T23" fmla="*/ 228 h 228"/>
              <a:gd name="T24" fmla="*/ 288 w 288"/>
              <a:gd name="T25" fmla="*/ 214 h 228"/>
              <a:gd name="T26" fmla="*/ 288 w 288"/>
              <a:gd name="T27" fmla="*/ 63 h 228"/>
              <a:gd name="T28" fmla="*/ 274 w 288"/>
              <a:gd name="T29" fmla="*/ 48 h 228"/>
              <a:gd name="T30" fmla="*/ 114 w 288"/>
              <a:gd name="T31" fmla="*/ 34 h 228"/>
              <a:gd name="T32" fmla="*/ 128 w 288"/>
              <a:gd name="T33" fmla="*/ 20 h 228"/>
              <a:gd name="T34" fmla="*/ 160 w 288"/>
              <a:gd name="T35" fmla="*/ 20 h 228"/>
              <a:gd name="T36" fmla="*/ 174 w 288"/>
              <a:gd name="T37" fmla="*/ 34 h 228"/>
              <a:gd name="T38" fmla="*/ 174 w 288"/>
              <a:gd name="T39" fmla="*/ 48 h 228"/>
              <a:gd name="T40" fmla="*/ 114 w 288"/>
              <a:gd name="T41" fmla="*/ 48 h 228"/>
              <a:gd name="T42" fmla="*/ 114 w 288"/>
              <a:gd name="T43" fmla="*/ 3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8" h="228">
                <a:moveTo>
                  <a:pt x="274" y="48"/>
                </a:moveTo>
                <a:cubicBezTo>
                  <a:pt x="198" y="48"/>
                  <a:pt x="198" y="48"/>
                  <a:pt x="198" y="48"/>
                </a:cubicBezTo>
                <a:cubicBezTo>
                  <a:pt x="198" y="14"/>
                  <a:pt x="198" y="14"/>
                  <a:pt x="198" y="14"/>
                </a:cubicBezTo>
                <a:cubicBezTo>
                  <a:pt x="198" y="6"/>
                  <a:pt x="192" y="0"/>
                  <a:pt x="184" y="0"/>
                </a:cubicBezTo>
                <a:cubicBezTo>
                  <a:pt x="104" y="0"/>
                  <a:pt x="104" y="0"/>
                  <a:pt x="104" y="0"/>
                </a:cubicBezTo>
                <a:cubicBezTo>
                  <a:pt x="96" y="0"/>
                  <a:pt x="90" y="6"/>
                  <a:pt x="90" y="14"/>
                </a:cubicBezTo>
                <a:cubicBezTo>
                  <a:pt x="90" y="48"/>
                  <a:pt x="90" y="48"/>
                  <a:pt x="90" y="48"/>
                </a:cubicBezTo>
                <a:cubicBezTo>
                  <a:pt x="14" y="48"/>
                  <a:pt x="14" y="48"/>
                  <a:pt x="14" y="48"/>
                </a:cubicBezTo>
                <a:cubicBezTo>
                  <a:pt x="6" y="48"/>
                  <a:pt x="0" y="55"/>
                  <a:pt x="0" y="63"/>
                </a:cubicBezTo>
                <a:cubicBezTo>
                  <a:pt x="0" y="214"/>
                  <a:pt x="0" y="214"/>
                  <a:pt x="0" y="214"/>
                </a:cubicBezTo>
                <a:cubicBezTo>
                  <a:pt x="0" y="222"/>
                  <a:pt x="6" y="228"/>
                  <a:pt x="14" y="228"/>
                </a:cubicBezTo>
                <a:cubicBezTo>
                  <a:pt x="274" y="228"/>
                  <a:pt x="274" y="228"/>
                  <a:pt x="274" y="228"/>
                </a:cubicBezTo>
                <a:cubicBezTo>
                  <a:pt x="282" y="228"/>
                  <a:pt x="288" y="222"/>
                  <a:pt x="288" y="214"/>
                </a:cubicBezTo>
                <a:cubicBezTo>
                  <a:pt x="288" y="63"/>
                  <a:pt x="288" y="63"/>
                  <a:pt x="288" y="63"/>
                </a:cubicBezTo>
                <a:cubicBezTo>
                  <a:pt x="288" y="55"/>
                  <a:pt x="282" y="48"/>
                  <a:pt x="274" y="48"/>
                </a:cubicBezTo>
                <a:close/>
                <a:moveTo>
                  <a:pt x="114" y="34"/>
                </a:moveTo>
                <a:cubicBezTo>
                  <a:pt x="114" y="26"/>
                  <a:pt x="120" y="20"/>
                  <a:pt x="128" y="20"/>
                </a:cubicBezTo>
                <a:cubicBezTo>
                  <a:pt x="160" y="20"/>
                  <a:pt x="160" y="20"/>
                  <a:pt x="160" y="20"/>
                </a:cubicBezTo>
                <a:cubicBezTo>
                  <a:pt x="168" y="20"/>
                  <a:pt x="174" y="26"/>
                  <a:pt x="174" y="34"/>
                </a:cubicBezTo>
                <a:cubicBezTo>
                  <a:pt x="174" y="48"/>
                  <a:pt x="174" y="48"/>
                  <a:pt x="174" y="48"/>
                </a:cubicBezTo>
                <a:cubicBezTo>
                  <a:pt x="114" y="48"/>
                  <a:pt x="114" y="48"/>
                  <a:pt x="114" y="48"/>
                </a:cubicBezTo>
                <a:lnTo>
                  <a:pt x="114" y="3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6" name="Freeform 378"/>
          <p:cNvSpPr>
            <a:spLocks/>
          </p:cNvSpPr>
          <p:nvPr/>
        </p:nvSpPr>
        <p:spPr bwMode="auto">
          <a:xfrm>
            <a:off x="6184901" y="6084888"/>
            <a:ext cx="176213" cy="61913"/>
          </a:xfrm>
          <a:custGeom>
            <a:avLst/>
            <a:gdLst>
              <a:gd name="T0" fmla="*/ 174 w 288"/>
              <a:gd name="T1" fmla="*/ 18 h 101"/>
              <a:gd name="T2" fmla="*/ 174 w 288"/>
              <a:gd name="T3" fmla="*/ 30 h 101"/>
              <a:gd name="T4" fmla="*/ 162 w 288"/>
              <a:gd name="T5" fmla="*/ 30 h 101"/>
              <a:gd name="T6" fmla="*/ 126 w 288"/>
              <a:gd name="T7" fmla="*/ 30 h 101"/>
              <a:gd name="T8" fmla="*/ 114 w 288"/>
              <a:gd name="T9" fmla="*/ 30 h 101"/>
              <a:gd name="T10" fmla="*/ 114 w 288"/>
              <a:gd name="T11" fmla="*/ 18 h 101"/>
              <a:gd name="T12" fmla="*/ 114 w 288"/>
              <a:gd name="T13" fmla="*/ 0 h 101"/>
              <a:gd name="T14" fmla="*/ 0 w 288"/>
              <a:gd name="T15" fmla="*/ 0 h 101"/>
              <a:gd name="T16" fmla="*/ 0 w 288"/>
              <a:gd name="T17" fmla="*/ 86 h 101"/>
              <a:gd name="T18" fmla="*/ 14 w 288"/>
              <a:gd name="T19" fmla="*/ 101 h 101"/>
              <a:gd name="T20" fmla="*/ 274 w 288"/>
              <a:gd name="T21" fmla="*/ 101 h 101"/>
              <a:gd name="T22" fmla="*/ 288 w 288"/>
              <a:gd name="T23" fmla="*/ 86 h 101"/>
              <a:gd name="T24" fmla="*/ 288 w 288"/>
              <a:gd name="T25" fmla="*/ 0 h 101"/>
              <a:gd name="T26" fmla="*/ 174 w 288"/>
              <a:gd name="T27" fmla="*/ 0 h 101"/>
              <a:gd name="T28" fmla="*/ 174 w 288"/>
              <a:gd name="T29" fmla="*/ 1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8" h="101">
                <a:moveTo>
                  <a:pt x="174" y="18"/>
                </a:moveTo>
                <a:cubicBezTo>
                  <a:pt x="174" y="30"/>
                  <a:pt x="174" y="30"/>
                  <a:pt x="174" y="30"/>
                </a:cubicBezTo>
                <a:cubicBezTo>
                  <a:pt x="162" y="30"/>
                  <a:pt x="162" y="30"/>
                  <a:pt x="162" y="30"/>
                </a:cubicBezTo>
                <a:cubicBezTo>
                  <a:pt x="126" y="30"/>
                  <a:pt x="126" y="30"/>
                  <a:pt x="126" y="30"/>
                </a:cubicBezTo>
                <a:cubicBezTo>
                  <a:pt x="114" y="30"/>
                  <a:pt x="114" y="30"/>
                  <a:pt x="114" y="30"/>
                </a:cubicBezTo>
                <a:cubicBezTo>
                  <a:pt x="114" y="18"/>
                  <a:pt x="114" y="18"/>
                  <a:pt x="114" y="18"/>
                </a:cubicBezTo>
                <a:cubicBezTo>
                  <a:pt x="114" y="0"/>
                  <a:pt x="114" y="0"/>
                  <a:pt x="114" y="0"/>
                </a:cubicBezTo>
                <a:cubicBezTo>
                  <a:pt x="0" y="0"/>
                  <a:pt x="0" y="0"/>
                  <a:pt x="0" y="0"/>
                </a:cubicBezTo>
                <a:cubicBezTo>
                  <a:pt x="0" y="86"/>
                  <a:pt x="0" y="86"/>
                  <a:pt x="0" y="86"/>
                </a:cubicBezTo>
                <a:cubicBezTo>
                  <a:pt x="0" y="94"/>
                  <a:pt x="6" y="101"/>
                  <a:pt x="14" y="101"/>
                </a:cubicBezTo>
                <a:cubicBezTo>
                  <a:pt x="274" y="101"/>
                  <a:pt x="274" y="101"/>
                  <a:pt x="274" y="101"/>
                </a:cubicBezTo>
                <a:cubicBezTo>
                  <a:pt x="282" y="101"/>
                  <a:pt x="288" y="94"/>
                  <a:pt x="288" y="86"/>
                </a:cubicBezTo>
                <a:cubicBezTo>
                  <a:pt x="288" y="0"/>
                  <a:pt x="288" y="0"/>
                  <a:pt x="288" y="0"/>
                </a:cubicBezTo>
                <a:cubicBezTo>
                  <a:pt x="174" y="0"/>
                  <a:pt x="174" y="0"/>
                  <a:pt x="174" y="0"/>
                </a:cubicBezTo>
                <a:lnTo>
                  <a:pt x="174" y="1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7" name="Freeform 379"/>
          <p:cNvSpPr>
            <a:spLocks noEditPoints="1"/>
          </p:cNvSpPr>
          <p:nvPr/>
        </p:nvSpPr>
        <p:spPr bwMode="auto">
          <a:xfrm>
            <a:off x="6184901" y="6007101"/>
            <a:ext cx="176213" cy="68263"/>
          </a:xfrm>
          <a:custGeom>
            <a:avLst/>
            <a:gdLst>
              <a:gd name="T0" fmla="*/ 114 w 288"/>
              <a:gd name="T1" fmla="*/ 100 h 110"/>
              <a:gd name="T2" fmla="*/ 114 w 288"/>
              <a:gd name="T3" fmla="*/ 88 h 110"/>
              <a:gd name="T4" fmla="*/ 126 w 288"/>
              <a:gd name="T5" fmla="*/ 88 h 110"/>
              <a:gd name="T6" fmla="*/ 162 w 288"/>
              <a:gd name="T7" fmla="*/ 88 h 110"/>
              <a:gd name="T8" fmla="*/ 174 w 288"/>
              <a:gd name="T9" fmla="*/ 88 h 110"/>
              <a:gd name="T10" fmla="*/ 174 w 288"/>
              <a:gd name="T11" fmla="*/ 100 h 110"/>
              <a:gd name="T12" fmla="*/ 174 w 288"/>
              <a:gd name="T13" fmla="*/ 110 h 110"/>
              <a:gd name="T14" fmla="*/ 288 w 288"/>
              <a:gd name="T15" fmla="*/ 110 h 110"/>
              <a:gd name="T16" fmla="*/ 288 w 288"/>
              <a:gd name="T17" fmla="*/ 62 h 110"/>
              <a:gd name="T18" fmla="*/ 274 w 288"/>
              <a:gd name="T19" fmla="*/ 48 h 110"/>
              <a:gd name="T20" fmla="*/ 198 w 288"/>
              <a:gd name="T21" fmla="*/ 48 h 110"/>
              <a:gd name="T22" fmla="*/ 198 w 288"/>
              <a:gd name="T23" fmla="*/ 14 h 110"/>
              <a:gd name="T24" fmla="*/ 184 w 288"/>
              <a:gd name="T25" fmla="*/ 0 h 110"/>
              <a:gd name="T26" fmla="*/ 104 w 288"/>
              <a:gd name="T27" fmla="*/ 0 h 110"/>
              <a:gd name="T28" fmla="*/ 90 w 288"/>
              <a:gd name="T29" fmla="*/ 14 h 110"/>
              <a:gd name="T30" fmla="*/ 90 w 288"/>
              <a:gd name="T31" fmla="*/ 48 h 110"/>
              <a:gd name="T32" fmla="*/ 14 w 288"/>
              <a:gd name="T33" fmla="*/ 48 h 110"/>
              <a:gd name="T34" fmla="*/ 0 w 288"/>
              <a:gd name="T35" fmla="*/ 62 h 110"/>
              <a:gd name="T36" fmla="*/ 0 w 288"/>
              <a:gd name="T37" fmla="*/ 110 h 110"/>
              <a:gd name="T38" fmla="*/ 114 w 288"/>
              <a:gd name="T39" fmla="*/ 110 h 110"/>
              <a:gd name="T40" fmla="*/ 114 w 288"/>
              <a:gd name="T41" fmla="*/ 100 h 110"/>
              <a:gd name="T42" fmla="*/ 114 w 288"/>
              <a:gd name="T43" fmla="*/ 34 h 110"/>
              <a:gd name="T44" fmla="*/ 128 w 288"/>
              <a:gd name="T45" fmla="*/ 20 h 110"/>
              <a:gd name="T46" fmla="*/ 160 w 288"/>
              <a:gd name="T47" fmla="*/ 20 h 110"/>
              <a:gd name="T48" fmla="*/ 174 w 288"/>
              <a:gd name="T49" fmla="*/ 34 h 110"/>
              <a:gd name="T50" fmla="*/ 174 w 288"/>
              <a:gd name="T51" fmla="*/ 48 h 110"/>
              <a:gd name="T52" fmla="*/ 114 w 288"/>
              <a:gd name="T53" fmla="*/ 48 h 110"/>
              <a:gd name="T54" fmla="*/ 114 w 288"/>
              <a:gd name="T55" fmla="*/ 3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8" h="110">
                <a:moveTo>
                  <a:pt x="114" y="100"/>
                </a:moveTo>
                <a:cubicBezTo>
                  <a:pt x="114" y="88"/>
                  <a:pt x="114" y="88"/>
                  <a:pt x="114" y="88"/>
                </a:cubicBezTo>
                <a:cubicBezTo>
                  <a:pt x="126" y="88"/>
                  <a:pt x="126" y="88"/>
                  <a:pt x="126" y="88"/>
                </a:cubicBezTo>
                <a:cubicBezTo>
                  <a:pt x="162" y="88"/>
                  <a:pt x="162" y="88"/>
                  <a:pt x="162" y="88"/>
                </a:cubicBezTo>
                <a:cubicBezTo>
                  <a:pt x="174" y="88"/>
                  <a:pt x="174" y="88"/>
                  <a:pt x="174" y="88"/>
                </a:cubicBezTo>
                <a:cubicBezTo>
                  <a:pt x="174" y="100"/>
                  <a:pt x="174" y="100"/>
                  <a:pt x="174" y="100"/>
                </a:cubicBezTo>
                <a:cubicBezTo>
                  <a:pt x="174" y="110"/>
                  <a:pt x="174" y="110"/>
                  <a:pt x="174" y="110"/>
                </a:cubicBezTo>
                <a:cubicBezTo>
                  <a:pt x="288" y="110"/>
                  <a:pt x="288" y="110"/>
                  <a:pt x="288" y="110"/>
                </a:cubicBezTo>
                <a:cubicBezTo>
                  <a:pt x="288" y="62"/>
                  <a:pt x="288" y="62"/>
                  <a:pt x="288" y="62"/>
                </a:cubicBezTo>
                <a:cubicBezTo>
                  <a:pt x="288" y="54"/>
                  <a:pt x="282" y="48"/>
                  <a:pt x="274" y="48"/>
                </a:cubicBezTo>
                <a:cubicBezTo>
                  <a:pt x="198" y="48"/>
                  <a:pt x="198" y="48"/>
                  <a:pt x="198" y="48"/>
                </a:cubicBezTo>
                <a:cubicBezTo>
                  <a:pt x="198" y="14"/>
                  <a:pt x="198" y="14"/>
                  <a:pt x="198" y="14"/>
                </a:cubicBezTo>
                <a:cubicBezTo>
                  <a:pt x="198" y="6"/>
                  <a:pt x="192" y="0"/>
                  <a:pt x="184" y="0"/>
                </a:cubicBezTo>
                <a:cubicBezTo>
                  <a:pt x="104" y="0"/>
                  <a:pt x="104" y="0"/>
                  <a:pt x="104" y="0"/>
                </a:cubicBezTo>
                <a:cubicBezTo>
                  <a:pt x="96" y="0"/>
                  <a:pt x="90" y="6"/>
                  <a:pt x="90" y="14"/>
                </a:cubicBezTo>
                <a:cubicBezTo>
                  <a:pt x="90" y="48"/>
                  <a:pt x="90" y="48"/>
                  <a:pt x="90" y="48"/>
                </a:cubicBezTo>
                <a:cubicBezTo>
                  <a:pt x="14" y="48"/>
                  <a:pt x="14" y="48"/>
                  <a:pt x="14" y="48"/>
                </a:cubicBezTo>
                <a:cubicBezTo>
                  <a:pt x="6" y="48"/>
                  <a:pt x="0" y="54"/>
                  <a:pt x="0" y="62"/>
                </a:cubicBezTo>
                <a:cubicBezTo>
                  <a:pt x="0" y="110"/>
                  <a:pt x="0" y="110"/>
                  <a:pt x="0" y="110"/>
                </a:cubicBezTo>
                <a:cubicBezTo>
                  <a:pt x="114" y="110"/>
                  <a:pt x="114" y="110"/>
                  <a:pt x="114" y="110"/>
                </a:cubicBezTo>
                <a:lnTo>
                  <a:pt x="114" y="100"/>
                </a:lnTo>
                <a:close/>
                <a:moveTo>
                  <a:pt x="114" y="34"/>
                </a:moveTo>
                <a:cubicBezTo>
                  <a:pt x="114" y="26"/>
                  <a:pt x="120" y="20"/>
                  <a:pt x="128" y="20"/>
                </a:cubicBezTo>
                <a:cubicBezTo>
                  <a:pt x="160" y="20"/>
                  <a:pt x="160" y="20"/>
                  <a:pt x="160" y="20"/>
                </a:cubicBezTo>
                <a:cubicBezTo>
                  <a:pt x="168" y="20"/>
                  <a:pt x="174" y="26"/>
                  <a:pt x="174" y="34"/>
                </a:cubicBezTo>
                <a:cubicBezTo>
                  <a:pt x="174" y="48"/>
                  <a:pt x="174" y="48"/>
                  <a:pt x="174" y="48"/>
                </a:cubicBezTo>
                <a:cubicBezTo>
                  <a:pt x="114" y="48"/>
                  <a:pt x="114" y="48"/>
                  <a:pt x="114" y="48"/>
                </a:cubicBezTo>
                <a:lnTo>
                  <a:pt x="114" y="3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8" name="Rectangle 380"/>
          <p:cNvSpPr>
            <a:spLocks noChangeArrowheads="1"/>
          </p:cNvSpPr>
          <p:nvPr/>
        </p:nvSpPr>
        <p:spPr bwMode="auto">
          <a:xfrm>
            <a:off x="6261101" y="6069013"/>
            <a:ext cx="22225" cy="269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9" name="Freeform 381"/>
          <p:cNvSpPr>
            <a:spLocks noEditPoints="1"/>
          </p:cNvSpPr>
          <p:nvPr/>
        </p:nvSpPr>
        <p:spPr bwMode="auto">
          <a:xfrm>
            <a:off x="9010651" y="2103438"/>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97 w 288"/>
              <a:gd name="T11" fmla="*/ 136 h 288"/>
              <a:gd name="T12" fmla="*/ 194 w 288"/>
              <a:gd name="T13" fmla="*/ 99 h 288"/>
              <a:gd name="T14" fmla="*/ 242 w 288"/>
              <a:gd name="T15" fmla="*/ 99 h 288"/>
              <a:gd name="T16" fmla="*/ 252 w 288"/>
              <a:gd name="T17" fmla="*/ 136 h 288"/>
              <a:gd name="T18" fmla="*/ 197 w 288"/>
              <a:gd name="T19" fmla="*/ 136 h 288"/>
              <a:gd name="T20" fmla="*/ 37 w 288"/>
              <a:gd name="T21" fmla="*/ 136 h 288"/>
              <a:gd name="T22" fmla="*/ 46 w 288"/>
              <a:gd name="T23" fmla="*/ 99 h 288"/>
              <a:gd name="T24" fmla="*/ 95 w 288"/>
              <a:gd name="T25" fmla="*/ 99 h 288"/>
              <a:gd name="T26" fmla="*/ 92 w 288"/>
              <a:gd name="T27" fmla="*/ 136 h 288"/>
              <a:gd name="T28" fmla="*/ 37 w 288"/>
              <a:gd name="T29" fmla="*/ 136 h 288"/>
              <a:gd name="T30" fmla="*/ 111 w 288"/>
              <a:gd name="T31" fmla="*/ 99 h 288"/>
              <a:gd name="T32" fmla="*/ 178 w 288"/>
              <a:gd name="T33" fmla="*/ 99 h 288"/>
              <a:gd name="T34" fmla="*/ 181 w 288"/>
              <a:gd name="T35" fmla="*/ 136 h 288"/>
              <a:gd name="T36" fmla="*/ 108 w 288"/>
              <a:gd name="T37" fmla="*/ 136 h 288"/>
              <a:gd name="T38" fmla="*/ 111 w 288"/>
              <a:gd name="T39" fmla="*/ 99 h 288"/>
              <a:gd name="T40" fmla="*/ 37 w 288"/>
              <a:gd name="T41" fmla="*/ 152 h 288"/>
              <a:gd name="T42" fmla="*/ 92 w 288"/>
              <a:gd name="T43" fmla="*/ 152 h 288"/>
              <a:gd name="T44" fmla="*/ 95 w 288"/>
              <a:gd name="T45" fmla="*/ 190 h 288"/>
              <a:gd name="T46" fmla="*/ 47 w 288"/>
              <a:gd name="T47" fmla="*/ 190 h 288"/>
              <a:gd name="T48" fmla="*/ 37 w 288"/>
              <a:gd name="T49" fmla="*/ 152 h 288"/>
              <a:gd name="T50" fmla="*/ 108 w 288"/>
              <a:gd name="T51" fmla="*/ 152 h 288"/>
              <a:gd name="T52" fmla="*/ 181 w 288"/>
              <a:gd name="T53" fmla="*/ 152 h 288"/>
              <a:gd name="T54" fmla="*/ 178 w 288"/>
              <a:gd name="T55" fmla="*/ 190 h 288"/>
              <a:gd name="T56" fmla="*/ 111 w 288"/>
              <a:gd name="T57" fmla="*/ 190 h 288"/>
              <a:gd name="T58" fmla="*/ 108 w 288"/>
              <a:gd name="T59" fmla="*/ 152 h 288"/>
              <a:gd name="T60" fmla="*/ 197 w 288"/>
              <a:gd name="T61" fmla="*/ 152 h 288"/>
              <a:gd name="T62" fmla="*/ 252 w 288"/>
              <a:gd name="T63" fmla="*/ 152 h 288"/>
              <a:gd name="T64" fmla="*/ 242 w 288"/>
              <a:gd name="T65" fmla="*/ 190 h 288"/>
              <a:gd name="T66" fmla="*/ 194 w 288"/>
              <a:gd name="T67" fmla="*/ 190 h 288"/>
              <a:gd name="T68" fmla="*/ 197 w 288"/>
              <a:gd name="T69" fmla="*/ 152 h 288"/>
              <a:gd name="T70" fmla="*/ 233 w 288"/>
              <a:gd name="T71" fmla="*/ 82 h 288"/>
              <a:gd name="T72" fmla="*/ 191 w 288"/>
              <a:gd name="T73" fmla="*/ 82 h 288"/>
              <a:gd name="T74" fmla="*/ 180 w 288"/>
              <a:gd name="T75" fmla="*/ 42 h 288"/>
              <a:gd name="T76" fmla="*/ 233 w 288"/>
              <a:gd name="T77" fmla="*/ 82 h 288"/>
              <a:gd name="T78" fmla="*/ 160 w 288"/>
              <a:gd name="T79" fmla="*/ 37 h 288"/>
              <a:gd name="T80" fmla="*/ 175 w 288"/>
              <a:gd name="T81" fmla="*/ 82 h 288"/>
              <a:gd name="T82" fmla="*/ 114 w 288"/>
              <a:gd name="T83" fmla="*/ 82 h 288"/>
              <a:gd name="T84" fmla="*/ 128 w 288"/>
              <a:gd name="T85" fmla="*/ 37 h 288"/>
              <a:gd name="T86" fmla="*/ 144 w 288"/>
              <a:gd name="T87" fmla="*/ 36 h 288"/>
              <a:gd name="T88" fmla="*/ 160 w 288"/>
              <a:gd name="T89" fmla="*/ 37 h 288"/>
              <a:gd name="T90" fmla="*/ 109 w 288"/>
              <a:gd name="T91" fmla="*/ 42 h 288"/>
              <a:gd name="T92" fmla="*/ 97 w 288"/>
              <a:gd name="T93" fmla="*/ 82 h 288"/>
              <a:gd name="T94" fmla="*/ 56 w 288"/>
              <a:gd name="T95" fmla="*/ 82 h 288"/>
              <a:gd name="T96" fmla="*/ 109 w 288"/>
              <a:gd name="T97" fmla="*/ 42 h 288"/>
              <a:gd name="T98" fmla="*/ 56 w 288"/>
              <a:gd name="T99" fmla="*/ 206 h 288"/>
              <a:gd name="T100" fmla="*/ 97 w 288"/>
              <a:gd name="T101" fmla="*/ 206 h 288"/>
              <a:gd name="T102" fmla="*/ 109 w 288"/>
              <a:gd name="T103" fmla="*/ 246 h 288"/>
              <a:gd name="T104" fmla="*/ 56 w 288"/>
              <a:gd name="T105" fmla="*/ 206 h 288"/>
              <a:gd name="T106" fmla="*/ 128 w 288"/>
              <a:gd name="T107" fmla="*/ 251 h 288"/>
              <a:gd name="T108" fmla="*/ 114 w 288"/>
              <a:gd name="T109" fmla="*/ 206 h 288"/>
              <a:gd name="T110" fmla="*/ 175 w 288"/>
              <a:gd name="T111" fmla="*/ 206 h 288"/>
              <a:gd name="T112" fmla="*/ 160 w 288"/>
              <a:gd name="T113" fmla="*/ 251 h 288"/>
              <a:gd name="T114" fmla="*/ 144 w 288"/>
              <a:gd name="T115" fmla="*/ 252 h 288"/>
              <a:gd name="T116" fmla="*/ 128 w 288"/>
              <a:gd name="T117" fmla="*/ 251 h 288"/>
              <a:gd name="T118" fmla="*/ 180 w 288"/>
              <a:gd name="T119" fmla="*/ 246 h 288"/>
              <a:gd name="T120" fmla="*/ 191 w 288"/>
              <a:gd name="T121" fmla="*/ 206 h 288"/>
              <a:gd name="T122" fmla="*/ 232 w 288"/>
              <a:gd name="T123" fmla="*/ 206 h 288"/>
              <a:gd name="T124" fmla="*/ 180 w 288"/>
              <a:gd name="T125" fmla="*/ 24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 h="288">
                <a:moveTo>
                  <a:pt x="144" y="0"/>
                </a:moveTo>
                <a:cubicBezTo>
                  <a:pt x="65" y="0"/>
                  <a:pt x="0" y="65"/>
                  <a:pt x="0" y="144"/>
                </a:cubicBezTo>
                <a:cubicBezTo>
                  <a:pt x="0" y="224"/>
                  <a:pt x="65" y="288"/>
                  <a:pt x="144" y="288"/>
                </a:cubicBezTo>
                <a:cubicBezTo>
                  <a:pt x="224" y="288"/>
                  <a:pt x="288" y="224"/>
                  <a:pt x="288" y="144"/>
                </a:cubicBezTo>
                <a:cubicBezTo>
                  <a:pt x="288" y="65"/>
                  <a:pt x="224" y="0"/>
                  <a:pt x="144" y="0"/>
                </a:cubicBezTo>
                <a:close/>
                <a:moveTo>
                  <a:pt x="197" y="136"/>
                </a:moveTo>
                <a:cubicBezTo>
                  <a:pt x="197" y="123"/>
                  <a:pt x="196" y="110"/>
                  <a:pt x="194" y="99"/>
                </a:cubicBezTo>
                <a:cubicBezTo>
                  <a:pt x="242" y="99"/>
                  <a:pt x="242" y="99"/>
                  <a:pt x="242" y="99"/>
                </a:cubicBezTo>
                <a:cubicBezTo>
                  <a:pt x="247" y="110"/>
                  <a:pt x="251" y="123"/>
                  <a:pt x="252" y="136"/>
                </a:cubicBezTo>
                <a:lnTo>
                  <a:pt x="197" y="136"/>
                </a:lnTo>
                <a:close/>
                <a:moveTo>
                  <a:pt x="37" y="136"/>
                </a:moveTo>
                <a:cubicBezTo>
                  <a:pt x="38" y="123"/>
                  <a:pt x="41" y="110"/>
                  <a:pt x="46" y="99"/>
                </a:cubicBezTo>
                <a:cubicBezTo>
                  <a:pt x="95" y="99"/>
                  <a:pt x="95" y="99"/>
                  <a:pt x="95" y="99"/>
                </a:cubicBezTo>
                <a:cubicBezTo>
                  <a:pt x="93" y="110"/>
                  <a:pt x="92" y="123"/>
                  <a:pt x="92" y="136"/>
                </a:cubicBezTo>
                <a:lnTo>
                  <a:pt x="37" y="136"/>
                </a:lnTo>
                <a:close/>
                <a:moveTo>
                  <a:pt x="111" y="99"/>
                </a:moveTo>
                <a:cubicBezTo>
                  <a:pt x="178" y="99"/>
                  <a:pt x="178" y="99"/>
                  <a:pt x="178" y="99"/>
                </a:cubicBezTo>
                <a:cubicBezTo>
                  <a:pt x="179" y="110"/>
                  <a:pt x="181" y="123"/>
                  <a:pt x="181" y="136"/>
                </a:cubicBezTo>
                <a:cubicBezTo>
                  <a:pt x="108" y="136"/>
                  <a:pt x="108" y="136"/>
                  <a:pt x="108" y="136"/>
                </a:cubicBezTo>
                <a:cubicBezTo>
                  <a:pt x="108" y="123"/>
                  <a:pt x="109" y="110"/>
                  <a:pt x="111" y="99"/>
                </a:cubicBezTo>
                <a:close/>
                <a:moveTo>
                  <a:pt x="37" y="152"/>
                </a:moveTo>
                <a:cubicBezTo>
                  <a:pt x="92" y="152"/>
                  <a:pt x="92" y="152"/>
                  <a:pt x="92" y="152"/>
                </a:cubicBezTo>
                <a:cubicBezTo>
                  <a:pt x="92" y="166"/>
                  <a:pt x="93" y="179"/>
                  <a:pt x="95" y="190"/>
                </a:cubicBezTo>
                <a:cubicBezTo>
                  <a:pt x="47" y="190"/>
                  <a:pt x="47" y="190"/>
                  <a:pt x="47" y="190"/>
                </a:cubicBezTo>
                <a:cubicBezTo>
                  <a:pt x="41" y="179"/>
                  <a:pt x="38" y="166"/>
                  <a:pt x="37" y="152"/>
                </a:cubicBezTo>
                <a:close/>
                <a:moveTo>
                  <a:pt x="108" y="152"/>
                </a:moveTo>
                <a:cubicBezTo>
                  <a:pt x="181" y="152"/>
                  <a:pt x="181" y="152"/>
                  <a:pt x="181" y="152"/>
                </a:cubicBezTo>
                <a:cubicBezTo>
                  <a:pt x="180" y="166"/>
                  <a:pt x="179" y="179"/>
                  <a:pt x="178" y="190"/>
                </a:cubicBezTo>
                <a:cubicBezTo>
                  <a:pt x="111" y="190"/>
                  <a:pt x="111" y="190"/>
                  <a:pt x="111" y="190"/>
                </a:cubicBezTo>
                <a:cubicBezTo>
                  <a:pt x="109" y="179"/>
                  <a:pt x="108" y="166"/>
                  <a:pt x="108" y="152"/>
                </a:cubicBezTo>
                <a:close/>
                <a:moveTo>
                  <a:pt x="197" y="152"/>
                </a:moveTo>
                <a:cubicBezTo>
                  <a:pt x="252" y="152"/>
                  <a:pt x="252" y="152"/>
                  <a:pt x="252" y="152"/>
                </a:cubicBezTo>
                <a:cubicBezTo>
                  <a:pt x="251" y="166"/>
                  <a:pt x="247" y="179"/>
                  <a:pt x="242" y="190"/>
                </a:cubicBezTo>
                <a:cubicBezTo>
                  <a:pt x="194" y="190"/>
                  <a:pt x="194" y="190"/>
                  <a:pt x="194" y="190"/>
                </a:cubicBezTo>
                <a:cubicBezTo>
                  <a:pt x="196" y="179"/>
                  <a:pt x="197" y="166"/>
                  <a:pt x="197" y="152"/>
                </a:cubicBezTo>
                <a:close/>
                <a:moveTo>
                  <a:pt x="233" y="82"/>
                </a:moveTo>
                <a:cubicBezTo>
                  <a:pt x="191" y="82"/>
                  <a:pt x="191" y="82"/>
                  <a:pt x="191" y="82"/>
                </a:cubicBezTo>
                <a:cubicBezTo>
                  <a:pt x="188" y="67"/>
                  <a:pt x="184" y="53"/>
                  <a:pt x="180" y="42"/>
                </a:cubicBezTo>
                <a:cubicBezTo>
                  <a:pt x="201" y="50"/>
                  <a:pt x="220" y="64"/>
                  <a:pt x="233" y="82"/>
                </a:cubicBezTo>
                <a:close/>
                <a:moveTo>
                  <a:pt x="160" y="37"/>
                </a:moveTo>
                <a:cubicBezTo>
                  <a:pt x="166" y="49"/>
                  <a:pt x="171" y="64"/>
                  <a:pt x="175" y="82"/>
                </a:cubicBezTo>
                <a:cubicBezTo>
                  <a:pt x="114" y="82"/>
                  <a:pt x="114" y="82"/>
                  <a:pt x="114" y="82"/>
                </a:cubicBezTo>
                <a:cubicBezTo>
                  <a:pt x="118" y="64"/>
                  <a:pt x="123" y="49"/>
                  <a:pt x="128" y="37"/>
                </a:cubicBezTo>
                <a:cubicBezTo>
                  <a:pt x="134" y="37"/>
                  <a:pt x="139" y="36"/>
                  <a:pt x="144" y="36"/>
                </a:cubicBezTo>
                <a:cubicBezTo>
                  <a:pt x="150" y="36"/>
                  <a:pt x="155" y="37"/>
                  <a:pt x="160" y="37"/>
                </a:cubicBezTo>
                <a:close/>
                <a:moveTo>
                  <a:pt x="109" y="42"/>
                </a:moveTo>
                <a:cubicBezTo>
                  <a:pt x="104" y="53"/>
                  <a:pt x="100" y="67"/>
                  <a:pt x="97" y="82"/>
                </a:cubicBezTo>
                <a:cubicBezTo>
                  <a:pt x="56" y="82"/>
                  <a:pt x="56" y="82"/>
                  <a:pt x="56" y="82"/>
                </a:cubicBezTo>
                <a:cubicBezTo>
                  <a:pt x="69" y="64"/>
                  <a:pt x="87" y="50"/>
                  <a:pt x="109" y="42"/>
                </a:cubicBezTo>
                <a:close/>
                <a:moveTo>
                  <a:pt x="56" y="206"/>
                </a:moveTo>
                <a:cubicBezTo>
                  <a:pt x="97" y="206"/>
                  <a:pt x="97" y="206"/>
                  <a:pt x="97" y="206"/>
                </a:cubicBezTo>
                <a:cubicBezTo>
                  <a:pt x="100" y="222"/>
                  <a:pt x="104" y="235"/>
                  <a:pt x="109" y="246"/>
                </a:cubicBezTo>
                <a:cubicBezTo>
                  <a:pt x="87" y="239"/>
                  <a:pt x="69" y="225"/>
                  <a:pt x="56" y="206"/>
                </a:cubicBezTo>
                <a:close/>
                <a:moveTo>
                  <a:pt x="128" y="251"/>
                </a:moveTo>
                <a:cubicBezTo>
                  <a:pt x="123" y="240"/>
                  <a:pt x="118" y="225"/>
                  <a:pt x="114" y="206"/>
                </a:cubicBezTo>
                <a:cubicBezTo>
                  <a:pt x="175" y="206"/>
                  <a:pt x="175" y="206"/>
                  <a:pt x="175" y="206"/>
                </a:cubicBezTo>
                <a:cubicBezTo>
                  <a:pt x="171" y="225"/>
                  <a:pt x="166" y="240"/>
                  <a:pt x="160" y="251"/>
                </a:cubicBezTo>
                <a:cubicBezTo>
                  <a:pt x="155" y="252"/>
                  <a:pt x="150" y="252"/>
                  <a:pt x="144" y="252"/>
                </a:cubicBezTo>
                <a:cubicBezTo>
                  <a:pt x="139" y="252"/>
                  <a:pt x="133" y="252"/>
                  <a:pt x="128" y="251"/>
                </a:cubicBezTo>
                <a:close/>
                <a:moveTo>
                  <a:pt x="180" y="246"/>
                </a:moveTo>
                <a:cubicBezTo>
                  <a:pt x="184" y="235"/>
                  <a:pt x="188" y="222"/>
                  <a:pt x="191" y="206"/>
                </a:cubicBezTo>
                <a:cubicBezTo>
                  <a:pt x="232" y="206"/>
                  <a:pt x="232" y="206"/>
                  <a:pt x="232" y="206"/>
                </a:cubicBezTo>
                <a:cubicBezTo>
                  <a:pt x="219" y="225"/>
                  <a:pt x="201" y="238"/>
                  <a:pt x="180" y="24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0" name="Freeform 382"/>
          <p:cNvSpPr>
            <a:spLocks noEditPoints="1"/>
          </p:cNvSpPr>
          <p:nvPr/>
        </p:nvSpPr>
        <p:spPr bwMode="auto">
          <a:xfrm>
            <a:off x="7597776" y="4621213"/>
            <a:ext cx="176213" cy="87313"/>
          </a:xfrm>
          <a:custGeom>
            <a:avLst/>
            <a:gdLst>
              <a:gd name="T0" fmla="*/ 144 w 288"/>
              <a:gd name="T1" fmla="*/ 102 h 144"/>
              <a:gd name="T2" fmla="*/ 72 w 288"/>
              <a:gd name="T3" fmla="*/ 144 h 144"/>
              <a:gd name="T4" fmla="*/ 20 w 288"/>
              <a:gd name="T5" fmla="*/ 124 h 144"/>
              <a:gd name="T6" fmla="*/ 0 w 288"/>
              <a:gd name="T7" fmla="*/ 72 h 144"/>
              <a:gd name="T8" fmla="*/ 20 w 288"/>
              <a:gd name="T9" fmla="*/ 20 h 144"/>
              <a:gd name="T10" fmla="*/ 72 w 288"/>
              <a:gd name="T11" fmla="*/ 0 h 144"/>
              <a:gd name="T12" fmla="*/ 144 w 288"/>
              <a:gd name="T13" fmla="*/ 42 h 144"/>
              <a:gd name="T14" fmla="*/ 216 w 288"/>
              <a:gd name="T15" fmla="*/ 0 h 144"/>
              <a:gd name="T16" fmla="*/ 268 w 288"/>
              <a:gd name="T17" fmla="*/ 20 h 144"/>
              <a:gd name="T18" fmla="*/ 288 w 288"/>
              <a:gd name="T19" fmla="*/ 72 h 144"/>
              <a:gd name="T20" fmla="*/ 268 w 288"/>
              <a:gd name="T21" fmla="*/ 124 h 144"/>
              <a:gd name="T22" fmla="*/ 217 w 288"/>
              <a:gd name="T23" fmla="*/ 144 h 144"/>
              <a:gd name="T24" fmla="*/ 144 w 288"/>
              <a:gd name="T25" fmla="*/ 102 h 144"/>
              <a:gd name="T26" fmla="*/ 121 w 288"/>
              <a:gd name="T27" fmla="*/ 72 h 144"/>
              <a:gd name="T28" fmla="*/ 73 w 288"/>
              <a:gd name="T29" fmla="*/ 39 h 144"/>
              <a:gd name="T30" fmla="*/ 50 w 288"/>
              <a:gd name="T31" fmla="*/ 49 h 144"/>
              <a:gd name="T32" fmla="*/ 40 w 288"/>
              <a:gd name="T33" fmla="*/ 72 h 144"/>
              <a:gd name="T34" fmla="*/ 50 w 288"/>
              <a:gd name="T35" fmla="*/ 96 h 144"/>
              <a:gd name="T36" fmla="*/ 73 w 288"/>
              <a:gd name="T37" fmla="*/ 105 h 144"/>
              <a:gd name="T38" fmla="*/ 121 w 288"/>
              <a:gd name="T39" fmla="*/ 72 h 144"/>
              <a:gd name="T40" fmla="*/ 167 w 288"/>
              <a:gd name="T41" fmla="*/ 72 h 144"/>
              <a:gd name="T42" fmla="*/ 215 w 288"/>
              <a:gd name="T43" fmla="*/ 105 h 144"/>
              <a:gd name="T44" fmla="*/ 238 w 288"/>
              <a:gd name="T45" fmla="*/ 96 h 144"/>
              <a:gd name="T46" fmla="*/ 247 w 288"/>
              <a:gd name="T47" fmla="*/ 72 h 144"/>
              <a:gd name="T48" fmla="*/ 238 w 288"/>
              <a:gd name="T49" fmla="*/ 49 h 144"/>
              <a:gd name="T50" fmla="*/ 215 w 288"/>
              <a:gd name="T51" fmla="*/ 39 h 144"/>
              <a:gd name="T52" fmla="*/ 167 w 288"/>
              <a:gd name="T53"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8" h="144">
                <a:moveTo>
                  <a:pt x="144" y="102"/>
                </a:moveTo>
                <a:cubicBezTo>
                  <a:pt x="122" y="130"/>
                  <a:pt x="99" y="144"/>
                  <a:pt x="72" y="144"/>
                </a:cubicBezTo>
                <a:cubicBezTo>
                  <a:pt x="51" y="144"/>
                  <a:pt x="33" y="137"/>
                  <a:pt x="20" y="124"/>
                </a:cubicBezTo>
                <a:cubicBezTo>
                  <a:pt x="6" y="110"/>
                  <a:pt x="0" y="93"/>
                  <a:pt x="0" y="72"/>
                </a:cubicBezTo>
                <a:cubicBezTo>
                  <a:pt x="0" y="51"/>
                  <a:pt x="7" y="34"/>
                  <a:pt x="20" y="20"/>
                </a:cubicBezTo>
                <a:cubicBezTo>
                  <a:pt x="34" y="7"/>
                  <a:pt x="51" y="0"/>
                  <a:pt x="72" y="0"/>
                </a:cubicBezTo>
                <a:cubicBezTo>
                  <a:pt x="98" y="0"/>
                  <a:pt x="123" y="14"/>
                  <a:pt x="144" y="42"/>
                </a:cubicBezTo>
                <a:cubicBezTo>
                  <a:pt x="164" y="14"/>
                  <a:pt x="188" y="0"/>
                  <a:pt x="216" y="0"/>
                </a:cubicBezTo>
                <a:cubicBezTo>
                  <a:pt x="238" y="0"/>
                  <a:pt x="255" y="7"/>
                  <a:pt x="268" y="20"/>
                </a:cubicBezTo>
                <a:cubicBezTo>
                  <a:pt x="281" y="34"/>
                  <a:pt x="288" y="51"/>
                  <a:pt x="288" y="72"/>
                </a:cubicBezTo>
                <a:cubicBezTo>
                  <a:pt x="288" y="93"/>
                  <a:pt x="281" y="110"/>
                  <a:pt x="268" y="124"/>
                </a:cubicBezTo>
                <a:cubicBezTo>
                  <a:pt x="255" y="137"/>
                  <a:pt x="238" y="144"/>
                  <a:pt x="217" y="144"/>
                </a:cubicBezTo>
                <a:cubicBezTo>
                  <a:pt x="189" y="144"/>
                  <a:pt x="164" y="130"/>
                  <a:pt x="144" y="102"/>
                </a:cubicBezTo>
                <a:close/>
                <a:moveTo>
                  <a:pt x="121" y="72"/>
                </a:moveTo>
                <a:cubicBezTo>
                  <a:pt x="106" y="50"/>
                  <a:pt x="88" y="39"/>
                  <a:pt x="73" y="39"/>
                </a:cubicBezTo>
                <a:cubicBezTo>
                  <a:pt x="63" y="39"/>
                  <a:pt x="56" y="42"/>
                  <a:pt x="50" y="49"/>
                </a:cubicBezTo>
                <a:cubicBezTo>
                  <a:pt x="44" y="55"/>
                  <a:pt x="40" y="63"/>
                  <a:pt x="40" y="72"/>
                </a:cubicBezTo>
                <a:cubicBezTo>
                  <a:pt x="40" y="81"/>
                  <a:pt x="44" y="89"/>
                  <a:pt x="50" y="96"/>
                </a:cubicBezTo>
                <a:cubicBezTo>
                  <a:pt x="56" y="102"/>
                  <a:pt x="64" y="105"/>
                  <a:pt x="73" y="105"/>
                </a:cubicBezTo>
                <a:cubicBezTo>
                  <a:pt x="88" y="105"/>
                  <a:pt x="106" y="94"/>
                  <a:pt x="121" y="72"/>
                </a:cubicBezTo>
                <a:close/>
                <a:moveTo>
                  <a:pt x="167" y="72"/>
                </a:moveTo>
                <a:cubicBezTo>
                  <a:pt x="182" y="94"/>
                  <a:pt x="200" y="105"/>
                  <a:pt x="215" y="105"/>
                </a:cubicBezTo>
                <a:cubicBezTo>
                  <a:pt x="224" y="105"/>
                  <a:pt x="232" y="102"/>
                  <a:pt x="238" y="96"/>
                </a:cubicBezTo>
                <a:cubicBezTo>
                  <a:pt x="244" y="89"/>
                  <a:pt x="247" y="82"/>
                  <a:pt x="247" y="72"/>
                </a:cubicBezTo>
                <a:cubicBezTo>
                  <a:pt x="247" y="63"/>
                  <a:pt x="244" y="55"/>
                  <a:pt x="238" y="49"/>
                </a:cubicBezTo>
                <a:cubicBezTo>
                  <a:pt x="232" y="42"/>
                  <a:pt x="224" y="39"/>
                  <a:pt x="215" y="39"/>
                </a:cubicBezTo>
                <a:cubicBezTo>
                  <a:pt x="200" y="39"/>
                  <a:pt x="182" y="50"/>
                  <a:pt x="167" y="7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1" name="Freeform 383"/>
          <p:cNvSpPr>
            <a:spLocks noEditPoints="1"/>
          </p:cNvSpPr>
          <p:nvPr/>
        </p:nvSpPr>
        <p:spPr bwMode="auto">
          <a:xfrm>
            <a:off x="5478463" y="1751013"/>
            <a:ext cx="176213" cy="176213"/>
          </a:xfrm>
          <a:custGeom>
            <a:avLst/>
            <a:gdLst>
              <a:gd name="T0" fmla="*/ 236 w 288"/>
              <a:gd name="T1" fmla="*/ 0 h 288"/>
              <a:gd name="T2" fmla="*/ 52 w 288"/>
              <a:gd name="T3" fmla="*/ 0 h 288"/>
              <a:gd name="T4" fmla="*/ 0 w 288"/>
              <a:gd name="T5" fmla="*/ 52 h 288"/>
              <a:gd name="T6" fmla="*/ 0 w 288"/>
              <a:gd name="T7" fmla="*/ 236 h 288"/>
              <a:gd name="T8" fmla="*/ 52 w 288"/>
              <a:gd name="T9" fmla="*/ 288 h 288"/>
              <a:gd name="T10" fmla="*/ 236 w 288"/>
              <a:gd name="T11" fmla="*/ 288 h 288"/>
              <a:gd name="T12" fmla="*/ 288 w 288"/>
              <a:gd name="T13" fmla="*/ 236 h 288"/>
              <a:gd name="T14" fmla="*/ 288 w 288"/>
              <a:gd name="T15" fmla="*/ 52 h 288"/>
              <a:gd name="T16" fmla="*/ 236 w 288"/>
              <a:gd name="T17" fmla="*/ 0 h 288"/>
              <a:gd name="T18" fmla="*/ 82 w 288"/>
              <a:gd name="T19" fmla="*/ 228 h 288"/>
              <a:gd name="T20" fmla="*/ 60 w 288"/>
              <a:gd name="T21" fmla="*/ 205 h 288"/>
              <a:gd name="T22" fmla="*/ 82 w 288"/>
              <a:gd name="T23" fmla="*/ 183 h 288"/>
              <a:gd name="T24" fmla="*/ 105 w 288"/>
              <a:gd name="T25" fmla="*/ 205 h 288"/>
              <a:gd name="T26" fmla="*/ 82 w 288"/>
              <a:gd name="T27" fmla="*/ 228 h 288"/>
              <a:gd name="T28" fmla="*/ 139 w 288"/>
              <a:gd name="T29" fmla="*/ 228 h 288"/>
              <a:gd name="T30" fmla="*/ 116 w 288"/>
              <a:gd name="T31" fmla="*/ 173 h 288"/>
              <a:gd name="T32" fmla="*/ 60 w 288"/>
              <a:gd name="T33" fmla="*/ 149 h 288"/>
              <a:gd name="T34" fmla="*/ 60 w 288"/>
              <a:gd name="T35" fmla="*/ 117 h 288"/>
              <a:gd name="T36" fmla="*/ 171 w 288"/>
              <a:gd name="T37" fmla="*/ 228 h 288"/>
              <a:gd name="T38" fmla="*/ 139 w 288"/>
              <a:gd name="T39" fmla="*/ 228 h 288"/>
              <a:gd name="T40" fmla="*/ 196 w 288"/>
              <a:gd name="T41" fmla="*/ 228 h 288"/>
              <a:gd name="T42" fmla="*/ 60 w 288"/>
              <a:gd name="T43" fmla="*/ 92 h 288"/>
              <a:gd name="T44" fmla="*/ 60 w 288"/>
              <a:gd name="T45" fmla="*/ 59 h 288"/>
              <a:gd name="T46" fmla="*/ 229 w 288"/>
              <a:gd name="T47" fmla="*/ 228 h 288"/>
              <a:gd name="T48" fmla="*/ 196 w 288"/>
              <a:gd name="T49" fmla="*/ 22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8" h="288">
                <a:moveTo>
                  <a:pt x="236" y="0"/>
                </a:moveTo>
                <a:cubicBezTo>
                  <a:pt x="52" y="0"/>
                  <a:pt x="52" y="0"/>
                  <a:pt x="52" y="0"/>
                </a:cubicBezTo>
                <a:cubicBezTo>
                  <a:pt x="23" y="0"/>
                  <a:pt x="0" y="23"/>
                  <a:pt x="0" y="52"/>
                </a:cubicBezTo>
                <a:cubicBezTo>
                  <a:pt x="0" y="236"/>
                  <a:pt x="0" y="236"/>
                  <a:pt x="0" y="236"/>
                </a:cubicBezTo>
                <a:cubicBezTo>
                  <a:pt x="0" y="265"/>
                  <a:pt x="23" y="288"/>
                  <a:pt x="52" y="288"/>
                </a:cubicBezTo>
                <a:cubicBezTo>
                  <a:pt x="236" y="288"/>
                  <a:pt x="236" y="288"/>
                  <a:pt x="236" y="288"/>
                </a:cubicBezTo>
                <a:cubicBezTo>
                  <a:pt x="265" y="288"/>
                  <a:pt x="288" y="265"/>
                  <a:pt x="288" y="236"/>
                </a:cubicBezTo>
                <a:cubicBezTo>
                  <a:pt x="288" y="52"/>
                  <a:pt x="288" y="52"/>
                  <a:pt x="288" y="52"/>
                </a:cubicBezTo>
                <a:cubicBezTo>
                  <a:pt x="288" y="23"/>
                  <a:pt x="265" y="0"/>
                  <a:pt x="236" y="0"/>
                </a:cubicBezTo>
                <a:close/>
                <a:moveTo>
                  <a:pt x="82" y="228"/>
                </a:moveTo>
                <a:cubicBezTo>
                  <a:pt x="70" y="228"/>
                  <a:pt x="60" y="218"/>
                  <a:pt x="60" y="205"/>
                </a:cubicBezTo>
                <a:cubicBezTo>
                  <a:pt x="60" y="193"/>
                  <a:pt x="70" y="183"/>
                  <a:pt x="82" y="183"/>
                </a:cubicBezTo>
                <a:cubicBezTo>
                  <a:pt x="95" y="183"/>
                  <a:pt x="105" y="193"/>
                  <a:pt x="105" y="205"/>
                </a:cubicBezTo>
                <a:cubicBezTo>
                  <a:pt x="105" y="218"/>
                  <a:pt x="95" y="228"/>
                  <a:pt x="82" y="228"/>
                </a:cubicBezTo>
                <a:close/>
                <a:moveTo>
                  <a:pt x="139" y="228"/>
                </a:moveTo>
                <a:cubicBezTo>
                  <a:pt x="139" y="207"/>
                  <a:pt x="131" y="187"/>
                  <a:pt x="116" y="173"/>
                </a:cubicBezTo>
                <a:cubicBezTo>
                  <a:pt x="101" y="158"/>
                  <a:pt x="81" y="149"/>
                  <a:pt x="60" y="149"/>
                </a:cubicBezTo>
                <a:cubicBezTo>
                  <a:pt x="60" y="117"/>
                  <a:pt x="60" y="117"/>
                  <a:pt x="60" y="117"/>
                </a:cubicBezTo>
                <a:cubicBezTo>
                  <a:pt x="121" y="117"/>
                  <a:pt x="171" y="167"/>
                  <a:pt x="171" y="228"/>
                </a:cubicBezTo>
                <a:lnTo>
                  <a:pt x="139" y="228"/>
                </a:lnTo>
                <a:close/>
                <a:moveTo>
                  <a:pt x="196" y="228"/>
                </a:moveTo>
                <a:cubicBezTo>
                  <a:pt x="196" y="153"/>
                  <a:pt x="135" y="92"/>
                  <a:pt x="60" y="92"/>
                </a:cubicBezTo>
                <a:cubicBezTo>
                  <a:pt x="60" y="59"/>
                  <a:pt x="60" y="59"/>
                  <a:pt x="60" y="59"/>
                </a:cubicBezTo>
                <a:cubicBezTo>
                  <a:pt x="153" y="59"/>
                  <a:pt x="229" y="135"/>
                  <a:pt x="229" y="228"/>
                </a:cubicBezTo>
                <a:lnTo>
                  <a:pt x="196" y="22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2" name="Freeform 384"/>
          <p:cNvSpPr>
            <a:spLocks/>
          </p:cNvSpPr>
          <p:nvPr/>
        </p:nvSpPr>
        <p:spPr bwMode="auto">
          <a:xfrm>
            <a:off x="8656638" y="2900363"/>
            <a:ext cx="85725" cy="85725"/>
          </a:xfrm>
          <a:custGeom>
            <a:avLst/>
            <a:gdLst>
              <a:gd name="T0" fmla="*/ 43 w 54"/>
              <a:gd name="T1" fmla="*/ 9 h 54"/>
              <a:gd name="T2" fmla="*/ 24 w 54"/>
              <a:gd name="T3" fmla="*/ 27 h 54"/>
              <a:gd name="T4" fmla="*/ 21 w 54"/>
              <a:gd name="T5" fmla="*/ 24 h 54"/>
              <a:gd name="T6" fmla="*/ 39 w 54"/>
              <a:gd name="T7" fmla="*/ 5 h 54"/>
              <a:gd name="T8" fmla="*/ 34 w 54"/>
              <a:gd name="T9" fmla="*/ 0 h 54"/>
              <a:gd name="T10" fmla="*/ 10 w 54"/>
              <a:gd name="T11" fmla="*/ 24 h 54"/>
              <a:gd name="T12" fmla="*/ 10 w 54"/>
              <a:gd name="T13" fmla="*/ 24 h 54"/>
              <a:gd name="T14" fmla="*/ 10 w 54"/>
              <a:gd name="T15" fmla="*/ 24 h 54"/>
              <a:gd name="T16" fmla="*/ 10 w 54"/>
              <a:gd name="T17" fmla="*/ 24 h 54"/>
              <a:gd name="T18" fmla="*/ 10 w 54"/>
              <a:gd name="T19" fmla="*/ 24 h 54"/>
              <a:gd name="T20" fmla="*/ 0 w 54"/>
              <a:gd name="T21" fmla="*/ 54 h 54"/>
              <a:gd name="T22" fmla="*/ 30 w 54"/>
              <a:gd name="T23" fmla="*/ 44 h 54"/>
              <a:gd name="T24" fmla="*/ 30 w 54"/>
              <a:gd name="T25" fmla="*/ 44 h 54"/>
              <a:gd name="T26" fmla="*/ 30 w 54"/>
              <a:gd name="T27" fmla="*/ 44 h 54"/>
              <a:gd name="T28" fmla="*/ 30 w 54"/>
              <a:gd name="T29" fmla="*/ 44 h 54"/>
              <a:gd name="T30" fmla="*/ 30 w 54"/>
              <a:gd name="T31" fmla="*/ 44 h 54"/>
              <a:gd name="T32" fmla="*/ 54 w 54"/>
              <a:gd name="T33" fmla="*/ 21 h 54"/>
              <a:gd name="T34" fmla="*/ 43 w 54"/>
              <a:gd name="T35" fmla="*/ 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4" h="54">
                <a:moveTo>
                  <a:pt x="43" y="9"/>
                </a:moveTo>
                <a:lnTo>
                  <a:pt x="24" y="27"/>
                </a:lnTo>
                <a:lnTo>
                  <a:pt x="21" y="24"/>
                </a:lnTo>
                <a:lnTo>
                  <a:pt x="39" y="5"/>
                </a:lnTo>
                <a:lnTo>
                  <a:pt x="34" y="0"/>
                </a:lnTo>
                <a:lnTo>
                  <a:pt x="10" y="24"/>
                </a:lnTo>
                <a:lnTo>
                  <a:pt x="10" y="24"/>
                </a:lnTo>
                <a:lnTo>
                  <a:pt x="10" y="24"/>
                </a:lnTo>
                <a:lnTo>
                  <a:pt x="10" y="24"/>
                </a:lnTo>
                <a:lnTo>
                  <a:pt x="10" y="24"/>
                </a:lnTo>
                <a:lnTo>
                  <a:pt x="0" y="54"/>
                </a:lnTo>
                <a:lnTo>
                  <a:pt x="30" y="44"/>
                </a:lnTo>
                <a:lnTo>
                  <a:pt x="30" y="44"/>
                </a:lnTo>
                <a:lnTo>
                  <a:pt x="30" y="44"/>
                </a:lnTo>
                <a:lnTo>
                  <a:pt x="30" y="44"/>
                </a:lnTo>
                <a:lnTo>
                  <a:pt x="30" y="44"/>
                </a:lnTo>
                <a:lnTo>
                  <a:pt x="54" y="21"/>
                </a:lnTo>
                <a:lnTo>
                  <a:pt x="43" y="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3" name="Freeform 385"/>
          <p:cNvSpPr>
            <a:spLocks/>
          </p:cNvSpPr>
          <p:nvPr/>
        </p:nvSpPr>
        <p:spPr bwMode="auto">
          <a:xfrm>
            <a:off x="8747126" y="2843213"/>
            <a:ext cx="53975" cy="53975"/>
          </a:xfrm>
          <a:custGeom>
            <a:avLst/>
            <a:gdLst>
              <a:gd name="T0" fmla="*/ 5 w 34"/>
              <a:gd name="T1" fmla="*/ 19 h 34"/>
              <a:gd name="T2" fmla="*/ 14 w 34"/>
              <a:gd name="T3" fmla="*/ 10 h 34"/>
              <a:gd name="T4" fmla="*/ 17 w 34"/>
              <a:gd name="T5" fmla="*/ 13 h 34"/>
              <a:gd name="T6" fmla="*/ 8 w 34"/>
              <a:gd name="T7" fmla="*/ 22 h 34"/>
              <a:gd name="T8" fmla="*/ 20 w 34"/>
              <a:gd name="T9" fmla="*/ 34 h 34"/>
              <a:gd name="T10" fmla="*/ 34 w 34"/>
              <a:gd name="T11" fmla="*/ 20 h 34"/>
              <a:gd name="T12" fmla="*/ 14 w 34"/>
              <a:gd name="T13" fmla="*/ 0 h 34"/>
              <a:gd name="T14" fmla="*/ 0 w 34"/>
              <a:gd name="T15" fmla="*/ 14 h 34"/>
              <a:gd name="T16" fmla="*/ 5 w 34"/>
              <a:gd name="T17"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34">
                <a:moveTo>
                  <a:pt x="5" y="19"/>
                </a:moveTo>
                <a:lnTo>
                  <a:pt x="14" y="10"/>
                </a:lnTo>
                <a:lnTo>
                  <a:pt x="17" y="13"/>
                </a:lnTo>
                <a:lnTo>
                  <a:pt x="8" y="22"/>
                </a:lnTo>
                <a:lnTo>
                  <a:pt x="20" y="34"/>
                </a:lnTo>
                <a:lnTo>
                  <a:pt x="34" y="20"/>
                </a:lnTo>
                <a:lnTo>
                  <a:pt x="14" y="0"/>
                </a:lnTo>
                <a:lnTo>
                  <a:pt x="0" y="14"/>
                </a:lnTo>
                <a:lnTo>
                  <a:pt x="5" y="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4" name="Freeform 386"/>
          <p:cNvSpPr>
            <a:spLocks/>
          </p:cNvSpPr>
          <p:nvPr/>
        </p:nvSpPr>
        <p:spPr bwMode="auto">
          <a:xfrm>
            <a:off x="8778876" y="2811463"/>
            <a:ext cx="53975" cy="52388"/>
          </a:xfrm>
          <a:custGeom>
            <a:avLst/>
            <a:gdLst>
              <a:gd name="T0" fmla="*/ 14 w 34"/>
              <a:gd name="T1" fmla="*/ 0 h 33"/>
              <a:gd name="T2" fmla="*/ 0 w 34"/>
              <a:gd name="T3" fmla="*/ 13 h 33"/>
              <a:gd name="T4" fmla="*/ 21 w 34"/>
              <a:gd name="T5" fmla="*/ 33 h 33"/>
              <a:gd name="T6" fmla="*/ 34 w 34"/>
              <a:gd name="T7" fmla="*/ 20 h 33"/>
              <a:gd name="T8" fmla="*/ 14 w 34"/>
              <a:gd name="T9" fmla="*/ 0 h 33"/>
            </a:gdLst>
            <a:ahLst/>
            <a:cxnLst>
              <a:cxn ang="0">
                <a:pos x="T0" y="T1"/>
              </a:cxn>
              <a:cxn ang="0">
                <a:pos x="T2" y="T3"/>
              </a:cxn>
              <a:cxn ang="0">
                <a:pos x="T4" y="T5"/>
              </a:cxn>
              <a:cxn ang="0">
                <a:pos x="T6" y="T7"/>
              </a:cxn>
              <a:cxn ang="0">
                <a:pos x="T8" y="T9"/>
              </a:cxn>
            </a:cxnLst>
            <a:rect l="0" t="0" r="r" b="b"/>
            <a:pathLst>
              <a:path w="34" h="33">
                <a:moveTo>
                  <a:pt x="14" y="0"/>
                </a:moveTo>
                <a:lnTo>
                  <a:pt x="0" y="13"/>
                </a:lnTo>
                <a:lnTo>
                  <a:pt x="21" y="33"/>
                </a:lnTo>
                <a:lnTo>
                  <a:pt x="34" y="20"/>
                </a:lnTo>
                <a:lnTo>
                  <a:pt x="14"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5" name="Freeform 387"/>
          <p:cNvSpPr>
            <a:spLocks/>
          </p:cNvSpPr>
          <p:nvPr/>
        </p:nvSpPr>
        <p:spPr bwMode="auto">
          <a:xfrm>
            <a:off x="8656638" y="2811463"/>
            <a:ext cx="176213" cy="176213"/>
          </a:xfrm>
          <a:custGeom>
            <a:avLst/>
            <a:gdLst>
              <a:gd name="T0" fmla="*/ 223 w 288"/>
              <a:gd name="T1" fmla="*/ 162 h 287"/>
              <a:gd name="T2" fmla="*/ 203 w 288"/>
              <a:gd name="T3" fmla="*/ 167 h 287"/>
              <a:gd name="T4" fmla="*/ 120 w 288"/>
              <a:gd name="T5" fmla="*/ 84 h 287"/>
              <a:gd name="T6" fmla="*/ 125 w 288"/>
              <a:gd name="T7" fmla="*/ 65 h 287"/>
              <a:gd name="T8" fmla="*/ 61 w 288"/>
              <a:gd name="T9" fmla="*/ 0 h 287"/>
              <a:gd name="T10" fmla="*/ 60 w 288"/>
              <a:gd name="T11" fmla="*/ 0 h 287"/>
              <a:gd name="T12" fmla="*/ 54 w 288"/>
              <a:gd name="T13" fmla="*/ 6 h 287"/>
              <a:gd name="T14" fmla="*/ 79 w 288"/>
              <a:gd name="T15" fmla="*/ 44 h 287"/>
              <a:gd name="T16" fmla="*/ 45 w 288"/>
              <a:gd name="T17" fmla="*/ 78 h 287"/>
              <a:gd name="T18" fmla="*/ 38 w 288"/>
              <a:gd name="T19" fmla="*/ 79 h 287"/>
              <a:gd name="T20" fmla="*/ 6 w 288"/>
              <a:gd name="T21" fmla="*/ 54 h 287"/>
              <a:gd name="T22" fmla="*/ 0 w 288"/>
              <a:gd name="T23" fmla="*/ 60 h 287"/>
              <a:gd name="T24" fmla="*/ 65 w 288"/>
              <a:gd name="T25" fmla="*/ 125 h 287"/>
              <a:gd name="T26" fmla="*/ 84 w 288"/>
              <a:gd name="T27" fmla="*/ 120 h 287"/>
              <a:gd name="T28" fmla="*/ 167 w 288"/>
              <a:gd name="T29" fmla="*/ 203 h 287"/>
              <a:gd name="T30" fmla="*/ 162 w 288"/>
              <a:gd name="T31" fmla="*/ 222 h 287"/>
              <a:gd name="T32" fmla="*/ 227 w 288"/>
              <a:gd name="T33" fmla="*/ 287 h 287"/>
              <a:gd name="T34" fmla="*/ 227 w 288"/>
              <a:gd name="T35" fmla="*/ 287 h 287"/>
              <a:gd name="T36" fmla="*/ 233 w 288"/>
              <a:gd name="T37" fmla="*/ 281 h 287"/>
              <a:gd name="T38" fmla="*/ 209 w 288"/>
              <a:gd name="T39" fmla="*/ 243 h 287"/>
              <a:gd name="T40" fmla="*/ 243 w 288"/>
              <a:gd name="T41" fmla="*/ 208 h 287"/>
              <a:gd name="T42" fmla="*/ 250 w 288"/>
              <a:gd name="T43" fmla="*/ 208 h 287"/>
              <a:gd name="T44" fmla="*/ 282 w 288"/>
              <a:gd name="T45" fmla="*/ 233 h 287"/>
              <a:gd name="T46" fmla="*/ 288 w 288"/>
              <a:gd name="T47" fmla="*/ 227 h 287"/>
              <a:gd name="T48" fmla="*/ 223 w 288"/>
              <a:gd name="T49" fmla="*/ 16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8" h="287">
                <a:moveTo>
                  <a:pt x="223" y="162"/>
                </a:moveTo>
                <a:cubicBezTo>
                  <a:pt x="216" y="162"/>
                  <a:pt x="210" y="164"/>
                  <a:pt x="203" y="167"/>
                </a:cubicBezTo>
                <a:cubicBezTo>
                  <a:pt x="120" y="84"/>
                  <a:pt x="120" y="84"/>
                  <a:pt x="120" y="84"/>
                </a:cubicBezTo>
                <a:cubicBezTo>
                  <a:pt x="123" y="77"/>
                  <a:pt x="125" y="71"/>
                  <a:pt x="125" y="65"/>
                </a:cubicBezTo>
                <a:cubicBezTo>
                  <a:pt x="125" y="32"/>
                  <a:pt x="94" y="0"/>
                  <a:pt x="61" y="0"/>
                </a:cubicBezTo>
                <a:cubicBezTo>
                  <a:pt x="61" y="0"/>
                  <a:pt x="60" y="0"/>
                  <a:pt x="60" y="0"/>
                </a:cubicBezTo>
                <a:cubicBezTo>
                  <a:pt x="60" y="0"/>
                  <a:pt x="56" y="3"/>
                  <a:pt x="54" y="6"/>
                </a:cubicBezTo>
                <a:cubicBezTo>
                  <a:pt x="81" y="32"/>
                  <a:pt x="79" y="28"/>
                  <a:pt x="79" y="44"/>
                </a:cubicBezTo>
                <a:cubicBezTo>
                  <a:pt x="79" y="57"/>
                  <a:pt x="58" y="78"/>
                  <a:pt x="45" y="78"/>
                </a:cubicBezTo>
                <a:cubicBezTo>
                  <a:pt x="42" y="78"/>
                  <a:pt x="40" y="79"/>
                  <a:pt x="38" y="79"/>
                </a:cubicBezTo>
                <a:cubicBezTo>
                  <a:pt x="29" y="79"/>
                  <a:pt x="29" y="77"/>
                  <a:pt x="6" y="54"/>
                </a:cubicBezTo>
                <a:cubicBezTo>
                  <a:pt x="4" y="56"/>
                  <a:pt x="0" y="60"/>
                  <a:pt x="0" y="60"/>
                </a:cubicBezTo>
                <a:cubicBezTo>
                  <a:pt x="0" y="93"/>
                  <a:pt x="32" y="125"/>
                  <a:pt x="65" y="125"/>
                </a:cubicBezTo>
                <a:cubicBezTo>
                  <a:pt x="71" y="125"/>
                  <a:pt x="78" y="123"/>
                  <a:pt x="84" y="120"/>
                </a:cubicBezTo>
                <a:cubicBezTo>
                  <a:pt x="167" y="203"/>
                  <a:pt x="167" y="203"/>
                  <a:pt x="167" y="203"/>
                </a:cubicBezTo>
                <a:cubicBezTo>
                  <a:pt x="164" y="210"/>
                  <a:pt x="162" y="216"/>
                  <a:pt x="162" y="222"/>
                </a:cubicBezTo>
                <a:cubicBezTo>
                  <a:pt x="162" y="255"/>
                  <a:pt x="194" y="287"/>
                  <a:pt x="227" y="287"/>
                </a:cubicBezTo>
                <a:cubicBezTo>
                  <a:pt x="227" y="287"/>
                  <a:pt x="227" y="287"/>
                  <a:pt x="227" y="287"/>
                </a:cubicBezTo>
                <a:cubicBezTo>
                  <a:pt x="228" y="287"/>
                  <a:pt x="231" y="283"/>
                  <a:pt x="233" y="281"/>
                </a:cubicBezTo>
                <a:cubicBezTo>
                  <a:pt x="207" y="255"/>
                  <a:pt x="209" y="259"/>
                  <a:pt x="209" y="243"/>
                </a:cubicBezTo>
                <a:cubicBezTo>
                  <a:pt x="209" y="229"/>
                  <a:pt x="230" y="208"/>
                  <a:pt x="243" y="208"/>
                </a:cubicBezTo>
                <a:cubicBezTo>
                  <a:pt x="246" y="208"/>
                  <a:pt x="248" y="208"/>
                  <a:pt x="250" y="208"/>
                </a:cubicBezTo>
                <a:cubicBezTo>
                  <a:pt x="259" y="208"/>
                  <a:pt x="259" y="210"/>
                  <a:pt x="282" y="233"/>
                </a:cubicBezTo>
                <a:cubicBezTo>
                  <a:pt x="284" y="231"/>
                  <a:pt x="288" y="227"/>
                  <a:pt x="288" y="227"/>
                </a:cubicBezTo>
                <a:cubicBezTo>
                  <a:pt x="287" y="194"/>
                  <a:pt x="256" y="162"/>
                  <a:pt x="223" y="16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6" name="Freeform 388"/>
          <p:cNvSpPr>
            <a:spLocks/>
          </p:cNvSpPr>
          <p:nvPr/>
        </p:nvSpPr>
        <p:spPr bwMode="auto">
          <a:xfrm>
            <a:off x="4065588" y="4227513"/>
            <a:ext cx="176213" cy="168275"/>
          </a:xfrm>
          <a:custGeom>
            <a:avLst/>
            <a:gdLst>
              <a:gd name="T0" fmla="*/ 90 w 111"/>
              <a:gd name="T1" fmla="*/ 55 h 106"/>
              <a:gd name="T2" fmla="*/ 111 w 111"/>
              <a:gd name="T3" fmla="*/ 55 h 106"/>
              <a:gd name="T4" fmla="*/ 55 w 111"/>
              <a:gd name="T5" fmla="*/ 0 h 106"/>
              <a:gd name="T6" fmla="*/ 0 w 111"/>
              <a:gd name="T7" fmla="*/ 55 h 106"/>
              <a:gd name="T8" fmla="*/ 20 w 111"/>
              <a:gd name="T9" fmla="*/ 55 h 106"/>
              <a:gd name="T10" fmla="*/ 20 w 111"/>
              <a:gd name="T11" fmla="*/ 106 h 106"/>
              <a:gd name="T12" fmla="*/ 45 w 111"/>
              <a:gd name="T13" fmla="*/ 106 h 106"/>
              <a:gd name="T14" fmla="*/ 45 w 111"/>
              <a:gd name="T15" fmla="*/ 75 h 106"/>
              <a:gd name="T16" fmla="*/ 66 w 111"/>
              <a:gd name="T17" fmla="*/ 75 h 106"/>
              <a:gd name="T18" fmla="*/ 66 w 111"/>
              <a:gd name="T19" fmla="*/ 106 h 106"/>
              <a:gd name="T20" fmla="*/ 90 w 111"/>
              <a:gd name="T21" fmla="*/ 106 h 106"/>
              <a:gd name="T22" fmla="*/ 90 w 111"/>
              <a:gd name="T23" fmla="*/ 5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1" h="106">
                <a:moveTo>
                  <a:pt x="90" y="55"/>
                </a:moveTo>
                <a:lnTo>
                  <a:pt x="111" y="55"/>
                </a:lnTo>
                <a:lnTo>
                  <a:pt x="55" y="0"/>
                </a:lnTo>
                <a:lnTo>
                  <a:pt x="0" y="55"/>
                </a:lnTo>
                <a:lnTo>
                  <a:pt x="20" y="55"/>
                </a:lnTo>
                <a:lnTo>
                  <a:pt x="20" y="106"/>
                </a:lnTo>
                <a:lnTo>
                  <a:pt x="45" y="106"/>
                </a:lnTo>
                <a:lnTo>
                  <a:pt x="45" y="75"/>
                </a:lnTo>
                <a:lnTo>
                  <a:pt x="66" y="75"/>
                </a:lnTo>
                <a:lnTo>
                  <a:pt x="66" y="106"/>
                </a:lnTo>
                <a:lnTo>
                  <a:pt x="90" y="106"/>
                </a:lnTo>
                <a:lnTo>
                  <a:pt x="90" y="5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7" name="Freeform 389"/>
          <p:cNvSpPr>
            <a:spLocks/>
          </p:cNvSpPr>
          <p:nvPr/>
        </p:nvSpPr>
        <p:spPr bwMode="auto">
          <a:xfrm>
            <a:off x="4418013" y="4233863"/>
            <a:ext cx="176213" cy="153988"/>
          </a:xfrm>
          <a:custGeom>
            <a:avLst/>
            <a:gdLst>
              <a:gd name="T0" fmla="*/ 90 w 111"/>
              <a:gd name="T1" fmla="*/ 52 h 97"/>
              <a:gd name="T2" fmla="*/ 111 w 111"/>
              <a:gd name="T3" fmla="*/ 52 h 97"/>
              <a:gd name="T4" fmla="*/ 90 w 111"/>
              <a:gd name="T5" fmla="*/ 32 h 97"/>
              <a:gd name="T6" fmla="*/ 90 w 111"/>
              <a:gd name="T7" fmla="*/ 0 h 97"/>
              <a:gd name="T8" fmla="*/ 73 w 111"/>
              <a:gd name="T9" fmla="*/ 0 h 97"/>
              <a:gd name="T10" fmla="*/ 73 w 111"/>
              <a:gd name="T11" fmla="*/ 16 h 97"/>
              <a:gd name="T12" fmla="*/ 56 w 111"/>
              <a:gd name="T13" fmla="*/ 0 h 97"/>
              <a:gd name="T14" fmla="*/ 0 w 111"/>
              <a:gd name="T15" fmla="*/ 52 h 97"/>
              <a:gd name="T16" fmla="*/ 21 w 111"/>
              <a:gd name="T17" fmla="*/ 52 h 97"/>
              <a:gd name="T18" fmla="*/ 21 w 111"/>
              <a:gd name="T19" fmla="*/ 97 h 97"/>
              <a:gd name="T20" fmla="*/ 45 w 111"/>
              <a:gd name="T21" fmla="*/ 97 h 97"/>
              <a:gd name="T22" fmla="*/ 45 w 111"/>
              <a:gd name="T23" fmla="*/ 66 h 97"/>
              <a:gd name="T24" fmla="*/ 66 w 111"/>
              <a:gd name="T25" fmla="*/ 66 h 97"/>
              <a:gd name="T26" fmla="*/ 66 w 111"/>
              <a:gd name="T27" fmla="*/ 97 h 97"/>
              <a:gd name="T28" fmla="*/ 90 w 111"/>
              <a:gd name="T29" fmla="*/ 97 h 97"/>
              <a:gd name="T30" fmla="*/ 90 w 111"/>
              <a:gd name="T31"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1" h="97">
                <a:moveTo>
                  <a:pt x="90" y="52"/>
                </a:moveTo>
                <a:lnTo>
                  <a:pt x="111" y="52"/>
                </a:lnTo>
                <a:lnTo>
                  <a:pt x="90" y="32"/>
                </a:lnTo>
                <a:lnTo>
                  <a:pt x="90" y="0"/>
                </a:lnTo>
                <a:lnTo>
                  <a:pt x="73" y="0"/>
                </a:lnTo>
                <a:lnTo>
                  <a:pt x="73" y="16"/>
                </a:lnTo>
                <a:lnTo>
                  <a:pt x="56" y="0"/>
                </a:lnTo>
                <a:lnTo>
                  <a:pt x="0" y="52"/>
                </a:lnTo>
                <a:lnTo>
                  <a:pt x="21" y="52"/>
                </a:lnTo>
                <a:lnTo>
                  <a:pt x="21" y="97"/>
                </a:lnTo>
                <a:lnTo>
                  <a:pt x="45" y="97"/>
                </a:lnTo>
                <a:lnTo>
                  <a:pt x="45" y="66"/>
                </a:lnTo>
                <a:lnTo>
                  <a:pt x="66" y="66"/>
                </a:lnTo>
                <a:lnTo>
                  <a:pt x="66" y="97"/>
                </a:lnTo>
                <a:lnTo>
                  <a:pt x="90" y="97"/>
                </a:lnTo>
                <a:lnTo>
                  <a:pt x="90" y="5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8" name="Freeform 390"/>
          <p:cNvSpPr>
            <a:spLocks/>
          </p:cNvSpPr>
          <p:nvPr/>
        </p:nvSpPr>
        <p:spPr bwMode="auto">
          <a:xfrm>
            <a:off x="5830888" y="4940301"/>
            <a:ext cx="176213" cy="155575"/>
          </a:xfrm>
          <a:custGeom>
            <a:avLst/>
            <a:gdLst>
              <a:gd name="T0" fmla="*/ 252 w 288"/>
              <a:gd name="T1" fmla="*/ 189 h 252"/>
              <a:gd name="T2" fmla="*/ 171 w 288"/>
              <a:gd name="T3" fmla="*/ 154 h 252"/>
              <a:gd name="T4" fmla="*/ 195 w 288"/>
              <a:gd name="T5" fmla="*/ 108 h 252"/>
              <a:gd name="T6" fmla="*/ 199 w 288"/>
              <a:gd name="T7" fmla="*/ 74 h 252"/>
              <a:gd name="T8" fmla="*/ 198 w 288"/>
              <a:gd name="T9" fmla="*/ 38 h 252"/>
              <a:gd name="T10" fmla="*/ 144 w 288"/>
              <a:gd name="T11" fmla="*/ 0 h 252"/>
              <a:gd name="T12" fmla="*/ 89 w 288"/>
              <a:gd name="T13" fmla="*/ 38 h 252"/>
              <a:gd name="T14" fmla="*/ 88 w 288"/>
              <a:gd name="T15" fmla="*/ 74 h 252"/>
              <a:gd name="T16" fmla="*/ 92 w 288"/>
              <a:gd name="T17" fmla="*/ 108 h 252"/>
              <a:gd name="T18" fmla="*/ 117 w 288"/>
              <a:gd name="T19" fmla="*/ 154 h 252"/>
              <a:gd name="T20" fmla="*/ 36 w 288"/>
              <a:gd name="T21" fmla="*/ 189 h 252"/>
              <a:gd name="T22" fmla="*/ 0 w 288"/>
              <a:gd name="T23" fmla="*/ 222 h 252"/>
              <a:gd name="T24" fmla="*/ 0 w 288"/>
              <a:gd name="T25" fmla="*/ 252 h 252"/>
              <a:gd name="T26" fmla="*/ 288 w 288"/>
              <a:gd name="T27" fmla="*/ 252 h 252"/>
              <a:gd name="T28" fmla="*/ 288 w 288"/>
              <a:gd name="T29" fmla="*/ 222 h 252"/>
              <a:gd name="T30" fmla="*/ 252 w 288"/>
              <a:gd name="T31" fmla="*/ 18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8" h="252">
                <a:moveTo>
                  <a:pt x="252" y="189"/>
                </a:moveTo>
                <a:cubicBezTo>
                  <a:pt x="235" y="181"/>
                  <a:pt x="209" y="161"/>
                  <a:pt x="171" y="154"/>
                </a:cubicBezTo>
                <a:cubicBezTo>
                  <a:pt x="180" y="144"/>
                  <a:pt x="188" y="127"/>
                  <a:pt x="195" y="108"/>
                </a:cubicBezTo>
                <a:cubicBezTo>
                  <a:pt x="200" y="97"/>
                  <a:pt x="199" y="87"/>
                  <a:pt x="199" y="74"/>
                </a:cubicBezTo>
                <a:cubicBezTo>
                  <a:pt x="199" y="63"/>
                  <a:pt x="201" y="47"/>
                  <a:pt x="198" y="38"/>
                </a:cubicBezTo>
                <a:cubicBezTo>
                  <a:pt x="190" y="8"/>
                  <a:pt x="169" y="0"/>
                  <a:pt x="144" y="0"/>
                </a:cubicBezTo>
                <a:cubicBezTo>
                  <a:pt x="119" y="0"/>
                  <a:pt x="97" y="8"/>
                  <a:pt x="89" y="38"/>
                </a:cubicBezTo>
                <a:cubicBezTo>
                  <a:pt x="86" y="47"/>
                  <a:pt x="88" y="63"/>
                  <a:pt x="88" y="74"/>
                </a:cubicBezTo>
                <a:cubicBezTo>
                  <a:pt x="88" y="87"/>
                  <a:pt x="88" y="97"/>
                  <a:pt x="92" y="108"/>
                </a:cubicBezTo>
                <a:cubicBezTo>
                  <a:pt x="100" y="128"/>
                  <a:pt x="107" y="144"/>
                  <a:pt x="117" y="154"/>
                </a:cubicBezTo>
                <a:cubicBezTo>
                  <a:pt x="79" y="161"/>
                  <a:pt x="53" y="181"/>
                  <a:pt x="36" y="189"/>
                </a:cubicBezTo>
                <a:cubicBezTo>
                  <a:pt x="0" y="205"/>
                  <a:pt x="0" y="222"/>
                  <a:pt x="0" y="222"/>
                </a:cubicBezTo>
                <a:cubicBezTo>
                  <a:pt x="0" y="252"/>
                  <a:pt x="0" y="252"/>
                  <a:pt x="0" y="252"/>
                </a:cubicBezTo>
                <a:cubicBezTo>
                  <a:pt x="288" y="252"/>
                  <a:pt x="288" y="252"/>
                  <a:pt x="288" y="252"/>
                </a:cubicBezTo>
                <a:cubicBezTo>
                  <a:pt x="288" y="222"/>
                  <a:pt x="288" y="222"/>
                  <a:pt x="288" y="222"/>
                </a:cubicBezTo>
                <a:cubicBezTo>
                  <a:pt x="288" y="222"/>
                  <a:pt x="288" y="205"/>
                  <a:pt x="252" y="18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9" name="Freeform 391"/>
          <p:cNvSpPr>
            <a:spLocks/>
          </p:cNvSpPr>
          <p:nvPr/>
        </p:nvSpPr>
        <p:spPr bwMode="auto">
          <a:xfrm>
            <a:off x="6664326" y="4999038"/>
            <a:ext cx="49213" cy="61913"/>
          </a:xfrm>
          <a:custGeom>
            <a:avLst/>
            <a:gdLst>
              <a:gd name="T0" fmla="*/ 81 w 81"/>
              <a:gd name="T1" fmla="*/ 89 h 101"/>
              <a:gd name="T2" fmla="*/ 67 w 81"/>
              <a:gd name="T3" fmla="*/ 76 h 101"/>
              <a:gd name="T4" fmla="*/ 34 w 81"/>
              <a:gd name="T5" fmla="*/ 62 h 101"/>
              <a:gd name="T6" fmla="*/ 44 w 81"/>
              <a:gd name="T7" fmla="*/ 43 h 101"/>
              <a:gd name="T8" fmla="*/ 46 w 81"/>
              <a:gd name="T9" fmla="*/ 29 h 101"/>
              <a:gd name="T10" fmla="*/ 45 w 81"/>
              <a:gd name="T11" fmla="*/ 15 h 101"/>
              <a:gd name="T12" fmla="*/ 23 w 81"/>
              <a:gd name="T13" fmla="*/ 0 h 101"/>
              <a:gd name="T14" fmla="*/ 1 w 81"/>
              <a:gd name="T15" fmla="*/ 15 h 101"/>
              <a:gd name="T16" fmla="*/ 1 w 81"/>
              <a:gd name="T17" fmla="*/ 29 h 101"/>
              <a:gd name="T18" fmla="*/ 3 w 81"/>
              <a:gd name="T19" fmla="*/ 43 h 101"/>
              <a:gd name="T20" fmla="*/ 11 w 81"/>
              <a:gd name="T21" fmla="*/ 59 h 101"/>
              <a:gd name="T22" fmla="*/ 29 w 81"/>
              <a:gd name="T23" fmla="*/ 84 h 101"/>
              <a:gd name="T24" fmla="*/ 29 w 81"/>
              <a:gd name="T25" fmla="*/ 85 h 101"/>
              <a:gd name="T26" fmla="*/ 29 w 81"/>
              <a:gd name="T27" fmla="*/ 85 h 101"/>
              <a:gd name="T28" fmla="*/ 29 w 81"/>
              <a:gd name="T29" fmla="*/ 101 h 101"/>
              <a:gd name="T30" fmla="*/ 29 w 81"/>
              <a:gd name="T31" fmla="*/ 101 h 101"/>
              <a:gd name="T32" fmla="*/ 81 w 81"/>
              <a:gd name="T33" fmla="*/ 101 h 101"/>
              <a:gd name="T34" fmla="*/ 81 w 81"/>
              <a:gd name="T35" fmla="*/ 8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 h="101">
                <a:moveTo>
                  <a:pt x="81" y="89"/>
                </a:moveTo>
                <a:cubicBezTo>
                  <a:pt x="81" y="89"/>
                  <a:pt x="81" y="82"/>
                  <a:pt x="67" y="76"/>
                </a:cubicBezTo>
                <a:cubicBezTo>
                  <a:pt x="60" y="73"/>
                  <a:pt x="50" y="65"/>
                  <a:pt x="34" y="62"/>
                </a:cubicBezTo>
                <a:cubicBezTo>
                  <a:pt x="38" y="58"/>
                  <a:pt x="41" y="51"/>
                  <a:pt x="44" y="43"/>
                </a:cubicBezTo>
                <a:cubicBezTo>
                  <a:pt x="46" y="39"/>
                  <a:pt x="46" y="35"/>
                  <a:pt x="46" y="29"/>
                </a:cubicBezTo>
                <a:cubicBezTo>
                  <a:pt x="46" y="25"/>
                  <a:pt x="46" y="19"/>
                  <a:pt x="45" y="15"/>
                </a:cubicBezTo>
                <a:cubicBezTo>
                  <a:pt x="42" y="3"/>
                  <a:pt x="33" y="0"/>
                  <a:pt x="23" y="0"/>
                </a:cubicBezTo>
                <a:cubicBezTo>
                  <a:pt x="13" y="0"/>
                  <a:pt x="5" y="3"/>
                  <a:pt x="1" y="15"/>
                </a:cubicBezTo>
                <a:cubicBezTo>
                  <a:pt x="0" y="19"/>
                  <a:pt x="1" y="25"/>
                  <a:pt x="1" y="29"/>
                </a:cubicBezTo>
                <a:cubicBezTo>
                  <a:pt x="1" y="35"/>
                  <a:pt x="1" y="39"/>
                  <a:pt x="3" y="43"/>
                </a:cubicBezTo>
                <a:cubicBezTo>
                  <a:pt x="5" y="50"/>
                  <a:pt x="8" y="55"/>
                  <a:pt x="11" y="59"/>
                </a:cubicBezTo>
                <a:cubicBezTo>
                  <a:pt x="28" y="70"/>
                  <a:pt x="29" y="81"/>
                  <a:pt x="29" y="84"/>
                </a:cubicBezTo>
                <a:cubicBezTo>
                  <a:pt x="29" y="85"/>
                  <a:pt x="29" y="85"/>
                  <a:pt x="29" y="85"/>
                </a:cubicBezTo>
                <a:cubicBezTo>
                  <a:pt x="29" y="85"/>
                  <a:pt x="29" y="85"/>
                  <a:pt x="29" y="85"/>
                </a:cubicBezTo>
                <a:cubicBezTo>
                  <a:pt x="29" y="101"/>
                  <a:pt x="29" y="101"/>
                  <a:pt x="29" y="101"/>
                </a:cubicBezTo>
                <a:cubicBezTo>
                  <a:pt x="29" y="101"/>
                  <a:pt x="29" y="101"/>
                  <a:pt x="29" y="101"/>
                </a:cubicBezTo>
                <a:cubicBezTo>
                  <a:pt x="81" y="101"/>
                  <a:pt x="81" y="101"/>
                  <a:pt x="81" y="101"/>
                </a:cubicBezTo>
                <a:lnTo>
                  <a:pt x="81" y="8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0" name="Freeform 392"/>
          <p:cNvSpPr>
            <a:spLocks/>
          </p:cNvSpPr>
          <p:nvPr/>
        </p:nvSpPr>
        <p:spPr bwMode="auto">
          <a:xfrm>
            <a:off x="6537326" y="4999038"/>
            <a:ext cx="49213" cy="61913"/>
          </a:xfrm>
          <a:custGeom>
            <a:avLst/>
            <a:gdLst>
              <a:gd name="T0" fmla="*/ 53 w 81"/>
              <a:gd name="T1" fmla="*/ 85 h 101"/>
              <a:gd name="T2" fmla="*/ 53 w 81"/>
              <a:gd name="T3" fmla="*/ 84 h 101"/>
              <a:gd name="T4" fmla="*/ 71 w 81"/>
              <a:gd name="T5" fmla="*/ 60 h 101"/>
              <a:gd name="T6" fmla="*/ 79 w 81"/>
              <a:gd name="T7" fmla="*/ 43 h 101"/>
              <a:gd name="T8" fmla="*/ 80 w 81"/>
              <a:gd name="T9" fmla="*/ 29 h 101"/>
              <a:gd name="T10" fmla="*/ 80 w 81"/>
              <a:gd name="T11" fmla="*/ 15 h 101"/>
              <a:gd name="T12" fmla="*/ 58 w 81"/>
              <a:gd name="T13" fmla="*/ 0 h 101"/>
              <a:gd name="T14" fmla="*/ 36 w 81"/>
              <a:gd name="T15" fmla="*/ 15 h 101"/>
              <a:gd name="T16" fmla="*/ 36 w 81"/>
              <a:gd name="T17" fmla="*/ 29 h 101"/>
              <a:gd name="T18" fmla="*/ 37 w 81"/>
              <a:gd name="T19" fmla="*/ 43 h 101"/>
              <a:gd name="T20" fmla="*/ 47 w 81"/>
              <a:gd name="T21" fmla="*/ 62 h 101"/>
              <a:gd name="T22" fmla="*/ 15 w 81"/>
              <a:gd name="T23" fmla="*/ 76 h 101"/>
              <a:gd name="T24" fmla="*/ 0 w 81"/>
              <a:gd name="T25" fmla="*/ 89 h 101"/>
              <a:gd name="T26" fmla="*/ 0 w 81"/>
              <a:gd name="T27" fmla="*/ 101 h 101"/>
              <a:gd name="T28" fmla="*/ 53 w 81"/>
              <a:gd name="T29" fmla="*/ 101 h 101"/>
              <a:gd name="T30" fmla="*/ 53 w 81"/>
              <a:gd name="T31" fmla="*/ 8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 h="101">
                <a:moveTo>
                  <a:pt x="53" y="85"/>
                </a:moveTo>
                <a:cubicBezTo>
                  <a:pt x="53" y="84"/>
                  <a:pt x="53" y="84"/>
                  <a:pt x="53" y="84"/>
                </a:cubicBezTo>
                <a:cubicBezTo>
                  <a:pt x="53" y="81"/>
                  <a:pt x="54" y="70"/>
                  <a:pt x="71" y="60"/>
                </a:cubicBezTo>
                <a:cubicBezTo>
                  <a:pt x="74" y="55"/>
                  <a:pt x="76" y="50"/>
                  <a:pt x="79" y="43"/>
                </a:cubicBezTo>
                <a:cubicBezTo>
                  <a:pt x="81" y="39"/>
                  <a:pt x="80" y="35"/>
                  <a:pt x="80" y="29"/>
                </a:cubicBezTo>
                <a:cubicBezTo>
                  <a:pt x="80" y="25"/>
                  <a:pt x="81" y="19"/>
                  <a:pt x="80" y="15"/>
                </a:cubicBezTo>
                <a:cubicBezTo>
                  <a:pt x="77" y="3"/>
                  <a:pt x="68" y="0"/>
                  <a:pt x="58" y="0"/>
                </a:cubicBezTo>
                <a:cubicBezTo>
                  <a:pt x="48" y="0"/>
                  <a:pt x="40" y="3"/>
                  <a:pt x="36" y="15"/>
                </a:cubicBezTo>
                <a:cubicBezTo>
                  <a:pt x="35" y="19"/>
                  <a:pt x="36" y="25"/>
                  <a:pt x="36" y="29"/>
                </a:cubicBezTo>
                <a:cubicBezTo>
                  <a:pt x="36" y="35"/>
                  <a:pt x="36" y="39"/>
                  <a:pt x="37" y="43"/>
                </a:cubicBezTo>
                <a:cubicBezTo>
                  <a:pt x="41" y="51"/>
                  <a:pt x="43" y="58"/>
                  <a:pt x="47" y="62"/>
                </a:cubicBezTo>
                <a:cubicBezTo>
                  <a:pt x="32" y="65"/>
                  <a:pt x="22" y="73"/>
                  <a:pt x="15" y="76"/>
                </a:cubicBezTo>
                <a:cubicBezTo>
                  <a:pt x="1" y="82"/>
                  <a:pt x="0" y="89"/>
                  <a:pt x="0" y="89"/>
                </a:cubicBezTo>
                <a:cubicBezTo>
                  <a:pt x="0" y="101"/>
                  <a:pt x="0" y="101"/>
                  <a:pt x="0" y="101"/>
                </a:cubicBezTo>
                <a:cubicBezTo>
                  <a:pt x="53" y="101"/>
                  <a:pt x="53" y="101"/>
                  <a:pt x="53" y="101"/>
                </a:cubicBezTo>
                <a:cubicBezTo>
                  <a:pt x="53" y="85"/>
                  <a:pt x="53" y="85"/>
                  <a:pt x="53" y="8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1" name="Freeform 393"/>
          <p:cNvSpPr>
            <a:spLocks/>
          </p:cNvSpPr>
          <p:nvPr/>
        </p:nvSpPr>
        <p:spPr bwMode="auto">
          <a:xfrm>
            <a:off x="6577013" y="4976813"/>
            <a:ext cx="98425" cy="84138"/>
          </a:xfrm>
          <a:custGeom>
            <a:avLst/>
            <a:gdLst>
              <a:gd name="T0" fmla="*/ 139 w 159"/>
              <a:gd name="T1" fmla="*/ 104 h 139"/>
              <a:gd name="T2" fmla="*/ 94 w 159"/>
              <a:gd name="T3" fmla="*/ 85 h 139"/>
              <a:gd name="T4" fmla="*/ 108 w 159"/>
              <a:gd name="T5" fmla="*/ 60 h 139"/>
              <a:gd name="T6" fmla="*/ 110 w 159"/>
              <a:gd name="T7" fmla="*/ 41 h 139"/>
              <a:gd name="T8" fmla="*/ 109 w 159"/>
              <a:gd name="T9" fmla="*/ 21 h 139"/>
              <a:gd name="T10" fmla="*/ 79 w 159"/>
              <a:gd name="T11" fmla="*/ 0 h 139"/>
              <a:gd name="T12" fmla="*/ 49 w 159"/>
              <a:gd name="T13" fmla="*/ 21 h 139"/>
              <a:gd name="T14" fmla="*/ 49 w 159"/>
              <a:gd name="T15" fmla="*/ 41 h 139"/>
              <a:gd name="T16" fmla="*/ 51 w 159"/>
              <a:gd name="T17" fmla="*/ 60 h 139"/>
              <a:gd name="T18" fmla="*/ 64 w 159"/>
              <a:gd name="T19" fmla="*/ 85 h 139"/>
              <a:gd name="T20" fmla="*/ 20 w 159"/>
              <a:gd name="T21" fmla="*/ 104 h 139"/>
              <a:gd name="T22" fmla="*/ 0 w 159"/>
              <a:gd name="T23" fmla="*/ 123 h 139"/>
              <a:gd name="T24" fmla="*/ 0 w 159"/>
              <a:gd name="T25" fmla="*/ 139 h 139"/>
              <a:gd name="T26" fmla="*/ 159 w 159"/>
              <a:gd name="T27" fmla="*/ 139 h 139"/>
              <a:gd name="T28" fmla="*/ 159 w 159"/>
              <a:gd name="T29" fmla="*/ 123 h 139"/>
              <a:gd name="T30" fmla="*/ 139 w 159"/>
              <a:gd name="T31" fmla="*/ 10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9" h="139">
                <a:moveTo>
                  <a:pt x="139" y="104"/>
                </a:moveTo>
                <a:cubicBezTo>
                  <a:pt x="129" y="100"/>
                  <a:pt x="115" y="89"/>
                  <a:pt x="94" y="85"/>
                </a:cubicBezTo>
                <a:cubicBezTo>
                  <a:pt x="99" y="79"/>
                  <a:pt x="103" y="70"/>
                  <a:pt x="108" y="60"/>
                </a:cubicBezTo>
                <a:cubicBezTo>
                  <a:pt x="110" y="53"/>
                  <a:pt x="110" y="48"/>
                  <a:pt x="110" y="41"/>
                </a:cubicBezTo>
                <a:cubicBezTo>
                  <a:pt x="110" y="35"/>
                  <a:pt x="111" y="26"/>
                  <a:pt x="109" y="21"/>
                </a:cubicBezTo>
                <a:cubicBezTo>
                  <a:pt x="105" y="5"/>
                  <a:pt x="93" y="0"/>
                  <a:pt x="79" y="0"/>
                </a:cubicBezTo>
                <a:cubicBezTo>
                  <a:pt x="65" y="0"/>
                  <a:pt x="54" y="5"/>
                  <a:pt x="49" y="21"/>
                </a:cubicBezTo>
                <a:cubicBezTo>
                  <a:pt x="48" y="26"/>
                  <a:pt x="49" y="35"/>
                  <a:pt x="49" y="41"/>
                </a:cubicBezTo>
                <a:cubicBezTo>
                  <a:pt x="49" y="48"/>
                  <a:pt x="48" y="53"/>
                  <a:pt x="51" y="60"/>
                </a:cubicBezTo>
                <a:cubicBezTo>
                  <a:pt x="55" y="70"/>
                  <a:pt x="59" y="79"/>
                  <a:pt x="64" y="85"/>
                </a:cubicBezTo>
                <a:cubicBezTo>
                  <a:pt x="43" y="89"/>
                  <a:pt x="29" y="100"/>
                  <a:pt x="20" y="104"/>
                </a:cubicBezTo>
                <a:cubicBezTo>
                  <a:pt x="0" y="113"/>
                  <a:pt x="0" y="123"/>
                  <a:pt x="0" y="123"/>
                </a:cubicBezTo>
                <a:cubicBezTo>
                  <a:pt x="0" y="139"/>
                  <a:pt x="0" y="139"/>
                  <a:pt x="0" y="139"/>
                </a:cubicBezTo>
                <a:cubicBezTo>
                  <a:pt x="159" y="139"/>
                  <a:pt x="159" y="139"/>
                  <a:pt x="159" y="139"/>
                </a:cubicBezTo>
                <a:cubicBezTo>
                  <a:pt x="159" y="123"/>
                  <a:pt x="159" y="123"/>
                  <a:pt x="159" y="123"/>
                </a:cubicBezTo>
                <a:cubicBezTo>
                  <a:pt x="159" y="123"/>
                  <a:pt x="159" y="113"/>
                  <a:pt x="139" y="10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2" name="Freeform 394"/>
          <p:cNvSpPr>
            <a:spLocks/>
          </p:cNvSpPr>
          <p:nvPr/>
        </p:nvSpPr>
        <p:spPr bwMode="auto">
          <a:xfrm>
            <a:off x="6184901" y="4992688"/>
            <a:ext cx="63500" cy="79375"/>
          </a:xfrm>
          <a:custGeom>
            <a:avLst/>
            <a:gdLst>
              <a:gd name="T0" fmla="*/ 67 w 103"/>
              <a:gd name="T1" fmla="*/ 108 h 129"/>
              <a:gd name="T2" fmla="*/ 67 w 103"/>
              <a:gd name="T3" fmla="*/ 108 h 129"/>
              <a:gd name="T4" fmla="*/ 90 w 103"/>
              <a:gd name="T5" fmla="*/ 76 h 129"/>
              <a:gd name="T6" fmla="*/ 101 w 103"/>
              <a:gd name="T7" fmla="*/ 55 h 129"/>
              <a:gd name="T8" fmla="*/ 102 w 103"/>
              <a:gd name="T9" fmla="*/ 37 h 129"/>
              <a:gd name="T10" fmla="*/ 102 w 103"/>
              <a:gd name="T11" fmla="*/ 19 h 129"/>
              <a:gd name="T12" fmla="*/ 74 w 103"/>
              <a:gd name="T13" fmla="*/ 0 h 129"/>
              <a:gd name="T14" fmla="*/ 46 w 103"/>
              <a:gd name="T15" fmla="*/ 19 h 129"/>
              <a:gd name="T16" fmla="*/ 46 w 103"/>
              <a:gd name="T17" fmla="*/ 37 h 129"/>
              <a:gd name="T18" fmla="*/ 47 w 103"/>
              <a:gd name="T19" fmla="*/ 55 h 129"/>
              <a:gd name="T20" fmla="*/ 60 w 103"/>
              <a:gd name="T21" fmla="*/ 79 h 129"/>
              <a:gd name="T22" fmla="*/ 19 w 103"/>
              <a:gd name="T23" fmla="*/ 97 h 129"/>
              <a:gd name="T24" fmla="*/ 0 w 103"/>
              <a:gd name="T25" fmla="*/ 114 h 129"/>
              <a:gd name="T26" fmla="*/ 0 w 103"/>
              <a:gd name="T27" fmla="*/ 129 h 129"/>
              <a:gd name="T28" fmla="*/ 67 w 103"/>
              <a:gd name="T29" fmla="*/ 129 h 129"/>
              <a:gd name="T30" fmla="*/ 67 w 103"/>
              <a:gd name="T31" fmla="*/ 10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3" h="129">
                <a:moveTo>
                  <a:pt x="67" y="108"/>
                </a:moveTo>
                <a:cubicBezTo>
                  <a:pt x="67" y="108"/>
                  <a:pt x="67" y="108"/>
                  <a:pt x="67" y="108"/>
                </a:cubicBezTo>
                <a:cubicBezTo>
                  <a:pt x="67" y="103"/>
                  <a:pt x="69" y="89"/>
                  <a:pt x="90" y="76"/>
                </a:cubicBezTo>
                <a:cubicBezTo>
                  <a:pt x="94" y="71"/>
                  <a:pt x="97" y="63"/>
                  <a:pt x="101" y="55"/>
                </a:cubicBezTo>
                <a:cubicBezTo>
                  <a:pt x="103" y="49"/>
                  <a:pt x="102" y="44"/>
                  <a:pt x="102" y="37"/>
                </a:cubicBezTo>
                <a:cubicBezTo>
                  <a:pt x="102" y="32"/>
                  <a:pt x="103" y="24"/>
                  <a:pt x="102" y="19"/>
                </a:cubicBezTo>
                <a:cubicBezTo>
                  <a:pt x="98" y="4"/>
                  <a:pt x="87" y="0"/>
                  <a:pt x="74" y="0"/>
                </a:cubicBezTo>
                <a:cubicBezTo>
                  <a:pt x="61" y="0"/>
                  <a:pt x="50" y="4"/>
                  <a:pt x="46" y="19"/>
                </a:cubicBezTo>
                <a:cubicBezTo>
                  <a:pt x="45" y="24"/>
                  <a:pt x="46" y="32"/>
                  <a:pt x="46" y="37"/>
                </a:cubicBezTo>
                <a:cubicBezTo>
                  <a:pt x="46" y="44"/>
                  <a:pt x="45" y="49"/>
                  <a:pt x="47" y="55"/>
                </a:cubicBezTo>
                <a:cubicBezTo>
                  <a:pt x="51" y="65"/>
                  <a:pt x="55" y="74"/>
                  <a:pt x="60" y="79"/>
                </a:cubicBezTo>
                <a:cubicBezTo>
                  <a:pt x="41" y="83"/>
                  <a:pt x="27" y="93"/>
                  <a:pt x="19" y="97"/>
                </a:cubicBezTo>
                <a:cubicBezTo>
                  <a:pt x="0" y="105"/>
                  <a:pt x="0" y="114"/>
                  <a:pt x="0" y="114"/>
                </a:cubicBezTo>
                <a:cubicBezTo>
                  <a:pt x="0" y="129"/>
                  <a:pt x="0" y="129"/>
                  <a:pt x="0" y="129"/>
                </a:cubicBezTo>
                <a:cubicBezTo>
                  <a:pt x="67" y="129"/>
                  <a:pt x="67" y="129"/>
                  <a:pt x="67" y="129"/>
                </a:cubicBezTo>
                <a:cubicBezTo>
                  <a:pt x="67" y="108"/>
                  <a:pt x="67" y="108"/>
                  <a:pt x="67" y="10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3" name="Freeform 395"/>
          <p:cNvSpPr>
            <a:spLocks/>
          </p:cNvSpPr>
          <p:nvPr/>
        </p:nvSpPr>
        <p:spPr bwMode="auto">
          <a:xfrm>
            <a:off x="6235701" y="4962526"/>
            <a:ext cx="123825" cy="109538"/>
          </a:xfrm>
          <a:custGeom>
            <a:avLst/>
            <a:gdLst>
              <a:gd name="T0" fmla="*/ 178 w 203"/>
              <a:gd name="T1" fmla="*/ 134 h 178"/>
              <a:gd name="T2" fmla="*/ 120 w 203"/>
              <a:gd name="T3" fmla="*/ 109 h 178"/>
              <a:gd name="T4" fmla="*/ 138 w 203"/>
              <a:gd name="T5" fmla="*/ 76 h 178"/>
              <a:gd name="T6" fmla="*/ 140 w 203"/>
              <a:gd name="T7" fmla="*/ 52 h 178"/>
              <a:gd name="T8" fmla="*/ 140 w 203"/>
              <a:gd name="T9" fmla="*/ 27 h 178"/>
              <a:gd name="T10" fmla="*/ 101 w 203"/>
              <a:gd name="T11" fmla="*/ 0 h 178"/>
              <a:gd name="T12" fmla="*/ 63 w 203"/>
              <a:gd name="T13" fmla="*/ 27 h 178"/>
              <a:gd name="T14" fmla="*/ 62 w 203"/>
              <a:gd name="T15" fmla="*/ 52 h 178"/>
              <a:gd name="T16" fmla="*/ 65 w 203"/>
              <a:gd name="T17" fmla="*/ 76 h 178"/>
              <a:gd name="T18" fmla="*/ 82 w 203"/>
              <a:gd name="T19" fmla="*/ 109 h 178"/>
              <a:gd name="T20" fmla="*/ 25 w 203"/>
              <a:gd name="T21" fmla="*/ 134 h 178"/>
              <a:gd name="T22" fmla="*/ 0 w 203"/>
              <a:gd name="T23" fmla="*/ 157 h 178"/>
              <a:gd name="T24" fmla="*/ 0 w 203"/>
              <a:gd name="T25" fmla="*/ 178 h 178"/>
              <a:gd name="T26" fmla="*/ 203 w 203"/>
              <a:gd name="T27" fmla="*/ 178 h 178"/>
              <a:gd name="T28" fmla="*/ 203 w 203"/>
              <a:gd name="T29" fmla="*/ 157 h 178"/>
              <a:gd name="T30" fmla="*/ 178 w 203"/>
              <a:gd name="T31" fmla="*/ 13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78">
                <a:moveTo>
                  <a:pt x="178" y="134"/>
                </a:moveTo>
                <a:cubicBezTo>
                  <a:pt x="166" y="128"/>
                  <a:pt x="147" y="114"/>
                  <a:pt x="120" y="109"/>
                </a:cubicBezTo>
                <a:cubicBezTo>
                  <a:pt x="127" y="102"/>
                  <a:pt x="132" y="90"/>
                  <a:pt x="138" y="76"/>
                </a:cubicBezTo>
                <a:cubicBezTo>
                  <a:pt x="141" y="68"/>
                  <a:pt x="140" y="62"/>
                  <a:pt x="140" y="52"/>
                </a:cubicBezTo>
                <a:cubicBezTo>
                  <a:pt x="140" y="45"/>
                  <a:pt x="142" y="33"/>
                  <a:pt x="140" y="27"/>
                </a:cubicBezTo>
                <a:cubicBezTo>
                  <a:pt x="134" y="6"/>
                  <a:pt x="119" y="0"/>
                  <a:pt x="101" y="0"/>
                </a:cubicBezTo>
                <a:cubicBezTo>
                  <a:pt x="84" y="0"/>
                  <a:pt x="68" y="6"/>
                  <a:pt x="63" y="27"/>
                </a:cubicBezTo>
                <a:cubicBezTo>
                  <a:pt x="61" y="34"/>
                  <a:pt x="62" y="45"/>
                  <a:pt x="62" y="52"/>
                </a:cubicBezTo>
                <a:cubicBezTo>
                  <a:pt x="62" y="62"/>
                  <a:pt x="62" y="69"/>
                  <a:pt x="65" y="76"/>
                </a:cubicBezTo>
                <a:cubicBezTo>
                  <a:pt x="70" y="90"/>
                  <a:pt x="75" y="102"/>
                  <a:pt x="82" y="109"/>
                </a:cubicBezTo>
                <a:cubicBezTo>
                  <a:pt x="55" y="114"/>
                  <a:pt x="37" y="128"/>
                  <a:pt x="25" y="134"/>
                </a:cubicBezTo>
                <a:cubicBezTo>
                  <a:pt x="0" y="145"/>
                  <a:pt x="0" y="157"/>
                  <a:pt x="0" y="157"/>
                </a:cubicBezTo>
                <a:cubicBezTo>
                  <a:pt x="0" y="178"/>
                  <a:pt x="0" y="178"/>
                  <a:pt x="0" y="178"/>
                </a:cubicBezTo>
                <a:cubicBezTo>
                  <a:pt x="203" y="178"/>
                  <a:pt x="203" y="178"/>
                  <a:pt x="203" y="178"/>
                </a:cubicBezTo>
                <a:cubicBezTo>
                  <a:pt x="203" y="157"/>
                  <a:pt x="203" y="157"/>
                  <a:pt x="203" y="157"/>
                </a:cubicBezTo>
                <a:cubicBezTo>
                  <a:pt x="203" y="157"/>
                  <a:pt x="203" y="145"/>
                  <a:pt x="178" y="13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4" name="Freeform 396"/>
          <p:cNvSpPr>
            <a:spLocks/>
          </p:cNvSpPr>
          <p:nvPr/>
        </p:nvSpPr>
        <p:spPr bwMode="auto">
          <a:xfrm>
            <a:off x="8321676" y="690563"/>
            <a:ext cx="144463" cy="176213"/>
          </a:xfrm>
          <a:custGeom>
            <a:avLst/>
            <a:gdLst>
              <a:gd name="T0" fmla="*/ 0 w 91"/>
              <a:gd name="T1" fmla="*/ 0 h 111"/>
              <a:gd name="T2" fmla="*/ 0 w 91"/>
              <a:gd name="T3" fmla="*/ 111 h 111"/>
              <a:gd name="T4" fmla="*/ 91 w 91"/>
              <a:gd name="T5" fmla="*/ 56 h 111"/>
              <a:gd name="T6" fmla="*/ 0 w 91"/>
              <a:gd name="T7" fmla="*/ 0 h 111"/>
            </a:gdLst>
            <a:ahLst/>
            <a:cxnLst>
              <a:cxn ang="0">
                <a:pos x="T0" y="T1"/>
              </a:cxn>
              <a:cxn ang="0">
                <a:pos x="T2" y="T3"/>
              </a:cxn>
              <a:cxn ang="0">
                <a:pos x="T4" y="T5"/>
              </a:cxn>
              <a:cxn ang="0">
                <a:pos x="T6" y="T7"/>
              </a:cxn>
            </a:cxnLst>
            <a:rect l="0" t="0" r="r" b="b"/>
            <a:pathLst>
              <a:path w="91" h="111">
                <a:moveTo>
                  <a:pt x="0" y="0"/>
                </a:moveTo>
                <a:lnTo>
                  <a:pt x="0" y="111"/>
                </a:lnTo>
                <a:lnTo>
                  <a:pt x="91" y="56"/>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5" name="Freeform 397"/>
          <p:cNvSpPr>
            <a:spLocks/>
          </p:cNvSpPr>
          <p:nvPr/>
        </p:nvSpPr>
        <p:spPr bwMode="auto">
          <a:xfrm>
            <a:off x="6537326" y="730251"/>
            <a:ext cx="176213" cy="98425"/>
          </a:xfrm>
          <a:custGeom>
            <a:avLst/>
            <a:gdLst>
              <a:gd name="T0" fmla="*/ 111 w 111"/>
              <a:gd name="T1" fmla="*/ 0 h 62"/>
              <a:gd name="T2" fmla="*/ 0 w 111"/>
              <a:gd name="T3" fmla="*/ 0 h 62"/>
              <a:gd name="T4" fmla="*/ 56 w 111"/>
              <a:gd name="T5" fmla="*/ 62 h 62"/>
              <a:gd name="T6" fmla="*/ 111 w 111"/>
              <a:gd name="T7" fmla="*/ 0 h 62"/>
            </a:gdLst>
            <a:ahLst/>
            <a:cxnLst>
              <a:cxn ang="0">
                <a:pos x="T0" y="T1"/>
              </a:cxn>
              <a:cxn ang="0">
                <a:pos x="T2" y="T3"/>
              </a:cxn>
              <a:cxn ang="0">
                <a:pos x="T4" y="T5"/>
              </a:cxn>
              <a:cxn ang="0">
                <a:pos x="T6" y="T7"/>
              </a:cxn>
            </a:cxnLst>
            <a:rect l="0" t="0" r="r" b="b"/>
            <a:pathLst>
              <a:path w="111" h="62">
                <a:moveTo>
                  <a:pt x="111" y="0"/>
                </a:moveTo>
                <a:lnTo>
                  <a:pt x="0" y="0"/>
                </a:lnTo>
                <a:lnTo>
                  <a:pt x="56" y="62"/>
                </a:lnTo>
                <a:lnTo>
                  <a:pt x="11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6" name="Freeform 398"/>
          <p:cNvSpPr>
            <a:spLocks noEditPoints="1"/>
          </p:cNvSpPr>
          <p:nvPr/>
        </p:nvSpPr>
        <p:spPr bwMode="auto">
          <a:xfrm>
            <a:off x="8656638" y="690563"/>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02 w 288"/>
              <a:gd name="T11" fmla="*/ 215 h 288"/>
              <a:gd name="T12" fmla="*/ 102 w 288"/>
              <a:gd name="T13" fmla="*/ 71 h 288"/>
              <a:gd name="T14" fmla="*/ 220 w 288"/>
              <a:gd name="T15" fmla="*/ 143 h 288"/>
              <a:gd name="T16" fmla="*/ 102 w 288"/>
              <a:gd name="T17" fmla="*/ 21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02" y="215"/>
                </a:moveTo>
                <a:cubicBezTo>
                  <a:pt x="102" y="71"/>
                  <a:pt x="102" y="71"/>
                  <a:pt x="102" y="71"/>
                </a:cubicBezTo>
                <a:cubicBezTo>
                  <a:pt x="220" y="143"/>
                  <a:pt x="220" y="143"/>
                  <a:pt x="220" y="143"/>
                </a:cubicBezTo>
                <a:lnTo>
                  <a:pt x="102" y="21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7" name="Freeform 399"/>
          <p:cNvSpPr>
            <a:spLocks noEditPoints="1"/>
          </p:cNvSpPr>
          <p:nvPr/>
        </p:nvSpPr>
        <p:spPr bwMode="auto">
          <a:xfrm>
            <a:off x="7245351" y="2811463"/>
            <a:ext cx="174625" cy="176213"/>
          </a:xfrm>
          <a:custGeom>
            <a:avLst/>
            <a:gdLst>
              <a:gd name="T0" fmla="*/ 110 w 110"/>
              <a:gd name="T1" fmla="*/ 26 h 111"/>
              <a:gd name="T2" fmla="*/ 84 w 110"/>
              <a:gd name="T3" fmla="*/ 0 h 111"/>
              <a:gd name="T4" fmla="*/ 12 w 110"/>
              <a:gd name="T5" fmla="*/ 71 h 111"/>
              <a:gd name="T6" fmla="*/ 12 w 110"/>
              <a:gd name="T7" fmla="*/ 71 h 111"/>
              <a:gd name="T8" fmla="*/ 12 w 110"/>
              <a:gd name="T9" fmla="*/ 71 h 111"/>
              <a:gd name="T10" fmla="*/ 12 w 110"/>
              <a:gd name="T11" fmla="*/ 71 h 111"/>
              <a:gd name="T12" fmla="*/ 12 w 110"/>
              <a:gd name="T13" fmla="*/ 71 h 111"/>
              <a:gd name="T14" fmla="*/ 0 w 110"/>
              <a:gd name="T15" fmla="*/ 111 h 111"/>
              <a:gd name="T16" fmla="*/ 39 w 110"/>
              <a:gd name="T17" fmla="*/ 98 h 111"/>
              <a:gd name="T18" fmla="*/ 39 w 110"/>
              <a:gd name="T19" fmla="*/ 98 h 111"/>
              <a:gd name="T20" fmla="*/ 39 w 110"/>
              <a:gd name="T21" fmla="*/ 98 h 111"/>
              <a:gd name="T22" fmla="*/ 39 w 110"/>
              <a:gd name="T23" fmla="*/ 98 h 111"/>
              <a:gd name="T24" fmla="*/ 110 w 110"/>
              <a:gd name="T25" fmla="*/ 26 h 111"/>
              <a:gd name="T26" fmla="*/ 9 w 110"/>
              <a:gd name="T27" fmla="*/ 101 h 111"/>
              <a:gd name="T28" fmla="*/ 18 w 110"/>
              <a:gd name="T29" fmla="*/ 74 h 111"/>
              <a:gd name="T30" fmla="*/ 35 w 110"/>
              <a:gd name="T31" fmla="*/ 92 h 111"/>
              <a:gd name="T32" fmla="*/ 9 w 110"/>
              <a:gd name="T33" fmla="*/ 10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0" h="111">
                <a:moveTo>
                  <a:pt x="110" y="26"/>
                </a:moveTo>
                <a:lnTo>
                  <a:pt x="84" y="0"/>
                </a:lnTo>
                <a:lnTo>
                  <a:pt x="12" y="71"/>
                </a:lnTo>
                <a:lnTo>
                  <a:pt x="12" y="71"/>
                </a:lnTo>
                <a:lnTo>
                  <a:pt x="12" y="71"/>
                </a:lnTo>
                <a:lnTo>
                  <a:pt x="12" y="71"/>
                </a:lnTo>
                <a:lnTo>
                  <a:pt x="12" y="71"/>
                </a:lnTo>
                <a:lnTo>
                  <a:pt x="0" y="111"/>
                </a:lnTo>
                <a:lnTo>
                  <a:pt x="39" y="98"/>
                </a:lnTo>
                <a:lnTo>
                  <a:pt x="39" y="98"/>
                </a:lnTo>
                <a:lnTo>
                  <a:pt x="39" y="98"/>
                </a:lnTo>
                <a:lnTo>
                  <a:pt x="39" y="98"/>
                </a:lnTo>
                <a:lnTo>
                  <a:pt x="110" y="26"/>
                </a:lnTo>
                <a:close/>
                <a:moveTo>
                  <a:pt x="9" y="101"/>
                </a:moveTo>
                <a:lnTo>
                  <a:pt x="18" y="74"/>
                </a:lnTo>
                <a:lnTo>
                  <a:pt x="35" y="92"/>
                </a:lnTo>
                <a:lnTo>
                  <a:pt x="9" y="10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8" name="Freeform 400"/>
          <p:cNvSpPr>
            <a:spLocks noEditPoints="1"/>
          </p:cNvSpPr>
          <p:nvPr/>
        </p:nvSpPr>
        <p:spPr bwMode="auto">
          <a:xfrm>
            <a:off x="5478463" y="690563"/>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55 w 288"/>
              <a:gd name="T11" fmla="*/ 200 h 288"/>
              <a:gd name="T12" fmla="*/ 155 w 288"/>
              <a:gd name="T13" fmla="*/ 159 h 288"/>
              <a:gd name="T14" fmla="*/ 114 w 288"/>
              <a:gd name="T15" fmla="*/ 161 h 288"/>
              <a:gd name="T16" fmla="*/ 50 w 288"/>
              <a:gd name="T17" fmla="*/ 200 h 288"/>
              <a:gd name="T18" fmla="*/ 155 w 288"/>
              <a:gd name="T19" fmla="*/ 113 h 288"/>
              <a:gd name="T20" fmla="*/ 155 w 288"/>
              <a:gd name="T21" fmla="*/ 76 h 288"/>
              <a:gd name="T22" fmla="*/ 247 w 288"/>
              <a:gd name="T23" fmla="*/ 138 h 288"/>
              <a:gd name="T24" fmla="*/ 155 w 288"/>
              <a:gd name="T25" fmla="*/ 20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55" y="200"/>
                </a:moveTo>
                <a:cubicBezTo>
                  <a:pt x="155" y="159"/>
                  <a:pt x="155" y="159"/>
                  <a:pt x="155" y="159"/>
                </a:cubicBezTo>
                <a:cubicBezTo>
                  <a:pt x="135" y="159"/>
                  <a:pt x="123" y="160"/>
                  <a:pt x="114" y="161"/>
                </a:cubicBezTo>
                <a:cubicBezTo>
                  <a:pt x="63" y="167"/>
                  <a:pt x="50" y="200"/>
                  <a:pt x="50" y="200"/>
                </a:cubicBezTo>
                <a:cubicBezTo>
                  <a:pt x="50" y="121"/>
                  <a:pt x="155" y="113"/>
                  <a:pt x="155" y="113"/>
                </a:cubicBezTo>
                <a:cubicBezTo>
                  <a:pt x="155" y="76"/>
                  <a:pt x="155" y="76"/>
                  <a:pt x="155" y="76"/>
                </a:cubicBezTo>
                <a:cubicBezTo>
                  <a:pt x="247" y="138"/>
                  <a:pt x="247" y="138"/>
                  <a:pt x="247" y="138"/>
                </a:cubicBezTo>
                <a:lnTo>
                  <a:pt x="155" y="20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9" name="Freeform 401"/>
          <p:cNvSpPr>
            <a:spLocks/>
          </p:cNvSpPr>
          <p:nvPr/>
        </p:nvSpPr>
        <p:spPr bwMode="auto">
          <a:xfrm>
            <a:off x="8778876" y="505460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0" name="Freeform 402"/>
          <p:cNvSpPr>
            <a:spLocks/>
          </p:cNvSpPr>
          <p:nvPr/>
        </p:nvSpPr>
        <p:spPr bwMode="auto">
          <a:xfrm>
            <a:off x="8656638" y="4964113"/>
            <a:ext cx="122238" cy="107950"/>
          </a:xfrm>
          <a:custGeom>
            <a:avLst/>
            <a:gdLst>
              <a:gd name="T0" fmla="*/ 200 w 200"/>
              <a:gd name="T1" fmla="*/ 148 h 178"/>
              <a:gd name="T2" fmla="*/ 200 w 200"/>
              <a:gd name="T3" fmla="*/ 148 h 178"/>
              <a:gd name="T4" fmla="*/ 148 w 200"/>
              <a:gd name="T5" fmla="*/ 148 h 178"/>
              <a:gd name="T6" fmla="*/ 131 w 200"/>
              <a:gd name="T7" fmla="*/ 131 h 178"/>
              <a:gd name="T8" fmla="*/ 131 w 200"/>
              <a:gd name="T9" fmla="*/ 111 h 178"/>
              <a:gd name="T10" fmla="*/ 121 w 200"/>
              <a:gd name="T11" fmla="*/ 109 h 178"/>
              <a:gd name="T12" fmla="*/ 138 w 200"/>
              <a:gd name="T13" fmla="*/ 76 h 178"/>
              <a:gd name="T14" fmla="*/ 141 w 200"/>
              <a:gd name="T15" fmla="*/ 52 h 178"/>
              <a:gd name="T16" fmla="*/ 140 w 200"/>
              <a:gd name="T17" fmla="*/ 27 h 178"/>
              <a:gd name="T18" fmla="*/ 102 w 200"/>
              <a:gd name="T19" fmla="*/ 0 h 178"/>
              <a:gd name="T20" fmla="*/ 63 w 200"/>
              <a:gd name="T21" fmla="*/ 27 h 178"/>
              <a:gd name="T22" fmla="*/ 63 w 200"/>
              <a:gd name="T23" fmla="*/ 52 h 178"/>
              <a:gd name="T24" fmla="*/ 65 w 200"/>
              <a:gd name="T25" fmla="*/ 76 h 178"/>
              <a:gd name="T26" fmla="*/ 83 w 200"/>
              <a:gd name="T27" fmla="*/ 109 h 178"/>
              <a:gd name="T28" fmla="*/ 26 w 200"/>
              <a:gd name="T29" fmla="*/ 133 h 178"/>
              <a:gd name="T30" fmla="*/ 0 w 200"/>
              <a:gd name="T31" fmla="*/ 157 h 178"/>
              <a:gd name="T32" fmla="*/ 0 w 200"/>
              <a:gd name="T33" fmla="*/ 178 h 178"/>
              <a:gd name="T34" fmla="*/ 200 w 200"/>
              <a:gd name="T35" fmla="*/ 178 h 178"/>
              <a:gd name="T36" fmla="*/ 200 w 200"/>
              <a:gd name="T37" fmla="*/ 178 h 178"/>
              <a:gd name="T38" fmla="*/ 200 w 200"/>
              <a:gd name="T39" fmla="*/ 14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0" h="178">
                <a:moveTo>
                  <a:pt x="200" y="148"/>
                </a:moveTo>
                <a:cubicBezTo>
                  <a:pt x="200" y="148"/>
                  <a:pt x="200" y="148"/>
                  <a:pt x="200" y="148"/>
                </a:cubicBezTo>
                <a:cubicBezTo>
                  <a:pt x="148" y="148"/>
                  <a:pt x="148" y="148"/>
                  <a:pt x="148" y="148"/>
                </a:cubicBezTo>
                <a:cubicBezTo>
                  <a:pt x="138" y="148"/>
                  <a:pt x="131" y="140"/>
                  <a:pt x="131" y="131"/>
                </a:cubicBezTo>
                <a:cubicBezTo>
                  <a:pt x="131" y="111"/>
                  <a:pt x="131" y="111"/>
                  <a:pt x="131" y="111"/>
                </a:cubicBezTo>
                <a:cubicBezTo>
                  <a:pt x="127" y="110"/>
                  <a:pt x="124" y="110"/>
                  <a:pt x="121" y="109"/>
                </a:cubicBezTo>
                <a:cubicBezTo>
                  <a:pt x="128" y="102"/>
                  <a:pt x="133" y="90"/>
                  <a:pt x="138" y="76"/>
                </a:cubicBezTo>
                <a:cubicBezTo>
                  <a:pt x="141" y="68"/>
                  <a:pt x="141" y="62"/>
                  <a:pt x="141" y="52"/>
                </a:cubicBezTo>
                <a:cubicBezTo>
                  <a:pt x="141" y="45"/>
                  <a:pt x="142" y="33"/>
                  <a:pt x="140" y="27"/>
                </a:cubicBezTo>
                <a:cubicBezTo>
                  <a:pt x="135" y="6"/>
                  <a:pt x="119" y="0"/>
                  <a:pt x="102" y="0"/>
                </a:cubicBezTo>
                <a:cubicBezTo>
                  <a:pt x="84" y="0"/>
                  <a:pt x="69" y="6"/>
                  <a:pt x="63" y="27"/>
                </a:cubicBezTo>
                <a:cubicBezTo>
                  <a:pt x="61" y="33"/>
                  <a:pt x="63" y="45"/>
                  <a:pt x="63" y="52"/>
                </a:cubicBezTo>
                <a:cubicBezTo>
                  <a:pt x="63" y="62"/>
                  <a:pt x="62" y="68"/>
                  <a:pt x="65" y="76"/>
                </a:cubicBezTo>
                <a:cubicBezTo>
                  <a:pt x="71" y="90"/>
                  <a:pt x="76" y="102"/>
                  <a:pt x="83" y="109"/>
                </a:cubicBezTo>
                <a:cubicBezTo>
                  <a:pt x="56" y="114"/>
                  <a:pt x="38" y="128"/>
                  <a:pt x="26" y="133"/>
                </a:cubicBezTo>
                <a:cubicBezTo>
                  <a:pt x="0" y="145"/>
                  <a:pt x="0" y="157"/>
                  <a:pt x="0" y="157"/>
                </a:cubicBezTo>
                <a:cubicBezTo>
                  <a:pt x="0" y="178"/>
                  <a:pt x="0" y="178"/>
                  <a:pt x="0" y="178"/>
                </a:cubicBezTo>
                <a:cubicBezTo>
                  <a:pt x="200" y="178"/>
                  <a:pt x="200" y="178"/>
                  <a:pt x="200" y="178"/>
                </a:cubicBezTo>
                <a:cubicBezTo>
                  <a:pt x="200" y="178"/>
                  <a:pt x="200" y="178"/>
                  <a:pt x="200" y="178"/>
                </a:cubicBezTo>
                <a:lnTo>
                  <a:pt x="200" y="14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1" name="Freeform 403"/>
          <p:cNvSpPr>
            <a:spLocks/>
          </p:cNvSpPr>
          <p:nvPr/>
        </p:nvSpPr>
        <p:spPr bwMode="auto">
          <a:xfrm>
            <a:off x="8747126" y="4995863"/>
            <a:ext cx="85725" cy="76200"/>
          </a:xfrm>
          <a:custGeom>
            <a:avLst/>
            <a:gdLst>
              <a:gd name="T0" fmla="*/ 54 w 54"/>
              <a:gd name="T1" fmla="*/ 24 h 48"/>
              <a:gd name="T2" fmla="*/ 27 w 54"/>
              <a:gd name="T3" fmla="*/ 0 h 48"/>
              <a:gd name="T4" fmla="*/ 27 w 54"/>
              <a:gd name="T5" fmla="*/ 18 h 48"/>
              <a:gd name="T6" fmla="*/ 0 w 54"/>
              <a:gd name="T7" fmla="*/ 18 h 48"/>
              <a:gd name="T8" fmla="*/ 0 w 54"/>
              <a:gd name="T9" fmla="*/ 30 h 48"/>
              <a:gd name="T10" fmla="*/ 27 w 54"/>
              <a:gd name="T11" fmla="*/ 30 h 48"/>
              <a:gd name="T12" fmla="*/ 27 w 54"/>
              <a:gd name="T13" fmla="*/ 48 h 48"/>
              <a:gd name="T14" fmla="*/ 54 w 54"/>
              <a:gd name="T15" fmla="*/ 24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8">
                <a:moveTo>
                  <a:pt x="54" y="24"/>
                </a:moveTo>
                <a:lnTo>
                  <a:pt x="27" y="0"/>
                </a:lnTo>
                <a:lnTo>
                  <a:pt x="27" y="18"/>
                </a:lnTo>
                <a:lnTo>
                  <a:pt x="0" y="18"/>
                </a:lnTo>
                <a:lnTo>
                  <a:pt x="0" y="30"/>
                </a:lnTo>
                <a:lnTo>
                  <a:pt x="27" y="30"/>
                </a:lnTo>
                <a:lnTo>
                  <a:pt x="27" y="48"/>
                </a:lnTo>
                <a:lnTo>
                  <a:pt x="54" y="2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2" name="Oval 404"/>
          <p:cNvSpPr>
            <a:spLocks noChangeArrowheads="1"/>
          </p:cNvSpPr>
          <p:nvPr/>
        </p:nvSpPr>
        <p:spPr bwMode="auto">
          <a:xfrm>
            <a:off x="9010651" y="5353051"/>
            <a:ext cx="38100" cy="381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3" name="Oval 405"/>
          <p:cNvSpPr>
            <a:spLocks noChangeArrowheads="1"/>
          </p:cNvSpPr>
          <p:nvPr/>
        </p:nvSpPr>
        <p:spPr bwMode="auto">
          <a:xfrm>
            <a:off x="9078913" y="5353051"/>
            <a:ext cx="39688" cy="381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4" name="Oval 407"/>
          <p:cNvSpPr>
            <a:spLocks noChangeArrowheads="1"/>
          </p:cNvSpPr>
          <p:nvPr/>
        </p:nvSpPr>
        <p:spPr bwMode="auto">
          <a:xfrm>
            <a:off x="9148763" y="5353051"/>
            <a:ext cx="38100" cy="381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08"/>
          <p:cNvSpPr>
            <a:spLocks noEditPoints="1"/>
          </p:cNvSpPr>
          <p:nvPr/>
        </p:nvSpPr>
        <p:spPr bwMode="auto">
          <a:xfrm>
            <a:off x="7597776" y="1397001"/>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54 w 288"/>
              <a:gd name="T11" fmla="*/ 230 h 288"/>
              <a:gd name="T12" fmla="*/ 137 w 288"/>
              <a:gd name="T13" fmla="*/ 236 h 288"/>
              <a:gd name="T14" fmla="*/ 137 w 288"/>
              <a:gd name="T15" fmla="*/ 236 h 288"/>
              <a:gd name="T16" fmla="*/ 120 w 288"/>
              <a:gd name="T17" fmla="*/ 230 h 288"/>
              <a:gd name="T18" fmla="*/ 114 w 288"/>
              <a:gd name="T19" fmla="*/ 214 h 288"/>
              <a:gd name="T20" fmla="*/ 120 w 288"/>
              <a:gd name="T21" fmla="*/ 198 h 288"/>
              <a:gd name="T22" fmla="*/ 137 w 288"/>
              <a:gd name="T23" fmla="*/ 192 h 288"/>
              <a:gd name="T24" fmla="*/ 154 w 288"/>
              <a:gd name="T25" fmla="*/ 198 h 288"/>
              <a:gd name="T26" fmla="*/ 160 w 288"/>
              <a:gd name="T27" fmla="*/ 214 h 288"/>
              <a:gd name="T28" fmla="*/ 154 w 288"/>
              <a:gd name="T29" fmla="*/ 230 h 288"/>
              <a:gd name="T30" fmla="*/ 192 w 288"/>
              <a:gd name="T31" fmla="*/ 120 h 288"/>
              <a:gd name="T32" fmla="*/ 184 w 288"/>
              <a:gd name="T33" fmla="*/ 135 h 288"/>
              <a:gd name="T34" fmla="*/ 173 w 288"/>
              <a:gd name="T35" fmla="*/ 145 h 288"/>
              <a:gd name="T36" fmla="*/ 163 w 288"/>
              <a:gd name="T37" fmla="*/ 153 h 288"/>
              <a:gd name="T38" fmla="*/ 156 w 288"/>
              <a:gd name="T39" fmla="*/ 164 h 288"/>
              <a:gd name="T40" fmla="*/ 153 w 288"/>
              <a:gd name="T41" fmla="*/ 178 h 288"/>
              <a:gd name="T42" fmla="*/ 153 w 288"/>
              <a:gd name="T43" fmla="*/ 182 h 288"/>
              <a:gd name="T44" fmla="*/ 123 w 288"/>
              <a:gd name="T45" fmla="*/ 182 h 288"/>
              <a:gd name="T46" fmla="*/ 119 w 288"/>
              <a:gd name="T47" fmla="*/ 182 h 288"/>
              <a:gd name="T48" fmla="*/ 119 w 288"/>
              <a:gd name="T49" fmla="*/ 178 h 288"/>
              <a:gd name="T50" fmla="*/ 118 w 288"/>
              <a:gd name="T51" fmla="*/ 170 h 288"/>
              <a:gd name="T52" fmla="*/ 120 w 288"/>
              <a:gd name="T53" fmla="*/ 156 h 288"/>
              <a:gd name="T54" fmla="*/ 127 w 288"/>
              <a:gd name="T55" fmla="*/ 140 h 288"/>
              <a:gd name="T56" fmla="*/ 137 w 288"/>
              <a:gd name="T57" fmla="*/ 129 h 288"/>
              <a:gd name="T58" fmla="*/ 147 w 288"/>
              <a:gd name="T59" fmla="*/ 120 h 288"/>
              <a:gd name="T60" fmla="*/ 154 w 288"/>
              <a:gd name="T61" fmla="*/ 112 h 288"/>
              <a:gd name="T62" fmla="*/ 156 w 288"/>
              <a:gd name="T63" fmla="*/ 103 h 288"/>
              <a:gd name="T64" fmla="*/ 153 w 288"/>
              <a:gd name="T65" fmla="*/ 93 h 288"/>
              <a:gd name="T66" fmla="*/ 139 w 288"/>
              <a:gd name="T67" fmla="*/ 89 h 288"/>
              <a:gd name="T68" fmla="*/ 132 w 288"/>
              <a:gd name="T69" fmla="*/ 90 h 288"/>
              <a:gd name="T70" fmla="*/ 124 w 288"/>
              <a:gd name="T71" fmla="*/ 92 h 288"/>
              <a:gd name="T72" fmla="*/ 117 w 288"/>
              <a:gd name="T73" fmla="*/ 95 h 288"/>
              <a:gd name="T74" fmla="*/ 110 w 288"/>
              <a:gd name="T75" fmla="*/ 99 h 288"/>
              <a:gd name="T76" fmla="*/ 106 w 288"/>
              <a:gd name="T77" fmla="*/ 102 h 288"/>
              <a:gd name="T78" fmla="*/ 91 w 288"/>
              <a:gd name="T79" fmla="*/ 72 h 288"/>
              <a:gd name="T80" fmla="*/ 94 w 288"/>
              <a:gd name="T81" fmla="*/ 70 h 288"/>
              <a:gd name="T82" fmla="*/ 115 w 288"/>
              <a:gd name="T83" fmla="*/ 60 h 288"/>
              <a:gd name="T84" fmla="*/ 145 w 288"/>
              <a:gd name="T85" fmla="*/ 55 h 288"/>
              <a:gd name="T86" fmla="*/ 182 w 288"/>
              <a:gd name="T87" fmla="*/ 67 h 288"/>
              <a:gd name="T88" fmla="*/ 196 w 288"/>
              <a:gd name="T89" fmla="*/ 99 h 288"/>
              <a:gd name="T90" fmla="*/ 192 w 288"/>
              <a:gd name="T91" fmla="*/ 12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54" y="230"/>
                </a:moveTo>
                <a:cubicBezTo>
                  <a:pt x="149" y="234"/>
                  <a:pt x="143" y="236"/>
                  <a:pt x="137" y="236"/>
                </a:cubicBezTo>
                <a:cubicBezTo>
                  <a:pt x="137" y="236"/>
                  <a:pt x="137" y="236"/>
                  <a:pt x="137" y="236"/>
                </a:cubicBezTo>
                <a:cubicBezTo>
                  <a:pt x="130" y="236"/>
                  <a:pt x="125" y="234"/>
                  <a:pt x="120" y="230"/>
                </a:cubicBezTo>
                <a:cubicBezTo>
                  <a:pt x="116" y="226"/>
                  <a:pt x="114" y="220"/>
                  <a:pt x="114" y="214"/>
                </a:cubicBezTo>
                <a:cubicBezTo>
                  <a:pt x="114" y="208"/>
                  <a:pt x="116" y="202"/>
                  <a:pt x="120" y="198"/>
                </a:cubicBezTo>
                <a:cubicBezTo>
                  <a:pt x="125" y="194"/>
                  <a:pt x="130" y="192"/>
                  <a:pt x="137" y="192"/>
                </a:cubicBezTo>
                <a:cubicBezTo>
                  <a:pt x="143" y="192"/>
                  <a:pt x="149" y="194"/>
                  <a:pt x="154" y="198"/>
                </a:cubicBezTo>
                <a:cubicBezTo>
                  <a:pt x="158" y="202"/>
                  <a:pt x="160" y="208"/>
                  <a:pt x="160" y="214"/>
                </a:cubicBezTo>
                <a:cubicBezTo>
                  <a:pt x="160" y="220"/>
                  <a:pt x="158" y="226"/>
                  <a:pt x="154" y="230"/>
                </a:cubicBezTo>
                <a:close/>
                <a:moveTo>
                  <a:pt x="192" y="120"/>
                </a:moveTo>
                <a:cubicBezTo>
                  <a:pt x="190" y="126"/>
                  <a:pt x="187" y="130"/>
                  <a:pt x="184" y="135"/>
                </a:cubicBezTo>
                <a:cubicBezTo>
                  <a:pt x="180" y="138"/>
                  <a:pt x="177" y="142"/>
                  <a:pt x="173" y="145"/>
                </a:cubicBezTo>
                <a:cubicBezTo>
                  <a:pt x="169" y="148"/>
                  <a:pt x="166" y="150"/>
                  <a:pt x="163" y="153"/>
                </a:cubicBezTo>
                <a:cubicBezTo>
                  <a:pt x="160" y="156"/>
                  <a:pt x="158" y="160"/>
                  <a:pt x="156" y="164"/>
                </a:cubicBezTo>
                <a:cubicBezTo>
                  <a:pt x="154" y="167"/>
                  <a:pt x="153" y="172"/>
                  <a:pt x="153" y="178"/>
                </a:cubicBezTo>
                <a:cubicBezTo>
                  <a:pt x="153" y="182"/>
                  <a:pt x="153" y="182"/>
                  <a:pt x="153" y="182"/>
                </a:cubicBezTo>
                <a:cubicBezTo>
                  <a:pt x="123" y="182"/>
                  <a:pt x="123" y="182"/>
                  <a:pt x="123" y="182"/>
                </a:cubicBezTo>
                <a:cubicBezTo>
                  <a:pt x="119" y="182"/>
                  <a:pt x="119" y="182"/>
                  <a:pt x="119" y="182"/>
                </a:cubicBezTo>
                <a:cubicBezTo>
                  <a:pt x="119" y="178"/>
                  <a:pt x="119" y="178"/>
                  <a:pt x="119" y="178"/>
                </a:cubicBezTo>
                <a:cubicBezTo>
                  <a:pt x="118" y="175"/>
                  <a:pt x="118" y="173"/>
                  <a:pt x="118" y="170"/>
                </a:cubicBezTo>
                <a:cubicBezTo>
                  <a:pt x="118" y="165"/>
                  <a:pt x="119" y="160"/>
                  <a:pt x="120" y="156"/>
                </a:cubicBezTo>
                <a:cubicBezTo>
                  <a:pt x="122" y="150"/>
                  <a:pt x="124" y="145"/>
                  <a:pt x="127" y="140"/>
                </a:cubicBezTo>
                <a:cubicBezTo>
                  <a:pt x="130" y="136"/>
                  <a:pt x="133" y="132"/>
                  <a:pt x="137" y="129"/>
                </a:cubicBezTo>
                <a:cubicBezTo>
                  <a:pt x="141" y="126"/>
                  <a:pt x="144" y="123"/>
                  <a:pt x="147" y="120"/>
                </a:cubicBezTo>
                <a:cubicBezTo>
                  <a:pt x="150" y="117"/>
                  <a:pt x="152" y="115"/>
                  <a:pt x="154" y="112"/>
                </a:cubicBezTo>
                <a:cubicBezTo>
                  <a:pt x="155" y="110"/>
                  <a:pt x="156" y="107"/>
                  <a:pt x="156" y="103"/>
                </a:cubicBezTo>
                <a:cubicBezTo>
                  <a:pt x="156" y="98"/>
                  <a:pt x="155" y="95"/>
                  <a:pt x="153" y="93"/>
                </a:cubicBezTo>
                <a:cubicBezTo>
                  <a:pt x="151" y="91"/>
                  <a:pt x="147" y="89"/>
                  <a:pt x="139" y="89"/>
                </a:cubicBezTo>
                <a:cubicBezTo>
                  <a:pt x="137" y="89"/>
                  <a:pt x="135" y="89"/>
                  <a:pt x="132" y="90"/>
                </a:cubicBezTo>
                <a:cubicBezTo>
                  <a:pt x="130" y="90"/>
                  <a:pt x="127" y="91"/>
                  <a:pt x="124" y="92"/>
                </a:cubicBezTo>
                <a:cubicBezTo>
                  <a:pt x="122" y="93"/>
                  <a:pt x="119" y="94"/>
                  <a:pt x="117" y="95"/>
                </a:cubicBezTo>
                <a:cubicBezTo>
                  <a:pt x="114" y="97"/>
                  <a:pt x="112" y="98"/>
                  <a:pt x="110" y="99"/>
                </a:cubicBezTo>
                <a:cubicBezTo>
                  <a:pt x="106" y="102"/>
                  <a:pt x="106" y="102"/>
                  <a:pt x="106" y="102"/>
                </a:cubicBezTo>
                <a:cubicBezTo>
                  <a:pt x="91" y="72"/>
                  <a:pt x="91" y="72"/>
                  <a:pt x="91" y="72"/>
                </a:cubicBezTo>
                <a:cubicBezTo>
                  <a:pt x="94" y="70"/>
                  <a:pt x="94" y="70"/>
                  <a:pt x="94" y="70"/>
                </a:cubicBezTo>
                <a:cubicBezTo>
                  <a:pt x="100" y="66"/>
                  <a:pt x="107" y="62"/>
                  <a:pt x="115" y="60"/>
                </a:cubicBezTo>
                <a:cubicBezTo>
                  <a:pt x="124" y="57"/>
                  <a:pt x="133" y="55"/>
                  <a:pt x="145" y="55"/>
                </a:cubicBezTo>
                <a:cubicBezTo>
                  <a:pt x="160" y="55"/>
                  <a:pt x="173" y="59"/>
                  <a:pt x="182" y="67"/>
                </a:cubicBezTo>
                <a:cubicBezTo>
                  <a:pt x="191" y="75"/>
                  <a:pt x="196" y="86"/>
                  <a:pt x="196" y="99"/>
                </a:cubicBezTo>
                <a:cubicBezTo>
                  <a:pt x="196" y="107"/>
                  <a:pt x="194" y="114"/>
                  <a:pt x="192" y="12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09"/>
          <p:cNvSpPr>
            <a:spLocks noEditPoints="1"/>
          </p:cNvSpPr>
          <p:nvPr/>
        </p:nvSpPr>
        <p:spPr bwMode="auto">
          <a:xfrm>
            <a:off x="8304213" y="1397001"/>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62 w 288"/>
              <a:gd name="T11" fmla="*/ 45 h 288"/>
              <a:gd name="T12" fmla="*/ 176 w 288"/>
              <a:gd name="T13" fmla="*/ 50 h 288"/>
              <a:gd name="T14" fmla="*/ 180 w 288"/>
              <a:gd name="T15" fmla="*/ 63 h 288"/>
              <a:gd name="T16" fmla="*/ 157 w 288"/>
              <a:gd name="T17" fmla="*/ 87 h 288"/>
              <a:gd name="T18" fmla="*/ 157 w 288"/>
              <a:gd name="T19" fmla="*/ 87 h 288"/>
              <a:gd name="T20" fmla="*/ 139 w 288"/>
              <a:gd name="T21" fmla="*/ 68 h 288"/>
              <a:gd name="T22" fmla="*/ 162 w 288"/>
              <a:gd name="T23" fmla="*/ 45 h 288"/>
              <a:gd name="T24" fmla="*/ 180 w 288"/>
              <a:gd name="T25" fmla="*/ 206 h 288"/>
              <a:gd name="T26" fmla="*/ 125 w 288"/>
              <a:gd name="T27" fmla="*/ 241 h 288"/>
              <a:gd name="T28" fmla="*/ 125 w 288"/>
              <a:gd name="T29" fmla="*/ 241 h 288"/>
              <a:gd name="T30" fmla="*/ 117 w 288"/>
              <a:gd name="T31" fmla="*/ 238 h 288"/>
              <a:gd name="T32" fmla="*/ 113 w 288"/>
              <a:gd name="T33" fmla="*/ 226 h 288"/>
              <a:gd name="T34" fmla="*/ 115 w 288"/>
              <a:gd name="T35" fmla="*/ 205 h 288"/>
              <a:gd name="T36" fmla="*/ 130 w 288"/>
              <a:gd name="T37" fmla="*/ 143 h 288"/>
              <a:gd name="T38" fmla="*/ 131 w 288"/>
              <a:gd name="T39" fmla="*/ 135 h 288"/>
              <a:gd name="T40" fmla="*/ 112 w 288"/>
              <a:gd name="T41" fmla="*/ 149 h 288"/>
              <a:gd name="T42" fmla="*/ 110 w 288"/>
              <a:gd name="T43" fmla="*/ 150 h 288"/>
              <a:gd name="T44" fmla="*/ 104 w 288"/>
              <a:gd name="T45" fmla="*/ 135 h 288"/>
              <a:gd name="T46" fmla="*/ 105 w 288"/>
              <a:gd name="T47" fmla="*/ 134 h 288"/>
              <a:gd name="T48" fmla="*/ 161 w 288"/>
              <a:gd name="T49" fmla="*/ 100 h 288"/>
              <a:gd name="T50" fmla="*/ 169 w 288"/>
              <a:gd name="T51" fmla="*/ 104 h 288"/>
              <a:gd name="T52" fmla="*/ 171 w 288"/>
              <a:gd name="T53" fmla="*/ 114 h 288"/>
              <a:gd name="T54" fmla="*/ 169 w 288"/>
              <a:gd name="T55" fmla="*/ 134 h 288"/>
              <a:gd name="T56" fmla="*/ 153 w 288"/>
              <a:gd name="T57" fmla="*/ 198 h 288"/>
              <a:gd name="T58" fmla="*/ 152 w 288"/>
              <a:gd name="T59" fmla="*/ 205 h 288"/>
              <a:gd name="T60" fmla="*/ 152 w 288"/>
              <a:gd name="T61" fmla="*/ 207 h 288"/>
              <a:gd name="T62" fmla="*/ 172 w 288"/>
              <a:gd name="T63" fmla="*/ 192 h 288"/>
              <a:gd name="T64" fmla="*/ 174 w 288"/>
              <a:gd name="T65" fmla="*/ 190 h 288"/>
              <a:gd name="T66" fmla="*/ 180 w 288"/>
              <a:gd name="T67" fmla="*/ 204 h 288"/>
              <a:gd name="T68" fmla="*/ 181 w 288"/>
              <a:gd name="T69" fmla="*/ 205 h 288"/>
              <a:gd name="T70" fmla="*/ 180 w 288"/>
              <a:gd name="T71" fmla="*/ 20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62" y="45"/>
                </a:moveTo>
                <a:cubicBezTo>
                  <a:pt x="168" y="45"/>
                  <a:pt x="173" y="47"/>
                  <a:pt x="176" y="50"/>
                </a:cubicBezTo>
                <a:cubicBezTo>
                  <a:pt x="179" y="54"/>
                  <a:pt x="180" y="58"/>
                  <a:pt x="180" y="63"/>
                </a:cubicBezTo>
                <a:cubicBezTo>
                  <a:pt x="180" y="75"/>
                  <a:pt x="170" y="87"/>
                  <a:pt x="157" y="87"/>
                </a:cubicBezTo>
                <a:cubicBezTo>
                  <a:pt x="157" y="87"/>
                  <a:pt x="157" y="87"/>
                  <a:pt x="157" y="87"/>
                </a:cubicBezTo>
                <a:cubicBezTo>
                  <a:pt x="146" y="87"/>
                  <a:pt x="139" y="79"/>
                  <a:pt x="139" y="68"/>
                </a:cubicBezTo>
                <a:cubicBezTo>
                  <a:pt x="139" y="58"/>
                  <a:pt x="147" y="45"/>
                  <a:pt x="162" y="45"/>
                </a:cubicBezTo>
                <a:close/>
                <a:moveTo>
                  <a:pt x="180" y="206"/>
                </a:moveTo>
                <a:cubicBezTo>
                  <a:pt x="160" y="228"/>
                  <a:pt x="135" y="241"/>
                  <a:pt x="125" y="241"/>
                </a:cubicBezTo>
                <a:cubicBezTo>
                  <a:pt x="125" y="241"/>
                  <a:pt x="125" y="241"/>
                  <a:pt x="125" y="241"/>
                </a:cubicBezTo>
                <a:cubicBezTo>
                  <a:pt x="122" y="241"/>
                  <a:pt x="119" y="241"/>
                  <a:pt x="117" y="238"/>
                </a:cubicBezTo>
                <a:cubicBezTo>
                  <a:pt x="114" y="235"/>
                  <a:pt x="113" y="231"/>
                  <a:pt x="113" y="226"/>
                </a:cubicBezTo>
                <a:cubicBezTo>
                  <a:pt x="113" y="221"/>
                  <a:pt x="114" y="212"/>
                  <a:pt x="115" y="205"/>
                </a:cubicBezTo>
                <a:cubicBezTo>
                  <a:pt x="130" y="143"/>
                  <a:pt x="130" y="143"/>
                  <a:pt x="130" y="143"/>
                </a:cubicBezTo>
                <a:cubicBezTo>
                  <a:pt x="130" y="139"/>
                  <a:pt x="131" y="137"/>
                  <a:pt x="131" y="135"/>
                </a:cubicBezTo>
                <a:cubicBezTo>
                  <a:pt x="128" y="136"/>
                  <a:pt x="117" y="144"/>
                  <a:pt x="112" y="149"/>
                </a:cubicBezTo>
                <a:cubicBezTo>
                  <a:pt x="110" y="150"/>
                  <a:pt x="110" y="150"/>
                  <a:pt x="110" y="150"/>
                </a:cubicBezTo>
                <a:cubicBezTo>
                  <a:pt x="104" y="135"/>
                  <a:pt x="104" y="135"/>
                  <a:pt x="104" y="135"/>
                </a:cubicBezTo>
                <a:cubicBezTo>
                  <a:pt x="105" y="134"/>
                  <a:pt x="105" y="134"/>
                  <a:pt x="105" y="134"/>
                </a:cubicBezTo>
                <a:cubicBezTo>
                  <a:pt x="126" y="115"/>
                  <a:pt x="150" y="100"/>
                  <a:pt x="161" y="100"/>
                </a:cubicBezTo>
                <a:cubicBezTo>
                  <a:pt x="165" y="100"/>
                  <a:pt x="167" y="101"/>
                  <a:pt x="169" y="104"/>
                </a:cubicBezTo>
                <a:cubicBezTo>
                  <a:pt x="170" y="107"/>
                  <a:pt x="171" y="110"/>
                  <a:pt x="171" y="114"/>
                </a:cubicBezTo>
                <a:cubicBezTo>
                  <a:pt x="171" y="118"/>
                  <a:pt x="170" y="128"/>
                  <a:pt x="169" y="134"/>
                </a:cubicBezTo>
                <a:cubicBezTo>
                  <a:pt x="153" y="198"/>
                  <a:pt x="153" y="198"/>
                  <a:pt x="153" y="198"/>
                </a:cubicBezTo>
                <a:cubicBezTo>
                  <a:pt x="152" y="201"/>
                  <a:pt x="152" y="204"/>
                  <a:pt x="152" y="205"/>
                </a:cubicBezTo>
                <a:cubicBezTo>
                  <a:pt x="152" y="206"/>
                  <a:pt x="152" y="206"/>
                  <a:pt x="152" y="207"/>
                </a:cubicBezTo>
                <a:cubicBezTo>
                  <a:pt x="154" y="206"/>
                  <a:pt x="165" y="199"/>
                  <a:pt x="172" y="192"/>
                </a:cubicBezTo>
                <a:cubicBezTo>
                  <a:pt x="174" y="190"/>
                  <a:pt x="174" y="190"/>
                  <a:pt x="174" y="190"/>
                </a:cubicBezTo>
                <a:cubicBezTo>
                  <a:pt x="180" y="204"/>
                  <a:pt x="180" y="204"/>
                  <a:pt x="180" y="204"/>
                </a:cubicBezTo>
                <a:cubicBezTo>
                  <a:pt x="181" y="205"/>
                  <a:pt x="181" y="205"/>
                  <a:pt x="181" y="205"/>
                </a:cubicBezTo>
                <a:lnTo>
                  <a:pt x="180" y="20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10"/>
          <p:cNvSpPr>
            <a:spLocks noEditPoints="1"/>
          </p:cNvSpPr>
          <p:nvPr/>
        </p:nvSpPr>
        <p:spPr bwMode="auto">
          <a:xfrm>
            <a:off x="9010651" y="1397001"/>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43 w 288"/>
              <a:gd name="T11" fmla="*/ 48 h 288"/>
              <a:gd name="T12" fmla="*/ 163 w 288"/>
              <a:gd name="T13" fmla="*/ 68 h 288"/>
              <a:gd name="T14" fmla="*/ 142 w 288"/>
              <a:gd name="T15" fmla="*/ 88 h 288"/>
              <a:gd name="T16" fmla="*/ 122 w 288"/>
              <a:gd name="T17" fmla="*/ 68 h 288"/>
              <a:gd name="T18" fmla="*/ 143 w 288"/>
              <a:gd name="T19" fmla="*/ 48 h 288"/>
              <a:gd name="T20" fmla="*/ 182 w 288"/>
              <a:gd name="T21" fmla="*/ 242 h 288"/>
              <a:gd name="T22" fmla="*/ 108 w 288"/>
              <a:gd name="T23" fmla="*/ 242 h 288"/>
              <a:gd name="T24" fmla="*/ 108 w 288"/>
              <a:gd name="T25" fmla="*/ 229 h 288"/>
              <a:gd name="T26" fmla="*/ 126 w 288"/>
              <a:gd name="T27" fmla="*/ 205 h 288"/>
              <a:gd name="T28" fmla="*/ 126 w 288"/>
              <a:gd name="T29" fmla="*/ 148 h 288"/>
              <a:gd name="T30" fmla="*/ 110 w 288"/>
              <a:gd name="T31" fmla="*/ 125 h 288"/>
              <a:gd name="T32" fmla="*/ 110 w 288"/>
              <a:gd name="T33" fmla="*/ 113 h 288"/>
              <a:gd name="T34" fmla="*/ 163 w 288"/>
              <a:gd name="T35" fmla="*/ 103 h 288"/>
              <a:gd name="T36" fmla="*/ 163 w 288"/>
              <a:gd name="T37" fmla="*/ 205 h 288"/>
              <a:gd name="T38" fmla="*/ 182 w 288"/>
              <a:gd name="T39" fmla="*/ 229 h 288"/>
              <a:gd name="T40" fmla="*/ 182 w 288"/>
              <a:gd name="T41"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43" y="48"/>
                </a:moveTo>
                <a:cubicBezTo>
                  <a:pt x="154" y="48"/>
                  <a:pt x="163" y="57"/>
                  <a:pt x="163" y="68"/>
                </a:cubicBezTo>
                <a:cubicBezTo>
                  <a:pt x="163" y="79"/>
                  <a:pt x="154" y="88"/>
                  <a:pt x="142" y="88"/>
                </a:cubicBezTo>
                <a:cubicBezTo>
                  <a:pt x="132" y="88"/>
                  <a:pt x="122" y="79"/>
                  <a:pt x="122" y="68"/>
                </a:cubicBezTo>
                <a:cubicBezTo>
                  <a:pt x="122" y="57"/>
                  <a:pt x="132" y="48"/>
                  <a:pt x="143" y="48"/>
                </a:cubicBezTo>
                <a:close/>
                <a:moveTo>
                  <a:pt x="182" y="242"/>
                </a:moveTo>
                <a:cubicBezTo>
                  <a:pt x="108" y="242"/>
                  <a:pt x="108" y="242"/>
                  <a:pt x="108" y="242"/>
                </a:cubicBezTo>
                <a:cubicBezTo>
                  <a:pt x="108" y="229"/>
                  <a:pt x="108" y="229"/>
                  <a:pt x="108" y="229"/>
                </a:cubicBezTo>
                <a:cubicBezTo>
                  <a:pt x="125" y="227"/>
                  <a:pt x="126" y="225"/>
                  <a:pt x="126" y="205"/>
                </a:cubicBezTo>
                <a:cubicBezTo>
                  <a:pt x="126" y="148"/>
                  <a:pt x="126" y="148"/>
                  <a:pt x="126" y="148"/>
                </a:cubicBezTo>
                <a:cubicBezTo>
                  <a:pt x="126" y="129"/>
                  <a:pt x="124" y="128"/>
                  <a:pt x="110" y="125"/>
                </a:cubicBezTo>
                <a:cubicBezTo>
                  <a:pt x="110" y="113"/>
                  <a:pt x="110" y="113"/>
                  <a:pt x="110" y="113"/>
                </a:cubicBezTo>
                <a:cubicBezTo>
                  <a:pt x="128" y="111"/>
                  <a:pt x="147" y="107"/>
                  <a:pt x="163" y="103"/>
                </a:cubicBezTo>
                <a:cubicBezTo>
                  <a:pt x="163" y="205"/>
                  <a:pt x="163" y="205"/>
                  <a:pt x="163" y="205"/>
                </a:cubicBezTo>
                <a:cubicBezTo>
                  <a:pt x="163" y="225"/>
                  <a:pt x="164" y="226"/>
                  <a:pt x="182" y="229"/>
                </a:cubicBezTo>
                <a:lnTo>
                  <a:pt x="182" y="24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11"/>
          <p:cNvSpPr>
            <a:spLocks noEditPoints="1"/>
          </p:cNvSpPr>
          <p:nvPr/>
        </p:nvSpPr>
        <p:spPr bwMode="auto">
          <a:xfrm>
            <a:off x="7243763" y="5283201"/>
            <a:ext cx="176213" cy="176213"/>
          </a:xfrm>
          <a:custGeom>
            <a:avLst/>
            <a:gdLst>
              <a:gd name="T0" fmla="*/ 280 w 288"/>
              <a:gd name="T1" fmla="*/ 118 h 288"/>
              <a:gd name="T2" fmla="*/ 237 w 288"/>
              <a:gd name="T3" fmla="*/ 110 h 288"/>
              <a:gd name="T4" fmla="*/ 234 w 288"/>
              <a:gd name="T5" fmla="*/ 102 h 288"/>
              <a:gd name="T6" fmla="*/ 259 w 288"/>
              <a:gd name="T7" fmla="*/ 66 h 288"/>
              <a:gd name="T8" fmla="*/ 258 w 288"/>
              <a:gd name="T9" fmla="*/ 54 h 288"/>
              <a:gd name="T10" fmla="*/ 234 w 288"/>
              <a:gd name="T11" fmla="*/ 30 h 288"/>
              <a:gd name="T12" fmla="*/ 222 w 288"/>
              <a:gd name="T13" fmla="*/ 29 h 288"/>
              <a:gd name="T14" fmla="*/ 186 w 288"/>
              <a:gd name="T15" fmla="*/ 54 h 288"/>
              <a:gd name="T16" fmla="*/ 178 w 288"/>
              <a:gd name="T17" fmla="*/ 51 h 288"/>
              <a:gd name="T18" fmla="*/ 170 w 288"/>
              <a:gd name="T19" fmla="*/ 8 h 288"/>
              <a:gd name="T20" fmla="*/ 161 w 288"/>
              <a:gd name="T21" fmla="*/ 0 h 288"/>
              <a:gd name="T22" fmla="*/ 127 w 288"/>
              <a:gd name="T23" fmla="*/ 0 h 288"/>
              <a:gd name="T24" fmla="*/ 118 w 288"/>
              <a:gd name="T25" fmla="*/ 8 h 288"/>
              <a:gd name="T26" fmla="*/ 110 w 288"/>
              <a:gd name="T27" fmla="*/ 51 h 288"/>
              <a:gd name="T28" fmla="*/ 103 w 288"/>
              <a:gd name="T29" fmla="*/ 54 h 288"/>
              <a:gd name="T30" fmla="*/ 66 w 288"/>
              <a:gd name="T31" fmla="*/ 29 h 288"/>
              <a:gd name="T32" fmla="*/ 54 w 288"/>
              <a:gd name="T33" fmla="*/ 30 h 288"/>
              <a:gd name="T34" fmla="*/ 31 w 288"/>
              <a:gd name="T35" fmla="*/ 54 h 288"/>
              <a:gd name="T36" fmla="*/ 29 w 288"/>
              <a:gd name="T37" fmla="*/ 66 h 288"/>
              <a:gd name="T38" fmla="*/ 54 w 288"/>
              <a:gd name="T39" fmla="*/ 102 h 288"/>
              <a:gd name="T40" fmla="*/ 51 w 288"/>
              <a:gd name="T41" fmla="*/ 110 h 288"/>
              <a:gd name="T42" fmla="*/ 8 w 288"/>
              <a:gd name="T43" fmla="*/ 118 h 288"/>
              <a:gd name="T44" fmla="*/ 0 w 288"/>
              <a:gd name="T45" fmla="*/ 127 h 288"/>
              <a:gd name="T46" fmla="*/ 0 w 288"/>
              <a:gd name="T47" fmla="*/ 161 h 288"/>
              <a:gd name="T48" fmla="*/ 8 w 288"/>
              <a:gd name="T49" fmla="*/ 170 h 288"/>
              <a:gd name="T50" fmla="*/ 51 w 288"/>
              <a:gd name="T51" fmla="*/ 178 h 288"/>
              <a:gd name="T52" fmla="*/ 54 w 288"/>
              <a:gd name="T53" fmla="*/ 186 h 288"/>
              <a:gd name="T54" fmla="*/ 29 w 288"/>
              <a:gd name="T55" fmla="*/ 222 h 288"/>
              <a:gd name="T56" fmla="*/ 31 w 288"/>
              <a:gd name="T57" fmla="*/ 234 h 288"/>
              <a:gd name="T58" fmla="*/ 54 w 288"/>
              <a:gd name="T59" fmla="*/ 258 h 288"/>
              <a:gd name="T60" fmla="*/ 66 w 288"/>
              <a:gd name="T61" fmla="*/ 259 h 288"/>
              <a:gd name="T62" fmla="*/ 103 w 288"/>
              <a:gd name="T63" fmla="*/ 234 h 288"/>
              <a:gd name="T64" fmla="*/ 110 w 288"/>
              <a:gd name="T65" fmla="*/ 237 h 288"/>
              <a:gd name="T66" fmla="*/ 118 w 288"/>
              <a:gd name="T67" fmla="*/ 280 h 288"/>
              <a:gd name="T68" fmla="*/ 127 w 288"/>
              <a:gd name="T69" fmla="*/ 288 h 288"/>
              <a:gd name="T70" fmla="*/ 161 w 288"/>
              <a:gd name="T71" fmla="*/ 288 h 288"/>
              <a:gd name="T72" fmla="*/ 170 w 288"/>
              <a:gd name="T73" fmla="*/ 280 h 288"/>
              <a:gd name="T74" fmla="*/ 178 w 288"/>
              <a:gd name="T75" fmla="*/ 237 h 288"/>
              <a:gd name="T76" fmla="*/ 186 w 288"/>
              <a:gd name="T77" fmla="*/ 234 h 288"/>
              <a:gd name="T78" fmla="*/ 222 w 288"/>
              <a:gd name="T79" fmla="*/ 259 h 288"/>
              <a:gd name="T80" fmla="*/ 234 w 288"/>
              <a:gd name="T81" fmla="*/ 258 h 288"/>
              <a:gd name="T82" fmla="*/ 258 w 288"/>
              <a:gd name="T83" fmla="*/ 234 h 288"/>
              <a:gd name="T84" fmla="*/ 259 w 288"/>
              <a:gd name="T85" fmla="*/ 222 h 288"/>
              <a:gd name="T86" fmla="*/ 234 w 288"/>
              <a:gd name="T87" fmla="*/ 186 h 288"/>
              <a:gd name="T88" fmla="*/ 237 w 288"/>
              <a:gd name="T89" fmla="*/ 178 h 288"/>
              <a:gd name="T90" fmla="*/ 280 w 288"/>
              <a:gd name="T91" fmla="*/ 170 h 288"/>
              <a:gd name="T92" fmla="*/ 288 w 288"/>
              <a:gd name="T93" fmla="*/ 161 h 288"/>
              <a:gd name="T94" fmla="*/ 288 w 288"/>
              <a:gd name="T95" fmla="*/ 127 h 288"/>
              <a:gd name="T96" fmla="*/ 280 w 288"/>
              <a:gd name="T97" fmla="*/ 118 h 288"/>
              <a:gd name="T98" fmla="*/ 144 w 288"/>
              <a:gd name="T99" fmla="*/ 196 h 288"/>
              <a:gd name="T100" fmla="*/ 92 w 288"/>
              <a:gd name="T101" fmla="*/ 144 h 288"/>
              <a:gd name="T102" fmla="*/ 144 w 288"/>
              <a:gd name="T103" fmla="*/ 92 h 288"/>
              <a:gd name="T104" fmla="*/ 196 w 288"/>
              <a:gd name="T105" fmla="*/ 144 h 288"/>
              <a:gd name="T106" fmla="*/ 144 w 288"/>
              <a:gd name="T107" fmla="*/ 19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88" h="288">
                <a:moveTo>
                  <a:pt x="280" y="118"/>
                </a:moveTo>
                <a:cubicBezTo>
                  <a:pt x="237" y="110"/>
                  <a:pt x="237" y="110"/>
                  <a:pt x="237" y="110"/>
                </a:cubicBezTo>
                <a:cubicBezTo>
                  <a:pt x="233" y="109"/>
                  <a:pt x="232" y="106"/>
                  <a:pt x="234" y="102"/>
                </a:cubicBezTo>
                <a:cubicBezTo>
                  <a:pt x="259" y="66"/>
                  <a:pt x="259" y="66"/>
                  <a:pt x="259" y="66"/>
                </a:cubicBezTo>
                <a:cubicBezTo>
                  <a:pt x="261" y="62"/>
                  <a:pt x="261" y="57"/>
                  <a:pt x="258" y="54"/>
                </a:cubicBezTo>
                <a:cubicBezTo>
                  <a:pt x="234" y="30"/>
                  <a:pt x="234" y="30"/>
                  <a:pt x="234" y="30"/>
                </a:cubicBezTo>
                <a:cubicBezTo>
                  <a:pt x="231" y="27"/>
                  <a:pt x="226" y="27"/>
                  <a:pt x="222" y="29"/>
                </a:cubicBezTo>
                <a:cubicBezTo>
                  <a:pt x="186" y="54"/>
                  <a:pt x="186" y="54"/>
                  <a:pt x="186" y="54"/>
                </a:cubicBezTo>
                <a:cubicBezTo>
                  <a:pt x="182" y="56"/>
                  <a:pt x="179" y="55"/>
                  <a:pt x="178" y="51"/>
                </a:cubicBezTo>
                <a:cubicBezTo>
                  <a:pt x="170" y="8"/>
                  <a:pt x="170" y="8"/>
                  <a:pt x="170" y="8"/>
                </a:cubicBezTo>
                <a:cubicBezTo>
                  <a:pt x="169" y="4"/>
                  <a:pt x="165" y="0"/>
                  <a:pt x="161" y="0"/>
                </a:cubicBezTo>
                <a:cubicBezTo>
                  <a:pt x="127" y="0"/>
                  <a:pt x="127" y="0"/>
                  <a:pt x="127" y="0"/>
                </a:cubicBezTo>
                <a:cubicBezTo>
                  <a:pt x="123" y="0"/>
                  <a:pt x="119" y="4"/>
                  <a:pt x="118" y="8"/>
                </a:cubicBezTo>
                <a:cubicBezTo>
                  <a:pt x="110" y="51"/>
                  <a:pt x="110" y="51"/>
                  <a:pt x="110" y="51"/>
                </a:cubicBezTo>
                <a:cubicBezTo>
                  <a:pt x="110" y="55"/>
                  <a:pt x="106" y="56"/>
                  <a:pt x="103" y="54"/>
                </a:cubicBezTo>
                <a:cubicBezTo>
                  <a:pt x="66" y="29"/>
                  <a:pt x="66" y="29"/>
                  <a:pt x="66" y="29"/>
                </a:cubicBezTo>
                <a:cubicBezTo>
                  <a:pt x="63" y="27"/>
                  <a:pt x="57" y="27"/>
                  <a:pt x="54" y="30"/>
                </a:cubicBezTo>
                <a:cubicBezTo>
                  <a:pt x="31" y="54"/>
                  <a:pt x="31" y="54"/>
                  <a:pt x="31" y="54"/>
                </a:cubicBezTo>
                <a:cubicBezTo>
                  <a:pt x="28" y="57"/>
                  <a:pt x="27" y="62"/>
                  <a:pt x="29" y="66"/>
                </a:cubicBezTo>
                <a:cubicBezTo>
                  <a:pt x="54" y="102"/>
                  <a:pt x="54" y="102"/>
                  <a:pt x="54" y="102"/>
                </a:cubicBezTo>
                <a:cubicBezTo>
                  <a:pt x="56" y="106"/>
                  <a:pt x="55" y="109"/>
                  <a:pt x="51" y="110"/>
                </a:cubicBezTo>
                <a:cubicBezTo>
                  <a:pt x="8" y="118"/>
                  <a:pt x="8" y="118"/>
                  <a:pt x="8" y="118"/>
                </a:cubicBezTo>
                <a:cubicBezTo>
                  <a:pt x="4" y="119"/>
                  <a:pt x="0" y="123"/>
                  <a:pt x="0" y="127"/>
                </a:cubicBezTo>
                <a:cubicBezTo>
                  <a:pt x="0" y="161"/>
                  <a:pt x="0" y="161"/>
                  <a:pt x="0" y="161"/>
                </a:cubicBezTo>
                <a:cubicBezTo>
                  <a:pt x="0" y="165"/>
                  <a:pt x="4" y="169"/>
                  <a:pt x="8" y="170"/>
                </a:cubicBezTo>
                <a:cubicBezTo>
                  <a:pt x="51" y="178"/>
                  <a:pt x="51" y="178"/>
                  <a:pt x="51" y="178"/>
                </a:cubicBezTo>
                <a:cubicBezTo>
                  <a:pt x="55" y="179"/>
                  <a:pt x="56" y="182"/>
                  <a:pt x="54" y="186"/>
                </a:cubicBezTo>
                <a:cubicBezTo>
                  <a:pt x="29" y="222"/>
                  <a:pt x="29" y="222"/>
                  <a:pt x="29" y="222"/>
                </a:cubicBezTo>
                <a:cubicBezTo>
                  <a:pt x="27" y="226"/>
                  <a:pt x="28" y="231"/>
                  <a:pt x="31" y="234"/>
                </a:cubicBezTo>
                <a:cubicBezTo>
                  <a:pt x="54" y="258"/>
                  <a:pt x="54" y="258"/>
                  <a:pt x="54" y="258"/>
                </a:cubicBezTo>
                <a:cubicBezTo>
                  <a:pt x="57" y="261"/>
                  <a:pt x="63" y="261"/>
                  <a:pt x="66" y="259"/>
                </a:cubicBezTo>
                <a:cubicBezTo>
                  <a:pt x="103" y="234"/>
                  <a:pt x="103" y="234"/>
                  <a:pt x="103" y="234"/>
                </a:cubicBezTo>
                <a:cubicBezTo>
                  <a:pt x="106" y="232"/>
                  <a:pt x="110" y="233"/>
                  <a:pt x="110" y="237"/>
                </a:cubicBezTo>
                <a:cubicBezTo>
                  <a:pt x="118" y="280"/>
                  <a:pt x="118" y="280"/>
                  <a:pt x="118" y="280"/>
                </a:cubicBezTo>
                <a:cubicBezTo>
                  <a:pt x="119" y="285"/>
                  <a:pt x="123" y="288"/>
                  <a:pt x="127" y="288"/>
                </a:cubicBezTo>
                <a:cubicBezTo>
                  <a:pt x="161" y="288"/>
                  <a:pt x="161" y="288"/>
                  <a:pt x="161" y="288"/>
                </a:cubicBezTo>
                <a:cubicBezTo>
                  <a:pt x="165" y="288"/>
                  <a:pt x="169" y="285"/>
                  <a:pt x="170" y="280"/>
                </a:cubicBezTo>
                <a:cubicBezTo>
                  <a:pt x="178" y="237"/>
                  <a:pt x="178" y="237"/>
                  <a:pt x="178" y="237"/>
                </a:cubicBezTo>
                <a:cubicBezTo>
                  <a:pt x="179" y="233"/>
                  <a:pt x="182" y="232"/>
                  <a:pt x="186" y="234"/>
                </a:cubicBezTo>
                <a:cubicBezTo>
                  <a:pt x="222" y="259"/>
                  <a:pt x="222" y="259"/>
                  <a:pt x="222" y="259"/>
                </a:cubicBezTo>
                <a:cubicBezTo>
                  <a:pt x="226" y="261"/>
                  <a:pt x="231" y="261"/>
                  <a:pt x="234" y="258"/>
                </a:cubicBezTo>
                <a:cubicBezTo>
                  <a:pt x="258" y="234"/>
                  <a:pt x="258" y="234"/>
                  <a:pt x="258" y="234"/>
                </a:cubicBezTo>
                <a:cubicBezTo>
                  <a:pt x="261" y="231"/>
                  <a:pt x="261" y="226"/>
                  <a:pt x="259" y="222"/>
                </a:cubicBezTo>
                <a:cubicBezTo>
                  <a:pt x="234" y="186"/>
                  <a:pt x="234" y="186"/>
                  <a:pt x="234" y="186"/>
                </a:cubicBezTo>
                <a:cubicBezTo>
                  <a:pt x="232" y="182"/>
                  <a:pt x="233" y="179"/>
                  <a:pt x="237" y="178"/>
                </a:cubicBezTo>
                <a:cubicBezTo>
                  <a:pt x="280" y="170"/>
                  <a:pt x="280" y="170"/>
                  <a:pt x="280" y="170"/>
                </a:cubicBezTo>
                <a:cubicBezTo>
                  <a:pt x="285" y="169"/>
                  <a:pt x="288" y="165"/>
                  <a:pt x="288" y="161"/>
                </a:cubicBezTo>
                <a:cubicBezTo>
                  <a:pt x="288" y="127"/>
                  <a:pt x="288" y="127"/>
                  <a:pt x="288" y="127"/>
                </a:cubicBezTo>
                <a:cubicBezTo>
                  <a:pt x="288" y="123"/>
                  <a:pt x="285" y="119"/>
                  <a:pt x="280" y="118"/>
                </a:cubicBezTo>
                <a:close/>
                <a:moveTo>
                  <a:pt x="144" y="196"/>
                </a:moveTo>
                <a:cubicBezTo>
                  <a:pt x="115" y="196"/>
                  <a:pt x="92" y="173"/>
                  <a:pt x="92" y="144"/>
                </a:cubicBezTo>
                <a:cubicBezTo>
                  <a:pt x="92" y="115"/>
                  <a:pt x="115" y="92"/>
                  <a:pt x="144" y="92"/>
                </a:cubicBezTo>
                <a:cubicBezTo>
                  <a:pt x="173" y="92"/>
                  <a:pt x="196" y="115"/>
                  <a:pt x="196" y="144"/>
                </a:cubicBezTo>
                <a:cubicBezTo>
                  <a:pt x="196" y="173"/>
                  <a:pt x="173" y="196"/>
                  <a:pt x="144" y="19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12"/>
          <p:cNvSpPr>
            <a:spLocks noEditPoints="1"/>
          </p:cNvSpPr>
          <p:nvPr/>
        </p:nvSpPr>
        <p:spPr bwMode="auto">
          <a:xfrm>
            <a:off x="7707313" y="5283201"/>
            <a:ext cx="66675" cy="66675"/>
          </a:xfrm>
          <a:custGeom>
            <a:avLst/>
            <a:gdLst>
              <a:gd name="T0" fmla="*/ 105 w 108"/>
              <a:gd name="T1" fmla="*/ 44 h 108"/>
              <a:gd name="T2" fmla="*/ 89 w 108"/>
              <a:gd name="T3" fmla="*/ 41 h 108"/>
              <a:gd name="T4" fmla="*/ 88 w 108"/>
              <a:gd name="T5" fmla="*/ 38 h 108"/>
              <a:gd name="T6" fmla="*/ 97 w 108"/>
              <a:gd name="T7" fmla="*/ 25 h 108"/>
              <a:gd name="T8" fmla="*/ 96 w 108"/>
              <a:gd name="T9" fmla="*/ 20 h 108"/>
              <a:gd name="T10" fmla="*/ 87 w 108"/>
              <a:gd name="T11" fmla="*/ 11 h 108"/>
              <a:gd name="T12" fmla="*/ 83 w 108"/>
              <a:gd name="T13" fmla="*/ 11 h 108"/>
              <a:gd name="T14" fmla="*/ 69 w 108"/>
              <a:gd name="T15" fmla="*/ 20 h 108"/>
              <a:gd name="T16" fmla="*/ 66 w 108"/>
              <a:gd name="T17" fmla="*/ 19 h 108"/>
              <a:gd name="T18" fmla="*/ 64 w 108"/>
              <a:gd name="T19" fmla="*/ 3 h 108"/>
              <a:gd name="T20" fmla="*/ 60 w 108"/>
              <a:gd name="T21" fmla="*/ 0 h 108"/>
              <a:gd name="T22" fmla="*/ 48 w 108"/>
              <a:gd name="T23" fmla="*/ 0 h 108"/>
              <a:gd name="T24" fmla="*/ 44 w 108"/>
              <a:gd name="T25" fmla="*/ 3 h 108"/>
              <a:gd name="T26" fmla="*/ 41 w 108"/>
              <a:gd name="T27" fmla="*/ 19 h 108"/>
              <a:gd name="T28" fmla="*/ 38 w 108"/>
              <a:gd name="T29" fmla="*/ 20 h 108"/>
              <a:gd name="T30" fmla="*/ 25 w 108"/>
              <a:gd name="T31" fmla="*/ 11 h 108"/>
              <a:gd name="T32" fmla="*/ 20 w 108"/>
              <a:gd name="T33" fmla="*/ 11 h 108"/>
              <a:gd name="T34" fmla="*/ 11 w 108"/>
              <a:gd name="T35" fmla="*/ 20 h 108"/>
              <a:gd name="T36" fmla="*/ 11 w 108"/>
              <a:gd name="T37" fmla="*/ 25 h 108"/>
              <a:gd name="T38" fmla="*/ 20 w 108"/>
              <a:gd name="T39" fmla="*/ 38 h 108"/>
              <a:gd name="T40" fmla="*/ 19 w 108"/>
              <a:gd name="T41" fmla="*/ 41 h 108"/>
              <a:gd name="T42" fmla="*/ 3 w 108"/>
              <a:gd name="T43" fmla="*/ 44 h 108"/>
              <a:gd name="T44" fmla="*/ 0 w 108"/>
              <a:gd name="T45" fmla="*/ 48 h 108"/>
              <a:gd name="T46" fmla="*/ 0 w 108"/>
              <a:gd name="T47" fmla="*/ 60 h 108"/>
              <a:gd name="T48" fmla="*/ 3 w 108"/>
              <a:gd name="T49" fmla="*/ 64 h 108"/>
              <a:gd name="T50" fmla="*/ 19 w 108"/>
              <a:gd name="T51" fmla="*/ 67 h 108"/>
              <a:gd name="T52" fmla="*/ 20 w 108"/>
              <a:gd name="T53" fmla="*/ 69 h 108"/>
              <a:gd name="T54" fmla="*/ 11 w 108"/>
              <a:gd name="T55" fmla="*/ 83 h 108"/>
              <a:gd name="T56" fmla="*/ 11 w 108"/>
              <a:gd name="T57" fmla="*/ 88 h 108"/>
              <a:gd name="T58" fmla="*/ 20 w 108"/>
              <a:gd name="T59" fmla="*/ 96 h 108"/>
              <a:gd name="T60" fmla="*/ 25 w 108"/>
              <a:gd name="T61" fmla="*/ 97 h 108"/>
              <a:gd name="T62" fmla="*/ 38 w 108"/>
              <a:gd name="T63" fmla="*/ 88 h 108"/>
              <a:gd name="T64" fmla="*/ 41 w 108"/>
              <a:gd name="T65" fmla="*/ 89 h 108"/>
              <a:gd name="T66" fmla="*/ 44 w 108"/>
              <a:gd name="T67" fmla="*/ 105 h 108"/>
              <a:gd name="T68" fmla="*/ 48 w 108"/>
              <a:gd name="T69" fmla="*/ 108 h 108"/>
              <a:gd name="T70" fmla="*/ 60 w 108"/>
              <a:gd name="T71" fmla="*/ 108 h 108"/>
              <a:gd name="T72" fmla="*/ 64 w 108"/>
              <a:gd name="T73" fmla="*/ 105 h 108"/>
              <a:gd name="T74" fmla="*/ 66 w 108"/>
              <a:gd name="T75" fmla="*/ 89 h 108"/>
              <a:gd name="T76" fmla="*/ 69 w 108"/>
              <a:gd name="T77" fmla="*/ 88 h 108"/>
              <a:gd name="T78" fmla="*/ 83 w 108"/>
              <a:gd name="T79" fmla="*/ 97 h 108"/>
              <a:gd name="T80" fmla="*/ 87 w 108"/>
              <a:gd name="T81" fmla="*/ 96 h 108"/>
              <a:gd name="T82" fmla="*/ 96 w 108"/>
              <a:gd name="T83" fmla="*/ 88 h 108"/>
              <a:gd name="T84" fmla="*/ 97 w 108"/>
              <a:gd name="T85" fmla="*/ 83 h 108"/>
              <a:gd name="T86" fmla="*/ 88 w 108"/>
              <a:gd name="T87" fmla="*/ 69 h 108"/>
              <a:gd name="T88" fmla="*/ 89 w 108"/>
              <a:gd name="T89" fmla="*/ 67 h 108"/>
              <a:gd name="T90" fmla="*/ 105 w 108"/>
              <a:gd name="T91" fmla="*/ 64 h 108"/>
              <a:gd name="T92" fmla="*/ 108 w 108"/>
              <a:gd name="T93" fmla="*/ 60 h 108"/>
              <a:gd name="T94" fmla="*/ 108 w 108"/>
              <a:gd name="T95" fmla="*/ 48 h 108"/>
              <a:gd name="T96" fmla="*/ 105 w 108"/>
              <a:gd name="T97" fmla="*/ 44 h 108"/>
              <a:gd name="T98" fmla="*/ 54 w 108"/>
              <a:gd name="T99" fmla="*/ 71 h 108"/>
              <a:gd name="T100" fmla="*/ 37 w 108"/>
              <a:gd name="T101" fmla="*/ 54 h 108"/>
              <a:gd name="T102" fmla="*/ 54 w 108"/>
              <a:gd name="T103" fmla="*/ 37 h 108"/>
              <a:gd name="T104" fmla="*/ 71 w 108"/>
              <a:gd name="T105" fmla="*/ 54 h 108"/>
              <a:gd name="T106" fmla="*/ 54 w 108"/>
              <a:gd name="T107" fmla="*/ 7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8" h="108">
                <a:moveTo>
                  <a:pt x="105" y="44"/>
                </a:moveTo>
                <a:cubicBezTo>
                  <a:pt x="89" y="41"/>
                  <a:pt x="89" y="41"/>
                  <a:pt x="89" y="41"/>
                </a:cubicBezTo>
                <a:cubicBezTo>
                  <a:pt x="87" y="41"/>
                  <a:pt x="87" y="40"/>
                  <a:pt x="88" y="38"/>
                </a:cubicBezTo>
                <a:cubicBezTo>
                  <a:pt x="97" y="25"/>
                  <a:pt x="97" y="25"/>
                  <a:pt x="97" y="25"/>
                </a:cubicBezTo>
                <a:cubicBezTo>
                  <a:pt x="98" y="23"/>
                  <a:pt x="97" y="21"/>
                  <a:pt x="96" y="20"/>
                </a:cubicBezTo>
                <a:cubicBezTo>
                  <a:pt x="87" y="11"/>
                  <a:pt x="87" y="11"/>
                  <a:pt x="87" y="11"/>
                </a:cubicBezTo>
                <a:cubicBezTo>
                  <a:pt x="86" y="10"/>
                  <a:pt x="84" y="10"/>
                  <a:pt x="83" y="11"/>
                </a:cubicBezTo>
                <a:cubicBezTo>
                  <a:pt x="69" y="20"/>
                  <a:pt x="69" y="20"/>
                  <a:pt x="69" y="20"/>
                </a:cubicBezTo>
                <a:cubicBezTo>
                  <a:pt x="68" y="21"/>
                  <a:pt x="67" y="21"/>
                  <a:pt x="66" y="19"/>
                </a:cubicBezTo>
                <a:cubicBezTo>
                  <a:pt x="64" y="3"/>
                  <a:pt x="64" y="3"/>
                  <a:pt x="64" y="3"/>
                </a:cubicBezTo>
                <a:cubicBezTo>
                  <a:pt x="63" y="1"/>
                  <a:pt x="62" y="0"/>
                  <a:pt x="60" y="0"/>
                </a:cubicBezTo>
                <a:cubicBezTo>
                  <a:pt x="48" y="0"/>
                  <a:pt x="48" y="0"/>
                  <a:pt x="48" y="0"/>
                </a:cubicBezTo>
                <a:cubicBezTo>
                  <a:pt x="46" y="0"/>
                  <a:pt x="44" y="1"/>
                  <a:pt x="44" y="3"/>
                </a:cubicBezTo>
                <a:cubicBezTo>
                  <a:pt x="41" y="19"/>
                  <a:pt x="41" y="19"/>
                  <a:pt x="41" y="19"/>
                </a:cubicBezTo>
                <a:cubicBezTo>
                  <a:pt x="41" y="21"/>
                  <a:pt x="40" y="21"/>
                  <a:pt x="38" y="20"/>
                </a:cubicBezTo>
                <a:cubicBezTo>
                  <a:pt x="25" y="11"/>
                  <a:pt x="25" y="11"/>
                  <a:pt x="25" y="11"/>
                </a:cubicBezTo>
                <a:cubicBezTo>
                  <a:pt x="23" y="10"/>
                  <a:pt x="21" y="10"/>
                  <a:pt x="20" y="11"/>
                </a:cubicBezTo>
                <a:cubicBezTo>
                  <a:pt x="11" y="20"/>
                  <a:pt x="11" y="20"/>
                  <a:pt x="11" y="20"/>
                </a:cubicBezTo>
                <a:cubicBezTo>
                  <a:pt x="10" y="21"/>
                  <a:pt x="10" y="23"/>
                  <a:pt x="11" y="25"/>
                </a:cubicBezTo>
                <a:cubicBezTo>
                  <a:pt x="20" y="38"/>
                  <a:pt x="20" y="38"/>
                  <a:pt x="20" y="38"/>
                </a:cubicBezTo>
                <a:cubicBezTo>
                  <a:pt x="21" y="40"/>
                  <a:pt x="21" y="41"/>
                  <a:pt x="19" y="41"/>
                </a:cubicBezTo>
                <a:cubicBezTo>
                  <a:pt x="3" y="44"/>
                  <a:pt x="3" y="44"/>
                  <a:pt x="3" y="44"/>
                </a:cubicBezTo>
                <a:cubicBezTo>
                  <a:pt x="1" y="45"/>
                  <a:pt x="0" y="46"/>
                  <a:pt x="0" y="48"/>
                </a:cubicBezTo>
                <a:cubicBezTo>
                  <a:pt x="0" y="60"/>
                  <a:pt x="0" y="60"/>
                  <a:pt x="0" y="60"/>
                </a:cubicBezTo>
                <a:cubicBezTo>
                  <a:pt x="0" y="62"/>
                  <a:pt x="1" y="63"/>
                  <a:pt x="3" y="64"/>
                </a:cubicBezTo>
                <a:cubicBezTo>
                  <a:pt x="19" y="67"/>
                  <a:pt x="19" y="67"/>
                  <a:pt x="19" y="67"/>
                </a:cubicBezTo>
                <a:cubicBezTo>
                  <a:pt x="21" y="67"/>
                  <a:pt x="21" y="68"/>
                  <a:pt x="20" y="69"/>
                </a:cubicBezTo>
                <a:cubicBezTo>
                  <a:pt x="11" y="83"/>
                  <a:pt x="11" y="83"/>
                  <a:pt x="11" y="83"/>
                </a:cubicBezTo>
                <a:cubicBezTo>
                  <a:pt x="10" y="84"/>
                  <a:pt x="10" y="86"/>
                  <a:pt x="11" y="88"/>
                </a:cubicBezTo>
                <a:cubicBezTo>
                  <a:pt x="20" y="96"/>
                  <a:pt x="20" y="96"/>
                  <a:pt x="20" y="96"/>
                </a:cubicBezTo>
                <a:cubicBezTo>
                  <a:pt x="21" y="97"/>
                  <a:pt x="23" y="98"/>
                  <a:pt x="25" y="97"/>
                </a:cubicBezTo>
                <a:cubicBezTo>
                  <a:pt x="38" y="88"/>
                  <a:pt x="38" y="88"/>
                  <a:pt x="38" y="88"/>
                </a:cubicBezTo>
                <a:cubicBezTo>
                  <a:pt x="40" y="87"/>
                  <a:pt x="41" y="87"/>
                  <a:pt x="41" y="89"/>
                </a:cubicBezTo>
                <a:cubicBezTo>
                  <a:pt x="44" y="105"/>
                  <a:pt x="44" y="105"/>
                  <a:pt x="44" y="105"/>
                </a:cubicBezTo>
                <a:cubicBezTo>
                  <a:pt x="44" y="106"/>
                  <a:pt x="46" y="108"/>
                  <a:pt x="48" y="108"/>
                </a:cubicBezTo>
                <a:cubicBezTo>
                  <a:pt x="60" y="108"/>
                  <a:pt x="60" y="108"/>
                  <a:pt x="60" y="108"/>
                </a:cubicBezTo>
                <a:cubicBezTo>
                  <a:pt x="62" y="108"/>
                  <a:pt x="63" y="106"/>
                  <a:pt x="64" y="105"/>
                </a:cubicBezTo>
                <a:cubicBezTo>
                  <a:pt x="66" y="89"/>
                  <a:pt x="66" y="89"/>
                  <a:pt x="66" y="89"/>
                </a:cubicBezTo>
                <a:cubicBezTo>
                  <a:pt x="67" y="87"/>
                  <a:pt x="68" y="87"/>
                  <a:pt x="69" y="88"/>
                </a:cubicBezTo>
                <a:cubicBezTo>
                  <a:pt x="83" y="97"/>
                  <a:pt x="83" y="97"/>
                  <a:pt x="83" y="97"/>
                </a:cubicBezTo>
                <a:cubicBezTo>
                  <a:pt x="84" y="98"/>
                  <a:pt x="86" y="97"/>
                  <a:pt x="87" y="96"/>
                </a:cubicBezTo>
                <a:cubicBezTo>
                  <a:pt x="96" y="88"/>
                  <a:pt x="96" y="88"/>
                  <a:pt x="96" y="88"/>
                </a:cubicBezTo>
                <a:cubicBezTo>
                  <a:pt x="97" y="86"/>
                  <a:pt x="98" y="84"/>
                  <a:pt x="97" y="83"/>
                </a:cubicBezTo>
                <a:cubicBezTo>
                  <a:pt x="88" y="69"/>
                  <a:pt x="88" y="69"/>
                  <a:pt x="88" y="69"/>
                </a:cubicBezTo>
                <a:cubicBezTo>
                  <a:pt x="87" y="68"/>
                  <a:pt x="87" y="67"/>
                  <a:pt x="89" y="67"/>
                </a:cubicBezTo>
                <a:cubicBezTo>
                  <a:pt x="105" y="64"/>
                  <a:pt x="105" y="64"/>
                  <a:pt x="105" y="64"/>
                </a:cubicBezTo>
                <a:cubicBezTo>
                  <a:pt x="106" y="63"/>
                  <a:pt x="108" y="62"/>
                  <a:pt x="108" y="60"/>
                </a:cubicBezTo>
                <a:cubicBezTo>
                  <a:pt x="108" y="48"/>
                  <a:pt x="108" y="48"/>
                  <a:pt x="108" y="48"/>
                </a:cubicBezTo>
                <a:cubicBezTo>
                  <a:pt x="108" y="46"/>
                  <a:pt x="106" y="45"/>
                  <a:pt x="105" y="44"/>
                </a:cubicBezTo>
                <a:close/>
                <a:moveTo>
                  <a:pt x="54" y="71"/>
                </a:moveTo>
                <a:cubicBezTo>
                  <a:pt x="45" y="71"/>
                  <a:pt x="37" y="63"/>
                  <a:pt x="37" y="54"/>
                </a:cubicBezTo>
                <a:cubicBezTo>
                  <a:pt x="37" y="45"/>
                  <a:pt x="45" y="37"/>
                  <a:pt x="54" y="37"/>
                </a:cubicBezTo>
                <a:cubicBezTo>
                  <a:pt x="63" y="37"/>
                  <a:pt x="71" y="45"/>
                  <a:pt x="71" y="54"/>
                </a:cubicBezTo>
                <a:cubicBezTo>
                  <a:pt x="71" y="63"/>
                  <a:pt x="63" y="71"/>
                  <a:pt x="54" y="7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13"/>
          <p:cNvSpPr>
            <a:spLocks noEditPoints="1"/>
          </p:cNvSpPr>
          <p:nvPr/>
        </p:nvSpPr>
        <p:spPr bwMode="auto">
          <a:xfrm>
            <a:off x="7597776" y="5327651"/>
            <a:ext cx="131763" cy="131763"/>
          </a:xfrm>
          <a:custGeom>
            <a:avLst/>
            <a:gdLst>
              <a:gd name="T0" fmla="*/ 210 w 216"/>
              <a:gd name="T1" fmla="*/ 89 h 216"/>
              <a:gd name="T2" fmla="*/ 178 w 216"/>
              <a:gd name="T3" fmla="*/ 83 h 216"/>
              <a:gd name="T4" fmla="*/ 176 w 216"/>
              <a:gd name="T5" fmla="*/ 77 h 216"/>
              <a:gd name="T6" fmla="*/ 194 w 216"/>
              <a:gd name="T7" fmla="*/ 49 h 216"/>
              <a:gd name="T8" fmla="*/ 193 w 216"/>
              <a:gd name="T9" fmla="*/ 41 h 216"/>
              <a:gd name="T10" fmla="*/ 175 w 216"/>
              <a:gd name="T11" fmla="*/ 23 h 216"/>
              <a:gd name="T12" fmla="*/ 167 w 216"/>
              <a:gd name="T13" fmla="*/ 22 h 216"/>
              <a:gd name="T14" fmla="*/ 139 w 216"/>
              <a:gd name="T15" fmla="*/ 40 h 216"/>
              <a:gd name="T16" fmla="*/ 133 w 216"/>
              <a:gd name="T17" fmla="*/ 38 h 216"/>
              <a:gd name="T18" fmla="*/ 127 w 216"/>
              <a:gd name="T19" fmla="*/ 6 h 216"/>
              <a:gd name="T20" fmla="*/ 121 w 216"/>
              <a:gd name="T21" fmla="*/ 0 h 216"/>
              <a:gd name="T22" fmla="*/ 95 w 216"/>
              <a:gd name="T23" fmla="*/ 0 h 216"/>
              <a:gd name="T24" fmla="*/ 89 w 216"/>
              <a:gd name="T25" fmla="*/ 6 h 216"/>
              <a:gd name="T26" fmla="*/ 83 w 216"/>
              <a:gd name="T27" fmla="*/ 38 h 216"/>
              <a:gd name="T28" fmla="*/ 77 w 216"/>
              <a:gd name="T29" fmla="*/ 40 h 216"/>
              <a:gd name="T30" fmla="*/ 49 w 216"/>
              <a:gd name="T31" fmla="*/ 22 h 216"/>
              <a:gd name="T32" fmla="*/ 41 w 216"/>
              <a:gd name="T33" fmla="*/ 23 h 216"/>
              <a:gd name="T34" fmla="*/ 23 w 216"/>
              <a:gd name="T35" fmla="*/ 41 h 216"/>
              <a:gd name="T36" fmla="*/ 22 w 216"/>
              <a:gd name="T37" fmla="*/ 49 h 216"/>
              <a:gd name="T38" fmla="*/ 40 w 216"/>
              <a:gd name="T39" fmla="*/ 77 h 216"/>
              <a:gd name="T40" fmla="*/ 38 w 216"/>
              <a:gd name="T41" fmla="*/ 83 h 216"/>
              <a:gd name="T42" fmla="*/ 6 w 216"/>
              <a:gd name="T43" fmla="*/ 89 h 216"/>
              <a:gd name="T44" fmla="*/ 0 w 216"/>
              <a:gd name="T45" fmla="*/ 95 h 216"/>
              <a:gd name="T46" fmla="*/ 0 w 216"/>
              <a:gd name="T47" fmla="*/ 121 h 216"/>
              <a:gd name="T48" fmla="*/ 6 w 216"/>
              <a:gd name="T49" fmla="*/ 127 h 216"/>
              <a:gd name="T50" fmla="*/ 38 w 216"/>
              <a:gd name="T51" fmla="*/ 133 h 216"/>
              <a:gd name="T52" fmla="*/ 40 w 216"/>
              <a:gd name="T53" fmla="*/ 139 h 216"/>
              <a:gd name="T54" fmla="*/ 22 w 216"/>
              <a:gd name="T55" fmla="*/ 167 h 216"/>
              <a:gd name="T56" fmla="*/ 23 w 216"/>
              <a:gd name="T57" fmla="*/ 175 h 216"/>
              <a:gd name="T58" fmla="*/ 41 w 216"/>
              <a:gd name="T59" fmla="*/ 193 h 216"/>
              <a:gd name="T60" fmla="*/ 49 w 216"/>
              <a:gd name="T61" fmla="*/ 194 h 216"/>
              <a:gd name="T62" fmla="*/ 77 w 216"/>
              <a:gd name="T63" fmla="*/ 176 h 216"/>
              <a:gd name="T64" fmla="*/ 83 w 216"/>
              <a:gd name="T65" fmla="*/ 178 h 216"/>
              <a:gd name="T66" fmla="*/ 89 w 216"/>
              <a:gd name="T67" fmla="*/ 210 h 216"/>
              <a:gd name="T68" fmla="*/ 95 w 216"/>
              <a:gd name="T69" fmla="*/ 216 h 216"/>
              <a:gd name="T70" fmla="*/ 121 w 216"/>
              <a:gd name="T71" fmla="*/ 216 h 216"/>
              <a:gd name="T72" fmla="*/ 127 w 216"/>
              <a:gd name="T73" fmla="*/ 210 h 216"/>
              <a:gd name="T74" fmla="*/ 133 w 216"/>
              <a:gd name="T75" fmla="*/ 178 h 216"/>
              <a:gd name="T76" fmla="*/ 139 w 216"/>
              <a:gd name="T77" fmla="*/ 176 h 216"/>
              <a:gd name="T78" fmla="*/ 167 w 216"/>
              <a:gd name="T79" fmla="*/ 194 h 216"/>
              <a:gd name="T80" fmla="*/ 175 w 216"/>
              <a:gd name="T81" fmla="*/ 193 h 216"/>
              <a:gd name="T82" fmla="*/ 193 w 216"/>
              <a:gd name="T83" fmla="*/ 175 h 216"/>
              <a:gd name="T84" fmla="*/ 194 w 216"/>
              <a:gd name="T85" fmla="*/ 167 h 216"/>
              <a:gd name="T86" fmla="*/ 176 w 216"/>
              <a:gd name="T87" fmla="*/ 139 h 216"/>
              <a:gd name="T88" fmla="*/ 178 w 216"/>
              <a:gd name="T89" fmla="*/ 133 h 216"/>
              <a:gd name="T90" fmla="*/ 210 w 216"/>
              <a:gd name="T91" fmla="*/ 127 h 216"/>
              <a:gd name="T92" fmla="*/ 216 w 216"/>
              <a:gd name="T93" fmla="*/ 121 h 216"/>
              <a:gd name="T94" fmla="*/ 216 w 216"/>
              <a:gd name="T95" fmla="*/ 95 h 216"/>
              <a:gd name="T96" fmla="*/ 210 w 216"/>
              <a:gd name="T97" fmla="*/ 89 h 216"/>
              <a:gd name="T98" fmla="*/ 108 w 216"/>
              <a:gd name="T99" fmla="*/ 147 h 216"/>
              <a:gd name="T100" fmla="*/ 69 w 216"/>
              <a:gd name="T101" fmla="*/ 108 h 216"/>
              <a:gd name="T102" fmla="*/ 108 w 216"/>
              <a:gd name="T103" fmla="*/ 69 h 216"/>
              <a:gd name="T104" fmla="*/ 147 w 216"/>
              <a:gd name="T105" fmla="*/ 108 h 216"/>
              <a:gd name="T106" fmla="*/ 108 w 216"/>
              <a:gd name="T107" fmla="*/ 147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6" h="216">
                <a:moveTo>
                  <a:pt x="210" y="89"/>
                </a:moveTo>
                <a:cubicBezTo>
                  <a:pt x="178" y="83"/>
                  <a:pt x="178" y="83"/>
                  <a:pt x="178" y="83"/>
                </a:cubicBezTo>
                <a:cubicBezTo>
                  <a:pt x="175" y="82"/>
                  <a:pt x="174" y="80"/>
                  <a:pt x="176" y="77"/>
                </a:cubicBezTo>
                <a:cubicBezTo>
                  <a:pt x="194" y="49"/>
                  <a:pt x="194" y="49"/>
                  <a:pt x="194" y="49"/>
                </a:cubicBezTo>
                <a:cubicBezTo>
                  <a:pt x="196" y="47"/>
                  <a:pt x="195" y="43"/>
                  <a:pt x="193" y="41"/>
                </a:cubicBezTo>
                <a:cubicBezTo>
                  <a:pt x="175" y="23"/>
                  <a:pt x="175" y="23"/>
                  <a:pt x="175" y="23"/>
                </a:cubicBezTo>
                <a:cubicBezTo>
                  <a:pt x="173" y="21"/>
                  <a:pt x="169" y="20"/>
                  <a:pt x="167" y="22"/>
                </a:cubicBezTo>
                <a:cubicBezTo>
                  <a:pt x="139" y="40"/>
                  <a:pt x="139" y="40"/>
                  <a:pt x="139" y="40"/>
                </a:cubicBezTo>
                <a:cubicBezTo>
                  <a:pt x="137" y="42"/>
                  <a:pt x="134" y="41"/>
                  <a:pt x="133" y="38"/>
                </a:cubicBezTo>
                <a:cubicBezTo>
                  <a:pt x="127" y="6"/>
                  <a:pt x="127" y="6"/>
                  <a:pt x="127" y="6"/>
                </a:cubicBezTo>
                <a:cubicBezTo>
                  <a:pt x="127" y="3"/>
                  <a:pt x="124" y="0"/>
                  <a:pt x="121" y="0"/>
                </a:cubicBezTo>
                <a:cubicBezTo>
                  <a:pt x="95" y="0"/>
                  <a:pt x="95" y="0"/>
                  <a:pt x="95" y="0"/>
                </a:cubicBezTo>
                <a:cubicBezTo>
                  <a:pt x="92" y="0"/>
                  <a:pt x="89" y="3"/>
                  <a:pt x="89" y="6"/>
                </a:cubicBezTo>
                <a:cubicBezTo>
                  <a:pt x="83" y="38"/>
                  <a:pt x="83" y="38"/>
                  <a:pt x="83" y="38"/>
                </a:cubicBezTo>
                <a:cubicBezTo>
                  <a:pt x="82" y="41"/>
                  <a:pt x="80" y="42"/>
                  <a:pt x="77" y="40"/>
                </a:cubicBezTo>
                <a:cubicBezTo>
                  <a:pt x="49" y="22"/>
                  <a:pt x="49" y="22"/>
                  <a:pt x="49" y="22"/>
                </a:cubicBezTo>
                <a:cubicBezTo>
                  <a:pt x="47" y="20"/>
                  <a:pt x="43" y="21"/>
                  <a:pt x="41" y="23"/>
                </a:cubicBezTo>
                <a:cubicBezTo>
                  <a:pt x="23" y="41"/>
                  <a:pt x="23" y="41"/>
                  <a:pt x="23" y="41"/>
                </a:cubicBezTo>
                <a:cubicBezTo>
                  <a:pt x="21" y="43"/>
                  <a:pt x="20" y="47"/>
                  <a:pt x="22" y="49"/>
                </a:cubicBezTo>
                <a:cubicBezTo>
                  <a:pt x="40" y="77"/>
                  <a:pt x="40" y="77"/>
                  <a:pt x="40" y="77"/>
                </a:cubicBezTo>
                <a:cubicBezTo>
                  <a:pt x="42" y="80"/>
                  <a:pt x="41" y="82"/>
                  <a:pt x="38" y="83"/>
                </a:cubicBezTo>
                <a:cubicBezTo>
                  <a:pt x="6" y="89"/>
                  <a:pt x="6" y="89"/>
                  <a:pt x="6" y="89"/>
                </a:cubicBezTo>
                <a:cubicBezTo>
                  <a:pt x="3" y="89"/>
                  <a:pt x="0" y="92"/>
                  <a:pt x="0" y="95"/>
                </a:cubicBezTo>
                <a:cubicBezTo>
                  <a:pt x="0" y="121"/>
                  <a:pt x="0" y="121"/>
                  <a:pt x="0" y="121"/>
                </a:cubicBezTo>
                <a:cubicBezTo>
                  <a:pt x="0" y="124"/>
                  <a:pt x="3" y="127"/>
                  <a:pt x="6" y="127"/>
                </a:cubicBezTo>
                <a:cubicBezTo>
                  <a:pt x="38" y="133"/>
                  <a:pt x="38" y="133"/>
                  <a:pt x="38" y="133"/>
                </a:cubicBezTo>
                <a:cubicBezTo>
                  <a:pt x="41" y="134"/>
                  <a:pt x="42" y="137"/>
                  <a:pt x="40" y="139"/>
                </a:cubicBezTo>
                <a:cubicBezTo>
                  <a:pt x="22" y="167"/>
                  <a:pt x="22" y="167"/>
                  <a:pt x="22" y="167"/>
                </a:cubicBezTo>
                <a:cubicBezTo>
                  <a:pt x="20" y="169"/>
                  <a:pt x="21" y="173"/>
                  <a:pt x="23" y="175"/>
                </a:cubicBezTo>
                <a:cubicBezTo>
                  <a:pt x="41" y="193"/>
                  <a:pt x="41" y="193"/>
                  <a:pt x="41" y="193"/>
                </a:cubicBezTo>
                <a:cubicBezTo>
                  <a:pt x="43" y="195"/>
                  <a:pt x="47" y="196"/>
                  <a:pt x="49" y="194"/>
                </a:cubicBezTo>
                <a:cubicBezTo>
                  <a:pt x="77" y="176"/>
                  <a:pt x="77" y="176"/>
                  <a:pt x="77" y="176"/>
                </a:cubicBezTo>
                <a:cubicBezTo>
                  <a:pt x="80" y="174"/>
                  <a:pt x="82" y="175"/>
                  <a:pt x="83" y="178"/>
                </a:cubicBezTo>
                <a:cubicBezTo>
                  <a:pt x="89" y="210"/>
                  <a:pt x="89" y="210"/>
                  <a:pt x="89" y="210"/>
                </a:cubicBezTo>
                <a:cubicBezTo>
                  <a:pt x="89" y="213"/>
                  <a:pt x="92" y="216"/>
                  <a:pt x="95" y="216"/>
                </a:cubicBezTo>
                <a:cubicBezTo>
                  <a:pt x="121" y="216"/>
                  <a:pt x="121" y="216"/>
                  <a:pt x="121" y="216"/>
                </a:cubicBezTo>
                <a:cubicBezTo>
                  <a:pt x="124" y="216"/>
                  <a:pt x="127" y="213"/>
                  <a:pt x="127" y="210"/>
                </a:cubicBezTo>
                <a:cubicBezTo>
                  <a:pt x="133" y="178"/>
                  <a:pt x="133" y="178"/>
                  <a:pt x="133" y="178"/>
                </a:cubicBezTo>
                <a:cubicBezTo>
                  <a:pt x="134" y="175"/>
                  <a:pt x="137" y="174"/>
                  <a:pt x="139" y="176"/>
                </a:cubicBezTo>
                <a:cubicBezTo>
                  <a:pt x="167" y="194"/>
                  <a:pt x="167" y="194"/>
                  <a:pt x="167" y="194"/>
                </a:cubicBezTo>
                <a:cubicBezTo>
                  <a:pt x="169" y="196"/>
                  <a:pt x="173" y="195"/>
                  <a:pt x="175" y="193"/>
                </a:cubicBezTo>
                <a:cubicBezTo>
                  <a:pt x="193" y="175"/>
                  <a:pt x="193" y="175"/>
                  <a:pt x="193" y="175"/>
                </a:cubicBezTo>
                <a:cubicBezTo>
                  <a:pt x="195" y="173"/>
                  <a:pt x="196" y="169"/>
                  <a:pt x="194" y="167"/>
                </a:cubicBezTo>
                <a:cubicBezTo>
                  <a:pt x="176" y="139"/>
                  <a:pt x="176" y="139"/>
                  <a:pt x="176" y="139"/>
                </a:cubicBezTo>
                <a:cubicBezTo>
                  <a:pt x="174" y="137"/>
                  <a:pt x="175" y="134"/>
                  <a:pt x="178" y="133"/>
                </a:cubicBezTo>
                <a:cubicBezTo>
                  <a:pt x="210" y="127"/>
                  <a:pt x="210" y="127"/>
                  <a:pt x="210" y="127"/>
                </a:cubicBezTo>
                <a:cubicBezTo>
                  <a:pt x="213" y="127"/>
                  <a:pt x="216" y="124"/>
                  <a:pt x="216" y="121"/>
                </a:cubicBezTo>
                <a:cubicBezTo>
                  <a:pt x="216" y="95"/>
                  <a:pt x="216" y="95"/>
                  <a:pt x="216" y="95"/>
                </a:cubicBezTo>
                <a:cubicBezTo>
                  <a:pt x="216" y="92"/>
                  <a:pt x="213" y="89"/>
                  <a:pt x="210" y="89"/>
                </a:cubicBezTo>
                <a:close/>
                <a:moveTo>
                  <a:pt x="108" y="147"/>
                </a:moveTo>
                <a:cubicBezTo>
                  <a:pt x="86" y="147"/>
                  <a:pt x="69" y="130"/>
                  <a:pt x="69" y="108"/>
                </a:cubicBezTo>
                <a:cubicBezTo>
                  <a:pt x="69" y="87"/>
                  <a:pt x="86" y="69"/>
                  <a:pt x="108" y="69"/>
                </a:cubicBezTo>
                <a:cubicBezTo>
                  <a:pt x="130" y="69"/>
                  <a:pt x="147" y="87"/>
                  <a:pt x="147" y="108"/>
                </a:cubicBezTo>
                <a:cubicBezTo>
                  <a:pt x="147" y="130"/>
                  <a:pt x="130" y="147"/>
                  <a:pt x="108" y="14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14"/>
          <p:cNvSpPr>
            <a:spLocks/>
          </p:cNvSpPr>
          <p:nvPr/>
        </p:nvSpPr>
        <p:spPr bwMode="auto">
          <a:xfrm>
            <a:off x="8670926" y="3516313"/>
            <a:ext cx="152400" cy="177800"/>
          </a:xfrm>
          <a:custGeom>
            <a:avLst/>
            <a:gdLst>
              <a:gd name="T0" fmla="*/ 247 w 247"/>
              <a:gd name="T1" fmla="*/ 0 h 288"/>
              <a:gd name="T2" fmla="*/ 218 w 247"/>
              <a:gd name="T3" fmla="*/ 7 h 288"/>
              <a:gd name="T4" fmla="*/ 75 w 247"/>
              <a:gd name="T5" fmla="*/ 41 h 288"/>
              <a:gd name="T6" fmla="*/ 74 w 247"/>
              <a:gd name="T7" fmla="*/ 41 h 288"/>
              <a:gd name="T8" fmla="*/ 74 w 247"/>
              <a:gd name="T9" fmla="*/ 210 h 288"/>
              <a:gd name="T10" fmla="*/ 51 w 247"/>
              <a:gd name="T11" fmla="*/ 205 h 288"/>
              <a:gd name="T12" fmla="*/ 0 w 247"/>
              <a:gd name="T13" fmla="*/ 247 h 288"/>
              <a:gd name="T14" fmla="*/ 51 w 247"/>
              <a:gd name="T15" fmla="*/ 288 h 288"/>
              <a:gd name="T16" fmla="*/ 103 w 247"/>
              <a:gd name="T17" fmla="*/ 247 h 288"/>
              <a:gd name="T18" fmla="*/ 103 w 247"/>
              <a:gd name="T19" fmla="*/ 247 h 288"/>
              <a:gd name="T20" fmla="*/ 103 w 247"/>
              <a:gd name="T21" fmla="*/ 85 h 288"/>
              <a:gd name="T22" fmla="*/ 218 w 247"/>
              <a:gd name="T23" fmla="*/ 57 h 288"/>
              <a:gd name="T24" fmla="*/ 218 w 247"/>
              <a:gd name="T25" fmla="*/ 158 h 288"/>
              <a:gd name="T26" fmla="*/ 195 w 247"/>
              <a:gd name="T27" fmla="*/ 154 h 288"/>
              <a:gd name="T28" fmla="*/ 144 w 247"/>
              <a:gd name="T29" fmla="*/ 196 h 288"/>
              <a:gd name="T30" fmla="*/ 195 w 247"/>
              <a:gd name="T31" fmla="*/ 237 h 288"/>
              <a:gd name="T32" fmla="*/ 247 w 247"/>
              <a:gd name="T33" fmla="*/ 196 h 288"/>
              <a:gd name="T34" fmla="*/ 247 w 247"/>
              <a:gd name="T35" fmla="*/ 196 h 288"/>
              <a:gd name="T36" fmla="*/ 247 w 247"/>
              <a:gd name="T37" fmla="*/ 28 h 288"/>
              <a:gd name="T38" fmla="*/ 247 w 247"/>
              <a:gd name="T39" fmla="*/ 28 h 288"/>
              <a:gd name="T40" fmla="*/ 247 w 247"/>
              <a:gd name="T41" fmla="*/ 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7" h="288">
                <a:moveTo>
                  <a:pt x="247" y="0"/>
                </a:moveTo>
                <a:cubicBezTo>
                  <a:pt x="218" y="7"/>
                  <a:pt x="218" y="7"/>
                  <a:pt x="218" y="7"/>
                </a:cubicBezTo>
                <a:cubicBezTo>
                  <a:pt x="75" y="41"/>
                  <a:pt x="75" y="41"/>
                  <a:pt x="75" y="41"/>
                </a:cubicBezTo>
                <a:cubicBezTo>
                  <a:pt x="74" y="41"/>
                  <a:pt x="74" y="41"/>
                  <a:pt x="74" y="41"/>
                </a:cubicBezTo>
                <a:cubicBezTo>
                  <a:pt x="74" y="210"/>
                  <a:pt x="74" y="210"/>
                  <a:pt x="74" y="210"/>
                </a:cubicBezTo>
                <a:cubicBezTo>
                  <a:pt x="67" y="207"/>
                  <a:pt x="59" y="205"/>
                  <a:pt x="51" y="205"/>
                </a:cubicBezTo>
                <a:cubicBezTo>
                  <a:pt x="23" y="205"/>
                  <a:pt x="0" y="224"/>
                  <a:pt x="0" y="247"/>
                </a:cubicBezTo>
                <a:cubicBezTo>
                  <a:pt x="0" y="270"/>
                  <a:pt x="23" y="288"/>
                  <a:pt x="51" y="288"/>
                </a:cubicBezTo>
                <a:cubicBezTo>
                  <a:pt x="79" y="288"/>
                  <a:pt x="102" y="270"/>
                  <a:pt x="103" y="247"/>
                </a:cubicBezTo>
                <a:cubicBezTo>
                  <a:pt x="103" y="247"/>
                  <a:pt x="103" y="247"/>
                  <a:pt x="103" y="247"/>
                </a:cubicBezTo>
                <a:cubicBezTo>
                  <a:pt x="103" y="85"/>
                  <a:pt x="103" y="85"/>
                  <a:pt x="103" y="85"/>
                </a:cubicBezTo>
                <a:cubicBezTo>
                  <a:pt x="218" y="57"/>
                  <a:pt x="218" y="57"/>
                  <a:pt x="218" y="57"/>
                </a:cubicBezTo>
                <a:cubicBezTo>
                  <a:pt x="218" y="158"/>
                  <a:pt x="218" y="158"/>
                  <a:pt x="218" y="158"/>
                </a:cubicBezTo>
                <a:cubicBezTo>
                  <a:pt x="211" y="156"/>
                  <a:pt x="204" y="154"/>
                  <a:pt x="195" y="154"/>
                </a:cubicBezTo>
                <a:cubicBezTo>
                  <a:pt x="167" y="154"/>
                  <a:pt x="144" y="173"/>
                  <a:pt x="144" y="196"/>
                </a:cubicBezTo>
                <a:cubicBezTo>
                  <a:pt x="144" y="218"/>
                  <a:pt x="167" y="237"/>
                  <a:pt x="195" y="237"/>
                </a:cubicBezTo>
                <a:cubicBezTo>
                  <a:pt x="224" y="237"/>
                  <a:pt x="246" y="219"/>
                  <a:pt x="247" y="196"/>
                </a:cubicBezTo>
                <a:cubicBezTo>
                  <a:pt x="247" y="196"/>
                  <a:pt x="247" y="196"/>
                  <a:pt x="247" y="196"/>
                </a:cubicBezTo>
                <a:cubicBezTo>
                  <a:pt x="247" y="28"/>
                  <a:pt x="247" y="28"/>
                  <a:pt x="247" y="28"/>
                </a:cubicBezTo>
                <a:cubicBezTo>
                  <a:pt x="247" y="28"/>
                  <a:pt x="247" y="28"/>
                  <a:pt x="247" y="28"/>
                </a:cubicBezTo>
                <a:cubicBezTo>
                  <a:pt x="247" y="0"/>
                  <a:pt x="247" y="0"/>
                  <a:pt x="247"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15"/>
          <p:cNvSpPr>
            <a:spLocks/>
          </p:cNvSpPr>
          <p:nvPr/>
        </p:nvSpPr>
        <p:spPr bwMode="auto">
          <a:xfrm>
            <a:off x="9047163" y="3517901"/>
            <a:ext cx="101600" cy="176213"/>
          </a:xfrm>
          <a:custGeom>
            <a:avLst/>
            <a:gdLst>
              <a:gd name="T0" fmla="*/ 82 w 165"/>
              <a:gd name="T1" fmla="*/ 19 h 287"/>
              <a:gd name="T2" fmla="*/ 81 w 165"/>
              <a:gd name="T3" fmla="*/ 19 h 287"/>
              <a:gd name="T4" fmla="*/ 81 w 165"/>
              <a:gd name="T5" fmla="*/ 202 h 287"/>
              <a:gd name="T6" fmla="*/ 56 w 165"/>
              <a:gd name="T7" fmla="*/ 197 h 287"/>
              <a:gd name="T8" fmla="*/ 0 w 165"/>
              <a:gd name="T9" fmla="*/ 242 h 287"/>
              <a:gd name="T10" fmla="*/ 56 w 165"/>
              <a:gd name="T11" fmla="*/ 287 h 287"/>
              <a:gd name="T12" fmla="*/ 112 w 165"/>
              <a:gd name="T13" fmla="*/ 243 h 287"/>
              <a:gd name="T14" fmla="*/ 112 w 165"/>
              <a:gd name="T15" fmla="*/ 243 h 287"/>
              <a:gd name="T16" fmla="*/ 112 w 165"/>
              <a:gd name="T17" fmla="*/ 72 h 287"/>
              <a:gd name="T18" fmla="*/ 165 w 165"/>
              <a:gd name="T19" fmla="*/ 59 h 287"/>
              <a:gd name="T20" fmla="*/ 165 w 165"/>
              <a:gd name="T21" fmla="*/ 0 h 287"/>
              <a:gd name="T22" fmla="*/ 82 w 165"/>
              <a:gd name="T23" fmla="*/ 1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5" h="287">
                <a:moveTo>
                  <a:pt x="82" y="19"/>
                </a:moveTo>
                <a:cubicBezTo>
                  <a:pt x="81" y="19"/>
                  <a:pt x="81" y="19"/>
                  <a:pt x="81" y="19"/>
                </a:cubicBezTo>
                <a:cubicBezTo>
                  <a:pt x="81" y="202"/>
                  <a:pt x="81" y="202"/>
                  <a:pt x="81" y="202"/>
                </a:cubicBezTo>
                <a:cubicBezTo>
                  <a:pt x="74" y="199"/>
                  <a:pt x="65" y="197"/>
                  <a:pt x="56" y="197"/>
                </a:cubicBezTo>
                <a:cubicBezTo>
                  <a:pt x="25" y="197"/>
                  <a:pt x="0" y="217"/>
                  <a:pt x="0" y="242"/>
                </a:cubicBezTo>
                <a:cubicBezTo>
                  <a:pt x="0" y="267"/>
                  <a:pt x="25" y="287"/>
                  <a:pt x="56" y="287"/>
                </a:cubicBezTo>
                <a:cubicBezTo>
                  <a:pt x="87" y="287"/>
                  <a:pt x="112" y="267"/>
                  <a:pt x="112" y="243"/>
                </a:cubicBezTo>
                <a:cubicBezTo>
                  <a:pt x="112" y="243"/>
                  <a:pt x="112" y="243"/>
                  <a:pt x="112" y="243"/>
                </a:cubicBezTo>
                <a:cubicBezTo>
                  <a:pt x="112" y="72"/>
                  <a:pt x="112" y="72"/>
                  <a:pt x="112" y="72"/>
                </a:cubicBezTo>
                <a:cubicBezTo>
                  <a:pt x="165" y="59"/>
                  <a:pt x="165" y="59"/>
                  <a:pt x="165" y="59"/>
                </a:cubicBezTo>
                <a:cubicBezTo>
                  <a:pt x="165" y="0"/>
                  <a:pt x="165" y="0"/>
                  <a:pt x="165" y="0"/>
                </a:cubicBezTo>
                <a:lnTo>
                  <a:pt x="82" y="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16"/>
          <p:cNvSpPr>
            <a:spLocks/>
          </p:cNvSpPr>
          <p:nvPr/>
        </p:nvSpPr>
        <p:spPr bwMode="auto">
          <a:xfrm>
            <a:off x="7245351" y="731838"/>
            <a:ext cx="174625" cy="98425"/>
          </a:xfrm>
          <a:custGeom>
            <a:avLst/>
            <a:gdLst>
              <a:gd name="T0" fmla="*/ 79 w 110"/>
              <a:gd name="T1" fmla="*/ 41 h 62"/>
              <a:gd name="T2" fmla="*/ 0 w 110"/>
              <a:gd name="T3" fmla="*/ 41 h 62"/>
              <a:gd name="T4" fmla="*/ 0 w 110"/>
              <a:gd name="T5" fmla="*/ 21 h 62"/>
              <a:gd name="T6" fmla="*/ 79 w 110"/>
              <a:gd name="T7" fmla="*/ 21 h 62"/>
              <a:gd name="T8" fmla="*/ 79 w 110"/>
              <a:gd name="T9" fmla="*/ 0 h 62"/>
              <a:gd name="T10" fmla="*/ 110 w 110"/>
              <a:gd name="T11" fmla="*/ 31 h 62"/>
              <a:gd name="T12" fmla="*/ 79 w 110"/>
              <a:gd name="T13" fmla="*/ 62 h 62"/>
              <a:gd name="T14" fmla="*/ 79 w 110"/>
              <a:gd name="T15" fmla="*/ 41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62">
                <a:moveTo>
                  <a:pt x="79" y="41"/>
                </a:moveTo>
                <a:lnTo>
                  <a:pt x="0" y="41"/>
                </a:lnTo>
                <a:lnTo>
                  <a:pt x="0" y="21"/>
                </a:lnTo>
                <a:lnTo>
                  <a:pt x="79" y="21"/>
                </a:lnTo>
                <a:lnTo>
                  <a:pt x="79" y="0"/>
                </a:lnTo>
                <a:lnTo>
                  <a:pt x="110" y="31"/>
                </a:lnTo>
                <a:lnTo>
                  <a:pt x="79" y="62"/>
                </a:lnTo>
                <a:lnTo>
                  <a:pt x="79" y="4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17"/>
          <p:cNvSpPr>
            <a:spLocks/>
          </p:cNvSpPr>
          <p:nvPr/>
        </p:nvSpPr>
        <p:spPr bwMode="auto">
          <a:xfrm>
            <a:off x="7245351" y="731838"/>
            <a:ext cx="174625" cy="98425"/>
          </a:xfrm>
          <a:custGeom>
            <a:avLst/>
            <a:gdLst>
              <a:gd name="T0" fmla="*/ 79 w 110"/>
              <a:gd name="T1" fmla="*/ 41 h 62"/>
              <a:gd name="T2" fmla="*/ 0 w 110"/>
              <a:gd name="T3" fmla="*/ 41 h 62"/>
              <a:gd name="T4" fmla="*/ 0 w 110"/>
              <a:gd name="T5" fmla="*/ 21 h 62"/>
              <a:gd name="T6" fmla="*/ 79 w 110"/>
              <a:gd name="T7" fmla="*/ 21 h 62"/>
              <a:gd name="T8" fmla="*/ 79 w 110"/>
              <a:gd name="T9" fmla="*/ 0 h 62"/>
              <a:gd name="T10" fmla="*/ 110 w 110"/>
              <a:gd name="T11" fmla="*/ 31 h 62"/>
              <a:gd name="T12" fmla="*/ 79 w 110"/>
              <a:gd name="T13" fmla="*/ 62 h 62"/>
              <a:gd name="T14" fmla="*/ 79 w 110"/>
              <a:gd name="T15" fmla="*/ 41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62">
                <a:moveTo>
                  <a:pt x="79" y="41"/>
                </a:moveTo>
                <a:lnTo>
                  <a:pt x="0" y="41"/>
                </a:lnTo>
                <a:lnTo>
                  <a:pt x="0" y="21"/>
                </a:lnTo>
                <a:lnTo>
                  <a:pt x="79" y="21"/>
                </a:lnTo>
                <a:lnTo>
                  <a:pt x="79" y="0"/>
                </a:lnTo>
                <a:lnTo>
                  <a:pt x="110" y="31"/>
                </a:lnTo>
                <a:lnTo>
                  <a:pt x="79" y="62"/>
                </a:lnTo>
                <a:lnTo>
                  <a:pt x="79" y="41"/>
                </a:lnTo>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18"/>
          <p:cNvSpPr>
            <a:spLocks/>
          </p:cNvSpPr>
          <p:nvPr/>
        </p:nvSpPr>
        <p:spPr bwMode="auto">
          <a:xfrm>
            <a:off x="4772026" y="388938"/>
            <a:ext cx="176213" cy="74613"/>
          </a:xfrm>
          <a:custGeom>
            <a:avLst/>
            <a:gdLst>
              <a:gd name="T0" fmla="*/ 111 w 111"/>
              <a:gd name="T1" fmla="*/ 24 h 47"/>
              <a:gd name="T2" fmla="*/ 87 w 111"/>
              <a:gd name="T3" fmla="*/ 0 h 47"/>
              <a:gd name="T4" fmla="*/ 87 w 111"/>
              <a:gd name="T5" fmla="*/ 16 h 47"/>
              <a:gd name="T6" fmla="*/ 23 w 111"/>
              <a:gd name="T7" fmla="*/ 16 h 47"/>
              <a:gd name="T8" fmla="*/ 23 w 111"/>
              <a:gd name="T9" fmla="*/ 0 h 47"/>
              <a:gd name="T10" fmla="*/ 0 w 111"/>
              <a:gd name="T11" fmla="*/ 24 h 47"/>
              <a:gd name="T12" fmla="*/ 23 w 111"/>
              <a:gd name="T13" fmla="*/ 47 h 47"/>
              <a:gd name="T14" fmla="*/ 23 w 111"/>
              <a:gd name="T15" fmla="*/ 31 h 47"/>
              <a:gd name="T16" fmla="*/ 87 w 111"/>
              <a:gd name="T17" fmla="*/ 31 h 47"/>
              <a:gd name="T18" fmla="*/ 87 w 111"/>
              <a:gd name="T19" fmla="*/ 47 h 47"/>
              <a:gd name="T20" fmla="*/ 111 w 111"/>
              <a:gd name="T21"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47">
                <a:moveTo>
                  <a:pt x="111" y="24"/>
                </a:moveTo>
                <a:lnTo>
                  <a:pt x="87" y="0"/>
                </a:lnTo>
                <a:lnTo>
                  <a:pt x="87" y="16"/>
                </a:lnTo>
                <a:lnTo>
                  <a:pt x="23" y="16"/>
                </a:lnTo>
                <a:lnTo>
                  <a:pt x="23" y="0"/>
                </a:lnTo>
                <a:lnTo>
                  <a:pt x="0" y="24"/>
                </a:lnTo>
                <a:lnTo>
                  <a:pt x="23" y="47"/>
                </a:lnTo>
                <a:lnTo>
                  <a:pt x="23" y="31"/>
                </a:lnTo>
                <a:lnTo>
                  <a:pt x="87" y="31"/>
                </a:lnTo>
                <a:lnTo>
                  <a:pt x="87" y="47"/>
                </a:lnTo>
                <a:lnTo>
                  <a:pt x="111" y="2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19"/>
          <p:cNvSpPr>
            <a:spLocks/>
          </p:cNvSpPr>
          <p:nvPr/>
        </p:nvSpPr>
        <p:spPr bwMode="auto">
          <a:xfrm>
            <a:off x="3005138" y="338138"/>
            <a:ext cx="176213" cy="176213"/>
          </a:xfrm>
          <a:custGeom>
            <a:avLst/>
            <a:gdLst>
              <a:gd name="T0" fmla="*/ 111 w 111"/>
              <a:gd name="T1" fmla="*/ 55 h 111"/>
              <a:gd name="T2" fmla="*/ 88 w 111"/>
              <a:gd name="T3" fmla="*/ 32 h 111"/>
              <a:gd name="T4" fmla="*/ 88 w 111"/>
              <a:gd name="T5" fmla="*/ 48 h 111"/>
              <a:gd name="T6" fmla="*/ 64 w 111"/>
              <a:gd name="T7" fmla="*/ 48 h 111"/>
              <a:gd name="T8" fmla="*/ 64 w 111"/>
              <a:gd name="T9" fmla="*/ 23 h 111"/>
              <a:gd name="T10" fmla="*/ 79 w 111"/>
              <a:gd name="T11" fmla="*/ 23 h 111"/>
              <a:gd name="T12" fmla="*/ 56 w 111"/>
              <a:gd name="T13" fmla="*/ 0 h 111"/>
              <a:gd name="T14" fmla="*/ 32 w 111"/>
              <a:gd name="T15" fmla="*/ 23 h 111"/>
              <a:gd name="T16" fmla="*/ 48 w 111"/>
              <a:gd name="T17" fmla="*/ 23 h 111"/>
              <a:gd name="T18" fmla="*/ 48 w 111"/>
              <a:gd name="T19" fmla="*/ 48 h 111"/>
              <a:gd name="T20" fmla="*/ 24 w 111"/>
              <a:gd name="T21" fmla="*/ 48 h 111"/>
              <a:gd name="T22" fmla="*/ 24 w 111"/>
              <a:gd name="T23" fmla="*/ 32 h 111"/>
              <a:gd name="T24" fmla="*/ 0 w 111"/>
              <a:gd name="T25" fmla="*/ 55 h 111"/>
              <a:gd name="T26" fmla="*/ 24 w 111"/>
              <a:gd name="T27" fmla="*/ 79 h 111"/>
              <a:gd name="T28" fmla="*/ 24 w 111"/>
              <a:gd name="T29" fmla="*/ 63 h 111"/>
              <a:gd name="T30" fmla="*/ 48 w 111"/>
              <a:gd name="T31" fmla="*/ 63 h 111"/>
              <a:gd name="T32" fmla="*/ 48 w 111"/>
              <a:gd name="T33" fmla="*/ 88 h 111"/>
              <a:gd name="T34" fmla="*/ 32 w 111"/>
              <a:gd name="T35" fmla="*/ 88 h 111"/>
              <a:gd name="T36" fmla="*/ 56 w 111"/>
              <a:gd name="T37" fmla="*/ 111 h 111"/>
              <a:gd name="T38" fmla="*/ 79 w 111"/>
              <a:gd name="T39" fmla="*/ 88 h 111"/>
              <a:gd name="T40" fmla="*/ 64 w 111"/>
              <a:gd name="T41" fmla="*/ 88 h 111"/>
              <a:gd name="T42" fmla="*/ 64 w 111"/>
              <a:gd name="T43" fmla="*/ 63 h 111"/>
              <a:gd name="T44" fmla="*/ 88 w 111"/>
              <a:gd name="T45" fmla="*/ 63 h 111"/>
              <a:gd name="T46" fmla="*/ 88 w 111"/>
              <a:gd name="T47" fmla="*/ 79 h 111"/>
              <a:gd name="T48" fmla="*/ 111 w 111"/>
              <a:gd name="T49" fmla="*/ 5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1" h="111">
                <a:moveTo>
                  <a:pt x="111" y="55"/>
                </a:moveTo>
                <a:lnTo>
                  <a:pt x="88" y="32"/>
                </a:lnTo>
                <a:lnTo>
                  <a:pt x="88" y="48"/>
                </a:lnTo>
                <a:lnTo>
                  <a:pt x="64" y="48"/>
                </a:lnTo>
                <a:lnTo>
                  <a:pt x="64" y="23"/>
                </a:lnTo>
                <a:lnTo>
                  <a:pt x="79" y="23"/>
                </a:lnTo>
                <a:lnTo>
                  <a:pt x="56" y="0"/>
                </a:lnTo>
                <a:lnTo>
                  <a:pt x="32" y="23"/>
                </a:lnTo>
                <a:lnTo>
                  <a:pt x="48" y="23"/>
                </a:lnTo>
                <a:lnTo>
                  <a:pt x="48" y="48"/>
                </a:lnTo>
                <a:lnTo>
                  <a:pt x="24" y="48"/>
                </a:lnTo>
                <a:lnTo>
                  <a:pt x="24" y="32"/>
                </a:lnTo>
                <a:lnTo>
                  <a:pt x="0" y="55"/>
                </a:lnTo>
                <a:lnTo>
                  <a:pt x="24" y="79"/>
                </a:lnTo>
                <a:lnTo>
                  <a:pt x="24" y="63"/>
                </a:lnTo>
                <a:lnTo>
                  <a:pt x="48" y="63"/>
                </a:lnTo>
                <a:lnTo>
                  <a:pt x="48" y="88"/>
                </a:lnTo>
                <a:lnTo>
                  <a:pt x="32" y="88"/>
                </a:lnTo>
                <a:lnTo>
                  <a:pt x="56" y="111"/>
                </a:lnTo>
                <a:lnTo>
                  <a:pt x="79" y="88"/>
                </a:lnTo>
                <a:lnTo>
                  <a:pt x="64" y="88"/>
                </a:lnTo>
                <a:lnTo>
                  <a:pt x="64" y="63"/>
                </a:lnTo>
                <a:lnTo>
                  <a:pt x="88" y="63"/>
                </a:lnTo>
                <a:lnTo>
                  <a:pt x="88" y="79"/>
                </a:lnTo>
                <a:lnTo>
                  <a:pt x="111" y="5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20"/>
          <p:cNvSpPr>
            <a:spLocks/>
          </p:cNvSpPr>
          <p:nvPr/>
        </p:nvSpPr>
        <p:spPr bwMode="auto">
          <a:xfrm>
            <a:off x="5478463" y="374651"/>
            <a:ext cx="176213" cy="106363"/>
          </a:xfrm>
          <a:custGeom>
            <a:avLst/>
            <a:gdLst>
              <a:gd name="T0" fmla="*/ 111 w 111"/>
              <a:gd name="T1" fmla="*/ 35 h 67"/>
              <a:gd name="T2" fmla="*/ 110 w 111"/>
              <a:gd name="T3" fmla="*/ 0 h 67"/>
              <a:gd name="T4" fmla="*/ 76 w 111"/>
              <a:gd name="T5" fmla="*/ 0 h 67"/>
              <a:gd name="T6" fmla="*/ 88 w 111"/>
              <a:gd name="T7" fmla="*/ 11 h 67"/>
              <a:gd name="T8" fmla="*/ 55 w 111"/>
              <a:gd name="T9" fmla="*/ 44 h 67"/>
              <a:gd name="T10" fmla="*/ 22 w 111"/>
              <a:gd name="T11" fmla="*/ 11 h 67"/>
              <a:gd name="T12" fmla="*/ 34 w 111"/>
              <a:gd name="T13" fmla="*/ 0 h 67"/>
              <a:gd name="T14" fmla="*/ 0 w 111"/>
              <a:gd name="T15" fmla="*/ 0 h 67"/>
              <a:gd name="T16" fmla="*/ 0 w 111"/>
              <a:gd name="T17" fmla="*/ 34 h 67"/>
              <a:gd name="T18" fmla="*/ 11 w 111"/>
              <a:gd name="T19" fmla="*/ 23 h 67"/>
              <a:gd name="T20" fmla="*/ 55 w 111"/>
              <a:gd name="T21" fmla="*/ 67 h 67"/>
              <a:gd name="T22" fmla="*/ 66 w 111"/>
              <a:gd name="T23" fmla="*/ 55 h 67"/>
              <a:gd name="T24" fmla="*/ 66 w 111"/>
              <a:gd name="T25" fmla="*/ 55 h 67"/>
              <a:gd name="T26" fmla="*/ 99 w 111"/>
              <a:gd name="T27" fmla="*/ 23 h 67"/>
              <a:gd name="T28" fmla="*/ 111 w 111"/>
              <a:gd name="T29" fmla="*/ 3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67">
                <a:moveTo>
                  <a:pt x="111" y="35"/>
                </a:moveTo>
                <a:lnTo>
                  <a:pt x="110" y="0"/>
                </a:lnTo>
                <a:lnTo>
                  <a:pt x="76" y="0"/>
                </a:lnTo>
                <a:lnTo>
                  <a:pt x="88" y="11"/>
                </a:lnTo>
                <a:lnTo>
                  <a:pt x="55" y="44"/>
                </a:lnTo>
                <a:lnTo>
                  <a:pt x="22" y="11"/>
                </a:lnTo>
                <a:lnTo>
                  <a:pt x="34" y="0"/>
                </a:lnTo>
                <a:lnTo>
                  <a:pt x="0" y="0"/>
                </a:lnTo>
                <a:lnTo>
                  <a:pt x="0" y="34"/>
                </a:lnTo>
                <a:lnTo>
                  <a:pt x="11" y="23"/>
                </a:lnTo>
                <a:lnTo>
                  <a:pt x="55" y="67"/>
                </a:lnTo>
                <a:lnTo>
                  <a:pt x="66" y="55"/>
                </a:lnTo>
                <a:lnTo>
                  <a:pt x="66" y="55"/>
                </a:lnTo>
                <a:lnTo>
                  <a:pt x="99" y="23"/>
                </a:lnTo>
                <a:lnTo>
                  <a:pt x="111" y="3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21"/>
          <p:cNvSpPr>
            <a:spLocks/>
          </p:cNvSpPr>
          <p:nvPr/>
        </p:nvSpPr>
        <p:spPr bwMode="auto">
          <a:xfrm>
            <a:off x="7597776" y="2822576"/>
            <a:ext cx="152400" cy="152400"/>
          </a:xfrm>
          <a:custGeom>
            <a:avLst/>
            <a:gdLst>
              <a:gd name="T0" fmla="*/ 217 w 248"/>
              <a:gd name="T1" fmla="*/ 206 h 248"/>
              <a:gd name="T2" fmla="*/ 206 w 248"/>
              <a:gd name="T3" fmla="*/ 217 h 248"/>
              <a:gd name="T4" fmla="*/ 41 w 248"/>
              <a:gd name="T5" fmla="*/ 217 h 248"/>
              <a:gd name="T6" fmla="*/ 31 w 248"/>
              <a:gd name="T7" fmla="*/ 206 h 248"/>
              <a:gd name="T8" fmla="*/ 31 w 248"/>
              <a:gd name="T9" fmla="*/ 41 h 248"/>
              <a:gd name="T10" fmla="*/ 41 w 248"/>
              <a:gd name="T11" fmla="*/ 31 h 248"/>
              <a:gd name="T12" fmla="*/ 184 w 248"/>
              <a:gd name="T13" fmla="*/ 31 h 248"/>
              <a:gd name="T14" fmla="*/ 214 w 248"/>
              <a:gd name="T15" fmla="*/ 0 h 248"/>
              <a:gd name="T16" fmla="*/ 206 w 248"/>
              <a:gd name="T17" fmla="*/ 0 h 248"/>
              <a:gd name="T18" fmla="*/ 41 w 248"/>
              <a:gd name="T19" fmla="*/ 0 h 248"/>
              <a:gd name="T20" fmla="*/ 0 w 248"/>
              <a:gd name="T21" fmla="*/ 41 h 248"/>
              <a:gd name="T22" fmla="*/ 0 w 248"/>
              <a:gd name="T23" fmla="*/ 206 h 248"/>
              <a:gd name="T24" fmla="*/ 41 w 248"/>
              <a:gd name="T25" fmla="*/ 248 h 248"/>
              <a:gd name="T26" fmla="*/ 206 w 248"/>
              <a:gd name="T27" fmla="*/ 248 h 248"/>
              <a:gd name="T28" fmla="*/ 248 w 248"/>
              <a:gd name="T29" fmla="*/ 206 h 248"/>
              <a:gd name="T30" fmla="*/ 248 w 248"/>
              <a:gd name="T31" fmla="*/ 115 h 248"/>
              <a:gd name="T32" fmla="*/ 217 w 248"/>
              <a:gd name="T33" fmla="*/ 146 h 248"/>
              <a:gd name="T34" fmla="*/ 217 w 248"/>
              <a:gd name="T35" fmla="*/ 206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8" h="248">
                <a:moveTo>
                  <a:pt x="217" y="206"/>
                </a:moveTo>
                <a:cubicBezTo>
                  <a:pt x="217" y="212"/>
                  <a:pt x="212" y="217"/>
                  <a:pt x="206" y="217"/>
                </a:cubicBezTo>
                <a:cubicBezTo>
                  <a:pt x="41" y="217"/>
                  <a:pt x="41" y="217"/>
                  <a:pt x="41" y="217"/>
                </a:cubicBezTo>
                <a:cubicBezTo>
                  <a:pt x="35" y="217"/>
                  <a:pt x="31" y="212"/>
                  <a:pt x="31" y="206"/>
                </a:cubicBezTo>
                <a:cubicBezTo>
                  <a:pt x="31" y="41"/>
                  <a:pt x="31" y="41"/>
                  <a:pt x="31" y="41"/>
                </a:cubicBezTo>
                <a:cubicBezTo>
                  <a:pt x="31" y="35"/>
                  <a:pt x="35" y="31"/>
                  <a:pt x="41" y="31"/>
                </a:cubicBezTo>
                <a:cubicBezTo>
                  <a:pt x="184" y="31"/>
                  <a:pt x="184" y="31"/>
                  <a:pt x="184" y="31"/>
                </a:cubicBezTo>
                <a:cubicBezTo>
                  <a:pt x="214" y="0"/>
                  <a:pt x="214" y="0"/>
                  <a:pt x="214" y="0"/>
                </a:cubicBezTo>
                <a:cubicBezTo>
                  <a:pt x="212" y="0"/>
                  <a:pt x="209" y="0"/>
                  <a:pt x="206" y="0"/>
                </a:cubicBezTo>
                <a:cubicBezTo>
                  <a:pt x="41" y="0"/>
                  <a:pt x="41" y="0"/>
                  <a:pt x="41" y="0"/>
                </a:cubicBezTo>
                <a:cubicBezTo>
                  <a:pt x="18" y="0"/>
                  <a:pt x="0" y="18"/>
                  <a:pt x="0" y="41"/>
                </a:cubicBezTo>
                <a:cubicBezTo>
                  <a:pt x="0" y="206"/>
                  <a:pt x="0" y="206"/>
                  <a:pt x="0" y="206"/>
                </a:cubicBezTo>
                <a:cubicBezTo>
                  <a:pt x="0" y="229"/>
                  <a:pt x="18" y="248"/>
                  <a:pt x="41" y="248"/>
                </a:cubicBezTo>
                <a:cubicBezTo>
                  <a:pt x="206" y="248"/>
                  <a:pt x="206" y="248"/>
                  <a:pt x="206" y="248"/>
                </a:cubicBezTo>
                <a:cubicBezTo>
                  <a:pt x="229" y="248"/>
                  <a:pt x="248" y="229"/>
                  <a:pt x="248" y="206"/>
                </a:cubicBezTo>
                <a:cubicBezTo>
                  <a:pt x="248" y="115"/>
                  <a:pt x="248" y="115"/>
                  <a:pt x="248" y="115"/>
                </a:cubicBezTo>
                <a:cubicBezTo>
                  <a:pt x="217" y="146"/>
                  <a:pt x="217" y="146"/>
                  <a:pt x="217" y="146"/>
                </a:cubicBezTo>
                <a:lnTo>
                  <a:pt x="217" y="20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22"/>
          <p:cNvSpPr>
            <a:spLocks noEditPoints="1"/>
          </p:cNvSpPr>
          <p:nvPr/>
        </p:nvSpPr>
        <p:spPr bwMode="auto">
          <a:xfrm>
            <a:off x="7661276" y="2824163"/>
            <a:ext cx="112713" cy="112713"/>
          </a:xfrm>
          <a:custGeom>
            <a:avLst/>
            <a:gdLst>
              <a:gd name="T0" fmla="*/ 8 w 71"/>
              <a:gd name="T1" fmla="*/ 45 h 71"/>
              <a:gd name="T2" fmla="*/ 8 w 71"/>
              <a:gd name="T3" fmla="*/ 45 h 71"/>
              <a:gd name="T4" fmla="*/ 8 w 71"/>
              <a:gd name="T5" fmla="*/ 45 h 71"/>
              <a:gd name="T6" fmla="*/ 8 w 71"/>
              <a:gd name="T7" fmla="*/ 45 h 71"/>
              <a:gd name="T8" fmla="*/ 0 w 71"/>
              <a:gd name="T9" fmla="*/ 71 h 71"/>
              <a:gd name="T10" fmla="*/ 25 w 71"/>
              <a:gd name="T11" fmla="*/ 62 h 71"/>
              <a:gd name="T12" fmla="*/ 25 w 71"/>
              <a:gd name="T13" fmla="*/ 62 h 71"/>
              <a:gd name="T14" fmla="*/ 25 w 71"/>
              <a:gd name="T15" fmla="*/ 62 h 71"/>
              <a:gd name="T16" fmla="*/ 25 w 71"/>
              <a:gd name="T17" fmla="*/ 62 h 71"/>
              <a:gd name="T18" fmla="*/ 71 w 71"/>
              <a:gd name="T19" fmla="*/ 17 h 71"/>
              <a:gd name="T20" fmla="*/ 54 w 71"/>
              <a:gd name="T21" fmla="*/ 0 h 71"/>
              <a:gd name="T22" fmla="*/ 8 w 71"/>
              <a:gd name="T23" fmla="*/ 45 h 71"/>
              <a:gd name="T24" fmla="*/ 8 w 71"/>
              <a:gd name="T25" fmla="*/ 45 h 71"/>
              <a:gd name="T26" fmla="*/ 23 w 71"/>
              <a:gd name="T27" fmla="*/ 59 h 71"/>
              <a:gd name="T28" fmla="*/ 6 w 71"/>
              <a:gd name="T29" fmla="*/ 65 h 71"/>
              <a:gd name="T30" fmla="*/ 12 w 71"/>
              <a:gd name="T31" fmla="*/ 48 h 71"/>
              <a:gd name="T32" fmla="*/ 23 w 71"/>
              <a:gd name="T33" fmla="*/ 59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1" h="71">
                <a:moveTo>
                  <a:pt x="8" y="45"/>
                </a:moveTo>
                <a:lnTo>
                  <a:pt x="8" y="45"/>
                </a:lnTo>
                <a:lnTo>
                  <a:pt x="8" y="45"/>
                </a:lnTo>
                <a:lnTo>
                  <a:pt x="8" y="45"/>
                </a:lnTo>
                <a:lnTo>
                  <a:pt x="0" y="71"/>
                </a:lnTo>
                <a:lnTo>
                  <a:pt x="25" y="62"/>
                </a:lnTo>
                <a:lnTo>
                  <a:pt x="25" y="62"/>
                </a:lnTo>
                <a:lnTo>
                  <a:pt x="25" y="62"/>
                </a:lnTo>
                <a:lnTo>
                  <a:pt x="25" y="62"/>
                </a:lnTo>
                <a:lnTo>
                  <a:pt x="71" y="17"/>
                </a:lnTo>
                <a:lnTo>
                  <a:pt x="54" y="0"/>
                </a:lnTo>
                <a:lnTo>
                  <a:pt x="8" y="45"/>
                </a:lnTo>
                <a:lnTo>
                  <a:pt x="8" y="45"/>
                </a:lnTo>
                <a:close/>
                <a:moveTo>
                  <a:pt x="23" y="59"/>
                </a:moveTo>
                <a:lnTo>
                  <a:pt x="6" y="65"/>
                </a:lnTo>
                <a:lnTo>
                  <a:pt x="12" y="48"/>
                </a:lnTo>
                <a:lnTo>
                  <a:pt x="23" y="5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423"/>
          <p:cNvSpPr>
            <a:spLocks/>
          </p:cNvSpPr>
          <p:nvPr/>
        </p:nvSpPr>
        <p:spPr bwMode="auto">
          <a:xfrm>
            <a:off x="5837238" y="2457451"/>
            <a:ext cx="128588" cy="176213"/>
          </a:xfrm>
          <a:custGeom>
            <a:avLst/>
            <a:gdLst>
              <a:gd name="T0" fmla="*/ 72 w 81"/>
              <a:gd name="T1" fmla="*/ 102 h 111"/>
              <a:gd name="T2" fmla="*/ 10 w 81"/>
              <a:gd name="T3" fmla="*/ 102 h 111"/>
              <a:gd name="T4" fmla="*/ 10 w 81"/>
              <a:gd name="T5" fmla="*/ 32 h 111"/>
              <a:gd name="T6" fmla="*/ 33 w 81"/>
              <a:gd name="T7" fmla="*/ 32 h 111"/>
              <a:gd name="T8" fmla="*/ 33 w 81"/>
              <a:gd name="T9" fmla="*/ 9 h 111"/>
              <a:gd name="T10" fmla="*/ 72 w 81"/>
              <a:gd name="T11" fmla="*/ 9 h 111"/>
              <a:gd name="T12" fmla="*/ 72 w 81"/>
              <a:gd name="T13" fmla="*/ 19 h 111"/>
              <a:gd name="T14" fmla="*/ 80 w 81"/>
              <a:gd name="T15" fmla="*/ 10 h 111"/>
              <a:gd name="T16" fmla="*/ 81 w 81"/>
              <a:gd name="T17" fmla="*/ 9 h 111"/>
              <a:gd name="T18" fmla="*/ 81 w 81"/>
              <a:gd name="T19" fmla="*/ 0 h 111"/>
              <a:gd name="T20" fmla="*/ 24 w 81"/>
              <a:gd name="T21" fmla="*/ 0 h 111"/>
              <a:gd name="T22" fmla="*/ 24 w 81"/>
              <a:gd name="T23" fmla="*/ 0 h 111"/>
              <a:gd name="T24" fmla="*/ 0 w 81"/>
              <a:gd name="T25" fmla="*/ 23 h 111"/>
              <a:gd name="T26" fmla="*/ 0 w 81"/>
              <a:gd name="T27" fmla="*/ 111 h 111"/>
              <a:gd name="T28" fmla="*/ 81 w 81"/>
              <a:gd name="T29" fmla="*/ 111 h 111"/>
              <a:gd name="T30" fmla="*/ 81 w 81"/>
              <a:gd name="T31" fmla="*/ 69 h 111"/>
              <a:gd name="T32" fmla="*/ 72 w 81"/>
              <a:gd name="T33" fmla="*/ 79 h 111"/>
              <a:gd name="T34" fmla="*/ 72 w 81"/>
              <a:gd name="T35" fmla="*/ 10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 h="111">
                <a:moveTo>
                  <a:pt x="72" y="102"/>
                </a:moveTo>
                <a:lnTo>
                  <a:pt x="10" y="102"/>
                </a:lnTo>
                <a:lnTo>
                  <a:pt x="10" y="32"/>
                </a:lnTo>
                <a:lnTo>
                  <a:pt x="33" y="32"/>
                </a:lnTo>
                <a:lnTo>
                  <a:pt x="33" y="9"/>
                </a:lnTo>
                <a:lnTo>
                  <a:pt x="72" y="9"/>
                </a:lnTo>
                <a:lnTo>
                  <a:pt x="72" y="19"/>
                </a:lnTo>
                <a:lnTo>
                  <a:pt x="80" y="10"/>
                </a:lnTo>
                <a:lnTo>
                  <a:pt x="81" y="9"/>
                </a:lnTo>
                <a:lnTo>
                  <a:pt x="81" y="0"/>
                </a:lnTo>
                <a:lnTo>
                  <a:pt x="24" y="0"/>
                </a:lnTo>
                <a:lnTo>
                  <a:pt x="24" y="0"/>
                </a:lnTo>
                <a:lnTo>
                  <a:pt x="0" y="23"/>
                </a:lnTo>
                <a:lnTo>
                  <a:pt x="0" y="111"/>
                </a:lnTo>
                <a:lnTo>
                  <a:pt x="81" y="111"/>
                </a:lnTo>
                <a:lnTo>
                  <a:pt x="81" y="69"/>
                </a:lnTo>
                <a:lnTo>
                  <a:pt x="72" y="79"/>
                </a:lnTo>
                <a:lnTo>
                  <a:pt x="72" y="10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24"/>
          <p:cNvSpPr>
            <a:spLocks noEditPoints="1"/>
          </p:cNvSpPr>
          <p:nvPr/>
        </p:nvSpPr>
        <p:spPr bwMode="auto">
          <a:xfrm>
            <a:off x="5891213" y="2484438"/>
            <a:ext cx="111125" cy="111125"/>
          </a:xfrm>
          <a:custGeom>
            <a:avLst/>
            <a:gdLst>
              <a:gd name="T0" fmla="*/ 8 w 70"/>
              <a:gd name="T1" fmla="*/ 45 h 70"/>
              <a:gd name="T2" fmla="*/ 8 w 70"/>
              <a:gd name="T3" fmla="*/ 45 h 70"/>
              <a:gd name="T4" fmla="*/ 8 w 70"/>
              <a:gd name="T5" fmla="*/ 45 h 70"/>
              <a:gd name="T6" fmla="*/ 8 w 70"/>
              <a:gd name="T7" fmla="*/ 45 h 70"/>
              <a:gd name="T8" fmla="*/ 0 w 70"/>
              <a:gd name="T9" fmla="*/ 70 h 70"/>
              <a:gd name="T10" fmla="*/ 25 w 70"/>
              <a:gd name="T11" fmla="*/ 62 h 70"/>
              <a:gd name="T12" fmla="*/ 25 w 70"/>
              <a:gd name="T13" fmla="*/ 62 h 70"/>
              <a:gd name="T14" fmla="*/ 25 w 70"/>
              <a:gd name="T15" fmla="*/ 62 h 70"/>
              <a:gd name="T16" fmla="*/ 25 w 70"/>
              <a:gd name="T17" fmla="*/ 62 h 70"/>
              <a:gd name="T18" fmla="*/ 70 w 70"/>
              <a:gd name="T19" fmla="*/ 16 h 70"/>
              <a:gd name="T20" fmla="*/ 53 w 70"/>
              <a:gd name="T21" fmla="*/ 0 h 70"/>
              <a:gd name="T22" fmla="*/ 8 w 70"/>
              <a:gd name="T23" fmla="*/ 45 h 70"/>
              <a:gd name="T24" fmla="*/ 8 w 70"/>
              <a:gd name="T25" fmla="*/ 45 h 70"/>
              <a:gd name="T26" fmla="*/ 22 w 70"/>
              <a:gd name="T27" fmla="*/ 58 h 70"/>
              <a:gd name="T28" fmla="*/ 6 w 70"/>
              <a:gd name="T29" fmla="*/ 64 h 70"/>
              <a:gd name="T30" fmla="*/ 11 w 70"/>
              <a:gd name="T31" fmla="*/ 47 h 70"/>
              <a:gd name="T32" fmla="*/ 22 w 70"/>
              <a:gd name="T33"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0" h="70">
                <a:moveTo>
                  <a:pt x="8" y="45"/>
                </a:moveTo>
                <a:lnTo>
                  <a:pt x="8" y="45"/>
                </a:lnTo>
                <a:lnTo>
                  <a:pt x="8" y="45"/>
                </a:lnTo>
                <a:lnTo>
                  <a:pt x="8" y="45"/>
                </a:lnTo>
                <a:lnTo>
                  <a:pt x="0" y="70"/>
                </a:lnTo>
                <a:lnTo>
                  <a:pt x="25" y="62"/>
                </a:lnTo>
                <a:lnTo>
                  <a:pt x="25" y="62"/>
                </a:lnTo>
                <a:lnTo>
                  <a:pt x="25" y="62"/>
                </a:lnTo>
                <a:lnTo>
                  <a:pt x="25" y="62"/>
                </a:lnTo>
                <a:lnTo>
                  <a:pt x="70" y="16"/>
                </a:lnTo>
                <a:lnTo>
                  <a:pt x="53" y="0"/>
                </a:lnTo>
                <a:lnTo>
                  <a:pt x="8" y="45"/>
                </a:lnTo>
                <a:lnTo>
                  <a:pt x="8" y="45"/>
                </a:lnTo>
                <a:close/>
                <a:moveTo>
                  <a:pt x="22" y="58"/>
                </a:moveTo>
                <a:lnTo>
                  <a:pt x="6" y="64"/>
                </a:lnTo>
                <a:lnTo>
                  <a:pt x="11" y="47"/>
                </a:lnTo>
                <a:lnTo>
                  <a:pt x="22" y="5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25"/>
          <p:cNvSpPr>
            <a:spLocks noEditPoints="1"/>
          </p:cNvSpPr>
          <p:nvPr/>
        </p:nvSpPr>
        <p:spPr bwMode="auto">
          <a:xfrm>
            <a:off x="8656638" y="5299076"/>
            <a:ext cx="176213" cy="142875"/>
          </a:xfrm>
          <a:custGeom>
            <a:avLst/>
            <a:gdLst>
              <a:gd name="T0" fmla="*/ 0 w 111"/>
              <a:gd name="T1" fmla="*/ 0 h 90"/>
              <a:gd name="T2" fmla="*/ 0 w 111"/>
              <a:gd name="T3" fmla="*/ 90 h 90"/>
              <a:gd name="T4" fmla="*/ 111 w 111"/>
              <a:gd name="T5" fmla="*/ 90 h 90"/>
              <a:gd name="T6" fmla="*/ 111 w 111"/>
              <a:gd name="T7" fmla="*/ 0 h 90"/>
              <a:gd name="T8" fmla="*/ 0 w 111"/>
              <a:gd name="T9" fmla="*/ 0 h 90"/>
              <a:gd name="T10" fmla="*/ 102 w 111"/>
              <a:gd name="T11" fmla="*/ 81 h 90"/>
              <a:gd name="T12" fmla="*/ 9 w 111"/>
              <a:gd name="T13" fmla="*/ 81 h 90"/>
              <a:gd name="T14" fmla="*/ 9 w 111"/>
              <a:gd name="T15" fmla="*/ 10 h 90"/>
              <a:gd name="T16" fmla="*/ 102 w 111"/>
              <a:gd name="T17" fmla="*/ 10 h 90"/>
              <a:gd name="T18" fmla="*/ 102 w 111"/>
              <a:gd name="T19" fmla="*/ 81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90">
                <a:moveTo>
                  <a:pt x="0" y="0"/>
                </a:moveTo>
                <a:lnTo>
                  <a:pt x="0" y="90"/>
                </a:lnTo>
                <a:lnTo>
                  <a:pt x="111" y="90"/>
                </a:lnTo>
                <a:lnTo>
                  <a:pt x="111" y="0"/>
                </a:lnTo>
                <a:lnTo>
                  <a:pt x="0" y="0"/>
                </a:lnTo>
                <a:close/>
                <a:moveTo>
                  <a:pt x="102" y="81"/>
                </a:moveTo>
                <a:lnTo>
                  <a:pt x="9" y="81"/>
                </a:lnTo>
                <a:lnTo>
                  <a:pt x="9" y="10"/>
                </a:lnTo>
                <a:lnTo>
                  <a:pt x="102" y="10"/>
                </a:lnTo>
                <a:lnTo>
                  <a:pt x="102" y="8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3" name="Oval 426"/>
          <p:cNvSpPr>
            <a:spLocks noChangeArrowheads="1"/>
          </p:cNvSpPr>
          <p:nvPr/>
        </p:nvSpPr>
        <p:spPr bwMode="auto">
          <a:xfrm>
            <a:off x="8682038" y="5322888"/>
            <a:ext cx="19050" cy="1905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4" name="Oval 427"/>
          <p:cNvSpPr>
            <a:spLocks noChangeArrowheads="1"/>
          </p:cNvSpPr>
          <p:nvPr/>
        </p:nvSpPr>
        <p:spPr bwMode="auto">
          <a:xfrm>
            <a:off x="8789988" y="5322888"/>
            <a:ext cx="17463" cy="1905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5" name="Oval 428"/>
          <p:cNvSpPr>
            <a:spLocks noChangeArrowheads="1"/>
          </p:cNvSpPr>
          <p:nvPr/>
        </p:nvSpPr>
        <p:spPr bwMode="auto">
          <a:xfrm>
            <a:off x="8682038" y="5399088"/>
            <a:ext cx="19050" cy="1905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6" name="Oval 429"/>
          <p:cNvSpPr>
            <a:spLocks noChangeArrowheads="1"/>
          </p:cNvSpPr>
          <p:nvPr/>
        </p:nvSpPr>
        <p:spPr bwMode="auto">
          <a:xfrm>
            <a:off x="8789988" y="5399088"/>
            <a:ext cx="17463" cy="1905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30"/>
          <p:cNvSpPr>
            <a:spLocks noEditPoints="1"/>
          </p:cNvSpPr>
          <p:nvPr/>
        </p:nvSpPr>
        <p:spPr bwMode="auto">
          <a:xfrm>
            <a:off x="8721726" y="5335588"/>
            <a:ext cx="47625" cy="69850"/>
          </a:xfrm>
          <a:custGeom>
            <a:avLst/>
            <a:gdLst>
              <a:gd name="T0" fmla="*/ 30 w 30"/>
              <a:gd name="T1" fmla="*/ 0 h 44"/>
              <a:gd name="T2" fmla="*/ 0 w 30"/>
              <a:gd name="T3" fmla="*/ 0 h 44"/>
              <a:gd name="T4" fmla="*/ 0 w 30"/>
              <a:gd name="T5" fmla="*/ 44 h 44"/>
              <a:gd name="T6" fmla="*/ 30 w 30"/>
              <a:gd name="T7" fmla="*/ 44 h 44"/>
              <a:gd name="T8" fmla="*/ 30 w 30"/>
              <a:gd name="T9" fmla="*/ 0 h 44"/>
              <a:gd name="T10" fmla="*/ 22 w 30"/>
              <a:gd name="T11" fmla="*/ 37 h 44"/>
              <a:gd name="T12" fmla="*/ 8 w 30"/>
              <a:gd name="T13" fmla="*/ 37 h 44"/>
              <a:gd name="T14" fmla="*/ 8 w 30"/>
              <a:gd name="T15" fmla="*/ 22 h 44"/>
              <a:gd name="T16" fmla="*/ 22 w 30"/>
              <a:gd name="T17" fmla="*/ 22 h 44"/>
              <a:gd name="T18" fmla="*/ 22 w 30"/>
              <a:gd name="T19" fmla="*/ 3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44">
                <a:moveTo>
                  <a:pt x="30" y="0"/>
                </a:moveTo>
                <a:lnTo>
                  <a:pt x="0" y="0"/>
                </a:lnTo>
                <a:lnTo>
                  <a:pt x="0" y="44"/>
                </a:lnTo>
                <a:lnTo>
                  <a:pt x="30" y="44"/>
                </a:lnTo>
                <a:lnTo>
                  <a:pt x="30" y="0"/>
                </a:lnTo>
                <a:close/>
                <a:moveTo>
                  <a:pt x="22" y="37"/>
                </a:moveTo>
                <a:lnTo>
                  <a:pt x="8" y="37"/>
                </a:lnTo>
                <a:lnTo>
                  <a:pt x="8" y="22"/>
                </a:lnTo>
                <a:lnTo>
                  <a:pt x="22" y="22"/>
                </a:lnTo>
                <a:lnTo>
                  <a:pt x="22" y="3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31"/>
          <p:cNvSpPr>
            <a:spLocks noEditPoints="1"/>
          </p:cNvSpPr>
          <p:nvPr/>
        </p:nvSpPr>
        <p:spPr bwMode="auto">
          <a:xfrm>
            <a:off x="3017838" y="2103438"/>
            <a:ext cx="152400" cy="176213"/>
          </a:xfrm>
          <a:custGeom>
            <a:avLst/>
            <a:gdLst>
              <a:gd name="T0" fmla="*/ 218 w 248"/>
              <a:gd name="T1" fmla="*/ 40 h 287"/>
              <a:gd name="T2" fmla="*/ 218 w 248"/>
              <a:gd name="T3" fmla="*/ 24 h 287"/>
              <a:gd name="T4" fmla="*/ 193 w 248"/>
              <a:gd name="T5" fmla="*/ 0 h 287"/>
              <a:gd name="T6" fmla="*/ 167 w 248"/>
              <a:gd name="T7" fmla="*/ 24 h 287"/>
              <a:gd name="T8" fmla="*/ 167 w 248"/>
              <a:gd name="T9" fmla="*/ 40 h 287"/>
              <a:gd name="T10" fmla="*/ 150 w 248"/>
              <a:gd name="T11" fmla="*/ 40 h 287"/>
              <a:gd name="T12" fmla="*/ 150 w 248"/>
              <a:gd name="T13" fmla="*/ 24 h 287"/>
              <a:gd name="T14" fmla="*/ 124 w 248"/>
              <a:gd name="T15" fmla="*/ 0 h 287"/>
              <a:gd name="T16" fmla="*/ 98 w 248"/>
              <a:gd name="T17" fmla="*/ 24 h 287"/>
              <a:gd name="T18" fmla="*/ 98 w 248"/>
              <a:gd name="T19" fmla="*/ 40 h 287"/>
              <a:gd name="T20" fmla="*/ 81 w 248"/>
              <a:gd name="T21" fmla="*/ 40 h 287"/>
              <a:gd name="T22" fmla="*/ 81 w 248"/>
              <a:gd name="T23" fmla="*/ 24 h 287"/>
              <a:gd name="T24" fmla="*/ 55 w 248"/>
              <a:gd name="T25" fmla="*/ 0 h 287"/>
              <a:gd name="T26" fmla="*/ 29 w 248"/>
              <a:gd name="T27" fmla="*/ 24 h 287"/>
              <a:gd name="T28" fmla="*/ 29 w 248"/>
              <a:gd name="T29" fmla="*/ 40 h 287"/>
              <a:gd name="T30" fmla="*/ 0 w 248"/>
              <a:gd name="T31" fmla="*/ 40 h 287"/>
              <a:gd name="T32" fmla="*/ 0 w 248"/>
              <a:gd name="T33" fmla="*/ 287 h 287"/>
              <a:gd name="T34" fmla="*/ 248 w 248"/>
              <a:gd name="T35" fmla="*/ 287 h 287"/>
              <a:gd name="T36" fmla="*/ 248 w 248"/>
              <a:gd name="T37" fmla="*/ 40 h 287"/>
              <a:gd name="T38" fmla="*/ 218 w 248"/>
              <a:gd name="T39" fmla="*/ 40 h 287"/>
              <a:gd name="T40" fmla="*/ 181 w 248"/>
              <a:gd name="T41" fmla="*/ 24 h 287"/>
              <a:gd name="T42" fmla="*/ 193 w 248"/>
              <a:gd name="T43" fmla="*/ 14 h 287"/>
              <a:gd name="T44" fmla="*/ 205 w 248"/>
              <a:gd name="T45" fmla="*/ 24 h 287"/>
              <a:gd name="T46" fmla="*/ 205 w 248"/>
              <a:gd name="T47" fmla="*/ 66 h 287"/>
              <a:gd name="T48" fmla="*/ 193 w 248"/>
              <a:gd name="T49" fmla="*/ 76 h 287"/>
              <a:gd name="T50" fmla="*/ 181 w 248"/>
              <a:gd name="T51" fmla="*/ 66 h 287"/>
              <a:gd name="T52" fmla="*/ 181 w 248"/>
              <a:gd name="T53" fmla="*/ 24 h 287"/>
              <a:gd name="T54" fmla="*/ 112 w 248"/>
              <a:gd name="T55" fmla="*/ 24 h 287"/>
              <a:gd name="T56" fmla="*/ 124 w 248"/>
              <a:gd name="T57" fmla="*/ 14 h 287"/>
              <a:gd name="T58" fmla="*/ 136 w 248"/>
              <a:gd name="T59" fmla="*/ 24 h 287"/>
              <a:gd name="T60" fmla="*/ 136 w 248"/>
              <a:gd name="T61" fmla="*/ 66 h 287"/>
              <a:gd name="T62" fmla="*/ 124 w 248"/>
              <a:gd name="T63" fmla="*/ 76 h 287"/>
              <a:gd name="T64" fmla="*/ 112 w 248"/>
              <a:gd name="T65" fmla="*/ 66 h 287"/>
              <a:gd name="T66" fmla="*/ 112 w 248"/>
              <a:gd name="T67" fmla="*/ 24 h 287"/>
              <a:gd name="T68" fmla="*/ 43 w 248"/>
              <a:gd name="T69" fmla="*/ 24 h 287"/>
              <a:gd name="T70" fmla="*/ 55 w 248"/>
              <a:gd name="T71" fmla="*/ 14 h 287"/>
              <a:gd name="T72" fmla="*/ 67 w 248"/>
              <a:gd name="T73" fmla="*/ 24 h 287"/>
              <a:gd name="T74" fmla="*/ 67 w 248"/>
              <a:gd name="T75" fmla="*/ 66 h 287"/>
              <a:gd name="T76" fmla="*/ 55 w 248"/>
              <a:gd name="T77" fmla="*/ 76 h 287"/>
              <a:gd name="T78" fmla="*/ 43 w 248"/>
              <a:gd name="T79" fmla="*/ 66 h 287"/>
              <a:gd name="T80" fmla="*/ 43 w 248"/>
              <a:gd name="T81" fmla="*/ 24 h 287"/>
              <a:gd name="T82" fmla="*/ 227 w 248"/>
              <a:gd name="T83" fmla="*/ 267 h 287"/>
              <a:gd name="T84" fmla="*/ 21 w 248"/>
              <a:gd name="T85" fmla="*/ 267 h 287"/>
              <a:gd name="T86" fmla="*/ 21 w 248"/>
              <a:gd name="T87" fmla="*/ 95 h 287"/>
              <a:gd name="T88" fmla="*/ 227 w 248"/>
              <a:gd name="T89" fmla="*/ 95 h 287"/>
              <a:gd name="T90" fmla="*/ 227 w 248"/>
              <a:gd name="T91" fmla="*/ 26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8" h="287">
                <a:moveTo>
                  <a:pt x="218" y="40"/>
                </a:moveTo>
                <a:cubicBezTo>
                  <a:pt x="218" y="24"/>
                  <a:pt x="218" y="24"/>
                  <a:pt x="218" y="24"/>
                </a:cubicBezTo>
                <a:cubicBezTo>
                  <a:pt x="218" y="9"/>
                  <a:pt x="209" y="0"/>
                  <a:pt x="193" y="0"/>
                </a:cubicBezTo>
                <a:cubicBezTo>
                  <a:pt x="177" y="0"/>
                  <a:pt x="167" y="9"/>
                  <a:pt x="167" y="24"/>
                </a:cubicBezTo>
                <a:cubicBezTo>
                  <a:pt x="167" y="40"/>
                  <a:pt x="167" y="40"/>
                  <a:pt x="167" y="40"/>
                </a:cubicBezTo>
                <a:cubicBezTo>
                  <a:pt x="150" y="40"/>
                  <a:pt x="150" y="40"/>
                  <a:pt x="150" y="40"/>
                </a:cubicBezTo>
                <a:cubicBezTo>
                  <a:pt x="150" y="24"/>
                  <a:pt x="150" y="24"/>
                  <a:pt x="150" y="24"/>
                </a:cubicBezTo>
                <a:cubicBezTo>
                  <a:pt x="150" y="9"/>
                  <a:pt x="140" y="0"/>
                  <a:pt x="124" y="0"/>
                </a:cubicBezTo>
                <a:cubicBezTo>
                  <a:pt x="108" y="0"/>
                  <a:pt x="98" y="9"/>
                  <a:pt x="98" y="24"/>
                </a:cubicBezTo>
                <a:cubicBezTo>
                  <a:pt x="98" y="40"/>
                  <a:pt x="98" y="40"/>
                  <a:pt x="98" y="40"/>
                </a:cubicBezTo>
                <a:cubicBezTo>
                  <a:pt x="81" y="40"/>
                  <a:pt x="81" y="40"/>
                  <a:pt x="81" y="40"/>
                </a:cubicBezTo>
                <a:cubicBezTo>
                  <a:pt x="81" y="24"/>
                  <a:pt x="81" y="24"/>
                  <a:pt x="81" y="24"/>
                </a:cubicBezTo>
                <a:cubicBezTo>
                  <a:pt x="81" y="9"/>
                  <a:pt x="71" y="0"/>
                  <a:pt x="55" y="0"/>
                </a:cubicBezTo>
                <a:cubicBezTo>
                  <a:pt x="39" y="0"/>
                  <a:pt x="29" y="9"/>
                  <a:pt x="29" y="24"/>
                </a:cubicBezTo>
                <a:cubicBezTo>
                  <a:pt x="29" y="40"/>
                  <a:pt x="29" y="40"/>
                  <a:pt x="29" y="40"/>
                </a:cubicBezTo>
                <a:cubicBezTo>
                  <a:pt x="0" y="40"/>
                  <a:pt x="0" y="40"/>
                  <a:pt x="0" y="40"/>
                </a:cubicBezTo>
                <a:cubicBezTo>
                  <a:pt x="0" y="287"/>
                  <a:pt x="0" y="287"/>
                  <a:pt x="0" y="287"/>
                </a:cubicBezTo>
                <a:cubicBezTo>
                  <a:pt x="248" y="287"/>
                  <a:pt x="248" y="287"/>
                  <a:pt x="248" y="287"/>
                </a:cubicBezTo>
                <a:cubicBezTo>
                  <a:pt x="248" y="40"/>
                  <a:pt x="248" y="40"/>
                  <a:pt x="248" y="40"/>
                </a:cubicBezTo>
                <a:lnTo>
                  <a:pt x="218" y="40"/>
                </a:lnTo>
                <a:close/>
                <a:moveTo>
                  <a:pt x="181" y="24"/>
                </a:moveTo>
                <a:cubicBezTo>
                  <a:pt x="181" y="17"/>
                  <a:pt x="184" y="14"/>
                  <a:pt x="193" y="14"/>
                </a:cubicBezTo>
                <a:cubicBezTo>
                  <a:pt x="201" y="14"/>
                  <a:pt x="205" y="17"/>
                  <a:pt x="205" y="24"/>
                </a:cubicBezTo>
                <a:cubicBezTo>
                  <a:pt x="205" y="66"/>
                  <a:pt x="205" y="66"/>
                  <a:pt x="205" y="66"/>
                </a:cubicBezTo>
                <a:cubicBezTo>
                  <a:pt x="205" y="73"/>
                  <a:pt x="201" y="76"/>
                  <a:pt x="193" y="76"/>
                </a:cubicBezTo>
                <a:cubicBezTo>
                  <a:pt x="184" y="76"/>
                  <a:pt x="181" y="73"/>
                  <a:pt x="181" y="66"/>
                </a:cubicBezTo>
                <a:lnTo>
                  <a:pt x="181" y="24"/>
                </a:lnTo>
                <a:close/>
                <a:moveTo>
                  <a:pt x="112" y="24"/>
                </a:moveTo>
                <a:cubicBezTo>
                  <a:pt x="112" y="17"/>
                  <a:pt x="115" y="14"/>
                  <a:pt x="124" y="14"/>
                </a:cubicBezTo>
                <a:cubicBezTo>
                  <a:pt x="132" y="14"/>
                  <a:pt x="136" y="17"/>
                  <a:pt x="136" y="24"/>
                </a:cubicBezTo>
                <a:cubicBezTo>
                  <a:pt x="136" y="66"/>
                  <a:pt x="136" y="66"/>
                  <a:pt x="136" y="66"/>
                </a:cubicBezTo>
                <a:cubicBezTo>
                  <a:pt x="136" y="73"/>
                  <a:pt x="132" y="76"/>
                  <a:pt x="124" y="76"/>
                </a:cubicBezTo>
                <a:cubicBezTo>
                  <a:pt x="115" y="76"/>
                  <a:pt x="112" y="73"/>
                  <a:pt x="112" y="66"/>
                </a:cubicBezTo>
                <a:lnTo>
                  <a:pt x="112" y="24"/>
                </a:lnTo>
                <a:close/>
                <a:moveTo>
                  <a:pt x="43" y="24"/>
                </a:moveTo>
                <a:cubicBezTo>
                  <a:pt x="43" y="17"/>
                  <a:pt x="47" y="14"/>
                  <a:pt x="55" y="14"/>
                </a:cubicBezTo>
                <a:cubicBezTo>
                  <a:pt x="64" y="14"/>
                  <a:pt x="67" y="17"/>
                  <a:pt x="67" y="24"/>
                </a:cubicBezTo>
                <a:cubicBezTo>
                  <a:pt x="67" y="66"/>
                  <a:pt x="67" y="66"/>
                  <a:pt x="67" y="66"/>
                </a:cubicBezTo>
                <a:cubicBezTo>
                  <a:pt x="67" y="73"/>
                  <a:pt x="64" y="76"/>
                  <a:pt x="55" y="76"/>
                </a:cubicBezTo>
                <a:cubicBezTo>
                  <a:pt x="47" y="76"/>
                  <a:pt x="43" y="73"/>
                  <a:pt x="43" y="66"/>
                </a:cubicBezTo>
                <a:lnTo>
                  <a:pt x="43" y="24"/>
                </a:lnTo>
                <a:close/>
                <a:moveTo>
                  <a:pt x="227" y="267"/>
                </a:moveTo>
                <a:cubicBezTo>
                  <a:pt x="21" y="267"/>
                  <a:pt x="21" y="267"/>
                  <a:pt x="21" y="267"/>
                </a:cubicBezTo>
                <a:cubicBezTo>
                  <a:pt x="21" y="95"/>
                  <a:pt x="21" y="95"/>
                  <a:pt x="21" y="95"/>
                </a:cubicBezTo>
                <a:cubicBezTo>
                  <a:pt x="227" y="95"/>
                  <a:pt x="227" y="95"/>
                  <a:pt x="227" y="95"/>
                </a:cubicBezTo>
                <a:lnTo>
                  <a:pt x="227" y="26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32"/>
          <p:cNvSpPr>
            <a:spLocks/>
          </p:cNvSpPr>
          <p:nvPr/>
        </p:nvSpPr>
        <p:spPr bwMode="auto">
          <a:xfrm>
            <a:off x="3052763" y="2182813"/>
            <a:ext cx="41275" cy="63500"/>
          </a:xfrm>
          <a:custGeom>
            <a:avLst/>
            <a:gdLst>
              <a:gd name="T0" fmla="*/ 66 w 66"/>
              <a:gd name="T1" fmla="*/ 70 h 102"/>
              <a:gd name="T2" fmla="*/ 42 w 66"/>
              <a:gd name="T3" fmla="*/ 46 h 102"/>
              <a:gd name="T4" fmla="*/ 42 w 66"/>
              <a:gd name="T5" fmla="*/ 45 h 102"/>
              <a:gd name="T6" fmla="*/ 64 w 66"/>
              <a:gd name="T7" fmla="*/ 21 h 102"/>
              <a:gd name="T8" fmla="*/ 31 w 66"/>
              <a:gd name="T9" fmla="*/ 0 h 102"/>
              <a:gd name="T10" fmla="*/ 3 w 66"/>
              <a:gd name="T11" fmla="*/ 5 h 102"/>
              <a:gd name="T12" fmla="*/ 5 w 66"/>
              <a:gd name="T13" fmla="*/ 22 h 102"/>
              <a:gd name="T14" fmla="*/ 26 w 66"/>
              <a:gd name="T15" fmla="*/ 17 h 102"/>
              <a:gd name="T16" fmla="*/ 40 w 66"/>
              <a:gd name="T17" fmla="*/ 27 h 102"/>
              <a:gd name="T18" fmla="*/ 19 w 66"/>
              <a:gd name="T19" fmla="*/ 39 h 102"/>
              <a:gd name="T20" fmla="*/ 19 w 66"/>
              <a:gd name="T21" fmla="*/ 57 h 102"/>
              <a:gd name="T22" fmla="*/ 44 w 66"/>
              <a:gd name="T23" fmla="*/ 72 h 102"/>
              <a:gd name="T24" fmla="*/ 27 w 66"/>
              <a:gd name="T25" fmla="*/ 85 h 102"/>
              <a:gd name="T26" fmla="*/ 3 w 66"/>
              <a:gd name="T27" fmla="*/ 80 h 102"/>
              <a:gd name="T28" fmla="*/ 0 w 66"/>
              <a:gd name="T29" fmla="*/ 98 h 102"/>
              <a:gd name="T30" fmla="*/ 25 w 66"/>
              <a:gd name="T31" fmla="*/ 102 h 102"/>
              <a:gd name="T32" fmla="*/ 66 w 66"/>
              <a:gd name="T33" fmla="*/ 7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102">
                <a:moveTo>
                  <a:pt x="66" y="70"/>
                </a:moveTo>
                <a:cubicBezTo>
                  <a:pt x="66" y="57"/>
                  <a:pt x="58" y="50"/>
                  <a:pt x="42" y="46"/>
                </a:cubicBezTo>
                <a:cubicBezTo>
                  <a:pt x="42" y="45"/>
                  <a:pt x="42" y="45"/>
                  <a:pt x="42" y="45"/>
                </a:cubicBezTo>
                <a:cubicBezTo>
                  <a:pt x="56" y="41"/>
                  <a:pt x="64" y="33"/>
                  <a:pt x="64" y="21"/>
                </a:cubicBezTo>
                <a:cubicBezTo>
                  <a:pt x="64" y="9"/>
                  <a:pt x="52" y="0"/>
                  <a:pt x="31" y="0"/>
                </a:cubicBezTo>
                <a:cubicBezTo>
                  <a:pt x="22" y="0"/>
                  <a:pt x="12" y="1"/>
                  <a:pt x="3" y="5"/>
                </a:cubicBezTo>
                <a:cubicBezTo>
                  <a:pt x="5" y="22"/>
                  <a:pt x="5" y="22"/>
                  <a:pt x="5" y="22"/>
                </a:cubicBezTo>
                <a:cubicBezTo>
                  <a:pt x="12" y="19"/>
                  <a:pt x="19" y="17"/>
                  <a:pt x="26" y="17"/>
                </a:cubicBezTo>
                <a:cubicBezTo>
                  <a:pt x="37" y="17"/>
                  <a:pt x="40" y="21"/>
                  <a:pt x="40" y="27"/>
                </a:cubicBezTo>
                <a:cubicBezTo>
                  <a:pt x="40" y="35"/>
                  <a:pt x="32" y="38"/>
                  <a:pt x="19" y="39"/>
                </a:cubicBezTo>
                <a:cubicBezTo>
                  <a:pt x="19" y="57"/>
                  <a:pt x="19" y="57"/>
                  <a:pt x="19" y="57"/>
                </a:cubicBezTo>
                <a:cubicBezTo>
                  <a:pt x="38" y="58"/>
                  <a:pt x="44" y="62"/>
                  <a:pt x="44" y="72"/>
                </a:cubicBezTo>
                <a:cubicBezTo>
                  <a:pt x="44" y="79"/>
                  <a:pt x="37" y="85"/>
                  <a:pt x="27" y="85"/>
                </a:cubicBezTo>
                <a:cubicBezTo>
                  <a:pt x="18" y="85"/>
                  <a:pt x="11" y="83"/>
                  <a:pt x="3" y="80"/>
                </a:cubicBezTo>
                <a:cubicBezTo>
                  <a:pt x="0" y="98"/>
                  <a:pt x="0" y="98"/>
                  <a:pt x="0" y="98"/>
                </a:cubicBezTo>
                <a:cubicBezTo>
                  <a:pt x="7" y="100"/>
                  <a:pt x="16" y="102"/>
                  <a:pt x="25" y="102"/>
                </a:cubicBezTo>
                <a:cubicBezTo>
                  <a:pt x="48" y="102"/>
                  <a:pt x="66" y="91"/>
                  <a:pt x="66" y="7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33"/>
          <p:cNvSpPr>
            <a:spLocks/>
          </p:cNvSpPr>
          <p:nvPr/>
        </p:nvSpPr>
        <p:spPr bwMode="auto">
          <a:xfrm>
            <a:off x="3103563" y="2184401"/>
            <a:ext cx="25400" cy="60325"/>
          </a:xfrm>
          <a:custGeom>
            <a:avLst/>
            <a:gdLst>
              <a:gd name="T0" fmla="*/ 8 w 16"/>
              <a:gd name="T1" fmla="*/ 10 h 38"/>
              <a:gd name="T2" fmla="*/ 8 w 16"/>
              <a:gd name="T3" fmla="*/ 38 h 38"/>
              <a:gd name="T4" fmla="*/ 16 w 16"/>
              <a:gd name="T5" fmla="*/ 38 h 38"/>
              <a:gd name="T6" fmla="*/ 16 w 16"/>
              <a:gd name="T7" fmla="*/ 0 h 38"/>
              <a:gd name="T8" fmla="*/ 12 w 16"/>
              <a:gd name="T9" fmla="*/ 0 h 38"/>
              <a:gd name="T10" fmla="*/ 0 w 16"/>
              <a:gd name="T11" fmla="*/ 6 h 38"/>
              <a:gd name="T12" fmla="*/ 1 w 16"/>
              <a:gd name="T13" fmla="*/ 13 h 38"/>
              <a:gd name="T14" fmla="*/ 8 w 16"/>
              <a:gd name="T15" fmla="*/ 10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38">
                <a:moveTo>
                  <a:pt x="8" y="10"/>
                </a:moveTo>
                <a:lnTo>
                  <a:pt x="8" y="38"/>
                </a:lnTo>
                <a:lnTo>
                  <a:pt x="16" y="38"/>
                </a:lnTo>
                <a:lnTo>
                  <a:pt x="16" y="0"/>
                </a:lnTo>
                <a:lnTo>
                  <a:pt x="12" y="0"/>
                </a:lnTo>
                <a:lnTo>
                  <a:pt x="0" y="6"/>
                </a:lnTo>
                <a:lnTo>
                  <a:pt x="1" y="13"/>
                </a:lnTo>
                <a:lnTo>
                  <a:pt x="8" y="1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34"/>
          <p:cNvSpPr>
            <a:spLocks noEditPoints="1"/>
          </p:cNvSpPr>
          <p:nvPr/>
        </p:nvSpPr>
        <p:spPr bwMode="auto">
          <a:xfrm>
            <a:off x="3370263" y="2105026"/>
            <a:ext cx="152400" cy="174625"/>
          </a:xfrm>
          <a:custGeom>
            <a:avLst/>
            <a:gdLst>
              <a:gd name="T0" fmla="*/ 219 w 248"/>
              <a:gd name="T1" fmla="*/ 40 h 287"/>
              <a:gd name="T2" fmla="*/ 219 w 248"/>
              <a:gd name="T3" fmla="*/ 24 h 287"/>
              <a:gd name="T4" fmla="*/ 193 w 248"/>
              <a:gd name="T5" fmla="*/ 0 h 287"/>
              <a:gd name="T6" fmla="*/ 168 w 248"/>
              <a:gd name="T7" fmla="*/ 24 h 287"/>
              <a:gd name="T8" fmla="*/ 168 w 248"/>
              <a:gd name="T9" fmla="*/ 40 h 287"/>
              <a:gd name="T10" fmla="*/ 150 w 248"/>
              <a:gd name="T11" fmla="*/ 40 h 287"/>
              <a:gd name="T12" fmla="*/ 150 w 248"/>
              <a:gd name="T13" fmla="*/ 24 h 287"/>
              <a:gd name="T14" fmla="*/ 124 w 248"/>
              <a:gd name="T15" fmla="*/ 0 h 287"/>
              <a:gd name="T16" fmla="*/ 99 w 248"/>
              <a:gd name="T17" fmla="*/ 24 h 287"/>
              <a:gd name="T18" fmla="*/ 99 w 248"/>
              <a:gd name="T19" fmla="*/ 40 h 287"/>
              <a:gd name="T20" fmla="*/ 81 w 248"/>
              <a:gd name="T21" fmla="*/ 40 h 287"/>
              <a:gd name="T22" fmla="*/ 81 w 248"/>
              <a:gd name="T23" fmla="*/ 24 h 287"/>
              <a:gd name="T24" fmla="*/ 56 w 248"/>
              <a:gd name="T25" fmla="*/ 0 h 287"/>
              <a:gd name="T26" fmla="*/ 30 w 248"/>
              <a:gd name="T27" fmla="*/ 24 h 287"/>
              <a:gd name="T28" fmla="*/ 30 w 248"/>
              <a:gd name="T29" fmla="*/ 40 h 287"/>
              <a:gd name="T30" fmla="*/ 0 w 248"/>
              <a:gd name="T31" fmla="*/ 40 h 287"/>
              <a:gd name="T32" fmla="*/ 0 w 248"/>
              <a:gd name="T33" fmla="*/ 287 h 287"/>
              <a:gd name="T34" fmla="*/ 248 w 248"/>
              <a:gd name="T35" fmla="*/ 287 h 287"/>
              <a:gd name="T36" fmla="*/ 248 w 248"/>
              <a:gd name="T37" fmla="*/ 40 h 287"/>
              <a:gd name="T38" fmla="*/ 219 w 248"/>
              <a:gd name="T39" fmla="*/ 40 h 287"/>
              <a:gd name="T40" fmla="*/ 181 w 248"/>
              <a:gd name="T41" fmla="*/ 24 h 287"/>
              <a:gd name="T42" fmla="*/ 193 w 248"/>
              <a:gd name="T43" fmla="*/ 13 h 287"/>
              <a:gd name="T44" fmla="*/ 205 w 248"/>
              <a:gd name="T45" fmla="*/ 24 h 287"/>
              <a:gd name="T46" fmla="*/ 205 w 248"/>
              <a:gd name="T47" fmla="*/ 65 h 287"/>
              <a:gd name="T48" fmla="*/ 193 w 248"/>
              <a:gd name="T49" fmla="*/ 76 h 287"/>
              <a:gd name="T50" fmla="*/ 181 w 248"/>
              <a:gd name="T51" fmla="*/ 65 h 287"/>
              <a:gd name="T52" fmla="*/ 181 w 248"/>
              <a:gd name="T53" fmla="*/ 24 h 287"/>
              <a:gd name="T54" fmla="*/ 113 w 248"/>
              <a:gd name="T55" fmla="*/ 24 h 287"/>
              <a:gd name="T56" fmla="*/ 124 w 248"/>
              <a:gd name="T57" fmla="*/ 13 h 287"/>
              <a:gd name="T58" fmla="*/ 136 w 248"/>
              <a:gd name="T59" fmla="*/ 24 h 287"/>
              <a:gd name="T60" fmla="*/ 136 w 248"/>
              <a:gd name="T61" fmla="*/ 65 h 287"/>
              <a:gd name="T62" fmla="*/ 124 w 248"/>
              <a:gd name="T63" fmla="*/ 76 h 287"/>
              <a:gd name="T64" fmla="*/ 113 w 248"/>
              <a:gd name="T65" fmla="*/ 65 h 287"/>
              <a:gd name="T66" fmla="*/ 113 w 248"/>
              <a:gd name="T67" fmla="*/ 24 h 287"/>
              <a:gd name="T68" fmla="*/ 44 w 248"/>
              <a:gd name="T69" fmla="*/ 24 h 287"/>
              <a:gd name="T70" fmla="*/ 56 w 248"/>
              <a:gd name="T71" fmla="*/ 13 h 287"/>
              <a:gd name="T72" fmla="*/ 68 w 248"/>
              <a:gd name="T73" fmla="*/ 24 h 287"/>
              <a:gd name="T74" fmla="*/ 68 w 248"/>
              <a:gd name="T75" fmla="*/ 65 h 287"/>
              <a:gd name="T76" fmla="*/ 56 w 248"/>
              <a:gd name="T77" fmla="*/ 76 h 287"/>
              <a:gd name="T78" fmla="*/ 44 w 248"/>
              <a:gd name="T79" fmla="*/ 65 h 287"/>
              <a:gd name="T80" fmla="*/ 44 w 248"/>
              <a:gd name="T81" fmla="*/ 24 h 287"/>
              <a:gd name="T82" fmla="*/ 227 w 248"/>
              <a:gd name="T83" fmla="*/ 266 h 287"/>
              <a:gd name="T84" fmla="*/ 21 w 248"/>
              <a:gd name="T85" fmla="*/ 266 h 287"/>
              <a:gd name="T86" fmla="*/ 21 w 248"/>
              <a:gd name="T87" fmla="*/ 95 h 287"/>
              <a:gd name="T88" fmla="*/ 227 w 248"/>
              <a:gd name="T89" fmla="*/ 95 h 287"/>
              <a:gd name="T90" fmla="*/ 227 w 248"/>
              <a:gd name="T91" fmla="*/ 26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8" h="287">
                <a:moveTo>
                  <a:pt x="219" y="40"/>
                </a:moveTo>
                <a:cubicBezTo>
                  <a:pt x="219" y="24"/>
                  <a:pt x="219" y="24"/>
                  <a:pt x="219" y="24"/>
                </a:cubicBezTo>
                <a:cubicBezTo>
                  <a:pt x="219" y="9"/>
                  <a:pt x="209" y="0"/>
                  <a:pt x="193" y="0"/>
                </a:cubicBezTo>
                <a:cubicBezTo>
                  <a:pt x="177" y="0"/>
                  <a:pt x="168" y="9"/>
                  <a:pt x="168" y="24"/>
                </a:cubicBezTo>
                <a:cubicBezTo>
                  <a:pt x="168" y="40"/>
                  <a:pt x="168" y="40"/>
                  <a:pt x="168" y="40"/>
                </a:cubicBezTo>
                <a:cubicBezTo>
                  <a:pt x="150" y="40"/>
                  <a:pt x="150" y="40"/>
                  <a:pt x="150" y="40"/>
                </a:cubicBezTo>
                <a:cubicBezTo>
                  <a:pt x="150" y="24"/>
                  <a:pt x="150" y="24"/>
                  <a:pt x="150" y="24"/>
                </a:cubicBezTo>
                <a:cubicBezTo>
                  <a:pt x="150" y="9"/>
                  <a:pt x="141" y="0"/>
                  <a:pt x="124" y="0"/>
                </a:cubicBezTo>
                <a:cubicBezTo>
                  <a:pt x="108" y="0"/>
                  <a:pt x="99" y="9"/>
                  <a:pt x="99" y="24"/>
                </a:cubicBezTo>
                <a:cubicBezTo>
                  <a:pt x="99" y="40"/>
                  <a:pt x="99" y="40"/>
                  <a:pt x="99" y="40"/>
                </a:cubicBezTo>
                <a:cubicBezTo>
                  <a:pt x="81" y="40"/>
                  <a:pt x="81" y="40"/>
                  <a:pt x="81" y="40"/>
                </a:cubicBezTo>
                <a:cubicBezTo>
                  <a:pt x="81" y="24"/>
                  <a:pt x="81" y="24"/>
                  <a:pt x="81" y="24"/>
                </a:cubicBezTo>
                <a:cubicBezTo>
                  <a:pt x="81" y="9"/>
                  <a:pt x="72" y="0"/>
                  <a:pt x="56" y="0"/>
                </a:cubicBezTo>
                <a:cubicBezTo>
                  <a:pt x="40" y="0"/>
                  <a:pt x="30" y="9"/>
                  <a:pt x="30" y="24"/>
                </a:cubicBezTo>
                <a:cubicBezTo>
                  <a:pt x="30" y="40"/>
                  <a:pt x="30" y="40"/>
                  <a:pt x="30" y="40"/>
                </a:cubicBezTo>
                <a:cubicBezTo>
                  <a:pt x="0" y="40"/>
                  <a:pt x="0" y="40"/>
                  <a:pt x="0" y="40"/>
                </a:cubicBezTo>
                <a:cubicBezTo>
                  <a:pt x="0" y="287"/>
                  <a:pt x="0" y="287"/>
                  <a:pt x="0" y="287"/>
                </a:cubicBezTo>
                <a:cubicBezTo>
                  <a:pt x="248" y="287"/>
                  <a:pt x="248" y="287"/>
                  <a:pt x="248" y="287"/>
                </a:cubicBezTo>
                <a:cubicBezTo>
                  <a:pt x="248" y="40"/>
                  <a:pt x="248" y="40"/>
                  <a:pt x="248" y="40"/>
                </a:cubicBezTo>
                <a:lnTo>
                  <a:pt x="219" y="40"/>
                </a:lnTo>
                <a:close/>
                <a:moveTo>
                  <a:pt x="181" y="24"/>
                </a:moveTo>
                <a:cubicBezTo>
                  <a:pt x="181" y="17"/>
                  <a:pt x="185" y="13"/>
                  <a:pt x="193" y="13"/>
                </a:cubicBezTo>
                <a:cubicBezTo>
                  <a:pt x="202" y="13"/>
                  <a:pt x="205" y="17"/>
                  <a:pt x="205" y="24"/>
                </a:cubicBezTo>
                <a:cubicBezTo>
                  <a:pt x="205" y="65"/>
                  <a:pt x="205" y="65"/>
                  <a:pt x="205" y="65"/>
                </a:cubicBezTo>
                <a:cubicBezTo>
                  <a:pt x="205" y="73"/>
                  <a:pt x="202" y="76"/>
                  <a:pt x="193" y="76"/>
                </a:cubicBezTo>
                <a:cubicBezTo>
                  <a:pt x="185" y="76"/>
                  <a:pt x="181" y="73"/>
                  <a:pt x="181" y="65"/>
                </a:cubicBezTo>
                <a:lnTo>
                  <a:pt x="181" y="24"/>
                </a:lnTo>
                <a:close/>
                <a:moveTo>
                  <a:pt x="113" y="24"/>
                </a:moveTo>
                <a:cubicBezTo>
                  <a:pt x="113" y="17"/>
                  <a:pt x="116" y="13"/>
                  <a:pt x="124" y="13"/>
                </a:cubicBezTo>
                <a:cubicBezTo>
                  <a:pt x="133" y="13"/>
                  <a:pt x="136" y="17"/>
                  <a:pt x="136" y="24"/>
                </a:cubicBezTo>
                <a:cubicBezTo>
                  <a:pt x="136" y="65"/>
                  <a:pt x="136" y="65"/>
                  <a:pt x="136" y="65"/>
                </a:cubicBezTo>
                <a:cubicBezTo>
                  <a:pt x="136" y="73"/>
                  <a:pt x="133" y="76"/>
                  <a:pt x="124" y="76"/>
                </a:cubicBezTo>
                <a:cubicBezTo>
                  <a:pt x="116" y="76"/>
                  <a:pt x="113" y="73"/>
                  <a:pt x="113" y="65"/>
                </a:cubicBezTo>
                <a:lnTo>
                  <a:pt x="113" y="24"/>
                </a:lnTo>
                <a:close/>
                <a:moveTo>
                  <a:pt x="44" y="24"/>
                </a:moveTo>
                <a:cubicBezTo>
                  <a:pt x="44" y="17"/>
                  <a:pt x="47" y="13"/>
                  <a:pt x="56" y="13"/>
                </a:cubicBezTo>
                <a:cubicBezTo>
                  <a:pt x="64" y="13"/>
                  <a:pt x="68" y="17"/>
                  <a:pt x="68" y="24"/>
                </a:cubicBezTo>
                <a:cubicBezTo>
                  <a:pt x="68" y="65"/>
                  <a:pt x="68" y="65"/>
                  <a:pt x="68" y="65"/>
                </a:cubicBezTo>
                <a:cubicBezTo>
                  <a:pt x="68" y="73"/>
                  <a:pt x="64" y="76"/>
                  <a:pt x="56" y="76"/>
                </a:cubicBezTo>
                <a:cubicBezTo>
                  <a:pt x="47" y="76"/>
                  <a:pt x="44" y="73"/>
                  <a:pt x="44" y="65"/>
                </a:cubicBezTo>
                <a:lnTo>
                  <a:pt x="44" y="24"/>
                </a:lnTo>
                <a:close/>
                <a:moveTo>
                  <a:pt x="227" y="266"/>
                </a:moveTo>
                <a:cubicBezTo>
                  <a:pt x="21" y="266"/>
                  <a:pt x="21" y="266"/>
                  <a:pt x="21" y="266"/>
                </a:cubicBezTo>
                <a:cubicBezTo>
                  <a:pt x="21" y="95"/>
                  <a:pt x="21" y="95"/>
                  <a:pt x="21" y="95"/>
                </a:cubicBezTo>
                <a:cubicBezTo>
                  <a:pt x="227" y="95"/>
                  <a:pt x="227" y="95"/>
                  <a:pt x="227" y="95"/>
                </a:cubicBezTo>
                <a:lnTo>
                  <a:pt x="227" y="26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35"/>
          <p:cNvSpPr>
            <a:spLocks/>
          </p:cNvSpPr>
          <p:nvPr/>
        </p:nvSpPr>
        <p:spPr bwMode="auto">
          <a:xfrm>
            <a:off x="3409951" y="2178051"/>
            <a:ext cx="74613" cy="74613"/>
          </a:xfrm>
          <a:custGeom>
            <a:avLst/>
            <a:gdLst>
              <a:gd name="T0" fmla="*/ 9 w 123"/>
              <a:gd name="T1" fmla="*/ 75 h 123"/>
              <a:gd name="T2" fmla="*/ 38 w 123"/>
              <a:gd name="T3" fmla="*/ 75 h 123"/>
              <a:gd name="T4" fmla="*/ 47 w 123"/>
              <a:gd name="T5" fmla="*/ 84 h 123"/>
              <a:gd name="T6" fmla="*/ 47 w 123"/>
              <a:gd name="T7" fmla="*/ 114 h 123"/>
              <a:gd name="T8" fmla="*/ 56 w 123"/>
              <a:gd name="T9" fmla="*/ 123 h 123"/>
              <a:gd name="T10" fmla="*/ 66 w 123"/>
              <a:gd name="T11" fmla="*/ 123 h 123"/>
              <a:gd name="T12" fmla="*/ 75 w 123"/>
              <a:gd name="T13" fmla="*/ 114 h 123"/>
              <a:gd name="T14" fmla="*/ 75 w 123"/>
              <a:gd name="T15" fmla="*/ 84 h 123"/>
              <a:gd name="T16" fmla="*/ 84 w 123"/>
              <a:gd name="T17" fmla="*/ 75 h 123"/>
              <a:gd name="T18" fmla="*/ 114 w 123"/>
              <a:gd name="T19" fmla="*/ 75 h 123"/>
              <a:gd name="T20" fmla="*/ 123 w 123"/>
              <a:gd name="T21" fmla="*/ 66 h 123"/>
              <a:gd name="T22" fmla="*/ 123 w 123"/>
              <a:gd name="T23" fmla="*/ 56 h 123"/>
              <a:gd name="T24" fmla="*/ 114 w 123"/>
              <a:gd name="T25" fmla="*/ 47 h 123"/>
              <a:gd name="T26" fmla="*/ 84 w 123"/>
              <a:gd name="T27" fmla="*/ 47 h 123"/>
              <a:gd name="T28" fmla="*/ 75 w 123"/>
              <a:gd name="T29" fmla="*/ 38 h 123"/>
              <a:gd name="T30" fmla="*/ 75 w 123"/>
              <a:gd name="T31" fmla="*/ 9 h 123"/>
              <a:gd name="T32" fmla="*/ 66 w 123"/>
              <a:gd name="T33" fmla="*/ 0 h 123"/>
              <a:gd name="T34" fmla="*/ 56 w 123"/>
              <a:gd name="T35" fmla="*/ 0 h 123"/>
              <a:gd name="T36" fmla="*/ 47 w 123"/>
              <a:gd name="T37" fmla="*/ 9 h 123"/>
              <a:gd name="T38" fmla="*/ 47 w 123"/>
              <a:gd name="T39" fmla="*/ 38 h 123"/>
              <a:gd name="T40" fmla="*/ 38 w 123"/>
              <a:gd name="T41" fmla="*/ 47 h 123"/>
              <a:gd name="T42" fmla="*/ 9 w 123"/>
              <a:gd name="T43" fmla="*/ 47 h 123"/>
              <a:gd name="T44" fmla="*/ 0 w 123"/>
              <a:gd name="T45" fmla="*/ 56 h 123"/>
              <a:gd name="T46" fmla="*/ 0 w 123"/>
              <a:gd name="T47" fmla="*/ 66 h 123"/>
              <a:gd name="T48" fmla="*/ 9 w 123"/>
              <a:gd name="T49" fmla="*/ 7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3" h="123">
                <a:moveTo>
                  <a:pt x="9" y="75"/>
                </a:moveTo>
                <a:cubicBezTo>
                  <a:pt x="38" y="75"/>
                  <a:pt x="38" y="75"/>
                  <a:pt x="38" y="75"/>
                </a:cubicBezTo>
                <a:cubicBezTo>
                  <a:pt x="43" y="75"/>
                  <a:pt x="47" y="79"/>
                  <a:pt x="47" y="84"/>
                </a:cubicBezTo>
                <a:cubicBezTo>
                  <a:pt x="47" y="114"/>
                  <a:pt x="47" y="114"/>
                  <a:pt x="47" y="114"/>
                </a:cubicBezTo>
                <a:cubicBezTo>
                  <a:pt x="47" y="119"/>
                  <a:pt x="51" y="123"/>
                  <a:pt x="56" y="123"/>
                </a:cubicBezTo>
                <a:cubicBezTo>
                  <a:pt x="66" y="123"/>
                  <a:pt x="66" y="123"/>
                  <a:pt x="66" y="123"/>
                </a:cubicBezTo>
                <a:cubicBezTo>
                  <a:pt x="71" y="123"/>
                  <a:pt x="75" y="119"/>
                  <a:pt x="75" y="114"/>
                </a:cubicBezTo>
                <a:cubicBezTo>
                  <a:pt x="75" y="84"/>
                  <a:pt x="75" y="84"/>
                  <a:pt x="75" y="84"/>
                </a:cubicBezTo>
                <a:cubicBezTo>
                  <a:pt x="75" y="79"/>
                  <a:pt x="79" y="75"/>
                  <a:pt x="84" y="75"/>
                </a:cubicBezTo>
                <a:cubicBezTo>
                  <a:pt x="114" y="75"/>
                  <a:pt x="114" y="75"/>
                  <a:pt x="114" y="75"/>
                </a:cubicBezTo>
                <a:cubicBezTo>
                  <a:pt x="119" y="75"/>
                  <a:pt x="123" y="71"/>
                  <a:pt x="123" y="66"/>
                </a:cubicBezTo>
                <a:cubicBezTo>
                  <a:pt x="123" y="56"/>
                  <a:pt x="123" y="56"/>
                  <a:pt x="123" y="56"/>
                </a:cubicBezTo>
                <a:cubicBezTo>
                  <a:pt x="123" y="51"/>
                  <a:pt x="119" y="47"/>
                  <a:pt x="114" y="47"/>
                </a:cubicBezTo>
                <a:cubicBezTo>
                  <a:pt x="84" y="47"/>
                  <a:pt x="84" y="47"/>
                  <a:pt x="84" y="47"/>
                </a:cubicBezTo>
                <a:cubicBezTo>
                  <a:pt x="79" y="47"/>
                  <a:pt x="75" y="43"/>
                  <a:pt x="75" y="38"/>
                </a:cubicBezTo>
                <a:cubicBezTo>
                  <a:pt x="75" y="9"/>
                  <a:pt x="75" y="9"/>
                  <a:pt x="75" y="9"/>
                </a:cubicBezTo>
                <a:cubicBezTo>
                  <a:pt x="75" y="4"/>
                  <a:pt x="71" y="0"/>
                  <a:pt x="66" y="0"/>
                </a:cubicBezTo>
                <a:cubicBezTo>
                  <a:pt x="56" y="0"/>
                  <a:pt x="56" y="0"/>
                  <a:pt x="56" y="0"/>
                </a:cubicBezTo>
                <a:cubicBezTo>
                  <a:pt x="51" y="0"/>
                  <a:pt x="47" y="4"/>
                  <a:pt x="47" y="9"/>
                </a:cubicBezTo>
                <a:cubicBezTo>
                  <a:pt x="47" y="38"/>
                  <a:pt x="47" y="38"/>
                  <a:pt x="47" y="38"/>
                </a:cubicBezTo>
                <a:cubicBezTo>
                  <a:pt x="47" y="43"/>
                  <a:pt x="43" y="47"/>
                  <a:pt x="38" y="47"/>
                </a:cubicBezTo>
                <a:cubicBezTo>
                  <a:pt x="9" y="47"/>
                  <a:pt x="9" y="47"/>
                  <a:pt x="9" y="47"/>
                </a:cubicBezTo>
                <a:cubicBezTo>
                  <a:pt x="4" y="47"/>
                  <a:pt x="0" y="51"/>
                  <a:pt x="0" y="56"/>
                </a:cubicBezTo>
                <a:cubicBezTo>
                  <a:pt x="0" y="66"/>
                  <a:pt x="0" y="66"/>
                  <a:pt x="0" y="66"/>
                </a:cubicBezTo>
                <a:cubicBezTo>
                  <a:pt x="0" y="71"/>
                  <a:pt x="4" y="75"/>
                  <a:pt x="9" y="7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436"/>
          <p:cNvSpPr>
            <a:spLocks noEditPoints="1"/>
          </p:cNvSpPr>
          <p:nvPr/>
        </p:nvSpPr>
        <p:spPr bwMode="auto">
          <a:xfrm>
            <a:off x="3724276" y="2105026"/>
            <a:ext cx="152400" cy="174625"/>
          </a:xfrm>
          <a:custGeom>
            <a:avLst/>
            <a:gdLst>
              <a:gd name="T0" fmla="*/ 219 w 248"/>
              <a:gd name="T1" fmla="*/ 40 h 287"/>
              <a:gd name="T2" fmla="*/ 219 w 248"/>
              <a:gd name="T3" fmla="*/ 24 h 287"/>
              <a:gd name="T4" fmla="*/ 193 w 248"/>
              <a:gd name="T5" fmla="*/ 0 h 287"/>
              <a:gd name="T6" fmla="*/ 167 w 248"/>
              <a:gd name="T7" fmla="*/ 24 h 287"/>
              <a:gd name="T8" fmla="*/ 167 w 248"/>
              <a:gd name="T9" fmla="*/ 40 h 287"/>
              <a:gd name="T10" fmla="*/ 150 w 248"/>
              <a:gd name="T11" fmla="*/ 40 h 287"/>
              <a:gd name="T12" fmla="*/ 150 w 248"/>
              <a:gd name="T13" fmla="*/ 24 h 287"/>
              <a:gd name="T14" fmla="*/ 124 w 248"/>
              <a:gd name="T15" fmla="*/ 0 h 287"/>
              <a:gd name="T16" fmla="*/ 99 w 248"/>
              <a:gd name="T17" fmla="*/ 24 h 287"/>
              <a:gd name="T18" fmla="*/ 99 w 248"/>
              <a:gd name="T19" fmla="*/ 40 h 287"/>
              <a:gd name="T20" fmla="*/ 81 w 248"/>
              <a:gd name="T21" fmla="*/ 40 h 287"/>
              <a:gd name="T22" fmla="*/ 81 w 248"/>
              <a:gd name="T23" fmla="*/ 24 h 287"/>
              <a:gd name="T24" fmla="*/ 55 w 248"/>
              <a:gd name="T25" fmla="*/ 0 h 287"/>
              <a:gd name="T26" fmla="*/ 30 w 248"/>
              <a:gd name="T27" fmla="*/ 24 h 287"/>
              <a:gd name="T28" fmla="*/ 30 w 248"/>
              <a:gd name="T29" fmla="*/ 40 h 287"/>
              <a:gd name="T30" fmla="*/ 0 w 248"/>
              <a:gd name="T31" fmla="*/ 40 h 287"/>
              <a:gd name="T32" fmla="*/ 0 w 248"/>
              <a:gd name="T33" fmla="*/ 287 h 287"/>
              <a:gd name="T34" fmla="*/ 248 w 248"/>
              <a:gd name="T35" fmla="*/ 287 h 287"/>
              <a:gd name="T36" fmla="*/ 248 w 248"/>
              <a:gd name="T37" fmla="*/ 40 h 287"/>
              <a:gd name="T38" fmla="*/ 219 w 248"/>
              <a:gd name="T39" fmla="*/ 40 h 287"/>
              <a:gd name="T40" fmla="*/ 181 w 248"/>
              <a:gd name="T41" fmla="*/ 24 h 287"/>
              <a:gd name="T42" fmla="*/ 193 w 248"/>
              <a:gd name="T43" fmla="*/ 13 h 287"/>
              <a:gd name="T44" fmla="*/ 205 w 248"/>
              <a:gd name="T45" fmla="*/ 24 h 287"/>
              <a:gd name="T46" fmla="*/ 205 w 248"/>
              <a:gd name="T47" fmla="*/ 65 h 287"/>
              <a:gd name="T48" fmla="*/ 193 w 248"/>
              <a:gd name="T49" fmla="*/ 76 h 287"/>
              <a:gd name="T50" fmla="*/ 181 w 248"/>
              <a:gd name="T51" fmla="*/ 65 h 287"/>
              <a:gd name="T52" fmla="*/ 181 w 248"/>
              <a:gd name="T53" fmla="*/ 24 h 287"/>
              <a:gd name="T54" fmla="*/ 112 w 248"/>
              <a:gd name="T55" fmla="*/ 24 h 287"/>
              <a:gd name="T56" fmla="*/ 124 w 248"/>
              <a:gd name="T57" fmla="*/ 13 h 287"/>
              <a:gd name="T58" fmla="*/ 136 w 248"/>
              <a:gd name="T59" fmla="*/ 24 h 287"/>
              <a:gd name="T60" fmla="*/ 136 w 248"/>
              <a:gd name="T61" fmla="*/ 65 h 287"/>
              <a:gd name="T62" fmla="*/ 124 w 248"/>
              <a:gd name="T63" fmla="*/ 76 h 287"/>
              <a:gd name="T64" fmla="*/ 112 w 248"/>
              <a:gd name="T65" fmla="*/ 65 h 287"/>
              <a:gd name="T66" fmla="*/ 112 w 248"/>
              <a:gd name="T67" fmla="*/ 24 h 287"/>
              <a:gd name="T68" fmla="*/ 43 w 248"/>
              <a:gd name="T69" fmla="*/ 24 h 287"/>
              <a:gd name="T70" fmla="*/ 55 w 248"/>
              <a:gd name="T71" fmla="*/ 13 h 287"/>
              <a:gd name="T72" fmla="*/ 67 w 248"/>
              <a:gd name="T73" fmla="*/ 24 h 287"/>
              <a:gd name="T74" fmla="*/ 67 w 248"/>
              <a:gd name="T75" fmla="*/ 65 h 287"/>
              <a:gd name="T76" fmla="*/ 55 w 248"/>
              <a:gd name="T77" fmla="*/ 76 h 287"/>
              <a:gd name="T78" fmla="*/ 43 w 248"/>
              <a:gd name="T79" fmla="*/ 65 h 287"/>
              <a:gd name="T80" fmla="*/ 43 w 248"/>
              <a:gd name="T81" fmla="*/ 24 h 287"/>
              <a:gd name="T82" fmla="*/ 227 w 248"/>
              <a:gd name="T83" fmla="*/ 266 h 287"/>
              <a:gd name="T84" fmla="*/ 21 w 248"/>
              <a:gd name="T85" fmla="*/ 266 h 287"/>
              <a:gd name="T86" fmla="*/ 21 w 248"/>
              <a:gd name="T87" fmla="*/ 95 h 287"/>
              <a:gd name="T88" fmla="*/ 227 w 248"/>
              <a:gd name="T89" fmla="*/ 95 h 287"/>
              <a:gd name="T90" fmla="*/ 227 w 248"/>
              <a:gd name="T91" fmla="*/ 26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8" h="287">
                <a:moveTo>
                  <a:pt x="219" y="40"/>
                </a:moveTo>
                <a:cubicBezTo>
                  <a:pt x="219" y="24"/>
                  <a:pt x="219" y="24"/>
                  <a:pt x="219" y="24"/>
                </a:cubicBezTo>
                <a:cubicBezTo>
                  <a:pt x="219" y="9"/>
                  <a:pt x="209" y="0"/>
                  <a:pt x="193" y="0"/>
                </a:cubicBezTo>
                <a:cubicBezTo>
                  <a:pt x="177" y="0"/>
                  <a:pt x="167" y="9"/>
                  <a:pt x="167" y="24"/>
                </a:cubicBezTo>
                <a:cubicBezTo>
                  <a:pt x="167" y="40"/>
                  <a:pt x="167" y="40"/>
                  <a:pt x="167" y="40"/>
                </a:cubicBezTo>
                <a:cubicBezTo>
                  <a:pt x="150" y="40"/>
                  <a:pt x="150" y="40"/>
                  <a:pt x="150" y="40"/>
                </a:cubicBezTo>
                <a:cubicBezTo>
                  <a:pt x="150" y="24"/>
                  <a:pt x="150" y="24"/>
                  <a:pt x="150" y="24"/>
                </a:cubicBezTo>
                <a:cubicBezTo>
                  <a:pt x="150" y="9"/>
                  <a:pt x="140" y="0"/>
                  <a:pt x="124" y="0"/>
                </a:cubicBezTo>
                <a:cubicBezTo>
                  <a:pt x="108" y="0"/>
                  <a:pt x="99" y="9"/>
                  <a:pt x="99" y="24"/>
                </a:cubicBezTo>
                <a:cubicBezTo>
                  <a:pt x="99" y="40"/>
                  <a:pt x="99" y="40"/>
                  <a:pt x="99" y="40"/>
                </a:cubicBezTo>
                <a:cubicBezTo>
                  <a:pt x="81" y="40"/>
                  <a:pt x="81" y="40"/>
                  <a:pt x="81" y="40"/>
                </a:cubicBezTo>
                <a:cubicBezTo>
                  <a:pt x="81" y="24"/>
                  <a:pt x="81" y="24"/>
                  <a:pt x="81" y="24"/>
                </a:cubicBezTo>
                <a:cubicBezTo>
                  <a:pt x="81" y="9"/>
                  <a:pt x="72" y="0"/>
                  <a:pt x="55" y="0"/>
                </a:cubicBezTo>
                <a:cubicBezTo>
                  <a:pt x="39" y="0"/>
                  <a:pt x="30" y="9"/>
                  <a:pt x="30" y="24"/>
                </a:cubicBezTo>
                <a:cubicBezTo>
                  <a:pt x="30" y="40"/>
                  <a:pt x="30" y="40"/>
                  <a:pt x="30" y="40"/>
                </a:cubicBezTo>
                <a:cubicBezTo>
                  <a:pt x="0" y="40"/>
                  <a:pt x="0" y="40"/>
                  <a:pt x="0" y="40"/>
                </a:cubicBezTo>
                <a:cubicBezTo>
                  <a:pt x="0" y="287"/>
                  <a:pt x="0" y="287"/>
                  <a:pt x="0" y="287"/>
                </a:cubicBezTo>
                <a:cubicBezTo>
                  <a:pt x="248" y="287"/>
                  <a:pt x="248" y="287"/>
                  <a:pt x="248" y="287"/>
                </a:cubicBezTo>
                <a:cubicBezTo>
                  <a:pt x="248" y="40"/>
                  <a:pt x="248" y="40"/>
                  <a:pt x="248" y="40"/>
                </a:cubicBezTo>
                <a:lnTo>
                  <a:pt x="219" y="40"/>
                </a:lnTo>
                <a:close/>
                <a:moveTo>
                  <a:pt x="181" y="24"/>
                </a:moveTo>
                <a:cubicBezTo>
                  <a:pt x="181" y="17"/>
                  <a:pt x="184" y="13"/>
                  <a:pt x="193" y="13"/>
                </a:cubicBezTo>
                <a:cubicBezTo>
                  <a:pt x="201" y="13"/>
                  <a:pt x="205" y="17"/>
                  <a:pt x="205" y="24"/>
                </a:cubicBezTo>
                <a:cubicBezTo>
                  <a:pt x="205" y="65"/>
                  <a:pt x="205" y="65"/>
                  <a:pt x="205" y="65"/>
                </a:cubicBezTo>
                <a:cubicBezTo>
                  <a:pt x="205" y="73"/>
                  <a:pt x="201" y="76"/>
                  <a:pt x="193" y="76"/>
                </a:cubicBezTo>
                <a:cubicBezTo>
                  <a:pt x="184" y="76"/>
                  <a:pt x="181" y="73"/>
                  <a:pt x="181" y="65"/>
                </a:cubicBezTo>
                <a:lnTo>
                  <a:pt x="181" y="24"/>
                </a:lnTo>
                <a:close/>
                <a:moveTo>
                  <a:pt x="112" y="24"/>
                </a:moveTo>
                <a:cubicBezTo>
                  <a:pt x="112" y="17"/>
                  <a:pt x="116" y="13"/>
                  <a:pt x="124" y="13"/>
                </a:cubicBezTo>
                <a:cubicBezTo>
                  <a:pt x="133" y="13"/>
                  <a:pt x="136" y="17"/>
                  <a:pt x="136" y="24"/>
                </a:cubicBezTo>
                <a:cubicBezTo>
                  <a:pt x="136" y="65"/>
                  <a:pt x="136" y="65"/>
                  <a:pt x="136" y="65"/>
                </a:cubicBezTo>
                <a:cubicBezTo>
                  <a:pt x="136" y="73"/>
                  <a:pt x="133" y="76"/>
                  <a:pt x="124" y="76"/>
                </a:cubicBezTo>
                <a:cubicBezTo>
                  <a:pt x="116" y="76"/>
                  <a:pt x="112" y="73"/>
                  <a:pt x="112" y="65"/>
                </a:cubicBezTo>
                <a:lnTo>
                  <a:pt x="112" y="24"/>
                </a:lnTo>
                <a:close/>
                <a:moveTo>
                  <a:pt x="43" y="24"/>
                </a:moveTo>
                <a:cubicBezTo>
                  <a:pt x="43" y="17"/>
                  <a:pt x="47" y="13"/>
                  <a:pt x="55" y="13"/>
                </a:cubicBezTo>
                <a:cubicBezTo>
                  <a:pt x="64" y="13"/>
                  <a:pt x="67" y="17"/>
                  <a:pt x="67" y="24"/>
                </a:cubicBezTo>
                <a:cubicBezTo>
                  <a:pt x="67" y="65"/>
                  <a:pt x="67" y="65"/>
                  <a:pt x="67" y="65"/>
                </a:cubicBezTo>
                <a:cubicBezTo>
                  <a:pt x="67" y="73"/>
                  <a:pt x="64" y="76"/>
                  <a:pt x="55" y="76"/>
                </a:cubicBezTo>
                <a:cubicBezTo>
                  <a:pt x="47" y="76"/>
                  <a:pt x="43" y="73"/>
                  <a:pt x="43" y="65"/>
                </a:cubicBezTo>
                <a:lnTo>
                  <a:pt x="43" y="24"/>
                </a:lnTo>
                <a:close/>
                <a:moveTo>
                  <a:pt x="227" y="266"/>
                </a:moveTo>
                <a:cubicBezTo>
                  <a:pt x="21" y="266"/>
                  <a:pt x="21" y="266"/>
                  <a:pt x="21" y="266"/>
                </a:cubicBezTo>
                <a:cubicBezTo>
                  <a:pt x="21" y="95"/>
                  <a:pt x="21" y="95"/>
                  <a:pt x="21" y="95"/>
                </a:cubicBezTo>
                <a:cubicBezTo>
                  <a:pt x="227" y="95"/>
                  <a:pt x="227" y="95"/>
                  <a:pt x="227" y="95"/>
                </a:cubicBezTo>
                <a:lnTo>
                  <a:pt x="227" y="26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437"/>
          <p:cNvSpPr>
            <a:spLocks/>
          </p:cNvSpPr>
          <p:nvPr/>
        </p:nvSpPr>
        <p:spPr bwMode="auto">
          <a:xfrm>
            <a:off x="3752851" y="2178051"/>
            <a:ext cx="95250" cy="69850"/>
          </a:xfrm>
          <a:custGeom>
            <a:avLst/>
            <a:gdLst>
              <a:gd name="T0" fmla="*/ 41 w 155"/>
              <a:gd name="T1" fmla="*/ 110 h 114"/>
              <a:gd name="T2" fmla="*/ 52 w 155"/>
              <a:gd name="T3" fmla="*/ 114 h 114"/>
              <a:gd name="T4" fmla="*/ 59 w 155"/>
              <a:gd name="T5" fmla="*/ 114 h 114"/>
              <a:gd name="T6" fmla="*/ 69 w 155"/>
              <a:gd name="T7" fmla="*/ 110 h 114"/>
              <a:gd name="T8" fmla="*/ 153 w 155"/>
              <a:gd name="T9" fmla="*/ 26 h 114"/>
              <a:gd name="T10" fmla="*/ 152 w 155"/>
              <a:gd name="T11" fmla="*/ 17 h 114"/>
              <a:gd name="T12" fmla="*/ 137 w 155"/>
              <a:gd name="T13" fmla="*/ 2 h 114"/>
              <a:gd name="T14" fmla="*/ 128 w 155"/>
              <a:gd name="T15" fmla="*/ 2 h 114"/>
              <a:gd name="T16" fmla="*/ 60 w 155"/>
              <a:gd name="T17" fmla="*/ 71 h 114"/>
              <a:gd name="T18" fmla="*/ 51 w 155"/>
              <a:gd name="T19" fmla="*/ 71 h 114"/>
              <a:gd name="T20" fmla="*/ 26 w 155"/>
              <a:gd name="T21" fmla="*/ 46 h 114"/>
              <a:gd name="T22" fmla="*/ 17 w 155"/>
              <a:gd name="T23" fmla="*/ 46 h 114"/>
              <a:gd name="T24" fmla="*/ 2 w 155"/>
              <a:gd name="T25" fmla="*/ 61 h 114"/>
              <a:gd name="T26" fmla="*/ 2 w 155"/>
              <a:gd name="T27" fmla="*/ 70 h 114"/>
              <a:gd name="T28" fmla="*/ 41 w 155"/>
              <a:gd name="T29" fmla="*/ 11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5" h="114">
                <a:moveTo>
                  <a:pt x="41" y="110"/>
                </a:moveTo>
                <a:cubicBezTo>
                  <a:pt x="44" y="112"/>
                  <a:pt x="48" y="114"/>
                  <a:pt x="52" y="114"/>
                </a:cubicBezTo>
                <a:cubicBezTo>
                  <a:pt x="59" y="114"/>
                  <a:pt x="59" y="114"/>
                  <a:pt x="59" y="114"/>
                </a:cubicBezTo>
                <a:cubicBezTo>
                  <a:pt x="62" y="114"/>
                  <a:pt x="67" y="112"/>
                  <a:pt x="69" y="110"/>
                </a:cubicBezTo>
                <a:cubicBezTo>
                  <a:pt x="153" y="26"/>
                  <a:pt x="153" y="26"/>
                  <a:pt x="153" y="26"/>
                </a:cubicBezTo>
                <a:cubicBezTo>
                  <a:pt x="155" y="24"/>
                  <a:pt x="155" y="20"/>
                  <a:pt x="152" y="17"/>
                </a:cubicBezTo>
                <a:cubicBezTo>
                  <a:pt x="137" y="2"/>
                  <a:pt x="137" y="2"/>
                  <a:pt x="137" y="2"/>
                </a:cubicBezTo>
                <a:cubicBezTo>
                  <a:pt x="135" y="0"/>
                  <a:pt x="131" y="0"/>
                  <a:pt x="128" y="2"/>
                </a:cubicBezTo>
                <a:cubicBezTo>
                  <a:pt x="60" y="71"/>
                  <a:pt x="60" y="71"/>
                  <a:pt x="60" y="71"/>
                </a:cubicBezTo>
                <a:cubicBezTo>
                  <a:pt x="58" y="73"/>
                  <a:pt x="54" y="73"/>
                  <a:pt x="51" y="71"/>
                </a:cubicBezTo>
                <a:cubicBezTo>
                  <a:pt x="26" y="46"/>
                  <a:pt x="26" y="46"/>
                  <a:pt x="26" y="46"/>
                </a:cubicBezTo>
                <a:cubicBezTo>
                  <a:pt x="24" y="44"/>
                  <a:pt x="20" y="44"/>
                  <a:pt x="17" y="46"/>
                </a:cubicBezTo>
                <a:cubicBezTo>
                  <a:pt x="2" y="61"/>
                  <a:pt x="2" y="61"/>
                  <a:pt x="2" y="61"/>
                </a:cubicBezTo>
                <a:cubicBezTo>
                  <a:pt x="0" y="64"/>
                  <a:pt x="0" y="68"/>
                  <a:pt x="2" y="70"/>
                </a:cubicBezTo>
                <a:lnTo>
                  <a:pt x="41" y="11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438"/>
          <p:cNvSpPr>
            <a:spLocks noEditPoints="1"/>
          </p:cNvSpPr>
          <p:nvPr/>
        </p:nvSpPr>
        <p:spPr bwMode="auto">
          <a:xfrm>
            <a:off x="4078288" y="2103438"/>
            <a:ext cx="150813" cy="176213"/>
          </a:xfrm>
          <a:custGeom>
            <a:avLst/>
            <a:gdLst>
              <a:gd name="T0" fmla="*/ 218 w 247"/>
              <a:gd name="T1" fmla="*/ 24 h 287"/>
              <a:gd name="T2" fmla="*/ 167 w 247"/>
              <a:gd name="T3" fmla="*/ 24 h 287"/>
              <a:gd name="T4" fmla="*/ 149 w 247"/>
              <a:gd name="T5" fmla="*/ 40 h 287"/>
              <a:gd name="T6" fmla="*/ 124 w 247"/>
              <a:gd name="T7" fmla="*/ 0 h 287"/>
              <a:gd name="T8" fmla="*/ 98 w 247"/>
              <a:gd name="T9" fmla="*/ 40 h 287"/>
              <a:gd name="T10" fmla="*/ 81 w 247"/>
              <a:gd name="T11" fmla="*/ 24 h 287"/>
              <a:gd name="T12" fmla="*/ 29 w 247"/>
              <a:gd name="T13" fmla="*/ 24 h 287"/>
              <a:gd name="T14" fmla="*/ 0 w 247"/>
              <a:gd name="T15" fmla="*/ 40 h 287"/>
              <a:gd name="T16" fmla="*/ 247 w 247"/>
              <a:gd name="T17" fmla="*/ 287 h 287"/>
              <a:gd name="T18" fmla="*/ 218 w 247"/>
              <a:gd name="T19" fmla="*/ 40 h 287"/>
              <a:gd name="T20" fmla="*/ 65 w 247"/>
              <a:gd name="T21" fmla="*/ 186 h 287"/>
              <a:gd name="T22" fmla="*/ 20 w 247"/>
              <a:gd name="T23" fmla="*/ 224 h 287"/>
              <a:gd name="T24" fmla="*/ 227 w 247"/>
              <a:gd name="T25" fmla="*/ 179 h 287"/>
              <a:gd name="T26" fmla="*/ 182 w 247"/>
              <a:gd name="T27" fmla="*/ 137 h 287"/>
              <a:gd name="T28" fmla="*/ 227 w 247"/>
              <a:gd name="T29" fmla="*/ 179 h 287"/>
              <a:gd name="T30" fmla="*/ 127 w 247"/>
              <a:gd name="T31" fmla="*/ 179 h 287"/>
              <a:gd name="T32" fmla="*/ 175 w 247"/>
              <a:gd name="T33" fmla="*/ 137 h 287"/>
              <a:gd name="T34" fmla="*/ 120 w 247"/>
              <a:gd name="T35" fmla="*/ 179 h 287"/>
              <a:gd name="T36" fmla="*/ 72 w 247"/>
              <a:gd name="T37" fmla="*/ 137 h 287"/>
              <a:gd name="T38" fmla="*/ 120 w 247"/>
              <a:gd name="T39" fmla="*/ 179 h 287"/>
              <a:gd name="T40" fmla="*/ 20 w 247"/>
              <a:gd name="T41" fmla="*/ 179 h 287"/>
              <a:gd name="T42" fmla="*/ 65 w 247"/>
              <a:gd name="T43" fmla="*/ 137 h 287"/>
              <a:gd name="T44" fmla="*/ 72 w 247"/>
              <a:gd name="T45" fmla="*/ 186 h 287"/>
              <a:gd name="T46" fmla="*/ 120 w 247"/>
              <a:gd name="T47" fmla="*/ 224 h 287"/>
              <a:gd name="T48" fmla="*/ 72 w 247"/>
              <a:gd name="T49" fmla="*/ 186 h 287"/>
              <a:gd name="T50" fmla="*/ 120 w 247"/>
              <a:gd name="T51" fmla="*/ 267 h 287"/>
              <a:gd name="T52" fmla="*/ 72 w 247"/>
              <a:gd name="T53" fmla="*/ 231 h 287"/>
              <a:gd name="T54" fmla="*/ 127 w 247"/>
              <a:gd name="T55" fmla="*/ 231 h 287"/>
              <a:gd name="T56" fmla="*/ 175 w 247"/>
              <a:gd name="T57" fmla="*/ 267 h 287"/>
              <a:gd name="T58" fmla="*/ 127 w 247"/>
              <a:gd name="T59" fmla="*/ 231 h 287"/>
              <a:gd name="T60" fmla="*/ 127 w 247"/>
              <a:gd name="T61" fmla="*/ 186 h 287"/>
              <a:gd name="T62" fmla="*/ 175 w 247"/>
              <a:gd name="T63" fmla="*/ 224 h 287"/>
              <a:gd name="T64" fmla="*/ 182 w 247"/>
              <a:gd name="T65" fmla="*/ 186 h 287"/>
              <a:gd name="T66" fmla="*/ 227 w 247"/>
              <a:gd name="T67" fmla="*/ 224 h 287"/>
              <a:gd name="T68" fmla="*/ 182 w 247"/>
              <a:gd name="T69" fmla="*/ 186 h 287"/>
              <a:gd name="T70" fmla="*/ 227 w 247"/>
              <a:gd name="T71" fmla="*/ 130 h 287"/>
              <a:gd name="T72" fmla="*/ 182 w 247"/>
              <a:gd name="T73" fmla="*/ 95 h 287"/>
              <a:gd name="T74" fmla="*/ 181 w 247"/>
              <a:gd name="T75" fmla="*/ 24 h 287"/>
              <a:gd name="T76" fmla="*/ 204 w 247"/>
              <a:gd name="T77" fmla="*/ 24 h 287"/>
              <a:gd name="T78" fmla="*/ 193 w 247"/>
              <a:gd name="T79" fmla="*/ 76 h 287"/>
              <a:gd name="T80" fmla="*/ 181 w 247"/>
              <a:gd name="T81" fmla="*/ 24 h 287"/>
              <a:gd name="T82" fmla="*/ 175 w 247"/>
              <a:gd name="T83" fmla="*/ 130 h 287"/>
              <a:gd name="T84" fmla="*/ 127 w 247"/>
              <a:gd name="T85" fmla="*/ 95 h 287"/>
              <a:gd name="T86" fmla="*/ 112 w 247"/>
              <a:gd name="T87" fmla="*/ 24 h 287"/>
              <a:gd name="T88" fmla="*/ 136 w 247"/>
              <a:gd name="T89" fmla="*/ 24 h 287"/>
              <a:gd name="T90" fmla="*/ 124 w 247"/>
              <a:gd name="T91" fmla="*/ 76 h 287"/>
              <a:gd name="T92" fmla="*/ 112 w 247"/>
              <a:gd name="T93" fmla="*/ 24 h 287"/>
              <a:gd name="T94" fmla="*/ 120 w 247"/>
              <a:gd name="T95" fmla="*/ 130 h 287"/>
              <a:gd name="T96" fmla="*/ 72 w 247"/>
              <a:gd name="T97" fmla="*/ 95 h 287"/>
              <a:gd name="T98" fmla="*/ 43 w 247"/>
              <a:gd name="T99" fmla="*/ 24 h 287"/>
              <a:gd name="T100" fmla="*/ 67 w 247"/>
              <a:gd name="T101" fmla="*/ 24 h 287"/>
              <a:gd name="T102" fmla="*/ 55 w 247"/>
              <a:gd name="T103" fmla="*/ 76 h 287"/>
              <a:gd name="T104" fmla="*/ 43 w 247"/>
              <a:gd name="T105" fmla="*/ 24 h 287"/>
              <a:gd name="T106" fmla="*/ 65 w 247"/>
              <a:gd name="T107" fmla="*/ 130 h 287"/>
              <a:gd name="T108" fmla="*/ 20 w 247"/>
              <a:gd name="T109" fmla="*/ 95 h 287"/>
              <a:gd name="T110" fmla="*/ 20 w 247"/>
              <a:gd name="T111" fmla="*/ 231 h 287"/>
              <a:gd name="T112" fmla="*/ 65 w 247"/>
              <a:gd name="T113" fmla="*/ 267 h 287"/>
              <a:gd name="T114" fmla="*/ 20 w 247"/>
              <a:gd name="T115" fmla="*/ 231 h 287"/>
              <a:gd name="T116" fmla="*/ 182 w 247"/>
              <a:gd name="T117" fmla="*/ 231 h 287"/>
              <a:gd name="T118" fmla="*/ 227 w 247"/>
              <a:gd name="T119" fmla="*/ 26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7" h="287">
                <a:moveTo>
                  <a:pt x="218" y="40"/>
                </a:moveTo>
                <a:cubicBezTo>
                  <a:pt x="218" y="24"/>
                  <a:pt x="218" y="24"/>
                  <a:pt x="218" y="24"/>
                </a:cubicBezTo>
                <a:cubicBezTo>
                  <a:pt x="218" y="9"/>
                  <a:pt x="209" y="0"/>
                  <a:pt x="193" y="0"/>
                </a:cubicBezTo>
                <a:cubicBezTo>
                  <a:pt x="176" y="0"/>
                  <a:pt x="167" y="9"/>
                  <a:pt x="167" y="24"/>
                </a:cubicBezTo>
                <a:cubicBezTo>
                  <a:pt x="167" y="40"/>
                  <a:pt x="167" y="40"/>
                  <a:pt x="167" y="40"/>
                </a:cubicBezTo>
                <a:cubicBezTo>
                  <a:pt x="149" y="40"/>
                  <a:pt x="149" y="40"/>
                  <a:pt x="149" y="40"/>
                </a:cubicBezTo>
                <a:cubicBezTo>
                  <a:pt x="149" y="24"/>
                  <a:pt x="149" y="24"/>
                  <a:pt x="149" y="24"/>
                </a:cubicBezTo>
                <a:cubicBezTo>
                  <a:pt x="149" y="9"/>
                  <a:pt x="140" y="0"/>
                  <a:pt x="124" y="0"/>
                </a:cubicBezTo>
                <a:cubicBezTo>
                  <a:pt x="108" y="0"/>
                  <a:pt x="98" y="9"/>
                  <a:pt x="98" y="24"/>
                </a:cubicBezTo>
                <a:cubicBezTo>
                  <a:pt x="98" y="40"/>
                  <a:pt x="98" y="40"/>
                  <a:pt x="98" y="40"/>
                </a:cubicBezTo>
                <a:cubicBezTo>
                  <a:pt x="81" y="40"/>
                  <a:pt x="81" y="40"/>
                  <a:pt x="81" y="40"/>
                </a:cubicBezTo>
                <a:cubicBezTo>
                  <a:pt x="81" y="24"/>
                  <a:pt x="81" y="24"/>
                  <a:pt x="81" y="24"/>
                </a:cubicBezTo>
                <a:cubicBezTo>
                  <a:pt x="81" y="9"/>
                  <a:pt x="71" y="0"/>
                  <a:pt x="55" y="0"/>
                </a:cubicBezTo>
                <a:cubicBezTo>
                  <a:pt x="39" y="0"/>
                  <a:pt x="29" y="9"/>
                  <a:pt x="29" y="24"/>
                </a:cubicBezTo>
                <a:cubicBezTo>
                  <a:pt x="29" y="40"/>
                  <a:pt x="29" y="40"/>
                  <a:pt x="29" y="40"/>
                </a:cubicBezTo>
                <a:cubicBezTo>
                  <a:pt x="0" y="40"/>
                  <a:pt x="0" y="40"/>
                  <a:pt x="0" y="40"/>
                </a:cubicBezTo>
                <a:cubicBezTo>
                  <a:pt x="0" y="287"/>
                  <a:pt x="0" y="287"/>
                  <a:pt x="0" y="287"/>
                </a:cubicBezTo>
                <a:cubicBezTo>
                  <a:pt x="247" y="287"/>
                  <a:pt x="247" y="287"/>
                  <a:pt x="247" y="287"/>
                </a:cubicBezTo>
                <a:cubicBezTo>
                  <a:pt x="247" y="40"/>
                  <a:pt x="247" y="40"/>
                  <a:pt x="247" y="40"/>
                </a:cubicBezTo>
                <a:lnTo>
                  <a:pt x="218" y="40"/>
                </a:lnTo>
                <a:close/>
                <a:moveTo>
                  <a:pt x="20" y="186"/>
                </a:moveTo>
                <a:cubicBezTo>
                  <a:pt x="65" y="186"/>
                  <a:pt x="65" y="186"/>
                  <a:pt x="65" y="186"/>
                </a:cubicBezTo>
                <a:cubicBezTo>
                  <a:pt x="65" y="224"/>
                  <a:pt x="65" y="224"/>
                  <a:pt x="65" y="224"/>
                </a:cubicBezTo>
                <a:cubicBezTo>
                  <a:pt x="20" y="224"/>
                  <a:pt x="20" y="224"/>
                  <a:pt x="20" y="224"/>
                </a:cubicBezTo>
                <a:lnTo>
                  <a:pt x="20" y="186"/>
                </a:lnTo>
                <a:close/>
                <a:moveTo>
                  <a:pt x="227" y="179"/>
                </a:moveTo>
                <a:cubicBezTo>
                  <a:pt x="182" y="179"/>
                  <a:pt x="182" y="179"/>
                  <a:pt x="182" y="179"/>
                </a:cubicBezTo>
                <a:cubicBezTo>
                  <a:pt x="182" y="137"/>
                  <a:pt x="182" y="137"/>
                  <a:pt x="182" y="137"/>
                </a:cubicBezTo>
                <a:cubicBezTo>
                  <a:pt x="227" y="137"/>
                  <a:pt x="227" y="137"/>
                  <a:pt x="227" y="137"/>
                </a:cubicBezTo>
                <a:lnTo>
                  <a:pt x="227" y="179"/>
                </a:lnTo>
                <a:close/>
                <a:moveTo>
                  <a:pt x="175" y="179"/>
                </a:moveTo>
                <a:cubicBezTo>
                  <a:pt x="127" y="179"/>
                  <a:pt x="127" y="179"/>
                  <a:pt x="127" y="179"/>
                </a:cubicBezTo>
                <a:cubicBezTo>
                  <a:pt x="127" y="137"/>
                  <a:pt x="127" y="137"/>
                  <a:pt x="127" y="137"/>
                </a:cubicBezTo>
                <a:cubicBezTo>
                  <a:pt x="175" y="137"/>
                  <a:pt x="175" y="137"/>
                  <a:pt x="175" y="137"/>
                </a:cubicBezTo>
                <a:lnTo>
                  <a:pt x="175" y="179"/>
                </a:lnTo>
                <a:close/>
                <a:moveTo>
                  <a:pt x="120" y="179"/>
                </a:moveTo>
                <a:cubicBezTo>
                  <a:pt x="72" y="179"/>
                  <a:pt x="72" y="179"/>
                  <a:pt x="72" y="179"/>
                </a:cubicBezTo>
                <a:cubicBezTo>
                  <a:pt x="72" y="137"/>
                  <a:pt x="72" y="137"/>
                  <a:pt x="72" y="137"/>
                </a:cubicBezTo>
                <a:cubicBezTo>
                  <a:pt x="120" y="137"/>
                  <a:pt x="120" y="137"/>
                  <a:pt x="120" y="137"/>
                </a:cubicBezTo>
                <a:lnTo>
                  <a:pt x="120" y="179"/>
                </a:lnTo>
                <a:close/>
                <a:moveTo>
                  <a:pt x="65" y="179"/>
                </a:moveTo>
                <a:cubicBezTo>
                  <a:pt x="20" y="179"/>
                  <a:pt x="20" y="179"/>
                  <a:pt x="20" y="179"/>
                </a:cubicBezTo>
                <a:cubicBezTo>
                  <a:pt x="20" y="137"/>
                  <a:pt x="20" y="137"/>
                  <a:pt x="20" y="137"/>
                </a:cubicBezTo>
                <a:cubicBezTo>
                  <a:pt x="65" y="137"/>
                  <a:pt x="65" y="137"/>
                  <a:pt x="65" y="137"/>
                </a:cubicBezTo>
                <a:lnTo>
                  <a:pt x="65" y="179"/>
                </a:lnTo>
                <a:close/>
                <a:moveTo>
                  <a:pt x="72" y="186"/>
                </a:moveTo>
                <a:cubicBezTo>
                  <a:pt x="120" y="186"/>
                  <a:pt x="120" y="186"/>
                  <a:pt x="120" y="186"/>
                </a:cubicBezTo>
                <a:cubicBezTo>
                  <a:pt x="120" y="224"/>
                  <a:pt x="120" y="224"/>
                  <a:pt x="120" y="224"/>
                </a:cubicBezTo>
                <a:cubicBezTo>
                  <a:pt x="72" y="224"/>
                  <a:pt x="72" y="224"/>
                  <a:pt x="72" y="224"/>
                </a:cubicBezTo>
                <a:lnTo>
                  <a:pt x="72" y="186"/>
                </a:lnTo>
                <a:close/>
                <a:moveTo>
                  <a:pt x="120" y="231"/>
                </a:moveTo>
                <a:cubicBezTo>
                  <a:pt x="120" y="267"/>
                  <a:pt x="120" y="267"/>
                  <a:pt x="120" y="267"/>
                </a:cubicBezTo>
                <a:cubicBezTo>
                  <a:pt x="72" y="267"/>
                  <a:pt x="72" y="267"/>
                  <a:pt x="72" y="267"/>
                </a:cubicBezTo>
                <a:cubicBezTo>
                  <a:pt x="72" y="231"/>
                  <a:pt x="72" y="231"/>
                  <a:pt x="72" y="231"/>
                </a:cubicBezTo>
                <a:lnTo>
                  <a:pt x="120" y="231"/>
                </a:lnTo>
                <a:close/>
                <a:moveTo>
                  <a:pt x="127" y="231"/>
                </a:moveTo>
                <a:cubicBezTo>
                  <a:pt x="175" y="231"/>
                  <a:pt x="175" y="231"/>
                  <a:pt x="175" y="231"/>
                </a:cubicBezTo>
                <a:cubicBezTo>
                  <a:pt x="175" y="267"/>
                  <a:pt x="175" y="267"/>
                  <a:pt x="175" y="267"/>
                </a:cubicBezTo>
                <a:cubicBezTo>
                  <a:pt x="127" y="267"/>
                  <a:pt x="127" y="267"/>
                  <a:pt x="127" y="267"/>
                </a:cubicBezTo>
                <a:lnTo>
                  <a:pt x="127" y="231"/>
                </a:lnTo>
                <a:close/>
                <a:moveTo>
                  <a:pt x="127" y="224"/>
                </a:moveTo>
                <a:cubicBezTo>
                  <a:pt x="127" y="186"/>
                  <a:pt x="127" y="186"/>
                  <a:pt x="127" y="186"/>
                </a:cubicBezTo>
                <a:cubicBezTo>
                  <a:pt x="175" y="186"/>
                  <a:pt x="175" y="186"/>
                  <a:pt x="175" y="186"/>
                </a:cubicBezTo>
                <a:cubicBezTo>
                  <a:pt x="175" y="224"/>
                  <a:pt x="175" y="224"/>
                  <a:pt x="175" y="224"/>
                </a:cubicBezTo>
                <a:lnTo>
                  <a:pt x="127" y="224"/>
                </a:lnTo>
                <a:close/>
                <a:moveTo>
                  <a:pt x="182" y="186"/>
                </a:moveTo>
                <a:cubicBezTo>
                  <a:pt x="227" y="186"/>
                  <a:pt x="227" y="186"/>
                  <a:pt x="227" y="186"/>
                </a:cubicBezTo>
                <a:cubicBezTo>
                  <a:pt x="227" y="224"/>
                  <a:pt x="227" y="224"/>
                  <a:pt x="227" y="224"/>
                </a:cubicBezTo>
                <a:cubicBezTo>
                  <a:pt x="182" y="224"/>
                  <a:pt x="182" y="224"/>
                  <a:pt x="182" y="224"/>
                </a:cubicBezTo>
                <a:lnTo>
                  <a:pt x="182" y="186"/>
                </a:lnTo>
                <a:close/>
                <a:moveTo>
                  <a:pt x="227" y="95"/>
                </a:moveTo>
                <a:cubicBezTo>
                  <a:pt x="227" y="130"/>
                  <a:pt x="227" y="130"/>
                  <a:pt x="227" y="130"/>
                </a:cubicBezTo>
                <a:cubicBezTo>
                  <a:pt x="182" y="130"/>
                  <a:pt x="182" y="130"/>
                  <a:pt x="182" y="130"/>
                </a:cubicBezTo>
                <a:cubicBezTo>
                  <a:pt x="182" y="95"/>
                  <a:pt x="182" y="95"/>
                  <a:pt x="182" y="95"/>
                </a:cubicBezTo>
                <a:lnTo>
                  <a:pt x="227" y="95"/>
                </a:lnTo>
                <a:close/>
                <a:moveTo>
                  <a:pt x="181" y="24"/>
                </a:moveTo>
                <a:cubicBezTo>
                  <a:pt x="181" y="17"/>
                  <a:pt x="184" y="14"/>
                  <a:pt x="193" y="14"/>
                </a:cubicBezTo>
                <a:cubicBezTo>
                  <a:pt x="201" y="14"/>
                  <a:pt x="204" y="17"/>
                  <a:pt x="204" y="24"/>
                </a:cubicBezTo>
                <a:cubicBezTo>
                  <a:pt x="204" y="66"/>
                  <a:pt x="204" y="66"/>
                  <a:pt x="204" y="66"/>
                </a:cubicBezTo>
                <a:cubicBezTo>
                  <a:pt x="204" y="73"/>
                  <a:pt x="201" y="76"/>
                  <a:pt x="193" y="76"/>
                </a:cubicBezTo>
                <a:cubicBezTo>
                  <a:pt x="184" y="76"/>
                  <a:pt x="181" y="73"/>
                  <a:pt x="181" y="66"/>
                </a:cubicBezTo>
                <a:lnTo>
                  <a:pt x="181" y="24"/>
                </a:lnTo>
                <a:close/>
                <a:moveTo>
                  <a:pt x="175" y="95"/>
                </a:moveTo>
                <a:cubicBezTo>
                  <a:pt x="175" y="130"/>
                  <a:pt x="175" y="130"/>
                  <a:pt x="175" y="130"/>
                </a:cubicBezTo>
                <a:cubicBezTo>
                  <a:pt x="127" y="130"/>
                  <a:pt x="127" y="130"/>
                  <a:pt x="127" y="130"/>
                </a:cubicBezTo>
                <a:cubicBezTo>
                  <a:pt x="127" y="95"/>
                  <a:pt x="127" y="95"/>
                  <a:pt x="127" y="95"/>
                </a:cubicBezTo>
                <a:lnTo>
                  <a:pt x="175" y="95"/>
                </a:lnTo>
                <a:close/>
                <a:moveTo>
                  <a:pt x="112" y="24"/>
                </a:moveTo>
                <a:cubicBezTo>
                  <a:pt x="112" y="17"/>
                  <a:pt x="115" y="14"/>
                  <a:pt x="124" y="14"/>
                </a:cubicBezTo>
                <a:cubicBezTo>
                  <a:pt x="132" y="14"/>
                  <a:pt x="136" y="17"/>
                  <a:pt x="136" y="24"/>
                </a:cubicBezTo>
                <a:cubicBezTo>
                  <a:pt x="136" y="66"/>
                  <a:pt x="136" y="66"/>
                  <a:pt x="136" y="66"/>
                </a:cubicBezTo>
                <a:cubicBezTo>
                  <a:pt x="136" y="73"/>
                  <a:pt x="132" y="76"/>
                  <a:pt x="124" y="76"/>
                </a:cubicBezTo>
                <a:cubicBezTo>
                  <a:pt x="115" y="76"/>
                  <a:pt x="112" y="73"/>
                  <a:pt x="112" y="66"/>
                </a:cubicBezTo>
                <a:lnTo>
                  <a:pt x="112" y="24"/>
                </a:lnTo>
                <a:close/>
                <a:moveTo>
                  <a:pt x="120" y="95"/>
                </a:moveTo>
                <a:cubicBezTo>
                  <a:pt x="120" y="130"/>
                  <a:pt x="120" y="130"/>
                  <a:pt x="120" y="130"/>
                </a:cubicBezTo>
                <a:cubicBezTo>
                  <a:pt x="72" y="130"/>
                  <a:pt x="72" y="130"/>
                  <a:pt x="72" y="130"/>
                </a:cubicBezTo>
                <a:cubicBezTo>
                  <a:pt x="72" y="95"/>
                  <a:pt x="72" y="95"/>
                  <a:pt x="72" y="95"/>
                </a:cubicBezTo>
                <a:lnTo>
                  <a:pt x="120" y="95"/>
                </a:lnTo>
                <a:close/>
                <a:moveTo>
                  <a:pt x="43" y="24"/>
                </a:moveTo>
                <a:cubicBezTo>
                  <a:pt x="43" y="17"/>
                  <a:pt x="47" y="14"/>
                  <a:pt x="55" y="14"/>
                </a:cubicBezTo>
                <a:cubicBezTo>
                  <a:pt x="64" y="14"/>
                  <a:pt x="67" y="17"/>
                  <a:pt x="67" y="24"/>
                </a:cubicBezTo>
                <a:cubicBezTo>
                  <a:pt x="67" y="66"/>
                  <a:pt x="67" y="66"/>
                  <a:pt x="67" y="66"/>
                </a:cubicBezTo>
                <a:cubicBezTo>
                  <a:pt x="67" y="73"/>
                  <a:pt x="64" y="76"/>
                  <a:pt x="55" y="76"/>
                </a:cubicBezTo>
                <a:cubicBezTo>
                  <a:pt x="47" y="76"/>
                  <a:pt x="43" y="73"/>
                  <a:pt x="43" y="66"/>
                </a:cubicBezTo>
                <a:lnTo>
                  <a:pt x="43" y="24"/>
                </a:lnTo>
                <a:close/>
                <a:moveTo>
                  <a:pt x="65" y="95"/>
                </a:moveTo>
                <a:cubicBezTo>
                  <a:pt x="65" y="130"/>
                  <a:pt x="65" y="130"/>
                  <a:pt x="65" y="130"/>
                </a:cubicBezTo>
                <a:cubicBezTo>
                  <a:pt x="20" y="130"/>
                  <a:pt x="20" y="130"/>
                  <a:pt x="20" y="130"/>
                </a:cubicBezTo>
                <a:cubicBezTo>
                  <a:pt x="20" y="95"/>
                  <a:pt x="20" y="95"/>
                  <a:pt x="20" y="95"/>
                </a:cubicBezTo>
                <a:lnTo>
                  <a:pt x="65" y="95"/>
                </a:lnTo>
                <a:close/>
                <a:moveTo>
                  <a:pt x="20" y="231"/>
                </a:moveTo>
                <a:cubicBezTo>
                  <a:pt x="65" y="231"/>
                  <a:pt x="65" y="231"/>
                  <a:pt x="65" y="231"/>
                </a:cubicBezTo>
                <a:cubicBezTo>
                  <a:pt x="65" y="267"/>
                  <a:pt x="65" y="267"/>
                  <a:pt x="65" y="267"/>
                </a:cubicBezTo>
                <a:cubicBezTo>
                  <a:pt x="20" y="267"/>
                  <a:pt x="20" y="267"/>
                  <a:pt x="20" y="267"/>
                </a:cubicBezTo>
                <a:lnTo>
                  <a:pt x="20" y="231"/>
                </a:lnTo>
                <a:close/>
                <a:moveTo>
                  <a:pt x="182" y="267"/>
                </a:moveTo>
                <a:cubicBezTo>
                  <a:pt x="182" y="231"/>
                  <a:pt x="182" y="231"/>
                  <a:pt x="182" y="231"/>
                </a:cubicBezTo>
                <a:cubicBezTo>
                  <a:pt x="227" y="231"/>
                  <a:pt x="227" y="231"/>
                  <a:pt x="227" y="231"/>
                </a:cubicBezTo>
                <a:cubicBezTo>
                  <a:pt x="227" y="267"/>
                  <a:pt x="227" y="267"/>
                  <a:pt x="227" y="267"/>
                </a:cubicBezTo>
                <a:lnTo>
                  <a:pt x="182" y="26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439"/>
          <p:cNvSpPr>
            <a:spLocks noEditPoints="1"/>
          </p:cNvSpPr>
          <p:nvPr/>
        </p:nvSpPr>
        <p:spPr bwMode="auto">
          <a:xfrm>
            <a:off x="4429126" y="2103438"/>
            <a:ext cx="153988" cy="176213"/>
          </a:xfrm>
          <a:custGeom>
            <a:avLst/>
            <a:gdLst>
              <a:gd name="T0" fmla="*/ 219 w 249"/>
              <a:gd name="T1" fmla="*/ 24 h 288"/>
              <a:gd name="T2" fmla="*/ 168 w 249"/>
              <a:gd name="T3" fmla="*/ 24 h 288"/>
              <a:gd name="T4" fmla="*/ 150 w 249"/>
              <a:gd name="T5" fmla="*/ 40 h 288"/>
              <a:gd name="T6" fmla="*/ 125 w 249"/>
              <a:gd name="T7" fmla="*/ 0 h 288"/>
              <a:gd name="T8" fmla="*/ 99 w 249"/>
              <a:gd name="T9" fmla="*/ 40 h 288"/>
              <a:gd name="T10" fmla="*/ 82 w 249"/>
              <a:gd name="T11" fmla="*/ 24 h 288"/>
              <a:gd name="T12" fmla="*/ 30 w 249"/>
              <a:gd name="T13" fmla="*/ 24 h 288"/>
              <a:gd name="T14" fmla="*/ 0 w 249"/>
              <a:gd name="T15" fmla="*/ 40 h 288"/>
              <a:gd name="T16" fmla="*/ 249 w 249"/>
              <a:gd name="T17" fmla="*/ 288 h 288"/>
              <a:gd name="T18" fmla="*/ 219 w 249"/>
              <a:gd name="T19" fmla="*/ 40 h 288"/>
              <a:gd name="T20" fmla="*/ 55 w 249"/>
              <a:gd name="T21" fmla="*/ 224 h 288"/>
              <a:gd name="T22" fmla="*/ 21 w 249"/>
              <a:gd name="T23" fmla="*/ 186 h 288"/>
              <a:gd name="T24" fmla="*/ 21 w 249"/>
              <a:gd name="T25" fmla="*/ 179 h 288"/>
              <a:gd name="T26" fmla="*/ 55 w 249"/>
              <a:gd name="T27" fmla="*/ 138 h 288"/>
              <a:gd name="T28" fmla="*/ 21 w 249"/>
              <a:gd name="T29" fmla="*/ 179 h 288"/>
              <a:gd name="T30" fmla="*/ 228 w 249"/>
              <a:gd name="T31" fmla="*/ 186 h 288"/>
              <a:gd name="T32" fmla="*/ 62 w 249"/>
              <a:gd name="T33" fmla="*/ 224 h 288"/>
              <a:gd name="T34" fmla="*/ 62 w 249"/>
              <a:gd name="T35" fmla="*/ 179 h 288"/>
              <a:gd name="T36" fmla="*/ 228 w 249"/>
              <a:gd name="T37" fmla="*/ 138 h 288"/>
              <a:gd name="T38" fmla="*/ 62 w 249"/>
              <a:gd name="T39" fmla="*/ 179 h 288"/>
              <a:gd name="T40" fmla="*/ 194 w 249"/>
              <a:gd name="T41" fmla="*/ 14 h 288"/>
              <a:gd name="T42" fmla="*/ 206 w 249"/>
              <a:gd name="T43" fmla="*/ 66 h 288"/>
              <a:gd name="T44" fmla="*/ 182 w 249"/>
              <a:gd name="T45" fmla="*/ 66 h 288"/>
              <a:gd name="T46" fmla="*/ 113 w 249"/>
              <a:gd name="T47" fmla="*/ 24 h 288"/>
              <a:gd name="T48" fmla="*/ 137 w 249"/>
              <a:gd name="T49" fmla="*/ 24 h 288"/>
              <a:gd name="T50" fmla="*/ 125 w 249"/>
              <a:gd name="T51" fmla="*/ 76 h 288"/>
              <a:gd name="T52" fmla="*/ 113 w 249"/>
              <a:gd name="T53" fmla="*/ 24 h 288"/>
              <a:gd name="T54" fmla="*/ 228 w 249"/>
              <a:gd name="T55" fmla="*/ 131 h 288"/>
              <a:gd name="T56" fmla="*/ 62 w 249"/>
              <a:gd name="T57" fmla="*/ 95 h 288"/>
              <a:gd name="T58" fmla="*/ 44 w 249"/>
              <a:gd name="T59" fmla="*/ 24 h 288"/>
              <a:gd name="T60" fmla="*/ 68 w 249"/>
              <a:gd name="T61" fmla="*/ 24 h 288"/>
              <a:gd name="T62" fmla="*/ 56 w 249"/>
              <a:gd name="T63" fmla="*/ 76 h 288"/>
              <a:gd name="T64" fmla="*/ 44 w 249"/>
              <a:gd name="T65" fmla="*/ 24 h 288"/>
              <a:gd name="T66" fmla="*/ 55 w 249"/>
              <a:gd name="T67" fmla="*/ 131 h 288"/>
              <a:gd name="T68" fmla="*/ 21 w 249"/>
              <a:gd name="T69" fmla="*/ 95 h 288"/>
              <a:gd name="T70" fmla="*/ 21 w 249"/>
              <a:gd name="T71" fmla="*/ 231 h 288"/>
              <a:gd name="T72" fmla="*/ 55 w 249"/>
              <a:gd name="T73" fmla="*/ 267 h 288"/>
              <a:gd name="T74" fmla="*/ 21 w 249"/>
              <a:gd name="T75" fmla="*/ 231 h 288"/>
              <a:gd name="T76" fmla="*/ 62 w 249"/>
              <a:gd name="T77" fmla="*/ 231 h 288"/>
              <a:gd name="T78" fmla="*/ 228 w 249"/>
              <a:gd name="T79" fmla="*/ 267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9" h="288">
                <a:moveTo>
                  <a:pt x="219" y="40"/>
                </a:moveTo>
                <a:cubicBezTo>
                  <a:pt x="219" y="24"/>
                  <a:pt x="219" y="24"/>
                  <a:pt x="219" y="24"/>
                </a:cubicBezTo>
                <a:cubicBezTo>
                  <a:pt x="219" y="9"/>
                  <a:pt x="210" y="0"/>
                  <a:pt x="194" y="0"/>
                </a:cubicBezTo>
                <a:cubicBezTo>
                  <a:pt x="178" y="0"/>
                  <a:pt x="168" y="9"/>
                  <a:pt x="168" y="24"/>
                </a:cubicBezTo>
                <a:cubicBezTo>
                  <a:pt x="168" y="40"/>
                  <a:pt x="168" y="40"/>
                  <a:pt x="168" y="40"/>
                </a:cubicBezTo>
                <a:cubicBezTo>
                  <a:pt x="150" y="40"/>
                  <a:pt x="150" y="40"/>
                  <a:pt x="150" y="40"/>
                </a:cubicBezTo>
                <a:cubicBezTo>
                  <a:pt x="150" y="24"/>
                  <a:pt x="150" y="24"/>
                  <a:pt x="150" y="24"/>
                </a:cubicBezTo>
                <a:cubicBezTo>
                  <a:pt x="150" y="9"/>
                  <a:pt x="141" y="0"/>
                  <a:pt x="125" y="0"/>
                </a:cubicBezTo>
                <a:cubicBezTo>
                  <a:pt x="109" y="0"/>
                  <a:pt x="99" y="9"/>
                  <a:pt x="99" y="24"/>
                </a:cubicBezTo>
                <a:cubicBezTo>
                  <a:pt x="99" y="40"/>
                  <a:pt x="99" y="40"/>
                  <a:pt x="99" y="40"/>
                </a:cubicBezTo>
                <a:cubicBezTo>
                  <a:pt x="82" y="40"/>
                  <a:pt x="82" y="40"/>
                  <a:pt x="82" y="40"/>
                </a:cubicBezTo>
                <a:cubicBezTo>
                  <a:pt x="82" y="24"/>
                  <a:pt x="82" y="24"/>
                  <a:pt x="82" y="24"/>
                </a:cubicBezTo>
                <a:cubicBezTo>
                  <a:pt x="82" y="9"/>
                  <a:pt x="72" y="0"/>
                  <a:pt x="56" y="0"/>
                </a:cubicBezTo>
                <a:cubicBezTo>
                  <a:pt x="40" y="0"/>
                  <a:pt x="30" y="9"/>
                  <a:pt x="30" y="24"/>
                </a:cubicBezTo>
                <a:cubicBezTo>
                  <a:pt x="30" y="40"/>
                  <a:pt x="30" y="40"/>
                  <a:pt x="30" y="40"/>
                </a:cubicBezTo>
                <a:cubicBezTo>
                  <a:pt x="0" y="40"/>
                  <a:pt x="0" y="40"/>
                  <a:pt x="0" y="40"/>
                </a:cubicBezTo>
                <a:cubicBezTo>
                  <a:pt x="0" y="288"/>
                  <a:pt x="0" y="288"/>
                  <a:pt x="0" y="288"/>
                </a:cubicBezTo>
                <a:cubicBezTo>
                  <a:pt x="249" y="288"/>
                  <a:pt x="249" y="288"/>
                  <a:pt x="249" y="288"/>
                </a:cubicBezTo>
                <a:cubicBezTo>
                  <a:pt x="249" y="40"/>
                  <a:pt x="249" y="40"/>
                  <a:pt x="249" y="40"/>
                </a:cubicBezTo>
                <a:lnTo>
                  <a:pt x="219" y="40"/>
                </a:lnTo>
                <a:close/>
                <a:moveTo>
                  <a:pt x="55" y="186"/>
                </a:moveTo>
                <a:cubicBezTo>
                  <a:pt x="55" y="224"/>
                  <a:pt x="55" y="224"/>
                  <a:pt x="55" y="224"/>
                </a:cubicBezTo>
                <a:cubicBezTo>
                  <a:pt x="21" y="224"/>
                  <a:pt x="21" y="224"/>
                  <a:pt x="21" y="224"/>
                </a:cubicBezTo>
                <a:cubicBezTo>
                  <a:pt x="21" y="186"/>
                  <a:pt x="21" y="186"/>
                  <a:pt x="21" y="186"/>
                </a:cubicBezTo>
                <a:lnTo>
                  <a:pt x="55" y="186"/>
                </a:lnTo>
                <a:close/>
                <a:moveTo>
                  <a:pt x="21" y="179"/>
                </a:moveTo>
                <a:cubicBezTo>
                  <a:pt x="21" y="138"/>
                  <a:pt x="21" y="138"/>
                  <a:pt x="21" y="138"/>
                </a:cubicBezTo>
                <a:cubicBezTo>
                  <a:pt x="55" y="138"/>
                  <a:pt x="55" y="138"/>
                  <a:pt x="55" y="138"/>
                </a:cubicBezTo>
                <a:cubicBezTo>
                  <a:pt x="55" y="179"/>
                  <a:pt x="55" y="179"/>
                  <a:pt x="55" y="179"/>
                </a:cubicBezTo>
                <a:lnTo>
                  <a:pt x="21" y="179"/>
                </a:lnTo>
                <a:close/>
                <a:moveTo>
                  <a:pt x="62" y="186"/>
                </a:moveTo>
                <a:cubicBezTo>
                  <a:pt x="228" y="186"/>
                  <a:pt x="228" y="186"/>
                  <a:pt x="228" y="186"/>
                </a:cubicBezTo>
                <a:cubicBezTo>
                  <a:pt x="228" y="224"/>
                  <a:pt x="228" y="224"/>
                  <a:pt x="228" y="224"/>
                </a:cubicBezTo>
                <a:cubicBezTo>
                  <a:pt x="62" y="224"/>
                  <a:pt x="62" y="224"/>
                  <a:pt x="62" y="224"/>
                </a:cubicBezTo>
                <a:lnTo>
                  <a:pt x="62" y="186"/>
                </a:lnTo>
                <a:close/>
                <a:moveTo>
                  <a:pt x="62" y="179"/>
                </a:moveTo>
                <a:cubicBezTo>
                  <a:pt x="62" y="138"/>
                  <a:pt x="62" y="138"/>
                  <a:pt x="62" y="138"/>
                </a:cubicBezTo>
                <a:cubicBezTo>
                  <a:pt x="228" y="138"/>
                  <a:pt x="228" y="138"/>
                  <a:pt x="228" y="138"/>
                </a:cubicBezTo>
                <a:cubicBezTo>
                  <a:pt x="228" y="179"/>
                  <a:pt x="228" y="179"/>
                  <a:pt x="228" y="179"/>
                </a:cubicBezTo>
                <a:lnTo>
                  <a:pt x="62" y="179"/>
                </a:lnTo>
                <a:close/>
                <a:moveTo>
                  <a:pt x="182" y="24"/>
                </a:moveTo>
                <a:cubicBezTo>
                  <a:pt x="182" y="17"/>
                  <a:pt x="185" y="14"/>
                  <a:pt x="194" y="14"/>
                </a:cubicBezTo>
                <a:cubicBezTo>
                  <a:pt x="202" y="14"/>
                  <a:pt x="206" y="17"/>
                  <a:pt x="206" y="24"/>
                </a:cubicBezTo>
                <a:cubicBezTo>
                  <a:pt x="206" y="66"/>
                  <a:pt x="206" y="66"/>
                  <a:pt x="206" y="66"/>
                </a:cubicBezTo>
                <a:cubicBezTo>
                  <a:pt x="206" y="73"/>
                  <a:pt x="202" y="76"/>
                  <a:pt x="194" y="76"/>
                </a:cubicBezTo>
                <a:cubicBezTo>
                  <a:pt x="185" y="76"/>
                  <a:pt x="182" y="73"/>
                  <a:pt x="182" y="66"/>
                </a:cubicBezTo>
                <a:lnTo>
                  <a:pt x="182" y="24"/>
                </a:lnTo>
                <a:close/>
                <a:moveTo>
                  <a:pt x="113" y="24"/>
                </a:moveTo>
                <a:cubicBezTo>
                  <a:pt x="113" y="17"/>
                  <a:pt x="116" y="14"/>
                  <a:pt x="125" y="14"/>
                </a:cubicBezTo>
                <a:cubicBezTo>
                  <a:pt x="133" y="14"/>
                  <a:pt x="137" y="17"/>
                  <a:pt x="137" y="24"/>
                </a:cubicBezTo>
                <a:cubicBezTo>
                  <a:pt x="137" y="66"/>
                  <a:pt x="137" y="66"/>
                  <a:pt x="137" y="66"/>
                </a:cubicBezTo>
                <a:cubicBezTo>
                  <a:pt x="137" y="73"/>
                  <a:pt x="133" y="76"/>
                  <a:pt x="125" y="76"/>
                </a:cubicBezTo>
                <a:cubicBezTo>
                  <a:pt x="116" y="76"/>
                  <a:pt x="113" y="73"/>
                  <a:pt x="113" y="66"/>
                </a:cubicBezTo>
                <a:lnTo>
                  <a:pt x="113" y="24"/>
                </a:lnTo>
                <a:close/>
                <a:moveTo>
                  <a:pt x="228" y="95"/>
                </a:moveTo>
                <a:cubicBezTo>
                  <a:pt x="228" y="131"/>
                  <a:pt x="228" y="131"/>
                  <a:pt x="228" y="131"/>
                </a:cubicBezTo>
                <a:cubicBezTo>
                  <a:pt x="62" y="131"/>
                  <a:pt x="62" y="131"/>
                  <a:pt x="62" y="131"/>
                </a:cubicBezTo>
                <a:cubicBezTo>
                  <a:pt x="62" y="95"/>
                  <a:pt x="62" y="95"/>
                  <a:pt x="62" y="95"/>
                </a:cubicBezTo>
                <a:lnTo>
                  <a:pt x="228" y="95"/>
                </a:lnTo>
                <a:close/>
                <a:moveTo>
                  <a:pt x="44" y="24"/>
                </a:moveTo>
                <a:cubicBezTo>
                  <a:pt x="44" y="17"/>
                  <a:pt x="47" y="14"/>
                  <a:pt x="56" y="14"/>
                </a:cubicBezTo>
                <a:cubicBezTo>
                  <a:pt x="64" y="14"/>
                  <a:pt x="68" y="17"/>
                  <a:pt x="68" y="24"/>
                </a:cubicBezTo>
                <a:cubicBezTo>
                  <a:pt x="68" y="66"/>
                  <a:pt x="68" y="66"/>
                  <a:pt x="68" y="66"/>
                </a:cubicBezTo>
                <a:cubicBezTo>
                  <a:pt x="68" y="73"/>
                  <a:pt x="64" y="76"/>
                  <a:pt x="56" y="76"/>
                </a:cubicBezTo>
                <a:cubicBezTo>
                  <a:pt x="47" y="76"/>
                  <a:pt x="44" y="73"/>
                  <a:pt x="44" y="66"/>
                </a:cubicBezTo>
                <a:lnTo>
                  <a:pt x="44" y="24"/>
                </a:lnTo>
                <a:close/>
                <a:moveTo>
                  <a:pt x="55" y="95"/>
                </a:moveTo>
                <a:cubicBezTo>
                  <a:pt x="55" y="131"/>
                  <a:pt x="55" y="131"/>
                  <a:pt x="55" y="131"/>
                </a:cubicBezTo>
                <a:cubicBezTo>
                  <a:pt x="21" y="131"/>
                  <a:pt x="21" y="131"/>
                  <a:pt x="21" y="131"/>
                </a:cubicBezTo>
                <a:cubicBezTo>
                  <a:pt x="21" y="95"/>
                  <a:pt x="21" y="95"/>
                  <a:pt x="21" y="95"/>
                </a:cubicBezTo>
                <a:lnTo>
                  <a:pt x="55" y="95"/>
                </a:lnTo>
                <a:close/>
                <a:moveTo>
                  <a:pt x="21" y="231"/>
                </a:moveTo>
                <a:cubicBezTo>
                  <a:pt x="55" y="231"/>
                  <a:pt x="55" y="231"/>
                  <a:pt x="55" y="231"/>
                </a:cubicBezTo>
                <a:cubicBezTo>
                  <a:pt x="55" y="267"/>
                  <a:pt x="55" y="267"/>
                  <a:pt x="55" y="267"/>
                </a:cubicBezTo>
                <a:cubicBezTo>
                  <a:pt x="21" y="267"/>
                  <a:pt x="21" y="267"/>
                  <a:pt x="21" y="267"/>
                </a:cubicBezTo>
                <a:lnTo>
                  <a:pt x="21" y="231"/>
                </a:lnTo>
                <a:close/>
                <a:moveTo>
                  <a:pt x="62" y="267"/>
                </a:moveTo>
                <a:cubicBezTo>
                  <a:pt x="62" y="231"/>
                  <a:pt x="62" y="231"/>
                  <a:pt x="62" y="231"/>
                </a:cubicBezTo>
                <a:cubicBezTo>
                  <a:pt x="228" y="231"/>
                  <a:pt x="228" y="231"/>
                  <a:pt x="228" y="231"/>
                </a:cubicBezTo>
                <a:cubicBezTo>
                  <a:pt x="228" y="267"/>
                  <a:pt x="228" y="267"/>
                  <a:pt x="228" y="267"/>
                </a:cubicBezTo>
                <a:lnTo>
                  <a:pt x="62" y="26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440"/>
          <p:cNvSpPr>
            <a:spLocks noEditPoints="1"/>
          </p:cNvSpPr>
          <p:nvPr/>
        </p:nvSpPr>
        <p:spPr bwMode="auto">
          <a:xfrm>
            <a:off x="3357563" y="6384926"/>
            <a:ext cx="177800" cy="92075"/>
          </a:xfrm>
          <a:custGeom>
            <a:avLst/>
            <a:gdLst>
              <a:gd name="T0" fmla="*/ 281 w 288"/>
              <a:gd name="T1" fmla="*/ 0 h 151"/>
              <a:gd name="T2" fmla="*/ 89 w 288"/>
              <a:gd name="T3" fmla="*/ 0 h 151"/>
              <a:gd name="T4" fmla="*/ 78 w 288"/>
              <a:gd name="T5" fmla="*/ 5 h 151"/>
              <a:gd name="T6" fmla="*/ 5 w 288"/>
              <a:gd name="T7" fmla="*/ 71 h 151"/>
              <a:gd name="T8" fmla="*/ 0 w 288"/>
              <a:gd name="T9" fmla="*/ 76 h 151"/>
              <a:gd name="T10" fmla="*/ 5 w 288"/>
              <a:gd name="T11" fmla="*/ 80 h 151"/>
              <a:gd name="T12" fmla="*/ 78 w 288"/>
              <a:gd name="T13" fmla="*/ 147 h 151"/>
              <a:gd name="T14" fmla="*/ 89 w 288"/>
              <a:gd name="T15" fmla="*/ 151 h 151"/>
              <a:gd name="T16" fmla="*/ 281 w 288"/>
              <a:gd name="T17" fmla="*/ 151 h 151"/>
              <a:gd name="T18" fmla="*/ 288 w 288"/>
              <a:gd name="T19" fmla="*/ 144 h 151"/>
              <a:gd name="T20" fmla="*/ 288 w 288"/>
              <a:gd name="T21" fmla="*/ 7 h 151"/>
              <a:gd name="T22" fmla="*/ 281 w 288"/>
              <a:gd name="T23" fmla="*/ 0 h 151"/>
              <a:gd name="T24" fmla="*/ 206 w 288"/>
              <a:gd name="T25" fmla="*/ 81 h 151"/>
              <a:gd name="T26" fmla="*/ 229 w 288"/>
              <a:gd name="T27" fmla="*/ 104 h 151"/>
              <a:gd name="T28" fmla="*/ 229 w 288"/>
              <a:gd name="T29" fmla="*/ 115 h 151"/>
              <a:gd name="T30" fmla="*/ 222 w 288"/>
              <a:gd name="T31" fmla="*/ 122 h 151"/>
              <a:gd name="T32" fmla="*/ 211 w 288"/>
              <a:gd name="T33" fmla="*/ 122 h 151"/>
              <a:gd name="T34" fmla="*/ 188 w 288"/>
              <a:gd name="T35" fmla="*/ 99 h 151"/>
              <a:gd name="T36" fmla="*/ 177 w 288"/>
              <a:gd name="T37" fmla="*/ 99 h 151"/>
              <a:gd name="T38" fmla="*/ 154 w 288"/>
              <a:gd name="T39" fmla="*/ 122 h 151"/>
              <a:gd name="T40" fmla="*/ 143 w 288"/>
              <a:gd name="T41" fmla="*/ 122 h 151"/>
              <a:gd name="T42" fmla="*/ 136 w 288"/>
              <a:gd name="T43" fmla="*/ 115 h 151"/>
              <a:gd name="T44" fmla="*/ 136 w 288"/>
              <a:gd name="T45" fmla="*/ 104 h 151"/>
              <a:gd name="T46" fmla="*/ 159 w 288"/>
              <a:gd name="T47" fmla="*/ 81 h 151"/>
              <a:gd name="T48" fmla="*/ 159 w 288"/>
              <a:gd name="T49" fmla="*/ 70 h 151"/>
              <a:gd name="T50" fmla="*/ 136 w 288"/>
              <a:gd name="T51" fmla="*/ 47 h 151"/>
              <a:gd name="T52" fmla="*/ 136 w 288"/>
              <a:gd name="T53" fmla="*/ 36 h 151"/>
              <a:gd name="T54" fmla="*/ 143 w 288"/>
              <a:gd name="T55" fmla="*/ 29 h 151"/>
              <a:gd name="T56" fmla="*/ 154 w 288"/>
              <a:gd name="T57" fmla="*/ 29 h 151"/>
              <a:gd name="T58" fmla="*/ 177 w 288"/>
              <a:gd name="T59" fmla="*/ 52 h 151"/>
              <a:gd name="T60" fmla="*/ 188 w 288"/>
              <a:gd name="T61" fmla="*/ 52 h 151"/>
              <a:gd name="T62" fmla="*/ 211 w 288"/>
              <a:gd name="T63" fmla="*/ 29 h 151"/>
              <a:gd name="T64" fmla="*/ 222 w 288"/>
              <a:gd name="T65" fmla="*/ 29 h 151"/>
              <a:gd name="T66" fmla="*/ 229 w 288"/>
              <a:gd name="T67" fmla="*/ 36 h 151"/>
              <a:gd name="T68" fmla="*/ 229 w 288"/>
              <a:gd name="T69" fmla="*/ 47 h 151"/>
              <a:gd name="T70" fmla="*/ 206 w 288"/>
              <a:gd name="T71" fmla="*/ 70 h 151"/>
              <a:gd name="T72" fmla="*/ 206 w 288"/>
              <a:gd name="T73" fmla="*/ 8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8" h="151">
                <a:moveTo>
                  <a:pt x="281" y="0"/>
                </a:moveTo>
                <a:cubicBezTo>
                  <a:pt x="89" y="0"/>
                  <a:pt x="89" y="0"/>
                  <a:pt x="89" y="0"/>
                </a:cubicBezTo>
                <a:cubicBezTo>
                  <a:pt x="86" y="0"/>
                  <a:pt x="80" y="2"/>
                  <a:pt x="78" y="5"/>
                </a:cubicBezTo>
                <a:cubicBezTo>
                  <a:pt x="5" y="71"/>
                  <a:pt x="5" y="71"/>
                  <a:pt x="5" y="71"/>
                </a:cubicBezTo>
                <a:cubicBezTo>
                  <a:pt x="2" y="73"/>
                  <a:pt x="0" y="75"/>
                  <a:pt x="0" y="76"/>
                </a:cubicBezTo>
                <a:cubicBezTo>
                  <a:pt x="0" y="76"/>
                  <a:pt x="2" y="78"/>
                  <a:pt x="5" y="80"/>
                </a:cubicBezTo>
                <a:cubicBezTo>
                  <a:pt x="78" y="147"/>
                  <a:pt x="78" y="147"/>
                  <a:pt x="78" y="147"/>
                </a:cubicBezTo>
                <a:cubicBezTo>
                  <a:pt x="80" y="149"/>
                  <a:pt x="86" y="151"/>
                  <a:pt x="89" y="151"/>
                </a:cubicBezTo>
                <a:cubicBezTo>
                  <a:pt x="281" y="151"/>
                  <a:pt x="281" y="151"/>
                  <a:pt x="281" y="151"/>
                </a:cubicBezTo>
                <a:cubicBezTo>
                  <a:pt x="285" y="151"/>
                  <a:pt x="288" y="148"/>
                  <a:pt x="288" y="144"/>
                </a:cubicBezTo>
                <a:cubicBezTo>
                  <a:pt x="288" y="7"/>
                  <a:pt x="288" y="7"/>
                  <a:pt x="288" y="7"/>
                </a:cubicBezTo>
                <a:cubicBezTo>
                  <a:pt x="288" y="3"/>
                  <a:pt x="285" y="0"/>
                  <a:pt x="281" y="0"/>
                </a:cubicBezTo>
                <a:close/>
                <a:moveTo>
                  <a:pt x="206" y="81"/>
                </a:moveTo>
                <a:cubicBezTo>
                  <a:pt x="229" y="104"/>
                  <a:pt x="229" y="104"/>
                  <a:pt x="229" y="104"/>
                </a:cubicBezTo>
                <a:cubicBezTo>
                  <a:pt x="232" y="107"/>
                  <a:pt x="232" y="112"/>
                  <a:pt x="229" y="115"/>
                </a:cubicBezTo>
                <a:cubicBezTo>
                  <a:pt x="222" y="122"/>
                  <a:pt x="222" y="122"/>
                  <a:pt x="222" y="122"/>
                </a:cubicBezTo>
                <a:cubicBezTo>
                  <a:pt x="219" y="125"/>
                  <a:pt x="214" y="125"/>
                  <a:pt x="211" y="122"/>
                </a:cubicBezTo>
                <a:cubicBezTo>
                  <a:pt x="188" y="99"/>
                  <a:pt x="188" y="99"/>
                  <a:pt x="188" y="99"/>
                </a:cubicBezTo>
                <a:cubicBezTo>
                  <a:pt x="185" y="96"/>
                  <a:pt x="180" y="96"/>
                  <a:pt x="177" y="99"/>
                </a:cubicBezTo>
                <a:cubicBezTo>
                  <a:pt x="154" y="122"/>
                  <a:pt x="154" y="122"/>
                  <a:pt x="154" y="122"/>
                </a:cubicBezTo>
                <a:cubicBezTo>
                  <a:pt x="151" y="125"/>
                  <a:pt x="146" y="125"/>
                  <a:pt x="143" y="122"/>
                </a:cubicBezTo>
                <a:cubicBezTo>
                  <a:pt x="136" y="115"/>
                  <a:pt x="136" y="115"/>
                  <a:pt x="136" y="115"/>
                </a:cubicBezTo>
                <a:cubicBezTo>
                  <a:pt x="133" y="112"/>
                  <a:pt x="133" y="107"/>
                  <a:pt x="136" y="104"/>
                </a:cubicBezTo>
                <a:cubicBezTo>
                  <a:pt x="159" y="81"/>
                  <a:pt x="159" y="81"/>
                  <a:pt x="159" y="81"/>
                </a:cubicBezTo>
                <a:cubicBezTo>
                  <a:pt x="162" y="78"/>
                  <a:pt x="162" y="73"/>
                  <a:pt x="159" y="70"/>
                </a:cubicBezTo>
                <a:cubicBezTo>
                  <a:pt x="136" y="47"/>
                  <a:pt x="136" y="47"/>
                  <a:pt x="136" y="47"/>
                </a:cubicBezTo>
                <a:cubicBezTo>
                  <a:pt x="133" y="44"/>
                  <a:pt x="133" y="39"/>
                  <a:pt x="136" y="36"/>
                </a:cubicBezTo>
                <a:cubicBezTo>
                  <a:pt x="143" y="29"/>
                  <a:pt x="143" y="29"/>
                  <a:pt x="143" y="29"/>
                </a:cubicBezTo>
                <a:cubicBezTo>
                  <a:pt x="146" y="26"/>
                  <a:pt x="151" y="26"/>
                  <a:pt x="154" y="29"/>
                </a:cubicBezTo>
                <a:cubicBezTo>
                  <a:pt x="177" y="52"/>
                  <a:pt x="177" y="52"/>
                  <a:pt x="177" y="52"/>
                </a:cubicBezTo>
                <a:cubicBezTo>
                  <a:pt x="180" y="55"/>
                  <a:pt x="185" y="55"/>
                  <a:pt x="188" y="52"/>
                </a:cubicBezTo>
                <a:cubicBezTo>
                  <a:pt x="211" y="29"/>
                  <a:pt x="211" y="29"/>
                  <a:pt x="211" y="29"/>
                </a:cubicBezTo>
                <a:cubicBezTo>
                  <a:pt x="214" y="26"/>
                  <a:pt x="219" y="26"/>
                  <a:pt x="222" y="29"/>
                </a:cubicBezTo>
                <a:cubicBezTo>
                  <a:pt x="229" y="36"/>
                  <a:pt x="229" y="36"/>
                  <a:pt x="229" y="36"/>
                </a:cubicBezTo>
                <a:cubicBezTo>
                  <a:pt x="232" y="39"/>
                  <a:pt x="232" y="44"/>
                  <a:pt x="229" y="47"/>
                </a:cubicBezTo>
                <a:cubicBezTo>
                  <a:pt x="206" y="70"/>
                  <a:pt x="206" y="70"/>
                  <a:pt x="206" y="70"/>
                </a:cubicBezTo>
                <a:cubicBezTo>
                  <a:pt x="203" y="73"/>
                  <a:pt x="203" y="78"/>
                  <a:pt x="206" y="8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441"/>
          <p:cNvSpPr>
            <a:spLocks/>
          </p:cNvSpPr>
          <p:nvPr/>
        </p:nvSpPr>
        <p:spPr bwMode="auto">
          <a:xfrm>
            <a:off x="7243763" y="4576763"/>
            <a:ext cx="177800" cy="176213"/>
          </a:xfrm>
          <a:custGeom>
            <a:avLst/>
            <a:gdLst>
              <a:gd name="T0" fmla="*/ 85 w 289"/>
              <a:gd name="T1" fmla="*/ 289 h 289"/>
              <a:gd name="T2" fmla="*/ 85 w 289"/>
              <a:gd name="T3" fmla="*/ 289 h 289"/>
              <a:gd name="T4" fmla="*/ 85 w 289"/>
              <a:gd name="T5" fmla="*/ 289 h 289"/>
              <a:gd name="T6" fmla="*/ 39 w 289"/>
              <a:gd name="T7" fmla="*/ 274 h 289"/>
              <a:gd name="T8" fmla="*/ 26 w 289"/>
              <a:gd name="T9" fmla="*/ 262 h 289"/>
              <a:gd name="T10" fmla="*/ 0 w 289"/>
              <a:gd name="T11" fmla="*/ 204 h 289"/>
              <a:gd name="T12" fmla="*/ 26 w 289"/>
              <a:gd name="T13" fmla="*/ 145 h 289"/>
              <a:gd name="T14" fmla="*/ 97 w 289"/>
              <a:gd name="T15" fmla="*/ 118 h 289"/>
              <a:gd name="T16" fmla="*/ 120 w 289"/>
              <a:gd name="T17" fmla="*/ 120 h 289"/>
              <a:gd name="T18" fmla="*/ 163 w 289"/>
              <a:gd name="T19" fmla="*/ 125 h 289"/>
              <a:gd name="T20" fmla="*/ 187 w 289"/>
              <a:gd name="T21" fmla="*/ 128 h 289"/>
              <a:gd name="T22" fmla="*/ 230 w 289"/>
              <a:gd name="T23" fmla="*/ 113 h 289"/>
              <a:gd name="T24" fmla="*/ 241 w 289"/>
              <a:gd name="T25" fmla="*/ 87 h 289"/>
              <a:gd name="T26" fmla="*/ 232 w 289"/>
              <a:gd name="T27" fmla="*/ 63 h 289"/>
              <a:gd name="T28" fmla="*/ 229 w 289"/>
              <a:gd name="T29" fmla="*/ 60 h 289"/>
              <a:gd name="T30" fmla="*/ 220 w 289"/>
              <a:gd name="T31" fmla="*/ 53 h 289"/>
              <a:gd name="T32" fmla="*/ 202 w 289"/>
              <a:gd name="T33" fmla="*/ 48 h 289"/>
              <a:gd name="T34" fmla="*/ 202 w 289"/>
              <a:gd name="T35" fmla="*/ 48 h 289"/>
              <a:gd name="T36" fmla="*/ 175 w 289"/>
              <a:gd name="T37" fmla="*/ 59 h 289"/>
              <a:gd name="T38" fmla="*/ 161 w 289"/>
              <a:gd name="T39" fmla="*/ 102 h 289"/>
              <a:gd name="T40" fmla="*/ 123 w 289"/>
              <a:gd name="T41" fmla="*/ 97 h 289"/>
              <a:gd name="T42" fmla="*/ 123 w 289"/>
              <a:gd name="T43" fmla="*/ 97 h 289"/>
              <a:gd name="T44" fmla="*/ 123 w 289"/>
              <a:gd name="T45" fmla="*/ 97 h 289"/>
              <a:gd name="T46" fmla="*/ 122 w 289"/>
              <a:gd name="T47" fmla="*/ 97 h 289"/>
              <a:gd name="T48" fmla="*/ 122 w 289"/>
              <a:gd name="T49" fmla="*/ 97 h 289"/>
              <a:gd name="T50" fmla="*/ 118 w 289"/>
              <a:gd name="T51" fmla="*/ 97 h 289"/>
              <a:gd name="T52" fmla="*/ 145 w 289"/>
              <a:gd name="T53" fmla="*/ 26 h 289"/>
              <a:gd name="T54" fmla="*/ 203 w 289"/>
              <a:gd name="T55" fmla="*/ 0 h 289"/>
              <a:gd name="T56" fmla="*/ 204 w 289"/>
              <a:gd name="T57" fmla="*/ 0 h 289"/>
              <a:gd name="T58" fmla="*/ 204 w 289"/>
              <a:gd name="T59" fmla="*/ 0 h 289"/>
              <a:gd name="T60" fmla="*/ 263 w 289"/>
              <a:gd name="T61" fmla="*/ 26 h 289"/>
              <a:gd name="T62" fmla="*/ 274 w 289"/>
              <a:gd name="T63" fmla="*/ 40 h 289"/>
              <a:gd name="T64" fmla="*/ 289 w 289"/>
              <a:gd name="T65" fmla="*/ 85 h 289"/>
              <a:gd name="T66" fmla="*/ 275 w 289"/>
              <a:gd name="T67" fmla="*/ 130 h 289"/>
              <a:gd name="T68" fmla="*/ 263 w 289"/>
              <a:gd name="T69" fmla="*/ 144 h 289"/>
              <a:gd name="T70" fmla="*/ 193 w 289"/>
              <a:gd name="T71" fmla="*/ 171 h 289"/>
              <a:gd name="T72" fmla="*/ 169 w 289"/>
              <a:gd name="T73" fmla="*/ 169 h 289"/>
              <a:gd name="T74" fmla="*/ 125 w 289"/>
              <a:gd name="T75" fmla="*/ 163 h 289"/>
              <a:gd name="T76" fmla="*/ 103 w 289"/>
              <a:gd name="T77" fmla="*/ 161 h 289"/>
              <a:gd name="T78" fmla="*/ 59 w 289"/>
              <a:gd name="T79" fmla="*/ 176 h 289"/>
              <a:gd name="T80" fmla="*/ 52 w 289"/>
              <a:gd name="T81" fmla="*/ 185 h 289"/>
              <a:gd name="T82" fmla="*/ 48 w 289"/>
              <a:gd name="T83" fmla="*/ 202 h 289"/>
              <a:gd name="T84" fmla="*/ 55 w 289"/>
              <a:gd name="T85" fmla="*/ 223 h 289"/>
              <a:gd name="T86" fmla="*/ 60 w 289"/>
              <a:gd name="T87" fmla="*/ 229 h 289"/>
              <a:gd name="T88" fmla="*/ 86 w 289"/>
              <a:gd name="T89" fmla="*/ 241 h 289"/>
              <a:gd name="T90" fmla="*/ 87 w 289"/>
              <a:gd name="T91" fmla="*/ 241 h 289"/>
              <a:gd name="T92" fmla="*/ 114 w 289"/>
              <a:gd name="T93" fmla="*/ 230 h 289"/>
              <a:gd name="T94" fmla="*/ 128 w 289"/>
              <a:gd name="T95" fmla="*/ 186 h 289"/>
              <a:gd name="T96" fmla="*/ 166 w 289"/>
              <a:gd name="T97" fmla="*/ 191 h 289"/>
              <a:gd name="T98" fmla="*/ 170 w 289"/>
              <a:gd name="T99" fmla="*/ 192 h 289"/>
              <a:gd name="T100" fmla="*/ 144 w 289"/>
              <a:gd name="T101" fmla="*/ 263 h 289"/>
              <a:gd name="T102" fmla="*/ 85 w 289"/>
              <a:gd name="T103" fmla="*/ 28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9" h="289">
                <a:moveTo>
                  <a:pt x="85" y="289"/>
                </a:moveTo>
                <a:cubicBezTo>
                  <a:pt x="85" y="289"/>
                  <a:pt x="85" y="289"/>
                  <a:pt x="85" y="289"/>
                </a:cubicBezTo>
                <a:cubicBezTo>
                  <a:pt x="85" y="289"/>
                  <a:pt x="85" y="289"/>
                  <a:pt x="85" y="289"/>
                </a:cubicBezTo>
                <a:cubicBezTo>
                  <a:pt x="69" y="289"/>
                  <a:pt x="53" y="284"/>
                  <a:pt x="39" y="274"/>
                </a:cubicBezTo>
                <a:cubicBezTo>
                  <a:pt x="35" y="271"/>
                  <a:pt x="30" y="267"/>
                  <a:pt x="26" y="262"/>
                </a:cubicBezTo>
                <a:cubicBezTo>
                  <a:pt x="9" y="245"/>
                  <a:pt x="0" y="226"/>
                  <a:pt x="0" y="204"/>
                </a:cubicBezTo>
                <a:cubicBezTo>
                  <a:pt x="1" y="182"/>
                  <a:pt x="9" y="162"/>
                  <a:pt x="26" y="145"/>
                </a:cubicBezTo>
                <a:cubicBezTo>
                  <a:pt x="44" y="127"/>
                  <a:pt x="68" y="118"/>
                  <a:pt x="97" y="118"/>
                </a:cubicBezTo>
                <a:cubicBezTo>
                  <a:pt x="104" y="118"/>
                  <a:pt x="112" y="118"/>
                  <a:pt x="120" y="120"/>
                </a:cubicBezTo>
                <a:cubicBezTo>
                  <a:pt x="163" y="125"/>
                  <a:pt x="163" y="125"/>
                  <a:pt x="163" y="125"/>
                </a:cubicBezTo>
                <a:cubicBezTo>
                  <a:pt x="172" y="127"/>
                  <a:pt x="179" y="128"/>
                  <a:pt x="187" y="128"/>
                </a:cubicBezTo>
                <a:cubicBezTo>
                  <a:pt x="206" y="128"/>
                  <a:pt x="221" y="122"/>
                  <a:pt x="230" y="113"/>
                </a:cubicBezTo>
                <a:cubicBezTo>
                  <a:pt x="238" y="106"/>
                  <a:pt x="241" y="97"/>
                  <a:pt x="241" y="87"/>
                </a:cubicBezTo>
                <a:cubicBezTo>
                  <a:pt x="241" y="78"/>
                  <a:pt x="238" y="70"/>
                  <a:pt x="232" y="63"/>
                </a:cubicBezTo>
                <a:cubicBezTo>
                  <a:pt x="231" y="61"/>
                  <a:pt x="230" y="61"/>
                  <a:pt x="229" y="60"/>
                </a:cubicBezTo>
                <a:cubicBezTo>
                  <a:pt x="226" y="57"/>
                  <a:pt x="223" y="54"/>
                  <a:pt x="220" y="53"/>
                </a:cubicBezTo>
                <a:cubicBezTo>
                  <a:pt x="215" y="50"/>
                  <a:pt x="209" y="48"/>
                  <a:pt x="202" y="48"/>
                </a:cubicBezTo>
                <a:cubicBezTo>
                  <a:pt x="202" y="48"/>
                  <a:pt x="202" y="48"/>
                  <a:pt x="202" y="48"/>
                </a:cubicBezTo>
                <a:cubicBezTo>
                  <a:pt x="192" y="48"/>
                  <a:pt x="183" y="51"/>
                  <a:pt x="175" y="59"/>
                </a:cubicBezTo>
                <a:cubicBezTo>
                  <a:pt x="166" y="68"/>
                  <a:pt x="160" y="81"/>
                  <a:pt x="161" y="102"/>
                </a:cubicBezTo>
                <a:cubicBezTo>
                  <a:pt x="123" y="97"/>
                  <a:pt x="123" y="97"/>
                  <a:pt x="123" y="97"/>
                </a:cubicBezTo>
                <a:cubicBezTo>
                  <a:pt x="123" y="97"/>
                  <a:pt x="123" y="97"/>
                  <a:pt x="123" y="97"/>
                </a:cubicBezTo>
                <a:cubicBezTo>
                  <a:pt x="123" y="97"/>
                  <a:pt x="123" y="97"/>
                  <a:pt x="123" y="97"/>
                </a:cubicBezTo>
                <a:cubicBezTo>
                  <a:pt x="122" y="97"/>
                  <a:pt x="122" y="97"/>
                  <a:pt x="122" y="97"/>
                </a:cubicBezTo>
                <a:cubicBezTo>
                  <a:pt x="122" y="97"/>
                  <a:pt x="122" y="97"/>
                  <a:pt x="122" y="97"/>
                </a:cubicBezTo>
                <a:cubicBezTo>
                  <a:pt x="121" y="97"/>
                  <a:pt x="120" y="97"/>
                  <a:pt x="118" y="97"/>
                </a:cubicBezTo>
                <a:cubicBezTo>
                  <a:pt x="117" y="66"/>
                  <a:pt x="125" y="46"/>
                  <a:pt x="145" y="26"/>
                </a:cubicBezTo>
                <a:cubicBezTo>
                  <a:pt x="162" y="9"/>
                  <a:pt x="182" y="0"/>
                  <a:pt x="203" y="0"/>
                </a:cubicBezTo>
                <a:cubicBezTo>
                  <a:pt x="204" y="0"/>
                  <a:pt x="204" y="0"/>
                  <a:pt x="204" y="0"/>
                </a:cubicBezTo>
                <a:cubicBezTo>
                  <a:pt x="204" y="0"/>
                  <a:pt x="204" y="0"/>
                  <a:pt x="204" y="0"/>
                </a:cubicBezTo>
                <a:cubicBezTo>
                  <a:pt x="226" y="0"/>
                  <a:pt x="245" y="9"/>
                  <a:pt x="263" y="26"/>
                </a:cubicBezTo>
                <a:cubicBezTo>
                  <a:pt x="267" y="31"/>
                  <a:pt x="271" y="35"/>
                  <a:pt x="274" y="40"/>
                </a:cubicBezTo>
                <a:cubicBezTo>
                  <a:pt x="284" y="54"/>
                  <a:pt x="289" y="69"/>
                  <a:pt x="289" y="85"/>
                </a:cubicBezTo>
                <a:cubicBezTo>
                  <a:pt x="289" y="102"/>
                  <a:pt x="284" y="117"/>
                  <a:pt x="275" y="130"/>
                </a:cubicBezTo>
                <a:cubicBezTo>
                  <a:pt x="271" y="135"/>
                  <a:pt x="268" y="139"/>
                  <a:pt x="263" y="144"/>
                </a:cubicBezTo>
                <a:cubicBezTo>
                  <a:pt x="245" y="162"/>
                  <a:pt x="222" y="171"/>
                  <a:pt x="193" y="171"/>
                </a:cubicBezTo>
                <a:cubicBezTo>
                  <a:pt x="185" y="171"/>
                  <a:pt x="177" y="170"/>
                  <a:pt x="169" y="169"/>
                </a:cubicBezTo>
                <a:cubicBezTo>
                  <a:pt x="125" y="163"/>
                  <a:pt x="125" y="163"/>
                  <a:pt x="125" y="163"/>
                </a:cubicBezTo>
                <a:cubicBezTo>
                  <a:pt x="117" y="162"/>
                  <a:pt x="110" y="161"/>
                  <a:pt x="103" y="161"/>
                </a:cubicBezTo>
                <a:cubicBezTo>
                  <a:pt x="83" y="161"/>
                  <a:pt x="68" y="167"/>
                  <a:pt x="59" y="176"/>
                </a:cubicBezTo>
                <a:cubicBezTo>
                  <a:pt x="56" y="179"/>
                  <a:pt x="54" y="182"/>
                  <a:pt x="52" y="185"/>
                </a:cubicBezTo>
                <a:cubicBezTo>
                  <a:pt x="49" y="190"/>
                  <a:pt x="48" y="196"/>
                  <a:pt x="48" y="202"/>
                </a:cubicBezTo>
                <a:cubicBezTo>
                  <a:pt x="48" y="210"/>
                  <a:pt x="50" y="217"/>
                  <a:pt x="55" y="223"/>
                </a:cubicBezTo>
                <a:cubicBezTo>
                  <a:pt x="56" y="225"/>
                  <a:pt x="58" y="227"/>
                  <a:pt x="60" y="229"/>
                </a:cubicBezTo>
                <a:cubicBezTo>
                  <a:pt x="67" y="237"/>
                  <a:pt x="76" y="241"/>
                  <a:pt x="86" y="241"/>
                </a:cubicBezTo>
                <a:cubicBezTo>
                  <a:pt x="87" y="241"/>
                  <a:pt x="87" y="241"/>
                  <a:pt x="87" y="241"/>
                </a:cubicBezTo>
                <a:cubicBezTo>
                  <a:pt x="97" y="241"/>
                  <a:pt x="106" y="238"/>
                  <a:pt x="114" y="230"/>
                </a:cubicBezTo>
                <a:cubicBezTo>
                  <a:pt x="123" y="221"/>
                  <a:pt x="129" y="208"/>
                  <a:pt x="128" y="186"/>
                </a:cubicBezTo>
                <a:cubicBezTo>
                  <a:pt x="166" y="191"/>
                  <a:pt x="166" y="191"/>
                  <a:pt x="166" y="191"/>
                </a:cubicBezTo>
                <a:cubicBezTo>
                  <a:pt x="167" y="192"/>
                  <a:pt x="169" y="192"/>
                  <a:pt x="170" y="192"/>
                </a:cubicBezTo>
                <a:cubicBezTo>
                  <a:pt x="171" y="223"/>
                  <a:pt x="163" y="244"/>
                  <a:pt x="144" y="263"/>
                </a:cubicBezTo>
                <a:cubicBezTo>
                  <a:pt x="127" y="280"/>
                  <a:pt x="107" y="289"/>
                  <a:pt x="85" y="289"/>
                </a:cubicBezTo>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442"/>
          <p:cNvSpPr>
            <a:spLocks/>
          </p:cNvSpPr>
          <p:nvPr/>
        </p:nvSpPr>
        <p:spPr bwMode="auto">
          <a:xfrm>
            <a:off x="8027988" y="3935413"/>
            <a:ext cx="23813" cy="90488"/>
          </a:xfrm>
          <a:custGeom>
            <a:avLst/>
            <a:gdLst>
              <a:gd name="T0" fmla="*/ 24 w 39"/>
              <a:gd name="T1" fmla="*/ 0 h 146"/>
              <a:gd name="T2" fmla="*/ 14 w 39"/>
              <a:gd name="T3" fmla="*/ 0 h 146"/>
              <a:gd name="T4" fmla="*/ 5 w 39"/>
              <a:gd name="T5" fmla="*/ 118 h 146"/>
              <a:gd name="T6" fmla="*/ 7 w 39"/>
              <a:gd name="T7" fmla="*/ 140 h 146"/>
              <a:gd name="T8" fmla="*/ 14 w 39"/>
              <a:gd name="T9" fmla="*/ 145 h 146"/>
              <a:gd name="T10" fmla="*/ 25 w 39"/>
              <a:gd name="T11" fmla="*/ 145 h 146"/>
              <a:gd name="T12" fmla="*/ 32 w 39"/>
              <a:gd name="T13" fmla="*/ 140 h 146"/>
              <a:gd name="T14" fmla="*/ 34 w 39"/>
              <a:gd name="T15" fmla="*/ 118 h 146"/>
              <a:gd name="T16" fmla="*/ 24 w 39"/>
              <a:gd name="T17"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146">
                <a:moveTo>
                  <a:pt x="24" y="0"/>
                </a:moveTo>
                <a:cubicBezTo>
                  <a:pt x="14" y="0"/>
                  <a:pt x="14" y="0"/>
                  <a:pt x="14" y="0"/>
                </a:cubicBezTo>
                <a:cubicBezTo>
                  <a:pt x="5" y="118"/>
                  <a:pt x="5" y="118"/>
                  <a:pt x="5" y="118"/>
                </a:cubicBezTo>
                <a:cubicBezTo>
                  <a:pt x="0" y="125"/>
                  <a:pt x="1" y="134"/>
                  <a:pt x="7" y="140"/>
                </a:cubicBezTo>
                <a:cubicBezTo>
                  <a:pt x="9" y="142"/>
                  <a:pt x="11" y="144"/>
                  <a:pt x="14" y="145"/>
                </a:cubicBezTo>
                <a:cubicBezTo>
                  <a:pt x="17" y="146"/>
                  <a:pt x="21" y="146"/>
                  <a:pt x="25" y="145"/>
                </a:cubicBezTo>
                <a:cubicBezTo>
                  <a:pt x="28" y="144"/>
                  <a:pt x="30" y="142"/>
                  <a:pt x="32" y="140"/>
                </a:cubicBezTo>
                <a:cubicBezTo>
                  <a:pt x="38" y="134"/>
                  <a:pt x="39" y="125"/>
                  <a:pt x="34" y="118"/>
                </a:cubicBezTo>
                <a:lnTo>
                  <a:pt x="24"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443"/>
          <p:cNvSpPr>
            <a:spLocks/>
          </p:cNvSpPr>
          <p:nvPr/>
        </p:nvSpPr>
        <p:spPr bwMode="auto">
          <a:xfrm>
            <a:off x="8034338" y="3890963"/>
            <a:ext cx="9525" cy="20638"/>
          </a:xfrm>
          <a:custGeom>
            <a:avLst/>
            <a:gdLst>
              <a:gd name="T0" fmla="*/ 6 w 6"/>
              <a:gd name="T1" fmla="*/ 1 h 13"/>
              <a:gd name="T2" fmla="*/ 6 w 6"/>
              <a:gd name="T3" fmla="*/ 0 h 13"/>
              <a:gd name="T4" fmla="*/ 0 w 6"/>
              <a:gd name="T5" fmla="*/ 0 h 13"/>
              <a:gd name="T6" fmla="*/ 0 w 6"/>
              <a:gd name="T7" fmla="*/ 1 h 13"/>
              <a:gd name="T8" fmla="*/ 0 w 6"/>
              <a:gd name="T9" fmla="*/ 13 h 13"/>
              <a:gd name="T10" fmla="*/ 6 w 6"/>
              <a:gd name="T11" fmla="*/ 13 h 13"/>
              <a:gd name="T12" fmla="*/ 6 w 6"/>
              <a:gd name="T13" fmla="*/ 1 h 13"/>
            </a:gdLst>
            <a:ahLst/>
            <a:cxnLst>
              <a:cxn ang="0">
                <a:pos x="T0" y="T1"/>
              </a:cxn>
              <a:cxn ang="0">
                <a:pos x="T2" y="T3"/>
              </a:cxn>
              <a:cxn ang="0">
                <a:pos x="T4" y="T5"/>
              </a:cxn>
              <a:cxn ang="0">
                <a:pos x="T6" y="T7"/>
              </a:cxn>
              <a:cxn ang="0">
                <a:pos x="T8" y="T9"/>
              </a:cxn>
              <a:cxn ang="0">
                <a:pos x="T10" y="T11"/>
              </a:cxn>
              <a:cxn ang="0">
                <a:pos x="T12" y="T13"/>
              </a:cxn>
            </a:cxnLst>
            <a:rect l="0" t="0" r="r" b="b"/>
            <a:pathLst>
              <a:path w="6" h="13">
                <a:moveTo>
                  <a:pt x="6" y="1"/>
                </a:moveTo>
                <a:lnTo>
                  <a:pt x="6" y="0"/>
                </a:lnTo>
                <a:lnTo>
                  <a:pt x="0" y="0"/>
                </a:lnTo>
                <a:lnTo>
                  <a:pt x="0" y="1"/>
                </a:lnTo>
                <a:lnTo>
                  <a:pt x="0" y="13"/>
                </a:lnTo>
                <a:lnTo>
                  <a:pt x="6" y="13"/>
                </a:lnTo>
                <a:lnTo>
                  <a:pt x="6" y="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444"/>
          <p:cNvSpPr>
            <a:spLocks/>
          </p:cNvSpPr>
          <p:nvPr/>
        </p:nvSpPr>
        <p:spPr bwMode="auto">
          <a:xfrm>
            <a:off x="8066088" y="3910013"/>
            <a:ext cx="20638" cy="19050"/>
          </a:xfrm>
          <a:custGeom>
            <a:avLst/>
            <a:gdLst>
              <a:gd name="T0" fmla="*/ 9 w 13"/>
              <a:gd name="T1" fmla="*/ 0 h 12"/>
              <a:gd name="T2" fmla="*/ 0 w 13"/>
              <a:gd name="T3" fmla="*/ 9 h 12"/>
              <a:gd name="T4" fmla="*/ 4 w 13"/>
              <a:gd name="T5" fmla="*/ 12 h 12"/>
              <a:gd name="T6" fmla="*/ 13 w 13"/>
              <a:gd name="T7" fmla="*/ 3 h 12"/>
              <a:gd name="T8" fmla="*/ 9 w 13"/>
              <a:gd name="T9" fmla="*/ 0 h 12"/>
            </a:gdLst>
            <a:ahLst/>
            <a:cxnLst>
              <a:cxn ang="0">
                <a:pos x="T0" y="T1"/>
              </a:cxn>
              <a:cxn ang="0">
                <a:pos x="T2" y="T3"/>
              </a:cxn>
              <a:cxn ang="0">
                <a:pos x="T4" y="T5"/>
              </a:cxn>
              <a:cxn ang="0">
                <a:pos x="T6" y="T7"/>
              </a:cxn>
              <a:cxn ang="0">
                <a:pos x="T8" y="T9"/>
              </a:cxn>
            </a:cxnLst>
            <a:rect l="0" t="0" r="r" b="b"/>
            <a:pathLst>
              <a:path w="13" h="12">
                <a:moveTo>
                  <a:pt x="9" y="0"/>
                </a:moveTo>
                <a:lnTo>
                  <a:pt x="0" y="9"/>
                </a:lnTo>
                <a:lnTo>
                  <a:pt x="4" y="12"/>
                </a:lnTo>
                <a:lnTo>
                  <a:pt x="13" y="3"/>
                </a:lnTo>
                <a:lnTo>
                  <a:pt x="9"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2" name="Rectangle 445"/>
          <p:cNvSpPr>
            <a:spLocks noChangeArrowheads="1"/>
          </p:cNvSpPr>
          <p:nvPr/>
        </p:nvSpPr>
        <p:spPr bwMode="auto">
          <a:xfrm>
            <a:off x="8081963" y="3946526"/>
            <a:ext cx="20638" cy="79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3" name="Rectangle 446"/>
          <p:cNvSpPr>
            <a:spLocks noChangeArrowheads="1"/>
          </p:cNvSpPr>
          <p:nvPr/>
        </p:nvSpPr>
        <p:spPr bwMode="auto">
          <a:xfrm>
            <a:off x="7975601" y="3946526"/>
            <a:ext cx="19050" cy="79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447"/>
          <p:cNvSpPr>
            <a:spLocks/>
          </p:cNvSpPr>
          <p:nvPr/>
        </p:nvSpPr>
        <p:spPr bwMode="auto">
          <a:xfrm>
            <a:off x="7991476" y="3910013"/>
            <a:ext cx="19050" cy="19050"/>
          </a:xfrm>
          <a:custGeom>
            <a:avLst/>
            <a:gdLst>
              <a:gd name="T0" fmla="*/ 0 w 12"/>
              <a:gd name="T1" fmla="*/ 3 h 12"/>
              <a:gd name="T2" fmla="*/ 9 w 12"/>
              <a:gd name="T3" fmla="*/ 12 h 12"/>
              <a:gd name="T4" fmla="*/ 12 w 12"/>
              <a:gd name="T5" fmla="*/ 9 h 12"/>
              <a:gd name="T6" fmla="*/ 4 w 12"/>
              <a:gd name="T7" fmla="*/ 0 h 12"/>
              <a:gd name="T8" fmla="*/ 0 w 12"/>
              <a:gd name="T9" fmla="*/ 3 h 12"/>
            </a:gdLst>
            <a:ahLst/>
            <a:cxnLst>
              <a:cxn ang="0">
                <a:pos x="T0" y="T1"/>
              </a:cxn>
              <a:cxn ang="0">
                <a:pos x="T2" y="T3"/>
              </a:cxn>
              <a:cxn ang="0">
                <a:pos x="T4" y="T5"/>
              </a:cxn>
              <a:cxn ang="0">
                <a:pos x="T6" y="T7"/>
              </a:cxn>
              <a:cxn ang="0">
                <a:pos x="T8" y="T9"/>
              </a:cxn>
            </a:cxnLst>
            <a:rect l="0" t="0" r="r" b="b"/>
            <a:pathLst>
              <a:path w="12" h="12">
                <a:moveTo>
                  <a:pt x="0" y="3"/>
                </a:moveTo>
                <a:lnTo>
                  <a:pt x="9" y="12"/>
                </a:lnTo>
                <a:lnTo>
                  <a:pt x="12" y="9"/>
                </a:lnTo>
                <a:lnTo>
                  <a:pt x="4" y="0"/>
                </a:lnTo>
                <a:lnTo>
                  <a:pt x="0" y="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448"/>
          <p:cNvSpPr>
            <a:spLocks noEditPoints="1"/>
          </p:cNvSpPr>
          <p:nvPr/>
        </p:nvSpPr>
        <p:spPr bwMode="auto">
          <a:xfrm>
            <a:off x="7950201" y="3870326"/>
            <a:ext cx="176213" cy="176213"/>
          </a:xfrm>
          <a:custGeom>
            <a:avLst/>
            <a:gdLst>
              <a:gd name="T0" fmla="*/ 144 w 288"/>
              <a:gd name="T1" fmla="*/ 0 h 288"/>
              <a:gd name="T2" fmla="*/ 0 w 288"/>
              <a:gd name="T3" fmla="*/ 144 h 288"/>
              <a:gd name="T4" fmla="*/ 17 w 288"/>
              <a:gd name="T5" fmla="*/ 212 h 288"/>
              <a:gd name="T6" fmla="*/ 77 w 288"/>
              <a:gd name="T7" fmla="*/ 272 h 288"/>
              <a:gd name="T8" fmla="*/ 144 w 288"/>
              <a:gd name="T9" fmla="*/ 288 h 288"/>
              <a:gd name="T10" fmla="*/ 213 w 288"/>
              <a:gd name="T11" fmla="*/ 271 h 288"/>
              <a:gd name="T12" fmla="*/ 272 w 288"/>
              <a:gd name="T13" fmla="*/ 210 h 288"/>
              <a:gd name="T14" fmla="*/ 288 w 288"/>
              <a:gd name="T15" fmla="*/ 144 h 288"/>
              <a:gd name="T16" fmla="*/ 144 w 288"/>
              <a:gd name="T17" fmla="*/ 0 h 288"/>
              <a:gd name="T18" fmla="*/ 258 w 288"/>
              <a:gd name="T19" fmla="*/ 203 h 288"/>
              <a:gd name="T20" fmla="*/ 205 w 288"/>
              <a:gd name="T21" fmla="*/ 257 h 288"/>
              <a:gd name="T22" fmla="*/ 144 w 288"/>
              <a:gd name="T23" fmla="*/ 272 h 288"/>
              <a:gd name="T24" fmla="*/ 85 w 288"/>
              <a:gd name="T25" fmla="*/ 258 h 288"/>
              <a:gd name="T26" fmla="*/ 31 w 288"/>
              <a:gd name="T27" fmla="*/ 204 h 288"/>
              <a:gd name="T28" fmla="*/ 16 w 288"/>
              <a:gd name="T29" fmla="*/ 144 h 288"/>
              <a:gd name="T30" fmla="*/ 144 w 288"/>
              <a:gd name="T31" fmla="*/ 16 h 288"/>
              <a:gd name="T32" fmla="*/ 272 w 288"/>
              <a:gd name="T33" fmla="*/ 144 h 288"/>
              <a:gd name="T34" fmla="*/ 258 w 288"/>
              <a:gd name="T35" fmla="*/ 20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88">
                <a:moveTo>
                  <a:pt x="144" y="0"/>
                </a:moveTo>
                <a:cubicBezTo>
                  <a:pt x="64" y="0"/>
                  <a:pt x="0" y="65"/>
                  <a:pt x="0" y="144"/>
                </a:cubicBezTo>
                <a:cubicBezTo>
                  <a:pt x="0" y="169"/>
                  <a:pt x="6" y="192"/>
                  <a:pt x="17" y="212"/>
                </a:cubicBezTo>
                <a:cubicBezTo>
                  <a:pt x="31" y="237"/>
                  <a:pt x="52" y="258"/>
                  <a:pt x="77" y="272"/>
                </a:cubicBezTo>
                <a:cubicBezTo>
                  <a:pt x="97" y="282"/>
                  <a:pt x="120" y="288"/>
                  <a:pt x="144" y="288"/>
                </a:cubicBezTo>
                <a:cubicBezTo>
                  <a:pt x="169" y="288"/>
                  <a:pt x="192" y="282"/>
                  <a:pt x="213" y="271"/>
                </a:cubicBezTo>
                <a:cubicBezTo>
                  <a:pt x="238" y="257"/>
                  <a:pt x="259" y="236"/>
                  <a:pt x="272" y="210"/>
                </a:cubicBezTo>
                <a:cubicBezTo>
                  <a:pt x="282" y="190"/>
                  <a:pt x="288" y="168"/>
                  <a:pt x="288" y="144"/>
                </a:cubicBezTo>
                <a:cubicBezTo>
                  <a:pt x="288" y="65"/>
                  <a:pt x="224" y="0"/>
                  <a:pt x="144" y="0"/>
                </a:cubicBezTo>
                <a:close/>
                <a:moveTo>
                  <a:pt x="258" y="203"/>
                </a:moveTo>
                <a:cubicBezTo>
                  <a:pt x="246" y="226"/>
                  <a:pt x="228" y="244"/>
                  <a:pt x="205" y="257"/>
                </a:cubicBezTo>
                <a:cubicBezTo>
                  <a:pt x="186" y="267"/>
                  <a:pt x="165" y="272"/>
                  <a:pt x="144" y="272"/>
                </a:cubicBezTo>
                <a:cubicBezTo>
                  <a:pt x="123" y="272"/>
                  <a:pt x="103" y="267"/>
                  <a:pt x="85" y="258"/>
                </a:cubicBezTo>
                <a:cubicBezTo>
                  <a:pt x="62" y="246"/>
                  <a:pt x="43" y="227"/>
                  <a:pt x="31" y="204"/>
                </a:cubicBezTo>
                <a:cubicBezTo>
                  <a:pt x="21" y="186"/>
                  <a:pt x="16" y="165"/>
                  <a:pt x="16" y="144"/>
                </a:cubicBezTo>
                <a:cubicBezTo>
                  <a:pt x="16" y="74"/>
                  <a:pt x="73" y="16"/>
                  <a:pt x="144" y="16"/>
                </a:cubicBezTo>
                <a:cubicBezTo>
                  <a:pt x="215" y="16"/>
                  <a:pt x="272" y="74"/>
                  <a:pt x="272" y="144"/>
                </a:cubicBezTo>
                <a:cubicBezTo>
                  <a:pt x="272" y="165"/>
                  <a:pt x="267" y="184"/>
                  <a:pt x="258" y="20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449"/>
          <p:cNvSpPr>
            <a:spLocks noEditPoints="1"/>
          </p:cNvSpPr>
          <p:nvPr/>
        </p:nvSpPr>
        <p:spPr bwMode="auto">
          <a:xfrm>
            <a:off x="6891338" y="4940301"/>
            <a:ext cx="176213" cy="155575"/>
          </a:xfrm>
          <a:custGeom>
            <a:avLst/>
            <a:gdLst>
              <a:gd name="T0" fmla="*/ 252 w 288"/>
              <a:gd name="T1" fmla="*/ 189 h 252"/>
              <a:gd name="T2" fmla="*/ 171 w 288"/>
              <a:gd name="T3" fmla="*/ 154 h 252"/>
              <a:gd name="T4" fmla="*/ 196 w 288"/>
              <a:gd name="T5" fmla="*/ 108 h 252"/>
              <a:gd name="T6" fmla="*/ 199 w 288"/>
              <a:gd name="T7" fmla="*/ 74 h 252"/>
              <a:gd name="T8" fmla="*/ 199 w 288"/>
              <a:gd name="T9" fmla="*/ 38 h 252"/>
              <a:gd name="T10" fmla="*/ 144 w 288"/>
              <a:gd name="T11" fmla="*/ 0 h 252"/>
              <a:gd name="T12" fmla="*/ 89 w 288"/>
              <a:gd name="T13" fmla="*/ 38 h 252"/>
              <a:gd name="T14" fmla="*/ 89 w 288"/>
              <a:gd name="T15" fmla="*/ 74 h 252"/>
              <a:gd name="T16" fmla="*/ 92 w 288"/>
              <a:gd name="T17" fmla="*/ 108 h 252"/>
              <a:gd name="T18" fmla="*/ 117 w 288"/>
              <a:gd name="T19" fmla="*/ 154 h 252"/>
              <a:gd name="T20" fmla="*/ 36 w 288"/>
              <a:gd name="T21" fmla="*/ 189 h 252"/>
              <a:gd name="T22" fmla="*/ 0 w 288"/>
              <a:gd name="T23" fmla="*/ 222 h 252"/>
              <a:gd name="T24" fmla="*/ 0 w 288"/>
              <a:gd name="T25" fmla="*/ 252 h 252"/>
              <a:gd name="T26" fmla="*/ 288 w 288"/>
              <a:gd name="T27" fmla="*/ 252 h 252"/>
              <a:gd name="T28" fmla="*/ 288 w 288"/>
              <a:gd name="T29" fmla="*/ 222 h 252"/>
              <a:gd name="T30" fmla="*/ 252 w 288"/>
              <a:gd name="T31" fmla="*/ 189 h 252"/>
              <a:gd name="T32" fmla="*/ 226 w 288"/>
              <a:gd name="T33" fmla="*/ 235 h 252"/>
              <a:gd name="T34" fmla="*/ 161 w 288"/>
              <a:gd name="T35" fmla="*/ 235 h 252"/>
              <a:gd name="T36" fmla="*/ 161 w 288"/>
              <a:gd name="T37" fmla="*/ 209 h 252"/>
              <a:gd name="T38" fmla="*/ 226 w 288"/>
              <a:gd name="T39" fmla="*/ 209 h 252"/>
              <a:gd name="T40" fmla="*/ 226 w 288"/>
              <a:gd name="T41" fmla="*/ 235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8" h="252">
                <a:moveTo>
                  <a:pt x="252" y="189"/>
                </a:moveTo>
                <a:cubicBezTo>
                  <a:pt x="235" y="181"/>
                  <a:pt x="209" y="161"/>
                  <a:pt x="171" y="154"/>
                </a:cubicBezTo>
                <a:cubicBezTo>
                  <a:pt x="181" y="144"/>
                  <a:pt x="188" y="127"/>
                  <a:pt x="196" y="108"/>
                </a:cubicBezTo>
                <a:cubicBezTo>
                  <a:pt x="200" y="97"/>
                  <a:pt x="199" y="87"/>
                  <a:pt x="199" y="74"/>
                </a:cubicBezTo>
                <a:cubicBezTo>
                  <a:pt x="199" y="63"/>
                  <a:pt x="201" y="47"/>
                  <a:pt x="199" y="38"/>
                </a:cubicBezTo>
                <a:cubicBezTo>
                  <a:pt x="190" y="8"/>
                  <a:pt x="169" y="0"/>
                  <a:pt x="144" y="0"/>
                </a:cubicBezTo>
                <a:cubicBezTo>
                  <a:pt x="119" y="0"/>
                  <a:pt x="98" y="8"/>
                  <a:pt x="89" y="38"/>
                </a:cubicBezTo>
                <a:cubicBezTo>
                  <a:pt x="87" y="47"/>
                  <a:pt x="89" y="63"/>
                  <a:pt x="89" y="74"/>
                </a:cubicBezTo>
                <a:cubicBezTo>
                  <a:pt x="89" y="87"/>
                  <a:pt x="88" y="97"/>
                  <a:pt x="92" y="108"/>
                </a:cubicBezTo>
                <a:cubicBezTo>
                  <a:pt x="100" y="128"/>
                  <a:pt x="107" y="144"/>
                  <a:pt x="117" y="154"/>
                </a:cubicBezTo>
                <a:cubicBezTo>
                  <a:pt x="79" y="161"/>
                  <a:pt x="54" y="181"/>
                  <a:pt x="36" y="189"/>
                </a:cubicBezTo>
                <a:cubicBezTo>
                  <a:pt x="0" y="205"/>
                  <a:pt x="0" y="222"/>
                  <a:pt x="0" y="222"/>
                </a:cubicBezTo>
                <a:cubicBezTo>
                  <a:pt x="0" y="252"/>
                  <a:pt x="0" y="252"/>
                  <a:pt x="0" y="252"/>
                </a:cubicBezTo>
                <a:cubicBezTo>
                  <a:pt x="288" y="252"/>
                  <a:pt x="288" y="252"/>
                  <a:pt x="288" y="252"/>
                </a:cubicBezTo>
                <a:cubicBezTo>
                  <a:pt x="288" y="222"/>
                  <a:pt x="288" y="222"/>
                  <a:pt x="288" y="222"/>
                </a:cubicBezTo>
                <a:cubicBezTo>
                  <a:pt x="288" y="222"/>
                  <a:pt x="288" y="205"/>
                  <a:pt x="252" y="189"/>
                </a:cubicBezTo>
                <a:close/>
                <a:moveTo>
                  <a:pt x="226" y="235"/>
                </a:moveTo>
                <a:cubicBezTo>
                  <a:pt x="161" y="235"/>
                  <a:pt x="161" y="235"/>
                  <a:pt x="161" y="235"/>
                </a:cubicBezTo>
                <a:cubicBezTo>
                  <a:pt x="161" y="209"/>
                  <a:pt x="161" y="209"/>
                  <a:pt x="161" y="209"/>
                </a:cubicBezTo>
                <a:cubicBezTo>
                  <a:pt x="226" y="209"/>
                  <a:pt x="226" y="209"/>
                  <a:pt x="226" y="209"/>
                </a:cubicBezTo>
                <a:lnTo>
                  <a:pt x="226" y="23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450"/>
          <p:cNvSpPr>
            <a:spLocks/>
          </p:cNvSpPr>
          <p:nvPr/>
        </p:nvSpPr>
        <p:spPr bwMode="auto">
          <a:xfrm>
            <a:off x="7243763" y="4940301"/>
            <a:ext cx="176213" cy="155575"/>
          </a:xfrm>
          <a:custGeom>
            <a:avLst/>
            <a:gdLst>
              <a:gd name="T0" fmla="*/ 288 w 288"/>
              <a:gd name="T1" fmla="*/ 222 h 252"/>
              <a:gd name="T2" fmla="*/ 252 w 288"/>
              <a:gd name="T3" fmla="*/ 189 h 252"/>
              <a:gd name="T4" fmla="*/ 171 w 288"/>
              <a:gd name="T5" fmla="*/ 154 h 252"/>
              <a:gd name="T6" fmla="*/ 195 w 288"/>
              <a:gd name="T7" fmla="*/ 108 h 252"/>
              <a:gd name="T8" fmla="*/ 199 w 288"/>
              <a:gd name="T9" fmla="*/ 74 h 252"/>
              <a:gd name="T10" fmla="*/ 198 w 288"/>
              <a:gd name="T11" fmla="*/ 38 h 252"/>
              <a:gd name="T12" fmla="*/ 144 w 288"/>
              <a:gd name="T13" fmla="*/ 0 h 252"/>
              <a:gd name="T14" fmla="*/ 89 w 288"/>
              <a:gd name="T15" fmla="*/ 38 h 252"/>
              <a:gd name="T16" fmla="*/ 88 w 288"/>
              <a:gd name="T17" fmla="*/ 74 h 252"/>
              <a:gd name="T18" fmla="*/ 92 w 288"/>
              <a:gd name="T19" fmla="*/ 108 h 252"/>
              <a:gd name="T20" fmla="*/ 117 w 288"/>
              <a:gd name="T21" fmla="*/ 154 h 252"/>
              <a:gd name="T22" fmla="*/ 36 w 288"/>
              <a:gd name="T23" fmla="*/ 189 h 252"/>
              <a:gd name="T24" fmla="*/ 0 w 288"/>
              <a:gd name="T25" fmla="*/ 222 h 252"/>
              <a:gd name="T26" fmla="*/ 0 w 288"/>
              <a:gd name="T27" fmla="*/ 252 h 252"/>
              <a:gd name="T28" fmla="*/ 127 w 288"/>
              <a:gd name="T29" fmla="*/ 252 h 252"/>
              <a:gd name="T30" fmla="*/ 134 w 288"/>
              <a:gd name="T31" fmla="*/ 219 h 252"/>
              <a:gd name="T32" fmla="*/ 120 w 288"/>
              <a:gd name="T33" fmla="*/ 200 h 252"/>
              <a:gd name="T34" fmla="*/ 144 w 288"/>
              <a:gd name="T35" fmla="*/ 184 h 252"/>
              <a:gd name="T36" fmla="*/ 168 w 288"/>
              <a:gd name="T37" fmla="*/ 200 h 252"/>
              <a:gd name="T38" fmla="*/ 154 w 288"/>
              <a:gd name="T39" fmla="*/ 219 h 252"/>
              <a:gd name="T40" fmla="*/ 160 w 288"/>
              <a:gd name="T41" fmla="*/ 252 h 252"/>
              <a:gd name="T42" fmla="*/ 288 w 288"/>
              <a:gd name="T43" fmla="*/ 252 h 252"/>
              <a:gd name="T44" fmla="*/ 288 w 288"/>
              <a:gd name="T45" fmla="*/ 22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8" h="252">
                <a:moveTo>
                  <a:pt x="288" y="222"/>
                </a:moveTo>
                <a:cubicBezTo>
                  <a:pt x="288" y="222"/>
                  <a:pt x="288" y="205"/>
                  <a:pt x="252" y="189"/>
                </a:cubicBezTo>
                <a:cubicBezTo>
                  <a:pt x="235" y="181"/>
                  <a:pt x="209" y="161"/>
                  <a:pt x="171" y="154"/>
                </a:cubicBezTo>
                <a:cubicBezTo>
                  <a:pt x="180" y="144"/>
                  <a:pt x="188" y="127"/>
                  <a:pt x="195" y="108"/>
                </a:cubicBezTo>
                <a:cubicBezTo>
                  <a:pt x="200" y="97"/>
                  <a:pt x="199" y="87"/>
                  <a:pt x="199" y="74"/>
                </a:cubicBezTo>
                <a:cubicBezTo>
                  <a:pt x="199" y="63"/>
                  <a:pt x="201" y="47"/>
                  <a:pt x="198" y="38"/>
                </a:cubicBezTo>
                <a:cubicBezTo>
                  <a:pt x="190" y="8"/>
                  <a:pt x="169" y="0"/>
                  <a:pt x="144" y="0"/>
                </a:cubicBezTo>
                <a:cubicBezTo>
                  <a:pt x="119" y="0"/>
                  <a:pt x="97" y="8"/>
                  <a:pt x="89" y="38"/>
                </a:cubicBezTo>
                <a:cubicBezTo>
                  <a:pt x="86" y="47"/>
                  <a:pt x="88" y="63"/>
                  <a:pt x="88" y="74"/>
                </a:cubicBezTo>
                <a:cubicBezTo>
                  <a:pt x="88" y="87"/>
                  <a:pt x="88" y="97"/>
                  <a:pt x="92" y="108"/>
                </a:cubicBezTo>
                <a:cubicBezTo>
                  <a:pt x="100" y="128"/>
                  <a:pt x="107" y="144"/>
                  <a:pt x="117" y="154"/>
                </a:cubicBezTo>
                <a:cubicBezTo>
                  <a:pt x="79" y="161"/>
                  <a:pt x="53" y="181"/>
                  <a:pt x="36" y="189"/>
                </a:cubicBezTo>
                <a:cubicBezTo>
                  <a:pt x="0" y="205"/>
                  <a:pt x="0" y="222"/>
                  <a:pt x="0" y="222"/>
                </a:cubicBezTo>
                <a:cubicBezTo>
                  <a:pt x="0" y="252"/>
                  <a:pt x="0" y="252"/>
                  <a:pt x="0" y="252"/>
                </a:cubicBezTo>
                <a:cubicBezTo>
                  <a:pt x="127" y="252"/>
                  <a:pt x="127" y="252"/>
                  <a:pt x="127" y="252"/>
                </a:cubicBezTo>
                <a:cubicBezTo>
                  <a:pt x="134" y="219"/>
                  <a:pt x="134" y="219"/>
                  <a:pt x="134" y="219"/>
                </a:cubicBezTo>
                <a:cubicBezTo>
                  <a:pt x="120" y="200"/>
                  <a:pt x="120" y="200"/>
                  <a:pt x="120" y="200"/>
                </a:cubicBezTo>
                <a:cubicBezTo>
                  <a:pt x="120" y="200"/>
                  <a:pt x="135" y="184"/>
                  <a:pt x="144" y="184"/>
                </a:cubicBezTo>
                <a:cubicBezTo>
                  <a:pt x="153" y="184"/>
                  <a:pt x="168" y="200"/>
                  <a:pt x="168" y="200"/>
                </a:cubicBezTo>
                <a:cubicBezTo>
                  <a:pt x="154" y="219"/>
                  <a:pt x="154" y="219"/>
                  <a:pt x="154" y="219"/>
                </a:cubicBezTo>
                <a:cubicBezTo>
                  <a:pt x="160" y="252"/>
                  <a:pt x="160" y="252"/>
                  <a:pt x="160" y="252"/>
                </a:cubicBezTo>
                <a:cubicBezTo>
                  <a:pt x="288" y="252"/>
                  <a:pt x="288" y="252"/>
                  <a:pt x="288" y="252"/>
                </a:cubicBezTo>
                <a:lnTo>
                  <a:pt x="288" y="22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451"/>
          <p:cNvSpPr>
            <a:spLocks noEditPoints="1"/>
          </p:cNvSpPr>
          <p:nvPr/>
        </p:nvSpPr>
        <p:spPr bwMode="auto">
          <a:xfrm>
            <a:off x="3005138" y="3163888"/>
            <a:ext cx="176213" cy="176213"/>
          </a:xfrm>
          <a:custGeom>
            <a:avLst/>
            <a:gdLst>
              <a:gd name="T0" fmla="*/ 283 w 287"/>
              <a:gd name="T1" fmla="*/ 234 h 288"/>
              <a:gd name="T2" fmla="*/ 247 w 287"/>
              <a:gd name="T3" fmla="*/ 208 h 288"/>
              <a:gd name="T4" fmla="*/ 136 w 287"/>
              <a:gd name="T5" fmla="*/ 96 h 288"/>
              <a:gd name="T6" fmla="*/ 142 w 287"/>
              <a:gd name="T7" fmla="*/ 74 h 288"/>
              <a:gd name="T8" fmla="*/ 68 w 287"/>
              <a:gd name="T9" fmla="*/ 0 h 288"/>
              <a:gd name="T10" fmla="*/ 61 w 287"/>
              <a:gd name="T11" fmla="*/ 7 h 288"/>
              <a:gd name="T12" fmla="*/ 89 w 287"/>
              <a:gd name="T13" fmla="*/ 51 h 288"/>
              <a:gd name="T14" fmla="*/ 50 w 287"/>
              <a:gd name="T15" fmla="*/ 90 h 288"/>
              <a:gd name="T16" fmla="*/ 6 w 287"/>
              <a:gd name="T17" fmla="*/ 62 h 288"/>
              <a:gd name="T18" fmla="*/ 0 w 287"/>
              <a:gd name="T19" fmla="*/ 69 h 288"/>
              <a:gd name="T20" fmla="*/ 74 w 287"/>
              <a:gd name="T21" fmla="*/ 143 h 288"/>
              <a:gd name="T22" fmla="*/ 95 w 287"/>
              <a:gd name="T23" fmla="*/ 137 h 288"/>
              <a:gd name="T24" fmla="*/ 207 w 287"/>
              <a:gd name="T25" fmla="*/ 249 h 288"/>
              <a:gd name="T26" fmla="*/ 233 w 287"/>
              <a:gd name="T27" fmla="*/ 284 h 288"/>
              <a:gd name="T28" fmla="*/ 247 w 287"/>
              <a:gd name="T29" fmla="*/ 288 h 288"/>
              <a:gd name="T30" fmla="*/ 287 w 287"/>
              <a:gd name="T31" fmla="*/ 249 h 288"/>
              <a:gd name="T32" fmla="*/ 283 w 287"/>
              <a:gd name="T33" fmla="*/ 234 h 288"/>
              <a:gd name="T34" fmla="*/ 244 w 287"/>
              <a:gd name="T35" fmla="*/ 261 h 288"/>
              <a:gd name="T36" fmla="*/ 227 w 287"/>
              <a:gd name="T37" fmla="*/ 244 h 288"/>
              <a:gd name="T38" fmla="*/ 244 w 287"/>
              <a:gd name="T39" fmla="*/ 228 h 288"/>
              <a:gd name="T40" fmla="*/ 260 w 287"/>
              <a:gd name="T41" fmla="*/ 244 h 288"/>
              <a:gd name="T42" fmla="*/ 244 w 287"/>
              <a:gd name="T43" fmla="*/ 26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7" h="288">
                <a:moveTo>
                  <a:pt x="283" y="234"/>
                </a:moveTo>
                <a:cubicBezTo>
                  <a:pt x="247" y="208"/>
                  <a:pt x="247" y="208"/>
                  <a:pt x="247" y="208"/>
                </a:cubicBezTo>
                <a:cubicBezTo>
                  <a:pt x="136" y="96"/>
                  <a:pt x="136" y="96"/>
                  <a:pt x="136" y="96"/>
                </a:cubicBezTo>
                <a:cubicBezTo>
                  <a:pt x="140" y="89"/>
                  <a:pt x="142" y="81"/>
                  <a:pt x="142" y="74"/>
                </a:cubicBezTo>
                <a:cubicBezTo>
                  <a:pt x="142" y="37"/>
                  <a:pt x="106" y="0"/>
                  <a:pt x="68" y="0"/>
                </a:cubicBezTo>
                <a:cubicBezTo>
                  <a:pt x="68" y="0"/>
                  <a:pt x="64" y="5"/>
                  <a:pt x="61" y="7"/>
                </a:cubicBezTo>
                <a:cubicBezTo>
                  <a:pt x="92" y="37"/>
                  <a:pt x="89" y="32"/>
                  <a:pt x="89" y="51"/>
                </a:cubicBezTo>
                <a:cubicBezTo>
                  <a:pt x="89" y="66"/>
                  <a:pt x="65" y="90"/>
                  <a:pt x="50" y="90"/>
                </a:cubicBezTo>
                <a:cubicBezTo>
                  <a:pt x="31" y="90"/>
                  <a:pt x="37" y="93"/>
                  <a:pt x="6" y="62"/>
                </a:cubicBezTo>
                <a:cubicBezTo>
                  <a:pt x="4" y="65"/>
                  <a:pt x="0" y="69"/>
                  <a:pt x="0" y="69"/>
                </a:cubicBezTo>
                <a:cubicBezTo>
                  <a:pt x="0" y="107"/>
                  <a:pt x="36" y="143"/>
                  <a:pt x="74" y="143"/>
                </a:cubicBezTo>
                <a:cubicBezTo>
                  <a:pt x="80" y="143"/>
                  <a:pt x="88" y="141"/>
                  <a:pt x="95" y="137"/>
                </a:cubicBezTo>
                <a:cubicBezTo>
                  <a:pt x="207" y="249"/>
                  <a:pt x="207" y="249"/>
                  <a:pt x="207" y="249"/>
                </a:cubicBezTo>
                <a:cubicBezTo>
                  <a:pt x="233" y="284"/>
                  <a:pt x="233" y="284"/>
                  <a:pt x="233" y="284"/>
                </a:cubicBezTo>
                <a:cubicBezTo>
                  <a:pt x="247" y="288"/>
                  <a:pt x="247" y="288"/>
                  <a:pt x="247" y="288"/>
                </a:cubicBezTo>
                <a:cubicBezTo>
                  <a:pt x="287" y="249"/>
                  <a:pt x="287" y="249"/>
                  <a:pt x="287" y="249"/>
                </a:cubicBezTo>
                <a:lnTo>
                  <a:pt x="283" y="234"/>
                </a:lnTo>
                <a:close/>
                <a:moveTo>
                  <a:pt x="244" y="261"/>
                </a:moveTo>
                <a:cubicBezTo>
                  <a:pt x="234" y="261"/>
                  <a:pt x="227" y="254"/>
                  <a:pt x="227" y="244"/>
                </a:cubicBezTo>
                <a:cubicBezTo>
                  <a:pt x="227" y="235"/>
                  <a:pt x="234" y="228"/>
                  <a:pt x="244" y="228"/>
                </a:cubicBezTo>
                <a:cubicBezTo>
                  <a:pt x="253" y="228"/>
                  <a:pt x="260" y="235"/>
                  <a:pt x="260" y="244"/>
                </a:cubicBezTo>
                <a:cubicBezTo>
                  <a:pt x="260" y="254"/>
                  <a:pt x="253" y="261"/>
                  <a:pt x="244" y="26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452"/>
          <p:cNvSpPr>
            <a:spLocks noEditPoints="1"/>
          </p:cNvSpPr>
          <p:nvPr/>
        </p:nvSpPr>
        <p:spPr bwMode="auto">
          <a:xfrm>
            <a:off x="3711576" y="5659438"/>
            <a:ext cx="177800" cy="131763"/>
          </a:xfrm>
          <a:custGeom>
            <a:avLst/>
            <a:gdLst>
              <a:gd name="T0" fmla="*/ 0 w 112"/>
              <a:gd name="T1" fmla="*/ 0 h 83"/>
              <a:gd name="T2" fmla="*/ 0 w 112"/>
              <a:gd name="T3" fmla="*/ 83 h 83"/>
              <a:gd name="T4" fmla="*/ 112 w 112"/>
              <a:gd name="T5" fmla="*/ 83 h 83"/>
              <a:gd name="T6" fmla="*/ 112 w 112"/>
              <a:gd name="T7" fmla="*/ 0 h 83"/>
              <a:gd name="T8" fmla="*/ 0 w 112"/>
              <a:gd name="T9" fmla="*/ 0 h 83"/>
              <a:gd name="T10" fmla="*/ 102 w 112"/>
              <a:gd name="T11" fmla="*/ 74 h 83"/>
              <a:gd name="T12" fmla="*/ 10 w 112"/>
              <a:gd name="T13" fmla="*/ 74 h 83"/>
              <a:gd name="T14" fmla="*/ 10 w 112"/>
              <a:gd name="T15" fmla="*/ 9 h 83"/>
              <a:gd name="T16" fmla="*/ 102 w 112"/>
              <a:gd name="T17" fmla="*/ 9 h 83"/>
              <a:gd name="T18" fmla="*/ 102 w 112"/>
              <a:gd name="T1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83">
                <a:moveTo>
                  <a:pt x="0" y="0"/>
                </a:moveTo>
                <a:lnTo>
                  <a:pt x="0" y="83"/>
                </a:lnTo>
                <a:lnTo>
                  <a:pt x="112" y="83"/>
                </a:lnTo>
                <a:lnTo>
                  <a:pt x="112" y="0"/>
                </a:lnTo>
                <a:lnTo>
                  <a:pt x="0" y="0"/>
                </a:lnTo>
                <a:close/>
                <a:moveTo>
                  <a:pt x="102" y="74"/>
                </a:moveTo>
                <a:lnTo>
                  <a:pt x="10" y="74"/>
                </a:lnTo>
                <a:lnTo>
                  <a:pt x="10" y="9"/>
                </a:lnTo>
                <a:lnTo>
                  <a:pt x="102" y="9"/>
                </a:lnTo>
                <a:lnTo>
                  <a:pt x="102" y="7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453"/>
          <p:cNvSpPr>
            <a:spLocks/>
          </p:cNvSpPr>
          <p:nvPr/>
        </p:nvSpPr>
        <p:spPr bwMode="auto">
          <a:xfrm>
            <a:off x="3738563" y="5681663"/>
            <a:ext cx="123825" cy="85725"/>
          </a:xfrm>
          <a:custGeom>
            <a:avLst/>
            <a:gdLst>
              <a:gd name="T0" fmla="*/ 6 w 204"/>
              <a:gd name="T1" fmla="*/ 110 h 140"/>
              <a:gd name="T2" fmla="*/ 23 w 204"/>
              <a:gd name="T3" fmla="*/ 108 h 140"/>
              <a:gd name="T4" fmla="*/ 23 w 204"/>
              <a:gd name="T5" fmla="*/ 108 h 140"/>
              <a:gd name="T6" fmla="*/ 35 w 204"/>
              <a:gd name="T7" fmla="*/ 93 h 140"/>
              <a:gd name="T8" fmla="*/ 54 w 204"/>
              <a:gd name="T9" fmla="*/ 120 h 140"/>
              <a:gd name="T10" fmla="*/ 66 w 204"/>
              <a:gd name="T11" fmla="*/ 124 h 140"/>
              <a:gd name="T12" fmla="*/ 75 w 204"/>
              <a:gd name="T13" fmla="*/ 117 h 140"/>
              <a:gd name="T14" fmla="*/ 94 w 204"/>
              <a:gd name="T15" fmla="*/ 70 h 140"/>
              <a:gd name="T16" fmla="*/ 121 w 204"/>
              <a:gd name="T17" fmla="*/ 133 h 140"/>
              <a:gd name="T18" fmla="*/ 132 w 204"/>
              <a:gd name="T19" fmla="*/ 140 h 140"/>
              <a:gd name="T20" fmla="*/ 132 w 204"/>
              <a:gd name="T21" fmla="*/ 140 h 140"/>
              <a:gd name="T22" fmla="*/ 143 w 204"/>
              <a:gd name="T23" fmla="*/ 132 h 140"/>
              <a:gd name="T24" fmla="*/ 169 w 204"/>
              <a:gd name="T25" fmla="*/ 46 h 140"/>
              <a:gd name="T26" fmla="*/ 180 w 204"/>
              <a:gd name="T27" fmla="*/ 69 h 140"/>
              <a:gd name="T28" fmla="*/ 196 w 204"/>
              <a:gd name="T29" fmla="*/ 74 h 140"/>
              <a:gd name="T30" fmla="*/ 201 w 204"/>
              <a:gd name="T31" fmla="*/ 58 h 140"/>
              <a:gd name="T32" fmla="*/ 177 w 204"/>
              <a:gd name="T33" fmla="*/ 7 h 140"/>
              <a:gd name="T34" fmla="*/ 165 w 204"/>
              <a:gd name="T35" fmla="*/ 1 h 140"/>
              <a:gd name="T36" fmla="*/ 154 w 204"/>
              <a:gd name="T37" fmla="*/ 9 h 140"/>
              <a:gd name="T38" fmla="*/ 130 w 204"/>
              <a:gd name="T39" fmla="*/ 93 h 140"/>
              <a:gd name="T40" fmla="*/ 104 w 204"/>
              <a:gd name="T41" fmla="*/ 33 h 140"/>
              <a:gd name="T42" fmla="*/ 93 w 204"/>
              <a:gd name="T43" fmla="*/ 26 h 140"/>
              <a:gd name="T44" fmla="*/ 82 w 204"/>
              <a:gd name="T45" fmla="*/ 33 h 140"/>
              <a:gd name="T46" fmla="*/ 61 w 204"/>
              <a:gd name="T47" fmla="*/ 88 h 140"/>
              <a:gd name="T48" fmla="*/ 45 w 204"/>
              <a:gd name="T49" fmla="*/ 66 h 140"/>
              <a:gd name="T50" fmla="*/ 36 w 204"/>
              <a:gd name="T51" fmla="*/ 62 h 140"/>
              <a:gd name="T52" fmla="*/ 26 w 204"/>
              <a:gd name="T53" fmla="*/ 66 h 140"/>
              <a:gd name="T54" fmla="*/ 4 w 204"/>
              <a:gd name="T55" fmla="*/ 93 h 140"/>
              <a:gd name="T56" fmla="*/ 6 w 204"/>
              <a:gd name="T57" fmla="*/ 11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4" h="140">
                <a:moveTo>
                  <a:pt x="6" y="110"/>
                </a:moveTo>
                <a:cubicBezTo>
                  <a:pt x="11" y="114"/>
                  <a:pt x="18" y="113"/>
                  <a:pt x="23" y="108"/>
                </a:cubicBezTo>
                <a:cubicBezTo>
                  <a:pt x="23" y="108"/>
                  <a:pt x="23" y="108"/>
                  <a:pt x="23" y="108"/>
                </a:cubicBezTo>
                <a:cubicBezTo>
                  <a:pt x="35" y="93"/>
                  <a:pt x="35" y="93"/>
                  <a:pt x="35" y="93"/>
                </a:cubicBezTo>
                <a:cubicBezTo>
                  <a:pt x="54" y="120"/>
                  <a:pt x="54" y="120"/>
                  <a:pt x="54" y="120"/>
                </a:cubicBezTo>
                <a:cubicBezTo>
                  <a:pt x="57" y="123"/>
                  <a:pt x="61" y="125"/>
                  <a:pt x="66" y="124"/>
                </a:cubicBezTo>
                <a:cubicBezTo>
                  <a:pt x="70" y="124"/>
                  <a:pt x="74" y="121"/>
                  <a:pt x="75" y="117"/>
                </a:cubicBezTo>
                <a:cubicBezTo>
                  <a:pt x="94" y="70"/>
                  <a:pt x="94" y="70"/>
                  <a:pt x="94" y="70"/>
                </a:cubicBezTo>
                <a:cubicBezTo>
                  <a:pt x="121" y="133"/>
                  <a:pt x="121" y="133"/>
                  <a:pt x="121" y="133"/>
                </a:cubicBezTo>
                <a:cubicBezTo>
                  <a:pt x="122" y="137"/>
                  <a:pt x="127" y="140"/>
                  <a:pt x="132" y="140"/>
                </a:cubicBezTo>
                <a:cubicBezTo>
                  <a:pt x="132" y="140"/>
                  <a:pt x="132" y="140"/>
                  <a:pt x="132" y="140"/>
                </a:cubicBezTo>
                <a:cubicBezTo>
                  <a:pt x="137" y="140"/>
                  <a:pt x="142" y="136"/>
                  <a:pt x="143" y="132"/>
                </a:cubicBezTo>
                <a:cubicBezTo>
                  <a:pt x="169" y="46"/>
                  <a:pt x="169" y="46"/>
                  <a:pt x="169" y="46"/>
                </a:cubicBezTo>
                <a:cubicBezTo>
                  <a:pt x="180" y="69"/>
                  <a:pt x="180" y="69"/>
                  <a:pt x="180" y="69"/>
                </a:cubicBezTo>
                <a:cubicBezTo>
                  <a:pt x="183" y="75"/>
                  <a:pt x="190" y="77"/>
                  <a:pt x="196" y="74"/>
                </a:cubicBezTo>
                <a:cubicBezTo>
                  <a:pt x="202" y="71"/>
                  <a:pt x="204" y="64"/>
                  <a:pt x="201" y="58"/>
                </a:cubicBezTo>
                <a:cubicBezTo>
                  <a:pt x="177" y="7"/>
                  <a:pt x="177" y="7"/>
                  <a:pt x="177" y="7"/>
                </a:cubicBezTo>
                <a:cubicBezTo>
                  <a:pt x="175" y="3"/>
                  <a:pt x="170" y="0"/>
                  <a:pt x="165" y="1"/>
                </a:cubicBezTo>
                <a:cubicBezTo>
                  <a:pt x="160" y="1"/>
                  <a:pt x="156" y="4"/>
                  <a:pt x="154" y="9"/>
                </a:cubicBezTo>
                <a:cubicBezTo>
                  <a:pt x="130" y="93"/>
                  <a:pt x="130" y="93"/>
                  <a:pt x="130" y="93"/>
                </a:cubicBezTo>
                <a:cubicBezTo>
                  <a:pt x="104" y="33"/>
                  <a:pt x="104" y="33"/>
                  <a:pt x="104" y="33"/>
                </a:cubicBezTo>
                <a:cubicBezTo>
                  <a:pt x="102" y="29"/>
                  <a:pt x="98" y="26"/>
                  <a:pt x="93" y="26"/>
                </a:cubicBezTo>
                <a:cubicBezTo>
                  <a:pt x="88" y="26"/>
                  <a:pt x="84" y="29"/>
                  <a:pt x="82" y="33"/>
                </a:cubicBezTo>
                <a:cubicBezTo>
                  <a:pt x="61" y="88"/>
                  <a:pt x="61" y="88"/>
                  <a:pt x="61" y="88"/>
                </a:cubicBezTo>
                <a:cubicBezTo>
                  <a:pt x="45" y="66"/>
                  <a:pt x="45" y="66"/>
                  <a:pt x="45" y="66"/>
                </a:cubicBezTo>
                <a:cubicBezTo>
                  <a:pt x="43" y="63"/>
                  <a:pt x="39" y="62"/>
                  <a:pt x="36" y="62"/>
                </a:cubicBezTo>
                <a:cubicBezTo>
                  <a:pt x="32" y="61"/>
                  <a:pt x="28" y="63"/>
                  <a:pt x="26" y="66"/>
                </a:cubicBezTo>
                <a:cubicBezTo>
                  <a:pt x="4" y="93"/>
                  <a:pt x="4" y="93"/>
                  <a:pt x="4" y="93"/>
                </a:cubicBezTo>
                <a:cubicBezTo>
                  <a:pt x="0" y="98"/>
                  <a:pt x="1" y="106"/>
                  <a:pt x="6" y="11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454"/>
          <p:cNvSpPr>
            <a:spLocks/>
          </p:cNvSpPr>
          <p:nvPr/>
        </p:nvSpPr>
        <p:spPr bwMode="auto">
          <a:xfrm>
            <a:off x="5237163" y="2620963"/>
            <a:ext cx="19050" cy="12700"/>
          </a:xfrm>
          <a:custGeom>
            <a:avLst/>
            <a:gdLst>
              <a:gd name="T0" fmla="*/ 0 w 12"/>
              <a:gd name="T1" fmla="*/ 8 h 8"/>
              <a:gd name="T2" fmla="*/ 12 w 12"/>
              <a:gd name="T3" fmla="*/ 8 h 8"/>
              <a:gd name="T4" fmla="*/ 12 w 12"/>
              <a:gd name="T5" fmla="*/ 5 h 8"/>
              <a:gd name="T6" fmla="*/ 7 w 12"/>
              <a:gd name="T7" fmla="*/ 0 h 8"/>
              <a:gd name="T8" fmla="*/ 0 w 12"/>
              <a:gd name="T9" fmla="*/ 8 h 8"/>
            </a:gdLst>
            <a:ahLst/>
            <a:cxnLst>
              <a:cxn ang="0">
                <a:pos x="T0" y="T1"/>
              </a:cxn>
              <a:cxn ang="0">
                <a:pos x="T2" y="T3"/>
              </a:cxn>
              <a:cxn ang="0">
                <a:pos x="T4" y="T5"/>
              </a:cxn>
              <a:cxn ang="0">
                <a:pos x="T6" y="T7"/>
              </a:cxn>
              <a:cxn ang="0">
                <a:pos x="T8" y="T9"/>
              </a:cxn>
            </a:cxnLst>
            <a:rect l="0" t="0" r="r" b="b"/>
            <a:pathLst>
              <a:path w="12" h="8">
                <a:moveTo>
                  <a:pt x="0" y="8"/>
                </a:moveTo>
                <a:lnTo>
                  <a:pt x="12" y="8"/>
                </a:lnTo>
                <a:lnTo>
                  <a:pt x="12" y="5"/>
                </a:lnTo>
                <a:lnTo>
                  <a:pt x="7" y="0"/>
                </a:lnTo>
                <a:lnTo>
                  <a:pt x="0"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455"/>
          <p:cNvSpPr>
            <a:spLocks/>
          </p:cNvSpPr>
          <p:nvPr/>
        </p:nvSpPr>
        <p:spPr bwMode="auto">
          <a:xfrm>
            <a:off x="5127626" y="2457451"/>
            <a:ext cx="128588" cy="176213"/>
          </a:xfrm>
          <a:custGeom>
            <a:avLst/>
            <a:gdLst>
              <a:gd name="T0" fmla="*/ 10 w 81"/>
              <a:gd name="T1" fmla="*/ 102 h 111"/>
              <a:gd name="T2" fmla="*/ 10 w 81"/>
              <a:gd name="T3" fmla="*/ 33 h 111"/>
              <a:gd name="T4" fmla="*/ 33 w 81"/>
              <a:gd name="T5" fmla="*/ 33 h 111"/>
              <a:gd name="T6" fmla="*/ 33 w 81"/>
              <a:gd name="T7" fmla="*/ 9 h 111"/>
              <a:gd name="T8" fmla="*/ 72 w 81"/>
              <a:gd name="T9" fmla="*/ 9 h 111"/>
              <a:gd name="T10" fmla="*/ 72 w 81"/>
              <a:gd name="T11" fmla="*/ 45 h 111"/>
              <a:gd name="T12" fmla="*/ 76 w 81"/>
              <a:gd name="T13" fmla="*/ 49 h 111"/>
              <a:gd name="T14" fmla="*/ 81 w 81"/>
              <a:gd name="T15" fmla="*/ 45 h 111"/>
              <a:gd name="T16" fmla="*/ 81 w 81"/>
              <a:gd name="T17" fmla="*/ 0 h 111"/>
              <a:gd name="T18" fmla="*/ 24 w 81"/>
              <a:gd name="T19" fmla="*/ 0 h 111"/>
              <a:gd name="T20" fmla="*/ 24 w 81"/>
              <a:gd name="T21" fmla="*/ 0 h 111"/>
              <a:gd name="T22" fmla="*/ 0 w 81"/>
              <a:gd name="T23" fmla="*/ 23 h 111"/>
              <a:gd name="T24" fmla="*/ 0 w 81"/>
              <a:gd name="T25" fmla="*/ 111 h 111"/>
              <a:gd name="T26" fmla="*/ 49 w 81"/>
              <a:gd name="T27" fmla="*/ 111 h 111"/>
              <a:gd name="T28" fmla="*/ 40 w 81"/>
              <a:gd name="T29" fmla="*/ 102 h 111"/>
              <a:gd name="T30" fmla="*/ 10 w 81"/>
              <a:gd name="T31" fmla="*/ 10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 h="111">
                <a:moveTo>
                  <a:pt x="10" y="102"/>
                </a:moveTo>
                <a:lnTo>
                  <a:pt x="10" y="33"/>
                </a:lnTo>
                <a:lnTo>
                  <a:pt x="33" y="33"/>
                </a:lnTo>
                <a:lnTo>
                  <a:pt x="33" y="9"/>
                </a:lnTo>
                <a:lnTo>
                  <a:pt x="72" y="9"/>
                </a:lnTo>
                <a:lnTo>
                  <a:pt x="72" y="45"/>
                </a:lnTo>
                <a:lnTo>
                  <a:pt x="76" y="49"/>
                </a:lnTo>
                <a:lnTo>
                  <a:pt x="81" y="45"/>
                </a:lnTo>
                <a:lnTo>
                  <a:pt x="81" y="0"/>
                </a:lnTo>
                <a:lnTo>
                  <a:pt x="24" y="0"/>
                </a:lnTo>
                <a:lnTo>
                  <a:pt x="24" y="0"/>
                </a:lnTo>
                <a:lnTo>
                  <a:pt x="0" y="23"/>
                </a:lnTo>
                <a:lnTo>
                  <a:pt x="0" y="111"/>
                </a:lnTo>
                <a:lnTo>
                  <a:pt x="49" y="111"/>
                </a:lnTo>
                <a:lnTo>
                  <a:pt x="40" y="102"/>
                </a:lnTo>
                <a:lnTo>
                  <a:pt x="10" y="10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456"/>
          <p:cNvSpPr>
            <a:spLocks/>
          </p:cNvSpPr>
          <p:nvPr/>
        </p:nvSpPr>
        <p:spPr bwMode="auto">
          <a:xfrm>
            <a:off x="5199063" y="2528888"/>
            <a:ext cx="100013" cy="100013"/>
          </a:xfrm>
          <a:custGeom>
            <a:avLst/>
            <a:gdLst>
              <a:gd name="T0" fmla="*/ 49 w 63"/>
              <a:gd name="T1" fmla="*/ 63 h 63"/>
              <a:gd name="T2" fmla="*/ 63 w 63"/>
              <a:gd name="T3" fmla="*/ 49 h 63"/>
              <a:gd name="T4" fmla="*/ 45 w 63"/>
              <a:gd name="T5" fmla="*/ 31 h 63"/>
              <a:gd name="T6" fmla="*/ 63 w 63"/>
              <a:gd name="T7" fmla="*/ 13 h 63"/>
              <a:gd name="T8" fmla="*/ 49 w 63"/>
              <a:gd name="T9" fmla="*/ 0 h 63"/>
              <a:gd name="T10" fmla="*/ 31 w 63"/>
              <a:gd name="T11" fmla="*/ 17 h 63"/>
              <a:gd name="T12" fmla="*/ 14 w 63"/>
              <a:gd name="T13" fmla="*/ 0 h 63"/>
              <a:gd name="T14" fmla="*/ 0 w 63"/>
              <a:gd name="T15" fmla="*/ 13 h 63"/>
              <a:gd name="T16" fmla="*/ 18 w 63"/>
              <a:gd name="T17" fmla="*/ 31 h 63"/>
              <a:gd name="T18" fmla="*/ 0 w 63"/>
              <a:gd name="T19" fmla="*/ 49 h 63"/>
              <a:gd name="T20" fmla="*/ 14 w 63"/>
              <a:gd name="T21" fmla="*/ 63 h 63"/>
              <a:gd name="T22" fmla="*/ 31 w 63"/>
              <a:gd name="T23" fmla="*/ 45 h 63"/>
              <a:gd name="T24" fmla="*/ 49 w 63"/>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63">
                <a:moveTo>
                  <a:pt x="49" y="63"/>
                </a:moveTo>
                <a:lnTo>
                  <a:pt x="63" y="49"/>
                </a:lnTo>
                <a:lnTo>
                  <a:pt x="45" y="31"/>
                </a:lnTo>
                <a:lnTo>
                  <a:pt x="63" y="13"/>
                </a:lnTo>
                <a:lnTo>
                  <a:pt x="49" y="0"/>
                </a:lnTo>
                <a:lnTo>
                  <a:pt x="31" y="17"/>
                </a:lnTo>
                <a:lnTo>
                  <a:pt x="14" y="0"/>
                </a:lnTo>
                <a:lnTo>
                  <a:pt x="0" y="13"/>
                </a:lnTo>
                <a:lnTo>
                  <a:pt x="18" y="31"/>
                </a:lnTo>
                <a:lnTo>
                  <a:pt x="0" y="49"/>
                </a:lnTo>
                <a:lnTo>
                  <a:pt x="14" y="63"/>
                </a:lnTo>
                <a:lnTo>
                  <a:pt x="31" y="45"/>
                </a:lnTo>
                <a:lnTo>
                  <a:pt x="49" y="6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457"/>
          <p:cNvSpPr>
            <a:spLocks/>
          </p:cNvSpPr>
          <p:nvPr/>
        </p:nvSpPr>
        <p:spPr bwMode="auto">
          <a:xfrm>
            <a:off x="4772026" y="2457451"/>
            <a:ext cx="128588" cy="176213"/>
          </a:xfrm>
          <a:custGeom>
            <a:avLst/>
            <a:gdLst>
              <a:gd name="T0" fmla="*/ 57 w 81"/>
              <a:gd name="T1" fmla="*/ 102 h 111"/>
              <a:gd name="T2" fmla="*/ 9 w 81"/>
              <a:gd name="T3" fmla="*/ 102 h 111"/>
              <a:gd name="T4" fmla="*/ 9 w 81"/>
              <a:gd name="T5" fmla="*/ 32 h 111"/>
              <a:gd name="T6" fmla="*/ 33 w 81"/>
              <a:gd name="T7" fmla="*/ 32 h 111"/>
              <a:gd name="T8" fmla="*/ 33 w 81"/>
              <a:gd name="T9" fmla="*/ 9 h 111"/>
              <a:gd name="T10" fmla="*/ 71 w 81"/>
              <a:gd name="T11" fmla="*/ 9 h 111"/>
              <a:gd name="T12" fmla="*/ 71 w 81"/>
              <a:gd name="T13" fmla="*/ 32 h 111"/>
              <a:gd name="T14" fmla="*/ 81 w 81"/>
              <a:gd name="T15" fmla="*/ 32 h 111"/>
              <a:gd name="T16" fmla="*/ 81 w 81"/>
              <a:gd name="T17" fmla="*/ 0 h 111"/>
              <a:gd name="T18" fmla="*/ 23 w 81"/>
              <a:gd name="T19" fmla="*/ 0 h 111"/>
              <a:gd name="T20" fmla="*/ 23 w 81"/>
              <a:gd name="T21" fmla="*/ 0 h 111"/>
              <a:gd name="T22" fmla="*/ 0 w 81"/>
              <a:gd name="T23" fmla="*/ 23 h 111"/>
              <a:gd name="T24" fmla="*/ 0 w 81"/>
              <a:gd name="T25" fmla="*/ 111 h 111"/>
              <a:gd name="T26" fmla="*/ 57 w 81"/>
              <a:gd name="T27" fmla="*/ 111 h 111"/>
              <a:gd name="T28" fmla="*/ 57 w 81"/>
              <a:gd name="T29" fmla="*/ 111 h 111"/>
              <a:gd name="T30" fmla="*/ 57 w 81"/>
              <a:gd name="T31" fmla="*/ 10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 h="111">
                <a:moveTo>
                  <a:pt x="57" y="102"/>
                </a:moveTo>
                <a:lnTo>
                  <a:pt x="9" y="102"/>
                </a:lnTo>
                <a:lnTo>
                  <a:pt x="9" y="32"/>
                </a:lnTo>
                <a:lnTo>
                  <a:pt x="33" y="32"/>
                </a:lnTo>
                <a:lnTo>
                  <a:pt x="33" y="9"/>
                </a:lnTo>
                <a:lnTo>
                  <a:pt x="71" y="9"/>
                </a:lnTo>
                <a:lnTo>
                  <a:pt x="71" y="32"/>
                </a:lnTo>
                <a:lnTo>
                  <a:pt x="81" y="32"/>
                </a:lnTo>
                <a:lnTo>
                  <a:pt x="81" y="0"/>
                </a:lnTo>
                <a:lnTo>
                  <a:pt x="23" y="0"/>
                </a:lnTo>
                <a:lnTo>
                  <a:pt x="23" y="0"/>
                </a:lnTo>
                <a:lnTo>
                  <a:pt x="0" y="23"/>
                </a:lnTo>
                <a:lnTo>
                  <a:pt x="0" y="111"/>
                </a:lnTo>
                <a:lnTo>
                  <a:pt x="57" y="111"/>
                </a:lnTo>
                <a:lnTo>
                  <a:pt x="57" y="111"/>
                </a:lnTo>
                <a:lnTo>
                  <a:pt x="57" y="10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458"/>
          <p:cNvSpPr>
            <a:spLocks/>
          </p:cNvSpPr>
          <p:nvPr/>
        </p:nvSpPr>
        <p:spPr bwMode="auto">
          <a:xfrm>
            <a:off x="4837113" y="2522538"/>
            <a:ext cx="111125" cy="111125"/>
          </a:xfrm>
          <a:custGeom>
            <a:avLst/>
            <a:gdLst>
              <a:gd name="T0" fmla="*/ 45 w 70"/>
              <a:gd name="T1" fmla="*/ 0 h 70"/>
              <a:gd name="T2" fmla="*/ 25 w 70"/>
              <a:gd name="T3" fmla="*/ 0 h 70"/>
              <a:gd name="T4" fmla="*/ 25 w 70"/>
              <a:gd name="T5" fmla="*/ 25 h 70"/>
              <a:gd name="T6" fmla="*/ 0 w 70"/>
              <a:gd name="T7" fmla="*/ 25 h 70"/>
              <a:gd name="T8" fmla="*/ 0 w 70"/>
              <a:gd name="T9" fmla="*/ 45 h 70"/>
              <a:gd name="T10" fmla="*/ 25 w 70"/>
              <a:gd name="T11" fmla="*/ 45 h 70"/>
              <a:gd name="T12" fmla="*/ 25 w 70"/>
              <a:gd name="T13" fmla="*/ 70 h 70"/>
              <a:gd name="T14" fmla="*/ 45 w 70"/>
              <a:gd name="T15" fmla="*/ 70 h 70"/>
              <a:gd name="T16" fmla="*/ 45 w 70"/>
              <a:gd name="T17" fmla="*/ 45 h 70"/>
              <a:gd name="T18" fmla="*/ 70 w 70"/>
              <a:gd name="T19" fmla="*/ 45 h 70"/>
              <a:gd name="T20" fmla="*/ 70 w 70"/>
              <a:gd name="T21" fmla="*/ 25 h 70"/>
              <a:gd name="T22" fmla="*/ 45 w 70"/>
              <a:gd name="T23" fmla="*/ 25 h 70"/>
              <a:gd name="T24" fmla="*/ 45 w 70"/>
              <a:gd name="T25"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0">
                <a:moveTo>
                  <a:pt x="45" y="0"/>
                </a:moveTo>
                <a:lnTo>
                  <a:pt x="25" y="0"/>
                </a:lnTo>
                <a:lnTo>
                  <a:pt x="25" y="25"/>
                </a:lnTo>
                <a:lnTo>
                  <a:pt x="0" y="25"/>
                </a:lnTo>
                <a:lnTo>
                  <a:pt x="0" y="45"/>
                </a:lnTo>
                <a:lnTo>
                  <a:pt x="25" y="45"/>
                </a:lnTo>
                <a:lnTo>
                  <a:pt x="25" y="70"/>
                </a:lnTo>
                <a:lnTo>
                  <a:pt x="45" y="70"/>
                </a:lnTo>
                <a:lnTo>
                  <a:pt x="45" y="45"/>
                </a:lnTo>
                <a:lnTo>
                  <a:pt x="70" y="45"/>
                </a:lnTo>
                <a:lnTo>
                  <a:pt x="70" y="25"/>
                </a:lnTo>
                <a:lnTo>
                  <a:pt x="45" y="25"/>
                </a:lnTo>
                <a:lnTo>
                  <a:pt x="45"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459"/>
          <p:cNvSpPr>
            <a:spLocks/>
          </p:cNvSpPr>
          <p:nvPr/>
        </p:nvSpPr>
        <p:spPr bwMode="auto">
          <a:xfrm>
            <a:off x="5478463" y="2457451"/>
            <a:ext cx="127000" cy="176213"/>
          </a:xfrm>
          <a:custGeom>
            <a:avLst/>
            <a:gdLst>
              <a:gd name="T0" fmla="*/ 9 w 80"/>
              <a:gd name="T1" fmla="*/ 101 h 111"/>
              <a:gd name="T2" fmla="*/ 9 w 80"/>
              <a:gd name="T3" fmla="*/ 33 h 111"/>
              <a:gd name="T4" fmla="*/ 32 w 80"/>
              <a:gd name="T5" fmla="*/ 33 h 111"/>
              <a:gd name="T6" fmla="*/ 32 w 80"/>
              <a:gd name="T7" fmla="*/ 9 h 111"/>
              <a:gd name="T8" fmla="*/ 71 w 80"/>
              <a:gd name="T9" fmla="*/ 9 h 111"/>
              <a:gd name="T10" fmla="*/ 71 w 80"/>
              <a:gd name="T11" fmla="*/ 29 h 111"/>
              <a:gd name="T12" fmla="*/ 77 w 80"/>
              <a:gd name="T13" fmla="*/ 34 h 111"/>
              <a:gd name="T14" fmla="*/ 80 w 80"/>
              <a:gd name="T15" fmla="*/ 37 h 111"/>
              <a:gd name="T16" fmla="*/ 80 w 80"/>
              <a:gd name="T17" fmla="*/ 0 h 111"/>
              <a:gd name="T18" fmla="*/ 23 w 80"/>
              <a:gd name="T19" fmla="*/ 0 h 111"/>
              <a:gd name="T20" fmla="*/ 23 w 80"/>
              <a:gd name="T21" fmla="*/ 0 h 111"/>
              <a:gd name="T22" fmla="*/ 0 w 80"/>
              <a:gd name="T23" fmla="*/ 23 h 111"/>
              <a:gd name="T24" fmla="*/ 0 w 80"/>
              <a:gd name="T25" fmla="*/ 111 h 111"/>
              <a:gd name="T26" fmla="*/ 62 w 80"/>
              <a:gd name="T27" fmla="*/ 111 h 111"/>
              <a:gd name="T28" fmla="*/ 62 w 80"/>
              <a:gd name="T29" fmla="*/ 101 h 111"/>
              <a:gd name="T30" fmla="*/ 9 w 80"/>
              <a:gd name="T31" fmla="*/ 10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111">
                <a:moveTo>
                  <a:pt x="9" y="101"/>
                </a:moveTo>
                <a:lnTo>
                  <a:pt x="9" y="33"/>
                </a:lnTo>
                <a:lnTo>
                  <a:pt x="32" y="33"/>
                </a:lnTo>
                <a:lnTo>
                  <a:pt x="32" y="9"/>
                </a:lnTo>
                <a:lnTo>
                  <a:pt x="71" y="9"/>
                </a:lnTo>
                <a:lnTo>
                  <a:pt x="71" y="29"/>
                </a:lnTo>
                <a:lnTo>
                  <a:pt x="77" y="34"/>
                </a:lnTo>
                <a:lnTo>
                  <a:pt x="80" y="37"/>
                </a:lnTo>
                <a:lnTo>
                  <a:pt x="80" y="0"/>
                </a:lnTo>
                <a:lnTo>
                  <a:pt x="23" y="0"/>
                </a:lnTo>
                <a:lnTo>
                  <a:pt x="23" y="0"/>
                </a:lnTo>
                <a:lnTo>
                  <a:pt x="0" y="23"/>
                </a:lnTo>
                <a:lnTo>
                  <a:pt x="0" y="111"/>
                </a:lnTo>
                <a:lnTo>
                  <a:pt x="62" y="111"/>
                </a:lnTo>
                <a:lnTo>
                  <a:pt x="62" y="101"/>
                </a:lnTo>
                <a:lnTo>
                  <a:pt x="9" y="10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460"/>
          <p:cNvSpPr>
            <a:spLocks/>
          </p:cNvSpPr>
          <p:nvPr/>
        </p:nvSpPr>
        <p:spPr bwMode="auto">
          <a:xfrm>
            <a:off x="5530851" y="2522538"/>
            <a:ext cx="123825" cy="111125"/>
          </a:xfrm>
          <a:custGeom>
            <a:avLst/>
            <a:gdLst>
              <a:gd name="T0" fmla="*/ 38 w 78"/>
              <a:gd name="T1" fmla="*/ 0 h 70"/>
              <a:gd name="T2" fmla="*/ 38 w 78"/>
              <a:gd name="T3" fmla="*/ 26 h 70"/>
              <a:gd name="T4" fmla="*/ 0 w 78"/>
              <a:gd name="T5" fmla="*/ 26 h 70"/>
              <a:gd name="T6" fmla="*/ 0 w 78"/>
              <a:gd name="T7" fmla="*/ 44 h 70"/>
              <a:gd name="T8" fmla="*/ 38 w 78"/>
              <a:gd name="T9" fmla="*/ 44 h 70"/>
              <a:gd name="T10" fmla="*/ 38 w 78"/>
              <a:gd name="T11" fmla="*/ 70 h 70"/>
              <a:gd name="T12" fmla="*/ 78 w 78"/>
              <a:gd name="T13" fmla="*/ 35 h 70"/>
              <a:gd name="T14" fmla="*/ 38 w 78"/>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70">
                <a:moveTo>
                  <a:pt x="38" y="0"/>
                </a:moveTo>
                <a:lnTo>
                  <a:pt x="38" y="26"/>
                </a:lnTo>
                <a:lnTo>
                  <a:pt x="0" y="26"/>
                </a:lnTo>
                <a:lnTo>
                  <a:pt x="0" y="44"/>
                </a:lnTo>
                <a:lnTo>
                  <a:pt x="38" y="44"/>
                </a:lnTo>
                <a:lnTo>
                  <a:pt x="38" y="70"/>
                </a:lnTo>
                <a:lnTo>
                  <a:pt x="78" y="35"/>
                </a:lnTo>
                <a:lnTo>
                  <a:pt x="38"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461"/>
          <p:cNvSpPr>
            <a:spLocks/>
          </p:cNvSpPr>
          <p:nvPr/>
        </p:nvSpPr>
        <p:spPr bwMode="auto">
          <a:xfrm>
            <a:off x="6577013" y="2457451"/>
            <a:ext cx="98425" cy="114300"/>
          </a:xfrm>
          <a:custGeom>
            <a:avLst/>
            <a:gdLst>
              <a:gd name="T0" fmla="*/ 8 w 62"/>
              <a:gd name="T1" fmla="*/ 72 h 72"/>
              <a:gd name="T2" fmla="*/ 8 w 62"/>
              <a:gd name="T3" fmla="*/ 25 h 72"/>
              <a:gd name="T4" fmla="*/ 25 w 62"/>
              <a:gd name="T5" fmla="*/ 25 h 72"/>
              <a:gd name="T6" fmla="*/ 25 w 62"/>
              <a:gd name="T7" fmla="*/ 7 h 72"/>
              <a:gd name="T8" fmla="*/ 55 w 62"/>
              <a:gd name="T9" fmla="*/ 7 h 72"/>
              <a:gd name="T10" fmla="*/ 55 w 62"/>
              <a:gd name="T11" fmla="*/ 72 h 72"/>
              <a:gd name="T12" fmla="*/ 59 w 62"/>
              <a:gd name="T13" fmla="*/ 72 h 72"/>
              <a:gd name="T14" fmla="*/ 62 w 62"/>
              <a:gd name="T15" fmla="*/ 72 h 72"/>
              <a:gd name="T16" fmla="*/ 62 w 62"/>
              <a:gd name="T17" fmla="*/ 0 h 72"/>
              <a:gd name="T18" fmla="*/ 18 w 62"/>
              <a:gd name="T19" fmla="*/ 0 h 72"/>
              <a:gd name="T20" fmla="*/ 18 w 62"/>
              <a:gd name="T21" fmla="*/ 0 h 72"/>
              <a:gd name="T22" fmla="*/ 0 w 62"/>
              <a:gd name="T23" fmla="*/ 18 h 72"/>
              <a:gd name="T24" fmla="*/ 0 w 62"/>
              <a:gd name="T25" fmla="*/ 72 h 72"/>
              <a:gd name="T26" fmla="*/ 4 w 62"/>
              <a:gd name="T27" fmla="*/ 72 h 72"/>
              <a:gd name="T28" fmla="*/ 8 w 62"/>
              <a:gd name="T29"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72">
                <a:moveTo>
                  <a:pt x="8" y="72"/>
                </a:moveTo>
                <a:lnTo>
                  <a:pt x="8" y="25"/>
                </a:lnTo>
                <a:lnTo>
                  <a:pt x="25" y="25"/>
                </a:lnTo>
                <a:lnTo>
                  <a:pt x="25" y="7"/>
                </a:lnTo>
                <a:lnTo>
                  <a:pt x="55" y="7"/>
                </a:lnTo>
                <a:lnTo>
                  <a:pt x="55" y="72"/>
                </a:lnTo>
                <a:lnTo>
                  <a:pt x="59" y="72"/>
                </a:lnTo>
                <a:lnTo>
                  <a:pt x="62" y="72"/>
                </a:lnTo>
                <a:lnTo>
                  <a:pt x="62" y="0"/>
                </a:lnTo>
                <a:lnTo>
                  <a:pt x="18" y="0"/>
                </a:lnTo>
                <a:lnTo>
                  <a:pt x="18" y="0"/>
                </a:lnTo>
                <a:lnTo>
                  <a:pt x="0" y="18"/>
                </a:lnTo>
                <a:lnTo>
                  <a:pt x="0" y="72"/>
                </a:lnTo>
                <a:lnTo>
                  <a:pt x="4" y="72"/>
                </a:lnTo>
                <a:lnTo>
                  <a:pt x="8" y="7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462"/>
          <p:cNvSpPr>
            <a:spLocks/>
          </p:cNvSpPr>
          <p:nvPr/>
        </p:nvSpPr>
        <p:spPr bwMode="auto">
          <a:xfrm>
            <a:off x="6583363" y="2535238"/>
            <a:ext cx="87313" cy="98425"/>
          </a:xfrm>
          <a:custGeom>
            <a:avLst/>
            <a:gdLst>
              <a:gd name="T0" fmla="*/ 55 w 55"/>
              <a:gd name="T1" fmla="*/ 30 h 62"/>
              <a:gd name="T2" fmla="*/ 34 w 55"/>
              <a:gd name="T3" fmla="*/ 30 h 62"/>
              <a:gd name="T4" fmla="*/ 34 w 55"/>
              <a:gd name="T5" fmla="*/ 0 h 62"/>
              <a:gd name="T6" fmla="*/ 20 w 55"/>
              <a:gd name="T7" fmla="*/ 0 h 62"/>
              <a:gd name="T8" fmla="*/ 20 w 55"/>
              <a:gd name="T9" fmla="*/ 30 h 62"/>
              <a:gd name="T10" fmla="*/ 0 w 55"/>
              <a:gd name="T11" fmla="*/ 30 h 62"/>
              <a:gd name="T12" fmla="*/ 27 w 55"/>
              <a:gd name="T13" fmla="*/ 62 h 62"/>
              <a:gd name="T14" fmla="*/ 55 w 55"/>
              <a:gd name="T15" fmla="*/ 3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62">
                <a:moveTo>
                  <a:pt x="55" y="30"/>
                </a:moveTo>
                <a:lnTo>
                  <a:pt x="34" y="30"/>
                </a:lnTo>
                <a:lnTo>
                  <a:pt x="34" y="0"/>
                </a:lnTo>
                <a:lnTo>
                  <a:pt x="20" y="0"/>
                </a:lnTo>
                <a:lnTo>
                  <a:pt x="20" y="30"/>
                </a:lnTo>
                <a:lnTo>
                  <a:pt x="0" y="30"/>
                </a:lnTo>
                <a:lnTo>
                  <a:pt x="27" y="62"/>
                </a:lnTo>
                <a:lnTo>
                  <a:pt x="55" y="3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463"/>
          <p:cNvSpPr>
            <a:spLocks/>
          </p:cNvSpPr>
          <p:nvPr/>
        </p:nvSpPr>
        <p:spPr bwMode="auto">
          <a:xfrm>
            <a:off x="6584951" y="5635626"/>
            <a:ext cx="55563" cy="57150"/>
          </a:xfrm>
          <a:custGeom>
            <a:avLst/>
            <a:gdLst>
              <a:gd name="T0" fmla="*/ 45 w 91"/>
              <a:gd name="T1" fmla="*/ 91 h 91"/>
              <a:gd name="T2" fmla="*/ 56 w 91"/>
              <a:gd name="T3" fmla="*/ 90 h 91"/>
              <a:gd name="T4" fmla="*/ 41 w 91"/>
              <a:gd name="T5" fmla="*/ 77 h 91"/>
              <a:gd name="T6" fmla="*/ 31 w 91"/>
              <a:gd name="T7" fmla="*/ 60 h 91"/>
              <a:gd name="T8" fmla="*/ 37 w 91"/>
              <a:gd name="T9" fmla="*/ 40 h 91"/>
              <a:gd name="T10" fmla="*/ 58 w 91"/>
              <a:gd name="T11" fmla="*/ 31 h 91"/>
              <a:gd name="T12" fmla="*/ 74 w 91"/>
              <a:gd name="T13" fmla="*/ 37 h 91"/>
              <a:gd name="T14" fmla="*/ 91 w 91"/>
              <a:gd name="T15" fmla="*/ 50 h 91"/>
              <a:gd name="T16" fmla="*/ 91 w 91"/>
              <a:gd name="T17" fmla="*/ 46 h 91"/>
              <a:gd name="T18" fmla="*/ 45 w 91"/>
              <a:gd name="T19" fmla="*/ 0 h 91"/>
              <a:gd name="T20" fmla="*/ 0 w 91"/>
              <a:gd name="T21" fmla="*/ 46 h 91"/>
              <a:gd name="T22" fmla="*/ 45 w 91"/>
              <a:gd name="T23"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91">
                <a:moveTo>
                  <a:pt x="45" y="91"/>
                </a:moveTo>
                <a:cubicBezTo>
                  <a:pt x="49" y="91"/>
                  <a:pt x="53" y="91"/>
                  <a:pt x="56" y="90"/>
                </a:cubicBezTo>
                <a:cubicBezTo>
                  <a:pt x="41" y="77"/>
                  <a:pt x="41" y="77"/>
                  <a:pt x="41" y="77"/>
                </a:cubicBezTo>
                <a:cubicBezTo>
                  <a:pt x="35" y="73"/>
                  <a:pt x="32" y="67"/>
                  <a:pt x="31" y="60"/>
                </a:cubicBezTo>
                <a:cubicBezTo>
                  <a:pt x="31" y="53"/>
                  <a:pt x="33" y="46"/>
                  <a:pt x="37" y="40"/>
                </a:cubicBezTo>
                <a:cubicBezTo>
                  <a:pt x="42" y="34"/>
                  <a:pt x="50" y="31"/>
                  <a:pt x="58" y="31"/>
                </a:cubicBezTo>
                <a:cubicBezTo>
                  <a:pt x="64" y="31"/>
                  <a:pt x="70" y="33"/>
                  <a:pt x="74" y="37"/>
                </a:cubicBezTo>
                <a:cubicBezTo>
                  <a:pt x="91" y="50"/>
                  <a:pt x="91" y="50"/>
                  <a:pt x="91" y="50"/>
                </a:cubicBezTo>
                <a:cubicBezTo>
                  <a:pt x="91" y="49"/>
                  <a:pt x="91" y="47"/>
                  <a:pt x="91" y="46"/>
                </a:cubicBezTo>
                <a:cubicBezTo>
                  <a:pt x="91" y="21"/>
                  <a:pt x="71" y="0"/>
                  <a:pt x="45" y="0"/>
                </a:cubicBezTo>
                <a:cubicBezTo>
                  <a:pt x="20" y="0"/>
                  <a:pt x="0" y="21"/>
                  <a:pt x="0" y="46"/>
                </a:cubicBezTo>
                <a:cubicBezTo>
                  <a:pt x="0" y="71"/>
                  <a:pt x="20" y="91"/>
                  <a:pt x="45" y="9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464"/>
          <p:cNvSpPr>
            <a:spLocks/>
          </p:cNvSpPr>
          <p:nvPr/>
        </p:nvSpPr>
        <p:spPr bwMode="auto">
          <a:xfrm>
            <a:off x="6611938" y="5664201"/>
            <a:ext cx="100013" cy="87313"/>
          </a:xfrm>
          <a:custGeom>
            <a:avLst/>
            <a:gdLst>
              <a:gd name="T0" fmla="*/ 104 w 163"/>
              <a:gd name="T1" fmla="*/ 26 h 143"/>
              <a:gd name="T2" fmla="*/ 79 w 163"/>
              <a:gd name="T3" fmla="*/ 31 h 143"/>
              <a:gd name="T4" fmla="*/ 66 w 163"/>
              <a:gd name="T5" fmla="*/ 40 h 143"/>
              <a:gd name="T6" fmla="*/ 20 w 163"/>
              <a:gd name="T7" fmla="*/ 2 h 143"/>
              <a:gd name="T8" fmla="*/ 13 w 163"/>
              <a:gd name="T9" fmla="*/ 0 h 143"/>
              <a:gd name="T10" fmla="*/ 4 w 163"/>
              <a:gd name="T11" fmla="*/ 4 h 143"/>
              <a:gd name="T12" fmla="*/ 5 w 163"/>
              <a:gd name="T13" fmla="*/ 20 h 143"/>
              <a:gd name="T14" fmla="*/ 52 w 163"/>
              <a:gd name="T15" fmla="*/ 58 h 143"/>
              <a:gd name="T16" fmla="*/ 46 w 163"/>
              <a:gd name="T17" fmla="*/ 73 h 143"/>
              <a:gd name="T18" fmla="*/ 45 w 163"/>
              <a:gd name="T19" fmla="*/ 81 h 143"/>
              <a:gd name="T20" fmla="*/ 73 w 163"/>
              <a:gd name="T21" fmla="*/ 66 h 143"/>
              <a:gd name="T22" fmla="*/ 89 w 163"/>
              <a:gd name="T23" fmla="*/ 62 h 143"/>
              <a:gd name="T24" fmla="*/ 119 w 163"/>
              <a:gd name="T25" fmla="*/ 79 h 143"/>
              <a:gd name="T26" fmla="*/ 106 w 163"/>
              <a:gd name="T27" fmla="*/ 125 h 143"/>
              <a:gd name="T28" fmla="*/ 82 w 163"/>
              <a:gd name="T29" fmla="*/ 139 h 143"/>
              <a:gd name="T30" fmla="*/ 104 w 163"/>
              <a:gd name="T31" fmla="*/ 143 h 143"/>
              <a:gd name="T32" fmla="*/ 163 w 163"/>
              <a:gd name="T33" fmla="*/ 84 h 143"/>
              <a:gd name="T34" fmla="*/ 104 w 163"/>
              <a:gd name="T35" fmla="*/ 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3" h="143">
                <a:moveTo>
                  <a:pt x="104" y="26"/>
                </a:moveTo>
                <a:cubicBezTo>
                  <a:pt x="95" y="26"/>
                  <a:pt x="86" y="28"/>
                  <a:pt x="79" y="31"/>
                </a:cubicBezTo>
                <a:cubicBezTo>
                  <a:pt x="74" y="34"/>
                  <a:pt x="70" y="36"/>
                  <a:pt x="66" y="40"/>
                </a:cubicBezTo>
                <a:cubicBezTo>
                  <a:pt x="20" y="2"/>
                  <a:pt x="20" y="2"/>
                  <a:pt x="20" y="2"/>
                </a:cubicBezTo>
                <a:cubicBezTo>
                  <a:pt x="18" y="0"/>
                  <a:pt x="15" y="0"/>
                  <a:pt x="13" y="0"/>
                </a:cubicBezTo>
                <a:cubicBezTo>
                  <a:pt x="9" y="0"/>
                  <a:pt x="6" y="1"/>
                  <a:pt x="4" y="4"/>
                </a:cubicBezTo>
                <a:cubicBezTo>
                  <a:pt x="0" y="9"/>
                  <a:pt x="1" y="16"/>
                  <a:pt x="5" y="20"/>
                </a:cubicBezTo>
                <a:cubicBezTo>
                  <a:pt x="52" y="58"/>
                  <a:pt x="52" y="58"/>
                  <a:pt x="52" y="58"/>
                </a:cubicBezTo>
                <a:cubicBezTo>
                  <a:pt x="49" y="62"/>
                  <a:pt x="47" y="67"/>
                  <a:pt x="46" y="73"/>
                </a:cubicBezTo>
                <a:cubicBezTo>
                  <a:pt x="46" y="75"/>
                  <a:pt x="45" y="78"/>
                  <a:pt x="45" y="81"/>
                </a:cubicBezTo>
                <a:cubicBezTo>
                  <a:pt x="73" y="66"/>
                  <a:pt x="73" y="66"/>
                  <a:pt x="73" y="66"/>
                </a:cubicBezTo>
                <a:cubicBezTo>
                  <a:pt x="78" y="63"/>
                  <a:pt x="84" y="62"/>
                  <a:pt x="89" y="62"/>
                </a:cubicBezTo>
                <a:cubicBezTo>
                  <a:pt x="102" y="62"/>
                  <a:pt x="113" y="68"/>
                  <a:pt x="119" y="79"/>
                </a:cubicBezTo>
                <a:cubicBezTo>
                  <a:pt x="128" y="95"/>
                  <a:pt x="122" y="116"/>
                  <a:pt x="106" y="125"/>
                </a:cubicBezTo>
                <a:cubicBezTo>
                  <a:pt x="82" y="139"/>
                  <a:pt x="82" y="139"/>
                  <a:pt x="82" y="139"/>
                </a:cubicBezTo>
                <a:cubicBezTo>
                  <a:pt x="88" y="141"/>
                  <a:pt x="96" y="143"/>
                  <a:pt x="104" y="143"/>
                </a:cubicBezTo>
                <a:cubicBezTo>
                  <a:pt x="136" y="143"/>
                  <a:pt x="163" y="117"/>
                  <a:pt x="163" y="84"/>
                </a:cubicBezTo>
                <a:cubicBezTo>
                  <a:pt x="163" y="52"/>
                  <a:pt x="136" y="26"/>
                  <a:pt x="104" y="2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465"/>
          <p:cNvSpPr>
            <a:spLocks/>
          </p:cNvSpPr>
          <p:nvPr/>
        </p:nvSpPr>
        <p:spPr bwMode="auto">
          <a:xfrm>
            <a:off x="6540501" y="5711826"/>
            <a:ext cx="139700" cy="101600"/>
          </a:xfrm>
          <a:custGeom>
            <a:avLst/>
            <a:gdLst>
              <a:gd name="T0" fmla="*/ 152 w 227"/>
              <a:gd name="T1" fmla="*/ 69 h 165"/>
              <a:gd name="T2" fmla="*/ 215 w 227"/>
              <a:gd name="T3" fmla="*/ 35 h 165"/>
              <a:gd name="T4" fmla="*/ 222 w 227"/>
              <a:gd name="T5" fmla="*/ 9 h 165"/>
              <a:gd name="T6" fmla="*/ 205 w 227"/>
              <a:gd name="T7" fmla="*/ 0 h 165"/>
              <a:gd name="T8" fmla="*/ 196 w 227"/>
              <a:gd name="T9" fmla="*/ 2 h 165"/>
              <a:gd name="T10" fmla="*/ 135 w 227"/>
              <a:gd name="T11" fmla="*/ 36 h 165"/>
              <a:gd name="T12" fmla="*/ 123 w 227"/>
              <a:gd name="T13" fmla="*/ 26 h 165"/>
              <a:gd name="T14" fmla="*/ 77 w 227"/>
              <a:gd name="T15" fmla="*/ 11 h 165"/>
              <a:gd name="T16" fmla="*/ 0 w 227"/>
              <a:gd name="T17" fmla="*/ 88 h 165"/>
              <a:gd name="T18" fmla="*/ 77 w 227"/>
              <a:gd name="T19" fmla="*/ 165 h 165"/>
              <a:gd name="T20" fmla="*/ 155 w 227"/>
              <a:gd name="T21" fmla="*/ 88 h 165"/>
              <a:gd name="T22" fmla="*/ 154 w 227"/>
              <a:gd name="T23" fmla="*/ 85 h 165"/>
              <a:gd name="T24" fmla="*/ 152 w 227"/>
              <a:gd name="T25" fmla="*/ 6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7" h="165">
                <a:moveTo>
                  <a:pt x="152" y="69"/>
                </a:moveTo>
                <a:cubicBezTo>
                  <a:pt x="215" y="35"/>
                  <a:pt x="215" y="35"/>
                  <a:pt x="215" y="35"/>
                </a:cubicBezTo>
                <a:cubicBezTo>
                  <a:pt x="224" y="30"/>
                  <a:pt x="227" y="18"/>
                  <a:pt x="222" y="9"/>
                </a:cubicBezTo>
                <a:cubicBezTo>
                  <a:pt x="219" y="3"/>
                  <a:pt x="212" y="0"/>
                  <a:pt x="205" y="0"/>
                </a:cubicBezTo>
                <a:cubicBezTo>
                  <a:pt x="202" y="0"/>
                  <a:pt x="199" y="0"/>
                  <a:pt x="196" y="2"/>
                </a:cubicBezTo>
                <a:cubicBezTo>
                  <a:pt x="135" y="36"/>
                  <a:pt x="135" y="36"/>
                  <a:pt x="135" y="36"/>
                </a:cubicBezTo>
                <a:cubicBezTo>
                  <a:pt x="131" y="32"/>
                  <a:pt x="127" y="29"/>
                  <a:pt x="123" y="26"/>
                </a:cubicBezTo>
                <a:cubicBezTo>
                  <a:pt x="110" y="16"/>
                  <a:pt x="94" y="11"/>
                  <a:pt x="77" y="11"/>
                </a:cubicBezTo>
                <a:cubicBezTo>
                  <a:pt x="35" y="11"/>
                  <a:pt x="0" y="45"/>
                  <a:pt x="0" y="88"/>
                </a:cubicBezTo>
                <a:cubicBezTo>
                  <a:pt x="0" y="131"/>
                  <a:pt x="35" y="165"/>
                  <a:pt x="77" y="165"/>
                </a:cubicBezTo>
                <a:cubicBezTo>
                  <a:pt x="120" y="165"/>
                  <a:pt x="155" y="131"/>
                  <a:pt x="155" y="88"/>
                </a:cubicBezTo>
                <a:cubicBezTo>
                  <a:pt x="155" y="87"/>
                  <a:pt x="155" y="86"/>
                  <a:pt x="154" y="85"/>
                </a:cubicBezTo>
                <a:cubicBezTo>
                  <a:pt x="154" y="80"/>
                  <a:pt x="154" y="75"/>
                  <a:pt x="152" y="6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466"/>
          <p:cNvSpPr>
            <a:spLocks noEditPoints="1"/>
          </p:cNvSpPr>
          <p:nvPr/>
        </p:nvSpPr>
        <p:spPr bwMode="auto">
          <a:xfrm>
            <a:off x="4775201" y="5989638"/>
            <a:ext cx="169863" cy="176213"/>
          </a:xfrm>
          <a:custGeom>
            <a:avLst/>
            <a:gdLst>
              <a:gd name="T0" fmla="*/ 46 w 278"/>
              <a:gd name="T1" fmla="*/ 34 h 288"/>
              <a:gd name="T2" fmla="*/ 28 w 278"/>
              <a:gd name="T3" fmla="*/ 34 h 288"/>
              <a:gd name="T4" fmla="*/ 0 w 278"/>
              <a:gd name="T5" fmla="*/ 64 h 288"/>
              <a:gd name="T6" fmla="*/ 28 w 278"/>
              <a:gd name="T7" fmla="*/ 94 h 288"/>
              <a:gd name="T8" fmla="*/ 46 w 278"/>
              <a:gd name="T9" fmla="*/ 94 h 288"/>
              <a:gd name="T10" fmla="*/ 46 w 278"/>
              <a:gd name="T11" fmla="*/ 114 h 288"/>
              <a:gd name="T12" fmla="*/ 28 w 278"/>
              <a:gd name="T13" fmla="*/ 114 h 288"/>
              <a:gd name="T14" fmla="*/ 0 w 278"/>
              <a:gd name="T15" fmla="*/ 144 h 288"/>
              <a:gd name="T16" fmla="*/ 28 w 278"/>
              <a:gd name="T17" fmla="*/ 174 h 288"/>
              <a:gd name="T18" fmla="*/ 46 w 278"/>
              <a:gd name="T19" fmla="*/ 174 h 288"/>
              <a:gd name="T20" fmla="*/ 46 w 278"/>
              <a:gd name="T21" fmla="*/ 194 h 288"/>
              <a:gd name="T22" fmla="*/ 28 w 278"/>
              <a:gd name="T23" fmla="*/ 194 h 288"/>
              <a:gd name="T24" fmla="*/ 0 w 278"/>
              <a:gd name="T25" fmla="*/ 224 h 288"/>
              <a:gd name="T26" fmla="*/ 28 w 278"/>
              <a:gd name="T27" fmla="*/ 254 h 288"/>
              <a:gd name="T28" fmla="*/ 46 w 278"/>
              <a:gd name="T29" fmla="*/ 254 h 288"/>
              <a:gd name="T30" fmla="*/ 46 w 278"/>
              <a:gd name="T31" fmla="*/ 288 h 288"/>
              <a:gd name="T32" fmla="*/ 278 w 278"/>
              <a:gd name="T33" fmla="*/ 288 h 288"/>
              <a:gd name="T34" fmla="*/ 278 w 278"/>
              <a:gd name="T35" fmla="*/ 0 h 288"/>
              <a:gd name="T36" fmla="*/ 46 w 278"/>
              <a:gd name="T37" fmla="*/ 0 h 288"/>
              <a:gd name="T38" fmla="*/ 46 w 278"/>
              <a:gd name="T39" fmla="*/ 34 h 288"/>
              <a:gd name="T40" fmla="*/ 28 w 278"/>
              <a:gd name="T41" fmla="*/ 78 h 288"/>
              <a:gd name="T42" fmla="*/ 16 w 278"/>
              <a:gd name="T43" fmla="*/ 64 h 288"/>
              <a:gd name="T44" fmla="*/ 28 w 278"/>
              <a:gd name="T45" fmla="*/ 50 h 288"/>
              <a:gd name="T46" fmla="*/ 76 w 278"/>
              <a:gd name="T47" fmla="*/ 50 h 288"/>
              <a:gd name="T48" fmla="*/ 88 w 278"/>
              <a:gd name="T49" fmla="*/ 64 h 288"/>
              <a:gd name="T50" fmla="*/ 76 w 278"/>
              <a:gd name="T51" fmla="*/ 78 h 288"/>
              <a:gd name="T52" fmla="*/ 28 w 278"/>
              <a:gd name="T53" fmla="*/ 78 h 288"/>
              <a:gd name="T54" fmla="*/ 28 w 278"/>
              <a:gd name="T55" fmla="*/ 158 h 288"/>
              <a:gd name="T56" fmla="*/ 16 w 278"/>
              <a:gd name="T57" fmla="*/ 144 h 288"/>
              <a:gd name="T58" fmla="*/ 28 w 278"/>
              <a:gd name="T59" fmla="*/ 130 h 288"/>
              <a:gd name="T60" fmla="*/ 76 w 278"/>
              <a:gd name="T61" fmla="*/ 130 h 288"/>
              <a:gd name="T62" fmla="*/ 88 w 278"/>
              <a:gd name="T63" fmla="*/ 144 h 288"/>
              <a:gd name="T64" fmla="*/ 76 w 278"/>
              <a:gd name="T65" fmla="*/ 158 h 288"/>
              <a:gd name="T66" fmla="*/ 28 w 278"/>
              <a:gd name="T67" fmla="*/ 158 h 288"/>
              <a:gd name="T68" fmla="*/ 28 w 278"/>
              <a:gd name="T69" fmla="*/ 238 h 288"/>
              <a:gd name="T70" fmla="*/ 16 w 278"/>
              <a:gd name="T71" fmla="*/ 224 h 288"/>
              <a:gd name="T72" fmla="*/ 28 w 278"/>
              <a:gd name="T73" fmla="*/ 210 h 288"/>
              <a:gd name="T74" fmla="*/ 76 w 278"/>
              <a:gd name="T75" fmla="*/ 210 h 288"/>
              <a:gd name="T76" fmla="*/ 88 w 278"/>
              <a:gd name="T77" fmla="*/ 224 h 288"/>
              <a:gd name="T78" fmla="*/ 76 w 278"/>
              <a:gd name="T79" fmla="*/ 238 h 288"/>
              <a:gd name="T80" fmla="*/ 28 w 278"/>
              <a:gd name="T81" fmla="*/ 23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8" h="288">
                <a:moveTo>
                  <a:pt x="46" y="34"/>
                </a:moveTo>
                <a:cubicBezTo>
                  <a:pt x="28" y="34"/>
                  <a:pt x="28" y="34"/>
                  <a:pt x="28" y="34"/>
                </a:cubicBezTo>
                <a:cubicBezTo>
                  <a:pt x="10" y="34"/>
                  <a:pt x="0" y="45"/>
                  <a:pt x="0" y="64"/>
                </a:cubicBezTo>
                <a:cubicBezTo>
                  <a:pt x="0" y="83"/>
                  <a:pt x="10" y="94"/>
                  <a:pt x="28" y="94"/>
                </a:cubicBezTo>
                <a:cubicBezTo>
                  <a:pt x="46" y="94"/>
                  <a:pt x="46" y="94"/>
                  <a:pt x="46" y="94"/>
                </a:cubicBezTo>
                <a:cubicBezTo>
                  <a:pt x="46" y="114"/>
                  <a:pt x="46" y="114"/>
                  <a:pt x="46" y="114"/>
                </a:cubicBezTo>
                <a:cubicBezTo>
                  <a:pt x="28" y="114"/>
                  <a:pt x="28" y="114"/>
                  <a:pt x="28" y="114"/>
                </a:cubicBezTo>
                <a:cubicBezTo>
                  <a:pt x="10" y="114"/>
                  <a:pt x="0" y="125"/>
                  <a:pt x="0" y="144"/>
                </a:cubicBezTo>
                <a:cubicBezTo>
                  <a:pt x="0" y="163"/>
                  <a:pt x="10" y="174"/>
                  <a:pt x="28" y="174"/>
                </a:cubicBezTo>
                <a:cubicBezTo>
                  <a:pt x="46" y="174"/>
                  <a:pt x="46" y="174"/>
                  <a:pt x="46" y="174"/>
                </a:cubicBezTo>
                <a:cubicBezTo>
                  <a:pt x="46" y="194"/>
                  <a:pt x="46" y="194"/>
                  <a:pt x="46" y="194"/>
                </a:cubicBezTo>
                <a:cubicBezTo>
                  <a:pt x="28" y="194"/>
                  <a:pt x="28" y="194"/>
                  <a:pt x="28" y="194"/>
                </a:cubicBezTo>
                <a:cubicBezTo>
                  <a:pt x="10" y="194"/>
                  <a:pt x="0" y="205"/>
                  <a:pt x="0" y="224"/>
                </a:cubicBezTo>
                <a:cubicBezTo>
                  <a:pt x="0" y="243"/>
                  <a:pt x="10" y="254"/>
                  <a:pt x="28" y="254"/>
                </a:cubicBezTo>
                <a:cubicBezTo>
                  <a:pt x="46" y="254"/>
                  <a:pt x="46" y="254"/>
                  <a:pt x="46" y="254"/>
                </a:cubicBezTo>
                <a:cubicBezTo>
                  <a:pt x="46" y="288"/>
                  <a:pt x="46" y="288"/>
                  <a:pt x="46" y="288"/>
                </a:cubicBezTo>
                <a:cubicBezTo>
                  <a:pt x="278" y="288"/>
                  <a:pt x="278" y="288"/>
                  <a:pt x="278" y="288"/>
                </a:cubicBezTo>
                <a:cubicBezTo>
                  <a:pt x="278" y="0"/>
                  <a:pt x="278" y="0"/>
                  <a:pt x="278" y="0"/>
                </a:cubicBezTo>
                <a:cubicBezTo>
                  <a:pt x="46" y="0"/>
                  <a:pt x="46" y="0"/>
                  <a:pt x="46" y="0"/>
                </a:cubicBezTo>
                <a:lnTo>
                  <a:pt x="46" y="34"/>
                </a:lnTo>
                <a:close/>
                <a:moveTo>
                  <a:pt x="28" y="78"/>
                </a:moveTo>
                <a:cubicBezTo>
                  <a:pt x="19" y="78"/>
                  <a:pt x="16" y="74"/>
                  <a:pt x="16" y="64"/>
                </a:cubicBezTo>
                <a:cubicBezTo>
                  <a:pt x="16" y="54"/>
                  <a:pt x="19" y="50"/>
                  <a:pt x="28" y="50"/>
                </a:cubicBezTo>
                <a:cubicBezTo>
                  <a:pt x="76" y="50"/>
                  <a:pt x="76" y="50"/>
                  <a:pt x="76" y="50"/>
                </a:cubicBezTo>
                <a:cubicBezTo>
                  <a:pt x="85" y="50"/>
                  <a:pt x="88" y="54"/>
                  <a:pt x="88" y="64"/>
                </a:cubicBezTo>
                <a:cubicBezTo>
                  <a:pt x="88" y="74"/>
                  <a:pt x="85" y="78"/>
                  <a:pt x="76" y="78"/>
                </a:cubicBezTo>
                <a:lnTo>
                  <a:pt x="28" y="78"/>
                </a:lnTo>
                <a:close/>
                <a:moveTo>
                  <a:pt x="28" y="158"/>
                </a:moveTo>
                <a:cubicBezTo>
                  <a:pt x="19" y="158"/>
                  <a:pt x="16" y="154"/>
                  <a:pt x="16" y="144"/>
                </a:cubicBezTo>
                <a:cubicBezTo>
                  <a:pt x="16" y="134"/>
                  <a:pt x="19" y="130"/>
                  <a:pt x="28" y="130"/>
                </a:cubicBezTo>
                <a:cubicBezTo>
                  <a:pt x="76" y="130"/>
                  <a:pt x="76" y="130"/>
                  <a:pt x="76" y="130"/>
                </a:cubicBezTo>
                <a:cubicBezTo>
                  <a:pt x="85" y="130"/>
                  <a:pt x="88" y="134"/>
                  <a:pt x="88" y="144"/>
                </a:cubicBezTo>
                <a:cubicBezTo>
                  <a:pt x="88" y="154"/>
                  <a:pt x="85" y="158"/>
                  <a:pt x="76" y="158"/>
                </a:cubicBezTo>
                <a:lnTo>
                  <a:pt x="28" y="158"/>
                </a:lnTo>
                <a:close/>
                <a:moveTo>
                  <a:pt x="28" y="238"/>
                </a:moveTo>
                <a:cubicBezTo>
                  <a:pt x="19" y="238"/>
                  <a:pt x="16" y="234"/>
                  <a:pt x="16" y="224"/>
                </a:cubicBezTo>
                <a:cubicBezTo>
                  <a:pt x="16" y="214"/>
                  <a:pt x="19" y="210"/>
                  <a:pt x="28" y="210"/>
                </a:cubicBezTo>
                <a:cubicBezTo>
                  <a:pt x="76" y="210"/>
                  <a:pt x="76" y="210"/>
                  <a:pt x="76" y="210"/>
                </a:cubicBezTo>
                <a:cubicBezTo>
                  <a:pt x="85" y="210"/>
                  <a:pt x="88" y="214"/>
                  <a:pt x="88" y="224"/>
                </a:cubicBezTo>
                <a:cubicBezTo>
                  <a:pt x="88" y="234"/>
                  <a:pt x="85" y="238"/>
                  <a:pt x="76" y="238"/>
                </a:cubicBezTo>
                <a:lnTo>
                  <a:pt x="28" y="23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467"/>
          <p:cNvSpPr>
            <a:spLocks noEditPoints="1"/>
          </p:cNvSpPr>
          <p:nvPr/>
        </p:nvSpPr>
        <p:spPr bwMode="auto">
          <a:xfrm>
            <a:off x="8328026" y="2457451"/>
            <a:ext cx="128588" cy="176213"/>
          </a:xfrm>
          <a:custGeom>
            <a:avLst/>
            <a:gdLst>
              <a:gd name="T0" fmla="*/ 23 w 81"/>
              <a:gd name="T1" fmla="*/ 0 h 111"/>
              <a:gd name="T2" fmla="*/ 23 w 81"/>
              <a:gd name="T3" fmla="*/ 0 h 111"/>
              <a:gd name="T4" fmla="*/ 0 w 81"/>
              <a:gd name="T5" fmla="*/ 23 h 111"/>
              <a:gd name="T6" fmla="*/ 0 w 81"/>
              <a:gd name="T7" fmla="*/ 111 h 111"/>
              <a:gd name="T8" fmla="*/ 81 w 81"/>
              <a:gd name="T9" fmla="*/ 111 h 111"/>
              <a:gd name="T10" fmla="*/ 81 w 81"/>
              <a:gd name="T11" fmla="*/ 0 h 111"/>
              <a:gd name="T12" fmla="*/ 23 w 81"/>
              <a:gd name="T13" fmla="*/ 0 h 111"/>
              <a:gd name="T14" fmla="*/ 72 w 81"/>
              <a:gd name="T15" fmla="*/ 102 h 111"/>
              <a:gd name="T16" fmla="*/ 9 w 81"/>
              <a:gd name="T17" fmla="*/ 102 h 111"/>
              <a:gd name="T18" fmla="*/ 9 w 81"/>
              <a:gd name="T19" fmla="*/ 32 h 111"/>
              <a:gd name="T20" fmla="*/ 33 w 81"/>
              <a:gd name="T21" fmla="*/ 32 h 111"/>
              <a:gd name="T22" fmla="*/ 33 w 81"/>
              <a:gd name="T23" fmla="*/ 9 h 111"/>
              <a:gd name="T24" fmla="*/ 72 w 81"/>
              <a:gd name="T25" fmla="*/ 9 h 111"/>
              <a:gd name="T26" fmla="*/ 72 w 81"/>
              <a:gd name="T27" fmla="*/ 10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 h="111">
                <a:moveTo>
                  <a:pt x="23" y="0"/>
                </a:moveTo>
                <a:lnTo>
                  <a:pt x="23" y="0"/>
                </a:lnTo>
                <a:lnTo>
                  <a:pt x="0" y="23"/>
                </a:lnTo>
                <a:lnTo>
                  <a:pt x="0" y="111"/>
                </a:lnTo>
                <a:lnTo>
                  <a:pt x="81" y="111"/>
                </a:lnTo>
                <a:lnTo>
                  <a:pt x="81" y="0"/>
                </a:lnTo>
                <a:lnTo>
                  <a:pt x="23" y="0"/>
                </a:lnTo>
                <a:close/>
                <a:moveTo>
                  <a:pt x="72" y="102"/>
                </a:moveTo>
                <a:lnTo>
                  <a:pt x="9" y="102"/>
                </a:lnTo>
                <a:lnTo>
                  <a:pt x="9" y="32"/>
                </a:lnTo>
                <a:lnTo>
                  <a:pt x="33" y="32"/>
                </a:lnTo>
                <a:lnTo>
                  <a:pt x="33" y="9"/>
                </a:lnTo>
                <a:lnTo>
                  <a:pt x="72" y="9"/>
                </a:lnTo>
                <a:lnTo>
                  <a:pt x="72" y="10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5" name="Rectangle 468"/>
          <p:cNvSpPr>
            <a:spLocks noChangeArrowheads="1"/>
          </p:cNvSpPr>
          <p:nvPr/>
        </p:nvSpPr>
        <p:spPr bwMode="auto">
          <a:xfrm>
            <a:off x="8356601" y="2524126"/>
            <a:ext cx="58738" cy="127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6" name="Rectangle 469"/>
          <p:cNvSpPr>
            <a:spLocks noChangeArrowheads="1"/>
          </p:cNvSpPr>
          <p:nvPr/>
        </p:nvSpPr>
        <p:spPr bwMode="auto">
          <a:xfrm>
            <a:off x="8356601" y="2551113"/>
            <a:ext cx="41275" cy="111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7" name="Rectangle 470"/>
          <p:cNvSpPr>
            <a:spLocks noChangeArrowheads="1"/>
          </p:cNvSpPr>
          <p:nvPr/>
        </p:nvSpPr>
        <p:spPr bwMode="auto">
          <a:xfrm>
            <a:off x="8356601" y="2576513"/>
            <a:ext cx="71438" cy="127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8" name="Freeform 471"/>
          <p:cNvSpPr>
            <a:spLocks noEditPoints="1"/>
          </p:cNvSpPr>
          <p:nvPr/>
        </p:nvSpPr>
        <p:spPr bwMode="auto">
          <a:xfrm>
            <a:off x="8304213" y="5289551"/>
            <a:ext cx="176213" cy="161925"/>
          </a:xfrm>
          <a:custGeom>
            <a:avLst/>
            <a:gdLst>
              <a:gd name="T0" fmla="*/ 0 w 111"/>
              <a:gd name="T1" fmla="*/ 0 h 102"/>
              <a:gd name="T2" fmla="*/ 0 w 111"/>
              <a:gd name="T3" fmla="*/ 102 h 102"/>
              <a:gd name="T4" fmla="*/ 111 w 111"/>
              <a:gd name="T5" fmla="*/ 102 h 102"/>
              <a:gd name="T6" fmla="*/ 111 w 111"/>
              <a:gd name="T7" fmla="*/ 0 h 102"/>
              <a:gd name="T8" fmla="*/ 0 w 111"/>
              <a:gd name="T9" fmla="*/ 0 h 102"/>
              <a:gd name="T10" fmla="*/ 102 w 111"/>
              <a:gd name="T11" fmla="*/ 93 h 102"/>
              <a:gd name="T12" fmla="*/ 9 w 111"/>
              <a:gd name="T13" fmla="*/ 93 h 102"/>
              <a:gd name="T14" fmla="*/ 9 w 111"/>
              <a:gd name="T15" fmla="*/ 27 h 102"/>
              <a:gd name="T16" fmla="*/ 102 w 111"/>
              <a:gd name="T17" fmla="*/ 27 h 102"/>
              <a:gd name="T18" fmla="*/ 102 w 111"/>
              <a:gd name="T19" fmla="*/ 9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02">
                <a:moveTo>
                  <a:pt x="0" y="0"/>
                </a:moveTo>
                <a:lnTo>
                  <a:pt x="0" y="102"/>
                </a:lnTo>
                <a:lnTo>
                  <a:pt x="111" y="102"/>
                </a:lnTo>
                <a:lnTo>
                  <a:pt x="111" y="0"/>
                </a:lnTo>
                <a:lnTo>
                  <a:pt x="0" y="0"/>
                </a:lnTo>
                <a:close/>
                <a:moveTo>
                  <a:pt x="102" y="93"/>
                </a:moveTo>
                <a:lnTo>
                  <a:pt x="9" y="93"/>
                </a:lnTo>
                <a:lnTo>
                  <a:pt x="9" y="27"/>
                </a:lnTo>
                <a:lnTo>
                  <a:pt x="102" y="27"/>
                </a:lnTo>
                <a:lnTo>
                  <a:pt x="102" y="9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9" name="Freeform 472"/>
          <p:cNvSpPr>
            <a:spLocks/>
          </p:cNvSpPr>
          <p:nvPr/>
        </p:nvSpPr>
        <p:spPr bwMode="auto">
          <a:xfrm>
            <a:off x="8337551" y="5349876"/>
            <a:ext cx="109538" cy="34925"/>
          </a:xfrm>
          <a:custGeom>
            <a:avLst/>
            <a:gdLst>
              <a:gd name="T0" fmla="*/ 43 w 69"/>
              <a:gd name="T1" fmla="*/ 22 h 22"/>
              <a:gd name="T2" fmla="*/ 54 w 69"/>
              <a:gd name="T3" fmla="*/ 22 h 22"/>
              <a:gd name="T4" fmla="*/ 54 w 69"/>
              <a:gd name="T5" fmla="*/ 14 h 22"/>
              <a:gd name="T6" fmla="*/ 69 w 69"/>
              <a:gd name="T7" fmla="*/ 14 h 22"/>
              <a:gd name="T8" fmla="*/ 69 w 69"/>
              <a:gd name="T9" fmla="*/ 8 h 22"/>
              <a:gd name="T10" fmla="*/ 54 w 69"/>
              <a:gd name="T11" fmla="*/ 8 h 22"/>
              <a:gd name="T12" fmla="*/ 54 w 69"/>
              <a:gd name="T13" fmla="*/ 0 h 22"/>
              <a:gd name="T14" fmla="*/ 43 w 69"/>
              <a:gd name="T15" fmla="*/ 0 h 22"/>
              <a:gd name="T16" fmla="*/ 43 w 69"/>
              <a:gd name="T17" fmla="*/ 8 h 22"/>
              <a:gd name="T18" fmla="*/ 0 w 69"/>
              <a:gd name="T19" fmla="*/ 8 h 22"/>
              <a:gd name="T20" fmla="*/ 0 w 69"/>
              <a:gd name="T21" fmla="*/ 14 h 22"/>
              <a:gd name="T22" fmla="*/ 43 w 69"/>
              <a:gd name="T23" fmla="*/ 14 h 22"/>
              <a:gd name="T24" fmla="*/ 43 w 69"/>
              <a:gd name="T2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22">
                <a:moveTo>
                  <a:pt x="43" y="22"/>
                </a:moveTo>
                <a:lnTo>
                  <a:pt x="54" y="22"/>
                </a:lnTo>
                <a:lnTo>
                  <a:pt x="54" y="14"/>
                </a:lnTo>
                <a:lnTo>
                  <a:pt x="69" y="14"/>
                </a:lnTo>
                <a:lnTo>
                  <a:pt x="69" y="8"/>
                </a:lnTo>
                <a:lnTo>
                  <a:pt x="54" y="8"/>
                </a:lnTo>
                <a:lnTo>
                  <a:pt x="54" y="0"/>
                </a:lnTo>
                <a:lnTo>
                  <a:pt x="43" y="0"/>
                </a:lnTo>
                <a:lnTo>
                  <a:pt x="43" y="8"/>
                </a:lnTo>
                <a:lnTo>
                  <a:pt x="0" y="8"/>
                </a:lnTo>
                <a:lnTo>
                  <a:pt x="0" y="14"/>
                </a:lnTo>
                <a:lnTo>
                  <a:pt x="43" y="14"/>
                </a:lnTo>
                <a:lnTo>
                  <a:pt x="43" y="2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0" name="Freeform 473"/>
          <p:cNvSpPr>
            <a:spLocks/>
          </p:cNvSpPr>
          <p:nvPr/>
        </p:nvSpPr>
        <p:spPr bwMode="auto">
          <a:xfrm>
            <a:off x="8337551" y="5389563"/>
            <a:ext cx="109538" cy="33338"/>
          </a:xfrm>
          <a:custGeom>
            <a:avLst/>
            <a:gdLst>
              <a:gd name="T0" fmla="*/ 23 w 69"/>
              <a:gd name="T1" fmla="*/ 0 h 21"/>
              <a:gd name="T2" fmla="*/ 12 w 69"/>
              <a:gd name="T3" fmla="*/ 0 h 21"/>
              <a:gd name="T4" fmla="*/ 12 w 69"/>
              <a:gd name="T5" fmla="*/ 7 h 21"/>
              <a:gd name="T6" fmla="*/ 0 w 69"/>
              <a:gd name="T7" fmla="*/ 7 h 21"/>
              <a:gd name="T8" fmla="*/ 0 w 69"/>
              <a:gd name="T9" fmla="*/ 14 h 21"/>
              <a:gd name="T10" fmla="*/ 12 w 69"/>
              <a:gd name="T11" fmla="*/ 14 h 21"/>
              <a:gd name="T12" fmla="*/ 12 w 69"/>
              <a:gd name="T13" fmla="*/ 21 h 21"/>
              <a:gd name="T14" fmla="*/ 23 w 69"/>
              <a:gd name="T15" fmla="*/ 21 h 21"/>
              <a:gd name="T16" fmla="*/ 23 w 69"/>
              <a:gd name="T17" fmla="*/ 14 h 21"/>
              <a:gd name="T18" fmla="*/ 69 w 69"/>
              <a:gd name="T19" fmla="*/ 14 h 21"/>
              <a:gd name="T20" fmla="*/ 69 w 69"/>
              <a:gd name="T21" fmla="*/ 7 h 21"/>
              <a:gd name="T22" fmla="*/ 23 w 69"/>
              <a:gd name="T23" fmla="*/ 7 h 21"/>
              <a:gd name="T24" fmla="*/ 23 w 69"/>
              <a:gd name="T2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21">
                <a:moveTo>
                  <a:pt x="23" y="0"/>
                </a:moveTo>
                <a:lnTo>
                  <a:pt x="12" y="0"/>
                </a:lnTo>
                <a:lnTo>
                  <a:pt x="12" y="7"/>
                </a:lnTo>
                <a:lnTo>
                  <a:pt x="0" y="7"/>
                </a:lnTo>
                <a:lnTo>
                  <a:pt x="0" y="14"/>
                </a:lnTo>
                <a:lnTo>
                  <a:pt x="12" y="14"/>
                </a:lnTo>
                <a:lnTo>
                  <a:pt x="12" y="21"/>
                </a:lnTo>
                <a:lnTo>
                  <a:pt x="23" y="21"/>
                </a:lnTo>
                <a:lnTo>
                  <a:pt x="23" y="14"/>
                </a:lnTo>
                <a:lnTo>
                  <a:pt x="69" y="14"/>
                </a:lnTo>
                <a:lnTo>
                  <a:pt x="69" y="7"/>
                </a:lnTo>
                <a:lnTo>
                  <a:pt x="23" y="7"/>
                </a:lnTo>
                <a:lnTo>
                  <a:pt x="23"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1" name="Freeform 474"/>
          <p:cNvSpPr>
            <a:spLocks/>
          </p:cNvSpPr>
          <p:nvPr/>
        </p:nvSpPr>
        <p:spPr bwMode="auto">
          <a:xfrm>
            <a:off x="8094663" y="5659438"/>
            <a:ext cx="41275" cy="128588"/>
          </a:xfrm>
          <a:custGeom>
            <a:avLst/>
            <a:gdLst>
              <a:gd name="T0" fmla="*/ 14 w 68"/>
              <a:gd name="T1" fmla="*/ 0 h 210"/>
              <a:gd name="T2" fmla="*/ 0 w 68"/>
              <a:gd name="T3" fmla="*/ 14 h 210"/>
              <a:gd name="T4" fmla="*/ 0 w 68"/>
              <a:gd name="T5" fmla="*/ 196 h 210"/>
              <a:gd name="T6" fmla="*/ 14 w 68"/>
              <a:gd name="T7" fmla="*/ 210 h 210"/>
              <a:gd name="T8" fmla="*/ 14 w 68"/>
              <a:gd name="T9" fmla="*/ 0 h 210"/>
            </a:gdLst>
            <a:ahLst/>
            <a:cxnLst>
              <a:cxn ang="0">
                <a:pos x="T0" y="T1"/>
              </a:cxn>
              <a:cxn ang="0">
                <a:pos x="T2" y="T3"/>
              </a:cxn>
              <a:cxn ang="0">
                <a:pos x="T4" y="T5"/>
              </a:cxn>
              <a:cxn ang="0">
                <a:pos x="T6" y="T7"/>
              </a:cxn>
              <a:cxn ang="0">
                <a:pos x="T8" y="T9"/>
              </a:cxn>
            </a:cxnLst>
            <a:rect l="0" t="0" r="r" b="b"/>
            <a:pathLst>
              <a:path w="68" h="210">
                <a:moveTo>
                  <a:pt x="14" y="0"/>
                </a:moveTo>
                <a:cubicBezTo>
                  <a:pt x="0" y="14"/>
                  <a:pt x="0" y="14"/>
                  <a:pt x="0" y="14"/>
                </a:cubicBezTo>
                <a:cubicBezTo>
                  <a:pt x="46" y="66"/>
                  <a:pt x="46" y="144"/>
                  <a:pt x="0" y="196"/>
                </a:cubicBezTo>
                <a:cubicBezTo>
                  <a:pt x="14" y="210"/>
                  <a:pt x="14" y="210"/>
                  <a:pt x="14" y="210"/>
                </a:cubicBezTo>
                <a:cubicBezTo>
                  <a:pt x="68" y="155"/>
                  <a:pt x="67" y="55"/>
                  <a:pt x="14"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2" name="Freeform 475"/>
          <p:cNvSpPr>
            <a:spLocks/>
          </p:cNvSpPr>
          <p:nvPr/>
        </p:nvSpPr>
        <p:spPr bwMode="auto">
          <a:xfrm>
            <a:off x="8074026" y="5680076"/>
            <a:ext cx="30163" cy="87313"/>
          </a:xfrm>
          <a:custGeom>
            <a:avLst/>
            <a:gdLst>
              <a:gd name="T0" fmla="*/ 14 w 50"/>
              <a:gd name="T1" fmla="*/ 0 h 144"/>
              <a:gd name="T2" fmla="*/ 0 w 50"/>
              <a:gd name="T3" fmla="*/ 14 h 144"/>
              <a:gd name="T4" fmla="*/ 0 w 50"/>
              <a:gd name="T5" fmla="*/ 130 h 144"/>
              <a:gd name="T6" fmla="*/ 14 w 50"/>
              <a:gd name="T7" fmla="*/ 144 h 144"/>
              <a:gd name="T8" fmla="*/ 14 w 50"/>
              <a:gd name="T9" fmla="*/ 0 h 144"/>
            </a:gdLst>
            <a:ahLst/>
            <a:cxnLst>
              <a:cxn ang="0">
                <a:pos x="T0" y="T1"/>
              </a:cxn>
              <a:cxn ang="0">
                <a:pos x="T2" y="T3"/>
              </a:cxn>
              <a:cxn ang="0">
                <a:pos x="T4" y="T5"/>
              </a:cxn>
              <a:cxn ang="0">
                <a:pos x="T6" y="T7"/>
              </a:cxn>
              <a:cxn ang="0">
                <a:pos x="T8" y="T9"/>
              </a:cxn>
            </a:cxnLst>
            <a:rect l="0" t="0" r="r" b="b"/>
            <a:pathLst>
              <a:path w="50" h="144">
                <a:moveTo>
                  <a:pt x="14" y="0"/>
                </a:moveTo>
                <a:cubicBezTo>
                  <a:pt x="0" y="14"/>
                  <a:pt x="0" y="14"/>
                  <a:pt x="0" y="14"/>
                </a:cubicBezTo>
                <a:cubicBezTo>
                  <a:pt x="28" y="47"/>
                  <a:pt x="28" y="97"/>
                  <a:pt x="0" y="130"/>
                </a:cubicBezTo>
                <a:cubicBezTo>
                  <a:pt x="14" y="144"/>
                  <a:pt x="14" y="144"/>
                  <a:pt x="14" y="144"/>
                </a:cubicBezTo>
                <a:cubicBezTo>
                  <a:pt x="50" y="103"/>
                  <a:pt x="50" y="41"/>
                  <a:pt x="14"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3" name="Freeform 476"/>
          <p:cNvSpPr>
            <a:spLocks/>
          </p:cNvSpPr>
          <p:nvPr/>
        </p:nvSpPr>
        <p:spPr bwMode="auto">
          <a:xfrm>
            <a:off x="7943851" y="5659438"/>
            <a:ext cx="39688" cy="128588"/>
          </a:xfrm>
          <a:custGeom>
            <a:avLst/>
            <a:gdLst>
              <a:gd name="T0" fmla="*/ 67 w 67"/>
              <a:gd name="T1" fmla="*/ 14 h 210"/>
              <a:gd name="T2" fmla="*/ 54 w 67"/>
              <a:gd name="T3" fmla="*/ 0 h 210"/>
              <a:gd name="T4" fmla="*/ 53 w 67"/>
              <a:gd name="T5" fmla="*/ 210 h 210"/>
              <a:gd name="T6" fmla="*/ 67 w 67"/>
              <a:gd name="T7" fmla="*/ 196 h 210"/>
              <a:gd name="T8" fmla="*/ 67 w 67"/>
              <a:gd name="T9" fmla="*/ 14 h 210"/>
            </a:gdLst>
            <a:ahLst/>
            <a:cxnLst>
              <a:cxn ang="0">
                <a:pos x="T0" y="T1"/>
              </a:cxn>
              <a:cxn ang="0">
                <a:pos x="T2" y="T3"/>
              </a:cxn>
              <a:cxn ang="0">
                <a:pos x="T4" y="T5"/>
              </a:cxn>
              <a:cxn ang="0">
                <a:pos x="T6" y="T7"/>
              </a:cxn>
              <a:cxn ang="0">
                <a:pos x="T8" y="T9"/>
              </a:cxn>
            </a:cxnLst>
            <a:rect l="0" t="0" r="r" b="b"/>
            <a:pathLst>
              <a:path w="67" h="210">
                <a:moveTo>
                  <a:pt x="67" y="14"/>
                </a:moveTo>
                <a:cubicBezTo>
                  <a:pt x="54" y="0"/>
                  <a:pt x="54" y="0"/>
                  <a:pt x="54" y="0"/>
                </a:cubicBezTo>
                <a:cubicBezTo>
                  <a:pt x="0" y="55"/>
                  <a:pt x="0" y="155"/>
                  <a:pt x="53" y="210"/>
                </a:cubicBezTo>
                <a:cubicBezTo>
                  <a:pt x="67" y="196"/>
                  <a:pt x="67" y="196"/>
                  <a:pt x="67" y="196"/>
                </a:cubicBezTo>
                <a:cubicBezTo>
                  <a:pt x="21" y="144"/>
                  <a:pt x="21" y="66"/>
                  <a:pt x="67" y="1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4" name="Freeform 477"/>
          <p:cNvSpPr>
            <a:spLocks/>
          </p:cNvSpPr>
          <p:nvPr/>
        </p:nvSpPr>
        <p:spPr bwMode="auto">
          <a:xfrm>
            <a:off x="7974013" y="5680076"/>
            <a:ext cx="31750" cy="87313"/>
          </a:xfrm>
          <a:custGeom>
            <a:avLst/>
            <a:gdLst>
              <a:gd name="T0" fmla="*/ 36 w 51"/>
              <a:gd name="T1" fmla="*/ 0 h 144"/>
              <a:gd name="T2" fmla="*/ 36 w 51"/>
              <a:gd name="T3" fmla="*/ 144 h 144"/>
              <a:gd name="T4" fmla="*/ 50 w 51"/>
              <a:gd name="T5" fmla="*/ 130 h 144"/>
              <a:gd name="T6" fmla="*/ 51 w 51"/>
              <a:gd name="T7" fmla="*/ 14 h 144"/>
              <a:gd name="T8" fmla="*/ 36 w 51"/>
              <a:gd name="T9" fmla="*/ 0 h 144"/>
            </a:gdLst>
            <a:ahLst/>
            <a:cxnLst>
              <a:cxn ang="0">
                <a:pos x="T0" y="T1"/>
              </a:cxn>
              <a:cxn ang="0">
                <a:pos x="T2" y="T3"/>
              </a:cxn>
              <a:cxn ang="0">
                <a:pos x="T4" y="T5"/>
              </a:cxn>
              <a:cxn ang="0">
                <a:pos x="T6" y="T7"/>
              </a:cxn>
              <a:cxn ang="0">
                <a:pos x="T8" y="T9"/>
              </a:cxn>
            </a:cxnLst>
            <a:rect l="0" t="0" r="r" b="b"/>
            <a:pathLst>
              <a:path w="51" h="144">
                <a:moveTo>
                  <a:pt x="36" y="0"/>
                </a:moveTo>
                <a:cubicBezTo>
                  <a:pt x="0" y="41"/>
                  <a:pt x="0" y="103"/>
                  <a:pt x="36" y="144"/>
                </a:cubicBezTo>
                <a:cubicBezTo>
                  <a:pt x="50" y="130"/>
                  <a:pt x="50" y="130"/>
                  <a:pt x="50" y="130"/>
                </a:cubicBezTo>
                <a:cubicBezTo>
                  <a:pt x="22" y="97"/>
                  <a:pt x="22" y="47"/>
                  <a:pt x="51" y="14"/>
                </a:cubicBezTo>
                <a:lnTo>
                  <a:pt x="36"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5" name="Oval 478"/>
          <p:cNvSpPr>
            <a:spLocks noChangeArrowheads="1"/>
          </p:cNvSpPr>
          <p:nvPr/>
        </p:nvSpPr>
        <p:spPr bwMode="auto">
          <a:xfrm>
            <a:off x="8010526" y="5695951"/>
            <a:ext cx="57150" cy="5715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6" name="Freeform 479"/>
          <p:cNvSpPr>
            <a:spLocks noEditPoints="1"/>
          </p:cNvSpPr>
          <p:nvPr/>
        </p:nvSpPr>
        <p:spPr bwMode="auto">
          <a:xfrm>
            <a:off x="8656638" y="5651501"/>
            <a:ext cx="176213" cy="149225"/>
          </a:xfrm>
          <a:custGeom>
            <a:avLst/>
            <a:gdLst>
              <a:gd name="T0" fmla="*/ 221 w 288"/>
              <a:gd name="T1" fmla="*/ 0 h 242"/>
              <a:gd name="T2" fmla="*/ 67 w 288"/>
              <a:gd name="T3" fmla="*/ 0 h 242"/>
              <a:gd name="T4" fmla="*/ 0 w 288"/>
              <a:gd name="T5" fmla="*/ 122 h 242"/>
              <a:gd name="T6" fmla="*/ 67 w 288"/>
              <a:gd name="T7" fmla="*/ 242 h 242"/>
              <a:gd name="T8" fmla="*/ 221 w 288"/>
              <a:gd name="T9" fmla="*/ 242 h 242"/>
              <a:gd name="T10" fmla="*/ 288 w 288"/>
              <a:gd name="T11" fmla="*/ 122 h 242"/>
              <a:gd name="T12" fmla="*/ 221 w 288"/>
              <a:gd name="T13" fmla="*/ 0 h 242"/>
              <a:gd name="T14" fmla="*/ 216 w 288"/>
              <a:gd name="T15" fmla="*/ 222 h 242"/>
              <a:gd name="T16" fmla="*/ 72 w 288"/>
              <a:gd name="T17" fmla="*/ 222 h 242"/>
              <a:gd name="T18" fmla="*/ 20 w 288"/>
              <a:gd name="T19" fmla="*/ 122 h 242"/>
              <a:gd name="T20" fmla="*/ 72 w 288"/>
              <a:gd name="T21" fmla="*/ 21 h 242"/>
              <a:gd name="T22" fmla="*/ 216 w 288"/>
              <a:gd name="T23" fmla="*/ 21 h 242"/>
              <a:gd name="T24" fmla="*/ 268 w 288"/>
              <a:gd name="T25" fmla="*/ 122 h 242"/>
              <a:gd name="T26" fmla="*/ 216 w 288"/>
              <a:gd name="T27" fmla="*/ 22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8" h="242">
                <a:moveTo>
                  <a:pt x="221" y="0"/>
                </a:moveTo>
                <a:cubicBezTo>
                  <a:pt x="67" y="0"/>
                  <a:pt x="67" y="0"/>
                  <a:pt x="67" y="0"/>
                </a:cubicBezTo>
                <a:cubicBezTo>
                  <a:pt x="67" y="0"/>
                  <a:pt x="0" y="31"/>
                  <a:pt x="0" y="122"/>
                </a:cubicBezTo>
                <a:cubicBezTo>
                  <a:pt x="0" y="212"/>
                  <a:pt x="67" y="242"/>
                  <a:pt x="67" y="242"/>
                </a:cubicBezTo>
                <a:cubicBezTo>
                  <a:pt x="221" y="242"/>
                  <a:pt x="221" y="242"/>
                  <a:pt x="221" y="242"/>
                </a:cubicBezTo>
                <a:cubicBezTo>
                  <a:pt x="221" y="242"/>
                  <a:pt x="288" y="212"/>
                  <a:pt x="288" y="122"/>
                </a:cubicBezTo>
                <a:cubicBezTo>
                  <a:pt x="288" y="31"/>
                  <a:pt x="221" y="0"/>
                  <a:pt x="221" y="0"/>
                </a:cubicBezTo>
                <a:close/>
                <a:moveTo>
                  <a:pt x="216" y="222"/>
                </a:moveTo>
                <a:cubicBezTo>
                  <a:pt x="72" y="222"/>
                  <a:pt x="72" y="222"/>
                  <a:pt x="72" y="222"/>
                </a:cubicBezTo>
                <a:cubicBezTo>
                  <a:pt x="60" y="215"/>
                  <a:pt x="20" y="187"/>
                  <a:pt x="20" y="122"/>
                </a:cubicBezTo>
                <a:cubicBezTo>
                  <a:pt x="20" y="56"/>
                  <a:pt x="60" y="28"/>
                  <a:pt x="72" y="21"/>
                </a:cubicBezTo>
                <a:cubicBezTo>
                  <a:pt x="216" y="21"/>
                  <a:pt x="216" y="21"/>
                  <a:pt x="216" y="21"/>
                </a:cubicBezTo>
                <a:cubicBezTo>
                  <a:pt x="228" y="28"/>
                  <a:pt x="268" y="56"/>
                  <a:pt x="268" y="122"/>
                </a:cubicBezTo>
                <a:cubicBezTo>
                  <a:pt x="268" y="187"/>
                  <a:pt x="228" y="215"/>
                  <a:pt x="216" y="22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7" name="Rectangle 480"/>
          <p:cNvSpPr>
            <a:spLocks noChangeArrowheads="1"/>
          </p:cNvSpPr>
          <p:nvPr/>
        </p:nvSpPr>
        <p:spPr bwMode="auto">
          <a:xfrm>
            <a:off x="8707438" y="5688013"/>
            <a:ext cx="15875" cy="428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8" name="Rectangle 481"/>
          <p:cNvSpPr>
            <a:spLocks noChangeArrowheads="1"/>
          </p:cNvSpPr>
          <p:nvPr/>
        </p:nvSpPr>
        <p:spPr bwMode="auto">
          <a:xfrm>
            <a:off x="8767763" y="5688013"/>
            <a:ext cx="14288" cy="428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9" name="Freeform 482"/>
          <p:cNvSpPr>
            <a:spLocks/>
          </p:cNvSpPr>
          <p:nvPr/>
        </p:nvSpPr>
        <p:spPr bwMode="auto">
          <a:xfrm>
            <a:off x="8731251" y="5745163"/>
            <a:ext cx="28575" cy="31750"/>
          </a:xfrm>
          <a:custGeom>
            <a:avLst/>
            <a:gdLst>
              <a:gd name="T0" fmla="*/ 24 w 48"/>
              <a:gd name="T1" fmla="*/ 0 h 52"/>
              <a:gd name="T2" fmla="*/ 0 w 48"/>
              <a:gd name="T3" fmla="*/ 24 h 52"/>
              <a:gd name="T4" fmla="*/ 0 w 48"/>
              <a:gd name="T5" fmla="*/ 52 h 52"/>
              <a:gd name="T6" fmla="*/ 48 w 48"/>
              <a:gd name="T7" fmla="*/ 52 h 52"/>
              <a:gd name="T8" fmla="*/ 48 w 48"/>
              <a:gd name="T9" fmla="*/ 24 h 52"/>
              <a:gd name="T10" fmla="*/ 24 w 48"/>
              <a:gd name="T11" fmla="*/ 0 h 52"/>
            </a:gdLst>
            <a:ahLst/>
            <a:cxnLst>
              <a:cxn ang="0">
                <a:pos x="T0" y="T1"/>
              </a:cxn>
              <a:cxn ang="0">
                <a:pos x="T2" y="T3"/>
              </a:cxn>
              <a:cxn ang="0">
                <a:pos x="T4" y="T5"/>
              </a:cxn>
              <a:cxn ang="0">
                <a:pos x="T6" y="T7"/>
              </a:cxn>
              <a:cxn ang="0">
                <a:pos x="T8" y="T9"/>
              </a:cxn>
              <a:cxn ang="0">
                <a:pos x="T10" y="T11"/>
              </a:cxn>
            </a:cxnLst>
            <a:rect l="0" t="0" r="r" b="b"/>
            <a:pathLst>
              <a:path w="48" h="52">
                <a:moveTo>
                  <a:pt x="24" y="0"/>
                </a:moveTo>
                <a:cubicBezTo>
                  <a:pt x="1" y="0"/>
                  <a:pt x="0" y="21"/>
                  <a:pt x="0" y="24"/>
                </a:cubicBezTo>
                <a:cubicBezTo>
                  <a:pt x="0" y="24"/>
                  <a:pt x="0" y="52"/>
                  <a:pt x="0" y="52"/>
                </a:cubicBezTo>
                <a:cubicBezTo>
                  <a:pt x="48" y="52"/>
                  <a:pt x="48" y="52"/>
                  <a:pt x="48" y="52"/>
                </a:cubicBezTo>
                <a:cubicBezTo>
                  <a:pt x="48" y="52"/>
                  <a:pt x="48" y="24"/>
                  <a:pt x="48" y="24"/>
                </a:cubicBezTo>
                <a:cubicBezTo>
                  <a:pt x="48" y="22"/>
                  <a:pt x="47" y="0"/>
                  <a:pt x="24"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0" name="Freeform 483"/>
          <p:cNvSpPr>
            <a:spLocks/>
          </p:cNvSpPr>
          <p:nvPr/>
        </p:nvSpPr>
        <p:spPr bwMode="auto">
          <a:xfrm>
            <a:off x="3711576" y="338138"/>
            <a:ext cx="71438" cy="71438"/>
          </a:xfrm>
          <a:custGeom>
            <a:avLst/>
            <a:gdLst>
              <a:gd name="T0" fmla="*/ 34 w 45"/>
              <a:gd name="T1" fmla="*/ 45 h 45"/>
              <a:gd name="T2" fmla="*/ 45 w 45"/>
              <a:gd name="T3" fmla="*/ 33 h 45"/>
              <a:gd name="T4" fmla="*/ 25 w 45"/>
              <a:gd name="T5" fmla="*/ 13 h 45"/>
              <a:gd name="T6" fmla="*/ 38 w 45"/>
              <a:gd name="T7" fmla="*/ 0 h 45"/>
              <a:gd name="T8" fmla="*/ 0 w 45"/>
              <a:gd name="T9" fmla="*/ 0 h 45"/>
              <a:gd name="T10" fmla="*/ 0 w 45"/>
              <a:gd name="T11" fmla="*/ 38 h 45"/>
              <a:gd name="T12" fmla="*/ 13 w 45"/>
              <a:gd name="T13" fmla="*/ 24 h 45"/>
              <a:gd name="T14" fmla="*/ 34 w 4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5">
                <a:moveTo>
                  <a:pt x="34" y="45"/>
                </a:moveTo>
                <a:lnTo>
                  <a:pt x="45" y="33"/>
                </a:lnTo>
                <a:lnTo>
                  <a:pt x="25" y="13"/>
                </a:lnTo>
                <a:lnTo>
                  <a:pt x="38" y="0"/>
                </a:lnTo>
                <a:lnTo>
                  <a:pt x="0" y="0"/>
                </a:lnTo>
                <a:lnTo>
                  <a:pt x="0" y="38"/>
                </a:lnTo>
                <a:lnTo>
                  <a:pt x="13" y="24"/>
                </a:lnTo>
                <a:lnTo>
                  <a:pt x="34" y="4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1" name="Freeform 484"/>
          <p:cNvSpPr>
            <a:spLocks/>
          </p:cNvSpPr>
          <p:nvPr/>
        </p:nvSpPr>
        <p:spPr bwMode="auto">
          <a:xfrm>
            <a:off x="3816351" y="442913"/>
            <a:ext cx="71438" cy="71438"/>
          </a:xfrm>
          <a:custGeom>
            <a:avLst/>
            <a:gdLst>
              <a:gd name="T0" fmla="*/ 33 w 45"/>
              <a:gd name="T1" fmla="*/ 20 h 45"/>
              <a:gd name="T2" fmla="*/ 12 w 45"/>
              <a:gd name="T3" fmla="*/ 0 h 45"/>
              <a:gd name="T4" fmla="*/ 0 w 45"/>
              <a:gd name="T5" fmla="*/ 11 h 45"/>
              <a:gd name="T6" fmla="*/ 21 w 45"/>
              <a:gd name="T7" fmla="*/ 32 h 45"/>
              <a:gd name="T8" fmla="*/ 7 w 45"/>
              <a:gd name="T9" fmla="*/ 45 h 45"/>
              <a:gd name="T10" fmla="*/ 45 w 45"/>
              <a:gd name="T11" fmla="*/ 45 h 45"/>
              <a:gd name="T12" fmla="*/ 45 w 45"/>
              <a:gd name="T13" fmla="*/ 7 h 45"/>
              <a:gd name="T14" fmla="*/ 33 w 45"/>
              <a:gd name="T15" fmla="*/ 20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5">
                <a:moveTo>
                  <a:pt x="33" y="20"/>
                </a:moveTo>
                <a:lnTo>
                  <a:pt x="12" y="0"/>
                </a:lnTo>
                <a:lnTo>
                  <a:pt x="0" y="11"/>
                </a:lnTo>
                <a:lnTo>
                  <a:pt x="21" y="32"/>
                </a:lnTo>
                <a:lnTo>
                  <a:pt x="7" y="45"/>
                </a:lnTo>
                <a:lnTo>
                  <a:pt x="45" y="45"/>
                </a:lnTo>
                <a:lnTo>
                  <a:pt x="45" y="7"/>
                </a:lnTo>
                <a:lnTo>
                  <a:pt x="33" y="2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485"/>
          <p:cNvSpPr>
            <a:spLocks/>
          </p:cNvSpPr>
          <p:nvPr/>
        </p:nvSpPr>
        <p:spPr bwMode="auto">
          <a:xfrm>
            <a:off x="3816351" y="338138"/>
            <a:ext cx="71438" cy="71438"/>
          </a:xfrm>
          <a:custGeom>
            <a:avLst/>
            <a:gdLst>
              <a:gd name="T0" fmla="*/ 12 w 45"/>
              <a:gd name="T1" fmla="*/ 45 h 45"/>
              <a:gd name="T2" fmla="*/ 33 w 45"/>
              <a:gd name="T3" fmla="*/ 24 h 45"/>
              <a:gd name="T4" fmla="*/ 45 w 45"/>
              <a:gd name="T5" fmla="*/ 38 h 45"/>
              <a:gd name="T6" fmla="*/ 45 w 45"/>
              <a:gd name="T7" fmla="*/ 0 h 45"/>
              <a:gd name="T8" fmla="*/ 8 w 45"/>
              <a:gd name="T9" fmla="*/ 0 h 45"/>
              <a:gd name="T10" fmla="*/ 21 w 45"/>
              <a:gd name="T11" fmla="*/ 12 h 45"/>
              <a:gd name="T12" fmla="*/ 0 w 45"/>
              <a:gd name="T13" fmla="*/ 33 h 45"/>
              <a:gd name="T14" fmla="*/ 12 w 4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5">
                <a:moveTo>
                  <a:pt x="12" y="45"/>
                </a:moveTo>
                <a:lnTo>
                  <a:pt x="33" y="24"/>
                </a:lnTo>
                <a:lnTo>
                  <a:pt x="45" y="38"/>
                </a:lnTo>
                <a:lnTo>
                  <a:pt x="45" y="0"/>
                </a:lnTo>
                <a:lnTo>
                  <a:pt x="8" y="0"/>
                </a:lnTo>
                <a:lnTo>
                  <a:pt x="21" y="12"/>
                </a:lnTo>
                <a:lnTo>
                  <a:pt x="0" y="33"/>
                </a:lnTo>
                <a:lnTo>
                  <a:pt x="12" y="4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3" name="Freeform 486"/>
          <p:cNvSpPr>
            <a:spLocks/>
          </p:cNvSpPr>
          <p:nvPr/>
        </p:nvSpPr>
        <p:spPr bwMode="auto">
          <a:xfrm>
            <a:off x="3711576" y="442913"/>
            <a:ext cx="71438" cy="71438"/>
          </a:xfrm>
          <a:custGeom>
            <a:avLst/>
            <a:gdLst>
              <a:gd name="T0" fmla="*/ 34 w 45"/>
              <a:gd name="T1" fmla="*/ 0 h 45"/>
              <a:gd name="T2" fmla="*/ 13 w 45"/>
              <a:gd name="T3" fmla="*/ 20 h 45"/>
              <a:gd name="T4" fmla="*/ 0 w 45"/>
              <a:gd name="T5" fmla="*/ 7 h 45"/>
              <a:gd name="T6" fmla="*/ 0 w 45"/>
              <a:gd name="T7" fmla="*/ 45 h 45"/>
              <a:gd name="T8" fmla="*/ 37 w 45"/>
              <a:gd name="T9" fmla="*/ 45 h 45"/>
              <a:gd name="T10" fmla="*/ 25 w 45"/>
              <a:gd name="T11" fmla="*/ 32 h 45"/>
              <a:gd name="T12" fmla="*/ 45 w 45"/>
              <a:gd name="T13" fmla="*/ 11 h 45"/>
              <a:gd name="T14" fmla="*/ 34 w 45"/>
              <a:gd name="T15" fmla="*/ 0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5">
                <a:moveTo>
                  <a:pt x="34" y="0"/>
                </a:moveTo>
                <a:lnTo>
                  <a:pt x="13" y="20"/>
                </a:lnTo>
                <a:lnTo>
                  <a:pt x="0" y="7"/>
                </a:lnTo>
                <a:lnTo>
                  <a:pt x="0" y="45"/>
                </a:lnTo>
                <a:lnTo>
                  <a:pt x="37" y="45"/>
                </a:lnTo>
                <a:lnTo>
                  <a:pt x="25" y="32"/>
                </a:lnTo>
                <a:lnTo>
                  <a:pt x="45" y="11"/>
                </a:lnTo>
                <a:lnTo>
                  <a:pt x="34"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4" name="Freeform 487"/>
          <p:cNvSpPr>
            <a:spLocks noEditPoints="1"/>
          </p:cNvSpPr>
          <p:nvPr/>
        </p:nvSpPr>
        <p:spPr bwMode="auto">
          <a:xfrm>
            <a:off x="4418013" y="338138"/>
            <a:ext cx="176213" cy="176213"/>
          </a:xfrm>
          <a:custGeom>
            <a:avLst/>
            <a:gdLst>
              <a:gd name="T0" fmla="*/ 236 w 288"/>
              <a:gd name="T1" fmla="*/ 0 h 288"/>
              <a:gd name="T2" fmla="*/ 52 w 288"/>
              <a:gd name="T3" fmla="*/ 0 h 288"/>
              <a:gd name="T4" fmla="*/ 0 w 288"/>
              <a:gd name="T5" fmla="*/ 52 h 288"/>
              <a:gd name="T6" fmla="*/ 0 w 288"/>
              <a:gd name="T7" fmla="*/ 236 h 288"/>
              <a:gd name="T8" fmla="*/ 52 w 288"/>
              <a:gd name="T9" fmla="*/ 288 h 288"/>
              <a:gd name="T10" fmla="*/ 236 w 288"/>
              <a:gd name="T11" fmla="*/ 288 h 288"/>
              <a:gd name="T12" fmla="*/ 288 w 288"/>
              <a:gd name="T13" fmla="*/ 236 h 288"/>
              <a:gd name="T14" fmla="*/ 288 w 288"/>
              <a:gd name="T15" fmla="*/ 52 h 288"/>
              <a:gd name="T16" fmla="*/ 236 w 288"/>
              <a:gd name="T17" fmla="*/ 0 h 288"/>
              <a:gd name="T18" fmla="*/ 143 w 288"/>
              <a:gd name="T19" fmla="*/ 114 h 288"/>
              <a:gd name="T20" fmla="*/ 115 w 288"/>
              <a:gd name="T21" fmla="*/ 142 h 288"/>
              <a:gd name="T22" fmla="*/ 85 w 288"/>
              <a:gd name="T23" fmla="*/ 112 h 288"/>
              <a:gd name="T24" fmla="*/ 55 w 288"/>
              <a:gd name="T25" fmla="*/ 142 h 288"/>
              <a:gd name="T26" fmla="*/ 55 w 288"/>
              <a:gd name="T27" fmla="*/ 55 h 288"/>
              <a:gd name="T28" fmla="*/ 143 w 288"/>
              <a:gd name="T29" fmla="*/ 55 h 288"/>
              <a:gd name="T30" fmla="*/ 113 w 288"/>
              <a:gd name="T31" fmla="*/ 85 h 288"/>
              <a:gd name="T32" fmla="*/ 143 w 288"/>
              <a:gd name="T33" fmla="*/ 114 h 288"/>
              <a:gd name="T34" fmla="*/ 235 w 288"/>
              <a:gd name="T35" fmla="*/ 235 h 288"/>
              <a:gd name="T36" fmla="*/ 148 w 288"/>
              <a:gd name="T37" fmla="*/ 235 h 288"/>
              <a:gd name="T38" fmla="*/ 178 w 288"/>
              <a:gd name="T39" fmla="*/ 205 h 288"/>
              <a:gd name="T40" fmla="*/ 148 w 288"/>
              <a:gd name="T41" fmla="*/ 175 h 288"/>
              <a:gd name="T42" fmla="*/ 176 w 288"/>
              <a:gd name="T43" fmla="*/ 147 h 288"/>
              <a:gd name="T44" fmla="*/ 205 w 288"/>
              <a:gd name="T45" fmla="*/ 177 h 288"/>
              <a:gd name="T46" fmla="*/ 235 w 288"/>
              <a:gd name="T47" fmla="*/ 147 h 288"/>
              <a:gd name="T48" fmla="*/ 235 w 288"/>
              <a:gd name="T49" fmla="*/ 23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8" h="288">
                <a:moveTo>
                  <a:pt x="236" y="0"/>
                </a:moveTo>
                <a:cubicBezTo>
                  <a:pt x="52" y="0"/>
                  <a:pt x="52" y="0"/>
                  <a:pt x="52" y="0"/>
                </a:cubicBezTo>
                <a:cubicBezTo>
                  <a:pt x="23" y="0"/>
                  <a:pt x="0" y="23"/>
                  <a:pt x="0" y="52"/>
                </a:cubicBezTo>
                <a:cubicBezTo>
                  <a:pt x="0" y="236"/>
                  <a:pt x="0" y="236"/>
                  <a:pt x="0" y="236"/>
                </a:cubicBezTo>
                <a:cubicBezTo>
                  <a:pt x="0" y="265"/>
                  <a:pt x="23" y="288"/>
                  <a:pt x="52" y="288"/>
                </a:cubicBezTo>
                <a:cubicBezTo>
                  <a:pt x="236" y="288"/>
                  <a:pt x="236" y="288"/>
                  <a:pt x="236" y="288"/>
                </a:cubicBezTo>
                <a:cubicBezTo>
                  <a:pt x="265" y="288"/>
                  <a:pt x="288" y="265"/>
                  <a:pt x="288" y="236"/>
                </a:cubicBezTo>
                <a:cubicBezTo>
                  <a:pt x="288" y="52"/>
                  <a:pt x="288" y="52"/>
                  <a:pt x="288" y="52"/>
                </a:cubicBezTo>
                <a:cubicBezTo>
                  <a:pt x="288" y="23"/>
                  <a:pt x="265" y="0"/>
                  <a:pt x="236" y="0"/>
                </a:cubicBezTo>
                <a:close/>
                <a:moveTo>
                  <a:pt x="143" y="114"/>
                </a:moveTo>
                <a:cubicBezTo>
                  <a:pt x="115" y="142"/>
                  <a:pt x="115" y="142"/>
                  <a:pt x="115" y="142"/>
                </a:cubicBezTo>
                <a:cubicBezTo>
                  <a:pt x="85" y="112"/>
                  <a:pt x="85" y="112"/>
                  <a:pt x="85" y="112"/>
                </a:cubicBezTo>
                <a:cubicBezTo>
                  <a:pt x="55" y="142"/>
                  <a:pt x="55" y="142"/>
                  <a:pt x="55" y="142"/>
                </a:cubicBezTo>
                <a:cubicBezTo>
                  <a:pt x="55" y="55"/>
                  <a:pt x="55" y="55"/>
                  <a:pt x="55" y="55"/>
                </a:cubicBezTo>
                <a:cubicBezTo>
                  <a:pt x="143" y="55"/>
                  <a:pt x="143" y="55"/>
                  <a:pt x="143" y="55"/>
                </a:cubicBezTo>
                <a:cubicBezTo>
                  <a:pt x="113" y="85"/>
                  <a:pt x="113" y="85"/>
                  <a:pt x="113" y="85"/>
                </a:cubicBezTo>
                <a:lnTo>
                  <a:pt x="143" y="114"/>
                </a:lnTo>
                <a:close/>
                <a:moveTo>
                  <a:pt x="235" y="235"/>
                </a:moveTo>
                <a:cubicBezTo>
                  <a:pt x="148" y="235"/>
                  <a:pt x="148" y="235"/>
                  <a:pt x="148" y="235"/>
                </a:cubicBezTo>
                <a:cubicBezTo>
                  <a:pt x="178" y="205"/>
                  <a:pt x="178" y="205"/>
                  <a:pt x="178" y="205"/>
                </a:cubicBezTo>
                <a:cubicBezTo>
                  <a:pt x="148" y="175"/>
                  <a:pt x="148" y="175"/>
                  <a:pt x="148" y="175"/>
                </a:cubicBezTo>
                <a:cubicBezTo>
                  <a:pt x="176" y="147"/>
                  <a:pt x="176" y="147"/>
                  <a:pt x="176" y="147"/>
                </a:cubicBezTo>
                <a:cubicBezTo>
                  <a:pt x="205" y="177"/>
                  <a:pt x="205" y="177"/>
                  <a:pt x="205" y="177"/>
                </a:cubicBezTo>
                <a:cubicBezTo>
                  <a:pt x="235" y="147"/>
                  <a:pt x="235" y="147"/>
                  <a:pt x="235" y="147"/>
                </a:cubicBezTo>
                <a:lnTo>
                  <a:pt x="235" y="23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5" name="Freeform 488"/>
          <p:cNvSpPr>
            <a:spLocks/>
          </p:cNvSpPr>
          <p:nvPr/>
        </p:nvSpPr>
        <p:spPr bwMode="auto">
          <a:xfrm>
            <a:off x="4065588" y="338138"/>
            <a:ext cx="85725" cy="85725"/>
          </a:xfrm>
          <a:custGeom>
            <a:avLst/>
            <a:gdLst>
              <a:gd name="T0" fmla="*/ 37 w 54"/>
              <a:gd name="T1" fmla="*/ 54 h 54"/>
              <a:gd name="T2" fmla="*/ 54 w 54"/>
              <a:gd name="T3" fmla="*/ 37 h 54"/>
              <a:gd name="T4" fmla="*/ 35 w 54"/>
              <a:gd name="T5" fmla="*/ 18 h 54"/>
              <a:gd name="T6" fmla="*/ 54 w 54"/>
              <a:gd name="T7" fmla="*/ 0 h 54"/>
              <a:gd name="T8" fmla="*/ 0 w 54"/>
              <a:gd name="T9" fmla="*/ 0 h 54"/>
              <a:gd name="T10" fmla="*/ 0 w 54"/>
              <a:gd name="T11" fmla="*/ 54 h 54"/>
              <a:gd name="T12" fmla="*/ 18 w 54"/>
              <a:gd name="T13" fmla="*/ 35 h 54"/>
              <a:gd name="T14" fmla="*/ 37 w 54"/>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54">
                <a:moveTo>
                  <a:pt x="37" y="54"/>
                </a:moveTo>
                <a:lnTo>
                  <a:pt x="54" y="37"/>
                </a:lnTo>
                <a:lnTo>
                  <a:pt x="35" y="18"/>
                </a:lnTo>
                <a:lnTo>
                  <a:pt x="54" y="0"/>
                </a:lnTo>
                <a:lnTo>
                  <a:pt x="0" y="0"/>
                </a:lnTo>
                <a:lnTo>
                  <a:pt x="0" y="54"/>
                </a:lnTo>
                <a:lnTo>
                  <a:pt x="18" y="35"/>
                </a:lnTo>
                <a:lnTo>
                  <a:pt x="37" y="5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6" name="Freeform 489"/>
          <p:cNvSpPr>
            <a:spLocks/>
          </p:cNvSpPr>
          <p:nvPr/>
        </p:nvSpPr>
        <p:spPr bwMode="auto">
          <a:xfrm>
            <a:off x="4156076" y="428626"/>
            <a:ext cx="85725" cy="85725"/>
          </a:xfrm>
          <a:custGeom>
            <a:avLst/>
            <a:gdLst>
              <a:gd name="T0" fmla="*/ 35 w 54"/>
              <a:gd name="T1" fmla="*/ 18 h 54"/>
              <a:gd name="T2" fmla="*/ 17 w 54"/>
              <a:gd name="T3" fmla="*/ 0 h 54"/>
              <a:gd name="T4" fmla="*/ 0 w 54"/>
              <a:gd name="T5" fmla="*/ 17 h 54"/>
              <a:gd name="T6" fmla="*/ 18 w 54"/>
              <a:gd name="T7" fmla="*/ 35 h 54"/>
              <a:gd name="T8" fmla="*/ 0 w 54"/>
              <a:gd name="T9" fmla="*/ 54 h 54"/>
              <a:gd name="T10" fmla="*/ 54 w 54"/>
              <a:gd name="T11" fmla="*/ 54 h 54"/>
              <a:gd name="T12" fmla="*/ 54 w 54"/>
              <a:gd name="T13" fmla="*/ 0 h 54"/>
              <a:gd name="T14" fmla="*/ 35 w 54"/>
              <a:gd name="T15" fmla="*/ 18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54">
                <a:moveTo>
                  <a:pt x="35" y="18"/>
                </a:moveTo>
                <a:lnTo>
                  <a:pt x="17" y="0"/>
                </a:lnTo>
                <a:lnTo>
                  <a:pt x="0" y="17"/>
                </a:lnTo>
                <a:lnTo>
                  <a:pt x="18" y="35"/>
                </a:lnTo>
                <a:lnTo>
                  <a:pt x="0" y="54"/>
                </a:lnTo>
                <a:lnTo>
                  <a:pt x="54" y="54"/>
                </a:lnTo>
                <a:lnTo>
                  <a:pt x="54" y="0"/>
                </a:lnTo>
                <a:lnTo>
                  <a:pt x="35" y="1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7" name="Freeform 490"/>
          <p:cNvSpPr>
            <a:spLocks/>
          </p:cNvSpPr>
          <p:nvPr/>
        </p:nvSpPr>
        <p:spPr bwMode="auto">
          <a:xfrm>
            <a:off x="6224588" y="688976"/>
            <a:ext cx="119063" cy="98425"/>
          </a:xfrm>
          <a:custGeom>
            <a:avLst/>
            <a:gdLst>
              <a:gd name="T0" fmla="*/ 99 w 194"/>
              <a:gd name="T1" fmla="*/ 101 h 160"/>
              <a:gd name="T2" fmla="*/ 99 w 194"/>
              <a:gd name="T3" fmla="*/ 115 h 160"/>
              <a:gd name="T4" fmla="*/ 99 w 194"/>
              <a:gd name="T5" fmla="*/ 150 h 160"/>
              <a:gd name="T6" fmla="*/ 109 w 194"/>
              <a:gd name="T7" fmla="*/ 155 h 160"/>
              <a:gd name="T8" fmla="*/ 189 w 194"/>
              <a:gd name="T9" fmla="*/ 88 h 160"/>
              <a:gd name="T10" fmla="*/ 189 w 194"/>
              <a:gd name="T11" fmla="*/ 71 h 160"/>
              <a:gd name="T12" fmla="*/ 109 w 194"/>
              <a:gd name="T13" fmla="*/ 5 h 160"/>
              <a:gd name="T14" fmla="*/ 99 w 194"/>
              <a:gd name="T15" fmla="*/ 10 h 160"/>
              <a:gd name="T16" fmla="*/ 99 w 194"/>
              <a:gd name="T17" fmla="*/ 44 h 160"/>
              <a:gd name="T18" fmla="*/ 99 w 194"/>
              <a:gd name="T19" fmla="*/ 58 h 160"/>
              <a:gd name="T20" fmla="*/ 0 w 194"/>
              <a:gd name="T21" fmla="*/ 58 h 160"/>
              <a:gd name="T22" fmla="*/ 0 w 194"/>
              <a:gd name="T23" fmla="*/ 101 h 160"/>
              <a:gd name="T24" fmla="*/ 99 w 194"/>
              <a:gd name="T25" fmla="*/ 10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4" h="160">
                <a:moveTo>
                  <a:pt x="99" y="101"/>
                </a:moveTo>
                <a:cubicBezTo>
                  <a:pt x="99" y="106"/>
                  <a:pt x="99" y="111"/>
                  <a:pt x="99" y="115"/>
                </a:cubicBezTo>
                <a:cubicBezTo>
                  <a:pt x="99" y="150"/>
                  <a:pt x="99" y="150"/>
                  <a:pt x="99" y="150"/>
                </a:cubicBezTo>
                <a:cubicBezTo>
                  <a:pt x="99" y="157"/>
                  <a:pt x="104" y="160"/>
                  <a:pt x="109" y="155"/>
                </a:cubicBezTo>
                <a:cubicBezTo>
                  <a:pt x="189" y="88"/>
                  <a:pt x="189" y="88"/>
                  <a:pt x="189" y="88"/>
                </a:cubicBezTo>
                <a:cubicBezTo>
                  <a:pt x="194" y="84"/>
                  <a:pt x="194" y="76"/>
                  <a:pt x="189" y="71"/>
                </a:cubicBezTo>
                <a:cubicBezTo>
                  <a:pt x="109" y="5"/>
                  <a:pt x="109" y="5"/>
                  <a:pt x="109" y="5"/>
                </a:cubicBezTo>
                <a:cubicBezTo>
                  <a:pt x="104" y="0"/>
                  <a:pt x="99" y="2"/>
                  <a:pt x="99" y="10"/>
                </a:cubicBezTo>
                <a:cubicBezTo>
                  <a:pt x="99" y="44"/>
                  <a:pt x="99" y="44"/>
                  <a:pt x="99" y="44"/>
                </a:cubicBezTo>
                <a:cubicBezTo>
                  <a:pt x="99" y="48"/>
                  <a:pt x="99" y="53"/>
                  <a:pt x="99" y="58"/>
                </a:cubicBezTo>
                <a:cubicBezTo>
                  <a:pt x="0" y="58"/>
                  <a:pt x="0" y="58"/>
                  <a:pt x="0" y="58"/>
                </a:cubicBezTo>
                <a:cubicBezTo>
                  <a:pt x="0" y="101"/>
                  <a:pt x="0" y="101"/>
                  <a:pt x="0" y="101"/>
                </a:cubicBezTo>
                <a:lnTo>
                  <a:pt x="99" y="10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8" name="Freeform 491"/>
          <p:cNvSpPr>
            <a:spLocks/>
          </p:cNvSpPr>
          <p:nvPr/>
        </p:nvSpPr>
        <p:spPr bwMode="auto">
          <a:xfrm>
            <a:off x="6184901" y="725488"/>
            <a:ext cx="23813" cy="25400"/>
          </a:xfrm>
          <a:custGeom>
            <a:avLst/>
            <a:gdLst>
              <a:gd name="T0" fmla="*/ 39 w 39"/>
              <a:gd name="T1" fmla="*/ 0 h 43"/>
              <a:gd name="T2" fmla="*/ 14 w 39"/>
              <a:gd name="T3" fmla="*/ 0 h 43"/>
              <a:gd name="T4" fmla="*/ 0 w 39"/>
              <a:gd name="T5" fmla="*/ 14 h 43"/>
              <a:gd name="T6" fmla="*/ 0 w 39"/>
              <a:gd name="T7" fmla="*/ 30 h 43"/>
              <a:gd name="T8" fmla="*/ 14 w 39"/>
              <a:gd name="T9" fmla="*/ 43 h 43"/>
              <a:gd name="T10" fmla="*/ 39 w 39"/>
              <a:gd name="T11" fmla="*/ 43 h 43"/>
              <a:gd name="T12" fmla="*/ 39 w 39"/>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39" h="43">
                <a:moveTo>
                  <a:pt x="39" y="0"/>
                </a:moveTo>
                <a:cubicBezTo>
                  <a:pt x="14" y="0"/>
                  <a:pt x="14" y="0"/>
                  <a:pt x="14" y="0"/>
                </a:cubicBezTo>
                <a:cubicBezTo>
                  <a:pt x="6" y="0"/>
                  <a:pt x="0" y="6"/>
                  <a:pt x="0" y="14"/>
                </a:cubicBezTo>
                <a:cubicBezTo>
                  <a:pt x="0" y="30"/>
                  <a:pt x="0" y="30"/>
                  <a:pt x="0" y="30"/>
                </a:cubicBezTo>
                <a:cubicBezTo>
                  <a:pt x="0" y="37"/>
                  <a:pt x="6" y="43"/>
                  <a:pt x="14" y="43"/>
                </a:cubicBezTo>
                <a:cubicBezTo>
                  <a:pt x="39" y="43"/>
                  <a:pt x="39" y="43"/>
                  <a:pt x="39" y="43"/>
                </a:cubicBezTo>
                <a:lnTo>
                  <a:pt x="39"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9" name="Freeform 492"/>
          <p:cNvSpPr>
            <a:spLocks/>
          </p:cNvSpPr>
          <p:nvPr/>
        </p:nvSpPr>
        <p:spPr bwMode="auto">
          <a:xfrm>
            <a:off x="6335713" y="806451"/>
            <a:ext cx="25400" cy="25400"/>
          </a:xfrm>
          <a:custGeom>
            <a:avLst/>
            <a:gdLst>
              <a:gd name="T0" fmla="*/ 27 w 41"/>
              <a:gd name="T1" fmla="*/ 0 h 43"/>
              <a:gd name="T2" fmla="*/ 0 w 41"/>
              <a:gd name="T3" fmla="*/ 0 h 43"/>
              <a:gd name="T4" fmla="*/ 0 w 41"/>
              <a:gd name="T5" fmla="*/ 43 h 43"/>
              <a:gd name="T6" fmla="*/ 27 w 41"/>
              <a:gd name="T7" fmla="*/ 43 h 43"/>
              <a:gd name="T8" fmla="*/ 41 w 41"/>
              <a:gd name="T9" fmla="*/ 30 h 43"/>
              <a:gd name="T10" fmla="*/ 41 w 41"/>
              <a:gd name="T11" fmla="*/ 14 h 43"/>
              <a:gd name="T12" fmla="*/ 27 w 41"/>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41" h="43">
                <a:moveTo>
                  <a:pt x="27" y="0"/>
                </a:moveTo>
                <a:cubicBezTo>
                  <a:pt x="0" y="0"/>
                  <a:pt x="0" y="0"/>
                  <a:pt x="0" y="0"/>
                </a:cubicBezTo>
                <a:cubicBezTo>
                  <a:pt x="0" y="43"/>
                  <a:pt x="0" y="43"/>
                  <a:pt x="0" y="43"/>
                </a:cubicBezTo>
                <a:cubicBezTo>
                  <a:pt x="27" y="43"/>
                  <a:pt x="27" y="43"/>
                  <a:pt x="27" y="43"/>
                </a:cubicBezTo>
                <a:cubicBezTo>
                  <a:pt x="35" y="43"/>
                  <a:pt x="41" y="37"/>
                  <a:pt x="41" y="30"/>
                </a:cubicBezTo>
                <a:cubicBezTo>
                  <a:pt x="41" y="14"/>
                  <a:pt x="41" y="14"/>
                  <a:pt x="41" y="14"/>
                </a:cubicBezTo>
                <a:cubicBezTo>
                  <a:pt x="41" y="6"/>
                  <a:pt x="35" y="0"/>
                  <a:pt x="27"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0" name="Freeform 493"/>
          <p:cNvSpPr>
            <a:spLocks/>
          </p:cNvSpPr>
          <p:nvPr/>
        </p:nvSpPr>
        <p:spPr bwMode="auto">
          <a:xfrm>
            <a:off x="6200776" y="769938"/>
            <a:ext cx="117475" cy="98425"/>
          </a:xfrm>
          <a:custGeom>
            <a:avLst/>
            <a:gdLst>
              <a:gd name="T0" fmla="*/ 95 w 192"/>
              <a:gd name="T1" fmla="*/ 58 h 160"/>
              <a:gd name="T2" fmla="*/ 95 w 192"/>
              <a:gd name="T3" fmla="*/ 45 h 160"/>
              <a:gd name="T4" fmla="*/ 95 w 192"/>
              <a:gd name="T5" fmla="*/ 10 h 160"/>
              <a:gd name="T6" fmla="*/ 84 w 192"/>
              <a:gd name="T7" fmla="*/ 5 h 160"/>
              <a:gd name="T8" fmla="*/ 5 w 192"/>
              <a:gd name="T9" fmla="*/ 71 h 160"/>
              <a:gd name="T10" fmla="*/ 5 w 192"/>
              <a:gd name="T11" fmla="*/ 89 h 160"/>
              <a:gd name="T12" fmla="*/ 84 w 192"/>
              <a:gd name="T13" fmla="*/ 155 h 160"/>
              <a:gd name="T14" fmla="*/ 95 w 192"/>
              <a:gd name="T15" fmla="*/ 150 h 160"/>
              <a:gd name="T16" fmla="*/ 95 w 192"/>
              <a:gd name="T17" fmla="*/ 115 h 160"/>
              <a:gd name="T18" fmla="*/ 95 w 192"/>
              <a:gd name="T19" fmla="*/ 101 h 160"/>
              <a:gd name="T20" fmla="*/ 192 w 192"/>
              <a:gd name="T21" fmla="*/ 101 h 160"/>
              <a:gd name="T22" fmla="*/ 192 w 192"/>
              <a:gd name="T23" fmla="*/ 58 h 160"/>
              <a:gd name="T24" fmla="*/ 95 w 192"/>
              <a:gd name="T25" fmla="*/ 5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 h="160">
                <a:moveTo>
                  <a:pt x="95" y="58"/>
                </a:moveTo>
                <a:cubicBezTo>
                  <a:pt x="95" y="53"/>
                  <a:pt x="95" y="48"/>
                  <a:pt x="95" y="45"/>
                </a:cubicBezTo>
                <a:cubicBezTo>
                  <a:pt x="95" y="10"/>
                  <a:pt x="95" y="10"/>
                  <a:pt x="95" y="10"/>
                </a:cubicBezTo>
                <a:cubicBezTo>
                  <a:pt x="95" y="2"/>
                  <a:pt x="90" y="0"/>
                  <a:pt x="84" y="5"/>
                </a:cubicBezTo>
                <a:cubicBezTo>
                  <a:pt x="5" y="71"/>
                  <a:pt x="5" y="71"/>
                  <a:pt x="5" y="71"/>
                </a:cubicBezTo>
                <a:cubicBezTo>
                  <a:pt x="0" y="76"/>
                  <a:pt x="0" y="84"/>
                  <a:pt x="5" y="89"/>
                </a:cubicBezTo>
                <a:cubicBezTo>
                  <a:pt x="84" y="155"/>
                  <a:pt x="84" y="155"/>
                  <a:pt x="84" y="155"/>
                </a:cubicBezTo>
                <a:cubicBezTo>
                  <a:pt x="90" y="160"/>
                  <a:pt x="95" y="158"/>
                  <a:pt x="95" y="150"/>
                </a:cubicBezTo>
                <a:cubicBezTo>
                  <a:pt x="95" y="115"/>
                  <a:pt x="95" y="115"/>
                  <a:pt x="95" y="115"/>
                </a:cubicBezTo>
                <a:cubicBezTo>
                  <a:pt x="95" y="111"/>
                  <a:pt x="95" y="106"/>
                  <a:pt x="95" y="101"/>
                </a:cubicBezTo>
                <a:cubicBezTo>
                  <a:pt x="192" y="101"/>
                  <a:pt x="192" y="101"/>
                  <a:pt x="192" y="101"/>
                </a:cubicBezTo>
                <a:cubicBezTo>
                  <a:pt x="192" y="58"/>
                  <a:pt x="192" y="58"/>
                  <a:pt x="192" y="58"/>
                </a:cubicBezTo>
                <a:lnTo>
                  <a:pt x="95" y="5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1" name="Rectangle 494"/>
          <p:cNvSpPr>
            <a:spLocks noChangeArrowheads="1"/>
          </p:cNvSpPr>
          <p:nvPr/>
        </p:nvSpPr>
        <p:spPr bwMode="auto">
          <a:xfrm>
            <a:off x="3389313" y="5734051"/>
            <a:ext cx="14288" cy="301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2" name="Rectangle 495"/>
          <p:cNvSpPr>
            <a:spLocks noChangeArrowheads="1"/>
          </p:cNvSpPr>
          <p:nvPr/>
        </p:nvSpPr>
        <p:spPr bwMode="auto">
          <a:xfrm>
            <a:off x="3414713" y="5699126"/>
            <a:ext cx="14288" cy="650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3" name="Rectangle 496"/>
          <p:cNvSpPr>
            <a:spLocks noChangeArrowheads="1"/>
          </p:cNvSpPr>
          <p:nvPr/>
        </p:nvSpPr>
        <p:spPr bwMode="auto">
          <a:xfrm>
            <a:off x="3438526" y="5713413"/>
            <a:ext cx="14288" cy="508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4" name="Rectangle 497"/>
          <p:cNvSpPr>
            <a:spLocks noChangeArrowheads="1"/>
          </p:cNvSpPr>
          <p:nvPr/>
        </p:nvSpPr>
        <p:spPr bwMode="auto">
          <a:xfrm>
            <a:off x="3463926" y="5748338"/>
            <a:ext cx="14288" cy="158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5" name="Rectangle 498"/>
          <p:cNvSpPr>
            <a:spLocks noChangeArrowheads="1"/>
          </p:cNvSpPr>
          <p:nvPr/>
        </p:nvSpPr>
        <p:spPr bwMode="auto">
          <a:xfrm>
            <a:off x="3487738" y="5686426"/>
            <a:ext cx="15875" cy="777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6" name="Freeform 499"/>
          <p:cNvSpPr>
            <a:spLocks noEditPoints="1"/>
          </p:cNvSpPr>
          <p:nvPr/>
        </p:nvSpPr>
        <p:spPr bwMode="auto">
          <a:xfrm>
            <a:off x="3357563" y="5657851"/>
            <a:ext cx="176213" cy="133350"/>
          </a:xfrm>
          <a:custGeom>
            <a:avLst/>
            <a:gdLst>
              <a:gd name="T0" fmla="*/ 0 w 111"/>
              <a:gd name="T1" fmla="*/ 0 h 84"/>
              <a:gd name="T2" fmla="*/ 0 w 111"/>
              <a:gd name="T3" fmla="*/ 84 h 84"/>
              <a:gd name="T4" fmla="*/ 111 w 111"/>
              <a:gd name="T5" fmla="*/ 84 h 84"/>
              <a:gd name="T6" fmla="*/ 111 w 111"/>
              <a:gd name="T7" fmla="*/ 0 h 84"/>
              <a:gd name="T8" fmla="*/ 0 w 111"/>
              <a:gd name="T9" fmla="*/ 0 h 84"/>
              <a:gd name="T10" fmla="*/ 102 w 111"/>
              <a:gd name="T11" fmla="*/ 74 h 84"/>
              <a:gd name="T12" fmla="*/ 10 w 111"/>
              <a:gd name="T13" fmla="*/ 74 h 84"/>
              <a:gd name="T14" fmla="*/ 10 w 111"/>
              <a:gd name="T15" fmla="*/ 10 h 84"/>
              <a:gd name="T16" fmla="*/ 102 w 111"/>
              <a:gd name="T17" fmla="*/ 10 h 84"/>
              <a:gd name="T18" fmla="*/ 102 w 111"/>
              <a:gd name="T19"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4">
                <a:moveTo>
                  <a:pt x="0" y="0"/>
                </a:moveTo>
                <a:lnTo>
                  <a:pt x="0" y="84"/>
                </a:lnTo>
                <a:lnTo>
                  <a:pt x="111" y="84"/>
                </a:lnTo>
                <a:lnTo>
                  <a:pt x="111" y="0"/>
                </a:lnTo>
                <a:lnTo>
                  <a:pt x="0" y="0"/>
                </a:lnTo>
                <a:close/>
                <a:moveTo>
                  <a:pt x="102" y="74"/>
                </a:moveTo>
                <a:lnTo>
                  <a:pt x="10" y="74"/>
                </a:lnTo>
                <a:lnTo>
                  <a:pt x="10" y="10"/>
                </a:lnTo>
                <a:lnTo>
                  <a:pt x="102" y="10"/>
                </a:lnTo>
                <a:lnTo>
                  <a:pt x="102" y="7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7" name="Freeform 500"/>
          <p:cNvSpPr>
            <a:spLocks noEditPoints="1"/>
          </p:cNvSpPr>
          <p:nvPr/>
        </p:nvSpPr>
        <p:spPr bwMode="auto">
          <a:xfrm>
            <a:off x="4418013" y="5305426"/>
            <a:ext cx="176213" cy="131763"/>
          </a:xfrm>
          <a:custGeom>
            <a:avLst/>
            <a:gdLst>
              <a:gd name="T0" fmla="*/ 0 w 111"/>
              <a:gd name="T1" fmla="*/ 0 h 83"/>
              <a:gd name="T2" fmla="*/ 0 w 111"/>
              <a:gd name="T3" fmla="*/ 83 h 83"/>
              <a:gd name="T4" fmla="*/ 111 w 111"/>
              <a:gd name="T5" fmla="*/ 83 h 83"/>
              <a:gd name="T6" fmla="*/ 111 w 111"/>
              <a:gd name="T7" fmla="*/ 0 h 83"/>
              <a:gd name="T8" fmla="*/ 0 w 111"/>
              <a:gd name="T9" fmla="*/ 0 h 83"/>
              <a:gd name="T10" fmla="*/ 102 w 111"/>
              <a:gd name="T11" fmla="*/ 74 h 83"/>
              <a:gd name="T12" fmla="*/ 9 w 111"/>
              <a:gd name="T13" fmla="*/ 74 h 83"/>
              <a:gd name="T14" fmla="*/ 9 w 111"/>
              <a:gd name="T15" fmla="*/ 9 h 83"/>
              <a:gd name="T16" fmla="*/ 102 w 111"/>
              <a:gd name="T17" fmla="*/ 9 h 83"/>
              <a:gd name="T18" fmla="*/ 102 w 111"/>
              <a:gd name="T1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3">
                <a:moveTo>
                  <a:pt x="0" y="0"/>
                </a:moveTo>
                <a:lnTo>
                  <a:pt x="0" y="83"/>
                </a:lnTo>
                <a:lnTo>
                  <a:pt x="111" y="83"/>
                </a:lnTo>
                <a:lnTo>
                  <a:pt x="111" y="0"/>
                </a:lnTo>
                <a:lnTo>
                  <a:pt x="0" y="0"/>
                </a:lnTo>
                <a:close/>
                <a:moveTo>
                  <a:pt x="102" y="74"/>
                </a:moveTo>
                <a:lnTo>
                  <a:pt x="9" y="74"/>
                </a:lnTo>
                <a:lnTo>
                  <a:pt x="9" y="9"/>
                </a:lnTo>
                <a:lnTo>
                  <a:pt x="102" y="9"/>
                </a:lnTo>
                <a:lnTo>
                  <a:pt x="102" y="7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8" name="Freeform 501"/>
          <p:cNvSpPr>
            <a:spLocks/>
          </p:cNvSpPr>
          <p:nvPr/>
        </p:nvSpPr>
        <p:spPr bwMode="auto">
          <a:xfrm>
            <a:off x="4451351" y="5343526"/>
            <a:ext cx="115888" cy="66675"/>
          </a:xfrm>
          <a:custGeom>
            <a:avLst/>
            <a:gdLst>
              <a:gd name="T0" fmla="*/ 0 w 73"/>
              <a:gd name="T1" fmla="*/ 42 h 42"/>
              <a:gd name="T2" fmla="*/ 73 w 73"/>
              <a:gd name="T3" fmla="*/ 42 h 42"/>
              <a:gd name="T4" fmla="*/ 63 w 73"/>
              <a:gd name="T5" fmla="*/ 10 h 42"/>
              <a:gd name="T6" fmla="*/ 56 w 73"/>
              <a:gd name="T7" fmla="*/ 12 h 42"/>
              <a:gd name="T8" fmla="*/ 49 w 73"/>
              <a:gd name="T9" fmla="*/ 0 h 42"/>
              <a:gd name="T10" fmla="*/ 28 w 73"/>
              <a:gd name="T11" fmla="*/ 31 h 42"/>
              <a:gd name="T12" fmla="*/ 17 w 73"/>
              <a:gd name="T13" fmla="*/ 23 h 42"/>
              <a:gd name="T14" fmla="*/ 0 w 7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42">
                <a:moveTo>
                  <a:pt x="0" y="42"/>
                </a:moveTo>
                <a:lnTo>
                  <a:pt x="73" y="42"/>
                </a:lnTo>
                <a:lnTo>
                  <a:pt x="63" y="10"/>
                </a:lnTo>
                <a:lnTo>
                  <a:pt x="56" y="12"/>
                </a:lnTo>
                <a:lnTo>
                  <a:pt x="49" y="0"/>
                </a:lnTo>
                <a:lnTo>
                  <a:pt x="28" y="31"/>
                </a:lnTo>
                <a:lnTo>
                  <a:pt x="17" y="23"/>
                </a:lnTo>
                <a:lnTo>
                  <a:pt x="0" y="4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9" name="Oval 502"/>
          <p:cNvSpPr>
            <a:spLocks noChangeArrowheads="1"/>
          </p:cNvSpPr>
          <p:nvPr/>
        </p:nvSpPr>
        <p:spPr bwMode="auto">
          <a:xfrm>
            <a:off x="4451351" y="5335588"/>
            <a:ext cx="28575" cy="2857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0" name="Freeform 503"/>
          <p:cNvSpPr>
            <a:spLocks noEditPoints="1"/>
          </p:cNvSpPr>
          <p:nvPr/>
        </p:nvSpPr>
        <p:spPr bwMode="auto">
          <a:xfrm>
            <a:off x="7597776" y="2106613"/>
            <a:ext cx="176213" cy="173038"/>
          </a:xfrm>
          <a:custGeom>
            <a:avLst/>
            <a:gdLst>
              <a:gd name="T0" fmla="*/ 143 w 287"/>
              <a:gd name="T1" fmla="*/ 0 h 283"/>
              <a:gd name="T2" fmla="*/ 208 w 287"/>
              <a:gd name="T3" fmla="*/ 14 h 283"/>
              <a:gd name="T4" fmla="*/ 280 w 287"/>
              <a:gd name="T5" fmla="*/ 4 h 283"/>
              <a:gd name="T6" fmla="*/ 287 w 287"/>
              <a:gd name="T7" fmla="*/ 61 h 283"/>
              <a:gd name="T8" fmla="*/ 220 w 287"/>
              <a:gd name="T9" fmla="*/ 237 h 283"/>
              <a:gd name="T10" fmla="*/ 143 w 287"/>
              <a:gd name="T11" fmla="*/ 283 h 283"/>
              <a:gd name="T12" fmla="*/ 67 w 287"/>
              <a:gd name="T13" fmla="*/ 238 h 283"/>
              <a:gd name="T14" fmla="*/ 0 w 287"/>
              <a:gd name="T15" fmla="*/ 61 h 283"/>
              <a:gd name="T16" fmla="*/ 7 w 287"/>
              <a:gd name="T17" fmla="*/ 4 h 283"/>
              <a:gd name="T18" fmla="*/ 79 w 287"/>
              <a:gd name="T19" fmla="*/ 14 h 283"/>
              <a:gd name="T20" fmla="*/ 143 w 287"/>
              <a:gd name="T21" fmla="*/ 0 h 283"/>
              <a:gd name="T22" fmla="*/ 37 w 287"/>
              <a:gd name="T23" fmla="*/ 90 h 283"/>
              <a:gd name="T24" fmla="*/ 90 w 287"/>
              <a:gd name="T25" fmla="*/ 210 h 283"/>
              <a:gd name="T26" fmla="*/ 143 w 287"/>
              <a:gd name="T27" fmla="*/ 246 h 283"/>
              <a:gd name="T28" fmla="*/ 197 w 287"/>
              <a:gd name="T29" fmla="*/ 210 h 283"/>
              <a:gd name="T30" fmla="*/ 250 w 287"/>
              <a:gd name="T31" fmla="*/ 90 h 283"/>
              <a:gd name="T32" fmla="*/ 37 w 287"/>
              <a:gd name="T33" fmla="*/ 9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7" h="283">
                <a:moveTo>
                  <a:pt x="143" y="0"/>
                </a:moveTo>
                <a:cubicBezTo>
                  <a:pt x="143" y="0"/>
                  <a:pt x="176" y="14"/>
                  <a:pt x="208" y="14"/>
                </a:cubicBezTo>
                <a:cubicBezTo>
                  <a:pt x="240" y="14"/>
                  <a:pt x="280" y="4"/>
                  <a:pt x="280" y="4"/>
                </a:cubicBezTo>
                <a:cubicBezTo>
                  <a:pt x="280" y="4"/>
                  <a:pt x="287" y="27"/>
                  <a:pt x="287" y="61"/>
                </a:cubicBezTo>
                <a:cubicBezTo>
                  <a:pt x="287" y="150"/>
                  <a:pt x="258" y="206"/>
                  <a:pt x="220" y="237"/>
                </a:cubicBezTo>
                <a:cubicBezTo>
                  <a:pt x="197" y="257"/>
                  <a:pt x="159" y="283"/>
                  <a:pt x="143" y="283"/>
                </a:cubicBezTo>
                <a:cubicBezTo>
                  <a:pt x="128" y="283"/>
                  <a:pt x="90" y="257"/>
                  <a:pt x="67" y="238"/>
                </a:cubicBezTo>
                <a:cubicBezTo>
                  <a:pt x="29" y="206"/>
                  <a:pt x="0" y="150"/>
                  <a:pt x="0" y="61"/>
                </a:cubicBezTo>
                <a:cubicBezTo>
                  <a:pt x="0" y="26"/>
                  <a:pt x="7" y="4"/>
                  <a:pt x="7" y="4"/>
                </a:cubicBezTo>
                <a:cubicBezTo>
                  <a:pt x="7" y="4"/>
                  <a:pt x="46" y="14"/>
                  <a:pt x="79" y="14"/>
                </a:cubicBezTo>
                <a:cubicBezTo>
                  <a:pt x="111" y="14"/>
                  <a:pt x="143" y="0"/>
                  <a:pt x="143" y="0"/>
                </a:cubicBezTo>
                <a:moveTo>
                  <a:pt x="37" y="90"/>
                </a:moveTo>
                <a:cubicBezTo>
                  <a:pt x="42" y="144"/>
                  <a:pt x="60" y="185"/>
                  <a:pt x="90" y="210"/>
                </a:cubicBezTo>
                <a:cubicBezTo>
                  <a:pt x="113" y="229"/>
                  <a:pt x="134" y="242"/>
                  <a:pt x="143" y="246"/>
                </a:cubicBezTo>
                <a:cubicBezTo>
                  <a:pt x="153" y="242"/>
                  <a:pt x="174" y="228"/>
                  <a:pt x="197" y="210"/>
                </a:cubicBezTo>
                <a:cubicBezTo>
                  <a:pt x="227" y="185"/>
                  <a:pt x="245" y="144"/>
                  <a:pt x="250" y="90"/>
                </a:cubicBezTo>
                <a:lnTo>
                  <a:pt x="37" y="9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1" name="Freeform 504"/>
          <p:cNvSpPr>
            <a:spLocks noEditPoints="1"/>
          </p:cNvSpPr>
          <p:nvPr/>
        </p:nvSpPr>
        <p:spPr bwMode="auto">
          <a:xfrm>
            <a:off x="4429126" y="5989638"/>
            <a:ext cx="155575" cy="176213"/>
          </a:xfrm>
          <a:custGeom>
            <a:avLst/>
            <a:gdLst>
              <a:gd name="T0" fmla="*/ 25 w 255"/>
              <a:gd name="T1" fmla="*/ 19 h 288"/>
              <a:gd name="T2" fmla="*/ 0 w 255"/>
              <a:gd name="T3" fmla="*/ 35 h 288"/>
              <a:gd name="T4" fmla="*/ 25 w 255"/>
              <a:gd name="T5" fmla="*/ 51 h 288"/>
              <a:gd name="T6" fmla="*/ 15 w 255"/>
              <a:gd name="T7" fmla="*/ 62 h 288"/>
              <a:gd name="T8" fmla="*/ 15 w 255"/>
              <a:gd name="T9" fmla="*/ 95 h 288"/>
              <a:gd name="T10" fmla="*/ 25 w 255"/>
              <a:gd name="T11" fmla="*/ 106 h 288"/>
              <a:gd name="T12" fmla="*/ 0 w 255"/>
              <a:gd name="T13" fmla="*/ 122 h 288"/>
              <a:gd name="T14" fmla="*/ 25 w 255"/>
              <a:gd name="T15" fmla="*/ 139 h 288"/>
              <a:gd name="T16" fmla="*/ 25 w 255"/>
              <a:gd name="T17" fmla="*/ 146 h 288"/>
              <a:gd name="T18" fmla="*/ 15 w 255"/>
              <a:gd name="T19" fmla="*/ 150 h 288"/>
              <a:gd name="T20" fmla="*/ 15 w 255"/>
              <a:gd name="T21" fmla="*/ 182 h 288"/>
              <a:gd name="T22" fmla="*/ 25 w 255"/>
              <a:gd name="T23" fmla="*/ 193 h 288"/>
              <a:gd name="T24" fmla="*/ 0 w 255"/>
              <a:gd name="T25" fmla="*/ 210 h 288"/>
              <a:gd name="T26" fmla="*/ 25 w 255"/>
              <a:gd name="T27" fmla="*/ 226 h 288"/>
              <a:gd name="T28" fmla="*/ 15 w 255"/>
              <a:gd name="T29" fmla="*/ 237 h 288"/>
              <a:gd name="T30" fmla="*/ 15 w 255"/>
              <a:gd name="T31" fmla="*/ 270 h 288"/>
              <a:gd name="T32" fmla="*/ 25 w 255"/>
              <a:gd name="T33" fmla="*/ 288 h 288"/>
              <a:gd name="T34" fmla="*/ 255 w 255"/>
              <a:gd name="T35" fmla="*/ 146 h 288"/>
              <a:gd name="T36" fmla="*/ 255 w 255"/>
              <a:gd name="T37" fmla="*/ 0 h 288"/>
              <a:gd name="T38" fmla="*/ 41 w 255"/>
              <a:gd name="T39" fmla="*/ 261 h 288"/>
              <a:gd name="T40" fmla="*/ 9 w 255"/>
              <a:gd name="T41" fmla="*/ 253 h 288"/>
              <a:gd name="T42" fmla="*/ 41 w 255"/>
              <a:gd name="T43" fmla="*/ 246 h 288"/>
              <a:gd name="T44" fmla="*/ 41 w 255"/>
              <a:gd name="T45" fmla="*/ 261 h 288"/>
              <a:gd name="T46" fmla="*/ 15 w 255"/>
              <a:gd name="T47" fmla="*/ 217 h 288"/>
              <a:gd name="T48" fmla="*/ 15 w 255"/>
              <a:gd name="T49" fmla="*/ 202 h 288"/>
              <a:gd name="T50" fmla="*/ 48 w 255"/>
              <a:gd name="T51" fmla="*/ 210 h 288"/>
              <a:gd name="T52" fmla="*/ 41 w 255"/>
              <a:gd name="T53" fmla="*/ 174 h 288"/>
              <a:gd name="T54" fmla="*/ 9 w 255"/>
              <a:gd name="T55" fmla="*/ 166 h 288"/>
              <a:gd name="T56" fmla="*/ 41 w 255"/>
              <a:gd name="T57" fmla="*/ 159 h 288"/>
              <a:gd name="T58" fmla="*/ 41 w 255"/>
              <a:gd name="T59" fmla="*/ 174 h 288"/>
              <a:gd name="T60" fmla="*/ 15 w 255"/>
              <a:gd name="T61" fmla="*/ 130 h 288"/>
              <a:gd name="T62" fmla="*/ 15 w 255"/>
              <a:gd name="T63" fmla="*/ 115 h 288"/>
              <a:gd name="T64" fmla="*/ 48 w 255"/>
              <a:gd name="T65" fmla="*/ 122 h 288"/>
              <a:gd name="T66" fmla="*/ 41 w 255"/>
              <a:gd name="T67" fmla="*/ 86 h 288"/>
              <a:gd name="T68" fmla="*/ 9 w 255"/>
              <a:gd name="T69" fmla="*/ 79 h 288"/>
              <a:gd name="T70" fmla="*/ 41 w 255"/>
              <a:gd name="T71" fmla="*/ 71 h 288"/>
              <a:gd name="T72" fmla="*/ 41 w 255"/>
              <a:gd name="T73" fmla="*/ 86 h 288"/>
              <a:gd name="T74" fmla="*/ 15 w 255"/>
              <a:gd name="T75" fmla="*/ 43 h 288"/>
              <a:gd name="T76" fmla="*/ 15 w 255"/>
              <a:gd name="T77" fmla="*/ 28 h 288"/>
              <a:gd name="T78" fmla="*/ 48 w 255"/>
              <a:gd name="T79" fmla="*/ 35 h 288"/>
              <a:gd name="T80" fmla="*/ 214 w 255"/>
              <a:gd name="T81" fmla="*/ 205 h 288"/>
              <a:gd name="T82" fmla="*/ 76 w 255"/>
              <a:gd name="T83" fmla="*/ 191 h 288"/>
              <a:gd name="T84" fmla="*/ 132 w 255"/>
              <a:gd name="T85" fmla="*/ 159 h 288"/>
              <a:gd name="T86" fmla="*/ 118 w 255"/>
              <a:gd name="T87" fmla="*/ 120 h 288"/>
              <a:gd name="T88" fmla="*/ 145 w 255"/>
              <a:gd name="T89" fmla="*/ 85 h 288"/>
              <a:gd name="T90" fmla="*/ 171 w 255"/>
              <a:gd name="T91" fmla="*/ 120 h 288"/>
              <a:gd name="T92" fmla="*/ 157 w 255"/>
              <a:gd name="T93" fmla="*/ 159 h 288"/>
              <a:gd name="T94" fmla="*/ 214 w 255"/>
              <a:gd name="T95" fmla="*/ 19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5" h="288">
                <a:moveTo>
                  <a:pt x="25" y="0"/>
                </a:moveTo>
                <a:cubicBezTo>
                  <a:pt x="25" y="19"/>
                  <a:pt x="25" y="19"/>
                  <a:pt x="25" y="19"/>
                </a:cubicBezTo>
                <a:cubicBezTo>
                  <a:pt x="15" y="19"/>
                  <a:pt x="15" y="19"/>
                  <a:pt x="15" y="19"/>
                </a:cubicBezTo>
                <a:cubicBezTo>
                  <a:pt x="6" y="19"/>
                  <a:pt x="0" y="25"/>
                  <a:pt x="0" y="35"/>
                </a:cubicBezTo>
                <a:cubicBezTo>
                  <a:pt x="0" y="45"/>
                  <a:pt x="6" y="51"/>
                  <a:pt x="15" y="51"/>
                </a:cubicBezTo>
                <a:cubicBezTo>
                  <a:pt x="25" y="51"/>
                  <a:pt x="25" y="51"/>
                  <a:pt x="25" y="51"/>
                </a:cubicBezTo>
                <a:cubicBezTo>
                  <a:pt x="25" y="62"/>
                  <a:pt x="25" y="62"/>
                  <a:pt x="25" y="62"/>
                </a:cubicBezTo>
                <a:cubicBezTo>
                  <a:pt x="15" y="62"/>
                  <a:pt x="15" y="62"/>
                  <a:pt x="15" y="62"/>
                </a:cubicBezTo>
                <a:cubicBezTo>
                  <a:pt x="6" y="62"/>
                  <a:pt x="0" y="68"/>
                  <a:pt x="0" y="79"/>
                </a:cubicBezTo>
                <a:cubicBezTo>
                  <a:pt x="0" y="89"/>
                  <a:pt x="6" y="95"/>
                  <a:pt x="15" y="95"/>
                </a:cubicBezTo>
                <a:cubicBezTo>
                  <a:pt x="25" y="95"/>
                  <a:pt x="25" y="95"/>
                  <a:pt x="25" y="95"/>
                </a:cubicBezTo>
                <a:cubicBezTo>
                  <a:pt x="25" y="106"/>
                  <a:pt x="25" y="106"/>
                  <a:pt x="25" y="106"/>
                </a:cubicBezTo>
                <a:cubicBezTo>
                  <a:pt x="15" y="106"/>
                  <a:pt x="15" y="106"/>
                  <a:pt x="15" y="106"/>
                </a:cubicBezTo>
                <a:cubicBezTo>
                  <a:pt x="6" y="106"/>
                  <a:pt x="0" y="112"/>
                  <a:pt x="0" y="122"/>
                </a:cubicBezTo>
                <a:cubicBezTo>
                  <a:pt x="0" y="132"/>
                  <a:pt x="6" y="139"/>
                  <a:pt x="15" y="139"/>
                </a:cubicBezTo>
                <a:cubicBezTo>
                  <a:pt x="25" y="139"/>
                  <a:pt x="25" y="139"/>
                  <a:pt x="25" y="139"/>
                </a:cubicBezTo>
                <a:cubicBezTo>
                  <a:pt x="25" y="142"/>
                  <a:pt x="25" y="142"/>
                  <a:pt x="25" y="142"/>
                </a:cubicBezTo>
                <a:cubicBezTo>
                  <a:pt x="25" y="146"/>
                  <a:pt x="25" y="146"/>
                  <a:pt x="25" y="146"/>
                </a:cubicBezTo>
                <a:cubicBezTo>
                  <a:pt x="25" y="150"/>
                  <a:pt x="25" y="150"/>
                  <a:pt x="25" y="150"/>
                </a:cubicBezTo>
                <a:cubicBezTo>
                  <a:pt x="15" y="150"/>
                  <a:pt x="15" y="150"/>
                  <a:pt x="15" y="150"/>
                </a:cubicBezTo>
                <a:cubicBezTo>
                  <a:pt x="6" y="150"/>
                  <a:pt x="0" y="156"/>
                  <a:pt x="0" y="166"/>
                </a:cubicBezTo>
                <a:cubicBezTo>
                  <a:pt x="0" y="176"/>
                  <a:pt x="6" y="182"/>
                  <a:pt x="15" y="182"/>
                </a:cubicBezTo>
                <a:cubicBezTo>
                  <a:pt x="25" y="182"/>
                  <a:pt x="25" y="182"/>
                  <a:pt x="25" y="182"/>
                </a:cubicBezTo>
                <a:cubicBezTo>
                  <a:pt x="25" y="193"/>
                  <a:pt x="25" y="193"/>
                  <a:pt x="25" y="193"/>
                </a:cubicBezTo>
                <a:cubicBezTo>
                  <a:pt x="15" y="193"/>
                  <a:pt x="15" y="193"/>
                  <a:pt x="15" y="193"/>
                </a:cubicBezTo>
                <a:cubicBezTo>
                  <a:pt x="6" y="193"/>
                  <a:pt x="0" y="199"/>
                  <a:pt x="0" y="210"/>
                </a:cubicBezTo>
                <a:cubicBezTo>
                  <a:pt x="0" y="220"/>
                  <a:pt x="6" y="226"/>
                  <a:pt x="15" y="226"/>
                </a:cubicBezTo>
                <a:cubicBezTo>
                  <a:pt x="25" y="226"/>
                  <a:pt x="25" y="226"/>
                  <a:pt x="25" y="226"/>
                </a:cubicBezTo>
                <a:cubicBezTo>
                  <a:pt x="25" y="237"/>
                  <a:pt x="25" y="237"/>
                  <a:pt x="25" y="237"/>
                </a:cubicBezTo>
                <a:cubicBezTo>
                  <a:pt x="15" y="237"/>
                  <a:pt x="15" y="237"/>
                  <a:pt x="15" y="237"/>
                </a:cubicBezTo>
                <a:cubicBezTo>
                  <a:pt x="6" y="237"/>
                  <a:pt x="0" y="243"/>
                  <a:pt x="0" y="253"/>
                </a:cubicBezTo>
                <a:cubicBezTo>
                  <a:pt x="0" y="263"/>
                  <a:pt x="6" y="270"/>
                  <a:pt x="15" y="270"/>
                </a:cubicBezTo>
                <a:cubicBezTo>
                  <a:pt x="25" y="270"/>
                  <a:pt x="25" y="270"/>
                  <a:pt x="25" y="270"/>
                </a:cubicBezTo>
                <a:cubicBezTo>
                  <a:pt x="25" y="288"/>
                  <a:pt x="25" y="288"/>
                  <a:pt x="25" y="288"/>
                </a:cubicBezTo>
                <a:cubicBezTo>
                  <a:pt x="255" y="288"/>
                  <a:pt x="255" y="288"/>
                  <a:pt x="255" y="288"/>
                </a:cubicBezTo>
                <a:cubicBezTo>
                  <a:pt x="255" y="146"/>
                  <a:pt x="255" y="146"/>
                  <a:pt x="255" y="146"/>
                </a:cubicBezTo>
                <a:cubicBezTo>
                  <a:pt x="255" y="142"/>
                  <a:pt x="255" y="142"/>
                  <a:pt x="255" y="142"/>
                </a:cubicBezTo>
                <a:cubicBezTo>
                  <a:pt x="255" y="0"/>
                  <a:pt x="255" y="0"/>
                  <a:pt x="255" y="0"/>
                </a:cubicBezTo>
                <a:lnTo>
                  <a:pt x="25" y="0"/>
                </a:lnTo>
                <a:close/>
                <a:moveTo>
                  <a:pt x="41" y="261"/>
                </a:moveTo>
                <a:cubicBezTo>
                  <a:pt x="15" y="261"/>
                  <a:pt x="15" y="261"/>
                  <a:pt x="15" y="261"/>
                </a:cubicBezTo>
                <a:cubicBezTo>
                  <a:pt x="11" y="261"/>
                  <a:pt x="9" y="259"/>
                  <a:pt x="9" y="253"/>
                </a:cubicBezTo>
                <a:cubicBezTo>
                  <a:pt x="9" y="248"/>
                  <a:pt x="11" y="246"/>
                  <a:pt x="15" y="246"/>
                </a:cubicBezTo>
                <a:cubicBezTo>
                  <a:pt x="41" y="246"/>
                  <a:pt x="41" y="246"/>
                  <a:pt x="41" y="246"/>
                </a:cubicBezTo>
                <a:cubicBezTo>
                  <a:pt x="46" y="246"/>
                  <a:pt x="48" y="248"/>
                  <a:pt x="48" y="253"/>
                </a:cubicBezTo>
                <a:cubicBezTo>
                  <a:pt x="48" y="259"/>
                  <a:pt x="46" y="261"/>
                  <a:pt x="41" y="261"/>
                </a:cubicBezTo>
                <a:close/>
                <a:moveTo>
                  <a:pt x="41" y="217"/>
                </a:moveTo>
                <a:cubicBezTo>
                  <a:pt x="15" y="217"/>
                  <a:pt x="15" y="217"/>
                  <a:pt x="15" y="217"/>
                </a:cubicBezTo>
                <a:cubicBezTo>
                  <a:pt x="11" y="217"/>
                  <a:pt x="9" y="215"/>
                  <a:pt x="9" y="210"/>
                </a:cubicBezTo>
                <a:cubicBezTo>
                  <a:pt x="9" y="204"/>
                  <a:pt x="11" y="202"/>
                  <a:pt x="15" y="202"/>
                </a:cubicBezTo>
                <a:cubicBezTo>
                  <a:pt x="41" y="202"/>
                  <a:pt x="41" y="202"/>
                  <a:pt x="41" y="202"/>
                </a:cubicBezTo>
                <a:cubicBezTo>
                  <a:pt x="46" y="202"/>
                  <a:pt x="48" y="204"/>
                  <a:pt x="48" y="210"/>
                </a:cubicBezTo>
                <a:cubicBezTo>
                  <a:pt x="48" y="215"/>
                  <a:pt x="46" y="217"/>
                  <a:pt x="41" y="217"/>
                </a:cubicBezTo>
                <a:close/>
                <a:moveTo>
                  <a:pt x="41" y="174"/>
                </a:moveTo>
                <a:cubicBezTo>
                  <a:pt x="15" y="174"/>
                  <a:pt x="15" y="174"/>
                  <a:pt x="15" y="174"/>
                </a:cubicBezTo>
                <a:cubicBezTo>
                  <a:pt x="11" y="174"/>
                  <a:pt x="9" y="171"/>
                  <a:pt x="9" y="166"/>
                </a:cubicBezTo>
                <a:cubicBezTo>
                  <a:pt x="9" y="161"/>
                  <a:pt x="11" y="159"/>
                  <a:pt x="15" y="159"/>
                </a:cubicBezTo>
                <a:cubicBezTo>
                  <a:pt x="41" y="159"/>
                  <a:pt x="41" y="159"/>
                  <a:pt x="41" y="159"/>
                </a:cubicBezTo>
                <a:cubicBezTo>
                  <a:pt x="46" y="159"/>
                  <a:pt x="48" y="161"/>
                  <a:pt x="48" y="166"/>
                </a:cubicBezTo>
                <a:cubicBezTo>
                  <a:pt x="48" y="171"/>
                  <a:pt x="46" y="174"/>
                  <a:pt x="41" y="174"/>
                </a:cubicBezTo>
                <a:close/>
                <a:moveTo>
                  <a:pt x="41" y="130"/>
                </a:moveTo>
                <a:cubicBezTo>
                  <a:pt x="15" y="130"/>
                  <a:pt x="15" y="130"/>
                  <a:pt x="15" y="130"/>
                </a:cubicBezTo>
                <a:cubicBezTo>
                  <a:pt x="11" y="130"/>
                  <a:pt x="9" y="128"/>
                  <a:pt x="9" y="122"/>
                </a:cubicBezTo>
                <a:cubicBezTo>
                  <a:pt x="9" y="117"/>
                  <a:pt x="11" y="115"/>
                  <a:pt x="15" y="115"/>
                </a:cubicBezTo>
                <a:cubicBezTo>
                  <a:pt x="41" y="115"/>
                  <a:pt x="41" y="115"/>
                  <a:pt x="41" y="115"/>
                </a:cubicBezTo>
                <a:cubicBezTo>
                  <a:pt x="46" y="115"/>
                  <a:pt x="48" y="117"/>
                  <a:pt x="48" y="122"/>
                </a:cubicBezTo>
                <a:cubicBezTo>
                  <a:pt x="48" y="128"/>
                  <a:pt x="46" y="130"/>
                  <a:pt x="41" y="130"/>
                </a:cubicBezTo>
                <a:close/>
                <a:moveTo>
                  <a:pt x="41" y="86"/>
                </a:moveTo>
                <a:cubicBezTo>
                  <a:pt x="15" y="86"/>
                  <a:pt x="15" y="86"/>
                  <a:pt x="15" y="86"/>
                </a:cubicBezTo>
                <a:cubicBezTo>
                  <a:pt x="11" y="86"/>
                  <a:pt x="9" y="84"/>
                  <a:pt x="9" y="79"/>
                </a:cubicBezTo>
                <a:cubicBezTo>
                  <a:pt x="9" y="73"/>
                  <a:pt x="11" y="71"/>
                  <a:pt x="15" y="71"/>
                </a:cubicBezTo>
                <a:cubicBezTo>
                  <a:pt x="41" y="71"/>
                  <a:pt x="41" y="71"/>
                  <a:pt x="41" y="71"/>
                </a:cubicBezTo>
                <a:cubicBezTo>
                  <a:pt x="46" y="71"/>
                  <a:pt x="48" y="73"/>
                  <a:pt x="48" y="79"/>
                </a:cubicBezTo>
                <a:cubicBezTo>
                  <a:pt x="48" y="84"/>
                  <a:pt x="46" y="86"/>
                  <a:pt x="41" y="86"/>
                </a:cubicBezTo>
                <a:close/>
                <a:moveTo>
                  <a:pt x="41" y="43"/>
                </a:moveTo>
                <a:cubicBezTo>
                  <a:pt x="15" y="43"/>
                  <a:pt x="15" y="43"/>
                  <a:pt x="15" y="43"/>
                </a:cubicBezTo>
                <a:cubicBezTo>
                  <a:pt x="11" y="43"/>
                  <a:pt x="9" y="40"/>
                  <a:pt x="9" y="35"/>
                </a:cubicBezTo>
                <a:cubicBezTo>
                  <a:pt x="9" y="30"/>
                  <a:pt x="11" y="28"/>
                  <a:pt x="15" y="28"/>
                </a:cubicBezTo>
                <a:cubicBezTo>
                  <a:pt x="41" y="28"/>
                  <a:pt x="41" y="28"/>
                  <a:pt x="41" y="28"/>
                </a:cubicBezTo>
                <a:cubicBezTo>
                  <a:pt x="46" y="28"/>
                  <a:pt x="48" y="30"/>
                  <a:pt x="48" y="35"/>
                </a:cubicBezTo>
                <a:cubicBezTo>
                  <a:pt x="48" y="40"/>
                  <a:pt x="46" y="43"/>
                  <a:pt x="41" y="43"/>
                </a:cubicBezTo>
                <a:close/>
                <a:moveTo>
                  <a:pt x="214" y="205"/>
                </a:moveTo>
                <a:cubicBezTo>
                  <a:pt x="76" y="205"/>
                  <a:pt x="76" y="205"/>
                  <a:pt x="76" y="205"/>
                </a:cubicBezTo>
                <a:cubicBezTo>
                  <a:pt x="76" y="191"/>
                  <a:pt x="76" y="191"/>
                  <a:pt x="76" y="191"/>
                </a:cubicBezTo>
                <a:cubicBezTo>
                  <a:pt x="76" y="191"/>
                  <a:pt x="76" y="183"/>
                  <a:pt x="93" y="175"/>
                </a:cubicBezTo>
                <a:cubicBezTo>
                  <a:pt x="101" y="172"/>
                  <a:pt x="114" y="162"/>
                  <a:pt x="132" y="159"/>
                </a:cubicBezTo>
                <a:cubicBezTo>
                  <a:pt x="127" y="154"/>
                  <a:pt x="124" y="146"/>
                  <a:pt x="120" y="137"/>
                </a:cubicBezTo>
                <a:cubicBezTo>
                  <a:pt x="118" y="131"/>
                  <a:pt x="118" y="127"/>
                  <a:pt x="118" y="120"/>
                </a:cubicBezTo>
                <a:cubicBezTo>
                  <a:pt x="118" y="115"/>
                  <a:pt x="117" y="108"/>
                  <a:pt x="118" y="103"/>
                </a:cubicBezTo>
                <a:cubicBezTo>
                  <a:pt x="122" y="89"/>
                  <a:pt x="133" y="85"/>
                  <a:pt x="145" y="85"/>
                </a:cubicBezTo>
                <a:cubicBezTo>
                  <a:pt x="157" y="85"/>
                  <a:pt x="167" y="89"/>
                  <a:pt x="171" y="103"/>
                </a:cubicBezTo>
                <a:cubicBezTo>
                  <a:pt x="172" y="108"/>
                  <a:pt x="171" y="115"/>
                  <a:pt x="171" y="120"/>
                </a:cubicBezTo>
                <a:cubicBezTo>
                  <a:pt x="171" y="127"/>
                  <a:pt x="171" y="131"/>
                  <a:pt x="169" y="137"/>
                </a:cubicBezTo>
                <a:cubicBezTo>
                  <a:pt x="166" y="146"/>
                  <a:pt x="162" y="154"/>
                  <a:pt x="157" y="159"/>
                </a:cubicBezTo>
                <a:cubicBezTo>
                  <a:pt x="176" y="162"/>
                  <a:pt x="188" y="171"/>
                  <a:pt x="196" y="175"/>
                </a:cubicBezTo>
                <a:cubicBezTo>
                  <a:pt x="214" y="183"/>
                  <a:pt x="214" y="191"/>
                  <a:pt x="214" y="191"/>
                </a:cubicBezTo>
                <a:lnTo>
                  <a:pt x="214" y="20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505"/>
          <p:cNvSpPr>
            <a:spLocks noEditPoints="1"/>
          </p:cNvSpPr>
          <p:nvPr/>
        </p:nvSpPr>
        <p:spPr bwMode="auto">
          <a:xfrm>
            <a:off x="4772026" y="5297488"/>
            <a:ext cx="176213" cy="147638"/>
          </a:xfrm>
          <a:custGeom>
            <a:avLst/>
            <a:gdLst>
              <a:gd name="T0" fmla="*/ 92 w 111"/>
              <a:gd name="T1" fmla="*/ 27 h 93"/>
              <a:gd name="T2" fmla="*/ 81 w 111"/>
              <a:gd name="T3" fmla="*/ 0 h 93"/>
              <a:gd name="T4" fmla="*/ 0 w 111"/>
              <a:gd name="T5" fmla="*/ 31 h 93"/>
              <a:gd name="T6" fmla="*/ 23 w 111"/>
              <a:gd name="T7" fmla="*/ 93 h 93"/>
              <a:gd name="T8" fmla="*/ 23 w 111"/>
              <a:gd name="T9" fmla="*/ 93 h 93"/>
              <a:gd name="T10" fmla="*/ 111 w 111"/>
              <a:gd name="T11" fmla="*/ 93 h 93"/>
              <a:gd name="T12" fmla="*/ 111 w 111"/>
              <a:gd name="T13" fmla="*/ 27 h 93"/>
              <a:gd name="T14" fmla="*/ 92 w 111"/>
              <a:gd name="T15" fmla="*/ 27 h 93"/>
              <a:gd name="T16" fmla="*/ 84 w 111"/>
              <a:gd name="T17" fmla="*/ 27 h 93"/>
              <a:gd name="T18" fmla="*/ 32 w 111"/>
              <a:gd name="T19" fmla="*/ 27 h 93"/>
              <a:gd name="T20" fmla="*/ 77 w 111"/>
              <a:gd name="T21" fmla="*/ 9 h 93"/>
              <a:gd name="T22" fmla="*/ 84 w 111"/>
              <a:gd name="T23" fmla="*/ 27 h 93"/>
              <a:gd name="T24" fmla="*/ 9 w 111"/>
              <a:gd name="T25" fmla="*/ 36 h 93"/>
              <a:gd name="T26" fmla="*/ 23 w 111"/>
              <a:gd name="T27" fmla="*/ 30 h 93"/>
              <a:gd name="T28" fmla="*/ 23 w 111"/>
              <a:gd name="T29" fmla="*/ 73 h 93"/>
              <a:gd name="T30" fmla="*/ 9 w 111"/>
              <a:gd name="T31" fmla="*/ 36 h 93"/>
              <a:gd name="T32" fmla="*/ 31 w 111"/>
              <a:gd name="T33" fmla="*/ 85 h 93"/>
              <a:gd name="T34" fmla="*/ 31 w 111"/>
              <a:gd name="T35" fmla="*/ 34 h 93"/>
              <a:gd name="T36" fmla="*/ 104 w 111"/>
              <a:gd name="T37" fmla="*/ 34 h 93"/>
              <a:gd name="T38" fmla="*/ 104 w 111"/>
              <a:gd name="T39" fmla="*/ 85 h 93"/>
              <a:gd name="T40" fmla="*/ 31 w 111"/>
              <a:gd name="T41" fmla="*/ 8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1" h="93">
                <a:moveTo>
                  <a:pt x="92" y="27"/>
                </a:moveTo>
                <a:lnTo>
                  <a:pt x="81" y="0"/>
                </a:lnTo>
                <a:lnTo>
                  <a:pt x="0" y="31"/>
                </a:lnTo>
                <a:lnTo>
                  <a:pt x="23" y="93"/>
                </a:lnTo>
                <a:lnTo>
                  <a:pt x="23" y="93"/>
                </a:lnTo>
                <a:lnTo>
                  <a:pt x="111" y="93"/>
                </a:lnTo>
                <a:lnTo>
                  <a:pt x="111" y="27"/>
                </a:lnTo>
                <a:lnTo>
                  <a:pt x="92" y="27"/>
                </a:lnTo>
                <a:close/>
                <a:moveTo>
                  <a:pt x="84" y="27"/>
                </a:moveTo>
                <a:lnTo>
                  <a:pt x="32" y="27"/>
                </a:lnTo>
                <a:lnTo>
                  <a:pt x="77" y="9"/>
                </a:lnTo>
                <a:lnTo>
                  <a:pt x="84" y="27"/>
                </a:lnTo>
                <a:close/>
                <a:moveTo>
                  <a:pt x="9" y="36"/>
                </a:moveTo>
                <a:lnTo>
                  <a:pt x="23" y="30"/>
                </a:lnTo>
                <a:lnTo>
                  <a:pt x="23" y="73"/>
                </a:lnTo>
                <a:lnTo>
                  <a:pt x="9" y="36"/>
                </a:lnTo>
                <a:close/>
                <a:moveTo>
                  <a:pt x="31" y="85"/>
                </a:moveTo>
                <a:lnTo>
                  <a:pt x="31" y="34"/>
                </a:lnTo>
                <a:lnTo>
                  <a:pt x="104" y="34"/>
                </a:lnTo>
                <a:lnTo>
                  <a:pt x="104" y="85"/>
                </a:lnTo>
                <a:lnTo>
                  <a:pt x="31" y="8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3" name="Freeform 506"/>
          <p:cNvSpPr>
            <a:spLocks/>
          </p:cNvSpPr>
          <p:nvPr/>
        </p:nvSpPr>
        <p:spPr bwMode="auto">
          <a:xfrm>
            <a:off x="4833938" y="5372101"/>
            <a:ext cx="92075" cy="52388"/>
          </a:xfrm>
          <a:custGeom>
            <a:avLst/>
            <a:gdLst>
              <a:gd name="T0" fmla="*/ 50 w 58"/>
              <a:gd name="T1" fmla="*/ 7 h 33"/>
              <a:gd name="T2" fmla="*/ 44 w 58"/>
              <a:gd name="T3" fmla="*/ 9 h 33"/>
              <a:gd name="T4" fmla="*/ 39 w 58"/>
              <a:gd name="T5" fmla="*/ 0 h 33"/>
              <a:gd name="T6" fmla="*/ 23 w 58"/>
              <a:gd name="T7" fmla="*/ 23 h 33"/>
              <a:gd name="T8" fmla="*/ 14 w 58"/>
              <a:gd name="T9" fmla="*/ 18 h 33"/>
              <a:gd name="T10" fmla="*/ 0 w 58"/>
              <a:gd name="T11" fmla="*/ 33 h 33"/>
              <a:gd name="T12" fmla="*/ 58 w 58"/>
              <a:gd name="T13" fmla="*/ 33 h 33"/>
              <a:gd name="T14" fmla="*/ 50 w 58"/>
              <a:gd name="T15" fmla="*/ 7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3">
                <a:moveTo>
                  <a:pt x="50" y="7"/>
                </a:moveTo>
                <a:lnTo>
                  <a:pt x="44" y="9"/>
                </a:lnTo>
                <a:lnTo>
                  <a:pt x="39" y="0"/>
                </a:lnTo>
                <a:lnTo>
                  <a:pt x="23" y="23"/>
                </a:lnTo>
                <a:lnTo>
                  <a:pt x="14" y="18"/>
                </a:lnTo>
                <a:lnTo>
                  <a:pt x="0" y="33"/>
                </a:lnTo>
                <a:lnTo>
                  <a:pt x="58" y="33"/>
                </a:lnTo>
                <a:lnTo>
                  <a:pt x="50" y="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4" name="Oval 507"/>
          <p:cNvSpPr>
            <a:spLocks noChangeArrowheads="1"/>
          </p:cNvSpPr>
          <p:nvPr/>
        </p:nvSpPr>
        <p:spPr bwMode="auto">
          <a:xfrm>
            <a:off x="4835526" y="5365751"/>
            <a:ext cx="22225" cy="2222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5" name="Oval 508"/>
          <p:cNvSpPr>
            <a:spLocks noChangeArrowheads="1"/>
          </p:cNvSpPr>
          <p:nvPr/>
        </p:nvSpPr>
        <p:spPr bwMode="auto">
          <a:xfrm>
            <a:off x="6592888" y="1452563"/>
            <a:ext cx="42863" cy="42863"/>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6" name="Freeform 509"/>
          <p:cNvSpPr>
            <a:spLocks noEditPoints="1"/>
          </p:cNvSpPr>
          <p:nvPr/>
        </p:nvSpPr>
        <p:spPr bwMode="auto">
          <a:xfrm>
            <a:off x="6537326" y="1397001"/>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20 w 288"/>
              <a:gd name="T11" fmla="*/ 220 h 288"/>
              <a:gd name="T12" fmla="*/ 211 w 288"/>
              <a:gd name="T13" fmla="*/ 224 h 288"/>
              <a:gd name="T14" fmla="*/ 211 w 288"/>
              <a:gd name="T15" fmla="*/ 224 h 288"/>
              <a:gd name="T16" fmla="*/ 200 w 288"/>
              <a:gd name="T17" fmla="*/ 220 h 288"/>
              <a:gd name="T18" fmla="*/ 157 w 288"/>
              <a:gd name="T19" fmla="*/ 177 h 288"/>
              <a:gd name="T20" fmla="*/ 124 w 288"/>
              <a:gd name="T21" fmla="*/ 186 h 288"/>
              <a:gd name="T22" fmla="*/ 63 w 288"/>
              <a:gd name="T23" fmla="*/ 125 h 288"/>
              <a:gd name="T24" fmla="*/ 124 w 288"/>
              <a:gd name="T25" fmla="*/ 63 h 288"/>
              <a:gd name="T26" fmla="*/ 186 w 288"/>
              <a:gd name="T27" fmla="*/ 125 h 288"/>
              <a:gd name="T28" fmla="*/ 176 w 288"/>
              <a:gd name="T29" fmla="*/ 157 h 288"/>
              <a:gd name="T30" fmla="*/ 219 w 288"/>
              <a:gd name="T31" fmla="*/ 200 h 288"/>
              <a:gd name="T32" fmla="*/ 224 w 288"/>
              <a:gd name="T33" fmla="*/ 211 h 288"/>
              <a:gd name="T34" fmla="*/ 220 w 288"/>
              <a:gd name="T35" fmla="*/ 22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20" y="220"/>
                </a:moveTo>
                <a:cubicBezTo>
                  <a:pt x="218" y="223"/>
                  <a:pt x="214" y="224"/>
                  <a:pt x="211" y="224"/>
                </a:cubicBezTo>
                <a:cubicBezTo>
                  <a:pt x="211" y="224"/>
                  <a:pt x="211" y="224"/>
                  <a:pt x="211" y="224"/>
                </a:cubicBezTo>
                <a:cubicBezTo>
                  <a:pt x="207" y="224"/>
                  <a:pt x="203" y="222"/>
                  <a:pt x="200" y="220"/>
                </a:cubicBezTo>
                <a:cubicBezTo>
                  <a:pt x="157" y="177"/>
                  <a:pt x="157" y="177"/>
                  <a:pt x="157" y="177"/>
                </a:cubicBezTo>
                <a:cubicBezTo>
                  <a:pt x="148" y="182"/>
                  <a:pt x="136" y="186"/>
                  <a:pt x="124" y="186"/>
                </a:cubicBezTo>
                <a:cubicBezTo>
                  <a:pt x="91" y="186"/>
                  <a:pt x="63" y="159"/>
                  <a:pt x="63" y="125"/>
                </a:cubicBezTo>
                <a:cubicBezTo>
                  <a:pt x="63" y="91"/>
                  <a:pt x="91" y="63"/>
                  <a:pt x="124" y="63"/>
                </a:cubicBezTo>
                <a:cubicBezTo>
                  <a:pt x="158" y="63"/>
                  <a:pt x="186" y="91"/>
                  <a:pt x="186" y="125"/>
                </a:cubicBezTo>
                <a:cubicBezTo>
                  <a:pt x="186" y="137"/>
                  <a:pt x="182" y="148"/>
                  <a:pt x="176" y="157"/>
                </a:cubicBezTo>
                <a:cubicBezTo>
                  <a:pt x="219" y="200"/>
                  <a:pt x="219" y="200"/>
                  <a:pt x="219" y="200"/>
                </a:cubicBezTo>
                <a:cubicBezTo>
                  <a:pt x="222" y="203"/>
                  <a:pt x="224" y="207"/>
                  <a:pt x="224" y="211"/>
                </a:cubicBezTo>
                <a:cubicBezTo>
                  <a:pt x="224" y="214"/>
                  <a:pt x="223" y="218"/>
                  <a:pt x="220" y="22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7" name="Freeform 510"/>
          <p:cNvSpPr>
            <a:spLocks noEditPoints="1"/>
          </p:cNvSpPr>
          <p:nvPr/>
        </p:nvSpPr>
        <p:spPr bwMode="auto">
          <a:xfrm>
            <a:off x="6891338" y="1397001"/>
            <a:ext cx="176213" cy="176213"/>
          </a:xfrm>
          <a:custGeom>
            <a:avLst/>
            <a:gdLst>
              <a:gd name="T0" fmla="*/ 280 w 288"/>
              <a:gd name="T1" fmla="*/ 245 h 288"/>
              <a:gd name="T2" fmla="*/ 203 w 288"/>
              <a:gd name="T3" fmla="*/ 168 h 288"/>
              <a:gd name="T4" fmla="*/ 220 w 288"/>
              <a:gd name="T5" fmla="*/ 110 h 288"/>
              <a:gd name="T6" fmla="*/ 110 w 288"/>
              <a:gd name="T7" fmla="*/ 0 h 288"/>
              <a:gd name="T8" fmla="*/ 0 w 288"/>
              <a:gd name="T9" fmla="*/ 110 h 288"/>
              <a:gd name="T10" fmla="*/ 110 w 288"/>
              <a:gd name="T11" fmla="*/ 220 h 288"/>
              <a:gd name="T12" fmla="*/ 168 w 288"/>
              <a:gd name="T13" fmla="*/ 203 h 288"/>
              <a:gd name="T14" fmla="*/ 245 w 288"/>
              <a:gd name="T15" fmla="*/ 280 h 288"/>
              <a:gd name="T16" fmla="*/ 264 w 288"/>
              <a:gd name="T17" fmla="*/ 288 h 288"/>
              <a:gd name="T18" fmla="*/ 264 w 288"/>
              <a:gd name="T19" fmla="*/ 288 h 288"/>
              <a:gd name="T20" fmla="*/ 281 w 288"/>
              <a:gd name="T21" fmla="*/ 281 h 288"/>
              <a:gd name="T22" fmla="*/ 288 w 288"/>
              <a:gd name="T23" fmla="*/ 264 h 288"/>
              <a:gd name="T24" fmla="*/ 280 w 288"/>
              <a:gd name="T25" fmla="*/ 245 h 288"/>
              <a:gd name="T26" fmla="*/ 171 w 288"/>
              <a:gd name="T27" fmla="*/ 110 h 288"/>
              <a:gd name="T28" fmla="*/ 110 w 288"/>
              <a:gd name="T29" fmla="*/ 171 h 288"/>
              <a:gd name="T30" fmla="*/ 49 w 288"/>
              <a:gd name="T31" fmla="*/ 110 h 288"/>
              <a:gd name="T32" fmla="*/ 110 w 288"/>
              <a:gd name="T33" fmla="*/ 49 h 288"/>
              <a:gd name="T34" fmla="*/ 171 w 288"/>
              <a:gd name="T35" fmla="*/ 11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88">
                <a:moveTo>
                  <a:pt x="280" y="245"/>
                </a:moveTo>
                <a:cubicBezTo>
                  <a:pt x="203" y="168"/>
                  <a:pt x="203" y="168"/>
                  <a:pt x="203" y="168"/>
                </a:cubicBezTo>
                <a:cubicBezTo>
                  <a:pt x="213" y="151"/>
                  <a:pt x="220" y="131"/>
                  <a:pt x="220" y="110"/>
                </a:cubicBezTo>
                <a:cubicBezTo>
                  <a:pt x="220" y="49"/>
                  <a:pt x="170" y="0"/>
                  <a:pt x="110" y="0"/>
                </a:cubicBezTo>
                <a:cubicBezTo>
                  <a:pt x="49" y="0"/>
                  <a:pt x="0" y="49"/>
                  <a:pt x="0" y="110"/>
                </a:cubicBezTo>
                <a:cubicBezTo>
                  <a:pt x="0" y="171"/>
                  <a:pt x="49" y="220"/>
                  <a:pt x="110" y="220"/>
                </a:cubicBezTo>
                <a:cubicBezTo>
                  <a:pt x="131" y="220"/>
                  <a:pt x="151" y="213"/>
                  <a:pt x="168" y="203"/>
                </a:cubicBezTo>
                <a:cubicBezTo>
                  <a:pt x="245" y="280"/>
                  <a:pt x="245" y="280"/>
                  <a:pt x="245" y="280"/>
                </a:cubicBezTo>
                <a:cubicBezTo>
                  <a:pt x="251" y="285"/>
                  <a:pt x="257" y="288"/>
                  <a:pt x="264" y="288"/>
                </a:cubicBezTo>
                <a:cubicBezTo>
                  <a:pt x="264" y="288"/>
                  <a:pt x="264" y="288"/>
                  <a:pt x="264" y="288"/>
                </a:cubicBezTo>
                <a:cubicBezTo>
                  <a:pt x="270" y="288"/>
                  <a:pt x="277" y="286"/>
                  <a:pt x="281" y="281"/>
                </a:cubicBezTo>
                <a:cubicBezTo>
                  <a:pt x="286" y="277"/>
                  <a:pt x="288" y="270"/>
                  <a:pt x="288" y="264"/>
                </a:cubicBezTo>
                <a:cubicBezTo>
                  <a:pt x="288" y="257"/>
                  <a:pt x="285" y="250"/>
                  <a:pt x="280" y="245"/>
                </a:cubicBezTo>
                <a:close/>
                <a:moveTo>
                  <a:pt x="171" y="110"/>
                </a:moveTo>
                <a:cubicBezTo>
                  <a:pt x="171" y="144"/>
                  <a:pt x="144" y="171"/>
                  <a:pt x="110" y="171"/>
                </a:cubicBezTo>
                <a:cubicBezTo>
                  <a:pt x="76" y="171"/>
                  <a:pt x="49" y="144"/>
                  <a:pt x="49" y="110"/>
                </a:cubicBezTo>
                <a:cubicBezTo>
                  <a:pt x="49" y="76"/>
                  <a:pt x="76" y="49"/>
                  <a:pt x="110" y="49"/>
                </a:cubicBezTo>
                <a:cubicBezTo>
                  <a:pt x="144" y="49"/>
                  <a:pt x="171" y="76"/>
                  <a:pt x="171" y="11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8" name="Freeform 511"/>
          <p:cNvSpPr>
            <a:spLocks/>
          </p:cNvSpPr>
          <p:nvPr/>
        </p:nvSpPr>
        <p:spPr bwMode="auto">
          <a:xfrm>
            <a:off x="6927851" y="2212976"/>
            <a:ext cx="30163" cy="30163"/>
          </a:xfrm>
          <a:custGeom>
            <a:avLst/>
            <a:gdLst>
              <a:gd name="T0" fmla="*/ 11 w 19"/>
              <a:gd name="T1" fmla="*/ 0 h 19"/>
              <a:gd name="T2" fmla="*/ 0 w 19"/>
              <a:gd name="T3" fmla="*/ 19 h 19"/>
              <a:gd name="T4" fmla="*/ 19 w 19"/>
              <a:gd name="T5" fmla="*/ 8 h 19"/>
              <a:gd name="T6" fmla="*/ 18 w 19"/>
              <a:gd name="T7" fmla="*/ 2 h 19"/>
              <a:gd name="T8" fmla="*/ 11 w 19"/>
              <a:gd name="T9" fmla="*/ 0 h 19"/>
            </a:gdLst>
            <a:ahLst/>
            <a:cxnLst>
              <a:cxn ang="0">
                <a:pos x="T0" y="T1"/>
              </a:cxn>
              <a:cxn ang="0">
                <a:pos x="T2" y="T3"/>
              </a:cxn>
              <a:cxn ang="0">
                <a:pos x="T4" y="T5"/>
              </a:cxn>
              <a:cxn ang="0">
                <a:pos x="T6" y="T7"/>
              </a:cxn>
              <a:cxn ang="0">
                <a:pos x="T8" y="T9"/>
              </a:cxn>
            </a:cxnLst>
            <a:rect l="0" t="0" r="r" b="b"/>
            <a:pathLst>
              <a:path w="19" h="19">
                <a:moveTo>
                  <a:pt x="11" y="0"/>
                </a:moveTo>
                <a:lnTo>
                  <a:pt x="0" y="19"/>
                </a:lnTo>
                <a:lnTo>
                  <a:pt x="19" y="8"/>
                </a:lnTo>
                <a:lnTo>
                  <a:pt x="18" y="2"/>
                </a:lnTo>
                <a:lnTo>
                  <a:pt x="1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9" name="Freeform 512"/>
          <p:cNvSpPr>
            <a:spLocks/>
          </p:cNvSpPr>
          <p:nvPr/>
        </p:nvSpPr>
        <p:spPr bwMode="auto">
          <a:xfrm>
            <a:off x="6927851" y="2139951"/>
            <a:ext cx="30163" cy="30163"/>
          </a:xfrm>
          <a:custGeom>
            <a:avLst/>
            <a:gdLst>
              <a:gd name="T0" fmla="*/ 19 w 19"/>
              <a:gd name="T1" fmla="*/ 12 h 19"/>
              <a:gd name="T2" fmla="*/ 0 w 19"/>
              <a:gd name="T3" fmla="*/ 0 h 19"/>
              <a:gd name="T4" fmla="*/ 11 w 19"/>
              <a:gd name="T5" fmla="*/ 19 h 19"/>
              <a:gd name="T6" fmla="*/ 18 w 19"/>
              <a:gd name="T7" fmla="*/ 18 h 19"/>
              <a:gd name="T8" fmla="*/ 19 w 19"/>
              <a:gd name="T9" fmla="*/ 12 h 19"/>
            </a:gdLst>
            <a:ahLst/>
            <a:cxnLst>
              <a:cxn ang="0">
                <a:pos x="T0" y="T1"/>
              </a:cxn>
              <a:cxn ang="0">
                <a:pos x="T2" y="T3"/>
              </a:cxn>
              <a:cxn ang="0">
                <a:pos x="T4" y="T5"/>
              </a:cxn>
              <a:cxn ang="0">
                <a:pos x="T6" y="T7"/>
              </a:cxn>
              <a:cxn ang="0">
                <a:pos x="T8" y="T9"/>
              </a:cxn>
            </a:cxnLst>
            <a:rect l="0" t="0" r="r" b="b"/>
            <a:pathLst>
              <a:path w="19" h="19">
                <a:moveTo>
                  <a:pt x="19" y="12"/>
                </a:moveTo>
                <a:lnTo>
                  <a:pt x="0" y="0"/>
                </a:lnTo>
                <a:lnTo>
                  <a:pt x="11" y="19"/>
                </a:lnTo>
                <a:lnTo>
                  <a:pt x="18" y="18"/>
                </a:lnTo>
                <a:lnTo>
                  <a:pt x="19" y="1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513"/>
          <p:cNvSpPr>
            <a:spLocks/>
          </p:cNvSpPr>
          <p:nvPr/>
        </p:nvSpPr>
        <p:spPr bwMode="auto">
          <a:xfrm>
            <a:off x="7000876" y="2212976"/>
            <a:ext cx="30163" cy="30163"/>
          </a:xfrm>
          <a:custGeom>
            <a:avLst/>
            <a:gdLst>
              <a:gd name="T0" fmla="*/ 0 w 19"/>
              <a:gd name="T1" fmla="*/ 8 h 19"/>
              <a:gd name="T2" fmla="*/ 19 w 19"/>
              <a:gd name="T3" fmla="*/ 19 h 19"/>
              <a:gd name="T4" fmla="*/ 7 w 19"/>
              <a:gd name="T5" fmla="*/ 0 h 19"/>
              <a:gd name="T6" fmla="*/ 1 w 19"/>
              <a:gd name="T7" fmla="*/ 2 h 19"/>
              <a:gd name="T8" fmla="*/ 0 w 19"/>
              <a:gd name="T9" fmla="*/ 8 h 19"/>
            </a:gdLst>
            <a:ahLst/>
            <a:cxnLst>
              <a:cxn ang="0">
                <a:pos x="T0" y="T1"/>
              </a:cxn>
              <a:cxn ang="0">
                <a:pos x="T2" y="T3"/>
              </a:cxn>
              <a:cxn ang="0">
                <a:pos x="T4" y="T5"/>
              </a:cxn>
              <a:cxn ang="0">
                <a:pos x="T6" y="T7"/>
              </a:cxn>
              <a:cxn ang="0">
                <a:pos x="T8" y="T9"/>
              </a:cxn>
            </a:cxnLst>
            <a:rect l="0" t="0" r="r" b="b"/>
            <a:pathLst>
              <a:path w="19" h="19">
                <a:moveTo>
                  <a:pt x="0" y="8"/>
                </a:moveTo>
                <a:lnTo>
                  <a:pt x="19" y="19"/>
                </a:lnTo>
                <a:lnTo>
                  <a:pt x="7" y="0"/>
                </a:lnTo>
                <a:lnTo>
                  <a:pt x="1" y="2"/>
                </a:lnTo>
                <a:lnTo>
                  <a:pt x="0"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514"/>
          <p:cNvSpPr>
            <a:spLocks/>
          </p:cNvSpPr>
          <p:nvPr/>
        </p:nvSpPr>
        <p:spPr bwMode="auto">
          <a:xfrm>
            <a:off x="7000876" y="2139951"/>
            <a:ext cx="30163" cy="30163"/>
          </a:xfrm>
          <a:custGeom>
            <a:avLst/>
            <a:gdLst>
              <a:gd name="T0" fmla="*/ 7 w 19"/>
              <a:gd name="T1" fmla="*/ 19 h 19"/>
              <a:gd name="T2" fmla="*/ 19 w 19"/>
              <a:gd name="T3" fmla="*/ 0 h 19"/>
              <a:gd name="T4" fmla="*/ 0 w 19"/>
              <a:gd name="T5" fmla="*/ 12 h 19"/>
              <a:gd name="T6" fmla="*/ 1 w 19"/>
              <a:gd name="T7" fmla="*/ 18 h 19"/>
              <a:gd name="T8" fmla="*/ 7 w 19"/>
              <a:gd name="T9" fmla="*/ 19 h 19"/>
            </a:gdLst>
            <a:ahLst/>
            <a:cxnLst>
              <a:cxn ang="0">
                <a:pos x="T0" y="T1"/>
              </a:cxn>
              <a:cxn ang="0">
                <a:pos x="T2" y="T3"/>
              </a:cxn>
              <a:cxn ang="0">
                <a:pos x="T4" y="T5"/>
              </a:cxn>
              <a:cxn ang="0">
                <a:pos x="T6" y="T7"/>
              </a:cxn>
              <a:cxn ang="0">
                <a:pos x="T8" y="T9"/>
              </a:cxn>
            </a:cxnLst>
            <a:rect l="0" t="0" r="r" b="b"/>
            <a:pathLst>
              <a:path w="19" h="19">
                <a:moveTo>
                  <a:pt x="7" y="19"/>
                </a:moveTo>
                <a:lnTo>
                  <a:pt x="19" y="0"/>
                </a:lnTo>
                <a:lnTo>
                  <a:pt x="0" y="12"/>
                </a:lnTo>
                <a:lnTo>
                  <a:pt x="1" y="18"/>
                </a:lnTo>
                <a:lnTo>
                  <a:pt x="7" y="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515"/>
          <p:cNvSpPr>
            <a:spLocks noEditPoints="1"/>
          </p:cNvSpPr>
          <p:nvPr/>
        </p:nvSpPr>
        <p:spPr bwMode="auto">
          <a:xfrm>
            <a:off x="6891338" y="2103438"/>
            <a:ext cx="176213" cy="176213"/>
          </a:xfrm>
          <a:custGeom>
            <a:avLst/>
            <a:gdLst>
              <a:gd name="T0" fmla="*/ 287 w 287"/>
              <a:gd name="T1" fmla="*/ 144 h 288"/>
              <a:gd name="T2" fmla="*/ 171 w 287"/>
              <a:gd name="T3" fmla="*/ 116 h 288"/>
              <a:gd name="T4" fmla="*/ 143 w 287"/>
              <a:gd name="T5" fmla="*/ 0 h 288"/>
              <a:gd name="T6" fmla="*/ 115 w 287"/>
              <a:gd name="T7" fmla="*/ 116 h 288"/>
              <a:gd name="T8" fmla="*/ 0 w 287"/>
              <a:gd name="T9" fmla="*/ 144 h 288"/>
              <a:gd name="T10" fmla="*/ 115 w 287"/>
              <a:gd name="T11" fmla="*/ 172 h 288"/>
              <a:gd name="T12" fmla="*/ 143 w 287"/>
              <a:gd name="T13" fmla="*/ 288 h 288"/>
              <a:gd name="T14" fmla="*/ 171 w 287"/>
              <a:gd name="T15" fmla="*/ 172 h 288"/>
              <a:gd name="T16" fmla="*/ 287 w 287"/>
              <a:gd name="T17" fmla="*/ 144 h 288"/>
              <a:gd name="T18" fmla="*/ 157 w 287"/>
              <a:gd name="T19" fmla="*/ 144 h 288"/>
              <a:gd name="T20" fmla="*/ 143 w 287"/>
              <a:gd name="T21" fmla="*/ 158 h 288"/>
              <a:gd name="T22" fmla="*/ 129 w 287"/>
              <a:gd name="T23" fmla="*/ 144 h 288"/>
              <a:gd name="T24" fmla="*/ 143 w 287"/>
              <a:gd name="T25" fmla="*/ 130 h 288"/>
              <a:gd name="T26" fmla="*/ 157 w 287"/>
              <a:gd name="T27" fmla="*/ 1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7" h="288">
                <a:moveTo>
                  <a:pt x="287" y="144"/>
                </a:moveTo>
                <a:cubicBezTo>
                  <a:pt x="171" y="116"/>
                  <a:pt x="171" y="116"/>
                  <a:pt x="171" y="116"/>
                </a:cubicBezTo>
                <a:cubicBezTo>
                  <a:pt x="143" y="0"/>
                  <a:pt x="143" y="0"/>
                  <a:pt x="143" y="0"/>
                </a:cubicBezTo>
                <a:cubicBezTo>
                  <a:pt x="115" y="116"/>
                  <a:pt x="115" y="116"/>
                  <a:pt x="115" y="116"/>
                </a:cubicBezTo>
                <a:cubicBezTo>
                  <a:pt x="0" y="144"/>
                  <a:pt x="0" y="144"/>
                  <a:pt x="0" y="144"/>
                </a:cubicBezTo>
                <a:cubicBezTo>
                  <a:pt x="115" y="172"/>
                  <a:pt x="115" y="172"/>
                  <a:pt x="115" y="172"/>
                </a:cubicBezTo>
                <a:cubicBezTo>
                  <a:pt x="143" y="288"/>
                  <a:pt x="143" y="288"/>
                  <a:pt x="143" y="288"/>
                </a:cubicBezTo>
                <a:cubicBezTo>
                  <a:pt x="171" y="172"/>
                  <a:pt x="171" y="172"/>
                  <a:pt x="171" y="172"/>
                </a:cubicBezTo>
                <a:lnTo>
                  <a:pt x="287" y="144"/>
                </a:lnTo>
                <a:close/>
                <a:moveTo>
                  <a:pt x="157" y="144"/>
                </a:moveTo>
                <a:cubicBezTo>
                  <a:pt x="157" y="152"/>
                  <a:pt x="151" y="158"/>
                  <a:pt x="143" y="158"/>
                </a:cubicBezTo>
                <a:cubicBezTo>
                  <a:pt x="136" y="158"/>
                  <a:pt x="129" y="152"/>
                  <a:pt x="129" y="144"/>
                </a:cubicBezTo>
                <a:cubicBezTo>
                  <a:pt x="129" y="136"/>
                  <a:pt x="136" y="130"/>
                  <a:pt x="143" y="130"/>
                </a:cubicBezTo>
                <a:cubicBezTo>
                  <a:pt x="151" y="130"/>
                  <a:pt x="157" y="136"/>
                  <a:pt x="157" y="14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3" name="Freeform 516"/>
          <p:cNvSpPr>
            <a:spLocks noEditPoints="1"/>
          </p:cNvSpPr>
          <p:nvPr/>
        </p:nvSpPr>
        <p:spPr bwMode="auto">
          <a:xfrm>
            <a:off x="7243763" y="2103438"/>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44 w 288"/>
              <a:gd name="T11" fmla="*/ 264 h 288"/>
              <a:gd name="T12" fmla="*/ 24 w 288"/>
              <a:gd name="T13" fmla="*/ 144 h 288"/>
              <a:gd name="T14" fmla="*/ 144 w 288"/>
              <a:gd name="T15" fmla="*/ 24 h 288"/>
              <a:gd name="T16" fmla="*/ 264 w 288"/>
              <a:gd name="T17" fmla="*/ 144 h 288"/>
              <a:gd name="T18" fmla="*/ 144 w 288"/>
              <a:gd name="T19" fmla="*/ 26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288">
                <a:moveTo>
                  <a:pt x="144" y="0"/>
                </a:moveTo>
                <a:cubicBezTo>
                  <a:pt x="64" y="0"/>
                  <a:pt x="0" y="64"/>
                  <a:pt x="0" y="144"/>
                </a:cubicBezTo>
                <a:cubicBezTo>
                  <a:pt x="0" y="223"/>
                  <a:pt x="64" y="288"/>
                  <a:pt x="144" y="288"/>
                </a:cubicBezTo>
                <a:cubicBezTo>
                  <a:pt x="224" y="288"/>
                  <a:pt x="288" y="223"/>
                  <a:pt x="288" y="144"/>
                </a:cubicBezTo>
                <a:cubicBezTo>
                  <a:pt x="288" y="64"/>
                  <a:pt x="224" y="0"/>
                  <a:pt x="144" y="0"/>
                </a:cubicBezTo>
                <a:close/>
                <a:moveTo>
                  <a:pt x="144" y="264"/>
                </a:moveTo>
                <a:cubicBezTo>
                  <a:pt x="78" y="264"/>
                  <a:pt x="24" y="210"/>
                  <a:pt x="24" y="144"/>
                </a:cubicBezTo>
                <a:cubicBezTo>
                  <a:pt x="24" y="78"/>
                  <a:pt x="78" y="24"/>
                  <a:pt x="144" y="24"/>
                </a:cubicBezTo>
                <a:cubicBezTo>
                  <a:pt x="210" y="24"/>
                  <a:pt x="264" y="78"/>
                  <a:pt x="264" y="144"/>
                </a:cubicBezTo>
                <a:cubicBezTo>
                  <a:pt x="264" y="210"/>
                  <a:pt x="210" y="264"/>
                  <a:pt x="144" y="26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517"/>
          <p:cNvSpPr>
            <a:spLocks/>
          </p:cNvSpPr>
          <p:nvPr/>
        </p:nvSpPr>
        <p:spPr bwMode="auto">
          <a:xfrm>
            <a:off x="7292976" y="2208213"/>
            <a:ext cx="22225" cy="23813"/>
          </a:xfrm>
          <a:custGeom>
            <a:avLst/>
            <a:gdLst>
              <a:gd name="T0" fmla="*/ 9 w 14"/>
              <a:gd name="T1" fmla="*/ 0 h 15"/>
              <a:gd name="T2" fmla="*/ 0 w 14"/>
              <a:gd name="T3" fmla="*/ 15 h 15"/>
              <a:gd name="T4" fmla="*/ 14 w 14"/>
              <a:gd name="T5" fmla="*/ 6 h 15"/>
              <a:gd name="T6" fmla="*/ 13 w 14"/>
              <a:gd name="T7" fmla="*/ 1 h 15"/>
              <a:gd name="T8" fmla="*/ 9 w 14"/>
              <a:gd name="T9" fmla="*/ 0 h 15"/>
            </a:gdLst>
            <a:ahLst/>
            <a:cxnLst>
              <a:cxn ang="0">
                <a:pos x="T0" y="T1"/>
              </a:cxn>
              <a:cxn ang="0">
                <a:pos x="T2" y="T3"/>
              </a:cxn>
              <a:cxn ang="0">
                <a:pos x="T4" y="T5"/>
              </a:cxn>
              <a:cxn ang="0">
                <a:pos x="T6" y="T7"/>
              </a:cxn>
              <a:cxn ang="0">
                <a:pos x="T8" y="T9"/>
              </a:cxn>
            </a:cxnLst>
            <a:rect l="0" t="0" r="r" b="b"/>
            <a:pathLst>
              <a:path w="14" h="15">
                <a:moveTo>
                  <a:pt x="9" y="0"/>
                </a:moveTo>
                <a:lnTo>
                  <a:pt x="0" y="15"/>
                </a:lnTo>
                <a:lnTo>
                  <a:pt x="14" y="6"/>
                </a:lnTo>
                <a:lnTo>
                  <a:pt x="13" y="1"/>
                </a:lnTo>
                <a:lnTo>
                  <a:pt x="9"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5" name="Freeform 518"/>
          <p:cNvSpPr>
            <a:spLocks/>
          </p:cNvSpPr>
          <p:nvPr/>
        </p:nvSpPr>
        <p:spPr bwMode="auto">
          <a:xfrm>
            <a:off x="7292976" y="2152651"/>
            <a:ext cx="22225" cy="23813"/>
          </a:xfrm>
          <a:custGeom>
            <a:avLst/>
            <a:gdLst>
              <a:gd name="T0" fmla="*/ 13 w 14"/>
              <a:gd name="T1" fmla="*/ 14 h 15"/>
              <a:gd name="T2" fmla="*/ 14 w 14"/>
              <a:gd name="T3" fmla="*/ 9 h 15"/>
              <a:gd name="T4" fmla="*/ 0 w 14"/>
              <a:gd name="T5" fmla="*/ 0 h 15"/>
              <a:gd name="T6" fmla="*/ 9 w 14"/>
              <a:gd name="T7" fmla="*/ 15 h 15"/>
              <a:gd name="T8" fmla="*/ 13 w 14"/>
              <a:gd name="T9" fmla="*/ 14 h 15"/>
            </a:gdLst>
            <a:ahLst/>
            <a:cxnLst>
              <a:cxn ang="0">
                <a:pos x="T0" y="T1"/>
              </a:cxn>
              <a:cxn ang="0">
                <a:pos x="T2" y="T3"/>
              </a:cxn>
              <a:cxn ang="0">
                <a:pos x="T4" y="T5"/>
              </a:cxn>
              <a:cxn ang="0">
                <a:pos x="T6" y="T7"/>
              </a:cxn>
              <a:cxn ang="0">
                <a:pos x="T8" y="T9"/>
              </a:cxn>
            </a:cxnLst>
            <a:rect l="0" t="0" r="r" b="b"/>
            <a:pathLst>
              <a:path w="14" h="15">
                <a:moveTo>
                  <a:pt x="13" y="14"/>
                </a:moveTo>
                <a:lnTo>
                  <a:pt x="14" y="9"/>
                </a:lnTo>
                <a:lnTo>
                  <a:pt x="0" y="0"/>
                </a:lnTo>
                <a:lnTo>
                  <a:pt x="9" y="15"/>
                </a:lnTo>
                <a:lnTo>
                  <a:pt x="13" y="1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6" name="Freeform 519"/>
          <p:cNvSpPr>
            <a:spLocks/>
          </p:cNvSpPr>
          <p:nvPr/>
        </p:nvSpPr>
        <p:spPr bwMode="auto">
          <a:xfrm>
            <a:off x="7348538" y="2208213"/>
            <a:ext cx="22225" cy="23813"/>
          </a:xfrm>
          <a:custGeom>
            <a:avLst/>
            <a:gdLst>
              <a:gd name="T0" fmla="*/ 1 w 14"/>
              <a:gd name="T1" fmla="*/ 1 h 15"/>
              <a:gd name="T2" fmla="*/ 0 w 14"/>
              <a:gd name="T3" fmla="*/ 6 h 15"/>
              <a:gd name="T4" fmla="*/ 14 w 14"/>
              <a:gd name="T5" fmla="*/ 15 h 15"/>
              <a:gd name="T6" fmla="*/ 5 w 14"/>
              <a:gd name="T7" fmla="*/ 0 h 15"/>
              <a:gd name="T8" fmla="*/ 1 w 14"/>
              <a:gd name="T9" fmla="*/ 1 h 15"/>
            </a:gdLst>
            <a:ahLst/>
            <a:cxnLst>
              <a:cxn ang="0">
                <a:pos x="T0" y="T1"/>
              </a:cxn>
              <a:cxn ang="0">
                <a:pos x="T2" y="T3"/>
              </a:cxn>
              <a:cxn ang="0">
                <a:pos x="T4" y="T5"/>
              </a:cxn>
              <a:cxn ang="0">
                <a:pos x="T6" y="T7"/>
              </a:cxn>
              <a:cxn ang="0">
                <a:pos x="T8" y="T9"/>
              </a:cxn>
            </a:cxnLst>
            <a:rect l="0" t="0" r="r" b="b"/>
            <a:pathLst>
              <a:path w="14" h="15">
                <a:moveTo>
                  <a:pt x="1" y="1"/>
                </a:moveTo>
                <a:lnTo>
                  <a:pt x="0" y="6"/>
                </a:lnTo>
                <a:lnTo>
                  <a:pt x="14" y="15"/>
                </a:lnTo>
                <a:lnTo>
                  <a:pt x="5" y="0"/>
                </a:lnTo>
                <a:lnTo>
                  <a:pt x="1" y="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7" name="Freeform 520"/>
          <p:cNvSpPr>
            <a:spLocks/>
          </p:cNvSpPr>
          <p:nvPr/>
        </p:nvSpPr>
        <p:spPr bwMode="auto">
          <a:xfrm>
            <a:off x="7348538" y="2152651"/>
            <a:ext cx="22225" cy="23813"/>
          </a:xfrm>
          <a:custGeom>
            <a:avLst/>
            <a:gdLst>
              <a:gd name="T0" fmla="*/ 5 w 14"/>
              <a:gd name="T1" fmla="*/ 15 h 15"/>
              <a:gd name="T2" fmla="*/ 14 w 14"/>
              <a:gd name="T3" fmla="*/ 0 h 15"/>
              <a:gd name="T4" fmla="*/ 0 w 14"/>
              <a:gd name="T5" fmla="*/ 9 h 15"/>
              <a:gd name="T6" fmla="*/ 1 w 14"/>
              <a:gd name="T7" fmla="*/ 14 h 15"/>
              <a:gd name="T8" fmla="*/ 5 w 14"/>
              <a:gd name="T9" fmla="*/ 15 h 15"/>
            </a:gdLst>
            <a:ahLst/>
            <a:cxnLst>
              <a:cxn ang="0">
                <a:pos x="T0" y="T1"/>
              </a:cxn>
              <a:cxn ang="0">
                <a:pos x="T2" y="T3"/>
              </a:cxn>
              <a:cxn ang="0">
                <a:pos x="T4" y="T5"/>
              </a:cxn>
              <a:cxn ang="0">
                <a:pos x="T6" y="T7"/>
              </a:cxn>
              <a:cxn ang="0">
                <a:pos x="T8" y="T9"/>
              </a:cxn>
            </a:cxnLst>
            <a:rect l="0" t="0" r="r" b="b"/>
            <a:pathLst>
              <a:path w="14" h="15">
                <a:moveTo>
                  <a:pt x="5" y="15"/>
                </a:moveTo>
                <a:lnTo>
                  <a:pt x="14" y="0"/>
                </a:lnTo>
                <a:lnTo>
                  <a:pt x="0" y="9"/>
                </a:lnTo>
                <a:lnTo>
                  <a:pt x="1" y="14"/>
                </a:lnTo>
                <a:lnTo>
                  <a:pt x="5" y="1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8" name="Freeform 521"/>
          <p:cNvSpPr>
            <a:spLocks noEditPoints="1"/>
          </p:cNvSpPr>
          <p:nvPr/>
        </p:nvSpPr>
        <p:spPr bwMode="auto">
          <a:xfrm>
            <a:off x="7265988" y="2125663"/>
            <a:ext cx="131763" cy="133350"/>
          </a:xfrm>
          <a:custGeom>
            <a:avLst/>
            <a:gdLst>
              <a:gd name="T0" fmla="*/ 130 w 217"/>
              <a:gd name="T1" fmla="*/ 88 h 218"/>
              <a:gd name="T2" fmla="*/ 109 w 217"/>
              <a:gd name="T3" fmla="*/ 0 h 218"/>
              <a:gd name="T4" fmla="*/ 87 w 217"/>
              <a:gd name="T5" fmla="*/ 88 h 218"/>
              <a:gd name="T6" fmla="*/ 0 w 217"/>
              <a:gd name="T7" fmla="*/ 109 h 218"/>
              <a:gd name="T8" fmla="*/ 87 w 217"/>
              <a:gd name="T9" fmla="*/ 130 h 218"/>
              <a:gd name="T10" fmla="*/ 109 w 217"/>
              <a:gd name="T11" fmla="*/ 218 h 218"/>
              <a:gd name="T12" fmla="*/ 130 w 217"/>
              <a:gd name="T13" fmla="*/ 130 h 218"/>
              <a:gd name="T14" fmla="*/ 217 w 217"/>
              <a:gd name="T15" fmla="*/ 109 h 218"/>
              <a:gd name="T16" fmla="*/ 130 w 217"/>
              <a:gd name="T17" fmla="*/ 88 h 218"/>
              <a:gd name="T18" fmla="*/ 109 w 217"/>
              <a:gd name="T19" fmla="*/ 120 h 218"/>
              <a:gd name="T20" fmla="*/ 98 w 217"/>
              <a:gd name="T21" fmla="*/ 109 h 218"/>
              <a:gd name="T22" fmla="*/ 109 w 217"/>
              <a:gd name="T23" fmla="*/ 98 h 218"/>
              <a:gd name="T24" fmla="*/ 119 w 217"/>
              <a:gd name="T25" fmla="*/ 109 h 218"/>
              <a:gd name="T26" fmla="*/ 109 w 217"/>
              <a:gd name="T27" fmla="*/ 12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7" h="218">
                <a:moveTo>
                  <a:pt x="130" y="88"/>
                </a:moveTo>
                <a:cubicBezTo>
                  <a:pt x="109" y="0"/>
                  <a:pt x="109" y="0"/>
                  <a:pt x="109" y="0"/>
                </a:cubicBezTo>
                <a:cubicBezTo>
                  <a:pt x="87" y="88"/>
                  <a:pt x="87" y="88"/>
                  <a:pt x="87" y="88"/>
                </a:cubicBezTo>
                <a:cubicBezTo>
                  <a:pt x="0" y="109"/>
                  <a:pt x="0" y="109"/>
                  <a:pt x="0" y="109"/>
                </a:cubicBezTo>
                <a:cubicBezTo>
                  <a:pt x="87" y="130"/>
                  <a:pt x="87" y="130"/>
                  <a:pt x="87" y="130"/>
                </a:cubicBezTo>
                <a:cubicBezTo>
                  <a:pt x="109" y="218"/>
                  <a:pt x="109" y="218"/>
                  <a:pt x="109" y="218"/>
                </a:cubicBezTo>
                <a:cubicBezTo>
                  <a:pt x="130" y="130"/>
                  <a:pt x="130" y="130"/>
                  <a:pt x="130" y="130"/>
                </a:cubicBezTo>
                <a:cubicBezTo>
                  <a:pt x="217" y="109"/>
                  <a:pt x="217" y="109"/>
                  <a:pt x="217" y="109"/>
                </a:cubicBezTo>
                <a:lnTo>
                  <a:pt x="130" y="88"/>
                </a:lnTo>
                <a:close/>
                <a:moveTo>
                  <a:pt x="109" y="120"/>
                </a:moveTo>
                <a:cubicBezTo>
                  <a:pt x="103" y="120"/>
                  <a:pt x="98" y="115"/>
                  <a:pt x="98" y="109"/>
                </a:cubicBezTo>
                <a:cubicBezTo>
                  <a:pt x="98" y="103"/>
                  <a:pt x="103" y="98"/>
                  <a:pt x="109" y="98"/>
                </a:cubicBezTo>
                <a:cubicBezTo>
                  <a:pt x="114" y="98"/>
                  <a:pt x="119" y="103"/>
                  <a:pt x="119" y="109"/>
                </a:cubicBezTo>
                <a:cubicBezTo>
                  <a:pt x="119" y="115"/>
                  <a:pt x="114" y="120"/>
                  <a:pt x="109" y="12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9" name="Freeform 522"/>
          <p:cNvSpPr>
            <a:spLocks/>
          </p:cNvSpPr>
          <p:nvPr/>
        </p:nvSpPr>
        <p:spPr bwMode="auto">
          <a:xfrm>
            <a:off x="5138738" y="338138"/>
            <a:ext cx="149225" cy="176213"/>
          </a:xfrm>
          <a:custGeom>
            <a:avLst/>
            <a:gdLst>
              <a:gd name="T0" fmla="*/ 94 w 94"/>
              <a:gd name="T1" fmla="*/ 29 h 111"/>
              <a:gd name="T2" fmla="*/ 94 w 94"/>
              <a:gd name="T3" fmla="*/ 0 h 111"/>
              <a:gd name="T4" fmla="*/ 64 w 94"/>
              <a:gd name="T5" fmla="*/ 0 h 111"/>
              <a:gd name="T6" fmla="*/ 74 w 94"/>
              <a:gd name="T7" fmla="*/ 9 h 111"/>
              <a:gd name="T8" fmla="*/ 47 w 94"/>
              <a:gd name="T9" fmla="*/ 37 h 111"/>
              <a:gd name="T10" fmla="*/ 19 w 94"/>
              <a:gd name="T11" fmla="*/ 10 h 111"/>
              <a:gd name="T12" fmla="*/ 29 w 94"/>
              <a:gd name="T13" fmla="*/ 0 h 111"/>
              <a:gd name="T14" fmla="*/ 0 w 94"/>
              <a:gd name="T15" fmla="*/ 0 h 111"/>
              <a:gd name="T16" fmla="*/ 0 w 94"/>
              <a:gd name="T17" fmla="*/ 29 h 111"/>
              <a:gd name="T18" fmla="*/ 9 w 94"/>
              <a:gd name="T19" fmla="*/ 19 h 111"/>
              <a:gd name="T20" fmla="*/ 40 w 94"/>
              <a:gd name="T21" fmla="*/ 50 h 111"/>
              <a:gd name="T22" fmla="*/ 40 w 94"/>
              <a:gd name="T23" fmla="*/ 90 h 111"/>
              <a:gd name="T24" fmla="*/ 26 w 94"/>
              <a:gd name="T25" fmla="*/ 90 h 111"/>
              <a:gd name="T26" fmla="*/ 47 w 94"/>
              <a:gd name="T27" fmla="*/ 111 h 111"/>
              <a:gd name="T28" fmla="*/ 68 w 94"/>
              <a:gd name="T29" fmla="*/ 90 h 111"/>
              <a:gd name="T30" fmla="*/ 54 w 94"/>
              <a:gd name="T31" fmla="*/ 90 h 111"/>
              <a:gd name="T32" fmla="*/ 54 w 94"/>
              <a:gd name="T33" fmla="*/ 49 h 111"/>
              <a:gd name="T34" fmla="*/ 84 w 94"/>
              <a:gd name="T35" fmla="*/ 19 h 111"/>
              <a:gd name="T36" fmla="*/ 94 w 94"/>
              <a:gd name="T37" fmla="*/ 2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111">
                <a:moveTo>
                  <a:pt x="94" y="29"/>
                </a:moveTo>
                <a:lnTo>
                  <a:pt x="94" y="0"/>
                </a:lnTo>
                <a:lnTo>
                  <a:pt x="64" y="0"/>
                </a:lnTo>
                <a:lnTo>
                  <a:pt x="74" y="9"/>
                </a:lnTo>
                <a:lnTo>
                  <a:pt x="47" y="37"/>
                </a:lnTo>
                <a:lnTo>
                  <a:pt x="19" y="10"/>
                </a:lnTo>
                <a:lnTo>
                  <a:pt x="29" y="0"/>
                </a:lnTo>
                <a:lnTo>
                  <a:pt x="0" y="0"/>
                </a:lnTo>
                <a:lnTo>
                  <a:pt x="0" y="29"/>
                </a:lnTo>
                <a:lnTo>
                  <a:pt x="9" y="19"/>
                </a:lnTo>
                <a:lnTo>
                  <a:pt x="40" y="50"/>
                </a:lnTo>
                <a:lnTo>
                  <a:pt x="40" y="90"/>
                </a:lnTo>
                <a:lnTo>
                  <a:pt x="26" y="90"/>
                </a:lnTo>
                <a:lnTo>
                  <a:pt x="47" y="111"/>
                </a:lnTo>
                <a:lnTo>
                  <a:pt x="68" y="90"/>
                </a:lnTo>
                <a:lnTo>
                  <a:pt x="54" y="90"/>
                </a:lnTo>
                <a:lnTo>
                  <a:pt x="54" y="49"/>
                </a:lnTo>
                <a:lnTo>
                  <a:pt x="84" y="19"/>
                </a:lnTo>
                <a:lnTo>
                  <a:pt x="94" y="2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0" name="Rectangle 523"/>
          <p:cNvSpPr>
            <a:spLocks noChangeArrowheads="1"/>
          </p:cNvSpPr>
          <p:nvPr/>
        </p:nvSpPr>
        <p:spPr bwMode="auto">
          <a:xfrm>
            <a:off x="4819651" y="5651501"/>
            <a:ext cx="128588" cy="285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1" name="Rectangle 524"/>
          <p:cNvSpPr>
            <a:spLocks noChangeArrowheads="1"/>
          </p:cNvSpPr>
          <p:nvPr/>
        </p:nvSpPr>
        <p:spPr bwMode="auto">
          <a:xfrm>
            <a:off x="4819651" y="5711826"/>
            <a:ext cx="128588" cy="285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2" name="Rectangle 525"/>
          <p:cNvSpPr>
            <a:spLocks noChangeArrowheads="1"/>
          </p:cNvSpPr>
          <p:nvPr/>
        </p:nvSpPr>
        <p:spPr bwMode="auto">
          <a:xfrm>
            <a:off x="4819651" y="5772151"/>
            <a:ext cx="128588" cy="2857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3" name="Oval 526"/>
          <p:cNvSpPr>
            <a:spLocks noChangeArrowheads="1"/>
          </p:cNvSpPr>
          <p:nvPr/>
        </p:nvSpPr>
        <p:spPr bwMode="auto">
          <a:xfrm>
            <a:off x="4772026" y="5651501"/>
            <a:ext cx="26988" cy="2857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4" name="Oval 527"/>
          <p:cNvSpPr>
            <a:spLocks noChangeArrowheads="1"/>
          </p:cNvSpPr>
          <p:nvPr/>
        </p:nvSpPr>
        <p:spPr bwMode="auto">
          <a:xfrm>
            <a:off x="4772026" y="5711826"/>
            <a:ext cx="26988" cy="2857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5" name="Oval 528"/>
          <p:cNvSpPr>
            <a:spLocks noChangeArrowheads="1"/>
          </p:cNvSpPr>
          <p:nvPr/>
        </p:nvSpPr>
        <p:spPr bwMode="auto">
          <a:xfrm>
            <a:off x="4772026" y="5772151"/>
            <a:ext cx="26988" cy="2857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6" name="Freeform 529"/>
          <p:cNvSpPr>
            <a:spLocks noEditPoints="1"/>
          </p:cNvSpPr>
          <p:nvPr/>
        </p:nvSpPr>
        <p:spPr bwMode="auto">
          <a:xfrm>
            <a:off x="8680451" y="2457451"/>
            <a:ext cx="128588" cy="176213"/>
          </a:xfrm>
          <a:custGeom>
            <a:avLst/>
            <a:gdLst>
              <a:gd name="T0" fmla="*/ 23 w 81"/>
              <a:gd name="T1" fmla="*/ 0 h 111"/>
              <a:gd name="T2" fmla="*/ 23 w 81"/>
              <a:gd name="T3" fmla="*/ 0 h 111"/>
              <a:gd name="T4" fmla="*/ 0 w 81"/>
              <a:gd name="T5" fmla="*/ 23 h 111"/>
              <a:gd name="T6" fmla="*/ 0 w 81"/>
              <a:gd name="T7" fmla="*/ 111 h 111"/>
              <a:gd name="T8" fmla="*/ 81 w 81"/>
              <a:gd name="T9" fmla="*/ 111 h 111"/>
              <a:gd name="T10" fmla="*/ 81 w 81"/>
              <a:gd name="T11" fmla="*/ 0 h 111"/>
              <a:gd name="T12" fmla="*/ 23 w 81"/>
              <a:gd name="T13" fmla="*/ 0 h 111"/>
              <a:gd name="T14" fmla="*/ 71 w 81"/>
              <a:gd name="T15" fmla="*/ 102 h 111"/>
              <a:gd name="T16" fmla="*/ 9 w 81"/>
              <a:gd name="T17" fmla="*/ 102 h 111"/>
              <a:gd name="T18" fmla="*/ 9 w 81"/>
              <a:gd name="T19" fmla="*/ 32 h 111"/>
              <a:gd name="T20" fmla="*/ 33 w 81"/>
              <a:gd name="T21" fmla="*/ 32 h 111"/>
              <a:gd name="T22" fmla="*/ 33 w 81"/>
              <a:gd name="T23" fmla="*/ 9 h 111"/>
              <a:gd name="T24" fmla="*/ 71 w 81"/>
              <a:gd name="T25" fmla="*/ 9 h 111"/>
              <a:gd name="T26" fmla="*/ 71 w 81"/>
              <a:gd name="T27" fmla="*/ 10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 h="111">
                <a:moveTo>
                  <a:pt x="23" y="0"/>
                </a:moveTo>
                <a:lnTo>
                  <a:pt x="23" y="0"/>
                </a:lnTo>
                <a:lnTo>
                  <a:pt x="0" y="23"/>
                </a:lnTo>
                <a:lnTo>
                  <a:pt x="0" y="111"/>
                </a:lnTo>
                <a:lnTo>
                  <a:pt x="81" y="111"/>
                </a:lnTo>
                <a:lnTo>
                  <a:pt x="81" y="0"/>
                </a:lnTo>
                <a:lnTo>
                  <a:pt x="23" y="0"/>
                </a:lnTo>
                <a:close/>
                <a:moveTo>
                  <a:pt x="71" y="102"/>
                </a:moveTo>
                <a:lnTo>
                  <a:pt x="9" y="102"/>
                </a:lnTo>
                <a:lnTo>
                  <a:pt x="9" y="32"/>
                </a:lnTo>
                <a:lnTo>
                  <a:pt x="33" y="32"/>
                </a:lnTo>
                <a:lnTo>
                  <a:pt x="33" y="9"/>
                </a:lnTo>
                <a:lnTo>
                  <a:pt x="71" y="9"/>
                </a:lnTo>
                <a:lnTo>
                  <a:pt x="71" y="10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7" name="Rectangle 530"/>
          <p:cNvSpPr>
            <a:spLocks noChangeArrowheads="1"/>
          </p:cNvSpPr>
          <p:nvPr/>
        </p:nvSpPr>
        <p:spPr bwMode="auto">
          <a:xfrm>
            <a:off x="8726488" y="2530476"/>
            <a:ext cx="55563" cy="127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8" name="Rectangle 531"/>
          <p:cNvSpPr>
            <a:spLocks noChangeArrowheads="1"/>
          </p:cNvSpPr>
          <p:nvPr/>
        </p:nvSpPr>
        <p:spPr bwMode="auto">
          <a:xfrm>
            <a:off x="8726488" y="2557463"/>
            <a:ext cx="55563" cy="111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9" name="Rectangle 532"/>
          <p:cNvSpPr>
            <a:spLocks noChangeArrowheads="1"/>
          </p:cNvSpPr>
          <p:nvPr/>
        </p:nvSpPr>
        <p:spPr bwMode="auto">
          <a:xfrm>
            <a:off x="8726488" y="2582863"/>
            <a:ext cx="55563" cy="127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0" name="Oval 533"/>
          <p:cNvSpPr>
            <a:spLocks noChangeArrowheads="1"/>
          </p:cNvSpPr>
          <p:nvPr/>
        </p:nvSpPr>
        <p:spPr bwMode="auto">
          <a:xfrm>
            <a:off x="8705851" y="2530476"/>
            <a:ext cx="12700" cy="127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1" name="Oval 534"/>
          <p:cNvSpPr>
            <a:spLocks noChangeArrowheads="1"/>
          </p:cNvSpPr>
          <p:nvPr/>
        </p:nvSpPr>
        <p:spPr bwMode="auto">
          <a:xfrm>
            <a:off x="8705851" y="2557463"/>
            <a:ext cx="12700" cy="11113"/>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2" name="Oval 535"/>
          <p:cNvSpPr>
            <a:spLocks noChangeArrowheads="1"/>
          </p:cNvSpPr>
          <p:nvPr/>
        </p:nvSpPr>
        <p:spPr bwMode="auto">
          <a:xfrm>
            <a:off x="8705851" y="2582863"/>
            <a:ext cx="12700" cy="12700"/>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3" name="Freeform 536"/>
          <p:cNvSpPr>
            <a:spLocks/>
          </p:cNvSpPr>
          <p:nvPr/>
        </p:nvSpPr>
        <p:spPr bwMode="auto">
          <a:xfrm>
            <a:off x="6537326" y="2106613"/>
            <a:ext cx="50800" cy="173038"/>
          </a:xfrm>
          <a:custGeom>
            <a:avLst/>
            <a:gdLst>
              <a:gd name="T0" fmla="*/ 32 w 32"/>
              <a:gd name="T1" fmla="*/ 0 h 109"/>
              <a:gd name="T2" fmla="*/ 0 w 32"/>
              <a:gd name="T3" fmla="*/ 11 h 109"/>
              <a:gd name="T4" fmla="*/ 0 w 32"/>
              <a:gd name="T5" fmla="*/ 109 h 109"/>
              <a:gd name="T6" fmla="*/ 32 w 32"/>
              <a:gd name="T7" fmla="*/ 99 h 109"/>
              <a:gd name="T8" fmla="*/ 32 w 32"/>
              <a:gd name="T9" fmla="*/ 97 h 109"/>
              <a:gd name="T10" fmla="*/ 32 w 32"/>
              <a:gd name="T11" fmla="*/ 0 h 109"/>
            </a:gdLst>
            <a:ahLst/>
            <a:cxnLst>
              <a:cxn ang="0">
                <a:pos x="T0" y="T1"/>
              </a:cxn>
              <a:cxn ang="0">
                <a:pos x="T2" y="T3"/>
              </a:cxn>
              <a:cxn ang="0">
                <a:pos x="T4" y="T5"/>
              </a:cxn>
              <a:cxn ang="0">
                <a:pos x="T6" y="T7"/>
              </a:cxn>
              <a:cxn ang="0">
                <a:pos x="T8" y="T9"/>
              </a:cxn>
              <a:cxn ang="0">
                <a:pos x="T10" y="T11"/>
              </a:cxn>
            </a:cxnLst>
            <a:rect l="0" t="0" r="r" b="b"/>
            <a:pathLst>
              <a:path w="32" h="109">
                <a:moveTo>
                  <a:pt x="32" y="0"/>
                </a:moveTo>
                <a:lnTo>
                  <a:pt x="0" y="11"/>
                </a:lnTo>
                <a:lnTo>
                  <a:pt x="0" y="109"/>
                </a:lnTo>
                <a:lnTo>
                  <a:pt x="32" y="99"/>
                </a:lnTo>
                <a:lnTo>
                  <a:pt x="32" y="97"/>
                </a:lnTo>
                <a:lnTo>
                  <a:pt x="32"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4" name="Freeform 537"/>
          <p:cNvSpPr>
            <a:spLocks/>
          </p:cNvSpPr>
          <p:nvPr/>
        </p:nvSpPr>
        <p:spPr bwMode="auto">
          <a:xfrm>
            <a:off x="6664326" y="2103438"/>
            <a:ext cx="49213" cy="174625"/>
          </a:xfrm>
          <a:custGeom>
            <a:avLst/>
            <a:gdLst>
              <a:gd name="T0" fmla="*/ 31 w 31"/>
              <a:gd name="T1" fmla="*/ 0 h 110"/>
              <a:gd name="T2" fmla="*/ 0 w 31"/>
              <a:gd name="T3" fmla="*/ 11 h 110"/>
              <a:gd name="T4" fmla="*/ 0 w 31"/>
              <a:gd name="T5" fmla="*/ 13 h 110"/>
              <a:gd name="T6" fmla="*/ 0 w 31"/>
              <a:gd name="T7" fmla="*/ 110 h 110"/>
              <a:gd name="T8" fmla="*/ 31 w 31"/>
              <a:gd name="T9" fmla="*/ 99 h 110"/>
              <a:gd name="T10" fmla="*/ 31 w 31"/>
              <a:gd name="T11" fmla="*/ 0 h 110"/>
            </a:gdLst>
            <a:ahLst/>
            <a:cxnLst>
              <a:cxn ang="0">
                <a:pos x="T0" y="T1"/>
              </a:cxn>
              <a:cxn ang="0">
                <a:pos x="T2" y="T3"/>
              </a:cxn>
              <a:cxn ang="0">
                <a:pos x="T4" y="T5"/>
              </a:cxn>
              <a:cxn ang="0">
                <a:pos x="T6" y="T7"/>
              </a:cxn>
              <a:cxn ang="0">
                <a:pos x="T8" y="T9"/>
              </a:cxn>
              <a:cxn ang="0">
                <a:pos x="T10" y="T11"/>
              </a:cxn>
            </a:cxnLst>
            <a:rect l="0" t="0" r="r" b="b"/>
            <a:pathLst>
              <a:path w="31" h="110">
                <a:moveTo>
                  <a:pt x="31" y="0"/>
                </a:moveTo>
                <a:lnTo>
                  <a:pt x="0" y="11"/>
                </a:lnTo>
                <a:lnTo>
                  <a:pt x="0" y="13"/>
                </a:lnTo>
                <a:lnTo>
                  <a:pt x="0" y="110"/>
                </a:lnTo>
                <a:lnTo>
                  <a:pt x="31" y="99"/>
                </a:lnTo>
                <a:lnTo>
                  <a:pt x="3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5" name="Freeform 538"/>
          <p:cNvSpPr>
            <a:spLocks/>
          </p:cNvSpPr>
          <p:nvPr/>
        </p:nvSpPr>
        <p:spPr bwMode="auto">
          <a:xfrm>
            <a:off x="6597651" y="2106613"/>
            <a:ext cx="58738" cy="171450"/>
          </a:xfrm>
          <a:custGeom>
            <a:avLst/>
            <a:gdLst>
              <a:gd name="T0" fmla="*/ 0 w 37"/>
              <a:gd name="T1" fmla="*/ 99 h 108"/>
              <a:gd name="T2" fmla="*/ 37 w 37"/>
              <a:gd name="T3" fmla="*/ 108 h 108"/>
              <a:gd name="T4" fmla="*/ 37 w 37"/>
              <a:gd name="T5" fmla="*/ 9 h 108"/>
              <a:gd name="T6" fmla="*/ 0 w 37"/>
              <a:gd name="T7" fmla="*/ 0 h 108"/>
              <a:gd name="T8" fmla="*/ 0 w 37"/>
              <a:gd name="T9" fmla="*/ 99 h 108"/>
            </a:gdLst>
            <a:ahLst/>
            <a:cxnLst>
              <a:cxn ang="0">
                <a:pos x="T0" y="T1"/>
              </a:cxn>
              <a:cxn ang="0">
                <a:pos x="T2" y="T3"/>
              </a:cxn>
              <a:cxn ang="0">
                <a:pos x="T4" y="T5"/>
              </a:cxn>
              <a:cxn ang="0">
                <a:pos x="T6" y="T7"/>
              </a:cxn>
              <a:cxn ang="0">
                <a:pos x="T8" y="T9"/>
              </a:cxn>
            </a:cxnLst>
            <a:rect l="0" t="0" r="r" b="b"/>
            <a:pathLst>
              <a:path w="37" h="108">
                <a:moveTo>
                  <a:pt x="0" y="99"/>
                </a:moveTo>
                <a:lnTo>
                  <a:pt x="37" y="108"/>
                </a:lnTo>
                <a:lnTo>
                  <a:pt x="37" y="9"/>
                </a:lnTo>
                <a:lnTo>
                  <a:pt x="0" y="0"/>
                </a:lnTo>
                <a:lnTo>
                  <a:pt x="0" y="9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6" name="Rectangle 539"/>
          <p:cNvSpPr>
            <a:spLocks noChangeArrowheads="1"/>
          </p:cNvSpPr>
          <p:nvPr/>
        </p:nvSpPr>
        <p:spPr bwMode="auto">
          <a:xfrm>
            <a:off x="5476876" y="5635626"/>
            <a:ext cx="73025" cy="730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7" name="Rectangle 540"/>
          <p:cNvSpPr>
            <a:spLocks noChangeArrowheads="1"/>
          </p:cNvSpPr>
          <p:nvPr/>
        </p:nvSpPr>
        <p:spPr bwMode="auto">
          <a:xfrm>
            <a:off x="5581651" y="5635626"/>
            <a:ext cx="71438" cy="730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8" name="Rectangle 541"/>
          <p:cNvSpPr>
            <a:spLocks noChangeArrowheads="1"/>
          </p:cNvSpPr>
          <p:nvPr/>
        </p:nvSpPr>
        <p:spPr bwMode="auto">
          <a:xfrm>
            <a:off x="5476876" y="5740401"/>
            <a:ext cx="73025" cy="730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9" name="Rectangle 542"/>
          <p:cNvSpPr>
            <a:spLocks noChangeArrowheads="1"/>
          </p:cNvSpPr>
          <p:nvPr/>
        </p:nvSpPr>
        <p:spPr bwMode="auto">
          <a:xfrm>
            <a:off x="5581651" y="5740401"/>
            <a:ext cx="71438" cy="730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0" name="Freeform 543"/>
          <p:cNvSpPr>
            <a:spLocks noEditPoints="1"/>
          </p:cNvSpPr>
          <p:nvPr/>
        </p:nvSpPr>
        <p:spPr bwMode="auto">
          <a:xfrm>
            <a:off x="8716963" y="3930651"/>
            <a:ext cx="57150" cy="55563"/>
          </a:xfrm>
          <a:custGeom>
            <a:avLst/>
            <a:gdLst>
              <a:gd name="T0" fmla="*/ 46 w 92"/>
              <a:gd name="T1" fmla="*/ 0 h 92"/>
              <a:gd name="T2" fmla="*/ 0 w 92"/>
              <a:gd name="T3" fmla="*/ 46 h 92"/>
              <a:gd name="T4" fmla="*/ 46 w 92"/>
              <a:gd name="T5" fmla="*/ 92 h 92"/>
              <a:gd name="T6" fmla="*/ 92 w 92"/>
              <a:gd name="T7" fmla="*/ 46 h 92"/>
              <a:gd name="T8" fmla="*/ 46 w 92"/>
              <a:gd name="T9" fmla="*/ 0 h 92"/>
              <a:gd name="T10" fmla="*/ 46 w 92"/>
              <a:gd name="T11" fmla="*/ 76 h 92"/>
              <a:gd name="T12" fmla="*/ 16 w 92"/>
              <a:gd name="T13" fmla="*/ 46 h 92"/>
              <a:gd name="T14" fmla="*/ 46 w 92"/>
              <a:gd name="T15" fmla="*/ 16 h 92"/>
              <a:gd name="T16" fmla="*/ 76 w 92"/>
              <a:gd name="T17" fmla="*/ 46 h 92"/>
              <a:gd name="T18" fmla="*/ 46 w 92"/>
              <a:gd name="T19" fmla="*/ 7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0"/>
                </a:moveTo>
                <a:cubicBezTo>
                  <a:pt x="21" y="0"/>
                  <a:pt x="0" y="21"/>
                  <a:pt x="0" y="46"/>
                </a:cubicBezTo>
                <a:cubicBezTo>
                  <a:pt x="0" y="72"/>
                  <a:pt x="21" y="92"/>
                  <a:pt x="46" y="92"/>
                </a:cubicBezTo>
                <a:cubicBezTo>
                  <a:pt x="72" y="92"/>
                  <a:pt x="92" y="72"/>
                  <a:pt x="92" y="46"/>
                </a:cubicBezTo>
                <a:cubicBezTo>
                  <a:pt x="92" y="21"/>
                  <a:pt x="72" y="0"/>
                  <a:pt x="46" y="0"/>
                </a:cubicBezTo>
                <a:close/>
                <a:moveTo>
                  <a:pt x="46" y="76"/>
                </a:moveTo>
                <a:cubicBezTo>
                  <a:pt x="30" y="76"/>
                  <a:pt x="16" y="63"/>
                  <a:pt x="16" y="46"/>
                </a:cubicBezTo>
                <a:cubicBezTo>
                  <a:pt x="16" y="30"/>
                  <a:pt x="30" y="16"/>
                  <a:pt x="46" y="16"/>
                </a:cubicBezTo>
                <a:cubicBezTo>
                  <a:pt x="63" y="16"/>
                  <a:pt x="76" y="30"/>
                  <a:pt x="76" y="46"/>
                </a:cubicBezTo>
                <a:cubicBezTo>
                  <a:pt x="76" y="63"/>
                  <a:pt x="63" y="76"/>
                  <a:pt x="46" y="7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1" name="Rectangle 544"/>
          <p:cNvSpPr>
            <a:spLocks noChangeArrowheads="1"/>
          </p:cNvSpPr>
          <p:nvPr/>
        </p:nvSpPr>
        <p:spPr bwMode="auto">
          <a:xfrm>
            <a:off x="8739188" y="3870326"/>
            <a:ext cx="11113" cy="444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2" name="Rectangle 545"/>
          <p:cNvSpPr>
            <a:spLocks noChangeArrowheads="1"/>
          </p:cNvSpPr>
          <p:nvPr/>
        </p:nvSpPr>
        <p:spPr bwMode="auto">
          <a:xfrm>
            <a:off x="8739188" y="4002088"/>
            <a:ext cx="11113" cy="444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3" name="Rectangle 546"/>
          <p:cNvSpPr>
            <a:spLocks noChangeArrowheads="1"/>
          </p:cNvSpPr>
          <p:nvPr/>
        </p:nvSpPr>
        <p:spPr bwMode="auto">
          <a:xfrm>
            <a:off x="8789988" y="3952876"/>
            <a:ext cx="42863" cy="111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4" name="Rectangle 547"/>
          <p:cNvSpPr>
            <a:spLocks noChangeArrowheads="1"/>
          </p:cNvSpPr>
          <p:nvPr/>
        </p:nvSpPr>
        <p:spPr bwMode="auto">
          <a:xfrm>
            <a:off x="8656638" y="3952876"/>
            <a:ext cx="44450" cy="111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5" name="Freeform 548"/>
          <p:cNvSpPr>
            <a:spLocks/>
          </p:cNvSpPr>
          <p:nvPr/>
        </p:nvSpPr>
        <p:spPr bwMode="auto">
          <a:xfrm>
            <a:off x="8772526" y="3892551"/>
            <a:ext cx="39688" cy="38100"/>
          </a:xfrm>
          <a:custGeom>
            <a:avLst/>
            <a:gdLst>
              <a:gd name="T0" fmla="*/ 25 w 25"/>
              <a:gd name="T1" fmla="*/ 5 h 24"/>
              <a:gd name="T2" fmla="*/ 20 w 25"/>
              <a:gd name="T3" fmla="*/ 0 h 24"/>
              <a:gd name="T4" fmla="*/ 0 w 25"/>
              <a:gd name="T5" fmla="*/ 19 h 24"/>
              <a:gd name="T6" fmla="*/ 5 w 25"/>
              <a:gd name="T7" fmla="*/ 24 h 24"/>
              <a:gd name="T8" fmla="*/ 25 w 25"/>
              <a:gd name="T9" fmla="*/ 5 h 24"/>
            </a:gdLst>
            <a:ahLst/>
            <a:cxnLst>
              <a:cxn ang="0">
                <a:pos x="T0" y="T1"/>
              </a:cxn>
              <a:cxn ang="0">
                <a:pos x="T2" y="T3"/>
              </a:cxn>
              <a:cxn ang="0">
                <a:pos x="T4" y="T5"/>
              </a:cxn>
              <a:cxn ang="0">
                <a:pos x="T6" y="T7"/>
              </a:cxn>
              <a:cxn ang="0">
                <a:pos x="T8" y="T9"/>
              </a:cxn>
            </a:cxnLst>
            <a:rect l="0" t="0" r="r" b="b"/>
            <a:pathLst>
              <a:path w="25" h="24">
                <a:moveTo>
                  <a:pt x="25" y="5"/>
                </a:moveTo>
                <a:lnTo>
                  <a:pt x="20" y="0"/>
                </a:lnTo>
                <a:lnTo>
                  <a:pt x="0" y="19"/>
                </a:lnTo>
                <a:lnTo>
                  <a:pt x="5" y="24"/>
                </a:lnTo>
                <a:lnTo>
                  <a:pt x="25" y="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6" name="Freeform 549"/>
          <p:cNvSpPr>
            <a:spLocks/>
          </p:cNvSpPr>
          <p:nvPr/>
        </p:nvSpPr>
        <p:spPr bwMode="auto">
          <a:xfrm>
            <a:off x="8678863" y="3986213"/>
            <a:ext cx="39688" cy="38100"/>
          </a:xfrm>
          <a:custGeom>
            <a:avLst/>
            <a:gdLst>
              <a:gd name="T0" fmla="*/ 0 w 25"/>
              <a:gd name="T1" fmla="*/ 19 h 24"/>
              <a:gd name="T2" fmla="*/ 5 w 25"/>
              <a:gd name="T3" fmla="*/ 24 h 24"/>
              <a:gd name="T4" fmla="*/ 25 w 25"/>
              <a:gd name="T5" fmla="*/ 5 h 24"/>
              <a:gd name="T6" fmla="*/ 20 w 25"/>
              <a:gd name="T7" fmla="*/ 0 h 24"/>
              <a:gd name="T8" fmla="*/ 0 w 25"/>
              <a:gd name="T9" fmla="*/ 19 h 24"/>
            </a:gdLst>
            <a:ahLst/>
            <a:cxnLst>
              <a:cxn ang="0">
                <a:pos x="T0" y="T1"/>
              </a:cxn>
              <a:cxn ang="0">
                <a:pos x="T2" y="T3"/>
              </a:cxn>
              <a:cxn ang="0">
                <a:pos x="T4" y="T5"/>
              </a:cxn>
              <a:cxn ang="0">
                <a:pos x="T6" y="T7"/>
              </a:cxn>
              <a:cxn ang="0">
                <a:pos x="T8" y="T9"/>
              </a:cxn>
            </a:cxnLst>
            <a:rect l="0" t="0" r="r" b="b"/>
            <a:pathLst>
              <a:path w="25" h="24">
                <a:moveTo>
                  <a:pt x="0" y="19"/>
                </a:moveTo>
                <a:lnTo>
                  <a:pt x="5" y="24"/>
                </a:lnTo>
                <a:lnTo>
                  <a:pt x="25" y="5"/>
                </a:lnTo>
                <a:lnTo>
                  <a:pt x="20" y="0"/>
                </a:lnTo>
                <a:lnTo>
                  <a:pt x="0" y="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7" name="Freeform 550"/>
          <p:cNvSpPr>
            <a:spLocks/>
          </p:cNvSpPr>
          <p:nvPr/>
        </p:nvSpPr>
        <p:spPr bwMode="auto">
          <a:xfrm>
            <a:off x="8772526" y="3984626"/>
            <a:ext cx="39688" cy="39688"/>
          </a:xfrm>
          <a:custGeom>
            <a:avLst/>
            <a:gdLst>
              <a:gd name="T0" fmla="*/ 0 w 25"/>
              <a:gd name="T1" fmla="*/ 5 h 25"/>
              <a:gd name="T2" fmla="*/ 20 w 25"/>
              <a:gd name="T3" fmla="*/ 25 h 25"/>
              <a:gd name="T4" fmla="*/ 25 w 25"/>
              <a:gd name="T5" fmla="*/ 20 h 25"/>
              <a:gd name="T6" fmla="*/ 5 w 25"/>
              <a:gd name="T7" fmla="*/ 0 h 25"/>
              <a:gd name="T8" fmla="*/ 0 w 25"/>
              <a:gd name="T9" fmla="*/ 5 h 25"/>
            </a:gdLst>
            <a:ahLst/>
            <a:cxnLst>
              <a:cxn ang="0">
                <a:pos x="T0" y="T1"/>
              </a:cxn>
              <a:cxn ang="0">
                <a:pos x="T2" y="T3"/>
              </a:cxn>
              <a:cxn ang="0">
                <a:pos x="T4" y="T5"/>
              </a:cxn>
              <a:cxn ang="0">
                <a:pos x="T6" y="T7"/>
              </a:cxn>
              <a:cxn ang="0">
                <a:pos x="T8" y="T9"/>
              </a:cxn>
            </a:cxnLst>
            <a:rect l="0" t="0" r="r" b="b"/>
            <a:pathLst>
              <a:path w="25" h="25">
                <a:moveTo>
                  <a:pt x="0" y="5"/>
                </a:moveTo>
                <a:lnTo>
                  <a:pt x="20" y="25"/>
                </a:lnTo>
                <a:lnTo>
                  <a:pt x="25" y="20"/>
                </a:lnTo>
                <a:lnTo>
                  <a:pt x="5" y="0"/>
                </a:lnTo>
                <a:lnTo>
                  <a:pt x="0" y="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8" name="Freeform 551"/>
          <p:cNvSpPr>
            <a:spLocks/>
          </p:cNvSpPr>
          <p:nvPr/>
        </p:nvSpPr>
        <p:spPr bwMode="auto">
          <a:xfrm>
            <a:off x="8678863" y="3892551"/>
            <a:ext cx="39688" cy="38100"/>
          </a:xfrm>
          <a:custGeom>
            <a:avLst/>
            <a:gdLst>
              <a:gd name="T0" fmla="*/ 25 w 25"/>
              <a:gd name="T1" fmla="*/ 19 h 24"/>
              <a:gd name="T2" fmla="*/ 5 w 25"/>
              <a:gd name="T3" fmla="*/ 0 h 24"/>
              <a:gd name="T4" fmla="*/ 0 w 25"/>
              <a:gd name="T5" fmla="*/ 4 h 24"/>
              <a:gd name="T6" fmla="*/ 20 w 25"/>
              <a:gd name="T7" fmla="*/ 24 h 24"/>
              <a:gd name="T8" fmla="*/ 25 w 25"/>
              <a:gd name="T9" fmla="*/ 19 h 24"/>
            </a:gdLst>
            <a:ahLst/>
            <a:cxnLst>
              <a:cxn ang="0">
                <a:pos x="T0" y="T1"/>
              </a:cxn>
              <a:cxn ang="0">
                <a:pos x="T2" y="T3"/>
              </a:cxn>
              <a:cxn ang="0">
                <a:pos x="T4" y="T5"/>
              </a:cxn>
              <a:cxn ang="0">
                <a:pos x="T6" y="T7"/>
              </a:cxn>
              <a:cxn ang="0">
                <a:pos x="T8" y="T9"/>
              </a:cxn>
            </a:cxnLst>
            <a:rect l="0" t="0" r="r" b="b"/>
            <a:pathLst>
              <a:path w="25" h="24">
                <a:moveTo>
                  <a:pt x="25" y="19"/>
                </a:moveTo>
                <a:lnTo>
                  <a:pt x="5" y="0"/>
                </a:lnTo>
                <a:lnTo>
                  <a:pt x="0" y="4"/>
                </a:lnTo>
                <a:lnTo>
                  <a:pt x="20" y="24"/>
                </a:lnTo>
                <a:lnTo>
                  <a:pt x="25" y="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9" name="Freeform 552"/>
          <p:cNvSpPr>
            <a:spLocks noEditPoints="1"/>
          </p:cNvSpPr>
          <p:nvPr/>
        </p:nvSpPr>
        <p:spPr bwMode="auto">
          <a:xfrm>
            <a:off x="9070976" y="3930651"/>
            <a:ext cx="55563" cy="55563"/>
          </a:xfrm>
          <a:custGeom>
            <a:avLst/>
            <a:gdLst>
              <a:gd name="T0" fmla="*/ 46 w 92"/>
              <a:gd name="T1" fmla="*/ 0 h 92"/>
              <a:gd name="T2" fmla="*/ 0 w 92"/>
              <a:gd name="T3" fmla="*/ 46 h 92"/>
              <a:gd name="T4" fmla="*/ 46 w 92"/>
              <a:gd name="T5" fmla="*/ 92 h 92"/>
              <a:gd name="T6" fmla="*/ 92 w 92"/>
              <a:gd name="T7" fmla="*/ 46 h 92"/>
              <a:gd name="T8" fmla="*/ 46 w 92"/>
              <a:gd name="T9" fmla="*/ 0 h 92"/>
              <a:gd name="T10" fmla="*/ 46 w 92"/>
              <a:gd name="T11" fmla="*/ 76 h 92"/>
              <a:gd name="T12" fmla="*/ 16 w 92"/>
              <a:gd name="T13" fmla="*/ 46 h 92"/>
              <a:gd name="T14" fmla="*/ 46 w 92"/>
              <a:gd name="T15" fmla="*/ 16 h 92"/>
              <a:gd name="T16" fmla="*/ 76 w 92"/>
              <a:gd name="T17" fmla="*/ 46 h 92"/>
              <a:gd name="T18" fmla="*/ 46 w 92"/>
              <a:gd name="T19" fmla="*/ 7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0"/>
                </a:moveTo>
                <a:cubicBezTo>
                  <a:pt x="21" y="0"/>
                  <a:pt x="0" y="21"/>
                  <a:pt x="0" y="46"/>
                </a:cubicBezTo>
                <a:cubicBezTo>
                  <a:pt x="0" y="72"/>
                  <a:pt x="21" y="92"/>
                  <a:pt x="46" y="92"/>
                </a:cubicBezTo>
                <a:cubicBezTo>
                  <a:pt x="72" y="92"/>
                  <a:pt x="92" y="72"/>
                  <a:pt x="92" y="46"/>
                </a:cubicBezTo>
                <a:cubicBezTo>
                  <a:pt x="92" y="21"/>
                  <a:pt x="72" y="0"/>
                  <a:pt x="46" y="0"/>
                </a:cubicBezTo>
                <a:close/>
                <a:moveTo>
                  <a:pt x="46" y="76"/>
                </a:moveTo>
                <a:cubicBezTo>
                  <a:pt x="30" y="76"/>
                  <a:pt x="16" y="63"/>
                  <a:pt x="16" y="46"/>
                </a:cubicBezTo>
                <a:cubicBezTo>
                  <a:pt x="16" y="30"/>
                  <a:pt x="30" y="16"/>
                  <a:pt x="46" y="16"/>
                </a:cubicBezTo>
                <a:cubicBezTo>
                  <a:pt x="63" y="16"/>
                  <a:pt x="76" y="30"/>
                  <a:pt x="76" y="46"/>
                </a:cubicBezTo>
                <a:cubicBezTo>
                  <a:pt x="76" y="63"/>
                  <a:pt x="63" y="76"/>
                  <a:pt x="46" y="7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0" name="Rectangle 553"/>
          <p:cNvSpPr>
            <a:spLocks noChangeArrowheads="1"/>
          </p:cNvSpPr>
          <p:nvPr/>
        </p:nvSpPr>
        <p:spPr bwMode="auto">
          <a:xfrm>
            <a:off x="9093201" y="3894138"/>
            <a:ext cx="11113" cy="206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1" name="Rectangle 554"/>
          <p:cNvSpPr>
            <a:spLocks noChangeArrowheads="1"/>
          </p:cNvSpPr>
          <p:nvPr/>
        </p:nvSpPr>
        <p:spPr bwMode="auto">
          <a:xfrm>
            <a:off x="9093201" y="4002088"/>
            <a:ext cx="11113" cy="206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2" name="Rectangle 555"/>
          <p:cNvSpPr>
            <a:spLocks noChangeArrowheads="1"/>
          </p:cNvSpPr>
          <p:nvPr/>
        </p:nvSpPr>
        <p:spPr bwMode="auto">
          <a:xfrm>
            <a:off x="9142413" y="3952876"/>
            <a:ext cx="20638" cy="111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3" name="Rectangle 556"/>
          <p:cNvSpPr>
            <a:spLocks noChangeArrowheads="1"/>
          </p:cNvSpPr>
          <p:nvPr/>
        </p:nvSpPr>
        <p:spPr bwMode="auto">
          <a:xfrm>
            <a:off x="9034463" y="3952876"/>
            <a:ext cx="20638" cy="111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4" name="Freeform 557"/>
          <p:cNvSpPr>
            <a:spLocks/>
          </p:cNvSpPr>
          <p:nvPr/>
        </p:nvSpPr>
        <p:spPr bwMode="auto">
          <a:xfrm>
            <a:off x="9126538" y="3910013"/>
            <a:ext cx="20638" cy="20638"/>
          </a:xfrm>
          <a:custGeom>
            <a:avLst/>
            <a:gdLst>
              <a:gd name="T0" fmla="*/ 13 w 13"/>
              <a:gd name="T1" fmla="*/ 5 h 13"/>
              <a:gd name="T2" fmla="*/ 8 w 13"/>
              <a:gd name="T3" fmla="*/ 0 h 13"/>
              <a:gd name="T4" fmla="*/ 0 w 13"/>
              <a:gd name="T5" fmla="*/ 8 h 13"/>
              <a:gd name="T6" fmla="*/ 5 w 13"/>
              <a:gd name="T7" fmla="*/ 13 h 13"/>
              <a:gd name="T8" fmla="*/ 13 w 13"/>
              <a:gd name="T9" fmla="*/ 5 h 13"/>
            </a:gdLst>
            <a:ahLst/>
            <a:cxnLst>
              <a:cxn ang="0">
                <a:pos x="T0" y="T1"/>
              </a:cxn>
              <a:cxn ang="0">
                <a:pos x="T2" y="T3"/>
              </a:cxn>
              <a:cxn ang="0">
                <a:pos x="T4" y="T5"/>
              </a:cxn>
              <a:cxn ang="0">
                <a:pos x="T6" y="T7"/>
              </a:cxn>
              <a:cxn ang="0">
                <a:pos x="T8" y="T9"/>
              </a:cxn>
            </a:cxnLst>
            <a:rect l="0" t="0" r="r" b="b"/>
            <a:pathLst>
              <a:path w="13" h="13">
                <a:moveTo>
                  <a:pt x="13" y="5"/>
                </a:moveTo>
                <a:lnTo>
                  <a:pt x="8" y="0"/>
                </a:lnTo>
                <a:lnTo>
                  <a:pt x="0" y="8"/>
                </a:lnTo>
                <a:lnTo>
                  <a:pt x="5" y="13"/>
                </a:lnTo>
                <a:lnTo>
                  <a:pt x="13" y="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5" name="Freeform 558"/>
          <p:cNvSpPr>
            <a:spLocks/>
          </p:cNvSpPr>
          <p:nvPr/>
        </p:nvSpPr>
        <p:spPr bwMode="auto">
          <a:xfrm>
            <a:off x="9050338" y="3986213"/>
            <a:ext cx="20638" cy="20638"/>
          </a:xfrm>
          <a:custGeom>
            <a:avLst/>
            <a:gdLst>
              <a:gd name="T0" fmla="*/ 0 w 13"/>
              <a:gd name="T1" fmla="*/ 8 h 13"/>
              <a:gd name="T2" fmla="*/ 4 w 13"/>
              <a:gd name="T3" fmla="*/ 13 h 13"/>
              <a:gd name="T4" fmla="*/ 13 w 13"/>
              <a:gd name="T5" fmla="*/ 5 h 13"/>
              <a:gd name="T6" fmla="*/ 8 w 13"/>
              <a:gd name="T7" fmla="*/ 0 h 13"/>
              <a:gd name="T8" fmla="*/ 0 w 13"/>
              <a:gd name="T9" fmla="*/ 8 h 13"/>
            </a:gdLst>
            <a:ahLst/>
            <a:cxnLst>
              <a:cxn ang="0">
                <a:pos x="T0" y="T1"/>
              </a:cxn>
              <a:cxn ang="0">
                <a:pos x="T2" y="T3"/>
              </a:cxn>
              <a:cxn ang="0">
                <a:pos x="T4" y="T5"/>
              </a:cxn>
              <a:cxn ang="0">
                <a:pos x="T6" y="T7"/>
              </a:cxn>
              <a:cxn ang="0">
                <a:pos x="T8" y="T9"/>
              </a:cxn>
            </a:cxnLst>
            <a:rect l="0" t="0" r="r" b="b"/>
            <a:pathLst>
              <a:path w="13" h="13">
                <a:moveTo>
                  <a:pt x="0" y="8"/>
                </a:moveTo>
                <a:lnTo>
                  <a:pt x="4" y="13"/>
                </a:lnTo>
                <a:lnTo>
                  <a:pt x="13" y="5"/>
                </a:lnTo>
                <a:lnTo>
                  <a:pt x="8" y="0"/>
                </a:lnTo>
                <a:lnTo>
                  <a:pt x="0"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6" name="Freeform 559"/>
          <p:cNvSpPr>
            <a:spLocks/>
          </p:cNvSpPr>
          <p:nvPr/>
        </p:nvSpPr>
        <p:spPr bwMode="auto">
          <a:xfrm>
            <a:off x="9126538" y="3984626"/>
            <a:ext cx="20638" cy="22225"/>
          </a:xfrm>
          <a:custGeom>
            <a:avLst/>
            <a:gdLst>
              <a:gd name="T0" fmla="*/ 0 w 13"/>
              <a:gd name="T1" fmla="*/ 5 h 14"/>
              <a:gd name="T2" fmla="*/ 8 w 13"/>
              <a:gd name="T3" fmla="*/ 14 h 14"/>
              <a:gd name="T4" fmla="*/ 13 w 13"/>
              <a:gd name="T5" fmla="*/ 9 h 14"/>
              <a:gd name="T6" fmla="*/ 5 w 13"/>
              <a:gd name="T7" fmla="*/ 0 h 14"/>
              <a:gd name="T8" fmla="*/ 0 w 13"/>
              <a:gd name="T9" fmla="*/ 5 h 14"/>
            </a:gdLst>
            <a:ahLst/>
            <a:cxnLst>
              <a:cxn ang="0">
                <a:pos x="T0" y="T1"/>
              </a:cxn>
              <a:cxn ang="0">
                <a:pos x="T2" y="T3"/>
              </a:cxn>
              <a:cxn ang="0">
                <a:pos x="T4" y="T5"/>
              </a:cxn>
              <a:cxn ang="0">
                <a:pos x="T6" y="T7"/>
              </a:cxn>
              <a:cxn ang="0">
                <a:pos x="T8" y="T9"/>
              </a:cxn>
            </a:cxnLst>
            <a:rect l="0" t="0" r="r" b="b"/>
            <a:pathLst>
              <a:path w="13" h="14">
                <a:moveTo>
                  <a:pt x="0" y="5"/>
                </a:moveTo>
                <a:lnTo>
                  <a:pt x="8" y="14"/>
                </a:lnTo>
                <a:lnTo>
                  <a:pt x="13" y="9"/>
                </a:lnTo>
                <a:lnTo>
                  <a:pt x="5" y="0"/>
                </a:lnTo>
                <a:lnTo>
                  <a:pt x="0" y="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7" name="Freeform 560"/>
          <p:cNvSpPr>
            <a:spLocks/>
          </p:cNvSpPr>
          <p:nvPr/>
        </p:nvSpPr>
        <p:spPr bwMode="auto">
          <a:xfrm>
            <a:off x="9050338" y="3910013"/>
            <a:ext cx="20638" cy="20638"/>
          </a:xfrm>
          <a:custGeom>
            <a:avLst/>
            <a:gdLst>
              <a:gd name="T0" fmla="*/ 13 w 13"/>
              <a:gd name="T1" fmla="*/ 8 h 13"/>
              <a:gd name="T2" fmla="*/ 4 w 13"/>
              <a:gd name="T3" fmla="*/ 0 h 13"/>
              <a:gd name="T4" fmla="*/ 0 w 13"/>
              <a:gd name="T5" fmla="*/ 5 h 13"/>
              <a:gd name="T6" fmla="*/ 8 w 13"/>
              <a:gd name="T7" fmla="*/ 13 h 13"/>
              <a:gd name="T8" fmla="*/ 13 w 13"/>
              <a:gd name="T9" fmla="*/ 8 h 13"/>
            </a:gdLst>
            <a:ahLst/>
            <a:cxnLst>
              <a:cxn ang="0">
                <a:pos x="T0" y="T1"/>
              </a:cxn>
              <a:cxn ang="0">
                <a:pos x="T2" y="T3"/>
              </a:cxn>
              <a:cxn ang="0">
                <a:pos x="T4" y="T5"/>
              </a:cxn>
              <a:cxn ang="0">
                <a:pos x="T6" y="T7"/>
              </a:cxn>
              <a:cxn ang="0">
                <a:pos x="T8" y="T9"/>
              </a:cxn>
            </a:cxnLst>
            <a:rect l="0" t="0" r="r" b="b"/>
            <a:pathLst>
              <a:path w="13" h="13">
                <a:moveTo>
                  <a:pt x="13" y="8"/>
                </a:moveTo>
                <a:lnTo>
                  <a:pt x="4" y="0"/>
                </a:lnTo>
                <a:lnTo>
                  <a:pt x="0" y="5"/>
                </a:lnTo>
                <a:lnTo>
                  <a:pt x="8" y="13"/>
                </a:lnTo>
                <a:lnTo>
                  <a:pt x="13" y="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8" name="Freeform 561"/>
          <p:cNvSpPr>
            <a:spLocks noEditPoints="1"/>
          </p:cNvSpPr>
          <p:nvPr/>
        </p:nvSpPr>
        <p:spPr bwMode="auto">
          <a:xfrm>
            <a:off x="8339138" y="5637213"/>
            <a:ext cx="104775" cy="141288"/>
          </a:xfrm>
          <a:custGeom>
            <a:avLst/>
            <a:gdLst>
              <a:gd name="T0" fmla="*/ 86 w 170"/>
              <a:gd name="T1" fmla="*/ 0 h 230"/>
              <a:gd name="T2" fmla="*/ 85 w 170"/>
              <a:gd name="T3" fmla="*/ 0 h 230"/>
              <a:gd name="T4" fmla="*/ 84 w 170"/>
              <a:gd name="T5" fmla="*/ 0 h 230"/>
              <a:gd name="T6" fmla="*/ 0 w 170"/>
              <a:gd name="T7" fmla="*/ 96 h 230"/>
              <a:gd name="T8" fmla="*/ 50 w 170"/>
              <a:gd name="T9" fmla="*/ 230 h 230"/>
              <a:gd name="T10" fmla="*/ 120 w 170"/>
              <a:gd name="T11" fmla="*/ 230 h 230"/>
              <a:gd name="T12" fmla="*/ 170 w 170"/>
              <a:gd name="T13" fmla="*/ 96 h 230"/>
              <a:gd name="T14" fmla="*/ 86 w 170"/>
              <a:gd name="T15" fmla="*/ 0 h 230"/>
              <a:gd name="T16" fmla="*/ 105 w 170"/>
              <a:gd name="T17" fmla="*/ 210 h 230"/>
              <a:gd name="T18" fmla="*/ 97 w 170"/>
              <a:gd name="T19" fmla="*/ 210 h 230"/>
              <a:gd name="T20" fmla="*/ 97 w 170"/>
              <a:gd name="T21" fmla="*/ 159 h 230"/>
              <a:gd name="T22" fmla="*/ 73 w 170"/>
              <a:gd name="T23" fmla="*/ 159 h 230"/>
              <a:gd name="T24" fmla="*/ 73 w 170"/>
              <a:gd name="T25" fmla="*/ 210 h 230"/>
              <a:gd name="T26" fmla="*/ 65 w 170"/>
              <a:gd name="T27" fmla="*/ 210 h 230"/>
              <a:gd name="T28" fmla="*/ 49 w 170"/>
              <a:gd name="T29" fmla="*/ 176 h 230"/>
              <a:gd name="T30" fmla="*/ 20 w 170"/>
              <a:gd name="T31" fmla="*/ 96 h 230"/>
              <a:gd name="T32" fmla="*/ 49 w 170"/>
              <a:gd name="T33" fmla="*/ 30 h 230"/>
              <a:gd name="T34" fmla="*/ 84 w 170"/>
              <a:gd name="T35" fmla="*/ 20 h 230"/>
              <a:gd name="T36" fmla="*/ 84 w 170"/>
              <a:gd name="T37" fmla="*/ 20 h 230"/>
              <a:gd name="T38" fmla="*/ 85 w 170"/>
              <a:gd name="T39" fmla="*/ 20 h 230"/>
              <a:gd name="T40" fmla="*/ 86 w 170"/>
              <a:gd name="T41" fmla="*/ 20 h 230"/>
              <a:gd name="T42" fmla="*/ 86 w 170"/>
              <a:gd name="T43" fmla="*/ 20 h 230"/>
              <a:gd name="T44" fmla="*/ 121 w 170"/>
              <a:gd name="T45" fmla="*/ 30 h 230"/>
              <a:gd name="T46" fmla="*/ 150 w 170"/>
              <a:gd name="T47" fmla="*/ 96 h 230"/>
              <a:gd name="T48" fmla="*/ 121 w 170"/>
              <a:gd name="T49" fmla="*/ 176 h 230"/>
              <a:gd name="T50" fmla="*/ 105 w 170"/>
              <a:gd name="T51" fmla="*/ 21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0" h="230">
                <a:moveTo>
                  <a:pt x="86" y="0"/>
                </a:moveTo>
                <a:cubicBezTo>
                  <a:pt x="85" y="0"/>
                  <a:pt x="85" y="0"/>
                  <a:pt x="85" y="0"/>
                </a:cubicBezTo>
                <a:cubicBezTo>
                  <a:pt x="85" y="0"/>
                  <a:pt x="84" y="0"/>
                  <a:pt x="84" y="0"/>
                </a:cubicBezTo>
                <a:cubicBezTo>
                  <a:pt x="74" y="0"/>
                  <a:pt x="0" y="3"/>
                  <a:pt x="0" y="96"/>
                </a:cubicBezTo>
                <a:cubicBezTo>
                  <a:pt x="0" y="136"/>
                  <a:pt x="50" y="210"/>
                  <a:pt x="50" y="230"/>
                </a:cubicBezTo>
                <a:cubicBezTo>
                  <a:pt x="120" y="230"/>
                  <a:pt x="120" y="230"/>
                  <a:pt x="120" y="230"/>
                </a:cubicBezTo>
                <a:cubicBezTo>
                  <a:pt x="120" y="210"/>
                  <a:pt x="170" y="136"/>
                  <a:pt x="170" y="96"/>
                </a:cubicBezTo>
                <a:cubicBezTo>
                  <a:pt x="170" y="3"/>
                  <a:pt x="96" y="0"/>
                  <a:pt x="86" y="0"/>
                </a:cubicBezTo>
                <a:close/>
                <a:moveTo>
                  <a:pt x="105" y="210"/>
                </a:moveTo>
                <a:cubicBezTo>
                  <a:pt x="97" y="210"/>
                  <a:pt x="97" y="210"/>
                  <a:pt x="97" y="210"/>
                </a:cubicBezTo>
                <a:cubicBezTo>
                  <a:pt x="97" y="159"/>
                  <a:pt x="97" y="159"/>
                  <a:pt x="97" y="159"/>
                </a:cubicBezTo>
                <a:cubicBezTo>
                  <a:pt x="73" y="159"/>
                  <a:pt x="73" y="159"/>
                  <a:pt x="73" y="159"/>
                </a:cubicBezTo>
                <a:cubicBezTo>
                  <a:pt x="73" y="210"/>
                  <a:pt x="73" y="210"/>
                  <a:pt x="73" y="210"/>
                </a:cubicBezTo>
                <a:cubicBezTo>
                  <a:pt x="65" y="210"/>
                  <a:pt x="65" y="210"/>
                  <a:pt x="65" y="210"/>
                </a:cubicBezTo>
                <a:cubicBezTo>
                  <a:pt x="62" y="201"/>
                  <a:pt x="56" y="190"/>
                  <a:pt x="49" y="176"/>
                </a:cubicBezTo>
                <a:cubicBezTo>
                  <a:pt x="37" y="150"/>
                  <a:pt x="20" y="115"/>
                  <a:pt x="20" y="96"/>
                </a:cubicBezTo>
                <a:cubicBezTo>
                  <a:pt x="20" y="64"/>
                  <a:pt x="30" y="42"/>
                  <a:pt x="49" y="30"/>
                </a:cubicBezTo>
                <a:cubicBezTo>
                  <a:pt x="65" y="20"/>
                  <a:pt x="82" y="20"/>
                  <a:pt x="84" y="20"/>
                </a:cubicBezTo>
                <a:cubicBezTo>
                  <a:pt x="84" y="20"/>
                  <a:pt x="84" y="20"/>
                  <a:pt x="84" y="20"/>
                </a:cubicBezTo>
                <a:cubicBezTo>
                  <a:pt x="85" y="20"/>
                  <a:pt x="85" y="20"/>
                  <a:pt x="85" y="20"/>
                </a:cubicBezTo>
                <a:cubicBezTo>
                  <a:pt x="86" y="20"/>
                  <a:pt x="86" y="20"/>
                  <a:pt x="86" y="20"/>
                </a:cubicBezTo>
                <a:cubicBezTo>
                  <a:pt x="86" y="20"/>
                  <a:pt x="86" y="20"/>
                  <a:pt x="86" y="20"/>
                </a:cubicBezTo>
                <a:cubicBezTo>
                  <a:pt x="88" y="20"/>
                  <a:pt x="105" y="20"/>
                  <a:pt x="121" y="30"/>
                </a:cubicBezTo>
                <a:cubicBezTo>
                  <a:pt x="140" y="42"/>
                  <a:pt x="150" y="64"/>
                  <a:pt x="150" y="96"/>
                </a:cubicBezTo>
                <a:cubicBezTo>
                  <a:pt x="150" y="115"/>
                  <a:pt x="133" y="150"/>
                  <a:pt x="121" y="176"/>
                </a:cubicBezTo>
                <a:cubicBezTo>
                  <a:pt x="114" y="190"/>
                  <a:pt x="108" y="201"/>
                  <a:pt x="105" y="21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9" name="Rectangle 562"/>
          <p:cNvSpPr>
            <a:spLocks noChangeArrowheads="1"/>
          </p:cNvSpPr>
          <p:nvPr/>
        </p:nvSpPr>
        <p:spPr bwMode="auto">
          <a:xfrm>
            <a:off x="8370888" y="5783263"/>
            <a:ext cx="42863" cy="127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0" name="Rectangle 563"/>
          <p:cNvSpPr>
            <a:spLocks noChangeArrowheads="1"/>
          </p:cNvSpPr>
          <p:nvPr/>
        </p:nvSpPr>
        <p:spPr bwMode="auto">
          <a:xfrm>
            <a:off x="8382001" y="5802313"/>
            <a:ext cx="20638" cy="111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1" name="Freeform 564"/>
          <p:cNvSpPr>
            <a:spLocks noEditPoints="1"/>
          </p:cNvSpPr>
          <p:nvPr/>
        </p:nvSpPr>
        <p:spPr bwMode="auto">
          <a:xfrm>
            <a:off x="3005138" y="6392863"/>
            <a:ext cx="125413" cy="125413"/>
          </a:xfrm>
          <a:custGeom>
            <a:avLst/>
            <a:gdLst>
              <a:gd name="T0" fmla="*/ 63 w 79"/>
              <a:gd name="T1" fmla="*/ 0 h 79"/>
              <a:gd name="T2" fmla="*/ 0 w 79"/>
              <a:gd name="T3" fmla="*/ 63 h 79"/>
              <a:gd name="T4" fmla="*/ 16 w 79"/>
              <a:gd name="T5" fmla="*/ 79 h 79"/>
              <a:gd name="T6" fmla="*/ 79 w 79"/>
              <a:gd name="T7" fmla="*/ 16 h 79"/>
              <a:gd name="T8" fmla="*/ 63 w 79"/>
              <a:gd name="T9" fmla="*/ 0 h 79"/>
              <a:gd name="T10" fmla="*/ 48 w 79"/>
              <a:gd name="T11" fmla="*/ 22 h 79"/>
              <a:gd name="T12" fmla="*/ 63 w 79"/>
              <a:gd name="T13" fmla="*/ 7 h 79"/>
              <a:gd name="T14" fmla="*/ 72 w 79"/>
              <a:gd name="T15" fmla="*/ 16 h 79"/>
              <a:gd name="T16" fmla="*/ 57 w 79"/>
              <a:gd name="T17" fmla="*/ 31 h 79"/>
              <a:gd name="T18" fmla="*/ 48 w 79"/>
              <a:gd name="T19" fmla="*/ 2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9">
                <a:moveTo>
                  <a:pt x="63" y="0"/>
                </a:moveTo>
                <a:lnTo>
                  <a:pt x="0" y="63"/>
                </a:lnTo>
                <a:lnTo>
                  <a:pt x="16" y="79"/>
                </a:lnTo>
                <a:lnTo>
                  <a:pt x="79" y="16"/>
                </a:lnTo>
                <a:lnTo>
                  <a:pt x="63" y="0"/>
                </a:lnTo>
                <a:close/>
                <a:moveTo>
                  <a:pt x="48" y="22"/>
                </a:moveTo>
                <a:lnTo>
                  <a:pt x="63" y="7"/>
                </a:lnTo>
                <a:lnTo>
                  <a:pt x="72" y="16"/>
                </a:lnTo>
                <a:lnTo>
                  <a:pt x="57" y="31"/>
                </a:lnTo>
                <a:lnTo>
                  <a:pt x="48" y="2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2" name="Freeform 565"/>
          <p:cNvSpPr>
            <a:spLocks/>
          </p:cNvSpPr>
          <p:nvPr/>
        </p:nvSpPr>
        <p:spPr bwMode="auto">
          <a:xfrm>
            <a:off x="3127376" y="6364288"/>
            <a:ext cx="33338" cy="33338"/>
          </a:xfrm>
          <a:custGeom>
            <a:avLst/>
            <a:gdLst>
              <a:gd name="T0" fmla="*/ 21 w 21"/>
              <a:gd name="T1" fmla="*/ 5 h 21"/>
              <a:gd name="T2" fmla="*/ 16 w 21"/>
              <a:gd name="T3" fmla="*/ 0 h 21"/>
              <a:gd name="T4" fmla="*/ 0 w 21"/>
              <a:gd name="T5" fmla="*/ 15 h 21"/>
              <a:gd name="T6" fmla="*/ 5 w 21"/>
              <a:gd name="T7" fmla="*/ 21 h 21"/>
              <a:gd name="T8" fmla="*/ 21 w 21"/>
              <a:gd name="T9" fmla="*/ 5 h 21"/>
            </a:gdLst>
            <a:ahLst/>
            <a:cxnLst>
              <a:cxn ang="0">
                <a:pos x="T0" y="T1"/>
              </a:cxn>
              <a:cxn ang="0">
                <a:pos x="T2" y="T3"/>
              </a:cxn>
              <a:cxn ang="0">
                <a:pos x="T4" y="T5"/>
              </a:cxn>
              <a:cxn ang="0">
                <a:pos x="T6" y="T7"/>
              </a:cxn>
              <a:cxn ang="0">
                <a:pos x="T8" y="T9"/>
              </a:cxn>
            </a:cxnLst>
            <a:rect l="0" t="0" r="r" b="b"/>
            <a:pathLst>
              <a:path w="21" h="21">
                <a:moveTo>
                  <a:pt x="21" y="5"/>
                </a:moveTo>
                <a:lnTo>
                  <a:pt x="16" y="0"/>
                </a:lnTo>
                <a:lnTo>
                  <a:pt x="0" y="15"/>
                </a:lnTo>
                <a:lnTo>
                  <a:pt x="5" y="21"/>
                </a:lnTo>
                <a:lnTo>
                  <a:pt x="21" y="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3" name="Freeform 566"/>
          <p:cNvSpPr>
            <a:spLocks/>
          </p:cNvSpPr>
          <p:nvPr/>
        </p:nvSpPr>
        <p:spPr bwMode="auto">
          <a:xfrm>
            <a:off x="3127376" y="6438901"/>
            <a:ext cx="33338" cy="33338"/>
          </a:xfrm>
          <a:custGeom>
            <a:avLst/>
            <a:gdLst>
              <a:gd name="T0" fmla="*/ 0 w 21"/>
              <a:gd name="T1" fmla="*/ 5 h 21"/>
              <a:gd name="T2" fmla="*/ 16 w 21"/>
              <a:gd name="T3" fmla="*/ 21 h 21"/>
              <a:gd name="T4" fmla="*/ 21 w 21"/>
              <a:gd name="T5" fmla="*/ 16 h 21"/>
              <a:gd name="T6" fmla="*/ 5 w 21"/>
              <a:gd name="T7" fmla="*/ 0 h 21"/>
              <a:gd name="T8" fmla="*/ 0 w 21"/>
              <a:gd name="T9" fmla="*/ 5 h 21"/>
            </a:gdLst>
            <a:ahLst/>
            <a:cxnLst>
              <a:cxn ang="0">
                <a:pos x="T0" y="T1"/>
              </a:cxn>
              <a:cxn ang="0">
                <a:pos x="T2" y="T3"/>
              </a:cxn>
              <a:cxn ang="0">
                <a:pos x="T4" y="T5"/>
              </a:cxn>
              <a:cxn ang="0">
                <a:pos x="T6" y="T7"/>
              </a:cxn>
              <a:cxn ang="0">
                <a:pos x="T8" y="T9"/>
              </a:cxn>
            </a:cxnLst>
            <a:rect l="0" t="0" r="r" b="b"/>
            <a:pathLst>
              <a:path w="21" h="21">
                <a:moveTo>
                  <a:pt x="0" y="5"/>
                </a:moveTo>
                <a:lnTo>
                  <a:pt x="16" y="21"/>
                </a:lnTo>
                <a:lnTo>
                  <a:pt x="21" y="16"/>
                </a:lnTo>
                <a:lnTo>
                  <a:pt x="5" y="0"/>
                </a:lnTo>
                <a:lnTo>
                  <a:pt x="0" y="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4" name="Freeform 567"/>
          <p:cNvSpPr>
            <a:spLocks/>
          </p:cNvSpPr>
          <p:nvPr/>
        </p:nvSpPr>
        <p:spPr bwMode="auto">
          <a:xfrm>
            <a:off x="3051176" y="6364288"/>
            <a:ext cx="33338" cy="33338"/>
          </a:xfrm>
          <a:custGeom>
            <a:avLst/>
            <a:gdLst>
              <a:gd name="T0" fmla="*/ 21 w 21"/>
              <a:gd name="T1" fmla="*/ 15 h 21"/>
              <a:gd name="T2" fmla="*/ 5 w 21"/>
              <a:gd name="T3" fmla="*/ 0 h 21"/>
              <a:gd name="T4" fmla="*/ 0 w 21"/>
              <a:gd name="T5" fmla="*/ 5 h 21"/>
              <a:gd name="T6" fmla="*/ 16 w 21"/>
              <a:gd name="T7" fmla="*/ 21 h 21"/>
              <a:gd name="T8" fmla="*/ 21 w 21"/>
              <a:gd name="T9" fmla="*/ 15 h 21"/>
            </a:gdLst>
            <a:ahLst/>
            <a:cxnLst>
              <a:cxn ang="0">
                <a:pos x="T0" y="T1"/>
              </a:cxn>
              <a:cxn ang="0">
                <a:pos x="T2" y="T3"/>
              </a:cxn>
              <a:cxn ang="0">
                <a:pos x="T4" y="T5"/>
              </a:cxn>
              <a:cxn ang="0">
                <a:pos x="T6" y="T7"/>
              </a:cxn>
              <a:cxn ang="0">
                <a:pos x="T8" y="T9"/>
              </a:cxn>
            </a:cxnLst>
            <a:rect l="0" t="0" r="r" b="b"/>
            <a:pathLst>
              <a:path w="21" h="21">
                <a:moveTo>
                  <a:pt x="21" y="15"/>
                </a:moveTo>
                <a:lnTo>
                  <a:pt x="5" y="0"/>
                </a:lnTo>
                <a:lnTo>
                  <a:pt x="0" y="5"/>
                </a:lnTo>
                <a:lnTo>
                  <a:pt x="16" y="21"/>
                </a:lnTo>
                <a:lnTo>
                  <a:pt x="21" y="1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5" name="Rectangle 568"/>
          <p:cNvSpPr>
            <a:spLocks noChangeArrowheads="1"/>
          </p:cNvSpPr>
          <p:nvPr/>
        </p:nvSpPr>
        <p:spPr bwMode="auto">
          <a:xfrm>
            <a:off x="3100388" y="6342063"/>
            <a:ext cx="11113" cy="365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6" name="Rectangle 569"/>
          <p:cNvSpPr>
            <a:spLocks noChangeArrowheads="1"/>
          </p:cNvSpPr>
          <p:nvPr/>
        </p:nvSpPr>
        <p:spPr bwMode="auto">
          <a:xfrm>
            <a:off x="3146426" y="6411913"/>
            <a:ext cx="34925" cy="127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7" name="Freeform 570"/>
          <p:cNvSpPr>
            <a:spLocks/>
          </p:cNvSpPr>
          <p:nvPr/>
        </p:nvSpPr>
        <p:spPr bwMode="auto">
          <a:xfrm>
            <a:off x="8034338" y="1397001"/>
            <a:ext cx="38100" cy="38100"/>
          </a:xfrm>
          <a:custGeom>
            <a:avLst/>
            <a:gdLst>
              <a:gd name="T0" fmla="*/ 26 w 60"/>
              <a:gd name="T1" fmla="*/ 62 h 62"/>
              <a:gd name="T2" fmla="*/ 26 w 60"/>
              <a:gd name="T3" fmla="*/ 62 h 62"/>
              <a:gd name="T4" fmla="*/ 60 w 60"/>
              <a:gd name="T5" fmla="*/ 27 h 62"/>
              <a:gd name="T6" fmla="*/ 54 w 60"/>
              <a:gd name="T7" fmla="*/ 8 h 62"/>
              <a:gd name="T8" fmla="*/ 34 w 60"/>
              <a:gd name="T9" fmla="*/ 0 h 62"/>
              <a:gd name="T10" fmla="*/ 0 w 60"/>
              <a:gd name="T11" fmla="*/ 34 h 62"/>
              <a:gd name="T12" fmla="*/ 26 w 60"/>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60" h="62">
                <a:moveTo>
                  <a:pt x="26" y="62"/>
                </a:moveTo>
                <a:cubicBezTo>
                  <a:pt x="26" y="62"/>
                  <a:pt x="26" y="62"/>
                  <a:pt x="26" y="62"/>
                </a:cubicBezTo>
                <a:cubicBezTo>
                  <a:pt x="46" y="62"/>
                  <a:pt x="60" y="45"/>
                  <a:pt x="60" y="27"/>
                </a:cubicBezTo>
                <a:cubicBezTo>
                  <a:pt x="60" y="20"/>
                  <a:pt x="58" y="14"/>
                  <a:pt x="54" y="8"/>
                </a:cubicBezTo>
                <a:cubicBezTo>
                  <a:pt x="49" y="3"/>
                  <a:pt x="43" y="0"/>
                  <a:pt x="34" y="0"/>
                </a:cubicBezTo>
                <a:cubicBezTo>
                  <a:pt x="12" y="0"/>
                  <a:pt x="0" y="19"/>
                  <a:pt x="0" y="34"/>
                </a:cubicBezTo>
                <a:cubicBezTo>
                  <a:pt x="0" y="50"/>
                  <a:pt x="10" y="62"/>
                  <a:pt x="26" y="6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8" name="Freeform 571"/>
          <p:cNvSpPr>
            <a:spLocks/>
          </p:cNvSpPr>
          <p:nvPr/>
        </p:nvSpPr>
        <p:spPr bwMode="auto">
          <a:xfrm>
            <a:off x="8004176" y="1446213"/>
            <a:ext cx="68263" cy="127000"/>
          </a:xfrm>
          <a:custGeom>
            <a:avLst/>
            <a:gdLst>
              <a:gd name="T0" fmla="*/ 111 w 112"/>
              <a:gd name="T1" fmla="*/ 152 h 207"/>
              <a:gd name="T2" fmla="*/ 102 w 112"/>
              <a:gd name="T3" fmla="*/ 133 h 207"/>
              <a:gd name="T4" fmla="*/ 100 w 112"/>
              <a:gd name="T5" fmla="*/ 135 h 207"/>
              <a:gd name="T6" fmla="*/ 70 w 112"/>
              <a:gd name="T7" fmla="*/ 157 h 207"/>
              <a:gd name="T8" fmla="*/ 70 w 112"/>
              <a:gd name="T9" fmla="*/ 154 h 207"/>
              <a:gd name="T10" fmla="*/ 71 w 112"/>
              <a:gd name="T11" fmla="*/ 144 h 207"/>
              <a:gd name="T12" fmla="*/ 95 w 112"/>
              <a:gd name="T13" fmla="*/ 50 h 207"/>
              <a:gd name="T14" fmla="*/ 98 w 112"/>
              <a:gd name="T15" fmla="*/ 21 h 207"/>
              <a:gd name="T16" fmla="*/ 95 w 112"/>
              <a:gd name="T17" fmla="*/ 6 h 207"/>
              <a:gd name="T18" fmla="*/ 84 w 112"/>
              <a:gd name="T19" fmla="*/ 0 h 207"/>
              <a:gd name="T20" fmla="*/ 2 w 112"/>
              <a:gd name="T21" fmla="*/ 50 h 207"/>
              <a:gd name="T22" fmla="*/ 0 w 112"/>
              <a:gd name="T23" fmla="*/ 51 h 207"/>
              <a:gd name="T24" fmla="*/ 8 w 112"/>
              <a:gd name="T25" fmla="*/ 74 h 207"/>
              <a:gd name="T26" fmla="*/ 11 w 112"/>
              <a:gd name="T27" fmla="*/ 71 h 207"/>
              <a:gd name="T28" fmla="*/ 39 w 112"/>
              <a:gd name="T29" fmla="*/ 52 h 207"/>
              <a:gd name="T30" fmla="*/ 37 w 112"/>
              <a:gd name="T31" fmla="*/ 63 h 207"/>
              <a:gd name="T32" fmla="*/ 16 w 112"/>
              <a:gd name="T33" fmla="*/ 154 h 207"/>
              <a:gd name="T34" fmla="*/ 13 w 112"/>
              <a:gd name="T35" fmla="*/ 184 h 207"/>
              <a:gd name="T36" fmla="*/ 18 w 112"/>
              <a:gd name="T37" fmla="*/ 202 h 207"/>
              <a:gd name="T38" fmla="*/ 31 w 112"/>
              <a:gd name="T39" fmla="*/ 207 h 207"/>
              <a:gd name="T40" fmla="*/ 31 w 112"/>
              <a:gd name="T41" fmla="*/ 207 h 207"/>
              <a:gd name="T42" fmla="*/ 111 w 112"/>
              <a:gd name="T43" fmla="*/ 156 h 207"/>
              <a:gd name="T44" fmla="*/ 112 w 112"/>
              <a:gd name="T45" fmla="*/ 154 h 207"/>
              <a:gd name="T46" fmla="*/ 111 w 112"/>
              <a:gd name="T47" fmla="*/ 15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2" h="207">
                <a:moveTo>
                  <a:pt x="111" y="152"/>
                </a:moveTo>
                <a:cubicBezTo>
                  <a:pt x="102" y="133"/>
                  <a:pt x="102" y="133"/>
                  <a:pt x="102" y="133"/>
                </a:cubicBezTo>
                <a:cubicBezTo>
                  <a:pt x="100" y="135"/>
                  <a:pt x="100" y="135"/>
                  <a:pt x="100" y="135"/>
                </a:cubicBezTo>
                <a:cubicBezTo>
                  <a:pt x="89" y="145"/>
                  <a:pt x="73" y="156"/>
                  <a:pt x="70" y="157"/>
                </a:cubicBezTo>
                <a:cubicBezTo>
                  <a:pt x="70" y="156"/>
                  <a:pt x="70" y="155"/>
                  <a:pt x="70" y="154"/>
                </a:cubicBezTo>
                <a:cubicBezTo>
                  <a:pt x="70" y="152"/>
                  <a:pt x="70" y="149"/>
                  <a:pt x="71" y="144"/>
                </a:cubicBezTo>
                <a:cubicBezTo>
                  <a:pt x="95" y="50"/>
                  <a:pt x="95" y="50"/>
                  <a:pt x="95" y="50"/>
                </a:cubicBezTo>
                <a:cubicBezTo>
                  <a:pt x="97" y="41"/>
                  <a:pt x="98" y="27"/>
                  <a:pt x="98" y="21"/>
                </a:cubicBezTo>
                <a:cubicBezTo>
                  <a:pt x="98" y="15"/>
                  <a:pt x="97" y="10"/>
                  <a:pt x="95" y="6"/>
                </a:cubicBezTo>
                <a:cubicBezTo>
                  <a:pt x="92" y="2"/>
                  <a:pt x="88" y="0"/>
                  <a:pt x="84" y="0"/>
                </a:cubicBezTo>
                <a:cubicBezTo>
                  <a:pt x="67" y="0"/>
                  <a:pt x="31" y="22"/>
                  <a:pt x="2" y="50"/>
                </a:cubicBezTo>
                <a:cubicBezTo>
                  <a:pt x="0" y="51"/>
                  <a:pt x="0" y="51"/>
                  <a:pt x="0" y="51"/>
                </a:cubicBezTo>
                <a:cubicBezTo>
                  <a:pt x="8" y="74"/>
                  <a:pt x="8" y="74"/>
                  <a:pt x="8" y="74"/>
                </a:cubicBezTo>
                <a:cubicBezTo>
                  <a:pt x="11" y="71"/>
                  <a:pt x="11" y="71"/>
                  <a:pt x="11" y="71"/>
                </a:cubicBezTo>
                <a:cubicBezTo>
                  <a:pt x="19" y="65"/>
                  <a:pt x="35" y="53"/>
                  <a:pt x="39" y="52"/>
                </a:cubicBezTo>
                <a:cubicBezTo>
                  <a:pt x="39" y="54"/>
                  <a:pt x="38" y="58"/>
                  <a:pt x="37" y="63"/>
                </a:cubicBezTo>
                <a:cubicBezTo>
                  <a:pt x="16" y="154"/>
                  <a:pt x="16" y="154"/>
                  <a:pt x="16" y="154"/>
                </a:cubicBezTo>
                <a:cubicBezTo>
                  <a:pt x="14" y="164"/>
                  <a:pt x="13" y="178"/>
                  <a:pt x="13" y="184"/>
                </a:cubicBezTo>
                <a:cubicBezTo>
                  <a:pt x="13" y="193"/>
                  <a:pt x="14" y="198"/>
                  <a:pt x="18" y="202"/>
                </a:cubicBezTo>
                <a:cubicBezTo>
                  <a:pt x="21" y="206"/>
                  <a:pt x="26" y="207"/>
                  <a:pt x="31" y="207"/>
                </a:cubicBezTo>
                <a:cubicBezTo>
                  <a:pt x="31" y="207"/>
                  <a:pt x="31" y="207"/>
                  <a:pt x="31" y="207"/>
                </a:cubicBezTo>
                <a:cubicBezTo>
                  <a:pt x="45" y="207"/>
                  <a:pt x="81" y="188"/>
                  <a:pt x="111" y="156"/>
                </a:cubicBezTo>
                <a:cubicBezTo>
                  <a:pt x="112" y="154"/>
                  <a:pt x="112" y="154"/>
                  <a:pt x="112" y="154"/>
                </a:cubicBezTo>
                <a:lnTo>
                  <a:pt x="111" y="15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9" name="Freeform 572"/>
          <p:cNvSpPr>
            <a:spLocks/>
          </p:cNvSpPr>
          <p:nvPr/>
        </p:nvSpPr>
        <p:spPr bwMode="auto">
          <a:xfrm>
            <a:off x="8724901" y="1398588"/>
            <a:ext cx="36513" cy="36513"/>
          </a:xfrm>
          <a:custGeom>
            <a:avLst/>
            <a:gdLst>
              <a:gd name="T0" fmla="*/ 30 w 61"/>
              <a:gd name="T1" fmla="*/ 60 h 60"/>
              <a:gd name="T2" fmla="*/ 61 w 61"/>
              <a:gd name="T3" fmla="*/ 30 h 60"/>
              <a:gd name="T4" fmla="*/ 30 w 61"/>
              <a:gd name="T5" fmla="*/ 0 h 60"/>
              <a:gd name="T6" fmla="*/ 0 w 61"/>
              <a:gd name="T7" fmla="*/ 30 h 60"/>
              <a:gd name="T8" fmla="*/ 30 w 61"/>
              <a:gd name="T9" fmla="*/ 60 h 60"/>
            </a:gdLst>
            <a:ahLst/>
            <a:cxnLst>
              <a:cxn ang="0">
                <a:pos x="T0" y="T1"/>
              </a:cxn>
              <a:cxn ang="0">
                <a:pos x="T2" y="T3"/>
              </a:cxn>
              <a:cxn ang="0">
                <a:pos x="T4" y="T5"/>
              </a:cxn>
              <a:cxn ang="0">
                <a:pos x="T6" y="T7"/>
              </a:cxn>
              <a:cxn ang="0">
                <a:pos x="T8" y="T9"/>
              </a:cxn>
            </a:cxnLst>
            <a:rect l="0" t="0" r="r" b="b"/>
            <a:pathLst>
              <a:path w="61" h="60">
                <a:moveTo>
                  <a:pt x="30" y="60"/>
                </a:moveTo>
                <a:cubicBezTo>
                  <a:pt x="48" y="60"/>
                  <a:pt x="61" y="46"/>
                  <a:pt x="61" y="30"/>
                </a:cubicBezTo>
                <a:cubicBezTo>
                  <a:pt x="61" y="12"/>
                  <a:pt x="48" y="0"/>
                  <a:pt x="30" y="0"/>
                </a:cubicBezTo>
                <a:cubicBezTo>
                  <a:pt x="14" y="0"/>
                  <a:pt x="0" y="12"/>
                  <a:pt x="0" y="30"/>
                </a:cubicBezTo>
                <a:cubicBezTo>
                  <a:pt x="0" y="46"/>
                  <a:pt x="14" y="60"/>
                  <a:pt x="30" y="6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0" name="Freeform 573"/>
          <p:cNvSpPr>
            <a:spLocks/>
          </p:cNvSpPr>
          <p:nvPr/>
        </p:nvSpPr>
        <p:spPr bwMode="auto">
          <a:xfrm>
            <a:off x="8712201" y="1447801"/>
            <a:ext cx="66675" cy="125413"/>
          </a:xfrm>
          <a:custGeom>
            <a:avLst/>
            <a:gdLst>
              <a:gd name="T0" fmla="*/ 82 w 110"/>
              <a:gd name="T1" fmla="*/ 151 h 206"/>
              <a:gd name="T2" fmla="*/ 82 w 110"/>
              <a:gd name="T3" fmla="*/ 0 h 206"/>
              <a:gd name="T4" fmla="*/ 4 w 110"/>
              <a:gd name="T5" fmla="*/ 15 h 206"/>
              <a:gd name="T6" fmla="*/ 4 w 110"/>
              <a:gd name="T7" fmla="*/ 33 h 206"/>
              <a:gd name="T8" fmla="*/ 27 w 110"/>
              <a:gd name="T9" fmla="*/ 66 h 206"/>
              <a:gd name="T10" fmla="*/ 27 w 110"/>
              <a:gd name="T11" fmla="*/ 151 h 206"/>
              <a:gd name="T12" fmla="*/ 0 w 110"/>
              <a:gd name="T13" fmla="*/ 186 h 206"/>
              <a:gd name="T14" fmla="*/ 0 w 110"/>
              <a:gd name="T15" fmla="*/ 206 h 206"/>
              <a:gd name="T16" fmla="*/ 110 w 110"/>
              <a:gd name="T17" fmla="*/ 206 h 206"/>
              <a:gd name="T18" fmla="*/ 110 w 110"/>
              <a:gd name="T19" fmla="*/ 186 h 206"/>
              <a:gd name="T20" fmla="*/ 82 w 110"/>
              <a:gd name="T21" fmla="*/ 151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206">
                <a:moveTo>
                  <a:pt x="82" y="151"/>
                </a:moveTo>
                <a:cubicBezTo>
                  <a:pt x="82" y="0"/>
                  <a:pt x="82" y="0"/>
                  <a:pt x="82" y="0"/>
                </a:cubicBezTo>
                <a:cubicBezTo>
                  <a:pt x="58" y="6"/>
                  <a:pt x="30" y="12"/>
                  <a:pt x="4" y="15"/>
                </a:cubicBezTo>
                <a:cubicBezTo>
                  <a:pt x="4" y="33"/>
                  <a:pt x="4" y="33"/>
                  <a:pt x="4" y="33"/>
                </a:cubicBezTo>
                <a:cubicBezTo>
                  <a:pt x="24" y="37"/>
                  <a:pt x="27" y="38"/>
                  <a:pt x="27" y="66"/>
                </a:cubicBezTo>
                <a:cubicBezTo>
                  <a:pt x="27" y="151"/>
                  <a:pt x="27" y="151"/>
                  <a:pt x="27" y="151"/>
                </a:cubicBezTo>
                <a:cubicBezTo>
                  <a:pt x="27" y="182"/>
                  <a:pt x="25" y="183"/>
                  <a:pt x="0" y="186"/>
                </a:cubicBezTo>
                <a:cubicBezTo>
                  <a:pt x="0" y="206"/>
                  <a:pt x="0" y="206"/>
                  <a:pt x="0" y="206"/>
                </a:cubicBezTo>
                <a:cubicBezTo>
                  <a:pt x="110" y="206"/>
                  <a:pt x="110" y="206"/>
                  <a:pt x="110" y="206"/>
                </a:cubicBezTo>
                <a:cubicBezTo>
                  <a:pt x="110" y="186"/>
                  <a:pt x="110" y="186"/>
                  <a:pt x="110" y="186"/>
                </a:cubicBezTo>
                <a:cubicBezTo>
                  <a:pt x="84" y="183"/>
                  <a:pt x="82" y="181"/>
                  <a:pt x="82" y="15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1" name="Freeform 574"/>
          <p:cNvSpPr>
            <a:spLocks/>
          </p:cNvSpPr>
          <p:nvPr/>
        </p:nvSpPr>
        <p:spPr bwMode="auto">
          <a:xfrm>
            <a:off x="7305676" y="1530351"/>
            <a:ext cx="44450" cy="42863"/>
          </a:xfrm>
          <a:custGeom>
            <a:avLst/>
            <a:gdLst>
              <a:gd name="T0" fmla="*/ 36 w 73"/>
              <a:gd name="T1" fmla="*/ 0 h 70"/>
              <a:gd name="T2" fmla="*/ 10 w 73"/>
              <a:gd name="T3" fmla="*/ 10 h 70"/>
              <a:gd name="T4" fmla="*/ 0 w 73"/>
              <a:gd name="T5" fmla="*/ 35 h 70"/>
              <a:gd name="T6" fmla="*/ 10 w 73"/>
              <a:gd name="T7" fmla="*/ 61 h 70"/>
              <a:gd name="T8" fmla="*/ 36 w 73"/>
              <a:gd name="T9" fmla="*/ 70 h 70"/>
              <a:gd name="T10" fmla="*/ 36 w 73"/>
              <a:gd name="T11" fmla="*/ 70 h 70"/>
              <a:gd name="T12" fmla="*/ 63 w 73"/>
              <a:gd name="T13" fmla="*/ 60 h 70"/>
              <a:gd name="T14" fmla="*/ 73 w 73"/>
              <a:gd name="T15" fmla="*/ 35 h 70"/>
              <a:gd name="T16" fmla="*/ 63 w 73"/>
              <a:gd name="T17" fmla="*/ 10 h 70"/>
              <a:gd name="T18" fmla="*/ 36 w 73"/>
              <a:gd name="T1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70">
                <a:moveTo>
                  <a:pt x="36" y="0"/>
                </a:moveTo>
                <a:cubicBezTo>
                  <a:pt x="26" y="0"/>
                  <a:pt x="17" y="3"/>
                  <a:pt x="10" y="10"/>
                </a:cubicBezTo>
                <a:cubicBezTo>
                  <a:pt x="3" y="16"/>
                  <a:pt x="0" y="25"/>
                  <a:pt x="0" y="35"/>
                </a:cubicBezTo>
                <a:cubicBezTo>
                  <a:pt x="0" y="45"/>
                  <a:pt x="3" y="54"/>
                  <a:pt x="10" y="61"/>
                </a:cubicBezTo>
                <a:cubicBezTo>
                  <a:pt x="17" y="67"/>
                  <a:pt x="26" y="70"/>
                  <a:pt x="36" y="70"/>
                </a:cubicBezTo>
                <a:cubicBezTo>
                  <a:pt x="36" y="70"/>
                  <a:pt x="36" y="70"/>
                  <a:pt x="36" y="70"/>
                </a:cubicBezTo>
                <a:cubicBezTo>
                  <a:pt x="47" y="70"/>
                  <a:pt x="56" y="67"/>
                  <a:pt x="63" y="60"/>
                </a:cubicBezTo>
                <a:cubicBezTo>
                  <a:pt x="70" y="54"/>
                  <a:pt x="73" y="45"/>
                  <a:pt x="73" y="35"/>
                </a:cubicBezTo>
                <a:cubicBezTo>
                  <a:pt x="73" y="25"/>
                  <a:pt x="70" y="16"/>
                  <a:pt x="63" y="10"/>
                </a:cubicBezTo>
                <a:cubicBezTo>
                  <a:pt x="56" y="3"/>
                  <a:pt x="47" y="0"/>
                  <a:pt x="36"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2" name="Freeform 575"/>
          <p:cNvSpPr>
            <a:spLocks/>
          </p:cNvSpPr>
          <p:nvPr/>
        </p:nvSpPr>
        <p:spPr bwMode="auto">
          <a:xfrm>
            <a:off x="7281863" y="1397001"/>
            <a:ext cx="103188" cy="123825"/>
          </a:xfrm>
          <a:custGeom>
            <a:avLst/>
            <a:gdLst>
              <a:gd name="T0" fmla="*/ 145 w 167"/>
              <a:gd name="T1" fmla="*/ 19 h 202"/>
              <a:gd name="T2" fmla="*/ 86 w 167"/>
              <a:gd name="T3" fmla="*/ 0 h 202"/>
              <a:gd name="T4" fmla="*/ 39 w 167"/>
              <a:gd name="T5" fmla="*/ 7 h 202"/>
              <a:gd name="T6" fmla="*/ 5 w 167"/>
              <a:gd name="T7" fmla="*/ 24 h 202"/>
              <a:gd name="T8" fmla="*/ 0 w 167"/>
              <a:gd name="T9" fmla="*/ 27 h 202"/>
              <a:gd name="T10" fmla="*/ 25 w 167"/>
              <a:gd name="T11" fmla="*/ 74 h 202"/>
              <a:gd name="T12" fmla="*/ 31 w 167"/>
              <a:gd name="T13" fmla="*/ 70 h 202"/>
              <a:gd name="T14" fmla="*/ 41 w 167"/>
              <a:gd name="T15" fmla="*/ 64 h 202"/>
              <a:gd name="T16" fmla="*/ 53 w 167"/>
              <a:gd name="T17" fmla="*/ 59 h 202"/>
              <a:gd name="T18" fmla="*/ 66 w 167"/>
              <a:gd name="T19" fmla="*/ 55 h 202"/>
              <a:gd name="T20" fmla="*/ 77 w 167"/>
              <a:gd name="T21" fmla="*/ 54 h 202"/>
              <a:gd name="T22" fmla="*/ 98 w 167"/>
              <a:gd name="T23" fmla="*/ 60 h 202"/>
              <a:gd name="T24" fmla="*/ 104 w 167"/>
              <a:gd name="T25" fmla="*/ 76 h 202"/>
              <a:gd name="T26" fmla="*/ 100 w 167"/>
              <a:gd name="T27" fmla="*/ 90 h 202"/>
              <a:gd name="T28" fmla="*/ 89 w 167"/>
              <a:gd name="T29" fmla="*/ 103 h 202"/>
              <a:gd name="T30" fmla="*/ 74 w 167"/>
              <a:gd name="T31" fmla="*/ 117 h 202"/>
              <a:gd name="T32" fmla="*/ 57 w 167"/>
              <a:gd name="T33" fmla="*/ 135 h 202"/>
              <a:gd name="T34" fmla="*/ 46 w 167"/>
              <a:gd name="T35" fmla="*/ 161 h 202"/>
              <a:gd name="T36" fmla="*/ 44 w 167"/>
              <a:gd name="T37" fmla="*/ 183 h 202"/>
              <a:gd name="T38" fmla="*/ 44 w 167"/>
              <a:gd name="T39" fmla="*/ 196 h 202"/>
              <a:gd name="T40" fmla="*/ 45 w 167"/>
              <a:gd name="T41" fmla="*/ 202 h 202"/>
              <a:gd name="T42" fmla="*/ 51 w 167"/>
              <a:gd name="T43" fmla="*/ 202 h 202"/>
              <a:gd name="T44" fmla="*/ 98 w 167"/>
              <a:gd name="T45" fmla="*/ 202 h 202"/>
              <a:gd name="T46" fmla="*/ 98 w 167"/>
              <a:gd name="T47" fmla="*/ 195 h 202"/>
              <a:gd name="T48" fmla="*/ 103 w 167"/>
              <a:gd name="T49" fmla="*/ 172 h 202"/>
              <a:gd name="T50" fmla="*/ 115 w 167"/>
              <a:gd name="T51" fmla="*/ 156 h 202"/>
              <a:gd name="T52" fmla="*/ 130 w 167"/>
              <a:gd name="T53" fmla="*/ 143 h 202"/>
              <a:gd name="T54" fmla="*/ 148 w 167"/>
              <a:gd name="T55" fmla="*/ 126 h 202"/>
              <a:gd name="T56" fmla="*/ 161 w 167"/>
              <a:gd name="T57" fmla="*/ 103 h 202"/>
              <a:gd name="T58" fmla="*/ 167 w 167"/>
              <a:gd name="T59" fmla="*/ 69 h 202"/>
              <a:gd name="T60" fmla="*/ 145 w 167"/>
              <a:gd name="T61" fmla="*/ 19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7" h="202">
                <a:moveTo>
                  <a:pt x="145" y="19"/>
                </a:moveTo>
                <a:cubicBezTo>
                  <a:pt x="130" y="6"/>
                  <a:pt x="110" y="0"/>
                  <a:pt x="86" y="0"/>
                </a:cubicBezTo>
                <a:cubicBezTo>
                  <a:pt x="68" y="0"/>
                  <a:pt x="52" y="2"/>
                  <a:pt x="39" y="7"/>
                </a:cubicBezTo>
                <a:cubicBezTo>
                  <a:pt x="26" y="11"/>
                  <a:pt x="15" y="17"/>
                  <a:pt x="5" y="24"/>
                </a:cubicBezTo>
                <a:cubicBezTo>
                  <a:pt x="0" y="27"/>
                  <a:pt x="0" y="27"/>
                  <a:pt x="0" y="27"/>
                </a:cubicBezTo>
                <a:cubicBezTo>
                  <a:pt x="25" y="74"/>
                  <a:pt x="25" y="74"/>
                  <a:pt x="25" y="74"/>
                </a:cubicBezTo>
                <a:cubicBezTo>
                  <a:pt x="31" y="70"/>
                  <a:pt x="31" y="70"/>
                  <a:pt x="31" y="70"/>
                </a:cubicBezTo>
                <a:cubicBezTo>
                  <a:pt x="34" y="68"/>
                  <a:pt x="37" y="66"/>
                  <a:pt x="41" y="64"/>
                </a:cubicBezTo>
                <a:cubicBezTo>
                  <a:pt x="45" y="62"/>
                  <a:pt x="49" y="60"/>
                  <a:pt x="53" y="59"/>
                </a:cubicBezTo>
                <a:cubicBezTo>
                  <a:pt x="57" y="57"/>
                  <a:pt x="62" y="56"/>
                  <a:pt x="66" y="55"/>
                </a:cubicBezTo>
                <a:cubicBezTo>
                  <a:pt x="70" y="54"/>
                  <a:pt x="74" y="54"/>
                  <a:pt x="77" y="54"/>
                </a:cubicBezTo>
                <a:cubicBezTo>
                  <a:pt x="89" y="54"/>
                  <a:pt x="96" y="57"/>
                  <a:pt x="98" y="60"/>
                </a:cubicBezTo>
                <a:cubicBezTo>
                  <a:pt x="102" y="64"/>
                  <a:pt x="104" y="69"/>
                  <a:pt x="104" y="76"/>
                </a:cubicBezTo>
                <a:cubicBezTo>
                  <a:pt x="104" y="82"/>
                  <a:pt x="103" y="86"/>
                  <a:pt x="100" y="90"/>
                </a:cubicBezTo>
                <a:cubicBezTo>
                  <a:pt x="97" y="94"/>
                  <a:pt x="94" y="99"/>
                  <a:pt x="89" y="103"/>
                </a:cubicBezTo>
                <a:cubicBezTo>
                  <a:pt x="84" y="107"/>
                  <a:pt x="79" y="112"/>
                  <a:pt x="74" y="117"/>
                </a:cubicBezTo>
                <a:cubicBezTo>
                  <a:pt x="67" y="122"/>
                  <a:pt x="62" y="128"/>
                  <a:pt x="57" y="135"/>
                </a:cubicBezTo>
                <a:cubicBezTo>
                  <a:pt x="53" y="142"/>
                  <a:pt x="49" y="151"/>
                  <a:pt x="46" y="161"/>
                </a:cubicBezTo>
                <a:cubicBezTo>
                  <a:pt x="44" y="167"/>
                  <a:pt x="44" y="175"/>
                  <a:pt x="44" y="183"/>
                </a:cubicBezTo>
                <a:cubicBezTo>
                  <a:pt x="44" y="187"/>
                  <a:pt x="44" y="191"/>
                  <a:pt x="44" y="196"/>
                </a:cubicBezTo>
                <a:cubicBezTo>
                  <a:pt x="45" y="202"/>
                  <a:pt x="45" y="202"/>
                  <a:pt x="45" y="202"/>
                </a:cubicBezTo>
                <a:cubicBezTo>
                  <a:pt x="51" y="202"/>
                  <a:pt x="51" y="202"/>
                  <a:pt x="51" y="202"/>
                </a:cubicBezTo>
                <a:cubicBezTo>
                  <a:pt x="98" y="202"/>
                  <a:pt x="98" y="202"/>
                  <a:pt x="98" y="202"/>
                </a:cubicBezTo>
                <a:cubicBezTo>
                  <a:pt x="98" y="195"/>
                  <a:pt x="98" y="195"/>
                  <a:pt x="98" y="195"/>
                </a:cubicBezTo>
                <a:cubicBezTo>
                  <a:pt x="98" y="185"/>
                  <a:pt x="100" y="178"/>
                  <a:pt x="103" y="172"/>
                </a:cubicBezTo>
                <a:cubicBezTo>
                  <a:pt x="106" y="166"/>
                  <a:pt x="110" y="161"/>
                  <a:pt x="115" y="156"/>
                </a:cubicBezTo>
                <a:cubicBezTo>
                  <a:pt x="119" y="151"/>
                  <a:pt x="124" y="147"/>
                  <a:pt x="130" y="143"/>
                </a:cubicBezTo>
                <a:cubicBezTo>
                  <a:pt x="137" y="138"/>
                  <a:pt x="142" y="132"/>
                  <a:pt x="148" y="126"/>
                </a:cubicBezTo>
                <a:cubicBezTo>
                  <a:pt x="153" y="120"/>
                  <a:pt x="158" y="112"/>
                  <a:pt x="161" y="103"/>
                </a:cubicBezTo>
                <a:cubicBezTo>
                  <a:pt x="165" y="94"/>
                  <a:pt x="167" y="82"/>
                  <a:pt x="167" y="69"/>
                </a:cubicBezTo>
                <a:cubicBezTo>
                  <a:pt x="167" y="49"/>
                  <a:pt x="159" y="31"/>
                  <a:pt x="145" y="1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3" name="Freeform 576"/>
          <p:cNvSpPr>
            <a:spLocks/>
          </p:cNvSpPr>
          <p:nvPr/>
        </p:nvSpPr>
        <p:spPr bwMode="auto">
          <a:xfrm>
            <a:off x="6181726" y="4573588"/>
            <a:ext cx="111125" cy="111125"/>
          </a:xfrm>
          <a:custGeom>
            <a:avLst/>
            <a:gdLst>
              <a:gd name="T0" fmla="*/ 103 w 181"/>
              <a:gd name="T1" fmla="*/ 142 h 181"/>
              <a:gd name="T2" fmla="*/ 90 w 181"/>
              <a:gd name="T3" fmla="*/ 140 h 181"/>
              <a:gd name="T4" fmla="*/ 41 w 181"/>
              <a:gd name="T5" fmla="*/ 90 h 181"/>
              <a:gd name="T6" fmla="*/ 41 w 181"/>
              <a:gd name="T7" fmla="*/ 75 h 181"/>
              <a:gd name="T8" fmla="*/ 75 w 181"/>
              <a:gd name="T9" fmla="*/ 41 h 181"/>
              <a:gd name="T10" fmla="*/ 91 w 181"/>
              <a:gd name="T11" fmla="*/ 41 h 181"/>
              <a:gd name="T12" fmla="*/ 140 w 181"/>
              <a:gd name="T13" fmla="*/ 90 h 181"/>
              <a:gd name="T14" fmla="*/ 142 w 181"/>
              <a:gd name="T15" fmla="*/ 103 h 181"/>
              <a:gd name="T16" fmla="*/ 166 w 181"/>
              <a:gd name="T17" fmla="*/ 127 h 181"/>
              <a:gd name="T18" fmla="*/ 164 w 181"/>
              <a:gd name="T19" fmla="*/ 67 h 181"/>
              <a:gd name="T20" fmla="*/ 114 w 181"/>
              <a:gd name="T21" fmla="*/ 17 h 181"/>
              <a:gd name="T22" fmla="*/ 51 w 181"/>
              <a:gd name="T23" fmla="*/ 17 h 181"/>
              <a:gd name="T24" fmla="*/ 17 w 181"/>
              <a:gd name="T25" fmla="*/ 51 h 181"/>
              <a:gd name="T26" fmla="*/ 17 w 181"/>
              <a:gd name="T27" fmla="*/ 114 h 181"/>
              <a:gd name="T28" fmla="*/ 67 w 181"/>
              <a:gd name="T29" fmla="*/ 164 h 181"/>
              <a:gd name="T30" fmla="*/ 127 w 181"/>
              <a:gd name="T31" fmla="*/ 166 h 181"/>
              <a:gd name="T32" fmla="*/ 103 w 181"/>
              <a:gd name="T33" fmla="*/ 142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181">
                <a:moveTo>
                  <a:pt x="103" y="142"/>
                </a:moveTo>
                <a:cubicBezTo>
                  <a:pt x="99" y="144"/>
                  <a:pt x="94" y="143"/>
                  <a:pt x="90" y="140"/>
                </a:cubicBezTo>
                <a:cubicBezTo>
                  <a:pt x="41" y="90"/>
                  <a:pt x="41" y="90"/>
                  <a:pt x="41" y="90"/>
                </a:cubicBezTo>
                <a:cubicBezTo>
                  <a:pt x="37" y="86"/>
                  <a:pt x="37" y="79"/>
                  <a:pt x="41" y="75"/>
                </a:cubicBezTo>
                <a:cubicBezTo>
                  <a:pt x="75" y="41"/>
                  <a:pt x="75" y="41"/>
                  <a:pt x="75" y="41"/>
                </a:cubicBezTo>
                <a:cubicBezTo>
                  <a:pt x="79" y="36"/>
                  <a:pt x="86" y="36"/>
                  <a:pt x="91" y="41"/>
                </a:cubicBezTo>
                <a:cubicBezTo>
                  <a:pt x="140" y="90"/>
                  <a:pt x="140" y="90"/>
                  <a:pt x="140" y="90"/>
                </a:cubicBezTo>
                <a:cubicBezTo>
                  <a:pt x="144" y="94"/>
                  <a:pt x="144" y="99"/>
                  <a:pt x="142" y="103"/>
                </a:cubicBezTo>
                <a:cubicBezTo>
                  <a:pt x="166" y="127"/>
                  <a:pt x="166" y="127"/>
                  <a:pt x="166" y="127"/>
                </a:cubicBezTo>
                <a:cubicBezTo>
                  <a:pt x="181" y="110"/>
                  <a:pt x="180" y="83"/>
                  <a:pt x="164" y="67"/>
                </a:cubicBezTo>
                <a:cubicBezTo>
                  <a:pt x="114" y="17"/>
                  <a:pt x="114" y="17"/>
                  <a:pt x="114" y="17"/>
                </a:cubicBezTo>
                <a:cubicBezTo>
                  <a:pt x="97" y="0"/>
                  <a:pt x="69" y="0"/>
                  <a:pt x="51" y="17"/>
                </a:cubicBezTo>
                <a:cubicBezTo>
                  <a:pt x="17" y="51"/>
                  <a:pt x="17" y="51"/>
                  <a:pt x="17" y="51"/>
                </a:cubicBezTo>
                <a:cubicBezTo>
                  <a:pt x="0" y="69"/>
                  <a:pt x="0" y="97"/>
                  <a:pt x="17" y="114"/>
                </a:cubicBezTo>
                <a:cubicBezTo>
                  <a:pt x="67" y="164"/>
                  <a:pt x="67" y="164"/>
                  <a:pt x="67" y="164"/>
                </a:cubicBezTo>
                <a:cubicBezTo>
                  <a:pt x="83" y="180"/>
                  <a:pt x="109" y="181"/>
                  <a:pt x="127" y="166"/>
                </a:cubicBezTo>
                <a:lnTo>
                  <a:pt x="103" y="14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4" name="Freeform 577"/>
          <p:cNvSpPr>
            <a:spLocks/>
          </p:cNvSpPr>
          <p:nvPr/>
        </p:nvSpPr>
        <p:spPr bwMode="auto">
          <a:xfrm>
            <a:off x="6251576" y="4645026"/>
            <a:ext cx="111125" cy="111125"/>
          </a:xfrm>
          <a:custGeom>
            <a:avLst/>
            <a:gdLst>
              <a:gd name="T0" fmla="*/ 130 w 181"/>
              <a:gd name="T1" fmla="*/ 164 h 181"/>
              <a:gd name="T2" fmla="*/ 164 w 181"/>
              <a:gd name="T3" fmla="*/ 130 h 181"/>
              <a:gd name="T4" fmla="*/ 164 w 181"/>
              <a:gd name="T5" fmla="*/ 67 h 181"/>
              <a:gd name="T6" fmla="*/ 115 w 181"/>
              <a:gd name="T7" fmla="*/ 18 h 181"/>
              <a:gd name="T8" fmla="*/ 54 w 181"/>
              <a:gd name="T9" fmla="*/ 15 h 181"/>
              <a:gd name="T10" fmla="*/ 78 w 181"/>
              <a:gd name="T11" fmla="*/ 39 h 181"/>
              <a:gd name="T12" fmla="*/ 91 w 181"/>
              <a:gd name="T13" fmla="*/ 41 h 181"/>
              <a:gd name="T14" fmla="*/ 141 w 181"/>
              <a:gd name="T15" fmla="*/ 91 h 181"/>
              <a:gd name="T16" fmla="*/ 141 w 181"/>
              <a:gd name="T17" fmla="*/ 106 h 181"/>
              <a:gd name="T18" fmla="*/ 107 w 181"/>
              <a:gd name="T19" fmla="*/ 140 h 181"/>
              <a:gd name="T20" fmla="*/ 91 w 181"/>
              <a:gd name="T21" fmla="*/ 140 h 181"/>
              <a:gd name="T22" fmla="*/ 41 w 181"/>
              <a:gd name="T23" fmla="*/ 91 h 181"/>
              <a:gd name="T24" fmla="*/ 39 w 181"/>
              <a:gd name="T25" fmla="*/ 78 h 181"/>
              <a:gd name="T26" fmla="*/ 15 w 181"/>
              <a:gd name="T27" fmla="*/ 54 h 181"/>
              <a:gd name="T28" fmla="*/ 18 w 181"/>
              <a:gd name="T29" fmla="*/ 114 h 181"/>
              <a:gd name="T30" fmla="*/ 67 w 181"/>
              <a:gd name="T31" fmla="*/ 164 h 181"/>
              <a:gd name="T32" fmla="*/ 130 w 181"/>
              <a:gd name="T33" fmla="*/ 164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181">
                <a:moveTo>
                  <a:pt x="130" y="164"/>
                </a:moveTo>
                <a:cubicBezTo>
                  <a:pt x="164" y="130"/>
                  <a:pt x="164" y="130"/>
                  <a:pt x="164" y="130"/>
                </a:cubicBezTo>
                <a:cubicBezTo>
                  <a:pt x="181" y="113"/>
                  <a:pt x="181" y="84"/>
                  <a:pt x="164" y="67"/>
                </a:cubicBezTo>
                <a:cubicBezTo>
                  <a:pt x="115" y="18"/>
                  <a:pt x="115" y="18"/>
                  <a:pt x="115" y="18"/>
                </a:cubicBezTo>
                <a:cubicBezTo>
                  <a:pt x="98" y="1"/>
                  <a:pt x="72" y="0"/>
                  <a:pt x="54" y="15"/>
                </a:cubicBezTo>
                <a:cubicBezTo>
                  <a:pt x="78" y="39"/>
                  <a:pt x="78" y="39"/>
                  <a:pt x="78" y="39"/>
                </a:cubicBezTo>
                <a:cubicBezTo>
                  <a:pt x="82" y="37"/>
                  <a:pt x="88" y="38"/>
                  <a:pt x="91" y="41"/>
                </a:cubicBezTo>
                <a:cubicBezTo>
                  <a:pt x="141" y="91"/>
                  <a:pt x="141" y="91"/>
                  <a:pt x="141" y="91"/>
                </a:cubicBezTo>
                <a:cubicBezTo>
                  <a:pt x="145" y="95"/>
                  <a:pt x="145" y="102"/>
                  <a:pt x="141" y="106"/>
                </a:cubicBezTo>
                <a:cubicBezTo>
                  <a:pt x="107" y="140"/>
                  <a:pt x="107" y="140"/>
                  <a:pt x="107" y="140"/>
                </a:cubicBezTo>
                <a:cubicBezTo>
                  <a:pt x="102" y="145"/>
                  <a:pt x="95" y="145"/>
                  <a:pt x="91" y="140"/>
                </a:cubicBezTo>
                <a:cubicBezTo>
                  <a:pt x="41" y="91"/>
                  <a:pt x="41" y="91"/>
                  <a:pt x="41" y="91"/>
                </a:cubicBezTo>
                <a:cubicBezTo>
                  <a:pt x="38" y="87"/>
                  <a:pt x="37" y="82"/>
                  <a:pt x="39" y="78"/>
                </a:cubicBezTo>
                <a:cubicBezTo>
                  <a:pt x="15" y="54"/>
                  <a:pt x="15" y="54"/>
                  <a:pt x="15" y="54"/>
                </a:cubicBezTo>
                <a:cubicBezTo>
                  <a:pt x="0" y="72"/>
                  <a:pt x="1" y="98"/>
                  <a:pt x="18" y="114"/>
                </a:cubicBezTo>
                <a:cubicBezTo>
                  <a:pt x="67" y="164"/>
                  <a:pt x="67" y="164"/>
                  <a:pt x="67" y="164"/>
                </a:cubicBezTo>
                <a:cubicBezTo>
                  <a:pt x="85" y="181"/>
                  <a:pt x="113" y="181"/>
                  <a:pt x="130" y="16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5" name="Freeform 578"/>
          <p:cNvSpPr>
            <a:spLocks/>
          </p:cNvSpPr>
          <p:nvPr/>
        </p:nvSpPr>
        <p:spPr bwMode="auto">
          <a:xfrm>
            <a:off x="6229351" y="4622801"/>
            <a:ext cx="85725" cy="84138"/>
          </a:xfrm>
          <a:custGeom>
            <a:avLst/>
            <a:gdLst>
              <a:gd name="T0" fmla="*/ 7 w 139"/>
              <a:gd name="T1" fmla="*/ 6 h 138"/>
              <a:gd name="T2" fmla="*/ 7 w 139"/>
              <a:gd name="T3" fmla="*/ 30 h 138"/>
              <a:gd name="T4" fmla="*/ 108 w 139"/>
              <a:gd name="T5" fmla="*/ 131 h 138"/>
              <a:gd name="T6" fmla="*/ 132 w 139"/>
              <a:gd name="T7" fmla="*/ 131 h 138"/>
              <a:gd name="T8" fmla="*/ 132 w 139"/>
              <a:gd name="T9" fmla="*/ 108 h 138"/>
              <a:gd name="T10" fmla="*/ 30 w 139"/>
              <a:gd name="T11" fmla="*/ 6 h 138"/>
              <a:gd name="T12" fmla="*/ 7 w 139"/>
              <a:gd name="T13" fmla="*/ 6 h 138"/>
            </a:gdLst>
            <a:ahLst/>
            <a:cxnLst>
              <a:cxn ang="0">
                <a:pos x="T0" y="T1"/>
              </a:cxn>
              <a:cxn ang="0">
                <a:pos x="T2" y="T3"/>
              </a:cxn>
              <a:cxn ang="0">
                <a:pos x="T4" y="T5"/>
              </a:cxn>
              <a:cxn ang="0">
                <a:pos x="T6" y="T7"/>
              </a:cxn>
              <a:cxn ang="0">
                <a:pos x="T8" y="T9"/>
              </a:cxn>
              <a:cxn ang="0">
                <a:pos x="T10" y="T11"/>
              </a:cxn>
              <a:cxn ang="0">
                <a:pos x="T12" y="T13"/>
              </a:cxn>
            </a:cxnLst>
            <a:rect l="0" t="0" r="r" b="b"/>
            <a:pathLst>
              <a:path w="139" h="138">
                <a:moveTo>
                  <a:pt x="7" y="6"/>
                </a:moveTo>
                <a:cubicBezTo>
                  <a:pt x="0" y="13"/>
                  <a:pt x="0" y="23"/>
                  <a:pt x="7" y="30"/>
                </a:cubicBezTo>
                <a:cubicBezTo>
                  <a:pt x="108" y="131"/>
                  <a:pt x="108" y="131"/>
                  <a:pt x="108" y="131"/>
                </a:cubicBezTo>
                <a:cubicBezTo>
                  <a:pt x="115" y="138"/>
                  <a:pt x="126" y="138"/>
                  <a:pt x="132" y="131"/>
                </a:cubicBezTo>
                <a:cubicBezTo>
                  <a:pt x="139" y="125"/>
                  <a:pt x="138" y="114"/>
                  <a:pt x="132" y="108"/>
                </a:cubicBezTo>
                <a:cubicBezTo>
                  <a:pt x="30" y="6"/>
                  <a:pt x="30" y="6"/>
                  <a:pt x="30" y="6"/>
                </a:cubicBezTo>
                <a:cubicBezTo>
                  <a:pt x="24" y="0"/>
                  <a:pt x="13" y="0"/>
                  <a:pt x="7" y="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6" name="Freeform 579"/>
          <p:cNvSpPr>
            <a:spLocks/>
          </p:cNvSpPr>
          <p:nvPr/>
        </p:nvSpPr>
        <p:spPr bwMode="auto">
          <a:xfrm>
            <a:off x="6948488" y="4625976"/>
            <a:ext cx="119063" cy="122238"/>
          </a:xfrm>
          <a:custGeom>
            <a:avLst/>
            <a:gdLst>
              <a:gd name="T0" fmla="*/ 188 w 196"/>
              <a:gd name="T1" fmla="*/ 83 h 199"/>
              <a:gd name="T2" fmla="*/ 124 w 196"/>
              <a:gd name="T3" fmla="*/ 15 h 199"/>
              <a:gd name="T4" fmla="*/ 99 w 196"/>
              <a:gd name="T5" fmla="*/ 0 h 199"/>
              <a:gd name="T6" fmla="*/ 120 w 196"/>
              <a:gd name="T7" fmla="*/ 53 h 199"/>
              <a:gd name="T8" fmla="*/ 154 w 196"/>
              <a:gd name="T9" fmla="*/ 93 h 199"/>
              <a:gd name="T10" fmla="*/ 161 w 196"/>
              <a:gd name="T11" fmla="*/ 111 h 199"/>
              <a:gd name="T12" fmla="*/ 154 w 196"/>
              <a:gd name="T13" fmla="*/ 129 h 199"/>
              <a:gd name="T14" fmla="*/ 114 w 196"/>
              <a:gd name="T15" fmla="*/ 159 h 199"/>
              <a:gd name="T16" fmla="*/ 75 w 196"/>
              <a:gd name="T17" fmla="*/ 130 h 199"/>
              <a:gd name="T18" fmla="*/ 42 w 196"/>
              <a:gd name="T19" fmla="*/ 97 h 199"/>
              <a:gd name="T20" fmla="*/ 34 w 196"/>
              <a:gd name="T21" fmla="*/ 79 h 199"/>
              <a:gd name="T22" fmla="*/ 36 w 196"/>
              <a:gd name="T23" fmla="*/ 71 h 199"/>
              <a:gd name="T24" fmla="*/ 37 w 196"/>
              <a:gd name="T25" fmla="*/ 68 h 199"/>
              <a:gd name="T26" fmla="*/ 39 w 196"/>
              <a:gd name="T27" fmla="*/ 65 h 199"/>
              <a:gd name="T28" fmla="*/ 39 w 196"/>
              <a:gd name="T29" fmla="*/ 64 h 199"/>
              <a:gd name="T30" fmla="*/ 50 w 196"/>
              <a:gd name="T31" fmla="*/ 53 h 199"/>
              <a:gd name="T32" fmla="*/ 48 w 196"/>
              <a:gd name="T33" fmla="*/ 48 h 199"/>
              <a:gd name="T34" fmla="*/ 27 w 196"/>
              <a:gd name="T35" fmla="*/ 27 h 199"/>
              <a:gd name="T36" fmla="*/ 14 w 196"/>
              <a:gd name="T37" fmla="*/ 40 h 199"/>
              <a:gd name="T38" fmla="*/ 14 w 196"/>
              <a:gd name="T39" fmla="*/ 41 h 199"/>
              <a:gd name="T40" fmla="*/ 11 w 196"/>
              <a:gd name="T41" fmla="*/ 44 h 199"/>
              <a:gd name="T42" fmla="*/ 9 w 196"/>
              <a:gd name="T43" fmla="*/ 47 h 199"/>
              <a:gd name="T44" fmla="*/ 9 w 196"/>
              <a:gd name="T45" fmla="*/ 47 h 199"/>
              <a:gd name="T46" fmla="*/ 7 w 196"/>
              <a:gd name="T47" fmla="*/ 51 h 199"/>
              <a:gd name="T48" fmla="*/ 2 w 196"/>
              <a:gd name="T49" fmla="*/ 63 h 199"/>
              <a:gd name="T50" fmla="*/ 0 w 196"/>
              <a:gd name="T51" fmla="*/ 79 h 199"/>
              <a:gd name="T52" fmla="*/ 17 w 196"/>
              <a:gd name="T53" fmla="*/ 121 h 199"/>
              <a:gd name="T54" fmla="*/ 45 w 196"/>
              <a:gd name="T55" fmla="*/ 149 h 199"/>
              <a:gd name="T56" fmla="*/ 156 w 196"/>
              <a:gd name="T57" fmla="*/ 176 h 199"/>
              <a:gd name="T58" fmla="*/ 194 w 196"/>
              <a:gd name="T59" fmla="*/ 126 h 199"/>
              <a:gd name="T60" fmla="*/ 189 w 196"/>
              <a:gd name="T61" fmla="*/ 84 h 199"/>
              <a:gd name="T62" fmla="*/ 189 w 196"/>
              <a:gd name="T63" fmla="*/ 8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6" h="199">
                <a:moveTo>
                  <a:pt x="188" y="83"/>
                </a:moveTo>
                <a:cubicBezTo>
                  <a:pt x="188" y="83"/>
                  <a:pt x="188" y="83"/>
                  <a:pt x="188" y="83"/>
                </a:cubicBezTo>
                <a:cubicBezTo>
                  <a:pt x="185" y="77"/>
                  <a:pt x="182" y="73"/>
                  <a:pt x="178" y="69"/>
                </a:cubicBezTo>
                <a:cubicBezTo>
                  <a:pt x="124" y="15"/>
                  <a:pt x="124" y="15"/>
                  <a:pt x="124" y="15"/>
                </a:cubicBezTo>
                <a:cubicBezTo>
                  <a:pt x="124" y="14"/>
                  <a:pt x="123" y="14"/>
                  <a:pt x="123" y="14"/>
                </a:cubicBezTo>
                <a:cubicBezTo>
                  <a:pt x="116" y="7"/>
                  <a:pt x="108" y="2"/>
                  <a:pt x="99" y="0"/>
                </a:cubicBezTo>
                <a:cubicBezTo>
                  <a:pt x="109" y="11"/>
                  <a:pt x="116" y="25"/>
                  <a:pt x="119" y="40"/>
                </a:cubicBezTo>
                <a:cubicBezTo>
                  <a:pt x="120" y="44"/>
                  <a:pt x="120" y="49"/>
                  <a:pt x="120" y="53"/>
                </a:cubicBezTo>
                <a:cubicBezTo>
                  <a:pt x="120" y="55"/>
                  <a:pt x="120" y="57"/>
                  <a:pt x="120" y="59"/>
                </a:cubicBezTo>
                <a:cubicBezTo>
                  <a:pt x="154" y="93"/>
                  <a:pt x="154" y="93"/>
                  <a:pt x="154" y="93"/>
                </a:cubicBezTo>
                <a:cubicBezTo>
                  <a:pt x="157" y="96"/>
                  <a:pt x="159" y="100"/>
                  <a:pt x="160" y="104"/>
                </a:cubicBezTo>
                <a:cubicBezTo>
                  <a:pt x="161" y="106"/>
                  <a:pt x="161" y="109"/>
                  <a:pt x="161" y="111"/>
                </a:cubicBezTo>
                <a:cubicBezTo>
                  <a:pt x="161" y="114"/>
                  <a:pt x="161" y="117"/>
                  <a:pt x="160" y="119"/>
                </a:cubicBezTo>
                <a:cubicBezTo>
                  <a:pt x="159" y="123"/>
                  <a:pt x="157" y="126"/>
                  <a:pt x="154" y="129"/>
                </a:cubicBezTo>
                <a:cubicBezTo>
                  <a:pt x="132" y="151"/>
                  <a:pt x="132" y="151"/>
                  <a:pt x="132" y="151"/>
                </a:cubicBezTo>
                <a:cubicBezTo>
                  <a:pt x="127" y="156"/>
                  <a:pt x="121" y="159"/>
                  <a:pt x="114" y="159"/>
                </a:cubicBezTo>
                <a:cubicBezTo>
                  <a:pt x="107" y="159"/>
                  <a:pt x="100" y="156"/>
                  <a:pt x="96" y="151"/>
                </a:cubicBezTo>
                <a:cubicBezTo>
                  <a:pt x="75" y="130"/>
                  <a:pt x="75" y="130"/>
                  <a:pt x="75" y="130"/>
                </a:cubicBezTo>
                <a:cubicBezTo>
                  <a:pt x="61" y="117"/>
                  <a:pt x="61" y="117"/>
                  <a:pt x="61" y="117"/>
                </a:cubicBezTo>
                <a:cubicBezTo>
                  <a:pt x="42" y="97"/>
                  <a:pt x="42" y="97"/>
                  <a:pt x="42" y="97"/>
                </a:cubicBezTo>
                <a:cubicBezTo>
                  <a:pt x="40" y="95"/>
                  <a:pt x="38" y="93"/>
                  <a:pt x="37" y="90"/>
                </a:cubicBezTo>
                <a:cubicBezTo>
                  <a:pt x="35" y="87"/>
                  <a:pt x="34" y="83"/>
                  <a:pt x="34" y="79"/>
                </a:cubicBezTo>
                <a:cubicBezTo>
                  <a:pt x="34" y="76"/>
                  <a:pt x="35" y="74"/>
                  <a:pt x="35" y="71"/>
                </a:cubicBezTo>
                <a:cubicBezTo>
                  <a:pt x="35" y="71"/>
                  <a:pt x="36" y="71"/>
                  <a:pt x="36" y="71"/>
                </a:cubicBezTo>
                <a:cubicBezTo>
                  <a:pt x="36" y="70"/>
                  <a:pt x="36" y="70"/>
                  <a:pt x="36" y="70"/>
                </a:cubicBezTo>
                <a:cubicBezTo>
                  <a:pt x="36" y="69"/>
                  <a:pt x="36" y="69"/>
                  <a:pt x="37" y="68"/>
                </a:cubicBezTo>
                <a:cubicBezTo>
                  <a:pt x="37" y="68"/>
                  <a:pt x="37" y="67"/>
                  <a:pt x="37" y="67"/>
                </a:cubicBezTo>
                <a:cubicBezTo>
                  <a:pt x="38" y="66"/>
                  <a:pt x="38" y="66"/>
                  <a:pt x="39" y="65"/>
                </a:cubicBezTo>
                <a:cubicBezTo>
                  <a:pt x="39" y="64"/>
                  <a:pt x="39" y="64"/>
                  <a:pt x="39" y="64"/>
                </a:cubicBezTo>
                <a:cubicBezTo>
                  <a:pt x="39" y="64"/>
                  <a:pt x="39" y="64"/>
                  <a:pt x="39" y="64"/>
                </a:cubicBezTo>
                <a:cubicBezTo>
                  <a:pt x="40" y="63"/>
                  <a:pt x="41" y="62"/>
                  <a:pt x="42" y="61"/>
                </a:cubicBezTo>
                <a:cubicBezTo>
                  <a:pt x="50" y="53"/>
                  <a:pt x="50" y="53"/>
                  <a:pt x="50" y="53"/>
                </a:cubicBezTo>
                <a:cubicBezTo>
                  <a:pt x="50" y="52"/>
                  <a:pt x="50" y="51"/>
                  <a:pt x="49" y="50"/>
                </a:cubicBezTo>
                <a:cubicBezTo>
                  <a:pt x="49" y="49"/>
                  <a:pt x="48" y="49"/>
                  <a:pt x="48" y="48"/>
                </a:cubicBezTo>
                <a:cubicBezTo>
                  <a:pt x="28" y="28"/>
                  <a:pt x="28" y="28"/>
                  <a:pt x="28" y="28"/>
                </a:cubicBezTo>
                <a:cubicBezTo>
                  <a:pt x="27" y="27"/>
                  <a:pt x="27" y="27"/>
                  <a:pt x="27" y="27"/>
                </a:cubicBezTo>
                <a:cubicBezTo>
                  <a:pt x="17" y="37"/>
                  <a:pt x="17" y="37"/>
                  <a:pt x="17" y="37"/>
                </a:cubicBezTo>
                <a:cubicBezTo>
                  <a:pt x="16" y="38"/>
                  <a:pt x="15" y="39"/>
                  <a:pt x="14" y="40"/>
                </a:cubicBezTo>
                <a:cubicBezTo>
                  <a:pt x="14" y="40"/>
                  <a:pt x="14" y="40"/>
                  <a:pt x="14" y="40"/>
                </a:cubicBezTo>
                <a:cubicBezTo>
                  <a:pt x="14" y="41"/>
                  <a:pt x="14" y="41"/>
                  <a:pt x="14" y="41"/>
                </a:cubicBezTo>
                <a:cubicBezTo>
                  <a:pt x="13" y="41"/>
                  <a:pt x="12" y="42"/>
                  <a:pt x="12" y="43"/>
                </a:cubicBezTo>
                <a:cubicBezTo>
                  <a:pt x="11" y="43"/>
                  <a:pt x="11" y="44"/>
                  <a:pt x="11" y="44"/>
                </a:cubicBezTo>
                <a:cubicBezTo>
                  <a:pt x="11" y="44"/>
                  <a:pt x="11" y="44"/>
                  <a:pt x="11" y="44"/>
                </a:cubicBezTo>
                <a:cubicBezTo>
                  <a:pt x="10" y="45"/>
                  <a:pt x="10" y="46"/>
                  <a:pt x="9" y="47"/>
                </a:cubicBezTo>
                <a:cubicBezTo>
                  <a:pt x="9" y="47"/>
                  <a:pt x="9" y="47"/>
                  <a:pt x="9" y="47"/>
                </a:cubicBezTo>
                <a:cubicBezTo>
                  <a:pt x="9" y="47"/>
                  <a:pt x="9" y="47"/>
                  <a:pt x="9" y="47"/>
                </a:cubicBezTo>
                <a:cubicBezTo>
                  <a:pt x="8" y="49"/>
                  <a:pt x="7" y="50"/>
                  <a:pt x="7" y="51"/>
                </a:cubicBezTo>
                <a:cubicBezTo>
                  <a:pt x="7" y="51"/>
                  <a:pt x="7" y="51"/>
                  <a:pt x="7" y="51"/>
                </a:cubicBezTo>
                <a:cubicBezTo>
                  <a:pt x="7" y="51"/>
                  <a:pt x="7" y="51"/>
                  <a:pt x="7" y="51"/>
                </a:cubicBezTo>
                <a:cubicBezTo>
                  <a:pt x="5" y="55"/>
                  <a:pt x="3" y="59"/>
                  <a:pt x="2" y="63"/>
                </a:cubicBezTo>
                <a:cubicBezTo>
                  <a:pt x="2" y="64"/>
                  <a:pt x="1" y="66"/>
                  <a:pt x="1" y="67"/>
                </a:cubicBezTo>
                <a:cubicBezTo>
                  <a:pt x="0" y="71"/>
                  <a:pt x="0" y="75"/>
                  <a:pt x="0" y="79"/>
                </a:cubicBezTo>
                <a:cubicBezTo>
                  <a:pt x="0" y="83"/>
                  <a:pt x="0" y="86"/>
                  <a:pt x="1" y="90"/>
                </a:cubicBezTo>
                <a:cubicBezTo>
                  <a:pt x="3" y="102"/>
                  <a:pt x="9" y="113"/>
                  <a:pt x="17" y="121"/>
                </a:cubicBezTo>
                <a:cubicBezTo>
                  <a:pt x="29" y="133"/>
                  <a:pt x="29" y="133"/>
                  <a:pt x="29" y="133"/>
                </a:cubicBezTo>
                <a:cubicBezTo>
                  <a:pt x="45" y="149"/>
                  <a:pt x="45" y="149"/>
                  <a:pt x="45" y="149"/>
                </a:cubicBezTo>
                <a:cubicBezTo>
                  <a:pt x="71" y="176"/>
                  <a:pt x="71" y="176"/>
                  <a:pt x="71" y="176"/>
                </a:cubicBezTo>
                <a:cubicBezTo>
                  <a:pt x="95" y="199"/>
                  <a:pt x="133" y="199"/>
                  <a:pt x="156" y="176"/>
                </a:cubicBezTo>
                <a:cubicBezTo>
                  <a:pt x="178" y="153"/>
                  <a:pt x="178" y="153"/>
                  <a:pt x="178" y="153"/>
                </a:cubicBezTo>
                <a:cubicBezTo>
                  <a:pt x="186" y="146"/>
                  <a:pt x="191" y="136"/>
                  <a:pt x="194" y="126"/>
                </a:cubicBezTo>
                <a:cubicBezTo>
                  <a:pt x="195" y="121"/>
                  <a:pt x="196" y="116"/>
                  <a:pt x="196" y="111"/>
                </a:cubicBezTo>
                <a:cubicBezTo>
                  <a:pt x="196" y="102"/>
                  <a:pt x="193" y="92"/>
                  <a:pt x="189" y="84"/>
                </a:cubicBezTo>
                <a:cubicBezTo>
                  <a:pt x="189" y="84"/>
                  <a:pt x="189" y="84"/>
                  <a:pt x="189" y="84"/>
                </a:cubicBezTo>
                <a:cubicBezTo>
                  <a:pt x="189" y="84"/>
                  <a:pt x="189" y="83"/>
                  <a:pt x="189" y="83"/>
                </a:cubicBezTo>
                <a:cubicBezTo>
                  <a:pt x="189" y="83"/>
                  <a:pt x="189" y="83"/>
                  <a:pt x="188" y="8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7" name="Freeform 580"/>
          <p:cNvSpPr>
            <a:spLocks/>
          </p:cNvSpPr>
          <p:nvPr/>
        </p:nvSpPr>
        <p:spPr bwMode="auto">
          <a:xfrm>
            <a:off x="6891338" y="4584701"/>
            <a:ext cx="119063" cy="122238"/>
          </a:xfrm>
          <a:custGeom>
            <a:avLst/>
            <a:gdLst>
              <a:gd name="T0" fmla="*/ 178 w 195"/>
              <a:gd name="T1" fmla="*/ 78 h 199"/>
              <a:gd name="T2" fmla="*/ 167 w 195"/>
              <a:gd name="T3" fmla="*/ 66 h 199"/>
              <a:gd name="T4" fmla="*/ 150 w 195"/>
              <a:gd name="T5" fmla="*/ 50 h 199"/>
              <a:gd name="T6" fmla="*/ 124 w 195"/>
              <a:gd name="T7" fmla="*/ 23 h 199"/>
              <a:gd name="T8" fmla="*/ 39 w 195"/>
              <a:gd name="T9" fmla="*/ 23 h 199"/>
              <a:gd name="T10" fmla="*/ 17 w 195"/>
              <a:gd name="T11" fmla="*/ 45 h 199"/>
              <a:gd name="T12" fmla="*/ 2 w 195"/>
              <a:gd name="T13" fmla="*/ 73 h 199"/>
              <a:gd name="T14" fmla="*/ 0 w 195"/>
              <a:gd name="T15" fmla="*/ 88 h 199"/>
              <a:gd name="T16" fmla="*/ 6 w 195"/>
              <a:gd name="T17" fmla="*/ 115 h 199"/>
              <a:gd name="T18" fmla="*/ 6 w 195"/>
              <a:gd name="T19" fmla="*/ 115 h 199"/>
              <a:gd name="T20" fmla="*/ 7 w 195"/>
              <a:gd name="T21" fmla="*/ 116 h 199"/>
              <a:gd name="T22" fmla="*/ 7 w 195"/>
              <a:gd name="T23" fmla="*/ 116 h 199"/>
              <a:gd name="T24" fmla="*/ 7 w 195"/>
              <a:gd name="T25" fmla="*/ 116 h 199"/>
              <a:gd name="T26" fmla="*/ 17 w 195"/>
              <a:gd name="T27" fmla="*/ 130 h 199"/>
              <a:gd name="T28" fmla="*/ 71 w 195"/>
              <a:gd name="T29" fmla="*/ 184 h 199"/>
              <a:gd name="T30" fmla="*/ 72 w 195"/>
              <a:gd name="T31" fmla="*/ 185 h 199"/>
              <a:gd name="T32" fmla="*/ 96 w 195"/>
              <a:gd name="T33" fmla="*/ 199 h 199"/>
              <a:gd name="T34" fmla="*/ 76 w 195"/>
              <a:gd name="T35" fmla="*/ 159 h 199"/>
              <a:gd name="T36" fmla="*/ 75 w 195"/>
              <a:gd name="T37" fmla="*/ 145 h 199"/>
              <a:gd name="T38" fmla="*/ 75 w 195"/>
              <a:gd name="T39" fmla="*/ 139 h 199"/>
              <a:gd name="T40" fmla="*/ 41 w 195"/>
              <a:gd name="T41" fmla="*/ 106 h 199"/>
              <a:gd name="T42" fmla="*/ 35 w 195"/>
              <a:gd name="T43" fmla="*/ 95 h 199"/>
              <a:gd name="T44" fmla="*/ 34 w 195"/>
              <a:gd name="T45" fmla="*/ 88 h 199"/>
              <a:gd name="T46" fmla="*/ 35 w 195"/>
              <a:gd name="T47" fmla="*/ 80 h 199"/>
              <a:gd name="T48" fmla="*/ 41 w 195"/>
              <a:gd name="T49" fmla="*/ 70 h 199"/>
              <a:gd name="T50" fmla="*/ 63 w 195"/>
              <a:gd name="T51" fmla="*/ 48 h 199"/>
              <a:gd name="T52" fmla="*/ 99 w 195"/>
              <a:gd name="T53" fmla="*/ 48 h 199"/>
              <a:gd name="T54" fmla="*/ 120 w 195"/>
              <a:gd name="T55" fmla="*/ 69 h 199"/>
              <a:gd name="T56" fmla="*/ 134 w 195"/>
              <a:gd name="T57" fmla="*/ 82 h 199"/>
              <a:gd name="T58" fmla="*/ 154 w 195"/>
              <a:gd name="T59" fmla="*/ 102 h 199"/>
              <a:gd name="T60" fmla="*/ 158 w 195"/>
              <a:gd name="T61" fmla="*/ 109 h 199"/>
              <a:gd name="T62" fmla="*/ 161 w 195"/>
              <a:gd name="T63" fmla="*/ 120 h 199"/>
              <a:gd name="T64" fmla="*/ 160 w 195"/>
              <a:gd name="T65" fmla="*/ 127 h 199"/>
              <a:gd name="T66" fmla="*/ 160 w 195"/>
              <a:gd name="T67" fmla="*/ 128 h 199"/>
              <a:gd name="T68" fmla="*/ 159 w 195"/>
              <a:gd name="T69" fmla="*/ 128 h 199"/>
              <a:gd name="T70" fmla="*/ 159 w 195"/>
              <a:gd name="T71" fmla="*/ 131 h 199"/>
              <a:gd name="T72" fmla="*/ 158 w 195"/>
              <a:gd name="T73" fmla="*/ 132 h 199"/>
              <a:gd name="T74" fmla="*/ 157 w 195"/>
              <a:gd name="T75" fmla="*/ 134 h 199"/>
              <a:gd name="T76" fmla="*/ 157 w 195"/>
              <a:gd name="T77" fmla="*/ 134 h 199"/>
              <a:gd name="T78" fmla="*/ 156 w 195"/>
              <a:gd name="T79" fmla="*/ 135 h 199"/>
              <a:gd name="T80" fmla="*/ 154 w 195"/>
              <a:gd name="T81" fmla="*/ 138 h 199"/>
              <a:gd name="T82" fmla="*/ 145 w 195"/>
              <a:gd name="T83" fmla="*/ 146 h 199"/>
              <a:gd name="T84" fmla="*/ 146 w 195"/>
              <a:gd name="T85" fmla="*/ 149 h 199"/>
              <a:gd name="T86" fmla="*/ 147 w 195"/>
              <a:gd name="T87" fmla="*/ 151 h 199"/>
              <a:gd name="T88" fmla="*/ 167 w 195"/>
              <a:gd name="T89" fmla="*/ 170 h 199"/>
              <a:gd name="T90" fmla="*/ 168 w 195"/>
              <a:gd name="T91" fmla="*/ 172 h 199"/>
              <a:gd name="T92" fmla="*/ 178 w 195"/>
              <a:gd name="T93" fmla="*/ 162 h 199"/>
              <a:gd name="T94" fmla="*/ 181 w 195"/>
              <a:gd name="T95" fmla="*/ 159 h 199"/>
              <a:gd name="T96" fmla="*/ 181 w 195"/>
              <a:gd name="T97" fmla="*/ 159 h 199"/>
              <a:gd name="T98" fmla="*/ 182 w 195"/>
              <a:gd name="T99" fmla="*/ 158 h 199"/>
              <a:gd name="T100" fmla="*/ 184 w 195"/>
              <a:gd name="T101" fmla="*/ 156 h 199"/>
              <a:gd name="T102" fmla="*/ 184 w 195"/>
              <a:gd name="T103" fmla="*/ 155 h 199"/>
              <a:gd name="T104" fmla="*/ 186 w 195"/>
              <a:gd name="T105" fmla="*/ 152 h 199"/>
              <a:gd name="T106" fmla="*/ 186 w 195"/>
              <a:gd name="T107" fmla="*/ 152 h 199"/>
              <a:gd name="T108" fmla="*/ 187 w 195"/>
              <a:gd name="T109" fmla="*/ 151 h 199"/>
              <a:gd name="T110" fmla="*/ 188 w 195"/>
              <a:gd name="T111" fmla="*/ 148 h 199"/>
              <a:gd name="T112" fmla="*/ 188 w 195"/>
              <a:gd name="T113" fmla="*/ 148 h 199"/>
              <a:gd name="T114" fmla="*/ 189 w 195"/>
              <a:gd name="T115" fmla="*/ 148 h 199"/>
              <a:gd name="T116" fmla="*/ 193 w 195"/>
              <a:gd name="T117" fmla="*/ 136 h 199"/>
              <a:gd name="T118" fmla="*/ 194 w 195"/>
              <a:gd name="T119" fmla="*/ 132 h 199"/>
              <a:gd name="T120" fmla="*/ 195 w 195"/>
              <a:gd name="T121" fmla="*/ 120 h 199"/>
              <a:gd name="T122" fmla="*/ 194 w 195"/>
              <a:gd name="T123" fmla="*/ 109 h 199"/>
              <a:gd name="T124" fmla="*/ 178 w 195"/>
              <a:gd name="T125" fmla="*/ 78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5" h="199">
                <a:moveTo>
                  <a:pt x="178" y="78"/>
                </a:moveTo>
                <a:cubicBezTo>
                  <a:pt x="167" y="66"/>
                  <a:pt x="167" y="66"/>
                  <a:pt x="167" y="66"/>
                </a:cubicBezTo>
                <a:cubicBezTo>
                  <a:pt x="150" y="50"/>
                  <a:pt x="150" y="50"/>
                  <a:pt x="150" y="50"/>
                </a:cubicBezTo>
                <a:cubicBezTo>
                  <a:pt x="124" y="23"/>
                  <a:pt x="124" y="23"/>
                  <a:pt x="124" y="23"/>
                </a:cubicBezTo>
                <a:cubicBezTo>
                  <a:pt x="100" y="0"/>
                  <a:pt x="63" y="0"/>
                  <a:pt x="39" y="23"/>
                </a:cubicBezTo>
                <a:cubicBezTo>
                  <a:pt x="17" y="45"/>
                  <a:pt x="17" y="45"/>
                  <a:pt x="17" y="45"/>
                </a:cubicBezTo>
                <a:cubicBezTo>
                  <a:pt x="10" y="53"/>
                  <a:pt x="4" y="62"/>
                  <a:pt x="2" y="73"/>
                </a:cubicBezTo>
                <a:cubicBezTo>
                  <a:pt x="0" y="78"/>
                  <a:pt x="0" y="83"/>
                  <a:pt x="0" y="88"/>
                </a:cubicBezTo>
                <a:cubicBezTo>
                  <a:pt x="0" y="97"/>
                  <a:pt x="2" y="107"/>
                  <a:pt x="6" y="115"/>
                </a:cubicBezTo>
                <a:cubicBezTo>
                  <a:pt x="6" y="115"/>
                  <a:pt x="6" y="115"/>
                  <a:pt x="6" y="115"/>
                </a:cubicBezTo>
                <a:cubicBezTo>
                  <a:pt x="6" y="115"/>
                  <a:pt x="6" y="115"/>
                  <a:pt x="7" y="116"/>
                </a:cubicBezTo>
                <a:cubicBezTo>
                  <a:pt x="7" y="116"/>
                  <a:pt x="7" y="116"/>
                  <a:pt x="7" y="116"/>
                </a:cubicBezTo>
                <a:cubicBezTo>
                  <a:pt x="7" y="116"/>
                  <a:pt x="7" y="116"/>
                  <a:pt x="7" y="116"/>
                </a:cubicBezTo>
                <a:cubicBezTo>
                  <a:pt x="10" y="121"/>
                  <a:pt x="13" y="126"/>
                  <a:pt x="17" y="130"/>
                </a:cubicBezTo>
                <a:cubicBezTo>
                  <a:pt x="71" y="184"/>
                  <a:pt x="71" y="184"/>
                  <a:pt x="71" y="184"/>
                </a:cubicBezTo>
                <a:cubicBezTo>
                  <a:pt x="72" y="184"/>
                  <a:pt x="72" y="185"/>
                  <a:pt x="72" y="185"/>
                </a:cubicBezTo>
                <a:cubicBezTo>
                  <a:pt x="79" y="191"/>
                  <a:pt x="87" y="196"/>
                  <a:pt x="96" y="199"/>
                </a:cubicBezTo>
                <a:cubicBezTo>
                  <a:pt x="86" y="188"/>
                  <a:pt x="79" y="174"/>
                  <a:pt x="76" y="159"/>
                </a:cubicBezTo>
                <a:cubicBezTo>
                  <a:pt x="75" y="155"/>
                  <a:pt x="75" y="150"/>
                  <a:pt x="75" y="145"/>
                </a:cubicBezTo>
                <a:cubicBezTo>
                  <a:pt x="75" y="144"/>
                  <a:pt x="75" y="142"/>
                  <a:pt x="75" y="139"/>
                </a:cubicBezTo>
                <a:cubicBezTo>
                  <a:pt x="41" y="106"/>
                  <a:pt x="41" y="106"/>
                  <a:pt x="41" y="106"/>
                </a:cubicBezTo>
                <a:cubicBezTo>
                  <a:pt x="39" y="103"/>
                  <a:pt x="36" y="99"/>
                  <a:pt x="35" y="95"/>
                </a:cubicBezTo>
                <a:cubicBezTo>
                  <a:pt x="34" y="93"/>
                  <a:pt x="34" y="90"/>
                  <a:pt x="34" y="88"/>
                </a:cubicBezTo>
                <a:cubicBezTo>
                  <a:pt x="34" y="85"/>
                  <a:pt x="35" y="82"/>
                  <a:pt x="35" y="80"/>
                </a:cubicBezTo>
                <a:cubicBezTo>
                  <a:pt x="37" y="76"/>
                  <a:pt x="39" y="72"/>
                  <a:pt x="41" y="70"/>
                </a:cubicBezTo>
                <a:cubicBezTo>
                  <a:pt x="63" y="48"/>
                  <a:pt x="63" y="48"/>
                  <a:pt x="63" y="48"/>
                </a:cubicBezTo>
                <a:cubicBezTo>
                  <a:pt x="73" y="38"/>
                  <a:pt x="90" y="38"/>
                  <a:pt x="99" y="48"/>
                </a:cubicBezTo>
                <a:cubicBezTo>
                  <a:pt x="120" y="69"/>
                  <a:pt x="120" y="69"/>
                  <a:pt x="120" y="69"/>
                </a:cubicBezTo>
                <a:cubicBezTo>
                  <a:pt x="134" y="82"/>
                  <a:pt x="134" y="82"/>
                  <a:pt x="134" y="82"/>
                </a:cubicBezTo>
                <a:cubicBezTo>
                  <a:pt x="154" y="102"/>
                  <a:pt x="154" y="102"/>
                  <a:pt x="154" y="102"/>
                </a:cubicBezTo>
                <a:cubicBezTo>
                  <a:pt x="156" y="104"/>
                  <a:pt x="157" y="106"/>
                  <a:pt x="158" y="109"/>
                </a:cubicBezTo>
                <a:cubicBezTo>
                  <a:pt x="160" y="112"/>
                  <a:pt x="161" y="116"/>
                  <a:pt x="161" y="120"/>
                </a:cubicBezTo>
                <a:cubicBezTo>
                  <a:pt x="161" y="122"/>
                  <a:pt x="161" y="125"/>
                  <a:pt x="160" y="127"/>
                </a:cubicBezTo>
                <a:cubicBezTo>
                  <a:pt x="160" y="128"/>
                  <a:pt x="160" y="128"/>
                  <a:pt x="160" y="128"/>
                </a:cubicBezTo>
                <a:cubicBezTo>
                  <a:pt x="159" y="128"/>
                  <a:pt x="159" y="128"/>
                  <a:pt x="159" y="128"/>
                </a:cubicBezTo>
                <a:cubicBezTo>
                  <a:pt x="159" y="129"/>
                  <a:pt x="159" y="130"/>
                  <a:pt x="159" y="131"/>
                </a:cubicBezTo>
                <a:cubicBezTo>
                  <a:pt x="158" y="131"/>
                  <a:pt x="158" y="132"/>
                  <a:pt x="158" y="132"/>
                </a:cubicBezTo>
                <a:cubicBezTo>
                  <a:pt x="158" y="133"/>
                  <a:pt x="157" y="133"/>
                  <a:pt x="157" y="134"/>
                </a:cubicBezTo>
                <a:cubicBezTo>
                  <a:pt x="157" y="134"/>
                  <a:pt x="157" y="134"/>
                  <a:pt x="157" y="134"/>
                </a:cubicBezTo>
                <a:cubicBezTo>
                  <a:pt x="156" y="135"/>
                  <a:pt x="156" y="135"/>
                  <a:pt x="156" y="135"/>
                </a:cubicBezTo>
                <a:cubicBezTo>
                  <a:pt x="155" y="136"/>
                  <a:pt x="154" y="137"/>
                  <a:pt x="154" y="138"/>
                </a:cubicBezTo>
                <a:cubicBezTo>
                  <a:pt x="145" y="146"/>
                  <a:pt x="145" y="146"/>
                  <a:pt x="145" y="146"/>
                </a:cubicBezTo>
                <a:cubicBezTo>
                  <a:pt x="145" y="147"/>
                  <a:pt x="146" y="148"/>
                  <a:pt x="146" y="149"/>
                </a:cubicBezTo>
                <a:cubicBezTo>
                  <a:pt x="146" y="150"/>
                  <a:pt x="147" y="150"/>
                  <a:pt x="147" y="151"/>
                </a:cubicBezTo>
                <a:cubicBezTo>
                  <a:pt x="167" y="170"/>
                  <a:pt x="167" y="170"/>
                  <a:pt x="167" y="170"/>
                </a:cubicBezTo>
                <a:cubicBezTo>
                  <a:pt x="168" y="172"/>
                  <a:pt x="168" y="172"/>
                  <a:pt x="168" y="172"/>
                </a:cubicBezTo>
                <a:cubicBezTo>
                  <a:pt x="178" y="162"/>
                  <a:pt x="178" y="162"/>
                  <a:pt x="178" y="162"/>
                </a:cubicBezTo>
                <a:cubicBezTo>
                  <a:pt x="179" y="161"/>
                  <a:pt x="180" y="160"/>
                  <a:pt x="181" y="159"/>
                </a:cubicBezTo>
                <a:cubicBezTo>
                  <a:pt x="181" y="159"/>
                  <a:pt x="181" y="159"/>
                  <a:pt x="181" y="159"/>
                </a:cubicBezTo>
                <a:cubicBezTo>
                  <a:pt x="182" y="158"/>
                  <a:pt x="182" y="158"/>
                  <a:pt x="182" y="158"/>
                </a:cubicBezTo>
                <a:cubicBezTo>
                  <a:pt x="182" y="157"/>
                  <a:pt x="183" y="157"/>
                  <a:pt x="184" y="156"/>
                </a:cubicBezTo>
                <a:cubicBezTo>
                  <a:pt x="184" y="155"/>
                  <a:pt x="184" y="155"/>
                  <a:pt x="184" y="155"/>
                </a:cubicBezTo>
                <a:cubicBezTo>
                  <a:pt x="185" y="154"/>
                  <a:pt x="185" y="153"/>
                  <a:pt x="186" y="152"/>
                </a:cubicBezTo>
                <a:cubicBezTo>
                  <a:pt x="186" y="152"/>
                  <a:pt x="186" y="152"/>
                  <a:pt x="186" y="152"/>
                </a:cubicBezTo>
                <a:cubicBezTo>
                  <a:pt x="187" y="151"/>
                  <a:pt x="187" y="151"/>
                  <a:pt x="187" y="151"/>
                </a:cubicBezTo>
                <a:cubicBezTo>
                  <a:pt x="187" y="150"/>
                  <a:pt x="188" y="149"/>
                  <a:pt x="188" y="148"/>
                </a:cubicBezTo>
                <a:cubicBezTo>
                  <a:pt x="188" y="148"/>
                  <a:pt x="188" y="148"/>
                  <a:pt x="188" y="148"/>
                </a:cubicBezTo>
                <a:cubicBezTo>
                  <a:pt x="189" y="148"/>
                  <a:pt x="189" y="148"/>
                  <a:pt x="189" y="148"/>
                </a:cubicBezTo>
                <a:cubicBezTo>
                  <a:pt x="190" y="144"/>
                  <a:pt x="192" y="140"/>
                  <a:pt x="193" y="136"/>
                </a:cubicBezTo>
                <a:cubicBezTo>
                  <a:pt x="194" y="135"/>
                  <a:pt x="194" y="133"/>
                  <a:pt x="194" y="132"/>
                </a:cubicBezTo>
                <a:cubicBezTo>
                  <a:pt x="195" y="128"/>
                  <a:pt x="195" y="124"/>
                  <a:pt x="195" y="120"/>
                </a:cubicBezTo>
                <a:cubicBezTo>
                  <a:pt x="195" y="116"/>
                  <a:pt x="195" y="113"/>
                  <a:pt x="194" y="109"/>
                </a:cubicBezTo>
                <a:cubicBezTo>
                  <a:pt x="192" y="97"/>
                  <a:pt x="187" y="86"/>
                  <a:pt x="178" y="7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8" name="Freeform 581"/>
          <p:cNvSpPr>
            <a:spLocks/>
          </p:cNvSpPr>
          <p:nvPr/>
        </p:nvSpPr>
        <p:spPr bwMode="auto">
          <a:xfrm>
            <a:off x="4783138" y="4962526"/>
            <a:ext cx="69850" cy="93663"/>
          </a:xfrm>
          <a:custGeom>
            <a:avLst/>
            <a:gdLst>
              <a:gd name="T0" fmla="*/ 112 w 112"/>
              <a:gd name="T1" fmla="*/ 53 h 154"/>
              <a:gd name="T2" fmla="*/ 105 w 112"/>
              <a:gd name="T3" fmla="*/ 35 h 154"/>
              <a:gd name="T4" fmla="*/ 52 w 112"/>
              <a:gd name="T5" fmla="*/ 0 h 154"/>
              <a:gd name="T6" fmla="*/ 0 w 112"/>
              <a:gd name="T7" fmla="*/ 33 h 154"/>
              <a:gd name="T8" fmla="*/ 0 w 112"/>
              <a:gd name="T9" fmla="*/ 148 h 154"/>
              <a:gd name="T10" fmla="*/ 52 w 112"/>
              <a:gd name="T11" fmla="*/ 132 h 154"/>
              <a:gd name="T12" fmla="*/ 112 w 112"/>
              <a:gd name="T13" fmla="*/ 154 h 154"/>
              <a:gd name="T14" fmla="*/ 112 w 112"/>
              <a:gd name="T15" fmla="*/ 53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154">
                <a:moveTo>
                  <a:pt x="112" y="53"/>
                </a:moveTo>
                <a:cubicBezTo>
                  <a:pt x="105" y="35"/>
                  <a:pt x="105" y="35"/>
                  <a:pt x="105" y="35"/>
                </a:cubicBezTo>
                <a:cubicBezTo>
                  <a:pt x="104" y="32"/>
                  <a:pt x="91" y="0"/>
                  <a:pt x="52" y="0"/>
                </a:cubicBezTo>
                <a:cubicBezTo>
                  <a:pt x="18" y="0"/>
                  <a:pt x="4" y="24"/>
                  <a:pt x="0" y="33"/>
                </a:cubicBezTo>
                <a:cubicBezTo>
                  <a:pt x="0" y="148"/>
                  <a:pt x="0" y="148"/>
                  <a:pt x="0" y="148"/>
                </a:cubicBezTo>
                <a:cubicBezTo>
                  <a:pt x="13" y="139"/>
                  <a:pt x="30" y="132"/>
                  <a:pt x="52" y="132"/>
                </a:cubicBezTo>
                <a:cubicBezTo>
                  <a:pt x="78" y="132"/>
                  <a:pt x="98" y="142"/>
                  <a:pt x="112" y="154"/>
                </a:cubicBezTo>
                <a:lnTo>
                  <a:pt x="112" y="5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9" name="Freeform 582"/>
          <p:cNvSpPr>
            <a:spLocks/>
          </p:cNvSpPr>
          <p:nvPr/>
        </p:nvSpPr>
        <p:spPr bwMode="auto">
          <a:xfrm>
            <a:off x="4867276" y="4962526"/>
            <a:ext cx="68263" cy="93663"/>
          </a:xfrm>
          <a:custGeom>
            <a:avLst/>
            <a:gdLst>
              <a:gd name="T0" fmla="*/ 60 w 112"/>
              <a:gd name="T1" fmla="*/ 0 h 153"/>
              <a:gd name="T2" fmla="*/ 6 w 112"/>
              <a:gd name="T3" fmla="*/ 36 h 153"/>
              <a:gd name="T4" fmla="*/ 0 w 112"/>
              <a:gd name="T5" fmla="*/ 53 h 153"/>
              <a:gd name="T6" fmla="*/ 0 w 112"/>
              <a:gd name="T7" fmla="*/ 153 h 153"/>
              <a:gd name="T8" fmla="*/ 60 w 112"/>
              <a:gd name="T9" fmla="*/ 132 h 153"/>
              <a:gd name="T10" fmla="*/ 112 w 112"/>
              <a:gd name="T11" fmla="*/ 147 h 153"/>
              <a:gd name="T12" fmla="*/ 112 w 112"/>
              <a:gd name="T13" fmla="*/ 34 h 153"/>
              <a:gd name="T14" fmla="*/ 60 w 112"/>
              <a:gd name="T15" fmla="*/ 0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153">
                <a:moveTo>
                  <a:pt x="60" y="0"/>
                </a:moveTo>
                <a:cubicBezTo>
                  <a:pt x="21" y="0"/>
                  <a:pt x="7" y="35"/>
                  <a:pt x="6" y="36"/>
                </a:cubicBezTo>
                <a:cubicBezTo>
                  <a:pt x="0" y="53"/>
                  <a:pt x="0" y="53"/>
                  <a:pt x="0" y="53"/>
                </a:cubicBezTo>
                <a:cubicBezTo>
                  <a:pt x="0" y="153"/>
                  <a:pt x="0" y="153"/>
                  <a:pt x="0" y="153"/>
                </a:cubicBezTo>
                <a:cubicBezTo>
                  <a:pt x="14" y="142"/>
                  <a:pt x="33" y="132"/>
                  <a:pt x="60" y="132"/>
                </a:cubicBezTo>
                <a:cubicBezTo>
                  <a:pt x="81" y="132"/>
                  <a:pt x="99" y="139"/>
                  <a:pt x="112" y="147"/>
                </a:cubicBezTo>
                <a:cubicBezTo>
                  <a:pt x="112" y="34"/>
                  <a:pt x="112" y="34"/>
                  <a:pt x="112" y="34"/>
                </a:cubicBezTo>
                <a:cubicBezTo>
                  <a:pt x="107" y="25"/>
                  <a:pt x="92" y="0"/>
                  <a:pt x="60"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0" name="Freeform 583"/>
          <p:cNvSpPr>
            <a:spLocks noEditPoints="1"/>
          </p:cNvSpPr>
          <p:nvPr/>
        </p:nvSpPr>
        <p:spPr bwMode="auto">
          <a:xfrm>
            <a:off x="4772026" y="4949826"/>
            <a:ext cx="176213" cy="134938"/>
          </a:xfrm>
          <a:custGeom>
            <a:avLst/>
            <a:gdLst>
              <a:gd name="T0" fmla="*/ 216 w 288"/>
              <a:gd name="T1" fmla="*/ 0 h 221"/>
              <a:gd name="T2" fmla="*/ 144 w 288"/>
              <a:gd name="T3" fmla="*/ 49 h 221"/>
              <a:gd name="T4" fmla="*/ 72 w 288"/>
              <a:gd name="T5" fmla="*/ 0 h 221"/>
              <a:gd name="T6" fmla="*/ 0 w 288"/>
              <a:gd name="T7" fmla="*/ 49 h 221"/>
              <a:gd name="T8" fmla="*/ 0 w 288"/>
              <a:gd name="T9" fmla="*/ 221 h 221"/>
              <a:gd name="T10" fmla="*/ 72 w 288"/>
              <a:gd name="T11" fmla="*/ 172 h 221"/>
              <a:gd name="T12" fmla="*/ 144 w 288"/>
              <a:gd name="T13" fmla="*/ 221 h 221"/>
              <a:gd name="T14" fmla="*/ 216 w 288"/>
              <a:gd name="T15" fmla="*/ 172 h 221"/>
              <a:gd name="T16" fmla="*/ 288 w 288"/>
              <a:gd name="T17" fmla="*/ 221 h 221"/>
              <a:gd name="T18" fmla="*/ 288 w 288"/>
              <a:gd name="T19" fmla="*/ 50 h 221"/>
              <a:gd name="T20" fmla="*/ 216 w 288"/>
              <a:gd name="T21" fmla="*/ 0 h 221"/>
              <a:gd name="T22" fmla="*/ 72 w 288"/>
              <a:gd name="T23" fmla="*/ 152 h 221"/>
              <a:gd name="T24" fmla="*/ 20 w 288"/>
              <a:gd name="T25" fmla="*/ 168 h 221"/>
              <a:gd name="T26" fmla="*/ 20 w 288"/>
              <a:gd name="T27" fmla="*/ 53 h 221"/>
              <a:gd name="T28" fmla="*/ 72 w 288"/>
              <a:gd name="T29" fmla="*/ 20 h 221"/>
              <a:gd name="T30" fmla="*/ 125 w 288"/>
              <a:gd name="T31" fmla="*/ 55 h 221"/>
              <a:gd name="T32" fmla="*/ 132 w 288"/>
              <a:gd name="T33" fmla="*/ 73 h 221"/>
              <a:gd name="T34" fmla="*/ 132 w 288"/>
              <a:gd name="T35" fmla="*/ 174 h 221"/>
              <a:gd name="T36" fmla="*/ 72 w 288"/>
              <a:gd name="T37" fmla="*/ 152 h 221"/>
              <a:gd name="T38" fmla="*/ 268 w 288"/>
              <a:gd name="T39" fmla="*/ 167 h 221"/>
              <a:gd name="T40" fmla="*/ 216 w 288"/>
              <a:gd name="T41" fmla="*/ 152 h 221"/>
              <a:gd name="T42" fmla="*/ 156 w 288"/>
              <a:gd name="T43" fmla="*/ 173 h 221"/>
              <a:gd name="T44" fmla="*/ 156 w 288"/>
              <a:gd name="T45" fmla="*/ 73 h 221"/>
              <a:gd name="T46" fmla="*/ 162 w 288"/>
              <a:gd name="T47" fmla="*/ 56 h 221"/>
              <a:gd name="T48" fmla="*/ 216 w 288"/>
              <a:gd name="T49" fmla="*/ 20 h 221"/>
              <a:gd name="T50" fmla="*/ 268 w 288"/>
              <a:gd name="T51" fmla="*/ 54 h 221"/>
              <a:gd name="T52" fmla="*/ 268 w 288"/>
              <a:gd name="T53" fmla="*/ 16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8" h="221">
                <a:moveTo>
                  <a:pt x="216" y="0"/>
                </a:moveTo>
                <a:cubicBezTo>
                  <a:pt x="162" y="0"/>
                  <a:pt x="144" y="49"/>
                  <a:pt x="144" y="49"/>
                </a:cubicBezTo>
                <a:cubicBezTo>
                  <a:pt x="144" y="49"/>
                  <a:pt x="127" y="0"/>
                  <a:pt x="72" y="0"/>
                </a:cubicBezTo>
                <a:cubicBezTo>
                  <a:pt x="16" y="0"/>
                  <a:pt x="0" y="49"/>
                  <a:pt x="0" y="49"/>
                </a:cubicBezTo>
                <a:cubicBezTo>
                  <a:pt x="0" y="221"/>
                  <a:pt x="0" y="221"/>
                  <a:pt x="0" y="221"/>
                </a:cubicBezTo>
                <a:cubicBezTo>
                  <a:pt x="0" y="221"/>
                  <a:pt x="21" y="172"/>
                  <a:pt x="72" y="172"/>
                </a:cubicBezTo>
                <a:cubicBezTo>
                  <a:pt x="123" y="172"/>
                  <a:pt x="144" y="221"/>
                  <a:pt x="144" y="221"/>
                </a:cubicBezTo>
                <a:cubicBezTo>
                  <a:pt x="144" y="221"/>
                  <a:pt x="162" y="172"/>
                  <a:pt x="216" y="172"/>
                </a:cubicBezTo>
                <a:cubicBezTo>
                  <a:pt x="269" y="172"/>
                  <a:pt x="288" y="221"/>
                  <a:pt x="288" y="221"/>
                </a:cubicBezTo>
                <a:cubicBezTo>
                  <a:pt x="288" y="50"/>
                  <a:pt x="288" y="50"/>
                  <a:pt x="288" y="50"/>
                </a:cubicBezTo>
                <a:cubicBezTo>
                  <a:pt x="288" y="50"/>
                  <a:pt x="269" y="0"/>
                  <a:pt x="216" y="0"/>
                </a:cubicBezTo>
                <a:close/>
                <a:moveTo>
                  <a:pt x="72" y="152"/>
                </a:moveTo>
                <a:cubicBezTo>
                  <a:pt x="50" y="152"/>
                  <a:pt x="33" y="159"/>
                  <a:pt x="20" y="168"/>
                </a:cubicBezTo>
                <a:cubicBezTo>
                  <a:pt x="20" y="53"/>
                  <a:pt x="20" y="53"/>
                  <a:pt x="20" y="53"/>
                </a:cubicBezTo>
                <a:cubicBezTo>
                  <a:pt x="24" y="44"/>
                  <a:pt x="38" y="20"/>
                  <a:pt x="72" y="20"/>
                </a:cubicBezTo>
                <a:cubicBezTo>
                  <a:pt x="111" y="20"/>
                  <a:pt x="124" y="52"/>
                  <a:pt x="125" y="55"/>
                </a:cubicBezTo>
                <a:cubicBezTo>
                  <a:pt x="132" y="73"/>
                  <a:pt x="132" y="73"/>
                  <a:pt x="132" y="73"/>
                </a:cubicBezTo>
                <a:cubicBezTo>
                  <a:pt x="132" y="174"/>
                  <a:pt x="132" y="174"/>
                  <a:pt x="132" y="174"/>
                </a:cubicBezTo>
                <a:cubicBezTo>
                  <a:pt x="118" y="162"/>
                  <a:pt x="98" y="152"/>
                  <a:pt x="72" y="152"/>
                </a:cubicBezTo>
                <a:close/>
                <a:moveTo>
                  <a:pt x="268" y="167"/>
                </a:moveTo>
                <a:cubicBezTo>
                  <a:pt x="255" y="159"/>
                  <a:pt x="237" y="152"/>
                  <a:pt x="216" y="152"/>
                </a:cubicBezTo>
                <a:cubicBezTo>
                  <a:pt x="189" y="152"/>
                  <a:pt x="170" y="162"/>
                  <a:pt x="156" y="173"/>
                </a:cubicBezTo>
                <a:cubicBezTo>
                  <a:pt x="156" y="73"/>
                  <a:pt x="156" y="73"/>
                  <a:pt x="156" y="73"/>
                </a:cubicBezTo>
                <a:cubicBezTo>
                  <a:pt x="162" y="56"/>
                  <a:pt x="162" y="56"/>
                  <a:pt x="162" y="56"/>
                </a:cubicBezTo>
                <a:cubicBezTo>
                  <a:pt x="163" y="55"/>
                  <a:pt x="177" y="20"/>
                  <a:pt x="216" y="20"/>
                </a:cubicBezTo>
                <a:cubicBezTo>
                  <a:pt x="248" y="20"/>
                  <a:pt x="263" y="45"/>
                  <a:pt x="268" y="54"/>
                </a:cubicBezTo>
                <a:lnTo>
                  <a:pt x="268" y="16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1" name="Freeform 584"/>
          <p:cNvSpPr>
            <a:spLocks noEditPoints="1"/>
          </p:cNvSpPr>
          <p:nvPr/>
        </p:nvSpPr>
        <p:spPr bwMode="auto">
          <a:xfrm>
            <a:off x="4418013" y="4949826"/>
            <a:ext cx="176213" cy="134938"/>
          </a:xfrm>
          <a:custGeom>
            <a:avLst/>
            <a:gdLst>
              <a:gd name="T0" fmla="*/ 245 w 288"/>
              <a:gd name="T1" fmla="*/ 6 h 221"/>
              <a:gd name="T2" fmla="*/ 245 w 288"/>
              <a:gd name="T3" fmla="*/ 131 h 221"/>
              <a:gd name="T4" fmla="*/ 216 w 288"/>
              <a:gd name="T5" fmla="*/ 100 h 221"/>
              <a:gd name="T6" fmla="*/ 187 w 288"/>
              <a:gd name="T7" fmla="*/ 131 h 221"/>
              <a:gd name="T8" fmla="*/ 187 w 288"/>
              <a:gd name="T9" fmla="*/ 6 h 221"/>
              <a:gd name="T10" fmla="*/ 144 w 288"/>
              <a:gd name="T11" fmla="*/ 49 h 221"/>
              <a:gd name="T12" fmla="*/ 72 w 288"/>
              <a:gd name="T13" fmla="*/ 0 h 221"/>
              <a:gd name="T14" fmla="*/ 0 w 288"/>
              <a:gd name="T15" fmla="*/ 49 h 221"/>
              <a:gd name="T16" fmla="*/ 0 w 288"/>
              <a:gd name="T17" fmla="*/ 221 h 221"/>
              <a:gd name="T18" fmla="*/ 72 w 288"/>
              <a:gd name="T19" fmla="*/ 172 h 221"/>
              <a:gd name="T20" fmla="*/ 144 w 288"/>
              <a:gd name="T21" fmla="*/ 221 h 221"/>
              <a:gd name="T22" fmla="*/ 216 w 288"/>
              <a:gd name="T23" fmla="*/ 172 h 221"/>
              <a:gd name="T24" fmla="*/ 288 w 288"/>
              <a:gd name="T25" fmla="*/ 221 h 221"/>
              <a:gd name="T26" fmla="*/ 288 w 288"/>
              <a:gd name="T27" fmla="*/ 50 h 221"/>
              <a:gd name="T28" fmla="*/ 245 w 288"/>
              <a:gd name="T29" fmla="*/ 6 h 221"/>
              <a:gd name="T30" fmla="*/ 187 w 288"/>
              <a:gd name="T31" fmla="*/ 131 h 221"/>
              <a:gd name="T32" fmla="*/ 187 w 288"/>
              <a:gd name="T33" fmla="*/ 131 h 221"/>
              <a:gd name="T34" fmla="*/ 187 w 288"/>
              <a:gd name="T35" fmla="*/ 131 h 221"/>
              <a:gd name="T36" fmla="*/ 245 w 288"/>
              <a:gd name="T37" fmla="*/ 131 h 221"/>
              <a:gd name="T38" fmla="*/ 245 w 288"/>
              <a:gd name="T39" fmla="*/ 131 h 221"/>
              <a:gd name="T40" fmla="*/ 245 w 288"/>
              <a:gd name="T41" fmla="*/ 13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8" h="221">
                <a:moveTo>
                  <a:pt x="245" y="6"/>
                </a:moveTo>
                <a:cubicBezTo>
                  <a:pt x="245" y="131"/>
                  <a:pt x="245" y="131"/>
                  <a:pt x="245" y="131"/>
                </a:cubicBezTo>
                <a:cubicBezTo>
                  <a:pt x="216" y="100"/>
                  <a:pt x="216" y="100"/>
                  <a:pt x="216" y="100"/>
                </a:cubicBezTo>
                <a:cubicBezTo>
                  <a:pt x="187" y="131"/>
                  <a:pt x="187" y="131"/>
                  <a:pt x="187" y="131"/>
                </a:cubicBezTo>
                <a:cubicBezTo>
                  <a:pt x="187" y="6"/>
                  <a:pt x="187" y="6"/>
                  <a:pt x="187" y="6"/>
                </a:cubicBezTo>
                <a:cubicBezTo>
                  <a:pt x="156" y="19"/>
                  <a:pt x="144" y="49"/>
                  <a:pt x="144" y="49"/>
                </a:cubicBezTo>
                <a:cubicBezTo>
                  <a:pt x="144" y="49"/>
                  <a:pt x="127" y="0"/>
                  <a:pt x="72" y="0"/>
                </a:cubicBezTo>
                <a:cubicBezTo>
                  <a:pt x="17" y="0"/>
                  <a:pt x="0" y="49"/>
                  <a:pt x="0" y="49"/>
                </a:cubicBezTo>
                <a:cubicBezTo>
                  <a:pt x="0" y="221"/>
                  <a:pt x="0" y="221"/>
                  <a:pt x="0" y="221"/>
                </a:cubicBezTo>
                <a:cubicBezTo>
                  <a:pt x="0" y="221"/>
                  <a:pt x="21" y="172"/>
                  <a:pt x="72" y="172"/>
                </a:cubicBezTo>
                <a:cubicBezTo>
                  <a:pt x="123" y="172"/>
                  <a:pt x="144" y="221"/>
                  <a:pt x="144" y="221"/>
                </a:cubicBezTo>
                <a:cubicBezTo>
                  <a:pt x="144" y="221"/>
                  <a:pt x="163" y="172"/>
                  <a:pt x="216" y="172"/>
                </a:cubicBezTo>
                <a:cubicBezTo>
                  <a:pt x="269" y="172"/>
                  <a:pt x="288" y="221"/>
                  <a:pt x="288" y="221"/>
                </a:cubicBezTo>
                <a:cubicBezTo>
                  <a:pt x="288" y="50"/>
                  <a:pt x="288" y="50"/>
                  <a:pt x="288" y="50"/>
                </a:cubicBezTo>
                <a:cubicBezTo>
                  <a:pt x="288" y="50"/>
                  <a:pt x="276" y="19"/>
                  <a:pt x="245" y="6"/>
                </a:cubicBezTo>
                <a:close/>
                <a:moveTo>
                  <a:pt x="187" y="131"/>
                </a:moveTo>
                <a:cubicBezTo>
                  <a:pt x="187" y="131"/>
                  <a:pt x="187" y="131"/>
                  <a:pt x="187" y="131"/>
                </a:cubicBezTo>
                <a:cubicBezTo>
                  <a:pt x="187" y="131"/>
                  <a:pt x="187" y="131"/>
                  <a:pt x="187" y="131"/>
                </a:cubicBezTo>
                <a:close/>
                <a:moveTo>
                  <a:pt x="245" y="131"/>
                </a:moveTo>
                <a:cubicBezTo>
                  <a:pt x="245" y="131"/>
                  <a:pt x="245" y="131"/>
                  <a:pt x="245" y="131"/>
                </a:cubicBezTo>
                <a:cubicBezTo>
                  <a:pt x="245" y="131"/>
                  <a:pt x="245" y="131"/>
                  <a:pt x="245" y="13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2" name="Rectangle 585"/>
          <p:cNvSpPr>
            <a:spLocks noChangeArrowheads="1"/>
          </p:cNvSpPr>
          <p:nvPr/>
        </p:nvSpPr>
        <p:spPr bwMode="auto">
          <a:xfrm>
            <a:off x="4568826" y="5030788"/>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3" name="Rectangle 586"/>
          <p:cNvSpPr>
            <a:spLocks noChangeArrowheads="1"/>
          </p:cNvSpPr>
          <p:nvPr/>
        </p:nvSpPr>
        <p:spPr bwMode="auto">
          <a:xfrm>
            <a:off x="4532313" y="5030788"/>
            <a:ext cx="1588" cy="158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4" name="Freeform 587"/>
          <p:cNvSpPr>
            <a:spLocks noEditPoints="1"/>
          </p:cNvSpPr>
          <p:nvPr/>
        </p:nvSpPr>
        <p:spPr bwMode="auto">
          <a:xfrm>
            <a:off x="6184901" y="5635626"/>
            <a:ext cx="176213" cy="177800"/>
          </a:xfrm>
          <a:custGeom>
            <a:avLst/>
            <a:gdLst>
              <a:gd name="T0" fmla="*/ 288 w 288"/>
              <a:gd name="T1" fmla="*/ 49 h 289"/>
              <a:gd name="T2" fmla="*/ 239 w 288"/>
              <a:gd name="T3" fmla="*/ 0 h 289"/>
              <a:gd name="T4" fmla="*/ 191 w 288"/>
              <a:gd name="T5" fmla="*/ 49 h 289"/>
              <a:gd name="T6" fmla="*/ 227 w 288"/>
              <a:gd name="T7" fmla="*/ 95 h 289"/>
              <a:gd name="T8" fmla="*/ 227 w 288"/>
              <a:gd name="T9" fmla="*/ 133 h 289"/>
              <a:gd name="T10" fmla="*/ 190 w 288"/>
              <a:gd name="T11" fmla="*/ 133 h 289"/>
              <a:gd name="T12" fmla="*/ 143 w 288"/>
              <a:gd name="T13" fmla="*/ 96 h 289"/>
              <a:gd name="T14" fmla="*/ 96 w 288"/>
              <a:gd name="T15" fmla="*/ 133 h 289"/>
              <a:gd name="T16" fmla="*/ 35 w 288"/>
              <a:gd name="T17" fmla="*/ 133 h 289"/>
              <a:gd name="T18" fmla="*/ 35 w 288"/>
              <a:gd name="T19" fmla="*/ 194 h 289"/>
              <a:gd name="T20" fmla="*/ 0 w 288"/>
              <a:gd name="T21" fmla="*/ 241 h 289"/>
              <a:gd name="T22" fmla="*/ 48 w 288"/>
              <a:gd name="T23" fmla="*/ 289 h 289"/>
              <a:gd name="T24" fmla="*/ 95 w 288"/>
              <a:gd name="T25" fmla="*/ 241 h 289"/>
              <a:gd name="T26" fmla="*/ 59 w 288"/>
              <a:gd name="T27" fmla="*/ 194 h 289"/>
              <a:gd name="T28" fmla="*/ 59 w 288"/>
              <a:gd name="T29" fmla="*/ 157 h 289"/>
              <a:gd name="T30" fmla="*/ 96 w 288"/>
              <a:gd name="T31" fmla="*/ 157 h 289"/>
              <a:gd name="T32" fmla="*/ 143 w 288"/>
              <a:gd name="T33" fmla="*/ 193 h 289"/>
              <a:gd name="T34" fmla="*/ 190 w 288"/>
              <a:gd name="T35" fmla="*/ 157 h 289"/>
              <a:gd name="T36" fmla="*/ 251 w 288"/>
              <a:gd name="T37" fmla="*/ 157 h 289"/>
              <a:gd name="T38" fmla="*/ 251 w 288"/>
              <a:gd name="T39" fmla="*/ 95 h 289"/>
              <a:gd name="T40" fmla="*/ 288 w 288"/>
              <a:gd name="T41" fmla="*/ 49 h 289"/>
              <a:gd name="T42" fmla="*/ 71 w 288"/>
              <a:gd name="T43" fmla="*/ 241 h 289"/>
              <a:gd name="T44" fmla="*/ 48 w 288"/>
              <a:gd name="T45" fmla="*/ 265 h 289"/>
              <a:gd name="T46" fmla="*/ 24 w 288"/>
              <a:gd name="T47" fmla="*/ 241 h 289"/>
              <a:gd name="T48" fmla="*/ 48 w 288"/>
              <a:gd name="T49" fmla="*/ 217 h 289"/>
              <a:gd name="T50" fmla="*/ 71 w 288"/>
              <a:gd name="T51" fmla="*/ 241 h 289"/>
              <a:gd name="T52" fmla="*/ 59 w 288"/>
              <a:gd name="T53" fmla="*/ 206 h 289"/>
              <a:gd name="T54" fmla="*/ 59 w 288"/>
              <a:gd name="T55" fmla="*/ 206 h 289"/>
              <a:gd name="T56" fmla="*/ 143 w 288"/>
              <a:gd name="T57" fmla="*/ 169 h 289"/>
              <a:gd name="T58" fmla="*/ 119 w 288"/>
              <a:gd name="T59" fmla="*/ 145 h 289"/>
              <a:gd name="T60" fmla="*/ 143 w 288"/>
              <a:gd name="T61" fmla="*/ 120 h 289"/>
              <a:gd name="T62" fmla="*/ 168 w 288"/>
              <a:gd name="T63" fmla="*/ 145 h 289"/>
              <a:gd name="T64" fmla="*/ 143 w 288"/>
              <a:gd name="T65" fmla="*/ 169 h 289"/>
              <a:gd name="T66" fmla="*/ 239 w 288"/>
              <a:gd name="T67" fmla="*/ 73 h 289"/>
              <a:gd name="T68" fmla="*/ 215 w 288"/>
              <a:gd name="T69" fmla="*/ 49 h 289"/>
              <a:gd name="T70" fmla="*/ 239 w 288"/>
              <a:gd name="T71" fmla="*/ 24 h 289"/>
              <a:gd name="T72" fmla="*/ 263 w 288"/>
              <a:gd name="T73" fmla="*/ 49 h 289"/>
              <a:gd name="T74" fmla="*/ 239 w 288"/>
              <a:gd name="T75" fmla="*/ 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8" h="289">
                <a:moveTo>
                  <a:pt x="288" y="49"/>
                </a:moveTo>
                <a:cubicBezTo>
                  <a:pt x="288" y="22"/>
                  <a:pt x="266" y="0"/>
                  <a:pt x="239" y="0"/>
                </a:cubicBezTo>
                <a:cubicBezTo>
                  <a:pt x="213" y="0"/>
                  <a:pt x="191" y="22"/>
                  <a:pt x="191" y="49"/>
                </a:cubicBezTo>
                <a:cubicBezTo>
                  <a:pt x="191" y="71"/>
                  <a:pt x="207" y="90"/>
                  <a:pt x="227" y="95"/>
                </a:cubicBezTo>
                <a:cubicBezTo>
                  <a:pt x="227" y="133"/>
                  <a:pt x="227" y="133"/>
                  <a:pt x="227" y="133"/>
                </a:cubicBezTo>
                <a:cubicBezTo>
                  <a:pt x="190" y="133"/>
                  <a:pt x="190" y="133"/>
                  <a:pt x="190" y="133"/>
                </a:cubicBezTo>
                <a:cubicBezTo>
                  <a:pt x="185" y="112"/>
                  <a:pt x="166" y="96"/>
                  <a:pt x="143" y="96"/>
                </a:cubicBezTo>
                <a:cubicBezTo>
                  <a:pt x="121" y="96"/>
                  <a:pt x="102" y="112"/>
                  <a:pt x="96" y="133"/>
                </a:cubicBezTo>
                <a:cubicBezTo>
                  <a:pt x="35" y="133"/>
                  <a:pt x="35" y="133"/>
                  <a:pt x="35" y="133"/>
                </a:cubicBezTo>
                <a:cubicBezTo>
                  <a:pt x="35" y="194"/>
                  <a:pt x="35" y="194"/>
                  <a:pt x="35" y="194"/>
                </a:cubicBezTo>
                <a:cubicBezTo>
                  <a:pt x="15" y="200"/>
                  <a:pt x="0" y="219"/>
                  <a:pt x="0" y="241"/>
                </a:cubicBezTo>
                <a:cubicBezTo>
                  <a:pt x="0" y="267"/>
                  <a:pt x="21" y="289"/>
                  <a:pt x="48" y="289"/>
                </a:cubicBezTo>
                <a:cubicBezTo>
                  <a:pt x="74" y="289"/>
                  <a:pt x="95" y="267"/>
                  <a:pt x="95" y="241"/>
                </a:cubicBezTo>
                <a:cubicBezTo>
                  <a:pt x="95" y="218"/>
                  <a:pt x="80" y="199"/>
                  <a:pt x="59" y="194"/>
                </a:cubicBezTo>
                <a:cubicBezTo>
                  <a:pt x="59" y="157"/>
                  <a:pt x="59" y="157"/>
                  <a:pt x="59" y="157"/>
                </a:cubicBezTo>
                <a:cubicBezTo>
                  <a:pt x="96" y="157"/>
                  <a:pt x="96" y="157"/>
                  <a:pt x="96" y="157"/>
                </a:cubicBezTo>
                <a:cubicBezTo>
                  <a:pt x="102" y="178"/>
                  <a:pt x="121" y="193"/>
                  <a:pt x="143" y="193"/>
                </a:cubicBezTo>
                <a:cubicBezTo>
                  <a:pt x="166" y="193"/>
                  <a:pt x="185" y="178"/>
                  <a:pt x="190" y="157"/>
                </a:cubicBezTo>
                <a:cubicBezTo>
                  <a:pt x="251" y="157"/>
                  <a:pt x="251" y="157"/>
                  <a:pt x="251" y="157"/>
                </a:cubicBezTo>
                <a:cubicBezTo>
                  <a:pt x="251" y="95"/>
                  <a:pt x="251" y="95"/>
                  <a:pt x="251" y="95"/>
                </a:cubicBezTo>
                <a:cubicBezTo>
                  <a:pt x="272" y="90"/>
                  <a:pt x="288" y="71"/>
                  <a:pt x="288" y="49"/>
                </a:cubicBezTo>
                <a:close/>
                <a:moveTo>
                  <a:pt x="71" y="241"/>
                </a:moveTo>
                <a:cubicBezTo>
                  <a:pt x="71" y="254"/>
                  <a:pt x="61" y="265"/>
                  <a:pt x="48" y="265"/>
                </a:cubicBezTo>
                <a:cubicBezTo>
                  <a:pt x="34" y="265"/>
                  <a:pt x="24" y="254"/>
                  <a:pt x="24" y="241"/>
                </a:cubicBezTo>
                <a:cubicBezTo>
                  <a:pt x="24" y="228"/>
                  <a:pt x="34" y="217"/>
                  <a:pt x="48" y="217"/>
                </a:cubicBezTo>
                <a:cubicBezTo>
                  <a:pt x="61" y="217"/>
                  <a:pt x="71" y="228"/>
                  <a:pt x="71" y="241"/>
                </a:cubicBezTo>
                <a:close/>
                <a:moveTo>
                  <a:pt x="59" y="206"/>
                </a:moveTo>
                <a:cubicBezTo>
                  <a:pt x="59" y="206"/>
                  <a:pt x="59" y="206"/>
                  <a:pt x="59" y="206"/>
                </a:cubicBezTo>
                <a:close/>
                <a:moveTo>
                  <a:pt x="143" y="169"/>
                </a:moveTo>
                <a:cubicBezTo>
                  <a:pt x="130" y="169"/>
                  <a:pt x="119" y="158"/>
                  <a:pt x="119" y="145"/>
                </a:cubicBezTo>
                <a:cubicBezTo>
                  <a:pt x="119" y="131"/>
                  <a:pt x="130" y="120"/>
                  <a:pt x="143" y="120"/>
                </a:cubicBezTo>
                <a:cubicBezTo>
                  <a:pt x="157" y="120"/>
                  <a:pt x="168" y="131"/>
                  <a:pt x="168" y="145"/>
                </a:cubicBezTo>
                <a:cubicBezTo>
                  <a:pt x="168" y="158"/>
                  <a:pt x="157" y="169"/>
                  <a:pt x="143" y="169"/>
                </a:cubicBezTo>
                <a:close/>
                <a:moveTo>
                  <a:pt x="239" y="73"/>
                </a:moveTo>
                <a:cubicBezTo>
                  <a:pt x="226" y="73"/>
                  <a:pt x="215" y="62"/>
                  <a:pt x="215" y="49"/>
                </a:cubicBezTo>
                <a:cubicBezTo>
                  <a:pt x="215" y="35"/>
                  <a:pt x="226" y="24"/>
                  <a:pt x="239" y="24"/>
                </a:cubicBezTo>
                <a:cubicBezTo>
                  <a:pt x="253" y="24"/>
                  <a:pt x="263" y="35"/>
                  <a:pt x="263" y="49"/>
                </a:cubicBezTo>
                <a:cubicBezTo>
                  <a:pt x="263" y="62"/>
                  <a:pt x="253" y="73"/>
                  <a:pt x="239" y="7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5" name="Line 588"/>
          <p:cNvSpPr>
            <a:spLocks noChangeShapeType="1"/>
          </p:cNvSpPr>
          <p:nvPr/>
        </p:nvSpPr>
        <p:spPr bwMode="auto">
          <a:xfrm>
            <a:off x="6219826" y="5762626"/>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6" name="Line 589"/>
          <p:cNvSpPr>
            <a:spLocks noChangeShapeType="1"/>
          </p:cNvSpPr>
          <p:nvPr/>
        </p:nvSpPr>
        <p:spPr bwMode="auto">
          <a:xfrm>
            <a:off x="6219826" y="5762626"/>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7" name="Freeform 590"/>
          <p:cNvSpPr>
            <a:spLocks noEditPoints="1"/>
          </p:cNvSpPr>
          <p:nvPr/>
        </p:nvSpPr>
        <p:spPr bwMode="auto">
          <a:xfrm>
            <a:off x="3711576" y="5989638"/>
            <a:ext cx="177800"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44 w 288"/>
              <a:gd name="T11" fmla="*/ 256 h 288"/>
              <a:gd name="T12" fmla="*/ 32 w 288"/>
              <a:gd name="T13" fmla="*/ 144 h 288"/>
              <a:gd name="T14" fmla="*/ 144 w 288"/>
              <a:gd name="T15" fmla="*/ 32 h 288"/>
              <a:gd name="T16" fmla="*/ 256 w 288"/>
              <a:gd name="T17" fmla="*/ 144 h 288"/>
              <a:gd name="T18" fmla="*/ 144 w 288"/>
              <a:gd name="T19" fmla="*/ 25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288">
                <a:moveTo>
                  <a:pt x="144" y="0"/>
                </a:moveTo>
                <a:cubicBezTo>
                  <a:pt x="64" y="0"/>
                  <a:pt x="0" y="64"/>
                  <a:pt x="0" y="144"/>
                </a:cubicBezTo>
                <a:cubicBezTo>
                  <a:pt x="0" y="223"/>
                  <a:pt x="64" y="288"/>
                  <a:pt x="144" y="288"/>
                </a:cubicBezTo>
                <a:cubicBezTo>
                  <a:pt x="223" y="288"/>
                  <a:pt x="288" y="223"/>
                  <a:pt x="288" y="144"/>
                </a:cubicBezTo>
                <a:cubicBezTo>
                  <a:pt x="288" y="64"/>
                  <a:pt x="223" y="0"/>
                  <a:pt x="144" y="0"/>
                </a:cubicBezTo>
                <a:close/>
                <a:moveTo>
                  <a:pt x="144" y="256"/>
                </a:moveTo>
                <a:cubicBezTo>
                  <a:pt x="82" y="256"/>
                  <a:pt x="32" y="205"/>
                  <a:pt x="32" y="144"/>
                </a:cubicBezTo>
                <a:cubicBezTo>
                  <a:pt x="32" y="82"/>
                  <a:pt x="82" y="32"/>
                  <a:pt x="144" y="32"/>
                </a:cubicBezTo>
                <a:cubicBezTo>
                  <a:pt x="205" y="32"/>
                  <a:pt x="256" y="82"/>
                  <a:pt x="256" y="144"/>
                </a:cubicBezTo>
                <a:cubicBezTo>
                  <a:pt x="256" y="205"/>
                  <a:pt x="205" y="256"/>
                  <a:pt x="144" y="25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8" name="Freeform 591"/>
          <p:cNvSpPr>
            <a:spLocks noEditPoints="1"/>
          </p:cNvSpPr>
          <p:nvPr/>
        </p:nvSpPr>
        <p:spPr bwMode="auto">
          <a:xfrm>
            <a:off x="3757613" y="6034088"/>
            <a:ext cx="85725" cy="87313"/>
          </a:xfrm>
          <a:custGeom>
            <a:avLst/>
            <a:gdLst>
              <a:gd name="T0" fmla="*/ 19 w 54"/>
              <a:gd name="T1" fmla="*/ 19 h 55"/>
              <a:gd name="T2" fmla="*/ 19 w 54"/>
              <a:gd name="T3" fmla="*/ 19 h 55"/>
              <a:gd name="T4" fmla="*/ 18 w 54"/>
              <a:gd name="T5" fmla="*/ 19 h 55"/>
              <a:gd name="T6" fmla="*/ 19 w 54"/>
              <a:gd name="T7" fmla="*/ 19 h 55"/>
              <a:gd name="T8" fmla="*/ 0 w 54"/>
              <a:gd name="T9" fmla="*/ 55 h 55"/>
              <a:gd name="T10" fmla="*/ 36 w 54"/>
              <a:gd name="T11" fmla="*/ 36 h 55"/>
              <a:gd name="T12" fmla="*/ 36 w 54"/>
              <a:gd name="T13" fmla="*/ 36 h 55"/>
              <a:gd name="T14" fmla="*/ 36 w 54"/>
              <a:gd name="T15" fmla="*/ 36 h 55"/>
              <a:gd name="T16" fmla="*/ 36 w 54"/>
              <a:gd name="T17" fmla="*/ 36 h 55"/>
              <a:gd name="T18" fmla="*/ 36 w 54"/>
              <a:gd name="T19" fmla="*/ 36 h 55"/>
              <a:gd name="T20" fmla="*/ 54 w 54"/>
              <a:gd name="T21" fmla="*/ 0 h 55"/>
              <a:gd name="T22" fmla="*/ 19 w 54"/>
              <a:gd name="T23" fmla="*/ 19 h 55"/>
              <a:gd name="T24" fmla="*/ 19 w 54"/>
              <a:gd name="T25" fmla="*/ 19 h 55"/>
              <a:gd name="T26" fmla="*/ 22 w 54"/>
              <a:gd name="T27" fmla="*/ 22 h 55"/>
              <a:gd name="T28" fmla="*/ 32 w 54"/>
              <a:gd name="T29" fmla="*/ 33 h 55"/>
              <a:gd name="T30" fmla="*/ 11 w 54"/>
              <a:gd name="T31" fmla="*/ 44 h 55"/>
              <a:gd name="T32" fmla="*/ 22 w 54"/>
              <a:gd name="T33" fmla="*/ 22 h 55"/>
              <a:gd name="T34" fmla="*/ 22 w 54"/>
              <a:gd name="T35" fmla="*/ 2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4" h="55">
                <a:moveTo>
                  <a:pt x="19" y="19"/>
                </a:moveTo>
                <a:lnTo>
                  <a:pt x="19" y="19"/>
                </a:lnTo>
                <a:lnTo>
                  <a:pt x="18" y="19"/>
                </a:lnTo>
                <a:lnTo>
                  <a:pt x="19" y="19"/>
                </a:lnTo>
                <a:lnTo>
                  <a:pt x="0" y="55"/>
                </a:lnTo>
                <a:lnTo>
                  <a:pt x="36" y="36"/>
                </a:lnTo>
                <a:lnTo>
                  <a:pt x="36" y="36"/>
                </a:lnTo>
                <a:lnTo>
                  <a:pt x="36" y="36"/>
                </a:lnTo>
                <a:lnTo>
                  <a:pt x="36" y="36"/>
                </a:lnTo>
                <a:lnTo>
                  <a:pt x="36" y="36"/>
                </a:lnTo>
                <a:lnTo>
                  <a:pt x="54" y="0"/>
                </a:lnTo>
                <a:lnTo>
                  <a:pt x="19" y="19"/>
                </a:lnTo>
                <a:lnTo>
                  <a:pt x="19" y="19"/>
                </a:lnTo>
                <a:close/>
                <a:moveTo>
                  <a:pt x="22" y="22"/>
                </a:moveTo>
                <a:lnTo>
                  <a:pt x="32" y="33"/>
                </a:lnTo>
                <a:lnTo>
                  <a:pt x="11" y="44"/>
                </a:lnTo>
                <a:lnTo>
                  <a:pt x="22" y="22"/>
                </a:lnTo>
                <a:lnTo>
                  <a:pt x="22" y="2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9" name="Freeform 592"/>
          <p:cNvSpPr>
            <a:spLocks/>
          </p:cNvSpPr>
          <p:nvPr/>
        </p:nvSpPr>
        <p:spPr bwMode="auto">
          <a:xfrm>
            <a:off x="5478463" y="2887663"/>
            <a:ext cx="176213" cy="88900"/>
          </a:xfrm>
          <a:custGeom>
            <a:avLst/>
            <a:gdLst>
              <a:gd name="T0" fmla="*/ 97 w 111"/>
              <a:gd name="T1" fmla="*/ 0 h 56"/>
              <a:gd name="T2" fmla="*/ 87 w 111"/>
              <a:gd name="T3" fmla="*/ 0 h 56"/>
              <a:gd name="T4" fmla="*/ 87 w 111"/>
              <a:gd name="T5" fmla="*/ 8 h 56"/>
              <a:gd name="T6" fmla="*/ 93 w 111"/>
              <a:gd name="T7" fmla="*/ 8 h 56"/>
              <a:gd name="T8" fmla="*/ 103 w 111"/>
              <a:gd name="T9" fmla="*/ 19 h 56"/>
              <a:gd name="T10" fmla="*/ 103 w 111"/>
              <a:gd name="T11" fmla="*/ 48 h 56"/>
              <a:gd name="T12" fmla="*/ 7 w 111"/>
              <a:gd name="T13" fmla="*/ 48 h 56"/>
              <a:gd name="T14" fmla="*/ 7 w 111"/>
              <a:gd name="T15" fmla="*/ 19 h 56"/>
              <a:gd name="T16" fmla="*/ 17 w 111"/>
              <a:gd name="T17" fmla="*/ 8 h 56"/>
              <a:gd name="T18" fmla="*/ 24 w 111"/>
              <a:gd name="T19" fmla="*/ 8 h 56"/>
              <a:gd name="T20" fmla="*/ 24 w 111"/>
              <a:gd name="T21" fmla="*/ 0 h 56"/>
              <a:gd name="T22" fmla="*/ 13 w 111"/>
              <a:gd name="T23" fmla="*/ 0 h 56"/>
              <a:gd name="T24" fmla="*/ 0 w 111"/>
              <a:gd name="T25" fmla="*/ 16 h 56"/>
              <a:gd name="T26" fmla="*/ 0 w 111"/>
              <a:gd name="T27" fmla="*/ 56 h 56"/>
              <a:gd name="T28" fmla="*/ 111 w 111"/>
              <a:gd name="T29" fmla="*/ 56 h 56"/>
              <a:gd name="T30" fmla="*/ 111 w 111"/>
              <a:gd name="T31" fmla="*/ 16 h 56"/>
              <a:gd name="T32" fmla="*/ 97 w 111"/>
              <a:gd name="T33"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1" h="56">
                <a:moveTo>
                  <a:pt x="97" y="0"/>
                </a:moveTo>
                <a:lnTo>
                  <a:pt x="87" y="0"/>
                </a:lnTo>
                <a:lnTo>
                  <a:pt x="87" y="8"/>
                </a:lnTo>
                <a:lnTo>
                  <a:pt x="93" y="8"/>
                </a:lnTo>
                <a:lnTo>
                  <a:pt x="103" y="19"/>
                </a:lnTo>
                <a:lnTo>
                  <a:pt x="103" y="48"/>
                </a:lnTo>
                <a:lnTo>
                  <a:pt x="7" y="48"/>
                </a:lnTo>
                <a:lnTo>
                  <a:pt x="7" y="19"/>
                </a:lnTo>
                <a:lnTo>
                  <a:pt x="17" y="8"/>
                </a:lnTo>
                <a:lnTo>
                  <a:pt x="24" y="8"/>
                </a:lnTo>
                <a:lnTo>
                  <a:pt x="24" y="0"/>
                </a:lnTo>
                <a:lnTo>
                  <a:pt x="13" y="0"/>
                </a:lnTo>
                <a:lnTo>
                  <a:pt x="0" y="16"/>
                </a:lnTo>
                <a:lnTo>
                  <a:pt x="0" y="56"/>
                </a:lnTo>
                <a:lnTo>
                  <a:pt x="111" y="56"/>
                </a:lnTo>
                <a:lnTo>
                  <a:pt x="111" y="16"/>
                </a:lnTo>
                <a:lnTo>
                  <a:pt x="97"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0" name="Freeform 593"/>
          <p:cNvSpPr>
            <a:spLocks noEditPoints="1"/>
          </p:cNvSpPr>
          <p:nvPr/>
        </p:nvSpPr>
        <p:spPr bwMode="auto">
          <a:xfrm>
            <a:off x="5516563" y="2824163"/>
            <a:ext cx="100013" cy="92075"/>
          </a:xfrm>
          <a:custGeom>
            <a:avLst/>
            <a:gdLst>
              <a:gd name="T0" fmla="*/ 0 w 63"/>
              <a:gd name="T1" fmla="*/ 58 h 58"/>
              <a:gd name="T2" fmla="*/ 63 w 63"/>
              <a:gd name="T3" fmla="*/ 58 h 58"/>
              <a:gd name="T4" fmla="*/ 63 w 63"/>
              <a:gd name="T5" fmla="*/ 48 h 58"/>
              <a:gd name="T6" fmla="*/ 63 w 63"/>
              <a:gd name="T7" fmla="*/ 40 h 58"/>
              <a:gd name="T8" fmla="*/ 63 w 63"/>
              <a:gd name="T9" fmla="*/ 0 h 58"/>
              <a:gd name="T10" fmla="*/ 18 w 63"/>
              <a:gd name="T11" fmla="*/ 0 h 58"/>
              <a:gd name="T12" fmla="*/ 18 w 63"/>
              <a:gd name="T13" fmla="*/ 0 h 58"/>
              <a:gd name="T14" fmla="*/ 0 w 63"/>
              <a:gd name="T15" fmla="*/ 18 h 58"/>
              <a:gd name="T16" fmla="*/ 0 w 63"/>
              <a:gd name="T17" fmla="*/ 40 h 58"/>
              <a:gd name="T18" fmla="*/ 0 w 63"/>
              <a:gd name="T19" fmla="*/ 48 h 58"/>
              <a:gd name="T20" fmla="*/ 0 w 63"/>
              <a:gd name="T21" fmla="*/ 58 h 58"/>
              <a:gd name="T22" fmla="*/ 7 w 63"/>
              <a:gd name="T23" fmla="*/ 25 h 58"/>
              <a:gd name="T24" fmla="*/ 25 w 63"/>
              <a:gd name="T25" fmla="*/ 25 h 58"/>
              <a:gd name="T26" fmla="*/ 25 w 63"/>
              <a:gd name="T27" fmla="*/ 7 h 58"/>
              <a:gd name="T28" fmla="*/ 56 w 63"/>
              <a:gd name="T29" fmla="*/ 7 h 58"/>
              <a:gd name="T30" fmla="*/ 56 w 63"/>
              <a:gd name="T31" fmla="*/ 50 h 58"/>
              <a:gd name="T32" fmla="*/ 7 w 63"/>
              <a:gd name="T33" fmla="*/ 50 h 58"/>
              <a:gd name="T34" fmla="*/ 7 w 63"/>
              <a:gd name="T35" fmla="*/ 2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3" h="58">
                <a:moveTo>
                  <a:pt x="0" y="58"/>
                </a:moveTo>
                <a:lnTo>
                  <a:pt x="63" y="58"/>
                </a:lnTo>
                <a:lnTo>
                  <a:pt x="63" y="48"/>
                </a:lnTo>
                <a:lnTo>
                  <a:pt x="63" y="40"/>
                </a:lnTo>
                <a:lnTo>
                  <a:pt x="63" y="0"/>
                </a:lnTo>
                <a:lnTo>
                  <a:pt x="18" y="0"/>
                </a:lnTo>
                <a:lnTo>
                  <a:pt x="18" y="0"/>
                </a:lnTo>
                <a:lnTo>
                  <a:pt x="0" y="18"/>
                </a:lnTo>
                <a:lnTo>
                  <a:pt x="0" y="40"/>
                </a:lnTo>
                <a:lnTo>
                  <a:pt x="0" y="48"/>
                </a:lnTo>
                <a:lnTo>
                  <a:pt x="0" y="58"/>
                </a:lnTo>
                <a:close/>
                <a:moveTo>
                  <a:pt x="7" y="25"/>
                </a:moveTo>
                <a:lnTo>
                  <a:pt x="25" y="25"/>
                </a:lnTo>
                <a:lnTo>
                  <a:pt x="25" y="7"/>
                </a:lnTo>
                <a:lnTo>
                  <a:pt x="56" y="7"/>
                </a:lnTo>
                <a:lnTo>
                  <a:pt x="56" y="50"/>
                </a:lnTo>
                <a:lnTo>
                  <a:pt x="7" y="50"/>
                </a:lnTo>
                <a:lnTo>
                  <a:pt x="7" y="2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1" name="Freeform 594"/>
          <p:cNvSpPr>
            <a:spLocks noEditPoints="1"/>
          </p:cNvSpPr>
          <p:nvPr/>
        </p:nvSpPr>
        <p:spPr bwMode="auto">
          <a:xfrm>
            <a:off x="5830888" y="2816226"/>
            <a:ext cx="176213" cy="166688"/>
          </a:xfrm>
          <a:custGeom>
            <a:avLst/>
            <a:gdLst>
              <a:gd name="T0" fmla="*/ 87 w 111"/>
              <a:gd name="T1" fmla="*/ 23 h 105"/>
              <a:gd name="T2" fmla="*/ 87 w 111"/>
              <a:gd name="T3" fmla="*/ 0 h 105"/>
              <a:gd name="T4" fmla="*/ 24 w 111"/>
              <a:gd name="T5" fmla="*/ 0 h 105"/>
              <a:gd name="T6" fmla="*/ 24 w 111"/>
              <a:gd name="T7" fmla="*/ 23 h 105"/>
              <a:gd name="T8" fmla="*/ 0 w 111"/>
              <a:gd name="T9" fmla="*/ 23 h 105"/>
              <a:gd name="T10" fmla="*/ 0 w 111"/>
              <a:gd name="T11" fmla="*/ 40 h 105"/>
              <a:gd name="T12" fmla="*/ 0 w 111"/>
              <a:gd name="T13" fmla="*/ 80 h 105"/>
              <a:gd name="T14" fmla="*/ 24 w 111"/>
              <a:gd name="T15" fmla="*/ 80 h 105"/>
              <a:gd name="T16" fmla="*/ 24 w 111"/>
              <a:gd name="T17" fmla="*/ 105 h 105"/>
              <a:gd name="T18" fmla="*/ 69 w 111"/>
              <a:gd name="T19" fmla="*/ 105 h 105"/>
              <a:gd name="T20" fmla="*/ 69 w 111"/>
              <a:gd name="T21" fmla="*/ 105 h 105"/>
              <a:gd name="T22" fmla="*/ 87 w 111"/>
              <a:gd name="T23" fmla="*/ 87 h 105"/>
              <a:gd name="T24" fmla="*/ 87 w 111"/>
              <a:gd name="T25" fmla="*/ 80 h 105"/>
              <a:gd name="T26" fmla="*/ 111 w 111"/>
              <a:gd name="T27" fmla="*/ 80 h 105"/>
              <a:gd name="T28" fmla="*/ 111 w 111"/>
              <a:gd name="T29" fmla="*/ 40 h 105"/>
              <a:gd name="T30" fmla="*/ 111 w 111"/>
              <a:gd name="T31" fmla="*/ 23 h 105"/>
              <a:gd name="T32" fmla="*/ 87 w 111"/>
              <a:gd name="T33" fmla="*/ 23 h 105"/>
              <a:gd name="T34" fmla="*/ 104 w 111"/>
              <a:gd name="T35" fmla="*/ 30 h 105"/>
              <a:gd name="T36" fmla="*/ 104 w 111"/>
              <a:gd name="T37" fmla="*/ 37 h 105"/>
              <a:gd name="T38" fmla="*/ 90 w 111"/>
              <a:gd name="T39" fmla="*/ 37 h 105"/>
              <a:gd name="T40" fmla="*/ 90 w 111"/>
              <a:gd name="T41" fmla="*/ 30 h 105"/>
              <a:gd name="T42" fmla="*/ 104 w 111"/>
              <a:gd name="T43" fmla="*/ 30 h 105"/>
              <a:gd name="T44" fmla="*/ 31 w 111"/>
              <a:gd name="T45" fmla="*/ 8 h 105"/>
              <a:gd name="T46" fmla="*/ 80 w 111"/>
              <a:gd name="T47" fmla="*/ 8 h 105"/>
              <a:gd name="T48" fmla="*/ 80 w 111"/>
              <a:gd name="T49" fmla="*/ 23 h 105"/>
              <a:gd name="T50" fmla="*/ 31 w 111"/>
              <a:gd name="T51" fmla="*/ 23 h 105"/>
              <a:gd name="T52" fmla="*/ 31 w 111"/>
              <a:gd name="T53" fmla="*/ 8 h 105"/>
              <a:gd name="T54" fmla="*/ 62 w 111"/>
              <a:gd name="T55" fmla="*/ 97 h 105"/>
              <a:gd name="T56" fmla="*/ 31 w 111"/>
              <a:gd name="T57" fmla="*/ 97 h 105"/>
              <a:gd name="T58" fmla="*/ 31 w 111"/>
              <a:gd name="T59" fmla="*/ 62 h 105"/>
              <a:gd name="T60" fmla="*/ 31 w 111"/>
              <a:gd name="T61" fmla="*/ 55 h 105"/>
              <a:gd name="T62" fmla="*/ 24 w 111"/>
              <a:gd name="T63" fmla="*/ 55 h 105"/>
              <a:gd name="T64" fmla="*/ 24 w 111"/>
              <a:gd name="T65" fmla="*/ 57 h 105"/>
              <a:gd name="T66" fmla="*/ 24 w 111"/>
              <a:gd name="T67" fmla="*/ 72 h 105"/>
              <a:gd name="T68" fmla="*/ 16 w 111"/>
              <a:gd name="T69" fmla="*/ 72 h 105"/>
              <a:gd name="T70" fmla="*/ 16 w 111"/>
              <a:gd name="T71" fmla="*/ 46 h 105"/>
              <a:gd name="T72" fmla="*/ 96 w 111"/>
              <a:gd name="T73" fmla="*/ 46 h 105"/>
              <a:gd name="T74" fmla="*/ 96 w 111"/>
              <a:gd name="T75" fmla="*/ 72 h 105"/>
              <a:gd name="T76" fmla="*/ 87 w 111"/>
              <a:gd name="T77" fmla="*/ 72 h 105"/>
              <a:gd name="T78" fmla="*/ 87 w 111"/>
              <a:gd name="T79" fmla="*/ 55 h 105"/>
              <a:gd name="T80" fmla="*/ 80 w 111"/>
              <a:gd name="T81" fmla="*/ 55 h 105"/>
              <a:gd name="T82" fmla="*/ 80 w 111"/>
              <a:gd name="T83" fmla="*/ 62 h 105"/>
              <a:gd name="T84" fmla="*/ 80 w 111"/>
              <a:gd name="T85" fmla="*/ 79 h 105"/>
              <a:gd name="T86" fmla="*/ 62 w 111"/>
              <a:gd name="T87" fmla="*/ 79 h 105"/>
              <a:gd name="T88" fmla="*/ 62 w 111"/>
              <a:gd name="T89" fmla="*/ 9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1" h="105">
                <a:moveTo>
                  <a:pt x="87" y="23"/>
                </a:moveTo>
                <a:lnTo>
                  <a:pt x="87" y="0"/>
                </a:lnTo>
                <a:lnTo>
                  <a:pt x="24" y="0"/>
                </a:lnTo>
                <a:lnTo>
                  <a:pt x="24" y="23"/>
                </a:lnTo>
                <a:lnTo>
                  <a:pt x="0" y="23"/>
                </a:lnTo>
                <a:lnTo>
                  <a:pt x="0" y="40"/>
                </a:lnTo>
                <a:lnTo>
                  <a:pt x="0" y="80"/>
                </a:lnTo>
                <a:lnTo>
                  <a:pt x="24" y="80"/>
                </a:lnTo>
                <a:lnTo>
                  <a:pt x="24" y="105"/>
                </a:lnTo>
                <a:lnTo>
                  <a:pt x="69" y="105"/>
                </a:lnTo>
                <a:lnTo>
                  <a:pt x="69" y="105"/>
                </a:lnTo>
                <a:lnTo>
                  <a:pt x="87" y="87"/>
                </a:lnTo>
                <a:lnTo>
                  <a:pt x="87" y="80"/>
                </a:lnTo>
                <a:lnTo>
                  <a:pt x="111" y="80"/>
                </a:lnTo>
                <a:lnTo>
                  <a:pt x="111" y="40"/>
                </a:lnTo>
                <a:lnTo>
                  <a:pt x="111" y="23"/>
                </a:lnTo>
                <a:lnTo>
                  <a:pt x="87" y="23"/>
                </a:lnTo>
                <a:close/>
                <a:moveTo>
                  <a:pt x="104" y="30"/>
                </a:moveTo>
                <a:lnTo>
                  <a:pt x="104" y="37"/>
                </a:lnTo>
                <a:lnTo>
                  <a:pt x="90" y="37"/>
                </a:lnTo>
                <a:lnTo>
                  <a:pt x="90" y="30"/>
                </a:lnTo>
                <a:lnTo>
                  <a:pt x="104" y="30"/>
                </a:lnTo>
                <a:close/>
                <a:moveTo>
                  <a:pt x="31" y="8"/>
                </a:moveTo>
                <a:lnTo>
                  <a:pt x="80" y="8"/>
                </a:lnTo>
                <a:lnTo>
                  <a:pt x="80" y="23"/>
                </a:lnTo>
                <a:lnTo>
                  <a:pt x="31" y="23"/>
                </a:lnTo>
                <a:lnTo>
                  <a:pt x="31" y="8"/>
                </a:lnTo>
                <a:close/>
                <a:moveTo>
                  <a:pt x="62" y="97"/>
                </a:moveTo>
                <a:lnTo>
                  <a:pt x="31" y="97"/>
                </a:lnTo>
                <a:lnTo>
                  <a:pt x="31" y="62"/>
                </a:lnTo>
                <a:lnTo>
                  <a:pt x="31" y="55"/>
                </a:lnTo>
                <a:lnTo>
                  <a:pt x="24" y="55"/>
                </a:lnTo>
                <a:lnTo>
                  <a:pt x="24" y="57"/>
                </a:lnTo>
                <a:lnTo>
                  <a:pt x="24" y="72"/>
                </a:lnTo>
                <a:lnTo>
                  <a:pt x="16" y="72"/>
                </a:lnTo>
                <a:lnTo>
                  <a:pt x="16" y="46"/>
                </a:lnTo>
                <a:lnTo>
                  <a:pt x="96" y="46"/>
                </a:lnTo>
                <a:lnTo>
                  <a:pt x="96" y="72"/>
                </a:lnTo>
                <a:lnTo>
                  <a:pt x="87" y="72"/>
                </a:lnTo>
                <a:lnTo>
                  <a:pt x="87" y="55"/>
                </a:lnTo>
                <a:lnTo>
                  <a:pt x="80" y="55"/>
                </a:lnTo>
                <a:lnTo>
                  <a:pt x="80" y="62"/>
                </a:lnTo>
                <a:lnTo>
                  <a:pt x="80" y="79"/>
                </a:lnTo>
                <a:lnTo>
                  <a:pt x="62" y="79"/>
                </a:lnTo>
                <a:lnTo>
                  <a:pt x="62" y="9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2" name="Freeform 595"/>
          <p:cNvSpPr>
            <a:spLocks/>
          </p:cNvSpPr>
          <p:nvPr/>
        </p:nvSpPr>
        <p:spPr bwMode="auto">
          <a:xfrm>
            <a:off x="3778251" y="5368926"/>
            <a:ext cx="38100" cy="49213"/>
          </a:xfrm>
          <a:custGeom>
            <a:avLst/>
            <a:gdLst>
              <a:gd name="T0" fmla="*/ 44 w 63"/>
              <a:gd name="T1" fmla="*/ 0 h 82"/>
              <a:gd name="T2" fmla="*/ 26 w 63"/>
              <a:gd name="T3" fmla="*/ 5 h 82"/>
              <a:gd name="T4" fmla="*/ 12 w 63"/>
              <a:gd name="T5" fmla="*/ 19 h 82"/>
              <a:gd name="T6" fmla="*/ 3 w 63"/>
              <a:gd name="T7" fmla="*/ 38 h 82"/>
              <a:gd name="T8" fmla="*/ 0 w 63"/>
              <a:gd name="T9" fmla="*/ 58 h 82"/>
              <a:gd name="T10" fmla="*/ 4 w 63"/>
              <a:gd name="T11" fmla="*/ 75 h 82"/>
              <a:gd name="T12" fmla="*/ 19 w 63"/>
              <a:gd name="T13" fmla="*/ 82 h 82"/>
              <a:gd name="T14" fmla="*/ 28 w 63"/>
              <a:gd name="T15" fmla="*/ 79 h 82"/>
              <a:gd name="T16" fmla="*/ 38 w 63"/>
              <a:gd name="T17" fmla="*/ 72 h 82"/>
              <a:gd name="T18" fmla="*/ 47 w 63"/>
              <a:gd name="T19" fmla="*/ 62 h 82"/>
              <a:gd name="T20" fmla="*/ 55 w 63"/>
              <a:gd name="T21" fmla="*/ 50 h 82"/>
              <a:gd name="T22" fmla="*/ 63 w 63"/>
              <a:gd name="T23" fmla="*/ 7 h 82"/>
              <a:gd name="T24" fmla="*/ 55 w 63"/>
              <a:gd name="T25" fmla="*/ 1 h 82"/>
              <a:gd name="T26" fmla="*/ 44 w 63"/>
              <a:gd name="T2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82">
                <a:moveTo>
                  <a:pt x="44" y="0"/>
                </a:moveTo>
                <a:cubicBezTo>
                  <a:pt x="37" y="0"/>
                  <a:pt x="31" y="1"/>
                  <a:pt x="26" y="5"/>
                </a:cubicBezTo>
                <a:cubicBezTo>
                  <a:pt x="21" y="9"/>
                  <a:pt x="16" y="13"/>
                  <a:pt x="12" y="19"/>
                </a:cubicBezTo>
                <a:cubicBezTo>
                  <a:pt x="8" y="24"/>
                  <a:pt x="5" y="31"/>
                  <a:pt x="3" y="38"/>
                </a:cubicBezTo>
                <a:cubicBezTo>
                  <a:pt x="1" y="45"/>
                  <a:pt x="0" y="52"/>
                  <a:pt x="0" y="58"/>
                </a:cubicBezTo>
                <a:cubicBezTo>
                  <a:pt x="0" y="65"/>
                  <a:pt x="2" y="71"/>
                  <a:pt x="4" y="75"/>
                </a:cubicBezTo>
                <a:cubicBezTo>
                  <a:pt x="7" y="80"/>
                  <a:pt x="12" y="82"/>
                  <a:pt x="19" y="82"/>
                </a:cubicBezTo>
                <a:cubicBezTo>
                  <a:pt x="22" y="82"/>
                  <a:pt x="25" y="81"/>
                  <a:pt x="28" y="79"/>
                </a:cubicBezTo>
                <a:cubicBezTo>
                  <a:pt x="32" y="78"/>
                  <a:pt x="35" y="75"/>
                  <a:pt x="38" y="72"/>
                </a:cubicBezTo>
                <a:cubicBezTo>
                  <a:pt x="41" y="69"/>
                  <a:pt x="44" y="66"/>
                  <a:pt x="47" y="62"/>
                </a:cubicBezTo>
                <a:cubicBezTo>
                  <a:pt x="50" y="58"/>
                  <a:pt x="53" y="54"/>
                  <a:pt x="55" y="50"/>
                </a:cubicBezTo>
                <a:cubicBezTo>
                  <a:pt x="63" y="7"/>
                  <a:pt x="63" y="7"/>
                  <a:pt x="63" y="7"/>
                </a:cubicBezTo>
                <a:cubicBezTo>
                  <a:pt x="60" y="5"/>
                  <a:pt x="58" y="3"/>
                  <a:pt x="55" y="1"/>
                </a:cubicBezTo>
                <a:cubicBezTo>
                  <a:pt x="52" y="0"/>
                  <a:pt x="48" y="0"/>
                  <a:pt x="44"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3" name="Freeform 596"/>
          <p:cNvSpPr>
            <a:spLocks noEditPoints="1"/>
          </p:cNvSpPr>
          <p:nvPr/>
        </p:nvSpPr>
        <p:spPr bwMode="auto">
          <a:xfrm>
            <a:off x="3711576" y="5305426"/>
            <a:ext cx="177800" cy="133350"/>
          </a:xfrm>
          <a:custGeom>
            <a:avLst/>
            <a:gdLst>
              <a:gd name="T0" fmla="*/ 249 w 288"/>
              <a:gd name="T1" fmla="*/ 32 h 218"/>
              <a:gd name="T2" fmla="*/ 152 w 288"/>
              <a:gd name="T3" fmla="*/ 0 h 218"/>
              <a:gd name="T4" fmla="*/ 45 w 288"/>
              <a:gd name="T5" fmla="*/ 41 h 218"/>
              <a:gd name="T6" fmla="*/ 0 w 288"/>
              <a:gd name="T7" fmla="*/ 150 h 218"/>
              <a:gd name="T8" fmla="*/ 15 w 288"/>
              <a:gd name="T9" fmla="*/ 217 h 218"/>
              <a:gd name="T10" fmla="*/ 43 w 288"/>
              <a:gd name="T11" fmla="*/ 193 h 218"/>
              <a:gd name="T12" fmla="*/ 44 w 288"/>
              <a:gd name="T13" fmla="*/ 102 h 218"/>
              <a:gd name="T14" fmla="*/ 105 w 288"/>
              <a:gd name="T15" fmla="*/ 41 h 218"/>
              <a:gd name="T16" fmla="*/ 191 w 288"/>
              <a:gd name="T17" fmla="*/ 38 h 218"/>
              <a:gd name="T18" fmla="*/ 245 w 288"/>
              <a:gd name="T19" fmla="*/ 81 h 218"/>
              <a:gd name="T20" fmla="*/ 249 w 288"/>
              <a:gd name="T21" fmla="*/ 150 h 218"/>
              <a:gd name="T22" fmla="*/ 224 w 288"/>
              <a:gd name="T23" fmla="*/ 181 h 218"/>
              <a:gd name="T24" fmla="*/ 198 w 288"/>
              <a:gd name="T25" fmla="*/ 178 h 218"/>
              <a:gd name="T26" fmla="*/ 213 w 288"/>
              <a:gd name="T27" fmla="*/ 72 h 218"/>
              <a:gd name="T28" fmla="*/ 181 w 288"/>
              <a:gd name="T29" fmla="*/ 82 h 218"/>
              <a:gd name="T30" fmla="*/ 149 w 288"/>
              <a:gd name="T31" fmla="*/ 70 h 218"/>
              <a:gd name="T32" fmla="*/ 93 w 288"/>
              <a:gd name="T33" fmla="*/ 101 h 218"/>
              <a:gd name="T34" fmla="*/ 70 w 288"/>
              <a:gd name="T35" fmla="*/ 172 h 218"/>
              <a:gd name="T36" fmla="*/ 81 w 288"/>
              <a:gd name="T37" fmla="*/ 205 h 218"/>
              <a:gd name="T38" fmla="*/ 107 w 288"/>
              <a:gd name="T39" fmla="*/ 218 h 218"/>
              <a:gd name="T40" fmla="*/ 139 w 288"/>
              <a:gd name="T41" fmla="*/ 207 h 218"/>
              <a:gd name="T42" fmla="*/ 161 w 288"/>
              <a:gd name="T43" fmla="*/ 183 h 218"/>
              <a:gd name="T44" fmla="*/ 164 w 288"/>
              <a:gd name="T45" fmla="*/ 200 h 218"/>
              <a:gd name="T46" fmla="*/ 182 w 288"/>
              <a:gd name="T47" fmla="*/ 216 h 218"/>
              <a:gd name="T48" fmla="*/ 232 w 288"/>
              <a:gd name="T49" fmla="*/ 210 h 218"/>
              <a:gd name="T50" fmla="*/ 281 w 288"/>
              <a:gd name="T51" fmla="*/ 159 h 218"/>
              <a:gd name="T52" fmla="*/ 277 w 288"/>
              <a:gd name="T53" fmla="*/ 70 h 218"/>
              <a:gd name="T54" fmla="*/ 155 w 288"/>
              <a:gd name="T55" fmla="*/ 165 h 218"/>
              <a:gd name="T56" fmla="*/ 136 w 288"/>
              <a:gd name="T57" fmla="*/ 182 h 218"/>
              <a:gd name="T58" fmla="*/ 112 w 288"/>
              <a:gd name="T59" fmla="*/ 178 h 218"/>
              <a:gd name="T60" fmla="*/ 111 w 288"/>
              <a:gd name="T61" fmla="*/ 141 h 218"/>
              <a:gd name="T62" fmla="*/ 134 w 288"/>
              <a:gd name="T63" fmla="*/ 108 h 218"/>
              <a:gd name="T64" fmla="*/ 163 w 288"/>
              <a:gd name="T65" fmla="*/ 104 h 218"/>
              <a:gd name="T66" fmla="*/ 163 w 288"/>
              <a:gd name="T67" fmla="*/ 15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218">
                <a:moveTo>
                  <a:pt x="277" y="70"/>
                </a:moveTo>
                <a:cubicBezTo>
                  <a:pt x="270" y="55"/>
                  <a:pt x="261" y="43"/>
                  <a:pt x="249" y="32"/>
                </a:cubicBezTo>
                <a:cubicBezTo>
                  <a:pt x="236" y="22"/>
                  <a:pt x="222" y="14"/>
                  <a:pt x="205" y="8"/>
                </a:cubicBezTo>
                <a:cubicBezTo>
                  <a:pt x="189" y="3"/>
                  <a:pt x="171" y="0"/>
                  <a:pt x="152" y="0"/>
                </a:cubicBezTo>
                <a:cubicBezTo>
                  <a:pt x="131" y="0"/>
                  <a:pt x="112" y="3"/>
                  <a:pt x="94" y="10"/>
                </a:cubicBezTo>
                <a:cubicBezTo>
                  <a:pt x="75" y="18"/>
                  <a:pt x="59" y="28"/>
                  <a:pt x="45" y="41"/>
                </a:cubicBezTo>
                <a:cubicBezTo>
                  <a:pt x="32" y="54"/>
                  <a:pt x="21" y="69"/>
                  <a:pt x="12" y="88"/>
                </a:cubicBezTo>
                <a:cubicBezTo>
                  <a:pt x="4" y="106"/>
                  <a:pt x="0" y="127"/>
                  <a:pt x="0" y="150"/>
                </a:cubicBezTo>
                <a:cubicBezTo>
                  <a:pt x="0" y="172"/>
                  <a:pt x="4" y="192"/>
                  <a:pt x="11" y="209"/>
                </a:cubicBezTo>
                <a:cubicBezTo>
                  <a:pt x="12" y="212"/>
                  <a:pt x="15" y="217"/>
                  <a:pt x="15" y="217"/>
                </a:cubicBezTo>
                <a:cubicBezTo>
                  <a:pt x="57" y="217"/>
                  <a:pt x="57" y="217"/>
                  <a:pt x="57" y="217"/>
                </a:cubicBezTo>
                <a:cubicBezTo>
                  <a:pt x="51" y="210"/>
                  <a:pt x="46" y="202"/>
                  <a:pt x="43" y="193"/>
                </a:cubicBezTo>
                <a:cubicBezTo>
                  <a:pt x="38" y="180"/>
                  <a:pt x="35" y="165"/>
                  <a:pt x="35" y="149"/>
                </a:cubicBezTo>
                <a:cubicBezTo>
                  <a:pt x="35" y="132"/>
                  <a:pt x="38" y="117"/>
                  <a:pt x="44" y="102"/>
                </a:cubicBezTo>
                <a:cubicBezTo>
                  <a:pt x="50" y="88"/>
                  <a:pt x="58" y="76"/>
                  <a:pt x="69" y="66"/>
                </a:cubicBezTo>
                <a:cubicBezTo>
                  <a:pt x="79" y="55"/>
                  <a:pt x="91" y="47"/>
                  <a:pt x="105" y="41"/>
                </a:cubicBezTo>
                <a:cubicBezTo>
                  <a:pt x="119" y="36"/>
                  <a:pt x="135" y="33"/>
                  <a:pt x="151" y="33"/>
                </a:cubicBezTo>
                <a:cubicBezTo>
                  <a:pt x="165" y="33"/>
                  <a:pt x="179" y="34"/>
                  <a:pt x="191" y="38"/>
                </a:cubicBezTo>
                <a:cubicBezTo>
                  <a:pt x="203" y="41"/>
                  <a:pt x="214" y="46"/>
                  <a:pt x="223" y="54"/>
                </a:cubicBezTo>
                <a:cubicBezTo>
                  <a:pt x="232" y="61"/>
                  <a:pt x="240" y="70"/>
                  <a:pt x="245" y="81"/>
                </a:cubicBezTo>
                <a:cubicBezTo>
                  <a:pt x="250" y="92"/>
                  <a:pt x="253" y="106"/>
                  <a:pt x="253" y="121"/>
                </a:cubicBezTo>
                <a:cubicBezTo>
                  <a:pt x="253" y="132"/>
                  <a:pt x="251" y="142"/>
                  <a:pt x="249" y="150"/>
                </a:cubicBezTo>
                <a:cubicBezTo>
                  <a:pt x="246" y="158"/>
                  <a:pt x="243" y="164"/>
                  <a:pt x="239" y="170"/>
                </a:cubicBezTo>
                <a:cubicBezTo>
                  <a:pt x="234" y="175"/>
                  <a:pt x="230" y="179"/>
                  <a:pt x="224" y="181"/>
                </a:cubicBezTo>
                <a:cubicBezTo>
                  <a:pt x="219" y="184"/>
                  <a:pt x="214" y="185"/>
                  <a:pt x="208" y="185"/>
                </a:cubicBezTo>
                <a:cubicBezTo>
                  <a:pt x="203" y="185"/>
                  <a:pt x="199" y="183"/>
                  <a:pt x="198" y="178"/>
                </a:cubicBezTo>
                <a:cubicBezTo>
                  <a:pt x="196" y="174"/>
                  <a:pt x="196" y="167"/>
                  <a:pt x="198" y="157"/>
                </a:cubicBezTo>
                <a:cubicBezTo>
                  <a:pt x="213" y="72"/>
                  <a:pt x="213" y="72"/>
                  <a:pt x="213" y="72"/>
                </a:cubicBezTo>
                <a:cubicBezTo>
                  <a:pt x="191" y="72"/>
                  <a:pt x="191" y="72"/>
                  <a:pt x="191" y="72"/>
                </a:cubicBezTo>
                <a:cubicBezTo>
                  <a:pt x="181" y="82"/>
                  <a:pt x="181" y="82"/>
                  <a:pt x="181" y="82"/>
                </a:cubicBezTo>
                <a:cubicBezTo>
                  <a:pt x="177" y="78"/>
                  <a:pt x="172" y="75"/>
                  <a:pt x="167" y="73"/>
                </a:cubicBezTo>
                <a:cubicBezTo>
                  <a:pt x="162" y="71"/>
                  <a:pt x="156" y="70"/>
                  <a:pt x="149" y="70"/>
                </a:cubicBezTo>
                <a:cubicBezTo>
                  <a:pt x="138" y="70"/>
                  <a:pt x="128" y="73"/>
                  <a:pt x="118" y="78"/>
                </a:cubicBezTo>
                <a:cubicBezTo>
                  <a:pt x="109" y="84"/>
                  <a:pt x="100" y="92"/>
                  <a:pt x="93" y="101"/>
                </a:cubicBezTo>
                <a:cubicBezTo>
                  <a:pt x="86" y="111"/>
                  <a:pt x="80" y="122"/>
                  <a:pt x="76" y="134"/>
                </a:cubicBezTo>
                <a:cubicBezTo>
                  <a:pt x="72" y="146"/>
                  <a:pt x="70" y="159"/>
                  <a:pt x="70" y="172"/>
                </a:cubicBezTo>
                <a:cubicBezTo>
                  <a:pt x="70" y="179"/>
                  <a:pt x="71" y="185"/>
                  <a:pt x="73" y="191"/>
                </a:cubicBezTo>
                <a:cubicBezTo>
                  <a:pt x="75" y="196"/>
                  <a:pt x="77" y="201"/>
                  <a:pt x="81" y="205"/>
                </a:cubicBezTo>
                <a:cubicBezTo>
                  <a:pt x="84" y="209"/>
                  <a:pt x="88" y="212"/>
                  <a:pt x="93" y="215"/>
                </a:cubicBezTo>
                <a:cubicBezTo>
                  <a:pt x="97" y="217"/>
                  <a:pt x="102" y="218"/>
                  <a:pt x="107" y="218"/>
                </a:cubicBezTo>
                <a:cubicBezTo>
                  <a:pt x="114" y="218"/>
                  <a:pt x="119" y="217"/>
                  <a:pt x="125" y="215"/>
                </a:cubicBezTo>
                <a:cubicBezTo>
                  <a:pt x="130" y="213"/>
                  <a:pt x="135" y="211"/>
                  <a:pt x="139" y="207"/>
                </a:cubicBezTo>
                <a:cubicBezTo>
                  <a:pt x="143" y="204"/>
                  <a:pt x="147" y="200"/>
                  <a:pt x="151" y="196"/>
                </a:cubicBezTo>
                <a:cubicBezTo>
                  <a:pt x="155" y="192"/>
                  <a:pt x="158" y="188"/>
                  <a:pt x="161" y="183"/>
                </a:cubicBezTo>
                <a:cubicBezTo>
                  <a:pt x="163" y="183"/>
                  <a:pt x="163" y="183"/>
                  <a:pt x="163" y="183"/>
                </a:cubicBezTo>
                <a:cubicBezTo>
                  <a:pt x="162" y="190"/>
                  <a:pt x="162" y="195"/>
                  <a:pt x="164" y="200"/>
                </a:cubicBezTo>
                <a:cubicBezTo>
                  <a:pt x="165" y="204"/>
                  <a:pt x="168" y="208"/>
                  <a:pt x="171" y="210"/>
                </a:cubicBezTo>
                <a:cubicBezTo>
                  <a:pt x="174" y="213"/>
                  <a:pt x="177" y="215"/>
                  <a:pt x="182" y="216"/>
                </a:cubicBezTo>
                <a:cubicBezTo>
                  <a:pt x="187" y="217"/>
                  <a:pt x="191" y="218"/>
                  <a:pt x="197" y="218"/>
                </a:cubicBezTo>
                <a:cubicBezTo>
                  <a:pt x="209" y="218"/>
                  <a:pt x="221" y="215"/>
                  <a:pt x="232" y="210"/>
                </a:cubicBezTo>
                <a:cubicBezTo>
                  <a:pt x="243" y="205"/>
                  <a:pt x="253" y="198"/>
                  <a:pt x="261" y="190"/>
                </a:cubicBezTo>
                <a:cubicBezTo>
                  <a:pt x="269" y="181"/>
                  <a:pt x="276" y="171"/>
                  <a:pt x="281" y="159"/>
                </a:cubicBezTo>
                <a:cubicBezTo>
                  <a:pt x="285" y="148"/>
                  <a:pt x="288" y="135"/>
                  <a:pt x="288" y="121"/>
                </a:cubicBezTo>
                <a:cubicBezTo>
                  <a:pt x="288" y="102"/>
                  <a:pt x="284" y="85"/>
                  <a:pt x="277" y="70"/>
                </a:cubicBezTo>
                <a:close/>
                <a:moveTo>
                  <a:pt x="163" y="153"/>
                </a:moveTo>
                <a:cubicBezTo>
                  <a:pt x="161" y="157"/>
                  <a:pt x="158" y="161"/>
                  <a:pt x="155" y="165"/>
                </a:cubicBezTo>
                <a:cubicBezTo>
                  <a:pt x="152" y="169"/>
                  <a:pt x="149" y="172"/>
                  <a:pt x="146" y="175"/>
                </a:cubicBezTo>
                <a:cubicBezTo>
                  <a:pt x="143" y="178"/>
                  <a:pt x="140" y="181"/>
                  <a:pt x="136" y="182"/>
                </a:cubicBezTo>
                <a:cubicBezTo>
                  <a:pt x="133" y="184"/>
                  <a:pt x="130" y="185"/>
                  <a:pt x="127" y="185"/>
                </a:cubicBezTo>
                <a:cubicBezTo>
                  <a:pt x="120" y="185"/>
                  <a:pt x="115" y="183"/>
                  <a:pt x="112" y="178"/>
                </a:cubicBezTo>
                <a:cubicBezTo>
                  <a:pt x="110" y="174"/>
                  <a:pt x="108" y="168"/>
                  <a:pt x="108" y="161"/>
                </a:cubicBezTo>
                <a:cubicBezTo>
                  <a:pt x="108" y="155"/>
                  <a:pt x="109" y="148"/>
                  <a:pt x="111" y="141"/>
                </a:cubicBezTo>
                <a:cubicBezTo>
                  <a:pt x="113" y="134"/>
                  <a:pt x="116" y="127"/>
                  <a:pt x="120" y="122"/>
                </a:cubicBezTo>
                <a:cubicBezTo>
                  <a:pt x="124" y="116"/>
                  <a:pt x="129" y="112"/>
                  <a:pt x="134" y="108"/>
                </a:cubicBezTo>
                <a:cubicBezTo>
                  <a:pt x="139" y="104"/>
                  <a:pt x="145" y="103"/>
                  <a:pt x="152" y="103"/>
                </a:cubicBezTo>
                <a:cubicBezTo>
                  <a:pt x="156" y="103"/>
                  <a:pt x="160" y="103"/>
                  <a:pt x="163" y="104"/>
                </a:cubicBezTo>
                <a:cubicBezTo>
                  <a:pt x="166" y="106"/>
                  <a:pt x="168" y="108"/>
                  <a:pt x="171" y="110"/>
                </a:cubicBezTo>
                <a:lnTo>
                  <a:pt x="163" y="15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4" name="Freeform 597"/>
          <p:cNvSpPr>
            <a:spLocks/>
          </p:cNvSpPr>
          <p:nvPr/>
        </p:nvSpPr>
        <p:spPr bwMode="auto">
          <a:xfrm>
            <a:off x="7597776" y="4953001"/>
            <a:ext cx="119063" cy="128588"/>
          </a:xfrm>
          <a:custGeom>
            <a:avLst/>
            <a:gdLst>
              <a:gd name="T0" fmla="*/ 194 w 194"/>
              <a:gd name="T1" fmla="*/ 188 h 209"/>
              <a:gd name="T2" fmla="*/ 172 w 194"/>
              <a:gd name="T3" fmla="*/ 188 h 209"/>
              <a:gd name="T4" fmla="*/ 152 w 194"/>
              <a:gd name="T5" fmla="*/ 188 h 209"/>
              <a:gd name="T6" fmla="*/ 152 w 194"/>
              <a:gd name="T7" fmla="*/ 168 h 209"/>
              <a:gd name="T8" fmla="*/ 152 w 194"/>
              <a:gd name="T9" fmla="*/ 135 h 209"/>
              <a:gd name="T10" fmla="*/ 152 w 194"/>
              <a:gd name="T11" fmla="*/ 130 h 209"/>
              <a:gd name="T12" fmla="*/ 142 w 194"/>
              <a:gd name="T13" fmla="*/ 128 h 209"/>
              <a:gd name="T14" fmla="*/ 162 w 194"/>
              <a:gd name="T15" fmla="*/ 90 h 209"/>
              <a:gd name="T16" fmla="*/ 165 w 194"/>
              <a:gd name="T17" fmla="*/ 61 h 209"/>
              <a:gd name="T18" fmla="*/ 165 w 194"/>
              <a:gd name="T19" fmla="*/ 32 h 209"/>
              <a:gd name="T20" fmla="*/ 119 w 194"/>
              <a:gd name="T21" fmla="*/ 0 h 209"/>
              <a:gd name="T22" fmla="*/ 74 w 194"/>
              <a:gd name="T23" fmla="*/ 32 h 209"/>
              <a:gd name="T24" fmla="*/ 73 w 194"/>
              <a:gd name="T25" fmla="*/ 61 h 209"/>
              <a:gd name="T26" fmla="*/ 76 w 194"/>
              <a:gd name="T27" fmla="*/ 90 h 209"/>
              <a:gd name="T28" fmla="*/ 97 w 194"/>
              <a:gd name="T29" fmla="*/ 128 h 209"/>
              <a:gd name="T30" fmla="*/ 30 w 194"/>
              <a:gd name="T31" fmla="*/ 157 h 209"/>
              <a:gd name="T32" fmla="*/ 0 w 194"/>
              <a:gd name="T33" fmla="*/ 185 h 209"/>
              <a:gd name="T34" fmla="*/ 0 w 194"/>
              <a:gd name="T35" fmla="*/ 209 h 209"/>
              <a:gd name="T36" fmla="*/ 194 w 194"/>
              <a:gd name="T37" fmla="*/ 209 h 209"/>
              <a:gd name="T38" fmla="*/ 194 w 194"/>
              <a:gd name="T39" fmla="*/ 209 h 209"/>
              <a:gd name="T40" fmla="*/ 194 w 194"/>
              <a:gd name="T41" fmla="*/ 18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4" h="209">
                <a:moveTo>
                  <a:pt x="194" y="188"/>
                </a:moveTo>
                <a:cubicBezTo>
                  <a:pt x="172" y="188"/>
                  <a:pt x="172" y="188"/>
                  <a:pt x="172" y="188"/>
                </a:cubicBezTo>
                <a:cubicBezTo>
                  <a:pt x="152" y="188"/>
                  <a:pt x="152" y="188"/>
                  <a:pt x="152" y="188"/>
                </a:cubicBezTo>
                <a:cubicBezTo>
                  <a:pt x="152" y="168"/>
                  <a:pt x="152" y="168"/>
                  <a:pt x="152" y="168"/>
                </a:cubicBezTo>
                <a:cubicBezTo>
                  <a:pt x="152" y="135"/>
                  <a:pt x="152" y="135"/>
                  <a:pt x="152" y="135"/>
                </a:cubicBezTo>
                <a:cubicBezTo>
                  <a:pt x="152" y="130"/>
                  <a:pt x="152" y="130"/>
                  <a:pt x="152" y="130"/>
                </a:cubicBezTo>
                <a:cubicBezTo>
                  <a:pt x="149" y="130"/>
                  <a:pt x="145" y="129"/>
                  <a:pt x="142" y="128"/>
                </a:cubicBezTo>
                <a:cubicBezTo>
                  <a:pt x="150" y="119"/>
                  <a:pt x="156" y="106"/>
                  <a:pt x="162" y="90"/>
                </a:cubicBezTo>
                <a:cubicBezTo>
                  <a:pt x="166" y="80"/>
                  <a:pt x="165" y="72"/>
                  <a:pt x="165" y="61"/>
                </a:cubicBezTo>
                <a:cubicBezTo>
                  <a:pt x="165" y="53"/>
                  <a:pt x="167" y="39"/>
                  <a:pt x="165" y="32"/>
                </a:cubicBezTo>
                <a:cubicBezTo>
                  <a:pt x="158" y="7"/>
                  <a:pt x="140" y="0"/>
                  <a:pt x="119" y="0"/>
                </a:cubicBezTo>
                <a:cubicBezTo>
                  <a:pt x="99" y="0"/>
                  <a:pt x="81" y="7"/>
                  <a:pt x="74" y="32"/>
                </a:cubicBezTo>
                <a:cubicBezTo>
                  <a:pt x="72" y="39"/>
                  <a:pt x="73" y="53"/>
                  <a:pt x="73" y="61"/>
                </a:cubicBezTo>
                <a:cubicBezTo>
                  <a:pt x="73" y="72"/>
                  <a:pt x="73" y="80"/>
                  <a:pt x="76" y="90"/>
                </a:cubicBezTo>
                <a:cubicBezTo>
                  <a:pt x="83" y="106"/>
                  <a:pt x="89" y="120"/>
                  <a:pt x="97" y="128"/>
                </a:cubicBezTo>
                <a:cubicBezTo>
                  <a:pt x="65" y="134"/>
                  <a:pt x="44" y="151"/>
                  <a:pt x="30" y="157"/>
                </a:cubicBezTo>
                <a:cubicBezTo>
                  <a:pt x="0" y="170"/>
                  <a:pt x="0" y="185"/>
                  <a:pt x="0" y="185"/>
                </a:cubicBezTo>
                <a:cubicBezTo>
                  <a:pt x="0" y="209"/>
                  <a:pt x="0" y="209"/>
                  <a:pt x="0" y="209"/>
                </a:cubicBezTo>
                <a:cubicBezTo>
                  <a:pt x="194" y="209"/>
                  <a:pt x="194" y="209"/>
                  <a:pt x="194" y="209"/>
                </a:cubicBezTo>
                <a:cubicBezTo>
                  <a:pt x="194" y="209"/>
                  <a:pt x="194" y="209"/>
                  <a:pt x="194" y="209"/>
                </a:cubicBezTo>
                <a:lnTo>
                  <a:pt x="194" y="18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5" name="Freeform 598"/>
          <p:cNvSpPr>
            <a:spLocks/>
          </p:cNvSpPr>
          <p:nvPr/>
        </p:nvSpPr>
        <p:spPr bwMode="auto">
          <a:xfrm>
            <a:off x="7702551" y="5010151"/>
            <a:ext cx="71438" cy="71438"/>
          </a:xfrm>
          <a:custGeom>
            <a:avLst/>
            <a:gdLst>
              <a:gd name="T0" fmla="*/ 45 w 45"/>
              <a:gd name="T1" fmla="*/ 16 h 45"/>
              <a:gd name="T2" fmla="*/ 29 w 45"/>
              <a:gd name="T3" fmla="*/ 16 h 45"/>
              <a:gd name="T4" fmla="*/ 29 w 45"/>
              <a:gd name="T5" fmla="*/ 0 h 45"/>
              <a:gd name="T6" fmla="*/ 16 w 45"/>
              <a:gd name="T7" fmla="*/ 0 h 45"/>
              <a:gd name="T8" fmla="*/ 16 w 45"/>
              <a:gd name="T9" fmla="*/ 16 h 45"/>
              <a:gd name="T10" fmla="*/ 0 w 45"/>
              <a:gd name="T11" fmla="*/ 16 h 45"/>
              <a:gd name="T12" fmla="*/ 0 w 45"/>
              <a:gd name="T13" fmla="*/ 29 h 45"/>
              <a:gd name="T14" fmla="*/ 16 w 45"/>
              <a:gd name="T15" fmla="*/ 29 h 45"/>
              <a:gd name="T16" fmla="*/ 16 w 45"/>
              <a:gd name="T17" fmla="*/ 45 h 45"/>
              <a:gd name="T18" fmla="*/ 29 w 45"/>
              <a:gd name="T19" fmla="*/ 45 h 45"/>
              <a:gd name="T20" fmla="*/ 29 w 45"/>
              <a:gd name="T21" fmla="*/ 29 h 45"/>
              <a:gd name="T22" fmla="*/ 45 w 45"/>
              <a:gd name="T23" fmla="*/ 29 h 45"/>
              <a:gd name="T24" fmla="*/ 45 w 45"/>
              <a:gd name="T25" fmla="*/ 1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 h="45">
                <a:moveTo>
                  <a:pt x="45" y="16"/>
                </a:moveTo>
                <a:lnTo>
                  <a:pt x="29" y="16"/>
                </a:lnTo>
                <a:lnTo>
                  <a:pt x="29" y="0"/>
                </a:lnTo>
                <a:lnTo>
                  <a:pt x="16" y="0"/>
                </a:lnTo>
                <a:lnTo>
                  <a:pt x="16" y="16"/>
                </a:lnTo>
                <a:lnTo>
                  <a:pt x="0" y="16"/>
                </a:lnTo>
                <a:lnTo>
                  <a:pt x="0" y="29"/>
                </a:lnTo>
                <a:lnTo>
                  <a:pt x="16" y="29"/>
                </a:lnTo>
                <a:lnTo>
                  <a:pt x="16" y="45"/>
                </a:lnTo>
                <a:lnTo>
                  <a:pt x="29" y="45"/>
                </a:lnTo>
                <a:lnTo>
                  <a:pt x="29" y="29"/>
                </a:lnTo>
                <a:lnTo>
                  <a:pt x="45" y="29"/>
                </a:lnTo>
                <a:lnTo>
                  <a:pt x="45" y="1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6" name="Freeform 599"/>
          <p:cNvSpPr>
            <a:spLocks/>
          </p:cNvSpPr>
          <p:nvPr/>
        </p:nvSpPr>
        <p:spPr bwMode="auto">
          <a:xfrm>
            <a:off x="9055101" y="5988051"/>
            <a:ext cx="117475" cy="114300"/>
          </a:xfrm>
          <a:custGeom>
            <a:avLst/>
            <a:gdLst>
              <a:gd name="T0" fmla="*/ 185 w 192"/>
              <a:gd name="T1" fmla="*/ 46 h 187"/>
              <a:gd name="T2" fmla="*/ 120 w 192"/>
              <a:gd name="T3" fmla="*/ 50 h 187"/>
              <a:gd name="T4" fmla="*/ 116 w 192"/>
              <a:gd name="T5" fmla="*/ 22 h 187"/>
              <a:gd name="T6" fmla="*/ 0 w 192"/>
              <a:gd name="T7" fmla="*/ 32 h 187"/>
              <a:gd name="T8" fmla="*/ 0 w 192"/>
              <a:gd name="T9" fmla="*/ 165 h 187"/>
              <a:gd name="T10" fmla="*/ 21 w 192"/>
              <a:gd name="T11" fmla="*/ 165 h 187"/>
              <a:gd name="T12" fmla="*/ 98 w 192"/>
              <a:gd name="T13" fmla="*/ 164 h 187"/>
              <a:gd name="T14" fmla="*/ 182 w 192"/>
              <a:gd name="T15" fmla="*/ 168 h 187"/>
              <a:gd name="T16" fmla="*/ 184 w 192"/>
              <a:gd name="T17" fmla="*/ 90 h 187"/>
              <a:gd name="T18" fmla="*/ 185 w 192"/>
              <a:gd name="T19" fmla="*/ 46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87">
                <a:moveTo>
                  <a:pt x="185" y="46"/>
                </a:moveTo>
                <a:cubicBezTo>
                  <a:pt x="185" y="46"/>
                  <a:pt x="143" y="48"/>
                  <a:pt x="120" y="50"/>
                </a:cubicBezTo>
                <a:cubicBezTo>
                  <a:pt x="108" y="52"/>
                  <a:pt x="116" y="27"/>
                  <a:pt x="116" y="22"/>
                </a:cubicBezTo>
                <a:cubicBezTo>
                  <a:pt x="116" y="0"/>
                  <a:pt x="0" y="32"/>
                  <a:pt x="0" y="32"/>
                </a:cubicBezTo>
                <a:cubicBezTo>
                  <a:pt x="0" y="165"/>
                  <a:pt x="0" y="165"/>
                  <a:pt x="0" y="165"/>
                </a:cubicBezTo>
                <a:cubicBezTo>
                  <a:pt x="0" y="165"/>
                  <a:pt x="9" y="169"/>
                  <a:pt x="21" y="165"/>
                </a:cubicBezTo>
                <a:cubicBezTo>
                  <a:pt x="52" y="153"/>
                  <a:pt x="106" y="136"/>
                  <a:pt x="98" y="164"/>
                </a:cubicBezTo>
                <a:cubicBezTo>
                  <a:pt x="90" y="187"/>
                  <a:pt x="182" y="168"/>
                  <a:pt x="182" y="168"/>
                </a:cubicBezTo>
                <a:cubicBezTo>
                  <a:pt x="182" y="168"/>
                  <a:pt x="176" y="119"/>
                  <a:pt x="184" y="90"/>
                </a:cubicBezTo>
                <a:cubicBezTo>
                  <a:pt x="192" y="62"/>
                  <a:pt x="185" y="46"/>
                  <a:pt x="185" y="4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7" name="Freeform 600"/>
          <p:cNvSpPr>
            <a:spLocks/>
          </p:cNvSpPr>
          <p:nvPr/>
        </p:nvSpPr>
        <p:spPr bwMode="auto">
          <a:xfrm>
            <a:off x="9028113" y="5989638"/>
            <a:ext cx="17463" cy="176213"/>
          </a:xfrm>
          <a:custGeom>
            <a:avLst/>
            <a:gdLst>
              <a:gd name="T0" fmla="*/ 29 w 29"/>
              <a:gd name="T1" fmla="*/ 14 h 287"/>
              <a:gd name="T2" fmla="*/ 14 w 29"/>
              <a:gd name="T3" fmla="*/ 0 h 287"/>
              <a:gd name="T4" fmla="*/ 0 w 29"/>
              <a:gd name="T5" fmla="*/ 14 h 287"/>
              <a:gd name="T6" fmla="*/ 0 w 29"/>
              <a:gd name="T7" fmla="*/ 287 h 287"/>
              <a:gd name="T8" fmla="*/ 29 w 29"/>
              <a:gd name="T9" fmla="*/ 287 h 287"/>
              <a:gd name="T10" fmla="*/ 29 w 29"/>
              <a:gd name="T11" fmla="*/ 14 h 287"/>
            </a:gdLst>
            <a:ahLst/>
            <a:cxnLst>
              <a:cxn ang="0">
                <a:pos x="T0" y="T1"/>
              </a:cxn>
              <a:cxn ang="0">
                <a:pos x="T2" y="T3"/>
              </a:cxn>
              <a:cxn ang="0">
                <a:pos x="T4" y="T5"/>
              </a:cxn>
              <a:cxn ang="0">
                <a:pos x="T6" y="T7"/>
              </a:cxn>
              <a:cxn ang="0">
                <a:pos x="T8" y="T9"/>
              </a:cxn>
              <a:cxn ang="0">
                <a:pos x="T10" y="T11"/>
              </a:cxn>
            </a:cxnLst>
            <a:rect l="0" t="0" r="r" b="b"/>
            <a:pathLst>
              <a:path w="29" h="287">
                <a:moveTo>
                  <a:pt x="29" y="14"/>
                </a:moveTo>
                <a:cubicBezTo>
                  <a:pt x="29" y="7"/>
                  <a:pt x="22" y="0"/>
                  <a:pt x="14" y="0"/>
                </a:cubicBezTo>
                <a:cubicBezTo>
                  <a:pt x="7" y="0"/>
                  <a:pt x="0" y="7"/>
                  <a:pt x="0" y="14"/>
                </a:cubicBezTo>
                <a:cubicBezTo>
                  <a:pt x="0" y="287"/>
                  <a:pt x="0" y="287"/>
                  <a:pt x="0" y="287"/>
                </a:cubicBezTo>
                <a:cubicBezTo>
                  <a:pt x="29" y="287"/>
                  <a:pt x="29" y="287"/>
                  <a:pt x="29" y="287"/>
                </a:cubicBezTo>
                <a:lnTo>
                  <a:pt x="29" y="1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8" name="Freeform 601"/>
          <p:cNvSpPr>
            <a:spLocks noEditPoints="1"/>
          </p:cNvSpPr>
          <p:nvPr/>
        </p:nvSpPr>
        <p:spPr bwMode="auto">
          <a:xfrm>
            <a:off x="4132263" y="5702301"/>
            <a:ext cx="79375" cy="68263"/>
          </a:xfrm>
          <a:custGeom>
            <a:avLst/>
            <a:gdLst>
              <a:gd name="T0" fmla="*/ 50 w 50"/>
              <a:gd name="T1" fmla="*/ 0 h 43"/>
              <a:gd name="T2" fmla="*/ 0 w 50"/>
              <a:gd name="T3" fmla="*/ 0 h 43"/>
              <a:gd name="T4" fmla="*/ 0 w 50"/>
              <a:gd name="T5" fmla="*/ 43 h 43"/>
              <a:gd name="T6" fmla="*/ 50 w 50"/>
              <a:gd name="T7" fmla="*/ 43 h 43"/>
              <a:gd name="T8" fmla="*/ 50 w 50"/>
              <a:gd name="T9" fmla="*/ 0 h 43"/>
              <a:gd name="T10" fmla="*/ 44 w 50"/>
              <a:gd name="T11" fmla="*/ 37 h 43"/>
              <a:gd name="T12" fmla="*/ 7 w 50"/>
              <a:gd name="T13" fmla="*/ 37 h 43"/>
              <a:gd name="T14" fmla="*/ 7 w 50"/>
              <a:gd name="T15" fmla="*/ 6 h 43"/>
              <a:gd name="T16" fmla="*/ 44 w 50"/>
              <a:gd name="T17" fmla="*/ 6 h 43"/>
              <a:gd name="T18" fmla="*/ 44 w 50"/>
              <a:gd name="T19"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3">
                <a:moveTo>
                  <a:pt x="50" y="0"/>
                </a:moveTo>
                <a:lnTo>
                  <a:pt x="0" y="0"/>
                </a:lnTo>
                <a:lnTo>
                  <a:pt x="0" y="43"/>
                </a:lnTo>
                <a:lnTo>
                  <a:pt x="50" y="43"/>
                </a:lnTo>
                <a:lnTo>
                  <a:pt x="50" y="0"/>
                </a:lnTo>
                <a:close/>
                <a:moveTo>
                  <a:pt x="44" y="37"/>
                </a:moveTo>
                <a:lnTo>
                  <a:pt x="7" y="37"/>
                </a:lnTo>
                <a:lnTo>
                  <a:pt x="7" y="6"/>
                </a:lnTo>
                <a:lnTo>
                  <a:pt x="44" y="6"/>
                </a:lnTo>
                <a:lnTo>
                  <a:pt x="44" y="3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9" name="Rectangle 602"/>
          <p:cNvSpPr>
            <a:spLocks noChangeArrowheads="1"/>
          </p:cNvSpPr>
          <p:nvPr/>
        </p:nvSpPr>
        <p:spPr bwMode="auto">
          <a:xfrm>
            <a:off x="4094163" y="5702301"/>
            <a:ext cx="25400" cy="682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0" name="Freeform 603"/>
          <p:cNvSpPr>
            <a:spLocks noEditPoints="1"/>
          </p:cNvSpPr>
          <p:nvPr/>
        </p:nvSpPr>
        <p:spPr bwMode="auto">
          <a:xfrm>
            <a:off x="4064001" y="5651501"/>
            <a:ext cx="176213" cy="150813"/>
          </a:xfrm>
          <a:custGeom>
            <a:avLst/>
            <a:gdLst>
              <a:gd name="T0" fmla="*/ 0 w 111"/>
              <a:gd name="T1" fmla="*/ 0 h 95"/>
              <a:gd name="T2" fmla="*/ 0 w 111"/>
              <a:gd name="T3" fmla="*/ 95 h 95"/>
              <a:gd name="T4" fmla="*/ 111 w 111"/>
              <a:gd name="T5" fmla="*/ 95 h 95"/>
              <a:gd name="T6" fmla="*/ 111 w 111"/>
              <a:gd name="T7" fmla="*/ 0 h 95"/>
              <a:gd name="T8" fmla="*/ 0 w 111"/>
              <a:gd name="T9" fmla="*/ 0 h 95"/>
              <a:gd name="T10" fmla="*/ 79 w 111"/>
              <a:gd name="T11" fmla="*/ 6 h 95"/>
              <a:gd name="T12" fmla="*/ 102 w 111"/>
              <a:gd name="T13" fmla="*/ 6 h 95"/>
              <a:gd name="T14" fmla="*/ 102 w 111"/>
              <a:gd name="T15" fmla="*/ 15 h 95"/>
              <a:gd name="T16" fmla="*/ 79 w 111"/>
              <a:gd name="T17" fmla="*/ 15 h 95"/>
              <a:gd name="T18" fmla="*/ 79 w 111"/>
              <a:gd name="T19" fmla="*/ 6 h 95"/>
              <a:gd name="T20" fmla="*/ 9 w 111"/>
              <a:gd name="T21" fmla="*/ 6 h 95"/>
              <a:gd name="T22" fmla="*/ 71 w 111"/>
              <a:gd name="T23" fmla="*/ 6 h 95"/>
              <a:gd name="T24" fmla="*/ 71 w 111"/>
              <a:gd name="T25" fmla="*/ 15 h 95"/>
              <a:gd name="T26" fmla="*/ 9 w 111"/>
              <a:gd name="T27" fmla="*/ 15 h 95"/>
              <a:gd name="T28" fmla="*/ 9 w 111"/>
              <a:gd name="T29" fmla="*/ 6 h 95"/>
              <a:gd name="T30" fmla="*/ 102 w 111"/>
              <a:gd name="T31" fmla="*/ 86 h 95"/>
              <a:gd name="T32" fmla="*/ 9 w 111"/>
              <a:gd name="T33" fmla="*/ 86 h 95"/>
              <a:gd name="T34" fmla="*/ 9 w 111"/>
              <a:gd name="T35" fmla="*/ 21 h 95"/>
              <a:gd name="T36" fmla="*/ 102 w 111"/>
              <a:gd name="T37" fmla="*/ 21 h 95"/>
              <a:gd name="T38" fmla="*/ 102 w 111"/>
              <a:gd name="T39" fmla="*/ 8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95">
                <a:moveTo>
                  <a:pt x="0" y="0"/>
                </a:moveTo>
                <a:lnTo>
                  <a:pt x="0" y="95"/>
                </a:lnTo>
                <a:lnTo>
                  <a:pt x="111" y="95"/>
                </a:lnTo>
                <a:lnTo>
                  <a:pt x="111" y="0"/>
                </a:lnTo>
                <a:lnTo>
                  <a:pt x="0" y="0"/>
                </a:lnTo>
                <a:close/>
                <a:moveTo>
                  <a:pt x="79" y="6"/>
                </a:moveTo>
                <a:lnTo>
                  <a:pt x="102" y="6"/>
                </a:lnTo>
                <a:lnTo>
                  <a:pt x="102" y="15"/>
                </a:lnTo>
                <a:lnTo>
                  <a:pt x="79" y="15"/>
                </a:lnTo>
                <a:lnTo>
                  <a:pt x="79" y="6"/>
                </a:lnTo>
                <a:close/>
                <a:moveTo>
                  <a:pt x="9" y="6"/>
                </a:moveTo>
                <a:lnTo>
                  <a:pt x="71" y="6"/>
                </a:lnTo>
                <a:lnTo>
                  <a:pt x="71" y="15"/>
                </a:lnTo>
                <a:lnTo>
                  <a:pt x="9" y="15"/>
                </a:lnTo>
                <a:lnTo>
                  <a:pt x="9" y="6"/>
                </a:lnTo>
                <a:close/>
                <a:moveTo>
                  <a:pt x="102" y="86"/>
                </a:moveTo>
                <a:lnTo>
                  <a:pt x="9" y="86"/>
                </a:lnTo>
                <a:lnTo>
                  <a:pt x="9" y="21"/>
                </a:lnTo>
                <a:lnTo>
                  <a:pt x="102" y="21"/>
                </a:lnTo>
                <a:lnTo>
                  <a:pt x="102" y="8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1" name="Freeform 604"/>
          <p:cNvSpPr>
            <a:spLocks noEditPoints="1"/>
          </p:cNvSpPr>
          <p:nvPr/>
        </p:nvSpPr>
        <p:spPr bwMode="auto">
          <a:xfrm>
            <a:off x="3357563" y="5283201"/>
            <a:ext cx="177800" cy="176213"/>
          </a:xfrm>
          <a:custGeom>
            <a:avLst/>
            <a:gdLst>
              <a:gd name="T0" fmla="*/ 0 w 112"/>
              <a:gd name="T1" fmla="*/ 0 h 111"/>
              <a:gd name="T2" fmla="*/ 0 w 112"/>
              <a:gd name="T3" fmla="*/ 111 h 111"/>
              <a:gd name="T4" fmla="*/ 112 w 112"/>
              <a:gd name="T5" fmla="*/ 111 h 111"/>
              <a:gd name="T6" fmla="*/ 112 w 112"/>
              <a:gd name="T7" fmla="*/ 0 h 111"/>
              <a:gd name="T8" fmla="*/ 0 w 112"/>
              <a:gd name="T9" fmla="*/ 0 h 111"/>
              <a:gd name="T10" fmla="*/ 102 w 112"/>
              <a:gd name="T11" fmla="*/ 102 h 111"/>
              <a:gd name="T12" fmla="*/ 10 w 112"/>
              <a:gd name="T13" fmla="*/ 102 h 111"/>
              <a:gd name="T14" fmla="*/ 10 w 112"/>
              <a:gd name="T15" fmla="*/ 9 h 111"/>
              <a:gd name="T16" fmla="*/ 102 w 112"/>
              <a:gd name="T17" fmla="*/ 9 h 111"/>
              <a:gd name="T18" fmla="*/ 102 w 112"/>
              <a:gd name="T19" fmla="*/ 10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1">
                <a:moveTo>
                  <a:pt x="0" y="0"/>
                </a:moveTo>
                <a:lnTo>
                  <a:pt x="0" y="111"/>
                </a:lnTo>
                <a:lnTo>
                  <a:pt x="112" y="111"/>
                </a:lnTo>
                <a:lnTo>
                  <a:pt x="112" y="0"/>
                </a:lnTo>
                <a:lnTo>
                  <a:pt x="0" y="0"/>
                </a:lnTo>
                <a:close/>
                <a:moveTo>
                  <a:pt x="102" y="102"/>
                </a:moveTo>
                <a:lnTo>
                  <a:pt x="10" y="102"/>
                </a:lnTo>
                <a:lnTo>
                  <a:pt x="10" y="9"/>
                </a:lnTo>
                <a:lnTo>
                  <a:pt x="102" y="9"/>
                </a:lnTo>
                <a:lnTo>
                  <a:pt x="102" y="10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2" name="Freeform 605"/>
          <p:cNvSpPr>
            <a:spLocks/>
          </p:cNvSpPr>
          <p:nvPr/>
        </p:nvSpPr>
        <p:spPr bwMode="auto">
          <a:xfrm>
            <a:off x="3395663" y="5327651"/>
            <a:ext cx="103188" cy="88900"/>
          </a:xfrm>
          <a:custGeom>
            <a:avLst/>
            <a:gdLst>
              <a:gd name="T0" fmla="*/ 167 w 167"/>
              <a:gd name="T1" fmla="*/ 129 h 146"/>
              <a:gd name="T2" fmla="*/ 146 w 167"/>
              <a:gd name="T3" fmla="*/ 109 h 146"/>
              <a:gd name="T4" fmla="*/ 99 w 167"/>
              <a:gd name="T5" fmla="*/ 89 h 146"/>
              <a:gd name="T6" fmla="*/ 113 w 167"/>
              <a:gd name="T7" fmla="*/ 62 h 146"/>
              <a:gd name="T8" fmla="*/ 115 w 167"/>
              <a:gd name="T9" fmla="*/ 42 h 146"/>
              <a:gd name="T10" fmla="*/ 115 w 167"/>
              <a:gd name="T11" fmla="*/ 22 h 146"/>
              <a:gd name="T12" fmla="*/ 83 w 167"/>
              <a:gd name="T13" fmla="*/ 0 h 146"/>
              <a:gd name="T14" fmla="*/ 51 w 167"/>
              <a:gd name="T15" fmla="*/ 22 h 146"/>
              <a:gd name="T16" fmla="*/ 51 w 167"/>
              <a:gd name="T17" fmla="*/ 42 h 146"/>
              <a:gd name="T18" fmla="*/ 53 w 167"/>
              <a:gd name="T19" fmla="*/ 62 h 146"/>
              <a:gd name="T20" fmla="*/ 68 w 167"/>
              <a:gd name="T21" fmla="*/ 89 h 146"/>
              <a:gd name="T22" fmla="*/ 21 w 167"/>
              <a:gd name="T23" fmla="*/ 109 h 146"/>
              <a:gd name="T24" fmla="*/ 0 w 167"/>
              <a:gd name="T25" fmla="*/ 129 h 146"/>
              <a:gd name="T26" fmla="*/ 0 w 167"/>
              <a:gd name="T27" fmla="*/ 146 h 146"/>
              <a:gd name="T28" fmla="*/ 167 w 167"/>
              <a:gd name="T29" fmla="*/ 146 h 146"/>
              <a:gd name="T30" fmla="*/ 167 w 167"/>
              <a:gd name="T31" fmla="*/ 129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7" h="146">
                <a:moveTo>
                  <a:pt x="167" y="129"/>
                </a:moveTo>
                <a:cubicBezTo>
                  <a:pt x="167" y="129"/>
                  <a:pt x="167" y="118"/>
                  <a:pt x="146" y="109"/>
                </a:cubicBezTo>
                <a:cubicBezTo>
                  <a:pt x="136" y="105"/>
                  <a:pt x="121" y="93"/>
                  <a:pt x="99" y="89"/>
                </a:cubicBezTo>
                <a:cubicBezTo>
                  <a:pt x="104" y="83"/>
                  <a:pt x="109" y="74"/>
                  <a:pt x="113" y="62"/>
                </a:cubicBezTo>
                <a:cubicBezTo>
                  <a:pt x="116" y="56"/>
                  <a:pt x="115" y="50"/>
                  <a:pt x="115" y="42"/>
                </a:cubicBezTo>
                <a:cubicBezTo>
                  <a:pt x="115" y="37"/>
                  <a:pt x="116" y="27"/>
                  <a:pt x="115" y="22"/>
                </a:cubicBezTo>
                <a:cubicBezTo>
                  <a:pt x="110" y="5"/>
                  <a:pt x="98" y="0"/>
                  <a:pt x="83" y="0"/>
                </a:cubicBezTo>
                <a:cubicBezTo>
                  <a:pt x="69" y="0"/>
                  <a:pt x="56" y="5"/>
                  <a:pt x="51" y="22"/>
                </a:cubicBezTo>
                <a:cubicBezTo>
                  <a:pt x="50" y="27"/>
                  <a:pt x="51" y="37"/>
                  <a:pt x="51" y="42"/>
                </a:cubicBezTo>
                <a:cubicBezTo>
                  <a:pt x="51" y="50"/>
                  <a:pt x="51" y="56"/>
                  <a:pt x="53" y="62"/>
                </a:cubicBezTo>
                <a:cubicBezTo>
                  <a:pt x="58" y="74"/>
                  <a:pt x="62" y="83"/>
                  <a:pt x="68" y="89"/>
                </a:cubicBezTo>
                <a:cubicBezTo>
                  <a:pt x="46" y="93"/>
                  <a:pt x="31" y="105"/>
                  <a:pt x="21" y="109"/>
                </a:cubicBezTo>
                <a:cubicBezTo>
                  <a:pt x="0" y="118"/>
                  <a:pt x="0" y="129"/>
                  <a:pt x="0" y="129"/>
                </a:cubicBezTo>
                <a:cubicBezTo>
                  <a:pt x="0" y="146"/>
                  <a:pt x="0" y="146"/>
                  <a:pt x="0" y="146"/>
                </a:cubicBezTo>
                <a:cubicBezTo>
                  <a:pt x="167" y="146"/>
                  <a:pt x="167" y="146"/>
                  <a:pt x="167" y="146"/>
                </a:cubicBezTo>
                <a:lnTo>
                  <a:pt x="167" y="12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3" name="Freeform 606"/>
          <p:cNvSpPr>
            <a:spLocks/>
          </p:cNvSpPr>
          <p:nvPr/>
        </p:nvSpPr>
        <p:spPr bwMode="auto">
          <a:xfrm>
            <a:off x="9010651" y="4956176"/>
            <a:ext cx="142875" cy="123825"/>
          </a:xfrm>
          <a:custGeom>
            <a:avLst/>
            <a:gdLst>
              <a:gd name="T0" fmla="*/ 203 w 232"/>
              <a:gd name="T1" fmla="*/ 152 h 203"/>
              <a:gd name="T2" fmla="*/ 137 w 232"/>
              <a:gd name="T3" fmla="*/ 124 h 203"/>
              <a:gd name="T4" fmla="*/ 157 w 232"/>
              <a:gd name="T5" fmla="*/ 87 h 203"/>
              <a:gd name="T6" fmla="*/ 160 w 232"/>
              <a:gd name="T7" fmla="*/ 59 h 203"/>
              <a:gd name="T8" fmla="*/ 159 w 232"/>
              <a:gd name="T9" fmla="*/ 31 h 203"/>
              <a:gd name="T10" fmla="*/ 115 w 232"/>
              <a:gd name="T11" fmla="*/ 0 h 203"/>
              <a:gd name="T12" fmla="*/ 71 w 232"/>
              <a:gd name="T13" fmla="*/ 31 h 203"/>
              <a:gd name="T14" fmla="*/ 71 w 232"/>
              <a:gd name="T15" fmla="*/ 59 h 203"/>
              <a:gd name="T16" fmla="*/ 74 w 232"/>
              <a:gd name="T17" fmla="*/ 87 h 203"/>
              <a:gd name="T18" fmla="*/ 94 w 232"/>
              <a:gd name="T19" fmla="*/ 124 h 203"/>
              <a:gd name="T20" fmla="*/ 29 w 232"/>
              <a:gd name="T21" fmla="*/ 152 h 203"/>
              <a:gd name="T22" fmla="*/ 0 w 232"/>
              <a:gd name="T23" fmla="*/ 179 h 203"/>
              <a:gd name="T24" fmla="*/ 0 w 232"/>
              <a:gd name="T25" fmla="*/ 203 h 203"/>
              <a:gd name="T26" fmla="*/ 232 w 232"/>
              <a:gd name="T27" fmla="*/ 203 h 203"/>
              <a:gd name="T28" fmla="*/ 232 w 232"/>
              <a:gd name="T29" fmla="*/ 179 h 203"/>
              <a:gd name="T30" fmla="*/ 203 w 232"/>
              <a:gd name="T31" fmla="*/ 152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2" h="203">
                <a:moveTo>
                  <a:pt x="203" y="152"/>
                </a:moveTo>
                <a:cubicBezTo>
                  <a:pt x="189" y="146"/>
                  <a:pt x="168" y="130"/>
                  <a:pt x="137" y="124"/>
                </a:cubicBezTo>
                <a:cubicBezTo>
                  <a:pt x="145" y="116"/>
                  <a:pt x="151" y="103"/>
                  <a:pt x="157" y="87"/>
                </a:cubicBezTo>
                <a:cubicBezTo>
                  <a:pt x="161" y="78"/>
                  <a:pt x="160" y="70"/>
                  <a:pt x="160" y="59"/>
                </a:cubicBezTo>
                <a:cubicBezTo>
                  <a:pt x="160" y="51"/>
                  <a:pt x="162" y="38"/>
                  <a:pt x="159" y="31"/>
                </a:cubicBezTo>
                <a:cubicBezTo>
                  <a:pt x="153" y="7"/>
                  <a:pt x="136" y="0"/>
                  <a:pt x="115" y="0"/>
                </a:cubicBezTo>
                <a:cubicBezTo>
                  <a:pt x="95" y="0"/>
                  <a:pt x="78" y="7"/>
                  <a:pt x="71" y="31"/>
                </a:cubicBezTo>
                <a:cubicBezTo>
                  <a:pt x="69" y="38"/>
                  <a:pt x="71" y="51"/>
                  <a:pt x="71" y="59"/>
                </a:cubicBezTo>
                <a:cubicBezTo>
                  <a:pt x="71" y="70"/>
                  <a:pt x="70" y="78"/>
                  <a:pt x="74" y="87"/>
                </a:cubicBezTo>
                <a:cubicBezTo>
                  <a:pt x="80" y="103"/>
                  <a:pt x="86" y="116"/>
                  <a:pt x="94" y="124"/>
                </a:cubicBezTo>
                <a:cubicBezTo>
                  <a:pt x="63" y="130"/>
                  <a:pt x="42" y="146"/>
                  <a:pt x="29" y="152"/>
                </a:cubicBezTo>
                <a:cubicBezTo>
                  <a:pt x="0" y="165"/>
                  <a:pt x="0" y="179"/>
                  <a:pt x="0" y="179"/>
                </a:cubicBezTo>
                <a:cubicBezTo>
                  <a:pt x="0" y="203"/>
                  <a:pt x="0" y="203"/>
                  <a:pt x="0" y="203"/>
                </a:cubicBezTo>
                <a:cubicBezTo>
                  <a:pt x="232" y="203"/>
                  <a:pt x="232" y="203"/>
                  <a:pt x="232" y="203"/>
                </a:cubicBezTo>
                <a:cubicBezTo>
                  <a:pt x="232" y="179"/>
                  <a:pt x="232" y="179"/>
                  <a:pt x="232" y="179"/>
                </a:cubicBezTo>
                <a:cubicBezTo>
                  <a:pt x="232" y="179"/>
                  <a:pt x="232" y="165"/>
                  <a:pt x="203" y="15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 name="Rectangle 608"/>
          <p:cNvSpPr>
            <a:spLocks noChangeArrowheads="1"/>
          </p:cNvSpPr>
          <p:nvPr/>
        </p:nvSpPr>
        <p:spPr bwMode="auto">
          <a:xfrm>
            <a:off x="9129713" y="4959351"/>
            <a:ext cx="57150" cy="127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 name="Rectangle 609"/>
          <p:cNvSpPr>
            <a:spLocks noChangeArrowheads="1"/>
          </p:cNvSpPr>
          <p:nvPr/>
        </p:nvSpPr>
        <p:spPr bwMode="auto">
          <a:xfrm>
            <a:off x="9129713" y="4986338"/>
            <a:ext cx="33338" cy="1270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 name="Rectangle 610"/>
          <p:cNvSpPr>
            <a:spLocks noChangeArrowheads="1"/>
          </p:cNvSpPr>
          <p:nvPr/>
        </p:nvSpPr>
        <p:spPr bwMode="auto">
          <a:xfrm>
            <a:off x="9129713" y="5013326"/>
            <a:ext cx="47625" cy="111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611"/>
          <p:cNvSpPr>
            <a:spLocks/>
          </p:cNvSpPr>
          <p:nvPr/>
        </p:nvSpPr>
        <p:spPr bwMode="auto">
          <a:xfrm>
            <a:off x="8304213" y="4959351"/>
            <a:ext cx="104775" cy="117475"/>
          </a:xfrm>
          <a:custGeom>
            <a:avLst/>
            <a:gdLst>
              <a:gd name="T0" fmla="*/ 133 w 172"/>
              <a:gd name="T1" fmla="*/ 117 h 190"/>
              <a:gd name="T2" fmla="*/ 129 w 172"/>
              <a:gd name="T3" fmla="*/ 116 h 190"/>
              <a:gd name="T4" fmla="*/ 148 w 172"/>
              <a:gd name="T5" fmla="*/ 81 h 190"/>
              <a:gd name="T6" fmla="*/ 150 w 172"/>
              <a:gd name="T7" fmla="*/ 55 h 190"/>
              <a:gd name="T8" fmla="*/ 150 w 172"/>
              <a:gd name="T9" fmla="*/ 29 h 190"/>
              <a:gd name="T10" fmla="*/ 109 w 172"/>
              <a:gd name="T11" fmla="*/ 0 h 190"/>
              <a:gd name="T12" fmla="*/ 67 w 172"/>
              <a:gd name="T13" fmla="*/ 29 h 190"/>
              <a:gd name="T14" fmla="*/ 67 w 172"/>
              <a:gd name="T15" fmla="*/ 55 h 190"/>
              <a:gd name="T16" fmla="*/ 70 w 172"/>
              <a:gd name="T17" fmla="*/ 82 h 190"/>
              <a:gd name="T18" fmla="*/ 88 w 172"/>
              <a:gd name="T19" fmla="*/ 116 h 190"/>
              <a:gd name="T20" fmla="*/ 27 w 172"/>
              <a:gd name="T21" fmla="*/ 142 h 190"/>
              <a:gd name="T22" fmla="*/ 0 w 172"/>
              <a:gd name="T23" fmla="*/ 168 h 190"/>
              <a:gd name="T24" fmla="*/ 0 w 172"/>
              <a:gd name="T25" fmla="*/ 190 h 190"/>
              <a:gd name="T26" fmla="*/ 158 w 172"/>
              <a:gd name="T27" fmla="*/ 190 h 190"/>
              <a:gd name="T28" fmla="*/ 160 w 172"/>
              <a:gd name="T29" fmla="*/ 183 h 190"/>
              <a:gd name="T30" fmla="*/ 172 w 172"/>
              <a:gd name="T31" fmla="*/ 143 h 190"/>
              <a:gd name="T32" fmla="*/ 141 w 172"/>
              <a:gd name="T33" fmla="*/ 123 h 190"/>
              <a:gd name="T34" fmla="*/ 133 w 172"/>
              <a:gd name="T35" fmla="*/ 11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2" h="190">
                <a:moveTo>
                  <a:pt x="133" y="117"/>
                </a:moveTo>
                <a:cubicBezTo>
                  <a:pt x="131" y="117"/>
                  <a:pt x="130" y="117"/>
                  <a:pt x="129" y="116"/>
                </a:cubicBezTo>
                <a:cubicBezTo>
                  <a:pt x="136" y="108"/>
                  <a:pt x="142" y="96"/>
                  <a:pt x="148" y="81"/>
                </a:cubicBezTo>
                <a:cubicBezTo>
                  <a:pt x="151" y="73"/>
                  <a:pt x="150" y="66"/>
                  <a:pt x="150" y="55"/>
                </a:cubicBezTo>
                <a:cubicBezTo>
                  <a:pt x="150" y="48"/>
                  <a:pt x="152" y="36"/>
                  <a:pt x="150" y="29"/>
                </a:cubicBezTo>
                <a:cubicBezTo>
                  <a:pt x="144" y="6"/>
                  <a:pt x="127" y="0"/>
                  <a:pt x="109" y="0"/>
                </a:cubicBezTo>
                <a:cubicBezTo>
                  <a:pt x="90" y="0"/>
                  <a:pt x="74" y="6"/>
                  <a:pt x="67" y="29"/>
                </a:cubicBezTo>
                <a:cubicBezTo>
                  <a:pt x="65" y="36"/>
                  <a:pt x="67" y="48"/>
                  <a:pt x="67" y="55"/>
                </a:cubicBezTo>
                <a:cubicBezTo>
                  <a:pt x="67" y="66"/>
                  <a:pt x="66" y="73"/>
                  <a:pt x="70" y="82"/>
                </a:cubicBezTo>
                <a:cubicBezTo>
                  <a:pt x="75" y="96"/>
                  <a:pt x="81" y="109"/>
                  <a:pt x="88" y="116"/>
                </a:cubicBezTo>
                <a:cubicBezTo>
                  <a:pt x="60" y="122"/>
                  <a:pt x="40" y="137"/>
                  <a:pt x="27" y="142"/>
                </a:cubicBezTo>
                <a:cubicBezTo>
                  <a:pt x="0" y="154"/>
                  <a:pt x="0" y="168"/>
                  <a:pt x="0" y="168"/>
                </a:cubicBezTo>
                <a:cubicBezTo>
                  <a:pt x="0" y="190"/>
                  <a:pt x="0" y="190"/>
                  <a:pt x="0" y="190"/>
                </a:cubicBezTo>
                <a:cubicBezTo>
                  <a:pt x="158" y="190"/>
                  <a:pt x="158" y="190"/>
                  <a:pt x="158" y="190"/>
                </a:cubicBezTo>
                <a:cubicBezTo>
                  <a:pt x="160" y="183"/>
                  <a:pt x="160" y="183"/>
                  <a:pt x="160" y="183"/>
                </a:cubicBezTo>
                <a:cubicBezTo>
                  <a:pt x="172" y="143"/>
                  <a:pt x="172" y="143"/>
                  <a:pt x="172" y="143"/>
                </a:cubicBezTo>
                <a:cubicBezTo>
                  <a:pt x="141" y="123"/>
                  <a:pt x="141" y="123"/>
                  <a:pt x="141" y="123"/>
                </a:cubicBezTo>
                <a:lnTo>
                  <a:pt x="133" y="11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612"/>
          <p:cNvSpPr>
            <a:spLocks/>
          </p:cNvSpPr>
          <p:nvPr/>
        </p:nvSpPr>
        <p:spPr bwMode="auto">
          <a:xfrm>
            <a:off x="8396288" y="4992688"/>
            <a:ext cx="84138" cy="84138"/>
          </a:xfrm>
          <a:custGeom>
            <a:avLst/>
            <a:gdLst>
              <a:gd name="T0" fmla="*/ 53 w 53"/>
              <a:gd name="T1" fmla="*/ 21 h 53"/>
              <a:gd name="T2" fmla="*/ 32 w 53"/>
              <a:gd name="T3" fmla="*/ 21 h 53"/>
              <a:gd name="T4" fmla="*/ 27 w 53"/>
              <a:gd name="T5" fmla="*/ 0 h 53"/>
              <a:gd name="T6" fmla="*/ 21 w 53"/>
              <a:gd name="T7" fmla="*/ 21 h 53"/>
              <a:gd name="T8" fmla="*/ 0 w 53"/>
              <a:gd name="T9" fmla="*/ 21 h 53"/>
              <a:gd name="T10" fmla="*/ 17 w 53"/>
              <a:gd name="T11" fmla="*/ 32 h 53"/>
              <a:gd name="T12" fmla="*/ 11 w 53"/>
              <a:gd name="T13" fmla="*/ 53 h 53"/>
              <a:gd name="T14" fmla="*/ 27 w 53"/>
              <a:gd name="T15" fmla="*/ 39 h 53"/>
              <a:gd name="T16" fmla="*/ 43 w 53"/>
              <a:gd name="T17" fmla="*/ 53 h 53"/>
              <a:gd name="T18" fmla="*/ 36 w 53"/>
              <a:gd name="T19" fmla="*/ 32 h 53"/>
              <a:gd name="T20" fmla="*/ 53 w 53"/>
              <a:gd name="T21" fmla="*/ 2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 h="53">
                <a:moveTo>
                  <a:pt x="53" y="21"/>
                </a:moveTo>
                <a:lnTo>
                  <a:pt x="32" y="21"/>
                </a:lnTo>
                <a:lnTo>
                  <a:pt x="27" y="0"/>
                </a:lnTo>
                <a:lnTo>
                  <a:pt x="21" y="21"/>
                </a:lnTo>
                <a:lnTo>
                  <a:pt x="0" y="21"/>
                </a:lnTo>
                <a:lnTo>
                  <a:pt x="17" y="32"/>
                </a:lnTo>
                <a:lnTo>
                  <a:pt x="11" y="53"/>
                </a:lnTo>
                <a:lnTo>
                  <a:pt x="27" y="39"/>
                </a:lnTo>
                <a:lnTo>
                  <a:pt x="43" y="53"/>
                </a:lnTo>
                <a:lnTo>
                  <a:pt x="36" y="32"/>
                </a:lnTo>
                <a:lnTo>
                  <a:pt x="53" y="2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613"/>
          <p:cNvSpPr>
            <a:spLocks/>
          </p:cNvSpPr>
          <p:nvPr/>
        </p:nvSpPr>
        <p:spPr bwMode="auto">
          <a:xfrm>
            <a:off x="7950201" y="4948238"/>
            <a:ext cx="157163" cy="138113"/>
          </a:xfrm>
          <a:custGeom>
            <a:avLst/>
            <a:gdLst>
              <a:gd name="T0" fmla="*/ 163 w 257"/>
              <a:gd name="T1" fmla="*/ 201 h 224"/>
              <a:gd name="T2" fmla="*/ 163 w 257"/>
              <a:gd name="T3" fmla="*/ 179 h 224"/>
              <a:gd name="T4" fmla="*/ 163 w 257"/>
              <a:gd name="T5" fmla="*/ 144 h 224"/>
              <a:gd name="T6" fmla="*/ 163 w 257"/>
              <a:gd name="T7" fmla="*/ 139 h 224"/>
              <a:gd name="T8" fmla="*/ 152 w 257"/>
              <a:gd name="T9" fmla="*/ 137 h 224"/>
              <a:gd name="T10" fmla="*/ 174 w 257"/>
              <a:gd name="T11" fmla="*/ 96 h 224"/>
              <a:gd name="T12" fmla="*/ 178 w 257"/>
              <a:gd name="T13" fmla="*/ 65 h 224"/>
              <a:gd name="T14" fmla="*/ 177 w 257"/>
              <a:gd name="T15" fmla="*/ 34 h 224"/>
              <a:gd name="T16" fmla="*/ 128 w 257"/>
              <a:gd name="T17" fmla="*/ 0 h 224"/>
              <a:gd name="T18" fmla="*/ 79 w 257"/>
              <a:gd name="T19" fmla="*/ 34 h 224"/>
              <a:gd name="T20" fmla="*/ 79 w 257"/>
              <a:gd name="T21" fmla="*/ 65 h 224"/>
              <a:gd name="T22" fmla="*/ 82 w 257"/>
              <a:gd name="T23" fmla="*/ 96 h 224"/>
              <a:gd name="T24" fmla="*/ 104 w 257"/>
              <a:gd name="T25" fmla="*/ 137 h 224"/>
              <a:gd name="T26" fmla="*/ 32 w 257"/>
              <a:gd name="T27" fmla="*/ 168 h 224"/>
              <a:gd name="T28" fmla="*/ 0 w 257"/>
              <a:gd name="T29" fmla="*/ 198 h 224"/>
              <a:gd name="T30" fmla="*/ 0 w 257"/>
              <a:gd name="T31" fmla="*/ 224 h 224"/>
              <a:gd name="T32" fmla="*/ 257 w 257"/>
              <a:gd name="T33" fmla="*/ 224 h 224"/>
              <a:gd name="T34" fmla="*/ 257 w 257"/>
              <a:gd name="T35" fmla="*/ 201 h 224"/>
              <a:gd name="T36" fmla="*/ 185 w 257"/>
              <a:gd name="T37" fmla="*/ 201 h 224"/>
              <a:gd name="T38" fmla="*/ 163 w 257"/>
              <a:gd name="T39" fmla="*/ 20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224">
                <a:moveTo>
                  <a:pt x="163" y="201"/>
                </a:moveTo>
                <a:cubicBezTo>
                  <a:pt x="163" y="179"/>
                  <a:pt x="163" y="179"/>
                  <a:pt x="163" y="179"/>
                </a:cubicBezTo>
                <a:cubicBezTo>
                  <a:pt x="163" y="144"/>
                  <a:pt x="163" y="144"/>
                  <a:pt x="163" y="144"/>
                </a:cubicBezTo>
                <a:cubicBezTo>
                  <a:pt x="163" y="139"/>
                  <a:pt x="163" y="139"/>
                  <a:pt x="163" y="139"/>
                </a:cubicBezTo>
                <a:cubicBezTo>
                  <a:pt x="160" y="139"/>
                  <a:pt x="156" y="138"/>
                  <a:pt x="152" y="137"/>
                </a:cubicBezTo>
                <a:cubicBezTo>
                  <a:pt x="161" y="128"/>
                  <a:pt x="167" y="113"/>
                  <a:pt x="174" y="96"/>
                </a:cubicBezTo>
                <a:cubicBezTo>
                  <a:pt x="178" y="86"/>
                  <a:pt x="178" y="77"/>
                  <a:pt x="178" y="65"/>
                </a:cubicBezTo>
                <a:cubicBezTo>
                  <a:pt x="178" y="56"/>
                  <a:pt x="179" y="42"/>
                  <a:pt x="177" y="34"/>
                </a:cubicBezTo>
                <a:cubicBezTo>
                  <a:pt x="169" y="7"/>
                  <a:pt x="150" y="0"/>
                  <a:pt x="128" y="0"/>
                </a:cubicBezTo>
                <a:cubicBezTo>
                  <a:pt x="106" y="0"/>
                  <a:pt x="87" y="7"/>
                  <a:pt x="79" y="34"/>
                </a:cubicBezTo>
                <a:cubicBezTo>
                  <a:pt x="77" y="42"/>
                  <a:pt x="79" y="56"/>
                  <a:pt x="79" y="65"/>
                </a:cubicBezTo>
                <a:cubicBezTo>
                  <a:pt x="79" y="77"/>
                  <a:pt x="78" y="86"/>
                  <a:pt x="82" y="96"/>
                </a:cubicBezTo>
                <a:cubicBezTo>
                  <a:pt x="89" y="113"/>
                  <a:pt x="95" y="128"/>
                  <a:pt x="104" y="137"/>
                </a:cubicBezTo>
                <a:cubicBezTo>
                  <a:pt x="70" y="143"/>
                  <a:pt x="48" y="161"/>
                  <a:pt x="32" y="168"/>
                </a:cubicBezTo>
                <a:cubicBezTo>
                  <a:pt x="0" y="182"/>
                  <a:pt x="0" y="198"/>
                  <a:pt x="0" y="198"/>
                </a:cubicBezTo>
                <a:cubicBezTo>
                  <a:pt x="0" y="224"/>
                  <a:pt x="0" y="224"/>
                  <a:pt x="0" y="224"/>
                </a:cubicBezTo>
                <a:cubicBezTo>
                  <a:pt x="257" y="224"/>
                  <a:pt x="257" y="224"/>
                  <a:pt x="257" y="224"/>
                </a:cubicBezTo>
                <a:cubicBezTo>
                  <a:pt x="257" y="201"/>
                  <a:pt x="257" y="201"/>
                  <a:pt x="257" y="201"/>
                </a:cubicBezTo>
                <a:cubicBezTo>
                  <a:pt x="185" y="201"/>
                  <a:pt x="185" y="201"/>
                  <a:pt x="185" y="201"/>
                </a:cubicBezTo>
                <a:lnTo>
                  <a:pt x="163" y="20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 name="Rectangle 614"/>
          <p:cNvSpPr>
            <a:spLocks noChangeArrowheads="1"/>
          </p:cNvSpPr>
          <p:nvPr/>
        </p:nvSpPr>
        <p:spPr bwMode="auto">
          <a:xfrm>
            <a:off x="8064501" y="5037138"/>
            <a:ext cx="61913" cy="206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615"/>
          <p:cNvSpPr>
            <a:spLocks/>
          </p:cNvSpPr>
          <p:nvPr/>
        </p:nvSpPr>
        <p:spPr bwMode="auto">
          <a:xfrm>
            <a:off x="5830888" y="701676"/>
            <a:ext cx="176213" cy="155575"/>
          </a:xfrm>
          <a:custGeom>
            <a:avLst/>
            <a:gdLst>
              <a:gd name="T0" fmla="*/ 55 w 111"/>
              <a:gd name="T1" fmla="*/ 98 h 98"/>
              <a:gd name="T2" fmla="*/ 111 w 111"/>
              <a:gd name="T3" fmla="*/ 49 h 98"/>
              <a:gd name="T4" fmla="*/ 55 w 111"/>
              <a:gd name="T5" fmla="*/ 0 h 98"/>
              <a:gd name="T6" fmla="*/ 55 w 111"/>
              <a:gd name="T7" fmla="*/ 31 h 98"/>
              <a:gd name="T8" fmla="*/ 0 w 111"/>
              <a:gd name="T9" fmla="*/ 31 h 98"/>
              <a:gd name="T10" fmla="*/ 0 w 111"/>
              <a:gd name="T11" fmla="*/ 67 h 98"/>
              <a:gd name="T12" fmla="*/ 55 w 111"/>
              <a:gd name="T13" fmla="*/ 67 h 98"/>
              <a:gd name="T14" fmla="*/ 55 w 111"/>
              <a:gd name="T15" fmla="*/ 98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98">
                <a:moveTo>
                  <a:pt x="55" y="98"/>
                </a:moveTo>
                <a:lnTo>
                  <a:pt x="111" y="49"/>
                </a:lnTo>
                <a:lnTo>
                  <a:pt x="55" y="0"/>
                </a:lnTo>
                <a:lnTo>
                  <a:pt x="55" y="31"/>
                </a:lnTo>
                <a:lnTo>
                  <a:pt x="0" y="31"/>
                </a:lnTo>
                <a:lnTo>
                  <a:pt x="0" y="67"/>
                </a:lnTo>
                <a:lnTo>
                  <a:pt x="55" y="67"/>
                </a:lnTo>
                <a:lnTo>
                  <a:pt x="55" y="9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616"/>
          <p:cNvSpPr>
            <a:spLocks noEditPoints="1"/>
          </p:cNvSpPr>
          <p:nvPr/>
        </p:nvSpPr>
        <p:spPr bwMode="auto">
          <a:xfrm>
            <a:off x="5830888" y="5635626"/>
            <a:ext cx="77788" cy="77788"/>
          </a:xfrm>
          <a:custGeom>
            <a:avLst/>
            <a:gdLst>
              <a:gd name="T0" fmla="*/ 103 w 126"/>
              <a:gd name="T1" fmla="*/ 0 h 126"/>
              <a:gd name="T2" fmla="*/ 23 w 126"/>
              <a:gd name="T3" fmla="*/ 0 h 126"/>
              <a:gd name="T4" fmla="*/ 0 w 126"/>
              <a:gd name="T5" fmla="*/ 23 h 126"/>
              <a:gd name="T6" fmla="*/ 0 w 126"/>
              <a:gd name="T7" fmla="*/ 103 h 126"/>
              <a:gd name="T8" fmla="*/ 23 w 126"/>
              <a:gd name="T9" fmla="*/ 126 h 126"/>
              <a:gd name="T10" fmla="*/ 103 w 126"/>
              <a:gd name="T11" fmla="*/ 126 h 126"/>
              <a:gd name="T12" fmla="*/ 126 w 126"/>
              <a:gd name="T13" fmla="*/ 103 h 126"/>
              <a:gd name="T14" fmla="*/ 126 w 126"/>
              <a:gd name="T15" fmla="*/ 23 h 126"/>
              <a:gd name="T16" fmla="*/ 103 w 126"/>
              <a:gd name="T17" fmla="*/ 0 h 126"/>
              <a:gd name="T18" fmla="*/ 114 w 126"/>
              <a:gd name="T19" fmla="*/ 89 h 126"/>
              <a:gd name="T20" fmla="*/ 107 w 126"/>
              <a:gd name="T21" fmla="*/ 96 h 126"/>
              <a:gd name="T22" fmla="*/ 19 w 126"/>
              <a:gd name="T23" fmla="*/ 96 h 126"/>
              <a:gd name="T24" fmla="*/ 12 w 126"/>
              <a:gd name="T25" fmla="*/ 89 h 126"/>
              <a:gd name="T26" fmla="*/ 12 w 126"/>
              <a:gd name="T27" fmla="*/ 37 h 126"/>
              <a:gd name="T28" fmla="*/ 19 w 126"/>
              <a:gd name="T29" fmla="*/ 30 h 126"/>
              <a:gd name="T30" fmla="*/ 107 w 126"/>
              <a:gd name="T31" fmla="*/ 30 h 126"/>
              <a:gd name="T32" fmla="*/ 114 w 126"/>
              <a:gd name="T33" fmla="*/ 37 h 126"/>
              <a:gd name="T34" fmla="*/ 114 w 126"/>
              <a:gd name="T35" fmla="*/ 8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6" h="126">
                <a:moveTo>
                  <a:pt x="103" y="0"/>
                </a:moveTo>
                <a:cubicBezTo>
                  <a:pt x="23" y="0"/>
                  <a:pt x="23" y="0"/>
                  <a:pt x="23" y="0"/>
                </a:cubicBezTo>
                <a:cubicBezTo>
                  <a:pt x="10" y="0"/>
                  <a:pt x="0" y="10"/>
                  <a:pt x="0" y="23"/>
                </a:cubicBezTo>
                <a:cubicBezTo>
                  <a:pt x="0" y="103"/>
                  <a:pt x="0" y="103"/>
                  <a:pt x="0" y="103"/>
                </a:cubicBezTo>
                <a:cubicBezTo>
                  <a:pt x="0" y="116"/>
                  <a:pt x="10" y="126"/>
                  <a:pt x="23" y="126"/>
                </a:cubicBezTo>
                <a:cubicBezTo>
                  <a:pt x="103" y="126"/>
                  <a:pt x="103" y="126"/>
                  <a:pt x="103" y="126"/>
                </a:cubicBezTo>
                <a:cubicBezTo>
                  <a:pt x="116" y="126"/>
                  <a:pt x="126" y="116"/>
                  <a:pt x="126" y="103"/>
                </a:cubicBezTo>
                <a:cubicBezTo>
                  <a:pt x="126" y="23"/>
                  <a:pt x="126" y="23"/>
                  <a:pt x="126" y="23"/>
                </a:cubicBezTo>
                <a:cubicBezTo>
                  <a:pt x="126" y="10"/>
                  <a:pt x="116" y="0"/>
                  <a:pt x="103" y="0"/>
                </a:cubicBezTo>
                <a:close/>
                <a:moveTo>
                  <a:pt x="114" y="89"/>
                </a:moveTo>
                <a:cubicBezTo>
                  <a:pt x="114" y="95"/>
                  <a:pt x="113" y="96"/>
                  <a:pt x="107" y="96"/>
                </a:cubicBezTo>
                <a:cubicBezTo>
                  <a:pt x="19" y="96"/>
                  <a:pt x="19" y="96"/>
                  <a:pt x="19" y="96"/>
                </a:cubicBezTo>
                <a:cubicBezTo>
                  <a:pt x="13" y="96"/>
                  <a:pt x="12" y="95"/>
                  <a:pt x="12" y="89"/>
                </a:cubicBezTo>
                <a:cubicBezTo>
                  <a:pt x="12" y="37"/>
                  <a:pt x="12" y="37"/>
                  <a:pt x="12" y="37"/>
                </a:cubicBezTo>
                <a:cubicBezTo>
                  <a:pt x="12" y="31"/>
                  <a:pt x="13" y="30"/>
                  <a:pt x="19" y="30"/>
                </a:cubicBezTo>
                <a:cubicBezTo>
                  <a:pt x="107" y="30"/>
                  <a:pt x="107" y="30"/>
                  <a:pt x="107" y="30"/>
                </a:cubicBezTo>
                <a:cubicBezTo>
                  <a:pt x="113" y="30"/>
                  <a:pt x="114" y="31"/>
                  <a:pt x="114" y="37"/>
                </a:cubicBezTo>
                <a:lnTo>
                  <a:pt x="114" y="8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617"/>
          <p:cNvSpPr>
            <a:spLocks noEditPoints="1"/>
          </p:cNvSpPr>
          <p:nvPr/>
        </p:nvSpPr>
        <p:spPr bwMode="auto">
          <a:xfrm>
            <a:off x="5930901" y="5635626"/>
            <a:ext cx="76200" cy="77788"/>
          </a:xfrm>
          <a:custGeom>
            <a:avLst/>
            <a:gdLst>
              <a:gd name="T0" fmla="*/ 103 w 125"/>
              <a:gd name="T1" fmla="*/ 0 h 126"/>
              <a:gd name="T2" fmla="*/ 22 w 125"/>
              <a:gd name="T3" fmla="*/ 0 h 126"/>
              <a:gd name="T4" fmla="*/ 0 w 125"/>
              <a:gd name="T5" fmla="*/ 23 h 126"/>
              <a:gd name="T6" fmla="*/ 0 w 125"/>
              <a:gd name="T7" fmla="*/ 103 h 126"/>
              <a:gd name="T8" fmla="*/ 22 w 125"/>
              <a:gd name="T9" fmla="*/ 126 h 126"/>
              <a:gd name="T10" fmla="*/ 103 w 125"/>
              <a:gd name="T11" fmla="*/ 126 h 126"/>
              <a:gd name="T12" fmla="*/ 125 w 125"/>
              <a:gd name="T13" fmla="*/ 103 h 126"/>
              <a:gd name="T14" fmla="*/ 125 w 125"/>
              <a:gd name="T15" fmla="*/ 23 h 126"/>
              <a:gd name="T16" fmla="*/ 103 w 125"/>
              <a:gd name="T17" fmla="*/ 0 h 126"/>
              <a:gd name="T18" fmla="*/ 114 w 125"/>
              <a:gd name="T19" fmla="*/ 89 h 126"/>
              <a:gd name="T20" fmla="*/ 107 w 125"/>
              <a:gd name="T21" fmla="*/ 96 h 126"/>
              <a:gd name="T22" fmla="*/ 18 w 125"/>
              <a:gd name="T23" fmla="*/ 96 h 126"/>
              <a:gd name="T24" fmla="*/ 11 w 125"/>
              <a:gd name="T25" fmla="*/ 89 h 126"/>
              <a:gd name="T26" fmla="*/ 11 w 125"/>
              <a:gd name="T27" fmla="*/ 37 h 126"/>
              <a:gd name="T28" fmla="*/ 18 w 125"/>
              <a:gd name="T29" fmla="*/ 30 h 126"/>
              <a:gd name="T30" fmla="*/ 107 w 125"/>
              <a:gd name="T31" fmla="*/ 30 h 126"/>
              <a:gd name="T32" fmla="*/ 114 w 125"/>
              <a:gd name="T33" fmla="*/ 37 h 126"/>
              <a:gd name="T34" fmla="*/ 114 w 125"/>
              <a:gd name="T35" fmla="*/ 8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5" h="126">
                <a:moveTo>
                  <a:pt x="103" y="0"/>
                </a:moveTo>
                <a:cubicBezTo>
                  <a:pt x="22" y="0"/>
                  <a:pt x="22" y="0"/>
                  <a:pt x="22" y="0"/>
                </a:cubicBezTo>
                <a:cubicBezTo>
                  <a:pt x="10" y="0"/>
                  <a:pt x="0" y="10"/>
                  <a:pt x="0" y="23"/>
                </a:cubicBezTo>
                <a:cubicBezTo>
                  <a:pt x="0" y="103"/>
                  <a:pt x="0" y="103"/>
                  <a:pt x="0" y="103"/>
                </a:cubicBezTo>
                <a:cubicBezTo>
                  <a:pt x="0" y="116"/>
                  <a:pt x="10" y="126"/>
                  <a:pt x="22" y="126"/>
                </a:cubicBezTo>
                <a:cubicBezTo>
                  <a:pt x="103" y="126"/>
                  <a:pt x="103" y="126"/>
                  <a:pt x="103" y="126"/>
                </a:cubicBezTo>
                <a:cubicBezTo>
                  <a:pt x="115" y="126"/>
                  <a:pt x="125" y="116"/>
                  <a:pt x="125" y="103"/>
                </a:cubicBezTo>
                <a:cubicBezTo>
                  <a:pt x="125" y="23"/>
                  <a:pt x="125" y="23"/>
                  <a:pt x="125" y="23"/>
                </a:cubicBezTo>
                <a:cubicBezTo>
                  <a:pt x="125" y="10"/>
                  <a:pt x="115" y="0"/>
                  <a:pt x="103" y="0"/>
                </a:cubicBezTo>
                <a:close/>
                <a:moveTo>
                  <a:pt x="114" y="89"/>
                </a:moveTo>
                <a:cubicBezTo>
                  <a:pt x="114" y="95"/>
                  <a:pt x="113" y="96"/>
                  <a:pt x="107" y="96"/>
                </a:cubicBezTo>
                <a:cubicBezTo>
                  <a:pt x="18" y="96"/>
                  <a:pt x="18" y="96"/>
                  <a:pt x="18" y="96"/>
                </a:cubicBezTo>
                <a:cubicBezTo>
                  <a:pt x="12" y="96"/>
                  <a:pt x="11" y="95"/>
                  <a:pt x="11" y="89"/>
                </a:cubicBezTo>
                <a:cubicBezTo>
                  <a:pt x="11" y="37"/>
                  <a:pt x="11" y="37"/>
                  <a:pt x="11" y="37"/>
                </a:cubicBezTo>
                <a:cubicBezTo>
                  <a:pt x="11" y="31"/>
                  <a:pt x="12" y="30"/>
                  <a:pt x="18" y="30"/>
                </a:cubicBezTo>
                <a:cubicBezTo>
                  <a:pt x="107" y="30"/>
                  <a:pt x="107" y="30"/>
                  <a:pt x="107" y="30"/>
                </a:cubicBezTo>
                <a:cubicBezTo>
                  <a:pt x="113" y="30"/>
                  <a:pt x="114" y="31"/>
                  <a:pt x="114" y="37"/>
                </a:cubicBezTo>
                <a:lnTo>
                  <a:pt x="114" y="8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618"/>
          <p:cNvSpPr>
            <a:spLocks noEditPoints="1"/>
          </p:cNvSpPr>
          <p:nvPr/>
        </p:nvSpPr>
        <p:spPr bwMode="auto">
          <a:xfrm>
            <a:off x="5830888" y="5735638"/>
            <a:ext cx="77788" cy="77788"/>
          </a:xfrm>
          <a:custGeom>
            <a:avLst/>
            <a:gdLst>
              <a:gd name="T0" fmla="*/ 103 w 126"/>
              <a:gd name="T1" fmla="*/ 0 h 126"/>
              <a:gd name="T2" fmla="*/ 23 w 126"/>
              <a:gd name="T3" fmla="*/ 0 h 126"/>
              <a:gd name="T4" fmla="*/ 0 w 126"/>
              <a:gd name="T5" fmla="*/ 23 h 126"/>
              <a:gd name="T6" fmla="*/ 0 w 126"/>
              <a:gd name="T7" fmla="*/ 103 h 126"/>
              <a:gd name="T8" fmla="*/ 23 w 126"/>
              <a:gd name="T9" fmla="*/ 126 h 126"/>
              <a:gd name="T10" fmla="*/ 103 w 126"/>
              <a:gd name="T11" fmla="*/ 126 h 126"/>
              <a:gd name="T12" fmla="*/ 126 w 126"/>
              <a:gd name="T13" fmla="*/ 103 h 126"/>
              <a:gd name="T14" fmla="*/ 126 w 126"/>
              <a:gd name="T15" fmla="*/ 23 h 126"/>
              <a:gd name="T16" fmla="*/ 103 w 126"/>
              <a:gd name="T17" fmla="*/ 0 h 126"/>
              <a:gd name="T18" fmla="*/ 114 w 126"/>
              <a:gd name="T19" fmla="*/ 89 h 126"/>
              <a:gd name="T20" fmla="*/ 107 w 126"/>
              <a:gd name="T21" fmla="*/ 96 h 126"/>
              <a:gd name="T22" fmla="*/ 19 w 126"/>
              <a:gd name="T23" fmla="*/ 96 h 126"/>
              <a:gd name="T24" fmla="*/ 12 w 126"/>
              <a:gd name="T25" fmla="*/ 89 h 126"/>
              <a:gd name="T26" fmla="*/ 12 w 126"/>
              <a:gd name="T27" fmla="*/ 37 h 126"/>
              <a:gd name="T28" fmla="*/ 19 w 126"/>
              <a:gd name="T29" fmla="*/ 30 h 126"/>
              <a:gd name="T30" fmla="*/ 107 w 126"/>
              <a:gd name="T31" fmla="*/ 30 h 126"/>
              <a:gd name="T32" fmla="*/ 114 w 126"/>
              <a:gd name="T33" fmla="*/ 37 h 126"/>
              <a:gd name="T34" fmla="*/ 114 w 126"/>
              <a:gd name="T35" fmla="*/ 8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6" h="126">
                <a:moveTo>
                  <a:pt x="103" y="0"/>
                </a:moveTo>
                <a:cubicBezTo>
                  <a:pt x="23" y="0"/>
                  <a:pt x="23" y="0"/>
                  <a:pt x="23" y="0"/>
                </a:cubicBezTo>
                <a:cubicBezTo>
                  <a:pt x="10" y="0"/>
                  <a:pt x="0" y="10"/>
                  <a:pt x="0" y="23"/>
                </a:cubicBezTo>
                <a:cubicBezTo>
                  <a:pt x="0" y="103"/>
                  <a:pt x="0" y="103"/>
                  <a:pt x="0" y="103"/>
                </a:cubicBezTo>
                <a:cubicBezTo>
                  <a:pt x="0" y="116"/>
                  <a:pt x="10" y="126"/>
                  <a:pt x="23" y="126"/>
                </a:cubicBezTo>
                <a:cubicBezTo>
                  <a:pt x="103" y="126"/>
                  <a:pt x="103" y="126"/>
                  <a:pt x="103" y="126"/>
                </a:cubicBezTo>
                <a:cubicBezTo>
                  <a:pt x="116" y="126"/>
                  <a:pt x="126" y="116"/>
                  <a:pt x="126" y="103"/>
                </a:cubicBezTo>
                <a:cubicBezTo>
                  <a:pt x="126" y="23"/>
                  <a:pt x="126" y="23"/>
                  <a:pt x="126" y="23"/>
                </a:cubicBezTo>
                <a:cubicBezTo>
                  <a:pt x="126" y="10"/>
                  <a:pt x="116" y="0"/>
                  <a:pt x="103" y="0"/>
                </a:cubicBezTo>
                <a:close/>
                <a:moveTo>
                  <a:pt x="114" y="89"/>
                </a:moveTo>
                <a:cubicBezTo>
                  <a:pt x="114" y="95"/>
                  <a:pt x="113" y="96"/>
                  <a:pt x="107" y="96"/>
                </a:cubicBezTo>
                <a:cubicBezTo>
                  <a:pt x="19" y="96"/>
                  <a:pt x="19" y="96"/>
                  <a:pt x="19" y="96"/>
                </a:cubicBezTo>
                <a:cubicBezTo>
                  <a:pt x="13" y="96"/>
                  <a:pt x="12" y="95"/>
                  <a:pt x="12" y="89"/>
                </a:cubicBezTo>
                <a:cubicBezTo>
                  <a:pt x="12" y="37"/>
                  <a:pt x="12" y="37"/>
                  <a:pt x="12" y="37"/>
                </a:cubicBezTo>
                <a:cubicBezTo>
                  <a:pt x="12" y="31"/>
                  <a:pt x="13" y="30"/>
                  <a:pt x="19" y="30"/>
                </a:cubicBezTo>
                <a:cubicBezTo>
                  <a:pt x="107" y="30"/>
                  <a:pt x="107" y="30"/>
                  <a:pt x="107" y="30"/>
                </a:cubicBezTo>
                <a:cubicBezTo>
                  <a:pt x="113" y="30"/>
                  <a:pt x="114" y="31"/>
                  <a:pt x="114" y="37"/>
                </a:cubicBezTo>
                <a:lnTo>
                  <a:pt x="114" y="8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619"/>
          <p:cNvSpPr>
            <a:spLocks noEditPoints="1"/>
          </p:cNvSpPr>
          <p:nvPr/>
        </p:nvSpPr>
        <p:spPr bwMode="auto">
          <a:xfrm>
            <a:off x="5930901" y="5735638"/>
            <a:ext cx="76200" cy="77788"/>
          </a:xfrm>
          <a:custGeom>
            <a:avLst/>
            <a:gdLst>
              <a:gd name="T0" fmla="*/ 103 w 125"/>
              <a:gd name="T1" fmla="*/ 0 h 126"/>
              <a:gd name="T2" fmla="*/ 22 w 125"/>
              <a:gd name="T3" fmla="*/ 0 h 126"/>
              <a:gd name="T4" fmla="*/ 0 w 125"/>
              <a:gd name="T5" fmla="*/ 23 h 126"/>
              <a:gd name="T6" fmla="*/ 0 w 125"/>
              <a:gd name="T7" fmla="*/ 103 h 126"/>
              <a:gd name="T8" fmla="*/ 22 w 125"/>
              <a:gd name="T9" fmla="*/ 126 h 126"/>
              <a:gd name="T10" fmla="*/ 103 w 125"/>
              <a:gd name="T11" fmla="*/ 126 h 126"/>
              <a:gd name="T12" fmla="*/ 125 w 125"/>
              <a:gd name="T13" fmla="*/ 103 h 126"/>
              <a:gd name="T14" fmla="*/ 125 w 125"/>
              <a:gd name="T15" fmla="*/ 23 h 126"/>
              <a:gd name="T16" fmla="*/ 103 w 125"/>
              <a:gd name="T17" fmla="*/ 0 h 126"/>
              <a:gd name="T18" fmla="*/ 114 w 125"/>
              <a:gd name="T19" fmla="*/ 89 h 126"/>
              <a:gd name="T20" fmla="*/ 107 w 125"/>
              <a:gd name="T21" fmla="*/ 96 h 126"/>
              <a:gd name="T22" fmla="*/ 18 w 125"/>
              <a:gd name="T23" fmla="*/ 96 h 126"/>
              <a:gd name="T24" fmla="*/ 11 w 125"/>
              <a:gd name="T25" fmla="*/ 89 h 126"/>
              <a:gd name="T26" fmla="*/ 11 w 125"/>
              <a:gd name="T27" fmla="*/ 37 h 126"/>
              <a:gd name="T28" fmla="*/ 18 w 125"/>
              <a:gd name="T29" fmla="*/ 30 h 126"/>
              <a:gd name="T30" fmla="*/ 107 w 125"/>
              <a:gd name="T31" fmla="*/ 30 h 126"/>
              <a:gd name="T32" fmla="*/ 114 w 125"/>
              <a:gd name="T33" fmla="*/ 37 h 126"/>
              <a:gd name="T34" fmla="*/ 114 w 125"/>
              <a:gd name="T35" fmla="*/ 8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5" h="126">
                <a:moveTo>
                  <a:pt x="103" y="0"/>
                </a:moveTo>
                <a:cubicBezTo>
                  <a:pt x="22" y="0"/>
                  <a:pt x="22" y="0"/>
                  <a:pt x="22" y="0"/>
                </a:cubicBezTo>
                <a:cubicBezTo>
                  <a:pt x="10" y="0"/>
                  <a:pt x="0" y="10"/>
                  <a:pt x="0" y="23"/>
                </a:cubicBezTo>
                <a:cubicBezTo>
                  <a:pt x="0" y="103"/>
                  <a:pt x="0" y="103"/>
                  <a:pt x="0" y="103"/>
                </a:cubicBezTo>
                <a:cubicBezTo>
                  <a:pt x="0" y="116"/>
                  <a:pt x="10" y="126"/>
                  <a:pt x="22" y="126"/>
                </a:cubicBezTo>
                <a:cubicBezTo>
                  <a:pt x="103" y="126"/>
                  <a:pt x="103" y="126"/>
                  <a:pt x="103" y="126"/>
                </a:cubicBezTo>
                <a:cubicBezTo>
                  <a:pt x="115" y="126"/>
                  <a:pt x="125" y="116"/>
                  <a:pt x="125" y="103"/>
                </a:cubicBezTo>
                <a:cubicBezTo>
                  <a:pt x="125" y="23"/>
                  <a:pt x="125" y="23"/>
                  <a:pt x="125" y="23"/>
                </a:cubicBezTo>
                <a:cubicBezTo>
                  <a:pt x="125" y="10"/>
                  <a:pt x="115" y="0"/>
                  <a:pt x="103" y="0"/>
                </a:cubicBezTo>
                <a:close/>
                <a:moveTo>
                  <a:pt x="114" y="89"/>
                </a:moveTo>
                <a:cubicBezTo>
                  <a:pt x="114" y="95"/>
                  <a:pt x="113" y="96"/>
                  <a:pt x="107" y="96"/>
                </a:cubicBezTo>
                <a:cubicBezTo>
                  <a:pt x="18" y="96"/>
                  <a:pt x="18" y="96"/>
                  <a:pt x="18" y="96"/>
                </a:cubicBezTo>
                <a:cubicBezTo>
                  <a:pt x="12" y="96"/>
                  <a:pt x="11" y="95"/>
                  <a:pt x="11" y="89"/>
                </a:cubicBezTo>
                <a:cubicBezTo>
                  <a:pt x="11" y="37"/>
                  <a:pt x="11" y="37"/>
                  <a:pt x="11" y="37"/>
                </a:cubicBezTo>
                <a:cubicBezTo>
                  <a:pt x="11" y="31"/>
                  <a:pt x="12" y="30"/>
                  <a:pt x="18" y="30"/>
                </a:cubicBezTo>
                <a:cubicBezTo>
                  <a:pt x="107" y="30"/>
                  <a:pt x="107" y="30"/>
                  <a:pt x="107" y="30"/>
                </a:cubicBezTo>
                <a:cubicBezTo>
                  <a:pt x="113" y="30"/>
                  <a:pt x="114" y="31"/>
                  <a:pt x="114" y="37"/>
                </a:cubicBezTo>
                <a:lnTo>
                  <a:pt x="114" y="8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620"/>
          <p:cNvSpPr>
            <a:spLocks/>
          </p:cNvSpPr>
          <p:nvPr/>
        </p:nvSpPr>
        <p:spPr bwMode="auto">
          <a:xfrm>
            <a:off x="7950201" y="2103438"/>
            <a:ext cx="176213" cy="174625"/>
          </a:xfrm>
          <a:custGeom>
            <a:avLst/>
            <a:gdLst>
              <a:gd name="T0" fmla="*/ 280 w 287"/>
              <a:gd name="T1" fmla="*/ 3 h 283"/>
              <a:gd name="T2" fmla="*/ 208 w 287"/>
              <a:gd name="T3" fmla="*/ 14 h 283"/>
              <a:gd name="T4" fmla="*/ 143 w 287"/>
              <a:gd name="T5" fmla="*/ 0 h 283"/>
              <a:gd name="T6" fmla="*/ 79 w 287"/>
              <a:gd name="T7" fmla="*/ 14 h 283"/>
              <a:gd name="T8" fmla="*/ 7 w 287"/>
              <a:gd name="T9" fmla="*/ 3 h 283"/>
              <a:gd name="T10" fmla="*/ 0 w 287"/>
              <a:gd name="T11" fmla="*/ 60 h 283"/>
              <a:gd name="T12" fmla="*/ 67 w 287"/>
              <a:gd name="T13" fmla="*/ 237 h 283"/>
              <a:gd name="T14" fmla="*/ 143 w 287"/>
              <a:gd name="T15" fmla="*/ 283 h 283"/>
              <a:gd name="T16" fmla="*/ 220 w 287"/>
              <a:gd name="T17" fmla="*/ 237 h 283"/>
              <a:gd name="T18" fmla="*/ 287 w 287"/>
              <a:gd name="T19" fmla="*/ 60 h 283"/>
              <a:gd name="T20" fmla="*/ 280 w 287"/>
              <a:gd name="T21" fmla="*/ 3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7" h="283">
                <a:moveTo>
                  <a:pt x="280" y="3"/>
                </a:moveTo>
                <a:cubicBezTo>
                  <a:pt x="280" y="3"/>
                  <a:pt x="240" y="14"/>
                  <a:pt x="208" y="14"/>
                </a:cubicBezTo>
                <a:cubicBezTo>
                  <a:pt x="176" y="14"/>
                  <a:pt x="143" y="0"/>
                  <a:pt x="143" y="0"/>
                </a:cubicBezTo>
                <a:cubicBezTo>
                  <a:pt x="143" y="0"/>
                  <a:pt x="111" y="14"/>
                  <a:pt x="79" y="14"/>
                </a:cubicBezTo>
                <a:cubicBezTo>
                  <a:pt x="46" y="14"/>
                  <a:pt x="7" y="3"/>
                  <a:pt x="7" y="3"/>
                </a:cubicBezTo>
                <a:cubicBezTo>
                  <a:pt x="7" y="3"/>
                  <a:pt x="0" y="26"/>
                  <a:pt x="0" y="60"/>
                </a:cubicBezTo>
                <a:cubicBezTo>
                  <a:pt x="0" y="149"/>
                  <a:pt x="28" y="206"/>
                  <a:pt x="67" y="237"/>
                </a:cubicBezTo>
                <a:cubicBezTo>
                  <a:pt x="90" y="256"/>
                  <a:pt x="128" y="283"/>
                  <a:pt x="143" y="283"/>
                </a:cubicBezTo>
                <a:cubicBezTo>
                  <a:pt x="159" y="283"/>
                  <a:pt x="196" y="256"/>
                  <a:pt x="220" y="237"/>
                </a:cubicBezTo>
                <a:cubicBezTo>
                  <a:pt x="258" y="205"/>
                  <a:pt x="287" y="149"/>
                  <a:pt x="287" y="60"/>
                </a:cubicBezTo>
                <a:cubicBezTo>
                  <a:pt x="287" y="26"/>
                  <a:pt x="280" y="3"/>
                  <a:pt x="280" y="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621"/>
          <p:cNvSpPr>
            <a:spLocks/>
          </p:cNvSpPr>
          <p:nvPr/>
        </p:nvSpPr>
        <p:spPr bwMode="auto">
          <a:xfrm>
            <a:off x="3463926" y="338138"/>
            <a:ext cx="71438" cy="71438"/>
          </a:xfrm>
          <a:custGeom>
            <a:avLst/>
            <a:gdLst>
              <a:gd name="T0" fmla="*/ 45 w 45"/>
              <a:gd name="T1" fmla="*/ 12 h 45"/>
              <a:gd name="T2" fmla="*/ 33 w 45"/>
              <a:gd name="T3" fmla="*/ 0 h 45"/>
              <a:gd name="T4" fmla="*/ 12 w 45"/>
              <a:gd name="T5" fmla="*/ 21 h 45"/>
              <a:gd name="T6" fmla="*/ 0 w 45"/>
              <a:gd name="T7" fmla="*/ 7 h 45"/>
              <a:gd name="T8" fmla="*/ 0 w 45"/>
              <a:gd name="T9" fmla="*/ 45 h 45"/>
              <a:gd name="T10" fmla="*/ 37 w 45"/>
              <a:gd name="T11" fmla="*/ 45 h 45"/>
              <a:gd name="T12" fmla="*/ 24 w 45"/>
              <a:gd name="T13" fmla="*/ 32 h 45"/>
              <a:gd name="T14" fmla="*/ 45 w 45"/>
              <a:gd name="T15" fmla="*/ 12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5">
                <a:moveTo>
                  <a:pt x="45" y="12"/>
                </a:moveTo>
                <a:lnTo>
                  <a:pt x="33" y="0"/>
                </a:lnTo>
                <a:lnTo>
                  <a:pt x="12" y="21"/>
                </a:lnTo>
                <a:lnTo>
                  <a:pt x="0" y="7"/>
                </a:lnTo>
                <a:lnTo>
                  <a:pt x="0" y="45"/>
                </a:lnTo>
                <a:lnTo>
                  <a:pt x="37" y="45"/>
                </a:lnTo>
                <a:lnTo>
                  <a:pt x="24" y="32"/>
                </a:lnTo>
                <a:lnTo>
                  <a:pt x="45" y="1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622"/>
          <p:cNvSpPr>
            <a:spLocks/>
          </p:cNvSpPr>
          <p:nvPr/>
        </p:nvSpPr>
        <p:spPr bwMode="auto">
          <a:xfrm>
            <a:off x="3357563" y="442913"/>
            <a:ext cx="73025" cy="71438"/>
          </a:xfrm>
          <a:custGeom>
            <a:avLst/>
            <a:gdLst>
              <a:gd name="T0" fmla="*/ 21 w 46"/>
              <a:gd name="T1" fmla="*/ 12 h 45"/>
              <a:gd name="T2" fmla="*/ 0 w 46"/>
              <a:gd name="T3" fmla="*/ 33 h 45"/>
              <a:gd name="T4" fmla="*/ 12 w 46"/>
              <a:gd name="T5" fmla="*/ 45 h 45"/>
              <a:gd name="T6" fmla="*/ 33 w 46"/>
              <a:gd name="T7" fmla="*/ 24 h 45"/>
              <a:gd name="T8" fmla="*/ 46 w 46"/>
              <a:gd name="T9" fmla="*/ 37 h 45"/>
              <a:gd name="T10" fmla="*/ 46 w 46"/>
              <a:gd name="T11" fmla="*/ 0 h 45"/>
              <a:gd name="T12" fmla="*/ 8 w 46"/>
              <a:gd name="T13" fmla="*/ 0 h 45"/>
              <a:gd name="T14" fmla="*/ 21 w 46"/>
              <a:gd name="T15" fmla="*/ 12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45">
                <a:moveTo>
                  <a:pt x="21" y="12"/>
                </a:moveTo>
                <a:lnTo>
                  <a:pt x="0" y="33"/>
                </a:lnTo>
                <a:lnTo>
                  <a:pt x="12" y="45"/>
                </a:lnTo>
                <a:lnTo>
                  <a:pt x="33" y="24"/>
                </a:lnTo>
                <a:lnTo>
                  <a:pt x="46" y="37"/>
                </a:lnTo>
                <a:lnTo>
                  <a:pt x="46" y="0"/>
                </a:lnTo>
                <a:lnTo>
                  <a:pt x="8" y="0"/>
                </a:lnTo>
                <a:lnTo>
                  <a:pt x="21" y="1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623"/>
          <p:cNvSpPr>
            <a:spLocks/>
          </p:cNvSpPr>
          <p:nvPr/>
        </p:nvSpPr>
        <p:spPr bwMode="auto">
          <a:xfrm>
            <a:off x="3463926" y="442913"/>
            <a:ext cx="71438" cy="71438"/>
          </a:xfrm>
          <a:custGeom>
            <a:avLst/>
            <a:gdLst>
              <a:gd name="T0" fmla="*/ 45 w 45"/>
              <a:gd name="T1" fmla="*/ 33 h 45"/>
              <a:gd name="T2" fmla="*/ 24 w 45"/>
              <a:gd name="T3" fmla="*/ 12 h 45"/>
              <a:gd name="T4" fmla="*/ 37 w 45"/>
              <a:gd name="T5" fmla="*/ 0 h 45"/>
              <a:gd name="T6" fmla="*/ 0 w 45"/>
              <a:gd name="T7" fmla="*/ 0 h 45"/>
              <a:gd name="T8" fmla="*/ 0 w 45"/>
              <a:gd name="T9" fmla="*/ 37 h 45"/>
              <a:gd name="T10" fmla="*/ 12 w 45"/>
              <a:gd name="T11" fmla="*/ 24 h 45"/>
              <a:gd name="T12" fmla="*/ 33 w 45"/>
              <a:gd name="T13" fmla="*/ 45 h 45"/>
              <a:gd name="T14" fmla="*/ 45 w 45"/>
              <a:gd name="T15" fmla="*/ 33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5">
                <a:moveTo>
                  <a:pt x="45" y="33"/>
                </a:moveTo>
                <a:lnTo>
                  <a:pt x="24" y="12"/>
                </a:lnTo>
                <a:lnTo>
                  <a:pt x="37" y="0"/>
                </a:lnTo>
                <a:lnTo>
                  <a:pt x="0" y="0"/>
                </a:lnTo>
                <a:lnTo>
                  <a:pt x="0" y="37"/>
                </a:lnTo>
                <a:lnTo>
                  <a:pt x="12" y="24"/>
                </a:lnTo>
                <a:lnTo>
                  <a:pt x="33" y="45"/>
                </a:lnTo>
                <a:lnTo>
                  <a:pt x="45" y="3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624"/>
          <p:cNvSpPr>
            <a:spLocks/>
          </p:cNvSpPr>
          <p:nvPr/>
        </p:nvSpPr>
        <p:spPr bwMode="auto">
          <a:xfrm>
            <a:off x="3357563" y="338138"/>
            <a:ext cx="73025" cy="71438"/>
          </a:xfrm>
          <a:custGeom>
            <a:avLst/>
            <a:gdLst>
              <a:gd name="T0" fmla="*/ 0 w 46"/>
              <a:gd name="T1" fmla="*/ 12 h 45"/>
              <a:gd name="T2" fmla="*/ 21 w 46"/>
              <a:gd name="T3" fmla="*/ 32 h 45"/>
              <a:gd name="T4" fmla="*/ 8 w 46"/>
              <a:gd name="T5" fmla="*/ 45 h 45"/>
              <a:gd name="T6" fmla="*/ 46 w 46"/>
              <a:gd name="T7" fmla="*/ 45 h 45"/>
              <a:gd name="T8" fmla="*/ 46 w 46"/>
              <a:gd name="T9" fmla="*/ 7 h 45"/>
              <a:gd name="T10" fmla="*/ 33 w 46"/>
              <a:gd name="T11" fmla="*/ 21 h 45"/>
              <a:gd name="T12" fmla="*/ 12 w 46"/>
              <a:gd name="T13" fmla="*/ 0 h 45"/>
              <a:gd name="T14" fmla="*/ 0 w 46"/>
              <a:gd name="T15" fmla="*/ 12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45">
                <a:moveTo>
                  <a:pt x="0" y="12"/>
                </a:moveTo>
                <a:lnTo>
                  <a:pt x="21" y="32"/>
                </a:lnTo>
                <a:lnTo>
                  <a:pt x="8" y="45"/>
                </a:lnTo>
                <a:lnTo>
                  <a:pt x="46" y="45"/>
                </a:lnTo>
                <a:lnTo>
                  <a:pt x="46" y="7"/>
                </a:lnTo>
                <a:lnTo>
                  <a:pt x="33" y="21"/>
                </a:lnTo>
                <a:lnTo>
                  <a:pt x="12" y="0"/>
                </a:lnTo>
                <a:lnTo>
                  <a:pt x="0" y="1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625"/>
          <p:cNvSpPr>
            <a:spLocks/>
          </p:cNvSpPr>
          <p:nvPr/>
        </p:nvSpPr>
        <p:spPr bwMode="auto">
          <a:xfrm>
            <a:off x="5830888" y="338138"/>
            <a:ext cx="176213" cy="174625"/>
          </a:xfrm>
          <a:custGeom>
            <a:avLst/>
            <a:gdLst>
              <a:gd name="T0" fmla="*/ 249 w 287"/>
              <a:gd name="T1" fmla="*/ 217 h 284"/>
              <a:gd name="T2" fmla="*/ 248 w 287"/>
              <a:gd name="T3" fmla="*/ 218 h 284"/>
              <a:gd name="T4" fmla="*/ 245 w 287"/>
              <a:gd name="T5" fmla="*/ 218 h 284"/>
              <a:gd name="T6" fmla="*/ 245 w 287"/>
              <a:gd name="T7" fmla="*/ 217 h 284"/>
              <a:gd name="T8" fmla="*/ 67 w 287"/>
              <a:gd name="T9" fmla="*/ 39 h 284"/>
              <a:gd name="T10" fmla="*/ 66 w 287"/>
              <a:gd name="T11" fmla="*/ 39 h 284"/>
              <a:gd name="T12" fmla="*/ 66 w 287"/>
              <a:gd name="T13" fmla="*/ 0 h 284"/>
              <a:gd name="T14" fmla="*/ 0 w 287"/>
              <a:gd name="T15" fmla="*/ 66 h 284"/>
              <a:gd name="T16" fmla="*/ 66 w 287"/>
              <a:gd name="T17" fmla="*/ 132 h 284"/>
              <a:gd name="T18" fmla="*/ 66 w 287"/>
              <a:gd name="T19" fmla="*/ 131 h 284"/>
              <a:gd name="T20" fmla="*/ 66 w 287"/>
              <a:gd name="T21" fmla="*/ 89 h 284"/>
              <a:gd name="T22" fmla="*/ 67 w 287"/>
              <a:gd name="T23" fmla="*/ 89 h 284"/>
              <a:gd name="T24" fmla="*/ 196 w 287"/>
              <a:gd name="T25" fmla="*/ 217 h 284"/>
              <a:gd name="T26" fmla="*/ 196 w 287"/>
              <a:gd name="T27" fmla="*/ 218 h 284"/>
              <a:gd name="T28" fmla="*/ 192 w 287"/>
              <a:gd name="T29" fmla="*/ 218 h 284"/>
              <a:gd name="T30" fmla="*/ 191 w 287"/>
              <a:gd name="T31" fmla="*/ 217 h 284"/>
              <a:gd name="T32" fmla="*/ 154 w 287"/>
              <a:gd name="T33" fmla="*/ 217 h 284"/>
              <a:gd name="T34" fmla="*/ 220 w 287"/>
              <a:gd name="T35" fmla="*/ 284 h 284"/>
              <a:gd name="T36" fmla="*/ 287 w 287"/>
              <a:gd name="T37" fmla="*/ 217 h 284"/>
              <a:gd name="T38" fmla="*/ 249 w 287"/>
              <a:gd name="T39" fmla="*/ 217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7" h="284">
                <a:moveTo>
                  <a:pt x="249" y="217"/>
                </a:moveTo>
                <a:cubicBezTo>
                  <a:pt x="248" y="218"/>
                  <a:pt x="248" y="218"/>
                  <a:pt x="248" y="218"/>
                </a:cubicBezTo>
                <a:cubicBezTo>
                  <a:pt x="245" y="218"/>
                  <a:pt x="245" y="218"/>
                  <a:pt x="245" y="218"/>
                </a:cubicBezTo>
                <a:cubicBezTo>
                  <a:pt x="245" y="217"/>
                  <a:pt x="245" y="217"/>
                  <a:pt x="245" y="217"/>
                </a:cubicBezTo>
                <a:cubicBezTo>
                  <a:pt x="245" y="119"/>
                  <a:pt x="165" y="39"/>
                  <a:pt x="67" y="39"/>
                </a:cubicBezTo>
                <a:cubicBezTo>
                  <a:pt x="67" y="39"/>
                  <a:pt x="66" y="39"/>
                  <a:pt x="66" y="39"/>
                </a:cubicBezTo>
                <a:cubicBezTo>
                  <a:pt x="66" y="0"/>
                  <a:pt x="66" y="0"/>
                  <a:pt x="66" y="0"/>
                </a:cubicBezTo>
                <a:cubicBezTo>
                  <a:pt x="0" y="66"/>
                  <a:pt x="0" y="66"/>
                  <a:pt x="0" y="66"/>
                </a:cubicBezTo>
                <a:cubicBezTo>
                  <a:pt x="66" y="132"/>
                  <a:pt x="66" y="132"/>
                  <a:pt x="66" y="132"/>
                </a:cubicBezTo>
                <a:cubicBezTo>
                  <a:pt x="66" y="131"/>
                  <a:pt x="66" y="131"/>
                  <a:pt x="66" y="131"/>
                </a:cubicBezTo>
                <a:cubicBezTo>
                  <a:pt x="66" y="89"/>
                  <a:pt x="66" y="89"/>
                  <a:pt x="66" y="89"/>
                </a:cubicBezTo>
                <a:cubicBezTo>
                  <a:pt x="66" y="89"/>
                  <a:pt x="67" y="89"/>
                  <a:pt x="67" y="89"/>
                </a:cubicBezTo>
                <a:cubicBezTo>
                  <a:pt x="138" y="89"/>
                  <a:pt x="196" y="146"/>
                  <a:pt x="196" y="217"/>
                </a:cubicBezTo>
                <a:cubicBezTo>
                  <a:pt x="196" y="217"/>
                  <a:pt x="196" y="217"/>
                  <a:pt x="196" y="218"/>
                </a:cubicBezTo>
                <a:cubicBezTo>
                  <a:pt x="192" y="218"/>
                  <a:pt x="192" y="218"/>
                  <a:pt x="192" y="218"/>
                </a:cubicBezTo>
                <a:cubicBezTo>
                  <a:pt x="191" y="217"/>
                  <a:pt x="191" y="217"/>
                  <a:pt x="191" y="217"/>
                </a:cubicBezTo>
                <a:cubicBezTo>
                  <a:pt x="154" y="217"/>
                  <a:pt x="154" y="217"/>
                  <a:pt x="154" y="217"/>
                </a:cubicBezTo>
                <a:cubicBezTo>
                  <a:pt x="220" y="284"/>
                  <a:pt x="220" y="284"/>
                  <a:pt x="220" y="284"/>
                </a:cubicBezTo>
                <a:cubicBezTo>
                  <a:pt x="287" y="217"/>
                  <a:pt x="287" y="217"/>
                  <a:pt x="287" y="217"/>
                </a:cubicBezTo>
                <a:lnTo>
                  <a:pt x="249" y="21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626"/>
          <p:cNvSpPr>
            <a:spLocks/>
          </p:cNvSpPr>
          <p:nvPr/>
        </p:nvSpPr>
        <p:spPr bwMode="auto">
          <a:xfrm>
            <a:off x="7277101" y="5684838"/>
            <a:ext cx="111125" cy="128588"/>
          </a:xfrm>
          <a:custGeom>
            <a:avLst/>
            <a:gdLst>
              <a:gd name="T0" fmla="*/ 180 w 180"/>
              <a:gd name="T1" fmla="*/ 68 h 209"/>
              <a:gd name="T2" fmla="*/ 180 w 180"/>
              <a:gd name="T3" fmla="*/ 15 h 209"/>
              <a:gd name="T4" fmla="*/ 156 w 180"/>
              <a:gd name="T5" fmla="*/ 15 h 209"/>
              <a:gd name="T6" fmla="*/ 156 w 180"/>
              <a:gd name="T7" fmla="*/ 68 h 209"/>
              <a:gd name="T8" fmla="*/ 92 w 180"/>
              <a:gd name="T9" fmla="*/ 132 h 209"/>
              <a:gd name="T10" fmla="*/ 91 w 180"/>
              <a:gd name="T11" fmla="*/ 132 h 209"/>
              <a:gd name="T12" fmla="*/ 90 w 180"/>
              <a:gd name="T13" fmla="*/ 132 h 209"/>
              <a:gd name="T14" fmla="*/ 90 w 180"/>
              <a:gd name="T15" fmla="*/ 132 h 209"/>
              <a:gd name="T16" fmla="*/ 89 w 180"/>
              <a:gd name="T17" fmla="*/ 132 h 209"/>
              <a:gd name="T18" fmla="*/ 24 w 180"/>
              <a:gd name="T19" fmla="*/ 68 h 209"/>
              <a:gd name="T20" fmla="*/ 24 w 180"/>
              <a:gd name="T21" fmla="*/ 15 h 209"/>
              <a:gd name="T22" fmla="*/ 0 w 180"/>
              <a:gd name="T23" fmla="*/ 15 h 209"/>
              <a:gd name="T24" fmla="*/ 0 w 180"/>
              <a:gd name="T25" fmla="*/ 68 h 209"/>
              <a:gd name="T26" fmla="*/ 76 w 180"/>
              <a:gd name="T27" fmla="*/ 156 h 209"/>
              <a:gd name="T28" fmla="*/ 76 w 180"/>
              <a:gd name="T29" fmla="*/ 194 h 209"/>
              <a:gd name="T30" fmla="*/ 22 w 180"/>
              <a:gd name="T31" fmla="*/ 209 h 209"/>
              <a:gd name="T32" fmla="*/ 159 w 180"/>
              <a:gd name="T33" fmla="*/ 209 h 209"/>
              <a:gd name="T34" fmla="*/ 104 w 180"/>
              <a:gd name="T35" fmla="*/ 193 h 209"/>
              <a:gd name="T36" fmla="*/ 104 w 180"/>
              <a:gd name="T37" fmla="*/ 156 h 209"/>
              <a:gd name="T38" fmla="*/ 180 w 180"/>
              <a:gd name="T39" fmla="*/ 6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0" h="209">
                <a:moveTo>
                  <a:pt x="180" y="68"/>
                </a:moveTo>
                <a:cubicBezTo>
                  <a:pt x="180" y="68"/>
                  <a:pt x="180" y="38"/>
                  <a:pt x="180" y="15"/>
                </a:cubicBezTo>
                <a:cubicBezTo>
                  <a:pt x="180" y="0"/>
                  <a:pt x="156" y="0"/>
                  <a:pt x="156" y="15"/>
                </a:cubicBezTo>
                <a:cubicBezTo>
                  <a:pt x="156" y="38"/>
                  <a:pt x="156" y="68"/>
                  <a:pt x="156" y="68"/>
                </a:cubicBezTo>
                <a:cubicBezTo>
                  <a:pt x="156" y="104"/>
                  <a:pt x="128" y="132"/>
                  <a:pt x="92" y="132"/>
                </a:cubicBezTo>
                <a:cubicBezTo>
                  <a:pt x="92" y="132"/>
                  <a:pt x="91" y="132"/>
                  <a:pt x="91" y="132"/>
                </a:cubicBezTo>
                <a:cubicBezTo>
                  <a:pt x="90" y="132"/>
                  <a:pt x="90" y="132"/>
                  <a:pt x="90" y="132"/>
                </a:cubicBezTo>
                <a:cubicBezTo>
                  <a:pt x="90" y="132"/>
                  <a:pt x="90" y="132"/>
                  <a:pt x="90" y="132"/>
                </a:cubicBezTo>
                <a:cubicBezTo>
                  <a:pt x="90" y="132"/>
                  <a:pt x="89" y="132"/>
                  <a:pt x="89" y="132"/>
                </a:cubicBezTo>
                <a:cubicBezTo>
                  <a:pt x="53" y="132"/>
                  <a:pt x="24" y="104"/>
                  <a:pt x="24" y="68"/>
                </a:cubicBezTo>
                <a:cubicBezTo>
                  <a:pt x="24" y="68"/>
                  <a:pt x="24" y="38"/>
                  <a:pt x="24" y="15"/>
                </a:cubicBezTo>
                <a:cubicBezTo>
                  <a:pt x="24" y="0"/>
                  <a:pt x="0" y="0"/>
                  <a:pt x="0" y="15"/>
                </a:cubicBezTo>
                <a:cubicBezTo>
                  <a:pt x="0" y="22"/>
                  <a:pt x="0" y="68"/>
                  <a:pt x="0" y="68"/>
                </a:cubicBezTo>
                <a:cubicBezTo>
                  <a:pt x="0" y="113"/>
                  <a:pt x="33" y="149"/>
                  <a:pt x="76" y="156"/>
                </a:cubicBezTo>
                <a:cubicBezTo>
                  <a:pt x="76" y="194"/>
                  <a:pt x="76" y="194"/>
                  <a:pt x="76" y="194"/>
                </a:cubicBezTo>
                <a:cubicBezTo>
                  <a:pt x="22" y="209"/>
                  <a:pt x="22" y="209"/>
                  <a:pt x="22" y="209"/>
                </a:cubicBezTo>
                <a:cubicBezTo>
                  <a:pt x="159" y="209"/>
                  <a:pt x="159" y="209"/>
                  <a:pt x="159" y="209"/>
                </a:cubicBezTo>
                <a:cubicBezTo>
                  <a:pt x="104" y="193"/>
                  <a:pt x="104" y="193"/>
                  <a:pt x="104" y="193"/>
                </a:cubicBezTo>
                <a:cubicBezTo>
                  <a:pt x="104" y="156"/>
                  <a:pt x="104" y="156"/>
                  <a:pt x="104" y="156"/>
                </a:cubicBezTo>
                <a:cubicBezTo>
                  <a:pt x="147" y="150"/>
                  <a:pt x="180" y="113"/>
                  <a:pt x="180" y="6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627"/>
          <p:cNvSpPr>
            <a:spLocks/>
          </p:cNvSpPr>
          <p:nvPr/>
        </p:nvSpPr>
        <p:spPr bwMode="auto">
          <a:xfrm>
            <a:off x="7307263" y="5635626"/>
            <a:ext cx="52388" cy="117475"/>
          </a:xfrm>
          <a:custGeom>
            <a:avLst/>
            <a:gdLst>
              <a:gd name="T0" fmla="*/ 43 w 87"/>
              <a:gd name="T1" fmla="*/ 190 h 190"/>
              <a:gd name="T2" fmla="*/ 43 w 87"/>
              <a:gd name="T3" fmla="*/ 190 h 190"/>
              <a:gd name="T4" fmla="*/ 44 w 87"/>
              <a:gd name="T5" fmla="*/ 190 h 190"/>
              <a:gd name="T6" fmla="*/ 87 w 87"/>
              <a:gd name="T7" fmla="*/ 147 h 190"/>
              <a:gd name="T8" fmla="*/ 87 w 87"/>
              <a:gd name="T9" fmla="*/ 43 h 190"/>
              <a:gd name="T10" fmla="*/ 44 w 87"/>
              <a:gd name="T11" fmla="*/ 0 h 190"/>
              <a:gd name="T12" fmla="*/ 43 w 87"/>
              <a:gd name="T13" fmla="*/ 0 h 190"/>
              <a:gd name="T14" fmla="*/ 43 w 87"/>
              <a:gd name="T15" fmla="*/ 0 h 190"/>
              <a:gd name="T16" fmla="*/ 0 w 87"/>
              <a:gd name="T17" fmla="*/ 43 h 190"/>
              <a:gd name="T18" fmla="*/ 0 w 87"/>
              <a:gd name="T19" fmla="*/ 147 h 190"/>
              <a:gd name="T20" fmla="*/ 43 w 87"/>
              <a:gd name="T21" fmla="*/ 19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190">
                <a:moveTo>
                  <a:pt x="43" y="190"/>
                </a:moveTo>
                <a:cubicBezTo>
                  <a:pt x="43" y="190"/>
                  <a:pt x="43" y="190"/>
                  <a:pt x="43" y="190"/>
                </a:cubicBezTo>
                <a:cubicBezTo>
                  <a:pt x="44" y="190"/>
                  <a:pt x="44" y="190"/>
                  <a:pt x="44" y="190"/>
                </a:cubicBezTo>
                <a:cubicBezTo>
                  <a:pt x="68" y="190"/>
                  <a:pt x="87" y="171"/>
                  <a:pt x="87" y="147"/>
                </a:cubicBezTo>
                <a:cubicBezTo>
                  <a:pt x="87" y="43"/>
                  <a:pt x="87" y="43"/>
                  <a:pt x="87" y="43"/>
                </a:cubicBezTo>
                <a:cubicBezTo>
                  <a:pt x="87" y="19"/>
                  <a:pt x="68" y="0"/>
                  <a:pt x="44" y="0"/>
                </a:cubicBezTo>
                <a:cubicBezTo>
                  <a:pt x="44" y="0"/>
                  <a:pt x="44" y="0"/>
                  <a:pt x="43" y="0"/>
                </a:cubicBezTo>
                <a:cubicBezTo>
                  <a:pt x="43" y="0"/>
                  <a:pt x="43" y="0"/>
                  <a:pt x="43" y="0"/>
                </a:cubicBezTo>
                <a:cubicBezTo>
                  <a:pt x="19" y="0"/>
                  <a:pt x="0" y="19"/>
                  <a:pt x="0" y="43"/>
                </a:cubicBezTo>
                <a:cubicBezTo>
                  <a:pt x="0" y="147"/>
                  <a:pt x="0" y="147"/>
                  <a:pt x="0" y="147"/>
                </a:cubicBezTo>
                <a:cubicBezTo>
                  <a:pt x="0" y="171"/>
                  <a:pt x="19" y="190"/>
                  <a:pt x="43" y="19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628"/>
          <p:cNvSpPr>
            <a:spLocks/>
          </p:cNvSpPr>
          <p:nvPr/>
        </p:nvSpPr>
        <p:spPr bwMode="auto">
          <a:xfrm>
            <a:off x="7635876" y="5665788"/>
            <a:ext cx="100013" cy="84138"/>
          </a:xfrm>
          <a:custGeom>
            <a:avLst/>
            <a:gdLst>
              <a:gd name="T0" fmla="*/ 163 w 163"/>
              <a:gd name="T1" fmla="*/ 81 h 139"/>
              <a:gd name="T2" fmla="*/ 81 w 163"/>
              <a:gd name="T3" fmla="*/ 0 h 139"/>
              <a:gd name="T4" fmla="*/ 0 w 163"/>
              <a:gd name="T5" fmla="*/ 81 h 139"/>
              <a:gd name="T6" fmla="*/ 24 w 163"/>
              <a:gd name="T7" fmla="*/ 139 h 139"/>
              <a:gd name="T8" fmla="*/ 39 w 163"/>
              <a:gd name="T9" fmla="*/ 120 h 139"/>
              <a:gd name="T10" fmla="*/ 24 w 163"/>
              <a:gd name="T11" fmla="*/ 81 h 139"/>
              <a:gd name="T12" fmla="*/ 81 w 163"/>
              <a:gd name="T13" fmla="*/ 24 h 139"/>
              <a:gd name="T14" fmla="*/ 139 w 163"/>
              <a:gd name="T15" fmla="*/ 81 h 139"/>
              <a:gd name="T16" fmla="*/ 123 w 163"/>
              <a:gd name="T17" fmla="*/ 120 h 139"/>
              <a:gd name="T18" fmla="*/ 139 w 163"/>
              <a:gd name="T19" fmla="*/ 139 h 139"/>
              <a:gd name="T20" fmla="*/ 163 w 163"/>
              <a:gd name="T21" fmla="*/ 8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39">
                <a:moveTo>
                  <a:pt x="163" y="81"/>
                </a:moveTo>
                <a:cubicBezTo>
                  <a:pt x="163" y="36"/>
                  <a:pt x="126" y="0"/>
                  <a:pt x="81" y="0"/>
                </a:cubicBezTo>
                <a:cubicBezTo>
                  <a:pt x="36" y="0"/>
                  <a:pt x="0" y="36"/>
                  <a:pt x="0" y="81"/>
                </a:cubicBezTo>
                <a:cubicBezTo>
                  <a:pt x="0" y="104"/>
                  <a:pt x="9" y="124"/>
                  <a:pt x="24" y="139"/>
                </a:cubicBezTo>
                <a:cubicBezTo>
                  <a:pt x="28" y="132"/>
                  <a:pt x="33" y="126"/>
                  <a:pt x="39" y="120"/>
                </a:cubicBezTo>
                <a:cubicBezTo>
                  <a:pt x="30" y="110"/>
                  <a:pt x="24" y="96"/>
                  <a:pt x="24" y="81"/>
                </a:cubicBezTo>
                <a:cubicBezTo>
                  <a:pt x="24" y="50"/>
                  <a:pt x="49" y="24"/>
                  <a:pt x="81" y="24"/>
                </a:cubicBezTo>
                <a:cubicBezTo>
                  <a:pt x="113" y="24"/>
                  <a:pt x="139" y="50"/>
                  <a:pt x="139" y="81"/>
                </a:cubicBezTo>
                <a:cubicBezTo>
                  <a:pt x="139" y="96"/>
                  <a:pt x="133" y="110"/>
                  <a:pt x="123" y="120"/>
                </a:cubicBezTo>
                <a:cubicBezTo>
                  <a:pt x="129" y="125"/>
                  <a:pt x="135" y="132"/>
                  <a:pt x="139" y="139"/>
                </a:cubicBezTo>
                <a:cubicBezTo>
                  <a:pt x="153" y="124"/>
                  <a:pt x="163" y="104"/>
                  <a:pt x="163" y="8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629"/>
          <p:cNvSpPr>
            <a:spLocks/>
          </p:cNvSpPr>
          <p:nvPr/>
        </p:nvSpPr>
        <p:spPr bwMode="auto">
          <a:xfrm>
            <a:off x="7605713" y="5635626"/>
            <a:ext cx="158750" cy="149225"/>
          </a:xfrm>
          <a:custGeom>
            <a:avLst/>
            <a:gdLst>
              <a:gd name="T0" fmla="*/ 259 w 259"/>
              <a:gd name="T1" fmla="*/ 129 h 244"/>
              <a:gd name="T2" fmla="*/ 130 w 259"/>
              <a:gd name="T3" fmla="*/ 0 h 244"/>
              <a:gd name="T4" fmla="*/ 0 w 259"/>
              <a:gd name="T5" fmla="*/ 129 h 244"/>
              <a:gd name="T6" fmla="*/ 70 w 259"/>
              <a:gd name="T7" fmla="*/ 244 h 244"/>
              <a:gd name="T8" fmla="*/ 65 w 259"/>
              <a:gd name="T9" fmla="*/ 217 h 244"/>
              <a:gd name="T10" fmla="*/ 65 w 259"/>
              <a:gd name="T11" fmla="*/ 214 h 244"/>
              <a:gd name="T12" fmla="*/ 23 w 259"/>
              <a:gd name="T13" fmla="*/ 129 h 244"/>
              <a:gd name="T14" fmla="*/ 130 w 259"/>
              <a:gd name="T15" fmla="*/ 23 h 244"/>
              <a:gd name="T16" fmla="*/ 236 w 259"/>
              <a:gd name="T17" fmla="*/ 129 h 244"/>
              <a:gd name="T18" fmla="*/ 195 w 259"/>
              <a:gd name="T19" fmla="*/ 214 h 244"/>
              <a:gd name="T20" fmla="*/ 195 w 259"/>
              <a:gd name="T21" fmla="*/ 217 h 244"/>
              <a:gd name="T22" fmla="*/ 191 w 259"/>
              <a:gd name="T23" fmla="*/ 244 h 244"/>
              <a:gd name="T24" fmla="*/ 259 w 259"/>
              <a:gd name="T25" fmla="*/ 129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9" h="244">
                <a:moveTo>
                  <a:pt x="259" y="129"/>
                </a:moveTo>
                <a:cubicBezTo>
                  <a:pt x="259" y="58"/>
                  <a:pt x="201" y="0"/>
                  <a:pt x="130" y="0"/>
                </a:cubicBezTo>
                <a:cubicBezTo>
                  <a:pt x="58" y="0"/>
                  <a:pt x="0" y="58"/>
                  <a:pt x="0" y="129"/>
                </a:cubicBezTo>
                <a:cubicBezTo>
                  <a:pt x="0" y="179"/>
                  <a:pt x="29" y="223"/>
                  <a:pt x="70" y="244"/>
                </a:cubicBezTo>
                <a:cubicBezTo>
                  <a:pt x="67" y="233"/>
                  <a:pt x="65" y="223"/>
                  <a:pt x="65" y="217"/>
                </a:cubicBezTo>
                <a:cubicBezTo>
                  <a:pt x="65" y="216"/>
                  <a:pt x="65" y="215"/>
                  <a:pt x="65" y="214"/>
                </a:cubicBezTo>
                <a:cubicBezTo>
                  <a:pt x="40" y="195"/>
                  <a:pt x="23" y="164"/>
                  <a:pt x="23" y="129"/>
                </a:cubicBezTo>
                <a:cubicBezTo>
                  <a:pt x="23" y="71"/>
                  <a:pt x="71" y="23"/>
                  <a:pt x="130" y="23"/>
                </a:cubicBezTo>
                <a:cubicBezTo>
                  <a:pt x="189" y="23"/>
                  <a:pt x="236" y="71"/>
                  <a:pt x="236" y="129"/>
                </a:cubicBezTo>
                <a:cubicBezTo>
                  <a:pt x="236" y="164"/>
                  <a:pt x="220" y="194"/>
                  <a:pt x="195" y="214"/>
                </a:cubicBezTo>
                <a:cubicBezTo>
                  <a:pt x="195" y="215"/>
                  <a:pt x="195" y="216"/>
                  <a:pt x="195" y="217"/>
                </a:cubicBezTo>
                <a:cubicBezTo>
                  <a:pt x="195" y="223"/>
                  <a:pt x="193" y="233"/>
                  <a:pt x="191" y="244"/>
                </a:cubicBezTo>
                <a:cubicBezTo>
                  <a:pt x="232" y="222"/>
                  <a:pt x="259" y="179"/>
                  <a:pt x="259" y="12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630"/>
          <p:cNvSpPr>
            <a:spLocks/>
          </p:cNvSpPr>
          <p:nvPr/>
        </p:nvSpPr>
        <p:spPr bwMode="auto">
          <a:xfrm>
            <a:off x="7659688" y="5743576"/>
            <a:ext cx="50800" cy="69850"/>
          </a:xfrm>
          <a:custGeom>
            <a:avLst/>
            <a:gdLst>
              <a:gd name="T0" fmla="*/ 21 w 84"/>
              <a:gd name="T1" fmla="*/ 113 h 113"/>
              <a:gd name="T2" fmla="*/ 64 w 84"/>
              <a:gd name="T3" fmla="*/ 113 h 113"/>
              <a:gd name="T4" fmla="*/ 84 w 84"/>
              <a:gd name="T5" fmla="*/ 41 h 113"/>
              <a:gd name="T6" fmla="*/ 43 w 84"/>
              <a:gd name="T7" fmla="*/ 0 h 113"/>
              <a:gd name="T8" fmla="*/ 42 w 84"/>
              <a:gd name="T9" fmla="*/ 0 h 113"/>
              <a:gd name="T10" fmla="*/ 42 w 84"/>
              <a:gd name="T11" fmla="*/ 0 h 113"/>
              <a:gd name="T12" fmla="*/ 42 w 84"/>
              <a:gd name="T13" fmla="*/ 0 h 113"/>
              <a:gd name="T14" fmla="*/ 42 w 84"/>
              <a:gd name="T15" fmla="*/ 0 h 113"/>
              <a:gd name="T16" fmla="*/ 0 w 84"/>
              <a:gd name="T17" fmla="*/ 41 h 113"/>
              <a:gd name="T18" fmla="*/ 21 w 84"/>
              <a:gd name="T19"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113">
                <a:moveTo>
                  <a:pt x="21" y="113"/>
                </a:moveTo>
                <a:cubicBezTo>
                  <a:pt x="64" y="113"/>
                  <a:pt x="64" y="113"/>
                  <a:pt x="64" y="113"/>
                </a:cubicBezTo>
                <a:cubicBezTo>
                  <a:pt x="73" y="90"/>
                  <a:pt x="84" y="52"/>
                  <a:pt x="84" y="41"/>
                </a:cubicBezTo>
                <a:cubicBezTo>
                  <a:pt x="84" y="19"/>
                  <a:pt x="66" y="0"/>
                  <a:pt x="43" y="0"/>
                </a:cubicBezTo>
                <a:cubicBezTo>
                  <a:pt x="43" y="0"/>
                  <a:pt x="43" y="0"/>
                  <a:pt x="42" y="0"/>
                </a:cubicBezTo>
                <a:cubicBezTo>
                  <a:pt x="42" y="0"/>
                  <a:pt x="42" y="0"/>
                  <a:pt x="42" y="0"/>
                </a:cubicBezTo>
                <a:cubicBezTo>
                  <a:pt x="42" y="0"/>
                  <a:pt x="42" y="0"/>
                  <a:pt x="42" y="0"/>
                </a:cubicBezTo>
                <a:cubicBezTo>
                  <a:pt x="42" y="0"/>
                  <a:pt x="42" y="0"/>
                  <a:pt x="42" y="0"/>
                </a:cubicBezTo>
                <a:cubicBezTo>
                  <a:pt x="19" y="0"/>
                  <a:pt x="0" y="19"/>
                  <a:pt x="0" y="41"/>
                </a:cubicBezTo>
                <a:cubicBezTo>
                  <a:pt x="0" y="52"/>
                  <a:pt x="11" y="90"/>
                  <a:pt x="21" y="11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631"/>
          <p:cNvSpPr>
            <a:spLocks/>
          </p:cNvSpPr>
          <p:nvPr/>
        </p:nvSpPr>
        <p:spPr bwMode="auto">
          <a:xfrm>
            <a:off x="7666038" y="5695951"/>
            <a:ext cx="36513" cy="38100"/>
          </a:xfrm>
          <a:custGeom>
            <a:avLst/>
            <a:gdLst>
              <a:gd name="T0" fmla="*/ 60 w 60"/>
              <a:gd name="T1" fmla="*/ 30 h 61"/>
              <a:gd name="T2" fmla="*/ 30 w 60"/>
              <a:gd name="T3" fmla="*/ 0 h 61"/>
              <a:gd name="T4" fmla="*/ 0 w 60"/>
              <a:gd name="T5" fmla="*/ 30 h 61"/>
              <a:gd name="T6" fmla="*/ 14 w 60"/>
              <a:gd name="T7" fmla="*/ 56 h 61"/>
              <a:gd name="T8" fmla="*/ 30 w 60"/>
              <a:gd name="T9" fmla="*/ 61 h 61"/>
              <a:gd name="T10" fmla="*/ 46 w 60"/>
              <a:gd name="T11" fmla="*/ 56 h 61"/>
              <a:gd name="T12" fmla="*/ 60 w 60"/>
              <a:gd name="T13" fmla="*/ 30 h 61"/>
            </a:gdLst>
            <a:ahLst/>
            <a:cxnLst>
              <a:cxn ang="0">
                <a:pos x="T0" y="T1"/>
              </a:cxn>
              <a:cxn ang="0">
                <a:pos x="T2" y="T3"/>
              </a:cxn>
              <a:cxn ang="0">
                <a:pos x="T4" y="T5"/>
              </a:cxn>
              <a:cxn ang="0">
                <a:pos x="T6" y="T7"/>
              </a:cxn>
              <a:cxn ang="0">
                <a:pos x="T8" y="T9"/>
              </a:cxn>
              <a:cxn ang="0">
                <a:pos x="T10" y="T11"/>
              </a:cxn>
              <a:cxn ang="0">
                <a:pos x="T12" y="T13"/>
              </a:cxn>
            </a:cxnLst>
            <a:rect l="0" t="0" r="r" b="b"/>
            <a:pathLst>
              <a:path w="60" h="61">
                <a:moveTo>
                  <a:pt x="60" y="30"/>
                </a:moveTo>
                <a:cubicBezTo>
                  <a:pt x="60" y="14"/>
                  <a:pt x="47" y="0"/>
                  <a:pt x="30" y="0"/>
                </a:cubicBezTo>
                <a:cubicBezTo>
                  <a:pt x="13" y="0"/>
                  <a:pt x="0" y="14"/>
                  <a:pt x="0" y="30"/>
                </a:cubicBezTo>
                <a:cubicBezTo>
                  <a:pt x="0" y="41"/>
                  <a:pt x="5" y="51"/>
                  <a:pt x="14" y="56"/>
                </a:cubicBezTo>
                <a:cubicBezTo>
                  <a:pt x="19" y="59"/>
                  <a:pt x="24" y="61"/>
                  <a:pt x="30" y="61"/>
                </a:cubicBezTo>
                <a:cubicBezTo>
                  <a:pt x="36" y="61"/>
                  <a:pt x="41" y="59"/>
                  <a:pt x="46" y="56"/>
                </a:cubicBezTo>
                <a:cubicBezTo>
                  <a:pt x="55" y="51"/>
                  <a:pt x="60" y="41"/>
                  <a:pt x="60" y="3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632"/>
          <p:cNvSpPr>
            <a:spLocks/>
          </p:cNvSpPr>
          <p:nvPr/>
        </p:nvSpPr>
        <p:spPr bwMode="auto">
          <a:xfrm>
            <a:off x="4065588" y="6384926"/>
            <a:ext cx="82550" cy="125413"/>
          </a:xfrm>
          <a:custGeom>
            <a:avLst/>
            <a:gdLst>
              <a:gd name="T0" fmla="*/ 0 w 52"/>
              <a:gd name="T1" fmla="*/ 65 h 79"/>
              <a:gd name="T2" fmla="*/ 52 w 52"/>
              <a:gd name="T3" fmla="*/ 79 h 79"/>
              <a:gd name="T4" fmla="*/ 52 w 52"/>
              <a:gd name="T5" fmla="*/ 15 h 79"/>
              <a:gd name="T6" fmla="*/ 0 w 52"/>
              <a:gd name="T7" fmla="*/ 0 h 79"/>
              <a:gd name="T8" fmla="*/ 0 w 52"/>
              <a:gd name="T9" fmla="*/ 65 h 79"/>
            </a:gdLst>
            <a:ahLst/>
            <a:cxnLst>
              <a:cxn ang="0">
                <a:pos x="T0" y="T1"/>
              </a:cxn>
              <a:cxn ang="0">
                <a:pos x="T2" y="T3"/>
              </a:cxn>
              <a:cxn ang="0">
                <a:pos x="T4" y="T5"/>
              </a:cxn>
              <a:cxn ang="0">
                <a:pos x="T6" y="T7"/>
              </a:cxn>
              <a:cxn ang="0">
                <a:pos x="T8" y="T9"/>
              </a:cxn>
            </a:cxnLst>
            <a:rect l="0" t="0" r="r" b="b"/>
            <a:pathLst>
              <a:path w="52" h="79">
                <a:moveTo>
                  <a:pt x="0" y="65"/>
                </a:moveTo>
                <a:lnTo>
                  <a:pt x="52" y="79"/>
                </a:lnTo>
                <a:lnTo>
                  <a:pt x="52" y="15"/>
                </a:lnTo>
                <a:lnTo>
                  <a:pt x="0" y="0"/>
                </a:lnTo>
                <a:lnTo>
                  <a:pt x="0" y="6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633"/>
          <p:cNvSpPr>
            <a:spLocks/>
          </p:cNvSpPr>
          <p:nvPr/>
        </p:nvSpPr>
        <p:spPr bwMode="auto">
          <a:xfrm>
            <a:off x="4159251" y="6384926"/>
            <a:ext cx="82550" cy="125413"/>
          </a:xfrm>
          <a:custGeom>
            <a:avLst/>
            <a:gdLst>
              <a:gd name="T0" fmla="*/ 0 w 52"/>
              <a:gd name="T1" fmla="*/ 15 h 79"/>
              <a:gd name="T2" fmla="*/ 0 w 52"/>
              <a:gd name="T3" fmla="*/ 79 h 79"/>
              <a:gd name="T4" fmla="*/ 52 w 52"/>
              <a:gd name="T5" fmla="*/ 65 h 79"/>
              <a:gd name="T6" fmla="*/ 52 w 52"/>
              <a:gd name="T7" fmla="*/ 0 h 79"/>
              <a:gd name="T8" fmla="*/ 0 w 52"/>
              <a:gd name="T9" fmla="*/ 15 h 79"/>
            </a:gdLst>
            <a:ahLst/>
            <a:cxnLst>
              <a:cxn ang="0">
                <a:pos x="T0" y="T1"/>
              </a:cxn>
              <a:cxn ang="0">
                <a:pos x="T2" y="T3"/>
              </a:cxn>
              <a:cxn ang="0">
                <a:pos x="T4" y="T5"/>
              </a:cxn>
              <a:cxn ang="0">
                <a:pos x="T6" y="T7"/>
              </a:cxn>
              <a:cxn ang="0">
                <a:pos x="T8" y="T9"/>
              </a:cxn>
            </a:cxnLst>
            <a:rect l="0" t="0" r="r" b="b"/>
            <a:pathLst>
              <a:path w="52" h="79">
                <a:moveTo>
                  <a:pt x="0" y="15"/>
                </a:moveTo>
                <a:lnTo>
                  <a:pt x="0" y="79"/>
                </a:lnTo>
                <a:lnTo>
                  <a:pt x="52" y="65"/>
                </a:lnTo>
                <a:lnTo>
                  <a:pt x="52" y="0"/>
                </a:lnTo>
                <a:lnTo>
                  <a:pt x="0" y="1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634"/>
          <p:cNvSpPr>
            <a:spLocks/>
          </p:cNvSpPr>
          <p:nvPr/>
        </p:nvSpPr>
        <p:spPr bwMode="auto">
          <a:xfrm>
            <a:off x="4064001" y="6353176"/>
            <a:ext cx="176213" cy="47625"/>
          </a:xfrm>
          <a:custGeom>
            <a:avLst/>
            <a:gdLst>
              <a:gd name="T0" fmla="*/ 56 w 111"/>
              <a:gd name="T1" fmla="*/ 0 h 30"/>
              <a:gd name="T2" fmla="*/ 0 w 111"/>
              <a:gd name="T3" fmla="*/ 15 h 30"/>
              <a:gd name="T4" fmla="*/ 56 w 111"/>
              <a:gd name="T5" fmla="*/ 30 h 30"/>
              <a:gd name="T6" fmla="*/ 111 w 111"/>
              <a:gd name="T7" fmla="*/ 15 h 30"/>
              <a:gd name="T8" fmla="*/ 56 w 111"/>
              <a:gd name="T9" fmla="*/ 0 h 30"/>
            </a:gdLst>
            <a:ahLst/>
            <a:cxnLst>
              <a:cxn ang="0">
                <a:pos x="T0" y="T1"/>
              </a:cxn>
              <a:cxn ang="0">
                <a:pos x="T2" y="T3"/>
              </a:cxn>
              <a:cxn ang="0">
                <a:pos x="T4" y="T5"/>
              </a:cxn>
              <a:cxn ang="0">
                <a:pos x="T6" y="T7"/>
              </a:cxn>
              <a:cxn ang="0">
                <a:pos x="T8" y="T9"/>
              </a:cxn>
            </a:cxnLst>
            <a:rect l="0" t="0" r="r" b="b"/>
            <a:pathLst>
              <a:path w="111" h="30">
                <a:moveTo>
                  <a:pt x="56" y="0"/>
                </a:moveTo>
                <a:lnTo>
                  <a:pt x="0" y="15"/>
                </a:lnTo>
                <a:lnTo>
                  <a:pt x="56" y="30"/>
                </a:lnTo>
                <a:lnTo>
                  <a:pt x="111" y="15"/>
                </a:lnTo>
                <a:lnTo>
                  <a:pt x="56"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635"/>
          <p:cNvSpPr>
            <a:spLocks noEditPoints="1"/>
          </p:cNvSpPr>
          <p:nvPr/>
        </p:nvSpPr>
        <p:spPr bwMode="auto">
          <a:xfrm>
            <a:off x="3711576" y="6342063"/>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44 w 288"/>
              <a:gd name="T11" fmla="*/ 191 h 288"/>
              <a:gd name="T12" fmla="*/ 97 w 288"/>
              <a:gd name="T13" fmla="*/ 144 h 288"/>
              <a:gd name="T14" fmla="*/ 144 w 288"/>
              <a:gd name="T15" fmla="*/ 97 h 288"/>
              <a:gd name="T16" fmla="*/ 191 w 288"/>
              <a:gd name="T17" fmla="*/ 144 h 288"/>
              <a:gd name="T18" fmla="*/ 144 w 288"/>
              <a:gd name="T19" fmla="*/ 19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44" y="191"/>
                </a:moveTo>
                <a:cubicBezTo>
                  <a:pt x="118" y="191"/>
                  <a:pt x="97" y="170"/>
                  <a:pt x="97" y="144"/>
                </a:cubicBezTo>
                <a:cubicBezTo>
                  <a:pt x="97" y="118"/>
                  <a:pt x="118" y="97"/>
                  <a:pt x="144" y="97"/>
                </a:cubicBezTo>
                <a:cubicBezTo>
                  <a:pt x="170" y="97"/>
                  <a:pt x="191" y="118"/>
                  <a:pt x="191" y="144"/>
                </a:cubicBezTo>
                <a:cubicBezTo>
                  <a:pt x="191" y="170"/>
                  <a:pt x="170" y="191"/>
                  <a:pt x="144" y="19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636"/>
          <p:cNvSpPr>
            <a:spLocks/>
          </p:cNvSpPr>
          <p:nvPr/>
        </p:nvSpPr>
        <p:spPr bwMode="auto">
          <a:xfrm>
            <a:off x="6967538" y="6062663"/>
            <a:ext cx="25400" cy="14288"/>
          </a:xfrm>
          <a:custGeom>
            <a:avLst/>
            <a:gdLst>
              <a:gd name="T0" fmla="*/ 0 w 16"/>
              <a:gd name="T1" fmla="*/ 0 h 9"/>
              <a:gd name="T2" fmla="*/ 2 w 16"/>
              <a:gd name="T3" fmla="*/ 9 h 9"/>
              <a:gd name="T4" fmla="*/ 16 w 16"/>
              <a:gd name="T5" fmla="*/ 9 h 9"/>
              <a:gd name="T6" fmla="*/ 16 w 16"/>
              <a:gd name="T7" fmla="*/ 0 h 9"/>
              <a:gd name="T8" fmla="*/ 0 w 16"/>
              <a:gd name="T9" fmla="*/ 0 h 9"/>
            </a:gdLst>
            <a:ahLst/>
            <a:cxnLst>
              <a:cxn ang="0">
                <a:pos x="T0" y="T1"/>
              </a:cxn>
              <a:cxn ang="0">
                <a:pos x="T2" y="T3"/>
              </a:cxn>
              <a:cxn ang="0">
                <a:pos x="T4" y="T5"/>
              </a:cxn>
              <a:cxn ang="0">
                <a:pos x="T6" y="T7"/>
              </a:cxn>
              <a:cxn ang="0">
                <a:pos x="T8" y="T9"/>
              </a:cxn>
            </a:cxnLst>
            <a:rect l="0" t="0" r="r" b="b"/>
            <a:pathLst>
              <a:path w="16" h="9">
                <a:moveTo>
                  <a:pt x="0" y="0"/>
                </a:moveTo>
                <a:lnTo>
                  <a:pt x="2" y="9"/>
                </a:lnTo>
                <a:lnTo>
                  <a:pt x="16" y="9"/>
                </a:lnTo>
                <a:lnTo>
                  <a:pt x="16" y="0"/>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637"/>
          <p:cNvSpPr>
            <a:spLocks/>
          </p:cNvSpPr>
          <p:nvPr/>
        </p:nvSpPr>
        <p:spPr bwMode="auto">
          <a:xfrm>
            <a:off x="7005638" y="6062663"/>
            <a:ext cx="25400" cy="14288"/>
          </a:xfrm>
          <a:custGeom>
            <a:avLst/>
            <a:gdLst>
              <a:gd name="T0" fmla="*/ 0 w 16"/>
              <a:gd name="T1" fmla="*/ 0 h 9"/>
              <a:gd name="T2" fmla="*/ 0 w 16"/>
              <a:gd name="T3" fmla="*/ 9 h 9"/>
              <a:gd name="T4" fmla="*/ 14 w 16"/>
              <a:gd name="T5" fmla="*/ 9 h 9"/>
              <a:gd name="T6" fmla="*/ 16 w 16"/>
              <a:gd name="T7" fmla="*/ 0 h 9"/>
              <a:gd name="T8" fmla="*/ 0 w 16"/>
              <a:gd name="T9" fmla="*/ 0 h 9"/>
            </a:gdLst>
            <a:ahLst/>
            <a:cxnLst>
              <a:cxn ang="0">
                <a:pos x="T0" y="T1"/>
              </a:cxn>
              <a:cxn ang="0">
                <a:pos x="T2" y="T3"/>
              </a:cxn>
              <a:cxn ang="0">
                <a:pos x="T4" y="T5"/>
              </a:cxn>
              <a:cxn ang="0">
                <a:pos x="T6" y="T7"/>
              </a:cxn>
              <a:cxn ang="0">
                <a:pos x="T8" y="T9"/>
              </a:cxn>
            </a:cxnLst>
            <a:rect l="0" t="0" r="r" b="b"/>
            <a:pathLst>
              <a:path w="16" h="9">
                <a:moveTo>
                  <a:pt x="0" y="0"/>
                </a:moveTo>
                <a:lnTo>
                  <a:pt x="0" y="9"/>
                </a:lnTo>
                <a:lnTo>
                  <a:pt x="14" y="9"/>
                </a:lnTo>
                <a:lnTo>
                  <a:pt x="16" y="0"/>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8" name="Oval 638"/>
          <p:cNvSpPr>
            <a:spLocks noChangeArrowheads="1"/>
          </p:cNvSpPr>
          <p:nvPr/>
        </p:nvSpPr>
        <p:spPr bwMode="auto">
          <a:xfrm>
            <a:off x="6956426" y="6111876"/>
            <a:ext cx="30163" cy="2857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9" name="Oval 639"/>
          <p:cNvSpPr>
            <a:spLocks noChangeArrowheads="1"/>
          </p:cNvSpPr>
          <p:nvPr/>
        </p:nvSpPr>
        <p:spPr bwMode="auto">
          <a:xfrm>
            <a:off x="7011988" y="6111876"/>
            <a:ext cx="28575" cy="2857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640"/>
          <p:cNvSpPr>
            <a:spLocks noEditPoints="1"/>
          </p:cNvSpPr>
          <p:nvPr/>
        </p:nvSpPr>
        <p:spPr bwMode="auto">
          <a:xfrm>
            <a:off x="6891338" y="6015038"/>
            <a:ext cx="176213" cy="88900"/>
          </a:xfrm>
          <a:custGeom>
            <a:avLst/>
            <a:gdLst>
              <a:gd name="T0" fmla="*/ 278 w 286"/>
              <a:gd name="T1" fmla="*/ 21 h 145"/>
              <a:gd name="T2" fmla="*/ 275 w 286"/>
              <a:gd name="T3" fmla="*/ 21 h 145"/>
              <a:gd name="T4" fmla="*/ 264 w 286"/>
              <a:gd name="T5" fmla="*/ 29 h 145"/>
              <a:gd name="T6" fmla="*/ 262 w 286"/>
              <a:gd name="T7" fmla="*/ 34 h 145"/>
              <a:gd name="T8" fmla="*/ 89 w 286"/>
              <a:gd name="T9" fmla="*/ 34 h 145"/>
              <a:gd name="T10" fmla="*/ 83 w 286"/>
              <a:gd name="T11" fmla="*/ 9 h 145"/>
              <a:gd name="T12" fmla="*/ 72 w 286"/>
              <a:gd name="T13" fmla="*/ 0 h 145"/>
              <a:gd name="T14" fmla="*/ 11 w 286"/>
              <a:gd name="T15" fmla="*/ 0 h 145"/>
              <a:gd name="T16" fmla="*/ 0 w 286"/>
              <a:gd name="T17" fmla="*/ 12 h 145"/>
              <a:gd name="T18" fmla="*/ 11 w 286"/>
              <a:gd name="T19" fmla="*/ 24 h 145"/>
              <a:gd name="T20" fmla="*/ 63 w 286"/>
              <a:gd name="T21" fmla="*/ 24 h 145"/>
              <a:gd name="T22" fmla="*/ 90 w 286"/>
              <a:gd name="T23" fmla="*/ 136 h 145"/>
              <a:gd name="T24" fmla="*/ 102 w 286"/>
              <a:gd name="T25" fmla="*/ 145 h 145"/>
              <a:gd name="T26" fmla="*/ 245 w 286"/>
              <a:gd name="T27" fmla="*/ 145 h 145"/>
              <a:gd name="T28" fmla="*/ 256 w 286"/>
              <a:gd name="T29" fmla="*/ 137 h 145"/>
              <a:gd name="T30" fmla="*/ 286 w 286"/>
              <a:gd name="T31" fmla="*/ 36 h 145"/>
              <a:gd name="T32" fmla="*/ 286 w 286"/>
              <a:gd name="T33" fmla="*/ 33 h 145"/>
              <a:gd name="T34" fmla="*/ 278 w 286"/>
              <a:gd name="T35" fmla="*/ 21 h 145"/>
              <a:gd name="T36" fmla="*/ 237 w 286"/>
              <a:gd name="T37" fmla="*/ 119 h 145"/>
              <a:gd name="T38" fmla="*/ 236 w 286"/>
              <a:gd name="T39" fmla="*/ 121 h 145"/>
              <a:gd name="T40" fmla="*/ 111 w 286"/>
              <a:gd name="T41" fmla="*/ 121 h 145"/>
              <a:gd name="T42" fmla="*/ 95 w 286"/>
              <a:gd name="T43" fmla="*/ 58 h 145"/>
              <a:gd name="T44" fmla="*/ 255 w 286"/>
              <a:gd name="T45" fmla="*/ 58 h 145"/>
              <a:gd name="T46" fmla="*/ 237 w 286"/>
              <a:gd name="T47" fmla="*/ 119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6" h="145">
                <a:moveTo>
                  <a:pt x="278" y="21"/>
                </a:moveTo>
                <a:cubicBezTo>
                  <a:pt x="277" y="21"/>
                  <a:pt x="276" y="21"/>
                  <a:pt x="275" y="21"/>
                </a:cubicBezTo>
                <a:cubicBezTo>
                  <a:pt x="270" y="21"/>
                  <a:pt x="265" y="24"/>
                  <a:pt x="264" y="29"/>
                </a:cubicBezTo>
                <a:cubicBezTo>
                  <a:pt x="262" y="34"/>
                  <a:pt x="262" y="34"/>
                  <a:pt x="262" y="34"/>
                </a:cubicBezTo>
                <a:cubicBezTo>
                  <a:pt x="89" y="34"/>
                  <a:pt x="89" y="34"/>
                  <a:pt x="89" y="34"/>
                </a:cubicBezTo>
                <a:cubicBezTo>
                  <a:pt x="83" y="9"/>
                  <a:pt x="83" y="9"/>
                  <a:pt x="83" y="9"/>
                </a:cubicBezTo>
                <a:cubicBezTo>
                  <a:pt x="82" y="4"/>
                  <a:pt x="77" y="0"/>
                  <a:pt x="72" y="0"/>
                </a:cubicBezTo>
                <a:cubicBezTo>
                  <a:pt x="11" y="0"/>
                  <a:pt x="11" y="0"/>
                  <a:pt x="11" y="0"/>
                </a:cubicBezTo>
                <a:cubicBezTo>
                  <a:pt x="5" y="1"/>
                  <a:pt x="0" y="6"/>
                  <a:pt x="0" y="12"/>
                </a:cubicBezTo>
                <a:cubicBezTo>
                  <a:pt x="0" y="19"/>
                  <a:pt x="5" y="24"/>
                  <a:pt x="11" y="24"/>
                </a:cubicBezTo>
                <a:cubicBezTo>
                  <a:pt x="63" y="24"/>
                  <a:pt x="63" y="24"/>
                  <a:pt x="63" y="24"/>
                </a:cubicBezTo>
                <a:cubicBezTo>
                  <a:pt x="90" y="136"/>
                  <a:pt x="90" y="136"/>
                  <a:pt x="90" y="136"/>
                </a:cubicBezTo>
                <a:cubicBezTo>
                  <a:pt x="91" y="141"/>
                  <a:pt x="96" y="145"/>
                  <a:pt x="102" y="145"/>
                </a:cubicBezTo>
                <a:cubicBezTo>
                  <a:pt x="245" y="145"/>
                  <a:pt x="245" y="145"/>
                  <a:pt x="245" y="145"/>
                </a:cubicBezTo>
                <a:cubicBezTo>
                  <a:pt x="250" y="145"/>
                  <a:pt x="254" y="141"/>
                  <a:pt x="256" y="137"/>
                </a:cubicBezTo>
                <a:cubicBezTo>
                  <a:pt x="286" y="36"/>
                  <a:pt x="286" y="36"/>
                  <a:pt x="286" y="36"/>
                </a:cubicBezTo>
                <a:cubicBezTo>
                  <a:pt x="286" y="35"/>
                  <a:pt x="286" y="34"/>
                  <a:pt x="286" y="33"/>
                </a:cubicBezTo>
                <a:cubicBezTo>
                  <a:pt x="286" y="28"/>
                  <a:pt x="283" y="23"/>
                  <a:pt x="278" y="21"/>
                </a:cubicBezTo>
                <a:moveTo>
                  <a:pt x="237" y="119"/>
                </a:moveTo>
                <a:cubicBezTo>
                  <a:pt x="236" y="121"/>
                  <a:pt x="236" y="121"/>
                  <a:pt x="236" y="121"/>
                </a:cubicBezTo>
                <a:cubicBezTo>
                  <a:pt x="111" y="121"/>
                  <a:pt x="111" y="121"/>
                  <a:pt x="111" y="121"/>
                </a:cubicBezTo>
                <a:cubicBezTo>
                  <a:pt x="95" y="58"/>
                  <a:pt x="95" y="58"/>
                  <a:pt x="95" y="58"/>
                </a:cubicBezTo>
                <a:cubicBezTo>
                  <a:pt x="255" y="58"/>
                  <a:pt x="255" y="58"/>
                  <a:pt x="255" y="58"/>
                </a:cubicBezTo>
                <a:lnTo>
                  <a:pt x="237" y="11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 name="Oval 641"/>
          <p:cNvSpPr>
            <a:spLocks noChangeArrowheads="1"/>
          </p:cNvSpPr>
          <p:nvPr/>
        </p:nvSpPr>
        <p:spPr bwMode="auto">
          <a:xfrm>
            <a:off x="7310438" y="6111876"/>
            <a:ext cx="28575" cy="2857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 name="Oval 642"/>
          <p:cNvSpPr>
            <a:spLocks noChangeArrowheads="1"/>
          </p:cNvSpPr>
          <p:nvPr/>
        </p:nvSpPr>
        <p:spPr bwMode="auto">
          <a:xfrm>
            <a:off x="7364413" y="6111876"/>
            <a:ext cx="28575" cy="2857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643"/>
          <p:cNvSpPr>
            <a:spLocks noEditPoints="1"/>
          </p:cNvSpPr>
          <p:nvPr/>
        </p:nvSpPr>
        <p:spPr bwMode="auto">
          <a:xfrm>
            <a:off x="7245351" y="6015038"/>
            <a:ext cx="176213" cy="88900"/>
          </a:xfrm>
          <a:custGeom>
            <a:avLst/>
            <a:gdLst>
              <a:gd name="T0" fmla="*/ 279 w 287"/>
              <a:gd name="T1" fmla="*/ 21 h 145"/>
              <a:gd name="T2" fmla="*/ 279 w 287"/>
              <a:gd name="T3" fmla="*/ 21 h 145"/>
              <a:gd name="T4" fmla="*/ 275 w 287"/>
              <a:gd name="T5" fmla="*/ 21 h 145"/>
              <a:gd name="T6" fmla="*/ 264 w 287"/>
              <a:gd name="T7" fmla="*/ 29 h 145"/>
              <a:gd name="T8" fmla="*/ 263 w 287"/>
              <a:gd name="T9" fmla="*/ 34 h 145"/>
              <a:gd name="T10" fmla="*/ 90 w 287"/>
              <a:gd name="T11" fmla="*/ 34 h 145"/>
              <a:gd name="T12" fmla="*/ 84 w 287"/>
              <a:gd name="T13" fmla="*/ 9 h 145"/>
              <a:gd name="T14" fmla="*/ 72 w 287"/>
              <a:gd name="T15" fmla="*/ 0 h 145"/>
              <a:gd name="T16" fmla="*/ 12 w 287"/>
              <a:gd name="T17" fmla="*/ 0 h 145"/>
              <a:gd name="T18" fmla="*/ 0 w 287"/>
              <a:gd name="T19" fmla="*/ 12 h 145"/>
              <a:gd name="T20" fmla="*/ 12 w 287"/>
              <a:gd name="T21" fmla="*/ 24 h 145"/>
              <a:gd name="T22" fmla="*/ 63 w 287"/>
              <a:gd name="T23" fmla="*/ 24 h 145"/>
              <a:gd name="T24" fmla="*/ 91 w 287"/>
              <a:gd name="T25" fmla="*/ 136 h 145"/>
              <a:gd name="T26" fmla="*/ 102 w 287"/>
              <a:gd name="T27" fmla="*/ 145 h 145"/>
              <a:gd name="T28" fmla="*/ 245 w 287"/>
              <a:gd name="T29" fmla="*/ 145 h 145"/>
              <a:gd name="T30" fmla="*/ 256 w 287"/>
              <a:gd name="T31" fmla="*/ 137 h 145"/>
              <a:gd name="T32" fmla="*/ 287 w 287"/>
              <a:gd name="T33" fmla="*/ 36 h 145"/>
              <a:gd name="T34" fmla="*/ 287 w 287"/>
              <a:gd name="T35" fmla="*/ 33 h 145"/>
              <a:gd name="T36" fmla="*/ 279 w 287"/>
              <a:gd name="T37" fmla="*/ 21 h 145"/>
              <a:gd name="T38" fmla="*/ 120 w 287"/>
              <a:gd name="T39" fmla="*/ 105 h 145"/>
              <a:gd name="T40" fmla="*/ 115 w 287"/>
              <a:gd name="T41" fmla="*/ 74 h 145"/>
              <a:gd name="T42" fmla="*/ 165 w 287"/>
              <a:gd name="T43" fmla="*/ 74 h 145"/>
              <a:gd name="T44" fmla="*/ 165 w 287"/>
              <a:gd name="T45" fmla="*/ 105 h 145"/>
              <a:gd name="T46" fmla="*/ 120 w 287"/>
              <a:gd name="T47" fmla="*/ 105 h 145"/>
              <a:gd name="T48" fmla="*/ 229 w 287"/>
              <a:gd name="T49" fmla="*/ 105 h 145"/>
              <a:gd name="T50" fmla="*/ 186 w 287"/>
              <a:gd name="T51" fmla="*/ 105 h 145"/>
              <a:gd name="T52" fmla="*/ 186 w 287"/>
              <a:gd name="T53" fmla="*/ 74 h 145"/>
              <a:gd name="T54" fmla="*/ 235 w 287"/>
              <a:gd name="T55" fmla="*/ 74 h 145"/>
              <a:gd name="T56" fmla="*/ 229 w 287"/>
              <a:gd name="T57" fmla="*/ 10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7" h="145">
                <a:moveTo>
                  <a:pt x="279" y="21"/>
                </a:moveTo>
                <a:cubicBezTo>
                  <a:pt x="279" y="21"/>
                  <a:pt x="279" y="21"/>
                  <a:pt x="279" y="21"/>
                </a:cubicBezTo>
                <a:cubicBezTo>
                  <a:pt x="278" y="21"/>
                  <a:pt x="276" y="21"/>
                  <a:pt x="275" y="21"/>
                </a:cubicBezTo>
                <a:cubicBezTo>
                  <a:pt x="270" y="21"/>
                  <a:pt x="266" y="24"/>
                  <a:pt x="264" y="29"/>
                </a:cubicBezTo>
                <a:cubicBezTo>
                  <a:pt x="263" y="34"/>
                  <a:pt x="263" y="34"/>
                  <a:pt x="263" y="34"/>
                </a:cubicBezTo>
                <a:cubicBezTo>
                  <a:pt x="90" y="34"/>
                  <a:pt x="90" y="34"/>
                  <a:pt x="90" y="34"/>
                </a:cubicBezTo>
                <a:cubicBezTo>
                  <a:pt x="84" y="9"/>
                  <a:pt x="84" y="9"/>
                  <a:pt x="84" y="9"/>
                </a:cubicBezTo>
                <a:cubicBezTo>
                  <a:pt x="82" y="4"/>
                  <a:pt x="78" y="0"/>
                  <a:pt x="72" y="0"/>
                </a:cubicBezTo>
                <a:cubicBezTo>
                  <a:pt x="12" y="0"/>
                  <a:pt x="12" y="0"/>
                  <a:pt x="12" y="0"/>
                </a:cubicBezTo>
                <a:cubicBezTo>
                  <a:pt x="6" y="1"/>
                  <a:pt x="0" y="6"/>
                  <a:pt x="0" y="12"/>
                </a:cubicBezTo>
                <a:cubicBezTo>
                  <a:pt x="0" y="19"/>
                  <a:pt x="6" y="24"/>
                  <a:pt x="12" y="24"/>
                </a:cubicBezTo>
                <a:cubicBezTo>
                  <a:pt x="63" y="24"/>
                  <a:pt x="63" y="24"/>
                  <a:pt x="63" y="24"/>
                </a:cubicBezTo>
                <a:cubicBezTo>
                  <a:pt x="91" y="136"/>
                  <a:pt x="91" y="136"/>
                  <a:pt x="91" y="136"/>
                </a:cubicBezTo>
                <a:cubicBezTo>
                  <a:pt x="92" y="141"/>
                  <a:pt x="97" y="145"/>
                  <a:pt x="102" y="145"/>
                </a:cubicBezTo>
                <a:cubicBezTo>
                  <a:pt x="245" y="145"/>
                  <a:pt x="245" y="145"/>
                  <a:pt x="245" y="145"/>
                </a:cubicBezTo>
                <a:cubicBezTo>
                  <a:pt x="250" y="145"/>
                  <a:pt x="255" y="141"/>
                  <a:pt x="256" y="137"/>
                </a:cubicBezTo>
                <a:cubicBezTo>
                  <a:pt x="287" y="36"/>
                  <a:pt x="287" y="36"/>
                  <a:pt x="287" y="36"/>
                </a:cubicBezTo>
                <a:cubicBezTo>
                  <a:pt x="287" y="35"/>
                  <a:pt x="287" y="34"/>
                  <a:pt x="287" y="33"/>
                </a:cubicBezTo>
                <a:cubicBezTo>
                  <a:pt x="287" y="28"/>
                  <a:pt x="284" y="23"/>
                  <a:pt x="279" y="21"/>
                </a:cubicBezTo>
                <a:close/>
                <a:moveTo>
                  <a:pt x="120" y="105"/>
                </a:moveTo>
                <a:cubicBezTo>
                  <a:pt x="115" y="74"/>
                  <a:pt x="115" y="74"/>
                  <a:pt x="115" y="74"/>
                </a:cubicBezTo>
                <a:cubicBezTo>
                  <a:pt x="165" y="74"/>
                  <a:pt x="165" y="74"/>
                  <a:pt x="165" y="74"/>
                </a:cubicBezTo>
                <a:cubicBezTo>
                  <a:pt x="165" y="105"/>
                  <a:pt x="165" y="105"/>
                  <a:pt x="165" y="105"/>
                </a:cubicBezTo>
                <a:lnTo>
                  <a:pt x="120" y="105"/>
                </a:lnTo>
                <a:close/>
                <a:moveTo>
                  <a:pt x="229" y="105"/>
                </a:moveTo>
                <a:cubicBezTo>
                  <a:pt x="186" y="105"/>
                  <a:pt x="186" y="105"/>
                  <a:pt x="186" y="105"/>
                </a:cubicBezTo>
                <a:cubicBezTo>
                  <a:pt x="186" y="74"/>
                  <a:pt x="186" y="74"/>
                  <a:pt x="186" y="74"/>
                </a:cubicBezTo>
                <a:cubicBezTo>
                  <a:pt x="235" y="74"/>
                  <a:pt x="235" y="74"/>
                  <a:pt x="235" y="74"/>
                </a:cubicBezTo>
                <a:lnTo>
                  <a:pt x="229" y="10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644"/>
          <p:cNvSpPr>
            <a:spLocks/>
          </p:cNvSpPr>
          <p:nvPr/>
        </p:nvSpPr>
        <p:spPr bwMode="auto">
          <a:xfrm>
            <a:off x="7597776" y="6029326"/>
            <a:ext cx="66675" cy="96838"/>
          </a:xfrm>
          <a:custGeom>
            <a:avLst/>
            <a:gdLst>
              <a:gd name="T0" fmla="*/ 42 w 42"/>
              <a:gd name="T1" fmla="*/ 9 h 61"/>
              <a:gd name="T2" fmla="*/ 31 w 42"/>
              <a:gd name="T3" fmla="*/ 0 h 61"/>
              <a:gd name="T4" fmla="*/ 0 w 42"/>
              <a:gd name="T5" fmla="*/ 31 h 61"/>
              <a:gd name="T6" fmla="*/ 32 w 42"/>
              <a:gd name="T7" fmla="*/ 61 h 61"/>
              <a:gd name="T8" fmla="*/ 42 w 42"/>
              <a:gd name="T9" fmla="*/ 52 h 61"/>
              <a:gd name="T10" fmla="*/ 19 w 42"/>
              <a:gd name="T11" fmla="*/ 31 h 61"/>
              <a:gd name="T12" fmla="*/ 42 w 42"/>
              <a:gd name="T13" fmla="*/ 9 h 61"/>
            </a:gdLst>
            <a:ahLst/>
            <a:cxnLst>
              <a:cxn ang="0">
                <a:pos x="T0" y="T1"/>
              </a:cxn>
              <a:cxn ang="0">
                <a:pos x="T2" y="T3"/>
              </a:cxn>
              <a:cxn ang="0">
                <a:pos x="T4" y="T5"/>
              </a:cxn>
              <a:cxn ang="0">
                <a:pos x="T6" y="T7"/>
              </a:cxn>
              <a:cxn ang="0">
                <a:pos x="T8" y="T9"/>
              </a:cxn>
              <a:cxn ang="0">
                <a:pos x="T10" y="T11"/>
              </a:cxn>
              <a:cxn ang="0">
                <a:pos x="T12" y="T13"/>
              </a:cxn>
            </a:cxnLst>
            <a:rect l="0" t="0" r="r" b="b"/>
            <a:pathLst>
              <a:path w="42" h="61">
                <a:moveTo>
                  <a:pt x="42" y="9"/>
                </a:moveTo>
                <a:lnTo>
                  <a:pt x="31" y="0"/>
                </a:lnTo>
                <a:lnTo>
                  <a:pt x="0" y="31"/>
                </a:lnTo>
                <a:lnTo>
                  <a:pt x="32" y="61"/>
                </a:lnTo>
                <a:lnTo>
                  <a:pt x="42" y="52"/>
                </a:lnTo>
                <a:lnTo>
                  <a:pt x="19" y="31"/>
                </a:lnTo>
                <a:lnTo>
                  <a:pt x="42" y="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645"/>
          <p:cNvSpPr>
            <a:spLocks/>
          </p:cNvSpPr>
          <p:nvPr/>
        </p:nvSpPr>
        <p:spPr bwMode="auto">
          <a:xfrm>
            <a:off x="7707313" y="6029326"/>
            <a:ext cx="66675" cy="96838"/>
          </a:xfrm>
          <a:custGeom>
            <a:avLst/>
            <a:gdLst>
              <a:gd name="T0" fmla="*/ 10 w 42"/>
              <a:gd name="T1" fmla="*/ 0 h 61"/>
              <a:gd name="T2" fmla="*/ 0 w 42"/>
              <a:gd name="T3" fmla="*/ 9 h 61"/>
              <a:gd name="T4" fmla="*/ 23 w 42"/>
              <a:gd name="T5" fmla="*/ 31 h 61"/>
              <a:gd name="T6" fmla="*/ 0 w 42"/>
              <a:gd name="T7" fmla="*/ 52 h 61"/>
              <a:gd name="T8" fmla="*/ 11 w 42"/>
              <a:gd name="T9" fmla="*/ 61 h 61"/>
              <a:gd name="T10" fmla="*/ 42 w 42"/>
              <a:gd name="T11" fmla="*/ 31 h 61"/>
              <a:gd name="T12" fmla="*/ 10 w 42"/>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42" h="61">
                <a:moveTo>
                  <a:pt x="10" y="0"/>
                </a:moveTo>
                <a:lnTo>
                  <a:pt x="0" y="9"/>
                </a:lnTo>
                <a:lnTo>
                  <a:pt x="23" y="31"/>
                </a:lnTo>
                <a:lnTo>
                  <a:pt x="0" y="52"/>
                </a:lnTo>
                <a:lnTo>
                  <a:pt x="11" y="61"/>
                </a:lnTo>
                <a:lnTo>
                  <a:pt x="42" y="31"/>
                </a:lnTo>
                <a:lnTo>
                  <a:pt x="1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646"/>
          <p:cNvSpPr>
            <a:spLocks/>
          </p:cNvSpPr>
          <p:nvPr/>
        </p:nvSpPr>
        <p:spPr bwMode="auto">
          <a:xfrm>
            <a:off x="7950201" y="6040438"/>
            <a:ext cx="52388" cy="74613"/>
          </a:xfrm>
          <a:custGeom>
            <a:avLst/>
            <a:gdLst>
              <a:gd name="T0" fmla="*/ 33 w 33"/>
              <a:gd name="T1" fmla="*/ 7 h 47"/>
              <a:gd name="T2" fmla="*/ 25 w 33"/>
              <a:gd name="T3" fmla="*/ 0 h 47"/>
              <a:gd name="T4" fmla="*/ 0 w 33"/>
              <a:gd name="T5" fmla="*/ 24 h 47"/>
              <a:gd name="T6" fmla="*/ 25 w 33"/>
              <a:gd name="T7" fmla="*/ 47 h 47"/>
              <a:gd name="T8" fmla="*/ 33 w 33"/>
              <a:gd name="T9" fmla="*/ 40 h 47"/>
              <a:gd name="T10" fmla="*/ 15 w 33"/>
              <a:gd name="T11" fmla="*/ 24 h 47"/>
              <a:gd name="T12" fmla="*/ 33 w 33"/>
              <a:gd name="T13" fmla="*/ 7 h 47"/>
            </a:gdLst>
            <a:ahLst/>
            <a:cxnLst>
              <a:cxn ang="0">
                <a:pos x="T0" y="T1"/>
              </a:cxn>
              <a:cxn ang="0">
                <a:pos x="T2" y="T3"/>
              </a:cxn>
              <a:cxn ang="0">
                <a:pos x="T4" y="T5"/>
              </a:cxn>
              <a:cxn ang="0">
                <a:pos x="T6" y="T7"/>
              </a:cxn>
              <a:cxn ang="0">
                <a:pos x="T8" y="T9"/>
              </a:cxn>
              <a:cxn ang="0">
                <a:pos x="T10" y="T11"/>
              </a:cxn>
              <a:cxn ang="0">
                <a:pos x="T12" y="T13"/>
              </a:cxn>
            </a:cxnLst>
            <a:rect l="0" t="0" r="r" b="b"/>
            <a:pathLst>
              <a:path w="33" h="47">
                <a:moveTo>
                  <a:pt x="33" y="7"/>
                </a:moveTo>
                <a:lnTo>
                  <a:pt x="25" y="0"/>
                </a:lnTo>
                <a:lnTo>
                  <a:pt x="0" y="24"/>
                </a:lnTo>
                <a:lnTo>
                  <a:pt x="25" y="47"/>
                </a:lnTo>
                <a:lnTo>
                  <a:pt x="33" y="40"/>
                </a:lnTo>
                <a:lnTo>
                  <a:pt x="15" y="24"/>
                </a:lnTo>
                <a:lnTo>
                  <a:pt x="33" y="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647"/>
          <p:cNvSpPr>
            <a:spLocks/>
          </p:cNvSpPr>
          <p:nvPr/>
        </p:nvSpPr>
        <p:spPr bwMode="auto">
          <a:xfrm>
            <a:off x="8075613" y="6040438"/>
            <a:ext cx="50800" cy="74613"/>
          </a:xfrm>
          <a:custGeom>
            <a:avLst/>
            <a:gdLst>
              <a:gd name="T0" fmla="*/ 8 w 32"/>
              <a:gd name="T1" fmla="*/ 0 h 47"/>
              <a:gd name="T2" fmla="*/ 0 w 32"/>
              <a:gd name="T3" fmla="*/ 7 h 47"/>
              <a:gd name="T4" fmla="*/ 17 w 32"/>
              <a:gd name="T5" fmla="*/ 24 h 47"/>
              <a:gd name="T6" fmla="*/ 0 w 32"/>
              <a:gd name="T7" fmla="*/ 40 h 47"/>
              <a:gd name="T8" fmla="*/ 8 w 32"/>
              <a:gd name="T9" fmla="*/ 47 h 47"/>
              <a:gd name="T10" fmla="*/ 32 w 32"/>
              <a:gd name="T11" fmla="*/ 24 h 47"/>
              <a:gd name="T12" fmla="*/ 8 w 32"/>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32" h="47">
                <a:moveTo>
                  <a:pt x="8" y="0"/>
                </a:moveTo>
                <a:lnTo>
                  <a:pt x="0" y="7"/>
                </a:lnTo>
                <a:lnTo>
                  <a:pt x="17" y="24"/>
                </a:lnTo>
                <a:lnTo>
                  <a:pt x="0" y="40"/>
                </a:lnTo>
                <a:lnTo>
                  <a:pt x="8" y="47"/>
                </a:lnTo>
                <a:lnTo>
                  <a:pt x="32" y="24"/>
                </a:lnTo>
                <a:lnTo>
                  <a:pt x="8"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648"/>
          <p:cNvSpPr>
            <a:spLocks/>
          </p:cNvSpPr>
          <p:nvPr/>
        </p:nvSpPr>
        <p:spPr bwMode="auto">
          <a:xfrm>
            <a:off x="8027988" y="6026151"/>
            <a:ext cx="39688" cy="98425"/>
          </a:xfrm>
          <a:custGeom>
            <a:avLst/>
            <a:gdLst>
              <a:gd name="T0" fmla="*/ 0 w 25"/>
              <a:gd name="T1" fmla="*/ 62 h 62"/>
              <a:gd name="T2" fmla="*/ 10 w 25"/>
              <a:gd name="T3" fmla="*/ 62 h 62"/>
              <a:gd name="T4" fmla="*/ 25 w 25"/>
              <a:gd name="T5" fmla="*/ 0 h 62"/>
              <a:gd name="T6" fmla="*/ 15 w 25"/>
              <a:gd name="T7" fmla="*/ 0 h 62"/>
              <a:gd name="T8" fmla="*/ 0 w 25"/>
              <a:gd name="T9" fmla="*/ 62 h 62"/>
            </a:gdLst>
            <a:ahLst/>
            <a:cxnLst>
              <a:cxn ang="0">
                <a:pos x="T0" y="T1"/>
              </a:cxn>
              <a:cxn ang="0">
                <a:pos x="T2" y="T3"/>
              </a:cxn>
              <a:cxn ang="0">
                <a:pos x="T4" y="T5"/>
              </a:cxn>
              <a:cxn ang="0">
                <a:pos x="T6" y="T7"/>
              </a:cxn>
              <a:cxn ang="0">
                <a:pos x="T8" y="T9"/>
              </a:cxn>
            </a:cxnLst>
            <a:rect l="0" t="0" r="r" b="b"/>
            <a:pathLst>
              <a:path w="25" h="62">
                <a:moveTo>
                  <a:pt x="0" y="62"/>
                </a:moveTo>
                <a:lnTo>
                  <a:pt x="10" y="62"/>
                </a:lnTo>
                <a:lnTo>
                  <a:pt x="25" y="0"/>
                </a:lnTo>
                <a:lnTo>
                  <a:pt x="15" y="0"/>
                </a:lnTo>
                <a:lnTo>
                  <a:pt x="0" y="6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649"/>
          <p:cNvSpPr>
            <a:spLocks noEditPoints="1"/>
          </p:cNvSpPr>
          <p:nvPr/>
        </p:nvSpPr>
        <p:spPr bwMode="auto">
          <a:xfrm>
            <a:off x="3357563" y="1397001"/>
            <a:ext cx="177800" cy="176213"/>
          </a:xfrm>
          <a:custGeom>
            <a:avLst/>
            <a:gdLst>
              <a:gd name="T0" fmla="*/ 80 w 112"/>
              <a:gd name="T1" fmla="*/ 0 h 111"/>
              <a:gd name="T2" fmla="*/ 32 w 112"/>
              <a:gd name="T3" fmla="*/ 0 h 111"/>
              <a:gd name="T4" fmla="*/ 0 w 112"/>
              <a:gd name="T5" fmla="*/ 32 h 111"/>
              <a:gd name="T6" fmla="*/ 0 w 112"/>
              <a:gd name="T7" fmla="*/ 80 h 111"/>
              <a:gd name="T8" fmla="*/ 32 w 112"/>
              <a:gd name="T9" fmla="*/ 111 h 111"/>
              <a:gd name="T10" fmla="*/ 80 w 112"/>
              <a:gd name="T11" fmla="*/ 111 h 111"/>
              <a:gd name="T12" fmla="*/ 112 w 112"/>
              <a:gd name="T13" fmla="*/ 80 h 111"/>
              <a:gd name="T14" fmla="*/ 112 w 112"/>
              <a:gd name="T15" fmla="*/ 32 h 111"/>
              <a:gd name="T16" fmla="*/ 80 w 112"/>
              <a:gd name="T17" fmla="*/ 0 h 111"/>
              <a:gd name="T18" fmla="*/ 87 w 112"/>
              <a:gd name="T19" fmla="*/ 73 h 111"/>
              <a:gd name="T20" fmla="*/ 73 w 112"/>
              <a:gd name="T21" fmla="*/ 87 h 111"/>
              <a:gd name="T22" fmla="*/ 56 w 112"/>
              <a:gd name="T23" fmla="*/ 69 h 111"/>
              <a:gd name="T24" fmla="*/ 39 w 112"/>
              <a:gd name="T25" fmla="*/ 87 h 111"/>
              <a:gd name="T26" fmla="*/ 25 w 112"/>
              <a:gd name="T27" fmla="*/ 73 h 111"/>
              <a:gd name="T28" fmla="*/ 42 w 112"/>
              <a:gd name="T29" fmla="*/ 56 h 111"/>
              <a:gd name="T30" fmla="*/ 25 w 112"/>
              <a:gd name="T31" fmla="*/ 38 h 111"/>
              <a:gd name="T32" fmla="*/ 39 w 112"/>
              <a:gd name="T33" fmla="*/ 25 h 111"/>
              <a:gd name="T34" fmla="*/ 56 w 112"/>
              <a:gd name="T35" fmla="*/ 42 h 111"/>
              <a:gd name="T36" fmla="*/ 73 w 112"/>
              <a:gd name="T37" fmla="*/ 25 h 111"/>
              <a:gd name="T38" fmla="*/ 87 w 112"/>
              <a:gd name="T39" fmla="*/ 38 h 111"/>
              <a:gd name="T40" fmla="*/ 70 w 112"/>
              <a:gd name="T41" fmla="*/ 56 h 111"/>
              <a:gd name="T42" fmla="*/ 87 w 112"/>
              <a:gd name="T43" fmla="*/ 7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2" h="111">
                <a:moveTo>
                  <a:pt x="80" y="0"/>
                </a:moveTo>
                <a:lnTo>
                  <a:pt x="32" y="0"/>
                </a:lnTo>
                <a:lnTo>
                  <a:pt x="0" y="32"/>
                </a:lnTo>
                <a:lnTo>
                  <a:pt x="0" y="80"/>
                </a:lnTo>
                <a:lnTo>
                  <a:pt x="32" y="111"/>
                </a:lnTo>
                <a:lnTo>
                  <a:pt x="80" y="111"/>
                </a:lnTo>
                <a:lnTo>
                  <a:pt x="112" y="80"/>
                </a:lnTo>
                <a:lnTo>
                  <a:pt x="112" y="32"/>
                </a:lnTo>
                <a:lnTo>
                  <a:pt x="80" y="0"/>
                </a:lnTo>
                <a:close/>
                <a:moveTo>
                  <a:pt x="87" y="73"/>
                </a:moveTo>
                <a:lnTo>
                  <a:pt x="73" y="87"/>
                </a:lnTo>
                <a:lnTo>
                  <a:pt x="56" y="69"/>
                </a:lnTo>
                <a:lnTo>
                  <a:pt x="39" y="87"/>
                </a:lnTo>
                <a:lnTo>
                  <a:pt x="25" y="73"/>
                </a:lnTo>
                <a:lnTo>
                  <a:pt x="42" y="56"/>
                </a:lnTo>
                <a:lnTo>
                  <a:pt x="25" y="38"/>
                </a:lnTo>
                <a:lnTo>
                  <a:pt x="39" y="25"/>
                </a:lnTo>
                <a:lnTo>
                  <a:pt x="56" y="42"/>
                </a:lnTo>
                <a:lnTo>
                  <a:pt x="73" y="25"/>
                </a:lnTo>
                <a:lnTo>
                  <a:pt x="87" y="38"/>
                </a:lnTo>
                <a:lnTo>
                  <a:pt x="70" y="56"/>
                </a:lnTo>
                <a:lnTo>
                  <a:pt x="87" y="7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650"/>
          <p:cNvSpPr>
            <a:spLocks noEditPoints="1"/>
          </p:cNvSpPr>
          <p:nvPr/>
        </p:nvSpPr>
        <p:spPr bwMode="auto">
          <a:xfrm>
            <a:off x="3711576" y="1397001"/>
            <a:ext cx="176213" cy="176213"/>
          </a:xfrm>
          <a:custGeom>
            <a:avLst/>
            <a:gdLst>
              <a:gd name="T0" fmla="*/ 80 w 111"/>
              <a:gd name="T1" fmla="*/ 0 h 111"/>
              <a:gd name="T2" fmla="*/ 32 w 111"/>
              <a:gd name="T3" fmla="*/ 0 h 111"/>
              <a:gd name="T4" fmla="*/ 0 w 111"/>
              <a:gd name="T5" fmla="*/ 32 h 111"/>
              <a:gd name="T6" fmla="*/ 0 w 111"/>
              <a:gd name="T7" fmla="*/ 80 h 111"/>
              <a:gd name="T8" fmla="*/ 32 w 111"/>
              <a:gd name="T9" fmla="*/ 111 h 111"/>
              <a:gd name="T10" fmla="*/ 80 w 111"/>
              <a:gd name="T11" fmla="*/ 111 h 111"/>
              <a:gd name="T12" fmla="*/ 111 w 111"/>
              <a:gd name="T13" fmla="*/ 80 h 111"/>
              <a:gd name="T14" fmla="*/ 111 w 111"/>
              <a:gd name="T15" fmla="*/ 32 h 111"/>
              <a:gd name="T16" fmla="*/ 80 w 111"/>
              <a:gd name="T17" fmla="*/ 0 h 111"/>
              <a:gd name="T18" fmla="*/ 97 w 111"/>
              <a:gd name="T19" fmla="*/ 74 h 111"/>
              <a:gd name="T20" fmla="*/ 74 w 111"/>
              <a:gd name="T21" fmla="*/ 98 h 111"/>
              <a:gd name="T22" fmla="*/ 37 w 111"/>
              <a:gd name="T23" fmla="*/ 98 h 111"/>
              <a:gd name="T24" fmla="*/ 14 w 111"/>
              <a:gd name="T25" fmla="*/ 74 h 111"/>
              <a:gd name="T26" fmla="*/ 14 w 111"/>
              <a:gd name="T27" fmla="*/ 38 h 111"/>
              <a:gd name="T28" fmla="*/ 37 w 111"/>
              <a:gd name="T29" fmla="*/ 14 h 111"/>
              <a:gd name="T30" fmla="*/ 74 w 111"/>
              <a:gd name="T31" fmla="*/ 14 h 111"/>
              <a:gd name="T32" fmla="*/ 97 w 111"/>
              <a:gd name="T33" fmla="*/ 38 h 111"/>
              <a:gd name="T34" fmla="*/ 97 w 111"/>
              <a:gd name="T35" fmla="*/ 7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1" h="111">
                <a:moveTo>
                  <a:pt x="80" y="0"/>
                </a:moveTo>
                <a:lnTo>
                  <a:pt x="32" y="0"/>
                </a:lnTo>
                <a:lnTo>
                  <a:pt x="0" y="32"/>
                </a:lnTo>
                <a:lnTo>
                  <a:pt x="0" y="80"/>
                </a:lnTo>
                <a:lnTo>
                  <a:pt x="32" y="111"/>
                </a:lnTo>
                <a:lnTo>
                  <a:pt x="80" y="111"/>
                </a:lnTo>
                <a:lnTo>
                  <a:pt x="111" y="80"/>
                </a:lnTo>
                <a:lnTo>
                  <a:pt x="111" y="32"/>
                </a:lnTo>
                <a:lnTo>
                  <a:pt x="80" y="0"/>
                </a:lnTo>
                <a:close/>
                <a:moveTo>
                  <a:pt x="97" y="74"/>
                </a:moveTo>
                <a:lnTo>
                  <a:pt x="74" y="98"/>
                </a:lnTo>
                <a:lnTo>
                  <a:pt x="37" y="98"/>
                </a:lnTo>
                <a:lnTo>
                  <a:pt x="14" y="74"/>
                </a:lnTo>
                <a:lnTo>
                  <a:pt x="14" y="38"/>
                </a:lnTo>
                <a:lnTo>
                  <a:pt x="37" y="14"/>
                </a:lnTo>
                <a:lnTo>
                  <a:pt x="74" y="14"/>
                </a:lnTo>
                <a:lnTo>
                  <a:pt x="97" y="38"/>
                </a:lnTo>
                <a:lnTo>
                  <a:pt x="97" y="7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651"/>
          <p:cNvSpPr>
            <a:spLocks/>
          </p:cNvSpPr>
          <p:nvPr/>
        </p:nvSpPr>
        <p:spPr bwMode="auto">
          <a:xfrm>
            <a:off x="3762376" y="1447801"/>
            <a:ext cx="74613" cy="74613"/>
          </a:xfrm>
          <a:custGeom>
            <a:avLst/>
            <a:gdLst>
              <a:gd name="T0" fmla="*/ 37 w 47"/>
              <a:gd name="T1" fmla="*/ 0 h 47"/>
              <a:gd name="T2" fmla="*/ 24 w 47"/>
              <a:gd name="T3" fmla="*/ 13 h 47"/>
              <a:gd name="T4" fmla="*/ 10 w 47"/>
              <a:gd name="T5" fmla="*/ 0 h 47"/>
              <a:gd name="T6" fmla="*/ 0 w 47"/>
              <a:gd name="T7" fmla="*/ 11 h 47"/>
              <a:gd name="T8" fmla="*/ 13 w 47"/>
              <a:gd name="T9" fmla="*/ 24 h 47"/>
              <a:gd name="T10" fmla="*/ 0 w 47"/>
              <a:gd name="T11" fmla="*/ 37 h 47"/>
              <a:gd name="T12" fmla="*/ 10 w 47"/>
              <a:gd name="T13" fmla="*/ 47 h 47"/>
              <a:gd name="T14" fmla="*/ 24 w 47"/>
              <a:gd name="T15" fmla="*/ 34 h 47"/>
              <a:gd name="T16" fmla="*/ 37 w 47"/>
              <a:gd name="T17" fmla="*/ 47 h 47"/>
              <a:gd name="T18" fmla="*/ 47 w 47"/>
              <a:gd name="T19" fmla="*/ 37 h 47"/>
              <a:gd name="T20" fmla="*/ 34 w 47"/>
              <a:gd name="T21" fmla="*/ 24 h 47"/>
              <a:gd name="T22" fmla="*/ 47 w 47"/>
              <a:gd name="T23" fmla="*/ 11 h 47"/>
              <a:gd name="T24" fmla="*/ 37 w 47"/>
              <a:gd name="T25"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47">
                <a:moveTo>
                  <a:pt x="37" y="0"/>
                </a:moveTo>
                <a:lnTo>
                  <a:pt x="24" y="13"/>
                </a:lnTo>
                <a:lnTo>
                  <a:pt x="10" y="0"/>
                </a:lnTo>
                <a:lnTo>
                  <a:pt x="0" y="11"/>
                </a:lnTo>
                <a:lnTo>
                  <a:pt x="13" y="24"/>
                </a:lnTo>
                <a:lnTo>
                  <a:pt x="0" y="37"/>
                </a:lnTo>
                <a:lnTo>
                  <a:pt x="10" y="47"/>
                </a:lnTo>
                <a:lnTo>
                  <a:pt x="24" y="34"/>
                </a:lnTo>
                <a:lnTo>
                  <a:pt x="37" y="47"/>
                </a:lnTo>
                <a:lnTo>
                  <a:pt x="47" y="37"/>
                </a:lnTo>
                <a:lnTo>
                  <a:pt x="34" y="24"/>
                </a:lnTo>
                <a:lnTo>
                  <a:pt x="47" y="11"/>
                </a:lnTo>
                <a:lnTo>
                  <a:pt x="37"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652"/>
          <p:cNvSpPr>
            <a:spLocks/>
          </p:cNvSpPr>
          <p:nvPr/>
        </p:nvSpPr>
        <p:spPr bwMode="auto">
          <a:xfrm>
            <a:off x="3711576" y="2840038"/>
            <a:ext cx="147638" cy="117475"/>
          </a:xfrm>
          <a:custGeom>
            <a:avLst/>
            <a:gdLst>
              <a:gd name="T0" fmla="*/ 173 w 241"/>
              <a:gd name="T1" fmla="*/ 122 h 190"/>
              <a:gd name="T2" fmla="*/ 173 w 241"/>
              <a:gd name="T3" fmla="*/ 98 h 190"/>
              <a:gd name="T4" fmla="*/ 185 w 241"/>
              <a:gd name="T5" fmla="*/ 98 h 190"/>
              <a:gd name="T6" fmla="*/ 241 w 241"/>
              <a:gd name="T7" fmla="*/ 46 h 190"/>
              <a:gd name="T8" fmla="*/ 241 w 241"/>
              <a:gd name="T9" fmla="*/ 31 h 190"/>
              <a:gd name="T10" fmla="*/ 234 w 241"/>
              <a:gd name="T11" fmla="*/ 23 h 190"/>
              <a:gd name="T12" fmla="*/ 101 w 241"/>
              <a:gd name="T13" fmla="*/ 23 h 190"/>
              <a:gd name="T14" fmla="*/ 93 w 241"/>
              <a:gd name="T15" fmla="*/ 7 h 190"/>
              <a:gd name="T16" fmla="*/ 83 w 241"/>
              <a:gd name="T17" fmla="*/ 0 h 190"/>
              <a:gd name="T18" fmla="*/ 37 w 241"/>
              <a:gd name="T19" fmla="*/ 0 h 190"/>
              <a:gd name="T20" fmla="*/ 27 w 241"/>
              <a:gd name="T21" fmla="*/ 7 h 190"/>
              <a:gd name="T22" fmla="*/ 18 w 241"/>
              <a:gd name="T23" fmla="*/ 23 h 190"/>
              <a:gd name="T24" fmla="*/ 7 w 241"/>
              <a:gd name="T25" fmla="*/ 23 h 190"/>
              <a:gd name="T26" fmla="*/ 0 w 241"/>
              <a:gd name="T27" fmla="*/ 31 h 190"/>
              <a:gd name="T28" fmla="*/ 0 w 241"/>
              <a:gd name="T29" fmla="*/ 183 h 190"/>
              <a:gd name="T30" fmla="*/ 7 w 241"/>
              <a:gd name="T31" fmla="*/ 190 h 190"/>
              <a:gd name="T32" fmla="*/ 173 w 241"/>
              <a:gd name="T33" fmla="*/ 190 h 190"/>
              <a:gd name="T34" fmla="*/ 173 w 241"/>
              <a:gd name="T35" fmla="*/ 190 h 190"/>
              <a:gd name="T36" fmla="*/ 173 w 241"/>
              <a:gd name="T37" fmla="*/ 122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1" h="190">
                <a:moveTo>
                  <a:pt x="173" y="122"/>
                </a:moveTo>
                <a:cubicBezTo>
                  <a:pt x="173" y="98"/>
                  <a:pt x="173" y="98"/>
                  <a:pt x="173" y="98"/>
                </a:cubicBezTo>
                <a:cubicBezTo>
                  <a:pt x="185" y="98"/>
                  <a:pt x="185" y="98"/>
                  <a:pt x="185" y="98"/>
                </a:cubicBezTo>
                <a:cubicBezTo>
                  <a:pt x="187" y="69"/>
                  <a:pt x="211" y="46"/>
                  <a:pt x="241" y="46"/>
                </a:cubicBezTo>
                <a:cubicBezTo>
                  <a:pt x="241" y="31"/>
                  <a:pt x="241" y="31"/>
                  <a:pt x="241" y="31"/>
                </a:cubicBezTo>
                <a:cubicBezTo>
                  <a:pt x="241" y="27"/>
                  <a:pt x="238" y="23"/>
                  <a:pt x="234" y="23"/>
                </a:cubicBezTo>
                <a:cubicBezTo>
                  <a:pt x="101" y="23"/>
                  <a:pt x="101" y="23"/>
                  <a:pt x="101" y="23"/>
                </a:cubicBezTo>
                <a:cubicBezTo>
                  <a:pt x="93" y="7"/>
                  <a:pt x="93" y="7"/>
                  <a:pt x="93" y="7"/>
                </a:cubicBezTo>
                <a:cubicBezTo>
                  <a:pt x="91" y="3"/>
                  <a:pt x="87" y="0"/>
                  <a:pt x="83" y="0"/>
                </a:cubicBezTo>
                <a:cubicBezTo>
                  <a:pt x="37" y="0"/>
                  <a:pt x="37" y="0"/>
                  <a:pt x="37" y="0"/>
                </a:cubicBezTo>
                <a:cubicBezTo>
                  <a:pt x="33" y="0"/>
                  <a:pt x="28" y="3"/>
                  <a:pt x="27" y="7"/>
                </a:cubicBezTo>
                <a:cubicBezTo>
                  <a:pt x="18" y="23"/>
                  <a:pt x="18" y="23"/>
                  <a:pt x="18" y="23"/>
                </a:cubicBezTo>
                <a:cubicBezTo>
                  <a:pt x="7" y="23"/>
                  <a:pt x="7" y="23"/>
                  <a:pt x="7" y="23"/>
                </a:cubicBezTo>
                <a:cubicBezTo>
                  <a:pt x="3" y="23"/>
                  <a:pt x="0" y="27"/>
                  <a:pt x="0" y="31"/>
                </a:cubicBezTo>
                <a:cubicBezTo>
                  <a:pt x="0" y="183"/>
                  <a:pt x="0" y="183"/>
                  <a:pt x="0" y="183"/>
                </a:cubicBezTo>
                <a:cubicBezTo>
                  <a:pt x="0" y="186"/>
                  <a:pt x="3" y="190"/>
                  <a:pt x="7" y="190"/>
                </a:cubicBezTo>
                <a:cubicBezTo>
                  <a:pt x="173" y="190"/>
                  <a:pt x="173" y="190"/>
                  <a:pt x="173" y="190"/>
                </a:cubicBezTo>
                <a:cubicBezTo>
                  <a:pt x="173" y="190"/>
                  <a:pt x="173" y="190"/>
                  <a:pt x="173" y="190"/>
                </a:cubicBezTo>
                <a:lnTo>
                  <a:pt x="173" y="12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653"/>
          <p:cNvSpPr>
            <a:spLocks noEditPoints="1"/>
          </p:cNvSpPr>
          <p:nvPr/>
        </p:nvSpPr>
        <p:spPr bwMode="auto">
          <a:xfrm>
            <a:off x="3832226" y="2882901"/>
            <a:ext cx="55563" cy="74613"/>
          </a:xfrm>
          <a:custGeom>
            <a:avLst/>
            <a:gdLst>
              <a:gd name="T0" fmla="*/ 90 w 90"/>
              <a:gd name="T1" fmla="*/ 53 h 121"/>
              <a:gd name="T2" fmla="*/ 78 w 90"/>
              <a:gd name="T3" fmla="*/ 53 h 121"/>
              <a:gd name="T4" fmla="*/ 78 w 90"/>
              <a:gd name="T5" fmla="*/ 33 h 121"/>
              <a:gd name="T6" fmla="*/ 45 w 90"/>
              <a:gd name="T7" fmla="*/ 0 h 121"/>
              <a:gd name="T8" fmla="*/ 45 w 90"/>
              <a:gd name="T9" fmla="*/ 0 h 121"/>
              <a:gd name="T10" fmla="*/ 45 w 90"/>
              <a:gd name="T11" fmla="*/ 0 h 121"/>
              <a:gd name="T12" fmla="*/ 45 w 90"/>
              <a:gd name="T13" fmla="*/ 0 h 121"/>
              <a:gd name="T14" fmla="*/ 44 w 90"/>
              <a:gd name="T15" fmla="*/ 0 h 121"/>
              <a:gd name="T16" fmla="*/ 11 w 90"/>
              <a:gd name="T17" fmla="*/ 33 h 121"/>
              <a:gd name="T18" fmla="*/ 11 w 90"/>
              <a:gd name="T19" fmla="*/ 53 h 121"/>
              <a:gd name="T20" fmla="*/ 0 w 90"/>
              <a:gd name="T21" fmla="*/ 53 h 121"/>
              <a:gd name="T22" fmla="*/ 0 w 90"/>
              <a:gd name="T23" fmla="*/ 121 h 121"/>
              <a:gd name="T24" fmla="*/ 90 w 90"/>
              <a:gd name="T25" fmla="*/ 121 h 121"/>
              <a:gd name="T26" fmla="*/ 90 w 90"/>
              <a:gd name="T27" fmla="*/ 53 h 121"/>
              <a:gd name="T28" fmla="*/ 62 w 90"/>
              <a:gd name="T29" fmla="*/ 53 h 121"/>
              <a:gd name="T30" fmla="*/ 28 w 90"/>
              <a:gd name="T31" fmla="*/ 53 h 121"/>
              <a:gd name="T32" fmla="*/ 28 w 90"/>
              <a:gd name="T33" fmla="*/ 33 h 121"/>
              <a:gd name="T34" fmla="*/ 44 w 90"/>
              <a:gd name="T35" fmla="*/ 17 h 121"/>
              <a:gd name="T36" fmla="*/ 45 w 90"/>
              <a:gd name="T37" fmla="*/ 17 h 121"/>
              <a:gd name="T38" fmla="*/ 45 w 90"/>
              <a:gd name="T39" fmla="*/ 17 h 121"/>
              <a:gd name="T40" fmla="*/ 62 w 90"/>
              <a:gd name="T41" fmla="*/ 33 h 121"/>
              <a:gd name="T42" fmla="*/ 62 w 90"/>
              <a:gd name="T43" fmla="*/ 5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0" h="121">
                <a:moveTo>
                  <a:pt x="90" y="53"/>
                </a:moveTo>
                <a:cubicBezTo>
                  <a:pt x="78" y="53"/>
                  <a:pt x="78" y="53"/>
                  <a:pt x="78" y="53"/>
                </a:cubicBezTo>
                <a:cubicBezTo>
                  <a:pt x="78" y="33"/>
                  <a:pt x="78" y="33"/>
                  <a:pt x="78" y="33"/>
                </a:cubicBezTo>
                <a:cubicBezTo>
                  <a:pt x="78" y="15"/>
                  <a:pt x="64" y="0"/>
                  <a:pt x="45" y="0"/>
                </a:cubicBezTo>
                <a:cubicBezTo>
                  <a:pt x="45" y="0"/>
                  <a:pt x="45" y="0"/>
                  <a:pt x="45" y="0"/>
                </a:cubicBezTo>
                <a:cubicBezTo>
                  <a:pt x="45" y="0"/>
                  <a:pt x="45" y="0"/>
                  <a:pt x="45" y="0"/>
                </a:cubicBezTo>
                <a:cubicBezTo>
                  <a:pt x="45" y="0"/>
                  <a:pt x="45" y="0"/>
                  <a:pt x="45" y="0"/>
                </a:cubicBezTo>
                <a:cubicBezTo>
                  <a:pt x="45" y="0"/>
                  <a:pt x="44" y="0"/>
                  <a:pt x="44" y="0"/>
                </a:cubicBezTo>
                <a:cubicBezTo>
                  <a:pt x="26" y="0"/>
                  <a:pt x="11" y="15"/>
                  <a:pt x="11" y="33"/>
                </a:cubicBezTo>
                <a:cubicBezTo>
                  <a:pt x="11" y="53"/>
                  <a:pt x="11" y="53"/>
                  <a:pt x="11" y="53"/>
                </a:cubicBezTo>
                <a:cubicBezTo>
                  <a:pt x="0" y="53"/>
                  <a:pt x="0" y="53"/>
                  <a:pt x="0" y="53"/>
                </a:cubicBezTo>
                <a:cubicBezTo>
                  <a:pt x="0" y="121"/>
                  <a:pt x="0" y="121"/>
                  <a:pt x="0" y="121"/>
                </a:cubicBezTo>
                <a:cubicBezTo>
                  <a:pt x="90" y="121"/>
                  <a:pt x="90" y="121"/>
                  <a:pt x="90" y="121"/>
                </a:cubicBezTo>
                <a:lnTo>
                  <a:pt x="90" y="53"/>
                </a:lnTo>
                <a:close/>
                <a:moveTo>
                  <a:pt x="62" y="53"/>
                </a:moveTo>
                <a:cubicBezTo>
                  <a:pt x="28" y="53"/>
                  <a:pt x="28" y="53"/>
                  <a:pt x="28" y="53"/>
                </a:cubicBezTo>
                <a:cubicBezTo>
                  <a:pt x="28" y="33"/>
                  <a:pt x="28" y="33"/>
                  <a:pt x="28" y="33"/>
                </a:cubicBezTo>
                <a:cubicBezTo>
                  <a:pt x="28" y="24"/>
                  <a:pt x="35" y="17"/>
                  <a:pt x="44" y="17"/>
                </a:cubicBezTo>
                <a:cubicBezTo>
                  <a:pt x="45" y="17"/>
                  <a:pt x="45" y="17"/>
                  <a:pt x="45" y="17"/>
                </a:cubicBezTo>
                <a:cubicBezTo>
                  <a:pt x="45" y="17"/>
                  <a:pt x="45" y="17"/>
                  <a:pt x="45" y="17"/>
                </a:cubicBezTo>
                <a:cubicBezTo>
                  <a:pt x="55" y="17"/>
                  <a:pt x="62" y="24"/>
                  <a:pt x="62" y="33"/>
                </a:cubicBezTo>
                <a:lnTo>
                  <a:pt x="62" y="5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654"/>
          <p:cNvSpPr>
            <a:spLocks noEditPoints="1"/>
          </p:cNvSpPr>
          <p:nvPr/>
        </p:nvSpPr>
        <p:spPr bwMode="auto">
          <a:xfrm>
            <a:off x="3005138" y="5300663"/>
            <a:ext cx="176213" cy="141288"/>
          </a:xfrm>
          <a:custGeom>
            <a:avLst/>
            <a:gdLst>
              <a:gd name="T0" fmla="*/ 0 w 111"/>
              <a:gd name="T1" fmla="*/ 0 h 89"/>
              <a:gd name="T2" fmla="*/ 0 w 111"/>
              <a:gd name="T3" fmla="*/ 89 h 89"/>
              <a:gd name="T4" fmla="*/ 111 w 111"/>
              <a:gd name="T5" fmla="*/ 89 h 89"/>
              <a:gd name="T6" fmla="*/ 111 w 111"/>
              <a:gd name="T7" fmla="*/ 0 h 89"/>
              <a:gd name="T8" fmla="*/ 0 w 111"/>
              <a:gd name="T9" fmla="*/ 0 h 89"/>
              <a:gd name="T10" fmla="*/ 102 w 111"/>
              <a:gd name="T11" fmla="*/ 80 h 89"/>
              <a:gd name="T12" fmla="*/ 9 w 111"/>
              <a:gd name="T13" fmla="*/ 80 h 89"/>
              <a:gd name="T14" fmla="*/ 9 w 111"/>
              <a:gd name="T15" fmla="*/ 9 h 89"/>
              <a:gd name="T16" fmla="*/ 102 w 111"/>
              <a:gd name="T17" fmla="*/ 9 h 89"/>
              <a:gd name="T18" fmla="*/ 102 w 111"/>
              <a:gd name="T19" fmla="*/ 8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9">
                <a:moveTo>
                  <a:pt x="0" y="0"/>
                </a:moveTo>
                <a:lnTo>
                  <a:pt x="0" y="89"/>
                </a:lnTo>
                <a:lnTo>
                  <a:pt x="111" y="89"/>
                </a:lnTo>
                <a:lnTo>
                  <a:pt x="111" y="0"/>
                </a:lnTo>
                <a:lnTo>
                  <a:pt x="0" y="0"/>
                </a:lnTo>
                <a:close/>
                <a:moveTo>
                  <a:pt x="102" y="80"/>
                </a:moveTo>
                <a:lnTo>
                  <a:pt x="9" y="80"/>
                </a:lnTo>
                <a:lnTo>
                  <a:pt x="9" y="9"/>
                </a:lnTo>
                <a:lnTo>
                  <a:pt x="102" y="9"/>
                </a:lnTo>
                <a:lnTo>
                  <a:pt x="102" y="8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655"/>
          <p:cNvSpPr>
            <a:spLocks/>
          </p:cNvSpPr>
          <p:nvPr/>
        </p:nvSpPr>
        <p:spPr bwMode="auto">
          <a:xfrm>
            <a:off x="3036888" y="5332413"/>
            <a:ext cx="88900" cy="79375"/>
          </a:xfrm>
          <a:custGeom>
            <a:avLst/>
            <a:gdLst>
              <a:gd name="T0" fmla="*/ 147 w 147"/>
              <a:gd name="T1" fmla="*/ 114 h 130"/>
              <a:gd name="T2" fmla="*/ 129 w 147"/>
              <a:gd name="T3" fmla="*/ 97 h 130"/>
              <a:gd name="T4" fmla="*/ 87 w 147"/>
              <a:gd name="T5" fmla="*/ 80 h 130"/>
              <a:gd name="T6" fmla="*/ 100 w 147"/>
              <a:gd name="T7" fmla="*/ 56 h 130"/>
              <a:gd name="T8" fmla="*/ 102 w 147"/>
              <a:gd name="T9" fmla="*/ 38 h 130"/>
              <a:gd name="T10" fmla="*/ 101 w 147"/>
              <a:gd name="T11" fmla="*/ 20 h 130"/>
              <a:gd name="T12" fmla="*/ 73 w 147"/>
              <a:gd name="T13" fmla="*/ 0 h 130"/>
              <a:gd name="T14" fmla="*/ 45 w 147"/>
              <a:gd name="T15" fmla="*/ 20 h 130"/>
              <a:gd name="T16" fmla="*/ 45 w 147"/>
              <a:gd name="T17" fmla="*/ 38 h 130"/>
              <a:gd name="T18" fmla="*/ 47 w 147"/>
              <a:gd name="T19" fmla="*/ 56 h 130"/>
              <a:gd name="T20" fmla="*/ 60 w 147"/>
              <a:gd name="T21" fmla="*/ 80 h 130"/>
              <a:gd name="T22" fmla="*/ 18 w 147"/>
              <a:gd name="T23" fmla="*/ 97 h 130"/>
              <a:gd name="T24" fmla="*/ 0 w 147"/>
              <a:gd name="T25" fmla="*/ 114 h 130"/>
              <a:gd name="T26" fmla="*/ 0 w 147"/>
              <a:gd name="T27" fmla="*/ 130 h 130"/>
              <a:gd name="T28" fmla="*/ 147 w 147"/>
              <a:gd name="T29" fmla="*/ 130 h 130"/>
              <a:gd name="T30" fmla="*/ 147 w 147"/>
              <a:gd name="T31" fmla="*/ 11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7" h="130">
                <a:moveTo>
                  <a:pt x="147" y="114"/>
                </a:moveTo>
                <a:cubicBezTo>
                  <a:pt x="147" y="114"/>
                  <a:pt x="147" y="105"/>
                  <a:pt x="129" y="97"/>
                </a:cubicBezTo>
                <a:cubicBezTo>
                  <a:pt x="120" y="93"/>
                  <a:pt x="107" y="83"/>
                  <a:pt x="87" y="80"/>
                </a:cubicBezTo>
                <a:cubicBezTo>
                  <a:pt x="92" y="74"/>
                  <a:pt x="96" y="66"/>
                  <a:pt x="100" y="56"/>
                </a:cubicBezTo>
                <a:cubicBezTo>
                  <a:pt x="102" y="50"/>
                  <a:pt x="102" y="45"/>
                  <a:pt x="102" y="38"/>
                </a:cubicBezTo>
                <a:cubicBezTo>
                  <a:pt x="102" y="33"/>
                  <a:pt x="103" y="25"/>
                  <a:pt x="101" y="20"/>
                </a:cubicBezTo>
                <a:cubicBezTo>
                  <a:pt x="97" y="5"/>
                  <a:pt x="86" y="0"/>
                  <a:pt x="73" y="0"/>
                </a:cubicBezTo>
                <a:cubicBezTo>
                  <a:pt x="61" y="0"/>
                  <a:pt x="50" y="5"/>
                  <a:pt x="45" y="20"/>
                </a:cubicBezTo>
                <a:cubicBezTo>
                  <a:pt x="44" y="25"/>
                  <a:pt x="45" y="33"/>
                  <a:pt x="45" y="38"/>
                </a:cubicBezTo>
                <a:cubicBezTo>
                  <a:pt x="45" y="45"/>
                  <a:pt x="45" y="50"/>
                  <a:pt x="47" y="56"/>
                </a:cubicBezTo>
                <a:cubicBezTo>
                  <a:pt x="51" y="66"/>
                  <a:pt x="55" y="74"/>
                  <a:pt x="60" y="80"/>
                </a:cubicBezTo>
                <a:cubicBezTo>
                  <a:pt x="40" y="83"/>
                  <a:pt x="27" y="93"/>
                  <a:pt x="18" y="97"/>
                </a:cubicBezTo>
                <a:cubicBezTo>
                  <a:pt x="0" y="105"/>
                  <a:pt x="0" y="114"/>
                  <a:pt x="0" y="114"/>
                </a:cubicBezTo>
                <a:cubicBezTo>
                  <a:pt x="0" y="130"/>
                  <a:pt x="0" y="130"/>
                  <a:pt x="0" y="130"/>
                </a:cubicBezTo>
                <a:cubicBezTo>
                  <a:pt x="147" y="130"/>
                  <a:pt x="147" y="130"/>
                  <a:pt x="147" y="130"/>
                </a:cubicBezTo>
                <a:lnTo>
                  <a:pt x="147" y="11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 name="Rectangle 656"/>
          <p:cNvSpPr>
            <a:spLocks noChangeArrowheads="1"/>
          </p:cNvSpPr>
          <p:nvPr/>
        </p:nvSpPr>
        <p:spPr bwMode="auto">
          <a:xfrm>
            <a:off x="3111501" y="5335588"/>
            <a:ext cx="36513" cy="79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 name="Rectangle 657"/>
          <p:cNvSpPr>
            <a:spLocks noChangeArrowheads="1"/>
          </p:cNvSpPr>
          <p:nvPr/>
        </p:nvSpPr>
        <p:spPr bwMode="auto">
          <a:xfrm>
            <a:off x="3111501" y="5353051"/>
            <a:ext cx="22225" cy="79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 name="Rectangle 658"/>
          <p:cNvSpPr>
            <a:spLocks noChangeArrowheads="1"/>
          </p:cNvSpPr>
          <p:nvPr/>
        </p:nvSpPr>
        <p:spPr bwMode="auto">
          <a:xfrm>
            <a:off x="3111501" y="5370513"/>
            <a:ext cx="31750" cy="63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659"/>
          <p:cNvSpPr>
            <a:spLocks/>
          </p:cNvSpPr>
          <p:nvPr/>
        </p:nvSpPr>
        <p:spPr bwMode="auto">
          <a:xfrm>
            <a:off x="9010651" y="2808288"/>
            <a:ext cx="177800" cy="177800"/>
          </a:xfrm>
          <a:custGeom>
            <a:avLst/>
            <a:gdLst>
              <a:gd name="T0" fmla="*/ 280 w 291"/>
              <a:gd name="T1" fmla="*/ 31 h 290"/>
              <a:gd name="T2" fmla="*/ 260 w 291"/>
              <a:gd name="T3" fmla="*/ 11 h 290"/>
              <a:gd name="T4" fmla="*/ 222 w 291"/>
              <a:gd name="T5" fmla="*/ 11 h 290"/>
              <a:gd name="T6" fmla="*/ 137 w 291"/>
              <a:gd name="T7" fmla="*/ 96 h 290"/>
              <a:gd name="T8" fmla="*/ 133 w 291"/>
              <a:gd name="T9" fmla="*/ 113 h 290"/>
              <a:gd name="T10" fmla="*/ 116 w 291"/>
              <a:gd name="T11" fmla="*/ 116 h 290"/>
              <a:gd name="T12" fmla="*/ 109 w 291"/>
              <a:gd name="T13" fmla="*/ 124 h 290"/>
              <a:gd name="T14" fmla="*/ 109 w 291"/>
              <a:gd name="T15" fmla="*/ 162 h 290"/>
              <a:gd name="T16" fmla="*/ 110 w 291"/>
              <a:gd name="T17" fmla="*/ 164 h 290"/>
              <a:gd name="T18" fmla="*/ 44 w 291"/>
              <a:gd name="T19" fmla="*/ 230 h 290"/>
              <a:gd name="T20" fmla="*/ 26 w 291"/>
              <a:gd name="T21" fmla="*/ 237 h 290"/>
              <a:gd name="T22" fmla="*/ 0 w 291"/>
              <a:gd name="T23" fmla="*/ 274 h 290"/>
              <a:gd name="T24" fmla="*/ 17 w 291"/>
              <a:gd name="T25" fmla="*/ 290 h 290"/>
              <a:gd name="T26" fmla="*/ 54 w 291"/>
              <a:gd name="T27" fmla="*/ 264 h 290"/>
              <a:gd name="T28" fmla="*/ 61 w 291"/>
              <a:gd name="T29" fmla="*/ 247 h 290"/>
              <a:gd name="T30" fmla="*/ 127 w 291"/>
              <a:gd name="T31" fmla="*/ 180 h 290"/>
              <a:gd name="T32" fmla="*/ 129 w 291"/>
              <a:gd name="T33" fmla="*/ 182 h 290"/>
              <a:gd name="T34" fmla="*/ 167 w 291"/>
              <a:gd name="T35" fmla="*/ 182 h 290"/>
              <a:gd name="T36" fmla="*/ 175 w 291"/>
              <a:gd name="T37" fmla="*/ 175 h 290"/>
              <a:gd name="T38" fmla="*/ 178 w 291"/>
              <a:gd name="T39" fmla="*/ 158 h 290"/>
              <a:gd name="T40" fmla="*/ 195 w 291"/>
              <a:gd name="T41" fmla="*/ 155 h 290"/>
              <a:gd name="T42" fmla="*/ 280 w 291"/>
              <a:gd name="T43" fmla="*/ 69 h 290"/>
              <a:gd name="T44" fmla="*/ 280 w 291"/>
              <a:gd name="T45" fmla="*/ 31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1" h="290">
                <a:moveTo>
                  <a:pt x="280" y="31"/>
                </a:moveTo>
                <a:cubicBezTo>
                  <a:pt x="260" y="11"/>
                  <a:pt x="260" y="11"/>
                  <a:pt x="260" y="11"/>
                </a:cubicBezTo>
                <a:cubicBezTo>
                  <a:pt x="250" y="0"/>
                  <a:pt x="232" y="0"/>
                  <a:pt x="222" y="11"/>
                </a:cubicBezTo>
                <a:cubicBezTo>
                  <a:pt x="137" y="96"/>
                  <a:pt x="137" y="96"/>
                  <a:pt x="137" y="96"/>
                </a:cubicBezTo>
                <a:cubicBezTo>
                  <a:pt x="139" y="101"/>
                  <a:pt x="137" y="109"/>
                  <a:pt x="133" y="113"/>
                </a:cubicBezTo>
                <a:cubicBezTo>
                  <a:pt x="129" y="117"/>
                  <a:pt x="122" y="119"/>
                  <a:pt x="116" y="116"/>
                </a:cubicBezTo>
                <a:cubicBezTo>
                  <a:pt x="109" y="124"/>
                  <a:pt x="109" y="124"/>
                  <a:pt x="109" y="124"/>
                </a:cubicBezTo>
                <a:cubicBezTo>
                  <a:pt x="98" y="134"/>
                  <a:pt x="98" y="152"/>
                  <a:pt x="109" y="162"/>
                </a:cubicBezTo>
                <a:cubicBezTo>
                  <a:pt x="110" y="164"/>
                  <a:pt x="110" y="164"/>
                  <a:pt x="110" y="164"/>
                </a:cubicBezTo>
                <a:cubicBezTo>
                  <a:pt x="44" y="230"/>
                  <a:pt x="44" y="230"/>
                  <a:pt x="44" y="230"/>
                </a:cubicBezTo>
                <a:cubicBezTo>
                  <a:pt x="26" y="237"/>
                  <a:pt x="26" y="237"/>
                  <a:pt x="26" y="237"/>
                </a:cubicBezTo>
                <a:cubicBezTo>
                  <a:pt x="0" y="274"/>
                  <a:pt x="0" y="274"/>
                  <a:pt x="0" y="274"/>
                </a:cubicBezTo>
                <a:cubicBezTo>
                  <a:pt x="17" y="290"/>
                  <a:pt x="17" y="290"/>
                  <a:pt x="17" y="290"/>
                </a:cubicBezTo>
                <a:cubicBezTo>
                  <a:pt x="54" y="264"/>
                  <a:pt x="54" y="264"/>
                  <a:pt x="54" y="264"/>
                </a:cubicBezTo>
                <a:cubicBezTo>
                  <a:pt x="61" y="247"/>
                  <a:pt x="61" y="247"/>
                  <a:pt x="61" y="247"/>
                </a:cubicBezTo>
                <a:cubicBezTo>
                  <a:pt x="127" y="180"/>
                  <a:pt x="127" y="180"/>
                  <a:pt x="127" y="180"/>
                </a:cubicBezTo>
                <a:cubicBezTo>
                  <a:pt x="129" y="182"/>
                  <a:pt x="129" y="182"/>
                  <a:pt x="129" y="182"/>
                </a:cubicBezTo>
                <a:cubicBezTo>
                  <a:pt x="139" y="193"/>
                  <a:pt x="157" y="193"/>
                  <a:pt x="167" y="182"/>
                </a:cubicBezTo>
                <a:cubicBezTo>
                  <a:pt x="175" y="175"/>
                  <a:pt x="175" y="175"/>
                  <a:pt x="175" y="175"/>
                </a:cubicBezTo>
                <a:cubicBezTo>
                  <a:pt x="172" y="170"/>
                  <a:pt x="174" y="162"/>
                  <a:pt x="178" y="158"/>
                </a:cubicBezTo>
                <a:cubicBezTo>
                  <a:pt x="182" y="154"/>
                  <a:pt x="190" y="152"/>
                  <a:pt x="195" y="155"/>
                </a:cubicBezTo>
                <a:cubicBezTo>
                  <a:pt x="280" y="69"/>
                  <a:pt x="280" y="69"/>
                  <a:pt x="280" y="69"/>
                </a:cubicBezTo>
                <a:cubicBezTo>
                  <a:pt x="291" y="59"/>
                  <a:pt x="291" y="42"/>
                  <a:pt x="280" y="3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660"/>
          <p:cNvSpPr>
            <a:spLocks noEditPoints="1"/>
          </p:cNvSpPr>
          <p:nvPr/>
        </p:nvSpPr>
        <p:spPr bwMode="auto">
          <a:xfrm>
            <a:off x="6591301" y="6392863"/>
            <a:ext cx="69850" cy="127000"/>
          </a:xfrm>
          <a:custGeom>
            <a:avLst/>
            <a:gdLst>
              <a:gd name="T0" fmla="*/ 106 w 115"/>
              <a:gd name="T1" fmla="*/ 0 h 206"/>
              <a:gd name="T2" fmla="*/ 9 w 115"/>
              <a:gd name="T3" fmla="*/ 0 h 206"/>
              <a:gd name="T4" fmla="*/ 0 w 115"/>
              <a:gd name="T5" fmla="*/ 9 h 206"/>
              <a:gd name="T6" fmla="*/ 9 w 115"/>
              <a:gd name="T7" fmla="*/ 18 h 206"/>
              <a:gd name="T8" fmla="*/ 19 w 115"/>
              <a:gd name="T9" fmla="*/ 18 h 206"/>
              <a:gd name="T10" fmla="*/ 19 w 115"/>
              <a:gd name="T11" fmla="*/ 168 h 206"/>
              <a:gd name="T12" fmla="*/ 19 w 115"/>
              <a:gd name="T13" fmla="*/ 168 h 206"/>
              <a:gd name="T14" fmla="*/ 58 w 115"/>
              <a:gd name="T15" fmla="*/ 206 h 206"/>
              <a:gd name="T16" fmla="*/ 96 w 115"/>
              <a:gd name="T17" fmla="*/ 168 h 206"/>
              <a:gd name="T18" fmla="*/ 96 w 115"/>
              <a:gd name="T19" fmla="*/ 168 h 206"/>
              <a:gd name="T20" fmla="*/ 96 w 115"/>
              <a:gd name="T21" fmla="*/ 18 h 206"/>
              <a:gd name="T22" fmla="*/ 106 w 115"/>
              <a:gd name="T23" fmla="*/ 18 h 206"/>
              <a:gd name="T24" fmla="*/ 115 w 115"/>
              <a:gd name="T25" fmla="*/ 9 h 206"/>
              <a:gd name="T26" fmla="*/ 106 w 115"/>
              <a:gd name="T27" fmla="*/ 0 h 206"/>
              <a:gd name="T28" fmla="*/ 76 w 115"/>
              <a:gd name="T29" fmla="*/ 168 h 206"/>
              <a:gd name="T30" fmla="*/ 76 w 115"/>
              <a:gd name="T31" fmla="*/ 168 h 206"/>
              <a:gd name="T32" fmla="*/ 58 w 115"/>
              <a:gd name="T33" fmla="*/ 186 h 206"/>
              <a:gd name="T34" fmla="*/ 39 w 115"/>
              <a:gd name="T35" fmla="*/ 168 h 206"/>
              <a:gd name="T36" fmla="*/ 39 w 115"/>
              <a:gd name="T37" fmla="*/ 168 h 206"/>
              <a:gd name="T38" fmla="*/ 39 w 115"/>
              <a:gd name="T39" fmla="*/ 20 h 206"/>
              <a:gd name="T40" fmla="*/ 76 w 115"/>
              <a:gd name="T41" fmla="*/ 20 h 206"/>
              <a:gd name="T42" fmla="*/ 76 w 115"/>
              <a:gd name="T43" fmla="*/ 16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 h="206">
                <a:moveTo>
                  <a:pt x="106" y="0"/>
                </a:moveTo>
                <a:cubicBezTo>
                  <a:pt x="9" y="0"/>
                  <a:pt x="9" y="0"/>
                  <a:pt x="9" y="0"/>
                </a:cubicBezTo>
                <a:cubicBezTo>
                  <a:pt x="4" y="0"/>
                  <a:pt x="0" y="4"/>
                  <a:pt x="0" y="9"/>
                </a:cubicBezTo>
                <a:cubicBezTo>
                  <a:pt x="0" y="14"/>
                  <a:pt x="4" y="18"/>
                  <a:pt x="9" y="18"/>
                </a:cubicBezTo>
                <a:cubicBezTo>
                  <a:pt x="19" y="18"/>
                  <a:pt x="19" y="18"/>
                  <a:pt x="19" y="18"/>
                </a:cubicBezTo>
                <a:cubicBezTo>
                  <a:pt x="19" y="168"/>
                  <a:pt x="19" y="168"/>
                  <a:pt x="19" y="168"/>
                </a:cubicBezTo>
                <a:cubicBezTo>
                  <a:pt x="19" y="168"/>
                  <a:pt x="19" y="168"/>
                  <a:pt x="19" y="168"/>
                </a:cubicBezTo>
                <a:cubicBezTo>
                  <a:pt x="19" y="189"/>
                  <a:pt x="37" y="206"/>
                  <a:pt x="58" y="206"/>
                </a:cubicBezTo>
                <a:cubicBezTo>
                  <a:pt x="79" y="206"/>
                  <a:pt x="96" y="189"/>
                  <a:pt x="96" y="168"/>
                </a:cubicBezTo>
                <a:cubicBezTo>
                  <a:pt x="96" y="168"/>
                  <a:pt x="96" y="168"/>
                  <a:pt x="96" y="168"/>
                </a:cubicBezTo>
                <a:cubicBezTo>
                  <a:pt x="96" y="18"/>
                  <a:pt x="96" y="18"/>
                  <a:pt x="96" y="18"/>
                </a:cubicBezTo>
                <a:cubicBezTo>
                  <a:pt x="106" y="18"/>
                  <a:pt x="106" y="18"/>
                  <a:pt x="106" y="18"/>
                </a:cubicBezTo>
                <a:cubicBezTo>
                  <a:pt x="111" y="18"/>
                  <a:pt x="115" y="14"/>
                  <a:pt x="115" y="9"/>
                </a:cubicBezTo>
                <a:cubicBezTo>
                  <a:pt x="115" y="4"/>
                  <a:pt x="111" y="0"/>
                  <a:pt x="106" y="0"/>
                </a:cubicBezTo>
                <a:close/>
                <a:moveTo>
                  <a:pt x="76" y="168"/>
                </a:moveTo>
                <a:cubicBezTo>
                  <a:pt x="76" y="168"/>
                  <a:pt x="76" y="168"/>
                  <a:pt x="76" y="168"/>
                </a:cubicBezTo>
                <a:cubicBezTo>
                  <a:pt x="76" y="178"/>
                  <a:pt x="68" y="186"/>
                  <a:pt x="58" y="186"/>
                </a:cubicBezTo>
                <a:cubicBezTo>
                  <a:pt x="47" y="186"/>
                  <a:pt x="39" y="178"/>
                  <a:pt x="39" y="168"/>
                </a:cubicBezTo>
                <a:cubicBezTo>
                  <a:pt x="39" y="168"/>
                  <a:pt x="39" y="168"/>
                  <a:pt x="39" y="168"/>
                </a:cubicBezTo>
                <a:cubicBezTo>
                  <a:pt x="39" y="20"/>
                  <a:pt x="39" y="20"/>
                  <a:pt x="39" y="20"/>
                </a:cubicBezTo>
                <a:cubicBezTo>
                  <a:pt x="76" y="20"/>
                  <a:pt x="76" y="20"/>
                  <a:pt x="76" y="20"/>
                </a:cubicBezTo>
                <a:lnTo>
                  <a:pt x="76" y="16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661"/>
          <p:cNvSpPr>
            <a:spLocks noEditPoints="1"/>
          </p:cNvSpPr>
          <p:nvPr/>
        </p:nvSpPr>
        <p:spPr bwMode="auto">
          <a:xfrm>
            <a:off x="6594476" y="6356351"/>
            <a:ext cx="26988" cy="28575"/>
          </a:xfrm>
          <a:custGeom>
            <a:avLst/>
            <a:gdLst>
              <a:gd name="T0" fmla="*/ 23 w 45"/>
              <a:gd name="T1" fmla="*/ 45 h 45"/>
              <a:gd name="T2" fmla="*/ 45 w 45"/>
              <a:gd name="T3" fmla="*/ 23 h 45"/>
              <a:gd name="T4" fmla="*/ 23 w 45"/>
              <a:gd name="T5" fmla="*/ 0 h 45"/>
              <a:gd name="T6" fmla="*/ 0 w 45"/>
              <a:gd name="T7" fmla="*/ 23 h 45"/>
              <a:gd name="T8" fmla="*/ 23 w 45"/>
              <a:gd name="T9" fmla="*/ 45 h 45"/>
              <a:gd name="T10" fmla="*/ 23 w 45"/>
              <a:gd name="T11" fmla="*/ 12 h 45"/>
              <a:gd name="T12" fmla="*/ 33 w 45"/>
              <a:gd name="T13" fmla="*/ 23 h 45"/>
              <a:gd name="T14" fmla="*/ 23 w 45"/>
              <a:gd name="T15" fmla="*/ 33 h 45"/>
              <a:gd name="T16" fmla="*/ 12 w 45"/>
              <a:gd name="T17" fmla="*/ 23 h 45"/>
              <a:gd name="T18" fmla="*/ 23 w 45"/>
              <a:gd name="T19" fmla="*/ 1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5">
                <a:moveTo>
                  <a:pt x="23" y="45"/>
                </a:moveTo>
                <a:cubicBezTo>
                  <a:pt x="35" y="45"/>
                  <a:pt x="45" y="35"/>
                  <a:pt x="45" y="23"/>
                </a:cubicBezTo>
                <a:cubicBezTo>
                  <a:pt x="45" y="10"/>
                  <a:pt x="35" y="0"/>
                  <a:pt x="23" y="0"/>
                </a:cubicBezTo>
                <a:cubicBezTo>
                  <a:pt x="10" y="0"/>
                  <a:pt x="0" y="10"/>
                  <a:pt x="0" y="23"/>
                </a:cubicBezTo>
                <a:cubicBezTo>
                  <a:pt x="0" y="35"/>
                  <a:pt x="10" y="45"/>
                  <a:pt x="23" y="45"/>
                </a:cubicBezTo>
                <a:close/>
                <a:moveTo>
                  <a:pt x="23" y="12"/>
                </a:moveTo>
                <a:cubicBezTo>
                  <a:pt x="29" y="12"/>
                  <a:pt x="33" y="17"/>
                  <a:pt x="33" y="23"/>
                </a:cubicBezTo>
                <a:cubicBezTo>
                  <a:pt x="33" y="29"/>
                  <a:pt x="29" y="33"/>
                  <a:pt x="23" y="33"/>
                </a:cubicBezTo>
                <a:cubicBezTo>
                  <a:pt x="17" y="33"/>
                  <a:pt x="12" y="29"/>
                  <a:pt x="12" y="23"/>
                </a:cubicBezTo>
                <a:cubicBezTo>
                  <a:pt x="12" y="17"/>
                  <a:pt x="17" y="12"/>
                  <a:pt x="23" y="1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2" name="Oval 662"/>
          <p:cNvSpPr>
            <a:spLocks noChangeArrowheads="1"/>
          </p:cNvSpPr>
          <p:nvPr/>
        </p:nvSpPr>
        <p:spPr bwMode="auto">
          <a:xfrm>
            <a:off x="6623051" y="6375401"/>
            <a:ext cx="14288" cy="1428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663"/>
          <p:cNvSpPr>
            <a:spLocks noEditPoints="1"/>
          </p:cNvSpPr>
          <p:nvPr/>
        </p:nvSpPr>
        <p:spPr bwMode="auto">
          <a:xfrm>
            <a:off x="6616701" y="6342063"/>
            <a:ext cx="17463" cy="17463"/>
          </a:xfrm>
          <a:custGeom>
            <a:avLst/>
            <a:gdLst>
              <a:gd name="T0" fmla="*/ 14 w 28"/>
              <a:gd name="T1" fmla="*/ 28 h 28"/>
              <a:gd name="T2" fmla="*/ 28 w 28"/>
              <a:gd name="T3" fmla="*/ 14 h 28"/>
              <a:gd name="T4" fmla="*/ 14 w 28"/>
              <a:gd name="T5" fmla="*/ 0 h 28"/>
              <a:gd name="T6" fmla="*/ 0 w 28"/>
              <a:gd name="T7" fmla="*/ 14 h 28"/>
              <a:gd name="T8" fmla="*/ 14 w 28"/>
              <a:gd name="T9" fmla="*/ 28 h 28"/>
              <a:gd name="T10" fmla="*/ 14 w 28"/>
              <a:gd name="T11" fmla="*/ 8 h 28"/>
              <a:gd name="T12" fmla="*/ 20 w 28"/>
              <a:gd name="T13" fmla="*/ 14 h 28"/>
              <a:gd name="T14" fmla="*/ 14 w 28"/>
              <a:gd name="T15" fmla="*/ 20 h 28"/>
              <a:gd name="T16" fmla="*/ 8 w 28"/>
              <a:gd name="T17" fmla="*/ 14 h 28"/>
              <a:gd name="T18" fmla="*/ 14 w 28"/>
              <a:gd name="T19" fmla="*/ 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22" y="28"/>
                  <a:pt x="28" y="22"/>
                  <a:pt x="28" y="14"/>
                </a:cubicBezTo>
                <a:cubicBezTo>
                  <a:pt x="28" y="7"/>
                  <a:pt x="22" y="0"/>
                  <a:pt x="14" y="0"/>
                </a:cubicBezTo>
                <a:cubicBezTo>
                  <a:pt x="6" y="0"/>
                  <a:pt x="0" y="7"/>
                  <a:pt x="0" y="14"/>
                </a:cubicBezTo>
                <a:cubicBezTo>
                  <a:pt x="0" y="22"/>
                  <a:pt x="6" y="28"/>
                  <a:pt x="14" y="28"/>
                </a:cubicBezTo>
                <a:close/>
                <a:moveTo>
                  <a:pt x="14" y="8"/>
                </a:moveTo>
                <a:cubicBezTo>
                  <a:pt x="17" y="8"/>
                  <a:pt x="20" y="11"/>
                  <a:pt x="20" y="14"/>
                </a:cubicBezTo>
                <a:cubicBezTo>
                  <a:pt x="20" y="18"/>
                  <a:pt x="17" y="20"/>
                  <a:pt x="14" y="20"/>
                </a:cubicBezTo>
                <a:cubicBezTo>
                  <a:pt x="11" y="20"/>
                  <a:pt x="8" y="18"/>
                  <a:pt x="8" y="14"/>
                </a:cubicBezTo>
                <a:cubicBezTo>
                  <a:pt x="8" y="11"/>
                  <a:pt x="11" y="8"/>
                  <a:pt x="14" y="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664"/>
          <p:cNvSpPr>
            <a:spLocks/>
          </p:cNvSpPr>
          <p:nvPr/>
        </p:nvSpPr>
        <p:spPr bwMode="auto">
          <a:xfrm>
            <a:off x="4421188" y="6467476"/>
            <a:ext cx="171450" cy="52388"/>
          </a:xfrm>
          <a:custGeom>
            <a:avLst/>
            <a:gdLst>
              <a:gd name="T0" fmla="*/ 139 w 278"/>
              <a:gd name="T1" fmla="*/ 20 h 84"/>
              <a:gd name="T2" fmla="*/ 138 w 278"/>
              <a:gd name="T3" fmla="*/ 20 h 84"/>
              <a:gd name="T4" fmla="*/ 36 w 278"/>
              <a:gd name="T5" fmla="*/ 11 h 84"/>
              <a:gd name="T6" fmla="*/ 0 w 278"/>
              <a:gd name="T7" fmla="*/ 1 h 84"/>
              <a:gd name="T8" fmla="*/ 0 w 278"/>
              <a:gd name="T9" fmla="*/ 57 h 84"/>
              <a:gd name="T10" fmla="*/ 138 w 278"/>
              <a:gd name="T11" fmla="*/ 84 h 84"/>
              <a:gd name="T12" fmla="*/ 139 w 278"/>
              <a:gd name="T13" fmla="*/ 84 h 84"/>
              <a:gd name="T14" fmla="*/ 278 w 278"/>
              <a:gd name="T15" fmla="*/ 57 h 84"/>
              <a:gd name="T16" fmla="*/ 278 w 278"/>
              <a:gd name="T17" fmla="*/ 0 h 84"/>
              <a:gd name="T18" fmla="*/ 242 w 278"/>
              <a:gd name="T19" fmla="*/ 11 h 84"/>
              <a:gd name="T20" fmla="*/ 139 w 278"/>
              <a:gd name="T21" fmla="*/ 2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8" h="84">
                <a:moveTo>
                  <a:pt x="139" y="20"/>
                </a:moveTo>
                <a:cubicBezTo>
                  <a:pt x="138" y="20"/>
                  <a:pt x="138" y="20"/>
                  <a:pt x="138" y="20"/>
                </a:cubicBezTo>
                <a:cubicBezTo>
                  <a:pt x="100" y="20"/>
                  <a:pt x="64" y="17"/>
                  <a:pt x="36" y="11"/>
                </a:cubicBezTo>
                <a:cubicBezTo>
                  <a:pt x="27" y="10"/>
                  <a:pt x="13" y="7"/>
                  <a:pt x="0" y="1"/>
                </a:cubicBezTo>
                <a:cubicBezTo>
                  <a:pt x="0" y="57"/>
                  <a:pt x="0" y="57"/>
                  <a:pt x="0" y="57"/>
                </a:cubicBezTo>
                <a:cubicBezTo>
                  <a:pt x="0" y="72"/>
                  <a:pt x="62" y="84"/>
                  <a:pt x="138" y="84"/>
                </a:cubicBezTo>
                <a:cubicBezTo>
                  <a:pt x="138" y="84"/>
                  <a:pt x="139" y="84"/>
                  <a:pt x="139" y="84"/>
                </a:cubicBezTo>
                <a:cubicBezTo>
                  <a:pt x="216" y="84"/>
                  <a:pt x="278" y="72"/>
                  <a:pt x="278" y="57"/>
                </a:cubicBezTo>
                <a:cubicBezTo>
                  <a:pt x="278" y="0"/>
                  <a:pt x="278" y="0"/>
                  <a:pt x="278" y="0"/>
                </a:cubicBezTo>
                <a:cubicBezTo>
                  <a:pt x="265" y="7"/>
                  <a:pt x="251" y="9"/>
                  <a:pt x="242" y="11"/>
                </a:cubicBezTo>
                <a:cubicBezTo>
                  <a:pt x="214" y="17"/>
                  <a:pt x="178" y="20"/>
                  <a:pt x="139" y="2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665"/>
          <p:cNvSpPr>
            <a:spLocks/>
          </p:cNvSpPr>
          <p:nvPr/>
        </p:nvSpPr>
        <p:spPr bwMode="auto">
          <a:xfrm>
            <a:off x="4421188" y="6413501"/>
            <a:ext cx="171450" cy="52388"/>
          </a:xfrm>
          <a:custGeom>
            <a:avLst/>
            <a:gdLst>
              <a:gd name="T0" fmla="*/ 139 w 278"/>
              <a:gd name="T1" fmla="*/ 19 h 85"/>
              <a:gd name="T2" fmla="*/ 138 w 278"/>
              <a:gd name="T3" fmla="*/ 19 h 85"/>
              <a:gd name="T4" fmla="*/ 36 w 278"/>
              <a:gd name="T5" fmla="*/ 10 h 85"/>
              <a:gd name="T6" fmla="*/ 0 w 278"/>
              <a:gd name="T7" fmla="*/ 0 h 85"/>
              <a:gd name="T8" fmla="*/ 0 w 278"/>
              <a:gd name="T9" fmla="*/ 0 h 85"/>
              <a:gd name="T10" fmla="*/ 0 w 278"/>
              <a:gd name="T11" fmla="*/ 58 h 85"/>
              <a:gd name="T12" fmla="*/ 138 w 278"/>
              <a:gd name="T13" fmla="*/ 85 h 85"/>
              <a:gd name="T14" fmla="*/ 139 w 278"/>
              <a:gd name="T15" fmla="*/ 85 h 85"/>
              <a:gd name="T16" fmla="*/ 278 w 278"/>
              <a:gd name="T17" fmla="*/ 58 h 85"/>
              <a:gd name="T18" fmla="*/ 278 w 278"/>
              <a:gd name="T19" fmla="*/ 0 h 85"/>
              <a:gd name="T20" fmla="*/ 278 w 278"/>
              <a:gd name="T21" fmla="*/ 0 h 85"/>
              <a:gd name="T22" fmla="*/ 242 w 278"/>
              <a:gd name="T23" fmla="*/ 10 h 85"/>
              <a:gd name="T24" fmla="*/ 139 w 278"/>
              <a:gd name="T25" fmla="*/ 1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85">
                <a:moveTo>
                  <a:pt x="139" y="19"/>
                </a:moveTo>
                <a:cubicBezTo>
                  <a:pt x="138" y="19"/>
                  <a:pt x="138" y="19"/>
                  <a:pt x="138" y="19"/>
                </a:cubicBezTo>
                <a:cubicBezTo>
                  <a:pt x="100" y="19"/>
                  <a:pt x="64" y="16"/>
                  <a:pt x="36" y="10"/>
                </a:cubicBezTo>
                <a:cubicBezTo>
                  <a:pt x="27" y="9"/>
                  <a:pt x="13" y="6"/>
                  <a:pt x="0" y="0"/>
                </a:cubicBezTo>
                <a:cubicBezTo>
                  <a:pt x="0" y="0"/>
                  <a:pt x="0" y="0"/>
                  <a:pt x="0" y="0"/>
                </a:cubicBezTo>
                <a:cubicBezTo>
                  <a:pt x="0" y="58"/>
                  <a:pt x="0" y="58"/>
                  <a:pt x="0" y="58"/>
                </a:cubicBezTo>
                <a:cubicBezTo>
                  <a:pt x="0" y="73"/>
                  <a:pt x="62" y="85"/>
                  <a:pt x="138" y="85"/>
                </a:cubicBezTo>
                <a:cubicBezTo>
                  <a:pt x="138" y="85"/>
                  <a:pt x="139" y="85"/>
                  <a:pt x="139" y="85"/>
                </a:cubicBezTo>
                <a:cubicBezTo>
                  <a:pt x="216" y="84"/>
                  <a:pt x="278" y="72"/>
                  <a:pt x="278" y="58"/>
                </a:cubicBezTo>
                <a:cubicBezTo>
                  <a:pt x="278" y="0"/>
                  <a:pt x="278" y="0"/>
                  <a:pt x="278" y="0"/>
                </a:cubicBezTo>
                <a:cubicBezTo>
                  <a:pt x="278" y="0"/>
                  <a:pt x="278" y="0"/>
                  <a:pt x="278" y="0"/>
                </a:cubicBezTo>
                <a:cubicBezTo>
                  <a:pt x="265" y="6"/>
                  <a:pt x="251" y="9"/>
                  <a:pt x="242" y="10"/>
                </a:cubicBezTo>
                <a:cubicBezTo>
                  <a:pt x="214" y="16"/>
                  <a:pt x="178" y="19"/>
                  <a:pt x="139" y="1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66"/>
          <p:cNvSpPr>
            <a:spLocks/>
          </p:cNvSpPr>
          <p:nvPr/>
        </p:nvSpPr>
        <p:spPr bwMode="auto">
          <a:xfrm>
            <a:off x="4421188" y="6342063"/>
            <a:ext cx="171450" cy="69850"/>
          </a:xfrm>
          <a:custGeom>
            <a:avLst/>
            <a:gdLst>
              <a:gd name="T0" fmla="*/ 138 w 278"/>
              <a:gd name="T1" fmla="*/ 112 h 112"/>
              <a:gd name="T2" fmla="*/ 139 w 278"/>
              <a:gd name="T3" fmla="*/ 112 h 112"/>
              <a:gd name="T4" fmla="*/ 278 w 278"/>
              <a:gd name="T5" fmla="*/ 85 h 112"/>
              <a:gd name="T6" fmla="*/ 278 w 278"/>
              <a:gd name="T7" fmla="*/ 27 h 112"/>
              <a:gd name="T8" fmla="*/ 140 w 278"/>
              <a:gd name="T9" fmla="*/ 0 h 112"/>
              <a:gd name="T10" fmla="*/ 139 w 278"/>
              <a:gd name="T11" fmla="*/ 0 h 112"/>
              <a:gd name="T12" fmla="*/ 0 w 278"/>
              <a:gd name="T13" fmla="*/ 27 h 112"/>
              <a:gd name="T14" fmla="*/ 0 w 278"/>
              <a:gd name="T15" fmla="*/ 85 h 112"/>
              <a:gd name="T16" fmla="*/ 138 w 278"/>
              <a:gd name="T17"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112">
                <a:moveTo>
                  <a:pt x="138" y="112"/>
                </a:moveTo>
                <a:cubicBezTo>
                  <a:pt x="138" y="112"/>
                  <a:pt x="139" y="112"/>
                  <a:pt x="139" y="112"/>
                </a:cubicBezTo>
                <a:cubicBezTo>
                  <a:pt x="216" y="112"/>
                  <a:pt x="278" y="99"/>
                  <a:pt x="278" y="85"/>
                </a:cubicBezTo>
                <a:cubicBezTo>
                  <a:pt x="278" y="27"/>
                  <a:pt x="278" y="27"/>
                  <a:pt x="278" y="27"/>
                </a:cubicBezTo>
                <a:cubicBezTo>
                  <a:pt x="278" y="12"/>
                  <a:pt x="216" y="0"/>
                  <a:pt x="140" y="0"/>
                </a:cubicBezTo>
                <a:cubicBezTo>
                  <a:pt x="140" y="0"/>
                  <a:pt x="139" y="0"/>
                  <a:pt x="139" y="0"/>
                </a:cubicBezTo>
                <a:cubicBezTo>
                  <a:pt x="62" y="0"/>
                  <a:pt x="0" y="12"/>
                  <a:pt x="0" y="27"/>
                </a:cubicBezTo>
                <a:cubicBezTo>
                  <a:pt x="0" y="85"/>
                  <a:pt x="0" y="85"/>
                  <a:pt x="0" y="85"/>
                </a:cubicBezTo>
                <a:cubicBezTo>
                  <a:pt x="0" y="100"/>
                  <a:pt x="62" y="112"/>
                  <a:pt x="138" y="11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67"/>
          <p:cNvSpPr>
            <a:spLocks noEditPoints="1"/>
          </p:cNvSpPr>
          <p:nvPr/>
        </p:nvSpPr>
        <p:spPr bwMode="auto">
          <a:xfrm>
            <a:off x="4772026" y="6391276"/>
            <a:ext cx="176213" cy="80963"/>
          </a:xfrm>
          <a:custGeom>
            <a:avLst/>
            <a:gdLst>
              <a:gd name="T0" fmla="*/ 104 w 111"/>
              <a:gd name="T1" fmla="*/ 30 h 51"/>
              <a:gd name="T2" fmla="*/ 81 w 111"/>
              <a:gd name="T3" fmla="*/ 0 h 51"/>
              <a:gd name="T4" fmla="*/ 29 w 111"/>
              <a:gd name="T5" fmla="*/ 0 h 51"/>
              <a:gd name="T6" fmla="*/ 6 w 111"/>
              <a:gd name="T7" fmla="*/ 30 h 51"/>
              <a:gd name="T8" fmla="*/ 0 w 111"/>
              <a:gd name="T9" fmla="*/ 30 h 51"/>
              <a:gd name="T10" fmla="*/ 0 w 111"/>
              <a:gd name="T11" fmla="*/ 51 h 51"/>
              <a:gd name="T12" fmla="*/ 111 w 111"/>
              <a:gd name="T13" fmla="*/ 51 h 51"/>
              <a:gd name="T14" fmla="*/ 111 w 111"/>
              <a:gd name="T15" fmla="*/ 30 h 51"/>
              <a:gd name="T16" fmla="*/ 104 w 111"/>
              <a:gd name="T17" fmla="*/ 30 h 51"/>
              <a:gd name="T18" fmla="*/ 12 w 111"/>
              <a:gd name="T19" fmla="*/ 45 h 51"/>
              <a:gd name="T20" fmla="*/ 6 w 111"/>
              <a:gd name="T21" fmla="*/ 45 h 51"/>
              <a:gd name="T22" fmla="*/ 6 w 111"/>
              <a:gd name="T23" fmla="*/ 37 h 51"/>
              <a:gd name="T24" fmla="*/ 12 w 111"/>
              <a:gd name="T25" fmla="*/ 37 h 51"/>
              <a:gd name="T26" fmla="*/ 12 w 111"/>
              <a:gd name="T27" fmla="*/ 45 h 51"/>
              <a:gd name="T28" fmla="*/ 20 w 111"/>
              <a:gd name="T29" fmla="*/ 45 h 51"/>
              <a:gd name="T30" fmla="*/ 15 w 111"/>
              <a:gd name="T31" fmla="*/ 45 h 51"/>
              <a:gd name="T32" fmla="*/ 15 w 111"/>
              <a:gd name="T33" fmla="*/ 37 h 51"/>
              <a:gd name="T34" fmla="*/ 20 w 111"/>
              <a:gd name="T35" fmla="*/ 37 h 51"/>
              <a:gd name="T36" fmla="*/ 20 w 111"/>
              <a:gd name="T37" fmla="*/ 45 h 51"/>
              <a:gd name="T38" fmla="*/ 30 w 111"/>
              <a:gd name="T39" fmla="*/ 45 h 51"/>
              <a:gd name="T40" fmla="*/ 25 w 111"/>
              <a:gd name="T41" fmla="*/ 45 h 51"/>
              <a:gd name="T42" fmla="*/ 25 w 111"/>
              <a:gd name="T43" fmla="*/ 37 h 51"/>
              <a:gd name="T44" fmla="*/ 30 w 111"/>
              <a:gd name="T45" fmla="*/ 37 h 51"/>
              <a:gd name="T46" fmla="*/ 30 w 111"/>
              <a:gd name="T47" fmla="*/ 45 h 51"/>
              <a:gd name="T48" fmla="*/ 104 w 111"/>
              <a:gd name="T49" fmla="*/ 44 h 51"/>
              <a:gd name="T50" fmla="*/ 71 w 111"/>
              <a:gd name="T51" fmla="*/ 44 h 51"/>
              <a:gd name="T52" fmla="*/ 71 w 111"/>
              <a:gd name="T53" fmla="*/ 38 h 51"/>
              <a:gd name="T54" fmla="*/ 104 w 111"/>
              <a:gd name="T55" fmla="*/ 38 h 51"/>
              <a:gd name="T56" fmla="*/ 104 w 111"/>
              <a:gd name="T57" fmla="*/ 4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1" h="51">
                <a:moveTo>
                  <a:pt x="104" y="30"/>
                </a:moveTo>
                <a:lnTo>
                  <a:pt x="81" y="0"/>
                </a:lnTo>
                <a:lnTo>
                  <a:pt x="29" y="0"/>
                </a:lnTo>
                <a:lnTo>
                  <a:pt x="6" y="30"/>
                </a:lnTo>
                <a:lnTo>
                  <a:pt x="0" y="30"/>
                </a:lnTo>
                <a:lnTo>
                  <a:pt x="0" y="51"/>
                </a:lnTo>
                <a:lnTo>
                  <a:pt x="111" y="51"/>
                </a:lnTo>
                <a:lnTo>
                  <a:pt x="111" y="30"/>
                </a:lnTo>
                <a:lnTo>
                  <a:pt x="104" y="30"/>
                </a:lnTo>
                <a:close/>
                <a:moveTo>
                  <a:pt x="12" y="45"/>
                </a:moveTo>
                <a:lnTo>
                  <a:pt x="6" y="45"/>
                </a:lnTo>
                <a:lnTo>
                  <a:pt x="6" y="37"/>
                </a:lnTo>
                <a:lnTo>
                  <a:pt x="12" y="37"/>
                </a:lnTo>
                <a:lnTo>
                  <a:pt x="12" y="45"/>
                </a:lnTo>
                <a:close/>
                <a:moveTo>
                  <a:pt x="20" y="45"/>
                </a:moveTo>
                <a:lnTo>
                  <a:pt x="15" y="45"/>
                </a:lnTo>
                <a:lnTo>
                  <a:pt x="15" y="37"/>
                </a:lnTo>
                <a:lnTo>
                  <a:pt x="20" y="37"/>
                </a:lnTo>
                <a:lnTo>
                  <a:pt x="20" y="45"/>
                </a:lnTo>
                <a:close/>
                <a:moveTo>
                  <a:pt x="30" y="45"/>
                </a:moveTo>
                <a:lnTo>
                  <a:pt x="25" y="45"/>
                </a:lnTo>
                <a:lnTo>
                  <a:pt x="25" y="37"/>
                </a:lnTo>
                <a:lnTo>
                  <a:pt x="30" y="37"/>
                </a:lnTo>
                <a:lnTo>
                  <a:pt x="30" y="45"/>
                </a:lnTo>
                <a:close/>
                <a:moveTo>
                  <a:pt x="104" y="44"/>
                </a:moveTo>
                <a:lnTo>
                  <a:pt x="71" y="44"/>
                </a:lnTo>
                <a:lnTo>
                  <a:pt x="71" y="38"/>
                </a:lnTo>
                <a:lnTo>
                  <a:pt x="104" y="38"/>
                </a:lnTo>
                <a:lnTo>
                  <a:pt x="104" y="4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668"/>
          <p:cNvSpPr>
            <a:spLocks noEditPoints="1"/>
          </p:cNvSpPr>
          <p:nvPr/>
        </p:nvSpPr>
        <p:spPr bwMode="auto">
          <a:xfrm>
            <a:off x="5124451" y="6346826"/>
            <a:ext cx="176213" cy="80963"/>
          </a:xfrm>
          <a:custGeom>
            <a:avLst/>
            <a:gdLst>
              <a:gd name="T0" fmla="*/ 104 w 111"/>
              <a:gd name="T1" fmla="*/ 31 h 51"/>
              <a:gd name="T2" fmla="*/ 82 w 111"/>
              <a:gd name="T3" fmla="*/ 0 h 51"/>
              <a:gd name="T4" fmla="*/ 30 w 111"/>
              <a:gd name="T5" fmla="*/ 0 h 51"/>
              <a:gd name="T6" fmla="*/ 7 w 111"/>
              <a:gd name="T7" fmla="*/ 31 h 51"/>
              <a:gd name="T8" fmla="*/ 0 w 111"/>
              <a:gd name="T9" fmla="*/ 31 h 51"/>
              <a:gd name="T10" fmla="*/ 0 w 111"/>
              <a:gd name="T11" fmla="*/ 51 h 51"/>
              <a:gd name="T12" fmla="*/ 111 w 111"/>
              <a:gd name="T13" fmla="*/ 51 h 51"/>
              <a:gd name="T14" fmla="*/ 111 w 111"/>
              <a:gd name="T15" fmla="*/ 31 h 51"/>
              <a:gd name="T16" fmla="*/ 104 w 111"/>
              <a:gd name="T17" fmla="*/ 31 h 51"/>
              <a:gd name="T18" fmla="*/ 12 w 111"/>
              <a:gd name="T19" fmla="*/ 45 h 51"/>
              <a:gd name="T20" fmla="*/ 7 w 111"/>
              <a:gd name="T21" fmla="*/ 45 h 51"/>
              <a:gd name="T22" fmla="*/ 7 w 111"/>
              <a:gd name="T23" fmla="*/ 37 h 51"/>
              <a:gd name="T24" fmla="*/ 12 w 111"/>
              <a:gd name="T25" fmla="*/ 37 h 51"/>
              <a:gd name="T26" fmla="*/ 12 w 111"/>
              <a:gd name="T27" fmla="*/ 45 h 51"/>
              <a:gd name="T28" fmla="*/ 21 w 111"/>
              <a:gd name="T29" fmla="*/ 45 h 51"/>
              <a:gd name="T30" fmla="*/ 16 w 111"/>
              <a:gd name="T31" fmla="*/ 45 h 51"/>
              <a:gd name="T32" fmla="*/ 16 w 111"/>
              <a:gd name="T33" fmla="*/ 37 h 51"/>
              <a:gd name="T34" fmla="*/ 21 w 111"/>
              <a:gd name="T35" fmla="*/ 37 h 51"/>
              <a:gd name="T36" fmla="*/ 21 w 111"/>
              <a:gd name="T37" fmla="*/ 45 h 51"/>
              <a:gd name="T38" fmla="*/ 30 w 111"/>
              <a:gd name="T39" fmla="*/ 45 h 51"/>
              <a:gd name="T40" fmla="*/ 25 w 111"/>
              <a:gd name="T41" fmla="*/ 45 h 51"/>
              <a:gd name="T42" fmla="*/ 25 w 111"/>
              <a:gd name="T43" fmla="*/ 37 h 51"/>
              <a:gd name="T44" fmla="*/ 30 w 111"/>
              <a:gd name="T45" fmla="*/ 37 h 51"/>
              <a:gd name="T46" fmla="*/ 30 w 111"/>
              <a:gd name="T47" fmla="*/ 45 h 51"/>
              <a:gd name="T48" fmla="*/ 104 w 111"/>
              <a:gd name="T49" fmla="*/ 44 h 51"/>
              <a:gd name="T50" fmla="*/ 72 w 111"/>
              <a:gd name="T51" fmla="*/ 44 h 51"/>
              <a:gd name="T52" fmla="*/ 72 w 111"/>
              <a:gd name="T53" fmla="*/ 38 h 51"/>
              <a:gd name="T54" fmla="*/ 104 w 111"/>
              <a:gd name="T55" fmla="*/ 38 h 51"/>
              <a:gd name="T56" fmla="*/ 104 w 111"/>
              <a:gd name="T57" fmla="*/ 4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1" h="51">
                <a:moveTo>
                  <a:pt x="104" y="31"/>
                </a:moveTo>
                <a:lnTo>
                  <a:pt x="82" y="0"/>
                </a:lnTo>
                <a:lnTo>
                  <a:pt x="30" y="0"/>
                </a:lnTo>
                <a:lnTo>
                  <a:pt x="7" y="31"/>
                </a:lnTo>
                <a:lnTo>
                  <a:pt x="0" y="31"/>
                </a:lnTo>
                <a:lnTo>
                  <a:pt x="0" y="51"/>
                </a:lnTo>
                <a:lnTo>
                  <a:pt x="111" y="51"/>
                </a:lnTo>
                <a:lnTo>
                  <a:pt x="111" y="31"/>
                </a:lnTo>
                <a:lnTo>
                  <a:pt x="104" y="31"/>
                </a:lnTo>
                <a:close/>
                <a:moveTo>
                  <a:pt x="12" y="45"/>
                </a:moveTo>
                <a:lnTo>
                  <a:pt x="7" y="45"/>
                </a:lnTo>
                <a:lnTo>
                  <a:pt x="7" y="37"/>
                </a:lnTo>
                <a:lnTo>
                  <a:pt x="12" y="37"/>
                </a:lnTo>
                <a:lnTo>
                  <a:pt x="12" y="45"/>
                </a:lnTo>
                <a:close/>
                <a:moveTo>
                  <a:pt x="21" y="45"/>
                </a:moveTo>
                <a:lnTo>
                  <a:pt x="16" y="45"/>
                </a:lnTo>
                <a:lnTo>
                  <a:pt x="16" y="37"/>
                </a:lnTo>
                <a:lnTo>
                  <a:pt x="21" y="37"/>
                </a:lnTo>
                <a:lnTo>
                  <a:pt x="21" y="45"/>
                </a:lnTo>
                <a:close/>
                <a:moveTo>
                  <a:pt x="30" y="45"/>
                </a:moveTo>
                <a:lnTo>
                  <a:pt x="25" y="45"/>
                </a:lnTo>
                <a:lnTo>
                  <a:pt x="25" y="37"/>
                </a:lnTo>
                <a:lnTo>
                  <a:pt x="30" y="37"/>
                </a:lnTo>
                <a:lnTo>
                  <a:pt x="30" y="45"/>
                </a:lnTo>
                <a:close/>
                <a:moveTo>
                  <a:pt x="104" y="44"/>
                </a:moveTo>
                <a:lnTo>
                  <a:pt x="72" y="44"/>
                </a:lnTo>
                <a:lnTo>
                  <a:pt x="72" y="38"/>
                </a:lnTo>
                <a:lnTo>
                  <a:pt x="104" y="38"/>
                </a:lnTo>
                <a:lnTo>
                  <a:pt x="104" y="4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69"/>
          <p:cNvSpPr>
            <a:spLocks noEditPoints="1"/>
          </p:cNvSpPr>
          <p:nvPr/>
        </p:nvSpPr>
        <p:spPr bwMode="auto">
          <a:xfrm>
            <a:off x="5124451" y="6438901"/>
            <a:ext cx="176213" cy="33338"/>
          </a:xfrm>
          <a:custGeom>
            <a:avLst/>
            <a:gdLst>
              <a:gd name="T0" fmla="*/ 7 w 111"/>
              <a:gd name="T1" fmla="*/ 0 h 21"/>
              <a:gd name="T2" fmla="*/ 0 w 111"/>
              <a:gd name="T3" fmla="*/ 0 h 21"/>
              <a:gd name="T4" fmla="*/ 0 w 111"/>
              <a:gd name="T5" fmla="*/ 21 h 21"/>
              <a:gd name="T6" fmla="*/ 111 w 111"/>
              <a:gd name="T7" fmla="*/ 21 h 21"/>
              <a:gd name="T8" fmla="*/ 111 w 111"/>
              <a:gd name="T9" fmla="*/ 0 h 21"/>
              <a:gd name="T10" fmla="*/ 104 w 111"/>
              <a:gd name="T11" fmla="*/ 0 h 21"/>
              <a:gd name="T12" fmla="*/ 7 w 111"/>
              <a:gd name="T13" fmla="*/ 0 h 21"/>
              <a:gd name="T14" fmla="*/ 12 w 111"/>
              <a:gd name="T15" fmla="*/ 15 h 21"/>
              <a:gd name="T16" fmla="*/ 7 w 111"/>
              <a:gd name="T17" fmla="*/ 15 h 21"/>
              <a:gd name="T18" fmla="*/ 7 w 111"/>
              <a:gd name="T19" fmla="*/ 6 h 21"/>
              <a:gd name="T20" fmla="*/ 12 w 111"/>
              <a:gd name="T21" fmla="*/ 6 h 21"/>
              <a:gd name="T22" fmla="*/ 12 w 111"/>
              <a:gd name="T23" fmla="*/ 15 h 21"/>
              <a:gd name="T24" fmla="*/ 21 w 111"/>
              <a:gd name="T25" fmla="*/ 15 h 21"/>
              <a:gd name="T26" fmla="*/ 16 w 111"/>
              <a:gd name="T27" fmla="*/ 15 h 21"/>
              <a:gd name="T28" fmla="*/ 16 w 111"/>
              <a:gd name="T29" fmla="*/ 6 h 21"/>
              <a:gd name="T30" fmla="*/ 21 w 111"/>
              <a:gd name="T31" fmla="*/ 6 h 21"/>
              <a:gd name="T32" fmla="*/ 21 w 111"/>
              <a:gd name="T33" fmla="*/ 15 h 21"/>
              <a:gd name="T34" fmla="*/ 30 w 111"/>
              <a:gd name="T35" fmla="*/ 15 h 21"/>
              <a:gd name="T36" fmla="*/ 25 w 111"/>
              <a:gd name="T37" fmla="*/ 15 h 21"/>
              <a:gd name="T38" fmla="*/ 25 w 111"/>
              <a:gd name="T39" fmla="*/ 6 h 21"/>
              <a:gd name="T40" fmla="*/ 30 w 111"/>
              <a:gd name="T41" fmla="*/ 6 h 21"/>
              <a:gd name="T42" fmla="*/ 30 w 111"/>
              <a:gd name="T43" fmla="*/ 15 h 21"/>
              <a:gd name="T44" fmla="*/ 104 w 111"/>
              <a:gd name="T45" fmla="*/ 13 h 21"/>
              <a:gd name="T46" fmla="*/ 72 w 111"/>
              <a:gd name="T47" fmla="*/ 13 h 21"/>
              <a:gd name="T48" fmla="*/ 72 w 111"/>
              <a:gd name="T49" fmla="*/ 8 h 21"/>
              <a:gd name="T50" fmla="*/ 104 w 111"/>
              <a:gd name="T51" fmla="*/ 8 h 21"/>
              <a:gd name="T52" fmla="*/ 104 w 111"/>
              <a:gd name="T53"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1" h="21">
                <a:moveTo>
                  <a:pt x="7" y="0"/>
                </a:moveTo>
                <a:lnTo>
                  <a:pt x="0" y="0"/>
                </a:lnTo>
                <a:lnTo>
                  <a:pt x="0" y="21"/>
                </a:lnTo>
                <a:lnTo>
                  <a:pt x="111" y="21"/>
                </a:lnTo>
                <a:lnTo>
                  <a:pt x="111" y="0"/>
                </a:lnTo>
                <a:lnTo>
                  <a:pt x="104" y="0"/>
                </a:lnTo>
                <a:lnTo>
                  <a:pt x="7" y="0"/>
                </a:lnTo>
                <a:close/>
                <a:moveTo>
                  <a:pt x="12" y="15"/>
                </a:moveTo>
                <a:lnTo>
                  <a:pt x="7" y="15"/>
                </a:lnTo>
                <a:lnTo>
                  <a:pt x="7" y="6"/>
                </a:lnTo>
                <a:lnTo>
                  <a:pt x="12" y="6"/>
                </a:lnTo>
                <a:lnTo>
                  <a:pt x="12" y="15"/>
                </a:lnTo>
                <a:close/>
                <a:moveTo>
                  <a:pt x="21" y="15"/>
                </a:moveTo>
                <a:lnTo>
                  <a:pt x="16" y="15"/>
                </a:lnTo>
                <a:lnTo>
                  <a:pt x="16" y="6"/>
                </a:lnTo>
                <a:lnTo>
                  <a:pt x="21" y="6"/>
                </a:lnTo>
                <a:lnTo>
                  <a:pt x="21" y="15"/>
                </a:lnTo>
                <a:close/>
                <a:moveTo>
                  <a:pt x="30" y="15"/>
                </a:moveTo>
                <a:lnTo>
                  <a:pt x="25" y="15"/>
                </a:lnTo>
                <a:lnTo>
                  <a:pt x="25" y="6"/>
                </a:lnTo>
                <a:lnTo>
                  <a:pt x="30" y="6"/>
                </a:lnTo>
                <a:lnTo>
                  <a:pt x="30" y="15"/>
                </a:lnTo>
                <a:close/>
                <a:moveTo>
                  <a:pt x="104" y="13"/>
                </a:moveTo>
                <a:lnTo>
                  <a:pt x="72" y="13"/>
                </a:lnTo>
                <a:lnTo>
                  <a:pt x="72" y="8"/>
                </a:lnTo>
                <a:lnTo>
                  <a:pt x="104" y="8"/>
                </a:lnTo>
                <a:lnTo>
                  <a:pt x="104" y="1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670"/>
          <p:cNvSpPr>
            <a:spLocks noEditPoints="1"/>
          </p:cNvSpPr>
          <p:nvPr/>
        </p:nvSpPr>
        <p:spPr bwMode="auto">
          <a:xfrm>
            <a:off x="5124451" y="6481763"/>
            <a:ext cx="176213" cy="33338"/>
          </a:xfrm>
          <a:custGeom>
            <a:avLst/>
            <a:gdLst>
              <a:gd name="T0" fmla="*/ 7 w 111"/>
              <a:gd name="T1" fmla="*/ 0 h 21"/>
              <a:gd name="T2" fmla="*/ 0 w 111"/>
              <a:gd name="T3" fmla="*/ 0 h 21"/>
              <a:gd name="T4" fmla="*/ 0 w 111"/>
              <a:gd name="T5" fmla="*/ 21 h 21"/>
              <a:gd name="T6" fmla="*/ 111 w 111"/>
              <a:gd name="T7" fmla="*/ 21 h 21"/>
              <a:gd name="T8" fmla="*/ 111 w 111"/>
              <a:gd name="T9" fmla="*/ 0 h 21"/>
              <a:gd name="T10" fmla="*/ 104 w 111"/>
              <a:gd name="T11" fmla="*/ 0 h 21"/>
              <a:gd name="T12" fmla="*/ 7 w 111"/>
              <a:gd name="T13" fmla="*/ 0 h 21"/>
              <a:gd name="T14" fmla="*/ 12 w 111"/>
              <a:gd name="T15" fmla="*/ 15 h 21"/>
              <a:gd name="T16" fmla="*/ 7 w 111"/>
              <a:gd name="T17" fmla="*/ 15 h 21"/>
              <a:gd name="T18" fmla="*/ 7 w 111"/>
              <a:gd name="T19" fmla="*/ 6 h 21"/>
              <a:gd name="T20" fmla="*/ 12 w 111"/>
              <a:gd name="T21" fmla="*/ 6 h 21"/>
              <a:gd name="T22" fmla="*/ 12 w 111"/>
              <a:gd name="T23" fmla="*/ 15 h 21"/>
              <a:gd name="T24" fmla="*/ 21 w 111"/>
              <a:gd name="T25" fmla="*/ 15 h 21"/>
              <a:gd name="T26" fmla="*/ 16 w 111"/>
              <a:gd name="T27" fmla="*/ 15 h 21"/>
              <a:gd name="T28" fmla="*/ 16 w 111"/>
              <a:gd name="T29" fmla="*/ 6 h 21"/>
              <a:gd name="T30" fmla="*/ 21 w 111"/>
              <a:gd name="T31" fmla="*/ 6 h 21"/>
              <a:gd name="T32" fmla="*/ 21 w 111"/>
              <a:gd name="T33" fmla="*/ 15 h 21"/>
              <a:gd name="T34" fmla="*/ 30 w 111"/>
              <a:gd name="T35" fmla="*/ 15 h 21"/>
              <a:gd name="T36" fmla="*/ 25 w 111"/>
              <a:gd name="T37" fmla="*/ 15 h 21"/>
              <a:gd name="T38" fmla="*/ 25 w 111"/>
              <a:gd name="T39" fmla="*/ 6 h 21"/>
              <a:gd name="T40" fmla="*/ 30 w 111"/>
              <a:gd name="T41" fmla="*/ 6 h 21"/>
              <a:gd name="T42" fmla="*/ 30 w 111"/>
              <a:gd name="T43" fmla="*/ 15 h 21"/>
              <a:gd name="T44" fmla="*/ 104 w 111"/>
              <a:gd name="T45" fmla="*/ 13 h 21"/>
              <a:gd name="T46" fmla="*/ 72 w 111"/>
              <a:gd name="T47" fmla="*/ 13 h 21"/>
              <a:gd name="T48" fmla="*/ 72 w 111"/>
              <a:gd name="T49" fmla="*/ 8 h 21"/>
              <a:gd name="T50" fmla="*/ 104 w 111"/>
              <a:gd name="T51" fmla="*/ 8 h 21"/>
              <a:gd name="T52" fmla="*/ 104 w 111"/>
              <a:gd name="T53" fmla="*/ 1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1" h="21">
                <a:moveTo>
                  <a:pt x="7" y="0"/>
                </a:moveTo>
                <a:lnTo>
                  <a:pt x="0" y="0"/>
                </a:lnTo>
                <a:lnTo>
                  <a:pt x="0" y="21"/>
                </a:lnTo>
                <a:lnTo>
                  <a:pt x="111" y="21"/>
                </a:lnTo>
                <a:lnTo>
                  <a:pt x="111" y="0"/>
                </a:lnTo>
                <a:lnTo>
                  <a:pt x="104" y="0"/>
                </a:lnTo>
                <a:lnTo>
                  <a:pt x="7" y="0"/>
                </a:lnTo>
                <a:close/>
                <a:moveTo>
                  <a:pt x="12" y="15"/>
                </a:moveTo>
                <a:lnTo>
                  <a:pt x="7" y="15"/>
                </a:lnTo>
                <a:lnTo>
                  <a:pt x="7" y="6"/>
                </a:lnTo>
                <a:lnTo>
                  <a:pt x="12" y="6"/>
                </a:lnTo>
                <a:lnTo>
                  <a:pt x="12" y="15"/>
                </a:lnTo>
                <a:close/>
                <a:moveTo>
                  <a:pt x="21" y="15"/>
                </a:moveTo>
                <a:lnTo>
                  <a:pt x="16" y="15"/>
                </a:lnTo>
                <a:lnTo>
                  <a:pt x="16" y="6"/>
                </a:lnTo>
                <a:lnTo>
                  <a:pt x="21" y="6"/>
                </a:lnTo>
                <a:lnTo>
                  <a:pt x="21" y="15"/>
                </a:lnTo>
                <a:close/>
                <a:moveTo>
                  <a:pt x="30" y="15"/>
                </a:moveTo>
                <a:lnTo>
                  <a:pt x="25" y="15"/>
                </a:lnTo>
                <a:lnTo>
                  <a:pt x="25" y="6"/>
                </a:lnTo>
                <a:lnTo>
                  <a:pt x="30" y="6"/>
                </a:lnTo>
                <a:lnTo>
                  <a:pt x="30" y="15"/>
                </a:lnTo>
                <a:close/>
                <a:moveTo>
                  <a:pt x="104" y="13"/>
                </a:moveTo>
                <a:lnTo>
                  <a:pt x="72" y="13"/>
                </a:lnTo>
                <a:lnTo>
                  <a:pt x="72" y="8"/>
                </a:lnTo>
                <a:lnTo>
                  <a:pt x="104" y="8"/>
                </a:lnTo>
                <a:lnTo>
                  <a:pt x="104" y="1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671"/>
          <p:cNvSpPr>
            <a:spLocks/>
          </p:cNvSpPr>
          <p:nvPr/>
        </p:nvSpPr>
        <p:spPr bwMode="auto">
          <a:xfrm>
            <a:off x="7597776" y="379413"/>
            <a:ext cx="60325" cy="36513"/>
          </a:xfrm>
          <a:custGeom>
            <a:avLst/>
            <a:gdLst>
              <a:gd name="T0" fmla="*/ 99 w 99"/>
              <a:gd name="T1" fmla="*/ 32 h 60"/>
              <a:gd name="T2" fmla="*/ 76 w 99"/>
              <a:gd name="T3" fmla="*/ 13 h 60"/>
              <a:gd name="T4" fmla="*/ 35 w 99"/>
              <a:gd name="T5" fmla="*/ 0 h 60"/>
              <a:gd name="T6" fmla="*/ 0 w 99"/>
              <a:gd name="T7" fmla="*/ 0 h 60"/>
              <a:gd name="T8" fmla="*/ 0 w 99"/>
              <a:gd name="T9" fmla="*/ 38 h 60"/>
              <a:gd name="T10" fmla="*/ 35 w 99"/>
              <a:gd name="T11" fmla="*/ 38 h 60"/>
              <a:gd name="T12" fmla="*/ 63 w 99"/>
              <a:gd name="T13" fmla="*/ 52 h 60"/>
              <a:gd name="T14" fmla="*/ 72 w 99"/>
              <a:gd name="T15" fmla="*/ 60 h 60"/>
              <a:gd name="T16" fmla="*/ 84 w 99"/>
              <a:gd name="T17" fmla="*/ 47 h 60"/>
              <a:gd name="T18" fmla="*/ 99 w 99"/>
              <a:gd name="T19"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60">
                <a:moveTo>
                  <a:pt x="99" y="32"/>
                </a:moveTo>
                <a:cubicBezTo>
                  <a:pt x="91" y="25"/>
                  <a:pt x="84" y="19"/>
                  <a:pt x="76" y="13"/>
                </a:cubicBezTo>
                <a:cubicBezTo>
                  <a:pt x="64" y="6"/>
                  <a:pt x="50" y="0"/>
                  <a:pt x="35" y="0"/>
                </a:cubicBezTo>
                <a:cubicBezTo>
                  <a:pt x="19" y="0"/>
                  <a:pt x="8" y="0"/>
                  <a:pt x="0" y="0"/>
                </a:cubicBezTo>
                <a:cubicBezTo>
                  <a:pt x="0" y="38"/>
                  <a:pt x="0" y="38"/>
                  <a:pt x="0" y="38"/>
                </a:cubicBezTo>
                <a:cubicBezTo>
                  <a:pt x="8" y="38"/>
                  <a:pt x="19" y="38"/>
                  <a:pt x="35" y="38"/>
                </a:cubicBezTo>
                <a:cubicBezTo>
                  <a:pt x="41" y="38"/>
                  <a:pt x="51" y="42"/>
                  <a:pt x="63" y="52"/>
                </a:cubicBezTo>
                <a:cubicBezTo>
                  <a:pt x="66" y="54"/>
                  <a:pt x="69" y="57"/>
                  <a:pt x="72" y="60"/>
                </a:cubicBezTo>
                <a:cubicBezTo>
                  <a:pt x="76" y="56"/>
                  <a:pt x="80" y="52"/>
                  <a:pt x="84" y="47"/>
                </a:cubicBezTo>
                <a:cubicBezTo>
                  <a:pt x="89" y="42"/>
                  <a:pt x="94" y="37"/>
                  <a:pt x="99" y="32"/>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672"/>
          <p:cNvSpPr>
            <a:spLocks/>
          </p:cNvSpPr>
          <p:nvPr/>
        </p:nvSpPr>
        <p:spPr bwMode="auto">
          <a:xfrm>
            <a:off x="7678738" y="430213"/>
            <a:ext cx="95250" cy="61913"/>
          </a:xfrm>
          <a:custGeom>
            <a:avLst/>
            <a:gdLst>
              <a:gd name="T0" fmla="*/ 0 w 155"/>
              <a:gd name="T1" fmla="*/ 39 h 102"/>
              <a:gd name="T2" fmla="*/ 23 w 155"/>
              <a:gd name="T3" fmla="*/ 58 h 102"/>
              <a:gd name="T4" fmla="*/ 64 w 155"/>
              <a:gd name="T5" fmla="*/ 72 h 102"/>
              <a:gd name="T6" fmla="*/ 94 w 155"/>
              <a:gd name="T7" fmla="*/ 72 h 102"/>
              <a:gd name="T8" fmla="*/ 94 w 155"/>
              <a:gd name="T9" fmla="*/ 102 h 102"/>
              <a:gd name="T10" fmla="*/ 155 w 155"/>
              <a:gd name="T11" fmla="*/ 51 h 102"/>
              <a:gd name="T12" fmla="*/ 94 w 155"/>
              <a:gd name="T13" fmla="*/ 0 h 102"/>
              <a:gd name="T14" fmla="*/ 94 w 155"/>
              <a:gd name="T15" fmla="*/ 33 h 102"/>
              <a:gd name="T16" fmla="*/ 64 w 155"/>
              <a:gd name="T17" fmla="*/ 33 h 102"/>
              <a:gd name="T18" fmla="*/ 35 w 155"/>
              <a:gd name="T19" fmla="*/ 19 h 102"/>
              <a:gd name="T20" fmla="*/ 26 w 155"/>
              <a:gd name="T21" fmla="*/ 11 h 102"/>
              <a:gd name="T22" fmla="*/ 16 w 155"/>
              <a:gd name="T23" fmla="*/ 23 h 102"/>
              <a:gd name="T24" fmla="*/ 0 w 155"/>
              <a:gd name="T25"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5" h="102">
                <a:moveTo>
                  <a:pt x="0" y="39"/>
                </a:moveTo>
                <a:cubicBezTo>
                  <a:pt x="7" y="46"/>
                  <a:pt x="15" y="52"/>
                  <a:pt x="23" y="58"/>
                </a:cubicBezTo>
                <a:cubicBezTo>
                  <a:pt x="35" y="66"/>
                  <a:pt x="49" y="72"/>
                  <a:pt x="64" y="72"/>
                </a:cubicBezTo>
                <a:cubicBezTo>
                  <a:pt x="80" y="72"/>
                  <a:pt x="87" y="72"/>
                  <a:pt x="94" y="72"/>
                </a:cubicBezTo>
                <a:cubicBezTo>
                  <a:pt x="94" y="102"/>
                  <a:pt x="94" y="102"/>
                  <a:pt x="94" y="102"/>
                </a:cubicBezTo>
                <a:cubicBezTo>
                  <a:pt x="155" y="51"/>
                  <a:pt x="155" y="51"/>
                  <a:pt x="155" y="51"/>
                </a:cubicBezTo>
                <a:cubicBezTo>
                  <a:pt x="94" y="0"/>
                  <a:pt x="94" y="0"/>
                  <a:pt x="94" y="0"/>
                </a:cubicBezTo>
                <a:cubicBezTo>
                  <a:pt x="94" y="33"/>
                  <a:pt x="94" y="33"/>
                  <a:pt x="94" y="33"/>
                </a:cubicBezTo>
                <a:cubicBezTo>
                  <a:pt x="87" y="33"/>
                  <a:pt x="80" y="33"/>
                  <a:pt x="64" y="33"/>
                </a:cubicBezTo>
                <a:cubicBezTo>
                  <a:pt x="58" y="33"/>
                  <a:pt x="47" y="29"/>
                  <a:pt x="35" y="19"/>
                </a:cubicBezTo>
                <a:cubicBezTo>
                  <a:pt x="32" y="17"/>
                  <a:pt x="30" y="14"/>
                  <a:pt x="26" y="11"/>
                </a:cubicBezTo>
                <a:cubicBezTo>
                  <a:pt x="23" y="15"/>
                  <a:pt x="19" y="19"/>
                  <a:pt x="16" y="23"/>
                </a:cubicBezTo>
                <a:cubicBezTo>
                  <a:pt x="10" y="29"/>
                  <a:pt x="5" y="34"/>
                  <a:pt x="0" y="3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673"/>
          <p:cNvSpPr>
            <a:spLocks/>
          </p:cNvSpPr>
          <p:nvPr/>
        </p:nvSpPr>
        <p:spPr bwMode="auto">
          <a:xfrm>
            <a:off x="7597776" y="360363"/>
            <a:ext cx="176213" cy="114300"/>
          </a:xfrm>
          <a:custGeom>
            <a:avLst/>
            <a:gdLst>
              <a:gd name="T0" fmla="*/ 197 w 288"/>
              <a:gd name="T1" fmla="*/ 70 h 187"/>
              <a:gd name="T2" fmla="*/ 197 w 288"/>
              <a:gd name="T3" fmla="*/ 70 h 187"/>
              <a:gd name="T4" fmla="*/ 227 w 288"/>
              <a:gd name="T5" fmla="*/ 70 h 187"/>
              <a:gd name="T6" fmla="*/ 227 w 288"/>
              <a:gd name="T7" fmla="*/ 101 h 187"/>
              <a:gd name="T8" fmla="*/ 288 w 288"/>
              <a:gd name="T9" fmla="*/ 50 h 187"/>
              <a:gd name="T10" fmla="*/ 227 w 288"/>
              <a:gd name="T11" fmla="*/ 0 h 187"/>
              <a:gd name="T12" fmla="*/ 227 w 288"/>
              <a:gd name="T13" fmla="*/ 32 h 187"/>
              <a:gd name="T14" fmla="*/ 197 w 288"/>
              <a:gd name="T15" fmla="*/ 32 h 187"/>
              <a:gd name="T16" fmla="*/ 144 w 288"/>
              <a:gd name="T17" fmla="*/ 54 h 187"/>
              <a:gd name="T18" fmla="*/ 82 w 288"/>
              <a:gd name="T19" fmla="*/ 117 h 187"/>
              <a:gd name="T20" fmla="*/ 55 w 288"/>
              <a:gd name="T21" fmla="*/ 140 h 187"/>
              <a:gd name="T22" fmla="*/ 34 w 288"/>
              <a:gd name="T23" fmla="*/ 148 h 187"/>
              <a:gd name="T24" fmla="*/ 34 w 288"/>
              <a:gd name="T25" fmla="*/ 148 h 187"/>
              <a:gd name="T26" fmla="*/ 0 w 288"/>
              <a:gd name="T27" fmla="*/ 148 h 187"/>
              <a:gd name="T28" fmla="*/ 0 w 288"/>
              <a:gd name="T29" fmla="*/ 187 h 187"/>
              <a:gd name="T30" fmla="*/ 34 w 288"/>
              <a:gd name="T31" fmla="*/ 187 h 187"/>
              <a:gd name="T32" fmla="*/ 87 w 288"/>
              <a:gd name="T33" fmla="*/ 164 h 187"/>
              <a:gd name="T34" fmla="*/ 150 w 288"/>
              <a:gd name="T35" fmla="*/ 101 h 187"/>
              <a:gd name="T36" fmla="*/ 177 w 288"/>
              <a:gd name="T37" fmla="*/ 78 h 187"/>
              <a:gd name="T38" fmla="*/ 197 w 288"/>
              <a:gd name="T39" fmla="*/ 7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8" h="187">
                <a:moveTo>
                  <a:pt x="197" y="70"/>
                </a:moveTo>
                <a:cubicBezTo>
                  <a:pt x="197" y="70"/>
                  <a:pt x="197" y="70"/>
                  <a:pt x="197" y="70"/>
                </a:cubicBezTo>
                <a:cubicBezTo>
                  <a:pt x="212" y="70"/>
                  <a:pt x="219" y="70"/>
                  <a:pt x="227" y="70"/>
                </a:cubicBezTo>
                <a:cubicBezTo>
                  <a:pt x="227" y="101"/>
                  <a:pt x="227" y="101"/>
                  <a:pt x="227" y="101"/>
                </a:cubicBezTo>
                <a:cubicBezTo>
                  <a:pt x="288" y="50"/>
                  <a:pt x="288" y="50"/>
                  <a:pt x="288" y="50"/>
                </a:cubicBezTo>
                <a:cubicBezTo>
                  <a:pt x="227" y="0"/>
                  <a:pt x="227" y="0"/>
                  <a:pt x="227" y="0"/>
                </a:cubicBezTo>
                <a:cubicBezTo>
                  <a:pt x="227" y="32"/>
                  <a:pt x="227" y="32"/>
                  <a:pt x="227" y="32"/>
                </a:cubicBezTo>
                <a:cubicBezTo>
                  <a:pt x="219" y="32"/>
                  <a:pt x="212" y="32"/>
                  <a:pt x="197" y="32"/>
                </a:cubicBezTo>
                <a:cubicBezTo>
                  <a:pt x="176" y="32"/>
                  <a:pt x="159" y="42"/>
                  <a:pt x="144" y="54"/>
                </a:cubicBezTo>
                <a:cubicBezTo>
                  <a:pt x="122" y="72"/>
                  <a:pt x="102" y="97"/>
                  <a:pt x="82" y="117"/>
                </a:cubicBezTo>
                <a:cubicBezTo>
                  <a:pt x="72" y="127"/>
                  <a:pt x="63" y="135"/>
                  <a:pt x="55" y="140"/>
                </a:cubicBezTo>
                <a:cubicBezTo>
                  <a:pt x="46" y="146"/>
                  <a:pt x="40" y="148"/>
                  <a:pt x="34" y="148"/>
                </a:cubicBezTo>
                <a:cubicBezTo>
                  <a:pt x="34" y="148"/>
                  <a:pt x="34" y="148"/>
                  <a:pt x="34" y="148"/>
                </a:cubicBezTo>
                <a:cubicBezTo>
                  <a:pt x="19" y="148"/>
                  <a:pt x="8" y="148"/>
                  <a:pt x="0" y="148"/>
                </a:cubicBezTo>
                <a:cubicBezTo>
                  <a:pt x="0" y="187"/>
                  <a:pt x="0" y="187"/>
                  <a:pt x="0" y="187"/>
                </a:cubicBezTo>
                <a:cubicBezTo>
                  <a:pt x="8" y="187"/>
                  <a:pt x="19" y="187"/>
                  <a:pt x="34" y="187"/>
                </a:cubicBezTo>
                <a:cubicBezTo>
                  <a:pt x="55" y="186"/>
                  <a:pt x="72" y="176"/>
                  <a:pt x="87" y="164"/>
                </a:cubicBezTo>
                <a:cubicBezTo>
                  <a:pt x="110" y="146"/>
                  <a:pt x="130" y="121"/>
                  <a:pt x="150" y="101"/>
                </a:cubicBezTo>
                <a:cubicBezTo>
                  <a:pt x="160" y="91"/>
                  <a:pt x="169" y="83"/>
                  <a:pt x="177" y="78"/>
                </a:cubicBezTo>
                <a:cubicBezTo>
                  <a:pt x="185" y="72"/>
                  <a:pt x="192" y="70"/>
                  <a:pt x="197" y="7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674"/>
          <p:cNvSpPr>
            <a:spLocks/>
          </p:cNvSpPr>
          <p:nvPr/>
        </p:nvSpPr>
        <p:spPr bwMode="auto">
          <a:xfrm>
            <a:off x="3359151" y="2919413"/>
            <a:ext cx="176213" cy="36513"/>
          </a:xfrm>
          <a:custGeom>
            <a:avLst/>
            <a:gdLst>
              <a:gd name="T0" fmla="*/ 25 w 287"/>
              <a:gd name="T1" fmla="*/ 51 h 58"/>
              <a:gd name="T2" fmla="*/ 32 w 287"/>
              <a:gd name="T3" fmla="*/ 58 h 58"/>
              <a:gd name="T4" fmla="*/ 254 w 287"/>
              <a:gd name="T5" fmla="*/ 58 h 58"/>
              <a:gd name="T6" fmla="*/ 262 w 287"/>
              <a:gd name="T7" fmla="*/ 51 h 58"/>
              <a:gd name="T8" fmla="*/ 287 w 287"/>
              <a:gd name="T9" fmla="*/ 0 h 58"/>
              <a:gd name="T10" fmla="*/ 0 w 287"/>
              <a:gd name="T11" fmla="*/ 0 h 58"/>
              <a:gd name="T12" fmla="*/ 25 w 287"/>
              <a:gd name="T13" fmla="*/ 51 h 58"/>
            </a:gdLst>
            <a:ahLst/>
            <a:cxnLst>
              <a:cxn ang="0">
                <a:pos x="T0" y="T1"/>
              </a:cxn>
              <a:cxn ang="0">
                <a:pos x="T2" y="T3"/>
              </a:cxn>
              <a:cxn ang="0">
                <a:pos x="T4" y="T5"/>
              </a:cxn>
              <a:cxn ang="0">
                <a:pos x="T6" y="T7"/>
              </a:cxn>
              <a:cxn ang="0">
                <a:pos x="T8" y="T9"/>
              </a:cxn>
              <a:cxn ang="0">
                <a:pos x="T10" y="T11"/>
              </a:cxn>
              <a:cxn ang="0">
                <a:pos x="T12" y="T13"/>
              </a:cxn>
            </a:cxnLst>
            <a:rect l="0" t="0" r="r" b="b"/>
            <a:pathLst>
              <a:path w="287" h="58">
                <a:moveTo>
                  <a:pt x="25" y="51"/>
                </a:moveTo>
                <a:cubicBezTo>
                  <a:pt x="25" y="55"/>
                  <a:pt x="28" y="58"/>
                  <a:pt x="32" y="58"/>
                </a:cubicBezTo>
                <a:cubicBezTo>
                  <a:pt x="254" y="58"/>
                  <a:pt x="254" y="58"/>
                  <a:pt x="254" y="58"/>
                </a:cubicBezTo>
                <a:cubicBezTo>
                  <a:pt x="258" y="58"/>
                  <a:pt x="262" y="55"/>
                  <a:pt x="262" y="51"/>
                </a:cubicBezTo>
                <a:cubicBezTo>
                  <a:pt x="287" y="0"/>
                  <a:pt x="287" y="0"/>
                  <a:pt x="287" y="0"/>
                </a:cubicBezTo>
                <a:cubicBezTo>
                  <a:pt x="0" y="0"/>
                  <a:pt x="0" y="0"/>
                  <a:pt x="0" y="0"/>
                </a:cubicBezTo>
                <a:lnTo>
                  <a:pt x="25" y="5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675"/>
          <p:cNvSpPr>
            <a:spLocks/>
          </p:cNvSpPr>
          <p:nvPr/>
        </p:nvSpPr>
        <p:spPr bwMode="auto">
          <a:xfrm>
            <a:off x="3375026" y="2841626"/>
            <a:ext cx="144463" cy="66675"/>
          </a:xfrm>
          <a:custGeom>
            <a:avLst/>
            <a:gdLst>
              <a:gd name="T0" fmla="*/ 237 w 237"/>
              <a:gd name="T1" fmla="*/ 30 h 108"/>
              <a:gd name="T2" fmla="*/ 229 w 237"/>
              <a:gd name="T3" fmla="*/ 23 h 108"/>
              <a:gd name="T4" fmla="*/ 99 w 237"/>
              <a:gd name="T5" fmla="*/ 23 h 108"/>
              <a:gd name="T6" fmla="*/ 91 w 237"/>
              <a:gd name="T7" fmla="*/ 6 h 108"/>
              <a:gd name="T8" fmla="*/ 81 w 237"/>
              <a:gd name="T9" fmla="*/ 0 h 108"/>
              <a:gd name="T10" fmla="*/ 36 w 237"/>
              <a:gd name="T11" fmla="*/ 0 h 108"/>
              <a:gd name="T12" fmla="*/ 26 w 237"/>
              <a:gd name="T13" fmla="*/ 6 h 108"/>
              <a:gd name="T14" fmla="*/ 18 w 237"/>
              <a:gd name="T15" fmla="*/ 23 h 108"/>
              <a:gd name="T16" fmla="*/ 7 w 237"/>
              <a:gd name="T17" fmla="*/ 23 h 108"/>
              <a:gd name="T18" fmla="*/ 0 w 237"/>
              <a:gd name="T19" fmla="*/ 30 h 108"/>
              <a:gd name="T20" fmla="*/ 0 w 237"/>
              <a:gd name="T21" fmla="*/ 108 h 108"/>
              <a:gd name="T22" fmla="*/ 237 w 237"/>
              <a:gd name="T23" fmla="*/ 108 h 108"/>
              <a:gd name="T24" fmla="*/ 237 w 237"/>
              <a:gd name="T25" fmla="*/ 3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 h="108">
                <a:moveTo>
                  <a:pt x="237" y="30"/>
                </a:moveTo>
                <a:cubicBezTo>
                  <a:pt x="237" y="26"/>
                  <a:pt x="233" y="23"/>
                  <a:pt x="229" y="23"/>
                </a:cubicBezTo>
                <a:cubicBezTo>
                  <a:pt x="99" y="23"/>
                  <a:pt x="99" y="23"/>
                  <a:pt x="99" y="23"/>
                </a:cubicBezTo>
                <a:cubicBezTo>
                  <a:pt x="91" y="6"/>
                  <a:pt x="91" y="6"/>
                  <a:pt x="91" y="6"/>
                </a:cubicBezTo>
                <a:cubicBezTo>
                  <a:pt x="90" y="3"/>
                  <a:pt x="85" y="0"/>
                  <a:pt x="81" y="0"/>
                </a:cubicBezTo>
                <a:cubicBezTo>
                  <a:pt x="36" y="0"/>
                  <a:pt x="36" y="0"/>
                  <a:pt x="36" y="0"/>
                </a:cubicBezTo>
                <a:cubicBezTo>
                  <a:pt x="32" y="0"/>
                  <a:pt x="28" y="3"/>
                  <a:pt x="26" y="6"/>
                </a:cubicBezTo>
                <a:cubicBezTo>
                  <a:pt x="18" y="23"/>
                  <a:pt x="18" y="23"/>
                  <a:pt x="18" y="23"/>
                </a:cubicBezTo>
                <a:cubicBezTo>
                  <a:pt x="7" y="23"/>
                  <a:pt x="7" y="23"/>
                  <a:pt x="7" y="23"/>
                </a:cubicBezTo>
                <a:cubicBezTo>
                  <a:pt x="3" y="23"/>
                  <a:pt x="0" y="26"/>
                  <a:pt x="0" y="30"/>
                </a:cubicBezTo>
                <a:cubicBezTo>
                  <a:pt x="0" y="108"/>
                  <a:pt x="0" y="108"/>
                  <a:pt x="0" y="108"/>
                </a:cubicBezTo>
                <a:cubicBezTo>
                  <a:pt x="237" y="108"/>
                  <a:pt x="237" y="108"/>
                  <a:pt x="237" y="108"/>
                </a:cubicBezTo>
                <a:lnTo>
                  <a:pt x="237" y="3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676"/>
          <p:cNvSpPr>
            <a:spLocks/>
          </p:cNvSpPr>
          <p:nvPr/>
        </p:nvSpPr>
        <p:spPr bwMode="auto">
          <a:xfrm>
            <a:off x="6932613" y="2457451"/>
            <a:ext cx="95250" cy="122238"/>
          </a:xfrm>
          <a:custGeom>
            <a:avLst/>
            <a:gdLst>
              <a:gd name="T0" fmla="*/ 6 w 60"/>
              <a:gd name="T1" fmla="*/ 24 h 77"/>
              <a:gd name="T2" fmla="*/ 24 w 60"/>
              <a:gd name="T3" fmla="*/ 24 h 77"/>
              <a:gd name="T4" fmla="*/ 24 w 60"/>
              <a:gd name="T5" fmla="*/ 7 h 77"/>
              <a:gd name="T6" fmla="*/ 53 w 60"/>
              <a:gd name="T7" fmla="*/ 7 h 77"/>
              <a:gd name="T8" fmla="*/ 53 w 60"/>
              <a:gd name="T9" fmla="*/ 69 h 77"/>
              <a:gd name="T10" fmla="*/ 60 w 60"/>
              <a:gd name="T11" fmla="*/ 77 h 77"/>
              <a:gd name="T12" fmla="*/ 60 w 60"/>
              <a:gd name="T13" fmla="*/ 0 h 77"/>
              <a:gd name="T14" fmla="*/ 17 w 60"/>
              <a:gd name="T15" fmla="*/ 0 h 77"/>
              <a:gd name="T16" fmla="*/ 17 w 60"/>
              <a:gd name="T17" fmla="*/ 0 h 77"/>
              <a:gd name="T18" fmla="*/ 0 w 60"/>
              <a:gd name="T19" fmla="*/ 17 h 77"/>
              <a:gd name="T20" fmla="*/ 0 w 60"/>
              <a:gd name="T21" fmla="*/ 77 h 77"/>
              <a:gd name="T22" fmla="*/ 6 w 60"/>
              <a:gd name="T23" fmla="*/ 68 h 77"/>
              <a:gd name="T24" fmla="*/ 6 w 60"/>
              <a:gd name="T25" fmla="*/ 2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77">
                <a:moveTo>
                  <a:pt x="6" y="24"/>
                </a:moveTo>
                <a:lnTo>
                  <a:pt x="24" y="24"/>
                </a:lnTo>
                <a:lnTo>
                  <a:pt x="24" y="7"/>
                </a:lnTo>
                <a:lnTo>
                  <a:pt x="53" y="7"/>
                </a:lnTo>
                <a:lnTo>
                  <a:pt x="53" y="69"/>
                </a:lnTo>
                <a:lnTo>
                  <a:pt x="60" y="77"/>
                </a:lnTo>
                <a:lnTo>
                  <a:pt x="60" y="0"/>
                </a:lnTo>
                <a:lnTo>
                  <a:pt x="17" y="0"/>
                </a:lnTo>
                <a:lnTo>
                  <a:pt x="17" y="0"/>
                </a:lnTo>
                <a:lnTo>
                  <a:pt x="0" y="17"/>
                </a:lnTo>
                <a:lnTo>
                  <a:pt x="0" y="77"/>
                </a:lnTo>
                <a:lnTo>
                  <a:pt x="6" y="68"/>
                </a:lnTo>
                <a:lnTo>
                  <a:pt x="6" y="2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677"/>
          <p:cNvSpPr>
            <a:spLocks/>
          </p:cNvSpPr>
          <p:nvPr/>
        </p:nvSpPr>
        <p:spPr bwMode="auto">
          <a:xfrm>
            <a:off x="6938963" y="2541588"/>
            <a:ext cx="82550" cy="92075"/>
          </a:xfrm>
          <a:custGeom>
            <a:avLst/>
            <a:gdLst>
              <a:gd name="T0" fmla="*/ 26 w 52"/>
              <a:gd name="T1" fmla="*/ 0 h 58"/>
              <a:gd name="T2" fmla="*/ 0 w 52"/>
              <a:gd name="T3" fmla="*/ 29 h 58"/>
              <a:gd name="T4" fmla="*/ 19 w 52"/>
              <a:gd name="T5" fmla="*/ 29 h 58"/>
              <a:gd name="T6" fmla="*/ 19 w 52"/>
              <a:gd name="T7" fmla="*/ 58 h 58"/>
              <a:gd name="T8" fmla="*/ 32 w 52"/>
              <a:gd name="T9" fmla="*/ 58 h 58"/>
              <a:gd name="T10" fmla="*/ 32 w 52"/>
              <a:gd name="T11" fmla="*/ 29 h 58"/>
              <a:gd name="T12" fmla="*/ 52 w 52"/>
              <a:gd name="T13" fmla="*/ 29 h 58"/>
              <a:gd name="T14" fmla="*/ 26 w 52"/>
              <a:gd name="T15" fmla="*/ 0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58">
                <a:moveTo>
                  <a:pt x="26" y="0"/>
                </a:moveTo>
                <a:lnTo>
                  <a:pt x="0" y="29"/>
                </a:lnTo>
                <a:lnTo>
                  <a:pt x="19" y="29"/>
                </a:lnTo>
                <a:lnTo>
                  <a:pt x="19" y="58"/>
                </a:lnTo>
                <a:lnTo>
                  <a:pt x="32" y="58"/>
                </a:lnTo>
                <a:lnTo>
                  <a:pt x="32" y="29"/>
                </a:lnTo>
                <a:lnTo>
                  <a:pt x="52" y="29"/>
                </a:lnTo>
                <a:lnTo>
                  <a:pt x="26"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678"/>
          <p:cNvSpPr>
            <a:spLocks/>
          </p:cNvSpPr>
          <p:nvPr/>
        </p:nvSpPr>
        <p:spPr bwMode="auto">
          <a:xfrm>
            <a:off x="4065588" y="2838451"/>
            <a:ext cx="150813" cy="120650"/>
          </a:xfrm>
          <a:custGeom>
            <a:avLst/>
            <a:gdLst>
              <a:gd name="T0" fmla="*/ 177 w 248"/>
              <a:gd name="T1" fmla="*/ 176 h 196"/>
              <a:gd name="T2" fmla="*/ 157 w 248"/>
              <a:gd name="T3" fmla="*/ 176 h 196"/>
              <a:gd name="T4" fmla="*/ 157 w 248"/>
              <a:gd name="T5" fmla="*/ 156 h 196"/>
              <a:gd name="T6" fmla="*/ 157 w 248"/>
              <a:gd name="T7" fmla="*/ 125 h 196"/>
              <a:gd name="T8" fmla="*/ 157 w 248"/>
              <a:gd name="T9" fmla="*/ 105 h 196"/>
              <a:gd name="T10" fmla="*/ 177 w 248"/>
              <a:gd name="T11" fmla="*/ 105 h 196"/>
              <a:gd name="T12" fmla="*/ 197 w 248"/>
              <a:gd name="T13" fmla="*/ 105 h 196"/>
              <a:gd name="T14" fmla="*/ 197 w 248"/>
              <a:gd name="T15" fmla="*/ 85 h 196"/>
              <a:gd name="T16" fmla="*/ 197 w 248"/>
              <a:gd name="T17" fmla="*/ 65 h 196"/>
              <a:gd name="T18" fmla="*/ 217 w 248"/>
              <a:gd name="T19" fmla="*/ 65 h 196"/>
              <a:gd name="T20" fmla="*/ 248 w 248"/>
              <a:gd name="T21" fmla="*/ 65 h 196"/>
              <a:gd name="T22" fmla="*/ 248 w 248"/>
              <a:gd name="T23" fmla="*/ 32 h 196"/>
              <a:gd name="T24" fmla="*/ 241 w 248"/>
              <a:gd name="T25" fmla="*/ 24 h 196"/>
              <a:gd name="T26" fmla="*/ 104 w 248"/>
              <a:gd name="T27" fmla="*/ 24 h 196"/>
              <a:gd name="T28" fmla="*/ 96 w 248"/>
              <a:gd name="T29" fmla="*/ 7 h 196"/>
              <a:gd name="T30" fmla="*/ 85 w 248"/>
              <a:gd name="T31" fmla="*/ 0 h 196"/>
              <a:gd name="T32" fmla="*/ 38 w 248"/>
              <a:gd name="T33" fmla="*/ 0 h 196"/>
              <a:gd name="T34" fmla="*/ 27 w 248"/>
              <a:gd name="T35" fmla="*/ 7 h 196"/>
              <a:gd name="T36" fmla="*/ 18 w 248"/>
              <a:gd name="T37" fmla="*/ 24 h 196"/>
              <a:gd name="T38" fmla="*/ 7 w 248"/>
              <a:gd name="T39" fmla="*/ 24 h 196"/>
              <a:gd name="T40" fmla="*/ 0 w 248"/>
              <a:gd name="T41" fmla="*/ 32 h 196"/>
              <a:gd name="T42" fmla="*/ 0 w 248"/>
              <a:gd name="T43" fmla="*/ 188 h 196"/>
              <a:gd name="T44" fmla="*/ 7 w 248"/>
              <a:gd name="T45" fmla="*/ 196 h 196"/>
              <a:gd name="T46" fmla="*/ 197 w 248"/>
              <a:gd name="T47" fmla="*/ 196 h 196"/>
              <a:gd name="T48" fmla="*/ 197 w 248"/>
              <a:gd name="T49" fmla="*/ 176 h 196"/>
              <a:gd name="T50" fmla="*/ 177 w 248"/>
              <a:gd name="T51" fmla="*/ 17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8" h="196">
                <a:moveTo>
                  <a:pt x="177" y="176"/>
                </a:moveTo>
                <a:cubicBezTo>
                  <a:pt x="157" y="176"/>
                  <a:pt x="157" y="176"/>
                  <a:pt x="157" y="176"/>
                </a:cubicBezTo>
                <a:cubicBezTo>
                  <a:pt x="157" y="156"/>
                  <a:pt x="157" y="156"/>
                  <a:pt x="157" y="156"/>
                </a:cubicBezTo>
                <a:cubicBezTo>
                  <a:pt x="157" y="125"/>
                  <a:pt x="157" y="125"/>
                  <a:pt x="157" y="125"/>
                </a:cubicBezTo>
                <a:cubicBezTo>
                  <a:pt x="157" y="105"/>
                  <a:pt x="157" y="105"/>
                  <a:pt x="157" y="105"/>
                </a:cubicBezTo>
                <a:cubicBezTo>
                  <a:pt x="177" y="105"/>
                  <a:pt x="177" y="105"/>
                  <a:pt x="177" y="105"/>
                </a:cubicBezTo>
                <a:cubicBezTo>
                  <a:pt x="197" y="105"/>
                  <a:pt x="197" y="105"/>
                  <a:pt x="197" y="105"/>
                </a:cubicBezTo>
                <a:cubicBezTo>
                  <a:pt x="197" y="85"/>
                  <a:pt x="197" y="85"/>
                  <a:pt x="197" y="85"/>
                </a:cubicBezTo>
                <a:cubicBezTo>
                  <a:pt x="197" y="65"/>
                  <a:pt x="197" y="65"/>
                  <a:pt x="197" y="65"/>
                </a:cubicBezTo>
                <a:cubicBezTo>
                  <a:pt x="217" y="65"/>
                  <a:pt x="217" y="65"/>
                  <a:pt x="217" y="65"/>
                </a:cubicBezTo>
                <a:cubicBezTo>
                  <a:pt x="248" y="65"/>
                  <a:pt x="248" y="65"/>
                  <a:pt x="248" y="65"/>
                </a:cubicBezTo>
                <a:cubicBezTo>
                  <a:pt x="248" y="32"/>
                  <a:pt x="248" y="32"/>
                  <a:pt x="248" y="32"/>
                </a:cubicBezTo>
                <a:cubicBezTo>
                  <a:pt x="248" y="28"/>
                  <a:pt x="245" y="24"/>
                  <a:pt x="241" y="24"/>
                </a:cubicBezTo>
                <a:cubicBezTo>
                  <a:pt x="104" y="24"/>
                  <a:pt x="104" y="24"/>
                  <a:pt x="104" y="24"/>
                </a:cubicBezTo>
                <a:cubicBezTo>
                  <a:pt x="96" y="7"/>
                  <a:pt x="96" y="7"/>
                  <a:pt x="96" y="7"/>
                </a:cubicBezTo>
                <a:cubicBezTo>
                  <a:pt x="94" y="3"/>
                  <a:pt x="89" y="0"/>
                  <a:pt x="85" y="0"/>
                </a:cubicBezTo>
                <a:cubicBezTo>
                  <a:pt x="38" y="0"/>
                  <a:pt x="38" y="0"/>
                  <a:pt x="38" y="0"/>
                </a:cubicBezTo>
                <a:cubicBezTo>
                  <a:pt x="34" y="0"/>
                  <a:pt x="29" y="3"/>
                  <a:pt x="27" y="7"/>
                </a:cubicBezTo>
                <a:cubicBezTo>
                  <a:pt x="18" y="24"/>
                  <a:pt x="18" y="24"/>
                  <a:pt x="18" y="24"/>
                </a:cubicBezTo>
                <a:cubicBezTo>
                  <a:pt x="7" y="24"/>
                  <a:pt x="7" y="24"/>
                  <a:pt x="7" y="24"/>
                </a:cubicBezTo>
                <a:cubicBezTo>
                  <a:pt x="3" y="24"/>
                  <a:pt x="0" y="28"/>
                  <a:pt x="0" y="32"/>
                </a:cubicBezTo>
                <a:cubicBezTo>
                  <a:pt x="0" y="188"/>
                  <a:pt x="0" y="188"/>
                  <a:pt x="0" y="188"/>
                </a:cubicBezTo>
                <a:cubicBezTo>
                  <a:pt x="0" y="192"/>
                  <a:pt x="3" y="196"/>
                  <a:pt x="7" y="196"/>
                </a:cubicBezTo>
                <a:cubicBezTo>
                  <a:pt x="197" y="196"/>
                  <a:pt x="197" y="196"/>
                  <a:pt x="197" y="196"/>
                </a:cubicBezTo>
                <a:cubicBezTo>
                  <a:pt x="197" y="176"/>
                  <a:pt x="197" y="176"/>
                  <a:pt x="197" y="176"/>
                </a:cubicBezTo>
                <a:lnTo>
                  <a:pt x="177" y="17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679"/>
          <p:cNvSpPr>
            <a:spLocks/>
          </p:cNvSpPr>
          <p:nvPr/>
        </p:nvSpPr>
        <p:spPr bwMode="auto">
          <a:xfrm>
            <a:off x="4173538" y="2890838"/>
            <a:ext cx="68263" cy="68263"/>
          </a:xfrm>
          <a:custGeom>
            <a:avLst/>
            <a:gdLst>
              <a:gd name="T0" fmla="*/ 27 w 43"/>
              <a:gd name="T1" fmla="*/ 0 h 43"/>
              <a:gd name="T2" fmla="*/ 15 w 43"/>
              <a:gd name="T3" fmla="*/ 0 h 43"/>
              <a:gd name="T4" fmla="*/ 15 w 43"/>
              <a:gd name="T5" fmla="*/ 15 h 43"/>
              <a:gd name="T6" fmla="*/ 0 w 43"/>
              <a:gd name="T7" fmla="*/ 15 h 43"/>
              <a:gd name="T8" fmla="*/ 0 w 43"/>
              <a:gd name="T9" fmla="*/ 27 h 43"/>
              <a:gd name="T10" fmla="*/ 15 w 43"/>
              <a:gd name="T11" fmla="*/ 27 h 43"/>
              <a:gd name="T12" fmla="*/ 15 w 43"/>
              <a:gd name="T13" fmla="*/ 43 h 43"/>
              <a:gd name="T14" fmla="*/ 27 w 43"/>
              <a:gd name="T15" fmla="*/ 43 h 43"/>
              <a:gd name="T16" fmla="*/ 27 w 43"/>
              <a:gd name="T17" fmla="*/ 27 h 43"/>
              <a:gd name="T18" fmla="*/ 43 w 43"/>
              <a:gd name="T19" fmla="*/ 27 h 43"/>
              <a:gd name="T20" fmla="*/ 43 w 43"/>
              <a:gd name="T21" fmla="*/ 15 h 43"/>
              <a:gd name="T22" fmla="*/ 27 w 43"/>
              <a:gd name="T23" fmla="*/ 15 h 43"/>
              <a:gd name="T24" fmla="*/ 27 w 43"/>
              <a:gd name="T25"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27" y="0"/>
                </a:moveTo>
                <a:lnTo>
                  <a:pt x="15" y="0"/>
                </a:lnTo>
                <a:lnTo>
                  <a:pt x="15" y="15"/>
                </a:lnTo>
                <a:lnTo>
                  <a:pt x="0" y="15"/>
                </a:lnTo>
                <a:lnTo>
                  <a:pt x="0" y="27"/>
                </a:lnTo>
                <a:lnTo>
                  <a:pt x="15" y="27"/>
                </a:lnTo>
                <a:lnTo>
                  <a:pt x="15" y="43"/>
                </a:lnTo>
                <a:lnTo>
                  <a:pt x="27" y="43"/>
                </a:lnTo>
                <a:lnTo>
                  <a:pt x="27" y="27"/>
                </a:lnTo>
                <a:lnTo>
                  <a:pt x="43" y="27"/>
                </a:lnTo>
                <a:lnTo>
                  <a:pt x="43" y="15"/>
                </a:lnTo>
                <a:lnTo>
                  <a:pt x="27" y="15"/>
                </a:lnTo>
                <a:lnTo>
                  <a:pt x="27"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680"/>
          <p:cNvSpPr>
            <a:spLocks/>
          </p:cNvSpPr>
          <p:nvPr/>
        </p:nvSpPr>
        <p:spPr bwMode="auto">
          <a:xfrm>
            <a:off x="4418013" y="2838451"/>
            <a:ext cx="152400" cy="120650"/>
          </a:xfrm>
          <a:custGeom>
            <a:avLst/>
            <a:gdLst>
              <a:gd name="T0" fmla="*/ 158 w 249"/>
              <a:gd name="T1" fmla="*/ 176 h 196"/>
              <a:gd name="T2" fmla="*/ 158 w 249"/>
              <a:gd name="T3" fmla="*/ 156 h 196"/>
              <a:gd name="T4" fmla="*/ 158 w 249"/>
              <a:gd name="T5" fmla="*/ 125 h 196"/>
              <a:gd name="T6" fmla="*/ 158 w 249"/>
              <a:gd name="T7" fmla="*/ 105 h 196"/>
              <a:gd name="T8" fmla="*/ 178 w 249"/>
              <a:gd name="T9" fmla="*/ 105 h 196"/>
              <a:gd name="T10" fmla="*/ 249 w 249"/>
              <a:gd name="T11" fmla="*/ 105 h 196"/>
              <a:gd name="T12" fmla="*/ 249 w 249"/>
              <a:gd name="T13" fmla="*/ 32 h 196"/>
              <a:gd name="T14" fmla="*/ 242 w 249"/>
              <a:gd name="T15" fmla="*/ 24 h 196"/>
              <a:gd name="T16" fmla="*/ 105 w 249"/>
              <a:gd name="T17" fmla="*/ 24 h 196"/>
              <a:gd name="T18" fmla="*/ 97 w 249"/>
              <a:gd name="T19" fmla="*/ 7 h 196"/>
              <a:gd name="T20" fmla="*/ 86 w 249"/>
              <a:gd name="T21" fmla="*/ 0 h 196"/>
              <a:gd name="T22" fmla="*/ 39 w 249"/>
              <a:gd name="T23" fmla="*/ 0 h 196"/>
              <a:gd name="T24" fmla="*/ 28 w 249"/>
              <a:gd name="T25" fmla="*/ 7 h 196"/>
              <a:gd name="T26" fmla="*/ 19 w 249"/>
              <a:gd name="T27" fmla="*/ 24 h 196"/>
              <a:gd name="T28" fmla="*/ 8 w 249"/>
              <a:gd name="T29" fmla="*/ 24 h 196"/>
              <a:gd name="T30" fmla="*/ 0 w 249"/>
              <a:gd name="T31" fmla="*/ 32 h 196"/>
              <a:gd name="T32" fmla="*/ 0 w 249"/>
              <a:gd name="T33" fmla="*/ 188 h 196"/>
              <a:gd name="T34" fmla="*/ 8 w 249"/>
              <a:gd name="T35" fmla="*/ 196 h 196"/>
              <a:gd name="T36" fmla="*/ 242 w 249"/>
              <a:gd name="T37" fmla="*/ 196 h 196"/>
              <a:gd name="T38" fmla="*/ 249 w 249"/>
              <a:gd name="T39" fmla="*/ 188 h 196"/>
              <a:gd name="T40" fmla="*/ 249 w 249"/>
              <a:gd name="T41" fmla="*/ 176 h 196"/>
              <a:gd name="T42" fmla="*/ 178 w 249"/>
              <a:gd name="T43" fmla="*/ 176 h 196"/>
              <a:gd name="T44" fmla="*/ 158 w 249"/>
              <a:gd name="T45" fmla="*/ 17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9" h="196">
                <a:moveTo>
                  <a:pt x="158" y="176"/>
                </a:moveTo>
                <a:cubicBezTo>
                  <a:pt x="158" y="156"/>
                  <a:pt x="158" y="156"/>
                  <a:pt x="158" y="156"/>
                </a:cubicBezTo>
                <a:cubicBezTo>
                  <a:pt x="158" y="125"/>
                  <a:pt x="158" y="125"/>
                  <a:pt x="158" y="125"/>
                </a:cubicBezTo>
                <a:cubicBezTo>
                  <a:pt x="158" y="105"/>
                  <a:pt x="158" y="105"/>
                  <a:pt x="158" y="105"/>
                </a:cubicBezTo>
                <a:cubicBezTo>
                  <a:pt x="178" y="105"/>
                  <a:pt x="178" y="105"/>
                  <a:pt x="178" y="105"/>
                </a:cubicBezTo>
                <a:cubicBezTo>
                  <a:pt x="249" y="105"/>
                  <a:pt x="249" y="105"/>
                  <a:pt x="249" y="105"/>
                </a:cubicBezTo>
                <a:cubicBezTo>
                  <a:pt x="249" y="32"/>
                  <a:pt x="249" y="32"/>
                  <a:pt x="249" y="32"/>
                </a:cubicBezTo>
                <a:cubicBezTo>
                  <a:pt x="249" y="27"/>
                  <a:pt x="246" y="24"/>
                  <a:pt x="242" y="24"/>
                </a:cubicBezTo>
                <a:cubicBezTo>
                  <a:pt x="105" y="24"/>
                  <a:pt x="105" y="24"/>
                  <a:pt x="105" y="24"/>
                </a:cubicBezTo>
                <a:cubicBezTo>
                  <a:pt x="97" y="7"/>
                  <a:pt x="97" y="7"/>
                  <a:pt x="97" y="7"/>
                </a:cubicBezTo>
                <a:cubicBezTo>
                  <a:pt x="95" y="3"/>
                  <a:pt x="90" y="0"/>
                  <a:pt x="86" y="0"/>
                </a:cubicBezTo>
                <a:cubicBezTo>
                  <a:pt x="39" y="0"/>
                  <a:pt x="39" y="0"/>
                  <a:pt x="39" y="0"/>
                </a:cubicBezTo>
                <a:cubicBezTo>
                  <a:pt x="35" y="0"/>
                  <a:pt x="30" y="3"/>
                  <a:pt x="28" y="7"/>
                </a:cubicBezTo>
                <a:cubicBezTo>
                  <a:pt x="19" y="24"/>
                  <a:pt x="19" y="24"/>
                  <a:pt x="19" y="24"/>
                </a:cubicBezTo>
                <a:cubicBezTo>
                  <a:pt x="8" y="24"/>
                  <a:pt x="8" y="24"/>
                  <a:pt x="8" y="24"/>
                </a:cubicBezTo>
                <a:cubicBezTo>
                  <a:pt x="4" y="24"/>
                  <a:pt x="0" y="27"/>
                  <a:pt x="0" y="32"/>
                </a:cubicBezTo>
                <a:cubicBezTo>
                  <a:pt x="0" y="188"/>
                  <a:pt x="0" y="188"/>
                  <a:pt x="0" y="188"/>
                </a:cubicBezTo>
                <a:cubicBezTo>
                  <a:pt x="0" y="192"/>
                  <a:pt x="4" y="196"/>
                  <a:pt x="8" y="196"/>
                </a:cubicBezTo>
                <a:cubicBezTo>
                  <a:pt x="242" y="196"/>
                  <a:pt x="242" y="196"/>
                  <a:pt x="242" y="196"/>
                </a:cubicBezTo>
                <a:cubicBezTo>
                  <a:pt x="246" y="196"/>
                  <a:pt x="249" y="192"/>
                  <a:pt x="249" y="188"/>
                </a:cubicBezTo>
                <a:cubicBezTo>
                  <a:pt x="249" y="176"/>
                  <a:pt x="249" y="176"/>
                  <a:pt x="249" y="176"/>
                </a:cubicBezTo>
                <a:cubicBezTo>
                  <a:pt x="178" y="176"/>
                  <a:pt x="178" y="176"/>
                  <a:pt x="178" y="176"/>
                </a:cubicBezTo>
                <a:lnTo>
                  <a:pt x="158" y="17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1" name="Rectangle 681"/>
          <p:cNvSpPr>
            <a:spLocks noChangeArrowheads="1"/>
          </p:cNvSpPr>
          <p:nvPr/>
        </p:nvSpPr>
        <p:spPr bwMode="auto">
          <a:xfrm>
            <a:off x="4525963" y="2916238"/>
            <a:ext cx="68263" cy="190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682"/>
          <p:cNvSpPr>
            <a:spLocks noEditPoints="1"/>
          </p:cNvSpPr>
          <p:nvPr/>
        </p:nvSpPr>
        <p:spPr bwMode="auto">
          <a:xfrm>
            <a:off x="5124451" y="2828926"/>
            <a:ext cx="176213" cy="139700"/>
          </a:xfrm>
          <a:custGeom>
            <a:avLst/>
            <a:gdLst>
              <a:gd name="T0" fmla="*/ 279 w 288"/>
              <a:gd name="T1" fmla="*/ 28 h 227"/>
              <a:gd name="T2" fmla="*/ 121 w 288"/>
              <a:gd name="T3" fmla="*/ 28 h 227"/>
              <a:gd name="T4" fmla="*/ 111 w 288"/>
              <a:gd name="T5" fmla="*/ 8 h 227"/>
              <a:gd name="T6" fmla="*/ 99 w 288"/>
              <a:gd name="T7" fmla="*/ 0 h 227"/>
              <a:gd name="T8" fmla="*/ 44 w 288"/>
              <a:gd name="T9" fmla="*/ 0 h 227"/>
              <a:gd name="T10" fmla="*/ 32 w 288"/>
              <a:gd name="T11" fmla="*/ 8 h 227"/>
              <a:gd name="T12" fmla="*/ 22 w 288"/>
              <a:gd name="T13" fmla="*/ 28 h 227"/>
              <a:gd name="T14" fmla="*/ 9 w 288"/>
              <a:gd name="T15" fmla="*/ 28 h 227"/>
              <a:gd name="T16" fmla="*/ 0 w 288"/>
              <a:gd name="T17" fmla="*/ 37 h 227"/>
              <a:gd name="T18" fmla="*/ 0 w 288"/>
              <a:gd name="T19" fmla="*/ 218 h 227"/>
              <a:gd name="T20" fmla="*/ 9 w 288"/>
              <a:gd name="T21" fmla="*/ 227 h 227"/>
              <a:gd name="T22" fmla="*/ 279 w 288"/>
              <a:gd name="T23" fmla="*/ 227 h 227"/>
              <a:gd name="T24" fmla="*/ 288 w 288"/>
              <a:gd name="T25" fmla="*/ 218 h 227"/>
              <a:gd name="T26" fmla="*/ 288 w 288"/>
              <a:gd name="T27" fmla="*/ 37 h 227"/>
              <a:gd name="T28" fmla="*/ 279 w 288"/>
              <a:gd name="T29" fmla="*/ 28 h 227"/>
              <a:gd name="T30" fmla="*/ 264 w 288"/>
              <a:gd name="T31" fmla="*/ 203 h 227"/>
              <a:gd name="T32" fmla="*/ 24 w 288"/>
              <a:gd name="T33" fmla="*/ 203 h 227"/>
              <a:gd name="T34" fmla="*/ 24 w 288"/>
              <a:gd name="T35" fmla="*/ 52 h 227"/>
              <a:gd name="T36" fmla="*/ 43 w 288"/>
              <a:gd name="T37" fmla="*/ 39 h 227"/>
              <a:gd name="T38" fmla="*/ 50 w 288"/>
              <a:gd name="T39" fmla="*/ 24 h 227"/>
              <a:gd name="T40" fmla="*/ 92 w 288"/>
              <a:gd name="T41" fmla="*/ 24 h 227"/>
              <a:gd name="T42" fmla="*/ 99 w 288"/>
              <a:gd name="T43" fmla="*/ 39 h 227"/>
              <a:gd name="T44" fmla="*/ 121 w 288"/>
              <a:gd name="T45" fmla="*/ 52 h 227"/>
              <a:gd name="T46" fmla="*/ 264 w 288"/>
              <a:gd name="T47" fmla="*/ 52 h 227"/>
              <a:gd name="T48" fmla="*/ 264 w 288"/>
              <a:gd name="T49" fmla="*/ 20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8" h="227">
                <a:moveTo>
                  <a:pt x="279" y="28"/>
                </a:moveTo>
                <a:cubicBezTo>
                  <a:pt x="121" y="28"/>
                  <a:pt x="121" y="28"/>
                  <a:pt x="121" y="28"/>
                </a:cubicBezTo>
                <a:cubicBezTo>
                  <a:pt x="111" y="8"/>
                  <a:pt x="111" y="8"/>
                  <a:pt x="111" y="8"/>
                </a:cubicBezTo>
                <a:cubicBezTo>
                  <a:pt x="109" y="4"/>
                  <a:pt x="103" y="0"/>
                  <a:pt x="99" y="0"/>
                </a:cubicBezTo>
                <a:cubicBezTo>
                  <a:pt x="44" y="0"/>
                  <a:pt x="44" y="0"/>
                  <a:pt x="44" y="0"/>
                </a:cubicBezTo>
                <a:cubicBezTo>
                  <a:pt x="39" y="0"/>
                  <a:pt x="34" y="4"/>
                  <a:pt x="32" y="8"/>
                </a:cubicBezTo>
                <a:cubicBezTo>
                  <a:pt x="22" y="28"/>
                  <a:pt x="22" y="28"/>
                  <a:pt x="22" y="28"/>
                </a:cubicBezTo>
                <a:cubicBezTo>
                  <a:pt x="9" y="28"/>
                  <a:pt x="9" y="28"/>
                  <a:pt x="9" y="28"/>
                </a:cubicBezTo>
                <a:cubicBezTo>
                  <a:pt x="4" y="28"/>
                  <a:pt x="0" y="32"/>
                  <a:pt x="0" y="37"/>
                </a:cubicBezTo>
                <a:cubicBezTo>
                  <a:pt x="0" y="218"/>
                  <a:pt x="0" y="218"/>
                  <a:pt x="0" y="218"/>
                </a:cubicBezTo>
                <a:cubicBezTo>
                  <a:pt x="0" y="223"/>
                  <a:pt x="4" y="227"/>
                  <a:pt x="9" y="227"/>
                </a:cubicBezTo>
                <a:cubicBezTo>
                  <a:pt x="279" y="227"/>
                  <a:pt x="279" y="227"/>
                  <a:pt x="279" y="227"/>
                </a:cubicBezTo>
                <a:cubicBezTo>
                  <a:pt x="284" y="227"/>
                  <a:pt x="288" y="223"/>
                  <a:pt x="288" y="218"/>
                </a:cubicBezTo>
                <a:cubicBezTo>
                  <a:pt x="288" y="37"/>
                  <a:pt x="288" y="37"/>
                  <a:pt x="288" y="37"/>
                </a:cubicBezTo>
                <a:cubicBezTo>
                  <a:pt x="288" y="32"/>
                  <a:pt x="284" y="28"/>
                  <a:pt x="279" y="28"/>
                </a:cubicBezTo>
                <a:close/>
                <a:moveTo>
                  <a:pt x="264" y="203"/>
                </a:moveTo>
                <a:cubicBezTo>
                  <a:pt x="24" y="203"/>
                  <a:pt x="24" y="203"/>
                  <a:pt x="24" y="203"/>
                </a:cubicBezTo>
                <a:cubicBezTo>
                  <a:pt x="24" y="52"/>
                  <a:pt x="24" y="52"/>
                  <a:pt x="24" y="52"/>
                </a:cubicBezTo>
                <a:cubicBezTo>
                  <a:pt x="32" y="52"/>
                  <a:pt x="39" y="47"/>
                  <a:pt x="43" y="39"/>
                </a:cubicBezTo>
                <a:cubicBezTo>
                  <a:pt x="50" y="24"/>
                  <a:pt x="50" y="24"/>
                  <a:pt x="50" y="24"/>
                </a:cubicBezTo>
                <a:cubicBezTo>
                  <a:pt x="92" y="24"/>
                  <a:pt x="92" y="24"/>
                  <a:pt x="92" y="24"/>
                </a:cubicBezTo>
                <a:cubicBezTo>
                  <a:pt x="99" y="39"/>
                  <a:pt x="99" y="39"/>
                  <a:pt x="99" y="39"/>
                </a:cubicBezTo>
                <a:cubicBezTo>
                  <a:pt x="103" y="47"/>
                  <a:pt x="112" y="52"/>
                  <a:pt x="121" y="52"/>
                </a:cubicBezTo>
                <a:cubicBezTo>
                  <a:pt x="264" y="52"/>
                  <a:pt x="264" y="52"/>
                  <a:pt x="264" y="52"/>
                </a:cubicBezTo>
                <a:lnTo>
                  <a:pt x="264" y="20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683"/>
          <p:cNvSpPr>
            <a:spLocks/>
          </p:cNvSpPr>
          <p:nvPr/>
        </p:nvSpPr>
        <p:spPr bwMode="auto">
          <a:xfrm>
            <a:off x="4772026" y="2841626"/>
            <a:ext cx="144463" cy="114300"/>
          </a:xfrm>
          <a:custGeom>
            <a:avLst/>
            <a:gdLst>
              <a:gd name="T0" fmla="*/ 157 w 236"/>
              <a:gd name="T1" fmla="*/ 162 h 185"/>
              <a:gd name="T2" fmla="*/ 170 w 236"/>
              <a:gd name="T3" fmla="*/ 149 h 185"/>
              <a:gd name="T4" fmla="*/ 186 w 236"/>
              <a:gd name="T5" fmla="*/ 133 h 185"/>
              <a:gd name="T6" fmla="*/ 170 w 236"/>
              <a:gd name="T7" fmla="*/ 117 h 185"/>
              <a:gd name="T8" fmla="*/ 157 w 236"/>
              <a:gd name="T9" fmla="*/ 104 h 185"/>
              <a:gd name="T10" fmla="*/ 170 w 236"/>
              <a:gd name="T11" fmla="*/ 90 h 185"/>
              <a:gd name="T12" fmla="*/ 193 w 236"/>
              <a:gd name="T13" fmla="*/ 67 h 185"/>
              <a:gd name="T14" fmla="*/ 207 w 236"/>
              <a:gd name="T15" fmla="*/ 54 h 185"/>
              <a:gd name="T16" fmla="*/ 220 w 236"/>
              <a:gd name="T17" fmla="*/ 67 h 185"/>
              <a:gd name="T18" fmla="*/ 236 w 236"/>
              <a:gd name="T19" fmla="*/ 83 h 185"/>
              <a:gd name="T20" fmla="*/ 236 w 236"/>
              <a:gd name="T21" fmla="*/ 83 h 185"/>
              <a:gd name="T22" fmla="*/ 236 w 236"/>
              <a:gd name="T23" fmla="*/ 30 h 185"/>
              <a:gd name="T24" fmla="*/ 229 w 236"/>
              <a:gd name="T25" fmla="*/ 22 h 185"/>
              <a:gd name="T26" fmla="*/ 99 w 236"/>
              <a:gd name="T27" fmla="*/ 22 h 185"/>
              <a:gd name="T28" fmla="*/ 91 w 236"/>
              <a:gd name="T29" fmla="*/ 6 h 185"/>
              <a:gd name="T30" fmla="*/ 81 w 236"/>
              <a:gd name="T31" fmla="*/ 0 h 185"/>
              <a:gd name="T32" fmla="*/ 36 w 236"/>
              <a:gd name="T33" fmla="*/ 0 h 185"/>
              <a:gd name="T34" fmla="*/ 26 w 236"/>
              <a:gd name="T35" fmla="*/ 6 h 185"/>
              <a:gd name="T36" fmla="*/ 18 w 236"/>
              <a:gd name="T37" fmla="*/ 22 h 185"/>
              <a:gd name="T38" fmla="*/ 7 w 236"/>
              <a:gd name="T39" fmla="*/ 22 h 185"/>
              <a:gd name="T40" fmla="*/ 0 w 236"/>
              <a:gd name="T41" fmla="*/ 30 h 185"/>
              <a:gd name="T42" fmla="*/ 0 w 236"/>
              <a:gd name="T43" fmla="*/ 178 h 185"/>
              <a:gd name="T44" fmla="*/ 7 w 236"/>
              <a:gd name="T45" fmla="*/ 185 h 185"/>
              <a:gd name="T46" fmla="*/ 180 w 236"/>
              <a:gd name="T47" fmla="*/ 185 h 185"/>
              <a:gd name="T48" fmla="*/ 170 w 236"/>
              <a:gd name="T49" fmla="*/ 175 h 185"/>
              <a:gd name="T50" fmla="*/ 157 w 236"/>
              <a:gd name="T51" fmla="*/ 16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185">
                <a:moveTo>
                  <a:pt x="157" y="162"/>
                </a:moveTo>
                <a:cubicBezTo>
                  <a:pt x="170" y="149"/>
                  <a:pt x="170" y="149"/>
                  <a:pt x="170" y="149"/>
                </a:cubicBezTo>
                <a:cubicBezTo>
                  <a:pt x="186" y="133"/>
                  <a:pt x="186" y="133"/>
                  <a:pt x="186" y="133"/>
                </a:cubicBezTo>
                <a:cubicBezTo>
                  <a:pt x="170" y="117"/>
                  <a:pt x="170" y="117"/>
                  <a:pt x="170" y="117"/>
                </a:cubicBezTo>
                <a:cubicBezTo>
                  <a:pt x="157" y="104"/>
                  <a:pt x="157" y="104"/>
                  <a:pt x="157" y="104"/>
                </a:cubicBezTo>
                <a:cubicBezTo>
                  <a:pt x="170" y="90"/>
                  <a:pt x="170" y="90"/>
                  <a:pt x="170" y="90"/>
                </a:cubicBezTo>
                <a:cubicBezTo>
                  <a:pt x="193" y="67"/>
                  <a:pt x="193" y="67"/>
                  <a:pt x="193" y="67"/>
                </a:cubicBezTo>
                <a:cubicBezTo>
                  <a:pt x="207" y="54"/>
                  <a:pt x="207" y="54"/>
                  <a:pt x="207" y="54"/>
                </a:cubicBezTo>
                <a:cubicBezTo>
                  <a:pt x="220" y="67"/>
                  <a:pt x="220" y="67"/>
                  <a:pt x="220" y="67"/>
                </a:cubicBezTo>
                <a:cubicBezTo>
                  <a:pt x="236" y="83"/>
                  <a:pt x="236" y="83"/>
                  <a:pt x="236" y="83"/>
                </a:cubicBezTo>
                <a:cubicBezTo>
                  <a:pt x="236" y="83"/>
                  <a:pt x="236" y="83"/>
                  <a:pt x="236" y="83"/>
                </a:cubicBezTo>
                <a:cubicBezTo>
                  <a:pt x="236" y="30"/>
                  <a:pt x="236" y="30"/>
                  <a:pt x="236" y="30"/>
                </a:cubicBezTo>
                <a:cubicBezTo>
                  <a:pt x="236" y="26"/>
                  <a:pt x="233" y="22"/>
                  <a:pt x="229" y="22"/>
                </a:cubicBezTo>
                <a:cubicBezTo>
                  <a:pt x="99" y="22"/>
                  <a:pt x="99" y="22"/>
                  <a:pt x="99" y="22"/>
                </a:cubicBezTo>
                <a:cubicBezTo>
                  <a:pt x="91" y="6"/>
                  <a:pt x="91" y="6"/>
                  <a:pt x="91" y="6"/>
                </a:cubicBezTo>
                <a:cubicBezTo>
                  <a:pt x="89" y="2"/>
                  <a:pt x="85" y="0"/>
                  <a:pt x="81" y="0"/>
                </a:cubicBezTo>
                <a:cubicBezTo>
                  <a:pt x="36" y="0"/>
                  <a:pt x="36" y="0"/>
                  <a:pt x="36" y="0"/>
                </a:cubicBezTo>
                <a:cubicBezTo>
                  <a:pt x="32" y="0"/>
                  <a:pt x="28" y="2"/>
                  <a:pt x="26" y="6"/>
                </a:cubicBezTo>
                <a:cubicBezTo>
                  <a:pt x="18" y="22"/>
                  <a:pt x="18" y="22"/>
                  <a:pt x="18" y="22"/>
                </a:cubicBezTo>
                <a:cubicBezTo>
                  <a:pt x="7" y="22"/>
                  <a:pt x="7" y="22"/>
                  <a:pt x="7" y="22"/>
                </a:cubicBezTo>
                <a:cubicBezTo>
                  <a:pt x="3" y="22"/>
                  <a:pt x="0" y="26"/>
                  <a:pt x="0" y="30"/>
                </a:cubicBezTo>
                <a:cubicBezTo>
                  <a:pt x="0" y="178"/>
                  <a:pt x="0" y="178"/>
                  <a:pt x="0" y="178"/>
                </a:cubicBezTo>
                <a:cubicBezTo>
                  <a:pt x="0" y="182"/>
                  <a:pt x="3" y="185"/>
                  <a:pt x="7" y="185"/>
                </a:cubicBezTo>
                <a:cubicBezTo>
                  <a:pt x="180" y="185"/>
                  <a:pt x="180" y="185"/>
                  <a:pt x="180" y="185"/>
                </a:cubicBezTo>
                <a:cubicBezTo>
                  <a:pt x="170" y="175"/>
                  <a:pt x="170" y="175"/>
                  <a:pt x="170" y="175"/>
                </a:cubicBezTo>
                <a:lnTo>
                  <a:pt x="157" y="16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684"/>
          <p:cNvSpPr>
            <a:spLocks/>
          </p:cNvSpPr>
          <p:nvPr/>
        </p:nvSpPr>
        <p:spPr bwMode="auto">
          <a:xfrm>
            <a:off x="4884738" y="2892426"/>
            <a:ext cx="63500" cy="63500"/>
          </a:xfrm>
          <a:custGeom>
            <a:avLst/>
            <a:gdLst>
              <a:gd name="T0" fmla="*/ 40 w 40"/>
              <a:gd name="T1" fmla="*/ 31 h 40"/>
              <a:gd name="T2" fmla="*/ 29 w 40"/>
              <a:gd name="T3" fmla="*/ 20 h 40"/>
              <a:gd name="T4" fmla="*/ 40 w 40"/>
              <a:gd name="T5" fmla="*/ 9 h 40"/>
              <a:gd name="T6" fmla="*/ 31 w 40"/>
              <a:gd name="T7" fmla="*/ 0 h 40"/>
              <a:gd name="T8" fmla="*/ 20 w 40"/>
              <a:gd name="T9" fmla="*/ 11 h 40"/>
              <a:gd name="T10" fmla="*/ 9 w 40"/>
              <a:gd name="T11" fmla="*/ 0 h 40"/>
              <a:gd name="T12" fmla="*/ 0 w 40"/>
              <a:gd name="T13" fmla="*/ 9 h 40"/>
              <a:gd name="T14" fmla="*/ 11 w 40"/>
              <a:gd name="T15" fmla="*/ 20 h 40"/>
              <a:gd name="T16" fmla="*/ 0 w 40"/>
              <a:gd name="T17" fmla="*/ 31 h 40"/>
              <a:gd name="T18" fmla="*/ 9 w 40"/>
              <a:gd name="T19" fmla="*/ 40 h 40"/>
              <a:gd name="T20" fmla="*/ 20 w 40"/>
              <a:gd name="T21" fmla="*/ 29 h 40"/>
              <a:gd name="T22" fmla="*/ 31 w 40"/>
              <a:gd name="T23" fmla="*/ 40 h 40"/>
              <a:gd name="T24" fmla="*/ 40 w 40"/>
              <a:gd name="T25"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40">
                <a:moveTo>
                  <a:pt x="40" y="31"/>
                </a:moveTo>
                <a:lnTo>
                  <a:pt x="29" y="20"/>
                </a:lnTo>
                <a:lnTo>
                  <a:pt x="40" y="9"/>
                </a:lnTo>
                <a:lnTo>
                  <a:pt x="31" y="0"/>
                </a:lnTo>
                <a:lnTo>
                  <a:pt x="20" y="11"/>
                </a:lnTo>
                <a:lnTo>
                  <a:pt x="9" y="0"/>
                </a:lnTo>
                <a:lnTo>
                  <a:pt x="0" y="9"/>
                </a:lnTo>
                <a:lnTo>
                  <a:pt x="11" y="20"/>
                </a:lnTo>
                <a:lnTo>
                  <a:pt x="0" y="31"/>
                </a:lnTo>
                <a:lnTo>
                  <a:pt x="9" y="40"/>
                </a:lnTo>
                <a:lnTo>
                  <a:pt x="20" y="29"/>
                </a:lnTo>
                <a:lnTo>
                  <a:pt x="31" y="40"/>
                </a:lnTo>
                <a:lnTo>
                  <a:pt x="40" y="3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5" name="Rectangle 685"/>
          <p:cNvSpPr>
            <a:spLocks noChangeArrowheads="1"/>
          </p:cNvSpPr>
          <p:nvPr/>
        </p:nvSpPr>
        <p:spPr bwMode="auto">
          <a:xfrm>
            <a:off x="4448176" y="5665788"/>
            <a:ext cx="117475" cy="3016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6" name="Rectangle 686"/>
          <p:cNvSpPr>
            <a:spLocks noChangeArrowheads="1"/>
          </p:cNvSpPr>
          <p:nvPr/>
        </p:nvSpPr>
        <p:spPr bwMode="auto">
          <a:xfrm>
            <a:off x="4448176" y="5711826"/>
            <a:ext cx="28575" cy="714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7" name="Rectangle 687"/>
          <p:cNvSpPr>
            <a:spLocks noChangeArrowheads="1"/>
          </p:cNvSpPr>
          <p:nvPr/>
        </p:nvSpPr>
        <p:spPr bwMode="auto">
          <a:xfrm>
            <a:off x="4495801" y="5711826"/>
            <a:ext cx="69850" cy="71438"/>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688"/>
          <p:cNvSpPr>
            <a:spLocks noEditPoints="1"/>
          </p:cNvSpPr>
          <p:nvPr/>
        </p:nvSpPr>
        <p:spPr bwMode="auto">
          <a:xfrm>
            <a:off x="4418013" y="5635626"/>
            <a:ext cx="176213" cy="177800"/>
          </a:xfrm>
          <a:custGeom>
            <a:avLst/>
            <a:gdLst>
              <a:gd name="T0" fmla="*/ 0 w 111"/>
              <a:gd name="T1" fmla="*/ 0 h 112"/>
              <a:gd name="T2" fmla="*/ 0 w 111"/>
              <a:gd name="T3" fmla="*/ 112 h 112"/>
              <a:gd name="T4" fmla="*/ 111 w 111"/>
              <a:gd name="T5" fmla="*/ 112 h 112"/>
              <a:gd name="T6" fmla="*/ 111 w 111"/>
              <a:gd name="T7" fmla="*/ 0 h 112"/>
              <a:gd name="T8" fmla="*/ 0 w 111"/>
              <a:gd name="T9" fmla="*/ 0 h 112"/>
              <a:gd name="T10" fmla="*/ 105 w 111"/>
              <a:gd name="T11" fmla="*/ 105 h 112"/>
              <a:gd name="T12" fmla="*/ 6 w 111"/>
              <a:gd name="T13" fmla="*/ 105 h 112"/>
              <a:gd name="T14" fmla="*/ 6 w 111"/>
              <a:gd name="T15" fmla="*/ 7 h 112"/>
              <a:gd name="T16" fmla="*/ 105 w 111"/>
              <a:gd name="T17" fmla="*/ 7 h 112"/>
              <a:gd name="T18" fmla="*/ 105 w 111"/>
              <a:gd name="T19" fmla="*/ 10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2">
                <a:moveTo>
                  <a:pt x="0" y="0"/>
                </a:moveTo>
                <a:lnTo>
                  <a:pt x="0" y="112"/>
                </a:lnTo>
                <a:lnTo>
                  <a:pt x="111" y="112"/>
                </a:lnTo>
                <a:lnTo>
                  <a:pt x="111" y="0"/>
                </a:lnTo>
                <a:lnTo>
                  <a:pt x="0" y="0"/>
                </a:lnTo>
                <a:close/>
                <a:moveTo>
                  <a:pt x="105" y="105"/>
                </a:moveTo>
                <a:lnTo>
                  <a:pt x="6" y="105"/>
                </a:lnTo>
                <a:lnTo>
                  <a:pt x="6" y="7"/>
                </a:lnTo>
                <a:lnTo>
                  <a:pt x="105" y="7"/>
                </a:lnTo>
                <a:lnTo>
                  <a:pt x="105" y="10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689"/>
          <p:cNvSpPr>
            <a:spLocks noEditPoints="1"/>
          </p:cNvSpPr>
          <p:nvPr/>
        </p:nvSpPr>
        <p:spPr bwMode="auto">
          <a:xfrm>
            <a:off x="9010651" y="690563"/>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44 w 288"/>
              <a:gd name="T11" fmla="*/ 236 h 288"/>
              <a:gd name="T12" fmla="*/ 65 w 288"/>
              <a:gd name="T13" fmla="*/ 144 h 288"/>
              <a:gd name="T14" fmla="*/ 124 w 288"/>
              <a:gd name="T15" fmla="*/ 144 h 288"/>
              <a:gd name="T16" fmla="*/ 124 w 288"/>
              <a:gd name="T17" fmla="*/ 56 h 288"/>
              <a:gd name="T18" fmla="*/ 164 w 288"/>
              <a:gd name="T19" fmla="*/ 56 h 288"/>
              <a:gd name="T20" fmla="*/ 164 w 288"/>
              <a:gd name="T21" fmla="*/ 144 h 288"/>
              <a:gd name="T22" fmla="*/ 223 w 288"/>
              <a:gd name="T23" fmla="*/ 144 h 288"/>
              <a:gd name="T24" fmla="*/ 144 w 288"/>
              <a:gd name="T25" fmla="*/ 2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44" y="236"/>
                </a:moveTo>
                <a:cubicBezTo>
                  <a:pt x="65" y="144"/>
                  <a:pt x="65" y="144"/>
                  <a:pt x="65" y="144"/>
                </a:cubicBezTo>
                <a:cubicBezTo>
                  <a:pt x="124" y="144"/>
                  <a:pt x="124" y="144"/>
                  <a:pt x="124" y="144"/>
                </a:cubicBezTo>
                <a:cubicBezTo>
                  <a:pt x="124" y="56"/>
                  <a:pt x="124" y="56"/>
                  <a:pt x="124" y="56"/>
                </a:cubicBezTo>
                <a:cubicBezTo>
                  <a:pt x="164" y="56"/>
                  <a:pt x="164" y="56"/>
                  <a:pt x="164" y="56"/>
                </a:cubicBezTo>
                <a:cubicBezTo>
                  <a:pt x="164" y="144"/>
                  <a:pt x="164" y="144"/>
                  <a:pt x="164" y="144"/>
                </a:cubicBezTo>
                <a:cubicBezTo>
                  <a:pt x="223" y="144"/>
                  <a:pt x="223" y="144"/>
                  <a:pt x="223" y="144"/>
                </a:cubicBezTo>
                <a:lnTo>
                  <a:pt x="144" y="23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690"/>
          <p:cNvSpPr>
            <a:spLocks noEditPoints="1"/>
          </p:cNvSpPr>
          <p:nvPr/>
        </p:nvSpPr>
        <p:spPr bwMode="auto">
          <a:xfrm>
            <a:off x="3457576" y="3265488"/>
            <a:ext cx="76200" cy="74613"/>
          </a:xfrm>
          <a:custGeom>
            <a:avLst/>
            <a:gdLst>
              <a:gd name="T0" fmla="*/ 27 w 124"/>
              <a:gd name="T1" fmla="*/ 1 h 121"/>
              <a:gd name="T2" fmla="*/ 31 w 124"/>
              <a:gd name="T3" fmla="*/ 8 h 121"/>
              <a:gd name="T4" fmla="*/ 23 w 124"/>
              <a:gd name="T5" fmla="*/ 17 h 121"/>
              <a:gd name="T6" fmla="*/ 16 w 124"/>
              <a:gd name="T7" fmla="*/ 24 h 121"/>
              <a:gd name="T8" fmla="*/ 0 w 124"/>
              <a:gd name="T9" fmla="*/ 34 h 121"/>
              <a:gd name="T10" fmla="*/ 51 w 124"/>
              <a:gd name="T11" fmla="*/ 85 h 121"/>
              <a:gd name="T12" fmla="*/ 75 w 124"/>
              <a:gd name="T13" fmla="*/ 117 h 121"/>
              <a:gd name="T14" fmla="*/ 88 w 124"/>
              <a:gd name="T15" fmla="*/ 121 h 121"/>
              <a:gd name="T16" fmla="*/ 124 w 124"/>
              <a:gd name="T17" fmla="*/ 85 h 121"/>
              <a:gd name="T18" fmla="*/ 120 w 124"/>
              <a:gd name="T19" fmla="*/ 72 h 121"/>
              <a:gd name="T20" fmla="*/ 88 w 124"/>
              <a:gd name="T21" fmla="*/ 48 h 121"/>
              <a:gd name="T22" fmla="*/ 40 w 124"/>
              <a:gd name="T23" fmla="*/ 0 h 121"/>
              <a:gd name="T24" fmla="*/ 35 w 124"/>
              <a:gd name="T25" fmla="*/ 5 h 121"/>
              <a:gd name="T26" fmla="*/ 27 w 124"/>
              <a:gd name="T27" fmla="*/ 1 h 121"/>
              <a:gd name="T28" fmla="*/ 85 w 124"/>
              <a:gd name="T29" fmla="*/ 66 h 121"/>
              <a:gd name="T30" fmla="*/ 100 w 124"/>
              <a:gd name="T31" fmla="*/ 81 h 121"/>
              <a:gd name="T32" fmla="*/ 85 w 124"/>
              <a:gd name="T33" fmla="*/ 96 h 121"/>
              <a:gd name="T34" fmla="*/ 70 w 124"/>
              <a:gd name="T35" fmla="*/ 81 h 121"/>
              <a:gd name="T36" fmla="*/ 85 w 124"/>
              <a:gd name="T37" fmla="*/ 6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4" h="121">
                <a:moveTo>
                  <a:pt x="27" y="1"/>
                </a:moveTo>
                <a:cubicBezTo>
                  <a:pt x="31" y="8"/>
                  <a:pt x="31" y="8"/>
                  <a:pt x="31" y="8"/>
                </a:cubicBezTo>
                <a:cubicBezTo>
                  <a:pt x="23" y="17"/>
                  <a:pt x="23" y="17"/>
                  <a:pt x="23" y="17"/>
                </a:cubicBezTo>
                <a:cubicBezTo>
                  <a:pt x="16" y="24"/>
                  <a:pt x="16" y="24"/>
                  <a:pt x="16" y="24"/>
                </a:cubicBezTo>
                <a:cubicBezTo>
                  <a:pt x="11" y="29"/>
                  <a:pt x="6" y="32"/>
                  <a:pt x="0" y="34"/>
                </a:cubicBezTo>
                <a:cubicBezTo>
                  <a:pt x="51" y="85"/>
                  <a:pt x="51" y="85"/>
                  <a:pt x="51" y="85"/>
                </a:cubicBezTo>
                <a:cubicBezTo>
                  <a:pt x="75" y="117"/>
                  <a:pt x="75" y="117"/>
                  <a:pt x="75" y="117"/>
                </a:cubicBezTo>
                <a:cubicBezTo>
                  <a:pt x="88" y="121"/>
                  <a:pt x="88" y="121"/>
                  <a:pt x="88" y="121"/>
                </a:cubicBezTo>
                <a:cubicBezTo>
                  <a:pt x="124" y="85"/>
                  <a:pt x="124" y="85"/>
                  <a:pt x="124" y="85"/>
                </a:cubicBezTo>
                <a:cubicBezTo>
                  <a:pt x="120" y="72"/>
                  <a:pt x="120" y="72"/>
                  <a:pt x="120" y="72"/>
                </a:cubicBezTo>
                <a:cubicBezTo>
                  <a:pt x="88" y="48"/>
                  <a:pt x="88" y="48"/>
                  <a:pt x="88" y="48"/>
                </a:cubicBezTo>
                <a:cubicBezTo>
                  <a:pt x="40" y="0"/>
                  <a:pt x="40" y="0"/>
                  <a:pt x="40" y="0"/>
                </a:cubicBezTo>
                <a:cubicBezTo>
                  <a:pt x="35" y="5"/>
                  <a:pt x="35" y="5"/>
                  <a:pt x="35" y="5"/>
                </a:cubicBezTo>
                <a:lnTo>
                  <a:pt x="27" y="1"/>
                </a:lnTo>
                <a:close/>
                <a:moveTo>
                  <a:pt x="85" y="66"/>
                </a:moveTo>
                <a:cubicBezTo>
                  <a:pt x="93" y="66"/>
                  <a:pt x="100" y="73"/>
                  <a:pt x="100" y="81"/>
                </a:cubicBezTo>
                <a:cubicBezTo>
                  <a:pt x="100" y="90"/>
                  <a:pt x="93" y="96"/>
                  <a:pt x="85" y="96"/>
                </a:cubicBezTo>
                <a:cubicBezTo>
                  <a:pt x="76" y="96"/>
                  <a:pt x="70" y="90"/>
                  <a:pt x="70" y="81"/>
                </a:cubicBezTo>
                <a:cubicBezTo>
                  <a:pt x="70" y="73"/>
                  <a:pt x="76" y="66"/>
                  <a:pt x="85" y="6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691"/>
          <p:cNvSpPr>
            <a:spLocks/>
          </p:cNvSpPr>
          <p:nvPr/>
        </p:nvSpPr>
        <p:spPr bwMode="auto">
          <a:xfrm>
            <a:off x="3357563" y="3163888"/>
            <a:ext cx="79375" cy="79375"/>
          </a:xfrm>
          <a:custGeom>
            <a:avLst/>
            <a:gdLst>
              <a:gd name="T0" fmla="*/ 105 w 129"/>
              <a:gd name="T1" fmla="*/ 102 h 129"/>
              <a:gd name="T2" fmla="*/ 113 w 129"/>
              <a:gd name="T3" fmla="*/ 93 h 129"/>
              <a:gd name="T4" fmla="*/ 121 w 129"/>
              <a:gd name="T5" fmla="*/ 97 h 129"/>
              <a:gd name="T6" fmla="*/ 117 w 129"/>
              <a:gd name="T7" fmla="*/ 90 h 129"/>
              <a:gd name="T8" fmla="*/ 125 w 129"/>
              <a:gd name="T9" fmla="*/ 82 h 129"/>
              <a:gd name="T10" fmla="*/ 126 w 129"/>
              <a:gd name="T11" fmla="*/ 81 h 129"/>
              <a:gd name="T12" fmla="*/ 129 w 129"/>
              <a:gd name="T13" fmla="*/ 67 h 129"/>
              <a:gd name="T14" fmla="*/ 62 w 129"/>
              <a:gd name="T15" fmla="*/ 0 h 129"/>
              <a:gd name="T16" fmla="*/ 56 w 129"/>
              <a:gd name="T17" fmla="*/ 6 h 129"/>
              <a:gd name="T18" fmla="*/ 81 w 129"/>
              <a:gd name="T19" fmla="*/ 46 h 129"/>
              <a:gd name="T20" fmla="*/ 46 w 129"/>
              <a:gd name="T21" fmla="*/ 81 h 129"/>
              <a:gd name="T22" fmla="*/ 6 w 129"/>
              <a:gd name="T23" fmla="*/ 56 h 129"/>
              <a:gd name="T24" fmla="*/ 0 w 129"/>
              <a:gd name="T25" fmla="*/ 62 h 129"/>
              <a:gd name="T26" fmla="*/ 67 w 129"/>
              <a:gd name="T27" fmla="*/ 129 h 129"/>
              <a:gd name="T28" fmla="*/ 86 w 129"/>
              <a:gd name="T29" fmla="*/ 123 h 129"/>
              <a:gd name="T30" fmla="*/ 88 w 129"/>
              <a:gd name="T31" fmla="*/ 125 h 129"/>
              <a:gd name="T32" fmla="*/ 98 w 129"/>
              <a:gd name="T33" fmla="*/ 109 h 129"/>
              <a:gd name="T34" fmla="*/ 105 w 129"/>
              <a:gd name="T35" fmla="*/ 10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9" h="129">
                <a:moveTo>
                  <a:pt x="105" y="102"/>
                </a:moveTo>
                <a:cubicBezTo>
                  <a:pt x="113" y="93"/>
                  <a:pt x="113" y="93"/>
                  <a:pt x="113" y="93"/>
                </a:cubicBezTo>
                <a:cubicBezTo>
                  <a:pt x="121" y="97"/>
                  <a:pt x="121" y="97"/>
                  <a:pt x="121" y="97"/>
                </a:cubicBezTo>
                <a:cubicBezTo>
                  <a:pt x="117" y="90"/>
                  <a:pt x="117" y="90"/>
                  <a:pt x="117" y="90"/>
                </a:cubicBezTo>
                <a:cubicBezTo>
                  <a:pt x="125" y="82"/>
                  <a:pt x="125" y="82"/>
                  <a:pt x="125" y="82"/>
                </a:cubicBezTo>
                <a:cubicBezTo>
                  <a:pt x="126" y="81"/>
                  <a:pt x="126" y="81"/>
                  <a:pt x="126" y="81"/>
                </a:cubicBezTo>
                <a:cubicBezTo>
                  <a:pt x="128" y="76"/>
                  <a:pt x="129" y="71"/>
                  <a:pt x="129" y="67"/>
                </a:cubicBezTo>
                <a:cubicBezTo>
                  <a:pt x="129" y="33"/>
                  <a:pt x="96" y="0"/>
                  <a:pt x="62" y="0"/>
                </a:cubicBezTo>
                <a:cubicBezTo>
                  <a:pt x="62" y="0"/>
                  <a:pt x="58" y="4"/>
                  <a:pt x="56" y="6"/>
                </a:cubicBezTo>
                <a:cubicBezTo>
                  <a:pt x="83" y="33"/>
                  <a:pt x="81" y="29"/>
                  <a:pt x="81" y="46"/>
                </a:cubicBezTo>
                <a:cubicBezTo>
                  <a:pt x="81" y="59"/>
                  <a:pt x="59" y="81"/>
                  <a:pt x="46" y="81"/>
                </a:cubicBezTo>
                <a:cubicBezTo>
                  <a:pt x="29" y="81"/>
                  <a:pt x="34" y="84"/>
                  <a:pt x="6" y="56"/>
                </a:cubicBezTo>
                <a:cubicBezTo>
                  <a:pt x="4" y="58"/>
                  <a:pt x="0" y="62"/>
                  <a:pt x="0" y="62"/>
                </a:cubicBezTo>
                <a:cubicBezTo>
                  <a:pt x="1" y="96"/>
                  <a:pt x="33" y="129"/>
                  <a:pt x="67" y="129"/>
                </a:cubicBezTo>
                <a:cubicBezTo>
                  <a:pt x="73" y="129"/>
                  <a:pt x="80" y="127"/>
                  <a:pt x="86" y="123"/>
                </a:cubicBezTo>
                <a:cubicBezTo>
                  <a:pt x="88" y="125"/>
                  <a:pt x="88" y="125"/>
                  <a:pt x="88" y="125"/>
                </a:cubicBezTo>
                <a:cubicBezTo>
                  <a:pt x="90" y="119"/>
                  <a:pt x="93" y="114"/>
                  <a:pt x="98" y="109"/>
                </a:cubicBezTo>
                <a:lnTo>
                  <a:pt x="105" y="10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692"/>
          <p:cNvSpPr>
            <a:spLocks/>
          </p:cNvSpPr>
          <p:nvPr/>
        </p:nvSpPr>
        <p:spPr bwMode="auto">
          <a:xfrm>
            <a:off x="3357563" y="3163888"/>
            <a:ext cx="179388" cy="176213"/>
          </a:xfrm>
          <a:custGeom>
            <a:avLst/>
            <a:gdLst>
              <a:gd name="T0" fmla="*/ 280 w 291"/>
              <a:gd name="T1" fmla="*/ 27 h 287"/>
              <a:gd name="T2" fmla="*/ 260 w 291"/>
              <a:gd name="T3" fmla="*/ 8 h 287"/>
              <a:gd name="T4" fmla="*/ 241 w 291"/>
              <a:gd name="T5" fmla="*/ 0 h 287"/>
              <a:gd name="T6" fmla="*/ 222 w 291"/>
              <a:gd name="T7" fmla="*/ 8 h 287"/>
              <a:gd name="T8" fmla="*/ 137 w 291"/>
              <a:gd name="T9" fmla="*/ 93 h 287"/>
              <a:gd name="T10" fmla="*/ 133 w 291"/>
              <a:gd name="T11" fmla="*/ 110 h 287"/>
              <a:gd name="T12" fmla="*/ 122 w 291"/>
              <a:gd name="T13" fmla="*/ 114 h 287"/>
              <a:gd name="T14" fmla="*/ 116 w 291"/>
              <a:gd name="T15" fmla="*/ 113 h 287"/>
              <a:gd name="T16" fmla="*/ 109 w 291"/>
              <a:gd name="T17" fmla="*/ 120 h 287"/>
              <a:gd name="T18" fmla="*/ 109 w 291"/>
              <a:gd name="T19" fmla="*/ 159 h 287"/>
              <a:gd name="T20" fmla="*/ 110 w 291"/>
              <a:gd name="T21" fmla="*/ 160 h 287"/>
              <a:gd name="T22" fmla="*/ 44 w 291"/>
              <a:gd name="T23" fmla="*/ 227 h 287"/>
              <a:gd name="T24" fmla="*/ 26 w 291"/>
              <a:gd name="T25" fmla="*/ 234 h 287"/>
              <a:gd name="T26" fmla="*/ 0 w 291"/>
              <a:gd name="T27" fmla="*/ 271 h 287"/>
              <a:gd name="T28" fmla="*/ 17 w 291"/>
              <a:gd name="T29" fmla="*/ 287 h 287"/>
              <a:gd name="T30" fmla="*/ 54 w 291"/>
              <a:gd name="T31" fmla="*/ 261 h 287"/>
              <a:gd name="T32" fmla="*/ 60 w 291"/>
              <a:gd name="T33" fmla="*/ 243 h 287"/>
              <a:gd name="T34" fmla="*/ 127 w 291"/>
              <a:gd name="T35" fmla="*/ 177 h 287"/>
              <a:gd name="T36" fmla="*/ 129 w 291"/>
              <a:gd name="T37" fmla="*/ 179 h 287"/>
              <a:gd name="T38" fmla="*/ 148 w 291"/>
              <a:gd name="T39" fmla="*/ 187 h 287"/>
              <a:gd name="T40" fmla="*/ 167 w 291"/>
              <a:gd name="T41" fmla="*/ 179 h 287"/>
              <a:gd name="T42" fmla="*/ 175 w 291"/>
              <a:gd name="T43" fmla="*/ 171 h 287"/>
              <a:gd name="T44" fmla="*/ 178 w 291"/>
              <a:gd name="T45" fmla="*/ 155 h 287"/>
              <a:gd name="T46" fmla="*/ 190 w 291"/>
              <a:gd name="T47" fmla="*/ 150 h 287"/>
              <a:gd name="T48" fmla="*/ 195 w 291"/>
              <a:gd name="T49" fmla="*/ 151 h 287"/>
              <a:gd name="T50" fmla="*/ 280 w 291"/>
              <a:gd name="T51" fmla="*/ 66 h 287"/>
              <a:gd name="T52" fmla="*/ 280 w 291"/>
              <a:gd name="T53" fmla="*/ 2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1" h="287">
                <a:moveTo>
                  <a:pt x="280" y="27"/>
                </a:moveTo>
                <a:cubicBezTo>
                  <a:pt x="260" y="8"/>
                  <a:pt x="260" y="8"/>
                  <a:pt x="260" y="8"/>
                </a:cubicBezTo>
                <a:cubicBezTo>
                  <a:pt x="255" y="2"/>
                  <a:pt x="248" y="0"/>
                  <a:pt x="241" y="0"/>
                </a:cubicBezTo>
                <a:cubicBezTo>
                  <a:pt x="234" y="0"/>
                  <a:pt x="227" y="2"/>
                  <a:pt x="222" y="8"/>
                </a:cubicBezTo>
                <a:cubicBezTo>
                  <a:pt x="137" y="93"/>
                  <a:pt x="137" y="93"/>
                  <a:pt x="137" y="93"/>
                </a:cubicBezTo>
                <a:cubicBezTo>
                  <a:pt x="139" y="98"/>
                  <a:pt x="137" y="106"/>
                  <a:pt x="133" y="110"/>
                </a:cubicBezTo>
                <a:cubicBezTo>
                  <a:pt x="130" y="112"/>
                  <a:pt x="126" y="114"/>
                  <a:pt x="122" y="114"/>
                </a:cubicBezTo>
                <a:cubicBezTo>
                  <a:pt x="120" y="114"/>
                  <a:pt x="118" y="114"/>
                  <a:pt x="116" y="113"/>
                </a:cubicBezTo>
                <a:cubicBezTo>
                  <a:pt x="109" y="120"/>
                  <a:pt x="109" y="120"/>
                  <a:pt x="109" y="120"/>
                </a:cubicBezTo>
                <a:cubicBezTo>
                  <a:pt x="98" y="131"/>
                  <a:pt x="98" y="148"/>
                  <a:pt x="109" y="159"/>
                </a:cubicBezTo>
                <a:cubicBezTo>
                  <a:pt x="110" y="160"/>
                  <a:pt x="110" y="160"/>
                  <a:pt x="110" y="160"/>
                </a:cubicBezTo>
                <a:cubicBezTo>
                  <a:pt x="44" y="227"/>
                  <a:pt x="44" y="227"/>
                  <a:pt x="44" y="227"/>
                </a:cubicBezTo>
                <a:cubicBezTo>
                  <a:pt x="26" y="234"/>
                  <a:pt x="26" y="234"/>
                  <a:pt x="26" y="234"/>
                </a:cubicBezTo>
                <a:cubicBezTo>
                  <a:pt x="0" y="271"/>
                  <a:pt x="0" y="271"/>
                  <a:pt x="0" y="271"/>
                </a:cubicBezTo>
                <a:cubicBezTo>
                  <a:pt x="17" y="287"/>
                  <a:pt x="17" y="287"/>
                  <a:pt x="17" y="287"/>
                </a:cubicBezTo>
                <a:cubicBezTo>
                  <a:pt x="54" y="261"/>
                  <a:pt x="54" y="261"/>
                  <a:pt x="54" y="261"/>
                </a:cubicBezTo>
                <a:cubicBezTo>
                  <a:pt x="60" y="243"/>
                  <a:pt x="60" y="243"/>
                  <a:pt x="60" y="243"/>
                </a:cubicBezTo>
                <a:cubicBezTo>
                  <a:pt x="127" y="177"/>
                  <a:pt x="127" y="177"/>
                  <a:pt x="127" y="177"/>
                </a:cubicBezTo>
                <a:cubicBezTo>
                  <a:pt x="129" y="179"/>
                  <a:pt x="129" y="179"/>
                  <a:pt x="129" y="179"/>
                </a:cubicBezTo>
                <a:cubicBezTo>
                  <a:pt x="134" y="184"/>
                  <a:pt x="141" y="187"/>
                  <a:pt x="148" y="187"/>
                </a:cubicBezTo>
                <a:cubicBezTo>
                  <a:pt x="155" y="187"/>
                  <a:pt x="162" y="184"/>
                  <a:pt x="167" y="179"/>
                </a:cubicBezTo>
                <a:cubicBezTo>
                  <a:pt x="175" y="171"/>
                  <a:pt x="175" y="171"/>
                  <a:pt x="175" y="171"/>
                </a:cubicBezTo>
                <a:cubicBezTo>
                  <a:pt x="172" y="166"/>
                  <a:pt x="174" y="159"/>
                  <a:pt x="178" y="155"/>
                </a:cubicBezTo>
                <a:cubicBezTo>
                  <a:pt x="181" y="152"/>
                  <a:pt x="185" y="150"/>
                  <a:pt x="190" y="150"/>
                </a:cubicBezTo>
                <a:cubicBezTo>
                  <a:pt x="191" y="150"/>
                  <a:pt x="193" y="150"/>
                  <a:pt x="195" y="151"/>
                </a:cubicBezTo>
                <a:cubicBezTo>
                  <a:pt x="280" y="66"/>
                  <a:pt x="280" y="66"/>
                  <a:pt x="280" y="66"/>
                </a:cubicBezTo>
                <a:cubicBezTo>
                  <a:pt x="291" y="55"/>
                  <a:pt x="291" y="38"/>
                  <a:pt x="280" y="27"/>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693"/>
          <p:cNvSpPr>
            <a:spLocks/>
          </p:cNvSpPr>
          <p:nvPr/>
        </p:nvSpPr>
        <p:spPr bwMode="auto">
          <a:xfrm>
            <a:off x="3005138" y="760413"/>
            <a:ext cx="171450" cy="104775"/>
          </a:xfrm>
          <a:custGeom>
            <a:avLst/>
            <a:gdLst>
              <a:gd name="T0" fmla="*/ 239 w 279"/>
              <a:gd name="T1" fmla="*/ 39 h 171"/>
              <a:gd name="T2" fmla="*/ 239 w 279"/>
              <a:gd name="T3" fmla="*/ 81 h 171"/>
              <a:gd name="T4" fmla="*/ 226 w 279"/>
              <a:gd name="T5" fmla="*/ 94 h 171"/>
              <a:gd name="T6" fmla="*/ 59 w 279"/>
              <a:gd name="T7" fmla="*/ 94 h 171"/>
              <a:gd name="T8" fmla="*/ 59 w 279"/>
              <a:gd name="T9" fmla="*/ 92 h 171"/>
              <a:gd name="T10" fmla="*/ 59 w 279"/>
              <a:gd name="T11" fmla="*/ 52 h 171"/>
              <a:gd name="T12" fmla="*/ 0 w 279"/>
              <a:gd name="T13" fmla="*/ 111 h 171"/>
              <a:gd name="T14" fmla="*/ 59 w 279"/>
              <a:gd name="T15" fmla="*/ 171 h 171"/>
              <a:gd name="T16" fmla="*/ 59 w 279"/>
              <a:gd name="T17" fmla="*/ 133 h 171"/>
              <a:gd name="T18" fmla="*/ 235 w 279"/>
              <a:gd name="T19" fmla="*/ 133 h 171"/>
              <a:gd name="T20" fmla="*/ 279 w 279"/>
              <a:gd name="T21" fmla="*/ 89 h 171"/>
              <a:gd name="T22" fmla="*/ 279 w 279"/>
              <a:gd name="T23" fmla="*/ 0 h 171"/>
              <a:gd name="T24" fmla="*/ 248 w 279"/>
              <a:gd name="T25" fmla="*/ 31 h 171"/>
              <a:gd name="T26" fmla="*/ 239 w 279"/>
              <a:gd name="T27" fmla="*/ 39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9" h="171">
                <a:moveTo>
                  <a:pt x="239" y="39"/>
                </a:moveTo>
                <a:cubicBezTo>
                  <a:pt x="239" y="81"/>
                  <a:pt x="239" y="81"/>
                  <a:pt x="239" y="81"/>
                </a:cubicBezTo>
                <a:cubicBezTo>
                  <a:pt x="239" y="88"/>
                  <a:pt x="233" y="94"/>
                  <a:pt x="226" y="94"/>
                </a:cubicBezTo>
                <a:cubicBezTo>
                  <a:pt x="59" y="94"/>
                  <a:pt x="59" y="94"/>
                  <a:pt x="59" y="94"/>
                </a:cubicBezTo>
                <a:cubicBezTo>
                  <a:pt x="59" y="92"/>
                  <a:pt x="59" y="92"/>
                  <a:pt x="59" y="92"/>
                </a:cubicBezTo>
                <a:cubicBezTo>
                  <a:pt x="59" y="52"/>
                  <a:pt x="59" y="52"/>
                  <a:pt x="59" y="52"/>
                </a:cubicBezTo>
                <a:cubicBezTo>
                  <a:pt x="0" y="111"/>
                  <a:pt x="0" y="111"/>
                  <a:pt x="0" y="111"/>
                </a:cubicBezTo>
                <a:cubicBezTo>
                  <a:pt x="59" y="171"/>
                  <a:pt x="59" y="171"/>
                  <a:pt x="59" y="171"/>
                </a:cubicBezTo>
                <a:cubicBezTo>
                  <a:pt x="59" y="133"/>
                  <a:pt x="59" y="133"/>
                  <a:pt x="59" y="133"/>
                </a:cubicBezTo>
                <a:cubicBezTo>
                  <a:pt x="235" y="133"/>
                  <a:pt x="235" y="133"/>
                  <a:pt x="235" y="133"/>
                </a:cubicBezTo>
                <a:cubicBezTo>
                  <a:pt x="264" y="133"/>
                  <a:pt x="279" y="119"/>
                  <a:pt x="279" y="89"/>
                </a:cubicBezTo>
                <a:cubicBezTo>
                  <a:pt x="279" y="0"/>
                  <a:pt x="279" y="0"/>
                  <a:pt x="279" y="0"/>
                </a:cubicBezTo>
                <a:cubicBezTo>
                  <a:pt x="248" y="31"/>
                  <a:pt x="248" y="31"/>
                  <a:pt x="248" y="31"/>
                </a:cubicBezTo>
                <a:lnTo>
                  <a:pt x="239" y="3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694"/>
          <p:cNvSpPr>
            <a:spLocks/>
          </p:cNvSpPr>
          <p:nvPr/>
        </p:nvSpPr>
        <p:spPr bwMode="auto">
          <a:xfrm>
            <a:off x="3009901" y="695326"/>
            <a:ext cx="171450" cy="104775"/>
          </a:xfrm>
          <a:custGeom>
            <a:avLst/>
            <a:gdLst>
              <a:gd name="T0" fmla="*/ 39 w 279"/>
              <a:gd name="T1" fmla="*/ 131 h 171"/>
              <a:gd name="T2" fmla="*/ 39 w 279"/>
              <a:gd name="T3" fmla="*/ 90 h 171"/>
              <a:gd name="T4" fmla="*/ 53 w 279"/>
              <a:gd name="T5" fmla="*/ 77 h 171"/>
              <a:gd name="T6" fmla="*/ 220 w 279"/>
              <a:gd name="T7" fmla="*/ 77 h 171"/>
              <a:gd name="T8" fmla="*/ 220 w 279"/>
              <a:gd name="T9" fmla="*/ 79 h 171"/>
              <a:gd name="T10" fmla="*/ 220 w 279"/>
              <a:gd name="T11" fmla="*/ 118 h 171"/>
              <a:gd name="T12" fmla="*/ 279 w 279"/>
              <a:gd name="T13" fmla="*/ 59 h 171"/>
              <a:gd name="T14" fmla="*/ 220 w 279"/>
              <a:gd name="T15" fmla="*/ 0 h 171"/>
              <a:gd name="T16" fmla="*/ 220 w 279"/>
              <a:gd name="T17" fmla="*/ 37 h 171"/>
              <a:gd name="T18" fmla="*/ 44 w 279"/>
              <a:gd name="T19" fmla="*/ 37 h 171"/>
              <a:gd name="T20" fmla="*/ 0 w 279"/>
              <a:gd name="T21" fmla="*/ 81 h 171"/>
              <a:gd name="T22" fmla="*/ 0 w 279"/>
              <a:gd name="T23" fmla="*/ 171 h 171"/>
              <a:gd name="T24" fmla="*/ 31 w 279"/>
              <a:gd name="T25" fmla="*/ 139 h 171"/>
              <a:gd name="T26" fmla="*/ 39 w 279"/>
              <a:gd name="T27" fmla="*/ 13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9" h="171">
                <a:moveTo>
                  <a:pt x="39" y="131"/>
                </a:moveTo>
                <a:cubicBezTo>
                  <a:pt x="39" y="90"/>
                  <a:pt x="39" y="90"/>
                  <a:pt x="39" y="90"/>
                </a:cubicBezTo>
                <a:cubicBezTo>
                  <a:pt x="39" y="83"/>
                  <a:pt x="45" y="77"/>
                  <a:pt x="53" y="77"/>
                </a:cubicBezTo>
                <a:cubicBezTo>
                  <a:pt x="220" y="77"/>
                  <a:pt x="220" y="77"/>
                  <a:pt x="220" y="77"/>
                </a:cubicBezTo>
                <a:cubicBezTo>
                  <a:pt x="220" y="79"/>
                  <a:pt x="220" y="79"/>
                  <a:pt x="220" y="79"/>
                </a:cubicBezTo>
                <a:cubicBezTo>
                  <a:pt x="220" y="118"/>
                  <a:pt x="220" y="118"/>
                  <a:pt x="220" y="118"/>
                </a:cubicBezTo>
                <a:cubicBezTo>
                  <a:pt x="279" y="59"/>
                  <a:pt x="279" y="59"/>
                  <a:pt x="279" y="59"/>
                </a:cubicBezTo>
                <a:cubicBezTo>
                  <a:pt x="220" y="0"/>
                  <a:pt x="220" y="0"/>
                  <a:pt x="220" y="0"/>
                </a:cubicBezTo>
                <a:cubicBezTo>
                  <a:pt x="220" y="37"/>
                  <a:pt x="220" y="37"/>
                  <a:pt x="220" y="37"/>
                </a:cubicBezTo>
                <a:cubicBezTo>
                  <a:pt x="44" y="37"/>
                  <a:pt x="44" y="37"/>
                  <a:pt x="44" y="37"/>
                </a:cubicBezTo>
                <a:cubicBezTo>
                  <a:pt x="15" y="37"/>
                  <a:pt x="0" y="52"/>
                  <a:pt x="0" y="81"/>
                </a:cubicBezTo>
                <a:cubicBezTo>
                  <a:pt x="0" y="171"/>
                  <a:pt x="0" y="171"/>
                  <a:pt x="0" y="171"/>
                </a:cubicBezTo>
                <a:cubicBezTo>
                  <a:pt x="31" y="139"/>
                  <a:pt x="31" y="139"/>
                  <a:pt x="31" y="139"/>
                </a:cubicBezTo>
                <a:lnTo>
                  <a:pt x="39" y="131"/>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695"/>
          <p:cNvSpPr>
            <a:spLocks noEditPoints="1"/>
          </p:cNvSpPr>
          <p:nvPr/>
        </p:nvSpPr>
        <p:spPr bwMode="auto">
          <a:xfrm>
            <a:off x="7243763" y="2468563"/>
            <a:ext cx="176213" cy="150813"/>
          </a:xfrm>
          <a:custGeom>
            <a:avLst/>
            <a:gdLst>
              <a:gd name="T0" fmla="*/ 93 w 111"/>
              <a:gd name="T1" fmla="*/ 17 h 95"/>
              <a:gd name="T2" fmla="*/ 75 w 111"/>
              <a:gd name="T3" fmla="*/ 17 h 95"/>
              <a:gd name="T4" fmla="*/ 71 w 111"/>
              <a:gd name="T5" fmla="*/ 17 h 95"/>
              <a:gd name="T6" fmla="*/ 57 w 111"/>
              <a:gd name="T7" fmla="*/ 17 h 95"/>
              <a:gd name="T8" fmla="*/ 57 w 111"/>
              <a:gd name="T9" fmla="*/ 0 h 95"/>
              <a:gd name="T10" fmla="*/ 17 w 111"/>
              <a:gd name="T11" fmla="*/ 0 h 95"/>
              <a:gd name="T12" fmla="*/ 17 w 111"/>
              <a:gd name="T13" fmla="*/ 0 h 95"/>
              <a:gd name="T14" fmla="*/ 0 w 111"/>
              <a:gd name="T15" fmla="*/ 17 h 95"/>
              <a:gd name="T16" fmla="*/ 0 w 111"/>
              <a:gd name="T17" fmla="*/ 79 h 95"/>
              <a:gd name="T18" fmla="*/ 18 w 111"/>
              <a:gd name="T19" fmla="*/ 79 h 95"/>
              <a:gd name="T20" fmla="*/ 18 w 111"/>
              <a:gd name="T21" fmla="*/ 95 h 95"/>
              <a:gd name="T22" fmla="*/ 36 w 111"/>
              <a:gd name="T23" fmla="*/ 95 h 95"/>
              <a:gd name="T24" fmla="*/ 55 w 111"/>
              <a:gd name="T25" fmla="*/ 95 h 95"/>
              <a:gd name="T26" fmla="*/ 75 w 111"/>
              <a:gd name="T27" fmla="*/ 95 h 95"/>
              <a:gd name="T28" fmla="*/ 93 w 111"/>
              <a:gd name="T29" fmla="*/ 95 h 95"/>
              <a:gd name="T30" fmla="*/ 111 w 111"/>
              <a:gd name="T31" fmla="*/ 95 h 95"/>
              <a:gd name="T32" fmla="*/ 111 w 111"/>
              <a:gd name="T33" fmla="*/ 17 h 95"/>
              <a:gd name="T34" fmla="*/ 93 w 111"/>
              <a:gd name="T35" fmla="*/ 17 h 95"/>
              <a:gd name="T36" fmla="*/ 7 w 111"/>
              <a:gd name="T37" fmla="*/ 72 h 95"/>
              <a:gd name="T38" fmla="*/ 7 w 111"/>
              <a:gd name="T39" fmla="*/ 23 h 95"/>
              <a:gd name="T40" fmla="*/ 23 w 111"/>
              <a:gd name="T41" fmla="*/ 23 h 95"/>
              <a:gd name="T42" fmla="*/ 23 w 111"/>
              <a:gd name="T43" fmla="*/ 7 h 95"/>
              <a:gd name="T44" fmla="*/ 51 w 111"/>
              <a:gd name="T45" fmla="*/ 7 h 95"/>
              <a:gd name="T46" fmla="*/ 51 w 111"/>
              <a:gd name="T47" fmla="*/ 72 h 95"/>
              <a:gd name="T48" fmla="*/ 7 w 111"/>
              <a:gd name="T49" fmla="*/ 72 h 95"/>
              <a:gd name="T50" fmla="*/ 61 w 111"/>
              <a:gd name="T51" fmla="*/ 89 h 95"/>
              <a:gd name="T52" fmla="*/ 43 w 111"/>
              <a:gd name="T53" fmla="*/ 89 h 95"/>
              <a:gd name="T54" fmla="*/ 25 w 111"/>
              <a:gd name="T55" fmla="*/ 89 h 95"/>
              <a:gd name="T56" fmla="*/ 25 w 111"/>
              <a:gd name="T57" fmla="*/ 79 h 95"/>
              <a:gd name="T58" fmla="*/ 57 w 111"/>
              <a:gd name="T59" fmla="*/ 79 h 95"/>
              <a:gd name="T60" fmla="*/ 57 w 111"/>
              <a:gd name="T61" fmla="*/ 23 h 95"/>
              <a:gd name="T62" fmla="*/ 59 w 111"/>
              <a:gd name="T63" fmla="*/ 23 h 95"/>
              <a:gd name="T64" fmla="*/ 69 w 111"/>
              <a:gd name="T65" fmla="*/ 23 h 95"/>
              <a:gd name="T66" fmla="*/ 69 w 111"/>
              <a:gd name="T67" fmla="*/ 89 h 95"/>
              <a:gd name="T68" fmla="*/ 61 w 111"/>
              <a:gd name="T69" fmla="*/ 89 h 95"/>
              <a:gd name="T70" fmla="*/ 75 w 111"/>
              <a:gd name="T71" fmla="*/ 89 h 95"/>
              <a:gd name="T72" fmla="*/ 75 w 111"/>
              <a:gd name="T73" fmla="*/ 23 h 95"/>
              <a:gd name="T74" fmla="*/ 77 w 111"/>
              <a:gd name="T75" fmla="*/ 23 h 95"/>
              <a:gd name="T76" fmla="*/ 87 w 111"/>
              <a:gd name="T77" fmla="*/ 23 h 95"/>
              <a:gd name="T78" fmla="*/ 87 w 111"/>
              <a:gd name="T79" fmla="*/ 89 h 95"/>
              <a:gd name="T80" fmla="*/ 75 w 111"/>
              <a:gd name="T81" fmla="*/ 89 h 95"/>
              <a:gd name="T82" fmla="*/ 105 w 111"/>
              <a:gd name="T83" fmla="*/ 89 h 95"/>
              <a:gd name="T84" fmla="*/ 93 w 111"/>
              <a:gd name="T85" fmla="*/ 89 h 95"/>
              <a:gd name="T86" fmla="*/ 93 w 111"/>
              <a:gd name="T87" fmla="*/ 23 h 95"/>
              <a:gd name="T88" fmla="*/ 105 w 111"/>
              <a:gd name="T89" fmla="*/ 23 h 95"/>
              <a:gd name="T90" fmla="*/ 105 w 111"/>
              <a:gd name="T91" fmla="*/ 8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1" h="95">
                <a:moveTo>
                  <a:pt x="93" y="17"/>
                </a:moveTo>
                <a:lnTo>
                  <a:pt x="75" y="17"/>
                </a:lnTo>
                <a:lnTo>
                  <a:pt x="71" y="17"/>
                </a:lnTo>
                <a:lnTo>
                  <a:pt x="57" y="17"/>
                </a:lnTo>
                <a:lnTo>
                  <a:pt x="57" y="0"/>
                </a:lnTo>
                <a:lnTo>
                  <a:pt x="17" y="0"/>
                </a:lnTo>
                <a:lnTo>
                  <a:pt x="17" y="0"/>
                </a:lnTo>
                <a:lnTo>
                  <a:pt x="0" y="17"/>
                </a:lnTo>
                <a:lnTo>
                  <a:pt x="0" y="79"/>
                </a:lnTo>
                <a:lnTo>
                  <a:pt x="18" y="79"/>
                </a:lnTo>
                <a:lnTo>
                  <a:pt x="18" y="95"/>
                </a:lnTo>
                <a:lnTo>
                  <a:pt x="36" y="95"/>
                </a:lnTo>
                <a:lnTo>
                  <a:pt x="55" y="95"/>
                </a:lnTo>
                <a:lnTo>
                  <a:pt x="75" y="95"/>
                </a:lnTo>
                <a:lnTo>
                  <a:pt x="93" y="95"/>
                </a:lnTo>
                <a:lnTo>
                  <a:pt x="111" y="95"/>
                </a:lnTo>
                <a:lnTo>
                  <a:pt x="111" y="17"/>
                </a:lnTo>
                <a:lnTo>
                  <a:pt x="93" y="17"/>
                </a:lnTo>
                <a:close/>
                <a:moveTo>
                  <a:pt x="7" y="72"/>
                </a:moveTo>
                <a:lnTo>
                  <a:pt x="7" y="23"/>
                </a:lnTo>
                <a:lnTo>
                  <a:pt x="23" y="23"/>
                </a:lnTo>
                <a:lnTo>
                  <a:pt x="23" y="7"/>
                </a:lnTo>
                <a:lnTo>
                  <a:pt x="51" y="7"/>
                </a:lnTo>
                <a:lnTo>
                  <a:pt x="51" y="72"/>
                </a:lnTo>
                <a:lnTo>
                  <a:pt x="7" y="72"/>
                </a:lnTo>
                <a:close/>
                <a:moveTo>
                  <a:pt x="61" y="89"/>
                </a:moveTo>
                <a:lnTo>
                  <a:pt x="43" y="89"/>
                </a:lnTo>
                <a:lnTo>
                  <a:pt x="25" y="89"/>
                </a:lnTo>
                <a:lnTo>
                  <a:pt x="25" y="79"/>
                </a:lnTo>
                <a:lnTo>
                  <a:pt x="57" y="79"/>
                </a:lnTo>
                <a:lnTo>
                  <a:pt x="57" y="23"/>
                </a:lnTo>
                <a:lnTo>
                  <a:pt x="59" y="23"/>
                </a:lnTo>
                <a:lnTo>
                  <a:pt x="69" y="23"/>
                </a:lnTo>
                <a:lnTo>
                  <a:pt x="69" y="89"/>
                </a:lnTo>
                <a:lnTo>
                  <a:pt x="61" y="89"/>
                </a:lnTo>
                <a:close/>
                <a:moveTo>
                  <a:pt x="75" y="89"/>
                </a:moveTo>
                <a:lnTo>
                  <a:pt x="75" y="23"/>
                </a:lnTo>
                <a:lnTo>
                  <a:pt x="77" y="23"/>
                </a:lnTo>
                <a:lnTo>
                  <a:pt x="87" y="23"/>
                </a:lnTo>
                <a:lnTo>
                  <a:pt x="87" y="89"/>
                </a:lnTo>
                <a:lnTo>
                  <a:pt x="75" y="89"/>
                </a:lnTo>
                <a:close/>
                <a:moveTo>
                  <a:pt x="105" y="89"/>
                </a:moveTo>
                <a:lnTo>
                  <a:pt x="93" y="89"/>
                </a:lnTo>
                <a:lnTo>
                  <a:pt x="93" y="23"/>
                </a:lnTo>
                <a:lnTo>
                  <a:pt x="105" y="23"/>
                </a:lnTo>
                <a:lnTo>
                  <a:pt x="105" y="8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696"/>
          <p:cNvSpPr>
            <a:spLocks noEditPoints="1"/>
          </p:cNvSpPr>
          <p:nvPr/>
        </p:nvSpPr>
        <p:spPr bwMode="auto">
          <a:xfrm>
            <a:off x="7950201" y="2476501"/>
            <a:ext cx="176213" cy="139700"/>
          </a:xfrm>
          <a:custGeom>
            <a:avLst/>
            <a:gdLst>
              <a:gd name="T0" fmla="*/ 103 w 111"/>
              <a:gd name="T1" fmla="*/ 38 h 88"/>
              <a:gd name="T2" fmla="*/ 103 w 111"/>
              <a:gd name="T3" fmla="*/ 11 h 88"/>
              <a:gd name="T4" fmla="*/ 87 w 111"/>
              <a:gd name="T5" fmla="*/ 11 h 88"/>
              <a:gd name="T6" fmla="*/ 72 w 111"/>
              <a:gd name="T7" fmla="*/ 11 h 88"/>
              <a:gd name="T8" fmla="*/ 68 w 111"/>
              <a:gd name="T9" fmla="*/ 11 h 88"/>
              <a:gd name="T10" fmla="*/ 57 w 111"/>
              <a:gd name="T11" fmla="*/ 11 h 88"/>
              <a:gd name="T12" fmla="*/ 57 w 111"/>
              <a:gd name="T13" fmla="*/ 0 h 88"/>
              <a:gd name="T14" fmla="*/ 22 w 111"/>
              <a:gd name="T15" fmla="*/ 0 h 88"/>
              <a:gd name="T16" fmla="*/ 22 w 111"/>
              <a:gd name="T17" fmla="*/ 0 h 88"/>
              <a:gd name="T18" fmla="*/ 8 w 111"/>
              <a:gd name="T19" fmla="*/ 14 h 88"/>
              <a:gd name="T20" fmla="*/ 8 w 111"/>
              <a:gd name="T21" fmla="*/ 38 h 88"/>
              <a:gd name="T22" fmla="*/ 0 w 111"/>
              <a:gd name="T23" fmla="*/ 38 h 88"/>
              <a:gd name="T24" fmla="*/ 0 w 111"/>
              <a:gd name="T25" fmla="*/ 88 h 88"/>
              <a:gd name="T26" fmla="*/ 111 w 111"/>
              <a:gd name="T27" fmla="*/ 88 h 88"/>
              <a:gd name="T28" fmla="*/ 111 w 111"/>
              <a:gd name="T29" fmla="*/ 38 h 88"/>
              <a:gd name="T30" fmla="*/ 103 w 111"/>
              <a:gd name="T31" fmla="*/ 38 h 88"/>
              <a:gd name="T32" fmla="*/ 97 w 111"/>
              <a:gd name="T33" fmla="*/ 17 h 88"/>
              <a:gd name="T34" fmla="*/ 97 w 111"/>
              <a:gd name="T35" fmla="*/ 38 h 88"/>
              <a:gd name="T36" fmla="*/ 87 w 111"/>
              <a:gd name="T37" fmla="*/ 38 h 88"/>
              <a:gd name="T38" fmla="*/ 87 w 111"/>
              <a:gd name="T39" fmla="*/ 17 h 88"/>
              <a:gd name="T40" fmla="*/ 97 w 111"/>
              <a:gd name="T41" fmla="*/ 17 h 88"/>
              <a:gd name="T42" fmla="*/ 74 w 111"/>
              <a:gd name="T43" fmla="*/ 17 h 88"/>
              <a:gd name="T44" fmla="*/ 82 w 111"/>
              <a:gd name="T45" fmla="*/ 17 h 88"/>
              <a:gd name="T46" fmla="*/ 82 w 111"/>
              <a:gd name="T47" fmla="*/ 38 h 88"/>
              <a:gd name="T48" fmla="*/ 72 w 111"/>
              <a:gd name="T49" fmla="*/ 38 h 88"/>
              <a:gd name="T50" fmla="*/ 72 w 111"/>
              <a:gd name="T51" fmla="*/ 17 h 88"/>
              <a:gd name="T52" fmla="*/ 74 w 111"/>
              <a:gd name="T53" fmla="*/ 17 h 88"/>
              <a:gd name="T54" fmla="*/ 70 w 111"/>
              <a:gd name="T55" fmla="*/ 70 h 88"/>
              <a:gd name="T56" fmla="*/ 42 w 111"/>
              <a:gd name="T57" fmla="*/ 70 h 88"/>
              <a:gd name="T58" fmla="*/ 42 w 111"/>
              <a:gd name="T59" fmla="*/ 56 h 88"/>
              <a:gd name="T60" fmla="*/ 70 w 111"/>
              <a:gd name="T61" fmla="*/ 56 h 88"/>
              <a:gd name="T62" fmla="*/ 70 w 111"/>
              <a:gd name="T63" fmla="*/ 70 h 88"/>
              <a:gd name="T64" fmla="*/ 59 w 111"/>
              <a:gd name="T65" fmla="*/ 17 h 88"/>
              <a:gd name="T66" fmla="*/ 66 w 111"/>
              <a:gd name="T67" fmla="*/ 17 h 88"/>
              <a:gd name="T68" fmla="*/ 66 w 111"/>
              <a:gd name="T69" fmla="*/ 38 h 88"/>
              <a:gd name="T70" fmla="*/ 57 w 111"/>
              <a:gd name="T71" fmla="*/ 38 h 88"/>
              <a:gd name="T72" fmla="*/ 57 w 111"/>
              <a:gd name="T73" fmla="*/ 17 h 88"/>
              <a:gd name="T74" fmla="*/ 59 w 111"/>
              <a:gd name="T75" fmla="*/ 17 h 88"/>
              <a:gd name="T76" fmla="*/ 14 w 111"/>
              <a:gd name="T77" fmla="*/ 20 h 88"/>
              <a:gd name="T78" fmla="*/ 28 w 111"/>
              <a:gd name="T79" fmla="*/ 20 h 88"/>
              <a:gd name="T80" fmla="*/ 28 w 111"/>
              <a:gd name="T81" fmla="*/ 6 h 88"/>
              <a:gd name="T82" fmla="*/ 51 w 111"/>
              <a:gd name="T83" fmla="*/ 6 h 88"/>
              <a:gd name="T84" fmla="*/ 51 w 111"/>
              <a:gd name="T85" fmla="*/ 38 h 88"/>
              <a:gd name="T86" fmla="*/ 14 w 111"/>
              <a:gd name="T87" fmla="*/ 38 h 88"/>
              <a:gd name="T88" fmla="*/ 14 w 111"/>
              <a:gd name="T89" fmla="*/ 2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1" h="88">
                <a:moveTo>
                  <a:pt x="103" y="38"/>
                </a:moveTo>
                <a:lnTo>
                  <a:pt x="103" y="11"/>
                </a:lnTo>
                <a:lnTo>
                  <a:pt x="87" y="11"/>
                </a:lnTo>
                <a:lnTo>
                  <a:pt x="72" y="11"/>
                </a:lnTo>
                <a:lnTo>
                  <a:pt x="68" y="11"/>
                </a:lnTo>
                <a:lnTo>
                  <a:pt x="57" y="11"/>
                </a:lnTo>
                <a:lnTo>
                  <a:pt x="57" y="0"/>
                </a:lnTo>
                <a:lnTo>
                  <a:pt x="22" y="0"/>
                </a:lnTo>
                <a:lnTo>
                  <a:pt x="22" y="0"/>
                </a:lnTo>
                <a:lnTo>
                  <a:pt x="8" y="14"/>
                </a:lnTo>
                <a:lnTo>
                  <a:pt x="8" y="38"/>
                </a:lnTo>
                <a:lnTo>
                  <a:pt x="0" y="38"/>
                </a:lnTo>
                <a:lnTo>
                  <a:pt x="0" y="88"/>
                </a:lnTo>
                <a:lnTo>
                  <a:pt x="111" y="88"/>
                </a:lnTo>
                <a:lnTo>
                  <a:pt x="111" y="38"/>
                </a:lnTo>
                <a:lnTo>
                  <a:pt x="103" y="38"/>
                </a:lnTo>
                <a:close/>
                <a:moveTo>
                  <a:pt x="97" y="17"/>
                </a:moveTo>
                <a:lnTo>
                  <a:pt x="97" y="38"/>
                </a:lnTo>
                <a:lnTo>
                  <a:pt x="87" y="38"/>
                </a:lnTo>
                <a:lnTo>
                  <a:pt x="87" y="17"/>
                </a:lnTo>
                <a:lnTo>
                  <a:pt x="97" y="17"/>
                </a:lnTo>
                <a:close/>
                <a:moveTo>
                  <a:pt x="74" y="17"/>
                </a:moveTo>
                <a:lnTo>
                  <a:pt x="82" y="17"/>
                </a:lnTo>
                <a:lnTo>
                  <a:pt x="82" y="38"/>
                </a:lnTo>
                <a:lnTo>
                  <a:pt x="72" y="38"/>
                </a:lnTo>
                <a:lnTo>
                  <a:pt x="72" y="17"/>
                </a:lnTo>
                <a:lnTo>
                  <a:pt x="74" y="17"/>
                </a:lnTo>
                <a:close/>
                <a:moveTo>
                  <a:pt x="70" y="70"/>
                </a:moveTo>
                <a:lnTo>
                  <a:pt x="42" y="70"/>
                </a:lnTo>
                <a:lnTo>
                  <a:pt x="42" y="56"/>
                </a:lnTo>
                <a:lnTo>
                  <a:pt x="70" y="56"/>
                </a:lnTo>
                <a:lnTo>
                  <a:pt x="70" y="70"/>
                </a:lnTo>
                <a:close/>
                <a:moveTo>
                  <a:pt x="59" y="17"/>
                </a:moveTo>
                <a:lnTo>
                  <a:pt x="66" y="17"/>
                </a:lnTo>
                <a:lnTo>
                  <a:pt x="66" y="38"/>
                </a:lnTo>
                <a:lnTo>
                  <a:pt x="57" y="38"/>
                </a:lnTo>
                <a:lnTo>
                  <a:pt x="57" y="17"/>
                </a:lnTo>
                <a:lnTo>
                  <a:pt x="59" y="17"/>
                </a:lnTo>
                <a:close/>
                <a:moveTo>
                  <a:pt x="14" y="20"/>
                </a:moveTo>
                <a:lnTo>
                  <a:pt x="28" y="20"/>
                </a:lnTo>
                <a:lnTo>
                  <a:pt x="28" y="6"/>
                </a:lnTo>
                <a:lnTo>
                  <a:pt x="51" y="6"/>
                </a:lnTo>
                <a:lnTo>
                  <a:pt x="51" y="38"/>
                </a:lnTo>
                <a:lnTo>
                  <a:pt x="14" y="38"/>
                </a:lnTo>
                <a:lnTo>
                  <a:pt x="14" y="2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697"/>
          <p:cNvSpPr>
            <a:spLocks noEditPoints="1"/>
          </p:cNvSpPr>
          <p:nvPr/>
        </p:nvSpPr>
        <p:spPr bwMode="auto">
          <a:xfrm>
            <a:off x="5524501" y="6343651"/>
            <a:ext cx="82550" cy="176213"/>
          </a:xfrm>
          <a:custGeom>
            <a:avLst/>
            <a:gdLst>
              <a:gd name="T0" fmla="*/ 116 w 135"/>
              <a:gd name="T1" fmla="*/ 11 h 288"/>
              <a:gd name="T2" fmla="*/ 90 w 135"/>
              <a:gd name="T3" fmla="*/ 11 h 288"/>
              <a:gd name="T4" fmla="*/ 26 w 135"/>
              <a:gd name="T5" fmla="*/ 58 h 288"/>
              <a:gd name="T6" fmla="*/ 0 w 135"/>
              <a:gd name="T7" fmla="*/ 262 h 288"/>
              <a:gd name="T8" fmla="*/ 109 w 135"/>
              <a:gd name="T9" fmla="*/ 288 h 288"/>
              <a:gd name="T10" fmla="*/ 135 w 135"/>
              <a:gd name="T11" fmla="*/ 83 h 288"/>
              <a:gd name="T12" fmla="*/ 29 w 135"/>
              <a:gd name="T13" fmla="*/ 269 h 288"/>
              <a:gd name="T14" fmla="*/ 29 w 135"/>
              <a:gd name="T15" fmla="*/ 248 h 288"/>
              <a:gd name="T16" fmla="*/ 29 w 135"/>
              <a:gd name="T17" fmla="*/ 269 h 288"/>
              <a:gd name="T18" fmla="*/ 19 w 135"/>
              <a:gd name="T19" fmla="*/ 223 h 288"/>
              <a:gd name="T20" fmla="*/ 40 w 135"/>
              <a:gd name="T21" fmla="*/ 223 h 288"/>
              <a:gd name="T22" fmla="*/ 29 w 135"/>
              <a:gd name="T23" fmla="*/ 233 h 288"/>
              <a:gd name="T24" fmla="*/ 29 w 135"/>
              <a:gd name="T25" fmla="*/ 177 h 288"/>
              <a:gd name="T26" fmla="*/ 29 w 135"/>
              <a:gd name="T27" fmla="*/ 198 h 288"/>
              <a:gd name="T28" fmla="*/ 68 w 135"/>
              <a:gd name="T29" fmla="*/ 269 h 288"/>
              <a:gd name="T30" fmla="*/ 68 w 135"/>
              <a:gd name="T31" fmla="*/ 248 h 288"/>
              <a:gd name="T32" fmla="*/ 68 w 135"/>
              <a:gd name="T33" fmla="*/ 269 h 288"/>
              <a:gd name="T34" fmla="*/ 58 w 135"/>
              <a:gd name="T35" fmla="*/ 223 h 288"/>
              <a:gd name="T36" fmla="*/ 78 w 135"/>
              <a:gd name="T37" fmla="*/ 223 h 288"/>
              <a:gd name="T38" fmla="*/ 68 w 135"/>
              <a:gd name="T39" fmla="*/ 198 h 288"/>
              <a:gd name="T40" fmla="*/ 68 w 135"/>
              <a:gd name="T41" fmla="*/ 177 h 288"/>
              <a:gd name="T42" fmla="*/ 68 w 135"/>
              <a:gd name="T43" fmla="*/ 198 h 288"/>
              <a:gd name="T44" fmla="*/ 21 w 135"/>
              <a:gd name="T45" fmla="*/ 141 h 288"/>
              <a:gd name="T46" fmla="*/ 40 w 135"/>
              <a:gd name="T47" fmla="*/ 79 h 288"/>
              <a:gd name="T48" fmla="*/ 114 w 135"/>
              <a:gd name="T49" fmla="*/ 97 h 288"/>
              <a:gd name="T50" fmla="*/ 95 w 135"/>
              <a:gd name="T51" fmla="*/ 159 h 288"/>
              <a:gd name="T52" fmla="*/ 106 w 135"/>
              <a:gd name="T53" fmla="*/ 177 h 288"/>
              <a:gd name="T54" fmla="*/ 106 w 135"/>
              <a:gd name="T55" fmla="*/ 198 h 288"/>
              <a:gd name="T56" fmla="*/ 106 w 135"/>
              <a:gd name="T57" fmla="*/ 177 h 288"/>
              <a:gd name="T58" fmla="*/ 95 w 135"/>
              <a:gd name="T59" fmla="*/ 258 h 288"/>
              <a:gd name="T60" fmla="*/ 116 w 135"/>
              <a:gd name="T61" fmla="*/ 258 h 288"/>
              <a:gd name="T62" fmla="*/ 106 w 135"/>
              <a:gd name="T63" fmla="*/ 233 h 288"/>
              <a:gd name="T64" fmla="*/ 106 w 135"/>
              <a:gd name="T65" fmla="*/ 212 h 288"/>
              <a:gd name="T66" fmla="*/ 106 w 135"/>
              <a:gd name="T67" fmla="*/ 23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5" h="288">
                <a:moveTo>
                  <a:pt x="116" y="59"/>
                </a:moveTo>
                <a:cubicBezTo>
                  <a:pt x="116" y="11"/>
                  <a:pt x="116" y="11"/>
                  <a:pt x="116" y="11"/>
                </a:cubicBezTo>
                <a:cubicBezTo>
                  <a:pt x="116" y="7"/>
                  <a:pt x="110" y="0"/>
                  <a:pt x="103" y="0"/>
                </a:cubicBezTo>
                <a:cubicBezTo>
                  <a:pt x="95" y="0"/>
                  <a:pt x="90" y="7"/>
                  <a:pt x="90" y="11"/>
                </a:cubicBezTo>
                <a:cubicBezTo>
                  <a:pt x="90" y="58"/>
                  <a:pt x="90" y="58"/>
                  <a:pt x="90" y="58"/>
                </a:cubicBezTo>
                <a:cubicBezTo>
                  <a:pt x="26" y="58"/>
                  <a:pt x="26" y="58"/>
                  <a:pt x="26" y="58"/>
                </a:cubicBezTo>
                <a:cubicBezTo>
                  <a:pt x="12" y="58"/>
                  <a:pt x="0" y="69"/>
                  <a:pt x="0" y="83"/>
                </a:cubicBezTo>
                <a:cubicBezTo>
                  <a:pt x="0" y="262"/>
                  <a:pt x="0" y="262"/>
                  <a:pt x="0" y="262"/>
                </a:cubicBezTo>
                <a:cubicBezTo>
                  <a:pt x="0" y="277"/>
                  <a:pt x="12" y="288"/>
                  <a:pt x="26" y="288"/>
                </a:cubicBezTo>
                <a:cubicBezTo>
                  <a:pt x="109" y="288"/>
                  <a:pt x="109" y="288"/>
                  <a:pt x="109" y="288"/>
                </a:cubicBezTo>
                <a:cubicBezTo>
                  <a:pt x="123" y="288"/>
                  <a:pt x="135" y="277"/>
                  <a:pt x="135" y="262"/>
                </a:cubicBezTo>
                <a:cubicBezTo>
                  <a:pt x="135" y="83"/>
                  <a:pt x="135" y="83"/>
                  <a:pt x="135" y="83"/>
                </a:cubicBezTo>
                <a:cubicBezTo>
                  <a:pt x="135" y="72"/>
                  <a:pt x="127" y="62"/>
                  <a:pt x="116" y="59"/>
                </a:cubicBezTo>
                <a:close/>
                <a:moveTo>
                  <a:pt x="29" y="269"/>
                </a:moveTo>
                <a:cubicBezTo>
                  <a:pt x="24" y="269"/>
                  <a:pt x="19" y="264"/>
                  <a:pt x="19" y="258"/>
                </a:cubicBezTo>
                <a:cubicBezTo>
                  <a:pt x="19" y="252"/>
                  <a:pt x="24" y="248"/>
                  <a:pt x="29" y="248"/>
                </a:cubicBezTo>
                <a:cubicBezTo>
                  <a:pt x="35" y="248"/>
                  <a:pt x="40" y="252"/>
                  <a:pt x="40" y="258"/>
                </a:cubicBezTo>
                <a:cubicBezTo>
                  <a:pt x="40" y="264"/>
                  <a:pt x="35" y="269"/>
                  <a:pt x="29" y="269"/>
                </a:cubicBezTo>
                <a:close/>
                <a:moveTo>
                  <a:pt x="29" y="233"/>
                </a:moveTo>
                <a:cubicBezTo>
                  <a:pt x="24" y="233"/>
                  <a:pt x="19" y="229"/>
                  <a:pt x="19" y="223"/>
                </a:cubicBezTo>
                <a:cubicBezTo>
                  <a:pt x="19" y="217"/>
                  <a:pt x="24" y="212"/>
                  <a:pt x="29" y="212"/>
                </a:cubicBezTo>
                <a:cubicBezTo>
                  <a:pt x="35" y="212"/>
                  <a:pt x="40" y="217"/>
                  <a:pt x="40" y="223"/>
                </a:cubicBezTo>
                <a:cubicBezTo>
                  <a:pt x="40" y="223"/>
                  <a:pt x="40" y="223"/>
                  <a:pt x="40" y="223"/>
                </a:cubicBezTo>
                <a:cubicBezTo>
                  <a:pt x="40" y="229"/>
                  <a:pt x="35" y="233"/>
                  <a:pt x="29" y="233"/>
                </a:cubicBezTo>
                <a:close/>
                <a:moveTo>
                  <a:pt x="19" y="188"/>
                </a:moveTo>
                <a:cubicBezTo>
                  <a:pt x="19" y="182"/>
                  <a:pt x="24" y="177"/>
                  <a:pt x="29" y="177"/>
                </a:cubicBezTo>
                <a:cubicBezTo>
                  <a:pt x="35" y="177"/>
                  <a:pt x="40" y="182"/>
                  <a:pt x="40" y="188"/>
                </a:cubicBezTo>
                <a:cubicBezTo>
                  <a:pt x="40" y="193"/>
                  <a:pt x="35" y="198"/>
                  <a:pt x="29" y="198"/>
                </a:cubicBezTo>
                <a:cubicBezTo>
                  <a:pt x="24" y="198"/>
                  <a:pt x="19" y="193"/>
                  <a:pt x="19" y="188"/>
                </a:cubicBezTo>
                <a:close/>
                <a:moveTo>
                  <a:pt x="68" y="269"/>
                </a:moveTo>
                <a:cubicBezTo>
                  <a:pt x="62" y="269"/>
                  <a:pt x="58" y="264"/>
                  <a:pt x="58" y="258"/>
                </a:cubicBezTo>
                <a:cubicBezTo>
                  <a:pt x="58" y="252"/>
                  <a:pt x="62" y="248"/>
                  <a:pt x="68" y="248"/>
                </a:cubicBezTo>
                <a:cubicBezTo>
                  <a:pt x="74" y="248"/>
                  <a:pt x="78" y="252"/>
                  <a:pt x="78" y="258"/>
                </a:cubicBezTo>
                <a:cubicBezTo>
                  <a:pt x="78" y="264"/>
                  <a:pt x="74" y="269"/>
                  <a:pt x="68" y="269"/>
                </a:cubicBezTo>
                <a:close/>
                <a:moveTo>
                  <a:pt x="68" y="233"/>
                </a:moveTo>
                <a:cubicBezTo>
                  <a:pt x="62" y="233"/>
                  <a:pt x="58" y="229"/>
                  <a:pt x="58" y="223"/>
                </a:cubicBezTo>
                <a:cubicBezTo>
                  <a:pt x="58" y="217"/>
                  <a:pt x="62" y="212"/>
                  <a:pt x="68" y="212"/>
                </a:cubicBezTo>
                <a:cubicBezTo>
                  <a:pt x="74" y="212"/>
                  <a:pt x="78" y="217"/>
                  <a:pt x="78" y="223"/>
                </a:cubicBezTo>
                <a:cubicBezTo>
                  <a:pt x="78" y="229"/>
                  <a:pt x="74" y="233"/>
                  <a:pt x="68" y="233"/>
                </a:cubicBezTo>
                <a:close/>
                <a:moveTo>
                  <a:pt x="68" y="198"/>
                </a:moveTo>
                <a:cubicBezTo>
                  <a:pt x="62" y="198"/>
                  <a:pt x="58" y="193"/>
                  <a:pt x="58" y="188"/>
                </a:cubicBezTo>
                <a:cubicBezTo>
                  <a:pt x="58" y="182"/>
                  <a:pt x="62" y="177"/>
                  <a:pt x="68" y="177"/>
                </a:cubicBezTo>
                <a:cubicBezTo>
                  <a:pt x="74" y="177"/>
                  <a:pt x="78" y="182"/>
                  <a:pt x="78" y="188"/>
                </a:cubicBezTo>
                <a:cubicBezTo>
                  <a:pt x="78" y="193"/>
                  <a:pt x="74" y="198"/>
                  <a:pt x="68" y="198"/>
                </a:cubicBezTo>
                <a:close/>
                <a:moveTo>
                  <a:pt x="40" y="159"/>
                </a:moveTo>
                <a:cubicBezTo>
                  <a:pt x="30" y="159"/>
                  <a:pt x="21" y="151"/>
                  <a:pt x="21" y="141"/>
                </a:cubicBezTo>
                <a:cubicBezTo>
                  <a:pt x="21" y="97"/>
                  <a:pt x="21" y="97"/>
                  <a:pt x="21" y="97"/>
                </a:cubicBezTo>
                <a:cubicBezTo>
                  <a:pt x="21" y="87"/>
                  <a:pt x="30" y="79"/>
                  <a:pt x="40" y="79"/>
                </a:cubicBezTo>
                <a:cubicBezTo>
                  <a:pt x="95" y="79"/>
                  <a:pt x="95" y="79"/>
                  <a:pt x="95" y="79"/>
                </a:cubicBezTo>
                <a:cubicBezTo>
                  <a:pt x="105" y="79"/>
                  <a:pt x="114" y="87"/>
                  <a:pt x="114" y="97"/>
                </a:cubicBezTo>
                <a:cubicBezTo>
                  <a:pt x="114" y="141"/>
                  <a:pt x="114" y="141"/>
                  <a:pt x="114" y="141"/>
                </a:cubicBezTo>
                <a:cubicBezTo>
                  <a:pt x="114" y="151"/>
                  <a:pt x="105" y="159"/>
                  <a:pt x="95" y="159"/>
                </a:cubicBezTo>
                <a:lnTo>
                  <a:pt x="40" y="159"/>
                </a:lnTo>
                <a:close/>
                <a:moveTo>
                  <a:pt x="106" y="177"/>
                </a:moveTo>
                <a:cubicBezTo>
                  <a:pt x="111" y="177"/>
                  <a:pt x="116" y="182"/>
                  <a:pt x="116" y="188"/>
                </a:cubicBezTo>
                <a:cubicBezTo>
                  <a:pt x="116" y="193"/>
                  <a:pt x="111" y="198"/>
                  <a:pt x="106" y="198"/>
                </a:cubicBezTo>
                <a:cubicBezTo>
                  <a:pt x="100" y="198"/>
                  <a:pt x="95" y="193"/>
                  <a:pt x="95" y="188"/>
                </a:cubicBezTo>
                <a:cubicBezTo>
                  <a:pt x="95" y="182"/>
                  <a:pt x="100" y="177"/>
                  <a:pt x="106" y="177"/>
                </a:cubicBezTo>
                <a:close/>
                <a:moveTo>
                  <a:pt x="106" y="269"/>
                </a:moveTo>
                <a:cubicBezTo>
                  <a:pt x="100" y="269"/>
                  <a:pt x="95" y="264"/>
                  <a:pt x="95" y="258"/>
                </a:cubicBezTo>
                <a:cubicBezTo>
                  <a:pt x="95" y="252"/>
                  <a:pt x="100" y="248"/>
                  <a:pt x="106" y="248"/>
                </a:cubicBezTo>
                <a:cubicBezTo>
                  <a:pt x="111" y="248"/>
                  <a:pt x="116" y="252"/>
                  <a:pt x="116" y="258"/>
                </a:cubicBezTo>
                <a:cubicBezTo>
                  <a:pt x="116" y="264"/>
                  <a:pt x="111" y="269"/>
                  <a:pt x="106" y="269"/>
                </a:cubicBezTo>
                <a:close/>
                <a:moveTo>
                  <a:pt x="106" y="233"/>
                </a:moveTo>
                <a:cubicBezTo>
                  <a:pt x="100" y="233"/>
                  <a:pt x="95" y="229"/>
                  <a:pt x="95" y="223"/>
                </a:cubicBezTo>
                <a:cubicBezTo>
                  <a:pt x="95" y="217"/>
                  <a:pt x="100" y="212"/>
                  <a:pt x="106" y="212"/>
                </a:cubicBezTo>
                <a:cubicBezTo>
                  <a:pt x="111" y="212"/>
                  <a:pt x="116" y="217"/>
                  <a:pt x="116" y="223"/>
                </a:cubicBezTo>
                <a:cubicBezTo>
                  <a:pt x="116" y="229"/>
                  <a:pt x="111" y="233"/>
                  <a:pt x="106" y="23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698"/>
          <p:cNvSpPr>
            <a:spLocks noEditPoints="1"/>
          </p:cNvSpPr>
          <p:nvPr/>
        </p:nvSpPr>
        <p:spPr bwMode="auto">
          <a:xfrm>
            <a:off x="5830888" y="6343651"/>
            <a:ext cx="82550" cy="176213"/>
          </a:xfrm>
          <a:custGeom>
            <a:avLst/>
            <a:gdLst>
              <a:gd name="T0" fmla="*/ 115 w 134"/>
              <a:gd name="T1" fmla="*/ 11 h 288"/>
              <a:gd name="T2" fmla="*/ 89 w 134"/>
              <a:gd name="T3" fmla="*/ 11 h 288"/>
              <a:gd name="T4" fmla="*/ 25 w 134"/>
              <a:gd name="T5" fmla="*/ 58 h 288"/>
              <a:gd name="T6" fmla="*/ 0 w 134"/>
              <a:gd name="T7" fmla="*/ 262 h 288"/>
              <a:gd name="T8" fmla="*/ 109 w 134"/>
              <a:gd name="T9" fmla="*/ 288 h 288"/>
              <a:gd name="T10" fmla="*/ 134 w 134"/>
              <a:gd name="T11" fmla="*/ 83 h 288"/>
              <a:gd name="T12" fmla="*/ 29 w 134"/>
              <a:gd name="T13" fmla="*/ 269 h 288"/>
              <a:gd name="T14" fmla="*/ 29 w 134"/>
              <a:gd name="T15" fmla="*/ 248 h 288"/>
              <a:gd name="T16" fmla="*/ 29 w 134"/>
              <a:gd name="T17" fmla="*/ 269 h 288"/>
              <a:gd name="T18" fmla="*/ 18 w 134"/>
              <a:gd name="T19" fmla="*/ 223 h 288"/>
              <a:gd name="T20" fmla="*/ 39 w 134"/>
              <a:gd name="T21" fmla="*/ 223 h 288"/>
              <a:gd name="T22" fmla="*/ 29 w 134"/>
              <a:gd name="T23" fmla="*/ 233 h 288"/>
              <a:gd name="T24" fmla="*/ 29 w 134"/>
              <a:gd name="T25" fmla="*/ 177 h 288"/>
              <a:gd name="T26" fmla="*/ 29 w 134"/>
              <a:gd name="T27" fmla="*/ 198 h 288"/>
              <a:gd name="T28" fmla="*/ 68 w 134"/>
              <a:gd name="T29" fmla="*/ 269 h 288"/>
              <a:gd name="T30" fmla="*/ 68 w 134"/>
              <a:gd name="T31" fmla="*/ 248 h 288"/>
              <a:gd name="T32" fmla="*/ 68 w 134"/>
              <a:gd name="T33" fmla="*/ 269 h 288"/>
              <a:gd name="T34" fmla="*/ 57 w 134"/>
              <a:gd name="T35" fmla="*/ 223 h 288"/>
              <a:gd name="T36" fmla="*/ 78 w 134"/>
              <a:gd name="T37" fmla="*/ 223 h 288"/>
              <a:gd name="T38" fmla="*/ 68 w 134"/>
              <a:gd name="T39" fmla="*/ 198 h 288"/>
              <a:gd name="T40" fmla="*/ 68 w 134"/>
              <a:gd name="T41" fmla="*/ 177 h 288"/>
              <a:gd name="T42" fmla="*/ 68 w 134"/>
              <a:gd name="T43" fmla="*/ 198 h 288"/>
              <a:gd name="T44" fmla="*/ 21 w 134"/>
              <a:gd name="T45" fmla="*/ 141 h 288"/>
              <a:gd name="T46" fmla="*/ 40 w 134"/>
              <a:gd name="T47" fmla="*/ 79 h 288"/>
              <a:gd name="T48" fmla="*/ 113 w 134"/>
              <a:gd name="T49" fmla="*/ 97 h 288"/>
              <a:gd name="T50" fmla="*/ 94 w 134"/>
              <a:gd name="T51" fmla="*/ 159 h 288"/>
              <a:gd name="T52" fmla="*/ 105 w 134"/>
              <a:gd name="T53" fmla="*/ 177 h 288"/>
              <a:gd name="T54" fmla="*/ 105 w 134"/>
              <a:gd name="T55" fmla="*/ 198 h 288"/>
              <a:gd name="T56" fmla="*/ 105 w 134"/>
              <a:gd name="T57" fmla="*/ 177 h 288"/>
              <a:gd name="T58" fmla="*/ 95 w 134"/>
              <a:gd name="T59" fmla="*/ 258 h 288"/>
              <a:gd name="T60" fmla="*/ 116 w 134"/>
              <a:gd name="T61" fmla="*/ 258 h 288"/>
              <a:gd name="T62" fmla="*/ 105 w 134"/>
              <a:gd name="T63" fmla="*/ 233 h 288"/>
              <a:gd name="T64" fmla="*/ 105 w 134"/>
              <a:gd name="T65" fmla="*/ 212 h 288"/>
              <a:gd name="T66" fmla="*/ 105 w 134"/>
              <a:gd name="T67" fmla="*/ 23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4" h="288">
                <a:moveTo>
                  <a:pt x="115" y="59"/>
                </a:moveTo>
                <a:cubicBezTo>
                  <a:pt x="115" y="11"/>
                  <a:pt x="115" y="11"/>
                  <a:pt x="115" y="11"/>
                </a:cubicBezTo>
                <a:cubicBezTo>
                  <a:pt x="115" y="7"/>
                  <a:pt x="109" y="0"/>
                  <a:pt x="102" y="0"/>
                </a:cubicBezTo>
                <a:cubicBezTo>
                  <a:pt x="95" y="0"/>
                  <a:pt x="89" y="7"/>
                  <a:pt x="89" y="11"/>
                </a:cubicBezTo>
                <a:cubicBezTo>
                  <a:pt x="89" y="58"/>
                  <a:pt x="89" y="58"/>
                  <a:pt x="89" y="58"/>
                </a:cubicBezTo>
                <a:cubicBezTo>
                  <a:pt x="25" y="58"/>
                  <a:pt x="25" y="58"/>
                  <a:pt x="25" y="58"/>
                </a:cubicBezTo>
                <a:cubicBezTo>
                  <a:pt x="11" y="58"/>
                  <a:pt x="0" y="69"/>
                  <a:pt x="0" y="83"/>
                </a:cubicBezTo>
                <a:cubicBezTo>
                  <a:pt x="0" y="262"/>
                  <a:pt x="0" y="262"/>
                  <a:pt x="0" y="262"/>
                </a:cubicBezTo>
                <a:cubicBezTo>
                  <a:pt x="0" y="277"/>
                  <a:pt x="11" y="288"/>
                  <a:pt x="25" y="288"/>
                </a:cubicBezTo>
                <a:cubicBezTo>
                  <a:pt x="109" y="288"/>
                  <a:pt x="109" y="288"/>
                  <a:pt x="109" y="288"/>
                </a:cubicBezTo>
                <a:cubicBezTo>
                  <a:pt x="123" y="288"/>
                  <a:pt x="134" y="277"/>
                  <a:pt x="134" y="262"/>
                </a:cubicBezTo>
                <a:cubicBezTo>
                  <a:pt x="134" y="83"/>
                  <a:pt x="134" y="83"/>
                  <a:pt x="134" y="83"/>
                </a:cubicBezTo>
                <a:cubicBezTo>
                  <a:pt x="134" y="72"/>
                  <a:pt x="126" y="62"/>
                  <a:pt x="115" y="59"/>
                </a:cubicBezTo>
                <a:close/>
                <a:moveTo>
                  <a:pt x="29" y="269"/>
                </a:moveTo>
                <a:cubicBezTo>
                  <a:pt x="23" y="269"/>
                  <a:pt x="19" y="264"/>
                  <a:pt x="19" y="258"/>
                </a:cubicBezTo>
                <a:cubicBezTo>
                  <a:pt x="19" y="252"/>
                  <a:pt x="23" y="248"/>
                  <a:pt x="29" y="248"/>
                </a:cubicBezTo>
                <a:cubicBezTo>
                  <a:pt x="35" y="248"/>
                  <a:pt x="39" y="252"/>
                  <a:pt x="39" y="258"/>
                </a:cubicBezTo>
                <a:cubicBezTo>
                  <a:pt x="39" y="264"/>
                  <a:pt x="35" y="269"/>
                  <a:pt x="29" y="269"/>
                </a:cubicBezTo>
                <a:close/>
                <a:moveTo>
                  <a:pt x="29" y="233"/>
                </a:moveTo>
                <a:cubicBezTo>
                  <a:pt x="23" y="233"/>
                  <a:pt x="19" y="229"/>
                  <a:pt x="18" y="223"/>
                </a:cubicBezTo>
                <a:cubicBezTo>
                  <a:pt x="19" y="217"/>
                  <a:pt x="23" y="212"/>
                  <a:pt x="29" y="212"/>
                </a:cubicBezTo>
                <a:cubicBezTo>
                  <a:pt x="35" y="212"/>
                  <a:pt x="39" y="217"/>
                  <a:pt x="39" y="223"/>
                </a:cubicBezTo>
                <a:cubicBezTo>
                  <a:pt x="39" y="223"/>
                  <a:pt x="39" y="223"/>
                  <a:pt x="39" y="223"/>
                </a:cubicBezTo>
                <a:cubicBezTo>
                  <a:pt x="39" y="229"/>
                  <a:pt x="35" y="233"/>
                  <a:pt x="29" y="233"/>
                </a:cubicBezTo>
                <a:close/>
                <a:moveTo>
                  <a:pt x="19" y="188"/>
                </a:moveTo>
                <a:cubicBezTo>
                  <a:pt x="19" y="182"/>
                  <a:pt x="23" y="177"/>
                  <a:pt x="29" y="177"/>
                </a:cubicBezTo>
                <a:cubicBezTo>
                  <a:pt x="35" y="177"/>
                  <a:pt x="39" y="182"/>
                  <a:pt x="39" y="188"/>
                </a:cubicBezTo>
                <a:cubicBezTo>
                  <a:pt x="39" y="193"/>
                  <a:pt x="35" y="198"/>
                  <a:pt x="29" y="198"/>
                </a:cubicBezTo>
                <a:cubicBezTo>
                  <a:pt x="23" y="198"/>
                  <a:pt x="19" y="193"/>
                  <a:pt x="19" y="188"/>
                </a:cubicBezTo>
                <a:close/>
                <a:moveTo>
                  <a:pt x="68" y="269"/>
                </a:moveTo>
                <a:cubicBezTo>
                  <a:pt x="62" y="269"/>
                  <a:pt x="57" y="264"/>
                  <a:pt x="57" y="258"/>
                </a:cubicBezTo>
                <a:cubicBezTo>
                  <a:pt x="57" y="252"/>
                  <a:pt x="62" y="248"/>
                  <a:pt x="68" y="248"/>
                </a:cubicBezTo>
                <a:cubicBezTo>
                  <a:pt x="73" y="248"/>
                  <a:pt x="78" y="252"/>
                  <a:pt x="78" y="258"/>
                </a:cubicBezTo>
                <a:cubicBezTo>
                  <a:pt x="78" y="264"/>
                  <a:pt x="73" y="269"/>
                  <a:pt x="68" y="269"/>
                </a:cubicBezTo>
                <a:close/>
                <a:moveTo>
                  <a:pt x="68" y="233"/>
                </a:moveTo>
                <a:cubicBezTo>
                  <a:pt x="62" y="233"/>
                  <a:pt x="57" y="229"/>
                  <a:pt x="57" y="223"/>
                </a:cubicBezTo>
                <a:cubicBezTo>
                  <a:pt x="57" y="217"/>
                  <a:pt x="62" y="212"/>
                  <a:pt x="68" y="212"/>
                </a:cubicBezTo>
                <a:cubicBezTo>
                  <a:pt x="73" y="212"/>
                  <a:pt x="78" y="217"/>
                  <a:pt x="78" y="223"/>
                </a:cubicBezTo>
                <a:cubicBezTo>
                  <a:pt x="78" y="229"/>
                  <a:pt x="73" y="233"/>
                  <a:pt x="68" y="233"/>
                </a:cubicBezTo>
                <a:close/>
                <a:moveTo>
                  <a:pt x="68" y="198"/>
                </a:moveTo>
                <a:cubicBezTo>
                  <a:pt x="62" y="198"/>
                  <a:pt x="57" y="193"/>
                  <a:pt x="57" y="188"/>
                </a:cubicBezTo>
                <a:cubicBezTo>
                  <a:pt x="57" y="182"/>
                  <a:pt x="62" y="177"/>
                  <a:pt x="68" y="177"/>
                </a:cubicBezTo>
                <a:cubicBezTo>
                  <a:pt x="73" y="177"/>
                  <a:pt x="78" y="182"/>
                  <a:pt x="78" y="188"/>
                </a:cubicBezTo>
                <a:cubicBezTo>
                  <a:pt x="78" y="193"/>
                  <a:pt x="73" y="198"/>
                  <a:pt x="68" y="198"/>
                </a:cubicBezTo>
                <a:close/>
                <a:moveTo>
                  <a:pt x="40" y="159"/>
                </a:moveTo>
                <a:cubicBezTo>
                  <a:pt x="29" y="159"/>
                  <a:pt x="21" y="151"/>
                  <a:pt x="21" y="141"/>
                </a:cubicBezTo>
                <a:cubicBezTo>
                  <a:pt x="21" y="97"/>
                  <a:pt x="21" y="97"/>
                  <a:pt x="21" y="97"/>
                </a:cubicBezTo>
                <a:cubicBezTo>
                  <a:pt x="21" y="87"/>
                  <a:pt x="29" y="79"/>
                  <a:pt x="40" y="79"/>
                </a:cubicBezTo>
                <a:cubicBezTo>
                  <a:pt x="94" y="79"/>
                  <a:pt x="94" y="79"/>
                  <a:pt x="94" y="79"/>
                </a:cubicBezTo>
                <a:cubicBezTo>
                  <a:pt x="105" y="79"/>
                  <a:pt x="113" y="87"/>
                  <a:pt x="113" y="97"/>
                </a:cubicBezTo>
                <a:cubicBezTo>
                  <a:pt x="113" y="141"/>
                  <a:pt x="113" y="141"/>
                  <a:pt x="113" y="141"/>
                </a:cubicBezTo>
                <a:cubicBezTo>
                  <a:pt x="113" y="151"/>
                  <a:pt x="105" y="159"/>
                  <a:pt x="94" y="159"/>
                </a:cubicBezTo>
                <a:lnTo>
                  <a:pt x="40" y="159"/>
                </a:lnTo>
                <a:close/>
                <a:moveTo>
                  <a:pt x="105" y="177"/>
                </a:moveTo>
                <a:cubicBezTo>
                  <a:pt x="111" y="177"/>
                  <a:pt x="116" y="182"/>
                  <a:pt x="116" y="188"/>
                </a:cubicBezTo>
                <a:cubicBezTo>
                  <a:pt x="116" y="193"/>
                  <a:pt x="111" y="198"/>
                  <a:pt x="105" y="198"/>
                </a:cubicBezTo>
                <a:cubicBezTo>
                  <a:pt x="99" y="198"/>
                  <a:pt x="95" y="193"/>
                  <a:pt x="95" y="188"/>
                </a:cubicBezTo>
                <a:cubicBezTo>
                  <a:pt x="95" y="182"/>
                  <a:pt x="99" y="177"/>
                  <a:pt x="105" y="177"/>
                </a:cubicBezTo>
                <a:close/>
                <a:moveTo>
                  <a:pt x="105" y="269"/>
                </a:moveTo>
                <a:cubicBezTo>
                  <a:pt x="99" y="269"/>
                  <a:pt x="95" y="264"/>
                  <a:pt x="95" y="258"/>
                </a:cubicBezTo>
                <a:cubicBezTo>
                  <a:pt x="95" y="252"/>
                  <a:pt x="99" y="248"/>
                  <a:pt x="105" y="248"/>
                </a:cubicBezTo>
                <a:cubicBezTo>
                  <a:pt x="111" y="248"/>
                  <a:pt x="116" y="252"/>
                  <a:pt x="116" y="258"/>
                </a:cubicBezTo>
                <a:cubicBezTo>
                  <a:pt x="116" y="264"/>
                  <a:pt x="111" y="269"/>
                  <a:pt x="105" y="269"/>
                </a:cubicBezTo>
                <a:close/>
                <a:moveTo>
                  <a:pt x="105" y="233"/>
                </a:moveTo>
                <a:cubicBezTo>
                  <a:pt x="99" y="233"/>
                  <a:pt x="95" y="229"/>
                  <a:pt x="95" y="223"/>
                </a:cubicBezTo>
                <a:cubicBezTo>
                  <a:pt x="95" y="217"/>
                  <a:pt x="99" y="212"/>
                  <a:pt x="105" y="212"/>
                </a:cubicBezTo>
                <a:cubicBezTo>
                  <a:pt x="111" y="212"/>
                  <a:pt x="116" y="217"/>
                  <a:pt x="116" y="223"/>
                </a:cubicBezTo>
                <a:cubicBezTo>
                  <a:pt x="116" y="229"/>
                  <a:pt x="111" y="233"/>
                  <a:pt x="105" y="23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699"/>
          <p:cNvSpPr>
            <a:spLocks/>
          </p:cNvSpPr>
          <p:nvPr/>
        </p:nvSpPr>
        <p:spPr bwMode="auto">
          <a:xfrm>
            <a:off x="5927726" y="6405563"/>
            <a:ext cx="17463" cy="52388"/>
          </a:xfrm>
          <a:custGeom>
            <a:avLst/>
            <a:gdLst>
              <a:gd name="T0" fmla="*/ 0 w 28"/>
              <a:gd name="T1" fmla="*/ 13 h 86"/>
              <a:gd name="T2" fmla="*/ 8 w 28"/>
              <a:gd name="T3" fmla="*/ 43 h 86"/>
              <a:gd name="T4" fmla="*/ 0 w 28"/>
              <a:gd name="T5" fmla="*/ 73 h 86"/>
              <a:gd name="T6" fmla="*/ 13 w 28"/>
              <a:gd name="T7" fmla="*/ 86 h 86"/>
              <a:gd name="T8" fmla="*/ 28 w 28"/>
              <a:gd name="T9" fmla="*/ 43 h 86"/>
              <a:gd name="T10" fmla="*/ 13 w 28"/>
              <a:gd name="T11" fmla="*/ 0 h 86"/>
              <a:gd name="T12" fmla="*/ 0 w 28"/>
              <a:gd name="T13" fmla="*/ 13 h 86"/>
            </a:gdLst>
            <a:ahLst/>
            <a:cxnLst>
              <a:cxn ang="0">
                <a:pos x="T0" y="T1"/>
              </a:cxn>
              <a:cxn ang="0">
                <a:pos x="T2" y="T3"/>
              </a:cxn>
              <a:cxn ang="0">
                <a:pos x="T4" y="T5"/>
              </a:cxn>
              <a:cxn ang="0">
                <a:pos x="T6" y="T7"/>
              </a:cxn>
              <a:cxn ang="0">
                <a:pos x="T8" y="T9"/>
              </a:cxn>
              <a:cxn ang="0">
                <a:pos x="T10" y="T11"/>
              </a:cxn>
              <a:cxn ang="0">
                <a:pos x="T12" y="T13"/>
              </a:cxn>
            </a:cxnLst>
            <a:rect l="0" t="0" r="r" b="b"/>
            <a:pathLst>
              <a:path w="28" h="86">
                <a:moveTo>
                  <a:pt x="0" y="13"/>
                </a:moveTo>
                <a:cubicBezTo>
                  <a:pt x="5" y="21"/>
                  <a:pt x="8" y="32"/>
                  <a:pt x="8" y="43"/>
                </a:cubicBezTo>
                <a:cubicBezTo>
                  <a:pt x="8" y="54"/>
                  <a:pt x="5" y="64"/>
                  <a:pt x="0" y="73"/>
                </a:cubicBezTo>
                <a:cubicBezTo>
                  <a:pt x="13" y="86"/>
                  <a:pt x="13" y="86"/>
                  <a:pt x="13" y="86"/>
                </a:cubicBezTo>
                <a:cubicBezTo>
                  <a:pt x="23" y="74"/>
                  <a:pt x="28" y="59"/>
                  <a:pt x="28" y="43"/>
                </a:cubicBezTo>
                <a:cubicBezTo>
                  <a:pt x="28" y="27"/>
                  <a:pt x="23" y="12"/>
                  <a:pt x="13" y="0"/>
                </a:cubicBezTo>
                <a:lnTo>
                  <a:pt x="0" y="1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700"/>
          <p:cNvSpPr>
            <a:spLocks/>
          </p:cNvSpPr>
          <p:nvPr/>
        </p:nvSpPr>
        <p:spPr bwMode="auto">
          <a:xfrm>
            <a:off x="5970588" y="6361113"/>
            <a:ext cx="46038" cy="142875"/>
          </a:xfrm>
          <a:custGeom>
            <a:avLst/>
            <a:gdLst>
              <a:gd name="T0" fmla="*/ 15 w 74"/>
              <a:gd name="T1" fmla="*/ 0 h 232"/>
              <a:gd name="T2" fmla="*/ 0 w 74"/>
              <a:gd name="T3" fmla="*/ 16 h 232"/>
              <a:gd name="T4" fmla="*/ 0 w 74"/>
              <a:gd name="T5" fmla="*/ 216 h 232"/>
              <a:gd name="T6" fmla="*/ 16 w 74"/>
              <a:gd name="T7" fmla="*/ 232 h 232"/>
              <a:gd name="T8" fmla="*/ 15 w 74"/>
              <a:gd name="T9" fmla="*/ 0 h 232"/>
            </a:gdLst>
            <a:ahLst/>
            <a:cxnLst>
              <a:cxn ang="0">
                <a:pos x="T0" y="T1"/>
              </a:cxn>
              <a:cxn ang="0">
                <a:pos x="T2" y="T3"/>
              </a:cxn>
              <a:cxn ang="0">
                <a:pos x="T4" y="T5"/>
              </a:cxn>
              <a:cxn ang="0">
                <a:pos x="T6" y="T7"/>
              </a:cxn>
              <a:cxn ang="0">
                <a:pos x="T8" y="T9"/>
              </a:cxn>
            </a:cxnLst>
            <a:rect l="0" t="0" r="r" b="b"/>
            <a:pathLst>
              <a:path w="74" h="232">
                <a:moveTo>
                  <a:pt x="15" y="0"/>
                </a:moveTo>
                <a:cubicBezTo>
                  <a:pt x="0" y="16"/>
                  <a:pt x="0" y="16"/>
                  <a:pt x="0" y="16"/>
                </a:cubicBezTo>
                <a:cubicBezTo>
                  <a:pt x="51" y="72"/>
                  <a:pt x="51" y="159"/>
                  <a:pt x="0" y="216"/>
                </a:cubicBezTo>
                <a:cubicBezTo>
                  <a:pt x="16" y="232"/>
                  <a:pt x="16" y="232"/>
                  <a:pt x="16" y="232"/>
                </a:cubicBezTo>
                <a:cubicBezTo>
                  <a:pt x="74" y="171"/>
                  <a:pt x="74" y="61"/>
                  <a:pt x="15"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701"/>
          <p:cNvSpPr>
            <a:spLocks/>
          </p:cNvSpPr>
          <p:nvPr/>
        </p:nvSpPr>
        <p:spPr bwMode="auto">
          <a:xfrm>
            <a:off x="5948363" y="6383338"/>
            <a:ext cx="34925" cy="96838"/>
          </a:xfrm>
          <a:custGeom>
            <a:avLst/>
            <a:gdLst>
              <a:gd name="T0" fmla="*/ 15 w 55"/>
              <a:gd name="T1" fmla="*/ 0 h 159"/>
              <a:gd name="T2" fmla="*/ 0 w 55"/>
              <a:gd name="T3" fmla="*/ 16 h 159"/>
              <a:gd name="T4" fmla="*/ 0 w 55"/>
              <a:gd name="T5" fmla="*/ 144 h 159"/>
              <a:gd name="T6" fmla="*/ 15 w 55"/>
              <a:gd name="T7" fmla="*/ 159 h 159"/>
              <a:gd name="T8" fmla="*/ 15 w 55"/>
              <a:gd name="T9" fmla="*/ 0 h 159"/>
            </a:gdLst>
            <a:ahLst/>
            <a:cxnLst>
              <a:cxn ang="0">
                <a:pos x="T0" y="T1"/>
              </a:cxn>
              <a:cxn ang="0">
                <a:pos x="T2" y="T3"/>
              </a:cxn>
              <a:cxn ang="0">
                <a:pos x="T4" y="T5"/>
              </a:cxn>
              <a:cxn ang="0">
                <a:pos x="T6" y="T7"/>
              </a:cxn>
              <a:cxn ang="0">
                <a:pos x="T8" y="T9"/>
              </a:cxn>
            </a:cxnLst>
            <a:rect l="0" t="0" r="r" b="b"/>
            <a:pathLst>
              <a:path w="55" h="159">
                <a:moveTo>
                  <a:pt x="15" y="0"/>
                </a:moveTo>
                <a:cubicBezTo>
                  <a:pt x="0" y="16"/>
                  <a:pt x="0" y="16"/>
                  <a:pt x="0" y="16"/>
                </a:cubicBezTo>
                <a:cubicBezTo>
                  <a:pt x="30" y="53"/>
                  <a:pt x="30" y="107"/>
                  <a:pt x="0" y="144"/>
                </a:cubicBezTo>
                <a:cubicBezTo>
                  <a:pt x="15" y="159"/>
                  <a:pt x="15" y="159"/>
                  <a:pt x="15" y="159"/>
                </a:cubicBezTo>
                <a:cubicBezTo>
                  <a:pt x="55" y="114"/>
                  <a:pt x="55" y="45"/>
                  <a:pt x="15"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702"/>
          <p:cNvSpPr>
            <a:spLocks/>
          </p:cNvSpPr>
          <p:nvPr/>
        </p:nvSpPr>
        <p:spPr bwMode="auto">
          <a:xfrm>
            <a:off x="3005138" y="4941888"/>
            <a:ext cx="177800" cy="161925"/>
          </a:xfrm>
          <a:custGeom>
            <a:avLst/>
            <a:gdLst>
              <a:gd name="T0" fmla="*/ 236 w 289"/>
              <a:gd name="T1" fmla="*/ 0 h 263"/>
              <a:gd name="T2" fmla="*/ 54 w 289"/>
              <a:gd name="T3" fmla="*/ 0 h 263"/>
              <a:gd name="T4" fmla="*/ 0 w 289"/>
              <a:gd name="T5" fmla="*/ 54 h 263"/>
              <a:gd name="T6" fmla="*/ 0 w 289"/>
              <a:gd name="T7" fmla="*/ 156 h 263"/>
              <a:gd name="T8" fmla="*/ 40 w 289"/>
              <a:gd name="T9" fmla="*/ 208 h 263"/>
              <a:gd name="T10" fmla="*/ 11 w 289"/>
              <a:gd name="T11" fmla="*/ 244 h 263"/>
              <a:gd name="T12" fmla="*/ 107 w 289"/>
              <a:gd name="T13" fmla="*/ 210 h 263"/>
              <a:gd name="T14" fmla="*/ 236 w 289"/>
              <a:gd name="T15" fmla="*/ 210 h 263"/>
              <a:gd name="T16" fmla="*/ 289 w 289"/>
              <a:gd name="T17" fmla="*/ 156 h 263"/>
              <a:gd name="T18" fmla="*/ 289 w 289"/>
              <a:gd name="T19" fmla="*/ 54 h 263"/>
              <a:gd name="T20" fmla="*/ 236 w 289"/>
              <a:gd name="T21"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9" h="263">
                <a:moveTo>
                  <a:pt x="236" y="0"/>
                </a:moveTo>
                <a:cubicBezTo>
                  <a:pt x="54" y="0"/>
                  <a:pt x="54" y="0"/>
                  <a:pt x="54" y="0"/>
                </a:cubicBezTo>
                <a:cubicBezTo>
                  <a:pt x="24" y="0"/>
                  <a:pt x="0" y="24"/>
                  <a:pt x="0" y="54"/>
                </a:cubicBezTo>
                <a:cubicBezTo>
                  <a:pt x="0" y="156"/>
                  <a:pt x="0" y="156"/>
                  <a:pt x="0" y="156"/>
                </a:cubicBezTo>
                <a:cubicBezTo>
                  <a:pt x="0" y="181"/>
                  <a:pt x="17" y="202"/>
                  <a:pt x="40" y="208"/>
                </a:cubicBezTo>
                <a:cubicBezTo>
                  <a:pt x="36" y="219"/>
                  <a:pt x="28" y="231"/>
                  <a:pt x="11" y="244"/>
                </a:cubicBezTo>
                <a:cubicBezTo>
                  <a:pt x="0" y="252"/>
                  <a:pt x="55" y="263"/>
                  <a:pt x="107" y="210"/>
                </a:cubicBezTo>
                <a:cubicBezTo>
                  <a:pt x="236" y="210"/>
                  <a:pt x="236" y="210"/>
                  <a:pt x="236" y="210"/>
                </a:cubicBezTo>
                <a:cubicBezTo>
                  <a:pt x="265" y="210"/>
                  <a:pt x="289" y="186"/>
                  <a:pt x="289" y="156"/>
                </a:cubicBezTo>
                <a:cubicBezTo>
                  <a:pt x="289" y="54"/>
                  <a:pt x="289" y="54"/>
                  <a:pt x="289" y="54"/>
                </a:cubicBezTo>
                <a:cubicBezTo>
                  <a:pt x="289" y="24"/>
                  <a:pt x="265" y="0"/>
                  <a:pt x="236"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703"/>
          <p:cNvSpPr>
            <a:spLocks/>
          </p:cNvSpPr>
          <p:nvPr/>
        </p:nvSpPr>
        <p:spPr bwMode="auto">
          <a:xfrm>
            <a:off x="3402013" y="4970463"/>
            <a:ext cx="133350" cy="130175"/>
          </a:xfrm>
          <a:custGeom>
            <a:avLst/>
            <a:gdLst>
              <a:gd name="T0" fmla="*/ 217 w 217"/>
              <a:gd name="T1" fmla="*/ 126 h 212"/>
              <a:gd name="T2" fmla="*/ 217 w 217"/>
              <a:gd name="T3" fmla="*/ 43 h 212"/>
              <a:gd name="T4" fmla="*/ 178 w 217"/>
              <a:gd name="T5" fmla="*/ 0 h 212"/>
              <a:gd name="T6" fmla="*/ 178 w 217"/>
              <a:gd name="T7" fmla="*/ 82 h 212"/>
              <a:gd name="T8" fmla="*/ 115 w 217"/>
              <a:gd name="T9" fmla="*/ 145 h 212"/>
              <a:gd name="T10" fmla="*/ 19 w 217"/>
              <a:gd name="T11" fmla="*/ 145 h 212"/>
              <a:gd name="T12" fmla="*/ 0 w 217"/>
              <a:gd name="T13" fmla="*/ 160 h 212"/>
              <a:gd name="T14" fmla="*/ 27 w 217"/>
              <a:gd name="T15" fmla="*/ 169 h 212"/>
              <a:gd name="T16" fmla="*/ 131 w 217"/>
              <a:gd name="T17" fmla="*/ 169 h 212"/>
              <a:gd name="T18" fmla="*/ 208 w 217"/>
              <a:gd name="T19" fmla="*/ 197 h 212"/>
              <a:gd name="T20" fmla="*/ 185 w 217"/>
              <a:gd name="T21" fmla="*/ 168 h 212"/>
              <a:gd name="T22" fmla="*/ 217 w 217"/>
              <a:gd name="T23" fmla="*/ 126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212">
                <a:moveTo>
                  <a:pt x="217" y="126"/>
                </a:moveTo>
                <a:cubicBezTo>
                  <a:pt x="217" y="43"/>
                  <a:pt x="217" y="43"/>
                  <a:pt x="217" y="43"/>
                </a:cubicBezTo>
                <a:cubicBezTo>
                  <a:pt x="217" y="21"/>
                  <a:pt x="200" y="2"/>
                  <a:pt x="178" y="0"/>
                </a:cubicBezTo>
                <a:cubicBezTo>
                  <a:pt x="178" y="82"/>
                  <a:pt x="178" y="82"/>
                  <a:pt x="178" y="82"/>
                </a:cubicBezTo>
                <a:cubicBezTo>
                  <a:pt x="178" y="117"/>
                  <a:pt x="150" y="145"/>
                  <a:pt x="115" y="145"/>
                </a:cubicBezTo>
                <a:cubicBezTo>
                  <a:pt x="19" y="145"/>
                  <a:pt x="19" y="145"/>
                  <a:pt x="19" y="145"/>
                </a:cubicBezTo>
                <a:cubicBezTo>
                  <a:pt x="12" y="151"/>
                  <a:pt x="6" y="156"/>
                  <a:pt x="0" y="160"/>
                </a:cubicBezTo>
                <a:cubicBezTo>
                  <a:pt x="7" y="166"/>
                  <a:pt x="16" y="169"/>
                  <a:pt x="27" y="169"/>
                </a:cubicBezTo>
                <a:cubicBezTo>
                  <a:pt x="131" y="169"/>
                  <a:pt x="131" y="169"/>
                  <a:pt x="131" y="169"/>
                </a:cubicBezTo>
                <a:cubicBezTo>
                  <a:pt x="172" y="212"/>
                  <a:pt x="217" y="203"/>
                  <a:pt x="208" y="197"/>
                </a:cubicBezTo>
                <a:cubicBezTo>
                  <a:pt x="195" y="187"/>
                  <a:pt x="188" y="177"/>
                  <a:pt x="185" y="168"/>
                </a:cubicBezTo>
                <a:cubicBezTo>
                  <a:pt x="203" y="163"/>
                  <a:pt x="217" y="146"/>
                  <a:pt x="217" y="12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704"/>
          <p:cNvSpPr>
            <a:spLocks/>
          </p:cNvSpPr>
          <p:nvPr/>
        </p:nvSpPr>
        <p:spPr bwMode="auto">
          <a:xfrm>
            <a:off x="3355976" y="4943476"/>
            <a:ext cx="142875" cy="123825"/>
          </a:xfrm>
          <a:custGeom>
            <a:avLst/>
            <a:gdLst>
              <a:gd name="T0" fmla="*/ 234 w 234"/>
              <a:gd name="T1" fmla="*/ 126 h 202"/>
              <a:gd name="T2" fmla="*/ 234 w 234"/>
              <a:gd name="T3" fmla="*/ 43 h 202"/>
              <a:gd name="T4" fmla="*/ 190 w 234"/>
              <a:gd name="T5" fmla="*/ 0 h 202"/>
              <a:gd name="T6" fmla="*/ 43 w 234"/>
              <a:gd name="T7" fmla="*/ 0 h 202"/>
              <a:gd name="T8" fmla="*/ 0 w 234"/>
              <a:gd name="T9" fmla="*/ 43 h 202"/>
              <a:gd name="T10" fmla="*/ 0 w 234"/>
              <a:gd name="T11" fmla="*/ 126 h 202"/>
              <a:gd name="T12" fmla="*/ 32 w 234"/>
              <a:gd name="T13" fmla="*/ 168 h 202"/>
              <a:gd name="T14" fmla="*/ 9 w 234"/>
              <a:gd name="T15" fmla="*/ 197 h 202"/>
              <a:gd name="T16" fmla="*/ 20 w 234"/>
              <a:gd name="T17" fmla="*/ 202 h 202"/>
              <a:gd name="T18" fmla="*/ 86 w 234"/>
              <a:gd name="T19" fmla="*/ 170 h 202"/>
              <a:gd name="T20" fmla="*/ 190 w 234"/>
              <a:gd name="T21" fmla="*/ 170 h 202"/>
              <a:gd name="T22" fmla="*/ 234 w 234"/>
              <a:gd name="T23" fmla="*/ 126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4" h="202">
                <a:moveTo>
                  <a:pt x="234" y="126"/>
                </a:moveTo>
                <a:cubicBezTo>
                  <a:pt x="234" y="43"/>
                  <a:pt x="234" y="43"/>
                  <a:pt x="234" y="43"/>
                </a:cubicBezTo>
                <a:cubicBezTo>
                  <a:pt x="234" y="19"/>
                  <a:pt x="214" y="0"/>
                  <a:pt x="190" y="0"/>
                </a:cubicBezTo>
                <a:cubicBezTo>
                  <a:pt x="43" y="0"/>
                  <a:pt x="43" y="0"/>
                  <a:pt x="43" y="0"/>
                </a:cubicBezTo>
                <a:cubicBezTo>
                  <a:pt x="19" y="0"/>
                  <a:pt x="0" y="19"/>
                  <a:pt x="0" y="43"/>
                </a:cubicBezTo>
                <a:cubicBezTo>
                  <a:pt x="0" y="126"/>
                  <a:pt x="0" y="126"/>
                  <a:pt x="0" y="126"/>
                </a:cubicBezTo>
                <a:cubicBezTo>
                  <a:pt x="0" y="146"/>
                  <a:pt x="14" y="163"/>
                  <a:pt x="32" y="168"/>
                </a:cubicBezTo>
                <a:cubicBezTo>
                  <a:pt x="29" y="177"/>
                  <a:pt x="22" y="187"/>
                  <a:pt x="9" y="197"/>
                </a:cubicBezTo>
                <a:cubicBezTo>
                  <a:pt x="6" y="199"/>
                  <a:pt x="10" y="202"/>
                  <a:pt x="20" y="202"/>
                </a:cubicBezTo>
                <a:cubicBezTo>
                  <a:pt x="35" y="202"/>
                  <a:pt x="61" y="195"/>
                  <a:pt x="86" y="170"/>
                </a:cubicBezTo>
                <a:cubicBezTo>
                  <a:pt x="190" y="170"/>
                  <a:pt x="190" y="170"/>
                  <a:pt x="190" y="170"/>
                </a:cubicBezTo>
                <a:cubicBezTo>
                  <a:pt x="214" y="170"/>
                  <a:pt x="234" y="150"/>
                  <a:pt x="234" y="12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705"/>
          <p:cNvSpPr>
            <a:spLocks/>
          </p:cNvSpPr>
          <p:nvPr/>
        </p:nvSpPr>
        <p:spPr bwMode="auto">
          <a:xfrm>
            <a:off x="4084638" y="3184526"/>
            <a:ext cx="68263" cy="133350"/>
          </a:xfrm>
          <a:custGeom>
            <a:avLst/>
            <a:gdLst>
              <a:gd name="T0" fmla="*/ 15 w 43"/>
              <a:gd name="T1" fmla="*/ 28 h 84"/>
              <a:gd name="T2" fmla="*/ 0 w 43"/>
              <a:gd name="T3" fmla="*/ 28 h 84"/>
              <a:gd name="T4" fmla="*/ 0 w 43"/>
              <a:gd name="T5" fmla="*/ 56 h 84"/>
              <a:gd name="T6" fmla="*/ 15 w 43"/>
              <a:gd name="T7" fmla="*/ 56 h 84"/>
              <a:gd name="T8" fmla="*/ 43 w 43"/>
              <a:gd name="T9" fmla="*/ 84 h 84"/>
              <a:gd name="T10" fmla="*/ 43 w 43"/>
              <a:gd name="T11" fmla="*/ 0 h 84"/>
              <a:gd name="T12" fmla="*/ 15 w 43"/>
              <a:gd name="T13" fmla="*/ 28 h 84"/>
              <a:gd name="T14" fmla="*/ 15 w 43"/>
              <a:gd name="T15" fmla="*/ 28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84">
                <a:moveTo>
                  <a:pt x="15" y="28"/>
                </a:moveTo>
                <a:lnTo>
                  <a:pt x="0" y="28"/>
                </a:lnTo>
                <a:lnTo>
                  <a:pt x="0" y="56"/>
                </a:lnTo>
                <a:lnTo>
                  <a:pt x="15" y="56"/>
                </a:lnTo>
                <a:lnTo>
                  <a:pt x="43" y="84"/>
                </a:lnTo>
                <a:lnTo>
                  <a:pt x="43" y="0"/>
                </a:lnTo>
                <a:lnTo>
                  <a:pt x="15" y="28"/>
                </a:lnTo>
                <a:lnTo>
                  <a:pt x="15" y="2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706"/>
          <p:cNvSpPr>
            <a:spLocks/>
          </p:cNvSpPr>
          <p:nvPr/>
        </p:nvSpPr>
        <p:spPr bwMode="auto">
          <a:xfrm>
            <a:off x="4162426" y="3222626"/>
            <a:ext cx="22225" cy="55563"/>
          </a:xfrm>
          <a:custGeom>
            <a:avLst/>
            <a:gdLst>
              <a:gd name="T0" fmla="*/ 11 w 36"/>
              <a:gd name="T1" fmla="*/ 0 h 92"/>
              <a:gd name="T2" fmla="*/ 0 w 36"/>
              <a:gd name="T3" fmla="*/ 22 h 92"/>
              <a:gd name="T4" fmla="*/ 0 w 36"/>
              <a:gd name="T5" fmla="*/ 23 h 92"/>
              <a:gd name="T6" fmla="*/ 12 w 36"/>
              <a:gd name="T7" fmla="*/ 46 h 92"/>
              <a:gd name="T8" fmla="*/ 0 w 36"/>
              <a:gd name="T9" fmla="*/ 70 h 92"/>
              <a:gd name="T10" fmla="*/ 0 w 36"/>
              <a:gd name="T11" fmla="*/ 70 h 92"/>
              <a:gd name="T12" fmla="*/ 11 w 36"/>
              <a:gd name="T13" fmla="*/ 92 h 92"/>
              <a:gd name="T14" fmla="*/ 36 w 36"/>
              <a:gd name="T15" fmla="*/ 46 h 92"/>
              <a:gd name="T16" fmla="*/ 11 w 36"/>
              <a:gd name="T1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92">
                <a:moveTo>
                  <a:pt x="11" y="0"/>
                </a:moveTo>
                <a:cubicBezTo>
                  <a:pt x="0" y="22"/>
                  <a:pt x="0" y="22"/>
                  <a:pt x="0" y="22"/>
                </a:cubicBezTo>
                <a:cubicBezTo>
                  <a:pt x="0" y="23"/>
                  <a:pt x="0" y="23"/>
                  <a:pt x="0" y="23"/>
                </a:cubicBezTo>
                <a:cubicBezTo>
                  <a:pt x="7" y="28"/>
                  <a:pt x="12" y="37"/>
                  <a:pt x="12" y="46"/>
                </a:cubicBezTo>
                <a:cubicBezTo>
                  <a:pt x="12" y="56"/>
                  <a:pt x="7" y="64"/>
                  <a:pt x="0" y="70"/>
                </a:cubicBezTo>
                <a:cubicBezTo>
                  <a:pt x="0" y="70"/>
                  <a:pt x="0" y="70"/>
                  <a:pt x="0" y="70"/>
                </a:cubicBezTo>
                <a:cubicBezTo>
                  <a:pt x="11" y="92"/>
                  <a:pt x="11" y="92"/>
                  <a:pt x="11" y="92"/>
                </a:cubicBezTo>
                <a:cubicBezTo>
                  <a:pt x="26" y="82"/>
                  <a:pt x="36" y="65"/>
                  <a:pt x="36" y="46"/>
                </a:cubicBezTo>
                <a:cubicBezTo>
                  <a:pt x="36" y="27"/>
                  <a:pt x="26" y="10"/>
                  <a:pt x="11"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707"/>
          <p:cNvSpPr>
            <a:spLocks/>
          </p:cNvSpPr>
          <p:nvPr/>
        </p:nvSpPr>
        <p:spPr bwMode="auto">
          <a:xfrm>
            <a:off x="4178301" y="3192463"/>
            <a:ext cx="41275" cy="115888"/>
          </a:xfrm>
          <a:custGeom>
            <a:avLst/>
            <a:gdLst>
              <a:gd name="T0" fmla="*/ 67 w 67"/>
              <a:gd name="T1" fmla="*/ 95 h 190"/>
              <a:gd name="T2" fmla="*/ 11 w 67"/>
              <a:gd name="T3" fmla="*/ 0 h 190"/>
              <a:gd name="T4" fmla="*/ 0 w 67"/>
              <a:gd name="T5" fmla="*/ 22 h 190"/>
              <a:gd name="T6" fmla="*/ 0 w 67"/>
              <a:gd name="T7" fmla="*/ 22 h 190"/>
              <a:gd name="T8" fmla="*/ 42 w 67"/>
              <a:gd name="T9" fmla="*/ 95 h 190"/>
              <a:gd name="T10" fmla="*/ 0 w 67"/>
              <a:gd name="T11" fmla="*/ 168 h 190"/>
              <a:gd name="T12" fmla="*/ 0 w 67"/>
              <a:gd name="T13" fmla="*/ 168 h 190"/>
              <a:gd name="T14" fmla="*/ 11 w 67"/>
              <a:gd name="T15" fmla="*/ 190 h 190"/>
              <a:gd name="T16" fmla="*/ 67 w 67"/>
              <a:gd name="T17" fmla="*/ 9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90">
                <a:moveTo>
                  <a:pt x="67" y="95"/>
                </a:moveTo>
                <a:cubicBezTo>
                  <a:pt x="67" y="54"/>
                  <a:pt x="44" y="19"/>
                  <a:pt x="11" y="0"/>
                </a:cubicBezTo>
                <a:cubicBezTo>
                  <a:pt x="0" y="22"/>
                  <a:pt x="0" y="22"/>
                  <a:pt x="0" y="22"/>
                </a:cubicBezTo>
                <a:cubicBezTo>
                  <a:pt x="0" y="22"/>
                  <a:pt x="0" y="22"/>
                  <a:pt x="0" y="22"/>
                </a:cubicBezTo>
                <a:cubicBezTo>
                  <a:pt x="25" y="37"/>
                  <a:pt x="42" y="64"/>
                  <a:pt x="42" y="95"/>
                </a:cubicBezTo>
                <a:cubicBezTo>
                  <a:pt x="42" y="126"/>
                  <a:pt x="25" y="154"/>
                  <a:pt x="0" y="168"/>
                </a:cubicBezTo>
                <a:cubicBezTo>
                  <a:pt x="0" y="168"/>
                  <a:pt x="0" y="168"/>
                  <a:pt x="0" y="168"/>
                </a:cubicBezTo>
                <a:cubicBezTo>
                  <a:pt x="11" y="190"/>
                  <a:pt x="11" y="190"/>
                  <a:pt x="11" y="190"/>
                </a:cubicBezTo>
                <a:cubicBezTo>
                  <a:pt x="44" y="171"/>
                  <a:pt x="67" y="136"/>
                  <a:pt x="67" y="9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708"/>
          <p:cNvSpPr>
            <a:spLocks/>
          </p:cNvSpPr>
          <p:nvPr/>
        </p:nvSpPr>
        <p:spPr bwMode="auto">
          <a:xfrm>
            <a:off x="4457701" y="3184526"/>
            <a:ext cx="66675" cy="133350"/>
          </a:xfrm>
          <a:custGeom>
            <a:avLst/>
            <a:gdLst>
              <a:gd name="T0" fmla="*/ 14 w 42"/>
              <a:gd name="T1" fmla="*/ 28 h 84"/>
              <a:gd name="T2" fmla="*/ 0 w 42"/>
              <a:gd name="T3" fmla="*/ 28 h 84"/>
              <a:gd name="T4" fmla="*/ 0 w 42"/>
              <a:gd name="T5" fmla="*/ 56 h 84"/>
              <a:gd name="T6" fmla="*/ 14 w 42"/>
              <a:gd name="T7" fmla="*/ 56 h 84"/>
              <a:gd name="T8" fmla="*/ 42 w 42"/>
              <a:gd name="T9" fmla="*/ 84 h 84"/>
              <a:gd name="T10" fmla="*/ 42 w 42"/>
              <a:gd name="T11" fmla="*/ 0 h 84"/>
              <a:gd name="T12" fmla="*/ 14 w 42"/>
              <a:gd name="T13" fmla="*/ 28 h 84"/>
              <a:gd name="T14" fmla="*/ 14 w 42"/>
              <a:gd name="T15" fmla="*/ 28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84">
                <a:moveTo>
                  <a:pt x="14" y="28"/>
                </a:moveTo>
                <a:lnTo>
                  <a:pt x="0" y="28"/>
                </a:lnTo>
                <a:lnTo>
                  <a:pt x="0" y="56"/>
                </a:lnTo>
                <a:lnTo>
                  <a:pt x="14" y="56"/>
                </a:lnTo>
                <a:lnTo>
                  <a:pt x="42" y="84"/>
                </a:lnTo>
                <a:lnTo>
                  <a:pt x="42" y="0"/>
                </a:lnTo>
                <a:lnTo>
                  <a:pt x="14" y="28"/>
                </a:lnTo>
                <a:lnTo>
                  <a:pt x="14" y="2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709"/>
          <p:cNvSpPr>
            <a:spLocks/>
          </p:cNvSpPr>
          <p:nvPr/>
        </p:nvSpPr>
        <p:spPr bwMode="auto">
          <a:xfrm>
            <a:off x="4535488" y="3222626"/>
            <a:ext cx="22225" cy="55563"/>
          </a:xfrm>
          <a:custGeom>
            <a:avLst/>
            <a:gdLst>
              <a:gd name="T0" fmla="*/ 11 w 36"/>
              <a:gd name="T1" fmla="*/ 0 h 92"/>
              <a:gd name="T2" fmla="*/ 0 w 36"/>
              <a:gd name="T3" fmla="*/ 22 h 92"/>
              <a:gd name="T4" fmla="*/ 0 w 36"/>
              <a:gd name="T5" fmla="*/ 23 h 92"/>
              <a:gd name="T6" fmla="*/ 12 w 36"/>
              <a:gd name="T7" fmla="*/ 46 h 92"/>
              <a:gd name="T8" fmla="*/ 0 w 36"/>
              <a:gd name="T9" fmla="*/ 70 h 92"/>
              <a:gd name="T10" fmla="*/ 0 w 36"/>
              <a:gd name="T11" fmla="*/ 70 h 92"/>
              <a:gd name="T12" fmla="*/ 11 w 36"/>
              <a:gd name="T13" fmla="*/ 92 h 92"/>
              <a:gd name="T14" fmla="*/ 36 w 36"/>
              <a:gd name="T15" fmla="*/ 46 h 92"/>
              <a:gd name="T16" fmla="*/ 11 w 36"/>
              <a:gd name="T1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92">
                <a:moveTo>
                  <a:pt x="11" y="0"/>
                </a:moveTo>
                <a:cubicBezTo>
                  <a:pt x="0" y="22"/>
                  <a:pt x="0" y="22"/>
                  <a:pt x="0" y="22"/>
                </a:cubicBezTo>
                <a:cubicBezTo>
                  <a:pt x="0" y="23"/>
                  <a:pt x="0" y="23"/>
                  <a:pt x="0" y="23"/>
                </a:cubicBezTo>
                <a:cubicBezTo>
                  <a:pt x="7" y="28"/>
                  <a:pt x="12" y="37"/>
                  <a:pt x="12" y="46"/>
                </a:cubicBezTo>
                <a:cubicBezTo>
                  <a:pt x="12" y="56"/>
                  <a:pt x="7" y="64"/>
                  <a:pt x="0" y="70"/>
                </a:cubicBezTo>
                <a:cubicBezTo>
                  <a:pt x="0" y="70"/>
                  <a:pt x="0" y="70"/>
                  <a:pt x="0" y="70"/>
                </a:cubicBezTo>
                <a:cubicBezTo>
                  <a:pt x="11" y="92"/>
                  <a:pt x="11" y="92"/>
                  <a:pt x="11" y="92"/>
                </a:cubicBezTo>
                <a:cubicBezTo>
                  <a:pt x="26" y="82"/>
                  <a:pt x="36" y="65"/>
                  <a:pt x="36" y="46"/>
                </a:cubicBezTo>
                <a:cubicBezTo>
                  <a:pt x="36" y="27"/>
                  <a:pt x="26" y="10"/>
                  <a:pt x="11"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710"/>
          <p:cNvSpPr>
            <a:spLocks/>
          </p:cNvSpPr>
          <p:nvPr/>
        </p:nvSpPr>
        <p:spPr bwMode="auto">
          <a:xfrm>
            <a:off x="4826001" y="3184526"/>
            <a:ext cx="66675" cy="133350"/>
          </a:xfrm>
          <a:custGeom>
            <a:avLst/>
            <a:gdLst>
              <a:gd name="T0" fmla="*/ 14 w 42"/>
              <a:gd name="T1" fmla="*/ 28 h 84"/>
              <a:gd name="T2" fmla="*/ 0 w 42"/>
              <a:gd name="T3" fmla="*/ 28 h 84"/>
              <a:gd name="T4" fmla="*/ 0 w 42"/>
              <a:gd name="T5" fmla="*/ 56 h 84"/>
              <a:gd name="T6" fmla="*/ 14 w 42"/>
              <a:gd name="T7" fmla="*/ 56 h 84"/>
              <a:gd name="T8" fmla="*/ 42 w 42"/>
              <a:gd name="T9" fmla="*/ 84 h 84"/>
              <a:gd name="T10" fmla="*/ 42 w 42"/>
              <a:gd name="T11" fmla="*/ 0 h 84"/>
              <a:gd name="T12" fmla="*/ 14 w 42"/>
              <a:gd name="T13" fmla="*/ 28 h 84"/>
              <a:gd name="T14" fmla="*/ 14 w 42"/>
              <a:gd name="T15" fmla="*/ 28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84">
                <a:moveTo>
                  <a:pt x="14" y="28"/>
                </a:moveTo>
                <a:lnTo>
                  <a:pt x="0" y="28"/>
                </a:lnTo>
                <a:lnTo>
                  <a:pt x="0" y="56"/>
                </a:lnTo>
                <a:lnTo>
                  <a:pt x="14" y="56"/>
                </a:lnTo>
                <a:lnTo>
                  <a:pt x="42" y="84"/>
                </a:lnTo>
                <a:lnTo>
                  <a:pt x="42" y="0"/>
                </a:lnTo>
                <a:lnTo>
                  <a:pt x="14" y="28"/>
                </a:lnTo>
                <a:lnTo>
                  <a:pt x="14" y="28"/>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711"/>
          <p:cNvSpPr>
            <a:spLocks noEditPoints="1"/>
          </p:cNvSpPr>
          <p:nvPr/>
        </p:nvSpPr>
        <p:spPr bwMode="auto">
          <a:xfrm>
            <a:off x="5830888" y="1751013"/>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91 w 288"/>
              <a:gd name="T11" fmla="*/ 217 h 288"/>
              <a:gd name="T12" fmla="*/ 72 w 288"/>
              <a:gd name="T13" fmla="*/ 198 h 288"/>
              <a:gd name="T14" fmla="*/ 91 w 288"/>
              <a:gd name="T15" fmla="*/ 179 h 288"/>
              <a:gd name="T16" fmla="*/ 110 w 288"/>
              <a:gd name="T17" fmla="*/ 198 h 288"/>
              <a:gd name="T18" fmla="*/ 91 w 288"/>
              <a:gd name="T19" fmla="*/ 217 h 288"/>
              <a:gd name="T20" fmla="*/ 139 w 288"/>
              <a:gd name="T21" fmla="*/ 217 h 288"/>
              <a:gd name="T22" fmla="*/ 120 w 288"/>
              <a:gd name="T23" fmla="*/ 170 h 288"/>
              <a:gd name="T24" fmla="*/ 72 w 288"/>
              <a:gd name="T25" fmla="*/ 150 h 288"/>
              <a:gd name="T26" fmla="*/ 72 w 288"/>
              <a:gd name="T27" fmla="*/ 122 h 288"/>
              <a:gd name="T28" fmla="*/ 167 w 288"/>
              <a:gd name="T29" fmla="*/ 217 h 288"/>
              <a:gd name="T30" fmla="*/ 139 w 288"/>
              <a:gd name="T31" fmla="*/ 217 h 288"/>
              <a:gd name="T32" fmla="*/ 188 w 288"/>
              <a:gd name="T33" fmla="*/ 217 h 288"/>
              <a:gd name="T34" fmla="*/ 72 w 288"/>
              <a:gd name="T35" fmla="*/ 101 h 288"/>
              <a:gd name="T36" fmla="*/ 72 w 288"/>
              <a:gd name="T37" fmla="*/ 73 h 288"/>
              <a:gd name="T38" fmla="*/ 216 w 288"/>
              <a:gd name="T39" fmla="*/ 217 h 288"/>
              <a:gd name="T40" fmla="*/ 188 w 288"/>
              <a:gd name="T41" fmla="*/ 217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91" y="217"/>
                </a:moveTo>
                <a:cubicBezTo>
                  <a:pt x="81" y="217"/>
                  <a:pt x="72" y="209"/>
                  <a:pt x="72" y="198"/>
                </a:cubicBezTo>
                <a:cubicBezTo>
                  <a:pt x="72" y="187"/>
                  <a:pt x="81" y="179"/>
                  <a:pt x="91" y="179"/>
                </a:cubicBezTo>
                <a:cubicBezTo>
                  <a:pt x="102" y="179"/>
                  <a:pt x="110" y="187"/>
                  <a:pt x="110" y="198"/>
                </a:cubicBezTo>
                <a:cubicBezTo>
                  <a:pt x="110" y="209"/>
                  <a:pt x="102" y="217"/>
                  <a:pt x="91" y="217"/>
                </a:cubicBezTo>
                <a:close/>
                <a:moveTo>
                  <a:pt x="139" y="217"/>
                </a:moveTo>
                <a:cubicBezTo>
                  <a:pt x="139" y="199"/>
                  <a:pt x="132" y="183"/>
                  <a:pt x="120" y="170"/>
                </a:cubicBezTo>
                <a:cubicBezTo>
                  <a:pt x="107" y="157"/>
                  <a:pt x="90" y="150"/>
                  <a:pt x="72" y="150"/>
                </a:cubicBezTo>
                <a:cubicBezTo>
                  <a:pt x="72" y="122"/>
                  <a:pt x="72" y="122"/>
                  <a:pt x="72" y="122"/>
                </a:cubicBezTo>
                <a:cubicBezTo>
                  <a:pt x="124" y="122"/>
                  <a:pt x="167" y="165"/>
                  <a:pt x="167" y="217"/>
                </a:cubicBezTo>
                <a:lnTo>
                  <a:pt x="139" y="217"/>
                </a:lnTo>
                <a:close/>
                <a:moveTo>
                  <a:pt x="188" y="217"/>
                </a:moveTo>
                <a:cubicBezTo>
                  <a:pt x="188" y="153"/>
                  <a:pt x="136" y="101"/>
                  <a:pt x="72" y="101"/>
                </a:cubicBezTo>
                <a:cubicBezTo>
                  <a:pt x="72" y="73"/>
                  <a:pt x="72" y="73"/>
                  <a:pt x="72" y="73"/>
                </a:cubicBezTo>
                <a:cubicBezTo>
                  <a:pt x="151" y="73"/>
                  <a:pt x="216" y="138"/>
                  <a:pt x="216" y="217"/>
                </a:cubicBezTo>
                <a:lnTo>
                  <a:pt x="188" y="21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712"/>
          <p:cNvSpPr>
            <a:spLocks noEditPoints="1"/>
          </p:cNvSpPr>
          <p:nvPr/>
        </p:nvSpPr>
        <p:spPr bwMode="auto">
          <a:xfrm>
            <a:off x="3357563" y="690563"/>
            <a:ext cx="177800"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26 w 288"/>
              <a:gd name="T11" fmla="*/ 180 h 288"/>
              <a:gd name="T12" fmla="*/ 199 w 288"/>
              <a:gd name="T13" fmla="*/ 207 h 288"/>
              <a:gd name="T14" fmla="*/ 93 w 288"/>
              <a:gd name="T15" fmla="*/ 207 h 288"/>
              <a:gd name="T16" fmla="*/ 93 w 288"/>
              <a:gd name="T17" fmla="*/ 229 h 288"/>
              <a:gd name="T18" fmla="*/ 57 w 288"/>
              <a:gd name="T19" fmla="*/ 193 h 288"/>
              <a:gd name="T20" fmla="*/ 93 w 288"/>
              <a:gd name="T21" fmla="*/ 157 h 288"/>
              <a:gd name="T22" fmla="*/ 93 w 288"/>
              <a:gd name="T23" fmla="*/ 181 h 288"/>
              <a:gd name="T24" fmla="*/ 93 w 288"/>
              <a:gd name="T25" fmla="*/ 183 h 288"/>
              <a:gd name="T26" fmla="*/ 194 w 288"/>
              <a:gd name="T27" fmla="*/ 183 h 288"/>
              <a:gd name="T28" fmla="*/ 202 w 288"/>
              <a:gd name="T29" fmla="*/ 175 h 288"/>
              <a:gd name="T30" fmla="*/ 202 w 288"/>
              <a:gd name="T31" fmla="*/ 150 h 288"/>
              <a:gd name="T32" fmla="*/ 207 w 288"/>
              <a:gd name="T33" fmla="*/ 144 h 288"/>
              <a:gd name="T34" fmla="*/ 226 w 288"/>
              <a:gd name="T35" fmla="*/ 126 h 288"/>
              <a:gd name="T36" fmla="*/ 226 w 288"/>
              <a:gd name="T37" fmla="*/ 180 h 288"/>
              <a:gd name="T38" fmla="*/ 196 w 288"/>
              <a:gd name="T39" fmla="*/ 133 h 288"/>
              <a:gd name="T40" fmla="*/ 196 w 288"/>
              <a:gd name="T41" fmla="*/ 109 h 288"/>
              <a:gd name="T42" fmla="*/ 196 w 288"/>
              <a:gd name="T43" fmla="*/ 108 h 288"/>
              <a:gd name="T44" fmla="*/ 94 w 288"/>
              <a:gd name="T45" fmla="*/ 108 h 288"/>
              <a:gd name="T46" fmla="*/ 86 w 288"/>
              <a:gd name="T47" fmla="*/ 116 h 288"/>
              <a:gd name="T48" fmla="*/ 86 w 288"/>
              <a:gd name="T49" fmla="*/ 141 h 288"/>
              <a:gd name="T50" fmla="*/ 81 w 288"/>
              <a:gd name="T51" fmla="*/ 146 h 288"/>
              <a:gd name="T52" fmla="*/ 62 w 288"/>
              <a:gd name="T53" fmla="*/ 165 h 288"/>
              <a:gd name="T54" fmla="*/ 62 w 288"/>
              <a:gd name="T55" fmla="*/ 111 h 288"/>
              <a:gd name="T56" fmla="*/ 89 w 288"/>
              <a:gd name="T57" fmla="*/ 84 h 288"/>
              <a:gd name="T58" fmla="*/ 196 w 288"/>
              <a:gd name="T59" fmla="*/ 84 h 288"/>
              <a:gd name="T60" fmla="*/ 196 w 288"/>
              <a:gd name="T61" fmla="*/ 61 h 288"/>
              <a:gd name="T62" fmla="*/ 231 w 288"/>
              <a:gd name="T63" fmla="*/ 97 h 288"/>
              <a:gd name="T64" fmla="*/ 196 w 288"/>
              <a:gd name="T65" fmla="*/ 13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26" y="180"/>
                </a:moveTo>
                <a:cubicBezTo>
                  <a:pt x="226" y="198"/>
                  <a:pt x="217" y="207"/>
                  <a:pt x="199" y="207"/>
                </a:cubicBezTo>
                <a:cubicBezTo>
                  <a:pt x="93" y="207"/>
                  <a:pt x="93" y="207"/>
                  <a:pt x="93" y="207"/>
                </a:cubicBezTo>
                <a:cubicBezTo>
                  <a:pt x="93" y="229"/>
                  <a:pt x="93" y="229"/>
                  <a:pt x="93" y="229"/>
                </a:cubicBezTo>
                <a:cubicBezTo>
                  <a:pt x="57" y="193"/>
                  <a:pt x="57" y="193"/>
                  <a:pt x="57" y="193"/>
                </a:cubicBezTo>
                <a:cubicBezTo>
                  <a:pt x="93" y="157"/>
                  <a:pt x="93" y="157"/>
                  <a:pt x="93" y="157"/>
                </a:cubicBezTo>
                <a:cubicBezTo>
                  <a:pt x="93" y="181"/>
                  <a:pt x="93" y="181"/>
                  <a:pt x="93" y="181"/>
                </a:cubicBezTo>
                <a:cubicBezTo>
                  <a:pt x="93" y="183"/>
                  <a:pt x="93" y="183"/>
                  <a:pt x="93" y="183"/>
                </a:cubicBezTo>
                <a:cubicBezTo>
                  <a:pt x="194" y="183"/>
                  <a:pt x="194" y="183"/>
                  <a:pt x="194" y="183"/>
                </a:cubicBezTo>
                <a:cubicBezTo>
                  <a:pt x="198" y="183"/>
                  <a:pt x="202" y="179"/>
                  <a:pt x="202" y="175"/>
                </a:cubicBezTo>
                <a:cubicBezTo>
                  <a:pt x="202" y="150"/>
                  <a:pt x="202" y="150"/>
                  <a:pt x="202" y="150"/>
                </a:cubicBezTo>
                <a:cubicBezTo>
                  <a:pt x="207" y="144"/>
                  <a:pt x="207" y="144"/>
                  <a:pt x="207" y="144"/>
                </a:cubicBezTo>
                <a:cubicBezTo>
                  <a:pt x="226" y="126"/>
                  <a:pt x="226" y="126"/>
                  <a:pt x="226" y="126"/>
                </a:cubicBezTo>
                <a:lnTo>
                  <a:pt x="226" y="180"/>
                </a:lnTo>
                <a:close/>
                <a:moveTo>
                  <a:pt x="196" y="133"/>
                </a:moveTo>
                <a:cubicBezTo>
                  <a:pt x="196" y="109"/>
                  <a:pt x="196" y="109"/>
                  <a:pt x="196" y="109"/>
                </a:cubicBezTo>
                <a:cubicBezTo>
                  <a:pt x="196" y="108"/>
                  <a:pt x="196" y="108"/>
                  <a:pt x="196" y="108"/>
                </a:cubicBezTo>
                <a:cubicBezTo>
                  <a:pt x="94" y="108"/>
                  <a:pt x="94" y="108"/>
                  <a:pt x="94" y="108"/>
                </a:cubicBezTo>
                <a:cubicBezTo>
                  <a:pt x="90" y="108"/>
                  <a:pt x="86" y="112"/>
                  <a:pt x="86" y="116"/>
                </a:cubicBezTo>
                <a:cubicBezTo>
                  <a:pt x="86" y="141"/>
                  <a:pt x="86" y="141"/>
                  <a:pt x="86" y="141"/>
                </a:cubicBezTo>
                <a:cubicBezTo>
                  <a:pt x="81" y="146"/>
                  <a:pt x="81" y="146"/>
                  <a:pt x="81" y="146"/>
                </a:cubicBezTo>
                <a:cubicBezTo>
                  <a:pt x="62" y="165"/>
                  <a:pt x="62" y="165"/>
                  <a:pt x="62" y="165"/>
                </a:cubicBezTo>
                <a:cubicBezTo>
                  <a:pt x="62" y="111"/>
                  <a:pt x="62" y="111"/>
                  <a:pt x="62" y="111"/>
                </a:cubicBezTo>
                <a:cubicBezTo>
                  <a:pt x="62" y="93"/>
                  <a:pt x="71" y="84"/>
                  <a:pt x="89" y="84"/>
                </a:cubicBezTo>
                <a:cubicBezTo>
                  <a:pt x="196" y="84"/>
                  <a:pt x="196" y="84"/>
                  <a:pt x="196" y="84"/>
                </a:cubicBezTo>
                <a:cubicBezTo>
                  <a:pt x="196" y="61"/>
                  <a:pt x="196" y="61"/>
                  <a:pt x="196" y="61"/>
                </a:cubicBezTo>
                <a:cubicBezTo>
                  <a:pt x="231" y="97"/>
                  <a:pt x="231" y="97"/>
                  <a:pt x="231" y="97"/>
                </a:cubicBezTo>
                <a:lnTo>
                  <a:pt x="196" y="13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713"/>
          <p:cNvSpPr>
            <a:spLocks/>
          </p:cNvSpPr>
          <p:nvPr/>
        </p:nvSpPr>
        <p:spPr bwMode="auto">
          <a:xfrm>
            <a:off x="7705726" y="2525713"/>
            <a:ext cx="7938" cy="57150"/>
          </a:xfrm>
          <a:custGeom>
            <a:avLst/>
            <a:gdLst>
              <a:gd name="T0" fmla="*/ 0 w 5"/>
              <a:gd name="T1" fmla="*/ 0 h 36"/>
              <a:gd name="T2" fmla="*/ 0 w 5"/>
              <a:gd name="T3" fmla="*/ 36 h 36"/>
              <a:gd name="T4" fmla="*/ 5 w 5"/>
              <a:gd name="T5" fmla="*/ 36 h 36"/>
              <a:gd name="T6" fmla="*/ 5 w 5"/>
              <a:gd name="T7" fmla="*/ 0 h 36"/>
              <a:gd name="T8" fmla="*/ 0 w 5"/>
              <a:gd name="T9" fmla="*/ 0 h 36"/>
              <a:gd name="T10" fmla="*/ 0 w 5"/>
              <a:gd name="T11" fmla="*/ 0 h 36"/>
            </a:gdLst>
            <a:ahLst/>
            <a:cxnLst>
              <a:cxn ang="0">
                <a:pos x="T0" y="T1"/>
              </a:cxn>
              <a:cxn ang="0">
                <a:pos x="T2" y="T3"/>
              </a:cxn>
              <a:cxn ang="0">
                <a:pos x="T4" y="T5"/>
              </a:cxn>
              <a:cxn ang="0">
                <a:pos x="T6" y="T7"/>
              </a:cxn>
              <a:cxn ang="0">
                <a:pos x="T8" y="T9"/>
              </a:cxn>
              <a:cxn ang="0">
                <a:pos x="T10" y="T11"/>
              </a:cxn>
            </a:cxnLst>
            <a:rect l="0" t="0" r="r" b="b"/>
            <a:pathLst>
              <a:path w="5" h="36">
                <a:moveTo>
                  <a:pt x="0" y="0"/>
                </a:moveTo>
                <a:lnTo>
                  <a:pt x="0" y="36"/>
                </a:lnTo>
                <a:lnTo>
                  <a:pt x="5" y="36"/>
                </a:lnTo>
                <a:lnTo>
                  <a:pt x="5" y="0"/>
                </a:lnTo>
                <a:lnTo>
                  <a:pt x="0" y="0"/>
                </a:ln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4" name="Rectangle 714"/>
          <p:cNvSpPr>
            <a:spLocks noChangeArrowheads="1"/>
          </p:cNvSpPr>
          <p:nvPr/>
        </p:nvSpPr>
        <p:spPr bwMode="auto">
          <a:xfrm>
            <a:off x="7721601" y="2525713"/>
            <a:ext cx="7938" cy="57150"/>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715"/>
          <p:cNvSpPr>
            <a:spLocks noEditPoints="1"/>
          </p:cNvSpPr>
          <p:nvPr/>
        </p:nvSpPr>
        <p:spPr bwMode="auto">
          <a:xfrm>
            <a:off x="7597776" y="2457451"/>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30 w 288"/>
              <a:gd name="T11" fmla="*/ 220 h 288"/>
              <a:gd name="T12" fmla="*/ 201 w 288"/>
              <a:gd name="T13" fmla="*/ 220 h 288"/>
              <a:gd name="T14" fmla="*/ 173 w 288"/>
              <a:gd name="T15" fmla="*/ 220 h 288"/>
              <a:gd name="T16" fmla="*/ 142 w 288"/>
              <a:gd name="T17" fmla="*/ 220 h 288"/>
              <a:gd name="T18" fmla="*/ 114 w 288"/>
              <a:gd name="T19" fmla="*/ 220 h 288"/>
              <a:gd name="T20" fmla="*/ 85 w 288"/>
              <a:gd name="T21" fmla="*/ 220 h 288"/>
              <a:gd name="T22" fmla="*/ 85 w 288"/>
              <a:gd name="T23" fmla="*/ 195 h 288"/>
              <a:gd name="T24" fmla="*/ 57 w 288"/>
              <a:gd name="T25" fmla="*/ 195 h 288"/>
              <a:gd name="T26" fmla="*/ 57 w 288"/>
              <a:gd name="T27" fmla="*/ 98 h 288"/>
              <a:gd name="T28" fmla="*/ 82 w 288"/>
              <a:gd name="T29" fmla="*/ 72 h 288"/>
              <a:gd name="T30" fmla="*/ 148 w 288"/>
              <a:gd name="T31" fmla="*/ 72 h 288"/>
              <a:gd name="T32" fmla="*/ 148 w 288"/>
              <a:gd name="T33" fmla="*/ 97 h 288"/>
              <a:gd name="T34" fmla="*/ 167 w 288"/>
              <a:gd name="T35" fmla="*/ 97 h 288"/>
              <a:gd name="T36" fmla="*/ 173 w 288"/>
              <a:gd name="T37" fmla="*/ 97 h 288"/>
              <a:gd name="T38" fmla="*/ 201 w 288"/>
              <a:gd name="T39" fmla="*/ 97 h 288"/>
              <a:gd name="T40" fmla="*/ 230 w 288"/>
              <a:gd name="T41" fmla="*/ 97 h 288"/>
              <a:gd name="T42" fmla="*/ 230 w 288"/>
              <a:gd name="T43" fmla="*/ 22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8" h="288">
                <a:moveTo>
                  <a:pt x="144" y="0"/>
                </a:moveTo>
                <a:cubicBezTo>
                  <a:pt x="64" y="0"/>
                  <a:pt x="0" y="65"/>
                  <a:pt x="0" y="144"/>
                </a:cubicBezTo>
                <a:cubicBezTo>
                  <a:pt x="0" y="224"/>
                  <a:pt x="64" y="288"/>
                  <a:pt x="144" y="288"/>
                </a:cubicBezTo>
                <a:cubicBezTo>
                  <a:pt x="223" y="288"/>
                  <a:pt x="288" y="224"/>
                  <a:pt x="288" y="144"/>
                </a:cubicBezTo>
                <a:cubicBezTo>
                  <a:pt x="288" y="65"/>
                  <a:pt x="223" y="0"/>
                  <a:pt x="144" y="0"/>
                </a:cubicBezTo>
                <a:close/>
                <a:moveTo>
                  <a:pt x="230" y="220"/>
                </a:moveTo>
                <a:cubicBezTo>
                  <a:pt x="201" y="220"/>
                  <a:pt x="201" y="220"/>
                  <a:pt x="201" y="220"/>
                </a:cubicBezTo>
                <a:cubicBezTo>
                  <a:pt x="173" y="220"/>
                  <a:pt x="173" y="220"/>
                  <a:pt x="173" y="220"/>
                </a:cubicBezTo>
                <a:cubicBezTo>
                  <a:pt x="142" y="220"/>
                  <a:pt x="142" y="220"/>
                  <a:pt x="142" y="220"/>
                </a:cubicBezTo>
                <a:cubicBezTo>
                  <a:pt x="114" y="220"/>
                  <a:pt x="114" y="220"/>
                  <a:pt x="114" y="220"/>
                </a:cubicBezTo>
                <a:cubicBezTo>
                  <a:pt x="85" y="220"/>
                  <a:pt x="85" y="220"/>
                  <a:pt x="85" y="220"/>
                </a:cubicBezTo>
                <a:cubicBezTo>
                  <a:pt x="85" y="195"/>
                  <a:pt x="85" y="195"/>
                  <a:pt x="85" y="195"/>
                </a:cubicBezTo>
                <a:cubicBezTo>
                  <a:pt x="57" y="195"/>
                  <a:pt x="57" y="195"/>
                  <a:pt x="57" y="195"/>
                </a:cubicBezTo>
                <a:cubicBezTo>
                  <a:pt x="57" y="98"/>
                  <a:pt x="57" y="98"/>
                  <a:pt x="57" y="98"/>
                </a:cubicBezTo>
                <a:cubicBezTo>
                  <a:pt x="82" y="72"/>
                  <a:pt x="82" y="72"/>
                  <a:pt x="82" y="72"/>
                </a:cubicBezTo>
                <a:cubicBezTo>
                  <a:pt x="148" y="72"/>
                  <a:pt x="148" y="72"/>
                  <a:pt x="148" y="72"/>
                </a:cubicBezTo>
                <a:cubicBezTo>
                  <a:pt x="148" y="97"/>
                  <a:pt x="148" y="97"/>
                  <a:pt x="148" y="97"/>
                </a:cubicBezTo>
                <a:cubicBezTo>
                  <a:pt x="167" y="97"/>
                  <a:pt x="167" y="97"/>
                  <a:pt x="167" y="97"/>
                </a:cubicBezTo>
                <a:cubicBezTo>
                  <a:pt x="173" y="97"/>
                  <a:pt x="173" y="97"/>
                  <a:pt x="173" y="97"/>
                </a:cubicBezTo>
                <a:cubicBezTo>
                  <a:pt x="201" y="97"/>
                  <a:pt x="201" y="97"/>
                  <a:pt x="201" y="97"/>
                </a:cubicBezTo>
                <a:cubicBezTo>
                  <a:pt x="230" y="97"/>
                  <a:pt x="230" y="97"/>
                  <a:pt x="230" y="97"/>
                </a:cubicBezTo>
                <a:lnTo>
                  <a:pt x="230" y="22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716"/>
          <p:cNvSpPr>
            <a:spLocks/>
          </p:cNvSpPr>
          <p:nvPr/>
        </p:nvSpPr>
        <p:spPr bwMode="auto">
          <a:xfrm>
            <a:off x="7640638" y="2509838"/>
            <a:ext cx="39688" cy="58738"/>
          </a:xfrm>
          <a:custGeom>
            <a:avLst/>
            <a:gdLst>
              <a:gd name="T0" fmla="*/ 25 w 25"/>
              <a:gd name="T1" fmla="*/ 0 h 37"/>
              <a:gd name="T2" fmla="*/ 10 w 25"/>
              <a:gd name="T3" fmla="*/ 0 h 37"/>
              <a:gd name="T4" fmla="*/ 10 w 25"/>
              <a:gd name="T5" fmla="*/ 10 h 37"/>
              <a:gd name="T6" fmla="*/ 0 w 25"/>
              <a:gd name="T7" fmla="*/ 10 h 37"/>
              <a:gd name="T8" fmla="*/ 0 w 25"/>
              <a:gd name="T9" fmla="*/ 37 h 37"/>
              <a:gd name="T10" fmla="*/ 25 w 25"/>
              <a:gd name="T11" fmla="*/ 37 h 37"/>
              <a:gd name="T12" fmla="*/ 25 w 25"/>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25" h="37">
                <a:moveTo>
                  <a:pt x="25" y="0"/>
                </a:moveTo>
                <a:lnTo>
                  <a:pt x="10" y="0"/>
                </a:lnTo>
                <a:lnTo>
                  <a:pt x="10" y="10"/>
                </a:lnTo>
                <a:lnTo>
                  <a:pt x="0" y="10"/>
                </a:lnTo>
                <a:lnTo>
                  <a:pt x="0" y="37"/>
                </a:lnTo>
                <a:lnTo>
                  <a:pt x="25" y="37"/>
                </a:lnTo>
                <a:lnTo>
                  <a:pt x="25"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717"/>
          <p:cNvSpPr>
            <a:spLocks/>
          </p:cNvSpPr>
          <p:nvPr/>
        </p:nvSpPr>
        <p:spPr bwMode="auto">
          <a:xfrm>
            <a:off x="7658101" y="2525713"/>
            <a:ext cx="38100" cy="57150"/>
          </a:xfrm>
          <a:custGeom>
            <a:avLst/>
            <a:gdLst>
              <a:gd name="T0" fmla="*/ 19 w 24"/>
              <a:gd name="T1" fmla="*/ 0 h 36"/>
              <a:gd name="T2" fmla="*/ 19 w 24"/>
              <a:gd name="T3" fmla="*/ 32 h 36"/>
              <a:gd name="T4" fmla="*/ 0 w 24"/>
              <a:gd name="T5" fmla="*/ 32 h 36"/>
              <a:gd name="T6" fmla="*/ 0 w 24"/>
              <a:gd name="T7" fmla="*/ 36 h 36"/>
              <a:gd name="T8" fmla="*/ 10 w 24"/>
              <a:gd name="T9" fmla="*/ 36 h 36"/>
              <a:gd name="T10" fmla="*/ 21 w 24"/>
              <a:gd name="T11" fmla="*/ 36 h 36"/>
              <a:gd name="T12" fmla="*/ 24 w 24"/>
              <a:gd name="T13" fmla="*/ 36 h 36"/>
              <a:gd name="T14" fmla="*/ 24 w 24"/>
              <a:gd name="T15" fmla="*/ 0 h 36"/>
              <a:gd name="T16" fmla="*/ 20 w 24"/>
              <a:gd name="T17" fmla="*/ 0 h 36"/>
              <a:gd name="T18" fmla="*/ 19 w 24"/>
              <a:gd name="T19"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36">
                <a:moveTo>
                  <a:pt x="19" y="0"/>
                </a:moveTo>
                <a:lnTo>
                  <a:pt x="19" y="32"/>
                </a:lnTo>
                <a:lnTo>
                  <a:pt x="0" y="32"/>
                </a:lnTo>
                <a:lnTo>
                  <a:pt x="0" y="36"/>
                </a:lnTo>
                <a:lnTo>
                  <a:pt x="10" y="36"/>
                </a:lnTo>
                <a:lnTo>
                  <a:pt x="21" y="36"/>
                </a:lnTo>
                <a:lnTo>
                  <a:pt x="24" y="36"/>
                </a:lnTo>
                <a:lnTo>
                  <a:pt x="24" y="0"/>
                </a:lnTo>
                <a:lnTo>
                  <a:pt x="20" y="0"/>
                </a:lnTo>
                <a:lnTo>
                  <a:pt x="19"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718"/>
          <p:cNvSpPr>
            <a:spLocks/>
          </p:cNvSpPr>
          <p:nvPr/>
        </p:nvSpPr>
        <p:spPr bwMode="auto">
          <a:xfrm>
            <a:off x="9020176" y="5668963"/>
            <a:ext cx="158750" cy="144463"/>
          </a:xfrm>
          <a:custGeom>
            <a:avLst/>
            <a:gdLst>
              <a:gd name="T0" fmla="*/ 217 w 260"/>
              <a:gd name="T1" fmla="*/ 8 h 235"/>
              <a:gd name="T2" fmla="*/ 187 w 260"/>
              <a:gd name="T3" fmla="*/ 9 h 235"/>
              <a:gd name="T4" fmla="*/ 188 w 260"/>
              <a:gd name="T5" fmla="*/ 39 h 235"/>
              <a:gd name="T6" fmla="*/ 218 w 260"/>
              <a:gd name="T7" fmla="*/ 105 h 235"/>
              <a:gd name="T8" fmla="*/ 130 w 260"/>
              <a:gd name="T9" fmla="*/ 193 h 235"/>
              <a:gd name="T10" fmla="*/ 42 w 260"/>
              <a:gd name="T11" fmla="*/ 105 h 235"/>
              <a:gd name="T12" fmla="*/ 72 w 260"/>
              <a:gd name="T13" fmla="*/ 39 h 235"/>
              <a:gd name="T14" fmla="*/ 73 w 260"/>
              <a:gd name="T15" fmla="*/ 9 h 235"/>
              <a:gd name="T16" fmla="*/ 44 w 260"/>
              <a:gd name="T17" fmla="*/ 7 h 235"/>
              <a:gd name="T18" fmla="*/ 44 w 260"/>
              <a:gd name="T19" fmla="*/ 7 h 235"/>
              <a:gd name="T20" fmla="*/ 0 w 260"/>
              <a:gd name="T21" fmla="*/ 105 h 235"/>
              <a:gd name="T22" fmla="*/ 130 w 260"/>
              <a:gd name="T23" fmla="*/ 235 h 235"/>
              <a:gd name="T24" fmla="*/ 260 w 260"/>
              <a:gd name="T25" fmla="*/ 105 h 235"/>
              <a:gd name="T26" fmla="*/ 217 w 260"/>
              <a:gd name="T27" fmla="*/ 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0" h="235">
                <a:moveTo>
                  <a:pt x="217" y="8"/>
                </a:moveTo>
                <a:cubicBezTo>
                  <a:pt x="208" y="0"/>
                  <a:pt x="194" y="1"/>
                  <a:pt x="187" y="9"/>
                </a:cubicBezTo>
                <a:cubicBezTo>
                  <a:pt x="179" y="18"/>
                  <a:pt x="180" y="31"/>
                  <a:pt x="188" y="39"/>
                </a:cubicBezTo>
                <a:cubicBezTo>
                  <a:pt x="206" y="55"/>
                  <a:pt x="218" y="79"/>
                  <a:pt x="218" y="105"/>
                </a:cubicBezTo>
                <a:cubicBezTo>
                  <a:pt x="218" y="153"/>
                  <a:pt x="178" y="193"/>
                  <a:pt x="130" y="193"/>
                </a:cubicBezTo>
                <a:cubicBezTo>
                  <a:pt x="81" y="193"/>
                  <a:pt x="42" y="153"/>
                  <a:pt x="42" y="105"/>
                </a:cubicBezTo>
                <a:cubicBezTo>
                  <a:pt x="42" y="79"/>
                  <a:pt x="53" y="55"/>
                  <a:pt x="72" y="39"/>
                </a:cubicBezTo>
                <a:cubicBezTo>
                  <a:pt x="80" y="31"/>
                  <a:pt x="81" y="18"/>
                  <a:pt x="73" y="9"/>
                </a:cubicBezTo>
                <a:cubicBezTo>
                  <a:pt x="66" y="0"/>
                  <a:pt x="52" y="0"/>
                  <a:pt x="44" y="7"/>
                </a:cubicBezTo>
                <a:cubicBezTo>
                  <a:pt x="44" y="7"/>
                  <a:pt x="44" y="7"/>
                  <a:pt x="44" y="7"/>
                </a:cubicBezTo>
                <a:cubicBezTo>
                  <a:pt x="17" y="31"/>
                  <a:pt x="0" y="66"/>
                  <a:pt x="0" y="105"/>
                </a:cubicBezTo>
                <a:cubicBezTo>
                  <a:pt x="0" y="177"/>
                  <a:pt x="58" y="235"/>
                  <a:pt x="130" y="235"/>
                </a:cubicBezTo>
                <a:cubicBezTo>
                  <a:pt x="202" y="235"/>
                  <a:pt x="260" y="177"/>
                  <a:pt x="260" y="105"/>
                </a:cubicBezTo>
                <a:cubicBezTo>
                  <a:pt x="260" y="66"/>
                  <a:pt x="243" y="31"/>
                  <a:pt x="217" y="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719"/>
          <p:cNvSpPr>
            <a:spLocks/>
          </p:cNvSpPr>
          <p:nvPr/>
        </p:nvSpPr>
        <p:spPr bwMode="auto">
          <a:xfrm>
            <a:off x="9086851" y="5637213"/>
            <a:ext cx="25400" cy="109538"/>
          </a:xfrm>
          <a:custGeom>
            <a:avLst/>
            <a:gdLst>
              <a:gd name="T0" fmla="*/ 21 w 42"/>
              <a:gd name="T1" fmla="*/ 179 h 179"/>
              <a:gd name="T2" fmla="*/ 42 w 42"/>
              <a:gd name="T3" fmla="*/ 158 h 179"/>
              <a:gd name="T4" fmla="*/ 42 w 42"/>
              <a:gd name="T5" fmla="*/ 22 h 179"/>
              <a:gd name="T6" fmla="*/ 21 w 42"/>
              <a:gd name="T7" fmla="*/ 0 h 179"/>
              <a:gd name="T8" fmla="*/ 0 w 42"/>
              <a:gd name="T9" fmla="*/ 22 h 179"/>
              <a:gd name="T10" fmla="*/ 0 w 42"/>
              <a:gd name="T11" fmla="*/ 158 h 179"/>
              <a:gd name="T12" fmla="*/ 21 w 42"/>
              <a:gd name="T13" fmla="*/ 179 h 179"/>
            </a:gdLst>
            <a:ahLst/>
            <a:cxnLst>
              <a:cxn ang="0">
                <a:pos x="T0" y="T1"/>
              </a:cxn>
              <a:cxn ang="0">
                <a:pos x="T2" y="T3"/>
              </a:cxn>
              <a:cxn ang="0">
                <a:pos x="T4" y="T5"/>
              </a:cxn>
              <a:cxn ang="0">
                <a:pos x="T6" y="T7"/>
              </a:cxn>
              <a:cxn ang="0">
                <a:pos x="T8" y="T9"/>
              </a:cxn>
              <a:cxn ang="0">
                <a:pos x="T10" y="T11"/>
              </a:cxn>
              <a:cxn ang="0">
                <a:pos x="T12" y="T13"/>
              </a:cxn>
            </a:cxnLst>
            <a:rect l="0" t="0" r="r" b="b"/>
            <a:pathLst>
              <a:path w="42" h="179">
                <a:moveTo>
                  <a:pt x="21" y="179"/>
                </a:moveTo>
                <a:cubicBezTo>
                  <a:pt x="33" y="179"/>
                  <a:pt x="42" y="170"/>
                  <a:pt x="42" y="158"/>
                </a:cubicBezTo>
                <a:cubicBezTo>
                  <a:pt x="42" y="22"/>
                  <a:pt x="42" y="22"/>
                  <a:pt x="42" y="22"/>
                </a:cubicBezTo>
                <a:cubicBezTo>
                  <a:pt x="42" y="10"/>
                  <a:pt x="33" y="0"/>
                  <a:pt x="21" y="0"/>
                </a:cubicBezTo>
                <a:cubicBezTo>
                  <a:pt x="9" y="0"/>
                  <a:pt x="0" y="10"/>
                  <a:pt x="0" y="22"/>
                </a:cubicBezTo>
                <a:cubicBezTo>
                  <a:pt x="0" y="158"/>
                  <a:pt x="0" y="158"/>
                  <a:pt x="0" y="158"/>
                </a:cubicBezTo>
                <a:cubicBezTo>
                  <a:pt x="0" y="170"/>
                  <a:pt x="9" y="179"/>
                  <a:pt x="21" y="179"/>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720"/>
          <p:cNvSpPr>
            <a:spLocks noEditPoints="1"/>
          </p:cNvSpPr>
          <p:nvPr/>
        </p:nvSpPr>
        <p:spPr bwMode="auto">
          <a:xfrm>
            <a:off x="7243763" y="4222751"/>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34 w 288"/>
              <a:gd name="T11" fmla="*/ 194 h 288"/>
              <a:gd name="T12" fmla="*/ 183 w 288"/>
              <a:gd name="T13" fmla="*/ 170 h 288"/>
              <a:gd name="T14" fmla="*/ 183 w 288"/>
              <a:gd name="T15" fmla="*/ 170 h 288"/>
              <a:gd name="T16" fmla="*/ 183 w 288"/>
              <a:gd name="T17" fmla="*/ 192 h 288"/>
              <a:gd name="T18" fmla="*/ 174 w 288"/>
              <a:gd name="T19" fmla="*/ 202 h 288"/>
              <a:gd name="T20" fmla="*/ 64 w 288"/>
              <a:gd name="T21" fmla="*/ 202 h 288"/>
              <a:gd name="T22" fmla="*/ 54 w 288"/>
              <a:gd name="T23" fmla="*/ 192 h 288"/>
              <a:gd name="T24" fmla="*/ 54 w 288"/>
              <a:gd name="T25" fmla="*/ 99 h 288"/>
              <a:gd name="T26" fmla="*/ 64 w 288"/>
              <a:gd name="T27" fmla="*/ 89 h 288"/>
              <a:gd name="T28" fmla="*/ 174 w 288"/>
              <a:gd name="T29" fmla="*/ 89 h 288"/>
              <a:gd name="T30" fmla="*/ 183 w 288"/>
              <a:gd name="T31" fmla="*/ 99 h 288"/>
              <a:gd name="T32" fmla="*/ 183 w 288"/>
              <a:gd name="T33" fmla="*/ 122 h 288"/>
              <a:gd name="T34" fmla="*/ 234 w 288"/>
              <a:gd name="T35" fmla="*/ 98 h 288"/>
              <a:gd name="T36" fmla="*/ 234 w 288"/>
              <a:gd name="T37" fmla="*/ 19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34" y="194"/>
                </a:moveTo>
                <a:cubicBezTo>
                  <a:pt x="183" y="170"/>
                  <a:pt x="183" y="170"/>
                  <a:pt x="183" y="170"/>
                </a:cubicBezTo>
                <a:cubicBezTo>
                  <a:pt x="183" y="170"/>
                  <a:pt x="183" y="170"/>
                  <a:pt x="183" y="170"/>
                </a:cubicBezTo>
                <a:cubicBezTo>
                  <a:pt x="183" y="192"/>
                  <a:pt x="183" y="192"/>
                  <a:pt x="183" y="192"/>
                </a:cubicBezTo>
                <a:cubicBezTo>
                  <a:pt x="183" y="198"/>
                  <a:pt x="179" y="202"/>
                  <a:pt x="174" y="202"/>
                </a:cubicBezTo>
                <a:cubicBezTo>
                  <a:pt x="64" y="202"/>
                  <a:pt x="64" y="202"/>
                  <a:pt x="64" y="202"/>
                </a:cubicBezTo>
                <a:cubicBezTo>
                  <a:pt x="59" y="202"/>
                  <a:pt x="54" y="198"/>
                  <a:pt x="54" y="192"/>
                </a:cubicBezTo>
                <a:cubicBezTo>
                  <a:pt x="54" y="99"/>
                  <a:pt x="54" y="99"/>
                  <a:pt x="54" y="99"/>
                </a:cubicBezTo>
                <a:cubicBezTo>
                  <a:pt x="54" y="94"/>
                  <a:pt x="59" y="89"/>
                  <a:pt x="64" y="89"/>
                </a:cubicBezTo>
                <a:cubicBezTo>
                  <a:pt x="174" y="89"/>
                  <a:pt x="174" y="89"/>
                  <a:pt x="174" y="89"/>
                </a:cubicBezTo>
                <a:cubicBezTo>
                  <a:pt x="179" y="89"/>
                  <a:pt x="183" y="94"/>
                  <a:pt x="183" y="99"/>
                </a:cubicBezTo>
                <a:cubicBezTo>
                  <a:pt x="183" y="122"/>
                  <a:pt x="183" y="122"/>
                  <a:pt x="183" y="122"/>
                </a:cubicBezTo>
                <a:cubicBezTo>
                  <a:pt x="234" y="98"/>
                  <a:pt x="234" y="98"/>
                  <a:pt x="234" y="98"/>
                </a:cubicBezTo>
                <a:lnTo>
                  <a:pt x="234" y="19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721"/>
          <p:cNvSpPr>
            <a:spLocks noEditPoints="1"/>
          </p:cNvSpPr>
          <p:nvPr/>
        </p:nvSpPr>
        <p:spPr bwMode="auto">
          <a:xfrm>
            <a:off x="8656638" y="4222751"/>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33 w 288"/>
              <a:gd name="T11" fmla="*/ 204 h 288"/>
              <a:gd name="T12" fmla="*/ 228 w 288"/>
              <a:gd name="T13" fmla="*/ 209 h 288"/>
              <a:gd name="T14" fmla="*/ 59 w 288"/>
              <a:gd name="T15" fmla="*/ 209 h 288"/>
              <a:gd name="T16" fmla="*/ 54 w 288"/>
              <a:gd name="T17" fmla="*/ 204 h 288"/>
              <a:gd name="T18" fmla="*/ 54 w 288"/>
              <a:gd name="T19" fmla="*/ 102 h 288"/>
              <a:gd name="T20" fmla="*/ 59 w 288"/>
              <a:gd name="T21" fmla="*/ 97 h 288"/>
              <a:gd name="T22" fmla="*/ 96 w 288"/>
              <a:gd name="T23" fmla="*/ 97 h 288"/>
              <a:gd name="T24" fmla="*/ 97 w 288"/>
              <a:gd name="T25" fmla="*/ 97 h 288"/>
              <a:gd name="T26" fmla="*/ 102 w 288"/>
              <a:gd name="T27" fmla="*/ 86 h 288"/>
              <a:gd name="T28" fmla="*/ 109 w 288"/>
              <a:gd name="T29" fmla="*/ 82 h 288"/>
              <a:gd name="T30" fmla="*/ 178 w 288"/>
              <a:gd name="T31" fmla="*/ 82 h 288"/>
              <a:gd name="T32" fmla="*/ 186 w 288"/>
              <a:gd name="T33" fmla="*/ 86 h 288"/>
              <a:gd name="T34" fmla="*/ 191 w 288"/>
              <a:gd name="T35" fmla="*/ 97 h 288"/>
              <a:gd name="T36" fmla="*/ 191 w 288"/>
              <a:gd name="T37" fmla="*/ 97 h 288"/>
              <a:gd name="T38" fmla="*/ 228 w 288"/>
              <a:gd name="T39" fmla="*/ 97 h 288"/>
              <a:gd name="T40" fmla="*/ 233 w 288"/>
              <a:gd name="T41" fmla="*/ 102 h 288"/>
              <a:gd name="T42" fmla="*/ 233 w 288"/>
              <a:gd name="T43" fmla="*/ 20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33" y="204"/>
                </a:moveTo>
                <a:cubicBezTo>
                  <a:pt x="233" y="206"/>
                  <a:pt x="231" y="209"/>
                  <a:pt x="228" y="209"/>
                </a:cubicBezTo>
                <a:cubicBezTo>
                  <a:pt x="59" y="209"/>
                  <a:pt x="59" y="209"/>
                  <a:pt x="59" y="209"/>
                </a:cubicBezTo>
                <a:cubicBezTo>
                  <a:pt x="56" y="209"/>
                  <a:pt x="54" y="206"/>
                  <a:pt x="54" y="204"/>
                </a:cubicBezTo>
                <a:cubicBezTo>
                  <a:pt x="54" y="102"/>
                  <a:pt x="54" y="102"/>
                  <a:pt x="54" y="102"/>
                </a:cubicBezTo>
                <a:cubicBezTo>
                  <a:pt x="54" y="99"/>
                  <a:pt x="56" y="97"/>
                  <a:pt x="59" y="97"/>
                </a:cubicBezTo>
                <a:cubicBezTo>
                  <a:pt x="96" y="97"/>
                  <a:pt x="96" y="97"/>
                  <a:pt x="96" y="97"/>
                </a:cubicBezTo>
                <a:cubicBezTo>
                  <a:pt x="96" y="97"/>
                  <a:pt x="97" y="97"/>
                  <a:pt x="97" y="97"/>
                </a:cubicBezTo>
                <a:cubicBezTo>
                  <a:pt x="102" y="86"/>
                  <a:pt x="102" y="86"/>
                  <a:pt x="102" y="86"/>
                </a:cubicBezTo>
                <a:cubicBezTo>
                  <a:pt x="103" y="84"/>
                  <a:pt x="106" y="82"/>
                  <a:pt x="109" y="82"/>
                </a:cubicBezTo>
                <a:cubicBezTo>
                  <a:pt x="178" y="82"/>
                  <a:pt x="178" y="82"/>
                  <a:pt x="178" y="82"/>
                </a:cubicBezTo>
                <a:cubicBezTo>
                  <a:pt x="181" y="82"/>
                  <a:pt x="184" y="84"/>
                  <a:pt x="186" y="86"/>
                </a:cubicBezTo>
                <a:cubicBezTo>
                  <a:pt x="191" y="97"/>
                  <a:pt x="191" y="97"/>
                  <a:pt x="191" y="97"/>
                </a:cubicBezTo>
                <a:cubicBezTo>
                  <a:pt x="191" y="97"/>
                  <a:pt x="191" y="97"/>
                  <a:pt x="191" y="97"/>
                </a:cubicBezTo>
                <a:cubicBezTo>
                  <a:pt x="228" y="97"/>
                  <a:pt x="228" y="97"/>
                  <a:pt x="228" y="97"/>
                </a:cubicBezTo>
                <a:cubicBezTo>
                  <a:pt x="231" y="97"/>
                  <a:pt x="233" y="99"/>
                  <a:pt x="233" y="102"/>
                </a:cubicBezTo>
                <a:lnTo>
                  <a:pt x="233" y="204"/>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2" name="Oval 722"/>
          <p:cNvSpPr>
            <a:spLocks noChangeArrowheads="1"/>
          </p:cNvSpPr>
          <p:nvPr/>
        </p:nvSpPr>
        <p:spPr bwMode="auto">
          <a:xfrm>
            <a:off x="8721726" y="4292601"/>
            <a:ext cx="47625" cy="4762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723"/>
          <p:cNvSpPr>
            <a:spLocks noEditPoints="1"/>
          </p:cNvSpPr>
          <p:nvPr/>
        </p:nvSpPr>
        <p:spPr bwMode="auto">
          <a:xfrm>
            <a:off x="3357563" y="4576763"/>
            <a:ext cx="177800"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29 w 288"/>
              <a:gd name="T11" fmla="*/ 168 h 288"/>
              <a:gd name="T12" fmla="*/ 169 w 288"/>
              <a:gd name="T13" fmla="*/ 227 h 288"/>
              <a:gd name="T14" fmla="*/ 162 w 288"/>
              <a:gd name="T15" fmla="*/ 227 h 288"/>
              <a:gd name="T16" fmla="*/ 80 w 288"/>
              <a:gd name="T17" fmla="*/ 145 h 288"/>
              <a:gd name="T18" fmla="*/ 76 w 288"/>
              <a:gd name="T19" fmla="*/ 137 h 288"/>
              <a:gd name="T20" fmla="*/ 72 w 288"/>
              <a:gd name="T21" fmla="*/ 92 h 288"/>
              <a:gd name="T22" fmla="*/ 75 w 288"/>
              <a:gd name="T23" fmla="*/ 84 h 288"/>
              <a:gd name="T24" fmla="*/ 86 w 288"/>
              <a:gd name="T25" fmla="*/ 74 h 288"/>
              <a:gd name="T26" fmla="*/ 94 w 288"/>
              <a:gd name="T27" fmla="*/ 71 h 288"/>
              <a:gd name="T28" fmla="*/ 138 w 288"/>
              <a:gd name="T29" fmla="*/ 75 h 288"/>
              <a:gd name="T30" fmla="*/ 147 w 288"/>
              <a:gd name="T31" fmla="*/ 79 h 288"/>
              <a:gd name="T32" fmla="*/ 229 w 288"/>
              <a:gd name="T33" fmla="*/ 160 h 288"/>
              <a:gd name="T34" fmla="*/ 229 w 288"/>
              <a:gd name="T35" fmla="*/ 16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29" y="168"/>
                </a:moveTo>
                <a:cubicBezTo>
                  <a:pt x="169" y="227"/>
                  <a:pt x="169" y="227"/>
                  <a:pt x="169" y="227"/>
                </a:cubicBezTo>
                <a:cubicBezTo>
                  <a:pt x="167" y="229"/>
                  <a:pt x="164" y="229"/>
                  <a:pt x="162" y="227"/>
                </a:cubicBezTo>
                <a:cubicBezTo>
                  <a:pt x="80" y="145"/>
                  <a:pt x="80" y="145"/>
                  <a:pt x="80" y="145"/>
                </a:cubicBezTo>
                <a:cubicBezTo>
                  <a:pt x="78" y="143"/>
                  <a:pt x="77" y="140"/>
                  <a:pt x="76" y="137"/>
                </a:cubicBezTo>
                <a:cubicBezTo>
                  <a:pt x="72" y="92"/>
                  <a:pt x="72" y="92"/>
                  <a:pt x="72" y="92"/>
                </a:cubicBezTo>
                <a:cubicBezTo>
                  <a:pt x="72" y="90"/>
                  <a:pt x="74" y="86"/>
                  <a:pt x="75" y="84"/>
                </a:cubicBezTo>
                <a:cubicBezTo>
                  <a:pt x="86" y="74"/>
                  <a:pt x="86" y="74"/>
                  <a:pt x="86" y="74"/>
                </a:cubicBezTo>
                <a:cubicBezTo>
                  <a:pt x="88" y="72"/>
                  <a:pt x="91" y="70"/>
                  <a:pt x="94" y="71"/>
                </a:cubicBezTo>
                <a:cubicBezTo>
                  <a:pt x="138" y="75"/>
                  <a:pt x="138" y="75"/>
                  <a:pt x="138" y="75"/>
                </a:cubicBezTo>
                <a:cubicBezTo>
                  <a:pt x="141" y="75"/>
                  <a:pt x="145" y="77"/>
                  <a:pt x="147" y="79"/>
                </a:cubicBezTo>
                <a:cubicBezTo>
                  <a:pt x="229" y="160"/>
                  <a:pt x="229" y="160"/>
                  <a:pt x="229" y="160"/>
                </a:cubicBezTo>
                <a:cubicBezTo>
                  <a:pt x="231" y="162"/>
                  <a:pt x="231" y="166"/>
                  <a:pt x="229" y="168"/>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724"/>
          <p:cNvSpPr>
            <a:spLocks/>
          </p:cNvSpPr>
          <p:nvPr/>
        </p:nvSpPr>
        <p:spPr bwMode="auto">
          <a:xfrm>
            <a:off x="3411538" y="4629151"/>
            <a:ext cx="14288" cy="14288"/>
          </a:xfrm>
          <a:custGeom>
            <a:avLst/>
            <a:gdLst>
              <a:gd name="T0" fmla="*/ 4 w 24"/>
              <a:gd name="T1" fmla="*/ 5 h 24"/>
              <a:gd name="T2" fmla="*/ 4 w 24"/>
              <a:gd name="T3" fmla="*/ 20 h 24"/>
              <a:gd name="T4" fmla="*/ 20 w 24"/>
              <a:gd name="T5" fmla="*/ 20 h 24"/>
              <a:gd name="T6" fmla="*/ 20 w 24"/>
              <a:gd name="T7" fmla="*/ 5 h 24"/>
              <a:gd name="T8" fmla="*/ 4 w 24"/>
              <a:gd name="T9" fmla="*/ 5 h 24"/>
            </a:gdLst>
            <a:ahLst/>
            <a:cxnLst>
              <a:cxn ang="0">
                <a:pos x="T0" y="T1"/>
              </a:cxn>
              <a:cxn ang="0">
                <a:pos x="T2" y="T3"/>
              </a:cxn>
              <a:cxn ang="0">
                <a:pos x="T4" y="T5"/>
              </a:cxn>
              <a:cxn ang="0">
                <a:pos x="T6" y="T7"/>
              </a:cxn>
              <a:cxn ang="0">
                <a:pos x="T8" y="T9"/>
              </a:cxn>
            </a:cxnLst>
            <a:rect l="0" t="0" r="r" b="b"/>
            <a:pathLst>
              <a:path w="24" h="24">
                <a:moveTo>
                  <a:pt x="4" y="5"/>
                </a:moveTo>
                <a:cubicBezTo>
                  <a:pt x="0" y="9"/>
                  <a:pt x="0" y="16"/>
                  <a:pt x="4" y="20"/>
                </a:cubicBezTo>
                <a:cubicBezTo>
                  <a:pt x="8" y="24"/>
                  <a:pt x="15" y="24"/>
                  <a:pt x="20" y="20"/>
                </a:cubicBezTo>
                <a:cubicBezTo>
                  <a:pt x="24" y="16"/>
                  <a:pt x="24" y="9"/>
                  <a:pt x="20" y="5"/>
                </a:cubicBezTo>
                <a:cubicBezTo>
                  <a:pt x="15" y="0"/>
                  <a:pt x="8" y="0"/>
                  <a:pt x="4" y="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725"/>
          <p:cNvSpPr>
            <a:spLocks noEditPoints="1"/>
          </p:cNvSpPr>
          <p:nvPr/>
        </p:nvSpPr>
        <p:spPr bwMode="auto">
          <a:xfrm>
            <a:off x="4418013" y="4576763"/>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31 w 288"/>
              <a:gd name="T11" fmla="*/ 106 h 288"/>
              <a:gd name="T12" fmla="*/ 105 w 288"/>
              <a:gd name="T13" fmla="*/ 146 h 288"/>
              <a:gd name="T14" fmla="*/ 104 w 288"/>
              <a:gd name="T15" fmla="*/ 146 h 288"/>
              <a:gd name="T16" fmla="*/ 122 w 288"/>
              <a:gd name="T17" fmla="*/ 146 h 288"/>
              <a:gd name="T18" fmla="*/ 131 w 288"/>
              <a:gd name="T19" fmla="*/ 155 h 288"/>
              <a:gd name="T20" fmla="*/ 131 w 288"/>
              <a:gd name="T21" fmla="*/ 208 h 288"/>
              <a:gd name="T22" fmla="*/ 122 w 288"/>
              <a:gd name="T23" fmla="*/ 218 h 288"/>
              <a:gd name="T24" fmla="*/ 75 w 288"/>
              <a:gd name="T25" fmla="*/ 218 h 288"/>
              <a:gd name="T26" fmla="*/ 66 w 288"/>
              <a:gd name="T27" fmla="*/ 208 h 288"/>
              <a:gd name="T28" fmla="*/ 66 w 288"/>
              <a:gd name="T29" fmla="*/ 155 h 288"/>
              <a:gd name="T30" fmla="*/ 66 w 288"/>
              <a:gd name="T31" fmla="*/ 154 h 288"/>
              <a:gd name="T32" fmla="*/ 131 w 288"/>
              <a:gd name="T33" fmla="*/ 73 h 288"/>
              <a:gd name="T34" fmla="*/ 131 w 288"/>
              <a:gd name="T35" fmla="*/ 106 h 288"/>
              <a:gd name="T36" fmla="*/ 221 w 288"/>
              <a:gd name="T37" fmla="*/ 106 h 288"/>
              <a:gd name="T38" fmla="*/ 196 w 288"/>
              <a:gd name="T39" fmla="*/ 146 h 288"/>
              <a:gd name="T40" fmla="*/ 195 w 288"/>
              <a:gd name="T41" fmla="*/ 146 h 288"/>
              <a:gd name="T42" fmla="*/ 212 w 288"/>
              <a:gd name="T43" fmla="*/ 146 h 288"/>
              <a:gd name="T44" fmla="*/ 221 w 288"/>
              <a:gd name="T45" fmla="*/ 155 h 288"/>
              <a:gd name="T46" fmla="*/ 221 w 288"/>
              <a:gd name="T47" fmla="*/ 208 h 288"/>
              <a:gd name="T48" fmla="*/ 212 w 288"/>
              <a:gd name="T49" fmla="*/ 218 h 288"/>
              <a:gd name="T50" fmla="*/ 166 w 288"/>
              <a:gd name="T51" fmla="*/ 218 h 288"/>
              <a:gd name="T52" fmla="*/ 157 w 288"/>
              <a:gd name="T53" fmla="*/ 208 h 288"/>
              <a:gd name="T54" fmla="*/ 157 w 288"/>
              <a:gd name="T55" fmla="*/ 155 h 288"/>
              <a:gd name="T56" fmla="*/ 157 w 288"/>
              <a:gd name="T57" fmla="*/ 154 h 288"/>
              <a:gd name="T58" fmla="*/ 221 w 288"/>
              <a:gd name="T59" fmla="*/ 73 h 288"/>
              <a:gd name="T60" fmla="*/ 221 w 288"/>
              <a:gd name="T61" fmla="*/ 10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31" y="106"/>
                </a:moveTo>
                <a:cubicBezTo>
                  <a:pt x="112" y="106"/>
                  <a:pt x="105" y="118"/>
                  <a:pt x="105" y="146"/>
                </a:cubicBezTo>
                <a:cubicBezTo>
                  <a:pt x="104" y="146"/>
                  <a:pt x="104" y="146"/>
                  <a:pt x="104" y="146"/>
                </a:cubicBezTo>
                <a:cubicBezTo>
                  <a:pt x="122" y="146"/>
                  <a:pt x="122" y="146"/>
                  <a:pt x="122" y="146"/>
                </a:cubicBezTo>
                <a:cubicBezTo>
                  <a:pt x="127" y="146"/>
                  <a:pt x="131" y="150"/>
                  <a:pt x="131" y="155"/>
                </a:cubicBezTo>
                <a:cubicBezTo>
                  <a:pt x="131" y="208"/>
                  <a:pt x="131" y="208"/>
                  <a:pt x="131" y="208"/>
                </a:cubicBezTo>
                <a:cubicBezTo>
                  <a:pt x="131" y="213"/>
                  <a:pt x="127" y="218"/>
                  <a:pt x="122" y="218"/>
                </a:cubicBezTo>
                <a:cubicBezTo>
                  <a:pt x="75" y="218"/>
                  <a:pt x="75" y="218"/>
                  <a:pt x="75" y="218"/>
                </a:cubicBezTo>
                <a:cubicBezTo>
                  <a:pt x="70" y="218"/>
                  <a:pt x="66" y="213"/>
                  <a:pt x="66" y="208"/>
                </a:cubicBezTo>
                <a:cubicBezTo>
                  <a:pt x="66" y="155"/>
                  <a:pt x="66" y="155"/>
                  <a:pt x="66" y="155"/>
                </a:cubicBezTo>
                <a:cubicBezTo>
                  <a:pt x="66" y="155"/>
                  <a:pt x="66" y="154"/>
                  <a:pt x="66" y="154"/>
                </a:cubicBezTo>
                <a:cubicBezTo>
                  <a:pt x="67" y="113"/>
                  <a:pt x="76" y="77"/>
                  <a:pt x="131" y="73"/>
                </a:cubicBezTo>
                <a:lnTo>
                  <a:pt x="131" y="106"/>
                </a:lnTo>
                <a:close/>
                <a:moveTo>
                  <a:pt x="221" y="106"/>
                </a:moveTo>
                <a:cubicBezTo>
                  <a:pt x="203" y="106"/>
                  <a:pt x="196" y="118"/>
                  <a:pt x="196" y="146"/>
                </a:cubicBezTo>
                <a:cubicBezTo>
                  <a:pt x="195" y="146"/>
                  <a:pt x="195" y="146"/>
                  <a:pt x="195" y="146"/>
                </a:cubicBezTo>
                <a:cubicBezTo>
                  <a:pt x="212" y="146"/>
                  <a:pt x="212" y="146"/>
                  <a:pt x="212" y="146"/>
                </a:cubicBezTo>
                <a:cubicBezTo>
                  <a:pt x="217" y="146"/>
                  <a:pt x="221" y="150"/>
                  <a:pt x="221" y="155"/>
                </a:cubicBezTo>
                <a:cubicBezTo>
                  <a:pt x="221" y="208"/>
                  <a:pt x="221" y="208"/>
                  <a:pt x="221" y="208"/>
                </a:cubicBezTo>
                <a:cubicBezTo>
                  <a:pt x="221" y="213"/>
                  <a:pt x="217" y="218"/>
                  <a:pt x="212" y="218"/>
                </a:cubicBezTo>
                <a:cubicBezTo>
                  <a:pt x="166" y="218"/>
                  <a:pt x="166" y="218"/>
                  <a:pt x="166" y="218"/>
                </a:cubicBezTo>
                <a:cubicBezTo>
                  <a:pt x="161" y="218"/>
                  <a:pt x="157" y="213"/>
                  <a:pt x="157" y="208"/>
                </a:cubicBezTo>
                <a:cubicBezTo>
                  <a:pt x="157" y="155"/>
                  <a:pt x="157" y="155"/>
                  <a:pt x="157" y="155"/>
                </a:cubicBezTo>
                <a:cubicBezTo>
                  <a:pt x="157" y="155"/>
                  <a:pt x="157" y="154"/>
                  <a:pt x="157" y="154"/>
                </a:cubicBezTo>
                <a:cubicBezTo>
                  <a:pt x="157" y="113"/>
                  <a:pt x="166" y="77"/>
                  <a:pt x="221" y="73"/>
                </a:cubicBezTo>
                <a:lnTo>
                  <a:pt x="221" y="10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726"/>
          <p:cNvSpPr>
            <a:spLocks noEditPoints="1"/>
          </p:cNvSpPr>
          <p:nvPr/>
        </p:nvSpPr>
        <p:spPr bwMode="auto">
          <a:xfrm>
            <a:off x="5830888" y="4576763"/>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21 w 288"/>
              <a:gd name="T11" fmla="*/ 197 h 288"/>
              <a:gd name="T12" fmla="*/ 195 w 288"/>
              <a:gd name="T13" fmla="*/ 222 h 288"/>
              <a:gd name="T14" fmla="*/ 92 w 288"/>
              <a:gd name="T15" fmla="*/ 222 h 288"/>
              <a:gd name="T16" fmla="*/ 67 w 288"/>
              <a:gd name="T17" fmla="*/ 197 h 288"/>
              <a:gd name="T18" fmla="*/ 67 w 288"/>
              <a:gd name="T19" fmla="*/ 94 h 288"/>
              <a:gd name="T20" fmla="*/ 92 w 288"/>
              <a:gd name="T21" fmla="*/ 68 h 288"/>
              <a:gd name="T22" fmla="*/ 195 w 288"/>
              <a:gd name="T23" fmla="*/ 68 h 288"/>
              <a:gd name="T24" fmla="*/ 221 w 288"/>
              <a:gd name="T25" fmla="*/ 94 h 288"/>
              <a:gd name="T26" fmla="*/ 221 w 288"/>
              <a:gd name="T27" fmla="*/ 197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221" y="197"/>
                </a:moveTo>
                <a:cubicBezTo>
                  <a:pt x="221" y="211"/>
                  <a:pt x="209" y="222"/>
                  <a:pt x="195" y="222"/>
                </a:cubicBezTo>
                <a:cubicBezTo>
                  <a:pt x="92" y="222"/>
                  <a:pt x="92" y="222"/>
                  <a:pt x="92" y="222"/>
                </a:cubicBezTo>
                <a:cubicBezTo>
                  <a:pt x="78" y="222"/>
                  <a:pt x="67" y="211"/>
                  <a:pt x="67" y="197"/>
                </a:cubicBezTo>
                <a:cubicBezTo>
                  <a:pt x="67" y="94"/>
                  <a:pt x="67" y="94"/>
                  <a:pt x="67" y="94"/>
                </a:cubicBezTo>
                <a:cubicBezTo>
                  <a:pt x="67" y="80"/>
                  <a:pt x="78" y="68"/>
                  <a:pt x="92" y="68"/>
                </a:cubicBezTo>
                <a:cubicBezTo>
                  <a:pt x="195" y="68"/>
                  <a:pt x="195" y="68"/>
                  <a:pt x="195" y="68"/>
                </a:cubicBezTo>
                <a:cubicBezTo>
                  <a:pt x="209" y="68"/>
                  <a:pt x="221" y="80"/>
                  <a:pt x="221" y="94"/>
                </a:cubicBezTo>
                <a:lnTo>
                  <a:pt x="221" y="19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727"/>
          <p:cNvSpPr>
            <a:spLocks/>
          </p:cNvSpPr>
          <p:nvPr/>
        </p:nvSpPr>
        <p:spPr bwMode="auto">
          <a:xfrm>
            <a:off x="5884863" y="4689476"/>
            <a:ext cx="7938" cy="9525"/>
          </a:xfrm>
          <a:custGeom>
            <a:avLst/>
            <a:gdLst>
              <a:gd name="T0" fmla="*/ 0 w 14"/>
              <a:gd name="T1" fmla="*/ 13 h 17"/>
              <a:gd name="T2" fmla="*/ 4 w 14"/>
              <a:gd name="T3" fmla="*/ 17 h 17"/>
              <a:gd name="T4" fmla="*/ 14 w 14"/>
              <a:gd name="T5" fmla="*/ 17 h 17"/>
              <a:gd name="T6" fmla="*/ 14 w 14"/>
              <a:gd name="T7" fmla="*/ 0 h 17"/>
              <a:gd name="T8" fmla="*/ 0 w 14"/>
              <a:gd name="T9" fmla="*/ 0 h 17"/>
              <a:gd name="T10" fmla="*/ 0 w 14"/>
              <a:gd name="T11" fmla="*/ 13 h 17"/>
            </a:gdLst>
            <a:ahLst/>
            <a:cxnLst>
              <a:cxn ang="0">
                <a:pos x="T0" y="T1"/>
              </a:cxn>
              <a:cxn ang="0">
                <a:pos x="T2" y="T3"/>
              </a:cxn>
              <a:cxn ang="0">
                <a:pos x="T4" y="T5"/>
              </a:cxn>
              <a:cxn ang="0">
                <a:pos x="T6" y="T7"/>
              </a:cxn>
              <a:cxn ang="0">
                <a:pos x="T8" y="T9"/>
              </a:cxn>
              <a:cxn ang="0">
                <a:pos x="T10" y="T11"/>
              </a:cxn>
            </a:cxnLst>
            <a:rect l="0" t="0" r="r" b="b"/>
            <a:pathLst>
              <a:path w="14" h="17">
                <a:moveTo>
                  <a:pt x="0" y="13"/>
                </a:moveTo>
                <a:cubicBezTo>
                  <a:pt x="0" y="15"/>
                  <a:pt x="2" y="17"/>
                  <a:pt x="4" y="17"/>
                </a:cubicBezTo>
                <a:cubicBezTo>
                  <a:pt x="14" y="17"/>
                  <a:pt x="14" y="17"/>
                  <a:pt x="14" y="17"/>
                </a:cubicBezTo>
                <a:cubicBezTo>
                  <a:pt x="14" y="0"/>
                  <a:pt x="14" y="0"/>
                  <a:pt x="14" y="0"/>
                </a:cubicBezTo>
                <a:cubicBezTo>
                  <a:pt x="0" y="0"/>
                  <a:pt x="0" y="0"/>
                  <a:pt x="0" y="0"/>
                </a:cubicBezTo>
                <a:lnTo>
                  <a:pt x="0" y="1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8" name="Rectangle 728"/>
          <p:cNvSpPr>
            <a:spLocks noChangeArrowheads="1"/>
          </p:cNvSpPr>
          <p:nvPr/>
        </p:nvSpPr>
        <p:spPr bwMode="auto">
          <a:xfrm>
            <a:off x="5884863" y="4659313"/>
            <a:ext cx="7938" cy="95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9" name="Rectangle 729"/>
          <p:cNvSpPr>
            <a:spLocks noChangeArrowheads="1"/>
          </p:cNvSpPr>
          <p:nvPr/>
        </p:nvSpPr>
        <p:spPr bwMode="auto">
          <a:xfrm>
            <a:off x="5884863" y="4643438"/>
            <a:ext cx="7938" cy="95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0" name="Rectangle 730"/>
          <p:cNvSpPr>
            <a:spLocks noChangeArrowheads="1"/>
          </p:cNvSpPr>
          <p:nvPr/>
        </p:nvSpPr>
        <p:spPr bwMode="auto">
          <a:xfrm>
            <a:off x="5884863" y="4673601"/>
            <a:ext cx="7938" cy="111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731"/>
          <p:cNvSpPr>
            <a:spLocks/>
          </p:cNvSpPr>
          <p:nvPr/>
        </p:nvSpPr>
        <p:spPr bwMode="auto">
          <a:xfrm>
            <a:off x="5897563" y="4689476"/>
            <a:ext cx="55563" cy="9525"/>
          </a:xfrm>
          <a:custGeom>
            <a:avLst/>
            <a:gdLst>
              <a:gd name="T0" fmla="*/ 0 w 90"/>
              <a:gd name="T1" fmla="*/ 0 h 17"/>
              <a:gd name="T2" fmla="*/ 0 w 90"/>
              <a:gd name="T3" fmla="*/ 17 h 17"/>
              <a:gd name="T4" fmla="*/ 86 w 90"/>
              <a:gd name="T5" fmla="*/ 17 h 17"/>
              <a:gd name="T6" fmla="*/ 90 w 90"/>
              <a:gd name="T7" fmla="*/ 13 h 17"/>
              <a:gd name="T8" fmla="*/ 90 w 90"/>
              <a:gd name="T9" fmla="*/ 0 h 17"/>
              <a:gd name="T10" fmla="*/ 0 w 90"/>
              <a:gd name="T11" fmla="*/ 0 h 17"/>
            </a:gdLst>
            <a:ahLst/>
            <a:cxnLst>
              <a:cxn ang="0">
                <a:pos x="T0" y="T1"/>
              </a:cxn>
              <a:cxn ang="0">
                <a:pos x="T2" y="T3"/>
              </a:cxn>
              <a:cxn ang="0">
                <a:pos x="T4" y="T5"/>
              </a:cxn>
              <a:cxn ang="0">
                <a:pos x="T6" y="T7"/>
              </a:cxn>
              <a:cxn ang="0">
                <a:pos x="T8" y="T9"/>
              </a:cxn>
              <a:cxn ang="0">
                <a:pos x="T10" y="T11"/>
              </a:cxn>
            </a:cxnLst>
            <a:rect l="0" t="0" r="r" b="b"/>
            <a:pathLst>
              <a:path w="90" h="17">
                <a:moveTo>
                  <a:pt x="0" y="0"/>
                </a:moveTo>
                <a:cubicBezTo>
                  <a:pt x="0" y="17"/>
                  <a:pt x="0" y="17"/>
                  <a:pt x="0" y="17"/>
                </a:cubicBezTo>
                <a:cubicBezTo>
                  <a:pt x="86" y="17"/>
                  <a:pt x="86" y="17"/>
                  <a:pt x="86" y="17"/>
                </a:cubicBezTo>
                <a:cubicBezTo>
                  <a:pt x="88" y="17"/>
                  <a:pt x="90" y="15"/>
                  <a:pt x="90" y="13"/>
                </a:cubicBezTo>
                <a:cubicBezTo>
                  <a:pt x="90" y="0"/>
                  <a:pt x="90" y="0"/>
                  <a:pt x="90" y="0"/>
                </a:cubicBezTo>
                <a:lnTo>
                  <a:pt x="0"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2" name="Rectangle 732"/>
          <p:cNvSpPr>
            <a:spLocks noChangeArrowheads="1"/>
          </p:cNvSpPr>
          <p:nvPr/>
        </p:nvSpPr>
        <p:spPr bwMode="auto">
          <a:xfrm>
            <a:off x="5897563" y="4659313"/>
            <a:ext cx="55563" cy="95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3" name="Rectangle 733"/>
          <p:cNvSpPr>
            <a:spLocks noChangeArrowheads="1"/>
          </p:cNvSpPr>
          <p:nvPr/>
        </p:nvSpPr>
        <p:spPr bwMode="auto">
          <a:xfrm>
            <a:off x="5897563" y="4643438"/>
            <a:ext cx="55563" cy="9525"/>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4" name="Rectangle 734"/>
          <p:cNvSpPr>
            <a:spLocks noChangeArrowheads="1"/>
          </p:cNvSpPr>
          <p:nvPr/>
        </p:nvSpPr>
        <p:spPr bwMode="auto">
          <a:xfrm>
            <a:off x="5897563" y="4673601"/>
            <a:ext cx="55563" cy="11113"/>
          </a:xfrm>
          <a:prstGeom prst="rect">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735"/>
          <p:cNvSpPr>
            <a:spLocks noEditPoints="1"/>
          </p:cNvSpPr>
          <p:nvPr/>
        </p:nvSpPr>
        <p:spPr bwMode="auto">
          <a:xfrm>
            <a:off x="5124451" y="3163888"/>
            <a:ext cx="177800"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26 w 288"/>
              <a:gd name="T11" fmla="*/ 218 h 288"/>
              <a:gd name="T12" fmla="*/ 79 w 288"/>
              <a:gd name="T13" fmla="*/ 171 h 288"/>
              <a:gd name="T14" fmla="*/ 54 w 288"/>
              <a:gd name="T15" fmla="*/ 171 h 288"/>
              <a:gd name="T16" fmla="*/ 54 w 288"/>
              <a:gd name="T17" fmla="*/ 122 h 288"/>
              <a:gd name="T18" fmla="*/ 78 w 288"/>
              <a:gd name="T19" fmla="*/ 122 h 288"/>
              <a:gd name="T20" fmla="*/ 78 w 288"/>
              <a:gd name="T21" fmla="*/ 122 h 288"/>
              <a:gd name="T22" fmla="*/ 126 w 288"/>
              <a:gd name="T23" fmla="*/ 74 h 288"/>
              <a:gd name="T24" fmla="*/ 126 w 288"/>
              <a:gd name="T25" fmla="*/ 218 h 288"/>
              <a:gd name="T26" fmla="*/ 145 w 288"/>
              <a:gd name="T27" fmla="*/ 176 h 288"/>
              <a:gd name="T28" fmla="*/ 138 w 288"/>
              <a:gd name="T29" fmla="*/ 162 h 288"/>
              <a:gd name="T30" fmla="*/ 138 w 288"/>
              <a:gd name="T31" fmla="*/ 162 h 288"/>
              <a:gd name="T32" fmla="*/ 145 w 288"/>
              <a:gd name="T33" fmla="*/ 146 h 288"/>
              <a:gd name="T34" fmla="*/ 138 w 288"/>
              <a:gd name="T35" fmla="*/ 131 h 288"/>
              <a:gd name="T36" fmla="*/ 138 w 288"/>
              <a:gd name="T37" fmla="*/ 130 h 288"/>
              <a:gd name="T38" fmla="*/ 145 w 288"/>
              <a:gd name="T39" fmla="*/ 116 h 288"/>
              <a:gd name="T40" fmla="*/ 161 w 288"/>
              <a:gd name="T41" fmla="*/ 146 h 288"/>
              <a:gd name="T42" fmla="*/ 145 w 288"/>
              <a:gd name="T43" fmla="*/ 176 h 288"/>
              <a:gd name="T44" fmla="*/ 154 w 288"/>
              <a:gd name="T45" fmla="*/ 194 h 288"/>
              <a:gd name="T46" fmla="*/ 154 w 288"/>
              <a:gd name="T47" fmla="*/ 194 h 288"/>
              <a:gd name="T48" fmla="*/ 182 w 288"/>
              <a:gd name="T49" fmla="*/ 146 h 288"/>
              <a:gd name="T50" fmla="*/ 154 w 288"/>
              <a:gd name="T51" fmla="*/ 98 h 288"/>
              <a:gd name="T52" fmla="*/ 154 w 288"/>
              <a:gd name="T53" fmla="*/ 98 h 288"/>
              <a:gd name="T54" fmla="*/ 161 w 288"/>
              <a:gd name="T55" fmla="*/ 84 h 288"/>
              <a:gd name="T56" fmla="*/ 198 w 288"/>
              <a:gd name="T57" fmla="*/ 146 h 288"/>
              <a:gd name="T58" fmla="*/ 162 w 288"/>
              <a:gd name="T59" fmla="*/ 209 h 288"/>
              <a:gd name="T60" fmla="*/ 154 w 288"/>
              <a:gd name="T61" fmla="*/ 194 h 288"/>
              <a:gd name="T62" fmla="*/ 178 w 288"/>
              <a:gd name="T63" fmla="*/ 241 h 288"/>
              <a:gd name="T64" fmla="*/ 171 w 288"/>
              <a:gd name="T65" fmla="*/ 227 h 288"/>
              <a:gd name="T66" fmla="*/ 218 w 288"/>
              <a:gd name="T67" fmla="*/ 146 h 288"/>
              <a:gd name="T68" fmla="*/ 171 w 288"/>
              <a:gd name="T69" fmla="*/ 65 h 288"/>
              <a:gd name="T70" fmla="*/ 178 w 288"/>
              <a:gd name="T71" fmla="*/ 51 h 288"/>
              <a:gd name="T72" fmla="*/ 234 w 288"/>
              <a:gd name="T73" fmla="*/ 146 h 288"/>
              <a:gd name="T74" fmla="*/ 178 w 288"/>
              <a:gd name="T75" fmla="*/ 24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8" h="288">
                <a:moveTo>
                  <a:pt x="144" y="0"/>
                </a:moveTo>
                <a:cubicBezTo>
                  <a:pt x="64" y="0"/>
                  <a:pt x="0" y="65"/>
                  <a:pt x="0" y="144"/>
                </a:cubicBezTo>
                <a:cubicBezTo>
                  <a:pt x="0" y="224"/>
                  <a:pt x="64" y="288"/>
                  <a:pt x="144" y="288"/>
                </a:cubicBezTo>
                <a:cubicBezTo>
                  <a:pt x="223" y="288"/>
                  <a:pt x="288" y="224"/>
                  <a:pt x="288" y="144"/>
                </a:cubicBezTo>
                <a:cubicBezTo>
                  <a:pt x="288" y="65"/>
                  <a:pt x="223" y="0"/>
                  <a:pt x="144" y="0"/>
                </a:cubicBezTo>
                <a:close/>
                <a:moveTo>
                  <a:pt x="126" y="218"/>
                </a:moveTo>
                <a:cubicBezTo>
                  <a:pt x="79" y="171"/>
                  <a:pt x="79" y="171"/>
                  <a:pt x="79" y="171"/>
                </a:cubicBezTo>
                <a:cubicBezTo>
                  <a:pt x="54" y="171"/>
                  <a:pt x="54" y="171"/>
                  <a:pt x="54" y="171"/>
                </a:cubicBezTo>
                <a:cubicBezTo>
                  <a:pt x="54" y="122"/>
                  <a:pt x="54" y="122"/>
                  <a:pt x="54" y="122"/>
                </a:cubicBezTo>
                <a:cubicBezTo>
                  <a:pt x="78" y="122"/>
                  <a:pt x="78" y="122"/>
                  <a:pt x="78" y="122"/>
                </a:cubicBezTo>
                <a:cubicBezTo>
                  <a:pt x="78" y="122"/>
                  <a:pt x="78" y="122"/>
                  <a:pt x="78" y="122"/>
                </a:cubicBezTo>
                <a:cubicBezTo>
                  <a:pt x="126" y="74"/>
                  <a:pt x="126" y="74"/>
                  <a:pt x="126" y="74"/>
                </a:cubicBezTo>
                <a:lnTo>
                  <a:pt x="126" y="218"/>
                </a:lnTo>
                <a:close/>
                <a:moveTo>
                  <a:pt x="145" y="176"/>
                </a:moveTo>
                <a:cubicBezTo>
                  <a:pt x="138" y="162"/>
                  <a:pt x="138" y="162"/>
                  <a:pt x="138" y="162"/>
                </a:cubicBezTo>
                <a:cubicBezTo>
                  <a:pt x="138" y="162"/>
                  <a:pt x="138" y="162"/>
                  <a:pt x="138" y="162"/>
                </a:cubicBezTo>
                <a:cubicBezTo>
                  <a:pt x="142" y="158"/>
                  <a:pt x="145" y="152"/>
                  <a:pt x="145" y="146"/>
                </a:cubicBezTo>
                <a:cubicBezTo>
                  <a:pt x="145" y="140"/>
                  <a:pt x="142" y="134"/>
                  <a:pt x="138" y="131"/>
                </a:cubicBezTo>
                <a:cubicBezTo>
                  <a:pt x="138" y="130"/>
                  <a:pt x="138" y="130"/>
                  <a:pt x="138" y="130"/>
                </a:cubicBezTo>
                <a:cubicBezTo>
                  <a:pt x="145" y="116"/>
                  <a:pt x="145" y="116"/>
                  <a:pt x="145" y="116"/>
                </a:cubicBezTo>
                <a:cubicBezTo>
                  <a:pt x="155" y="122"/>
                  <a:pt x="161" y="133"/>
                  <a:pt x="161" y="146"/>
                </a:cubicBezTo>
                <a:cubicBezTo>
                  <a:pt x="161" y="159"/>
                  <a:pt x="155" y="170"/>
                  <a:pt x="145" y="176"/>
                </a:cubicBezTo>
                <a:close/>
                <a:moveTo>
                  <a:pt x="154" y="194"/>
                </a:moveTo>
                <a:cubicBezTo>
                  <a:pt x="154" y="194"/>
                  <a:pt x="154" y="194"/>
                  <a:pt x="154" y="194"/>
                </a:cubicBezTo>
                <a:cubicBezTo>
                  <a:pt x="171" y="185"/>
                  <a:pt x="182" y="167"/>
                  <a:pt x="182" y="146"/>
                </a:cubicBezTo>
                <a:cubicBezTo>
                  <a:pt x="182" y="126"/>
                  <a:pt x="171" y="108"/>
                  <a:pt x="154" y="98"/>
                </a:cubicBezTo>
                <a:cubicBezTo>
                  <a:pt x="154" y="98"/>
                  <a:pt x="154" y="98"/>
                  <a:pt x="154" y="98"/>
                </a:cubicBezTo>
                <a:cubicBezTo>
                  <a:pt x="161" y="84"/>
                  <a:pt x="161" y="84"/>
                  <a:pt x="161" y="84"/>
                </a:cubicBezTo>
                <a:cubicBezTo>
                  <a:pt x="183" y="96"/>
                  <a:pt x="198" y="119"/>
                  <a:pt x="198" y="146"/>
                </a:cubicBezTo>
                <a:cubicBezTo>
                  <a:pt x="198" y="173"/>
                  <a:pt x="183" y="196"/>
                  <a:pt x="162" y="209"/>
                </a:cubicBezTo>
                <a:lnTo>
                  <a:pt x="154" y="194"/>
                </a:lnTo>
                <a:close/>
                <a:moveTo>
                  <a:pt x="178" y="241"/>
                </a:moveTo>
                <a:cubicBezTo>
                  <a:pt x="171" y="227"/>
                  <a:pt x="171" y="227"/>
                  <a:pt x="171" y="227"/>
                </a:cubicBezTo>
                <a:cubicBezTo>
                  <a:pt x="199" y="211"/>
                  <a:pt x="218" y="181"/>
                  <a:pt x="218" y="146"/>
                </a:cubicBezTo>
                <a:cubicBezTo>
                  <a:pt x="218" y="112"/>
                  <a:pt x="199" y="81"/>
                  <a:pt x="171" y="65"/>
                </a:cubicBezTo>
                <a:cubicBezTo>
                  <a:pt x="178" y="51"/>
                  <a:pt x="178" y="51"/>
                  <a:pt x="178" y="51"/>
                </a:cubicBezTo>
                <a:cubicBezTo>
                  <a:pt x="211" y="70"/>
                  <a:pt x="234" y="105"/>
                  <a:pt x="234" y="146"/>
                </a:cubicBezTo>
                <a:cubicBezTo>
                  <a:pt x="234" y="187"/>
                  <a:pt x="211" y="222"/>
                  <a:pt x="178" y="24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736"/>
          <p:cNvSpPr>
            <a:spLocks noEditPoints="1"/>
          </p:cNvSpPr>
          <p:nvPr/>
        </p:nvSpPr>
        <p:spPr bwMode="auto">
          <a:xfrm>
            <a:off x="6537326" y="4576763"/>
            <a:ext cx="176213" cy="176213"/>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93 w 288"/>
              <a:gd name="T11" fmla="*/ 156 h 288"/>
              <a:gd name="T12" fmla="*/ 62 w 288"/>
              <a:gd name="T13" fmla="*/ 125 h 288"/>
              <a:gd name="T14" fmla="*/ 62 w 288"/>
              <a:gd name="T15" fmla="*/ 86 h 288"/>
              <a:gd name="T16" fmla="*/ 84 w 288"/>
              <a:gd name="T17" fmla="*/ 65 h 288"/>
              <a:gd name="T18" fmla="*/ 123 w 288"/>
              <a:gd name="T19" fmla="*/ 65 h 288"/>
              <a:gd name="T20" fmla="*/ 154 w 288"/>
              <a:gd name="T21" fmla="*/ 95 h 288"/>
              <a:gd name="T22" fmla="*/ 155 w 288"/>
              <a:gd name="T23" fmla="*/ 133 h 288"/>
              <a:gd name="T24" fmla="*/ 140 w 288"/>
              <a:gd name="T25" fmla="*/ 118 h 288"/>
              <a:gd name="T26" fmla="*/ 139 w 288"/>
              <a:gd name="T27" fmla="*/ 110 h 288"/>
              <a:gd name="T28" fmla="*/ 108 w 288"/>
              <a:gd name="T29" fmla="*/ 79 h 288"/>
              <a:gd name="T30" fmla="*/ 98 w 288"/>
              <a:gd name="T31" fmla="*/ 79 h 288"/>
              <a:gd name="T32" fmla="*/ 77 w 288"/>
              <a:gd name="T33" fmla="*/ 100 h 288"/>
              <a:gd name="T34" fmla="*/ 77 w 288"/>
              <a:gd name="T35" fmla="*/ 110 h 288"/>
              <a:gd name="T36" fmla="*/ 108 w 288"/>
              <a:gd name="T37" fmla="*/ 141 h 288"/>
              <a:gd name="T38" fmla="*/ 116 w 288"/>
              <a:gd name="T39" fmla="*/ 142 h 288"/>
              <a:gd name="T40" fmla="*/ 131 w 288"/>
              <a:gd name="T41" fmla="*/ 157 h 288"/>
              <a:gd name="T42" fmla="*/ 93 w 288"/>
              <a:gd name="T43" fmla="*/ 156 h 288"/>
              <a:gd name="T44" fmla="*/ 182 w 288"/>
              <a:gd name="T45" fmla="*/ 170 h 288"/>
              <a:gd name="T46" fmla="*/ 182 w 288"/>
              <a:gd name="T47" fmla="*/ 185 h 288"/>
              <a:gd name="T48" fmla="*/ 168 w 288"/>
              <a:gd name="T49" fmla="*/ 185 h 288"/>
              <a:gd name="T50" fmla="*/ 105 w 288"/>
              <a:gd name="T51" fmla="*/ 121 h 288"/>
              <a:gd name="T52" fmla="*/ 105 w 288"/>
              <a:gd name="T53" fmla="*/ 107 h 288"/>
              <a:gd name="T54" fmla="*/ 119 w 288"/>
              <a:gd name="T55" fmla="*/ 107 h 288"/>
              <a:gd name="T56" fmla="*/ 182 w 288"/>
              <a:gd name="T57" fmla="*/ 170 h 288"/>
              <a:gd name="T58" fmla="*/ 225 w 288"/>
              <a:gd name="T59" fmla="*/ 206 h 288"/>
              <a:gd name="T60" fmla="*/ 204 w 288"/>
              <a:gd name="T61" fmla="*/ 228 h 288"/>
              <a:gd name="T62" fmla="*/ 165 w 288"/>
              <a:gd name="T63" fmla="*/ 228 h 288"/>
              <a:gd name="T64" fmla="*/ 134 w 288"/>
              <a:gd name="T65" fmla="*/ 197 h 288"/>
              <a:gd name="T66" fmla="*/ 133 w 288"/>
              <a:gd name="T67" fmla="*/ 159 h 288"/>
              <a:gd name="T68" fmla="*/ 148 w 288"/>
              <a:gd name="T69" fmla="*/ 174 h 288"/>
              <a:gd name="T70" fmla="*/ 149 w 288"/>
              <a:gd name="T71" fmla="*/ 182 h 288"/>
              <a:gd name="T72" fmla="*/ 180 w 288"/>
              <a:gd name="T73" fmla="*/ 213 h 288"/>
              <a:gd name="T74" fmla="*/ 190 w 288"/>
              <a:gd name="T75" fmla="*/ 213 h 288"/>
              <a:gd name="T76" fmla="*/ 211 w 288"/>
              <a:gd name="T77" fmla="*/ 192 h 288"/>
              <a:gd name="T78" fmla="*/ 211 w 288"/>
              <a:gd name="T79" fmla="*/ 182 h 288"/>
              <a:gd name="T80" fmla="*/ 180 w 288"/>
              <a:gd name="T81" fmla="*/ 151 h 288"/>
              <a:gd name="T82" fmla="*/ 172 w 288"/>
              <a:gd name="T83" fmla="*/ 150 h 288"/>
              <a:gd name="T84" fmla="*/ 157 w 288"/>
              <a:gd name="T85" fmla="*/ 135 h 288"/>
              <a:gd name="T86" fmla="*/ 194 w 288"/>
              <a:gd name="T87" fmla="*/ 136 h 288"/>
              <a:gd name="T88" fmla="*/ 225 w 288"/>
              <a:gd name="T89" fmla="*/ 167 h 288"/>
              <a:gd name="T90" fmla="*/ 225 w 288"/>
              <a:gd name="T91" fmla="*/ 20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93" y="156"/>
                </a:moveTo>
                <a:cubicBezTo>
                  <a:pt x="62" y="125"/>
                  <a:pt x="62" y="125"/>
                  <a:pt x="62" y="125"/>
                </a:cubicBezTo>
                <a:cubicBezTo>
                  <a:pt x="52" y="114"/>
                  <a:pt x="52" y="97"/>
                  <a:pt x="62" y="86"/>
                </a:cubicBezTo>
                <a:cubicBezTo>
                  <a:pt x="84" y="65"/>
                  <a:pt x="84" y="65"/>
                  <a:pt x="84" y="65"/>
                </a:cubicBezTo>
                <a:cubicBezTo>
                  <a:pt x="94" y="54"/>
                  <a:pt x="112" y="54"/>
                  <a:pt x="123" y="65"/>
                </a:cubicBezTo>
                <a:cubicBezTo>
                  <a:pt x="154" y="95"/>
                  <a:pt x="154" y="95"/>
                  <a:pt x="154" y="95"/>
                </a:cubicBezTo>
                <a:cubicBezTo>
                  <a:pt x="164" y="106"/>
                  <a:pt x="164" y="122"/>
                  <a:pt x="155" y="133"/>
                </a:cubicBezTo>
                <a:cubicBezTo>
                  <a:pt x="140" y="118"/>
                  <a:pt x="140" y="118"/>
                  <a:pt x="140" y="118"/>
                </a:cubicBezTo>
                <a:cubicBezTo>
                  <a:pt x="141" y="115"/>
                  <a:pt x="141" y="112"/>
                  <a:pt x="139" y="110"/>
                </a:cubicBezTo>
                <a:cubicBezTo>
                  <a:pt x="108" y="79"/>
                  <a:pt x="108" y="79"/>
                  <a:pt x="108" y="79"/>
                </a:cubicBezTo>
                <a:cubicBezTo>
                  <a:pt x="105" y="77"/>
                  <a:pt x="101" y="77"/>
                  <a:pt x="98" y="79"/>
                </a:cubicBezTo>
                <a:cubicBezTo>
                  <a:pt x="77" y="100"/>
                  <a:pt x="77" y="100"/>
                  <a:pt x="77" y="100"/>
                </a:cubicBezTo>
                <a:cubicBezTo>
                  <a:pt x="74" y="103"/>
                  <a:pt x="74" y="107"/>
                  <a:pt x="77" y="110"/>
                </a:cubicBezTo>
                <a:cubicBezTo>
                  <a:pt x="108" y="141"/>
                  <a:pt x="108" y="141"/>
                  <a:pt x="108" y="141"/>
                </a:cubicBezTo>
                <a:cubicBezTo>
                  <a:pt x="110" y="143"/>
                  <a:pt x="113" y="144"/>
                  <a:pt x="116" y="142"/>
                </a:cubicBezTo>
                <a:cubicBezTo>
                  <a:pt x="131" y="157"/>
                  <a:pt x="131" y="157"/>
                  <a:pt x="131" y="157"/>
                </a:cubicBezTo>
                <a:cubicBezTo>
                  <a:pt x="120" y="166"/>
                  <a:pt x="104" y="166"/>
                  <a:pt x="93" y="156"/>
                </a:cubicBezTo>
                <a:close/>
                <a:moveTo>
                  <a:pt x="182" y="170"/>
                </a:moveTo>
                <a:cubicBezTo>
                  <a:pt x="186" y="174"/>
                  <a:pt x="186" y="181"/>
                  <a:pt x="182" y="185"/>
                </a:cubicBezTo>
                <a:cubicBezTo>
                  <a:pt x="178" y="189"/>
                  <a:pt x="172" y="189"/>
                  <a:pt x="168" y="185"/>
                </a:cubicBezTo>
                <a:cubicBezTo>
                  <a:pt x="105" y="121"/>
                  <a:pt x="105" y="121"/>
                  <a:pt x="105" y="121"/>
                </a:cubicBezTo>
                <a:cubicBezTo>
                  <a:pt x="100" y="117"/>
                  <a:pt x="100" y="111"/>
                  <a:pt x="105" y="107"/>
                </a:cubicBezTo>
                <a:cubicBezTo>
                  <a:pt x="109" y="103"/>
                  <a:pt x="115" y="103"/>
                  <a:pt x="119" y="107"/>
                </a:cubicBezTo>
                <a:lnTo>
                  <a:pt x="182" y="170"/>
                </a:lnTo>
                <a:close/>
                <a:moveTo>
                  <a:pt x="225" y="206"/>
                </a:moveTo>
                <a:cubicBezTo>
                  <a:pt x="204" y="228"/>
                  <a:pt x="204" y="228"/>
                  <a:pt x="204" y="228"/>
                </a:cubicBezTo>
                <a:cubicBezTo>
                  <a:pt x="193" y="238"/>
                  <a:pt x="176" y="238"/>
                  <a:pt x="165" y="228"/>
                </a:cubicBezTo>
                <a:cubicBezTo>
                  <a:pt x="134" y="197"/>
                  <a:pt x="134" y="197"/>
                  <a:pt x="134" y="197"/>
                </a:cubicBezTo>
                <a:cubicBezTo>
                  <a:pt x="124" y="186"/>
                  <a:pt x="123" y="170"/>
                  <a:pt x="133" y="159"/>
                </a:cubicBezTo>
                <a:cubicBezTo>
                  <a:pt x="148" y="174"/>
                  <a:pt x="148" y="174"/>
                  <a:pt x="148" y="174"/>
                </a:cubicBezTo>
                <a:cubicBezTo>
                  <a:pt x="146" y="177"/>
                  <a:pt x="147" y="180"/>
                  <a:pt x="149" y="182"/>
                </a:cubicBezTo>
                <a:cubicBezTo>
                  <a:pt x="180" y="213"/>
                  <a:pt x="180" y="213"/>
                  <a:pt x="180" y="213"/>
                </a:cubicBezTo>
                <a:cubicBezTo>
                  <a:pt x="182" y="216"/>
                  <a:pt x="187" y="216"/>
                  <a:pt x="190" y="213"/>
                </a:cubicBezTo>
                <a:cubicBezTo>
                  <a:pt x="211" y="192"/>
                  <a:pt x="211" y="192"/>
                  <a:pt x="211" y="192"/>
                </a:cubicBezTo>
                <a:cubicBezTo>
                  <a:pt x="213" y="189"/>
                  <a:pt x="213" y="185"/>
                  <a:pt x="211" y="182"/>
                </a:cubicBezTo>
                <a:cubicBezTo>
                  <a:pt x="180" y="151"/>
                  <a:pt x="180" y="151"/>
                  <a:pt x="180" y="151"/>
                </a:cubicBezTo>
                <a:cubicBezTo>
                  <a:pt x="178" y="149"/>
                  <a:pt x="174" y="148"/>
                  <a:pt x="172" y="150"/>
                </a:cubicBezTo>
                <a:cubicBezTo>
                  <a:pt x="157" y="135"/>
                  <a:pt x="157" y="135"/>
                  <a:pt x="157" y="135"/>
                </a:cubicBezTo>
                <a:cubicBezTo>
                  <a:pt x="168" y="126"/>
                  <a:pt x="184" y="126"/>
                  <a:pt x="194" y="136"/>
                </a:cubicBezTo>
                <a:cubicBezTo>
                  <a:pt x="225" y="167"/>
                  <a:pt x="225" y="167"/>
                  <a:pt x="225" y="167"/>
                </a:cubicBezTo>
                <a:cubicBezTo>
                  <a:pt x="236" y="178"/>
                  <a:pt x="236" y="196"/>
                  <a:pt x="225" y="206"/>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737"/>
          <p:cNvSpPr>
            <a:spLocks noEditPoints="1"/>
          </p:cNvSpPr>
          <p:nvPr/>
        </p:nvSpPr>
        <p:spPr bwMode="auto">
          <a:xfrm>
            <a:off x="3711576" y="4929188"/>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63 w 288"/>
              <a:gd name="T11" fmla="*/ 189 h 288"/>
              <a:gd name="T12" fmla="*/ 77 w 288"/>
              <a:gd name="T13" fmla="*/ 172 h 288"/>
              <a:gd name="T14" fmla="*/ 58 w 288"/>
              <a:gd name="T15" fmla="*/ 147 h 288"/>
              <a:gd name="T16" fmla="*/ 58 w 288"/>
              <a:gd name="T17" fmla="*/ 99 h 288"/>
              <a:gd name="T18" fmla="*/ 83 w 288"/>
              <a:gd name="T19" fmla="*/ 73 h 288"/>
              <a:gd name="T20" fmla="*/ 170 w 288"/>
              <a:gd name="T21" fmla="*/ 73 h 288"/>
              <a:gd name="T22" fmla="*/ 195 w 288"/>
              <a:gd name="T23" fmla="*/ 99 h 288"/>
              <a:gd name="T24" fmla="*/ 195 w 288"/>
              <a:gd name="T25" fmla="*/ 147 h 288"/>
              <a:gd name="T26" fmla="*/ 170 w 288"/>
              <a:gd name="T27" fmla="*/ 173 h 288"/>
              <a:gd name="T28" fmla="*/ 109 w 288"/>
              <a:gd name="T29" fmla="*/ 173 h 288"/>
              <a:gd name="T30" fmla="*/ 70 w 288"/>
              <a:gd name="T31" fmla="*/ 192 h 288"/>
              <a:gd name="T32" fmla="*/ 63 w 288"/>
              <a:gd name="T33" fmla="*/ 189 h 288"/>
              <a:gd name="T34" fmla="*/ 229 w 288"/>
              <a:gd name="T35" fmla="*/ 173 h 288"/>
              <a:gd name="T36" fmla="*/ 211 w 288"/>
              <a:gd name="T37" fmla="*/ 197 h 288"/>
              <a:gd name="T38" fmla="*/ 224 w 288"/>
              <a:gd name="T39" fmla="*/ 214 h 288"/>
              <a:gd name="T40" fmla="*/ 179 w 288"/>
              <a:gd name="T41" fmla="*/ 198 h 288"/>
              <a:gd name="T42" fmla="*/ 118 w 288"/>
              <a:gd name="T43" fmla="*/ 198 h 288"/>
              <a:gd name="T44" fmla="*/ 102 w 288"/>
              <a:gd name="T45" fmla="*/ 193 h 288"/>
              <a:gd name="T46" fmla="*/ 113 w 288"/>
              <a:gd name="T47" fmla="*/ 184 h 288"/>
              <a:gd name="T48" fmla="*/ 170 w 288"/>
              <a:gd name="T49" fmla="*/ 184 h 288"/>
              <a:gd name="T50" fmla="*/ 207 w 288"/>
              <a:gd name="T51" fmla="*/ 147 h 288"/>
              <a:gd name="T52" fmla="*/ 207 w 288"/>
              <a:gd name="T53" fmla="*/ 99 h 288"/>
              <a:gd name="T54" fmla="*/ 229 w 288"/>
              <a:gd name="T55" fmla="*/ 124 h 288"/>
              <a:gd name="T56" fmla="*/ 229 w 288"/>
              <a:gd name="T57" fmla="*/ 17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63" y="189"/>
                </a:moveTo>
                <a:cubicBezTo>
                  <a:pt x="71" y="183"/>
                  <a:pt x="75" y="177"/>
                  <a:pt x="77" y="172"/>
                </a:cubicBezTo>
                <a:cubicBezTo>
                  <a:pt x="66" y="169"/>
                  <a:pt x="58" y="159"/>
                  <a:pt x="58" y="147"/>
                </a:cubicBezTo>
                <a:cubicBezTo>
                  <a:pt x="58" y="99"/>
                  <a:pt x="58" y="99"/>
                  <a:pt x="58" y="99"/>
                </a:cubicBezTo>
                <a:cubicBezTo>
                  <a:pt x="58" y="84"/>
                  <a:pt x="69" y="73"/>
                  <a:pt x="83" y="73"/>
                </a:cubicBezTo>
                <a:cubicBezTo>
                  <a:pt x="170" y="73"/>
                  <a:pt x="170" y="73"/>
                  <a:pt x="170" y="73"/>
                </a:cubicBezTo>
                <a:cubicBezTo>
                  <a:pt x="184" y="73"/>
                  <a:pt x="195" y="84"/>
                  <a:pt x="195" y="99"/>
                </a:cubicBezTo>
                <a:cubicBezTo>
                  <a:pt x="195" y="147"/>
                  <a:pt x="195" y="147"/>
                  <a:pt x="195" y="147"/>
                </a:cubicBezTo>
                <a:cubicBezTo>
                  <a:pt x="195" y="161"/>
                  <a:pt x="184" y="173"/>
                  <a:pt x="170" y="173"/>
                </a:cubicBezTo>
                <a:cubicBezTo>
                  <a:pt x="109" y="173"/>
                  <a:pt x="109" y="173"/>
                  <a:pt x="109" y="173"/>
                </a:cubicBezTo>
                <a:cubicBezTo>
                  <a:pt x="94" y="188"/>
                  <a:pt x="78" y="192"/>
                  <a:pt x="70" y="192"/>
                </a:cubicBezTo>
                <a:cubicBezTo>
                  <a:pt x="64" y="192"/>
                  <a:pt x="61" y="190"/>
                  <a:pt x="63" y="189"/>
                </a:cubicBezTo>
                <a:close/>
                <a:moveTo>
                  <a:pt x="229" y="173"/>
                </a:moveTo>
                <a:cubicBezTo>
                  <a:pt x="229" y="185"/>
                  <a:pt x="221" y="195"/>
                  <a:pt x="211" y="197"/>
                </a:cubicBezTo>
                <a:cubicBezTo>
                  <a:pt x="212" y="203"/>
                  <a:pt x="216" y="208"/>
                  <a:pt x="224" y="214"/>
                </a:cubicBezTo>
                <a:cubicBezTo>
                  <a:pt x="229" y="218"/>
                  <a:pt x="203" y="223"/>
                  <a:pt x="179" y="198"/>
                </a:cubicBezTo>
                <a:cubicBezTo>
                  <a:pt x="118" y="198"/>
                  <a:pt x="118" y="198"/>
                  <a:pt x="118" y="198"/>
                </a:cubicBezTo>
                <a:cubicBezTo>
                  <a:pt x="112" y="198"/>
                  <a:pt x="106" y="196"/>
                  <a:pt x="102" y="193"/>
                </a:cubicBezTo>
                <a:cubicBezTo>
                  <a:pt x="106" y="190"/>
                  <a:pt x="109" y="188"/>
                  <a:pt x="113" y="184"/>
                </a:cubicBezTo>
                <a:cubicBezTo>
                  <a:pt x="170" y="184"/>
                  <a:pt x="170" y="184"/>
                  <a:pt x="170" y="184"/>
                </a:cubicBezTo>
                <a:cubicBezTo>
                  <a:pt x="190" y="184"/>
                  <a:pt x="207" y="167"/>
                  <a:pt x="207" y="147"/>
                </a:cubicBezTo>
                <a:cubicBezTo>
                  <a:pt x="207" y="99"/>
                  <a:pt x="207" y="99"/>
                  <a:pt x="207" y="99"/>
                </a:cubicBezTo>
                <a:cubicBezTo>
                  <a:pt x="219" y="100"/>
                  <a:pt x="229" y="111"/>
                  <a:pt x="229" y="124"/>
                </a:cubicBezTo>
                <a:lnTo>
                  <a:pt x="229" y="17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8" name="Oval 738"/>
          <p:cNvSpPr>
            <a:spLocks noChangeArrowheads="1"/>
          </p:cNvSpPr>
          <p:nvPr/>
        </p:nvSpPr>
        <p:spPr bwMode="auto">
          <a:xfrm>
            <a:off x="6251576" y="6442076"/>
            <a:ext cx="9525" cy="952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9" name="Oval 739"/>
          <p:cNvSpPr>
            <a:spLocks noChangeArrowheads="1"/>
          </p:cNvSpPr>
          <p:nvPr/>
        </p:nvSpPr>
        <p:spPr bwMode="auto">
          <a:xfrm>
            <a:off x="6269038" y="6472238"/>
            <a:ext cx="7938" cy="952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0" name="Oval 740"/>
          <p:cNvSpPr>
            <a:spLocks noChangeArrowheads="1"/>
          </p:cNvSpPr>
          <p:nvPr/>
        </p:nvSpPr>
        <p:spPr bwMode="auto">
          <a:xfrm>
            <a:off x="6251576" y="6472238"/>
            <a:ext cx="9525" cy="952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741"/>
          <p:cNvSpPr>
            <a:spLocks/>
          </p:cNvSpPr>
          <p:nvPr/>
        </p:nvSpPr>
        <p:spPr bwMode="auto">
          <a:xfrm>
            <a:off x="6251576" y="6457951"/>
            <a:ext cx="9525" cy="7938"/>
          </a:xfrm>
          <a:custGeom>
            <a:avLst/>
            <a:gdLst>
              <a:gd name="T0" fmla="*/ 8 w 15"/>
              <a:gd name="T1" fmla="*/ 0 h 15"/>
              <a:gd name="T2" fmla="*/ 0 w 15"/>
              <a:gd name="T3" fmla="*/ 7 h 15"/>
              <a:gd name="T4" fmla="*/ 8 w 15"/>
              <a:gd name="T5" fmla="*/ 15 h 15"/>
              <a:gd name="T6" fmla="*/ 15 w 15"/>
              <a:gd name="T7" fmla="*/ 7 h 15"/>
              <a:gd name="T8" fmla="*/ 15 w 15"/>
              <a:gd name="T9" fmla="*/ 7 h 15"/>
              <a:gd name="T10" fmla="*/ 8 w 15"/>
              <a:gd name="T11" fmla="*/ 0 h 15"/>
            </a:gdLst>
            <a:ahLst/>
            <a:cxnLst>
              <a:cxn ang="0">
                <a:pos x="T0" y="T1"/>
              </a:cxn>
              <a:cxn ang="0">
                <a:pos x="T2" y="T3"/>
              </a:cxn>
              <a:cxn ang="0">
                <a:pos x="T4" y="T5"/>
              </a:cxn>
              <a:cxn ang="0">
                <a:pos x="T6" y="T7"/>
              </a:cxn>
              <a:cxn ang="0">
                <a:pos x="T8" y="T9"/>
              </a:cxn>
              <a:cxn ang="0">
                <a:pos x="T10" y="T11"/>
              </a:cxn>
            </a:cxnLst>
            <a:rect l="0" t="0" r="r" b="b"/>
            <a:pathLst>
              <a:path w="15" h="15">
                <a:moveTo>
                  <a:pt x="8" y="0"/>
                </a:moveTo>
                <a:cubicBezTo>
                  <a:pt x="3" y="0"/>
                  <a:pt x="0" y="3"/>
                  <a:pt x="0" y="7"/>
                </a:cubicBezTo>
                <a:cubicBezTo>
                  <a:pt x="0" y="11"/>
                  <a:pt x="3" y="15"/>
                  <a:pt x="8" y="15"/>
                </a:cubicBezTo>
                <a:cubicBezTo>
                  <a:pt x="12" y="15"/>
                  <a:pt x="15" y="11"/>
                  <a:pt x="15" y="7"/>
                </a:cubicBezTo>
                <a:cubicBezTo>
                  <a:pt x="15" y="7"/>
                  <a:pt x="15" y="7"/>
                  <a:pt x="15" y="7"/>
                </a:cubicBezTo>
                <a:cubicBezTo>
                  <a:pt x="15" y="3"/>
                  <a:pt x="12" y="0"/>
                  <a:pt x="8" y="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2" name="Oval 742"/>
          <p:cNvSpPr>
            <a:spLocks noChangeArrowheads="1"/>
          </p:cNvSpPr>
          <p:nvPr/>
        </p:nvSpPr>
        <p:spPr bwMode="auto">
          <a:xfrm>
            <a:off x="6269038" y="6457951"/>
            <a:ext cx="7938" cy="793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743"/>
          <p:cNvSpPr>
            <a:spLocks noEditPoints="1"/>
          </p:cNvSpPr>
          <p:nvPr/>
        </p:nvSpPr>
        <p:spPr bwMode="auto">
          <a:xfrm>
            <a:off x="6184901" y="6342063"/>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91 w 288"/>
              <a:gd name="T11" fmla="*/ 222 h 288"/>
              <a:gd name="T12" fmla="*/ 173 w 288"/>
              <a:gd name="T13" fmla="*/ 240 h 288"/>
              <a:gd name="T14" fmla="*/ 115 w 288"/>
              <a:gd name="T15" fmla="*/ 240 h 288"/>
              <a:gd name="T16" fmla="*/ 97 w 288"/>
              <a:gd name="T17" fmla="*/ 222 h 288"/>
              <a:gd name="T18" fmla="*/ 97 w 288"/>
              <a:gd name="T19" fmla="*/ 97 h 288"/>
              <a:gd name="T20" fmla="*/ 115 w 288"/>
              <a:gd name="T21" fmla="*/ 79 h 288"/>
              <a:gd name="T22" fmla="*/ 160 w 288"/>
              <a:gd name="T23" fmla="*/ 79 h 288"/>
              <a:gd name="T24" fmla="*/ 160 w 288"/>
              <a:gd name="T25" fmla="*/ 46 h 288"/>
              <a:gd name="T26" fmla="*/ 169 w 288"/>
              <a:gd name="T27" fmla="*/ 38 h 288"/>
              <a:gd name="T28" fmla="*/ 178 w 288"/>
              <a:gd name="T29" fmla="*/ 46 h 288"/>
              <a:gd name="T30" fmla="*/ 178 w 288"/>
              <a:gd name="T31" fmla="*/ 79 h 288"/>
              <a:gd name="T32" fmla="*/ 191 w 288"/>
              <a:gd name="T33" fmla="*/ 97 h 288"/>
              <a:gd name="T34" fmla="*/ 191 w 288"/>
              <a:gd name="T35" fmla="*/ 22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288">
                <a:moveTo>
                  <a:pt x="144" y="0"/>
                </a:moveTo>
                <a:cubicBezTo>
                  <a:pt x="64" y="0"/>
                  <a:pt x="0" y="65"/>
                  <a:pt x="0" y="144"/>
                </a:cubicBezTo>
                <a:cubicBezTo>
                  <a:pt x="0" y="224"/>
                  <a:pt x="64" y="288"/>
                  <a:pt x="144" y="288"/>
                </a:cubicBezTo>
                <a:cubicBezTo>
                  <a:pt x="224" y="288"/>
                  <a:pt x="288" y="224"/>
                  <a:pt x="288" y="144"/>
                </a:cubicBezTo>
                <a:cubicBezTo>
                  <a:pt x="288" y="65"/>
                  <a:pt x="224" y="0"/>
                  <a:pt x="144" y="0"/>
                </a:cubicBezTo>
                <a:close/>
                <a:moveTo>
                  <a:pt x="191" y="222"/>
                </a:moveTo>
                <a:cubicBezTo>
                  <a:pt x="191" y="232"/>
                  <a:pt x="183" y="240"/>
                  <a:pt x="173" y="240"/>
                </a:cubicBezTo>
                <a:cubicBezTo>
                  <a:pt x="115" y="240"/>
                  <a:pt x="115" y="240"/>
                  <a:pt x="115" y="240"/>
                </a:cubicBezTo>
                <a:cubicBezTo>
                  <a:pt x="105" y="240"/>
                  <a:pt x="97" y="232"/>
                  <a:pt x="97" y="222"/>
                </a:cubicBezTo>
                <a:cubicBezTo>
                  <a:pt x="97" y="97"/>
                  <a:pt x="97" y="97"/>
                  <a:pt x="97" y="97"/>
                </a:cubicBezTo>
                <a:cubicBezTo>
                  <a:pt x="97" y="87"/>
                  <a:pt x="105" y="79"/>
                  <a:pt x="115" y="79"/>
                </a:cubicBezTo>
                <a:cubicBezTo>
                  <a:pt x="160" y="79"/>
                  <a:pt x="160" y="79"/>
                  <a:pt x="160" y="79"/>
                </a:cubicBezTo>
                <a:cubicBezTo>
                  <a:pt x="160" y="46"/>
                  <a:pt x="160" y="46"/>
                  <a:pt x="160" y="46"/>
                </a:cubicBezTo>
                <a:cubicBezTo>
                  <a:pt x="160" y="43"/>
                  <a:pt x="164" y="38"/>
                  <a:pt x="169" y="38"/>
                </a:cubicBezTo>
                <a:cubicBezTo>
                  <a:pt x="174" y="38"/>
                  <a:pt x="178" y="43"/>
                  <a:pt x="178" y="46"/>
                </a:cubicBezTo>
                <a:cubicBezTo>
                  <a:pt x="178" y="79"/>
                  <a:pt x="178" y="79"/>
                  <a:pt x="178" y="79"/>
                </a:cubicBezTo>
                <a:cubicBezTo>
                  <a:pt x="186" y="81"/>
                  <a:pt x="191" y="88"/>
                  <a:pt x="191" y="97"/>
                </a:cubicBezTo>
                <a:lnTo>
                  <a:pt x="191" y="22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4" name="Oval 744"/>
          <p:cNvSpPr>
            <a:spLocks noChangeArrowheads="1"/>
          </p:cNvSpPr>
          <p:nvPr/>
        </p:nvSpPr>
        <p:spPr bwMode="auto">
          <a:xfrm>
            <a:off x="6284913" y="6457951"/>
            <a:ext cx="7938" cy="793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5" name="Oval 745"/>
          <p:cNvSpPr>
            <a:spLocks noChangeArrowheads="1"/>
          </p:cNvSpPr>
          <p:nvPr/>
        </p:nvSpPr>
        <p:spPr bwMode="auto">
          <a:xfrm>
            <a:off x="6269038" y="6442076"/>
            <a:ext cx="7938" cy="952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6" name="Oval 746"/>
          <p:cNvSpPr>
            <a:spLocks noChangeArrowheads="1"/>
          </p:cNvSpPr>
          <p:nvPr/>
        </p:nvSpPr>
        <p:spPr bwMode="auto">
          <a:xfrm>
            <a:off x="6284913" y="6442076"/>
            <a:ext cx="7938" cy="952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7" name="Oval 747"/>
          <p:cNvSpPr>
            <a:spLocks noChangeArrowheads="1"/>
          </p:cNvSpPr>
          <p:nvPr/>
        </p:nvSpPr>
        <p:spPr bwMode="auto">
          <a:xfrm>
            <a:off x="6284913" y="6472238"/>
            <a:ext cx="7938" cy="9525"/>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748"/>
          <p:cNvSpPr>
            <a:spLocks/>
          </p:cNvSpPr>
          <p:nvPr/>
        </p:nvSpPr>
        <p:spPr bwMode="auto">
          <a:xfrm>
            <a:off x="6253163" y="6400801"/>
            <a:ext cx="39688" cy="33338"/>
          </a:xfrm>
          <a:custGeom>
            <a:avLst/>
            <a:gdLst>
              <a:gd name="T0" fmla="*/ 65 w 65"/>
              <a:gd name="T1" fmla="*/ 43 h 55"/>
              <a:gd name="T2" fmla="*/ 65 w 65"/>
              <a:gd name="T3" fmla="*/ 12 h 55"/>
              <a:gd name="T4" fmla="*/ 51 w 65"/>
              <a:gd name="T5" fmla="*/ 0 h 55"/>
              <a:gd name="T6" fmla="*/ 13 w 65"/>
              <a:gd name="T7" fmla="*/ 0 h 55"/>
              <a:gd name="T8" fmla="*/ 0 w 65"/>
              <a:gd name="T9" fmla="*/ 12 h 55"/>
              <a:gd name="T10" fmla="*/ 0 w 65"/>
              <a:gd name="T11" fmla="*/ 43 h 55"/>
              <a:gd name="T12" fmla="*/ 13 w 65"/>
              <a:gd name="T13" fmla="*/ 55 h 55"/>
              <a:gd name="T14" fmla="*/ 51 w 65"/>
              <a:gd name="T15" fmla="*/ 55 h 55"/>
              <a:gd name="T16" fmla="*/ 65 w 65"/>
              <a:gd name="T17" fmla="*/ 4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55">
                <a:moveTo>
                  <a:pt x="65" y="43"/>
                </a:moveTo>
                <a:cubicBezTo>
                  <a:pt x="65" y="12"/>
                  <a:pt x="65" y="12"/>
                  <a:pt x="65" y="12"/>
                </a:cubicBezTo>
                <a:cubicBezTo>
                  <a:pt x="65" y="5"/>
                  <a:pt x="59" y="0"/>
                  <a:pt x="51" y="0"/>
                </a:cubicBezTo>
                <a:cubicBezTo>
                  <a:pt x="13" y="0"/>
                  <a:pt x="13" y="0"/>
                  <a:pt x="13" y="0"/>
                </a:cubicBezTo>
                <a:cubicBezTo>
                  <a:pt x="6" y="0"/>
                  <a:pt x="0" y="5"/>
                  <a:pt x="0" y="12"/>
                </a:cubicBezTo>
                <a:cubicBezTo>
                  <a:pt x="0" y="43"/>
                  <a:pt x="0" y="43"/>
                  <a:pt x="0" y="43"/>
                </a:cubicBezTo>
                <a:cubicBezTo>
                  <a:pt x="0" y="50"/>
                  <a:pt x="6" y="55"/>
                  <a:pt x="13" y="55"/>
                </a:cubicBezTo>
                <a:cubicBezTo>
                  <a:pt x="51" y="55"/>
                  <a:pt x="51" y="55"/>
                  <a:pt x="51" y="55"/>
                </a:cubicBezTo>
                <a:cubicBezTo>
                  <a:pt x="59" y="55"/>
                  <a:pt x="65" y="50"/>
                  <a:pt x="65" y="4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749"/>
          <p:cNvSpPr>
            <a:spLocks noEditPoints="1"/>
          </p:cNvSpPr>
          <p:nvPr/>
        </p:nvSpPr>
        <p:spPr bwMode="auto">
          <a:xfrm>
            <a:off x="8304213" y="6342063"/>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200 w 288"/>
              <a:gd name="T11" fmla="*/ 226 h 288"/>
              <a:gd name="T12" fmla="*/ 179 w 288"/>
              <a:gd name="T13" fmla="*/ 233 h 288"/>
              <a:gd name="T14" fmla="*/ 159 w 288"/>
              <a:gd name="T15" fmla="*/ 236 h 288"/>
              <a:gd name="T16" fmla="*/ 140 w 288"/>
              <a:gd name="T17" fmla="*/ 232 h 288"/>
              <a:gd name="T18" fmla="*/ 123 w 288"/>
              <a:gd name="T19" fmla="*/ 224 h 288"/>
              <a:gd name="T20" fmla="*/ 114 w 288"/>
              <a:gd name="T21" fmla="*/ 211 h 288"/>
              <a:gd name="T22" fmla="*/ 112 w 288"/>
              <a:gd name="T23" fmla="*/ 192 h 288"/>
              <a:gd name="T24" fmla="*/ 112 w 288"/>
              <a:gd name="T25" fmla="*/ 129 h 288"/>
              <a:gd name="T26" fmla="*/ 87 w 288"/>
              <a:gd name="T27" fmla="*/ 129 h 288"/>
              <a:gd name="T28" fmla="*/ 87 w 288"/>
              <a:gd name="T29" fmla="*/ 104 h 288"/>
              <a:gd name="T30" fmla="*/ 107 w 288"/>
              <a:gd name="T31" fmla="*/ 94 h 288"/>
              <a:gd name="T32" fmla="*/ 120 w 288"/>
              <a:gd name="T33" fmla="*/ 79 h 288"/>
              <a:gd name="T34" fmla="*/ 126 w 288"/>
              <a:gd name="T35" fmla="*/ 56 h 288"/>
              <a:gd name="T36" fmla="*/ 151 w 288"/>
              <a:gd name="T37" fmla="*/ 56 h 288"/>
              <a:gd name="T38" fmla="*/ 151 w 288"/>
              <a:gd name="T39" fmla="*/ 97 h 288"/>
              <a:gd name="T40" fmla="*/ 193 w 288"/>
              <a:gd name="T41" fmla="*/ 97 h 288"/>
              <a:gd name="T42" fmla="*/ 193 w 288"/>
              <a:gd name="T43" fmla="*/ 129 h 288"/>
              <a:gd name="T44" fmla="*/ 151 w 288"/>
              <a:gd name="T45" fmla="*/ 129 h 288"/>
              <a:gd name="T46" fmla="*/ 151 w 288"/>
              <a:gd name="T47" fmla="*/ 176 h 288"/>
              <a:gd name="T48" fmla="*/ 152 w 288"/>
              <a:gd name="T49" fmla="*/ 195 h 288"/>
              <a:gd name="T50" fmla="*/ 159 w 288"/>
              <a:gd name="T51" fmla="*/ 203 h 288"/>
              <a:gd name="T52" fmla="*/ 173 w 288"/>
              <a:gd name="T53" fmla="*/ 206 h 288"/>
              <a:gd name="T54" fmla="*/ 200 w 288"/>
              <a:gd name="T55" fmla="*/ 197 h 288"/>
              <a:gd name="T56" fmla="*/ 200 w 288"/>
              <a:gd name="T57" fmla="*/ 2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8" h="288">
                <a:moveTo>
                  <a:pt x="144" y="0"/>
                </a:moveTo>
                <a:cubicBezTo>
                  <a:pt x="64" y="0"/>
                  <a:pt x="0" y="65"/>
                  <a:pt x="0" y="144"/>
                </a:cubicBezTo>
                <a:cubicBezTo>
                  <a:pt x="0" y="224"/>
                  <a:pt x="64" y="288"/>
                  <a:pt x="144" y="288"/>
                </a:cubicBezTo>
                <a:cubicBezTo>
                  <a:pt x="223" y="288"/>
                  <a:pt x="288" y="224"/>
                  <a:pt x="288" y="144"/>
                </a:cubicBezTo>
                <a:cubicBezTo>
                  <a:pt x="288" y="65"/>
                  <a:pt x="223" y="0"/>
                  <a:pt x="144" y="0"/>
                </a:cubicBezTo>
                <a:close/>
                <a:moveTo>
                  <a:pt x="200" y="226"/>
                </a:moveTo>
                <a:cubicBezTo>
                  <a:pt x="192" y="229"/>
                  <a:pt x="185" y="232"/>
                  <a:pt x="179" y="233"/>
                </a:cubicBezTo>
                <a:cubicBezTo>
                  <a:pt x="173" y="235"/>
                  <a:pt x="166" y="236"/>
                  <a:pt x="159" y="236"/>
                </a:cubicBezTo>
                <a:cubicBezTo>
                  <a:pt x="151" y="236"/>
                  <a:pt x="146" y="235"/>
                  <a:pt x="140" y="232"/>
                </a:cubicBezTo>
                <a:cubicBezTo>
                  <a:pt x="133" y="230"/>
                  <a:pt x="128" y="227"/>
                  <a:pt x="123" y="224"/>
                </a:cubicBezTo>
                <a:cubicBezTo>
                  <a:pt x="119" y="220"/>
                  <a:pt x="116" y="216"/>
                  <a:pt x="114" y="211"/>
                </a:cubicBezTo>
                <a:cubicBezTo>
                  <a:pt x="112" y="207"/>
                  <a:pt x="112" y="201"/>
                  <a:pt x="112" y="192"/>
                </a:cubicBezTo>
                <a:cubicBezTo>
                  <a:pt x="112" y="129"/>
                  <a:pt x="112" y="129"/>
                  <a:pt x="112" y="129"/>
                </a:cubicBezTo>
                <a:cubicBezTo>
                  <a:pt x="87" y="129"/>
                  <a:pt x="87" y="129"/>
                  <a:pt x="87" y="129"/>
                </a:cubicBezTo>
                <a:cubicBezTo>
                  <a:pt x="87" y="104"/>
                  <a:pt x="87" y="104"/>
                  <a:pt x="87" y="104"/>
                </a:cubicBezTo>
                <a:cubicBezTo>
                  <a:pt x="94" y="102"/>
                  <a:pt x="102" y="98"/>
                  <a:pt x="107" y="94"/>
                </a:cubicBezTo>
                <a:cubicBezTo>
                  <a:pt x="113" y="90"/>
                  <a:pt x="117" y="85"/>
                  <a:pt x="120" y="79"/>
                </a:cubicBezTo>
                <a:cubicBezTo>
                  <a:pt x="123" y="73"/>
                  <a:pt x="125" y="65"/>
                  <a:pt x="126" y="56"/>
                </a:cubicBezTo>
                <a:cubicBezTo>
                  <a:pt x="151" y="56"/>
                  <a:pt x="151" y="56"/>
                  <a:pt x="151" y="56"/>
                </a:cubicBezTo>
                <a:cubicBezTo>
                  <a:pt x="151" y="97"/>
                  <a:pt x="151" y="97"/>
                  <a:pt x="151" y="97"/>
                </a:cubicBezTo>
                <a:cubicBezTo>
                  <a:pt x="193" y="97"/>
                  <a:pt x="193" y="97"/>
                  <a:pt x="193" y="97"/>
                </a:cubicBezTo>
                <a:cubicBezTo>
                  <a:pt x="193" y="129"/>
                  <a:pt x="193" y="129"/>
                  <a:pt x="193" y="129"/>
                </a:cubicBezTo>
                <a:cubicBezTo>
                  <a:pt x="151" y="129"/>
                  <a:pt x="151" y="129"/>
                  <a:pt x="151" y="129"/>
                </a:cubicBezTo>
                <a:cubicBezTo>
                  <a:pt x="151" y="176"/>
                  <a:pt x="151" y="176"/>
                  <a:pt x="151" y="176"/>
                </a:cubicBezTo>
                <a:cubicBezTo>
                  <a:pt x="151" y="186"/>
                  <a:pt x="151" y="192"/>
                  <a:pt x="152" y="195"/>
                </a:cubicBezTo>
                <a:cubicBezTo>
                  <a:pt x="154" y="198"/>
                  <a:pt x="156" y="201"/>
                  <a:pt x="159" y="203"/>
                </a:cubicBezTo>
                <a:cubicBezTo>
                  <a:pt x="163" y="205"/>
                  <a:pt x="168" y="206"/>
                  <a:pt x="173" y="206"/>
                </a:cubicBezTo>
                <a:cubicBezTo>
                  <a:pt x="182" y="206"/>
                  <a:pt x="191" y="203"/>
                  <a:pt x="200" y="197"/>
                </a:cubicBezTo>
                <a:lnTo>
                  <a:pt x="200" y="22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750"/>
          <p:cNvSpPr>
            <a:spLocks noEditPoints="1"/>
          </p:cNvSpPr>
          <p:nvPr/>
        </p:nvSpPr>
        <p:spPr bwMode="auto">
          <a:xfrm>
            <a:off x="8658226" y="6342063"/>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28 w 288"/>
              <a:gd name="T11" fmla="*/ 184 h 288"/>
              <a:gd name="T12" fmla="*/ 144 w 288"/>
              <a:gd name="T13" fmla="*/ 190 h 288"/>
              <a:gd name="T14" fmla="*/ 188 w 288"/>
              <a:gd name="T15" fmla="*/ 190 h 288"/>
              <a:gd name="T16" fmla="*/ 204 w 288"/>
              <a:gd name="T17" fmla="*/ 197 h 288"/>
              <a:gd name="T18" fmla="*/ 211 w 288"/>
              <a:gd name="T19" fmla="*/ 213 h 288"/>
              <a:gd name="T20" fmla="*/ 204 w 288"/>
              <a:gd name="T21" fmla="*/ 229 h 288"/>
              <a:gd name="T22" fmla="*/ 188 w 288"/>
              <a:gd name="T23" fmla="*/ 235 h 288"/>
              <a:gd name="T24" fmla="*/ 144 w 288"/>
              <a:gd name="T25" fmla="*/ 235 h 288"/>
              <a:gd name="T26" fmla="*/ 96 w 288"/>
              <a:gd name="T27" fmla="*/ 216 h 288"/>
              <a:gd name="T28" fmla="*/ 76 w 288"/>
              <a:gd name="T29" fmla="*/ 168 h 288"/>
              <a:gd name="T30" fmla="*/ 76 w 288"/>
              <a:gd name="T31" fmla="*/ 78 h 288"/>
              <a:gd name="T32" fmla="*/ 83 w 288"/>
              <a:gd name="T33" fmla="*/ 62 h 288"/>
              <a:gd name="T34" fmla="*/ 99 w 288"/>
              <a:gd name="T35" fmla="*/ 55 h 288"/>
              <a:gd name="T36" fmla="*/ 115 w 288"/>
              <a:gd name="T37" fmla="*/ 62 h 288"/>
              <a:gd name="T38" fmla="*/ 121 w 288"/>
              <a:gd name="T39" fmla="*/ 78 h 288"/>
              <a:gd name="T40" fmla="*/ 121 w 288"/>
              <a:gd name="T41" fmla="*/ 100 h 288"/>
              <a:gd name="T42" fmla="*/ 188 w 288"/>
              <a:gd name="T43" fmla="*/ 100 h 288"/>
              <a:gd name="T44" fmla="*/ 204 w 288"/>
              <a:gd name="T45" fmla="*/ 107 h 288"/>
              <a:gd name="T46" fmla="*/ 211 w 288"/>
              <a:gd name="T47" fmla="*/ 123 h 288"/>
              <a:gd name="T48" fmla="*/ 204 w 288"/>
              <a:gd name="T49" fmla="*/ 139 h 288"/>
              <a:gd name="T50" fmla="*/ 188 w 288"/>
              <a:gd name="T51" fmla="*/ 145 h 288"/>
              <a:gd name="T52" fmla="*/ 121 w 288"/>
              <a:gd name="T53" fmla="*/ 145 h 288"/>
              <a:gd name="T54" fmla="*/ 121 w 288"/>
              <a:gd name="T55" fmla="*/ 168 h 288"/>
              <a:gd name="T56" fmla="*/ 128 w 288"/>
              <a:gd name="T57" fmla="*/ 18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8" h="288">
                <a:moveTo>
                  <a:pt x="144" y="0"/>
                </a:moveTo>
                <a:cubicBezTo>
                  <a:pt x="64" y="0"/>
                  <a:pt x="0" y="65"/>
                  <a:pt x="0" y="144"/>
                </a:cubicBezTo>
                <a:cubicBezTo>
                  <a:pt x="0" y="224"/>
                  <a:pt x="64" y="288"/>
                  <a:pt x="144" y="288"/>
                </a:cubicBezTo>
                <a:cubicBezTo>
                  <a:pt x="223" y="288"/>
                  <a:pt x="288" y="224"/>
                  <a:pt x="288" y="144"/>
                </a:cubicBezTo>
                <a:cubicBezTo>
                  <a:pt x="288" y="65"/>
                  <a:pt x="223" y="0"/>
                  <a:pt x="144" y="0"/>
                </a:cubicBezTo>
                <a:close/>
                <a:moveTo>
                  <a:pt x="128" y="184"/>
                </a:moveTo>
                <a:cubicBezTo>
                  <a:pt x="132" y="188"/>
                  <a:pt x="138" y="190"/>
                  <a:pt x="144" y="190"/>
                </a:cubicBezTo>
                <a:cubicBezTo>
                  <a:pt x="188" y="190"/>
                  <a:pt x="188" y="190"/>
                  <a:pt x="188" y="190"/>
                </a:cubicBezTo>
                <a:cubicBezTo>
                  <a:pt x="195" y="190"/>
                  <a:pt x="200" y="192"/>
                  <a:pt x="204" y="197"/>
                </a:cubicBezTo>
                <a:cubicBezTo>
                  <a:pt x="209" y="201"/>
                  <a:pt x="211" y="207"/>
                  <a:pt x="211" y="213"/>
                </a:cubicBezTo>
                <a:cubicBezTo>
                  <a:pt x="211" y="219"/>
                  <a:pt x="209" y="224"/>
                  <a:pt x="204" y="229"/>
                </a:cubicBezTo>
                <a:cubicBezTo>
                  <a:pt x="200" y="233"/>
                  <a:pt x="195" y="235"/>
                  <a:pt x="188" y="235"/>
                </a:cubicBezTo>
                <a:cubicBezTo>
                  <a:pt x="144" y="235"/>
                  <a:pt x="144" y="235"/>
                  <a:pt x="144" y="235"/>
                </a:cubicBezTo>
                <a:cubicBezTo>
                  <a:pt x="125" y="235"/>
                  <a:pt x="109" y="229"/>
                  <a:pt x="96" y="216"/>
                </a:cubicBezTo>
                <a:cubicBezTo>
                  <a:pt x="83" y="202"/>
                  <a:pt x="76" y="186"/>
                  <a:pt x="76" y="168"/>
                </a:cubicBezTo>
                <a:cubicBezTo>
                  <a:pt x="76" y="78"/>
                  <a:pt x="76" y="78"/>
                  <a:pt x="76" y="78"/>
                </a:cubicBezTo>
                <a:cubicBezTo>
                  <a:pt x="76" y="71"/>
                  <a:pt x="78" y="66"/>
                  <a:pt x="83" y="62"/>
                </a:cubicBezTo>
                <a:cubicBezTo>
                  <a:pt x="87" y="57"/>
                  <a:pt x="93" y="55"/>
                  <a:pt x="99" y="55"/>
                </a:cubicBezTo>
                <a:cubicBezTo>
                  <a:pt x="105" y="55"/>
                  <a:pt x="110" y="57"/>
                  <a:pt x="115" y="62"/>
                </a:cubicBezTo>
                <a:cubicBezTo>
                  <a:pt x="119" y="66"/>
                  <a:pt x="121" y="71"/>
                  <a:pt x="121" y="78"/>
                </a:cubicBezTo>
                <a:cubicBezTo>
                  <a:pt x="121" y="100"/>
                  <a:pt x="121" y="100"/>
                  <a:pt x="121" y="100"/>
                </a:cubicBezTo>
                <a:cubicBezTo>
                  <a:pt x="188" y="100"/>
                  <a:pt x="188" y="100"/>
                  <a:pt x="188" y="100"/>
                </a:cubicBezTo>
                <a:cubicBezTo>
                  <a:pt x="195" y="100"/>
                  <a:pt x="200" y="102"/>
                  <a:pt x="204" y="107"/>
                </a:cubicBezTo>
                <a:cubicBezTo>
                  <a:pt x="209" y="111"/>
                  <a:pt x="211" y="117"/>
                  <a:pt x="211" y="123"/>
                </a:cubicBezTo>
                <a:cubicBezTo>
                  <a:pt x="211" y="129"/>
                  <a:pt x="209" y="134"/>
                  <a:pt x="204" y="139"/>
                </a:cubicBezTo>
                <a:cubicBezTo>
                  <a:pt x="200" y="143"/>
                  <a:pt x="195" y="145"/>
                  <a:pt x="188" y="145"/>
                </a:cubicBezTo>
                <a:cubicBezTo>
                  <a:pt x="121" y="145"/>
                  <a:pt x="121" y="145"/>
                  <a:pt x="121" y="145"/>
                </a:cubicBezTo>
                <a:cubicBezTo>
                  <a:pt x="121" y="168"/>
                  <a:pt x="121" y="168"/>
                  <a:pt x="121" y="168"/>
                </a:cubicBezTo>
                <a:cubicBezTo>
                  <a:pt x="121" y="174"/>
                  <a:pt x="124" y="179"/>
                  <a:pt x="128" y="18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751"/>
          <p:cNvSpPr>
            <a:spLocks noEditPoints="1"/>
          </p:cNvSpPr>
          <p:nvPr/>
        </p:nvSpPr>
        <p:spPr bwMode="auto">
          <a:xfrm>
            <a:off x="9010651" y="6342063"/>
            <a:ext cx="176213" cy="177800"/>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83 w 288"/>
              <a:gd name="T11" fmla="*/ 191 h 288"/>
              <a:gd name="T12" fmla="*/ 36 w 288"/>
              <a:gd name="T13" fmla="*/ 144 h 288"/>
              <a:gd name="T14" fmla="*/ 83 w 288"/>
              <a:gd name="T15" fmla="*/ 96 h 288"/>
              <a:gd name="T16" fmla="*/ 130 w 288"/>
              <a:gd name="T17" fmla="*/ 144 h 288"/>
              <a:gd name="T18" fmla="*/ 83 w 288"/>
              <a:gd name="T19" fmla="*/ 191 h 288"/>
              <a:gd name="T20" fmla="*/ 205 w 288"/>
              <a:gd name="T21" fmla="*/ 191 h 288"/>
              <a:gd name="T22" fmla="*/ 158 w 288"/>
              <a:gd name="T23" fmla="*/ 144 h 288"/>
              <a:gd name="T24" fmla="*/ 205 w 288"/>
              <a:gd name="T25" fmla="*/ 96 h 288"/>
              <a:gd name="T26" fmla="*/ 252 w 288"/>
              <a:gd name="T27" fmla="*/ 144 h 288"/>
              <a:gd name="T28" fmla="*/ 205 w 288"/>
              <a:gd name="T29" fmla="*/ 19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8" h="288">
                <a:moveTo>
                  <a:pt x="144" y="0"/>
                </a:moveTo>
                <a:cubicBezTo>
                  <a:pt x="64" y="0"/>
                  <a:pt x="0" y="65"/>
                  <a:pt x="0" y="144"/>
                </a:cubicBezTo>
                <a:cubicBezTo>
                  <a:pt x="0" y="224"/>
                  <a:pt x="64" y="288"/>
                  <a:pt x="144" y="288"/>
                </a:cubicBezTo>
                <a:cubicBezTo>
                  <a:pt x="223" y="288"/>
                  <a:pt x="288" y="224"/>
                  <a:pt x="288" y="144"/>
                </a:cubicBezTo>
                <a:cubicBezTo>
                  <a:pt x="288" y="65"/>
                  <a:pt x="223" y="0"/>
                  <a:pt x="144" y="0"/>
                </a:cubicBezTo>
                <a:close/>
                <a:moveTo>
                  <a:pt x="83" y="191"/>
                </a:moveTo>
                <a:cubicBezTo>
                  <a:pt x="57" y="191"/>
                  <a:pt x="36" y="170"/>
                  <a:pt x="36" y="144"/>
                </a:cubicBezTo>
                <a:cubicBezTo>
                  <a:pt x="36" y="118"/>
                  <a:pt x="57" y="96"/>
                  <a:pt x="83" y="96"/>
                </a:cubicBezTo>
                <a:cubicBezTo>
                  <a:pt x="109" y="96"/>
                  <a:pt x="130" y="118"/>
                  <a:pt x="130" y="144"/>
                </a:cubicBezTo>
                <a:cubicBezTo>
                  <a:pt x="130" y="170"/>
                  <a:pt x="109" y="191"/>
                  <a:pt x="83" y="191"/>
                </a:cubicBezTo>
                <a:close/>
                <a:moveTo>
                  <a:pt x="205" y="191"/>
                </a:moveTo>
                <a:cubicBezTo>
                  <a:pt x="179" y="191"/>
                  <a:pt x="158" y="170"/>
                  <a:pt x="158" y="144"/>
                </a:cubicBezTo>
                <a:cubicBezTo>
                  <a:pt x="158" y="118"/>
                  <a:pt x="179" y="96"/>
                  <a:pt x="205" y="96"/>
                </a:cubicBezTo>
                <a:cubicBezTo>
                  <a:pt x="231" y="96"/>
                  <a:pt x="252" y="118"/>
                  <a:pt x="252" y="144"/>
                </a:cubicBezTo>
                <a:cubicBezTo>
                  <a:pt x="252" y="170"/>
                  <a:pt x="231" y="191"/>
                  <a:pt x="205" y="19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752"/>
          <p:cNvSpPr>
            <a:spLocks noEditPoints="1"/>
          </p:cNvSpPr>
          <p:nvPr/>
        </p:nvSpPr>
        <p:spPr bwMode="auto">
          <a:xfrm>
            <a:off x="6913563" y="6342063"/>
            <a:ext cx="128588" cy="177800"/>
          </a:xfrm>
          <a:custGeom>
            <a:avLst/>
            <a:gdLst>
              <a:gd name="T0" fmla="*/ 203 w 210"/>
              <a:gd name="T1" fmla="*/ 12 h 288"/>
              <a:gd name="T2" fmla="*/ 194 w 210"/>
              <a:gd name="T3" fmla="*/ 21 h 288"/>
              <a:gd name="T4" fmla="*/ 197 w 210"/>
              <a:gd name="T5" fmla="*/ 33 h 288"/>
              <a:gd name="T6" fmla="*/ 191 w 210"/>
              <a:gd name="T7" fmla="*/ 48 h 288"/>
              <a:gd name="T8" fmla="*/ 176 w 210"/>
              <a:gd name="T9" fmla="*/ 54 h 288"/>
              <a:gd name="T10" fmla="*/ 148 w 210"/>
              <a:gd name="T11" fmla="*/ 35 h 288"/>
              <a:gd name="T12" fmla="*/ 137 w 210"/>
              <a:gd name="T13" fmla="*/ 20 h 288"/>
              <a:gd name="T14" fmla="*/ 103 w 210"/>
              <a:gd name="T15" fmla="*/ 0 h 288"/>
              <a:gd name="T16" fmla="*/ 79 w 210"/>
              <a:gd name="T17" fmla="*/ 9 h 288"/>
              <a:gd name="T18" fmla="*/ 70 w 210"/>
              <a:gd name="T19" fmla="*/ 32 h 288"/>
              <a:gd name="T20" fmla="*/ 70 w 210"/>
              <a:gd name="T21" fmla="*/ 52 h 288"/>
              <a:gd name="T22" fmla="*/ 55 w 210"/>
              <a:gd name="T23" fmla="*/ 52 h 288"/>
              <a:gd name="T24" fmla="*/ 0 w 210"/>
              <a:gd name="T25" fmla="*/ 107 h 288"/>
              <a:gd name="T26" fmla="*/ 0 w 210"/>
              <a:gd name="T27" fmla="*/ 212 h 288"/>
              <a:gd name="T28" fmla="*/ 0 w 210"/>
              <a:gd name="T29" fmla="*/ 217 h 288"/>
              <a:gd name="T30" fmla="*/ 76 w 210"/>
              <a:gd name="T31" fmla="*/ 288 h 288"/>
              <a:gd name="T32" fmla="*/ 151 w 210"/>
              <a:gd name="T33" fmla="*/ 217 h 288"/>
              <a:gd name="T34" fmla="*/ 152 w 210"/>
              <a:gd name="T35" fmla="*/ 212 h 288"/>
              <a:gd name="T36" fmla="*/ 152 w 210"/>
              <a:gd name="T37" fmla="*/ 107 h 288"/>
              <a:gd name="T38" fmla="*/ 97 w 210"/>
              <a:gd name="T39" fmla="*/ 52 h 288"/>
              <a:gd name="T40" fmla="*/ 82 w 210"/>
              <a:gd name="T41" fmla="*/ 52 h 288"/>
              <a:gd name="T42" fmla="*/ 82 w 210"/>
              <a:gd name="T43" fmla="*/ 33 h 288"/>
              <a:gd name="T44" fmla="*/ 88 w 210"/>
              <a:gd name="T45" fmla="*/ 18 h 288"/>
              <a:gd name="T46" fmla="*/ 103 w 210"/>
              <a:gd name="T47" fmla="*/ 11 h 288"/>
              <a:gd name="T48" fmla="*/ 103 w 210"/>
              <a:gd name="T49" fmla="*/ 11 h 288"/>
              <a:gd name="T50" fmla="*/ 131 w 210"/>
              <a:gd name="T51" fmla="*/ 30 h 288"/>
              <a:gd name="T52" fmla="*/ 143 w 210"/>
              <a:gd name="T53" fmla="*/ 45 h 288"/>
              <a:gd name="T54" fmla="*/ 177 w 210"/>
              <a:gd name="T55" fmla="*/ 65 h 288"/>
              <a:gd name="T56" fmla="*/ 200 w 210"/>
              <a:gd name="T57" fmla="*/ 56 h 288"/>
              <a:gd name="T58" fmla="*/ 210 w 210"/>
              <a:gd name="T59" fmla="*/ 33 h 288"/>
              <a:gd name="T60" fmla="*/ 203 w 210"/>
              <a:gd name="T61" fmla="*/ 12 h 288"/>
              <a:gd name="T62" fmla="*/ 22 w 210"/>
              <a:gd name="T63" fmla="*/ 113 h 288"/>
              <a:gd name="T64" fmla="*/ 61 w 210"/>
              <a:gd name="T65" fmla="*/ 74 h 288"/>
              <a:gd name="T66" fmla="*/ 67 w 210"/>
              <a:gd name="T67" fmla="*/ 74 h 288"/>
              <a:gd name="T68" fmla="*/ 67 w 210"/>
              <a:gd name="T69" fmla="*/ 151 h 288"/>
              <a:gd name="T70" fmla="*/ 22 w 210"/>
              <a:gd name="T71" fmla="*/ 151 h 288"/>
              <a:gd name="T72" fmla="*/ 22 w 210"/>
              <a:gd name="T73" fmla="*/ 113 h 288"/>
              <a:gd name="T74" fmla="*/ 131 w 210"/>
              <a:gd name="T75" fmla="*/ 113 h 288"/>
              <a:gd name="T76" fmla="*/ 131 w 210"/>
              <a:gd name="T77" fmla="*/ 151 h 288"/>
              <a:gd name="T78" fmla="*/ 84 w 210"/>
              <a:gd name="T79" fmla="*/ 151 h 288"/>
              <a:gd name="T80" fmla="*/ 84 w 210"/>
              <a:gd name="T81" fmla="*/ 74 h 288"/>
              <a:gd name="T82" fmla="*/ 92 w 210"/>
              <a:gd name="T83" fmla="*/ 74 h 288"/>
              <a:gd name="T84" fmla="*/ 131 w 210"/>
              <a:gd name="T85" fmla="*/ 11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0" h="288">
                <a:moveTo>
                  <a:pt x="203" y="12"/>
                </a:moveTo>
                <a:cubicBezTo>
                  <a:pt x="194" y="21"/>
                  <a:pt x="194" y="21"/>
                  <a:pt x="194" y="21"/>
                </a:cubicBezTo>
                <a:cubicBezTo>
                  <a:pt x="196" y="24"/>
                  <a:pt x="197" y="28"/>
                  <a:pt x="197" y="33"/>
                </a:cubicBezTo>
                <a:cubicBezTo>
                  <a:pt x="197" y="38"/>
                  <a:pt x="195" y="44"/>
                  <a:pt x="191" y="48"/>
                </a:cubicBezTo>
                <a:cubicBezTo>
                  <a:pt x="187" y="52"/>
                  <a:pt x="182" y="54"/>
                  <a:pt x="176" y="54"/>
                </a:cubicBezTo>
                <a:cubicBezTo>
                  <a:pt x="167" y="54"/>
                  <a:pt x="156" y="47"/>
                  <a:pt x="148" y="35"/>
                </a:cubicBezTo>
                <a:cubicBezTo>
                  <a:pt x="137" y="20"/>
                  <a:pt x="137" y="20"/>
                  <a:pt x="137" y="20"/>
                </a:cubicBezTo>
                <a:cubicBezTo>
                  <a:pt x="126" y="6"/>
                  <a:pt x="115" y="0"/>
                  <a:pt x="103" y="0"/>
                </a:cubicBezTo>
                <a:cubicBezTo>
                  <a:pt x="93" y="0"/>
                  <a:pt x="85" y="3"/>
                  <a:pt x="79" y="9"/>
                </a:cubicBezTo>
                <a:cubicBezTo>
                  <a:pt x="73" y="15"/>
                  <a:pt x="70" y="23"/>
                  <a:pt x="70" y="32"/>
                </a:cubicBezTo>
                <a:cubicBezTo>
                  <a:pt x="70" y="32"/>
                  <a:pt x="70" y="44"/>
                  <a:pt x="70" y="52"/>
                </a:cubicBezTo>
                <a:cubicBezTo>
                  <a:pt x="55" y="52"/>
                  <a:pt x="55" y="52"/>
                  <a:pt x="55" y="52"/>
                </a:cubicBezTo>
                <a:cubicBezTo>
                  <a:pt x="27" y="52"/>
                  <a:pt x="0" y="79"/>
                  <a:pt x="0" y="107"/>
                </a:cubicBezTo>
                <a:cubicBezTo>
                  <a:pt x="0" y="212"/>
                  <a:pt x="0" y="212"/>
                  <a:pt x="0" y="212"/>
                </a:cubicBezTo>
                <a:cubicBezTo>
                  <a:pt x="0" y="214"/>
                  <a:pt x="0" y="215"/>
                  <a:pt x="0" y="217"/>
                </a:cubicBezTo>
                <a:cubicBezTo>
                  <a:pt x="3" y="257"/>
                  <a:pt x="36" y="288"/>
                  <a:pt x="76" y="288"/>
                </a:cubicBezTo>
                <a:cubicBezTo>
                  <a:pt x="116" y="288"/>
                  <a:pt x="149" y="257"/>
                  <a:pt x="151" y="217"/>
                </a:cubicBezTo>
                <a:cubicBezTo>
                  <a:pt x="152" y="215"/>
                  <a:pt x="152" y="214"/>
                  <a:pt x="152" y="212"/>
                </a:cubicBezTo>
                <a:cubicBezTo>
                  <a:pt x="152" y="107"/>
                  <a:pt x="152" y="107"/>
                  <a:pt x="152" y="107"/>
                </a:cubicBezTo>
                <a:cubicBezTo>
                  <a:pt x="152" y="79"/>
                  <a:pt x="125" y="52"/>
                  <a:pt x="97" y="52"/>
                </a:cubicBezTo>
                <a:cubicBezTo>
                  <a:pt x="82" y="52"/>
                  <a:pt x="82" y="52"/>
                  <a:pt x="82" y="52"/>
                </a:cubicBezTo>
                <a:cubicBezTo>
                  <a:pt x="82" y="44"/>
                  <a:pt x="82" y="33"/>
                  <a:pt x="82" y="33"/>
                </a:cubicBezTo>
                <a:cubicBezTo>
                  <a:pt x="82" y="27"/>
                  <a:pt x="85" y="22"/>
                  <a:pt x="88" y="18"/>
                </a:cubicBezTo>
                <a:cubicBezTo>
                  <a:pt x="92" y="13"/>
                  <a:pt x="97" y="11"/>
                  <a:pt x="103" y="11"/>
                </a:cubicBezTo>
                <a:cubicBezTo>
                  <a:pt x="103" y="11"/>
                  <a:pt x="103" y="11"/>
                  <a:pt x="103" y="11"/>
                </a:cubicBezTo>
                <a:cubicBezTo>
                  <a:pt x="113" y="11"/>
                  <a:pt x="124" y="18"/>
                  <a:pt x="131" y="30"/>
                </a:cubicBezTo>
                <a:cubicBezTo>
                  <a:pt x="143" y="45"/>
                  <a:pt x="143" y="45"/>
                  <a:pt x="143" y="45"/>
                </a:cubicBezTo>
                <a:cubicBezTo>
                  <a:pt x="153" y="59"/>
                  <a:pt x="164" y="65"/>
                  <a:pt x="177" y="65"/>
                </a:cubicBezTo>
                <a:cubicBezTo>
                  <a:pt x="187" y="65"/>
                  <a:pt x="194" y="62"/>
                  <a:pt x="200" y="56"/>
                </a:cubicBezTo>
                <a:cubicBezTo>
                  <a:pt x="207" y="50"/>
                  <a:pt x="210" y="42"/>
                  <a:pt x="210" y="33"/>
                </a:cubicBezTo>
                <a:cubicBezTo>
                  <a:pt x="210" y="24"/>
                  <a:pt x="207" y="18"/>
                  <a:pt x="203" y="12"/>
                </a:cubicBezTo>
                <a:close/>
                <a:moveTo>
                  <a:pt x="22" y="113"/>
                </a:moveTo>
                <a:cubicBezTo>
                  <a:pt x="22" y="92"/>
                  <a:pt x="40" y="74"/>
                  <a:pt x="61" y="74"/>
                </a:cubicBezTo>
                <a:cubicBezTo>
                  <a:pt x="67" y="74"/>
                  <a:pt x="67" y="74"/>
                  <a:pt x="67" y="74"/>
                </a:cubicBezTo>
                <a:cubicBezTo>
                  <a:pt x="67" y="151"/>
                  <a:pt x="67" y="151"/>
                  <a:pt x="67" y="151"/>
                </a:cubicBezTo>
                <a:cubicBezTo>
                  <a:pt x="22" y="151"/>
                  <a:pt x="22" y="151"/>
                  <a:pt x="22" y="151"/>
                </a:cubicBezTo>
                <a:lnTo>
                  <a:pt x="22" y="113"/>
                </a:lnTo>
                <a:close/>
                <a:moveTo>
                  <a:pt x="131" y="113"/>
                </a:moveTo>
                <a:cubicBezTo>
                  <a:pt x="131" y="151"/>
                  <a:pt x="131" y="151"/>
                  <a:pt x="131" y="151"/>
                </a:cubicBezTo>
                <a:cubicBezTo>
                  <a:pt x="84" y="151"/>
                  <a:pt x="84" y="151"/>
                  <a:pt x="84" y="151"/>
                </a:cubicBezTo>
                <a:cubicBezTo>
                  <a:pt x="84" y="74"/>
                  <a:pt x="84" y="74"/>
                  <a:pt x="84" y="74"/>
                </a:cubicBezTo>
                <a:cubicBezTo>
                  <a:pt x="92" y="74"/>
                  <a:pt x="92" y="74"/>
                  <a:pt x="92" y="74"/>
                </a:cubicBezTo>
                <a:cubicBezTo>
                  <a:pt x="113" y="74"/>
                  <a:pt x="131" y="92"/>
                  <a:pt x="131" y="113"/>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753"/>
          <p:cNvSpPr>
            <a:spLocks/>
          </p:cNvSpPr>
          <p:nvPr/>
        </p:nvSpPr>
        <p:spPr bwMode="auto">
          <a:xfrm>
            <a:off x="7243763" y="6351588"/>
            <a:ext cx="176213" cy="157163"/>
          </a:xfrm>
          <a:custGeom>
            <a:avLst/>
            <a:gdLst>
              <a:gd name="T0" fmla="*/ 277 w 288"/>
              <a:gd name="T1" fmla="*/ 120 h 258"/>
              <a:gd name="T2" fmla="*/ 230 w 288"/>
              <a:gd name="T3" fmla="*/ 120 h 258"/>
              <a:gd name="T4" fmla="*/ 223 w 288"/>
              <a:gd name="T5" fmla="*/ 95 h 258"/>
              <a:gd name="T6" fmla="*/ 260 w 288"/>
              <a:gd name="T7" fmla="*/ 63 h 258"/>
              <a:gd name="T8" fmla="*/ 264 w 288"/>
              <a:gd name="T9" fmla="*/ 54 h 258"/>
              <a:gd name="T10" fmla="*/ 264 w 288"/>
              <a:gd name="T11" fmla="*/ 18 h 258"/>
              <a:gd name="T12" fmla="*/ 253 w 288"/>
              <a:gd name="T13" fmla="*/ 6 h 258"/>
              <a:gd name="T14" fmla="*/ 242 w 288"/>
              <a:gd name="T15" fmla="*/ 18 h 258"/>
              <a:gd name="T16" fmla="*/ 241 w 288"/>
              <a:gd name="T17" fmla="*/ 49 h 258"/>
              <a:gd name="T18" fmla="*/ 211 w 288"/>
              <a:gd name="T19" fmla="*/ 75 h 258"/>
              <a:gd name="T20" fmla="*/ 192 w 288"/>
              <a:gd name="T21" fmla="*/ 56 h 258"/>
              <a:gd name="T22" fmla="*/ 194 w 288"/>
              <a:gd name="T23" fmla="*/ 46 h 258"/>
              <a:gd name="T24" fmla="*/ 144 w 288"/>
              <a:gd name="T25" fmla="*/ 0 h 258"/>
              <a:gd name="T26" fmla="*/ 94 w 288"/>
              <a:gd name="T27" fmla="*/ 46 h 258"/>
              <a:gd name="T28" fmla="*/ 96 w 288"/>
              <a:gd name="T29" fmla="*/ 57 h 258"/>
              <a:gd name="T30" fmla="*/ 77 w 288"/>
              <a:gd name="T31" fmla="*/ 76 h 258"/>
              <a:gd name="T32" fmla="*/ 46 w 288"/>
              <a:gd name="T33" fmla="*/ 49 h 258"/>
              <a:gd name="T34" fmla="*/ 46 w 288"/>
              <a:gd name="T35" fmla="*/ 18 h 258"/>
              <a:gd name="T36" fmla="*/ 35 w 288"/>
              <a:gd name="T37" fmla="*/ 6 h 258"/>
              <a:gd name="T38" fmla="*/ 24 w 288"/>
              <a:gd name="T39" fmla="*/ 18 h 258"/>
              <a:gd name="T40" fmla="*/ 24 w 288"/>
              <a:gd name="T41" fmla="*/ 54 h 258"/>
              <a:gd name="T42" fmla="*/ 28 w 288"/>
              <a:gd name="T43" fmla="*/ 63 h 258"/>
              <a:gd name="T44" fmla="*/ 66 w 288"/>
              <a:gd name="T45" fmla="*/ 95 h 258"/>
              <a:gd name="T46" fmla="*/ 58 w 288"/>
              <a:gd name="T47" fmla="*/ 120 h 258"/>
              <a:gd name="T48" fmla="*/ 11 w 288"/>
              <a:gd name="T49" fmla="*/ 120 h 258"/>
              <a:gd name="T50" fmla="*/ 0 w 288"/>
              <a:gd name="T51" fmla="*/ 131 h 258"/>
              <a:gd name="T52" fmla="*/ 11 w 288"/>
              <a:gd name="T53" fmla="*/ 143 h 258"/>
              <a:gd name="T54" fmla="*/ 57 w 288"/>
              <a:gd name="T55" fmla="*/ 143 h 258"/>
              <a:gd name="T56" fmla="*/ 63 w 288"/>
              <a:gd name="T57" fmla="*/ 172 h 258"/>
              <a:gd name="T58" fmla="*/ 28 w 288"/>
              <a:gd name="T59" fmla="*/ 202 h 258"/>
              <a:gd name="T60" fmla="*/ 24 w 288"/>
              <a:gd name="T61" fmla="*/ 211 h 258"/>
              <a:gd name="T62" fmla="*/ 24 w 288"/>
              <a:gd name="T63" fmla="*/ 247 h 258"/>
              <a:gd name="T64" fmla="*/ 35 w 288"/>
              <a:gd name="T65" fmla="*/ 258 h 258"/>
              <a:gd name="T66" fmla="*/ 46 w 288"/>
              <a:gd name="T67" fmla="*/ 247 h 258"/>
              <a:gd name="T68" fmla="*/ 46 w 288"/>
              <a:gd name="T69" fmla="*/ 216 h 258"/>
              <a:gd name="T70" fmla="*/ 72 w 288"/>
              <a:gd name="T71" fmla="*/ 193 h 258"/>
              <a:gd name="T72" fmla="*/ 144 w 288"/>
              <a:gd name="T73" fmla="*/ 235 h 258"/>
              <a:gd name="T74" fmla="*/ 216 w 288"/>
              <a:gd name="T75" fmla="*/ 194 h 258"/>
              <a:gd name="T76" fmla="*/ 241 w 288"/>
              <a:gd name="T77" fmla="*/ 216 h 258"/>
              <a:gd name="T78" fmla="*/ 241 w 288"/>
              <a:gd name="T79" fmla="*/ 247 h 258"/>
              <a:gd name="T80" fmla="*/ 253 w 288"/>
              <a:gd name="T81" fmla="*/ 258 h 258"/>
              <a:gd name="T82" fmla="*/ 264 w 288"/>
              <a:gd name="T83" fmla="*/ 247 h 258"/>
              <a:gd name="T84" fmla="*/ 264 w 288"/>
              <a:gd name="T85" fmla="*/ 211 h 258"/>
              <a:gd name="T86" fmla="*/ 260 w 288"/>
              <a:gd name="T87" fmla="*/ 202 h 258"/>
              <a:gd name="T88" fmla="*/ 226 w 288"/>
              <a:gd name="T89" fmla="*/ 173 h 258"/>
              <a:gd name="T90" fmla="*/ 232 w 288"/>
              <a:gd name="T91" fmla="*/ 143 h 258"/>
              <a:gd name="T92" fmla="*/ 277 w 288"/>
              <a:gd name="T93" fmla="*/ 143 h 258"/>
              <a:gd name="T94" fmla="*/ 288 w 288"/>
              <a:gd name="T95" fmla="*/ 131 h 258"/>
              <a:gd name="T96" fmla="*/ 277 w 288"/>
              <a:gd name="T97" fmla="*/ 12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8" h="258">
                <a:moveTo>
                  <a:pt x="277" y="120"/>
                </a:moveTo>
                <a:cubicBezTo>
                  <a:pt x="230" y="120"/>
                  <a:pt x="230" y="120"/>
                  <a:pt x="230" y="120"/>
                </a:cubicBezTo>
                <a:cubicBezTo>
                  <a:pt x="229" y="111"/>
                  <a:pt x="226" y="103"/>
                  <a:pt x="223" y="95"/>
                </a:cubicBezTo>
                <a:cubicBezTo>
                  <a:pt x="260" y="63"/>
                  <a:pt x="260" y="63"/>
                  <a:pt x="260" y="63"/>
                </a:cubicBezTo>
                <a:cubicBezTo>
                  <a:pt x="262" y="61"/>
                  <a:pt x="264" y="58"/>
                  <a:pt x="264" y="54"/>
                </a:cubicBezTo>
                <a:cubicBezTo>
                  <a:pt x="264" y="18"/>
                  <a:pt x="264" y="18"/>
                  <a:pt x="264" y="18"/>
                </a:cubicBezTo>
                <a:cubicBezTo>
                  <a:pt x="264" y="11"/>
                  <a:pt x="259" y="6"/>
                  <a:pt x="253" y="6"/>
                </a:cubicBezTo>
                <a:cubicBezTo>
                  <a:pt x="246" y="6"/>
                  <a:pt x="242" y="11"/>
                  <a:pt x="242" y="18"/>
                </a:cubicBezTo>
                <a:cubicBezTo>
                  <a:pt x="241" y="49"/>
                  <a:pt x="241" y="49"/>
                  <a:pt x="241" y="49"/>
                </a:cubicBezTo>
                <a:cubicBezTo>
                  <a:pt x="211" y="75"/>
                  <a:pt x="211" y="75"/>
                  <a:pt x="211" y="75"/>
                </a:cubicBezTo>
                <a:cubicBezTo>
                  <a:pt x="206" y="68"/>
                  <a:pt x="200" y="62"/>
                  <a:pt x="192" y="56"/>
                </a:cubicBezTo>
                <a:cubicBezTo>
                  <a:pt x="193" y="53"/>
                  <a:pt x="194" y="49"/>
                  <a:pt x="194" y="46"/>
                </a:cubicBezTo>
                <a:cubicBezTo>
                  <a:pt x="194" y="20"/>
                  <a:pt x="172" y="0"/>
                  <a:pt x="144" y="0"/>
                </a:cubicBezTo>
                <a:cubicBezTo>
                  <a:pt x="117" y="0"/>
                  <a:pt x="94" y="20"/>
                  <a:pt x="94" y="46"/>
                </a:cubicBezTo>
                <a:cubicBezTo>
                  <a:pt x="94" y="49"/>
                  <a:pt x="95" y="53"/>
                  <a:pt x="96" y="57"/>
                </a:cubicBezTo>
                <a:cubicBezTo>
                  <a:pt x="89" y="62"/>
                  <a:pt x="82" y="68"/>
                  <a:pt x="77" y="76"/>
                </a:cubicBezTo>
                <a:cubicBezTo>
                  <a:pt x="46" y="49"/>
                  <a:pt x="46" y="49"/>
                  <a:pt x="46" y="49"/>
                </a:cubicBezTo>
                <a:cubicBezTo>
                  <a:pt x="46" y="18"/>
                  <a:pt x="46" y="18"/>
                  <a:pt x="46" y="18"/>
                </a:cubicBezTo>
                <a:cubicBezTo>
                  <a:pt x="46" y="11"/>
                  <a:pt x="42" y="6"/>
                  <a:pt x="35" y="6"/>
                </a:cubicBezTo>
                <a:cubicBezTo>
                  <a:pt x="29" y="6"/>
                  <a:pt x="24" y="11"/>
                  <a:pt x="24" y="18"/>
                </a:cubicBezTo>
                <a:cubicBezTo>
                  <a:pt x="24" y="54"/>
                  <a:pt x="24" y="54"/>
                  <a:pt x="24" y="54"/>
                </a:cubicBezTo>
                <a:cubicBezTo>
                  <a:pt x="24" y="58"/>
                  <a:pt x="26" y="61"/>
                  <a:pt x="28" y="63"/>
                </a:cubicBezTo>
                <a:cubicBezTo>
                  <a:pt x="66" y="95"/>
                  <a:pt x="66" y="95"/>
                  <a:pt x="66" y="95"/>
                </a:cubicBezTo>
                <a:cubicBezTo>
                  <a:pt x="62" y="103"/>
                  <a:pt x="60" y="112"/>
                  <a:pt x="58" y="120"/>
                </a:cubicBezTo>
                <a:cubicBezTo>
                  <a:pt x="11" y="120"/>
                  <a:pt x="11" y="120"/>
                  <a:pt x="11" y="120"/>
                </a:cubicBezTo>
                <a:cubicBezTo>
                  <a:pt x="5" y="120"/>
                  <a:pt x="0" y="125"/>
                  <a:pt x="0" y="131"/>
                </a:cubicBezTo>
                <a:cubicBezTo>
                  <a:pt x="0" y="138"/>
                  <a:pt x="5" y="143"/>
                  <a:pt x="11" y="143"/>
                </a:cubicBezTo>
                <a:cubicBezTo>
                  <a:pt x="57" y="143"/>
                  <a:pt x="57" y="143"/>
                  <a:pt x="57" y="143"/>
                </a:cubicBezTo>
                <a:cubicBezTo>
                  <a:pt x="58" y="153"/>
                  <a:pt x="59" y="163"/>
                  <a:pt x="63" y="172"/>
                </a:cubicBezTo>
                <a:cubicBezTo>
                  <a:pt x="28" y="202"/>
                  <a:pt x="28" y="202"/>
                  <a:pt x="28" y="202"/>
                </a:cubicBezTo>
                <a:cubicBezTo>
                  <a:pt x="26" y="204"/>
                  <a:pt x="24" y="207"/>
                  <a:pt x="24" y="211"/>
                </a:cubicBezTo>
                <a:cubicBezTo>
                  <a:pt x="24" y="247"/>
                  <a:pt x="24" y="247"/>
                  <a:pt x="24" y="247"/>
                </a:cubicBezTo>
                <a:cubicBezTo>
                  <a:pt x="24" y="253"/>
                  <a:pt x="29" y="258"/>
                  <a:pt x="35" y="258"/>
                </a:cubicBezTo>
                <a:cubicBezTo>
                  <a:pt x="42" y="258"/>
                  <a:pt x="46" y="253"/>
                  <a:pt x="46" y="247"/>
                </a:cubicBezTo>
                <a:cubicBezTo>
                  <a:pt x="46" y="216"/>
                  <a:pt x="46" y="216"/>
                  <a:pt x="46" y="216"/>
                </a:cubicBezTo>
                <a:cubicBezTo>
                  <a:pt x="72" y="193"/>
                  <a:pt x="72" y="193"/>
                  <a:pt x="72" y="193"/>
                </a:cubicBezTo>
                <a:cubicBezTo>
                  <a:pt x="88" y="219"/>
                  <a:pt x="115" y="235"/>
                  <a:pt x="144" y="235"/>
                </a:cubicBezTo>
                <a:cubicBezTo>
                  <a:pt x="174" y="235"/>
                  <a:pt x="200" y="219"/>
                  <a:pt x="216" y="194"/>
                </a:cubicBezTo>
                <a:cubicBezTo>
                  <a:pt x="241" y="216"/>
                  <a:pt x="241" y="216"/>
                  <a:pt x="241" y="216"/>
                </a:cubicBezTo>
                <a:cubicBezTo>
                  <a:pt x="241" y="247"/>
                  <a:pt x="241" y="247"/>
                  <a:pt x="241" y="247"/>
                </a:cubicBezTo>
                <a:cubicBezTo>
                  <a:pt x="241" y="253"/>
                  <a:pt x="246" y="258"/>
                  <a:pt x="253" y="258"/>
                </a:cubicBezTo>
                <a:cubicBezTo>
                  <a:pt x="259" y="258"/>
                  <a:pt x="264" y="253"/>
                  <a:pt x="264" y="247"/>
                </a:cubicBezTo>
                <a:cubicBezTo>
                  <a:pt x="264" y="211"/>
                  <a:pt x="264" y="211"/>
                  <a:pt x="264" y="211"/>
                </a:cubicBezTo>
                <a:cubicBezTo>
                  <a:pt x="264" y="207"/>
                  <a:pt x="262" y="204"/>
                  <a:pt x="260" y="202"/>
                </a:cubicBezTo>
                <a:cubicBezTo>
                  <a:pt x="226" y="173"/>
                  <a:pt x="226" y="173"/>
                  <a:pt x="226" y="173"/>
                </a:cubicBezTo>
                <a:cubicBezTo>
                  <a:pt x="229" y="163"/>
                  <a:pt x="231" y="153"/>
                  <a:pt x="232" y="143"/>
                </a:cubicBezTo>
                <a:cubicBezTo>
                  <a:pt x="277" y="143"/>
                  <a:pt x="277" y="143"/>
                  <a:pt x="277" y="143"/>
                </a:cubicBezTo>
                <a:cubicBezTo>
                  <a:pt x="283" y="143"/>
                  <a:pt x="288" y="138"/>
                  <a:pt x="288" y="131"/>
                </a:cubicBezTo>
                <a:cubicBezTo>
                  <a:pt x="288" y="125"/>
                  <a:pt x="283" y="120"/>
                  <a:pt x="277" y="120"/>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nvGrpSpPr>
          <p:cNvPr id="754" name="组合 753"/>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755" name="组合 754"/>
            <p:cNvGrpSpPr/>
            <p:nvPr/>
          </p:nvGrpSpPr>
          <p:grpSpPr>
            <a:xfrm flipV="1">
              <a:off x="2218037" y="6272597"/>
              <a:ext cx="1341734" cy="213582"/>
              <a:chOff x="2218037" y="5369771"/>
              <a:chExt cx="5671594" cy="902826"/>
            </a:xfrm>
          </p:grpSpPr>
          <p:sp>
            <p:nvSpPr>
              <p:cNvPr id="762" name="矩形 76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3" name="矩形 76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4" name="矩形 76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5" name="矩形 76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6" name="矩形 76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6" name="组合 755"/>
            <p:cNvGrpSpPr/>
            <p:nvPr/>
          </p:nvGrpSpPr>
          <p:grpSpPr>
            <a:xfrm flipV="1">
              <a:off x="3610482" y="6272597"/>
              <a:ext cx="1341734" cy="213582"/>
              <a:chOff x="2218037" y="5369771"/>
              <a:chExt cx="5671594" cy="902826"/>
            </a:xfrm>
          </p:grpSpPr>
          <p:sp>
            <p:nvSpPr>
              <p:cNvPr id="757" name="矩形 75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8" name="矩形 75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9" name="矩形 75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0" name="矩形 75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1" name="矩形 76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767" name="文本框 766"/>
          <p:cNvSpPr txBox="1"/>
          <p:nvPr/>
        </p:nvSpPr>
        <p:spPr>
          <a:xfrm>
            <a:off x="670138" y="375131"/>
            <a:ext cx="1723549"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可替换图标</a:t>
            </a:r>
          </a:p>
        </p:txBody>
      </p:sp>
    </p:spTree>
    <p:extLst>
      <p:ext uri="{BB962C8B-B14F-4D97-AF65-F5344CB8AC3E}">
        <p14:creationId xmlns:p14="http://schemas.microsoft.com/office/powerpoint/2010/main" val="33951071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总体思路</a:t>
            </a:r>
          </a:p>
        </p:txBody>
      </p:sp>
      <p:graphicFrame>
        <p:nvGraphicFramePr>
          <p:cNvPr id="2" name="图示 1">
            <a:extLst>
              <a:ext uri="{FF2B5EF4-FFF2-40B4-BE49-F238E27FC236}">
                <a16:creationId xmlns:a16="http://schemas.microsoft.com/office/drawing/2014/main" id="{78A2EC40-7946-FE45-8A21-6D3A3A8B48B4}"/>
              </a:ext>
            </a:extLst>
          </p:cNvPr>
          <p:cNvGraphicFramePr/>
          <p:nvPr>
            <p:extLst>
              <p:ext uri="{D42A27DB-BD31-4B8C-83A1-F6EECF244321}">
                <p14:modId xmlns:p14="http://schemas.microsoft.com/office/powerpoint/2010/main" val="2490139960"/>
              </p:ext>
            </p:extLst>
          </p:nvPr>
        </p:nvGraphicFramePr>
        <p:xfrm>
          <a:off x="224589" y="1023359"/>
          <a:ext cx="11742821" cy="53282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29542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830997"/>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数据结构</a:t>
            </a:r>
            <a:endParaRPr lang="en-US" altLang="zh-CN" sz="2400" dirty="0">
              <a:latin typeface="黑体" panose="02010609060101010101" pitchFamily="49" charset="-122"/>
              <a:ea typeface="黑体" panose="02010609060101010101" pitchFamily="49" charset="-122"/>
            </a:endParaRPr>
          </a:p>
          <a:p>
            <a:endParaRPr lang="zh-CN" altLang="en-US" sz="2400" dirty="0">
              <a:latin typeface="黑体" panose="02010609060101010101" pitchFamily="49" charset="-122"/>
              <a:ea typeface="黑体" panose="02010609060101010101" pitchFamily="49" charset="-122"/>
            </a:endParaRPr>
          </a:p>
        </p:txBody>
      </p:sp>
      <p:pic>
        <p:nvPicPr>
          <p:cNvPr id="3" name="图片 2">
            <a:extLst>
              <a:ext uri="{FF2B5EF4-FFF2-40B4-BE49-F238E27FC236}">
                <a16:creationId xmlns:a16="http://schemas.microsoft.com/office/drawing/2014/main" id="{442B91B2-B292-194C-A593-623B7334ABC0}"/>
              </a:ext>
            </a:extLst>
          </p:cNvPr>
          <p:cNvPicPr>
            <a:picLocks noChangeAspect="1"/>
          </p:cNvPicPr>
          <p:nvPr/>
        </p:nvPicPr>
        <p:blipFill>
          <a:blip r:embed="rId2"/>
          <a:stretch>
            <a:fillRect/>
          </a:stretch>
        </p:blipFill>
        <p:spPr>
          <a:xfrm>
            <a:off x="766763" y="1506214"/>
            <a:ext cx="6565900" cy="4572000"/>
          </a:xfrm>
          <a:prstGeom prst="rect">
            <a:avLst/>
          </a:prstGeom>
        </p:spPr>
      </p:pic>
    </p:spTree>
    <p:extLst>
      <p:ext uri="{BB962C8B-B14F-4D97-AF65-F5344CB8AC3E}">
        <p14:creationId xmlns:p14="http://schemas.microsoft.com/office/powerpoint/2010/main" val="2121836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461665"/>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词法分析</a:t>
            </a:r>
          </a:p>
        </p:txBody>
      </p:sp>
      <p:sp>
        <p:nvSpPr>
          <p:cNvPr id="2" name="文本框 1">
            <a:extLst>
              <a:ext uri="{FF2B5EF4-FFF2-40B4-BE49-F238E27FC236}">
                <a16:creationId xmlns:a16="http://schemas.microsoft.com/office/drawing/2014/main" id="{7D14053E-9CB0-0346-8509-3D341B24A825}"/>
              </a:ext>
            </a:extLst>
          </p:cNvPr>
          <p:cNvSpPr txBox="1"/>
          <p:nvPr/>
        </p:nvSpPr>
        <p:spPr>
          <a:xfrm>
            <a:off x="670138" y="1298223"/>
            <a:ext cx="9663289" cy="646331"/>
          </a:xfrm>
          <a:prstGeom prst="rect">
            <a:avLst/>
          </a:prstGeom>
          <a:noFill/>
        </p:spPr>
        <p:txBody>
          <a:bodyPr wrap="square" rtlCol="0">
            <a:spAutoFit/>
          </a:bodyPr>
          <a:lstStyle/>
          <a:p>
            <a:r>
              <a:rPr kumimoji="1" lang="zh-CN" altLang="en-US" dirty="0">
                <a:latin typeface="PingFang SC Light" panose="020B0300000000000000" pitchFamily="34" charset="-122"/>
                <a:ea typeface="PingFang SC Light" panose="020B0300000000000000" pitchFamily="34" charset="-122"/>
              </a:rPr>
              <a:t>将代码扫描并且将匹配出文法中的终结符，同时，生成对应的</a:t>
            </a:r>
            <a:r>
              <a:rPr kumimoji="1" lang="en" altLang="zh-CN" dirty="0" err="1">
                <a:latin typeface="PingFang SC Light" panose="020B0300000000000000" pitchFamily="34" charset="-122"/>
                <a:ea typeface="PingFang SC Light" panose="020B0300000000000000" pitchFamily="34" charset="-122"/>
              </a:rPr>
              <a:t>TreeNode</a:t>
            </a:r>
            <a:r>
              <a:rPr kumimoji="1" lang="zh-CN" altLang="en" dirty="0">
                <a:latin typeface="PingFang SC Light" panose="020B0300000000000000" pitchFamily="34" charset="-122"/>
                <a:ea typeface="PingFang SC Light" panose="020B0300000000000000" pitchFamily="34" charset="-122"/>
              </a:rPr>
              <a:t>，</a:t>
            </a:r>
            <a:r>
              <a:rPr kumimoji="1" lang="zh-CN" altLang="en-US" dirty="0">
                <a:latin typeface="PingFang SC Light" panose="020B0300000000000000" pitchFamily="34" charset="-122"/>
                <a:ea typeface="PingFang SC Light" panose="020B0300000000000000" pitchFamily="34" charset="-122"/>
              </a:rPr>
              <a:t>将其放入</a:t>
            </a:r>
            <a:r>
              <a:rPr kumimoji="1" lang="en" altLang="zh-CN" dirty="0" err="1">
                <a:latin typeface="PingFang SC Light" panose="020B0300000000000000" pitchFamily="34" charset="-122"/>
                <a:ea typeface="PingFang SC Light" panose="020B0300000000000000" pitchFamily="34" charset="-122"/>
              </a:rPr>
              <a:t>yylval.node</a:t>
            </a:r>
            <a:r>
              <a:rPr kumimoji="1" lang="zh-CN" altLang="en-US" dirty="0">
                <a:latin typeface="PingFang SC Light" panose="020B0300000000000000" pitchFamily="34" charset="-122"/>
                <a:ea typeface="PingFang SC Light" panose="020B0300000000000000" pitchFamily="34" charset="-122"/>
              </a:rPr>
              <a:t>中，并且计算出当前的行号和列号。</a:t>
            </a:r>
          </a:p>
        </p:txBody>
      </p:sp>
      <p:pic>
        <p:nvPicPr>
          <p:cNvPr id="3" name="图片 2">
            <a:extLst>
              <a:ext uri="{FF2B5EF4-FFF2-40B4-BE49-F238E27FC236}">
                <a16:creationId xmlns:a16="http://schemas.microsoft.com/office/drawing/2014/main" id="{D1C47AB8-1FDF-0043-8BBE-0DB6161AE520}"/>
              </a:ext>
            </a:extLst>
          </p:cNvPr>
          <p:cNvPicPr>
            <a:picLocks noChangeAspect="1"/>
          </p:cNvPicPr>
          <p:nvPr/>
        </p:nvPicPr>
        <p:blipFill>
          <a:blip r:embed="rId2"/>
          <a:stretch>
            <a:fillRect/>
          </a:stretch>
        </p:blipFill>
        <p:spPr>
          <a:xfrm>
            <a:off x="670138" y="1944554"/>
            <a:ext cx="7683640" cy="576001"/>
          </a:xfrm>
          <a:prstGeom prst="rect">
            <a:avLst/>
          </a:prstGeom>
        </p:spPr>
      </p:pic>
      <p:pic>
        <p:nvPicPr>
          <p:cNvPr id="4" name="图片 3">
            <a:extLst>
              <a:ext uri="{FF2B5EF4-FFF2-40B4-BE49-F238E27FC236}">
                <a16:creationId xmlns:a16="http://schemas.microsoft.com/office/drawing/2014/main" id="{914B9C75-7B3C-BA4F-96F0-165E7CCB7824}"/>
              </a:ext>
            </a:extLst>
          </p:cNvPr>
          <p:cNvPicPr>
            <a:picLocks noChangeAspect="1"/>
          </p:cNvPicPr>
          <p:nvPr/>
        </p:nvPicPr>
        <p:blipFill>
          <a:blip r:embed="rId3"/>
          <a:stretch>
            <a:fillRect/>
          </a:stretch>
        </p:blipFill>
        <p:spPr>
          <a:xfrm>
            <a:off x="670138" y="2590885"/>
            <a:ext cx="5627010" cy="3888937"/>
          </a:xfrm>
          <a:prstGeom prst="rect">
            <a:avLst/>
          </a:prstGeom>
        </p:spPr>
      </p:pic>
      <p:sp>
        <p:nvSpPr>
          <p:cNvPr id="5" name="文本框 4">
            <a:extLst>
              <a:ext uri="{FF2B5EF4-FFF2-40B4-BE49-F238E27FC236}">
                <a16:creationId xmlns:a16="http://schemas.microsoft.com/office/drawing/2014/main" id="{CFC940B0-4523-6E4F-A81E-7F9FD4033B15}"/>
              </a:ext>
            </a:extLst>
          </p:cNvPr>
          <p:cNvSpPr txBox="1"/>
          <p:nvPr/>
        </p:nvSpPr>
        <p:spPr>
          <a:xfrm>
            <a:off x="6378222" y="4350687"/>
            <a:ext cx="3160889" cy="369332"/>
          </a:xfrm>
          <a:prstGeom prst="rect">
            <a:avLst/>
          </a:prstGeom>
          <a:noFill/>
        </p:spPr>
        <p:txBody>
          <a:bodyPr wrap="square" rtlCol="0">
            <a:spAutoFit/>
          </a:bodyPr>
          <a:lstStyle/>
          <a:p>
            <a:r>
              <a:rPr kumimoji="1" lang="zh-CN" altLang="en-US" b="1" dirty="0">
                <a:solidFill>
                  <a:srgbClr val="6F4D39"/>
                </a:solidFill>
                <a:latin typeface="PingFang SC Light" panose="020B0300000000000000" pitchFamily="34" charset="-122"/>
                <a:ea typeface="PingFang SC Light" panose="020B0300000000000000" pitchFamily="34" charset="-122"/>
              </a:rPr>
              <a:t>统计列号和行号</a:t>
            </a:r>
          </a:p>
        </p:txBody>
      </p:sp>
    </p:spTree>
    <p:extLst>
      <p:ext uri="{BB962C8B-B14F-4D97-AF65-F5344CB8AC3E}">
        <p14:creationId xmlns:p14="http://schemas.microsoft.com/office/powerpoint/2010/main" val="390207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766763" y="857986"/>
            <a:ext cx="2117035" cy="165373"/>
            <a:chOff x="2218037" y="6272597"/>
            <a:chExt cx="2734179" cy="213582"/>
          </a:xfrm>
          <a:effectLst>
            <a:outerShdw blurRad="50800" dist="38100" dir="2700000" algn="tl" rotWithShape="0">
              <a:prstClr val="black">
                <a:alpha val="40000"/>
              </a:prstClr>
            </a:outerShdw>
          </a:effectLst>
        </p:grpSpPr>
        <p:grpSp>
          <p:nvGrpSpPr>
            <p:cNvPr id="30" name="组合 29"/>
            <p:cNvGrpSpPr/>
            <p:nvPr/>
          </p:nvGrpSpPr>
          <p:grpSpPr>
            <a:xfrm flipV="1">
              <a:off x="2218037" y="6272597"/>
              <a:ext cx="1341734" cy="213582"/>
              <a:chOff x="2218037" y="5369771"/>
              <a:chExt cx="5671594" cy="902826"/>
            </a:xfrm>
          </p:grpSpPr>
          <p:sp>
            <p:nvSpPr>
              <p:cNvPr id="37" name="矩形 36"/>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flipV="1">
              <a:off x="3610482" y="6272597"/>
              <a:ext cx="1341734" cy="213582"/>
              <a:chOff x="2218037" y="5369771"/>
              <a:chExt cx="5671594" cy="902826"/>
            </a:xfrm>
          </p:grpSpPr>
          <p:sp>
            <p:nvSpPr>
              <p:cNvPr id="32" name="矩形 31"/>
              <p:cNvSpPr/>
              <p:nvPr/>
            </p:nvSpPr>
            <p:spPr>
              <a:xfrm>
                <a:off x="2218037" y="5369771"/>
                <a:ext cx="995422" cy="902826"/>
              </a:xfrm>
              <a:prstGeom prst="rect">
                <a:avLst/>
              </a:prstGeom>
              <a:solidFill>
                <a:srgbClr val="CB7D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87080"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556123" y="5369771"/>
                <a:ext cx="995422" cy="902826"/>
              </a:xfrm>
              <a:prstGeom prst="rect">
                <a:avLst/>
              </a:prstGeom>
              <a:solidFill>
                <a:srgbClr val="E6B8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725166" y="5369771"/>
                <a:ext cx="995422" cy="902826"/>
              </a:xfrm>
              <a:prstGeom prst="rect">
                <a:avLst/>
              </a:prstGeom>
              <a:solidFill>
                <a:srgbClr val="6F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894209" y="5369771"/>
                <a:ext cx="995422" cy="902826"/>
              </a:xfrm>
              <a:prstGeom prst="rect">
                <a:avLst/>
              </a:prstGeom>
              <a:solidFill>
                <a:srgbClr val="A292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 name="文本框 41"/>
          <p:cNvSpPr txBox="1"/>
          <p:nvPr/>
        </p:nvSpPr>
        <p:spPr>
          <a:xfrm>
            <a:off x="670138" y="375131"/>
            <a:ext cx="1415772" cy="830997"/>
          </a:xfrm>
          <a:prstGeom prst="rect">
            <a:avLst/>
          </a:prstGeom>
          <a:noFill/>
        </p:spPr>
        <p:txBody>
          <a:bodyPr wrap="none" rtlCol="0">
            <a:spAutoFit/>
          </a:bodyPr>
          <a:lstStyle/>
          <a:p>
            <a:r>
              <a:rPr lang="zh-CN" altLang="en-US" sz="2400" dirty="0">
                <a:latin typeface="黑体" panose="02010609060101010101" pitchFamily="49" charset="-122"/>
                <a:ea typeface="黑体" panose="02010609060101010101" pitchFamily="49" charset="-122"/>
              </a:rPr>
              <a:t>语法分析</a:t>
            </a:r>
            <a:endParaRPr lang="en-US" altLang="zh-CN" sz="2400" dirty="0">
              <a:latin typeface="黑体" panose="02010609060101010101" pitchFamily="49" charset="-122"/>
              <a:ea typeface="黑体" panose="02010609060101010101" pitchFamily="49" charset="-122"/>
            </a:endParaRPr>
          </a:p>
          <a:p>
            <a:endParaRPr lang="zh-CN" altLang="en-US" sz="2400" dirty="0">
              <a:latin typeface="黑体" panose="02010609060101010101" pitchFamily="49" charset="-122"/>
              <a:ea typeface="黑体" panose="02010609060101010101" pitchFamily="49" charset="-122"/>
            </a:endParaRPr>
          </a:p>
        </p:txBody>
      </p:sp>
      <p:sp>
        <p:nvSpPr>
          <p:cNvPr id="2" name="文本框 1">
            <a:extLst>
              <a:ext uri="{FF2B5EF4-FFF2-40B4-BE49-F238E27FC236}">
                <a16:creationId xmlns:a16="http://schemas.microsoft.com/office/drawing/2014/main" id="{F2865AA7-702A-D649-860C-C299EAE5F818}"/>
              </a:ext>
            </a:extLst>
          </p:cNvPr>
          <p:cNvSpPr txBox="1"/>
          <p:nvPr/>
        </p:nvSpPr>
        <p:spPr>
          <a:xfrm>
            <a:off x="670138" y="1356171"/>
            <a:ext cx="2627642" cy="1846659"/>
          </a:xfrm>
          <a:prstGeom prst="rect">
            <a:avLst/>
          </a:prstGeom>
          <a:noFill/>
        </p:spPr>
        <p:txBody>
          <a:bodyPr wrap="none" rtlCol="0">
            <a:spAutoFit/>
          </a:bodyPr>
          <a:lstStyle/>
          <a:p>
            <a:pPr marL="285750" indent="-285750">
              <a:buFont typeface="Arial" panose="020B0604020202020204" pitchFamily="34" charset="0"/>
              <a:buChar char="•"/>
            </a:pPr>
            <a:r>
              <a:rPr kumimoji="1" lang="zh-CN" altLang="en-US" sz="2400" dirty="0">
                <a:latin typeface="PingFang SC Light" panose="020B0300000000000000" pitchFamily="34" charset="-122"/>
                <a:ea typeface="PingFang SC Light" panose="020B0300000000000000" pitchFamily="34" charset="-122"/>
              </a:rPr>
              <a:t>语言文法</a:t>
            </a:r>
            <a:endParaRPr kumimoji="1" lang="en-US" altLang="zh-CN" sz="2400" dirty="0">
              <a:latin typeface="PingFang SC Light" panose="020B0300000000000000" pitchFamily="34" charset="-122"/>
              <a:ea typeface="PingFang SC Light" panose="020B0300000000000000" pitchFamily="34" charset="-122"/>
            </a:endParaRPr>
          </a:p>
          <a:p>
            <a:pPr marL="285750" indent="-285750">
              <a:buFont typeface="Arial" panose="020B0604020202020204" pitchFamily="34" charset="0"/>
              <a:buChar char="•"/>
            </a:pPr>
            <a:r>
              <a:rPr kumimoji="1" lang="zh-CN" altLang="en-US" sz="2400" dirty="0">
                <a:latin typeface="PingFang SC Light" panose="020B0300000000000000" pitchFamily="34" charset="-122"/>
                <a:ea typeface="PingFang SC Light" panose="020B0300000000000000" pitchFamily="34" charset="-122"/>
              </a:rPr>
              <a:t>语义动作</a:t>
            </a:r>
            <a:endParaRPr kumimoji="1" lang="en-US" altLang="zh-CN" sz="2400" dirty="0">
              <a:latin typeface="PingFang SC Light" panose="020B0300000000000000" pitchFamily="34" charset="-122"/>
              <a:ea typeface="PingFang SC Light" panose="020B0300000000000000" pitchFamily="34" charset="-122"/>
            </a:endParaRPr>
          </a:p>
          <a:p>
            <a:pPr marL="285750" indent="-285750">
              <a:buFont typeface="Arial" panose="020B0604020202020204" pitchFamily="34" charset="0"/>
              <a:buChar char="•"/>
            </a:pPr>
            <a:r>
              <a:rPr kumimoji="1" lang="zh-CN" altLang="en-US" sz="2400" dirty="0">
                <a:latin typeface="PingFang SC Light" panose="020B0300000000000000" pitchFamily="34" charset="-122"/>
                <a:ea typeface="PingFang SC Light" panose="020B0300000000000000" pitchFamily="34" charset="-122"/>
              </a:rPr>
              <a:t>规约优先级设置</a:t>
            </a:r>
            <a:endParaRPr kumimoji="1" lang="en-US" altLang="zh-CN" sz="2400" dirty="0">
              <a:latin typeface="PingFang SC Light" panose="020B0300000000000000" pitchFamily="34" charset="-122"/>
              <a:ea typeface="PingFang SC Light" panose="020B0300000000000000" pitchFamily="34" charset="-122"/>
            </a:endParaRPr>
          </a:p>
          <a:p>
            <a:pPr marL="285750" indent="-285750">
              <a:buFont typeface="Arial" panose="020B0604020202020204" pitchFamily="34" charset="0"/>
              <a:buChar char="•"/>
            </a:pPr>
            <a:r>
              <a:rPr kumimoji="1" lang="zh-CN" altLang="en-US" sz="2400" dirty="0">
                <a:latin typeface="PingFang SC Light" panose="020B0300000000000000" pitchFamily="34" charset="-122"/>
                <a:ea typeface="PingFang SC Light" panose="020B0300000000000000" pitchFamily="34" charset="-122"/>
              </a:rPr>
              <a:t>错误恢复</a:t>
            </a:r>
            <a:endParaRPr kumimoji="1" lang="en-US" altLang="zh-CN" sz="2400" dirty="0">
              <a:latin typeface="PingFang SC Light" panose="020B0300000000000000" pitchFamily="34" charset="-122"/>
              <a:ea typeface="PingFang SC Light" panose="020B0300000000000000" pitchFamily="34" charset="-122"/>
            </a:endParaRPr>
          </a:p>
          <a:p>
            <a:endParaRPr kumimoji="1" lang="zh-CN" altLang="en-US" dirty="0">
              <a:latin typeface="PingFang SC Light" panose="020B0300000000000000" pitchFamily="34" charset="-122"/>
              <a:ea typeface="PingFang SC Light" panose="020B0300000000000000" pitchFamily="34" charset="-122"/>
            </a:endParaRPr>
          </a:p>
        </p:txBody>
      </p:sp>
      <p:pic>
        <p:nvPicPr>
          <p:cNvPr id="5" name="图片 4">
            <a:extLst>
              <a:ext uri="{FF2B5EF4-FFF2-40B4-BE49-F238E27FC236}">
                <a16:creationId xmlns:a16="http://schemas.microsoft.com/office/drawing/2014/main" id="{9EFFF7F1-A15A-C842-AC9E-426DED8555FE}"/>
              </a:ext>
            </a:extLst>
          </p:cNvPr>
          <p:cNvPicPr>
            <a:picLocks noChangeAspect="1"/>
          </p:cNvPicPr>
          <p:nvPr/>
        </p:nvPicPr>
        <p:blipFill>
          <a:blip r:embed="rId2"/>
          <a:stretch>
            <a:fillRect/>
          </a:stretch>
        </p:blipFill>
        <p:spPr>
          <a:xfrm>
            <a:off x="0" y="3352873"/>
            <a:ext cx="6016562" cy="3028690"/>
          </a:xfrm>
          <a:prstGeom prst="rect">
            <a:avLst/>
          </a:prstGeom>
        </p:spPr>
      </p:pic>
      <p:pic>
        <p:nvPicPr>
          <p:cNvPr id="6" name="图片 5">
            <a:extLst>
              <a:ext uri="{FF2B5EF4-FFF2-40B4-BE49-F238E27FC236}">
                <a16:creationId xmlns:a16="http://schemas.microsoft.com/office/drawing/2014/main" id="{C817DDE7-1F86-B745-A0F5-E86A66A6F081}"/>
              </a:ext>
            </a:extLst>
          </p:cNvPr>
          <p:cNvPicPr>
            <a:picLocks noChangeAspect="1"/>
          </p:cNvPicPr>
          <p:nvPr/>
        </p:nvPicPr>
        <p:blipFill>
          <a:blip r:embed="rId3"/>
          <a:stretch>
            <a:fillRect/>
          </a:stretch>
        </p:blipFill>
        <p:spPr>
          <a:xfrm>
            <a:off x="5972488" y="1206128"/>
            <a:ext cx="5610663" cy="1846659"/>
          </a:xfrm>
          <a:prstGeom prst="rect">
            <a:avLst/>
          </a:prstGeom>
        </p:spPr>
      </p:pic>
      <p:pic>
        <p:nvPicPr>
          <p:cNvPr id="7" name="图片 6">
            <a:extLst>
              <a:ext uri="{FF2B5EF4-FFF2-40B4-BE49-F238E27FC236}">
                <a16:creationId xmlns:a16="http://schemas.microsoft.com/office/drawing/2014/main" id="{35B52D88-2E9B-8448-A3C8-E55EDC707159}"/>
              </a:ext>
            </a:extLst>
          </p:cNvPr>
          <p:cNvPicPr>
            <a:picLocks noChangeAspect="1"/>
          </p:cNvPicPr>
          <p:nvPr/>
        </p:nvPicPr>
        <p:blipFill>
          <a:blip r:embed="rId4"/>
          <a:stretch>
            <a:fillRect/>
          </a:stretch>
        </p:blipFill>
        <p:spPr>
          <a:xfrm>
            <a:off x="6171058" y="3238439"/>
            <a:ext cx="5412093" cy="3266759"/>
          </a:xfrm>
          <a:prstGeom prst="rect">
            <a:avLst/>
          </a:prstGeom>
        </p:spPr>
      </p:pic>
      <p:cxnSp>
        <p:nvCxnSpPr>
          <p:cNvPr id="9" name="直线箭头连接符 8">
            <a:extLst>
              <a:ext uri="{FF2B5EF4-FFF2-40B4-BE49-F238E27FC236}">
                <a16:creationId xmlns:a16="http://schemas.microsoft.com/office/drawing/2014/main" id="{4B938C5C-4C6B-A844-83DD-D00E35E2E688}"/>
              </a:ext>
            </a:extLst>
          </p:cNvPr>
          <p:cNvCxnSpPr/>
          <p:nvPr/>
        </p:nvCxnSpPr>
        <p:spPr>
          <a:xfrm>
            <a:off x="2273188" y="1905000"/>
            <a:ext cx="3606912" cy="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线箭头连接符 23">
            <a:extLst>
              <a:ext uri="{FF2B5EF4-FFF2-40B4-BE49-F238E27FC236}">
                <a16:creationId xmlns:a16="http://schemas.microsoft.com/office/drawing/2014/main" id="{A4F1E51A-E889-7641-96FF-4B873032BEAC}"/>
              </a:ext>
            </a:extLst>
          </p:cNvPr>
          <p:cNvCxnSpPr>
            <a:cxnSpLocks/>
          </p:cNvCxnSpPr>
          <p:nvPr/>
        </p:nvCxnSpPr>
        <p:spPr>
          <a:xfrm>
            <a:off x="3185098" y="2322065"/>
            <a:ext cx="2985960" cy="916374"/>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线箭头连接符 27">
            <a:extLst>
              <a:ext uri="{FF2B5EF4-FFF2-40B4-BE49-F238E27FC236}">
                <a16:creationId xmlns:a16="http://schemas.microsoft.com/office/drawing/2014/main" id="{2F3B1513-6E25-9F45-91F9-C1671C7DEB74}"/>
              </a:ext>
            </a:extLst>
          </p:cNvPr>
          <p:cNvCxnSpPr>
            <a:cxnSpLocks/>
          </p:cNvCxnSpPr>
          <p:nvPr/>
        </p:nvCxnSpPr>
        <p:spPr>
          <a:xfrm>
            <a:off x="1714480" y="2895600"/>
            <a:ext cx="0" cy="706016"/>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337710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7"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68C01639-CAA9-43D5-9EE2-71B884E6FAB8}">
  <we:reference id="wa104038830" version="1.0.0.2"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1900</TotalTime>
  <Words>2177</Words>
  <Application>Microsoft Macintosh PowerPoint</Application>
  <PresentationFormat>宽屏</PresentationFormat>
  <Paragraphs>435</Paragraphs>
  <Slides>58</Slides>
  <Notes>0</Notes>
  <HiddenSlides>27</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58</vt:i4>
      </vt:variant>
    </vt:vector>
  </HeadingPairs>
  <TitlesOfParts>
    <vt:vector size="78" baseType="lpstr">
      <vt:lpstr>黑体</vt:lpstr>
      <vt:lpstr>华文细黑</vt:lpstr>
      <vt:lpstr>华文中宋</vt:lpstr>
      <vt:lpstr>宋体</vt:lpstr>
      <vt:lpstr>微软雅黑</vt:lpstr>
      <vt:lpstr>造字工房悦黑体验版常规体</vt:lpstr>
      <vt:lpstr>Broadway</vt:lpstr>
      <vt:lpstr>MS PGothic</vt:lpstr>
      <vt:lpstr>PingFang SC</vt:lpstr>
      <vt:lpstr>PingFang SC Light</vt:lpstr>
      <vt:lpstr>Segoe</vt:lpstr>
      <vt:lpstr>Segoe UI</vt:lpstr>
      <vt:lpstr>Segoe UI Light</vt:lpstr>
      <vt:lpstr>Segoe UI Semibold</vt:lpstr>
      <vt:lpstr>Arial</vt:lpstr>
      <vt:lpstr>Calibri</vt:lpstr>
      <vt:lpstr>Calibri Light</vt:lpstr>
      <vt:lpstr>Lucida Sans Unicode</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江杰</dc:creator>
  <cp:lastModifiedBy>桂晓琬</cp:lastModifiedBy>
  <cp:revision>93</cp:revision>
  <dcterms:created xsi:type="dcterms:W3CDTF">2015-07-09T13:49:26Z</dcterms:created>
  <dcterms:modified xsi:type="dcterms:W3CDTF">2018-06-10T17:32:38Z</dcterms:modified>
</cp:coreProperties>
</file>

<file path=docProps/thumbnail.jpeg>
</file>